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3004800" cy="7315200"/>
  <p:notesSz cx="13004800" cy="7315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267712"/>
            <a:ext cx="1105408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2"/>
            <a:ext cx="91033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292608"/>
            <a:ext cx="1170432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82496"/>
            <a:ext cx="1170432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6803136"/>
            <a:ext cx="416153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5.png"/><Relationship Id="rId4" Type="http://schemas.openxmlformats.org/officeDocument/2006/relationships/image" Target="../media/image116.png"/><Relationship Id="rId5" Type="http://schemas.openxmlformats.org/officeDocument/2006/relationships/image" Target="../media/image14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128.png"/><Relationship Id="rId5" Type="http://schemas.openxmlformats.org/officeDocument/2006/relationships/image" Target="../media/image40.png"/><Relationship Id="rId6" Type="http://schemas.openxmlformats.org/officeDocument/2006/relationships/image" Target="../media/image95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png"/><Relationship Id="rId24" Type="http://schemas.openxmlformats.org/officeDocument/2006/relationships/image" Target="../media/image146.png"/><Relationship Id="rId25" Type="http://schemas.openxmlformats.org/officeDocument/2006/relationships/image" Target="../media/image14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7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165.png"/><Relationship Id="rId21" Type="http://schemas.openxmlformats.org/officeDocument/2006/relationships/image" Target="../media/image166.png"/><Relationship Id="rId22" Type="http://schemas.openxmlformats.org/officeDocument/2006/relationships/image" Target="../media/image167.png"/><Relationship Id="rId23" Type="http://schemas.openxmlformats.org/officeDocument/2006/relationships/image" Target="../media/image168.png"/><Relationship Id="rId24" Type="http://schemas.openxmlformats.org/officeDocument/2006/relationships/image" Target="../media/image169.png"/><Relationship Id="rId25" Type="http://schemas.openxmlformats.org/officeDocument/2006/relationships/image" Target="../media/image170.png"/><Relationship Id="rId26" Type="http://schemas.openxmlformats.org/officeDocument/2006/relationships/image" Target="../media/image171.png"/><Relationship Id="rId27" Type="http://schemas.openxmlformats.org/officeDocument/2006/relationships/image" Target="../media/image172.png"/><Relationship Id="rId28" Type="http://schemas.openxmlformats.org/officeDocument/2006/relationships/image" Target="../media/image173.png"/><Relationship Id="rId29" Type="http://schemas.openxmlformats.org/officeDocument/2006/relationships/image" Target="../media/image174.png"/><Relationship Id="rId30" Type="http://schemas.openxmlformats.org/officeDocument/2006/relationships/image" Target="../media/image175.png"/><Relationship Id="rId31" Type="http://schemas.openxmlformats.org/officeDocument/2006/relationships/image" Target="../media/image176.png"/><Relationship Id="rId32" Type="http://schemas.openxmlformats.org/officeDocument/2006/relationships/image" Target="../media/image177.png"/><Relationship Id="rId33" Type="http://schemas.openxmlformats.org/officeDocument/2006/relationships/image" Target="../media/image178.png"/><Relationship Id="rId34" Type="http://schemas.openxmlformats.org/officeDocument/2006/relationships/image" Target="../media/image179.png"/><Relationship Id="rId35" Type="http://schemas.openxmlformats.org/officeDocument/2006/relationships/image" Target="../media/image180.png"/><Relationship Id="rId36" Type="http://schemas.openxmlformats.org/officeDocument/2006/relationships/image" Target="../media/image181.png"/><Relationship Id="rId37" Type="http://schemas.openxmlformats.org/officeDocument/2006/relationships/image" Target="../media/image182.png"/><Relationship Id="rId38" Type="http://schemas.openxmlformats.org/officeDocument/2006/relationships/image" Target="../media/image183.png"/><Relationship Id="rId39" Type="http://schemas.openxmlformats.org/officeDocument/2006/relationships/image" Target="../media/image184.png"/><Relationship Id="rId40" Type="http://schemas.openxmlformats.org/officeDocument/2006/relationships/image" Target="../media/image185.png"/><Relationship Id="rId41" Type="http://schemas.openxmlformats.org/officeDocument/2006/relationships/image" Target="../media/image186.png"/><Relationship Id="rId42" Type="http://schemas.openxmlformats.org/officeDocument/2006/relationships/image" Target="../media/image187.png"/><Relationship Id="rId43" Type="http://schemas.openxmlformats.org/officeDocument/2006/relationships/image" Target="../media/image188.png"/><Relationship Id="rId44" Type="http://schemas.openxmlformats.org/officeDocument/2006/relationships/image" Target="../media/image189.png"/><Relationship Id="rId45" Type="http://schemas.openxmlformats.org/officeDocument/2006/relationships/image" Target="../media/image190.png"/><Relationship Id="rId46" Type="http://schemas.openxmlformats.org/officeDocument/2006/relationships/image" Target="../media/image191.png"/><Relationship Id="rId47" Type="http://schemas.openxmlformats.org/officeDocument/2006/relationships/image" Target="../media/image192.png"/><Relationship Id="rId48" Type="http://schemas.openxmlformats.org/officeDocument/2006/relationships/image" Target="../media/image193.png"/><Relationship Id="rId49" Type="http://schemas.openxmlformats.org/officeDocument/2006/relationships/image" Target="../media/image194.png"/><Relationship Id="rId50" Type="http://schemas.openxmlformats.org/officeDocument/2006/relationships/image" Target="../media/image195.png"/><Relationship Id="rId51" Type="http://schemas.openxmlformats.org/officeDocument/2006/relationships/image" Target="../media/image196.png"/><Relationship Id="rId52" Type="http://schemas.openxmlformats.org/officeDocument/2006/relationships/image" Target="../media/image197.png"/><Relationship Id="rId53" Type="http://schemas.openxmlformats.org/officeDocument/2006/relationships/image" Target="../media/image198.png"/><Relationship Id="rId54" Type="http://schemas.openxmlformats.org/officeDocument/2006/relationships/image" Target="../media/image199.png"/><Relationship Id="rId55" Type="http://schemas.openxmlformats.org/officeDocument/2006/relationships/image" Target="../media/image200.png"/><Relationship Id="rId56" Type="http://schemas.openxmlformats.org/officeDocument/2006/relationships/image" Target="../media/image201.png"/><Relationship Id="rId57" Type="http://schemas.openxmlformats.org/officeDocument/2006/relationships/image" Target="../media/image202.png"/><Relationship Id="rId58" Type="http://schemas.openxmlformats.org/officeDocument/2006/relationships/image" Target="../media/image203.png"/><Relationship Id="rId59" Type="http://schemas.openxmlformats.org/officeDocument/2006/relationships/image" Target="../media/image204.png"/><Relationship Id="rId60" Type="http://schemas.openxmlformats.org/officeDocument/2006/relationships/image" Target="../media/image205.png"/><Relationship Id="rId61" Type="http://schemas.openxmlformats.org/officeDocument/2006/relationships/image" Target="../media/image206.png"/><Relationship Id="rId62" Type="http://schemas.openxmlformats.org/officeDocument/2006/relationships/image" Target="../media/image207.png"/><Relationship Id="rId63" Type="http://schemas.openxmlformats.org/officeDocument/2006/relationships/image" Target="../media/image20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149.png"/><Relationship Id="rId4" Type="http://schemas.openxmlformats.org/officeDocument/2006/relationships/image" Target="../media/image209.png"/><Relationship Id="rId5" Type="http://schemas.openxmlformats.org/officeDocument/2006/relationships/image" Target="../media/image14.png"/><Relationship Id="rId6" Type="http://schemas.openxmlformats.org/officeDocument/2006/relationships/image" Target="../media/image95.png"/><Relationship Id="rId7" Type="http://schemas.openxmlformats.org/officeDocument/2006/relationships/image" Target="../media/image210.png"/><Relationship Id="rId8" Type="http://schemas.openxmlformats.org/officeDocument/2006/relationships/image" Target="../media/image211.png"/><Relationship Id="rId9" Type="http://schemas.openxmlformats.org/officeDocument/2006/relationships/image" Target="../media/image212.png"/><Relationship Id="rId10" Type="http://schemas.openxmlformats.org/officeDocument/2006/relationships/image" Target="../media/image213.png"/><Relationship Id="rId11" Type="http://schemas.openxmlformats.org/officeDocument/2006/relationships/image" Target="../media/image214.png"/><Relationship Id="rId12" Type="http://schemas.openxmlformats.org/officeDocument/2006/relationships/image" Target="../media/image215.png"/><Relationship Id="rId13" Type="http://schemas.openxmlformats.org/officeDocument/2006/relationships/image" Target="../media/image216.png"/><Relationship Id="rId14" Type="http://schemas.openxmlformats.org/officeDocument/2006/relationships/image" Target="../media/image217.png"/><Relationship Id="rId15" Type="http://schemas.openxmlformats.org/officeDocument/2006/relationships/image" Target="../media/image218.png"/><Relationship Id="rId16" Type="http://schemas.openxmlformats.org/officeDocument/2006/relationships/image" Target="../media/image219.png"/><Relationship Id="rId17" Type="http://schemas.openxmlformats.org/officeDocument/2006/relationships/image" Target="../media/image220.png"/><Relationship Id="rId18" Type="http://schemas.openxmlformats.org/officeDocument/2006/relationships/image" Target="../media/image221.png"/><Relationship Id="rId19" Type="http://schemas.openxmlformats.org/officeDocument/2006/relationships/image" Target="../media/image222.png"/><Relationship Id="rId20" Type="http://schemas.openxmlformats.org/officeDocument/2006/relationships/image" Target="../media/image223.png"/><Relationship Id="rId21" Type="http://schemas.openxmlformats.org/officeDocument/2006/relationships/image" Target="../media/image224.png"/><Relationship Id="rId22" Type="http://schemas.openxmlformats.org/officeDocument/2006/relationships/image" Target="../media/image22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226.png"/><Relationship Id="rId5" Type="http://schemas.openxmlformats.org/officeDocument/2006/relationships/image" Target="../media/image40.png"/><Relationship Id="rId6" Type="http://schemas.openxmlformats.org/officeDocument/2006/relationships/image" Target="../media/image95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Relationship Id="rId10" Type="http://schemas.openxmlformats.org/officeDocument/2006/relationships/image" Target="../media/image230.png"/><Relationship Id="rId11" Type="http://schemas.openxmlformats.org/officeDocument/2006/relationships/image" Target="../media/image231.png"/><Relationship Id="rId12" Type="http://schemas.openxmlformats.org/officeDocument/2006/relationships/image" Target="../media/image232.png"/><Relationship Id="rId13" Type="http://schemas.openxmlformats.org/officeDocument/2006/relationships/image" Target="../media/image233.png"/><Relationship Id="rId14" Type="http://schemas.openxmlformats.org/officeDocument/2006/relationships/image" Target="../media/image234.png"/><Relationship Id="rId15" Type="http://schemas.openxmlformats.org/officeDocument/2006/relationships/image" Target="../media/image23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5.png"/><Relationship Id="rId4" Type="http://schemas.openxmlformats.org/officeDocument/2006/relationships/image" Target="../media/image236.png"/><Relationship Id="rId5" Type="http://schemas.openxmlformats.org/officeDocument/2006/relationships/image" Target="../media/image14.png"/><Relationship Id="rId6" Type="http://schemas.openxmlformats.org/officeDocument/2006/relationships/image" Target="../media/image237.png"/><Relationship Id="rId7" Type="http://schemas.openxmlformats.org/officeDocument/2006/relationships/image" Target="../media/image238.png"/><Relationship Id="rId8" Type="http://schemas.openxmlformats.org/officeDocument/2006/relationships/image" Target="../media/image239.png"/><Relationship Id="rId9" Type="http://schemas.openxmlformats.org/officeDocument/2006/relationships/image" Target="../media/image240.png"/><Relationship Id="rId10" Type="http://schemas.openxmlformats.org/officeDocument/2006/relationships/image" Target="../media/image241.png"/><Relationship Id="rId11" Type="http://schemas.openxmlformats.org/officeDocument/2006/relationships/image" Target="../media/image242.png"/><Relationship Id="rId12" Type="http://schemas.openxmlformats.org/officeDocument/2006/relationships/image" Target="../media/image243.jpg"/><Relationship Id="rId13" Type="http://schemas.openxmlformats.org/officeDocument/2006/relationships/image" Target="../media/image244.png"/><Relationship Id="rId14" Type="http://schemas.openxmlformats.org/officeDocument/2006/relationships/image" Target="../media/image245.png"/><Relationship Id="rId15" Type="http://schemas.openxmlformats.org/officeDocument/2006/relationships/image" Target="../media/image246.png"/><Relationship Id="rId16" Type="http://schemas.openxmlformats.org/officeDocument/2006/relationships/image" Target="../media/image24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248.png"/><Relationship Id="rId5" Type="http://schemas.openxmlformats.org/officeDocument/2006/relationships/image" Target="../media/image14.png"/><Relationship Id="rId6" Type="http://schemas.openxmlformats.org/officeDocument/2006/relationships/image" Target="../media/image9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5.png"/><Relationship Id="rId4" Type="http://schemas.openxmlformats.org/officeDocument/2006/relationships/image" Target="../media/image249.png"/><Relationship Id="rId5" Type="http://schemas.openxmlformats.org/officeDocument/2006/relationships/image" Target="../media/image14.png"/><Relationship Id="rId6" Type="http://schemas.openxmlformats.org/officeDocument/2006/relationships/image" Target="../media/image237.png"/><Relationship Id="rId7" Type="http://schemas.openxmlformats.org/officeDocument/2006/relationships/image" Target="../media/image250.png"/><Relationship Id="rId8" Type="http://schemas.openxmlformats.org/officeDocument/2006/relationships/image" Target="../media/image251.png"/><Relationship Id="rId9" Type="http://schemas.openxmlformats.org/officeDocument/2006/relationships/image" Target="../media/image252.png"/><Relationship Id="rId10" Type="http://schemas.openxmlformats.org/officeDocument/2006/relationships/image" Target="../media/image253.png"/><Relationship Id="rId11" Type="http://schemas.openxmlformats.org/officeDocument/2006/relationships/image" Target="../media/image254.png"/><Relationship Id="rId12" Type="http://schemas.openxmlformats.org/officeDocument/2006/relationships/image" Target="../media/image255.png"/><Relationship Id="rId13" Type="http://schemas.openxmlformats.org/officeDocument/2006/relationships/image" Target="../media/image25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3.png"/><Relationship Id="rId7" Type="http://schemas.openxmlformats.org/officeDocument/2006/relationships/image" Target="../media/image34.jp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3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14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7" Type="http://schemas.openxmlformats.org/officeDocument/2006/relationships/image" Target="../media/image87.png"/><Relationship Id="rId18" Type="http://schemas.openxmlformats.org/officeDocument/2006/relationships/image" Target="../media/image88.png"/><Relationship Id="rId19" Type="http://schemas.openxmlformats.org/officeDocument/2006/relationships/image" Target="../media/image89.png"/><Relationship Id="rId20" Type="http://schemas.openxmlformats.org/officeDocument/2006/relationships/image" Target="../media/image90.png"/><Relationship Id="rId21" Type="http://schemas.openxmlformats.org/officeDocument/2006/relationships/image" Target="../media/image91.png"/><Relationship Id="rId22" Type="http://schemas.openxmlformats.org/officeDocument/2006/relationships/image" Target="../media/image92.png"/><Relationship Id="rId23" Type="http://schemas.openxmlformats.org/officeDocument/2006/relationships/image" Target="../media/image93.png"/><Relationship Id="rId24" Type="http://schemas.openxmlformats.org/officeDocument/2006/relationships/image" Target="../media/image9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image" Target="../media/image107.png"/><Relationship Id="rId19" Type="http://schemas.openxmlformats.org/officeDocument/2006/relationships/image" Target="../media/image108.png"/><Relationship Id="rId20" Type="http://schemas.openxmlformats.org/officeDocument/2006/relationships/image" Target="../media/image109.png"/><Relationship Id="rId21" Type="http://schemas.openxmlformats.org/officeDocument/2006/relationships/image" Target="../media/image110.png"/><Relationship Id="rId22" Type="http://schemas.openxmlformats.org/officeDocument/2006/relationships/image" Target="../media/image111.png"/><Relationship Id="rId23" Type="http://schemas.openxmlformats.org/officeDocument/2006/relationships/image" Target="../media/image112.png"/><Relationship Id="rId24" Type="http://schemas.openxmlformats.org/officeDocument/2006/relationships/image" Target="../media/image113.png"/><Relationship Id="rId25" Type="http://schemas.openxmlformats.org/officeDocument/2006/relationships/image" Target="../media/image1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0080" y="1849627"/>
            <a:ext cx="6868159" cy="2005964"/>
            <a:chOff x="640080" y="1849627"/>
            <a:chExt cx="6868159" cy="2005964"/>
          </a:xfrm>
        </p:grpSpPr>
        <p:sp>
          <p:nvSpPr>
            <p:cNvPr id="3" name="object 3" descr=""/>
            <p:cNvSpPr/>
            <p:nvPr/>
          </p:nvSpPr>
          <p:spPr>
            <a:xfrm>
              <a:off x="640080" y="1849627"/>
              <a:ext cx="6868159" cy="1402080"/>
            </a:xfrm>
            <a:custGeom>
              <a:avLst/>
              <a:gdLst/>
              <a:ahLst/>
              <a:cxnLst/>
              <a:rect l="l" t="t" r="r" b="b"/>
              <a:pathLst>
                <a:path w="6868159" h="1402079">
                  <a:moveTo>
                    <a:pt x="123037" y="0"/>
                  </a:moveTo>
                  <a:lnTo>
                    <a:pt x="68453" y="9601"/>
                  </a:lnTo>
                  <a:lnTo>
                    <a:pt x="29870" y="38404"/>
                  </a:lnTo>
                  <a:lnTo>
                    <a:pt x="7467" y="87299"/>
                  </a:lnTo>
                  <a:lnTo>
                    <a:pt x="0" y="158597"/>
                  </a:lnTo>
                  <a:lnTo>
                    <a:pt x="0" y="424586"/>
                  </a:lnTo>
                  <a:lnTo>
                    <a:pt x="1688" y="463081"/>
                  </a:lnTo>
                  <a:lnTo>
                    <a:pt x="15200" y="523532"/>
                  </a:lnTo>
                  <a:lnTo>
                    <a:pt x="42715" y="561983"/>
                  </a:lnTo>
                  <a:lnTo>
                    <a:pt x="85031" y="580828"/>
                  </a:lnTo>
                  <a:lnTo>
                    <a:pt x="111658" y="583184"/>
                  </a:lnTo>
                  <a:lnTo>
                    <a:pt x="138861" y="580028"/>
                  </a:lnTo>
                  <a:lnTo>
                    <a:pt x="162864" y="570561"/>
                  </a:lnTo>
                  <a:lnTo>
                    <a:pt x="183667" y="554782"/>
                  </a:lnTo>
                  <a:lnTo>
                    <a:pt x="201269" y="532688"/>
                  </a:lnTo>
                  <a:lnTo>
                    <a:pt x="246075" y="532688"/>
                  </a:lnTo>
                  <a:lnTo>
                    <a:pt x="246075" y="512064"/>
                  </a:lnTo>
                  <a:lnTo>
                    <a:pt x="123037" y="512064"/>
                  </a:lnTo>
                  <a:lnTo>
                    <a:pt x="113300" y="511575"/>
                  </a:lnTo>
                  <a:lnTo>
                    <a:pt x="78230" y="485840"/>
                  </a:lnTo>
                  <a:lnTo>
                    <a:pt x="71386" y="440676"/>
                  </a:lnTo>
                  <a:lnTo>
                    <a:pt x="71120" y="424586"/>
                  </a:lnTo>
                  <a:lnTo>
                    <a:pt x="71120" y="158597"/>
                  </a:lnTo>
                  <a:lnTo>
                    <a:pt x="73520" y="116194"/>
                  </a:lnTo>
                  <a:lnTo>
                    <a:pt x="91033" y="79654"/>
                  </a:lnTo>
                  <a:lnTo>
                    <a:pt x="123037" y="71120"/>
                  </a:lnTo>
                  <a:lnTo>
                    <a:pt x="232753" y="71120"/>
                  </a:lnTo>
                  <a:lnTo>
                    <a:pt x="228871" y="60053"/>
                  </a:lnTo>
                  <a:lnTo>
                    <a:pt x="215493" y="38404"/>
                  </a:lnTo>
                  <a:lnTo>
                    <a:pt x="198513" y="21602"/>
                  </a:lnTo>
                  <a:lnTo>
                    <a:pt x="177442" y="9601"/>
                  </a:lnTo>
                  <a:lnTo>
                    <a:pt x="152283" y="2400"/>
                  </a:lnTo>
                  <a:lnTo>
                    <a:pt x="123037" y="0"/>
                  </a:lnTo>
                  <a:close/>
                </a:path>
                <a:path w="6868159" h="1402079">
                  <a:moveTo>
                    <a:pt x="246075" y="532688"/>
                  </a:moveTo>
                  <a:lnTo>
                    <a:pt x="201269" y="532688"/>
                  </a:lnTo>
                  <a:lnTo>
                    <a:pt x="211226" y="576072"/>
                  </a:lnTo>
                  <a:lnTo>
                    <a:pt x="246075" y="576072"/>
                  </a:lnTo>
                  <a:lnTo>
                    <a:pt x="246075" y="532688"/>
                  </a:lnTo>
                  <a:close/>
                </a:path>
                <a:path w="6868159" h="1402079">
                  <a:moveTo>
                    <a:pt x="246075" y="285902"/>
                  </a:moveTo>
                  <a:lnTo>
                    <a:pt x="123037" y="285902"/>
                  </a:lnTo>
                  <a:lnTo>
                    <a:pt x="123037" y="357022"/>
                  </a:lnTo>
                  <a:lnTo>
                    <a:pt x="174955" y="357022"/>
                  </a:lnTo>
                  <a:lnTo>
                    <a:pt x="174955" y="424586"/>
                  </a:lnTo>
                  <a:lnTo>
                    <a:pt x="172153" y="466989"/>
                  </a:lnTo>
                  <a:lnTo>
                    <a:pt x="154330" y="504240"/>
                  </a:lnTo>
                  <a:lnTo>
                    <a:pt x="123037" y="512064"/>
                  </a:lnTo>
                  <a:lnTo>
                    <a:pt x="246075" y="512064"/>
                  </a:lnTo>
                  <a:lnTo>
                    <a:pt x="246075" y="285902"/>
                  </a:lnTo>
                  <a:close/>
                </a:path>
                <a:path w="6868159" h="1402079">
                  <a:moveTo>
                    <a:pt x="232753" y="71120"/>
                  </a:moveTo>
                  <a:lnTo>
                    <a:pt x="123037" y="71120"/>
                  </a:lnTo>
                  <a:lnTo>
                    <a:pt x="132729" y="71653"/>
                  </a:lnTo>
                  <a:lnTo>
                    <a:pt x="141174" y="73253"/>
                  </a:lnTo>
                  <a:lnTo>
                    <a:pt x="169976" y="105968"/>
                  </a:lnTo>
                  <a:lnTo>
                    <a:pt x="174955" y="158597"/>
                  </a:lnTo>
                  <a:lnTo>
                    <a:pt x="174955" y="221894"/>
                  </a:lnTo>
                  <a:lnTo>
                    <a:pt x="246075" y="221894"/>
                  </a:lnTo>
                  <a:lnTo>
                    <a:pt x="246075" y="158597"/>
                  </a:lnTo>
                  <a:lnTo>
                    <a:pt x="244163" y="120147"/>
                  </a:lnTo>
                  <a:lnTo>
                    <a:pt x="238428" y="87299"/>
                  </a:lnTo>
                  <a:lnTo>
                    <a:pt x="232753" y="71120"/>
                  </a:lnTo>
                  <a:close/>
                </a:path>
                <a:path w="6868159" h="1402079">
                  <a:moveTo>
                    <a:pt x="370878" y="7112"/>
                  </a:moveTo>
                  <a:lnTo>
                    <a:pt x="281978" y="7112"/>
                  </a:lnTo>
                  <a:lnTo>
                    <a:pt x="281978" y="576072"/>
                  </a:lnTo>
                  <a:lnTo>
                    <a:pt x="353098" y="576072"/>
                  </a:lnTo>
                  <a:lnTo>
                    <a:pt x="353098" y="346354"/>
                  </a:lnTo>
                  <a:lnTo>
                    <a:pt x="503625" y="346354"/>
                  </a:lnTo>
                  <a:lnTo>
                    <a:pt x="494274" y="337465"/>
                  </a:lnTo>
                  <a:lnTo>
                    <a:pt x="481560" y="329197"/>
                  </a:lnTo>
                  <a:lnTo>
                    <a:pt x="466890" y="322884"/>
                  </a:lnTo>
                  <a:lnTo>
                    <a:pt x="482715" y="313371"/>
                  </a:lnTo>
                  <a:lnTo>
                    <a:pt x="496052" y="301902"/>
                  </a:lnTo>
                  <a:lnTo>
                    <a:pt x="506898" y="288478"/>
                  </a:lnTo>
                  <a:lnTo>
                    <a:pt x="514092" y="275234"/>
                  </a:lnTo>
                  <a:lnTo>
                    <a:pt x="353098" y="275234"/>
                  </a:lnTo>
                  <a:lnTo>
                    <a:pt x="353098" y="78232"/>
                  </a:lnTo>
                  <a:lnTo>
                    <a:pt x="518557" y="78232"/>
                  </a:lnTo>
                  <a:lnTo>
                    <a:pt x="516674" y="72542"/>
                  </a:lnTo>
                  <a:lnTo>
                    <a:pt x="484402" y="32401"/>
                  </a:lnTo>
                  <a:lnTo>
                    <a:pt x="449421" y="16311"/>
                  </a:lnTo>
                  <a:lnTo>
                    <a:pt x="400705" y="8133"/>
                  </a:lnTo>
                  <a:lnTo>
                    <a:pt x="370878" y="7112"/>
                  </a:lnTo>
                  <a:close/>
                </a:path>
                <a:path w="6868159" h="1402079">
                  <a:moveTo>
                    <a:pt x="503625" y="346354"/>
                  </a:moveTo>
                  <a:lnTo>
                    <a:pt x="372300" y="346354"/>
                  </a:lnTo>
                  <a:lnTo>
                    <a:pt x="385237" y="346666"/>
                  </a:lnTo>
                  <a:lnTo>
                    <a:pt x="398141" y="347689"/>
                  </a:lnTo>
                  <a:lnTo>
                    <a:pt x="397626" y="347689"/>
                  </a:lnTo>
                  <a:lnTo>
                    <a:pt x="407640" y="349156"/>
                  </a:lnTo>
                  <a:lnTo>
                    <a:pt x="417106" y="351332"/>
                  </a:lnTo>
                  <a:lnTo>
                    <a:pt x="451556" y="381960"/>
                  </a:lnTo>
                  <a:lnTo>
                    <a:pt x="458355" y="423164"/>
                  </a:lnTo>
                  <a:lnTo>
                    <a:pt x="458445" y="535087"/>
                  </a:lnTo>
                  <a:lnTo>
                    <a:pt x="458714" y="543710"/>
                  </a:lnTo>
                  <a:lnTo>
                    <a:pt x="466178" y="576072"/>
                  </a:lnTo>
                  <a:lnTo>
                    <a:pt x="537298" y="576072"/>
                  </a:lnTo>
                  <a:lnTo>
                    <a:pt x="533984" y="572274"/>
                  </a:lnTo>
                  <a:lnTo>
                    <a:pt x="531850" y="566356"/>
                  </a:lnTo>
                  <a:lnTo>
                    <a:pt x="529475" y="433832"/>
                  </a:lnTo>
                  <a:lnTo>
                    <a:pt x="528497" y="411071"/>
                  </a:lnTo>
                  <a:lnTo>
                    <a:pt x="525562" y="391158"/>
                  </a:lnTo>
                  <a:lnTo>
                    <a:pt x="520672" y="374090"/>
                  </a:lnTo>
                  <a:lnTo>
                    <a:pt x="513829" y="359867"/>
                  </a:lnTo>
                  <a:lnTo>
                    <a:pt x="505030" y="347689"/>
                  </a:lnTo>
                  <a:lnTo>
                    <a:pt x="503625" y="346354"/>
                  </a:lnTo>
                  <a:close/>
                </a:path>
                <a:path w="6868159" h="1402079">
                  <a:moveTo>
                    <a:pt x="518557" y="78232"/>
                  </a:moveTo>
                  <a:lnTo>
                    <a:pt x="371589" y="78232"/>
                  </a:lnTo>
                  <a:lnTo>
                    <a:pt x="388929" y="78720"/>
                  </a:lnTo>
                  <a:lnTo>
                    <a:pt x="403955" y="80186"/>
                  </a:lnTo>
                  <a:lnTo>
                    <a:pt x="442533" y="95834"/>
                  </a:lnTo>
                  <a:lnTo>
                    <a:pt x="457287" y="132283"/>
                  </a:lnTo>
                  <a:lnTo>
                    <a:pt x="459066" y="162153"/>
                  </a:lnTo>
                  <a:lnTo>
                    <a:pt x="459066" y="187756"/>
                  </a:lnTo>
                  <a:lnTo>
                    <a:pt x="455064" y="228160"/>
                  </a:lnTo>
                  <a:lnTo>
                    <a:pt x="434486" y="260790"/>
                  </a:lnTo>
                  <a:lnTo>
                    <a:pt x="388305" y="274655"/>
                  </a:lnTo>
                  <a:lnTo>
                    <a:pt x="371589" y="275234"/>
                  </a:lnTo>
                  <a:lnTo>
                    <a:pt x="514092" y="275234"/>
                  </a:lnTo>
                  <a:lnTo>
                    <a:pt x="526453" y="235048"/>
                  </a:lnTo>
                  <a:lnTo>
                    <a:pt x="530186" y="187756"/>
                  </a:lnTo>
                  <a:lnTo>
                    <a:pt x="530186" y="162153"/>
                  </a:lnTo>
                  <a:lnTo>
                    <a:pt x="529343" y="135214"/>
                  </a:lnTo>
                  <a:lnTo>
                    <a:pt x="526811" y="111299"/>
                  </a:lnTo>
                  <a:lnTo>
                    <a:pt x="522589" y="90408"/>
                  </a:lnTo>
                  <a:lnTo>
                    <a:pt x="518557" y="78232"/>
                  </a:lnTo>
                  <a:close/>
                </a:path>
                <a:path w="6868159" h="1402079">
                  <a:moveTo>
                    <a:pt x="689076" y="0"/>
                  </a:moveTo>
                  <a:lnTo>
                    <a:pt x="634139" y="9247"/>
                  </a:lnTo>
                  <a:lnTo>
                    <a:pt x="595909" y="36982"/>
                  </a:lnTo>
                  <a:lnTo>
                    <a:pt x="573506" y="85874"/>
                  </a:lnTo>
                  <a:lnTo>
                    <a:pt x="566039" y="158597"/>
                  </a:lnTo>
                  <a:lnTo>
                    <a:pt x="566039" y="424586"/>
                  </a:lnTo>
                  <a:lnTo>
                    <a:pt x="567905" y="463927"/>
                  </a:lnTo>
                  <a:lnTo>
                    <a:pt x="582841" y="524734"/>
                  </a:lnTo>
                  <a:lnTo>
                    <a:pt x="612934" y="562379"/>
                  </a:lnTo>
                  <a:lnTo>
                    <a:pt x="659520" y="580872"/>
                  </a:lnTo>
                  <a:lnTo>
                    <a:pt x="689076" y="583184"/>
                  </a:lnTo>
                  <a:lnTo>
                    <a:pt x="718637" y="580872"/>
                  </a:lnTo>
                  <a:lnTo>
                    <a:pt x="765220" y="562379"/>
                  </a:lnTo>
                  <a:lnTo>
                    <a:pt x="795312" y="524734"/>
                  </a:lnTo>
                  <a:lnTo>
                    <a:pt x="799624" y="512064"/>
                  </a:lnTo>
                  <a:lnTo>
                    <a:pt x="689076" y="512064"/>
                  </a:lnTo>
                  <a:lnTo>
                    <a:pt x="679346" y="511575"/>
                  </a:lnTo>
                  <a:lnTo>
                    <a:pt x="644274" y="485840"/>
                  </a:lnTo>
                  <a:lnTo>
                    <a:pt x="637425" y="440676"/>
                  </a:lnTo>
                  <a:lnTo>
                    <a:pt x="637159" y="424586"/>
                  </a:lnTo>
                  <a:lnTo>
                    <a:pt x="637159" y="158597"/>
                  </a:lnTo>
                  <a:lnTo>
                    <a:pt x="639559" y="116194"/>
                  </a:lnTo>
                  <a:lnTo>
                    <a:pt x="657072" y="79654"/>
                  </a:lnTo>
                  <a:lnTo>
                    <a:pt x="689076" y="71120"/>
                  </a:lnTo>
                  <a:lnTo>
                    <a:pt x="799624" y="71120"/>
                  </a:lnTo>
                  <a:lnTo>
                    <a:pt x="795312" y="58449"/>
                  </a:lnTo>
                  <a:lnTo>
                    <a:pt x="782243" y="36982"/>
                  </a:lnTo>
                  <a:lnTo>
                    <a:pt x="765220" y="20804"/>
                  </a:lnTo>
                  <a:lnTo>
                    <a:pt x="744018" y="9247"/>
                  </a:lnTo>
                  <a:lnTo>
                    <a:pt x="718637" y="2311"/>
                  </a:lnTo>
                  <a:lnTo>
                    <a:pt x="689076" y="0"/>
                  </a:lnTo>
                  <a:close/>
                </a:path>
                <a:path w="6868159" h="1402079">
                  <a:moveTo>
                    <a:pt x="799624" y="71120"/>
                  </a:moveTo>
                  <a:lnTo>
                    <a:pt x="689076" y="71120"/>
                  </a:lnTo>
                  <a:lnTo>
                    <a:pt x="698768" y="71653"/>
                  </a:lnTo>
                  <a:lnTo>
                    <a:pt x="707213" y="73253"/>
                  </a:lnTo>
                  <a:lnTo>
                    <a:pt x="736015" y="105968"/>
                  </a:lnTo>
                  <a:lnTo>
                    <a:pt x="740994" y="158597"/>
                  </a:lnTo>
                  <a:lnTo>
                    <a:pt x="740994" y="424586"/>
                  </a:lnTo>
                  <a:lnTo>
                    <a:pt x="738197" y="466989"/>
                  </a:lnTo>
                  <a:lnTo>
                    <a:pt x="720369" y="504240"/>
                  </a:lnTo>
                  <a:lnTo>
                    <a:pt x="689076" y="512064"/>
                  </a:lnTo>
                  <a:lnTo>
                    <a:pt x="799624" y="512064"/>
                  </a:lnTo>
                  <a:lnTo>
                    <a:pt x="804646" y="497309"/>
                  </a:lnTo>
                  <a:lnTo>
                    <a:pt x="810247" y="463927"/>
                  </a:lnTo>
                  <a:lnTo>
                    <a:pt x="812114" y="424586"/>
                  </a:lnTo>
                  <a:lnTo>
                    <a:pt x="812114" y="158597"/>
                  </a:lnTo>
                  <a:lnTo>
                    <a:pt x="810247" y="119256"/>
                  </a:lnTo>
                  <a:lnTo>
                    <a:pt x="804646" y="85874"/>
                  </a:lnTo>
                  <a:lnTo>
                    <a:pt x="799624" y="71120"/>
                  </a:lnTo>
                  <a:close/>
                </a:path>
                <a:path w="6868159" h="1402079">
                  <a:moveTo>
                    <a:pt x="919137" y="7112"/>
                  </a:moveTo>
                  <a:lnTo>
                    <a:pt x="848017" y="7112"/>
                  </a:lnTo>
                  <a:lnTo>
                    <a:pt x="848017" y="576072"/>
                  </a:lnTo>
                  <a:lnTo>
                    <a:pt x="958253" y="576072"/>
                  </a:lnTo>
                  <a:lnTo>
                    <a:pt x="986578" y="470814"/>
                  </a:lnTo>
                  <a:lnTo>
                    <a:pt x="919137" y="470814"/>
                  </a:lnTo>
                  <a:lnTo>
                    <a:pt x="919137" y="7112"/>
                  </a:lnTo>
                  <a:close/>
                </a:path>
                <a:path w="6868159" h="1402079">
                  <a:moveTo>
                    <a:pt x="1149565" y="129438"/>
                  </a:moveTo>
                  <a:lnTo>
                    <a:pt x="1078445" y="129438"/>
                  </a:lnTo>
                  <a:lnTo>
                    <a:pt x="1078445" y="576072"/>
                  </a:lnTo>
                  <a:lnTo>
                    <a:pt x="1188681" y="576072"/>
                  </a:lnTo>
                  <a:lnTo>
                    <a:pt x="1218154" y="470814"/>
                  </a:lnTo>
                  <a:lnTo>
                    <a:pt x="1149565" y="470814"/>
                  </a:lnTo>
                  <a:lnTo>
                    <a:pt x="1149565" y="129438"/>
                  </a:lnTo>
                  <a:close/>
                </a:path>
                <a:path w="6868159" h="1402079">
                  <a:moveTo>
                    <a:pt x="1149565" y="7112"/>
                  </a:moveTo>
                  <a:lnTo>
                    <a:pt x="1038618" y="7112"/>
                  </a:lnTo>
                  <a:lnTo>
                    <a:pt x="919137" y="470814"/>
                  </a:lnTo>
                  <a:lnTo>
                    <a:pt x="986578" y="470814"/>
                  </a:lnTo>
                  <a:lnTo>
                    <a:pt x="1078445" y="129438"/>
                  </a:lnTo>
                  <a:lnTo>
                    <a:pt x="1149565" y="129438"/>
                  </a:lnTo>
                  <a:lnTo>
                    <a:pt x="1149565" y="7112"/>
                  </a:lnTo>
                  <a:close/>
                </a:path>
                <a:path w="6868159" h="1402079">
                  <a:moveTo>
                    <a:pt x="1347990" y="7112"/>
                  </a:moveTo>
                  <a:lnTo>
                    <a:pt x="1269047" y="7112"/>
                  </a:lnTo>
                  <a:lnTo>
                    <a:pt x="1149565" y="470814"/>
                  </a:lnTo>
                  <a:lnTo>
                    <a:pt x="1218154" y="470814"/>
                  </a:lnTo>
                  <a:lnTo>
                    <a:pt x="1347990" y="7112"/>
                  </a:lnTo>
                  <a:close/>
                </a:path>
                <a:path w="6868159" h="1402079">
                  <a:moveTo>
                    <a:pt x="1436573" y="7112"/>
                  </a:moveTo>
                  <a:lnTo>
                    <a:pt x="1365453" y="7112"/>
                  </a:lnTo>
                  <a:lnTo>
                    <a:pt x="1365453" y="576072"/>
                  </a:lnTo>
                  <a:lnTo>
                    <a:pt x="1436573" y="576072"/>
                  </a:lnTo>
                  <a:lnTo>
                    <a:pt x="1436573" y="7112"/>
                  </a:lnTo>
                  <a:close/>
                </a:path>
                <a:path w="6868159" h="1402079">
                  <a:moveTo>
                    <a:pt x="1543532" y="7112"/>
                  </a:moveTo>
                  <a:lnTo>
                    <a:pt x="1472412" y="7112"/>
                  </a:lnTo>
                  <a:lnTo>
                    <a:pt x="1472412" y="576072"/>
                  </a:lnTo>
                  <a:lnTo>
                    <a:pt x="1543532" y="576072"/>
                  </a:lnTo>
                  <a:lnTo>
                    <a:pt x="1543532" y="197002"/>
                  </a:lnTo>
                  <a:lnTo>
                    <a:pt x="1614556" y="197002"/>
                  </a:lnTo>
                  <a:lnTo>
                    <a:pt x="1543532" y="7112"/>
                  </a:lnTo>
                  <a:close/>
                </a:path>
                <a:path w="6868159" h="1402079">
                  <a:moveTo>
                    <a:pt x="1614556" y="197002"/>
                  </a:moveTo>
                  <a:lnTo>
                    <a:pt x="1543532" y="197002"/>
                  </a:lnTo>
                  <a:lnTo>
                    <a:pt x="1685048" y="576072"/>
                  </a:lnTo>
                  <a:lnTo>
                    <a:pt x="1756181" y="576072"/>
                  </a:lnTo>
                  <a:lnTo>
                    <a:pt x="1756181" y="385470"/>
                  </a:lnTo>
                  <a:lnTo>
                    <a:pt x="1685048" y="385470"/>
                  </a:lnTo>
                  <a:lnTo>
                    <a:pt x="1614556" y="197002"/>
                  </a:lnTo>
                  <a:close/>
                </a:path>
                <a:path w="6868159" h="1402079">
                  <a:moveTo>
                    <a:pt x="1756181" y="7112"/>
                  </a:moveTo>
                  <a:lnTo>
                    <a:pt x="1685048" y="7112"/>
                  </a:lnTo>
                  <a:lnTo>
                    <a:pt x="1685048" y="385470"/>
                  </a:lnTo>
                  <a:lnTo>
                    <a:pt x="1756181" y="385470"/>
                  </a:lnTo>
                  <a:lnTo>
                    <a:pt x="1756181" y="7112"/>
                  </a:lnTo>
                  <a:close/>
                </a:path>
                <a:path w="6868159" h="1402079">
                  <a:moveTo>
                    <a:pt x="1914931" y="0"/>
                  </a:moveTo>
                  <a:lnTo>
                    <a:pt x="1860342" y="9601"/>
                  </a:lnTo>
                  <a:lnTo>
                    <a:pt x="1821764" y="38404"/>
                  </a:lnTo>
                  <a:lnTo>
                    <a:pt x="1799361" y="87299"/>
                  </a:lnTo>
                  <a:lnTo>
                    <a:pt x="1791893" y="158597"/>
                  </a:lnTo>
                  <a:lnTo>
                    <a:pt x="1791893" y="424586"/>
                  </a:lnTo>
                  <a:lnTo>
                    <a:pt x="1793582" y="463081"/>
                  </a:lnTo>
                  <a:lnTo>
                    <a:pt x="1807093" y="523532"/>
                  </a:lnTo>
                  <a:lnTo>
                    <a:pt x="1834609" y="561983"/>
                  </a:lnTo>
                  <a:lnTo>
                    <a:pt x="1876924" y="580828"/>
                  </a:lnTo>
                  <a:lnTo>
                    <a:pt x="1903552" y="583184"/>
                  </a:lnTo>
                  <a:lnTo>
                    <a:pt x="1930755" y="580028"/>
                  </a:lnTo>
                  <a:lnTo>
                    <a:pt x="1954758" y="570561"/>
                  </a:lnTo>
                  <a:lnTo>
                    <a:pt x="1975561" y="554782"/>
                  </a:lnTo>
                  <a:lnTo>
                    <a:pt x="1993163" y="532688"/>
                  </a:lnTo>
                  <a:lnTo>
                    <a:pt x="2037969" y="532688"/>
                  </a:lnTo>
                  <a:lnTo>
                    <a:pt x="2037969" y="512064"/>
                  </a:lnTo>
                  <a:lnTo>
                    <a:pt x="1914931" y="512064"/>
                  </a:lnTo>
                  <a:lnTo>
                    <a:pt x="1905194" y="511575"/>
                  </a:lnTo>
                  <a:lnTo>
                    <a:pt x="1870124" y="485840"/>
                  </a:lnTo>
                  <a:lnTo>
                    <a:pt x="1863280" y="440676"/>
                  </a:lnTo>
                  <a:lnTo>
                    <a:pt x="1863013" y="424586"/>
                  </a:lnTo>
                  <a:lnTo>
                    <a:pt x="1863013" y="158597"/>
                  </a:lnTo>
                  <a:lnTo>
                    <a:pt x="1865414" y="116194"/>
                  </a:lnTo>
                  <a:lnTo>
                    <a:pt x="1882927" y="79654"/>
                  </a:lnTo>
                  <a:lnTo>
                    <a:pt x="1914931" y="71120"/>
                  </a:lnTo>
                  <a:lnTo>
                    <a:pt x="2024646" y="71120"/>
                  </a:lnTo>
                  <a:lnTo>
                    <a:pt x="2020765" y="60053"/>
                  </a:lnTo>
                  <a:lnTo>
                    <a:pt x="2007387" y="38404"/>
                  </a:lnTo>
                  <a:lnTo>
                    <a:pt x="1990406" y="21602"/>
                  </a:lnTo>
                  <a:lnTo>
                    <a:pt x="1969336" y="9601"/>
                  </a:lnTo>
                  <a:lnTo>
                    <a:pt x="1944177" y="2400"/>
                  </a:lnTo>
                  <a:lnTo>
                    <a:pt x="1914931" y="0"/>
                  </a:lnTo>
                  <a:close/>
                </a:path>
                <a:path w="6868159" h="1402079">
                  <a:moveTo>
                    <a:pt x="2037969" y="532688"/>
                  </a:moveTo>
                  <a:lnTo>
                    <a:pt x="1993163" y="532688"/>
                  </a:lnTo>
                  <a:lnTo>
                    <a:pt x="2003120" y="576072"/>
                  </a:lnTo>
                  <a:lnTo>
                    <a:pt x="2037969" y="576072"/>
                  </a:lnTo>
                  <a:lnTo>
                    <a:pt x="2037969" y="532688"/>
                  </a:lnTo>
                  <a:close/>
                </a:path>
                <a:path w="6868159" h="1402079">
                  <a:moveTo>
                    <a:pt x="2037969" y="285902"/>
                  </a:moveTo>
                  <a:lnTo>
                    <a:pt x="1914931" y="285902"/>
                  </a:lnTo>
                  <a:lnTo>
                    <a:pt x="1914931" y="357022"/>
                  </a:lnTo>
                  <a:lnTo>
                    <a:pt x="1966849" y="357022"/>
                  </a:lnTo>
                  <a:lnTo>
                    <a:pt x="1966849" y="424586"/>
                  </a:lnTo>
                  <a:lnTo>
                    <a:pt x="1964046" y="466989"/>
                  </a:lnTo>
                  <a:lnTo>
                    <a:pt x="1946224" y="504240"/>
                  </a:lnTo>
                  <a:lnTo>
                    <a:pt x="1914931" y="512064"/>
                  </a:lnTo>
                  <a:lnTo>
                    <a:pt x="2037969" y="512064"/>
                  </a:lnTo>
                  <a:lnTo>
                    <a:pt x="2037969" y="285902"/>
                  </a:lnTo>
                  <a:close/>
                </a:path>
                <a:path w="6868159" h="1402079">
                  <a:moveTo>
                    <a:pt x="2024646" y="71120"/>
                  </a:moveTo>
                  <a:lnTo>
                    <a:pt x="1914931" y="71120"/>
                  </a:lnTo>
                  <a:lnTo>
                    <a:pt x="1924617" y="71653"/>
                  </a:lnTo>
                  <a:lnTo>
                    <a:pt x="1933063" y="73253"/>
                  </a:lnTo>
                  <a:lnTo>
                    <a:pt x="1961870" y="105968"/>
                  </a:lnTo>
                  <a:lnTo>
                    <a:pt x="1966849" y="158597"/>
                  </a:lnTo>
                  <a:lnTo>
                    <a:pt x="1966849" y="221894"/>
                  </a:lnTo>
                  <a:lnTo>
                    <a:pt x="2037969" y="221894"/>
                  </a:lnTo>
                  <a:lnTo>
                    <a:pt x="2037969" y="158597"/>
                  </a:lnTo>
                  <a:lnTo>
                    <a:pt x="2036057" y="120147"/>
                  </a:lnTo>
                  <a:lnTo>
                    <a:pt x="2030322" y="87299"/>
                  </a:lnTo>
                  <a:lnTo>
                    <a:pt x="2024646" y="71120"/>
                  </a:lnTo>
                  <a:close/>
                </a:path>
                <a:path w="6868159" h="1402079">
                  <a:moveTo>
                    <a:pt x="2376792" y="7112"/>
                  </a:moveTo>
                  <a:lnTo>
                    <a:pt x="2277211" y="7112"/>
                  </a:lnTo>
                  <a:lnTo>
                    <a:pt x="2194712" y="576072"/>
                  </a:lnTo>
                  <a:lnTo>
                    <a:pt x="2265845" y="576072"/>
                  </a:lnTo>
                  <a:lnTo>
                    <a:pt x="2280056" y="461568"/>
                  </a:lnTo>
                  <a:lnTo>
                    <a:pt x="2442110" y="461568"/>
                  </a:lnTo>
                  <a:lnTo>
                    <a:pt x="2431888" y="390448"/>
                  </a:lnTo>
                  <a:lnTo>
                    <a:pt x="2289314" y="390448"/>
                  </a:lnTo>
                  <a:lnTo>
                    <a:pt x="2326995" y="90322"/>
                  </a:lnTo>
                  <a:lnTo>
                    <a:pt x="2388751" y="90322"/>
                  </a:lnTo>
                  <a:lnTo>
                    <a:pt x="2376792" y="7112"/>
                  </a:lnTo>
                  <a:close/>
                </a:path>
                <a:path w="6868159" h="1402079">
                  <a:moveTo>
                    <a:pt x="2442110" y="461568"/>
                  </a:moveTo>
                  <a:lnTo>
                    <a:pt x="2373223" y="461568"/>
                  </a:lnTo>
                  <a:lnTo>
                    <a:pt x="2387460" y="576072"/>
                  </a:lnTo>
                  <a:lnTo>
                    <a:pt x="2458567" y="576072"/>
                  </a:lnTo>
                  <a:lnTo>
                    <a:pt x="2442110" y="461568"/>
                  </a:lnTo>
                  <a:close/>
                </a:path>
                <a:path w="6868159" h="1402079">
                  <a:moveTo>
                    <a:pt x="2388751" y="90322"/>
                  </a:moveTo>
                  <a:lnTo>
                    <a:pt x="2326995" y="90322"/>
                  </a:lnTo>
                  <a:lnTo>
                    <a:pt x="2364689" y="390448"/>
                  </a:lnTo>
                  <a:lnTo>
                    <a:pt x="2431888" y="390448"/>
                  </a:lnTo>
                  <a:lnTo>
                    <a:pt x="2388751" y="90322"/>
                  </a:lnTo>
                  <a:close/>
                </a:path>
                <a:path w="6868159" h="1402079">
                  <a:moveTo>
                    <a:pt x="181356" y="718312"/>
                  </a:moveTo>
                  <a:lnTo>
                    <a:pt x="0" y="718312"/>
                  </a:lnTo>
                  <a:lnTo>
                    <a:pt x="0" y="1287272"/>
                  </a:lnTo>
                  <a:lnTo>
                    <a:pt x="71120" y="1287272"/>
                  </a:lnTo>
                  <a:lnTo>
                    <a:pt x="71120" y="1066800"/>
                  </a:lnTo>
                  <a:lnTo>
                    <a:pt x="181356" y="1066800"/>
                  </a:lnTo>
                  <a:lnTo>
                    <a:pt x="181356" y="995680"/>
                  </a:lnTo>
                  <a:lnTo>
                    <a:pt x="71120" y="995680"/>
                  </a:lnTo>
                  <a:lnTo>
                    <a:pt x="71120" y="789432"/>
                  </a:lnTo>
                  <a:lnTo>
                    <a:pt x="181356" y="789432"/>
                  </a:lnTo>
                  <a:lnTo>
                    <a:pt x="181356" y="718312"/>
                  </a:lnTo>
                  <a:close/>
                </a:path>
                <a:path w="6868159" h="1402079">
                  <a:moveTo>
                    <a:pt x="287807" y="718312"/>
                  </a:moveTo>
                  <a:lnTo>
                    <a:pt x="216700" y="718312"/>
                  </a:lnTo>
                  <a:lnTo>
                    <a:pt x="216700" y="1135786"/>
                  </a:lnTo>
                  <a:lnTo>
                    <a:pt x="218565" y="1175127"/>
                  </a:lnTo>
                  <a:lnTo>
                    <a:pt x="233491" y="1235934"/>
                  </a:lnTo>
                  <a:lnTo>
                    <a:pt x="263583" y="1273579"/>
                  </a:lnTo>
                  <a:lnTo>
                    <a:pt x="310169" y="1292072"/>
                  </a:lnTo>
                  <a:lnTo>
                    <a:pt x="339725" y="1294384"/>
                  </a:lnTo>
                  <a:lnTo>
                    <a:pt x="369288" y="1292072"/>
                  </a:lnTo>
                  <a:lnTo>
                    <a:pt x="415879" y="1273579"/>
                  </a:lnTo>
                  <a:lnTo>
                    <a:pt x="445967" y="1235934"/>
                  </a:lnTo>
                  <a:lnTo>
                    <a:pt x="450280" y="1223264"/>
                  </a:lnTo>
                  <a:lnTo>
                    <a:pt x="339725" y="1223264"/>
                  </a:lnTo>
                  <a:lnTo>
                    <a:pt x="329995" y="1222775"/>
                  </a:lnTo>
                  <a:lnTo>
                    <a:pt x="294924" y="1197040"/>
                  </a:lnTo>
                  <a:lnTo>
                    <a:pt x="288074" y="1151876"/>
                  </a:lnTo>
                  <a:lnTo>
                    <a:pt x="287807" y="1135786"/>
                  </a:lnTo>
                  <a:lnTo>
                    <a:pt x="287807" y="718312"/>
                  </a:lnTo>
                  <a:close/>
                </a:path>
                <a:path w="6868159" h="1402079">
                  <a:moveTo>
                    <a:pt x="462775" y="718312"/>
                  </a:moveTo>
                  <a:lnTo>
                    <a:pt x="391655" y="718312"/>
                  </a:lnTo>
                  <a:lnTo>
                    <a:pt x="391655" y="1135786"/>
                  </a:lnTo>
                  <a:lnTo>
                    <a:pt x="391343" y="1151876"/>
                  </a:lnTo>
                  <a:lnTo>
                    <a:pt x="384087" y="1197040"/>
                  </a:lnTo>
                  <a:lnTo>
                    <a:pt x="349417" y="1222775"/>
                  </a:lnTo>
                  <a:lnTo>
                    <a:pt x="339725" y="1223264"/>
                  </a:lnTo>
                  <a:lnTo>
                    <a:pt x="450280" y="1223264"/>
                  </a:lnTo>
                  <a:lnTo>
                    <a:pt x="455302" y="1208509"/>
                  </a:lnTo>
                  <a:lnTo>
                    <a:pt x="460906" y="1175127"/>
                  </a:lnTo>
                  <a:lnTo>
                    <a:pt x="462775" y="1135786"/>
                  </a:lnTo>
                  <a:lnTo>
                    <a:pt x="462775" y="718312"/>
                  </a:lnTo>
                  <a:close/>
                </a:path>
                <a:path w="6868159" h="1402079">
                  <a:moveTo>
                    <a:pt x="643216" y="789432"/>
                  </a:moveTo>
                  <a:lnTo>
                    <a:pt x="572096" y="789432"/>
                  </a:lnTo>
                  <a:lnTo>
                    <a:pt x="572096" y="1287272"/>
                  </a:lnTo>
                  <a:lnTo>
                    <a:pt x="643216" y="1287272"/>
                  </a:lnTo>
                  <a:lnTo>
                    <a:pt x="643216" y="789432"/>
                  </a:lnTo>
                  <a:close/>
                </a:path>
                <a:path w="6868159" h="1402079">
                  <a:moveTo>
                    <a:pt x="723582" y="718312"/>
                  </a:moveTo>
                  <a:lnTo>
                    <a:pt x="491731" y="718312"/>
                  </a:lnTo>
                  <a:lnTo>
                    <a:pt x="491731" y="789432"/>
                  </a:lnTo>
                  <a:lnTo>
                    <a:pt x="723582" y="789432"/>
                  </a:lnTo>
                  <a:lnTo>
                    <a:pt x="723582" y="718312"/>
                  </a:lnTo>
                  <a:close/>
                </a:path>
                <a:path w="6868159" h="1402079">
                  <a:moveTo>
                    <a:pt x="823302" y="718312"/>
                  </a:moveTo>
                  <a:lnTo>
                    <a:pt x="752182" y="718312"/>
                  </a:lnTo>
                  <a:lnTo>
                    <a:pt x="752182" y="1135786"/>
                  </a:lnTo>
                  <a:lnTo>
                    <a:pt x="754049" y="1175127"/>
                  </a:lnTo>
                  <a:lnTo>
                    <a:pt x="768985" y="1235934"/>
                  </a:lnTo>
                  <a:lnTo>
                    <a:pt x="799077" y="1273579"/>
                  </a:lnTo>
                  <a:lnTo>
                    <a:pt x="845659" y="1292072"/>
                  </a:lnTo>
                  <a:lnTo>
                    <a:pt x="875220" y="1294384"/>
                  </a:lnTo>
                  <a:lnTo>
                    <a:pt x="904776" y="1292072"/>
                  </a:lnTo>
                  <a:lnTo>
                    <a:pt x="951362" y="1273579"/>
                  </a:lnTo>
                  <a:lnTo>
                    <a:pt x="981456" y="1235934"/>
                  </a:lnTo>
                  <a:lnTo>
                    <a:pt x="985768" y="1223264"/>
                  </a:lnTo>
                  <a:lnTo>
                    <a:pt x="875220" y="1223264"/>
                  </a:lnTo>
                  <a:lnTo>
                    <a:pt x="865483" y="1222775"/>
                  </a:lnTo>
                  <a:lnTo>
                    <a:pt x="830413" y="1197040"/>
                  </a:lnTo>
                  <a:lnTo>
                    <a:pt x="823569" y="1151876"/>
                  </a:lnTo>
                  <a:lnTo>
                    <a:pt x="823302" y="1135786"/>
                  </a:lnTo>
                  <a:lnTo>
                    <a:pt x="823302" y="718312"/>
                  </a:lnTo>
                  <a:close/>
                </a:path>
                <a:path w="6868159" h="1402079">
                  <a:moveTo>
                    <a:pt x="998258" y="718312"/>
                  </a:moveTo>
                  <a:lnTo>
                    <a:pt x="927138" y="718312"/>
                  </a:lnTo>
                  <a:lnTo>
                    <a:pt x="927138" y="1135786"/>
                  </a:lnTo>
                  <a:lnTo>
                    <a:pt x="926826" y="1151876"/>
                  </a:lnTo>
                  <a:lnTo>
                    <a:pt x="919581" y="1197040"/>
                  </a:lnTo>
                  <a:lnTo>
                    <a:pt x="884907" y="1222775"/>
                  </a:lnTo>
                  <a:lnTo>
                    <a:pt x="875220" y="1223264"/>
                  </a:lnTo>
                  <a:lnTo>
                    <a:pt x="985768" y="1223264"/>
                  </a:lnTo>
                  <a:lnTo>
                    <a:pt x="990790" y="1208509"/>
                  </a:lnTo>
                  <a:lnTo>
                    <a:pt x="996391" y="1175127"/>
                  </a:lnTo>
                  <a:lnTo>
                    <a:pt x="998258" y="1135786"/>
                  </a:lnTo>
                  <a:lnTo>
                    <a:pt x="998258" y="718312"/>
                  </a:lnTo>
                  <a:close/>
                </a:path>
                <a:path w="6868159" h="1402079">
                  <a:moveTo>
                    <a:pt x="1123061" y="718312"/>
                  </a:moveTo>
                  <a:lnTo>
                    <a:pt x="1034161" y="718312"/>
                  </a:lnTo>
                  <a:lnTo>
                    <a:pt x="1034161" y="1287272"/>
                  </a:lnTo>
                  <a:lnTo>
                    <a:pt x="1105281" y="1287272"/>
                  </a:lnTo>
                  <a:lnTo>
                    <a:pt x="1105281" y="1057554"/>
                  </a:lnTo>
                  <a:lnTo>
                    <a:pt x="1255801" y="1057554"/>
                  </a:lnTo>
                  <a:lnTo>
                    <a:pt x="1246447" y="1048665"/>
                  </a:lnTo>
                  <a:lnTo>
                    <a:pt x="1233736" y="1040397"/>
                  </a:lnTo>
                  <a:lnTo>
                    <a:pt x="1219073" y="1034084"/>
                  </a:lnTo>
                  <a:lnTo>
                    <a:pt x="1234896" y="1024571"/>
                  </a:lnTo>
                  <a:lnTo>
                    <a:pt x="1248230" y="1013102"/>
                  </a:lnTo>
                  <a:lnTo>
                    <a:pt x="1259076" y="999678"/>
                  </a:lnTo>
                  <a:lnTo>
                    <a:pt x="1266274" y="986434"/>
                  </a:lnTo>
                  <a:lnTo>
                    <a:pt x="1105281" y="986434"/>
                  </a:lnTo>
                  <a:lnTo>
                    <a:pt x="1105281" y="789432"/>
                  </a:lnTo>
                  <a:lnTo>
                    <a:pt x="1270739" y="789432"/>
                  </a:lnTo>
                  <a:lnTo>
                    <a:pt x="1268857" y="783742"/>
                  </a:lnTo>
                  <a:lnTo>
                    <a:pt x="1236583" y="743601"/>
                  </a:lnTo>
                  <a:lnTo>
                    <a:pt x="1201602" y="727511"/>
                  </a:lnTo>
                  <a:lnTo>
                    <a:pt x="1152883" y="719333"/>
                  </a:lnTo>
                  <a:lnTo>
                    <a:pt x="1123061" y="718312"/>
                  </a:lnTo>
                  <a:close/>
                </a:path>
                <a:path w="6868159" h="1402079">
                  <a:moveTo>
                    <a:pt x="1255801" y="1057554"/>
                  </a:moveTo>
                  <a:lnTo>
                    <a:pt x="1124483" y="1057554"/>
                  </a:lnTo>
                  <a:lnTo>
                    <a:pt x="1137413" y="1057866"/>
                  </a:lnTo>
                  <a:lnTo>
                    <a:pt x="1150314" y="1058889"/>
                  </a:lnTo>
                  <a:lnTo>
                    <a:pt x="1149799" y="1058889"/>
                  </a:lnTo>
                  <a:lnTo>
                    <a:pt x="1159816" y="1060356"/>
                  </a:lnTo>
                  <a:lnTo>
                    <a:pt x="1169289" y="1062532"/>
                  </a:lnTo>
                  <a:lnTo>
                    <a:pt x="1203734" y="1093160"/>
                  </a:lnTo>
                  <a:lnTo>
                    <a:pt x="1210538" y="1134364"/>
                  </a:lnTo>
                  <a:lnTo>
                    <a:pt x="1210626" y="1246287"/>
                  </a:lnTo>
                  <a:lnTo>
                    <a:pt x="1210892" y="1254910"/>
                  </a:lnTo>
                  <a:lnTo>
                    <a:pt x="1218361" y="1287272"/>
                  </a:lnTo>
                  <a:lnTo>
                    <a:pt x="1289481" y="1287272"/>
                  </a:lnTo>
                  <a:lnTo>
                    <a:pt x="1286154" y="1283474"/>
                  </a:lnTo>
                  <a:lnTo>
                    <a:pt x="1284020" y="1277556"/>
                  </a:lnTo>
                  <a:lnTo>
                    <a:pt x="1281658" y="1145032"/>
                  </a:lnTo>
                  <a:lnTo>
                    <a:pt x="1280680" y="1122271"/>
                  </a:lnTo>
                  <a:lnTo>
                    <a:pt x="1277745" y="1102358"/>
                  </a:lnTo>
                  <a:lnTo>
                    <a:pt x="1272855" y="1085290"/>
                  </a:lnTo>
                  <a:lnTo>
                    <a:pt x="1266012" y="1071067"/>
                  </a:lnTo>
                  <a:lnTo>
                    <a:pt x="1257206" y="1058889"/>
                  </a:lnTo>
                  <a:lnTo>
                    <a:pt x="1255801" y="1057554"/>
                  </a:lnTo>
                  <a:close/>
                </a:path>
                <a:path w="6868159" h="1402079">
                  <a:moveTo>
                    <a:pt x="1270739" y="789432"/>
                  </a:moveTo>
                  <a:lnTo>
                    <a:pt x="1123772" y="789432"/>
                  </a:lnTo>
                  <a:lnTo>
                    <a:pt x="1141105" y="789920"/>
                  </a:lnTo>
                  <a:lnTo>
                    <a:pt x="1156128" y="791386"/>
                  </a:lnTo>
                  <a:lnTo>
                    <a:pt x="1194711" y="807034"/>
                  </a:lnTo>
                  <a:lnTo>
                    <a:pt x="1209470" y="843483"/>
                  </a:lnTo>
                  <a:lnTo>
                    <a:pt x="1211249" y="873353"/>
                  </a:lnTo>
                  <a:lnTo>
                    <a:pt x="1211249" y="898956"/>
                  </a:lnTo>
                  <a:lnTo>
                    <a:pt x="1207247" y="939360"/>
                  </a:lnTo>
                  <a:lnTo>
                    <a:pt x="1186667" y="971990"/>
                  </a:lnTo>
                  <a:lnTo>
                    <a:pt x="1140481" y="985855"/>
                  </a:lnTo>
                  <a:lnTo>
                    <a:pt x="1123772" y="986434"/>
                  </a:lnTo>
                  <a:lnTo>
                    <a:pt x="1266274" y="986434"/>
                  </a:lnTo>
                  <a:lnTo>
                    <a:pt x="1278636" y="946248"/>
                  </a:lnTo>
                  <a:lnTo>
                    <a:pt x="1282369" y="898956"/>
                  </a:lnTo>
                  <a:lnTo>
                    <a:pt x="1282369" y="873353"/>
                  </a:lnTo>
                  <a:lnTo>
                    <a:pt x="1281524" y="846414"/>
                  </a:lnTo>
                  <a:lnTo>
                    <a:pt x="1278990" y="822499"/>
                  </a:lnTo>
                  <a:lnTo>
                    <a:pt x="1274767" y="801608"/>
                  </a:lnTo>
                  <a:lnTo>
                    <a:pt x="1270739" y="789432"/>
                  </a:lnTo>
                  <a:close/>
                </a:path>
                <a:path w="6868159" h="1402079">
                  <a:moveTo>
                    <a:pt x="1499577" y="718312"/>
                  </a:moveTo>
                  <a:lnTo>
                    <a:pt x="1318221" y="718312"/>
                  </a:lnTo>
                  <a:lnTo>
                    <a:pt x="1318221" y="1287272"/>
                  </a:lnTo>
                  <a:lnTo>
                    <a:pt x="1499577" y="1287272"/>
                  </a:lnTo>
                  <a:lnTo>
                    <a:pt x="1499577" y="1216152"/>
                  </a:lnTo>
                  <a:lnTo>
                    <a:pt x="1389341" y="1216152"/>
                  </a:lnTo>
                  <a:lnTo>
                    <a:pt x="1389341" y="1038352"/>
                  </a:lnTo>
                  <a:lnTo>
                    <a:pt x="1499577" y="1038352"/>
                  </a:lnTo>
                  <a:lnTo>
                    <a:pt x="1499577" y="967232"/>
                  </a:lnTo>
                  <a:lnTo>
                    <a:pt x="1389341" y="967232"/>
                  </a:lnTo>
                  <a:lnTo>
                    <a:pt x="1389341" y="789432"/>
                  </a:lnTo>
                  <a:lnTo>
                    <a:pt x="1499577" y="789432"/>
                  </a:lnTo>
                  <a:lnTo>
                    <a:pt x="1499577" y="718312"/>
                  </a:lnTo>
                  <a:close/>
                </a:path>
                <a:path w="6868159" h="1402079">
                  <a:moveTo>
                    <a:pt x="1837118" y="718312"/>
                  </a:moveTo>
                  <a:lnTo>
                    <a:pt x="1655762" y="718312"/>
                  </a:lnTo>
                  <a:lnTo>
                    <a:pt x="1655762" y="1287272"/>
                  </a:lnTo>
                  <a:lnTo>
                    <a:pt x="1726882" y="1287272"/>
                  </a:lnTo>
                  <a:lnTo>
                    <a:pt x="1726882" y="1066800"/>
                  </a:lnTo>
                  <a:lnTo>
                    <a:pt x="1837118" y="1066800"/>
                  </a:lnTo>
                  <a:lnTo>
                    <a:pt x="1837118" y="995680"/>
                  </a:lnTo>
                  <a:lnTo>
                    <a:pt x="1726882" y="995680"/>
                  </a:lnTo>
                  <a:lnTo>
                    <a:pt x="1726882" y="789432"/>
                  </a:lnTo>
                  <a:lnTo>
                    <a:pt x="1837118" y="789432"/>
                  </a:lnTo>
                  <a:lnTo>
                    <a:pt x="1837118" y="718312"/>
                  </a:lnTo>
                  <a:close/>
                </a:path>
                <a:path w="6868159" h="1402079">
                  <a:moveTo>
                    <a:pt x="1992020" y="711200"/>
                  </a:moveTo>
                  <a:lnTo>
                    <a:pt x="1937078" y="720447"/>
                  </a:lnTo>
                  <a:lnTo>
                    <a:pt x="1898853" y="748182"/>
                  </a:lnTo>
                  <a:lnTo>
                    <a:pt x="1876450" y="797074"/>
                  </a:lnTo>
                  <a:lnTo>
                    <a:pt x="1868982" y="869797"/>
                  </a:lnTo>
                  <a:lnTo>
                    <a:pt x="1868982" y="1135786"/>
                  </a:lnTo>
                  <a:lnTo>
                    <a:pt x="1870849" y="1175127"/>
                  </a:lnTo>
                  <a:lnTo>
                    <a:pt x="1885784" y="1235934"/>
                  </a:lnTo>
                  <a:lnTo>
                    <a:pt x="1915876" y="1273579"/>
                  </a:lnTo>
                  <a:lnTo>
                    <a:pt x="1962459" y="1292072"/>
                  </a:lnTo>
                  <a:lnTo>
                    <a:pt x="1992020" y="1294384"/>
                  </a:lnTo>
                  <a:lnTo>
                    <a:pt x="2021581" y="1292072"/>
                  </a:lnTo>
                  <a:lnTo>
                    <a:pt x="2068163" y="1273579"/>
                  </a:lnTo>
                  <a:lnTo>
                    <a:pt x="2098255" y="1235934"/>
                  </a:lnTo>
                  <a:lnTo>
                    <a:pt x="2102568" y="1223264"/>
                  </a:lnTo>
                  <a:lnTo>
                    <a:pt x="1992020" y="1223264"/>
                  </a:lnTo>
                  <a:lnTo>
                    <a:pt x="1982283" y="1222775"/>
                  </a:lnTo>
                  <a:lnTo>
                    <a:pt x="1947213" y="1197040"/>
                  </a:lnTo>
                  <a:lnTo>
                    <a:pt x="1940369" y="1151876"/>
                  </a:lnTo>
                  <a:lnTo>
                    <a:pt x="1940102" y="1135786"/>
                  </a:lnTo>
                  <a:lnTo>
                    <a:pt x="1940102" y="869797"/>
                  </a:lnTo>
                  <a:lnTo>
                    <a:pt x="1942503" y="827394"/>
                  </a:lnTo>
                  <a:lnTo>
                    <a:pt x="1960016" y="790854"/>
                  </a:lnTo>
                  <a:lnTo>
                    <a:pt x="1992020" y="782320"/>
                  </a:lnTo>
                  <a:lnTo>
                    <a:pt x="2102568" y="782320"/>
                  </a:lnTo>
                  <a:lnTo>
                    <a:pt x="2098255" y="769649"/>
                  </a:lnTo>
                  <a:lnTo>
                    <a:pt x="2085187" y="748182"/>
                  </a:lnTo>
                  <a:lnTo>
                    <a:pt x="2068163" y="732004"/>
                  </a:lnTo>
                  <a:lnTo>
                    <a:pt x="2046962" y="720447"/>
                  </a:lnTo>
                  <a:lnTo>
                    <a:pt x="2021581" y="713511"/>
                  </a:lnTo>
                  <a:lnTo>
                    <a:pt x="1992020" y="711200"/>
                  </a:lnTo>
                  <a:close/>
                </a:path>
                <a:path w="6868159" h="1402079">
                  <a:moveTo>
                    <a:pt x="2102568" y="782320"/>
                  </a:moveTo>
                  <a:lnTo>
                    <a:pt x="1992020" y="782320"/>
                  </a:lnTo>
                  <a:lnTo>
                    <a:pt x="2001712" y="782853"/>
                  </a:lnTo>
                  <a:lnTo>
                    <a:pt x="2010157" y="784453"/>
                  </a:lnTo>
                  <a:lnTo>
                    <a:pt x="2038959" y="817168"/>
                  </a:lnTo>
                  <a:lnTo>
                    <a:pt x="2043938" y="869797"/>
                  </a:lnTo>
                  <a:lnTo>
                    <a:pt x="2043938" y="1135786"/>
                  </a:lnTo>
                  <a:lnTo>
                    <a:pt x="2041135" y="1178189"/>
                  </a:lnTo>
                  <a:lnTo>
                    <a:pt x="2023313" y="1215440"/>
                  </a:lnTo>
                  <a:lnTo>
                    <a:pt x="1992020" y="1223264"/>
                  </a:lnTo>
                  <a:lnTo>
                    <a:pt x="2102568" y="1223264"/>
                  </a:lnTo>
                  <a:lnTo>
                    <a:pt x="2107590" y="1208509"/>
                  </a:lnTo>
                  <a:lnTo>
                    <a:pt x="2113191" y="1175127"/>
                  </a:lnTo>
                  <a:lnTo>
                    <a:pt x="2115058" y="1135786"/>
                  </a:lnTo>
                  <a:lnTo>
                    <a:pt x="2115058" y="869797"/>
                  </a:lnTo>
                  <a:lnTo>
                    <a:pt x="2113191" y="830456"/>
                  </a:lnTo>
                  <a:lnTo>
                    <a:pt x="2107590" y="797074"/>
                  </a:lnTo>
                  <a:lnTo>
                    <a:pt x="2102568" y="782320"/>
                  </a:lnTo>
                  <a:close/>
                </a:path>
                <a:path w="6868159" h="1402079">
                  <a:moveTo>
                    <a:pt x="2239860" y="718312"/>
                  </a:moveTo>
                  <a:lnTo>
                    <a:pt x="2150960" y="718312"/>
                  </a:lnTo>
                  <a:lnTo>
                    <a:pt x="2150960" y="1287272"/>
                  </a:lnTo>
                  <a:lnTo>
                    <a:pt x="2222080" y="1287272"/>
                  </a:lnTo>
                  <a:lnTo>
                    <a:pt x="2222080" y="1057554"/>
                  </a:lnTo>
                  <a:lnTo>
                    <a:pt x="2372608" y="1057554"/>
                  </a:lnTo>
                  <a:lnTo>
                    <a:pt x="2363257" y="1048665"/>
                  </a:lnTo>
                  <a:lnTo>
                    <a:pt x="2350543" y="1040397"/>
                  </a:lnTo>
                  <a:lnTo>
                    <a:pt x="2335872" y="1034084"/>
                  </a:lnTo>
                  <a:lnTo>
                    <a:pt x="2351698" y="1024571"/>
                  </a:lnTo>
                  <a:lnTo>
                    <a:pt x="2365035" y="1013102"/>
                  </a:lnTo>
                  <a:lnTo>
                    <a:pt x="2375881" y="999678"/>
                  </a:lnTo>
                  <a:lnTo>
                    <a:pt x="2383075" y="986434"/>
                  </a:lnTo>
                  <a:lnTo>
                    <a:pt x="2222080" y="986434"/>
                  </a:lnTo>
                  <a:lnTo>
                    <a:pt x="2222080" y="789432"/>
                  </a:lnTo>
                  <a:lnTo>
                    <a:pt x="2387540" y="789432"/>
                  </a:lnTo>
                  <a:lnTo>
                    <a:pt x="2385656" y="783742"/>
                  </a:lnTo>
                  <a:lnTo>
                    <a:pt x="2353390" y="743601"/>
                  </a:lnTo>
                  <a:lnTo>
                    <a:pt x="2318404" y="727511"/>
                  </a:lnTo>
                  <a:lnTo>
                    <a:pt x="2269688" y="719333"/>
                  </a:lnTo>
                  <a:lnTo>
                    <a:pt x="2239860" y="718312"/>
                  </a:lnTo>
                  <a:close/>
                </a:path>
                <a:path w="6868159" h="1402079">
                  <a:moveTo>
                    <a:pt x="2372608" y="1057554"/>
                  </a:moveTo>
                  <a:lnTo>
                    <a:pt x="2241283" y="1057554"/>
                  </a:lnTo>
                  <a:lnTo>
                    <a:pt x="2254220" y="1057866"/>
                  </a:lnTo>
                  <a:lnTo>
                    <a:pt x="2267123" y="1058889"/>
                  </a:lnTo>
                  <a:lnTo>
                    <a:pt x="2266608" y="1058889"/>
                  </a:lnTo>
                  <a:lnTo>
                    <a:pt x="2276623" y="1060356"/>
                  </a:lnTo>
                  <a:lnTo>
                    <a:pt x="2286088" y="1062532"/>
                  </a:lnTo>
                  <a:lnTo>
                    <a:pt x="2320539" y="1093160"/>
                  </a:lnTo>
                  <a:lnTo>
                    <a:pt x="2327338" y="1134364"/>
                  </a:lnTo>
                  <a:lnTo>
                    <a:pt x="2327428" y="1246287"/>
                  </a:lnTo>
                  <a:lnTo>
                    <a:pt x="2327697" y="1254910"/>
                  </a:lnTo>
                  <a:lnTo>
                    <a:pt x="2335161" y="1287272"/>
                  </a:lnTo>
                  <a:lnTo>
                    <a:pt x="2406281" y="1287272"/>
                  </a:lnTo>
                  <a:lnTo>
                    <a:pt x="2402967" y="1283474"/>
                  </a:lnTo>
                  <a:lnTo>
                    <a:pt x="2400833" y="1277556"/>
                  </a:lnTo>
                  <a:lnTo>
                    <a:pt x="2398458" y="1145032"/>
                  </a:lnTo>
                  <a:lnTo>
                    <a:pt x="2397481" y="1122271"/>
                  </a:lnTo>
                  <a:lnTo>
                    <a:pt x="2394550" y="1102358"/>
                  </a:lnTo>
                  <a:lnTo>
                    <a:pt x="2389660" y="1085290"/>
                  </a:lnTo>
                  <a:lnTo>
                    <a:pt x="2382812" y="1071067"/>
                  </a:lnTo>
                  <a:lnTo>
                    <a:pt x="2374013" y="1058889"/>
                  </a:lnTo>
                  <a:lnTo>
                    <a:pt x="2372608" y="1057554"/>
                  </a:lnTo>
                  <a:close/>
                </a:path>
                <a:path w="6868159" h="1402079">
                  <a:moveTo>
                    <a:pt x="2387540" y="789432"/>
                  </a:moveTo>
                  <a:lnTo>
                    <a:pt x="2240572" y="789432"/>
                  </a:lnTo>
                  <a:lnTo>
                    <a:pt x="2257912" y="789920"/>
                  </a:lnTo>
                  <a:lnTo>
                    <a:pt x="2272938" y="791386"/>
                  </a:lnTo>
                  <a:lnTo>
                    <a:pt x="2311515" y="807034"/>
                  </a:lnTo>
                  <a:lnTo>
                    <a:pt x="2326274" y="843483"/>
                  </a:lnTo>
                  <a:lnTo>
                    <a:pt x="2328049" y="873353"/>
                  </a:lnTo>
                  <a:lnTo>
                    <a:pt x="2328049" y="898956"/>
                  </a:lnTo>
                  <a:lnTo>
                    <a:pt x="2324052" y="939360"/>
                  </a:lnTo>
                  <a:lnTo>
                    <a:pt x="2303469" y="971990"/>
                  </a:lnTo>
                  <a:lnTo>
                    <a:pt x="2257288" y="985855"/>
                  </a:lnTo>
                  <a:lnTo>
                    <a:pt x="2240572" y="986434"/>
                  </a:lnTo>
                  <a:lnTo>
                    <a:pt x="2383075" y="986434"/>
                  </a:lnTo>
                  <a:lnTo>
                    <a:pt x="2395435" y="946248"/>
                  </a:lnTo>
                  <a:lnTo>
                    <a:pt x="2399169" y="898956"/>
                  </a:lnTo>
                  <a:lnTo>
                    <a:pt x="2399169" y="873353"/>
                  </a:lnTo>
                  <a:lnTo>
                    <a:pt x="2398326" y="846414"/>
                  </a:lnTo>
                  <a:lnTo>
                    <a:pt x="2395794" y="822499"/>
                  </a:lnTo>
                  <a:lnTo>
                    <a:pt x="2391572" y="801608"/>
                  </a:lnTo>
                  <a:lnTo>
                    <a:pt x="2387540" y="789432"/>
                  </a:lnTo>
                  <a:close/>
                </a:path>
                <a:path w="6868159" h="1402079">
                  <a:moveTo>
                    <a:pt x="2737942" y="718312"/>
                  </a:moveTo>
                  <a:lnTo>
                    <a:pt x="2638374" y="718312"/>
                  </a:lnTo>
                  <a:lnTo>
                    <a:pt x="2555875" y="1287272"/>
                  </a:lnTo>
                  <a:lnTo>
                    <a:pt x="2626995" y="1287272"/>
                  </a:lnTo>
                  <a:lnTo>
                    <a:pt x="2641219" y="1172768"/>
                  </a:lnTo>
                  <a:lnTo>
                    <a:pt x="2803270" y="1172768"/>
                  </a:lnTo>
                  <a:lnTo>
                    <a:pt x="2793046" y="1101648"/>
                  </a:lnTo>
                  <a:lnTo>
                    <a:pt x="2650464" y="1101648"/>
                  </a:lnTo>
                  <a:lnTo>
                    <a:pt x="2688158" y="801522"/>
                  </a:lnTo>
                  <a:lnTo>
                    <a:pt x="2749903" y="801522"/>
                  </a:lnTo>
                  <a:lnTo>
                    <a:pt x="2737942" y="718312"/>
                  </a:lnTo>
                  <a:close/>
                </a:path>
                <a:path w="6868159" h="1402079">
                  <a:moveTo>
                    <a:pt x="2803270" y="1172768"/>
                  </a:moveTo>
                  <a:lnTo>
                    <a:pt x="2734386" y="1172768"/>
                  </a:lnTo>
                  <a:lnTo>
                    <a:pt x="2748610" y="1287272"/>
                  </a:lnTo>
                  <a:lnTo>
                    <a:pt x="2819730" y="1287272"/>
                  </a:lnTo>
                  <a:lnTo>
                    <a:pt x="2803270" y="1172768"/>
                  </a:lnTo>
                  <a:close/>
                </a:path>
                <a:path w="6868159" h="1402079">
                  <a:moveTo>
                    <a:pt x="2749903" y="801522"/>
                  </a:moveTo>
                  <a:lnTo>
                    <a:pt x="2688158" y="801522"/>
                  </a:lnTo>
                  <a:lnTo>
                    <a:pt x="2725851" y="1101648"/>
                  </a:lnTo>
                  <a:lnTo>
                    <a:pt x="2793046" y="1101648"/>
                  </a:lnTo>
                  <a:lnTo>
                    <a:pt x="2749903" y="801522"/>
                  </a:lnTo>
                  <a:close/>
                </a:path>
                <a:path w="6868159" h="1402079">
                  <a:moveTo>
                    <a:pt x="2960192" y="711200"/>
                  </a:moveTo>
                  <a:lnTo>
                    <a:pt x="2905255" y="720447"/>
                  </a:lnTo>
                  <a:lnTo>
                    <a:pt x="2867025" y="748182"/>
                  </a:lnTo>
                  <a:lnTo>
                    <a:pt x="2844622" y="797074"/>
                  </a:lnTo>
                  <a:lnTo>
                    <a:pt x="2837154" y="869797"/>
                  </a:lnTo>
                  <a:lnTo>
                    <a:pt x="2837154" y="1135786"/>
                  </a:lnTo>
                  <a:lnTo>
                    <a:pt x="2842488" y="1198908"/>
                  </a:lnTo>
                  <a:lnTo>
                    <a:pt x="2858490" y="1244600"/>
                  </a:lnTo>
                  <a:lnTo>
                    <a:pt x="2886055" y="1274648"/>
                  </a:lnTo>
                  <a:lnTo>
                    <a:pt x="2924632" y="1290828"/>
                  </a:lnTo>
                  <a:lnTo>
                    <a:pt x="2924632" y="1351280"/>
                  </a:lnTo>
                  <a:lnTo>
                    <a:pt x="2966773" y="1356079"/>
                  </a:lnTo>
                  <a:lnTo>
                    <a:pt x="3018603" y="1371105"/>
                  </a:lnTo>
                  <a:lnTo>
                    <a:pt x="3052027" y="1389597"/>
                  </a:lnTo>
                  <a:lnTo>
                    <a:pt x="3069005" y="1401775"/>
                  </a:lnTo>
                  <a:lnTo>
                    <a:pt x="3069005" y="1326388"/>
                  </a:lnTo>
                  <a:lnTo>
                    <a:pt x="3033445" y="1304340"/>
                  </a:lnTo>
                  <a:lnTo>
                    <a:pt x="2990773" y="1292250"/>
                  </a:lnTo>
                  <a:lnTo>
                    <a:pt x="3012733" y="1286513"/>
                  </a:lnTo>
                  <a:lnTo>
                    <a:pt x="3047584" y="1264111"/>
                  </a:lnTo>
                  <a:lnTo>
                    <a:pt x="3070429" y="1226329"/>
                  </a:lnTo>
                  <a:lnTo>
                    <a:pt x="3071280" y="1223264"/>
                  </a:lnTo>
                  <a:lnTo>
                    <a:pt x="2960192" y="1223264"/>
                  </a:lnTo>
                  <a:lnTo>
                    <a:pt x="2950462" y="1222775"/>
                  </a:lnTo>
                  <a:lnTo>
                    <a:pt x="2915390" y="1197040"/>
                  </a:lnTo>
                  <a:lnTo>
                    <a:pt x="2908541" y="1151876"/>
                  </a:lnTo>
                  <a:lnTo>
                    <a:pt x="2908274" y="1135786"/>
                  </a:lnTo>
                  <a:lnTo>
                    <a:pt x="2908274" y="869797"/>
                  </a:lnTo>
                  <a:lnTo>
                    <a:pt x="2910674" y="827394"/>
                  </a:lnTo>
                  <a:lnTo>
                    <a:pt x="2928188" y="790854"/>
                  </a:lnTo>
                  <a:lnTo>
                    <a:pt x="2960192" y="782320"/>
                  </a:lnTo>
                  <a:lnTo>
                    <a:pt x="3070740" y="782320"/>
                  </a:lnTo>
                  <a:lnTo>
                    <a:pt x="3066427" y="769649"/>
                  </a:lnTo>
                  <a:lnTo>
                    <a:pt x="3053359" y="748182"/>
                  </a:lnTo>
                  <a:lnTo>
                    <a:pt x="3036335" y="732004"/>
                  </a:lnTo>
                  <a:lnTo>
                    <a:pt x="3015133" y="720447"/>
                  </a:lnTo>
                  <a:lnTo>
                    <a:pt x="2989753" y="713511"/>
                  </a:lnTo>
                  <a:lnTo>
                    <a:pt x="2960192" y="711200"/>
                  </a:lnTo>
                  <a:close/>
                </a:path>
                <a:path w="6868159" h="1402079">
                  <a:moveTo>
                    <a:pt x="3070740" y="782320"/>
                  </a:moveTo>
                  <a:lnTo>
                    <a:pt x="2960192" y="782320"/>
                  </a:lnTo>
                  <a:lnTo>
                    <a:pt x="2969884" y="782853"/>
                  </a:lnTo>
                  <a:lnTo>
                    <a:pt x="2978329" y="784453"/>
                  </a:lnTo>
                  <a:lnTo>
                    <a:pt x="3007131" y="817168"/>
                  </a:lnTo>
                  <a:lnTo>
                    <a:pt x="3012109" y="869797"/>
                  </a:lnTo>
                  <a:lnTo>
                    <a:pt x="3012109" y="1135786"/>
                  </a:lnTo>
                  <a:lnTo>
                    <a:pt x="3009313" y="1178189"/>
                  </a:lnTo>
                  <a:lnTo>
                    <a:pt x="2991485" y="1215440"/>
                  </a:lnTo>
                  <a:lnTo>
                    <a:pt x="2960192" y="1223264"/>
                  </a:lnTo>
                  <a:lnTo>
                    <a:pt x="3071280" y="1223264"/>
                  </a:lnTo>
                  <a:lnTo>
                    <a:pt x="3077541" y="1200683"/>
                  </a:lnTo>
                  <a:lnTo>
                    <a:pt x="3081807" y="1170503"/>
                  </a:lnTo>
                  <a:lnTo>
                    <a:pt x="3083229" y="1135786"/>
                  </a:lnTo>
                  <a:lnTo>
                    <a:pt x="3083229" y="869797"/>
                  </a:lnTo>
                  <a:lnTo>
                    <a:pt x="3081362" y="830456"/>
                  </a:lnTo>
                  <a:lnTo>
                    <a:pt x="3075762" y="797074"/>
                  </a:lnTo>
                  <a:lnTo>
                    <a:pt x="3070740" y="782320"/>
                  </a:lnTo>
                  <a:close/>
                </a:path>
                <a:path w="6868159" h="1402079">
                  <a:moveTo>
                    <a:pt x="3190265" y="718312"/>
                  </a:moveTo>
                  <a:lnTo>
                    <a:pt x="3119145" y="718312"/>
                  </a:lnTo>
                  <a:lnTo>
                    <a:pt x="3119145" y="1135786"/>
                  </a:lnTo>
                  <a:lnTo>
                    <a:pt x="3121012" y="1175127"/>
                  </a:lnTo>
                  <a:lnTo>
                    <a:pt x="3135947" y="1235934"/>
                  </a:lnTo>
                  <a:lnTo>
                    <a:pt x="3166039" y="1273579"/>
                  </a:lnTo>
                  <a:lnTo>
                    <a:pt x="3212621" y="1292072"/>
                  </a:lnTo>
                  <a:lnTo>
                    <a:pt x="3242183" y="1294384"/>
                  </a:lnTo>
                  <a:lnTo>
                    <a:pt x="3271738" y="1292072"/>
                  </a:lnTo>
                  <a:lnTo>
                    <a:pt x="3318324" y="1273579"/>
                  </a:lnTo>
                  <a:lnTo>
                    <a:pt x="3348418" y="1235934"/>
                  </a:lnTo>
                  <a:lnTo>
                    <a:pt x="3352731" y="1223264"/>
                  </a:lnTo>
                  <a:lnTo>
                    <a:pt x="3242183" y="1223264"/>
                  </a:lnTo>
                  <a:lnTo>
                    <a:pt x="3232446" y="1222775"/>
                  </a:lnTo>
                  <a:lnTo>
                    <a:pt x="3197375" y="1197040"/>
                  </a:lnTo>
                  <a:lnTo>
                    <a:pt x="3190532" y="1151876"/>
                  </a:lnTo>
                  <a:lnTo>
                    <a:pt x="3190265" y="1135786"/>
                  </a:lnTo>
                  <a:lnTo>
                    <a:pt x="3190265" y="718312"/>
                  </a:lnTo>
                  <a:close/>
                </a:path>
                <a:path w="6868159" h="1402079">
                  <a:moveTo>
                    <a:pt x="3365220" y="718312"/>
                  </a:moveTo>
                  <a:lnTo>
                    <a:pt x="3294100" y="718312"/>
                  </a:lnTo>
                  <a:lnTo>
                    <a:pt x="3294100" y="1135786"/>
                  </a:lnTo>
                  <a:lnTo>
                    <a:pt x="3293788" y="1151876"/>
                  </a:lnTo>
                  <a:lnTo>
                    <a:pt x="3286543" y="1197040"/>
                  </a:lnTo>
                  <a:lnTo>
                    <a:pt x="3251869" y="1222775"/>
                  </a:lnTo>
                  <a:lnTo>
                    <a:pt x="3242183" y="1223264"/>
                  </a:lnTo>
                  <a:lnTo>
                    <a:pt x="3352731" y="1223264"/>
                  </a:lnTo>
                  <a:lnTo>
                    <a:pt x="3357753" y="1208509"/>
                  </a:lnTo>
                  <a:lnTo>
                    <a:pt x="3363353" y="1175127"/>
                  </a:lnTo>
                  <a:lnTo>
                    <a:pt x="3365220" y="1135786"/>
                  </a:lnTo>
                  <a:lnTo>
                    <a:pt x="3365220" y="718312"/>
                  </a:lnTo>
                  <a:close/>
                </a:path>
                <a:path w="6868159" h="1402079">
                  <a:moveTo>
                    <a:pt x="3565131" y="718312"/>
                  </a:moveTo>
                  <a:lnTo>
                    <a:pt x="3465563" y="718312"/>
                  </a:lnTo>
                  <a:lnTo>
                    <a:pt x="3383064" y="1287272"/>
                  </a:lnTo>
                  <a:lnTo>
                    <a:pt x="3454184" y="1287272"/>
                  </a:lnTo>
                  <a:lnTo>
                    <a:pt x="3468408" y="1172768"/>
                  </a:lnTo>
                  <a:lnTo>
                    <a:pt x="3630459" y="1172768"/>
                  </a:lnTo>
                  <a:lnTo>
                    <a:pt x="3620235" y="1101648"/>
                  </a:lnTo>
                  <a:lnTo>
                    <a:pt x="3477653" y="1101648"/>
                  </a:lnTo>
                  <a:lnTo>
                    <a:pt x="3515347" y="801522"/>
                  </a:lnTo>
                  <a:lnTo>
                    <a:pt x="3577092" y="801522"/>
                  </a:lnTo>
                  <a:lnTo>
                    <a:pt x="3565131" y="718312"/>
                  </a:lnTo>
                  <a:close/>
                </a:path>
                <a:path w="6868159" h="1402079">
                  <a:moveTo>
                    <a:pt x="3630459" y="1172768"/>
                  </a:moveTo>
                  <a:lnTo>
                    <a:pt x="3561575" y="1172768"/>
                  </a:lnTo>
                  <a:lnTo>
                    <a:pt x="3575799" y="1287272"/>
                  </a:lnTo>
                  <a:lnTo>
                    <a:pt x="3646919" y="1287272"/>
                  </a:lnTo>
                  <a:lnTo>
                    <a:pt x="3630459" y="1172768"/>
                  </a:lnTo>
                  <a:close/>
                </a:path>
                <a:path w="6868159" h="1402079">
                  <a:moveTo>
                    <a:pt x="3577092" y="801522"/>
                  </a:moveTo>
                  <a:lnTo>
                    <a:pt x="3515347" y="801522"/>
                  </a:lnTo>
                  <a:lnTo>
                    <a:pt x="3553040" y="1101648"/>
                  </a:lnTo>
                  <a:lnTo>
                    <a:pt x="3620235" y="1101648"/>
                  </a:lnTo>
                  <a:lnTo>
                    <a:pt x="3577092" y="801522"/>
                  </a:lnTo>
                  <a:close/>
                </a:path>
                <a:path w="6868159" h="1402079">
                  <a:moveTo>
                    <a:pt x="3853345" y="718312"/>
                  </a:moveTo>
                  <a:lnTo>
                    <a:pt x="3671989" y="718312"/>
                  </a:lnTo>
                  <a:lnTo>
                    <a:pt x="3671989" y="1287272"/>
                  </a:lnTo>
                  <a:lnTo>
                    <a:pt x="3743109" y="1287272"/>
                  </a:lnTo>
                  <a:lnTo>
                    <a:pt x="3743109" y="1066800"/>
                  </a:lnTo>
                  <a:lnTo>
                    <a:pt x="3853345" y="1066800"/>
                  </a:lnTo>
                  <a:lnTo>
                    <a:pt x="3853345" y="995680"/>
                  </a:lnTo>
                  <a:lnTo>
                    <a:pt x="3743109" y="995680"/>
                  </a:lnTo>
                  <a:lnTo>
                    <a:pt x="3743109" y="789432"/>
                  </a:lnTo>
                  <a:lnTo>
                    <a:pt x="3853345" y="789432"/>
                  </a:lnTo>
                  <a:lnTo>
                    <a:pt x="3853345" y="718312"/>
                  </a:lnTo>
                  <a:close/>
                </a:path>
                <a:path w="6868159" h="1402079">
                  <a:moveTo>
                    <a:pt x="4045750" y="718312"/>
                  </a:moveTo>
                  <a:lnTo>
                    <a:pt x="3946182" y="718312"/>
                  </a:lnTo>
                  <a:lnTo>
                    <a:pt x="3863682" y="1287272"/>
                  </a:lnTo>
                  <a:lnTo>
                    <a:pt x="3934802" y="1287272"/>
                  </a:lnTo>
                  <a:lnTo>
                    <a:pt x="3949026" y="1172768"/>
                  </a:lnTo>
                  <a:lnTo>
                    <a:pt x="4111078" y="1172768"/>
                  </a:lnTo>
                  <a:lnTo>
                    <a:pt x="4100854" y="1101648"/>
                  </a:lnTo>
                  <a:lnTo>
                    <a:pt x="3958272" y="1101648"/>
                  </a:lnTo>
                  <a:lnTo>
                    <a:pt x="3995966" y="801522"/>
                  </a:lnTo>
                  <a:lnTo>
                    <a:pt x="4057711" y="801522"/>
                  </a:lnTo>
                  <a:lnTo>
                    <a:pt x="4045750" y="718312"/>
                  </a:lnTo>
                  <a:close/>
                </a:path>
                <a:path w="6868159" h="1402079">
                  <a:moveTo>
                    <a:pt x="4111078" y="1172768"/>
                  </a:moveTo>
                  <a:lnTo>
                    <a:pt x="4042194" y="1172768"/>
                  </a:lnTo>
                  <a:lnTo>
                    <a:pt x="4056418" y="1287272"/>
                  </a:lnTo>
                  <a:lnTo>
                    <a:pt x="4127538" y="1287272"/>
                  </a:lnTo>
                  <a:lnTo>
                    <a:pt x="4111078" y="1172768"/>
                  </a:lnTo>
                  <a:close/>
                </a:path>
                <a:path w="6868159" h="1402079">
                  <a:moveTo>
                    <a:pt x="4057711" y="801522"/>
                  </a:moveTo>
                  <a:lnTo>
                    <a:pt x="3995966" y="801522"/>
                  </a:lnTo>
                  <a:lnTo>
                    <a:pt x="4033659" y="1101648"/>
                  </a:lnTo>
                  <a:lnTo>
                    <a:pt x="4100854" y="1101648"/>
                  </a:lnTo>
                  <a:lnTo>
                    <a:pt x="4057711" y="801522"/>
                  </a:lnTo>
                  <a:close/>
                </a:path>
                <a:path w="6868159" h="1402079">
                  <a:moveTo>
                    <a:pt x="4241507" y="718312"/>
                  </a:moveTo>
                  <a:lnTo>
                    <a:pt x="4152607" y="718312"/>
                  </a:lnTo>
                  <a:lnTo>
                    <a:pt x="4152607" y="1287272"/>
                  </a:lnTo>
                  <a:lnTo>
                    <a:pt x="4223727" y="1287272"/>
                  </a:lnTo>
                  <a:lnTo>
                    <a:pt x="4223727" y="1057554"/>
                  </a:lnTo>
                  <a:lnTo>
                    <a:pt x="4374248" y="1057554"/>
                  </a:lnTo>
                  <a:lnTo>
                    <a:pt x="4364894" y="1048665"/>
                  </a:lnTo>
                  <a:lnTo>
                    <a:pt x="4352183" y="1040397"/>
                  </a:lnTo>
                  <a:lnTo>
                    <a:pt x="4337519" y="1034084"/>
                  </a:lnTo>
                  <a:lnTo>
                    <a:pt x="4353343" y="1024571"/>
                  </a:lnTo>
                  <a:lnTo>
                    <a:pt x="4366677" y="1013102"/>
                  </a:lnTo>
                  <a:lnTo>
                    <a:pt x="4377523" y="999678"/>
                  </a:lnTo>
                  <a:lnTo>
                    <a:pt x="4384721" y="986434"/>
                  </a:lnTo>
                  <a:lnTo>
                    <a:pt x="4223727" y="986434"/>
                  </a:lnTo>
                  <a:lnTo>
                    <a:pt x="4223727" y="789432"/>
                  </a:lnTo>
                  <a:lnTo>
                    <a:pt x="4389185" y="789432"/>
                  </a:lnTo>
                  <a:lnTo>
                    <a:pt x="4387303" y="783742"/>
                  </a:lnTo>
                  <a:lnTo>
                    <a:pt x="4355030" y="743601"/>
                  </a:lnTo>
                  <a:lnTo>
                    <a:pt x="4320049" y="727511"/>
                  </a:lnTo>
                  <a:lnTo>
                    <a:pt x="4271330" y="719333"/>
                  </a:lnTo>
                  <a:lnTo>
                    <a:pt x="4241507" y="718312"/>
                  </a:lnTo>
                  <a:close/>
                </a:path>
                <a:path w="6868159" h="1402079">
                  <a:moveTo>
                    <a:pt x="4374248" y="1057554"/>
                  </a:moveTo>
                  <a:lnTo>
                    <a:pt x="4242930" y="1057554"/>
                  </a:lnTo>
                  <a:lnTo>
                    <a:pt x="4255860" y="1057866"/>
                  </a:lnTo>
                  <a:lnTo>
                    <a:pt x="4268761" y="1058889"/>
                  </a:lnTo>
                  <a:lnTo>
                    <a:pt x="4268246" y="1058889"/>
                  </a:lnTo>
                  <a:lnTo>
                    <a:pt x="4278263" y="1060356"/>
                  </a:lnTo>
                  <a:lnTo>
                    <a:pt x="4287735" y="1062532"/>
                  </a:lnTo>
                  <a:lnTo>
                    <a:pt x="4322181" y="1093160"/>
                  </a:lnTo>
                  <a:lnTo>
                    <a:pt x="4328985" y="1134364"/>
                  </a:lnTo>
                  <a:lnTo>
                    <a:pt x="4329073" y="1246287"/>
                  </a:lnTo>
                  <a:lnTo>
                    <a:pt x="4329339" y="1254910"/>
                  </a:lnTo>
                  <a:lnTo>
                    <a:pt x="4336808" y="1287272"/>
                  </a:lnTo>
                  <a:lnTo>
                    <a:pt x="4407928" y="1287272"/>
                  </a:lnTo>
                  <a:lnTo>
                    <a:pt x="4404601" y="1283474"/>
                  </a:lnTo>
                  <a:lnTo>
                    <a:pt x="4402467" y="1277556"/>
                  </a:lnTo>
                  <a:lnTo>
                    <a:pt x="4400105" y="1145032"/>
                  </a:lnTo>
                  <a:lnTo>
                    <a:pt x="4399127" y="1122271"/>
                  </a:lnTo>
                  <a:lnTo>
                    <a:pt x="4396192" y="1102358"/>
                  </a:lnTo>
                  <a:lnTo>
                    <a:pt x="4391302" y="1085290"/>
                  </a:lnTo>
                  <a:lnTo>
                    <a:pt x="4384459" y="1071067"/>
                  </a:lnTo>
                  <a:lnTo>
                    <a:pt x="4375653" y="1058889"/>
                  </a:lnTo>
                  <a:lnTo>
                    <a:pt x="4374248" y="1057554"/>
                  </a:lnTo>
                  <a:close/>
                </a:path>
                <a:path w="6868159" h="1402079">
                  <a:moveTo>
                    <a:pt x="4389185" y="789432"/>
                  </a:moveTo>
                  <a:lnTo>
                    <a:pt x="4242219" y="789432"/>
                  </a:lnTo>
                  <a:lnTo>
                    <a:pt x="4259552" y="789920"/>
                  </a:lnTo>
                  <a:lnTo>
                    <a:pt x="4274575" y="791386"/>
                  </a:lnTo>
                  <a:lnTo>
                    <a:pt x="4313158" y="807034"/>
                  </a:lnTo>
                  <a:lnTo>
                    <a:pt x="4327917" y="843483"/>
                  </a:lnTo>
                  <a:lnTo>
                    <a:pt x="4329696" y="873353"/>
                  </a:lnTo>
                  <a:lnTo>
                    <a:pt x="4329696" y="898956"/>
                  </a:lnTo>
                  <a:lnTo>
                    <a:pt x="4325694" y="939360"/>
                  </a:lnTo>
                  <a:lnTo>
                    <a:pt x="4305114" y="971990"/>
                  </a:lnTo>
                  <a:lnTo>
                    <a:pt x="4258928" y="985855"/>
                  </a:lnTo>
                  <a:lnTo>
                    <a:pt x="4242219" y="986434"/>
                  </a:lnTo>
                  <a:lnTo>
                    <a:pt x="4384721" y="986434"/>
                  </a:lnTo>
                  <a:lnTo>
                    <a:pt x="4397082" y="946248"/>
                  </a:lnTo>
                  <a:lnTo>
                    <a:pt x="4400816" y="898956"/>
                  </a:lnTo>
                  <a:lnTo>
                    <a:pt x="4400816" y="873353"/>
                  </a:lnTo>
                  <a:lnTo>
                    <a:pt x="4399971" y="846414"/>
                  </a:lnTo>
                  <a:lnTo>
                    <a:pt x="4397436" y="822499"/>
                  </a:lnTo>
                  <a:lnTo>
                    <a:pt x="4393213" y="801608"/>
                  </a:lnTo>
                  <a:lnTo>
                    <a:pt x="4389185" y="789432"/>
                  </a:lnTo>
                  <a:close/>
                </a:path>
                <a:path w="6868159" h="1402079">
                  <a:moveTo>
                    <a:pt x="4507788" y="718312"/>
                  </a:moveTo>
                  <a:lnTo>
                    <a:pt x="4436668" y="718312"/>
                  </a:lnTo>
                  <a:lnTo>
                    <a:pt x="4436668" y="1287272"/>
                  </a:lnTo>
                  <a:lnTo>
                    <a:pt x="4507788" y="1287272"/>
                  </a:lnTo>
                  <a:lnTo>
                    <a:pt x="4507788" y="954430"/>
                  </a:lnTo>
                  <a:lnTo>
                    <a:pt x="4560975" y="954430"/>
                  </a:lnTo>
                  <a:lnTo>
                    <a:pt x="4507788" y="718312"/>
                  </a:lnTo>
                  <a:close/>
                </a:path>
                <a:path w="6868159" h="1402079">
                  <a:moveTo>
                    <a:pt x="4560975" y="954430"/>
                  </a:moveTo>
                  <a:lnTo>
                    <a:pt x="4507788" y="954430"/>
                  </a:lnTo>
                  <a:lnTo>
                    <a:pt x="4578908" y="1287272"/>
                  </a:lnTo>
                  <a:lnTo>
                    <a:pt x="4625136" y="1287272"/>
                  </a:lnTo>
                  <a:lnTo>
                    <a:pt x="4657332" y="1135075"/>
                  </a:lnTo>
                  <a:lnTo>
                    <a:pt x="4601667" y="1135075"/>
                  </a:lnTo>
                  <a:lnTo>
                    <a:pt x="4560975" y="954430"/>
                  </a:lnTo>
                  <a:close/>
                </a:path>
                <a:path w="6868159" h="1402079">
                  <a:moveTo>
                    <a:pt x="4766665" y="954430"/>
                  </a:moveTo>
                  <a:lnTo>
                    <a:pt x="4695545" y="954430"/>
                  </a:lnTo>
                  <a:lnTo>
                    <a:pt x="4695545" y="1287272"/>
                  </a:lnTo>
                  <a:lnTo>
                    <a:pt x="4766665" y="1287272"/>
                  </a:lnTo>
                  <a:lnTo>
                    <a:pt x="4766665" y="954430"/>
                  </a:lnTo>
                  <a:close/>
                </a:path>
                <a:path w="6868159" h="1402079">
                  <a:moveTo>
                    <a:pt x="4766665" y="718312"/>
                  </a:moveTo>
                  <a:lnTo>
                    <a:pt x="4695545" y="718312"/>
                  </a:lnTo>
                  <a:lnTo>
                    <a:pt x="4601667" y="1135075"/>
                  </a:lnTo>
                  <a:lnTo>
                    <a:pt x="4657332" y="1135075"/>
                  </a:lnTo>
                  <a:lnTo>
                    <a:pt x="4695545" y="954430"/>
                  </a:lnTo>
                  <a:lnTo>
                    <a:pt x="4766665" y="954430"/>
                  </a:lnTo>
                  <a:lnTo>
                    <a:pt x="4766665" y="718312"/>
                  </a:lnTo>
                  <a:close/>
                </a:path>
                <a:path w="6868159" h="1402079">
                  <a:moveTo>
                    <a:pt x="4873104" y="718312"/>
                  </a:moveTo>
                  <a:lnTo>
                    <a:pt x="4801984" y="718312"/>
                  </a:lnTo>
                  <a:lnTo>
                    <a:pt x="4801984" y="1287272"/>
                  </a:lnTo>
                  <a:lnTo>
                    <a:pt x="4873104" y="1287272"/>
                  </a:lnTo>
                  <a:lnTo>
                    <a:pt x="4873104" y="718312"/>
                  </a:lnTo>
                  <a:close/>
                </a:path>
                <a:path w="6868159" h="1402079">
                  <a:moveTo>
                    <a:pt x="4980063" y="718312"/>
                  </a:moveTo>
                  <a:lnTo>
                    <a:pt x="4908943" y="718312"/>
                  </a:lnTo>
                  <a:lnTo>
                    <a:pt x="4908943" y="1287272"/>
                  </a:lnTo>
                  <a:lnTo>
                    <a:pt x="4980063" y="1287272"/>
                  </a:lnTo>
                  <a:lnTo>
                    <a:pt x="4980063" y="908202"/>
                  </a:lnTo>
                  <a:lnTo>
                    <a:pt x="5051094" y="908202"/>
                  </a:lnTo>
                  <a:lnTo>
                    <a:pt x="4980063" y="718312"/>
                  </a:lnTo>
                  <a:close/>
                </a:path>
                <a:path w="6868159" h="1402079">
                  <a:moveTo>
                    <a:pt x="5051094" y="908202"/>
                  </a:moveTo>
                  <a:lnTo>
                    <a:pt x="4980063" y="908202"/>
                  </a:lnTo>
                  <a:lnTo>
                    <a:pt x="5121592" y="1287272"/>
                  </a:lnTo>
                  <a:lnTo>
                    <a:pt x="5192712" y="1287272"/>
                  </a:lnTo>
                  <a:lnTo>
                    <a:pt x="5192712" y="1096670"/>
                  </a:lnTo>
                  <a:lnTo>
                    <a:pt x="5121592" y="1096670"/>
                  </a:lnTo>
                  <a:lnTo>
                    <a:pt x="5051094" y="908202"/>
                  </a:lnTo>
                  <a:close/>
                </a:path>
                <a:path w="6868159" h="1402079">
                  <a:moveTo>
                    <a:pt x="5192712" y="718312"/>
                  </a:moveTo>
                  <a:lnTo>
                    <a:pt x="5121592" y="718312"/>
                  </a:lnTo>
                  <a:lnTo>
                    <a:pt x="5121592" y="1096670"/>
                  </a:lnTo>
                  <a:lnTo>
                    <a:pt x="5192712" y="1096670"/>
                  </a:lnTo>
                  <a:lnTo>
                    <a:pt x="5192712" y="718312"/>
                  </a:lnTo>
                  <a:close/>
                </a:path>
                <a:path w="6868159" h="1402079">
                  <a:moveTo>
                    <a:pt x="5351475" y="711200"/>
                  </a:moveTo>
                  <a:lnTo>
                    <a:pt x="5296885" y="720801"/>
                  </a:lnTo>
                  <a:lnTo>
                    <a:pt x="5258308" y="749604"/>
                  </a:lnTo>
                  <a:lnTo>
                    <a:pt x="5235894" y="798499"/>
                  </a:lnTo>
                  <a:lnTo>
                    <a:pt x="5228424" y="869797"/>
                  </a:lnTo>
                  <a:lnTo>
                    <a:pt x="5228424" y="1135786"/>
                  </a:lnTo>
                  <a:lnTo>
                    <a:pt x="5230115" y="1174281"/>
                  </a:lnTo>
                  <a:lnTo>
                    <a:pt x="5243635" y="1234732"/>
                  </a:lnTo>
                  <a:lnTo>
                    <a:pt x="5271153" y="1273183"/>
                  </a:lnTo>
                  <a:lnTo>
                    <a:pt x="5313463" y="1292028"/>
                  </a:lnTo>
                  <a:lnTo>
                    <a:pt x="5340083" y="1294384"/>
                  </a:lnTo>
                  <a:lnTo>
                    <a:pt x="5367292" y="1291228"/>
                  </a:lnTo>
                  <a:lnTo>
                    <a:pt x="5391296" y="1281761"/>
                  </a:lnTo>
                  <a:lnTo>
                    <a:pt x="5412099" y="1265982"/>
                  </a:lnTo>
                  <a:lnTo>
                    <a:pt x="5429707" y="1243888"/>
                  </a:lnTo>
                  <a:lnTo>
                    <a:pt x="5474512" y="1243888"/>
                  </a:lnTo>
                  <a:lnTo>
                    <a:pt x="5474512" y="1223264"/>
                  </a:lnTo>
                  <a:lnTo>
                    <a:pt x="5351475" y="1223264"/>
                  </a:lnTo>
                  <a:lnTo>
                    <a:pt x="5341738" y="1222775"/>
                  </a:lnTo>
                  <a:lnTo>
                    <a:pt x="5306660" y="1197040"/>
                  </a:lnTo>
                  <a:lnTo>
                    <a:pt x="5299811" y="1151876"/>
                  </a:lnTo>
                  <a:lnTo>
                    <a:pt x="5299544" y="1135786"/>
                  </a:lnTo>
                  <a:lnTo>
                    <a:pt x="5299544" y="869797"/>
                  </a:lnTo>
                  <a:lnTo>
                    <a:pt x="5301945" y="827394"/>
                  </a:lnTo>
                  <a:lnTo>
                    <a:pt x="5319458" y="790854"/>
                  </a:lnTo>
                  <a:lnTo>
                    <a:pt x="5351475" y="782320"/>
                  </a:lnTo>
                  <a:lnTo>
                    <a:pt x="5461190" y="782320"/>
                  </a:lnTo>
                  <a:lnTo>
                    <a:pt x="5457308" y="771253"/>
                  </a:lnTo>
                  <a:lnTo>
                    <a:pt x="5443931" y="749604"/>
                  </a:lnTo>
                  <a:lnTo>
                    <a:pt x="5426945" y="732802"/>
                  </a:lnTo>
                  <a:lnTo>
                    <a:pt x="5405875" y="720801"/>
                  </a:lnTo>
                  <a:lnTo>
                    <a:pt x="5380719" y="713600"/>
                  </a:lnTo>
                  <a:lnTo>
                    <a:pt x="5351475" y="711200"/>
                  </a:lnTo>
                  <a:close/>
                </a:path>
                <a:path w="6868159" h="1402079">
                  <a:moveTo>
                    <a:pt x="5474512" y="1243888"/>
                  </a:moveTo>
                  <a:lnTo>
                    <a:pt x="5429707" y="1243888"/>
                  </a:lnTo>
                  <a:lnTo>
                    <a:pt x="5439664" y="1287272"/>
                  </a:lnTo>
                  <a:lnTo>
                    <a:pt x="5474512" y="1287272"/>
                  </a:lnTo>
                  <a:lnTo>
                    <a:pt x="5474512" y="1243888"/>
                  </a:lnTo>
                  <a:close/>
                </a:path>
                <a:path w="6868159" h="1402079">
                  <a:moveTo>
                    <a:pt x="5474512" y="997102"/>
                  </a:moveTo>
                  <a:lnTo>
                    <a:pt x="5351475" y="997102"/>
                  </a:lnTo>
                  <a:lnTo>
                    <a:pt x="5351475" y="1068222"/>
                  </a:lnTo>
                  <a:lnTo>
                    <a:pt x="5403380" y="1068222"/>
                  </a:lnTo>
                  <a:lnTo>
                    <a:pt x="5403380" y="1135786"/>
                  </a:lnTo>
                  <a:lnTo>
                    <a:pt x="5400583" y="1178189"/>
                  </a:lnTo>
                  <a:lnTo>
                    <a:pt x="5382768" y="1215440"/>
                  </a:lnTo>
                  <a:lnTo>
                    <a:pt x="5351475" y="1223264"/>
                  </a:lnTo>
                  <a:lnTo>
                    <a:pt x="5474512" y="1223264"/>
                  </a:lnTo>
                  <a:lnTo>
                    <a:pt x="5474512" y="997102"/>
                  </a:lnTo>
                  <a:close/>
                </a:path>
                <a:path w="6868159" h="1402079">
                  <a:moveTo>
                    <a:pt x="5461190" y="782320"/>
                  </a:moveTo>
                  <a:lnTo>
                    <a:pt x="5351475" y="782320"/>
                  </a:lnTo>
                  <a:lnTo>
                    <a:pt x="5361161" y="782853"/>
                  </a:lnTo>
                  <a:lnTo>
                    <a:pt x="5369607" y="784453"/>
                  </a:lnTo>
                  <a:lnTo>
                    <a:pt x="5398401" y="817168"/>
                  </a:lnTo>
                  <a:lnTo>
                    <a:pt x="5403380" y="869797"/>
                  </a:lnTo>
                  <a:lnTo>
                    <a:pt x="5403380" y="933094"/>
                  </a:lnTo>
                  <a:lnTo>
                    <a:pt x="5474512" y="933094"/>
                  </a:lnTo>
                  <a:lnTo>
                    <a:pt x="5474512" y="869797"/>
                  </a:lnTo>
                  <a:lnTo>
                    <a:pt x="5472600" y="831347"/>
                  </a:lnTo>
                  <a:lnTo>
                    <a:pt x="5466865" y="798499"/>
                  </a:lnTo>
                  <a:lnTo>
                    <a:pt x="5461190" y="782320"/>
                  </a:lnTo>
                  <a:close/>
                </a:path>
                <a:path w="6868159" h="1402079">
                  <a:moveTo>
                    <a:pt x="5702376" y="718312"/>
                  </a:moveTo>
                  <a:lnTo>
                    <a:pt x="5631256" y="718312"/>
                  </a:lnTo>
                  <a:lnTo>
                    <a:pt x="5631256" y="1135786"/>
                  </a:lnTo>
                  <a:lnTo>
                    <a:pt x="5633123" y="1175127"/>
                  </a:lnTo>
                  <a:lnTo>
                    <a:pt x="5648058" y="1235934"/>
                  </a:lnTo>
                  <a:lnTo>
                    <a:pt x="5678152" y="1273579"/>
                  </a:lnTo>
                  <a:lnTo>
                    <a:pt x="5724738" y="1292072"/>
                  </a:lnTo>
                  <a:lnTo>
                    <a:pt x="5754293" y="1294384"/>
                  </a:lnTo>
                  <a:lnTo>
                    <a:pt x="5783854" y="1292072"/>
                  </a:lnTo>
                  <a:lnTo>
                    <a:pt x="5830437" y="1273579"/>
                  </a:lnTo>
                  <a:lnTo>
                    <a:pt x="5860529" y="1235934"/>
                  </a:lnTo>
                  <a:lnTo>
                    <a:pt x="5864841" y="1223264"/>
                  </a:lnTo>
                  <a:lnTo>
                    <a:pt x="5754293" y="1223264"/>
                  </a:lnTo>
                  <a:lnTo>
                    <a:pt x="5744564" y="1222775"/>
                  </a:lnTo>
                  <a:lnTo>
                    <a:pt x="5709491" y="1197040"/>
                  </a:lnTo>
                  <a:lnTo>
                    <a:pt x="5702642" y="1151876"/>
                  </a:lnTo>
                  <a:lnTo>
                    <a:pt x="5702376" y="1135786"/>
                  </a:lnTo>
                  <a:lnTo>
                    <a:pt x="5702376" y="718312"/>
                  </a:lnTo>
                  <a:close/>
                </a:path>
                <a:path w="6868159" h="1402079">
                  <a:moveTo>
                    <a:pt x="5877331" y="718312"/>
                  </a:moveTo>
                  <a:lnTo>
                    <a:pt x="5806211" y="718312"/>
                  </a:lnTo>
                  <a:lnTo>
                    <a:pt x="5806211" y="1135786"/>
                  </a:lnTo>
                  <a:lnTo>
                    <a:pt x="5805901" y="1151876"/>
                  </a:lnTo>
                  <a:lnTo>
                    <a:pt x="5798656" y="1197040"/>
                  </a:lnTo>
                  <a:lnTo>
                    <a:pt x="5763985" y="1222775"/>
                  </a:lnTo>
                  <a:lnTo>
                    <a:pt x="5754293" y="1223264"/>
                  </a:lnTo>
                  <a:lnTo>
                    <a:pt x="5864841" y="1223264"/>
                  </a:lnTo>
                  <a:lnTo>
                    <a:pt x="5869863" y="1208509"/>
                  </a:lnTo>
                  <a:lnTo>
                    <a:pt x="5875464" y="1175127"/>
                  </a:lnTo>
                  <a:lnTo>
                    <a:pt x="5877331" y="1135786"/>
                  </a:lnTo>
                  <a:lnTo>
                    <a:pt x="5877331" y="718312"/>
                  </a:lnTo>
                  <a:close/>
                </a:path>
                <a:path w="6868159" h="1402079">
                  <a:moveTo>
                    <a:pt x="5984354" y="1093114"/>
                  </a:moveTo>
                  <a:lnTo>
                    <a:pt x="5913234" y="1093114"/>
                  </a:lnTo>
                  <a:lnTo>
                    <a:pt x="5914034" y="1129473"/>
                  </a:lnTo>
                  <a:lnTo>
                    <a:pt x="5920435" y="1189924"/>
                  </a:lnTo>
                  <a:lnTo>
                    <a:pt x="5933370" y="1234151"/>
                  </a:lnTo>
                  <a:lnTo>
                    <a:pt x="5966574" y="1275892"/>
                  </a:lnTo>
                  <a:lnTo>
                    <a:pt x="6019382" y="1293228"/>
                  </a:lnTo>
                  <a:lnTo>
                    <a:pt x="6041961" y="1294384"/>
                  </a:lnTo>
                  <a:lnTo>
                    <a:pt x="6070455" y="1292028"/>
                  </a:lnTo>
                  <a:lnTo>
                    <a:pt x="6114904" y="1273183"/>
                  </a:lnTo>
                  <a:lnTo>
                    <a:pt x="6143311" y="1235663"/>
                  </a:lnTo>
                  <a:lnTo>
                    <a:pt x="6147654" y="1223264"/>
                  </a:lnTo>
                  <a:lnTo>
                    <a:pt x="6041961" y="1223264"/>
                  </a:lnTo>
                  <a:lnTo>
                    <a:pt x="6031562" y="1222642"/>
                  </a:lnTo>
                  <a:lnTo>
                    <a:pt x="5997338" y="1198372"/>
                  </a:lnTo>
                  <a:lnTo>
                    <a:pt x="5987558" y="1159388"/>
                  </a:lnTo>
                  <a:lnTo>
                    <a:pt x="5984713" y="1118539"/>
                  </a:lnTo>
                  <a:lnTo>
                    <a:pt x="5984469" y="1101294"/>
                  </a:lnTo>
                  <a:lnTo>
                    <a:pt x="5984354" y="1093114"/>
                  </a:lnTo>
                  <a:close/>
                </a:path>
                <a:path w="6868159" h="1402079">
                  <a:moveTo>
                    <a:pt x="6034849" y="711200"/>
                  </a:moveTo>
                  <a:lnTo>
                    <a:pt x="5982755" y="720267"/>
                  </a:lnTo>
                  <a:lnTo>
                    <a:pt x="5945949" y="747471"/>
                  </a:lnTo>
                  <a:lnTo>
                    <a:pt x="5924083" y="790498"/>
                  </a:lnTo>
                  <a:lnTo>
                    <a:pt x="5916790" y="848461"/>
                  </a:lnTo>
                  <a:lnTo>
                    <a:pt x="5917590" y="869395"/>
                  </a:lnTo>
                  <a:lnTo>
                    <a:pt x="5929591" y="923137"/>
                  </a:lnTo>
                  <a:lnTo>
                    <a:pt x="5953464" y="963406"/>
                  </a:lnTo>
                  <a:lnTo>
                    <a:pt x="5986137" y="995678"/>
                  </a:lnTo>
                  <a:lnTo>
                    <a:pt x="6015647" y="1019860"/>
                  </a:lnTo>
                  <a:lnTo>
                    <a:pt x="6029030" y="1030841"/>
                  </a:lnTo>
                  <a:lnTo>
                    <a:pt x="6059030" y="1058976"/>
                  </a:lnTo>
                  <a:lnTo>
                    <a:pt x="6081077" y="1095959"/>
                  </a:lnTo>
                  <a:lnTo>
                    <a:pt x="6088189" y="1146454"/>
                  </a:lnTo>
                  <a:lnTo>
                    <a:pt x="6087522" y="1166769"/>
                  </a:lnTo>
                  <a:lnTo>
                    <a:pt x="6077521" y="1206906"/>
                  </a:lnTo>
                  <a:lnTo>
                    <a:pt x="6041961" y="1223264"/>
                  </a:lnTo>
                  <a:lnTo>
                    <a:pt x="6147654" y="1223264"/>
                  </a:lnTo>
                  <a:lnTo>
                    <a:pt x="6152200" y="1210283"/>
                  </a:lnTo>
                  <a:lnTo>
                    <a:pt x="6157532" y="1180546"/>
                  </a:lnTo>
                  <a:lnTo>
                    <a:pt x="6159309" y="1146454"/>
                  </a:lnTo>
                  <a:lnTo>
                    <a:pt x="6158509" y="1122896"/>
                  </a:lnTo>
                  <a:lnTo>
                    <a:pt x="6152108" y="1081648"/>
                  </a:lnTo>
                  <a:lnTo>
                    <a:pt x="6131572" y="1033195"/>
                  </a:lnTo>
                  <a:lnTo>
                    <a:pt x="6100768" y="996078"/>
                  </a:lnTo>
                  <a:lnTo>
                    <a:pt x="6071965" y="970831"/>
                  </a:lnTo>
                  <a:lnTo>
                    <a:pt x="6054763" y="957275"/>
                  </a:lnTo>
                  <a:lnTo>
                    <a:pt x="6038232" y="944027"/>
                  </a:lnTo>
                  <a:lnTo>
                    <a:pt x="6003556" y="907491"/>
                  </a:lnTo>
                  <a:lnTo>
                    <a:pt x="5988888" y="865752"/>
                  </a:lnTo>
                  <a:lnTo>
                    <a:pt x="5987910" y="848461"/>
                  </a:lnTo>
                  <a:lnTo>
                    <a:pt x="5988520" y="834061"/>
                  </a:lnTo>
                  <a:lnTo>
                    <a:pt x="5988622" y="831659"/>
                  </a:lnTo>
                  <a:lnTo>
                    <a:pt x="6005783" y="790721"/>
                  </a:lnTo>
                  <a:lnTo>
                    <a:pt x="6034849" y="782320"/>
                  </a:lnTo>
                  <a:lnTo>
                    <a:pt x="6140684" y="782320"/>
                  </a:lnTo>
                  <a:lnTo>
                    <a:pt x="6138951" y="776806"/>
                  </a:lnTo>
                  <a:lnTo>
                    <a:pt x="6125883" y="753160"/>
                  </a:lnTo>
                  <a:lnTo>
                    <a:pt x="6109262" y="734801"/>
                  </a:lnTo>
                  <a:lnTo>
                    <a:pt x="6088548" y="721688"/>
                  </a:lnTo>
                  <a:lnTo>
                    <a:pt x="6063743" y="713821"/>
                  </a:lnTo>
                  <a:lnTo>
                    <a:pt x="6034849" y="711200"/>
                  </a:lnTo>
                  <a:close/>
                </a:path>
                <a:path w="6868159" h="1402079">
                  <a:moveTo>
                    <a:pt x="6140684" y="782320"/>
                  </a:moveTo>
                  <a:lnTo>
                    <a:pt x="6034849" y="782320"/>
                  </a:lnTo>
                  <a:lnTo>
                    <a:pt x="6046807" y="783653"/>
                  </a:lnTo>
                  <a:lnTo>
                    <a:pt x="6057077" y="787654"/>
                  </a:lnTo>
                  <a:lnTo>
                    <a:pt x="6081612" y="834061"/>
                  </a:lnTo>
                  <a:lnTo>
                    <a:pt x="6084560" y="881353"/>
                  </a:lnTo>
                  <a:lnTo>
                    <a:pt x="6084633" y="884021"/>
                  </a:lnTo>
                  <a:lnTo>
                    <a:pt x="6155753" y="884021"/>
                  </a:lnTo>
                  <a:lnTo>
                    <a:pt x="6153886" y="842238"/>
                  </a:lnTo>
                  <a:lnTo>
                    <a:pt x="6148285" y="806499"/>
                  </a:lnTo>
                  <a:lnTo>
                    <a:pt x="6140684" y="782320"/>
                  </a:lnTo>
                  <a:close/>
                </a:path>
                <a:path w="6868159" h="1402079">
                  <a:moveTo>
                    <a:pt x="6266332" y="718312"/>
                  </a:moveTo>
                  <a:lnTo>
                    <a:pt x="6195212" y="718312"/>
                  </a:lnTo>
                  <a:lnTo>
                    <a:pt x="6195212" y="1287272"/>
                  </a:lnTo>
                  <a:lnTo>
                    <a:pt x="6266332" y="1287272"/>
                  </a:lnTo>
                  <a:lnTo>
                    <a:pt x="6266332" y="718312"/>
                  </a:lnTo>
                  <a:close/>
                </a:path>
                <a:path w="6868159" h="1402079">
                  <a:moveTo>
                    <a:pt x="6373291" y="718312"/>
                  </a:moveTo>
                  <a:lnTo>
                    <a:pt x="6302171" y="718312"/>
                  </a:lnTo>
                  <a:lnTo>
                    <a:pt x="6302171" y="1287272"/>
                  </a:lnTo>
                  <a:lnTo>
                    <a:pt x="6373291" y="1287272"/>
                  </a:lnTo>
                  <a:lnTo>
                    <a:pt x="6373291" y="908202"/>
                  </a:lnTo>
                  <a:lnTo>
                    <a:pt x="6444322" y="908202"/>
                  </a:lnTo>
                  <a:lnTo>
                    <a:pt x="6373291" y="718312"/>
                  </a:lnTo>
                  <a:close/>
                </a:path>
                <a:path w="6868159" h="1402079">
                  <a:moveTo>
                    <a:pt x="6444322" y="908202"/>
                  </a:moveTo>
                  <a:lnTo>
                    <a:pt x="6373291" y="908202"/>
                  </a:lnTo>
                  <a:lnTo>
                    <a:pt x="6514820" y="1287272"/>
                  </a:lnTo>
                  <a:lnTo>
                    <a:pt x="6585940" y="1287272"/>
                  </a:lnTo>
                  <a:lnTo>
                    <a:pt x="6585940" y="1096670"/>
                  </a:lnTo>
                  <a:lnTo>
                    <a:pt x="6514820" y="1096670"/>
                  </a:lnTo>
                  <a:lnTo>
                    <a:pt x="6444322" y="908202"/>
                  </a:lnTo>
                  <a:close/>
                </a:path>
                <a:path w="6868159" h="1402079">
                  <a:moveTo>
                    <a:pt x="6585940" y="718312"/>
                  </a:moveTo>
                  <a:lnTo>
                    <a:pt x="6514820" y="718312"/>
                  </a:lnTo>
                  <a:lnTo>
                    <a:pt x="6514820" y="1096670"/>
                  </a:lnTo>
                  <a:lnTo>
                    <a:pt x="6585940" y="1096670"/>
                  </a:lnTo>
                  <a:lnTo>
                    <a:pt x="6585940" y="718312"/>
                  </a:lnTo>
                  <a:close/>
                </a:path>
                <a:path w="6868159" h="1402079">
                  <a:moveTo>
                    <a:pt x="6744703" y="711200"/>
                  </a:moveTo>
                  <a:lnTo>
                    <a:pt x="6690113" y="720801"/>
                  </a:lnTo>
                  <a:lnTo>
                    <a:pt x="6651536" y="749604"/>
                  </a:lnTo>
                  <a:lnTo>
                    <a:pt x="6629133" y="798499"/>
                  </a:lnTo>
                  <a:lnTo>
                    <a:pt x="6621665" y="869797"/>
                  </a:lnTo>
                  <a:lnTo>
                    <a:pt x="6621665" y="1135786"/>
                  </a:lnTo>
                  <a:lnTo>
                    <a:pt x="6623354" y="1174281"/>
                  </a:lnTo>
                  <a:lnTo>
                    <a:pt x="6636865" y="1234732"/>
                  </a:lnTo>
                  <a:lnTo>
                    <a:pt x="6664381" y="1273183"/>
                  </a:lnTo>
                  <a:lnTo>
                    <a:pt x="6706696" y="1292028"/>
                  </a:lnTo>
                  <a:lnTo>
                    <a:pt x="6733324" y="1294384"/>
                  </a:lnTo>
                  <a:lnTo>
                    <a:pt x="6760527" y="1291228"/>
                  </a:lnTo>
                  <a:lnTo>
                    <a:pt x="6784530" y="1281761"/>
                  </a:lnTo>
                  <a:lnTo>
                    <a:pt x="6805333" y="1265982"/>
                  </a:lnTo>
                  <a:lnTo>
                    <a:pt x="6822935" y="1243888"/>
                  </a:lnTo>
                  <a:lnTo>
                    <a:pt x="6867740" y="1243888"/>
                  </a:lnTo>
                  <a:lnTo>
                    <a:pt x="6867740" y="1223264"/>
                  </a:lnTo>
                  <a:lnTo>
                    <a:pt x="6744703" y="1223264"/>
                  </a:lnTo>
                  <a:lnTo>
                    <a:pt x="6734966" y="1222775"/>
                  </a:lnTo>
                  <a:lnTo>
                    <a:pt x="6699895" y="1197040"/>
                  </a:lnTo>
                  <a:lnTo>
                    <a:pt x="6693052" y="1151876"/>
                  </a:lnTo>
                  <a:lnTo>
                    <a:pt x="6692785" y="1135786"/>
                  </a:lnTo>
                  <a:lnTo>
                    <a:pt x="6692785" y="869797"/>
                  </a:lnTo>
                  <a:lnTo>
                    <a:pt x="6695186" y="827394"/>
                  </a:lnTo>
                  <a:lnTo>
                    <a:pt x="6712699" y="790854"/>
                  </a:lnTo>
                  <a:lnTo>
                    <a:pt x="6744703" y="782320"/>
                  </a:lnTo>
                  <a:lnTo>
                    <a:pt x="6854418" y="782320"/>
                  </a:lnTo>
                  <a:lnTo>
                    <a:pt x="6850536" y="771253"/>
                  </a:lnTo>
                  <a:lnTo>
                    <a:pt x="6837159" y="749604"/>
                  </a:lnTo>
                  <a:lnTo>
                    <a:pt x="6820178" y="732802"/>
                  </a:lnTo>
                  <a:lnTo>
                    <a:pt x="6799108" y="720801"/>
                  </a:lnTo>
                  <a:lnTo>
                    <a:pt x="6773949" y="713600"/>
                  </a:lnTo>
                  <a:lnTo>
                    <a:pt x="6744703" y="711200"/>
                  </a:lnTo>
                  <a:close/>
                </a:path>
                <a:path w="6868159" h="1402079">
                  <a:moveTo>
                    <a:pt x="6867740" y="1243888"/>
                  </a:moveTo>
                  <a:lnTo>
                    <a:pt x="6822935" y="1243888"/>
                  </a:lnTo>
                  <a:lnTo>
                    <a:pt x="6832892" y="1287272"/>
                  </a:lnTo>
                  <a:lnTo>
                    <a:pt x="6867740" y="1287272"/>
                  </a:lnTo>
                  <a:lnTo>
                    <a:pt x="6867740" y="1243888"/>
                  </a:lnTo>
                  <a:close/>
                </a:path>
                <a:path w="6868159" h="1402079">
                  <a:moveTo>
                    <a:pt x="6867740" y="997102"/>
                  </a:moveTo>
                  <a:lnTo>
                    <a:pt x="6744703" y="997102"/>
                  </a:lnTo>
                  <a:lnTo>
                    <a:pt x="6744703" y="1068222"/>
                  </a:lnTo>
                  <a:lnTo>
                    <a:pt x="6796620" y="1068222"/>
                  </a:lnTo>
                  <a:lnTo>
                    <a:pt x="6796620" y="1135786"/>
                  </a:lnTo>
                  <a:lnTo>
                    <a:pt x="6793818" y="1178189"/>
                  </a:lnTo>
                  <a:lnTo>
                    <a:pt x="6775996" y="1215440"/>
                  </a:lnTo>
                  <a:lnTo>
                    <a:pt x="6744703" y="1223264"/>
                  </a:lnTo>
                  <a:lnTo>
                    <a:pt x="6867740" y="1223264"/>
                  </a:lnTo>
                  <a:lnTo>
                    <a:pt x="6867740" y="997102"/>
                  </a:lnTo>
                  <a:close/>
                </a:path>
                <a:path w="6868159" h="1402079">
                  <a:moveTo>
                    <a:pt x="6854418" y="782320"/>
                  </a:moveTo>
                  <a:lnTo>
                    <a:pt x="6744703" y="782320"/>
                  </a:lnTo>
                  <a:lnTo>
                    <a:pt x="6754389" y="782853"/>
                  </a:lnTo>
                  <a:lnTo>
                    <a:pt x="6762835" y="784453"/>
                  </a:lnTo>
                  <a:lnTo>
                    <a:pt x="6791642" y="817168"/>
                  </a:lnTo>
                  <a:lnTo>
                    <a:pt x="6796620" y="869797"/>
                  </a:lnTo>
                  <a:lnTo>
                    <a:pt x="6796620" y="933094"/>
                  </a:lnTo>
                  <a:lnTo>
                    <a:pt x="6867740" y="933094"/>
                  </a:lnTo>
                  <a:lnTo>
                    <a:pt x="6867740" y="869797"/>
                  </a:lnTo>
                  <a:lnTo>
                    <a:pt x="6865828" y="831347"/>
                  </a:lnTo>
                  <a:lnTo>
                    <a:pt x="6860093" y="798499"/>
                  </a:lnTo>
                  <a:lnTo>
                    <a:pt x="6854418" y="78232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0080" y="1849627"/>
              <a:ext cx="5325110" cy="2005964"/>
            </a:xfrm>
            <a:custGeom>
              <a:avLst/>
              <a:gdLst/>
              <a:ahLst/>
              <a:cxnLst/>
              <a:rect l="l" t="t" r="r" b="b"/>
              <a:pathLst>
                <a:path w="5325110" h="2005964">
                  <a:moveTo>
                    <a:pt x="2686024" y="381914"/>
                  </a:moveTo>
                  <a:lnTo>
                    <a:pt x="2614904" y="381914"/>
                  </a:lnTo>
                  <a:lnTo>
                    <a:pt x="2615704" y="418273"/>
                  </a:lnTo>
                  <a:lnTo>
                    <a:pt x="2622105" y="478724"/>
                  </a:lnTo>
                  <a:lnTo>
                    <a:pt x="2635040" y="522951"/>
                  </a:lnTo>
                  <a:lnTo>
                    <a:pt x="2668244" y="564692"/>
                  </a:lnTo>
                  <a:lnTo>
                    <a:pt x="2721052" y="582028"/>
                  </a:lnTo>
                  <a:lnTo>
                    <a:pt x="2743631" y="583184"/>
                  </a:lnTo>
                  <a:lnTo>
                    <a:pt x="2772126" y="580828"/>
                  </a:lnTo>
                  <a:lnTo>
                    <a:pt x="2816574" y="561983"/>
                  </a:lnTo>
                  <a:lnTo>
                    <a:pt x="2844981" y="524463"/>
                  </a:lnTo>
                  <a:lnTo>
                    <a:pt x="2849324" y="512064"/>
                  </a:lnTo>
                  <a:lnTo>
                    <a:pt x="2743631" y="512064"/>
                  </a:lnTo>
                  <a:lnTo>
                    <a:pt x="2733232" y="511442"/>
                  </a:lnTo>
                  <a:lnTo>
                    <a:pt x="2699008" y="487172"/>
                  </a:lnTo>
                  <a:lnTo>
                    <a:pt x="2689228" y="448188"/>
                  </a:lnTo>
                  <a:lnTo>
                    <a:pt x="2686383" y="407339"/>
                  </a:lnTo>
                  <a:lnTo>
                    <a:pt x="2686139" y="390094"/>
                  </a:lnTo>
                  <a:lnTo>
                    <a:pt x="2686024" y="381914"/>
                  </a:lnTo>
                  <a:close/>
                </a:path>
                <a:path w="5325110" h="2005964">
                  <a:moveTo>
                    <a:pt x="2736519" y="0"/>
                  </a:moveTo>
                  <a:lnTo>
                    <a:pt x="2684425" y="9067"/>
                  </a:lnTo>
                  <a:lnTo>
                    <a:pt x="2647619" y="36271"/>
                  </a:lnTo>
                  <a:lnTo>
                    <a:pt x="2625753" y="79298"/>
                  </a:lnTo>
                  <a:lnTo>
                    <a:pt x="2618460" y="137261"/>
                  </a:lnTo>
                  <a:lnTo>
                    <a:pt x="2619260" y="158195"/>
                  </a:lnTo>
                  <a:lnTo>
                    <a:pt x="2631262" y="211937"/>
                  </a:lnTo>
                  <a:lnTo>
                    <a:pt x="2655134" y="252206"/>
                  </a:lnTo>
                  <a:lnTo>
                    <a:pt x="2687807" y="284478"/>
                  </a:lnTo>
                  <a:lnTo>
                    <a:pt x="2717317" y="308660"/>
                  </a:lnTo>
                  <a:lnTo>
                    <a:pt x="2730700" y="319641"/>
                  </a:lnTo>
                  <a:lnTo>
                    <a:pt x="2760700" y="347776"/>
                  </a:lnTo>
                  <a:lnTo>
                    <a:pt x="2782747" y="384759"/>
                  </a:lnTo>
                  <a:lnTo>
                    <a:pt x="2789859" y="435254"/>
                  </a:lnTo>
                  <a:lnTo>
                    <a:pt x="2789193" y="455569"/>
                  </a:lnTo>
                  <a:lnTo>
                    <a:pt x="2779191" y="495706"/>
                  </a:lnTo>
                  <a:lnTo>
                    <a:pt x="2743631" y="512064"/>
                  </a:lnTo>
                  <a:lnTo>
                    <a:pt x="2849324" y="512064"/>
                  </a:lnTo>
                  <a:lnTo>
                    <a:pt x="2853870" y="499083"/>
                  </a:lnTo>
                  <a:lnTo>
                    <a:pt x="2859202" y="469346"/>
                  </a:lnTo>
                  <a:lnTo>
                    <a:pt x="2860979" y="435254"/>
                  </a:lnTo>
                  <a:lnTo>
                    <a:pt x="2860179" y="411696"/>
                  </a:lnTo>
                  <a:lnTo>
                    <a:pt x="2853778" y="370448"/>
                  </a:lnTo>
                  <a:lnTo>
                    <a:pt x="2833243" y="321995"/>
                  </a:lnTo>
                  <a:lnTo>
                    <a:pt x="2802439" y="284878"/>
                  </a:lnTo>
                  <a:lnTo>
                    <a:pt x="2773635" y="259631"/>
                  </a:lnTo>
                  <a:lnTo>
                    <a:pt x="2756433" y="246075"/>
                  </a:lnTo>
                  <a:lnTo>
                    <a:pt x="2739902" y="232827"/>
                  </a:lnTo>
                  <a:lnTo>
                    <a:pt x="2705227" y="196291"/>
                  </a:lnTo>
                  <a:lnTo>
                    <a:pt x="2690559" y="154552"/>
                  </a:lnTo>
                  <a:lnTo>
                    <a:pt x="2689580" y="137261"/>
                  </a:lnTo>
                  <a:lnTo>
                    <a:pt x="2690190" y="122861"/>
                  </a:lnTo>
                  <a:lnTo>
                    <a:pt x="2690292" y="120459"/>
                  </a:lnTo>
                  <a:lnTo>
                    <a:pt x="2707453" y="79521"/>
                  </a:lnTo>
                  <a:lnTo>
                    <a:pt x="2736519" y="71120"/>
                  </a:lnTo>
                  <a:lnTo>
                    <a:pt x="2842355" y="71120"/>
                  </a:lnTo>
                  <a:lnTo>
                    <a:pt x="2840621" y="65606"/>
                  </a:lnTo>
                  <a:lnTo>
                    <a:pt x="2827553" y="41960"/>
                  </a:lnTo>
                  <a:lnTo>
                    <a:pt x="2810932" y="23601"/>
                  </a:lnTo>
                  <a:lnTo>
                    <a:pt x="2790218" y="10488"/>
                  </a:lnTo>
                  <a:lnTo>
                    <a:pt x="2765413" y="2621"/>
                  </a:lnTo>
                  <a:lnTo>
                    <a:pt x="2736519" y="0"/>
                  </a:lnTo>
                  <a:close/>
                </a:path>
                <a:path w="5325110" h="2005964">
                  <a:moveTo>
                    <a:pt x="2842355" y="71120"/>
                  </a:moveTo>
                  <a:lnTo>
                    <a:pt x="2736519" y="71120"/>
                  </a:lnTo>
                  <a:lnTo>
                    <a:pt x="2748478" y="72453"/>
                  </a:lnTo>
                  <a:lnTo>
                    <a:pt x="2758747" y="76454"/>
                  </a:lnTo>
                  <a:lnTo>
                    <a:pt x="2783282" y="122861"/>
                  </a:lnTo>
                  <a:lnTo>
                    <a:pt x="2786230" y="170153"/>
                  </a:lnTo>
                  <a:lnTo>
                    <a:pt x="2786303" y="172821"/>
                  </a:lnTo>
                  <a:lnTo>
                    <a:pt x="2857423" y="172821"/>
                  </a:lnTo>
                  <a:lnTo>
                    <a:pt x="2855556" y="131038"/>
                  </a:lnTo>
                  <a:lnTo>
                    <a:pt x="2849956" y="95299"/>
                  </a:lnTo>
                  <a:lnTo>
                    <a:pt x="2842355" y="71120"/>
                  </a:lnTo>
                  <a:close/>
                </a:path>
                <a:path w="5325110" h="2005964">
                  <a:moveTo>
                    <a:pt x="2968015" y="7112"/>
                  </a:moveTo>
                  <a:lnTo>
                    <a:pt x="2896895" y="7112"/>
                  </a:lnTo>
                  <a:lnTo>
                    <a:pt x="2896895" y="424586"/>
                  </a:lnTo>
                  <a:lnTo>
                    <a:pt x="2898762" y="463927"/>
                  </a:lnTo>
                  <a:lnTo>
                    <a:pt x="2913697" y="524734"/>
                  </a:lnTo>
                  <a:lnTo>
                    <a:pt x="2943789" y="562379"/>
                  </a:lnTo>
                  <a:lnTo>
                    <a:pt x="2990371" y="580872"/>
                  </a:lnTo>
                  <a:lnTo>
                    <a:pt x="3019933" y="583184"/>
                  </a:lnTo>
                  <a:lnTo>
                    <a:pt x="3049488" y="580872"/>
                  </a:lnTo>
                  <a:lnTo>
                    <a:pt x="3096074" y="562379"/>
                  </a:lnTo>
                  <a:lnTo>
                    <a:pt x="3126168" y="524734"/>
                  </a:lnTo>
                  <a:lnTo>
                    <a:pt x="3130481" y="512064"/>
                  </a:lnTo>
                  <a:lnTo>
                    <a:pt x="3019933" y="512064"/>
                  </a:lnTo>
                  <a:lnTo>
                    <a:pt x="3010196" y="511575"/>
                  </a:lnTo>
                  <a:lnTo>
                    <a:pt x="2975125" y="485840"/>
                  </a:lnTo>
                  <a:lnTo>
                    <a:pt x="2968282" y="440676"/>
                  </a:lnTo>
                  <a:lnTo>
                    <a:pt x="2968015" y="424586"/>
                  </a:lnTo>
                  <a:lnTo>
                    <a:pt x="2968015" y="7112"/>
                  </a:lnTo>
                  <a:close/>
                </a:path>
                <a:path w="5325110" h="2005964">
                  <a:moveTo>
                    <a:pt x="3142970" y="7112"/>
                  </a:moveTo>
                  <a:lnTo>
                    <a:pt x="3071850" y="7112"/>
                  </a:lnTo>
                  <a:lnTo>
                    <a:pt x="3071850" y="424586"/>
                  </a:lnTo>
                  <a:lnTo>
                    <a:pt x="3071538" y="440676"/>
                  </a:lnTo>
                  <a:lnTo>
                    <a:pt x="3064293" y="485840"/>
                  </a:lnTo>
                  <a:lnTo>
                    <a:pt x="3029619" y="511575"/>
                  </a:lnTo>
                  <a:lnTo>
                    <a:pt x="3019933" y="512064"/>
                  </a:lnTo>
                  <a:lnTo>
                    <a:pt x="3130481" y="512064"/>
                  </a:lnTo>
                  <a:lnTo>
                    <a:pt x="3135503" y="497309"/>
                  </a:lnTo>
                  <a:lnTo>
                    <a:pt x="3141103" y="463927"/>
                  </a:lnTo>
                  <a:lnTo>
                    <a:pt x="3142970" y="424586"/>
                  </a:lnTo>
                  <a:lnTo>
                    <a:pt x="3142970" y="7112"/>
                  </a:lnTo>
                  <a:close/>
                </a:path>
                <a:path w="5325110" h="2005964">
                  <a:moveTo>
                    <a:pt x="3249993" y="381914"/>
                  </a:moveTo>
                  <a:lnTo>
                    <a:pt x="3178873" y="381914"/>
                  </a:lnTo>
                  <a:lnTo>
                    <a:pt x="3179673" y="418273"/>
                  </a:lnTo>
                  <a:lnTo>
                    <a:pt x="3186074" y="478724"/>
                  </a:lnTo>
                  <a:lnTo>
                    <a:pt x="3199009" y="522951"/>
                  </a:lnTo>
                  <a:lnTo>
                    <a:pt x="3232213" y="564692"/>
                  </a:lnTo>
                  <a:lnTo>
                    <a:pt x="3285016" y="582028"/>
                  </a:lnTo>
                  <a:lnTo>
                    <a:pt x="3307600" y="583184"/>
                  </a:lnTo>
                  <a:lnTo>
                    <a:pt x="3336089" y="580828"/>
                  </a:lnTo>
                  <a:lnTo>
                    <a:pt x="3380541" y="561983"/>
                  </a:lnTo>
                  <a:lnTo>
                    <a:pt x="3408944" y="524463"/>
                  </a:lnTo>
                  <a:lnTo>
                    <a:pt x="3413288" y="512064"/>
                  </a:lnTo>
                  <a:lnTo>
                    <a:pt x="3307600" y="512064"/>
                  </a:lnTo>
                  <a:lnTo>
                    <a:pt x="3297194" y="511442"/>
                  </a:lnTo>
                  <a:lnTo>
                    <a:pt x="3262968" y="487172"/>
                  </a:lnTo>
                  <a:lnTo>
                    <a:pt x="3253192" y="448188"/>
                  </a:lnTo>
                  <a:lnTo>
                    <a:pt x="3250350" y="407339"/>
                  </a:lnTo>
                  <a:lnTo>
                    <a:pt x="3250107" y="390094"/>
                  </a:lnTo>
                  <a:lnTo>
                    <a:pt x="3249993" y="381914"/>
                  </a:lnTo>
                  <a:close/>
                </a:path>
                <a:path w="5325110" h="2005964">
                  <a:moveTo>
                    <a:pt x="3300488" y="0"/>
                  </a:moveTo>
                  <a:lnTo>
                    <a:pt x="3248390" y="9067"/>
                  </a:lnTo>
                  <a:lnTo>
                    <a:pt x="3211588" y="36271"/>
                  </a:lnTo>
                  <a:lnTo>
                    <a:pt x="3189717" y="79298"/>
                  </a:lnTo>
                  <a:lnTo>
                    <a:pt x="3182429" y="137261"/>
                  </a:lnTo>
                  <a:lnTo>
                    <a:pt x="3183229" y="158195"/>
                  </a:lnTo>
                  <a:lnTo>
                    <a:pt x="3195231" y="211937"/>
                  </a:lnTo>
                  <a:lnTo>
                    <a:pt x="3219096" y="252206"/>
                  </a:lnTo>
                  <a:lnTo>
                    <a:pt x="3251766" y="284478"/>
                  </a:lnTo>
                  <a:lnTo>
                    <a:pt x="3281286" y="308660"/>
                  </a:lnTo>
                  <a:lnTo>
                    <a:pt x="3294663" y="319641"/>
                  </a:lnTo>
                  <a:lnTo>
                    <a:pt x="3324669" y="347776"/>
                  </a:lnTo>
                  <a:lnTo>
                    <a:pt x="3346716" y="384759"/>
                  </a:lnTo>
                  <a:lnTo>
                    <a:pt x="3353828" y="435254"/>
                  </a:lnTo>
                  <a:lnTo>
                    <a:pt x="3353161" y="455569"/>
                  </a:lnTo>
                  <a:lnTo>
                    <a:pt x="3343160" y="495706"/>
                  </a:lnTo>
                  <a:lnTo>
                    <a:pt x="3307600" y="512064"/>
                  </a:lnTo>
                  <a:lnTo>
                    <a:pt x="3413288" y="512064"/>
                  </a:lnTo>
                  <a:lnTo>
                    <a:pt x="3417835" y="499083"/>
                  </a:lnTo>
                  <a:lnTo>
                    <a:pt x="3423170" y="469346"/>
                  </a:lnTo>
                  <a:lnTo>
                    <a:pt x="3424948" y="435254"/>
                  </a:lnTo>
                  <a:lnTo>
                    <a:pt x="3424148" y="411696"/>
                  </a:lnTo>
                  <a:lnTo>
                    <a:pt x="3417747" y="370448"/>
                  </a:lnTo>
                  <a:lnTo>
                    <a:pt x="3397211" y="321995"/>
                  </a:lnTo>
                  <a:lnTo>
                    <a:pt x="3366408" y="284878"/>
                  </a:lnTo>
                  <a:lnTo>
                    <a:pt x="3337604" y="259631"/>
                  </a:lnTo>
                  <a:lnTo>
                    <a:pt x="3320402" y="246075"/>
                  </a:lnTo>
                  <a:lnTo>
                    <a:pt x="3303864" y="232827"/>
                  </a:lnTo>
                  <a:lnTo>
                    <a:pt x="3269195" y="196291"/>
                  </a:lnTo>
                  <a:lnTo>
                    <a:pt x="3254526" y="154552"/>
                  </a:lnTo>
                  <a:lnTo>
                    <a:pt x="3253549" y="137261"/>
                  </a:lnTo>
                  <a:lnTo>
                    <a:pt x="3254158" y="122861"/>
                  </a:lnTo>
                  <a:lnTo>
                    <a:pt x="3254259" y="120459"/>
                  </a:lnTo>
                  <a:lnTo>
                    <a:pt x="3271415" y="79521"/>
                  </a:lnTo>
                  <a:lnTo>
                    <a:pt x="3300488" y="71120"/>
                  </a:lnTo>
                  <a:lnTo>
                    <a:pt x="3406323" y="71120"/>
                  </a:lnTo>
                  <a:lnTo>
                    <a:pt x="3404590" y="65606"/>
                  </a:lnTo>
                  <a:lnTo>
                    <a:pt x="3391522" y="41960"/>
                  </a:lnTo>
                  <a:lnTo>
                    <a:pt x="3374896" y="23601"/>
                  </a:lnTo>
                  <a:lnTo>
                    <a:pt x="3354182" y="10488"/>
                  </a:lnTo>
                  <a:lnTo>
                    <a:pt x="3329380" y="2621"/>
                  </a:lnTo>
                  <a:lnTo>
                    <a:pt x="3300488" y="0"/>
                  </a:lnTo>
                  <a:close/>
                </a:path>
                <a:path w="5325110" h="2005964">
                  <a:moveTo>
                    <a:pt x="3406323" y="71120"/>
                  </a:moveTo>
                  <a:lnTo>
                    <a:pt x="3300488" y="71120"/>
                  </a:lnTo>
                  <a:lnTo>
                    <a:pt x="3312445" y="72453"/>
                  </a:lnTo>
                  <a:lnTo>
                    <a:pt x="3322712" y="76454"/>
                  </a:lnTo>
                  <a:lnTo>
                    <a:pt x="3347246" y="122861"/>
                  </a:lnTo>
                  <a:lnTo>
                    <a:pt x="3350199" y="170153"/>
                  </a:lnTo>
                  <a:lnTo>
                    <a:pt x="3350272" y="172821"/>
                  </a:lnTo>
                  <a:lnTo>
                    <a:pt x="3421392" y="172821"/>
                  </a:lnTo>
                  <a:lnTo>
                    <a:pt x="3419525" y="131038"/>
                  </a:lnTo>
                  <a:lnTo>
                    <a:pt x="3413925" y="95299"/>
                  </a:lnTo>
                  <a:lnTo>
                    <a:pt x="3406323" y="71120"/>
                  </a:lnTo>
                  <a:close/>
                </a:path>
                <a:path w="5325110" h="2005964">
                  <a:moveTo>
                    <a:pt x="3590810" y="78232"/>
                  </a:moveTo>
                  <a:lnTo>
                    <a:pt x="3519678" y="78232"/>
                  </a:lnTo>
                  <a:lnTo>
                    <a:pt x="3519678" y="576072"/>
                  </a:lnTo>
                  <a:lnTo>
                    <a:pt x="3590810" y="576072"/>
                  </a:lnTo>
                  <a:lnTo>
                    <a:pt x="3590810" y="78232"/>
                  </a:lnTo>
                  <a:close/>
                </a:path>
                <a:path w="5325110" h="2005964">
                  <a:moveTo>
                    <a:pt x="3835298" y="7112"/>
                  </a:moveTo>
                  <a:lnTo>
                    <a:pt x="3735730" y="7112"/>
                  </a:lnTo>
                  <a:lnTo>
                    <a:pt x="3653231" y="576072"/>
                  </a:lnTo>
                  <a:lnTo>
                    <a:pt x="3724351" y="576072"/>
                  </a:lnTo>
                  <a:lnTo>
                    <a:pt x="3738575" y="461568"/>
                  </a:lnTo>
                  <a:lnTo>
                    <a:pt x="3900626" y="461568"/>
                  </a:lnTo>
                  <a:lnTo>
                    <a:pt x="3890403" y="390448"/>
                  </a:lnTo>
                  <a:lnTo>
                    <a:pt x="3747820" y="390448"/>
                  </a:lnTo>
                  <a:lnTo>
                    <a:pt x="3785514" y="90322"/>
                  </a:lnTo>
                  <a:lnTo>
                    <a:pt x="3847259" y="90322"/>
                  </a:lnTo>
                  <a:lnTo>
                    <a:pt x="3835298" y="7112"/>
                  </a:lnTo>
                  <a:close/>
                </a:path>
                <a:path w="5325110" h="2005964">
                  <a:moveTo>
                    <a:pt x="3900626" y="461568"/>
                  </a:moveTo>
                  <a:lnTo>
                    <a:pt x="3831742" y="461568"/>
                  </a:lnTo>
                  <a:lnTo>
                    <a:pt x="3845966" y="576072"/>
                  </a:lnTo>
                  <a:lnTo>
                    <a:pt x="3917086" y="576072"/>
                  </a:lnTo>
                  <a:lnTo>
                    <a:pt x="3900626" y="461568"/>
                  </a:lnTo>
                  <a:close/>
                </a:path>
                <a:path w="5325110" h="2005964">
                  <a:moveTo>
                    <a:pt x="3847259" y="90322"/>
                  </a:moveTo>
                  <a:lnTo>
                    <a:pt x="3785514" y="90322"/>
                  </a:lnTo>
                  <a:lnTo>
                    <a:pt x="3823207" y="390448"/>
                  </a:lnTo>
                  <a:lnTo>
                    <a:pt x="3890403" y="390448"/>
                  </a:lnTo>
                  <a:lnTo>
                    <a:pt x="3847259" y="90322"/>
                  </a:lnTo>
                  <a:close/>
                </a:path>
                <a:path w="5325110" h="2005964">
                  <a:moveTo>
                    <a:pt x="3671176" y="7112"/>
                  </a:moveTo>
                  <a:lnTo>
                    <a:pt x="3439312" y="7112"/>
                  </a:lnTo>
                  <a:lnTo>
                    <a:pt x="3439312" y="78232"/>
                  </a:lnTo>
                  <a:lnTo>
                    <a:pt x="3671176" y="78232"/>
                  </a:lnTo>
                  <a:lnTo>
                    <a:pt x="3671176" y="7112"/>
                  </a:lnTo>
                  <a:close/>
                </a:path>
                <a:path w="5325110" h="2005964">
                  <a:moveTo>
                    <a:pt x="4013276" y="7112"/>
                  </a:moveTo>
                  <a:lnTo>
                    <a:pt x="3942156" y="7112"/>
                  </a:lnTo>
                  <a:lnTo>
                    <a:pt x="3942156" y="576072"/>
                  </a:lnTo>
                  <a:lnTo>
                    <a:pt x="4013276" y="576072"/>
                  </a:lnTo>
                  <a:lnTo>
                    <a:pt x="4013276" y="7112"/>
                  </a:lnTo>
                  <a:close/>
                </a:path>
                <a:path w="5325110" h="2005964">
                  <a:moveTo>
                    <a:pt x="4120235" y="7112"/>
                  </a:moveTo>
                  <a:lnTo>
                    <a:pt x="4049115" y="7112"/>
                  </a:lnTo>
                  <a:lnTo>
                    <a:pt x="4049115" y="576072"/>
                  </a:lnTo>
                  <a:lnTo>
                    <a:pt x="4120235" y="576072"/>
                  </a:lnTo>
                  <a:lnTo>
                    <a:pt x="4120235" y="197002"/>
                  </a:lnTo>
                  <a:lnTo>
                    <a:pt x="4191266" y="197002"/>
                  </a:lnTo>
                  <a:lnTo>
                    <a:pt x="4120235" y="7112"/>
                  </a:lnTo>
                  <a:close/>
                </a:path>
                <a:path w="5325110" h="2005964">
                  <a:moveTo>
                    <a:pt x="4191266" y="197002"/>
                  </a:moveTo>
                  <a:lnTo>
                    <a:pt x="4120235" y="197002"/>
                  </a:lnTo>
                  <a:lnTo>
                    <a:pt x="4261764" y="576072"/>
                  </a:lnTo>
                  <a:lnTo>
                    <a:pt x="4332884" y="576072"/>
                  </a:lnTo>
                  <a:lnTo>
                    <a:pt x="4332884" y="385470"/>
                  </a:lnTo>
                  <a:lnTo>
                    <a:pt x="4261764" y="385470"/>
                  </a:lnTo>
                  <a:lnTo>
                    <a:pt x="4191266" y="197002"/>
                  </a:lnTo>
                  <a:close/>
                </a:path>
                <a:path w="5325110" h="2005964">
                  <a:moveTo>
                    <a:pt x="4332884" y="7112"/>
                  </a:moveTo>
                  <a:lnTo>
                    <a:pt x="4261764" y="7112"/>
                  </a:lnTo>
                  <a:lnTo>
                    <a:pt x="4261764" y="385470"/>
                  </a:lnTo>
                  <a:lnTo>
                    <a:pt x="4332884" y="385470"/>
                  </a:lnTo>
                  <a:lnTo>
                    <a:pt x="4332884" y="7112"/>
                  </a:lnTo>
                  <a:close/>
                </a:path>
                <a:path w="5325110" h="2005964">
                  <a:moveTo>
                    <a:pt x="4540250" y="7112"/>
                  </a:moveTo>
                  <a:lnTo>
                    <a:pt x="4440682" y="7112"/>
                  </a:lnTo>
                  <a:lnTo>
                    <a:pt x="4358182" y="576072"/>
                  </a:lnTo>
                  <a:lnTo>
                    <a:pt x="4429302" y="576072"/>
                  </a:lnTo>
                  <a:lnTo>
                    <a:pt x="4443526" y="461568"/>
                  </a:lnTo>
                  <a:lnTo>
                    <a:pt x="4605578" y="461568"/>
                  </a:lnTo>
                  <a:lnTo>
                    <a:pt x="4595354" y="390448"/>
                  </a:lnTo>
                  <a:lnTo>
                    <a:pt x="4452772" y="390448"/>
                  </a:lnTo>
                  <a:lnTo>
                    <a:pt x="4490466" y="90322"/>
                  </a:lnTo>
                  <a:lnTo>
                    <a:pt x="4552211" y="90322"/>
                  </a:lnTo>
                  <a:lnTo>
                    <a:pt x="4540250" y="7112"/>
                  </a:lnTo>
                  <a:close/>
                </a:path>
                <a:path w="5325110" h="2005964">
                  <a:moveTo>
                    <a:pt x="4605578" y="461568"/>
                  </a:moveTo>
                  <a:lnTo>
                    <a:pt x="4536694" y="461568"/>
                  </a:lnTo>
                  <a:lnTo>
                    <a:pt x="4550918" y="576072"/>
                  </a:lnTo>
                  <a:lnTo>
                    <a:pt x="4622038" y="576072"/>
                  </a:lnTo>
                  <a:lnTo>
                    <a:pt x="4605578" y="461568"/>
                  </a:lnTo>
                  <a:close/>
                </a:path>
                <a:path w="5325110" h="2005964">
                  <a:moveTo>
                    <a:pt x="4552211" y="90322"/>
                  </a:moveTo>
                  <a:lnTo>
                    <a:pt x="4490466" y="90322"/>
                  </a:lnTo>
                  <a:lnTo>
                    <a:pt x="4528159" y="390448"/>
                  </a:lnTo>
                  <a:lnTo>
                    <a:pt x="4595354" y="390448"/>
                  </a:lnTo>
                  <a:lnTo>
                    <a:pt x="4552211" y="90322"/>
                  </a:lnTo>
                  <a:close/>
                </a:path>
                <a:path w="5325110" h="2005964">
                  <a:moveTo>
                    <a:pt x="4739563" y="7112"/>
                  </a:moveTo>
                  <a:lnTo>
                    <a:pt x="4647107" y="7112"/>
                  </a:lnTo>
                  <a:lnTo>
                    <a:pt x="4647107" y="576072"/>
                  </a:lnTo>
                  <a:lnTo>
                    <a:pt x="4739563" y="576072"/>
                  </a:lnTo>
                  <a:lnTo>
                    <a:pt x="4767788" y="574917"/>
                  </a:lnTo>
                  <a:lnTo>
                    <a:pt x="4814371" y="567803"/>
                  </a:lnTo>
                  <a:lnTo>
                    <a:pt x="4861356" y="543356"/>
                  </a:lnTo>
                  <a:lnTo>
                    <a:pt x="4884509" y="504952"/>
                  </a:lnTo>
                  <a:lnTo>
                    <a:pt x="4718227" y="504952"/>
                  </a:lnTo>
                  <a:lnTo>
                    <a:pt x="4718227" y="311505"/>
                  </a:lnTo>
                  <a:lnTo>
                    <a:pt x="4870317" y="311505"/>
                  </a:lnTo>
                  <a:lnTo>
                    <a:pt x="4854202" y="291592"/>
                  </a:lnTo>
                  <a:lnTo>
                    <a:pt x="4822774" y="272389"/>
                  </a:lnTo>
                  <a:lnTo>
                    <a:pt x="4849534" y="255451"/>
                  </a:lnTo>
                  <a:lnTo>
                    <a:pt x="4861643" y="240385"/>
                  </a:lnTo>
                  <a:lnTo>
                    <a:pt x="4718227" y="240385"/>
                  </a:lnTo>
                  <a:lnTo>
                    <a:pt x="4718227" y="78232"/>
                  </a:lnTo>
                  <a:lnTo>
                    <a:pt x="4875535" y="78232"/>
                  </a:lnTo>
                  <a:lnTo>
                    <a:pt x="4870424" y="64008"/>
                  </a:lnTo>
                  <a:lnTo>
                    <a:pt x="4840822" y="28137"/>
                  </a:lnTo>
                  <a:lnTo>
                    <a:pt x="4789347" y="10491"/>
                  </a:lnTo>
                  <a:lnTo>
                    <a:pt x="4766054" y="7957"/>
                  </a:lnTo>
                  <a:lnTo>
                    <a:pt x="4739563" y="7112"/>
                  </a:lnTo>
                  <a:close/>
                </a:path>
                <a:path w="5325110" h="2005964">
                  <a:moveTo>
                    <a:pt x="4870317" y="311505"/>
                  </a:moveTo>
                  <a:lnTo>
                    <a:pt x="4740275" y="311505"/>
                  </a:lnTo>
                  <a:lnTo>
                    <a:pt x="4761656" y="312660"/>
                  </a:lnTo>
                  <a:lnTo>
                    <a:pt x="4779568" y="316126"/>
                  </a:lnTo>
                  <a:lnTo>
                    <a:pt x="4813085" y="340619"/>
                  </a:lnTo>
                  <a:lnTo>
                    <a:pt x="4823485" y="393293"/>
                  </a:lnTo>
                  <a:lnTo>
                    <a:pt x="4823394" y="429564"/>
                  </a:lnTo>
                  <a:lnTo>
                    <a:pt x="4817084" y="475792"/>
                  </a:lnTo>
                  <a:lnTo>
                    <a:pt x="4783214" y="501351"/>
                  </a:lnTo>
                  <a:lnTo>
                    <a:pt x="4740275" y="504952"/>
                  </a:lnTo>
                  <a:lnTo>
                    <a:pt x="4884509" y="504952"/>
                  </a:lnTo>
                  <a:lnTo>
                    <a:pt x="4886606" y="499171"/>
                  </a:lnTo>
                  <a:lnTo>
                    <a:pt x="4891050" y="478991"/>
                  </a:lnTo>
                  <a:lnTo>
                    <a:pt x="4893716" y="455789"/>
                  </a:lnTo>
                  <a:lnTo>
                    <a:pt x="4894605" y="429564"/>
                  </a:lnTo>
                  <a:lnTo>
                    <a:pt x="4894605" y="400405"/>
                  </a:lnTo>
                  <a:lnTo>
                    <a:pt x="4890116" y="355600"/>
                  </a:lnTo>
                  <a:lnTo>
                    <a:pt x="4876649" y="319328"/>
                  </a:lnTo>
                  <a:lnTo>
                    <a:pt x="4870317" y="311505"/>
                  </a:lnTo>
                  <a:close/>
                </a:path>
                <a:path w="5325110" h="2005964">
                  <a:moveTo>
                    <a:pt x="4875535" y="78232"/>
                  </a:moveTo>
                  <a:lnTo>
                    <a:pt x="4740275" y="78232"/>
                  </a:lnTo>
                  <a:lnTo>
                    <a:pt x="4755474" y="78543"/>
                  </a:lnTo>
                  <a:lnTo>
                    <a:pt x="4768364" y="79478"/>
                  </a:lnTo>
                  <a:lnTo>
                    <a:pt x="4804018" y="95876"/>
                  </a:lnTo>
                  <a:lnTo>
                    <a:pt x="4812462" y="133082"/>
                  </a:lnTo>
                  <a:lnTo>
                    <a:pt x="4812817" y="147929"/>
                  </a:lnTo>
                  <a:lnTo>
                    <a:pt x="4812817" y="170688"/>
                  </a:lnTo>
                  <a:lnTo>
                    <a:pt x="4804994" y="215493"/>
                  </a:lnTo>
                  <a:lnTo>
                    <a:pt x="4773345" y="237583"/>
                  </a:lnTo>
                  <a:lnTo>
                    <a:pt x="4740275" y="240385"/>
                  </a:lnTo>
                  <a:lnTo>
                    <a:pt x="4861643" y="240385"/>
                  </a:lnTo>
                  <a:lnTo>
                    <a:pt x="4868648" y="231670"/>
                  </a:lnTo>
                  <a:lnTo>
                    <a:pt x="4880115" y="201044"/>
                  </a:lnTo>
                  <a:lnTo>
                    <a:pt x="4883937" y="163576"/>
                  </a:lnTo>
                  <a:lnTo>
                    <a:pt x="4883937" y="147929"/>
                  </a:lnTo>
                  <a:lnTo>
                    <a:pt x="4883092" y="122417"/>
                  </a:lnTo>
                  <a:lnTo>
                    <a:pt x="4880557" y="99925"/>
                  </a:lnTo>
                  <a:lnTo>
                    <a:pt x="4876460" y="81034"/>
                  </a:lnTo>
                  <a:lnTo>
                    <a:pt x="4876334" y="80455"/>
                  </a:lnTo>
                  <a:lnTo>
                    <a:pt x="4875647" y="78543"/>
                  </a:lnTo>
                  <a:lnTo>
                    <a:pt x="4875535" y="78232"/>
                  </a:lnTo>
                  <a:close/>
                </a:path>
                <a:path w="5325110" h="2005964">
                  <a:moveTo>
                    <a:pt x="5001602" y="7112"/>
                  </a:moveTo>
                  <a:lnTo>
                    <a:pt x="4930482" y="7112"/>
                  </a:lnTo>
                  <a:lnTo>
                    <a:pt x="4930482" y="576072"/>
                  </a:lnTo>
                  <a:lnTo>
                    <a:pt x="5111838" y="576072"/>
                  </a:lnTo>
                  <a:lnTo>
                    <a:pt x="5111838" y="504952"/>
                  </a:lnTo>
                  <a:lnTo>
                    <a:pt x="5001602" y="504952"/>
                  </a:lnTo>
                  <a:lnTo>
                    <a:pt x="5001602" y="7112"/>
                  </a:lnTo>
                  <a:close/>
                </a:path>
                <a:path w="5325110" h="2005964">
                  <a:moveTo>
                    <a:pt x="5325059" y="7112"/>
                  </a:moveTo>
                  <a:lnTo>
                    <a:pt x="5143703" y="7112"/>
                  </a:lnTo>
                  <a:lnTo>
                    <a:pt x="5143703" y="576072"/>
                  </a:lnTo>
                  <a:lnTo>
                    <a:pt x="5325059" y="576072"/>
                  </a:lnTo>
                  <a:lnTo>
                    <a:pt x="5325059" y="504952"/>
                  </a:lnTo>
                  <a:lnTo>
                    <a:pt x="5214823" y="504952"/>
                  </a:lnTo>
                  <a:lnTo>
                    <a:pt x="5214823" y="327152"/>
                  </a:lnTo>
                  <a:lnTo>
                    <a:pt x="5325059" y="327152"/>
                  </a:lnTo>
                  <a:lnTo>
                    <a:pt x="5325059" y="256032"/>
                  </a:lnTo>
                  <a:lnTo>
                    <a:pt x="5214823" y="256032"/>
                  </a:lnTo>
                  <a:lnTo>
                    <a:pt x="5214823" y="78232"/>
                  </a:lnTo>
                  <a:lnTo>
                    <a:pt x="5325059" y="78232"/>
                  </a:lnTo>
                  <a:lnTo>
                    <a:pt x="5325059" y="7112"/>
                  </a:lnTo>
                  <a:close/>
                </a:path>
                <a:path w="5325110" h="2005964">
                  <a:moveTo>
                    <a:pt x="71119" y="1429512"/>
                  </a:moveTo>
                  <a:lnTo>
                    <a:pt x="0" y="1429512"/>
                  </a:lnTo>
                  <a:lnTo>
                    <a:pt x="0" y="1998472"/>
                  </a:lnTo>
                  <a:lnTo>
                    <a:pt x="71119" y="1998472"/>
                  </a:lnTo>
                  <a:lnTo>
                    <a:pt x="71119" y="1665630"/>
                  </a:lnTo>
                  <a:lnTo>
                    <a:pt x="124307" y="1665630"/>
                  </a:lnTo>
                  <a:lnTo>
                    <a:pt x="71119" y="1429512"/>
                  </a:lnTo>
                  <a:close/>
                </a:path>
                <a:path w="5325110" h="2005964">
                  <a:moveTo>
                    <a:pt x="124307" y="1665630"/>
                  </a:moveTo>
                  <a:lnTo>
                    <a:pt x="71119" y="1665630"/>
                  </a:lnTo>
                  <a:lnTo>
                    <a:pt x="142239" y="1998472"/>
                  </a:lnTo>
                  <a:lnTo>
                    <a:pt x="188468" y="1998472"/>
                  </a:lnTo>
                  <a:lnTo>
                    <a:pt x="220663" y="1846275"/>
                  </a:lnTo>
                  <a:lnTo>
                    <a:pt x="164998" y="1846275"/>
                  </a:lnTo>
                  <a:lnTo>
                    <a:pt x="124307" y="1665630"/>
                  </a:lnTo>
                  <a:close/>
                </a:path>
                <a:path w="5325110" h="2005964">
                  <a:moveTo>
                    <a:pt x="329996" y="1665630"/>
                  </a:moveTo>
                  <a:lnTo>
                    <a:pt x="258876" y="1665630"/>
                  </a:lnTo>
                  <a:lnTo>
                    <a:pt x="258876" y="1998472"/>
                  </a:lnTo>
                  <a:lnTo>
                    <a:pt x="329996" y="1998472"/>
                  </a:lnTo>
                  <a:lnTo>
                    <a:pt x="329996" y="1665630"/>
                  </a:lnTo>
                  <a:close/>
                </a:path>
                <a:path w="5325110" h="2005964">
                  <a:moveTo>
                    <a:pt x="329996" y="1429512"/>
                  </a:moveTo>
                  <a:lnTo>
                    <a:pt x="258876" y="1429512"/>
                  </a:lnTo>
                  <a:lnTo>
                    <a:pt x="164998" y="1846275"/>
                  </a:lnTo>
                  <a:lnTo>
                    <a:pt x="220663" y="1846275"/>
                  </a:lnTo>
                  <a:lnTo>
                    <a:pt x="258876" y="1665630"/>
                  </a:lnTo>
                  <a:lnTo>
                    <a:pt x="329996" y="1665630"/>
                  </a:lnTo>
                  <a:lnTo>
                    <a:pt x="329996" y="1429512"/>
                  </a:lnTo>
                  <a:close/>
                </a:path>
                <a:path w="5325110" h="2005964">
                  <a:moveTo>
                    <a:pt x="426821" y="1429512"/>
                  </a:moveTo>
                  <a:lnTo>
                    <a:pt x="351434" y="1429512"/>
                  </a:lnTo>
                  <a:lnTo>
                    <a:pt x="460959" y="1799336"/>
                  </a:lnTo>
                  <a:lnTo>
                    <a:pt x="460959" y="1998472"/>
                  </a:lnTo>
                  <a:lnTo>
                    <a:pt x="532079" y="1998472"/>
                  </a:lnTo>
                  <a:lnTo>
                    <a:pt x="532079" y="1799336"/>
                  </a:lnTo>
                  <a:lnTo>
                    <a:pt x="559039" y="1708302"/>
                  </a:lnTo>
                  <a:lnTo>
                    <a:pt x="496519" y="1708302"/>
                  </a:lnTo>
                  <a:lnTo>
                    <a:pt x="426821" y="1429512"/>
                  </a:lnTo>
                  <a:close/>
                </a:path>
                <a:path w="5325110" h="2005964">
                  <a:moveTo>
                    <a:pt x="641603" y="1429512"/>
                  </a:moveTo>
                  <a:lnTo>
                    <a:pt x="566216" y="1429512"/>
                  </a:lnTo>
                  <a:lnTo>
                    <a:pt x="496519" y="1708302"/>
                  </a:lnTo>
                  <a:lnTo>
                    <a:pt x="559039" y="1708302"/>
                  </a:lnTo>
                  <a:lnTo>
                    <a:pt x="641603" y="1429512"/>
                  </a:lnTo>
                  <a:close/>
                </a:path>
                <a:path w="5325110" h="2005964">
                  <a:moveTo>
                    <a:pt x="775207" y="1422400"/>
                  </a:moveTo>
                  <a:lnTo>
                    <a:pt x="720266" y="1431647"/>
                  </a:lnTo>
                  <a:lnTo>
                    <a:pt x="682040" y="1459382"/>
                  </a:lnTo>
                  <a:lnTo>
                    <a:pt x="659638" y="1508274"/>
                  </a:lnTo>
                  <a:lnTo>
                    <a:pt x="652170" y="1580997"/>
                  </a:lnTo>
                  <a:lnTo>
                    <a:pt x="652170" y="1846986"/>
                  </a:lnTo>
                  <a:lnTo>
                    <a:pt x="654037" y="1886327"/>
                  </a:lnTo>
                  <a:lnTo>
                    <a:pt x="668972" y="1947134"/>
                  </a:lnTo>
                  <a:lnTo>
                    <a:pt x="699064" y="1984779"/>
                  </a:lnTo>
                  <a:lnTo>
                    <a:pt x="745646" y="2003272"/>
                  </a:lnTo>
                  <a:lnTo>
                    <a:pt x="775207" y="2005584"/>
                  </a:lnTo>
                  <a:lnTo>
                    <a:pt x="804763" y="2003272"/>
                  </a:lnTo>
                  <a:lnTo>
                    <a:pt x="851349" y="1984779"/>
                  </a:lnTo>
                  <a:lnTo>
                    <a:pt x="881443" y="1947134"/>
                  </a:lnTo>
                  <a:lnTo>
                    <a:pt x="885756" y="1934464"/>
                  </a:lnTo>
                  <a:lnTo>
                    <a:pt x="775207" y="1934464"/>
                  </a:lnTo>
                  <a:lnTo>
                    <a:pt x="765471" y="1933975"/>
                  </a:lnTo>
                  <a:lnTo>
                    <a:pt x="730400" y="1908240"/>
                  </a:lnTo>
                  <a:lnTo>
                    <a:pt x="723557" y="1863076"/>
                  </a:lnTo>
                  <a:lnTo>
                    <a:pt x="723290" y="1846986"/>
                  </a:lnTo>
                  <a:lnTo>
                    <a:pt x="723290" y="1580997"/>
                  </a:lnTo>
                  <a:lnTo>
                    <a:pt x="725690" y="1538594"/>
                  </a:lnTo>
                  <a:lnTo>
                    <a:pt x="743203" y="1502054"/>
                  </a:lnTo>
                  <a:lnTo>
                    <a:pt x="775207" y="1493520"/>
                  </a:lnTo>
                  <a:lnTo>
                    <a:pt x="885756" y="1493520"/>
                  </a:lnTo>
                  <a:lnTo>
                    <a:pt x="881443" y="1480849"/>
                  </a:lnTo>
                  <a:lnTo>
                    <a:pt x="868375" y="1459382"/>
                  </a:lnTo>
                  <a:lnTo>
                    <a:pt x="851349" y="1443204"/>
                  </a:lnTo>
                  <a:lnTo>
                    <a:pt x="830145" y="1431647"/>
                  </a:lnTo>
                  <a:lnTo>
                    <a:pt x="804763" y="1424711"/>
                  </a:lnTo>
                  <a:lnTo>
                    <a:pt x="775207" y="1422400"/>
                  </a:lnTo>
                  <a:close/>
                </a:path>
                <a:path w="5325110" h="2005964">
                  <a:moveTo>
                    <a:pt x="898245" y="1767332"/>
                  </a:moveTo>
                  <a:lnTo>
                    <a:pt x="827125" y="1767332"/>
                  </a:lnTo>
                  <a:lnTo>
                    <a:pt x="827125" y="1846986"/>
                  </a:lnTo>
                  <a:lnTo>
                    <a:pt x="826813" y="1863076"/>
                  </a:lnTo>
                  <a:lnTo>
                    <a:pt x="819568" y="1908240"/>
                  </a:lnTo>
                  <a:lnTo>
                    <a:pt x="784894" y="1933975"/>
                  </a:lnTo>
                  <a:lnTo>
                    <a:pt x="775207" y="1934464"/>
                  </a:lnTo>
                  <a:lnTo>
                    <a:pt x="885756" y="1934464"/>
                  </a:lnTo>
                  <a:lnTo>
                    <a:pt x="890777" y="1919709"/>
                  </a:lnTo>
                  <a:lnTo>
                    <a:pt x="896378" y="1886327"/>
                  </a:lnTo>
                  <a:lnTo>
                    <a:pt x="898245" y="1846986"/>
                  </a:lnTo>
                  <a:lnTo>
                    <a:pt x="898245" y="1767332"/>
                  </a:lnTo>
                  <a:close/>
                </a:path>
                <a:path w="5325110" h="2005964">
                  <a:moveTo>
                    <a:pt x="885756" y="1493520"/>
                  </a:moveTo>
                  <a:lnTo>
                    <a:pt x="775207" y="1493520"/>
                  </a:lnTo>
                  <a:lnTo>
                    <a:pt x="784894" y="1494053"/>
                  </a:lnTo>
                  <a:lnTo>
                    <a:pt x="793340" y="1495653"/>
                  </a:lnTo>
                  <a:lnTo>
                    <a:pt x="822147" y="1528368"/>
                  </a:lnTo>
                  <a:lnTo>
                    <a:pt x="827125" y="1580997"/>
                  </a:lnTo>
                  <a:lnTo>
                    <a:pt x="827125" y="1660652"/>
                  </a:lnTo>
                  <a:lnTo>
                    <a:pt x="898245" y="1660652"/>
                  </a:lnTo>
                  <a:lnTo>
                    <a:pt x="898245" y="1580997"/>
                  </a:lnTo>
                  <a:lnTo>
                    <a:pt x="896378" y="1541656"/>
                  </a:lnTo>
                  <a:lnTo>
                    <a:pt x="890777" y="1508274"/>
                  </a:lnTo>
                  <a:lnTo>
                    <a:pt x="885756" y="1493520"/>
                  </a:lnTo>
                  <a:close/>
                </a:path>
                <a:path w="5325110" h="2005964">
                  <a:moveTo>
                    <a:pt x="1115504" y="1429512"/>
                  </a:moveTo>
                  <a:lnTo>
                    <a:pt x="934148" y="1429512"/>
                  </a:lnTo>
                  <a:lnTo>
                    <a:pt x="934148" y="1998472"/>
                  </a:lnTo>
                  <a:lnTo>
                    <a:pt x="1115504" y="1998472"/>
                  </a:lnTo>
                  <a:lnTo>
                    <a:pt x="1115504" y="1927352"/>
                  </a:lnTo>
                  <a:lnTo>
                    <a:pt x="1005268" y="1927352"/>
                  </a:lnTo>
                  <a:lnTo>
                    <a:pt x="1005268" y="1749552"/>
                  </a:lnTo>
                  <a:lnTo>
                    <a:pt x="1115504" y="1749552"/>
                  </a:lnTo>
                  <a:lnTo>
                    <a:pt x="1115504" y="1678432"/>
                  </a:lnTo>
                  <a:lnTo>
                    <a:pt x="1005268" y="1678432"/>
                  </a:lnTo>
                  <a:lnTo>
                    <a:pt x="1005268" y="1500632"/>
                  </a:lnTo>
                  <a:lnTo>
                    <a:pt x="1115504" y="1500632"/>
                  </a:lnTo>
                  <a:lnTo>
                    <a:pt x="1115504" y="1429512"/>
                  </a:lnTo>
                  <a:close/>
                </a:path>
                <a:path w="5325110" h="2005964">
                  <a:moveTo>
                    <a:pt x="1221955" y="1429512"/>
                  </a:moveTo>
                  <a:lnTo>
                    <a:pt x="1150835" y="1429512"/>
                  </a:lnTo>
                  <a:lnTo>
                    <a:pt x="1150835" y="1998472"/>
                  </a:lnTo>
                  <a:lnTo>
                    <a:pt x="1332191" y="1998472"/>
                  </a:lnTo>
                  <a:lnTo>
                    <a:pt x="1332191" y="1927352"/>
                  </a:lnTo>
                  <a:lnTo>
                    <a:pt x="1221955" y="1927352"/>
                  </a:lnTo>
                  <a:lnTo>
                    <a:pt x="1221955" y="1429512"/>
                  </a:lnTo>
                  <a:close/>
                </a:path>
                <a:path w="5325110" h="2005964">
                  <a:moveTo>
                    <a:pt x="1435176" y="1429512"/>
                  </a:moveTo>
                  <a:lnTo>
                    <a:pt x="1364056" y="1429512"/>
                  </a:lnTo>
                  <a:lnTo>
                    <a:pt x="1364056" y="1998472"/>
                  </a:lnTo>
                  <a:lnTo>
                    <a:pt x="1435176" y="1998472"/>
                  </a:lnTo>
                  <a:lnTo>
                    <a:pt x="1435176" y="1429512"/>
                  </a:lnTo>
                  <a:close/>
                </a:path>
                <a:path w="5325110" h="2005964">
                  <a:moveTo>
                    <a:pt x="1542135" y="1429512"/>
                  </a:moveTo>
                  <a:lnTo>
                    <a:pt x="1471015" y="1429512"/>
                  </a:lnTo>
                  <a:lnTo>
                    <a:pt x="1471015" y="1846986"/>
                  </a:lnTo>
                  <a:lnTo>
                    <a:pt x="1472882" y="1886327"/>
                  </a:lnTo>
                  <a:lnTo>
                    <a:pt x="1487817" y="1947134"/>
                  </a:lnTo>
                  <a:lnTo>
                    <a:pt x="1517909" y="1984779"/>
                  </a:lnTo>
                  <a:lnTo>
                    <a:pt x="1564492" y="2003272"/>
                  </a:lnTo>
                  <a:lnTo>
                    <a:pt x="1594053" y="2005584"/>
                  </a:lnTo>
                  <a:lnTo>
                    <a:pt x="1623614" y="2003272"/>
                  </a:lnTo>
                  <a:lnTo>
                    <a:pt x="1670196" y="1984779"/>
                  </a:lnTo>
                  <a:lnTo>
                    <a:pt x="1700288" y="1947134"/>
                  </a:lnTo>
                  <a:lnTo>
                    <a:pt x="1704601" y="1934464"/>
                  </a:lnTo>
                  <a:lnTo>
                    <a:pt x="1594053" y="1934464"/>
                  </a:lnTo>
                  <a:lnTo>
                    <a:pt x="1584316" y="1933975"/>
                  </a:lnTo>
                  <a:lnTo>
                    <a:pt x="1549245" y="1908240"/>
                  </a:lnTo>
                  <a:lnTo>
                    <a:pt x="1542402" y="1863076"/>
                  </a:lnTo>
                  <a:lnTo>
                    <a:pt x="1542135" y="1846986"/>
                  </a:lnTo>
                  <a:lnTo>
                    <a:pt x="1542135" y="1429512"/>
                  </a:lnTo>
                  <a:close/>
                </a:path>
                <a:path w="5325110" h="2005964">
                  <a:moveTo>
                    <a:pt x="1717090" y="1429512"/>
                  </a:moveTo>
                  <a:lnTo>
                    <a:pt x="1645970" y="1429512"/>
                  </a:lnTo>
                  <a:lnTo>
                    <a:pt x="1645970" y="1846986"/>
                  </a:lnTo>
                  <a:lnTo>
                    <a:pt x="1645659" y="1863076"/>
                  </a:lnTo>
                  <a:lnTo>
                    <a:pt x="1638413" y="1908240"/>
                  </a:lnTo>
                  <a:lnTo>
                    <a:pt x="1603745" y="1933975"/>
                  </a:lnTo>
                  <a:lnTo>
                    <a:pt x="1594053" y="1934464"/>
                  </a:lnTo>
                  <a:lnTo>
                    <a:pt x="1704601" y="1934464"/>
                  </a:lnTo>
                  <a:lnTo>
                    <a:pt x="1709623" y="1919709"/>
                  </a:lnTo>
                  <a:lnTo>
                    <a:pt x="1715223" y="1886327"/>
                  </a:lnTo>
                  <a:lnTo>
                    <a:pt x="1717090" y="1846986"/>
                  </a:lnTo>
                  <a:lnTo>
                    <a:pt x="1717090" y="1429512"/>
                  </a:lnTo>
                  <a:close/>
                </a:path>
                <a:path w="5325110" h="2005964">
                  <a:moveTo>
                    <a:pt x="1824113" y="1429512"/>
                  </a:moveTo>
                  <a:lnTo>
                    <a:pt x="1752993" y="1429512"/>
                  </a:lnTo>
                  <a:lnTo>
                    <a:pt x="1752993" y="1998472"/>
                  </a:lnTo>
                  <a:lnTo>
                    <a:pt x="1824113" y="1998472"/>
                  </a:lnTo>
                  <a:lnTo>
                    <a:pt x="1824113" y="1665630"/>
                  </a:lnTo>
                  <a:lnTo>
                    <a:pt x="1877300" y="1665630"/>
                  </a:lnTo>
                  <a:lnTo>
                    <a:pt x="1824113" y="1429512"/>
                  </a:lnTo>
                  <a:close/>
                </a:path>
                <a:path w="5325110" h="2005964">
                  <a:moveTo>
                    <a:pt x="1877300" y="1665630"/>
                  </a:moveTo>
                  <a:lnTo>
                    <a:pt x="1824113" y="1665630"/>
                  </a:lnTo>
                  <a:lnTo>
                    <a:pt x="1895233" y="1998472"/>
                  </a:lnTo>
                  <a:lnTo>
                    <a:pt x="1941461" y="1998472"/>
                  </a:lnTo>
                  <a:lnTo>
                    <a:pt x="1973657" y="1846275"/>
                  </a:lnTo>
                  <a:lnTo>
                    <a:pt x="1917992" y="1846275"/>
                  </a:lnTo>
                  <a:lnTo>
                    <a:pt x="1877300" y="1665630"/>
                  </a:lnTo>
                  <a:close/>
                </a:path>
                <a:path w="5325110" h="2005964">
                  <a:moveTo>
                    <a:pt x="2082990" y="1665630"/>
                  </a:moveTo>
                  <a:lnTo>
                    <a:pt x="2011870" y="1665630"/>
                  </a:lnTo>
                  <a:lnTo>
                    <a:pt x="2011870" y="1998472"/>
                  </a:lnTo>
                  <a:lnTo>
                    <a:pt x="2082990" y="1998472"/>
                  </a:lnTo>
                  <a:lnTo>
                    <a:pt x="2082990" y="1665630"/>
                  </a:lnTo>
                  <a:close/>
                </a:path>
                <a:path w="5325110" h="2005964">
                  <a:moveTo>
                    <a:pt x="2082990" y="1429512"/>
                  </a:moveTo>
                  <a:lnTo>
                    <a:pt x="2011870" y="1429512"/>
                  </a:lnTo>
                  <a:lnTo>
                    <a:pt x="1917992" y="1846275"/>
                  </a:lnTo>
                  <a:lnTo>
                    <a:pt x="1973657" y="1846275"/>
                  </a:lnTo>
                  <a:lnTo>
                    <a:pt x="2011870" y="1665630"/>
                  </a:lnTo>
                  <a:lnTo>
                    <a:pt x="2082990" y="1665630"/>
                  </a:lnTo>
                  <a:lnTo>
                    <a:pt x="2082990" y="1429512"/>
                  </a:lnTo>
                  <a:close/>
                </a:path>
                <a:path w="5325110" h="2005964">
                  <a:moveTo>
                    <a:pt x="2390660" y="1500632"/>
                  </a:moveTo>
                  <a:lnTo>
                    <a:pt x="2319528" y="1500632"/>
                  </a:lnTo>
                  <a:lnTo>
                    <a:pt x="2319528" y="1998472"/>
                  </a:lnTo>
                  <a:lnTo>
                    <a:pt x="2390660" y="1998472"/>
                  </a:lnTo>
                  <a:lnTo>
                    <a:pt x="2390660" y="1500632"/>
                  </a:lnTo>
                  <a:close/>
                </a:path>
                <a:path w="5325110" h="2005964">
                  <a:moveTo>
                    <a:pt x="2471026" y="1429512"/>
                  </a:moveTo>
                  <a:lnTo>
                    <a:pt x="2239162" y="1429512"/>
                  </a:lnTo>
                  <a:lnTo>
                    <a:pt x="2239162" y="1500632"/>
                  </a:lnTo>
                  <a:lnTo>
                    <a:pt x="2471026" y="1500632"/>
                  </a:lnTo>
                  <a:lnTo>
                    <a:pt x="2471026" y="1429512"/>
                  </a:lnTo>
                  <a:close/>
                </a:path>
                <a:path w="5325110" h="2005964">
                  <a:moveTo>
                    <a:pt x="2680970" y="1429512"/>
                  </a:moveTo>
                  <a:lnTo>
                    <a:pt x="2499614" y="1429512"/>
                  </a:lnTo>
                  <a:lnTo>
                    <a:pt x="2499614" y="1998472"/>
                  </a:lnTo>
                  <a:lnTo>
                    <a:pt x="2680970" y="1998472"/>
                  </a:lnTo>
                  <a:lnTo>
                    <a:pt x="2680970" y="1927352"/>
                  </a:lnTo>
                  <a:lnTo>
                    <a:pt x="2570734" y="1927352"/>
                  </a:lnTo>
                  <a:lnTo>
                    <a:pt x="2570734" y="1749552"/>
                  </a:lnTo>
                  <a:lnTo>
                    <a:pt x="2680970" y="1749552"/>
                  </a:lnTo>
                  <a:lnTo>
                    <a:pt x="2680970" y="1678432"/>
                  </a:lnTo>
                  <a:lnTo>
                    <a:pt x="2570734" y="1678432"/>
                  </a:lnTo>
                  <a:lnTo>
                    <a:pt x="2570734" y="1500632"/>
                  </a:lnTo>
                  <a:lnTo>
                    <a:pt x="2680970" y="1500632"/>
                  </a:lnTo>
                  <a:lnTo>
                    <a:pt x="2680970" y="1429512"/>
                  </a:lnTo>
                  <a:close/>
                </a:path>
                <a:path w="5325110" h="2005964">
                  <a:moveTo>
                    <a:pt x="2835871" y="1422400"/>
                  </a:moveTo>
                  <a:lnTo>
                    <a:pt x="2780934" y="1431647"/>
                  </a:lnTo>
                  <a:lnTo>
                    <a:pt x="2742704" y="1459382"/>
                  </a:lnTo>
                  <a:lnTo>
                    <a:pt x="2720301" y="1508274"/>
                  </a:lnTo>
                  <a:lnTo>
                    <a:pt x="2712834" y="1580997"/>
                  </a:lnTo>
                  <a:lnTo>
                    <a:pt x="2712834" y="1846986"/>
                  </a:lnTo>
                  <a:lnTo>
                    <a:pt x="2714701" y="1886327"/>
                  </a:lnTo>
                  <a:lnTo>
                    <a:pt x="2729636" y="1947134"/>
                  </a:lnTo>
                  <a:lnTo>
                    <a:pt x="2759730" y="1984779"/>
                  </a:lnTo>
                  <a:lnTo>
                    <a:pt x="2806316" y="2003272"/>
                  </a:lnTo>
                  <a:lnTo>
                    <a:pt x="2835871" y="2005584"/>
                  </a:lnTo>
                  <a:lnTo>
                    <a:pt x="2865432" y="2003272"/>
                  </a:lnTo>
                  <a:lnTo>
                    <a:pt x="2912015" y="1984779"/>
                  </a:lnTo>
                  <a:lnTo>
                    <a:pt x="2942107" y="1947134"/>
                  </a:lnTo>
                  <a:lnTo>
                    <a:pt x="2946420" y="1934464"/>
                  </a:lnTo>
                  <a:lnTo>
                    <a:pt x="2835871" y="1934464"/>
                  </a:lnTo>
                  <a:lnTo>
                    <a:pt x="2826142" y="1933975"/>
                  </a:lnTo>
                  <a:lnTo>
                    <a:pt x="2791069" y="1908240"/>
                  </a:lnTo>
                  <a:lnTo>
                    <a:pt x="2784221" y="1863076"/>
                  </a:lnTo>
                  <a:lnTo>
                    <a:pt x="2783954" y="1846986"/>
                  </a:lnTo>
                  <a:lnTo>
                    <a:pt x="2783954" y="1580997"/>
                  </a:lnTo>
                  <a:lnTo>
                    <a:pt x="2786354" y="1538594"/>
                  </a:lnTo>
                  <a:lnTo>
                    <a:pt x="2803867" y="1502054"/>
                  </a:lnTo>
                  <a:lnTo>
                    <a:pt x="2835871" y="1493520"/>
                  </a:lnTo>
                  <a:lnTo>
                    <a:pt x="2946420" y="1493520"/>
                  </a:lnTo>
                  <a:lnTo>
                    <a:pt x="2942107" y="1480849"/>
                  </a:lnTo>
                  <a:lnTo>
                    <a:pt x="2929039" y="1459382"/>
                  </a:lnTo>
                  <a:lnTo>
                    <a:pt x="2912015" y="1443204"/>
                  </a:lnTo>
                  <a:lnTo>
                    <a:pt x="2890813" y="1431647"/>
                  </a:lnTo>
                  <a:lnTo>
                    <a:pt x="2865432" y="1424711"/>
                  </a:lnTo>
                  <a:lnTo>
                    <a:pt x="2835871" y="1422400"/>
                  </a:lnTo>
                  <a:close/>
                </a:path>
                <a:path w="5325110" h="2005964">
                  <a:moveTo>
                    <a:pt x="2958909" y="1767332"/>
                  </a:moveTo>
                  <a:lnTo>
                    <a:pt x="2887789" y="1767332"/>
                  </a:lnTo>
                  <a:lnTo>
                    <a:pt x="2887789" y="1846986"/>
                  </a:lnTo>
                  <a:lnTo>
                    <a:pt x="2887479" y="1863076"/>
                  </a:lnTo>
                  <a:lnTo>
                    <a:pt x="2880234" y="1908240"/>
                  </a:lnTo>
                  <a:lnTo>
                    <a:pt x="2845563" y="1933975"/>
                  </a:lnTo>
                  <a:lnTo>
                    <a:pt x="2835871" y="1934464"/>
                  </a:lnTo>
                  <a:lnTo>
                    <a:pt x="2946420" y="1934464"/>
                  </a:lnTo>
                  <a:lnTo>
                    <a:pt x="2951441" y="1919709"/>
                  </a:lnTo>
                  <a:lnTo>
                    <a:pt x="2957042" y="1886327"/>
                  </a:lnTo>
                  <a:lnTo>
                    <a:pt x="2958909" y="1846986"/>
                  </a:lnTo>
                  <a:lnTo>
                    <a:pt x="2958909" y="1767332"/>
                  </a:lnTo>
                  <a:close/>
                </a:path>
                <a:path w="5325110" h="2005964">
                  <a:moveTo>
                    <a:pt x="2946420" y="1493520"/>
                  </a:moveTo>
                  <a:lnTo>
                    <a:pt x="2835871" y="1493520"/>
                  </a:lnTo>
                  <a:lnTo>
                    <a:pt x="2845563" y="1494053"/>
                  </a:lnTo>
                  <a:lnTo>
                    <a:pt x="2854009" y="1495653"/>
                  </a:lnTo>
                  <a:lnTo>
                    <a:pt x="2882811" y="1528368"/>
                  </a:lnTo>
                  <a:lnTo>
                    <a:pt x="2887789" y="1580997"/>
                  </a:lnTo>
                  <a:lnTo>
                    <a:pt x="2887789" y="1660652"/>
                  </a:lnTo>
                  <a:lnTo>
                    <a:pt x="2958909" y="1660652"/>
                  </a:lnTo>
                  <a:lnTo>
                    <a:pt x="2958909" y="1580997"/>
                  </a:lnTo>
                  <a:lnTo>
                    <a:pt x="2957042" y="1541656"/>
                  </a:lnTo>
                  <a:lnTo>
                    <a:pt x="2951441" y="1508274"/>
                  </a:lnTo>
                  <a:lnTo>
                    <a:pt x="2946420" y="1493520"/>
                  </a:lnTo>
                  <a:close/>
                </a:path>
                <a:path w="5325110" h="2005964">
                  <a:moveTo>
                    <a:pt x="3065932" y="1429512"/>
                  </a:moveTo>
                  <a:lnTo>
                    <a:pt x="2994812" y="1429512"/>
                  </a:lnTo>
                  <a:lnTo>
                    <a:pt x="2994812" y="1998472"/>
                  </a:lnTo>
                  <a:lnTo>
                    <a:pt x="3065932" y="1998472"/>
                  </a:lnTo>
                  <a:lnTo>
                    <a:pt x="3065932" y="1749552"/>
                  </a:lnTo>
                  <a:lnTo>
                    <a:pt x="3253689" y="1749552"/>
                  </a:lnTo>
                  <a:lnTo>
                    <a:pt x="3253689" y="1678432"/>
                  </a:lnTo>
                  <a:lnTo>
                    <a:pt x="3065932" y="1678432"/>
                  </a:lnTo>
                  <a:lnTo>
                    <a:pt x="3065932" y="1429512"/>
                  </a:lnTo>
                  <a:close/>
                </a:path>
                <a:path w="5325110" h="2005964">
                  <a:moveTo>
                    <a:pt x="3253689" y="1749552"/>
                  </a:moveTo>
                  <a:lnTo>
                    <a:pt x="3182581" y="1749552"/>
                  </a:lnTo>
                  <a:lnTo>
                    <a:pt x="3182581" y="1998472"/>
                  </a:lnTo>
                  <a:lnTo>
                    <a:pt x="3253689" y="1998472"/>
                  </a:lnTo>
                  <a:lnTo>
                    <a:pt x="3253689" y="1749552"/>
                  </a:lnTo>
                  <a:close/>
                </a:path>
                <a:path w="5325110" h="2005964">
                  <a:moveTo>
                    <a:pt x="3253689" y="1429512"/>
                  </a:moveTo>
                  <a:lnTo>
                    <a:pt x="3182581" y="1429512"/>
                  </a:lnTo>
                  <a:lnTo>
                    <a:pt x="3182581" y="1678432"/>
                  </a:lnTo>
                  <a:lnTo>
                    <a:pt x="3253689" y="1678432"/>
                  </a:lnTo>
                  <a:lnTo>
                    <a:pt x="3253689" y="1429512"/>
                  </a:lnTo>
                  <a:close/>
                </a:path>
                <a:path w="5325110" h="2005964">
                  <a:moveTo>
                    <a:pt x="3360419" y="1429512"/>
                  </a:moveTo>
                  <a:lnTo>
                    <a:pt x="3289300" y="1429512"/>
                  </a:lnTo>
                  <a:lnTo>
                    <a:pt x="3289300" y="1998472"/>
                  </a:lnTo>
                  <a:lnTo>
                    <a:pt x="3360419" y="1998472"/>
                  </a:lnTo>
                  <a:lnTo>
                    <a:pt x="3360419" y="1619402"/>
                  </a:lnTo>
                  <a:lnTo>
                    <a:pt x="3431450" y="1619402"/>
                  </a:lnTo>
                  <a:lnTo>
                    <a:pt x="3360419" y="1429512"/>
                  </a:lnTo>
                  <a:close/>
                </a:path>
                <a:path w="5325110" h="2005964">
                  <a:moveTo>
                    <a:pt x="3431450" y="1619402"/>
                  </a:moveTo>
                  <a:lnTo>
                    <a:pt x="3360419" y="1619402"/>
                  </a:lnTo>
                  <a:lnTo>
                    <a:pt x="3501948" y="1998472"/>
                  </a:lnTo>
                  <a:lnTo>
                    <a:pt x="3573068" y="1998472"/>
                  </a:lnTo>
                  <a:lnTo>
                    <a:pt x="3573068" y="1807870"/>
                  </a:lnTo>
                  <a:lnTo>
                    <a:pt x="3501948" y="1807870"/>
                  </a:lnTo>
                  <a:lnTo>
                    <a:pt x="3431450" y="1619402"/>
                  </a:lnTo>
                  <a:close/>
                </a:path>
                <a:path w="5325110" h="2005964">
                  <a:moveTo>
                    <a:pt x="3573068" y="1429512"/>
                  </a:moveTo>
                  <a:lnTo>
                    <a:pt x="3501948" y="1429512"/>
                  </a:lnTo>
                  <a:lnTo>
                    <a:pt x="3501948" y="1807870"/>
                  </a:lnTo>
                  <a:lnTo>
                    <a:pt x="3573068" y="1807870"/>
                  </a:lnTo>
                  <a:lnTo>
                    <a:pt x="3573068" y="1429512"/>
                  </a:lnTo>
                  <a:close/>
                </a:path>
                <a:path w="5325110" h="2005964">
                  <a:moveTo>
                    <a:pt x="3731818" y="1422400"/>
                  </a:moveTo>
                  <a:lnTo>
                    <a:pt x="3676881" y="1431647"/>
                  </a:lnTo>
                  <a:lnTo>
                    <a:pt x="3638651" y="1459382"/>
                  </a:lnTo>
                  <a:lnTo>
                    <a:pt x="3616248" y="1508274"/>
                  </a:lnTo>
                  <a:lnTo>
                    <a:pt x="3608781" y="1580997"/>
                  </a:lnTo>
                  <a:lnTo>
                    <a:pt x="3608781" y="1846986"/>
                  </a:lnTo>
                  <a:lnTo>
                    <a:pt x="3610648" y="1886327"/>
                  </a:lnTo>
                  <a:lnTo>
                    <a:pt x="3625583" y="1947134"/>
                  </a:lnTo>
                  <a:lnTo>
                    <a:pt x="3655677" y="1984779"/>
                  </a:lnTo>
                  <a:lnTo>
                    <a:pt x="3702263" y="2003272"/>
                  </a:lnTo>
                  <a:lnTo>
                    <a:pt x="3731818" y="2005584"/>
                  </a:lnTo>
                  <a:lnTo>
                    <a:pt x="3761379" y="2003272"/>
                  </a:lnTo>
                  <a:lnTo>
                    <a:pt x="3807962" y="1984779"/>
                  </a:lnTo>
                  <a:lnTo>
                    <a:pt x="3838054" y="1947134"/>
                  </a:lnTo>
                  <a:lnTo>
                    <a:pt x="3842366" y="1934464"/>
                  </a:lnTo>
                  <a:lnTo>
                    <a:pt x="3731818" y="1934464"/>
                  </a:lnTo>
                  <a:lnTo>
                    <a:pt x="3722089" y="1933975"/>
                  </a:lnTo>
                  <a:lnTo>
                    <a:pt x="3687016" y="1908240"/>
                  </a:lnTo>
                  <a:lnTo>
                    <a:pt x="3680167" y="1863076"/>
                  </a:lnTo>
                  <a:lnTo>
                    <a:pt x="3679901" y="1846986"/>
                  </a:lnTo>
                  <a:lnTo>
                    <a:pt x="3679901" y="1580997"/>
                  </a:lnTo>
                  <a:lnTo>
                    <a:pt x="3682301" y="1538594"/>
                  </a:lnTo>
                  <a:lnTo>
                    <a:pt x="3699814" y="1502054"/>
                  </a:lnTo>
                  <a:lnTo>
                    <a:pt x="3731818" y="1493520"/>
                  </a:lnTo>
                  <a:lnTo>
                    <a:pt x="3842366" y="1493520"/>
                  </a:lnTo>
                  <a:lnTo>
                    <a:pt x="3838054" y="1480849"/>
                  </a:lnTo>
                  <a:lnTo>
                    <a:pt x="3824986" y="1459382"/>
                  </a:lnTo>
                  <a:lnTo>
                    <a:pt x="3807962" y="1443204"/>
                  </a:lnTo>
                  <a:lnTo>
                    <a:pt x="3786760" y="1431647"/>
                  </a:lnTo>
                  <a:lnTo>
                    <a:pt x="3761379" y="1424711"/>
                  </a:lnTo>
                  <a:lnTo>
                    <a:pt x="3731818" y="1422400"/>
                  </a:lnTo>
                  <a:close/>
                </a:path>
                <a:path w="5325110" h="2005964">
                  <a:moveTo>
                    <a:pt x="3842366" y="1493520"/>
                  </a:moveTo>
                  <a:lnTo>
                    <a:pt x="3731818" y="1493520"/>
                  </a:lnTo>
                  <a:lnTo>
                    <a:pt x="3741510" y="1494053"/>
                  </a:lnTo>
                  <a:lnTo>
                    <a:pt x="3749955" y="1495653"/>
                  </a:lnTo>
                  <a:lnTo>
                    <a:pt x="3778757" y="1528368"/>
                  </a:lnTo>
                  <a:lnTo>
                    <a:pt x="3783736" y="1580997"/>
                  </a:lnTo>
                  <a:lnTo>
                    <a:pt x="3783736" y="1846986"/>
                  </a:lnTo>
                  <a:lnTo>
                    <a:pt x="3780939" y="1889389"/>
                  </a:lnTo>
                  <a:lnTo>
                    <a:pt x="3763111" y="1926640"/>
                  </a:lnTo>
                  <a:lnTo>
                    <a:pt x="3731818" y="1934464"/>
                  </a:lnTo>
                  <a:lnTo>
                    <a:pt x="3842366" y="1934464"/>
                  </a:lnTo>
                  <a:lnTo>
                    <a:pt x="3847388" y="1919709"/>
                  </a:lnTo>
                  <a:lnTo>
                    <a:pt x="3852989" y="1886327"/>
                  </a:lnTo>
                  <a:lnTo>
                    <a:pt x="3854856" y="1846986"/>
                  </a:lnTo>
                  <a:lnTo>
                    <a:pt x="3854856" y="1580997"/>
                  </a:lnTo>
                  <a:lnTo>
                    <a:pt x="3852989" y="1541656"/>
                  </a:lnTo>
                  <a:lnTo>
                    <a:pt x="3847388" y="1508274"/>
                  </a:lnTo>
                  <a:lnTo>
                    <a:pt x="3842366" y="1493520"/>
                  </a:lnTo>
                  <a:close/>
                </a:path>
                <a:path w="5325110" h="2005964">
                  <a:moveTo>
                    <a:pt x="3961879" y="1429512"/>
                  </a:moveTo>
                  <a:lnTo>
                    <a:pt x="3890759" y="1429512"/>
                  </a:lnTo>
                  <a:lnTo>
                    <a:pt x="3890759" y="1998472"/>
                  </a:lnTo>
                  <a:lnTo>
                    <a:pt x="4072115" y="1998472"/>
                  </a:lnTo>
                  <a:lnTo>
                    <a:pt x="4072115" y="1927352"/>
                  </a:lnTo>
                  <a:lnTo>
                    <a:pt x="3961879" y="1927352"/>
                  </a:lnTo>
                  <a:lnTo>
                    <a:pt x="3961879" y="1429512"/>
                  </a:lnTo>
                  <a:close/>
                </a:path>
                <a:path w="5325110" h="2005964">
                  <a:moveTo>
                    <a:pt x="4212437" y="1422400"/>
                  </a:moveTo>
                  <a:lnTo>
                    <a:pt x="4157495" y="1431647"/>
                  </a:lnTo>
                  <a:lnTo>
                    <a:pt x="4119270" y="1459382"/>
                  </a:lnTo>
                  <a:lnTo>
                    <a:pt x="4096867" y="1508274"/>
                  </a:lnTo>
                  <a:lnTo>
                    <a:pt x="4089400" y="1580997"/>
                  </a:lnTo>
                  <a:lnTo>
                    <a:pt x="4089400" y="1846986"/>
                  </a:lnTo>
                  <a:lnTo>
                    <a:pt x="4091266" y="1886327"/>
                  </a:lnTo>
                  <a:lnTo>
                    <a:pt x="4106202" y="1947134"/>
                  </a:lnTo>
                  <a:lnTo>
                    <a:pt x="4136294" y="1984779"/>
                  </a:lnTo>
                  <a:lnTo>
                    <a:pt x="4182876" y="2003272"/>
                  </a:lnTo>
                  <a:lnTo>
                    <a:pt x="4212437" y="2005584"/>
                  </a:lnTo>
                  <a:lnTo>
                    <a:pt x="4241998" y="2003272"/>
                  </a:lnTo>
                  <a:lnTo>
                    <a:pt x="4288581" y="1984779"/>
                  </a:lnTo>
                  <a:lnTo>
                    <a:pt x="4318673" y="1947134"/>
                  </a:lnTo>
                  <a:lnTo>
                    <a:pt x="4322985" y="1934464"/>
                  </a:lnTo>
                  <a:lnTo>
                    <a:pt x="4212437" y="1934464"/>
                  </a:lnTo>
                  <a:lnTo>
                    <a:pt x="4202700" y="1933975"/>
                  </a:lnTo>
                  <a:lnTo>
                    <a:pt x="4167630" y="1908240"/>
                  </a:lnTo>
                  <a:lnTo>
                    <a:pt x="4160786" y="1863076"/>
                  </a:lnTo>
                  <a:lnTo>
                    <a:pt x="4160520" y="1846986"/>
                  </a:lnTo>
                  <a:lnTo>
                    <a:pt x="4160520" y="1580997"/>
                  </a:lnTo>
                  <a:lnTo>
                    <a:pt x="4162920" y="1538594"/>
                  </a:lnTo>
                  <a:lnTo>
                    <a:pt x="4180433" y="1502054"/>
                  </a:lnTo>
                  <a:lnTo>
                    <a:pt x="4212437" y="1493520"/>
                  </a:lnTo>
                  <a:lnTo>
                    <a:pt x="4322985" y="1493520"/>
                  </a:lnTo>
                  <a:lnTo>
                    <a:pt x="4318673" y="1480849"/>
                  </a:lnTo>
                  <a:lnTo>
                    <a:pt x="4305604" y="1459382"/>
                  </a:lnTo>
                  <a:lnTo>
                    <a:pt x="4288581" y="1443204"/>
                  </a:lnTo>
                  <a:lnTo>
                    <a:pt x="4267379" y="1431647"/>
                  </a:lnTo>
                  <a:lnTo>
                    <a:pt x="4241998" y="1424711"/>
                  </a:lnTo>
                  <a:lnTo>
                    <a:pt x="4212437" y="1422400"/>
                  </a:lnTo>
                  <a:close/>
                </a:path>
                <a:path w="5325110" h="2005964">
                  <a:moveTo>
                    <a:pt x="4322985" y="1493520"/>
                  </a:moveTo>
                  <a:lnTo>
                    <a:pt x="4212437" y="1493520"/>
                  </a:lnTo>
                  <a:lnTo>
                    <a:pt x="4222129" y="1494053"/>
                  </a:lnTo>
                  <a:lnTo>
                    <a:pt x="4230574" y="1495653"/>
                  </a:lnTo>
                  <a:lnTo>
                    <a:pt x="4259376" y="1528368"/>
                  </a:lnTo>
                  <a:lnTo>
                    <a:pt x="4264355" y="1580997"/>
                  </a:lnTo>
                  <a:lnTo>
                    <a:pt x="4264355" y="1846986"/>
                  </a:lnTo>
                  <a:lnTo>
                    <a:pt x="4261553" y="1889389"/>
                  </a:lnTo>
                  <a:lnTo>
                    <a:pt x="4243730" y="1926640"/>
                  </a:lnTo>
                  <a:lnTo>
                    <a:pt x="4212437" y="1934464"/>
                  </a:lnTo>
                  <a:lnTo>
                    <a:pt x="4322985" y="1934464"/>
                  </a:lnTo>
                  <a:lnTo>
                    <a:pt x="4328007" y="1919709"/>
                  </a:lnTo>
                  <a:lnTo>
                    <a:pt x="4333608" y="1886327"/>
                  </a:lnTo>
                  <a:lnTo>
                    <a:pt x="4335475" y="1846986"/>
                  </a:lnTo>
                  <a:lnTo>
                    <a:pt x="4335475" y="1580997"/>
                  </a:lnTo>
                  <a:lnTo>
                    <a:pt x="4333608" y="1541656"/>
                  </a:lnTo>
                  <a:lnTo>
                    <a:pt x="4328007" y="1508274"/>
                  </a:lnTo>
                  <a:lnTo>
                    <a:pt x="4322985" y="1493520"/>
                  </a:lnTo>
                  <a:close/>
                </a:path>
                <a:path w="5325110" h="2005964">
                  <a:moveTo>
                    <a:pt x="4494415" y="1422400"/>
                  </a:moveTo>
                  <a:lnTo>
                    <a:pt x="4439831" y="1432001"/>
                  </a:lnTo>
                  <a:lnTo>
                    <a:pt x="4401248" y="1460804"/>
                  </a:lnTo>
                  <a:lnTo>
                    <a:pt x="4378845" y="1509699"/>
                  </a:lnTo>
                  <a:lnTo>
                    <a:pt x="4371378" y="1580997"/>
                  </a:lnTo>
                  <a:lnTo>
                    <a:pt x="4371378" y="1846986"/>
                  </a:lnTo>
                  <a:lnTo>
                    <a:pt x="4373066" y="1885481"/>
                  </a:lnTo>
                  <a:lnTo>
                    <a:pt x="4386578" y="1945932"/>
                  </a:lnTo>
                  <a:lnTo>
                    <a:pt x="4414093" y="1984383"/>
                  </a:lnTo>
                  <a:lnTo>
                    <a:pt x="4456409" y="2003228"/>
                  </a:lnTo>
                  <a:lnTo>
                    <a:pt x="4483036" y="2005584"/>
                  </a:lnTo>
                  <a:lnTo>
                    <a:pt x="4510239" y="2002428"/>
                  </a:lnTo>
                  <a:lnTo>
                    <a:pt x="4534242" y="1992961"/>
                  </a:lnTo>
                  <a:lnTo>
                    <a:pt x="4555045" y="1977182"/>
                  </a:lnTo>
                  <a:lnTo>
                    <a:pt x="4572647" y="1955088"/>
                  </a:lnTo>
                  <a:lnTo>
                    <a:pt x="4617453" y="1955088"/>
                  </a:lnTo>
                  <a:lnTo>
                    <a:pt x="4617453" y="1934464"/>
                  </a:lnTo>
                  <a:lnTo>
                    <a:pt x="4494415" y="1934464"/>
                  </a:lnTo>
                  <a:lnTo>
                    <a:pt x="4484678" y="1933975"/>
                  </a:lnTo>
                  <a:lnTo>
                    <a:pt x="4449608" y="1908240"/>
                  </a:lnTo>
                  <a:lnTo>
                    <a:pt x="4442764" y="1863076"/>
                  </a:lnTo>
                  <a:lnTo>
                    <a:pt x="4442498" y="1846986"/>
                  </a:lnTo>
                  <a:lnTo>
                    <a:pt x="4442498" y="1580997"/>
                  </a:lnTo>
                  <a:lnTo>
                    <a:pt x="4444898" y="1538594"/>
                  </a:lnTo>
                  <a:lnTo>
                    <a:pt x="4462411" y="1502054"/>
                  </a:lnTo>
                  <a:lnTo>
                    <a:pt x="4494415" y="1493520"/>
                  </a:lnTo>
                  <a:lnTo>
                    <a:pt x="4604131" y="1493520"/>
                  </a:lnTo>
                  <a:lnTo>
                    <a:pt x="4600249" y="1482453"/>
                  </a:lnTo>
                  <a:lnTo>
                    <a:pt x="4586871" y="1460804"/>
                  </a:lnTo>
                  <a:lnTo>
                    <a:pt x="4569891" y="1444002"/>
                  </a:lnTo>
                  <a:lnTo>
                    <a:pt x="4548820" y="1432001"/>
                  </a:lnTo>
                  <a:lnTo>
                    <a:pt x="4523662" y="1424800"/>
                  </a:lnTo>
                  <a:lnTo>
                    <a:pt x="4494415" y="1422400"/>
                  </a:lnTo>
                  <a:close/>
                </a:path>
                <a:path w="5325110" h="2005964">
                  <a:moveTo>
                    <a:pt x="4617453" y="1955088"/>
                  </a:moveTo>
                  <a:lnTo>
                    <a:pt x="4572647" y="1955088"/>
                  </a:lnTo>
                  <a:lnTo>
                    <a:pt x="4582604" y="1998472"/>
                  </a:lnTo>
                  <a:lnTo>
                    <a:pt x="4617453" y="1998472"/>
                  </a:lnTo>
                  <a:lnTo>
                    <a:pt x="4617453" y="1955088"/>
                  </a:lnTo>
                  <a:close/>
                </a:path>
                <a:path w="5325110" h="2005964">
                  <a:moveTo>
                    <a:pt x="4617453" y="1708302"/>
                  </a:moveTo>
                  <a:lnTo>
                    <a:pt x="4494415" y="1708302"/>
                  </a:lnTo>
                  <a:lnTo>
                    <a:pt x="4494415" y="1779422"/>
                  </a:lnTo>
                  <a:lnTo>
                    <a:pt x="4546333" y="1779422"/>
                  </a:lnTo>
                  <a:lnTo>
                    <a:pt x="4546333" y="1846986"/>
                  </a:lnTo>
                  <a:lnTo>
                    <a:pt x="4543531" y="1889389"/>
                  </a:lnTo>
                  <a:lnTo>
                    <a:pt x="4525708" y="1926640"/>
                  </a:lnTo>
                  <a:lnTo>
                    <a:pt x="4494415" y="1934464"/>
                  </a:lnTo>
                  <a:lnTo>
                    <a:pt x="4617453" y="1934464"/>
                  </a:lnTo>
                  <a:lnTo>
                    <a:pt x="4617453" y="1708302"/>
                  </a:lnTo>
                  <a:close/>
                </a:path>
                <a:path w="5325110" h="2005964">
                  <a:moveTo>
                    <a:pt x="4604131" y="1493520"/>
                  </a:moveTo>
                  <a:lnTo>
                    <a:pt x="4494415" y="1493520"/>
                  </a:lnTo>
                  <a:lnTo>
                    <a:pt x="4504107" y="1494053"/>
                  </a:lnTo>
                  <a:lnTo>
                    <a:pt x="4512552" y="1495653"/>
                  </a:lnTo>
                  <a:lnTo>
                    <a:pt x="4541354" y="1528368"/>
                  </a:lnTo>
                  <a:lnTo>
                    <a:pt x="4546333" y="1580997"/>
                  </a:lnTo>
                  <a:lnTo>
                    <a:pt x="4546333" y="1644294"/>
                  </a:lnTo>
                  <a:lnTo>
                    <a:pt x="4617453" y="1644294"/>
                  </a:lnTo>
                  <a:lnTo>
                    <a:pt x="4617453" y="1580997"/>
                  </a:lnTo>
                  <a:lnTo>
                    <a:pt x="4615541" y="1542547"/>
                  </a:lnTo>
                  <a:lnTo>
                    <a:pt x="4609806" y="1509699"/>
                  </a:lnTo>
                  <a:lnTo>
                    <a:pt x="4604131" y="1493520"/>
                  </a:lnTo>
                  <a:close/>
                </a:path>
                <a:path w="5325110" h="2005964">
                  <a:moveTo>
                    <a:pt x="4703737" y="1429512"/>
                  </a:moveTo>
                  <a:lnTo>
                    <a:pt x="4628349" y="1429512"/>
                  </a:lnTo>
                  <a:lnTo>
                    <a:pt x="4737874" y="1799336"/>
                  </a:lnTo>
                  <a:lnTo>
                    <a:pt x="4737874" y="1998472"/>
                  </a:lnTo>
                  <a:lnTo>
                    <a:pt x="4808994" y="1998472"/>
                  </a:lnTo>
                  <a:lnTo>
                    <a:pt x="4808994" y="1799336"/>
                  </a:lnTo>
                  <a:lnTo>
                    <a:pt x="4835957" y="1708302"/>
                  </a:lnTo>
                  <a:lnTo>
                    <a:pt x="4773447" y="1708302"/>
                  </a:lnTo>
                  <a:lnTo>
                    <a:pt x="4703737" y="1429512"/>
                  </a:lnTo>
                  <a:close/>
                </a:path>
                <a:path w="5325110" h="2005964">
                  <a:moveTo>
                    <a:pt x="4918532" y="1429512"/>
                  </a:moveTo>
                  <a:lnTo>
                    <a:pt x="4843145" y="1429512"/>
                  </a:lnTo>
                  <a:lnTo>
                    <a:pt x="4773447" y="1708302"/>
                  </a:lnTo>
                  <a:lnTo>
                    <a:pt x="4835957" y="1708302"/>
                  </a:lnTo>
                  <a:lnTo>
                    <a:pt x="4918532" y="1429512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629919" y="642112"/>
            <a:ext cx="1276350" cy="250190"/>
          </a:xfrm>
          <a:custGeom>
            <a:avLst/>
            <a:gdLst/>
            <a:ahLst/>
            <a:cxnLst/>
            <a:rect l="l" t="t" r="r" b="b"/>
            <a:pathLst>
              <a:path w="1276350" h="250190">
                <a:moveTo>
                  <a:pt x="38099" y="3048"/>
                </a:moveTo>
                <a:lnTo>
                  <a:pt x="0" y="3048"/>
                </a:lnTo>
                <a:lnTo>
                  <a:pt x="0" y="246888"/>
                </a:lnTo>
                <a:lnTo>
                  <a:pt x="30479" y="246888"/>
                </a:lnTo>
                <a:lnTo>
                  <a:pt x="30479" y="160629"/>
                </a:lnTo>
                <a:lnTo>
                  <a:pt x="38404" y="160629"/>
                </a:lnTo>
                <a:lnTo>
                  <a:pt x="80771" y="153619"/>
                </a:lnTo>
                <a:lnTo>
                  <a:pt x="101040" y="130149"/>
                </a:lnTo>
                <a:lnTo>
                  <a:pt x="30479" y="130149"/>
                </a:lnTo>
                <a:lnTo>
                  <a:pt x="30479" y="33528"/>
                </a:lnTo>
                <a:lnTo>
                  <a:pt x="101130" y="33528"/>
                </a:lnTo>
                <a:lnTo>
                  <a:pt x="100583" y="31699"/>
                </a:lnTo>
                <a:lnTo>
                  <a:pt x="62788" y="4800"/>
                </a:lnTo>
                <a:lnTo>
                  <a:pt x="51282" y="3486"/>
                </a:lnTo>
                <a:lnTo>
                  <a:pt x="38099" y="3048"/>
                </a:lnTo>
                <a:close/>
              </a:path>
              <a:path w="1276350" h="250190">
                <a:moveTo>
                  <a:pt x="101130" y="33528"/>
                </a:moveTo>
                <a:lnTo>
                  <a:pt x="49377" y="33528"/>
                </a:lnTo>
                <a:lnTo>
                  <a:pt x="57403" y="34645"/>
                </a:lnTo>
                <a:lnTo>
                  <a:pt x="62483" y="36880"/>
                </a:lnTo>
                <a:lnTo>
                  <a:pt x="67767" y="39116"/>
                </a:lnTo>
                <a:lnTo>
                  <a:pt x="71221" y="42875"/>
                </a:lnTo>
                <a:lnTo>
                  <a:pt x="72847" y="48158"/>
                </a:lnTo>
                <a:lnTo>
                  <a:pt x="74675" y="53441"/>
                </a:lnTo>
                <a:lnTo>
                  <a:pt x="75590" y="61569"/>
                </a:lnTo>
                <a:lnTo>
                  <a:pt x="75590" y="102108"/>
                </a:lnTo>
                <a:lnTo>
                  <a:pt x="74675" y="110236"/>
                </a:lnTo>
                <a:lnTo>
                  <a:pt x="72847" y="115519"/>
                </a:lnTo>
                <a:lnTo>
                  <a:pt x="71221" y="120802"/>
                </a:lnTo>
                <a:lnTo>
                  <a:pt x="67767" y="124561"/>
                </a:lnTo>
                <a:lnTo>
                  <a:pt x="62483" y="126796"/>
                </a:lnTo>
                <a:lnTo>
                  <a:pt x="57403" y="129032"/>
                </a:lnTo>
                <a:lnTo>
                  <a:pt x="49377" y="130149"/>
                </a:lnTo>
                <a:lnTo>
                  <a:pt x="101040" y="130149"/>
                </a:lnTo>
                <a:lnTo>
                  <a:pt x="102984" y="123653"/>
                </a:lnTo>
                <a:lnTo>
                  <a:pt x="104698" y="114223"/>
                </a:lnTo>
                <a:lnTo>
                  <a:pt x="105727" y="103384"/>
                </a:lnTo>
                <a:lnTo>
                  <a:pt x="106070" y="91135"/>
                </a:lnTo>
                <a:lnTo>
                  <a:pt x="106070" y="72542"/>
                </a:lnTo>
                <a:lnTo>
                  <a:pt x="105766" y="61569"/>
                </a:lnTo>
                <a:lnTo>
                  <a:pt x="105727" y="60159"/>
                </a:lnTo>
                <a:lnTo>
                  <a:pt x="104698" y="49225"/>
                </a:lnTo>
                <a:lnTo>
                  <a:pt x="102984" y="39738"/>
                </a:lnTo>
                <a:lnTo>
                  <a:pt x="101130" y="33528"/>
                </a:lnTo>
                <a:close/>
              </a:path>
              <a:path w="1276350" h="250190">
                <a:moveTo>
                  <a:pt x="159537" y="3048"/>
                </a:moveTo>
                <a:lnTo>
                  <a:pt x="121437" y="3048"/>
                </a:lnTo>
                <a:lnTo>
                  <a:pt x="121437" y="246888"/>
                </a:lnTo>
                <a:lnTo>
                  <a:pt x="151930" y="246888"/>
                </a:lnTo>
                <a:lnTo>
                  <a:pt x="151930" y="148437"/>
                </a:lnTo>
                <a:lnTo>
                  <a:pt x="216433" y="148437"/>
                </a:lnTo>
                <a:lnTo>
                  <a:pt x="212421" y="144627"/>
                </a:lnTo>
                <a:lnTo>
                  <a:pt x="206972" y="141084"/>
                </a:lnTo>
                <a:lnTo>
                  <a:pt x="200685" y="138379"/>
                </a:lnTo>
                <a:lnTo>
                  <a:pt x="207474" y="134302"/>
                </a:lnTo>
                <a:lnTo>
                  <a:pt x="213193" y="129387"/>
                </a:lnTo>
                <a:lnTo>
                  <a:pt x="217842" y="123634"/>
                </a:lnTo>
                <a:lnTo>
                  <a:pt x="220927" y="117957"/>
                </a:lnTo>
                <a:lnTo>
                  <a:pt x="151930" y="117957"/>
                </a:lnTo>
                <a:lnTo>
                  <a:pt x="151930" y="33528"/>
                </a:lnTo>
                <a:lnTo>
                  <a:pt x="222828" y="33528"/>
                </a:lnTo>
                <a:lnTo>
                  <a:pt x="222021" y="31089"/>
                </a:lnTo>
                <a:lnTo>
                  <a:pt x="183546" y="4800"/>
                </a:lnTo>
                <a:lnTo>
                  <a:pt x="172321" y="3486"/>
                </a:lnTo>
                <a:lnTo>
                  <a:pt x="159537" y="3048"/>
                </a:lnTo>
                <a:close/>
              </a:path>
              <a:path w="1276350" h="250190">
                <a:moveTo>
                  <a:pt x="216433" y="148437"/>
                </a:moveTo>
                <a:lnTo>
                  <a:pt x="167881" y="148437"/>
                </a:lnTo>
                <a:lnTo>
                  <a:pt x="174269" y="149148"/>
                </a:lnTo>
                <a:lnTo>
                  <a:pt x="179349" y="150571"/>
                </a:lnTo>
                <a:lnTo>
                  <a:pt x="184429" y="151790"/>
                </a:lnTo>
                <a:lnTo>
                  <a:pt x="188607" y="154838"/>
                </a:lnTo>
                <a:lnTo>
                  <a:pt x="191846" y="159715"/>
                </a:lnTo>
                <a:lnTo>
                  <a:pt x="195313" y="164388"/>
                </a:lnTo>
                <a:lnTo>
                  <a:pt x="197040" y="171602"/>
                </a:lnTo>
                <a:lnTo>
                  <a:pt x="197040" y="230936"/>
                </a:lnTo>
                <a:lnTo>
                  <a:pt x="197243" y="235610"/>
                </a:lnTo>
                <a:lnTo>
                  <a:pt x="197637" y="239268"/>
                </a:lnTo>
                <a:lnTo>
                  <a:pt x="198056" y="242722"/>
                </a:lnTo>
                <a:lnTo>
                  <a:pt x="198970" y="245262"/>
                </a:lnTo>
                <a:lnTo>
                  <a:pt x="200393" y="246888"/>
                </a:lnTo>
                <a:lnTo>
                  <a:pt x="230873" y="246888"/>
                </a:lnTo>
                <a:lnTo>
                  <a:pt x="229438" y="245262"/>
                </a:lnTo>
                <a:lnTo>
                  <a:pt x="228523" y="242722"/>
                </a:lnTo>
                <a:lnTo>
                  <a:pt x="228117" y="239268"/>
                </a:lnTo>
                <a:lnTo>
                  <a:pt x="227723" y="235610"/>
                </a:lnTo>
                <a:lnTo>
                  <a:pt x="227520" y="230936"/>
                </a:lnTo>
                <a:lnTo>
                  <a:pt x="227520" y="185928"/>
                </a:lnTo>
                <a:lnTo>
                  <a:pt x="227101" y="176174"/>
                </a:lnTo>
                <a:lnTo>
                  <a:pt x="225844" y="167640"/>
                </a:lnTo>
                <a:lnTo>
                  <a:pt x="223748" y="160324"/>
                </a:lnTo>
                <a:lnTo>
                  <a:pt x="220814" y="154228"/>
                </a:lnTo>
                <a:lnTo>
                  <a:pt x="217136" y="149148"/>
                </a:lnTo>
                <a:lnTo>
                  <a:pt x="217035" y="149009"/>
                </a:lnTo>
                <a:lnTo>
                  <a:pt x="216433" y="148437"/>
                </a:lnTo>
                <a:close/>
              </a:path>
              <a:path w="1276350" h="250190">
                <a:moveTo>
                  <a:pt x="222828" y="33528"/>
                </a:moveTo>
                <a:lnTo>
                  <a:pt x="170421" y="33528"/>
                </a:lnTo>
                <a:lnTo>
                  <a:pt x="178346" y="34645"/>
                </a:lnTo>
                <a:lnTo>
                  <a:pt x="183629" y="36880"/>
                </a:lnTo>
                <a:lnTo>
                  <a:pt x="188912" y="38912"/>
                </a:lnTo>
                <a:lnTo>
                  <a:pt x="192468" y="42468"/>
                </a:lnTo>
                <a:lnTo>
                  <a:pt x="194284" y="47548"/>
                </a:lnTo>
                <a:lnTo>
                  <a:pt x="196329" y="52425"/>
                </a:lnTo>
                <a:lnTo>
                  <a:pt x="197332" y="59740"/>
                </a:lnTo>
                <a:lnTo>
                  <a:pt x="197332" y="89611"/>
                </a:lnTo>
                <a:lnTo>
                  <a:pt x="196329" y="96824"/>
                </a:lnTo>
                <a:lnTo>
                  <a:pt x="192265" y="107391"/>
                </a:lnTo>
                <a:lnTo>
                  <a:pt x="188493" y="111353"/>
                </a:lnTo>
                <a:lnTo>
                  <a:pt x="183006" y="113995"/>
                </a:lnTo>
                <a:lnTo>
                  <a:pt x="177736" y="116636"/>
                </a:lnTo>
                <a:lnTo>
                  <a:pt x="170002" y="117957"/>
                </a:lnTo>
                <a:lnTo>
                  <a:pt x="220927" y="117957"/>
                </a:lnTo>
                <a:lnTo>
                  <a:pt x="227812" y="80467"/>
                </a:lnTo>
                <a:lnTo>
                  <a:pt x="227812" y="69494"/>
                </a:lnTo>
                <a:lnTo>
                  <a:pt x="224555" y="38747"/>
                </a:lnTo>
                <a:lnTo>
                  <a:pt x="222828" y="33528"/>
                </a:lnTo>
                <a:close/>
              </a:path>
              <a:path w="1276350" h="250190">
                <a:moveTo>
                  <a:pt x="320903" y="3048"/>
                </a:moveTo>
                <a:lnTo>
                  <a:pt x="243179" y="3048"/>
                </a:lnTo>
                <a:lnTo>
                  <a:pt x="243179" y="246888"/>
                </a:lnTo>
                <a:lnTo>
                  <a:pt x="320903" y="246888"/>
                </a:lnTo>
                <a:lnTo>
                  <a:pt x="320903" y="216408"/>
                </a:lnTo>
                <a:lnTo>
                  <a:pt x="273659" y="216408"/>
                </a:lnTo>
                <a:lnTo>
                  <a:pt x="273659" y="140208"/>
                </a:lnTo>
                <a:lnTo>
                  <a:pt x="320903" y="140208"/>
                </a:lnTo>
                <a:lnTo>
                  <a:pt x="320903" y="109728"/>
                </a:lnTo>
                <a:lnTo>
                  <a:pt x="273659" y="109728"/>
                </a:lnTo>
                <a:lnTo>
                  <a:pt x="273659" y="33528"/>
                </a:lnTo>
                <a:lnTo>
                  <a:pt x="320903" y="33528"/>
                </a:lnTo>
                <a:lnTo>
                  <a:pt x="320903" y="3048"/>
                </a:lnTo>
                <a:close/>
              </a:path>
              <a:path w="1276350" h="250190">
                <a:moveTo>
                  <a:pt x="362064" y="163677"/>
                </a:moveTo>
                <a:lnTo>
                  <a:pt x="331584" y="163677"/>
                </a:lnTo>
                <a:lnTo>
                  <a:pt x="331611" y="164896"/>
                </a:lnTo>
                <a:lnTo>
                  <a:pt x="334670" y="205168"/>
                </a:lnTo>
                <a:lnTo>
                  <a:pt x="336999" y="215188"/>
                </a:lnTo>
                <a:lnTo>
                  <a:pt x="337070" y="215493"/>
                </a:lnTo>
                <a:lnTo>
                  <a:pt x="360921" y="245478"/>
                </a:lnTo>
                <a:lnTo>
                  <a:pt x="386753" y="249936"/>
                </a:lnTo>
                <a:lnTo>
                  <a:pt x="398964" y="248926"/>
                </a:lnTo>
                <a:lnTo>
                  <a:pt x="430187" y="224770"/>
                </a:lnTo>
                <a:lnTo>
                  <a:pt x="432048" y="219456"/>
                </a:lnTo>
                <a:lnTo>
                  <a:pt x="380453" y="219456"/>
                </a:lnTo>
                <a:lnTo>
                  <a:pt x="375577" y="218033"/>
                </a:lnTo>
                <a:lnTo>
                  <a:pt x="362443" y="179260"/>
                </a:lnTo>
                <a:lnTo>
                  <a:pt x="362373" y="177800"/>
                </a:lnTo>
                <a:lnTo>
                  <a:pt x="362307" y="176441"/>
                </a:lnTo>
                <a:lnTo>
                  <a:pt x="362216" y="174555"/>
                </a:lnTo>
                <a:lnTo>
                  <a:pt x="362113" y="167182"/>
                </a:lnTo>
                <a:lnTo>
                  <a:pt x="362064" y="163677"/>
                </a:lnTo>
                <a:close/>
              </a:path>
              <a:path w="1276350" h="250190">
                <a:moveTo>
                  <a:pt x="383705" y="0"/>
                </a:moveTo>
                <a:lnTo>
                  <a:pt x="345605" y="15544"/>
                </a:lnTo>
                <a:lnTo>
                  <a:pt x="333108" y="58826"/>
                </a:lnTo>
                <a:lnTo>
                  <a:pt x="333391" y="66236"/>
                </a:lnTo>
                <a:lnTo>
                  <a:pt x="345071" y="102870"/>
                </a:lnTo>
                <a:lnTo>
                  <a:pt x="383603" y="138785"/>
                </a:lnTo>
                <a:lnTo>
                  <a:pt x="389801" y="144373"/>
                </a:lnTo>
                <a:lnTo>
                  <a:pt x="398335" y="153720"/>
                </a:lnTo>
                <a:lnTo>
                  <a:pt x="401485" y="159004"/>
                </a:lnTo>
                <a:lnTo>
                  <a:pt x="403517" y="164896"/>
                </a:lnTo>
                <a:lnTo>
                  <a:pt x="405549" y="170586"/>
                </a:lnTo>
                <a:lnTo>
                  <a:pt x="406565" y="177800"/>
                </a:lnTo>
                <a:lnTo>
                  <a:pt x="406565" y="186537"/>
                </a:lnTo>
                <a:lnTo>
                  <a:pt x="406383" y="192081"/>
                </a:lnTo>
                <a:lnTo>
                  <a:pt x="406279" y="195243"/>
                </a:lnTo>
                <a:lnTo>
                  <a:pt x="394068" y="219456"/>
                </a:lnTo>
                <a:lnTo>
                  <a:pt x="432048" y="219456"/>
                </a:lnTo>
                <a:lnTo>
                  <a:pt x="433997" y="213893"/>
                </a:lnTo>
                <a:lnTo>
                  <a:pt x="436283" y="201148"/>
                </a:lnTo>
                <a:lnTo>
                  <a:pt x="437045" y="186537"/>
                </a:lnTo>
                <a:lnTo>
                  <a:pt x="436797" y="179260"/>
                </a:lnTo>
                <a:lnTo>
                  <a:pt x="436702" y="176441"/>
                </a:lnTo>
                <a:lnTo>
                  <a:pt x="435673" y="167182"/>
                </a:lnTo>
                <a:lnTo>
                  <a:pt x="434008" y="159004"/>
                </a:lnTo>
                <a:lnTo>
                  <a:pt x="433959" y="158762"/>
                </a:lnTo>
                <a:lnTo>
                  <a:pt x="411956" y="122091"/>
                </a:lnTo>
                <a:lnTo>
                  <a:pt x="392239" y="105460"/>
                </a:lnTo>
                <a:lnTo>
                  <a:pt x="385152" y="99783"/>
                </a:lnTo>
                <a:lnTo>
                  <a:pt x="364007" y="66236"/>
                </a:lnTo>
                <a:lnTo>
                  <a:pt x="363588" y="58826"/>
                </a:lnTo>
                <a:lnTo>
                  <a:pt x="363588" y="48463"/>
                </a:lnTo>
                <a:lnTo>
                  <a:pt x="365213" y="41148"/>
                </a:lnTo>
                <a:lnTo>
                  <a:pt x="371716" y="32613"/>
                </a:lnTo>
                <a:lnTo>
                  <a:pt x="376796" y="30480"/>
                </a:lnTo>
                <a:lnTo>
                  <a:pt x="429062" y="30480"/>
                </a:lnTo>
                <a:lnTo>
                  <a:pt x="428320" y="28117"/>
                </a:lnTo>
                <a:lnTo>
                  <a:pt x="422719" y="17983"/>
                </a:lnTo>
                <a:lnTo>
                  <a:pt x="415594" y="10115"/>
                </a:lnTo>
                <a:lnTo>
                  <a:pt x="406717" y="4495"/>
                </a:lnTo>
                <a:lnTo>
                  <a:pt x="396087" y="1123"/>
                </a:lnTo>
                <a:lnTo>
                  <a:pt x="383705" y="0"/>
                </a:lnTo>
                <a:close/>
              </a:path>
              <a:path w="1276350" h="250190">
                <a:moveTo>
                  <a:pt x="429062" y="30480"/>
                </a:moveTo>
                <a:lnTo>
                  <a:pt x="391020" y="30480"/>
                </a:lnTo>
                <a:lnTo>
                  <a:pt x="396405" y="33528"/>
                </a:lnTo>
                <a:lnTo>
                  <a:pt x="399859" y="39624"/>
                </a:lnTo>
                <a:lnTo>
                  <a:pt x="405041" y="74066"/>
                </a:lnTo>
                <a:lnTo>
                  <a:pt x="435521" y="74066"/>
                </a:lnTo>
                <a:lnTo>
                  <a:pt x="434840" y="58826"/>
                </a:lnTo>
                <a:lnTo>
                  <a:pt x="434720" y="56159"/>
                </a:lnTo>
                <a:lnTo>
                  <a:pt x="432368" y="41148"/>
                </a:lnTo>
                <a:lnTo>
                  <a:pt x="432320" y="40843"/>
                </a:lnTo>
                <a:lnTo>
                  <a:pt x="429062" y="30480"/>
                </a:lnTo>
                <a:close/>
              </a:path>
              <a:path w="1276350" h="250190">
                <a:moveTo>
                  <a:pt x="530161" y="3048"/>
                </a:moveTo>
                <a:lnTo>
                  <a:pt x="452437" y="3048"/>
                </a:lnTo>
                <a:lnTo>
                  <a:pt x="452437" y="246888"/>
                </a:lnTo>
                <a:lnTo>
                  <a:pt x="530161" y="246888"/>
                </a:lnTo>
                <a:lnTo>
                  <a:pt x="530161" y="216408"/>
                </a:lnTo>
                <a:lnTo>
                  <a:pt x="482917" y="216408"/>
                </a:lnTo>
                <a:lnTo>
                  <a:pt x="482917" y="140208"/>
                </a:lnTo>
                <a:lnTo>
                  <a:pt x="530161" y="140208"/>
                </a:lnTo>
                <a:lnTo>
                  <a:pt x="530161" y="109728"/>
                </a:lnTo>
                <a:lnTo>
                  <a:pt x="482917" y="109728"/>
                </a:lnTo>
                <a:lnTo>
                  <a:pt x="482917" y="33528"/>
                </a:lnTo>
                <a:lnTo>
                  <a:pt x="530161" y="33528"/>
                </a:lnTo>
                <a:lnTo>
                  <a:pt x="530161" y="3048"/>
                </a:lnTo>
                <a:close/>
              </a:path>
              <a:path w="1276350" h="250190">
                <a:moveTo>
                  <a:pt x="575792" y="3048"/>
                </a:moveTo>
                <a:lnTo>
                  <a:pt x="545299" y="3048"/>
                </a:lnTo>
                <a:lnTo>
                  <a:pt x="545299" y="246888"/>
                </a:lnTo>
                <a:lnTo>
                  <a:pt x="575792" y="246888"/>
                </a:lnTo>
                <a:lnTo>
                  <a:pt x="575792" y="84429"/>
                </a:lnTo>
                <a:lnTo>
                  <a:pt x="606234" y="84429"/>
                </a:lnTo>
                <a:lnTo>
                  <a:pt x="575792" y="3048"/>
                </a:lnTo>
                <a:close/>
              </a:path>
              <a:path w="1276350" h="250190">
                <a:moveTo>
                  <a:pt x="606234" y="84429"/>
                </a:moveTo>
                <a:lnTo>
                  <a:pt x="575792" y="84429"/>
                </a:lnTo>
                <a:lnTo>
                  <a:pt x="636447" y="246888"/>
                </a:lnTo>
                <a:lnTo>
                  <a:pt x="666927" y="246888"/>
                </a:lnTo>
                <a:lnTo>
                  <a:pt x="666927" y="165201"/>
                </a:lnTo>
                <a:lnTo>
                  <a:pt x="636447" y="165201"/>
                </a:lnTo>
                <a:lnTo>
                  <a:pt x="606234" y="84429"/>
                </a:lnTo>
                <a:close/>
              </a:path>
              <a:path w="1276350" h="250190">
                <a:moveTo>
                  <a:pt x="666927" y="3048"/>
                </a:moveTo>
                <a:lnTo>
                  <a:pt x="636447" y="3048"/>
                </a:lnTo>
                <a:lnTo>
                  <a:pt x="636447" y="165201"/>
                </a:lnTo>
                <a:lnTo>
                  <a:pt x="666927" y="165201"/>
                </a:lnTo>
                <a:lnTo>
                  <a:pt x="666927" y="3048"/>
                </a:lnTo>
                <a:close/>
              </a:path>
              <a:path w="1276350" h="250190">
                <a:moveTo>
                  <a:pt x="744169" y="33528"/>
                </a:moveTo>
                <a:lnTo>
                  <a:pt x="713689" y="33528"/>
                </a:lnTo>
                <a:lnTo>
                  <a:pt x="713689" y="246888"/>
                </a:lnTo>
                <a:lnTo>
                  <a:pt x="744169" y="246888"/>
                </a:lnTo>
                <a:lnTo>
                  <a:pt x="744169" y="33528"/>
                </a:lnTo>
                <a:close/>
              </a:path>
              <a:path w="1276350" h="250190">
                <a:moveTo>
                  <a:pt x="848956" y="3048"/>
                </a:moveTo>
                <a:lnTo>
                  <a:pt x="806284" y="3048"/>
                </a:lnTo>
                <a:lnTo>
                  <a:pt x="770928" y="246888"/>
                </a:lnTo>
                <a:lnTo>
                  <a:pt x="801408" y="246888"/>
                </a:lnTo>
                <a:lnTo>
                  <a:pt x="807504" y="197815"/>
                </a:lnTo>
                <a:lnTo>
                  <a:pt x="876954" y="197815"/>
                </a:lnTo>
                <a:lnTo>
                  <a:pt x="872573" y="167335"/>
                </a:lnTo>
                <a:lnTo>
                  <a:pt x="811466" y="167335"/>
                </a:lnTo>
                <a:lnTo>
                  <a:pt x="827620" y="38709"/>
                </a:lnTo>
                <a:lnTo>
                  <a:pt x="854083" y="38709"/>
                </a:lnTo>
                <a:lnTo>
                  <a:pt x="848956" y="3048"/>
                </a:lnTo>
                <a:close/>
              </a:path>
              <a:path w="1276350" h="250190">
                <a:moveTo>
                  <a:pt x="876954" y="197815"/>
                </a:moveTo>
                <a:lnTo>
                  <a:pt x="847432" y="197815"/>
                </a:lnTo>
                <a:lnTo>
                  <a:pt x="853528" y="246888"/>
                </a:lnTo>
                <a:lnTo>
                  <a:pt x="884008" y="246888"/>
                </a:lnTo>
                <a:lnTo>
                  <a:pt x="876954" y="197815"/>
                </a:lnTo>
                <a:close/>
              </a:path>
              <a:path w="1276350" h="250190">
                <a:moveTo>
                  <a:pt x="941222" y="33528"/>
                </a:moveTo>
                <a:lnTo>
                  <a:pt x="910742" y="33528"/>
                </a:lnTo>
                <a:lnTo>
                  <a:pt x="910742" y="246888"/>
                </a:lnTo>
                <a:lnTo>
                  <a:pt x="941222" y="246888"/>
                </a:lnTo>
                <a:lnTo>
                  <a:pt x="941222" y="33528"/>
                </a:lnTo>
                <a:close/>
              </a:path>
              <a:path w="1276350" h="250190">
                <a:moveTo>
                  <a:pt x="854083" y="38709"/>
                </a:moveTo>
                <a:lnTo>
                  <a:pt x="827620" y="38709"/>
                </a:lnTo>
                <a:lnTo>
                  <a:pt x="843775" y="167335"/>
                </a:lnTo>
                <a:lnTo>
                  <a:pt x="872573" y="167335"/>
                </a:lnTo>
                <a:lnTo>
                  <a:pt x="854083" y="38709"/>
                </a:lnTo>
                <a:close/>
              </a:path>
              <a:path w="1276350" h="250190">
                <a:moveTo>
                  <a:pt x="778611" y="3048"/>
                </a:moveTo>
                <a:lnTo>
                  <a:pt x="679246" y="3048"/>
                </a:lnTo>
                <a:lnTo>
                  <a:pt x="679246" y="33528"/>
                </a:lnTo>
                <a:lnTo>
                  <a:pt x="778611" y="33528"/>
                </a:lnTo>
                <a:lnTo>
                  <a:pt x="778611" y="3048"/>
                </a:lnTo>
                <a:close/>
              </a:path>
              <a:path w="1276350" h="250190">
                <a:moveTo>
                  <a:pt x="975664" y="3048"/>
                </a:moveTo>
                <a:lnTo>
                  <a:pt x="876300" y="3048"/>
                </a:lnTo>
                <a:lnTo>
                  <a:pt x="876300" y="33528"/>
                </a:lnTo>
                <a:lnTo>
                  <a:pt x="975664" y="33528"/>
                </a:lnTo>
                <a:lnTo>
                  <a:pt x="975664" y="3048"/>
                </a:lnTo>
                <a:close/>
              </a:path>
              <a:path w="1276350" h="250190">
                <a:moveTo>
                  <a:pt x="1018400" y="3048"/>
                </a:moveTo>
                <a:lnTo>
                  <a:pt x="987920" y="3048"/>
                </a:lnTo>
                <a:lnTo>
                  <a:pt x="987920" y="246888"/>
                </a:lnTo>
                <a:lnTo>
                  <a:pt x="1018400" y="246888"/>
                </a:lnTo>
                <a:lnTo>
                  <a:pt x="1018400" y="3048"/>
                </a:lnTo>
                <a:close/>
              </a:path>
              <a:path w="1276350" h="250190">
                <a:moveTo>
                  <a:pt x="1086485" y="0"/>
                </a:moveTo>
                <a:lnTo>
                  <a:pt x="1046556" y="15849"/>
                </a:lnTo>
                <a:lnTo>
                  <a:pt x="1033754" y="67970"/>
                </a:lnTo>
                <a:lnTo>
                  <a:pt x="1033754" y="181965"/>
                </a:lnTo>
                <a:lnTo>
                  <a:pt x="1040955" y="224885"/>
                </a:lnTo>
                <a:lnTo>
                  <a:pt x="1073816" y="248945"/>
                </a:lnTo>
                <a:lnTo>
                  <a:pt x="1086485" y="249936"/>
                </a:lnTo>
                <a:lnTo>
                  <a:pt x="1099153" y="248945"/>
                </a:lnTo>
                <a:lnTo>
                  <a:pt x="1132014" y="224885"/>
                </a:lnTo>
                <a:lnTo>
                  <a:pt x="1133862" y="219456"/>
                </a:lnTo>
                <a:lnTo>
                  <a:pt x="1080592" y="219456"/>
                </a:lnTo>
                <a:lnTo>
                  <a:pt x="1076020" y="218338"/>
                </a:lnTo>
                <a:lnTo>
                  <a:pt x="1064234" y="191719"/>
                </a:lnTo>
                <a:lnTo>
                  <a:pt x="1064234" y="58216"/>
                </a:lnTo>
                <a:lnTo>
                  <a:pt x="1072769" y="34137"/>
                </a:lnTo>
                <a:lnTo>
                  <a:pt x="1076020" y="31699"/>
                </a:lnTo>
                <a:lnTo>
                  <a:pt x="1080592" y="30480"/>
                </a:lnTo>
                <a:lnTo>
                  <a:pt x="1133862" y="30480"/>
                </a:lnTo>
                <a:lnTo>
                  <a:pt x="1132014" y="25050"/>
                </a:lnTo>
                <a:lnTo>
                  <a:pt x="1126413" y="15849"/>
                </a:lnTo>
                <a:lnTo>
                  <a:pt x="1119117" y="8915"/>
                </a:lnTo>
                <a:lnTo>
                  <a:pt x="1110030" y="3962"/>
                </a:lnTo>
                <a:lnTo>
                  <a:pt x="1099153" y="990"/>
                </a:lnTo>
                <a:lnTo>
                  <a:pt x="1086485" y="0"/>
                </a:lnTo>
                <a:close/>
              </a:path>
              <a:path w="1276350" h="250190">
                <a:moveTo>
                  <a:pt x="1133862" y="30480"/>
                </a:moveTo>
                <a:lnTo>
                  <a:pt x="1092377" y="30480"/>
                </a:lnTo>
                <a:lnTo>
                  <a:pt x="1096848" y="31699"/>
                </a:lnTo>
                <a:lnTo>
                  <a:pt x="1099896" y="34137"/>
                </a:lnTo>
                <a:lnTo>
                  <a:pt x="1103147" y="36372"/>
                </a:lnTo>
                <a:lnTo>
                  <a:pt x="1105382" y="40132"/>
                </a:lnTo>
                <a:lnTo>
                  <a:pt x="1106601" y="45415"/>
                </a:lnTo>
                <a:lnTo>
                  <a:pt x="1108024" y="50698"/>
                </a:lnTo>
                <a:lnTo>
                  <a:pt x="1108735" y="58216"/>
                </a:lnTo>
                <a:lnTo>
                  <a:pt x="1108735" y="191719"/>
                </a:lnTo>
                <a:lnTo>
                  <a:pt x="1108063" y="198824"/>
                </a:lnTo>
                <a:lnTo>
                  <a:pt x="1108024" y="199237"/>
                </a:lnTo>
                <a:lnTo>
                  <a:pt x="1106601" y="204520"/>
                </a:lnTo>
                <a:lnTo>
                  <a:pt x="1105382" y="209804"/>
                </a:lnTo>
                <a:lnTo>
                  <a:pt x="1103147" y="213664"/>
                </a:lnTo>
                <a:lnTo>
                  <a:pt x="1099896" y="216103"/>
                </a:lnTo>
                <a:lnTo>
                  <a:pt x="1096848" y="218338"/>
                </a:lnTo>
                <a:lnTo>
                  <a:pt x="1092377" y="219456"/>
                </a:lnTo>
                <a:lnTo>
                  <a:pt x="1133862" y="219456"/>
                </a:lnTo>
                <a:lnTo>
                  <a:pt x="1136014" y="213131"/>
                </a:lnTo>
                <a:lnTo>
                  <a:pt x="1138346" y="199237"/>
                </a:lnTo>
                <a:lnTo>
                  <a:pt x="1138415" y="198824"/>
                </a:lnTo>
                <a:lnTo>
                  <a:pt x="1139215" y="181965"/>
                </a:lnTo>
                <a:lnTo>
                  <a:pt x="1139215" y="67970"/>
                </a:lnTo>
                <a:lnTo>
                  <a:pt x="1138415" y="51111"/>
                </a:lnTo>
                <a:lnTo>
                  <a:pt x="1136014" y="36804"/>
                </a:lnTo>
                <a:lnTo>
                  <a:pt x="1133862" y="30480"/>
                </a:lnTo>
                <a:close/>
              </a:path>
              <a:path w="1276350" h="250190">
                <a:moveTo>
                  <a:pt x="1185087" y="3048"/>
                </a:moveTo>
                <a:lnTo>
                  <a:pt x="1154607" y="3048"/>
                </a:lnTo>
                <a:lnTo>
                  <a:pt x="1154607" y="246888"/>
                </a:lnTo>
                <a:lnTo>
                  <a:pt x="1185087" y="246888"/>
                </a:lnTo>
                <a:lnTo>
                  <a:pt x="1185087" y="84429"/>
                </a:lnTo>
                <a:lnTo>
                  <a:pt x="1215529" y="84429"/>
                </a:lnTo>
                <a:lnTo>
                  <a:pt x="1185087" y="3048"/>
                </a:lnTo>
                <a:close/>
              </a:path>
              <a:path w="1276350" h="250190">
                <a:moveTo>
                  <a:pt x="1215529" y="84429"/>
                </a:moveTo>
                <a:lnTo>
                  <a:pt x="1185087" y="84429"/>
                </a:lnTo>
                <a:lnTo>
                  <a:pt x="1245743" y="246888"/>
                </a:lnTo>
                <a:lnTo>
                  <a:pt x="1276223" y="246888"/>
                </a:lnTo>
                <a:lnTo>
                  <a:pt x="1276223" y="165201"/>
                </a:lnTo>
                <a:lnTo>
                  <a:pt x="1245743" y="165201"/>
                </a:lnTo>
                <a:lnTo>
                  <a:pt x="1215529" y="84429"/>
                </a:lnTo>
                <a:close/>
              </a:path>
              <a:path w="1276350" h="250190">
                <a:moveTo>
                  <a:pt x="1276223" y="3048"/>
                </a:moveTo>
                <a:lnTo>
                  <a:pt x="1245743" y="3048"/>
                </a:lnTo>
                <a:lnTo>
                  <a:pt x="1245743" y="165201"/>
                </a:lnTo>
                <a:lnTo>
                  <a:pt x="1276223" y="165201"/>
                </a:lnTo>
                <a:lnTo>
                  <a:pt x="1276223" y="3048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45159" y="6351015"/>
            <a:ext cx="1013460" cy="394970"/>
          </a:xfrm>
          <a:custGeom>
            <a:avLst/>
            <a:gdLst/>
            <a:ahLst/>
            <a:cxnLst/>
            <a:rect l="l" t="t" r="r" b="b"/>
            <a:pathLst>
              <a:path w="1013460" h="394970">
                <a:moveTo>
                  <a:pt x="70307" y="0"/>
                </a:moveTo>
                <a:lnTo>
                  <a:pt x="26796" y="11888"/>
                </a:lnTo>
                <a:lnTo>
                  <a:pt x="4267" y="49069"/>
                </a:lnTo>
                <a:lnTo>
                  <a:pt x="0" y="90627"/>
                </a:lnTo>
                <a:lnTo>
                  <a:pt x="0" y="242620"/>
                </a:lnTo>
                <a:lnTo>
                  <a:pt x="682" y="259891"/>
                </a:lnTo>
                <a:lnTo>
                  <a:pt x="762" y="261901"/>
                </a:lnTo>
                <a:lnTo>
                  <a:pt x="12192" y="304800"/>
                </a:lnTo>
                <a:lnTo>
                  <a:pt x="49987" y="331216"/>
                </a:lnTo>
                <a:lnTo>
                  <a:pt x="49987" y="365760"/>
                </a:lnTo>
                <a:lnTo>
                  <a:pt x="94284" y="373481"/>
                </a:lnTo>
                <a:lnTo>
                  <a:pt x="132486" y="394614"/>
                </a:lnTo>
                <a:lnTo>
                  <a:pt x="132486" y="351536"/>
                </a:lnTo>
                <a:lnTo>
                  <a:pt x="96989" y="333654"/>
                </a:lnTo>
                <a:lnTo>
                  <a:pt x="87782" y="332028"/>
                </a:lnTo>
                <a:lnTo>
                  <a:pt x="100329" y="328749"/>
                </a:lnTo>
                <a:lnTo>
                  <a:pt x="133300" y="294359"/>
                </a:lnTo>
                <a:lnTo>
                  <a:pt x="133680" y="292991"/>
                </a:lnTo>
                <a:lnTo>
                  <a:pt x="133786" y="292608"/>
                </a:lnTo>
                <a:lnTo>
                  <a:pt x="62445" y="292608"/>
                </a:lnTo>
                <a:lnTo>
                  <a:pt x="56349" y="291122"/>
                </a:lnTo>
                <a:lnTo>
                  <a:pt x="40792" y="251815"/>
                </a:lnTo>
                <a:lnTo>
                  <a:pt x="40640" y="242620"/>
                </a:lnTo>
                <a:lnTo>
                  <a:pt x="40640" y="90627"/>
                </a:lnTo>
                <a:lnTo>
                  <a:pt x="47955" y="48501"/>
                </a:lnTo>
                <a:lnTo>
                  <a:pt x="52019" y="45516"/>
                </a:lnTo>
                <a:lnTo>
                  <a:pt x="56349" y="42265"/>
                </a:lnTo>
                <a:lnTo>
                  <a:pt x="62445" y="40640"/>
                </a:lnTo>
                <a:lnTo>
                  <a:pt x="133477" y="40640"/>
                </a:lnTo>
                <a:lnTo>
                  <a:pt x="131013" y="33398"/>
                </a:lnTo>
                <a:lnTo>
                  <a:pt x="123545" y="21132"/>
                </a:lnTo>
                <a:lnTo>
                  <a:pt x="113817" y="11888"/>
                </a:lnTo>
                <a:lnTo>
                  <a:pt x="101703" y="5284"/>
                </a:lnTo>
                <a:lnTo>
                  <a:pt x="87199" y="1321"/>
                </a:lnTo>
                <a:lnTo>
                  <a:pt x="70307" y="0"/>
                </a:lnTo>
                <a:close/>
              </a:path>
              <a:path w="1013460" h="394970">
                <a:moveTo>
                  <a:pt x="133477" y="40640"/>
                </a:moveTo>
                <a:lnTo>
                  <a:pt x="78168" y="40640"/>
                </a:lnTo>
                <a:lnTo>
                  <a:pt x="84124" y="42265"/>
                </a:lnTo>
                <a:lnTo>
                  <a:pt x="88188" y="45516"/>
                </a:lnTo>
                <a:lnTo>
                  <a:pt x="99974" y="90627"/>
                </a:lnTo>
                <a:lnTo>
                  <a:pt x="99974" y="242620"/>
                </a:lnTo>
                <a:lnTo>
                  <a:pt x="92519" y="284886"/>
                </a:lnTo>
                <a:lnTo>
                  <a:pt x="78168" y="292608"/>
                </a:lnTo>
                <a:lnTo>
                  <a:pt x="133786" y="292608"/>
                </a:lnTo>
                <a:lnTo>
                  <a:pt x="137354" y="279742"/>
                </a:lnTo>
                <a:lnTo>
                  <a:pt x="139802" y="262459"/>
                </a:lnTo>
                <a:lnTo>
                  <a:pt x="140614" y="242620"/>
                </a:lnTo>
                <a:lnTo>
                  <a:pt x="140614" y="90627"/>
                </a:lnTo>
                <a:lnTo>
                  <a:pt x="139547" y="68145"/>
                </a:lnTo>
                <a:lnTo>
                  <a:pt x="136347" y="49069"/>
                </a:lnTo>
                <a:lnTo>
                  <a:pt x="133477" y="40640"/>
                </a:lnTo>
                <a:close/>
              </a:path>
              <a:path w="1013460" h="394970">
                <a:moveTo>
                  <a:pt x="299012" y="40640"/>
                </a:moveTo>
                <a:lnTo>
                  <a:pt x="247827" y="40640"/>
                </a:lnTo>
                <a:lnTo>
                  <a:pt x="254609" y="44030"/>
                </a:lnTo>
                <a:lnTo>
                  <a:pt x="258673" y="50800"/>
                </a:lnTo>
                <a:lnTo>
                  <a:pt x="265054" y="80875"/>
                </a:lnTo>
                <a:lnTo>
                  <a:pt x="265163" y="83718"/>
                </a:lnTo>
                <a:lnTo>
                  <a:pt x="252971" y="125171"/>
                </a:lnTo>
                <a:lnTo>
                  <a:pt x="219646" y="161340"/>
                </a:lnTo>
                <a:lnTo>
                  <a:pt x="209516" y="170563"/>
                </a:lnTo>
                <a:lnTo>
                  <a:pt x="200655" y="179123"/>
                </a:lnTo>
                <a:lnTo>
                  <a:pt x="176369" y="210005"/>
                </a:lnTo>
                <a:lnTo>
                  <a:pt x="162856" y="256133"/>
                </a:lnTo>
                <a:lnTo>
                  <a:pt x="161124" y="288544"/>
                </a:lnTo>
                <a:lnTo>
                  <a:pt x="161124" y="329184"/>
                </a:lnTo>
                <a:lnTo>
                  <a:pt x="305816" y="329184"/>
                </a:lnTo>
                <a:lnTo>
                  <a:pt x="305816" y="288544"/>
                </a:lnTo>
                <a:lnTo>
                  <a:pt x="201764" y="288544"/>
                </a:lnTo>
                <a:lnTo>
                  <a:pt x="202019" y="275668"/>
                </a:lnTo>
                <a:lnTo>
                  <a:pt x="211013" y="231649"/>
                </a:lnTo>
                <a:lnTo>
                  <a:pt x="242404" y="194665"/>
                </a:lnTo>
                <a:lnTo>
                  <a:pt x="248907" y="188569"/>
                </a:lnTo>
                <a:lnTo>
                  <a:pt x="257595" y="180113"/>
                </a:lnTo>
                <a:lnTo>
                  <a:pt x="283659" y="151229"/>
                </a:lnTo>
                <a:lnTo>
                  <a:pt x="301240" y="116558"/>
                </a:lnTo>
                <a:lnTo>
                  <a:pt x="305816" y="83718"/>
                </a:lnTo>
                <a:lnTo>
                  <a:pt x="304799" y="64920"/>
                </a:lnTo>
                <a:lnTo>
                  <a:pt x="301750" y="48360"/>
                </a:lnTo>
                <a:lnTo>
                  <a:pt x="299012" y="40640"/>
                </a:lnTo>
                <a:close/>
              </a:path>
              <a:path w="1013460" h="394970">
                <a:moveTo>
                  <a:pt x="238340" y="0"/>
                </a:moveTo>
                <a:lnTo>
                  <a:pt x="192858" y="13946"/>
                </a:lnTo>
                <a:lnTo>
                  <a:pt x="169560" y="56689"/>
                </a:lnTo>
                <a:lnTo>
                  <a:pt x="165188" y="102819"/>
                </a:lnTo>
                <a:lnTo>
                  <a:pt x="205828" y="102819"/>
                </a:lnTo>
                <a:lnTo>
                  <a:pt x="205977" y="95303"/>
                </a:lnTo>
                <a:lnTo>
                  <a:pt x="206059" y="91136"/>
                </a:lnTo>
                <a:lnTo>
                  <a:pt x="206749" y="80875"/>
                </a:lnTo>
                <a:lnTo>
                  <a:pt x="207897" y="72034"/>
                </a:lnTo>
                <a:lnTo>
                  <a:pt x="209433" y="64920"/>
                </a:lnTo>
                <a:lnTo>
                  <a:pt x="209499" y="64617"/>
                </a:lnTo>
                <a:lnTo>
                  <a:pt x="212204" y="55410"/>
                </a:lnTo>
                <a:lnTo>
                  <a:pt x="215861" y="49174"/>
                </a:lnTo>
                <a:lnTo>
                  <a:pt x="220472" y="45923"/>
                </a:lnTo>
                <a:lnTo>
                  <a:pt x="225069" y="42405"/>
                </a:lnTo>
                <a:lnTo>
                  <a:pt x="231038" y="40640"/>
                </a:lnTo>
                <a:lnTo>
                  <a:pt x="299012" y="40640"/>
                </a:lnTo>
                <a:lnTo>
                  <a:pt x="296670" y="34035"/>
                </a:lnTo>
                <a:lnTo>
                  <a:pt x="289560" y="21945"/>
                </a:lnTo>
                <a:lnTo>
                  <a:pt x="280258" y="12344"/>
                </a:lnTo>
                <a:lnTo>
                  <a:pt x="268622" y="5486"/>
                </a:lnTo>
                <a:lnTo>
                  <a:pt x="254650" y="1371"/>
                </a:lnTo>
                <a:lnTo>
                  <a:pt x="238340" y="0"/>
                </a:lnTo>
                <a:close/>
              </a:path>
              <a:path w="1013460" h="394970">
                <a:moveTo>
                  <a:pt x="533162" y="40640"/>
                </a:moveTo>
                <a:lnTo>
                  <a:pt x="481990" y="40640"/>
                </a:lnTo>
                <a:lnTo>
                  <a:pt x="488759" y="44030"/>
                </a:lnTo>
                <a:lnTo>
                  <a:pt x="492823" y="50800"/>
                </a:lnTo>
                <a:lnTo>
                  <a:pt x="495673" y="56689"/>
                </a:lnTo>
                <a:lnTo>
                  <a:pt x="497698" y="64106"/>
                </a:lnTo>
                <a:lnTo>
                  <a:pt x="498918" y="73124"/>
                </a:lnTo>
                <a:lnTo>
                  <a:pt x="499105" y="77975"/>
                </a:lnTo>
                <a:lnTo>
                  <a:pt x="499216" y="80875"/>
                </a:lnTo>
                <a:lnTo>
                  <a:pt x="487133" y="125171"/>
                </a:lnTo>
                <a:lnTo>
                  <a:pt x="453809" y="161340"/>
                </a:lnTo>
                <a:lnTo>
                  <a:pt x="443672" y="170563"/>
                </a:lnTo>
                <a:lnTo>
                  <a:pt x="434806" y="179123"/>
                </a:lnTo>
                <a:lnTo>
                  <a:pt x="410529" y="210005"/>
                </a:lnTo>
                <a:lnTo>
                  <a:pt x="397013" y="256133"/>
                </a:lnTo>
                <a:lnTo>
                  <a:pt x="395287" y="288544"/>
                </a:lnTo>
                <a:lnTo>
                  <a:pt x="395287" y="329184"/>
                </a:lnTo>
                <a:lnTo>
                  <a:pt x="539965" y="329184"/>
                </a:lnTo>
                <a:lnTo>
                  <a:pt x="539965" y="288544"/>
                </a:lnTo>
                <a:lnTo>
                  <a:pt x="435927" y="288544"/>
                </a:lnTo>
                <a:lnTo>
                  <a:pt x="436182" y="275668"/>
                </a:lnTo>
                <a:lnTo>
                  <a:pt x="445174" y="231649"/>
                </a:lnTo>
                <a:lnTo>
                  <a:pt x="476567" y="194665"/>
                </a:lnTo>
                <a:lnTo>
                  <a:pt x="483069" y="188569"/>
                </a:lnTo>
                <a:lnTo>
                  <a:pt x="491756" y="180113"/>
                </a:lnTo>
                <a:lnTo>
                  <a:pt x="517814" y="151229"/>
                </a:lnTo>
                <a:lnTo>
                  <a:pt x="535395" y="116558"/>
                </a:lnTo>
                <a:lnTo>
                  <a:pt x="539965" y="83718"/>
                </a:lnTo>
                <a:lnTo>
                  <a:pt x="538949" y="64920"/>
                </a:lnTo>
                <a:lnTo>
                  <a:pt x="535900" y="48360"/>
                </a:lnTo>
                <a:lnTo>
                  <a:pt x="533162" y="40640"/>
                </a:lnTo>
                <a:close/>
              </a:path>
              <a:path w="1013460" h="394970">
                <a:moveTo>
                  <a:pt x="472503" y="0"/>
                </a:moveTo>
                <a:lnTo>
                  <a:pt x="427013" y="13946"/>
                </a:lnTo>
                <a:lnTo>
                  <a:pt x="403721" y="56689"/>
                </a:lnTo>
                <a:lnTo>
                  <a:pt x="399351" y="102819"/>
                </a:lnTo>
                <a:lnTo>
                  <a:pt x="439991" y="102819"/>
                </a:lnTo>
                <a:lnTo>
                  <a:pt x="440138" y="95303"/>
                </a:lnTo>
                <a:lnTo>
                  <a:pt x="440220" y="91136"/>
                </a:lnTo>
                <a:lnTo>
                  <a:pt x="440905" y="80875"/>
                </a:lnTo>
                <a:lnTo>
                  <a:pt x="442048" y="72034"/>
                </a:lnTo>
                <a:lnTo>
                  <a:pt x="443583" y="64920"/>
                </a:lnTo>
                <a:lnTo>
                  <a:pt x="443649" y="64617"/>
                </a:lnTo>
                <a:lnTo>
                  <a:pt x="446354" y="55410"/>
                </a:lnTo>
                <a:lnTo>
                  <a:pt x="450011" y="49174"/>
                </a:lnTo>
                <a:lnTo>
                  <a:pt x="454621" y="45923"/>
                </a:lnTo>
                <a:lnTo>
                  <a:pt x="459232" y="42405"/>
                </a:lnTo>
                <a:lnTo>
                  <a:pt x="465188" y="40640"/>
                </a:lnTo>
                <a:lnTo>
                  <a:pt x="533162" y="40640"/>
                </a:lnTo>
                <a:lnTo>
                  <a:pt x="530820" y="34035"/>
                </a:lnTo>
                <a:lnTo>
                  <a:pt x="523709" y="21945"/>
                </a:lnTo>
                <a:lnTo>
                  <a:pt x="514415" y="12344"/>
                </a:lnTo>
                <a:lnTo>
                  <a:pt x="502783" y="5486"/>
                </a:lnTo>
                <a:lnTo>
                  <a:pt x="488812" y="1371"/>
                </a:lnTo>
                <a:lnTo>
                  <a:pt x="472503" y="0"/>
                </a:lnTo>
                <a:close/>
              </a:path>
              <a:path w="1013460" h="394970">
                <a:moveTo>
                  <a:pt x="630694" y="0"/>
                </a:moveTo>
                <a:lnTo>
                  <a:pt x="587183" y="11888"/>
                </a:lnTo>
                <a:lnTo>
                  <a:pt x="564654" y="49069"/>
                </a:lnTo>
                <a:lnTo>
                  <a:pt x="560387" y="90627"/>
                </a:lnTo>
                <a:lnTo>
                  <a:pt x="560387" y="242620"/>
                </a:lnTo>
                <a:lnTo>
                  <a:pt x="564654" y="284178"/>
                </a:lnTo>
                <a:lnTo>
                  <a:pt x="587183" y="321359"/>
                </a:lnTo>
                <a:lnTo>
                  <a:pt x="630694" y="333248"/>
                </a:lnTo>
                <a:lnTo>
                  <a:pt x="647587" y="331926"/>
                </a:lnTo>
                <a:lnTo>
                  <a:pt x="683933" y="312115"/>
                </a:lnTo>
                <a:lnTo>
                  <a:pt x="693865" y="292608"/>
                </a:lnTo>
                <a:lnTo>
                  <a:pt x="622833" y="292608"/>
                </a:lnTo>
                <a:lnTo>
                  <a:pt x="616737" y="291122"/>
                </a:lnTo>
                <a:lnTo>
                  <a:pt x="601179" y="251815"/>
                </a:lnTo>
                <a:lnTo>
                  <a:pt x="601027" y="242620"/>
                </a:lnTo>
                <a:lnTo>
                  <a:pt x="601027" y="236931"/>
                </a:lnTo>
                <a:lnTo>
                  <a:pt x="630566" y="190195"/>
                </a:lnTo>
                <a:lnTo>
                  <a:pt x="601027" y="190195"/>
                </a:lnTo>
                <a:lnTo>
                  <a:pt x="601027" y="90627"/>
                </a:lnTo>
                <a:lnTo>
                  <a:pt x="601179" y="81432"/>
                </a:lnTo>
                <a:lnTo>
                  <a:pt x="612406" y="45516"/>
                </a:lnTo>
                <a:lnTo>
                  <a:pt x="616737" y="42265"/>
                </a:lnTo>
                <a:lnTo>
                  <a:pt x="622833" y="40640"/>
                </a:lnTo>
                <a:lnTo>
                  <a:pt x="693865" y="40640"/>
                </a:lnTo>
                <a:lnTo>
                  <a:pt x="691400" y="33398"/>
                </a:lnTo>
                <a:lnTo>
                  <a:pt x="683933" y="21132"/>
                </a:lnTo>
                <a:lnTo>
                  <a:pt x="674205" y="11888"/>
                </a:lnTo>
                <a:lnTo>
                  <a:pt x="662090" y="5284"/>
                </a:lnTo>
                <a:lnTo>
                  <a:pt x="647587" y="1321"/>
                </a:lnTo>
                <a:lnTo>
                  <a:pt x="630694" y="0"/>
                </a:lnTo>
                <a:close/>
              </a:path>
              <a:path w="1013460" h="394970">
                <a:moveTo>
                  <a:pt x="701001" y="143052"/>
                </a:moveTo>
                <a:lnTo>
                  <a:pt x="660361" y="143052"/>
                </a:lnTo>
                <a:lnTo>
                  <a:pt x="660361" y="242620"/>
                </a:lnTo>
                <a:lnTo>
                  <a:pt x="660183" y="251815"/>
                </a:lnTo>
                <a:lnTo>
                  <a:pt x="648576" y="288137"/>
                </a:lnTo>
                <a:lnTo>
                  <a:pt x="638556" y="292608"/>
                </a:lnTo>
                <a:lnTo>
                  <a:pt x="693865" y="292608"/>
                </a:lnTo>
                <a:lnTo>
                  <a:pt x="696734" y="284178"/>
                </a:lnTo>
                <a:lnTo>
                  <a:pt x="699935" y="265102"/>
                </a:lnTo>
                <a:lnTo>
                  <a:pt x="701001" y="242620"/>
                </a:lnTo>
                <a:lnTo>
                  <a:pt x="701001" y="143052"/>
                </a:lnTo>
                <a:close/>
              </a:path>
              <a:path w="1013460" h="394970">
                <a:moveTo>
                  <a:pt x="693865" y="40640"/>
                </a:moveTo>
                <a:lnTo>
                  <a:pt x="638556" y="40640"/>
                </a:lnTo>
                <a:lnTo>
                  <a:pt x="644512" y="42265"/>
                </a:lnTo>
                <a:lnTo>
                  <a:pt x="648576" y="45516"/>
                </a:lnTo>
                <a:lnTo>
                  <a:pt x="660361" y="90627"/>
                </a:lnTo>
                <a:lnTo>
                  <a:pt x="660361" y="95910"/>
                </a:lnTo>
                <a:lnTo>
                  <a:pt x="601027" y="190195"/>
                </a:lnTo>
                <a:lnTo>
                  <a:pt x="630566" y="190195"/>
                </a:lnTo>
                <a:lnTo>
                  <a:pt x="660361" y="143052"/>
                </a:lnTo>
                <a:lnTo>
                  <a:pt x="701001" y="143052"/>
                </a:lnTo>
                <a:lnTo>
                  <a:pt x="701001" y="90627"/>
                </a:lnTo>
                <a:lnTo>
                  <a:pt x="699935" y="68145"/>
                </a:lnTo>
                <a:lnTo>
                  <a:pt x="696734" y="49069"/>
                </a:lnTo>
                <a:lnTo>
                  <a:pt x="693865" y="40640"/>
                </a:lnTo>
                <a:close/>
              </a:path>
              <a:path w="1013460" h="394970">
                <a:moveTo>
                  <a:pt x="859400" y="40640"/>
                </a:moveTo>
                <a:lnTo>
                  <a:pt x="808215" y="40640"/>
                </a:lnTo>
                <a:lnTo>
                  <a:pt x="814997" y="44030"/>
                </a:lnTo>
                <a:lnTo>
                  <a:pt x="819061" y="50800"/>
                </a:lnTo>
                <a:lnTo>
                  <a:pt x="825442" y="80875"/>
                </a:lnTo>
                <a:lnTo>
                  <a:pt x="825550" y="83718"/>
                </a:lnTo>
                <a:lnTo>
                  <a:pt x="813358" y="125171"/>
                </a:lnTo>
                <a:lnTo>
                  <a:pt x="780034" y="161340"/>
                </a:lnTo>
                <a:lnTo>
                  <a:pt x="769904" y="170563"/>
                </a:lnTo>
                <a:lnTo>
                  <a:pt x="761042" y="179123"/>
                </a:lnTo>
                <a:lnTo>
                  <a:pt x="736757" y="210005"/>
                </a:lnTo>
                <a:lnTo>
                  <a:pt x="723250" y="256133"/>
                </a:lnTo>
                <a:lnTo>
                  <a:pt x="721525" y="288544"/>
                </a:lnTo>
                <a:lnTo>
                  <a:pt x="721525" y="329184"/>
                </a:lnTo>
                <a:lnTo>
                  <a:pt x="866203" y="329184"/>
                </a:lnTo>
                <a:lnTo>
                  <a:pt x="866203" y="288544"/>
                </a:lnTo>
                <a:lnTo>
                  <a:pt x="762165" y="288544"/>
                </a:lnTo>
                <a:lnTo>
                  <a:pt x="762417" y="275668"/>
                </a:lnTo>
                <a:lnTo>
                  <a:pt x="771401" y="231649"/>
                </a:lnTo>
                <a:lnTo>
                  <a:pt x="802792" y="194665"/>
                </a:lnTo>
                <a:lnTo>
                  <a:pt x="809294" y="188569"/>
                </a:lnTo>
                <a:lnTo>
                  <a:pt x="817983" y="180113"/>
                </a:lnTo>
                <a:lnTo>
                  <a:pt x="844046" y="151229"/>
                </a:lnTo>
                <a:lnTo>
                  <a:pt x="861627" y="116558"/>
                </a:lnTo>
                <a:lnTo>
                  <a:pt x="866203" y="83718"/>
                </a:lnTo>
                <a:lnTo>
                  <a:pt x="865186" y="64920"/>
                </a:lnTo>
                <a:lnTo>
                  <a:pt x="862137" y="48360"/>
                </a:lnTo>
                <a:lnTo>
                  <a:pt x="859400" y="40640"/>
                </a:lnTo>
                <a:close/>
              </a:path>
              <a:path w="1013460" h="394970">
                <a:moveTo>
                  <a:pt x="798728" y="0"/>
                </a:moveTo>
                <a:lnTo>
                  <a:pt x="753245" y="13946"/>
                </a:lnTo>
                <a:lnTo>
                  <a:pt x="729954" y="56689"/>
                </a:lnTo>
                <a:lnTo>
                  <a:pt x="725589" y="102819"/>
                </a:lnTo>
                <a:lnTo>
                  <a:pt x="766216" y="102819"/>
                </a:lnTo>
                <a:lnTo>
                  <a:pt x="766364" y="95303"/>
                </a:lnTo>
                <a:lnTo>
                  <a:pt x="766446" y="91136"/>
                </a:lnTo>
                <a:lnTo>
                  <a:pt x="767137" y="80875"/>
                </a:lnTo>
                <a:lnTo>
                  <a:pt x="780859" y="45923"/>
                </a:lnTo>
                <a:lnTo>
                  <a:pt x="785456" y="42405"/>
                </a:lnTo>
                <a:lnTo>
                  <a:pt x="791425" y="40640"/>
                </a:lnTo>
                <a:lnTo>
                  <a:pt x="859400" y="40640"/>
                </a:lnTo>
                <a:lnTo>
                  <a:pt x="857057" y="34035"/>
                </a:lnTo>
                <a:lnTo>
                  <a:pt x="849947" y="21945"/>
                </a:lnTo>
                <a:lnTo>
                  <a:pt x="840646" y="12344"/>
                </a:lnTo>
                <a:lnTo>
                  <a:pt x="829009" y="5486"/>
                </a:lnTo>
                <a:lnTo>
                  <a:pt x="815037" y="1371"/>
                </a:lnTo>
                <a:lnTo>
                  <a:pt x="798728" y="0"/>
                </a:lnTo>
                <a:close/>
              </a:path>
              <a:path w="1013460" h="394970">
                <a:moveTo>
                  <a:pt x="984453" y="261315"/>
                </a:moveTo>
                <a:lnTo>
                  <a:pt x="943813" y="261315"/>
                </a:lnTo>
                <a:lnTo>
                  <a:pt x="943813" y="329184"/>
                </a:lnTo>
                <a:lnTo>
                  <a:pt x="984453" y="329184"/>
                </a:lnTo>
                <a:lnTo>
                  <a:pt x="984453" y="261315"/>
                </a:lnTo>
                <a:close/>
              </a:path>
              <a:path w="1013460" h="394970">
                <a:moveTo>
                  <a:pt x="984453" y="4064"/>
                </a:moveTo>
                <a:lnTo>
                  <a:pt x="943813" y="4064"/>
                </a:lnTo>
                <a:lnTo>
                  <a:pt x="874318" y="220675"/>
                </a:lnTo>
                <a:lnTo>
                  <a:pt x="874318" y="261315"/>
                </a:lnTo>
                <a:lnTo>
                  <a:pt x="1012901" y="261315"/>
                </a:lnTo>
                <a:lnTo>
                  <a:pt x="1012901" y="220675"/>
                </a:lnTo>
                <a:lnTo>
                  <a:pt x="901141" y="220675"/>
                </a:lnTo>
                <a:lnTo>
                  <a:pt x="943813" y="87376"/>
                </a:lnTo>
                <a:lnTo>
                  <a:pt x="984453" y="87376"/>
                </a:lnTo>
                <a:lnTo>
                  <a:pt x="984453" y="4064"/>
                </a:lnTo>
                <a:close/>
              </a:path>
              <a:path w="1013460" h="394970">
                <a:moveTo>
                  <a:pt x="984453" y="87376"/>
                </a:moveTo>
                <a:lnTo>
                  <a:pt x="943813" y="87376"/>
                </a:lnTo>
                <a:lnTo>
                  <a:pt x="943813" y="220675"/>
                </a:lnTo>
                <a:lnTo>
                  <a:pt x="984453" y="220675"/>
                </a:lnTo>
                <a:lnTo>
                  <a:pt x="984453" y="87376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0549728" y="638238"/>
            <a:ext cx="1408430" cy="389255"/>
            <a:chOff x="10549728" y="638238"/>
            <a:chExt cx="1408430" cy="389255"/>
          </a:xfrm>
        </p:grpSpPr>
        <p:sp>
          <p:nvSpPr>
            <p:cNvPr id="8" name="object 8" descr=""/>
            <p:cNvSpPr/>
            <p:nvPr/>
          </p:nvSpPr>
          <p:spPr>
            <a:xfrm>
              <a:off x="10549725" y="638238"/>
              <a:ext cx="342900" cy="384175"/>
            </a:xfrm>
            <a:custGeom>
              <a:avLst/>
              <a:gdLst/>
              <a:ahLst/>
              <a:cxnLst/>
              <a:rect l="l" t="t" r="r" b="b"/>
              <a:pathLst>
                <a:path w="342900" h="384175">
                  <a:moveTo>
                    <a:pt x="254012" y="383908"/>
                  </a:moveTo>
                  <a:lnTo>
                    <a:pt x="123037" y="230860"/>
                  </a:lnTo>
                  <a:lnTo>
                    <a:pt x="247713" y="110451"/>
                  </a:lnTo>
                  <a:lnTo>
                    <a:pt x="170383" y="110451"/>
                  </a:lnTo>
                  <a:lnTo>
                    <a:pt x="59994" y="218262"/>
                  </a:lnTo>
                  <a:lnTo>
                    <a:pt x="59994" y="0"/>
                  </a:lnTo>
                  <a:lnTo>
                    <a:pt x="0" y="0"/>
                  </a:lnTo>
                  <a:lnTo>
                    <a:pt x="0" y="383908"/>
                  </a:lnTo>
                  <a:lnTo>
                    <a:pt x="59994" y="383908"/>
                  </a:lnTo>
                  <a:lnTo>
                    <a:pt x="59994" y="284010"/>
                  </a:lnTo>
                  <a:lnTo>
                    <a:pt x="77330" y="270332"/>
                  </a:lnTo>
                  <a:lnTo>
                    <a:pt x="177761" y="383908"/>
                  </a:lnTo>
                  <a:lnTo>
                    <a:pt x="254012" y="383908"/>
                  </a:lnTo>
                  <a:close/>
                </a:path>
                <a:path w="342900" h="384175">
                  <a:moveTo>
                    <a:pt x="342887" y="110451"/>
                  </a:moveTo>
                  <a:lnTo>
                    <a:pt x="282956" y="110451"/>
                  </a:lnTo>
                  <a:lnTo>
                    <a:pt x="282956" y="383908"/>
                  </a:lnTo>
                  <a:lnTo>
                    <a:pt x="342887" y="383908"/>
                  </a:lnTo>
                  <a:lnTo>
                    <a:pt x="342887" y="110451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7105" y="638778"/>
              <a:ext cx="70281" cy="6413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940479" y="638250"/>
              <a:ext cx="1017905" cy="389255"/>
            </a:xfrm>
            <a:custGeom>
              <a:avLst/>
              <a:gdLst/>
              <a:ahLst/>
              <a:cxnLst/>
              <a:rect l="l" t="t" r="r" b="b"/>
              <a:pathLst>
                <a:path w="1017904" h="389255">
                  <a:moveTo>
                    <a:pt x="268706" y="0"/>
                  </a:moveTo>
                  <a:lnTo>
                    <a:pt x="208838" y="0"/>
                  </a:lnTo>
                  <a:lnTo>
                    <a:pt x="208838" y="190182"/>
                  </a:lnTo>
                  <a:lnTo>
                    <a:pt x="208775" y="289763"/>
                  </a:lnTo>
                  <a:lnTo>
                    <a:pt x="179628" y="321830"/>
                  </a:lnTo>
                  <a:lnTo>
                    <a:pt x="143141" y="332359"/>
                  </a:lnTo>
                  <a:lnTo>
                    <a:pt x="135001" y="332359"/>
                  </a:lnTo>
                  <a:lnTo>
                    <a:pt x="96481" y="319354"/>
                  </a:lnTo>
                  <a:lnTo>
                    <a:pt x="67081" y="279946"/>
                  </a:lnTo>
                  <a:lnTo>
                    <a:pt x="62153" y="246926"/>
                  </a:lnTo>
                  <a:lnTo>
                    <a:pt x="63258" y="229946"/>
                  </a:lnTo>
                  <a:lnTo>
                    <a:pt x="85242" y="184899"/>
                  </a:lnTo>
                  <a:lnTo>
                    <a:pt x="121107" y="163182"/>
                  </a:lnTo>
                  <a:lnTo>
                    <a:pt x="137769" y="160286"/>
                  </a:lnTo>
                  <a:lnTo>
                    <a:pt x="147332" y="160286"/>
                  </a:lnTo>
                  <a:lnTo>
                    <a:pt x="165760" y="162064"/>
                  </a:lnTo>
                  <a:lnTo>
                    <a:pt x="182689" y="167690"/>
                  </a:lnTo>
                  <a:lnTo>
                    <a:pt x="197053" y="177063"/>
                  </a:lnTo>
                  <a:lnTo>
                    <a:pt x="208838" y="190182"/>
                  </a:lnTo>
                  <a:lnTo>
                    <a:pt x="208838" y="0"/>
                  </a:lnTo>
                  <a:lnTo>
                    <a:pt x="208711" y="0"/>
                  </a:lnTo>
                  <a:lnTo>
                    <a:pt x="208775" y="124663"/>
                  </a:lnTo>
                  <a:lnTo>
                    <a:pt x="195351" y="115684"/>
                  </a:lnTo>
                  <a:lnTo>
                    <a:pt x="178790" y="109270"/>
                  </a:lnTo>
                  <a:lnTo>
                    <a:pt x="159080" y="105422"/>
                  </a:lnTo>
                  <a:lnTo>
                    <a:pt x="136245" y="104140"/>
                  </a:lnTo>
                  <a:lnTo>
                    <a:pt x="122529" y="104546"/>
                  </a:lnTo>
                  <a:lnTo>
                    <a:pt x="82867" y="114452"/>
                  </a:lnTo>
                  <a:lnTo>
                    <a:pt x="48399" y="136461"/>
                  </a:lnTo>
                  <a:lnTo>
                    <a:pt x="21640" y="168427"/>
                  </a:lnTo>
                  <a:lnTo>
                    <a:pt x="2019" y="220154"/>
                  </a:lnTo>
                  <a:lnTo>
                    <a:pt x="0" y="248132"/>
                  </a:lnTo>
                  <a:lnTo>
                    <a:pt x="2197" y="277317"/>
                  </a:lnTo>
                  <a:lnTo>
                    <a:pt x="19824" y="327685"/>
                  </a:lnTo>
                  <a:lnTo>
                    <a:pt x="54533" y="366217"/>
                  </a:lnTo>
                  <a:lnTo>
                    <a:pt x="102895" y="385826"/>
                  </a:lnTo>
                  <a:lnTo>
                    <a:pt x="131978" y="388099"/>
                  </a:lnTo>
                  <a:lnTo>
                    <a:pt x="139395" y="387870"/>
                  </a:lnTo>
                  <a:lnTo>
                    <a:pt x="187515" y="373062"/>
                  </a:lnTo>
                  <a:lnTo>
                    <a:pt x="208711" y="353961"/>
                  </a:lnTo>
                  <a:lnTo>
                    <a:pt x="208711" y="383959"/>
                  </a:lnTo>
                  <a:lnTo>
                    <a:pt x="268706" y="383959"/>
                  </a:lnTo>
                  <a:lnTo>
                    <a:pt x="268706" y="353961"/>
                  </a:lnTo>
                  <a:lnTo>
                    <a:pt x="268706" y="332359"/>
                  </a:lnTo>
                  <a:lnTo>
                    <a:pt x="268706" y="160286"/>
                  </a:lnTo>
                  <a:lnTo>
                    <a:pt x="268706" y="124663"/>
                  </a:lnTo>
                  <a:lnTo>
                    <a:pt x="268706" y="0"/>
                  </a:lnTo>
                  <a:close/>
                </a:path>
                <a:path w="1017904" h="389255">
                  <a:moveTo>
                    <a:pt x="580644" y="229108"/>
                  </a:moveTo>
                  <a:lnTo>
                    <a:pt x="579513" y="215874"/>
                  </a:lnTo>
                  <a:lnTo>
                    <a:pt x="579488" y="215607"/>
                  </a:lnTo>
                  <a:lnTo>
                    <a:pt x="578446" y="203428"/>
                  </a:lnTo>
                  <a:lnTo>
                    <a:pt x="560679" y="158318"/>
                  </a:lnTo>
                  <a:lnTo>
                    <a:pt x="525373" y="123913"/>
                  </a:lnTo>
                  <a:lnTo>
                    <a:pt x="518909" y="120688"/>
                  </a:lnTo>
                  <a:lnTo>
                    <a:pt x="518909" y="215607"/>
                  </a:lnTo>
                  <a:lnTo>
                    <a:pt x="374980" y="215607"/>
                  </a:lnTo>
                  <a:lnTo>
                    <a:pt x="401015" y="173609"/>
                  </a:lnTo>
                  <a:lnTo>
                    <a:pt x="436892" y="159016"/>
                  </a:lnTo>
                  <a:lnTo>
                    <a:pt x="449973" y="158318"/>
                  </a:lnTo>
                  <a:lnTo>
                    <a:pt x="477164" y="161899"/>
                  </a:lnTo>
                  <a:lnTo>
                    <a:pt x="497713" y="172643"/>
                  </a:lnTo>
                  <a:lnTo>
                    <a:pt x="511619" y="190550"/>
                  </a:lnTo>
                  <a:lnTo>
                    <a:pt x="518909" y="215607"/>
                  </a:lnTo>
                  <a:lnTo>
                    <a:pt x="518909" y="120688"/>
                  </a:lnTo>
                  <a:lnTo>
                    <a:pt x="503555" y="113004"/>
                  </a:lnTo>
                  <a:lnTo>
                    <a:pt x="479196" y="106426"/>
                  </a:lnTo>
                  <a:lnTo>
                    <a:pt x="452310" y="104140"/>
                  </a:lnTo>
                  <a:lnTo>
                    <a:pt x="422287" y="106565"/>
                  </a:lnTo>
                  <a:lnTo>
                    <a:pt x="371284" y="126009"/>
                  </a:lnTo>
                  <a:lnTo>
                    <a:pt x="333311" y="164071"/>
                  </a:lnTo>
                  <a:lnTo>
                    <a:pt x="314223" y="215607"/>
                  </a:lnTo>
                  <a:lnTo>
                    <a:pt x="314147" y="215874"/>
                  </a:lnTo>
                  <a:lnTo>
                    <a:pt x="314515" y="277152"/>
                  </a:lnTo>
                  <a:lnTo>
                    <a:pt x="334759" y="328714"/>
                  </a:lnTo>
                  <a:lnTo>
                    <a:pt x="374294" y="366788"/>
                  </a:lnTo>
                  <a:lnTo>
                    <a:pt x="427431" y="386232"/>
                  </a:lnTo>
                  <a:lnTo>
                    <a:pt x="458724" y="388632"/>
                  </a:lnTo>
                  <a:lnTo>
                    <a:pt x="474916" y="388086"/>
                  </a:lnTo>
                  <a:lnTo>
                    <a:pt x="521233" y="374700"/>
                  </a:lnTo>
                  <a:lnTo>
                    <a:pt x="559536" y="345414"/>
                  </a:lnTo>
                  <a:lnTo>
                    <a:pt x="569595" y="332714"/>
                  </a:lnTo>
                  <a:lnTo>
                    <a:pt x="532765" y="296722"/>
                  </a:lnTo>
                  <a:lnTo>
                    <a:pt x="526059" y="304850"/>
                  </a:lnTo>
                  <a:lnTo>
                    <a:pt x="518426" y="312039"/>
                  </a:lnTo>
                  <a:lnTo>
                    <a:pt x="480745" y="330365"/>
                  </a:lnTo>
                  <a:lnTo>
                    <a:pt x="459689" y="332714"/>
                  </a:lnTo>
                  <a:lnTo>
                    <a:pt x="444449" y="331978"/>
                  </a:lnTo>
                  <a:lnTo>
                    <a:pt x="402094" y="316166"/>
                  </a:lnTo>
                  <a:lnTo>
                    <a:pt x="377101" y="281698"/>
                  </a:lnTo>
                  <a:lnTo>
                    <a:pt x="374497" y="267500"/>
                  </a:lnTo>
                  <a:lnTo>
                    <a:pt x="577456" y="267500"/>
                  </a:lnTo>
                  <a:lnTo>
                    <a:pt x="578675" y="257937"/>
                  </a:lnTo>
                  <a:lnTo>
                    <a:pt x="579615" y="248348"/>
                  </a:lnTo>
                  <a:lnTo>
                    <a:pt x="580263" y="238747"/>
                  </a:lnTo>
                  <a:lnTo>
                    <a:pt x="580644" y="229108"/>
                  </a:lnTo>
                  <a:close/>
                </a:path>
                <a:path w="1017904" h="389255">
                  <a:moveTo>
                    <a:pt x="1017346" y="202476"/>
                  </a:moveTo>
                  <a:lnTo>
                    <a:pt x="1010627" y="159715"/>
                  </a:lnTo>
                  <a:lnTo>
                    <a:pt x="976236" y="118440"/>
                  </a:lnTo>
                  <a:lnTo>
                    <a:pt x="938377" y="106273"/>
                  </a:lnTo>
                  <a:lnTo>
                    <a:pt x="915111" y="104749"/>
                  </a:lnTo>
                  <a:lnTo>
                    <a:pt x="889711" y="106845"/>
                  </a:lnTo>
                  <a:lnTo>
                    <a:pt x="867473" y="113157"/>
                  </a:lnTo>
                  <a:lnTo>
                    <a:pt x="848436" y="123672"/>
                  </a:lnTo>
                  <a:lnTo>
                    <a:pt x="832561" y="138404"/>
                  </a:lnTo>
                  <a:lnTo>
                    <a:pt x="819226" y="123672"/>
                  </a:lnTo>
                  <a:lnTo>
                    <a:pt x="802411" y="113157"/>
                  </a:lnTo>
                  <a:lnTo>
                    <a:pt x="782142" y="106845"/>
                  </a:lnTo>
                  <a:lnTo>
                    <a:pt x="758405" y="104749"/>
                  </a:lnTo>
                  <a:lnTo>
                    <a:pt x="733221" y="106578"/>
                  </a:lnTo>
                  <a:lnTo>
                    <a:pt x="712381" y="112102"/>
                  </a:lnTo>
                  <a:lnTo>
                    <a:pt x="695871" y="121285"/>
                  </a:lnTo>
                  <a:lnTo>
                    <a:pt x="683717" y="134150"/>
                  </a:lnTo>
                  <a:lnTo>
                    <a:pt x="683717" y="110756"/>
                  </a:lnTo>
                  <a:lnTo>
                    <a:pt x="623951" y="110756"/>
                  </a:lnTo>
                  <a:lnTo>
                    <a:pt x="623951" y="383908"/>
                  </a:lnTo>
                  <a:lnTo>
                    <a:pt x="683958" y="383908"/>
                  </a:lnTo>
                  <a:lnTo>
                    <a:pt x="683958" y="205117"/>
                  </a:lnTo>
                  <a:lnTo>
                    <a:pt x="688416" y="195859"/>
                  </a:lnTo>
                  <a:lnTo>
                    <a:pt x="717118" y="167576"/>
                  </a:lnTo>
                  <a:lnTo>
                    <a:pt x="752005" y="160134"/>
                  </a:lnTo>
                  <a:lnTo>
                    <a:pt x="758012" y="161099"/>
                  </a:lnTo>
                  <a:lnTo>
                    <a:pt x="789990" y="194068"/>
                  </a:lnTo>
                  <a:lnTo>
                    <a:pt x="790905" y="200101"/>
                  </a:lnTo>
                  <a:lnTo>
                    <a:pt x="790625" y="206146"/>
                  </a:lnTo>
                  <a:lnTo>
                    <a:pt x="790625" y="383908"/>
                  </a:lnTo>
                  <a:lnTo>
                    <a:pt x="850620" y="383908"/>
                  </a:lnTo>
                  <a:lnTo>
                    <a:pt x="850620" y="202476"/>
                  </a:lnTo>
                  <a:lnTo>
                    <a:pt x="855179" y="193636"/>
                  </a:lnTo>
                  <a:lnTo>
                    <a:pt x="883627" y="166954"/>
                  </a:lnTo>
                  <a:lnTo>
                    <a:pt x="911618" y="160426"/>
                  </a:lnTo>
                  <a:lnTo>
                    <a:pt x="931621" y="164109"/>
                  </a:lnTo>
                  <a:lnTo>
                    <a:pt x="945908" y="175145"/>
                  </a:lnTo>
                  <a:lnTo>
                    <a:pt x="954481" y="193560"/>
                  </a:lnTo>
                  <a:lnTo>
                    <a:pt x="957338" y="219341"/>
                  </a:lnTo>
                  <a:lnTo>
                    <a:pt x="957338" y="383908"/>
                  </a:lnTo>
                  <a:lnTo>
                    <a:pt x="1017346" y="383908"/>
                  </a:lnTo>
                  <a:lnTo>
                    <a:pt x="1017346" y="202476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11582" y="638774"/>
            <a:ext cx="70269" cy="6413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2017032" y="742632"/>
            <a:ext cx="342265" cy="284480"/>
          </a:xfrm>
          <a:custGeom>
            <a:avLst/>
            <a:gdLst/>
            <a:ahLst/>
            <a:cxnLst/>
            <a:rect l="l" t="t" r="r" b="b"/>
            <a:pathLst>
              <a:path w="342265" h="284480">
                <a:moveTo>
                  <a:pt x="59931" y="6057"/>
                </a:moveTo>
                <a:lnTo>
                  <a:pt x="0" y="6057"/>
                </a:lnTo>
                <a:lnTo>
                  <a:pt x="0" y="279514"/>
                </a:lnTo>
                <a:lnTo>
                  <a:pt x="59931" y="279514"/>
                </a:lnTo>
                <a:lnTo>
                  <a:pt x="59931" y="6057"/>
                </a:lnTo>
                <a:close/>
              </a:path>
              <a:path w="342265" h="284480">
                <a:moveTo>
                  <a:pt x="341896" y="200990"/>
                </a:moveTo>
                <a:lnTo>
                  <a:pt x="329450" y="160870"/>
                </a:lnTo>
                <a:lnTo>
                  <a:pt x="292176" y="132143"/>
                </a:lnTo>
                <a:lnTo>
                  <a:pt x="243217" y="113753"/>
                </a:lnTo>
                <a:lnTo>
                  <a:pt x="211620" y="104355"/>
                </a:lnTo>
                <a:lnTo>
                  <a:pt x="199605" y="100215"/>
                </a:lnTo>
                <a:lnTo>
                  <a:pt x="176250" y="79984"/>
                </a:lnTo>
                <a:lnTo>
                  <a:pt x="176428" y="75463"/>
                </a:lnTo>
                <a:lnTo>
                  <a:pt x="216750" y="55384"/>
                </a:lnTo>
                <a:lnTo>
                  <a:pt x="241630" y="57353"/>
                </a:lnTo>
                <a:lnTo>
                  <a:pt x="263144" y="63271"/>
                </a:lnTo>
                <a:lnTo>
                  <a:pt x="281317" y="73126"/>
                </a:lnTo>
                <a:lnTo>
                  <a:pt x="296125" y="86944"/>
                </a:lnTo>
                <a:lnTo>
                  <a:pt x="337096" y="48361"/>
                </a:lnTo>
                <a:lnTo>
                  <a:pt x="302590" y="19202"/>
                </a:lnTo>
                <a:lnTo>
                  <a:pt x="258330" y="3390"/>
                </a:lnTo>
                <a:lnTo>
                  <a:pt x="226656" y="0"/>
                </a:lnTo>
                <a:lnTo>
                  <a:pt x="213309" y="203"/>
                </a:lnTo>
                <a:lnTo>
                  <a:pt x="173799" y="6362"/>
                </a:lnTo>
                <a:lnTo>
                  <a:pt x="131800" y="32397"/>
                </a:lnTo>
                <a:lnTo>
                  <a:pt x="114655" y="67741"/>
                </a:lnTo>
                <a:lnTo>
                  <a:pt x="113792" y="81064"/>
                </a:lnTo>
                <a:lnTo>
                  <a:pt x="114376" y="89966"/>
                </a:lnTo>
                <a:lnTo>
                  <a:pt x="134708" y="128905"/>
                </a:lnTo>
                <a:lnTo>
                  <a:pt x="172389" y="151790"/>
                </a:lnTo>
                <a:lnTo>
                  <a:pt x="214896" y="166497"/>
                </a:lnTo>
                <a:lnTo>
                  <a:pt x="239115" y="173570"/>
                </a:lnTo>
                <a:lnTo>
                  <a:pt x="249212" y="176923"/>
                </a:lnTo>
                <a:lnTo>
                  <a:pt x="280098" y="201714"/>
                </a:lnTo>
                <a:lnTo>
                  <a:pt x="279933" y="206387"/>
                </a:lnTo>
                <a:lnTo>
                  <a:pt x="235102" y="228346"/>
                </a:lnTo>
                <a:lnTo>
                  <a:pt x="222504" y="227558"/>
                </a:lnTo>
                <a:lnTo>
                  <a:pt x="175755" y="210972"/>
                </a:lnTo>
                <a:lnTo>
                  <a:pt x="149847" y="185750"/>
                </a:lnTo>
                <a:lnTo>
                  <a:pt x="102577" y="218325"/>
                </a:lnTo>
                <a:lnTo>
                  <a:pt x="138671" y="258216"/>
                </a:lnTo>
                <a:lnTo>
                  <a:pt x="190982" y="279755"/>
                </a:lnTo>
                <a:lnTo>
                  <a:pt x="229285" y="284086"/>
                </a:lnTo>
                <a:lnTo>
                  <a:pt x="242633" y="283705"/>
                </a:lnTo>
                <a:lnTo>
                  <a:pt x="281914" y="276707"/>
                </a:lnTo>
                <a:lnTo>
                  <a:pt x="323913" y="249885"/>
                </a:lnTo>
                <a:lnTo>
                  <a:pt x="341045" y="214350"/>
                </a:lnTo>
                <a:lnTo>
                  <a:pt x="341896" y="200990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626587" y="634999"/>
            <a:ext cx="782955" cy="387350"/>
          </a:xfrm>
          <a:custGeom>
            <a:avLst/>
            <a:gdLst/>
            <a:ahLst/>
            <a:cxnLst/>
            <a:rect l="l" t="t" r="r" b="b"/>
            <a:pathLst>
              <a:path w="782954" h="387350">
                <a:moveTo>
                  <a:pt x="662127" y="146227"/>
                </a:moveTo>
                <a:lnTo>
                  <a:pt x="602132" y="146227"/>
                </a:lnTo>
                <a:lnTo>
                  <a:pt x="600367" y="163957"/>
                </a:lnTo>
                <a:lnTo>
                  <a:pt x="595236" y="180835"/>
                </a:lnTo>
                <a:lnTo>
                  <a:pt x="561835" y="221475"/>
                </a:lnTo>
                <a:lnTo>
                  <a:pt x="511657" y="236702"/>
                </a:lnTo>
                <a:lnTo>
                  <a:pt x="487438" y="238582"/>
                </a:lnTo>
                <a:lnTo>
                  <a:pt x="463994" y="244309"/>
                </a:lnTo>
                <a:lnTo>
                  <a:pt x="441782" y="253733"/>
                </a:lnTo>
                <a:lnTo>
                  <a:pt x="421246" y="266700"/>
                </a:lnTo>
                <a:lnTo>
                  <a:pt x="421246" y="146227"/>
                </a:lnTo>
                <a:lnTo>
                  <a:pt x="361251" y="146227"/>
                </a:lnTo>
                <a:lnTo>
                  <a:pt x="361251" y="267055"/>
                </a:lnTo>
                <a:lnTo>
                  <a:pt x="340741" y="253987"/>
                </a:lnTo>
                <a:lnTo>
                  <a:pt x="318528" y="244475"/>
                </a:lnTo>
                <a:lnTo>
                  <a:pt x="295071" y="238658"/>
                </a:lnTo>
                <a:lnTo>
                  <a:pt x="270840" y="236702"/>
                </a:lnTo>
                <a:lnTo>
                  <a:pt x="253098" y="234950"/>
                </a:lnTo>
                <a:lnTo>
                  <a:pt x="206844" y="210210"/>
                </a:lnTo>
                <a:lnTo>
                  <a:pt x="182079" y="163957"/>
                </a:lnTo>
                <a:lnTo>
                  <a:pt x="180314" y="146227"/>
                </a:lnTo>
                <a:lnTo>
                  <a:pt x="120319" y="146227"/>
                </a:lnTo>
                <a:lnTo>
                  <a:pt x="131813" y="203784"/>
                </a:lnTo>
                <a:lnTo>
                  <a:pt x="164439" y="252577"/>
                </a:lnTo>
                <a:lnTo>
                  <a:pt x="213233" y="285191"/>
                </a:lnTo>
                <a:lnTo>
                  <a:pt x="288493" y="298475"/>
                </a:lnTo>
                <a:lnTo>
                  <a:pt x="305358" y="303631"/>
                </a:lnTo>
                <a:lnTo>
                  <a:pt x="345973" y="337019"/>
                </a:lnTo>
                <a:lnTo>
                  <a:pt x="361188" y="387172"/>
                </a:lnTo>
                <a:lnTo>
                  <a:pt x="421182" y="387172"/>
                </a:lnTo>
                <a:lnTo>
                  <a:pt x="436422" y="336994"/>
                </a:lnTo>
                <a:lnTo>
                  <a:pt x="477062" y="303618"/>
                </a:lnTo>
                <a:lnTo>
                  <a:pt x="541134" y="293751"/>
                </a:lnTo>
                <a:lnTo>
                  <a:pt x="569214" y="285191"/>
                </a:lnTo>
                <a:lnTo>
                  <a:pt x="618007" y="252577"/>
                </a:lnTo>
                <a:lnTo>
                  <a:pt x="650621" y="203784"/>
                </a:lnTo>
                <a:lnTo>
                  <a:pt x="659180" y="175704"/>
                </a:lnTo>
                <a:lnTo>
                  <a:pt x="662127" y="146227"/>
                </a:lnTo>
                <a:close/>
              </a:path>
              <a:path w="782954" h="387350">
                <a:moveTo>
                  <a:pt x="782396" y="146215"/>
                </a:moveTo>
                <a:lnTo>
                  <a:pt x="774712" y="100050"/>
                </a:lnTo>
                <a:lnTo>
                  <a:pt x="753338" y="59918"/>
                </a:lnTo>
                <a:lnTo>
                  <a:pt x="720750" y="28257"/>
                </a:lnTo>
                <a:lnTo>
                  <a:pt x="679475" y="7480"/>
                </a:lnTo>
                <a:lnTo>
                  <a:pt x="631990" y="12"/>
                </a:lnTo>
                <a:lnTo>
                  <a:pt x="614654" y="939"/>
                </a:lnTo>
                <a:lnTo>
                  <a:pt x="564959" y="15354"/>
                </a:lnTo>
                <a:lnTo>
                  <a:pt x="522998" y="45605"/>
                </a:lnTo>
                <a:lnTo>
                  <a:pt x="511581" y="58686"/>
                </a:lnTo>
                <a:lnTo>
                  <a:pt x="500138" y="45643"/>
                </a:lnTo>
                <a:lnTo>
                  <a:pt x="458165" y="15455"/>
                </a:lnTo>
                <a:lnTo>
                  <a:pt x="408520" y="977"/>
                </a:lnTo>
                <a:lnTo>
                  <a:pt x="391198" y="0"/>
                </a:lnTo>
                <a:lnTo>
                  <a:pt x="373875" y="977"/>
                </a:lnTo>
                <a:lnTo>
                  <a:pt x="324243" y="15455"/>
                </a:lnTo>
                <a:lnTo>
                  <a:pt x="282270" y="45643"/>
                </a:lnTo>
                <a:lnTo>
                  <a:pt x="270827" y="58686"/>
                </a:lnTo>
                <a:lnTo>
                  <a:pt x="259410" y="45605"/>
                </a:lnTo>
                <a:lnTo>
                  <a:pt x="217436" y="15354"/>
                </a:lnTo>
                <a:lnTo>
                  <a:pt x="167754" y="939"/>
                </a:lnTo>
                <a:lnTo>
                  <a:pt x="150418" y="12"/>
                </a:lnTo>
                <a:lnTo>
                  <a:pt x="102933" y="7480"/>
                </a:lnTo>
                <a:lnTo>
                  <a:pt x="61645" y="28257"/>
                </a:lnTo>
                <a:lnTo>
                  <a:pt x="29070" y="59918"/>
                </a:lnTo>
                <a:lnTo>
                  <a:pt x="7683" y="100050"/>
                </a:lnTo>
                <a:lnTo>
                  <a:pt x="0" y="146215"/>
                </a:lnTo>
                <a:lnTo>
                  <a:pt x="59994" y="146215"/>
                </a:lnTo>
                <a:lnTo>
                  <a:pt x="67119" y="112699"/>
                </a:lnTo>
                <a:lnTo>
                  <a:pt x="86512" y="85293"/>
                </a:lnTo>
                <a:lnTo>
                  <a:pt x="115252" y="66789"/>
                </a:lnTo>
                <a:lnTo>
                  <a:pt x="150418" y="60007"/>
                </a:lnTo>
                <a:lnTo>
                  <a:pt x="185572" y="66789"/>
                </a:lnTo>
                <a:lnTo>
                  <a:pt x="214312" y="85293"/>
                </a:lnTo>
                <a:lnTo>
                  <a:pt x="233718" y="112699"/>
                </a:lnTo>
                <a:lnTo>
                  <a:pt x="240830" y="146215"/>
                </a:lnTo>
                <a:lnTo>
                  <a:pt x="300824" y="146215"/>
                </a:lnTo>
                <a:lnTo>
                  <a:pt x="307936" y="112699"/>
                </a:lnTo>
                <a:lnTo>
                  <a:pt x="327329" y="85293"/>
                </a:lnTo>
                <a:lnTo>
                  <a:pt x="356044" y="66789"/>
                </a:lnTo>
                <a:lnTo>
                  <a:pt x="391172" y="60007"/>
                </a:lnTo>
                <a:lnTo>
                  <a:pt x="426313" y="66789"/>
                </a:lnTo>
                <a:lnTo>
                  <a:pt x="455053" y="85293"/>
                </a:lnTo>
                <a:lnTo>
                  <a:pt x="474459" y="112699"/>
                </a:lnTo>
                <a:lnTo>
                  <a:pt x="481584" y="146215"/>
                </a:lnTo>
                <a:lnTo>
                  <a:pt x="541578" y="146215"/>
                </a:lnTo>
                <a:lnTo>
                  <a:pt x="548665" y="112699"/>
                </a:lnTo>
                <a:lnTo>
                  <a:pt x="568020" y="85293"/>
                </a:lnTo>
                <a:lnTo>
                  <a:pt x="596760" y="66789"/>
                </a:lnTo>
                <a:lnTo>
                  <a:pt x="631990" y="60007"/>
                </a:lnTo>
                <a:lnTo>
                  <a:pt x="667232" y="66789"/>
                </a:lnTo>
                <a:lnTo>
                  <a:pt x="695960" y="85293"/>
                </a:lnTo>
                <a:lnTo>
                  <a:pt x="715314" y="112699"/>
                </a:lnTo>
                <a:lnTo>
                  <a:pt x="722401" y="146215"/>
                </a:lnTo>
                <a:lnTo>
                  <a:pt x="782396" y="146215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775" y="622465"/>
                </a:lnTo>
                <a:lnTo>
                  <a:pt x="12854712" y="622300"/>
                </a:lnTo>
                <a:lnTo>
                  <a:pt x="12854775" y="0"/>
                </a:lnTo>
                <a:lnTo>
                  <a:pt x="12838710" y="0"/>
                </a:lnTo>
                <a:lnTo>
                  <a:pt x="12838659" y="622300"/>
                </a:lnTo>
                <a:lnTo>
                  <a:pt x="12838659" y="622465"/>
                </a:lnTo>
                <a:lnTo>
                  <a:pt x="11248923" y="622465"/>
                </a:lnTo>
                <a:lnTo>
                  <a:pt x="11248923" y="622300"/>
                </a:lnTo>
                <a:lnTo>
                  <a:pt x="11248923" y="0"/>
                </a:lnTo>
                <a:lnTo>
                  <a:pt x="11232871" y="0"/>
                </a:lnTo>
                <a:lnTo>
                  <a:pt x="11232858" y="622300"/>
                </a:lnTo>
                <a:lnTo>
                  <a:pt x="11232858" y="622465"/>
                </a:lnTo>
                <a:lnTo>
                  <a:pt x="9643097" y="622465"/>
                </a:lnTo>
                <a:lnTo>
                  <a:pt x="9643072" y="622300"/>
                </a:lnTo>
                <a:lnTo>
                  <a:pt x="9643097" y="0"/>
                </a:lnTo>
                <a:lnTo>
                  <a:pt x="9627032" y="0"/>
                </a:lnTo>
                <a:lnTo>
                  <a:pt x="9627019" y="622300"/>
                </a:lnTo>
                <a:lnTo>
                  <a:pt x="9627019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407" y="622465"/>
                </a:lnTo>
                <a:lnTo>
                  <a:pt x="6431381" y="622300"/>
                </a:lnTo>
                <a:lnTo>
                  <a:pt x="6431407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55" y="622300"/>
                </a:lnTo>
                <a:lnTo>
                  <a:pt x="4825555" y="0"/>
                </a:lnTo>
                <a:lnTo>
                  <a:pt x="4809502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29" y="622465"/>
                </a:lnTo>
                <a:lnTo>
                  <a:pt x="3219704" y="622300"/>
                </a:lnTo>
                <a:lnTo>
                  <a:pt x="3219729" y="0"/>
                </a:lnTo>
                <a:lnTo>
                  <a:pt x="3203664" y="0"/>
                </a:lnTo>
                <a:lnTo>
                  <a:pt x="3203651" y="622300"/>
                </a:lnTo>
                <a:lnTo>
                  <a:pt x="3203651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0" y="622833"/>
            <a:ext cx="13004800" cy="1622425"/>
            <a:chOff x="0" y="622833"/>
            <a:chExt cx="13004800" cy="1622425"/>
          </a:xfrm>
        </p:grpSpPr>
        <p:sp>
          <p:nvSpPr>
            <p:cNvPr id="16" name="object 16" descr=""/>
            <p:cNvSpPr/>
            <p:nvPr/>
          </p:nvSpPr>
          <p:spPr>
            <a:xfrm>
              <a:off x="0" y="62283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29232" y="62283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04" y="1605838"/>
                  </a:lnTo>
                  <a:lnTo>
                    <a:pt x="3219704" y="1605686"/>
                  </a:lnTo>
                  <a:lnTo>
                    <a:pt x="3219704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04" y="406"/>
                  </a:lnTo>
                  <a:lnTo>
                    <a:pt x="3219704" y="0"/>
                  </a:lnTo>
                  <a:lnTo>
                    <a:pt x="3211665" y="0"/>
                  </a:lnTo>
                  <a:lnTo>
                    <a:pt x="3211665" y="406"/>
                  </a:lnTo>
                  <a:lnTo>
                    <a:pt x="3203651" y="406"/>
                  </a:lnTo>
                  <a:lnTo>
                    <a:pt x="3203638" y="16052"/>
                  </a:lnTo>
                  <a:lnTo>
                    <a:pt x="3203638" y="1605686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52" y="1605686"/>
                  </a:lnTo>
                  <a:lnTo>
                    <a:pt x="1613877" y="16052"/>
                  </a:lnTo>
                  <a:lnTo>
                    <a:pt x="3203638" y="16052"/>
                  </a:lnTo>
                  <a:lnTo>
                    <a:pt x="3203638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799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799" y="16052"/>
                  </a:lnTo>
                  <a:lnTo>
                    <a:pt x="1597799" y="1605686"/>
                  </a:lnTo>
                  <a:lnTo>
                    <a:pt x="1597799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799" y="1613877"/>
                  </a:lnTo>
                  <a:lnTo>
                    <a:pt x="1597799" y="1622196"/>
                  </a:lnTo>
                  <a:lnTo>
                    <a:pt x="1605826" y="1622196"/>
                  </a:lnTo>
                  <a:lnTo>
                    <a:pt x="4975568" y="1622196"/>
                  </a:lnTo>
                  <a:lnTo>
                    <a:pt x="4975568" y="1613877"/>
                  </a:lnTo>
                  <a:lnTo>
                    <a:pt x="4975568" y="1613306"/>
                  </a:lnTo>
                  <a:lnTo>
                    <a:pt x="4975568" y="1605838"/>
                  </a:lnTo>
                  <a:lnTo>
                    <a:pt x="4825555" y="1605838"/>
                  </a:lnTo>
                  <a:lnTo>
                    <a:pt x="4825479" y="1605686"/>
                  </a:lnTo>
                  <a:lnTo>
                    <a:pt x="4825555" y="16052"/>
                  </a:lnTo>
                  <a:lnTo>
                    <a:pt x="4975568" y="16052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0" y="2228684"/>
            <a:ext cx="13004800" cy="1622425"/>
            <a:chOff x="0" y="2228684"/>
            <a:chExt cx="13004800" cy="1622425"/>
          </a:xfrm>
        </p:grpSpPr>
        <p:sp>
          <p:nvSpPr>
            <p:cNvPr id="19" name="object 19" descr=""/>
            <p:cNvSpPr/>
            <p:nvPr/>
          </p:nvSpPr>
          <p:spPr>
            <a:xfrm>
              <a:off x="0" y="2228684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65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029232" y="2228684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04" y="1605838"/>
                  </a:lnTo>
                  <a:lnTo>
                    <a:pt x="3219704" y="1605686"/>
                  </a:lnTo>
                  <a:lnTo>
                    <a:pt x="3219704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04" y="406"/>
                  </a:lnTo>
                  <a:lnTo>
                    <a:pt x="3219704" y="0"/>
                  </a:lnTo>
                  <a:lnTo>
                    <a:pt x="3211665" y="0"/>
                  </a:lnTo>
                  <a:lnTo>
                    <a:pt x="3211665" y="406"/>
                  </a:lnTo>
                  <a:lnTo>
                    <a:pt x="3203651" y="406"/>
                  </a:lnTo>
                  <a:lnTo>
                    <a:pt x="3203638" y="16052"/>
                  </a:lnTo>
                  <a:lnTo>
                    <a:pt x="3203638" y="1605686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52" y="1605686"/>
                  </a:lnTo>
                  <a:lnTo>
                    <a:pt x="1613877" y="16052"/>
                  </a:lnTo>
                  <a:lnTo>
                    <a:pt x="3203638" y="16052"/>
                  </a:lnTo>
                  <a:lnTo>
                    <a:pt x="3203638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799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799" y="16052"/>
                  </a:lnTo>
                  <a:lnTo>
                    <a:pt x="1597799" y="1605686"/>
                  </a:lnTo>
                  <a:lnTo>
                    <a:pt x="1597799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799" y="1613877"/>
                  </a:lnTo>
                  <a:lnTo>
                    <a:pt x="1597799" y="1622196"/>
                  </a:lnTo>
                  <a:lnTo>
                    <a:pt x="1605826" y="1622196"/>
                  </a:lnTo>
                  <a:lnTo>
                    <a:pt x="4975568" y="1622196"/>
                  </a:lnTo>
                  <a:lnTo>
                    <a:pt x="4975568" y="1613890"/>
                  </a:lnTo>
                  <a:lnTo>
                    <a:pt x="4975568" y="1613306"/>
                  </a:lnTo>
                  <a:lnTo>
                    <a:pt x="4975568" y="1605851"/>
                  </a:lnTo>
                  <a:lnTo>
                    <a:pt x="4825555" y="1605851"/>
                  </a:lnTo>
                  <a:lnTo>
                    <a:pt x="4825479" y="1605686"/>
                  </a:lnTo>
                  <a:lnTo>
                    <a:pt x="4825555" y="16065"/>
                  </a:lnTo>
                  <a:lnTo>
                    <a:pt x="4975568" y="16065"/>
                  </a:lnTo>
                  <a:lnTo>
                    <a:pt x="4975568" y="8039"/>
                  </a:lnTo>
                  <a:lnTo>
                    <a:pt x="4825555" y="8039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0" y="3834523"/>
            <a:ext cx="13004800" cy="1622425"/>
            <a:chOff x="0" y="3834523"/>
            <a:chExt cx="13004800" cy="1622425"/>
          </a:xfrm>
        </p:grpSpPr>
        <p:sp>
          <p:nvSpPr>
            <p:cNvPr id="22" name="object 22" descr=""/>
            <p:cNvSpPr/>
            <p:nvPr/>
          </p:nvSpPr>
          <p:spPr>
            <a:xfrm>
              <a:off x="0" y="383452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65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029232" y="383452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04" y="1605838"/>
                  </a:lnTo>
                  <a:lnTo>
                    <a:pt x="3219704" y="1605686"/>
                  </a:lnTo>
                  <a:lnTo>
                    <a:pt x="3219704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04" y="406"/>
                  </a:lnTo>
                  <a:lnTo>
                    <a:pt x="3219704" y="0"/>
                  </a:lnTo>
                  <a:lnTo>
                    <a:pt x="3211665" y="0"/>
                  </a:lnTo>
                  <a:lnTo>
                    <a:pt x="3211665" y="406"/>
                  </a:lnTo>
                  <a:lnTo>
                    <a:pt x="3203651" y="406"/>
                  </a:lnTo>
                  <a:lnTo>
                    <a:pt x="3203638" y="16052"/>
                  </a:lnTo>
                  <a:lnTo>
                    <a:pt x="3203638" y="1605686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52" y="1605686"/>
                  </a:lnTo>
                  <a:lnTo>
                    <a:pt x="1613877" y="16052"/>
                  </a:lnTo>
                  <a:lnTo>
                    <a:pt x="3203638" y="16052"/>
                  </a:lnTo>
                  <a:lnTo>
                    <a:pt x="3203638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799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799" y="16052"/>
                  </a:lnTo>
                  <a:lnTo>
                    <a:pt x="1597799" y="1605686"/>
                  </a:lnTo>
                  <a:lnTo>
                    <a:pt x="1597799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799" y="1613877"/>
                  </a:lnTo>
                  <a:lnTo>
                    <a:pt x="1597799" y="1622196"/>
                  </a:lnTo>
                  <a:lnTo>
                    <a:pt x="1605826" y="1622196"/>
                  </a:lnTo>
                  <a:lnTo>
                    <a:pt x="4975568" y="1622196"/>
                  </a:lnTo>
                  <a:lnTo>
                    <a:pt x="4975568" y="1613890"/>
                  </a:lnTo>
                  <a:lnTo>
                    <a:pt x="4975568" y="1613306"/>
                  </a:lnTo>
                  <a:lnTo>
                    <a:pt x="4975568" y="1605851"/>
                  </a:lnTo>
                  <a:lnTo>
                    <a:pt x="4825555" y="1605851"/>
                  </a:lnTo>
                  <a:lnTo>
                    <a:pt x="4825479" y="1605686"/>
                  </a:lnTo>
                  <a:lnTo>
                    <a:pt x="4825555" y="16065"/>
                  </a:lnTo>
                  <a:lnTo>
                    <a:pt x="4975568" y="16065"/>
                  </a:lnTo>
                  <a:lnTo>
                    <a:pt x="4975568" y="8039"/>
                  </a:lnTo>
                  <a:lnTo>
                    <a:pt x="4825555" y="8039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0" y="5156220"/>
            <a:ext cx="13004800" cy="2159000"/>
            <a:chOff x="0" y="5156220"/>
            <a:chExt cx="13004800" cy="2159000"/>
          </a:xfrm>
        </p:grpSpPr>
        <p:sp>
          <p:nvSpPr>
            <p:cNvPr id="25" name="object 25" descr=""/>
            <p:cNvSpPr/>
            <p:nvPr/>
          </p:nvSpPr>
          <p:spPr>
            <a:xfrm>
              <a:off x="0" y="5440374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0" y="5440374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4825555" y="1605851"/>
                  </a:moveTo>
                  <a:lnTo>
                    <a:pt x="4817516" y="1605851"/>
                  </a:lnTo>
                  <a:lnTo>
                    <a:pt x="4817516" y="1606245"/>
                  </a:lnTo>
                  <a:lnTo>
                    <a:pt x="4809502" y="1606245"/>
                  </a:lnTo>
                  <a:lnTo>
                    <a:pt x="4809490" y="1613865"/>
                  </a:lnTo>
                  <a:lnTo>
                    <a:pt x="3219729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29" y="1606245"/>
                  </a:lnTo>
                  <a:lnTo>
                    <a:pt x="3219729" y="1605851"/>
                  </a:lnTo>
                  <a:lnTo>
                    <a:pt x="3211690" y="1605851"/>
                  </a:lnTo>
                  <a:lnTo>
                    <a:pt x="3211690" y="1606245"/>
                  </a:lnTo>
                  <a:lnTo>
                    <a:pt x="3203651" y="1606245"/>
                  </a:lnTo>
                  <a:lnTo>
                    <a:pt x="3203651" y="1613865"/>
                  </a:lnTo>
                  <a:lnTo>
                    <a:pt x="1613877" y="1613877"/>
                  </a:lnTo>
                  <a:lnTo>
                    <a:pt x="3203651" y="1613865"/>
                  </a:lnTo>
                  <a:lnTo>
                    <a:pt x="3203651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25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77" y="1874215"/>
                  </a:lnTo>
                  <a:lnTo>
                    <a:pt x="1613877" y="1621904"/>
                  </a:lnTo>
                  <a:lnTo>
                    <a:pt x="3203651" y="1621904"/>
                  </a:lnTo>
                  <a:lnTo>
                    <a:pt x="3203651" y="1874215"/>
                  </a:lnTo>
                  <a:lnTo>
                    <a:pt x="3219704" y="1874215"/>
                  </a:lnTo>
                  <a:lnTo>
                    <a:pt x="3219729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55" y="1874215"/>
                  </a:lnTo>
                  <a:lnTo>
                    <a:pt x="4825555" y="1621904"/>
                  </a:lnTo>
                  <a:lnTo>
                    <a:pt x="4825555" y="1621485"/>
                  </a:lnTo>
                  <a:lnTo>
                    <a:pt x="4825555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659" y="406"/>
                  </a:lnTo>
                  <a:lnTo>
                    <a:pt x="12838659" y="16052"/>
                  </a:lnTo>
                  <a:lnTo>
                    <a:pt x="12838659" y="1605686"/>
                  </a:lnTo>
                  <a:lnTo>
                    <a:pt x="12838659" y="1605838"/>
                  </a:lnTo>
                  <a:lnTo>
                    <a:pt x="11248936" y="1605838"/>
                  </a:lnTo>
                  <a:lnTo>
                    <a:pt x="11248936" y="1605686"/>
                  </a:lnTo>
                  <a:lnTo>
                    <a:pt x="11248936" y="16052"/>
                  </a:lnTo>
                  <a:lnTo>
                    <a:pt x="12838659" y="16052"/>
                  </a:lnTo>
                  <a:lnTo>
                    <a:pt x="12838659" y="406"/>
                  </a:lnTo>
                  <a:lnTo>
                    <a:pt x="11248936" y="406"/>
                  </a:lnTo>
                  <a:lnTo>
                    <a:pt x="11248936" y="0"/>
                  </a:lnTo>
                  <a:lnTo>
                    <a:pt x="11240897" y="0"/>
                  </a:lnTo>
                  <a:lnTo>
                    <a:pt x="11240897" y="406"/>
                  </a:lnTo>
                  <a:lnTo>
                    <a:pt x="11232883" y="406"/>
                  </a:lnTo>
                  <a:lnTo>
                    <a:pt x="11232871" y="16052"/>
                  </a:lnTo>
                  <a:lnTo>
                    <a:pt x="11232871" y="1605686"/>
                  </a:lnTo>
                  <a:lnTo>
                    <a:pt x="11232871" y="1605838"/>
                  </a:lnTo>
                  <a:lnTo>
                    <a:pt x="9643110" y="1605838"/>
                  </a:lnTo>
                  <a:lnTo>
                    <a:pt x="9643085" y="1605686"/>
                  </a:lnTo>
                  <a:lnTo>
                    <a:pt x="9643110" y="16052"/>
                  </a:lnTo>
                  <a:lnTo>
                    <a:pt x="11232871" y="16052"/>
                  </a:lnTo>
                  <a:lnTo>
                    <a:pt x="11232871" y="406"/>
                  </a:lnTo>
                  <a:lnTo>
                    <a:pt x="9643110" y="406"/>
                  </a:lnTo>
                  <a:lnTo>
                    <a:pt x="9643110" y="0"/>
                  </a:lnTo>
                  <a:lnTo>
                    <a:pt x="9635071" y="0"/>
                  </a:lnTo>
                  <a:lnTo>
                    <a:pt x="9635071" y="406"/>
                  </a:lnTo>
                  <a:lnTo>
                    <a:pt x="9627032" y="406"/>
                  </a:lnTo>
                  <a:lnTo>
                    <a:pt x="8029232" y="406"/>
                  </a:lnTo>
                  <a:lnTo>
                    <a:pt x="8029232" y="8026"/>
                  </a:lnTo>
                  <a:lnTo>
                    <a:pt x="8029232" y="15646"/>
                  </a:lnTo>
                  <a:lnTo>
                    <a:pt x="8037258" y="15646"/>
                  </a:lnTo>
                  <a:lnTo>
                    <a:pt x="8037258" y="16052"/>
                  </a:lnTo>
                  <a:lnTo>
                    <a:pt x="9627032" y="16052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29232" y="1605686"/>
                  </a:lnTo>
                  <a:lnTo>
                    <a:pt x="8029232" y="1613306"/>
                  </a:lnTo>
                  <a:lnTo>
                    <a:pt x="8037258" y="1613306"/>
                  </a:lnTo>
                  <a:lnTo>
                    <a:pt x="8037258" y="1613877"/>
                  </a:lnTo>
                  <a:lnTo>
                    <a:pt x="9627032" y="1613877"/>
                  </a:lnTo>
                  <a:lnTo>
                    <a:pt x="9627032" y="1622196"/>
                  </a:lnTo>
                  <a:lnTo>
                    <a:pt x="9635058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788" y="1605838"/>
                  </a:lnTo>
                  <a:lnTo>
                    <a:pt x="12854712" y="1605686"/>
                  </a:lnTo>
                  <a:lnTo>
                    <a:pt x="12854788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809502" y="7046226"/>
              <a:ext cx="8045450" cy="268605"/>
            </a:xfrm>
            <a:custGeom>
              <a:avLst/>
              <a:gdLst/>
              <a:ahLst/>
              <a:cxnLst/>
              <a:rect l="l" t="t" r="r" b="b"/>
              <a:pathLst>
                <a:path w="8045450" h="268604">
                  <a:moveTo>
                    <a:pt x="8045272" y="15633"/>
                  </a:moveTo>
                  <a:lnTo>
                    <a:pt x="8037233" y="15633"/>
                  </a:lnTo>
                  <a:lnTo>
                    <a:pt x="8037233" y="8013"/>
                  </a:lnTo>
                  <a:lnTo>
                    <a:pt x="8037233" y="393"/>
                  </a:lnTo>
                  <a:lnTo>
                    <a:pt x="8029207" y="393"/>
                  </a:lnTo>
                  <a:lnTo>
                    <a:pt x="8029207" y="8013"/>
                  </a:lnTo>
                  <a:lnTo>
                    <a:pt x="6439421" y="8026"/>
                  </a:lnTo>
                  <a:lnTo>
                    <a:pt x="8029207" y="8013"/>
                  </a:lnTo>
                  <a:lnTo>
                    <a:pt x="8029207" y="393"/>
                  </a:lnTo>
                  <a:lnTo>
                    <a:pt x="6439421" y="393"/>
                  </a:lnTo>
                  <a:lnTo>
                    <a:pt x="6439421" y="0"/>
                  </a:lnTo>
                  <a:lnTo>
                    <a:pt x="6431381" y="0"/>
                  </a:lnTo>
                  <a:lnTo>
                    <a:pt x="6431381" y="393"/>
                  </a:lnTo>
                  <a:lnTo>
                    <a:pt x="6423368" y="393"/>
                  </a:lnTo>
                  <a:lnTo>
                    <a:pt x="6423355" y="8013"/>
                  </a:lnTo>
                  <a:lnTo>
                    <a:pt x="4833594" y="8026"/>
                  </a:lnTo>
                  <a:lnTo>
                    <a:pt x="6423355" y="8013"/>
                  </a:lnTo>
                  <a:lnTo>
                    <a:pt x="6423355" y="393"/>
                  </a:lnTo>
                  <a:lnTo>
                    <a:pt x="4833594" y="393"/>
                  </a:lnTo>
                  <a:lnTo>
                    <a:pt x="4833594" y="0"/>
                  </a:lnTo>
                  <a:lnTo>
                    <a:pt x="4825555" y="0"/>
                  </a:lnTo>
                  <a:lnTo>
                    <a:pt x="4825555" y="393"/>
                  </a:lnTo>
                  <a:lnTo>
                    <a:pt x="4817516" y="393"/>
                  </a:lnTo>
                  <a:lnTo>
                    <a:pt x="4817516" y="8013"/>
                  </a:lnTo>
                  <a:lnTo>
                    <a:pt x="3227743" y="8026"/>
                  </a:lnTo>
                  <a:lnTo>
                    <a:pt x="4817516" y="8013"/>
                  </a:lnTo>
                  <a:lnTo>
                    <a:pt x="4817516" y="393"/>
                  </a:lnTo>
                  <a:lnTo>
                    <a:pt x="3227730" y="393"/>
                  </a:lnTo>
                  <a:lnTo>
                    <a:pt x="3227730" y="0"/>
                  </a:lnTo>
                  <a:lnTo>
                    <a:pt x="3219691" y="0"/>
                  </a:lnTo>
                  <a:lnTo>
                    <a:pt x="3219691" y="393"/>
                  </a:lnTo>
                  <a:lnTo>
                    <a:pt x="3211690" y="393"/>
                  </a:lnTo>
                  <a:lnTo>
                    <a:pt x="3211665" y="8013"/>
                  </a:lnTo>
                  <a:lnTo>
                    <a:pt x="1621904" y="8026"/>
                  </a:lnTo>
                  <a:lnTo>
                    <a:pt x="3211665" y="8013"/>
                  </a:lnTo>
                  <a:lnTo>
                    <a:pt x="3211665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26" y="393"/>
                  </a:lnTo>
                  <a:lnTo>
                    <a:pt x="1605826" y="8013"/>
                  </a:lnTo>
                  <a:lnTo>
                    <a:pt x="16052" y="8026"/>
                  </a:lnTo>
                  <a:lnTo>
                    <a:pt x="1605826" y="8013"/>
                  </a:lnTo>
                  <a:lnTo>
                    <a:pt x="1605826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826" y="16052"/>
                  </a:lnTo>
                  <a:lnTo>
                    <a:pt x="1605826" y="268363"/>
                  </a:lnTo>
                  <a:lnTo>
                    <a:pt x="1621878" y="268363"/>
                  </a:lnTo>
                  <a:lnTo>
                    <a:pt x="1621904" y="16052"/>
                  </a:lnTo>
                  <a:lnTo>
                    <a:pt x="3211665" y="16052"/>
                  </a:lnTo>
                  <a:lnTo>
                    <a:pt x="3211665" y="268363"/>
                  </a:lnTo>
                  <a:lnTo>
                    <a:pt x="3227730" y="268363"/>
                  </a:lnTo>
                  <a:lnTo>
                    <a:pt x="3227743" y="16052"/>
                  </a:lnTo>
                  <a:lnTo>
                    <a:pt x="4817516" y="16052"/>
                  </a:lnTo>
                  <a:lnTo>
                    <a:pt x="4817516" y="268363"/>
                  </a:lnTo>
                  <a:lnTo>
                    <a:pt x="4833569" y="268363"/>
                  </a:lnTo>
                  <a:lnTo>
                    <a:pt x="4833594" y="16052"/>
                  </a:lnTo>
                  <a:lnTo>
                    <a:pt x="6423355" y="16052"/>
                  </a:lnTo>
                  <a:lnTo>
                    <a:pt x="6423355" y="268363"/>
                  </a:lnTo>
                  <a:lnTo>
                    <a:pt x="6439421" y="268363"/>
                  </a:lnTo>
                  <a:lnTo>
                    <a:pt x="6439421" y="16052"/>
                  </a:lnTo>
                  <a:lnTo>
                    <a:pt x="8029207" y="16052"/>
                  </a:lnTo>
                  <a:lnTo>
                    <a:pt x="8029207" y="268363"/>
                  </a:lnTo>
                  <a:lnTo>
                    <a:pt x="8045272" y="268363"/>
                  </a:lnTo>
                  <a:lnTo>
                    <a:pt x="8045272" y="1563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8658" y="7046213"/>
              <a:ext cx="166141" cy="26837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0083779" y="5156220"/>
              <a:ext cx="2921635" cy="2159000"/>
            </a:xfrm>
            <a:custGeom>
              <a:avLst/>
              <a:gdLst/>
              <a:ahLst/>
              <a:cxnLst/>
              <a:rect l="l" t="t" r="r" b="b"/>
              <a:pathLst>
                <a:path w="2921634" h="2159000">
                  <a:moveTo>
                    <a:pt x="379974" y="0"/>
                  </a:moveTo>
                  <a:lnTo>
                    <a:pt x="0" y="1948345"/>
                  </a:lnTo>
                  <a:lnTo>
                    <a:pt x="1080039" y="2158979"/>
                  </a:lnTo>
                  <a:lnTo>
                    <a:pt x="2921020" y="2158979"/>
                  </a:lnTo>
                  <a:lnTo>
                    <a:pt x="2921020" y="495567"/>
                  </a:lnTo>
                  <a:lnTo>
                    <a:pt x="3799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124754" y="5805113"/>
              <a:ext cx="1216025" cy="1216025"/>
            </a:xfrm>
            <a:custGeom>
              <a:avLst/>
              <a:gdLst/>
              <a:ahLst/>
              <a:cxnLst/>
              <a:rect l="l" t="t" r="r" b="b"/>
              <a:pathLst>
                <a:path w="1216025" h="1216025">
                  <a:moveTo>
                    <a:pt x="528853" y="0"/>
                  </a:moveTo>
                  <a:lnTo>
                    <a:pt x="454660" y="380453"/>
                  </a:lnTo>
                  <a:lnTo>
                    <a:pt x="74206" y="306260"/>
                  </a:lnTo>
                  <a:lnTo>
                    <a:pt x="0" y="686714"/>
                  </a:lnTo>
                  <a:lnTo>
                    <a:pt x="380466" y="760907"/>
                  </a:lnTo>
                  <a:lnTo>
                    <a:pt x="306260" y="1141361"/>
                  </a:lnTo>
                  <a:lnTo>
                    <a:pt x="686714" y="1215567"/>
                  </a:lnTo>
                  <a:lnTo>
                    <a:pt x="760920" y="835101"/>
                  </a:lnTo>
                  <a:lnTo>
                    <a:pt x="1141374" y="909307"/>
                  </a:lnTo>
                  <a:lnTo>
                    <a:pt x="1215567" y="528853"/>
                  </a:lnTo>
                  <a:lnTo>
                    <a:pt x="835113" y="454660"/>
                  </a:lnTo>
                  <a:lnTo>
                    <a:pt x="909307" y="74206"/>
                  </a:lnTo>
                  <a:lnTo>
                    <a:pt x="528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750" y="622465"/>
                </a:lnTo>
                <a:lnTo>
                  <a:pt x="12854712" y="622300"/>
                </a:lnTo>
                <a:lnTo>
                  <a:pt x="12854750" y="0"/>
                </a:lnTo>
                <a:lnTo>
                  <a:pt x="12838684" y="0"/>
                </a:lnTo>
                <a:lnTo>
                  <a:pt x="12838659" y="622300"/>
                </a:lnTo>
                <a:lnTo>
                  <a:pt x="12838659" y="622465"/>
                </a:lnTo>
                <a:lnTo>
                  <a:pt x="11248949" y="622465"/>
                </a:lnTo>
                <a:lnTo>
                  <a:pt x="11248898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45" y="622300"/>
                </a:lnTo>
                <a:lnTo>
                  <a:pt x="11232845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381" y="622465"/>
                </a:lnTo>
                <a:lnTo>
                  <a:pt x="6431381" y="622300"/>
                </a:lnTo>
                <a:lnTo>
                  <a:pt x="6431381" y="0"/>
                </a:lnTo>
                <a:lnTo>
                  <a:pt x="6415329" y="0"/>
                </a:lnTo>
                <a:lnTo>
                  <a:pt x="6415316" y="622300"/>
                </a:lnTo>
                <a:lnTo>
                  <a:pt x="6415316" y="622465"/>
                </a:lnTo>
                <a:lnTo>
                  <a:pt x="4825581" y="622465"/>
                </a:lnTo>
                <a:lnTo>
                  <a:pt x="4825530" y="622300"/>
                </a:lnTo>
                <a:lnTo>
                  <a:pt x="4825581" y="0"/>
                </a:lnTo>
                <a:lnTo>
                  <a:pt x="4809515" y="0"/>
                </a:lnTo>
                <a:lnTo>
                  <a:pt x="4809477" y="622300"/>
                </a:lnTo>
                <a:lnTo>
                  <a:pt x="4809477" y="622465"/>
                </a:lnTo>
                <a:lnTo>
                  <a:pt x="3219729" y="622465"/>
                </a:lnTo>
                <a:lnTo>
                  <a:pt x="3219729" y="622300"/>
                </a:lnTo>
                <a:lnTo>
                  <a:pt x="3219729" y="0"/>
                </a:lnTo>
                <a:lnTo>
                  <a:pt x="3203676" y="0"/>
                </a:lnTo>
                <a:lnTo>
                  <a:pt x="3203664" y="622300"/>
                </a:lnTo>
                <a:lnTo>
                  <a:pt x="3203664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6143" y="1622196"/>
                </a:lnTo>
                <a:lnTo>
                  <a:pt x="636143" y="1613877"/>
                </a:lnTo>
                <a:lnTo>
                  <a:pt x="636143" y="1613306"/>
                </a:lnTo>
                <a:lnTo>
                  <a:pt x="636143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203664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10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05851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90" y="15646"/>
                </a:move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605686"/>
                </a:lnTo>
                <a:lnTo>
                  <a:pt x="1613890" y="1605686"/>
                </a:lnTo>
                <a:lnTo>
                  <a:pt x="1613890" y="1564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809528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10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211715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605838" y="8026"/>
                </a:lnTo>
                <a:lnTo>
                  <a:pt x="1605838" y="15646"/>
                </a:lnTo>
                <a:lnTo>
                  <a:pt x="1605800" y="8026"/>
                </a:lnTo>
                <a:lnTo>
                  <a:pt x="1605838" y="406"/>
                </a:lnTo>
                <a:lnTo>
                  <a:pt x="1597774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74" y="16052"/>
                </a:lnTo>
                <a:lnTo>
                  <a:pt x="1597774" y="1605686"/>
                </a:lnTo>
                <a:lnTo>
                  <a:pt x="1613827" y="1605686"/>
                </a:lnTo>
                <a:lnTo>
                  <a:pt x="161382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415328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10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817516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605686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021180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09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423368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90" y="15646"/>
                </a:move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605686"/>
                </a:lnTo>
                <a:lnTo>
                  <a:pt x="1613890" y="1605686"/>
                </a:lnTo>
                <a:lnTo>
                  <a:pt x="1613890" y="1564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627044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09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029232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605686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2896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09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9635083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605838" y="8026"/>
                </a:lnTo>
                <a:lnTo>
                  <a:pt x="1605838" y="15646"/>
                </a:lnTo>
                <a:lnTo>
                  <a:pt x="1605800" y="8026"/>
                </a:lnTo>
                <a:lnTo>
                  <a:pt x="1605838" y="406"/>
                </a:lnTo>
                <a:lnTo>
                  <a:pt x="1597774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74" y="16052"/>
                </a:lnTo>
                <a:lnTo>
                  <a:pt x="1597774" y="1605686"/>
                </a:lnTo>
                <a:lnTo>
                  <a:pt x="1613827" y="1605686"/>
                </a:lnTo>
                <a:lnTo>
                  <a:pt x="161382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2396343" y="630859"/>
            <a:ext cx="458470" cy="1614170"/>
          </a:xfrm>
          <a:custGeom>
            <a:avLst/>
            <a:gdLst/>
            <a:ahLst/>
            <a:cxnLst/>
            <a:rect l="l" t="t" r="r" b="b"/>
            <a:pathLst>
              <a:path w="458470" h="1614170">
                <a:moveTo>
                  <a:pt x="458419" y="7620"/>
                </a:moveTo>
                <a:lnTo>
                  <a:pt x="450380" y="7620"/>
                </a:lnTo>
                <a:lnTo>
                  <a:pt x="450380" y="0"/>
                </a:lnTo>
                <a:lnTo>
                  <a:pt x="442353" y="0"/>
                </a:lnTo>
                <a:lnTo>
                  <a:pt x="442353" y="7620"/>
                </a:lnTo>
                <a:lnTo>
                  <a:pt x="442353" y="1597660"/>
                </a:lnTo>
                <a:lnTo>
                  <a:pt x="442353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450380" y="1614170"/>
                </a:lnTo>
                <a:lnTo>
                  <a:pt x="450380" y="1613877"/>
                </a:lnTo>
                <a:lnTo>
                  <a:pt x="458419" y="1613877"/>
                </a:lnTo>
                <a:lnTo>
                  <a:pt x="458419" y="1597812"/>
                </a:lnTo>
                <a:lnTo>
                  <a:pt x="450380" y="1597812"/>
                </a:lnTo>
                <a:lnTo>
                  <a:pt x="450380" y="1597660"/>
                </a:lnTo>
                <a:lnTo>
                  <a:pt x="458419" y="1597660"/>
                </a:lnTo>
                <a:lnTo>
                  <a:pt x="458419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240885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838658" y="62323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141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141" y="1621790"/>
                </a:lnTo>
                <a:lnTo>
                  <a:pt x="166141" y="1613471"/>
                </a:lnTo>
                <a:lnTo>
                  <a:pt x="166141" y="1612900"/>
                </a:lnTo>
                <a:lnTo>
                  <a:pt x="166141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141" y="15646"/>
                </a:lnTo>
                <a:lnTo>
                  <a:pt x="166141" y="7620"/>
                </a:lnTo>
                <a:lnTo>
                  <a:pt x="166141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0" y="2229091"/>
            <a:ext cx="636270" cy="1622425"/>
          </a:xfrm>
          <a:custGeom>
            <a:avLst/>
            <a:gdLst/>
            <a:ahLst/>
            <a:cxnLst/>
            <a:rect l="l" t="t" r="r" b="b"/>
            <a:pathLst>
              <a:path w="636270" h="1622425">
                <a:moveTo>
                  <a:pt x="636143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802"/>
                </a:lnTo>
                <a:lnTo>
                  <a:pt x="636143" y="1621802"/>
                </a:lnTo>
                <a:lnTo>
                  <a:pt x="636143" y="1613484"/>
                </a:lnTo>
                <a:lnTo>
                  <a:pt x="636143" y="1612900"/>
                </a:lnTo>
                <a:lnTo>
                  <a:pt x="636143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6143" y="15659"/>
                </a:lnTo>
                <a:lnTo>
                  <a:pt x="636143" y="7632"/>
                </a:lnTo>
                <a:lnTo>
                  <a:pt x="8026" y="7632"/>
                </a:lnTo>
                <a:lnTo>
                  <a:pt x="636143" y="7620"/>
                </a:lnTo>
                <a:lnTo>
                  <a:pt x="636143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809490" y="350520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6090" y="0"/>
                </a:moveTo>
                <a:lnTo>
                  <a:pt x="38" y="0"/>
                </a:lnTo>
                <a:lnTo>
                  <a:pt x="0" y="12700"/>
                </a:lnTo>
                <a:lnTo>
                  <a:pt x="16052" y="12700"/>
                </a:lnTo>
                <a:lnTo>
                  <a:pt x="1609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415328" y="350520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6065" y="0"/>
                </a:moveTo>
                <a:lnTo>
                  <a:pt x="12" y="0"/>
                </a:lnTo>
                <a:lnTo>
                  <a:pt x="0" y="12700"/>
                </a:lnTo>
                <a:lnTo>
                  <a:pt x="16065" y="12700"/>
                </a:lnTo>
                <a:lnTo>
                  <a:pt x="1606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021180" y="350520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065" y="0"/>
                </a:moveTo>
                <a:lnTo>
                  <a:pt x="25" y="0"/>
                </a:lnTo>
                <a:lnTo>
                  <a:pt x="0" y="12700"/>
                </a:lnTo>
                <a:lnTo>
                  <a:pt x="16065" y="12700"/>
                </a:lnTo>
                <a:lnTo>
                  <a:pt x="1606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9627044" y="350520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065" y="0"/>
                </a:moveTo>
                <a:lnTo>
                  <a:pt x="12" y="0"/>
                </a:lnTo>
                <a:lnTo>
                  <a:pt x="0" y="12700"/>
                </a:lnTo>
                <a:lnTo>
                  <a:pt x="16065" y="12700"/>
                </a:lnTo>
                <a:lnTo>
                  <a:pt x="1606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1232858" y="350520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03" y="0"/>
                </a:moveTo>
                <a:lnTo>
                  <a:pt x="38" y="0"/>
                </a:lnTo>
                <a:lnTo>
                  <a:pt x="0" y="12700"/>
                </a:lnTo>
                <a:lnTo>
                  <a:pt x="16052" y="12700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383643" y="2228684"/>
            <a:ext cx="621665" cy="1622425"/>
          </a:xfrm>
          <a:custGeom>
            <a:avLst/>
            <a:gdLst/>
            <a:ahLst/>
            <a:cxnLst/>
            <a:rect l="l" t="t" r="r" b="b"/>
            <a:pathLst>
              <a:path w="621665" h="1622425">
                <a:moveTo>
                  <a:pt x="621157" y="406"/>
                </a:moveTo>
                <a:lnTo>
                  <a:pt x="471119" y="406"/>
                </a:lnTo>
                <a:lnTo>
                  <a:pt x="471119" y="0"/>
                </a:lnTo>
                <a:lnTo>
                  <a:pt x="463080" y="0"/>
                </a:lnTo>
                <a:lnTo>
                  <a:pt x="463080" y="406"/>
                </a:lnTo>
                <a:lnTo>
                  <a:pt x="455015" y="406"/>
                </a:lnTo>
                <a:lnTo>
                  <a:pt x="12700" y="406"/>
                </a:lnTo>
                <a:lnTo>
                  <a:pt x="12700" y="8026"/>
                </a:lnTo>
                <a:lnTo>
                  <a:pt x="12700" y="16065"/>
                </a:lnTo>
                <a:lnTo>
                  <a:pt x="455015" y="16065"/>
                </a:lnTo>
                <a:lnTo>
                  <a:pt x="455015" y="1605686"/>
                </a:lnTo>
                <a:lnTo>
                  <a:pt x="455015" y="1605851"/>
                </a:lnTo>
                <a:lnTo>
                  <a:pt x="0" y="1605851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209"/>
                </a:lnTo>
                <a:lnTo>
                  <a:pt x="463080" y="1622209"/>
                </a:lnTo>
                <a:lnTo>
                  <a:pt x="621157" y="1622196"/>
                </a:lnTo>
                <a:lnTo>
                  <a:pt x="621157" y="1613890"/>
                </a:lnTo>
                <a:lnTo>
                  <a:pt x="621157" y="1613306"/>
                </a:lnTo>
                <a:lnTo>
                  <a:pt x="621157" y="1605851"/>
                </a:lnTo>
                <a:lnTo>
                  <a:pt x="471119" y="1605851"/>
                </a:lnTo>
                <a:lnTo>
                  <a:pt x="471068" y="1605686"/>
                </a:lnTo>
                <a:lnTo>
                  <a:pt x="471119" y="16065"/>
                </a:lnTo>
                <a:lnTo>
                  <a:pt x="621157" y="16065"/>
                </a:lnTo>
                <a:lnTo>
                  <a:pt x="621157" y="8039"/>
                </a:lnTo>
                <a:lnTo>
                  <a:pt x="471119" y="8039"/>
                </a:lnTo>
                <a:lnTo>
                  <a:pt x="621157" y="8026"/>
                </a:lnTo>
                <a:lnTo>
                  <a:pt x="621157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0" y="3834929"/>
            <a:ext cx="636270" cy="1621790"/>
          </a:xfrm>
          <a:custGeom>
            <a:avLst/>
            <a:gdLst/>
            <a:ahLst/>
            <a:cxnLst/>
            <a:rect l="l" t="t" r="r" b="b"/>
            <a:pathLst>
              <a:path w="636270" h="1621789">
                <a:moveTo>
                  <a:pt x="636143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36143" y="1621790"/>
                </a:lnTo>
                <a:lnTo>
                  <a:pt x="636143" y="1613484"/>
                </a:lnTo>
                <a:lnTo>
                  <a:pt x="636143" y="1612900"/>
                </a:lnTo>
                <a:lnTo>
                  <a:pt x="636143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6143" y="15659"/>
                </a:lnTo>
                <a:lnTo>
                  <a:pt x="636143" y="7632"/>
                </a:lnTo>
                <a:lnTo>
                  <a:pt x="8026" y="7632"/>
                </a:lnTo>
                <a:lnTo>
                  <a:pt x="636143" y="7620"/>
                </a:lnTo>
                <a:lnTo>
                  <a:pt x="636143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383643" y="3834523"/>
            <a:ext cx="621665" cy="1622425"/>
          </a:xfrm>
          <a:custGeom>
            <a:avLst/>
            <a:gdLst/>
            <a:ahLst/>
            <a:cxnLst/>
            <a:rect l="l" t="t" r="r" b="b"/>
            <a:pathLst>
              <a:path w="621665" h="1622425">
                <a:moveTo>
                  <a:pt x="621157" y="406"/>
                </a:moveTo>
                <a:lnTo>
                  <a:pt x="471119" y="406"/>
                </a:lnTo>
                <a:lnTo>
                  <a:pt x="471119" y="0"/>
                </a:lnTo>
                <a:lnTo>
                  <a:pt x="463080" y="0"/>
                </a:lnTo>
                <a:lnTo>
                  <a:pt x="463080" y="406"/>
                </a:lnTo>
                <a:lnTo>
                  <a:pt x="45501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455015" y="16052"/>
                </a:lnTo>
                <a:lnTo>
                  <a:pt x="455015" y="1605686"/>
                </a:lnTo>
                <a:lnTo>
                  <a:pt x="455015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455015" y="1622196"/>
                </a:lnTo>
                <a:lnTo>
                  <a:pt x="463042" y="1622196"/>
                </a:lnTo>
                <a:lnTo>
                  <a:pt x="621157" y="1622196"/>
                </a:lnTo>
                <a:lnTo>
                  <a:pt x="621157" y="1613890"/>
                </a:lnTo>
                <a:lnTo>
                  <a:pt x="621157" y="1613306"/>
                </a:lnTo>
                <a:lnTo>
                  <a:pt x="621157" y="1605851"/>
                </a:lnTo>
                <a:lnTo>
                  <a:pt x="471119" y="1605851"/>
                </a:lnTo>
                <a:lnTo>
                  <a:pt x="471068" y="1605686"/>
                </a:lnTo>
                <a:lnTo>
                  <a:pt x="471119" y="16065"/>
                </a:lnTo>
                <a:lnTo>
                  <a:pt x="621157" y="16065"/>
                </a:lnTo>
                <a:lnTo>
                  <a:pt x="621157" y="8039"/>
                </a:lnTo>
                <a:lnTo>
                  <a:pt x="471119" y="8039"/>
                </a:lnTo>
                <a:lnTo>
                  <a:pt x="621157" y="8026"/>
                </a:lnTo>
                <a:lnTo>
                  <a:pt x="621157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29" name="object 29" descr=""/>
            <p:cNvSpPr/>
            <p:nvPr/>
          </p:nvSpPr>
          <p:spPr>
            <a:xfrm>
              <a:off x="0" y="5440374"/>
              <a:ext cx="12854940" cy="1622425"/>
            </a:xfrm>
            <a:custGeom>
              <a:avLst/>
              <a:gdLst/>
              <a:ahLst/>
              <a:cxnLst/>
              <a:rect l="l" t="t" r="r" b="b"/>
              <a:pathLst>
                <a:path w="12854940" h="1622425">
                  <a:moveTo>
                    <a:pt x="12854762" y="0"/>
                  </a:moveTo>
                  <a:lnTo>
                    <a:pt x="12846723" y="0"/>
                  </a:lnTo>
                  <a:lnTo>
                    <a:pt x="12846723" y="406"/>
                  </a:lnTo>
                  <a:lnTo>
                    <a:pt x="12838659" y="406"/>
                  </a:lnTo>
                  <a:lnTo>
                    <a:pt x="12383643" y="406"/>
                  </a:lnTo>
                  <a:lnTo>
                    <a:pt x="12383643" y="8026"/>
                  </a:lnTo>
                  <a:lnTo>
                    <a:pt x="12383643" y="16052"/>
                  </a:lnTo>
                  <a:lnTo>
                    <a:pt x="12838659" y="16052"/>
                  </a:lnTo>
                  <a:lnTo>
                    <a:pt x="12838659" y="1605686"/>
                  </a:lnTo>
                  <a:lnTo>
                    <a:pt x="12838659" y="1605838"/>
                  </a:lnTo>
                  <a:lnTo>
                    <a:pt x="11248962" y="1605838"/>
                  </a:lnTo>
                  <a:lnTo>
                    <a:pt x="11248911" y="1605686"/>
                  </a:lnTo>
                  <a:lnTo>
                    <a:pt x="11248962" y="1239824"/>
                  </a:lnTo>
                  <a:lnTo>
                    <a:pt x="11232896" y="1239824"/>
                  </a:lnTo>
                  <a:lnTo>
                    <a:pt x="11232858" y="1605686"/>
                  </a:lnTo>
                  <a:lnTo>
                    <a:pt x="11232858" y="1605838"/>
                  </a:lnTo>
                  <a:lnTo>
                    <a:pt x="9643110" y="1605838"/>
                  </a:lnTo>
                  <a:lnTo>
                    <a:pt x="9643110" y="1605686"/>
                  </a:lnTo>
                  <a:lnTo>
                    <a:pt x="9643110" y="1239824"/>
                  </a:lnTo>
                  <a:lnTo>
                    <a:pt x="9627057" y="1239824"/>
                  </a:lnTo>
                  <a:lnTo>
                    <a:pt x="9627044" y="1605686"/>
                  </a:lnTo>
                  <a:lnTo>
                    <a:pt x="9627044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37246" y="1239824"/>
                  </a:lnTo>
                  <a:lnTo>
                    <a:pt x="8021206" y="1239824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394" y="1605838"/>
                  </a:lnTo>
                  <a:lnTo>
                    <a:pt x="6431394" y="1605686"/>
                  </a:lnTo>
                  <a:lnTo>
                    <a:pt x="6431394" y="1239824"/>
                  </a:lnTo>
                  <a:lnTo>
                    <a:pt x="6415341" y="1239824"/>
                  </a:lnTo>
                  <a:lnTo>
                    <a:pt x="6415329" y="1605686"/>
                  </a:lnTo>
                  <a:lnTo>
                    <a:pt x="6415329" y="1605838"/>
                  </a:lnTo>
                  <a:lnTo>
                    <a:pt x="4825593" y="1605838"/>
                  </a:lnTo>
                  <a:lnTo>
                    <a:pt x="4825543" y="1605686"/>
                  </a:lnTo>
                  <a:lnTo>
                    <a:pt x="4825581" y="1239824"/>
                  </a:lnTo>
                  <a:lnTo>
                    <a:pt x="4809528" y="1239824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42" y="1605838"/>
                  </a:lnTo>
                  <a:lnTo>
                    <a:pt x="3219742" y="1605686"/>
                  </a:lnTo>
                  <a:lnTo>
                    <a:pt x="3219742" y="1239824"/>
                  </a:lnTo>
                  <a:lnTo>
                    <a:pt x="3203689" y="1239824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239824"/>
                  </a:lnTo>
                  <a:lnTo>
                    <a:pt x="1597812" y="1239824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636143" y="16052"/>
                  </a:lnTo>
                  <a:lnTo>
                    <a:pt x="636143" y="8026"/>
                  </a:lnTo>
                  <a:lnTo>
                    <a:pt x="636143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12846723" y="1622196"/>
                  </a:lnTo>
                  <a:lnTo>
                    <a:pt x="12846723" y="1621904"/>
                  </a:lnTo>
                  <a:lnTo>
                    <a:pt x="12854762" y="1621904"/>
                  </a:lnTo>
                  <a:lnTo>
                    <a:pt x="12854762" y="1605838"/>
                  </a:lnTo>
                  <a:lnTo>
                    <a:pt x="12846723" y="1605838"/>
                  </a:lnTo>
                  <a:lnTo>
                    <a:pt x="12846723" y="1605686"/>
                  </a:lnTo>
                  <a:lnTo>
                    <a:pt x="12854712" y="1605686"/>
                  </a:lnTo>
                  <a:lnTo>
                    <a:pt x="12854762" y="16052"/>
                  </a:lnTo>
                  <a:lnTo>
                    <a:pt x="12854762" y="15646"/>
                  </a:lnTo>
                  <a:lnTo>
                    <a:pt x="12854762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0" y="5440781"/>
              <a:ext cx="13004800" cy="1873885"/>
            </a:xfrm>
            <a:custGeom>
              <a:avLst/>
              <a:gdLst/>
              <a:ahLst/>
              <a:cxnLst/>
              <a:rect l="l" t="t" r="r" b="b"/>
              <a:pathLst>
                <a:path w="13004800" h="1873884">
                  <a:moveTo>
                    <a:pt x="13004800" y="1605432"/>
                  </a:moveTo>
                  <a:lnTo>
                    <a:pt x="12854712" y="1605432"/>
                  </a:lnTo>
                  <a:lnTo>
                    <a:pt x="12854712" y="1605280"/>
                  </a:lnTo>
                  <a:lnTo>
                    <a:pt x="12846685" y="1605280"/>
                  </a:lnTo>
                  <a:lnTo>
                    <a:pt x="12846685" y="1605838"/>
                  </a:lnTo>
                  <a:lnTo>
                    <a:pt x="12838659" y="1605838"/>
                  </a:lnTo>
                  <a:lnTo>
                    <a:pt x="12838659" y="1613458"/>
                  </a:lnTo>
                  <a:lnTo>
                    <a:pt x="11248949" y="1613471"/>
                  </a:lnTo>
                  <a:lnTo>
                    <a:pt x="12838659" y="1613458"/>
                  </a:lnTo>
                  <a:lnTo>
                    <a:pt x="12838659" y="1605838"/>
                  </a:lnTo>
                  <a:lnTo>
                    <a:pt x="11248949" y="1605838"/>
                  </a:lnTo>
                  <a:lnTo>
                    <a:pt x="11248949" y="1605445"/>
                  </a:lnTo>
                  <a:lnTo>
                    <a:pt x="11240910" y="1605445"/>
                  </a:lnTo>
                  <a:lnTo>
                    <a:pt x="11240910" y="1605838"/>
                  </a:lnTo>
                  <a:lnTo>
                    <a:pt x="11232845" y="1605838"/>
                  </a:lnTo>
                  <a:lnTo>
                    <a:pt x="11232845" y="1613458"/>
                  </a:lnTo>
                  <a:lnTo>
                    <a:pt x="9643097" y="1613471"/>
                  </a:lnTo>
                  <a:lnTo>
                    <a:pt x="11232845" y="1613458"/>
                  </a:lnTo>
                  <a:lnTo>
                    <a:pt x="11232845" y="1605838"/>
                  </a:lnTo>
                  <a:lnTo>
                    <a:pt x="9643097" y="1605838"/>
                  </a:lnTo>
                  <a:lnTo>
                    <a:pt x="9643097" y="1605445"/>
                  </a:lnTo>
                  <a:lnTo>
                    <a:pt x="9635058" y="1605445"/>
                  </a:lnTo>
                  <a:lnTo>
                    <a:pt x="9635058" y="1605838"/>
                  </a:lnTo>
                  <a:lnTo>
                    <a:pt x="9627044" y="1605838"/>
                  </a:lnTo>
                  <a:lnTo>
                    <a:pt x="9627032" y="1613458"/>
                  </a:lnTo>
                  <a:lnTo>
                    <a:pt x="8037246" y="1613471"/>
                  </a:lnTo>
                  <a:lnTo>
                    <a:pt x="9627032" y="1613458"/>
                  </a:lnTo>
                  <a:lnTo>
                    <a:pt x="9627032" y="1605838"/>
                  </a:lnTo>
                  <a:lnTo>
                    <a:pt x="8037233" y="1605838"/>
                  </a:lnTo>
                  <a:lnTo>
                    <a:pt x="8037233" y="1605445"/>
                  </a:lnTo>
                  <a:lnTo>
                    <a:pt x="8029194" y="1605445"/>
                  </a:lnTo>
                  <a:lnTo>
                    <a:pt x="8029194" y="1605838"/>
                  </a:lnTo>
                  <a:lnTo>
                    <a:pt x="8021193" y="1605838"/>
                  </a:lnTo>
                  <a:lnTo>
                    <a:pt x="8021167" y="1613458"/>
                  </a:lnTo>
                  <a:lnTo>
                    <a:pt x="6431381" y="1613471"/>
                  </a:lnTo>
                  <a:lnTo>
                    <a:pt x="8021167" y="1613458"/>
                  </a:lnTo>
                  <a:lnTo>
                    <a:pt x="8021167" y="1605838"/>
                  </a:lnTo>
                  <a:lnTo>
                    <a:pt x="6431381" y="1605838"/>
                  </a:lnTo>
                  <a:lnTo>
                    <a:pt x="6431381" y="1605445"/>
                  </a:lnTo>
                  <a:lnTo>
                    <a:pt x="6423342" y="1605445"/>
                  </a:lnTo>
                  <a:lnTo>
                    <a:pt x="6423342" y="1605838"/>
                  </a:lnTo>
                  <a:lnTo>
                    <a:pt x="6415329" y="1605838"/>
                  </a:lnTo>
                  <a:lnTo>
                    <a:pt x="6415316" y="1613458"/>
                  </a:lnTo>
                  <a:lnTo>
                    <a:pt x="4825581" y="1613471"/>
                  </a:lnTo>
                  <a:lnTo>
                    <a:pt x="6415316" y="1613458"/>
                  </a:lnTo>
                  <a:lnTo>
                    <a:pt x="6415316" y="1605838"/>
                  </a:lnTo>
                  <a:lnTo>
                    <a:pt x="4825581" y="1605838"/>
                  </a:lnTo>
                  <a:lnTo>
                    <a:pt x="4825581" y="1605445"/>
                  </a:lnTo>
                  <a:lnTo>
                    <a:pt x="4817542" y="1605445"/>
                  </a:lnTo>
                  <a:lnTo>
                    <a:pt x="4817542" y="1605838"/>
                  </a:lnTo>
                  <a:lnTo>
                    <a:pt x="4809477" y="1605838"/>
                  </a:lnTo>
                  <a:lnTo>
                    <a:pt x="4809477" y="1613458"/>
                  </a:lnTo>
                  <a:lnTo>
                    <a:pt x="3219729" y="1613471"/>
                  </a:lnTo>
                  <a:lnTo>
                    <a:pt x="4809477" y="1613458"/>
                  </a:lnTo>
                  <a:lnTo>
                    <a:pt x="4809477" y="1605838"/>
                  </a:lnTo>
                  <a:lnTo>
                    <a:pt x="3219729" y="1605838"/>
                  </a:lnTo>
                  <a:lnTo>
                    <a:pt x="3219729" y="1605445"/>
                  </a:lnTo>
                  <a:lnTo>
                    <a:pt x="3211690" y="1605445"/>
                  </a:lnTo>
                  <a:lnTo>
                    <a:pt x="3211690" y="1605838"/>
                  </a:lnTo>
                  <a:lnTo>
                    <a:pt x="3203676" y="1605838"/>
                  </a:lnTo>
                  <a:lnTo>
                    <a:pt x="3203664" y="1613458"/>
                  </a:lnTo>
                  <a:lnTo>
                    <a:pt x="1613877" y="1613471"/>
                  </a:lnTo>
                  <a:lnTo>
                    <a:pt x="3203664" y="1613458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445"/>
                  </a:lnTo>
                  <a:lnTo>
                    <a:pt x="1605838" y="1605445"/>
                  </a:lnTo>
                  <a:lnTo>
                    <a:pt x="1605838" y="1605838"/>
                  </a:lnTo>
                  <a:lnTo>
                    <a:pt x="1597825" y="1605838"/>
                  </a:lnTo>
                  <a:lnTo>
                    <a:pt x="1597812" y="1613458"/>
                  </a:lnTo>
                  <a:lnTo>
                    <a:pt x="8026" y="1613471"/>
                  </a:lnTo>
                  <a:lnTo>
                    <a:pt x="1597812" y="1613458"/>
                  </a:lnTo>
                  <a:lnTo>
                    <a:pt x="1597812" y="1605838"/>
                  </a:lnTo>
                  <a:lnTo>
                    <a:pt x="0" y="1605838"/>
                  </a:lnTo>
                  <a:lnTo>
                    <a:pt x="0" y="1613458"/>
                  </a:lnTo>
                  <a:lnTo>
                    <a:pt x="0" y="1873808"/>
                  </a:lnTo>
                  <a:lnTo>
                    <a:pt x="8026" y="1873808"/>
                  </a:lnTo>
                  <a:lnTo>
                    <a:pt x="8026" y="1621497"/>
                  </a:lnTo>
                  <a:lnTo>
                    <a:pt x="1597812" y="1621497"/>
                  </a:lnTo>
                  <a:lnTo>
                    <a:pt x="1597812" y="1873808"/>
                  </a:lnTo>
                  <a:lnTo>
                    <a:pt x="1613877" y="1873808"/>
                  </a:lnTo>
                  <a:lnTo>
                    <a:pt x="1613877" y="1621497"/>
                  </a:lnTo>
                  <a:lnTo>
                    <a:pt x="3203664" y="1621497"/>
                  </a:lnTo>
                  <a:lnTo>
                    <a:pt x="3203664" y="1873808"/>
                  </a:lnTo>
                  <a:lnTo>
                    <a:pt x="3219729" y="1873808"/>
                  </a:lnTo>
                  <a:lnTo>
                    <a:pt x="3219729" y="1621497"/>
                  </a:lnTo>
                  <a:lnTo>
                    <a:pt x="4809477" y="1621497"/>
                  </a:lnTo>
                  <a:lnTo>
                    <a:pt x="4809477" y="1873808"/>
                  </a:lnTo>
                  <a:lnTo>
                    <a:pt x="4825530" y="1873808"/>
                  </a:lnTo>
                  <a:lnTo>
                    <a:pt x="4825581" y="1621497"/>
                  </a:lnTo>
                  <a:lnTo>
                    <a:pt x="6415316" y="1621497"/>
                  </a:lnTo>
                  <a:lnTo>
                    <a:pt x="6415316" y="1873808"/>
                  </a:lnTo>
                  <a:lnTo>
                    <a:pt x="6431381" y="1873808"/>
                  </a:lnTo>
                  <a:lnTo>
                    <a:pt x="6431381" y="1621497"/>
                  </a:lnTo>
                  <a:lnTo>
                    <a:pt x="8021167" y="1621497"/>
                  </a:lnTo>
                  <a:lnTo>
                    <a:pt x="8021167" y="1873808"/>
                  </a:lnTo>
                  <a:lnTo>
                    <a:pt x="8037233" y="1873808"/>
                  </a:lnTo>
                  <a:lnTo>
                    <a:pt x="8037246" y="1621497"/>
                  </a:lnTo>
                  <a:lnTo>
                    <a:pt x="9627032" y="1621497"/>
                  </a:lnTo>
                  <a:lnTo>
                    <a:pt x="9627032" y="1873808"/>
                  </a:lnTo>
                  <a:lnTo>
                    <a:pt x="9643097" y="1873808"/>
                  </a:lnTo>
                  <a:lnTo>
                    <a:pt x="9643097" y="1621497"/>
                  </a:lnTo>
                  <a:lnTo>
                    <a:pt x="11232845" y="1621497"/>
                  </a:lnTo>
                  <a:lnTo>
                    <a:pt x="11232845" y="1873808"/>
                  </a:lnTo>
                  <a:lnTo>
                    <a:pt x="11248898" y="1873808"/>
                  </a:lnTo>
                  <a:lnTo>
                    <a:pt x="11248949" y="1621497"/>
                  </a:lnTo>
                  <a:lnTo>
                    <a:pt x="12838659" y="1621497"/>
                  </a:lnTo>
                  <a:lnTo>
                    <a:pt x="12838659" y="1873808"/>
                  </a:lnTo>
                  <a:lnTo>
                    <a:pt x="12854712" y="1873808"/>
                  </a:lnTo>
                  <a:lnTo>
                    <a:pt x="12854750" y="1621790"/>
                  </a:lnTo>
                  <a:lnTo>
                    <a:pt x="13004800" y="1621790"/>
                  </a:lnTo>
                  <a:lnTo>
                    <a:pt x="13004800" y="1613471"/>
                  </a:lnTo>
                  <a:lnTo>
                    <a:pt x="13004800" y="1612900"/>
                  </a:lnTo>
                  <a:lnTo>
                    <a:pt x="13004800" y="1605432"/>
                  </a:lnTo>
                  <a:close/>
                </a:path>
                <a:path w="13004800" h="1873884">
                  <a:moveTo>
                    <a:pt x="13004800" y="0"/>
                  </a:moveTo>
                  <a:lnTo>
                    <a:pt x="12846685" y="0"/>
                  </a:lnTo>
                  <a:lnTo>
                    <a:pt x="12838659" y="0"/>
                  </a:lnTo>
                  <a:lnTo>
                    <a:pt x="12838659" y="15240"/>
                  </a:lnTo>
                  <a:lnTo>
                    <a:pt x="12846685" y="15240"/>
                  </a:lnTo>
                  <a:lnTo>
                    <a:pt x="12854712" y="15240"/>
                  </a:lnTo>
                  <a:lnTo>
                    <a:pt x="12854712" y="15646"/>
                  </a:lnTo>
                  <a:lnTo>
                    <a:pt x="13004800" y="15646"/>
                  </a:lnTo>
                  <a:lnTo>
                    <a:pt x="13004800" y="7620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838658" y="7046620"/>
              <a:ext cx="166370" cy="15875"/>
            </a:xfrm>
            <a:custGeom>
              <a:avLst/>
              <a:gdLst/>
              <a:ahLst/>
              <a:cxnLst/>
              <a:rect l="l" t="t" r="r" b="b"/>
              <a:pathLst>
                <a:path w="166369" h="15875">
                  <a:moveTo>
                    <a:pt x="166141" y="0"/>
                  </a:moveTo>
                  <a:lnTo>
                    <a:pt x="802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8026" y="15240"/>
                  </a:lnTo>
                  <a:lnTo>
                    <a:pt x="16052" y="15240"/>
                  </a:lnTo>
                  <a:lnTo>
                    <a:pt x="16052" y="15659"/>
                  </a:lnTo>
                  <a:lnTo>
                    <a:pt x="166141" y="15659"/>
                  </a:lnTo>
                  <a:lnTo>
                    <a:pt x="166141" y="7632"/>
                  </a:lnTo>
                  <a:lnTo>
                    <a:pt x="16052" y="7632"/>
                  </a:lnTo>
                  <a:lnTo>
                    <a:pt x="166141" y="7620"/>
                  </a:lnTo>
                  <a:lnTo>
                    <a:pt x="166141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640080" y="630427"/>
            <a:ext cx="4961255" cy="583565"/>
          </a:xfrm>
          <a:custGeom>
            <a:avLst/>
            <a:gdLst/>
            <a:ahLst/>
            <a:cxnLst/>
            <a:rect l="l" t="t" r="r" b="b"/>
            <a:pathLst>
              <a:path w="4961255" h="583565">
                <a:moveTo>
                  <a:pt x="181356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355600"/>
                </a:lnTo>
                <a:lnTo>
                  <a:pt x="181356" y="355600"/>
                </a:lnTo>
                <a:lnTo>
                  <a:pt x="181356" y="284480"/>
                </a:lnTo>
                <a:lnTo>
                  <a:pt x="71120" y="284480"/>
                </a:lnTo>
                <a:lnTo>
                  <a:pt x="71120" y="78232"/>
                </a:lnTo>
                <a:lnTo>
                  <a:pt x="181356" y="78232"/>
                </a:lnTo>
                <a:lnTo>
                  <a:pt x="181356" y="7112"/>
                </a:lnTo>
                <a:close/>
              </a:path>
              <a:path w="4961255" h="583565">
                <a:moveTo>
                  <a:pt x="287807" y="7112"/>
                </a:moveTo>
                <a:lnTo>
                  <a:pt x="216700" y="7112"/>
                </a:lnTo>
                <a:lnTo>
                  <a:pt x="216700" y="576072"/>
                </a:lnTo>
                <a:lnTo>
                  <a:pt x="287807" y="576072"/>
                </a:lnTo>
                <a:lnTo>
                  <a:pt x="287807" y="7112"/>
                </a:lnTo>
                <a:close/>
              </a:path>
              <a:path w="4961255" h="583565">
                <a:moveTo>
                  <a:pt x="394766" y="381914"/>
                </a:moveTo>
                <a:lnTo>
                  <a:pt x="323646" y="381914"/>
                </a:lnTo>
                <a:lnTo>
                  <a:pt x="326669" y="448156"/>
                </a:lnTo>
                <a:lnTo>
                  <a:pt x="326761" y="450163"/>
                </a:lnTo>
                <a:lnTo>
                  <a:pt x="336474" y="502370"/>
                </a:lnTo>
                <a:lnTo>
                  <a:pt x="353339" y="540156"/>
                </a:lnTo>
                <a:lnTo>
                  <a:pt x="410735" y="578943"/>
                </a:lnTo>
                <a:lnTo>
                  <a:pt x="452374" y="583184"/>
                </a:lnTo>
                <a:lnTo>
                  <a:pt x="496530" y="576811"/>
                </a:lnTo>
                <a:lnTo>
                  <a:pt x="529627" y="558149"/>
                </a:lnTo>
                <a:lnTo>
                  <a:pt x="552380" y="527881"/>
                </a:lnTo>
                <a:lnTo>
                  <a:pt x="557420" y="512064"/>
                </a:lnTo>
                <a:lnTo>
                  <a:pt x="452374" y="512064"/>
                </a:lnTo>
                <a:lnTo>
                  <a:pt x="425670" y="507030"/>
                </a:lnTo>
                <a:lnTo>
                  <a:pt x="407835" y="487794"/>
                </a:lnTo>
                <a:lnTo>
                  <a:pt x="397867" y="448156"/>
                </a:lnTo>
                <a:lnTo>
                  <a:pt x="394766" y="381914"/>
                </a:lnTo>
                <a:close/>
              </a:path>
              <a:path w="4961255" h="583565">
                <a:moveTo>
                  <a:pt x="445262" y="0"/>
                </a:moveTo>
                <a:lnTo>
                  <a:pt x="401304" y="6218"/>
                </a:lnTo>
                <a:lnTo>
                  <a:pt x="344999" y="52691"/>
                </a:lnTo>
                <a:lnTo>
                  <a:pt x="331561" y="90760"/>
                </a:lnTo>
                <a:lnTo>
                  <a:pt x="327202" y="137261"/>
                </a:lnTo>
                <a:lnTo>
                  <a:pt x="335548" y="197846"/>
                </a:lnTo>
                <a:lnTo>
                  <a:pt x="357695" y="243230"/>
                </a:lnTo>
                <a:lnTo>
                  <a:pt x="389310" y="278479"/>
                </a:lnTo>
                <a:lnTo>
                  <a:pt x="426059" y="308660"/>
                </a:lnTo>
                <a:lnTo>
                  <a:pt x="459597" y="337142"/>
                </a:lnTo>
                <a:lnTo>
                  <a:pt x="482066" y="364223"/>
                </a:lnTo>
                <a:lnTo>
                  <a:pt x="494668" y="395171"/>
                </a:lnTo>
                <a:lnTo>
                  <a:pt x="498602" y="435254"/>
                </a:lnTo>
                <a:lnTo>
                  <a:pt x="496079" y="472459"/>
                </a:lnTo>
                <a:lnTo>
                  <a:pt x="488022" y="496062"/>
                </a:lnTo>
                <a:lnTo>
                  <a:pt x="473698" y="508463"/>
                </a:lnTo>
                <a:lnTo>
                  <a:pt x="452374" y="512064"/>
                </a:lnTo>
                <a:lnTo>
                  <a:pt x="557420" y="512064"/>
                </a:lnTo>
                <a:lnTo>
                  <a:pt x="565506" y="486688"/>
                </a:lnTo>
                <a:lnTo>
                  <a:pt x="569722" y="435254"/>
                </a:lnTo>
                <a:lnTo>
                  <a:pt x="564652" y="380418"/>
                </a:lnTo>
                <a:lnTo>
                  <a:pt x="550331" y="337427"/>
                </a:lnTo>
                <a:lnTo>
                  <a:pt x="528091" y="302937"/>
                </a:lnTo>
                <a:lnTo>
                  <a:pt x="499261" y="273601"/>
                </a:lnTo>
                <a:lnTo>
                  <a:pt x="465175" y="246075"/>
                </a:lnTo>
                <a:lnTo>
                  <a:pt x="437027" y="222872"/>
                </a:lnTo>
                <a:lnTo>
                  <a:pt x="416013" y="199136"/>
                </a:lnTo>
                <a:lnTo>
                  <a:pt x="402867" y="171665"/>
                </a:lnTo>
                <a:lnTo>
                  <a:pt x="398322" y="137261"/>
                </a:lnTo>
                <a:lnTo>
                  <a:pt x="401356" y="105924"/>
                </a:lnTo>
                <a:lnTo>
                  <a:pt x="410324" y="85521"/>
                </a:lnTo>
                <a:lnTo>
                  <a:pt x="425026" y="74453"/>
                </a:lnTo>
                <a:lnTo>
                  <a:pt x="445262" y="71120"/>
                </a:lnTo>
                <a:lnTo>
                  <a:pt x="550495" y="71120"/>
                </a:lnTo>
                <a:lnTo>
                  <a:pt x="547367" y="60372"/>
                </a:lnTo>
                <a:lnTo>
                  <a:pt x="523459" y="26422"/>
                </a:lnTo>
                <a:lnTo>
                  <a:pt x="489515" y="6503"/>
                </a:lnTo>
                <a:lnTo>
                  <a:pt x="445262" y="0"/>
                </a:lnTo>
                <a:close/>
              </a:path>
              <a:path w="4961255" h="583565">
                <a:moveTo>
                  <a:pt x="550495" y="71120"/>
                </a:moveTo>
                <a:lnTo>
                  <a:pt x="445262" y="71120"/>
                </a:lnTo>
                <a:lnTo>
                  <a:pt x="465942" y="75009"/>
                </a:lnTo>
                <a:lnTo>
                  <a:pt x="481622" y="89966"/>
                </a:lnTo>
                <a:lnTo>
                  <a:pt x="491567" y="120926"/>
                </a:lnTo>
                <a:lnTo>
                  <a:pt x="494968" y="171665"/>
                </a:lnTo>
                <a:lnTo>
                  <a:pt x="495046" y="172821"/>
                </a:lnTo>
                <a:lnTo>
                  <a:pt x="566166" y="172821"/>
                </a:lnTo>
                <a:lnTo>
                  <a:pt x="561511" y="108967"/>
                </a:lnTo>
                <a:lnTo>
                  <a:pt x="550495" y="71120"/>
                </a:lnTo>
                <a:close/>
              </a:path>
              <a:path w="4961255" h="583565">
                <a:moveTo>
                  <a:pt x="676757" y="7112"/>
                </a:moveTo>
                <a:lnTo>
                  <a:pt x="605637" y="7112"/>
                </a:lnTo>
                <a:lnTo>
                  <a:pt x="605637" y="576072"/>
                </a:lnTo>
                <a:lnTo>
                  <a:pt x="676757" y="576072"/>
                </a:lnTo>
                <a:lnTo>
                  <a:pt x="676757" y="327152"/>
                </a:lnTo>
                <a:lnTo>
                  <a:pt x="864501" y="327152"/>
                </a:lnTo>
                <a:lnTo>
                  <a:pt x="864501" y="256032"/>
                </a:lnTo>
                <a:lnTo>
                  <a:pt x="676757" y="256032"/>
                </a:lnTo>
                <a:lnTo>
                  <a:pt x="676757" y="7112"/>
                </a:lnTo>
                <a:close/>
              </a:path>
              <a:path w="4961255" h="583565">
                <a:moveTo>
                  <a:pt x="864501" y="327152"/>
                </a:moveTo>
                <a:lnTo>
                  <a:pt x="793381" y="327152"/>
                </a:lnTo>
                <a:lnTo>
                  <a:pt x="793381" y="576072"/>
                </a:lnTo>
                <a:lnTo>
                  <a:pt x="864501" y="576072"/>
                </a:lnTo>
                <a:lnTo>
                  <a:pt x="864501" y="327152"/>
                </a:lnTo>
                <a:close/>
              </a:path>
              <a:path w="4961255" h="583565">
                <a:moveTo>
                  <a:pt x="864501" y="7112"/>
                </a:moveTo>
                <a:lnTo>
                  <a:pt x="793381" y="7112"/>
                </a:lnTo>
                <a:lnTo>
                  <a:pt x="793381" y="256032"/>
                </a:lnTo>
                <a:lnTo>
                  <a:pt x="864501" y="256032"/>
                </a:lnTo>
                <a:lnTo>
                  <a:pt x="864501" y="7112"/>
                </a:lnTo>
                <a:close/>
              </a:path>
              <a:path w="4961255" h="583565">
                <a:moveTo>
                  <a:pt x="971232" y="7112"/>
                </a:moveTo>
                <a:lnTo>
                  <a:pt x="900112" y="7112"/>
                </a:lnTo>
                <a:lnTo>
                  <a:pt x="900112" y="576072"/>
                </a:lnTo>
                <a:lnTo>
                  <a:pt x="971232" y="576072"/>
                </a:lnTo>
                <a:lnTo>
                  <a:pt x="971232" y="243230"/>
                </a:lnTo>
                <a:lnTo>
                  <a:pt x="1024419" y="243230"/>
                </a:lnTo>
                <a:lnTo>
                  <a:pt x="971232" y="7112"/>
                </a:lnTo>
                <a:close/>
              </a:path>
              <a:path w="4961255" h="583565">
                <a:moveTo>
                  <a:pt x="1024419" y="243230"/>
                </a:moveTo>
                <a:lnTo>
                  <a:pt x="971232" y="243230"/>
                </a:lnTo>
                <a:lnTo>
                  <a:pt x="1042352" y="576072"/>
                </a:lnTo>
                <a:lnTo>
                  <a:pt x="1088580" y="576072"/>
                </a:lnTo>
                <a:lnTo>
                  <a:pt x="1120775" y="423875"/>
                </a:lnTo>
                <a:lnTo>
                  <a:pt x="1065110" y="423875"/>
                </a:lnTo>
                <a:lnTo>
                  <a:pt x="1024419" y="243230"/>
                </a:lnTo>
                <a:close/>
              </a:path>
              <a:path w="4961255" h="583565">
                <a:moveTo>
                  <a:pt x="1230109" y="243230"/>
                </a:moveTo>
                <a:lnTo>
                  <a:pt x="1158989" y="243230"/>
                </a:lnTo>
                <a:lnTo>
                  <a:pt x="1158989" y="576072"/>
                </a:lnTo>
                <a:lnTo>
                  <a:pt x="1230109" y="576072"/>
                </a:lnTo>
                <a:lnTo>
                  <a:pt x="1230109" y="243230"/>
                </a:lnTo>
                <a:close/>
              </a:path>
              <a:path w="4961255" h="583565">
                <a:moveTo>
                  <a:pt x="1230109" y="7112"/>
                </a:moveTo>
                <a:lnTo>
                  <a:pt x="1158989" y="7112"/>
                </a:lnTo>
                <a:lnTo>
                  <a:pt x="1065110" y="423875"/>
                </a:lnTo>
                <a:lnTo>
                  <a:pt x="1120775" y="423875"/>
                </a:lnTo>
                <a:lnTo>
                  <a:pt x="1158989" y="243230"/>
                </a:lnTo>
                <a:lnTo>
                  <a:pt x="1230109" y="243230"/>
                </a:lnTo>
                <a:lnTo>
                  <a:pt x="1230109" y="7112"/>
                </a:lnTo>
                <a:close/>
              </a:path>
              <a:path w="4961255" h="583565">
                <a:moveTo>
                  <a:pt x="1446796" y="7112"/>
                </a:moveTo>
                <a:lnTo>
                  <a:pt x="1265440" y="7112"/>
                </a:lnTo>
                <a:lnTo>
                  <a:pt x="1265440" y="576072"/>
                </a:lnTo>
                <a:lnTo>
                  <a:pt x="1446796" y="576072"/>
                </a:lnTo>
                <a:lnTo>
                  <a:pt x="1446796" y="504952"/>
                </a:lnTo>
                <a:lnTo>
                  <a:pt x="1336560" y="504952"/>
                </a:lnTo>
                <a:lnTo>
                  <a:pt x="1336560" y="327152"/>
                </a:lnTo>
                <a:lnTo>
                  <a:pt x="1446796" y="327152"/>
                </a:lnTo>
                <a:lnTo>
                  <a:pt x="1446796" y="256032"/>
                </a:lnTo>
                <a:lnTo>
                  <a:pt x="1336560" y="256032"/>
                </a:lnTo>
                <a:lnTo>
                  <a:pt x="1336560" y="78232"/>
                </a:lnTo>
                <a:lnTo>
                  <a:pt x="1446796" y="78232"/>
                </a:lnTo>
                <a:lnTo>
                  <a:pt x="1446796" y="7112"/>
                </a:lnTo>
                <a:close/>
              </a:path>
              <a:path w="4961255" h="583565">
                <a:moveTo>
                  <a:pt x="1660728" y="7112"/>
                </a:moveTo>
                <a:lnTo>
                  <a:pt x="1561160" y="7112"/>
                </a:lnTo>
                <a:lnTo>
                  <a:pt x="1478661" y="576072"/>
                </a:lnTo>
                <a:lnTo>
                  <a:pt x="1549781" y="576072"/>
                </a:lnTo>
                <a:lnTo>
                  <a:pt x="1564005" y="461568"/>
                </a:lnTo>
                <a:lnTo>
                  <a:pt x="1726056" y="461568"/>
                </a:lnTo>
                <a:lnTo>
                  <a:pt x="1715832" y="390448"/>
                </a:lnTo>
                <a:lnTo>
                  <a:pt x="1573250" y="390448"/>
                </a:lnTo>
                <a:lnTo>
                  <a:pt x="1610944" y="90322"/>
                </a:lnTo>
                <a:lnTo>
                  <a:pt x="1672689" y="90322"/>
                </a:lnTo>
                <a:lnTo>
                  <a:pt x="1660728" y="7112"/>
                </a:lnTo>
                <a:close/>
              </a:path>
              <a:path w="4961255" h="583565">
                <a:moveTo>
                  <a:pt x="1726056" y="461568"/>
                </a:moveTo>
                <a:lnTo>
                  <a:pt x="1657172" y="461568"/>
                </a:lnTo>
                <a:lnTo>
                  <a:pt x="1671396" y="576072"/>
                </a:lnTo>
                <a:lnTo>
                  <a:pt x="1742516" y="576072"/>
                </a:lnTo>
                <a:lnTo>
                  <a:pt x="1726056" y="461568"/>
                </a:lnTo>
                <a:close/>
              </a:path>
              <a:path w="4961255" h="583565">
                <a:moveTo>
                  <a:pt x="1672689" y="90322"/>
                </a:moveTo>
                <a:lnTo>
                  <a:pt x="1610944" y="90322"/>
                </a:lnTo>
                <a:lnTo>
                  <a:pt x="1648637" y="390448"/>
                </a:lnTo>
                <a:lnTo>
                  <a:pt x="1715832" y="390448"/>
                </a:lnTo>
                <a:lnTo>
                  <a:pt x="1672689" y="90322"/>
                </a:lnTo>
                <a:close/>
              </a:path>
              <a:path w="4961255" h="583565">
                <a:moveTo>
                  <a:pt x="1838706" y="7112"/>
                </a:moveTo>
                <a:lnTo>
                  <a:pt x="1767586" y="7112"/>
                </a:lnTo>
                <a:lnTo>
                  <a:pt x="1767586" y="576072"/>
                </a:lnTo>
                <a:lnTo>
                  <a:pt x="1948942" y="576072"/>
                </a:lnTo>
                <a:lnTo>
                  <a:pt x="1948942" y="504952"/>
                </a:lnTo>
                <a:lnTo>
                  <a:pt x="1838706" y="504952"/>
                </a:lnTo>
                <a:lnTo>
                  <a:pt x="1838706" y="7112"/>
                </a:lnTo>
                <a:close/>
              </a:path>
              <a:path w="4961255" h="583565">
                <a:moveTo>
                  <a:pt x="2287193" y="7112"/>
                </a:moveTo>
                <a:lnTo>
                  <a:pt x="2187625" y="7112"/>
                </a:lnTo>
                <a:lnTo>
                  <a:pt x="2105126" y="576072"/>
                </a:lnTo>
                <a:lnTo>
                  <a:pt x="2176246" y="576072"/>
                </a:lnTo>
                <a:lnTo>
                  <a:pt x="2190470" y="461568"/>
                </a:lnTo>
                <a:lnTo>
                  <a:pt x="2352521" y="461568"/>
                </a:lnTo>
                <a:lnTo>
                  <a:pt x="2342298" y="390448"/>
                </a:lnTo>
                <a:lnTo>
                  <a:pt x="2199716" y="390448"/>
                </a:lnTo>
                <a:lnTo>
                  <a:pt x="2237409" y="90322"/>
                </a:lnTo>
                <a:lnTo>
                  <a:pt x="2299155" y="90322"/>
                </a:lnTo>
                <a:lnTo>
                  <a:pt x="2287193" y="7112"/>
                </a:lnTo>
                <a:close/>
              </a:path>
              <a:path w="4961255" h="583565">
                <a:moveTo>
                  <a:pt x="2352521" y="461568"/>
                </a:moveTo>
                <a:lnTo>
                  <a:pt x="2283637" y="461568"/>
                </a:lnTo>
                <a:lnTo>
                  <a:pt x="2297861" y="576072"/>
                </a:lnTo>
                <a:lnTo>
                  <a:pt x="2368981" y="576072"/>
                </a:lnTo>
                <a:lnTo>
                  <a:pt x="2352521" y="461568"/>
                </a:lnTo>
                <a:close/>
              </a:path>
              <a:path w="4961255" h="583565">
                <a:moveTo>
                  <a:pt x="2299155" y="90322"/>
                </a:moveTo>
                <a:lnTo>
                  <a:pt x="2237409" y="90322"/>
                </a:lnTo>
                <a:lnTo>
                  <a:pt x="2275103" y="390448"/>
                </a:lnTo>
                <a:lnTo>
                  <a:pt x="2342298" y="390448"/>
                </a:lnTo>
                <a:lnTo>
                  <a:pt x="2299155" y="90322"/>
                </a:lnTo>
                <a:close/>
              </a:path>
              <a:path w="4961255" h="583565">
                <a:moveTo>
                  <a:pt x="2465171" y="7112"/>
                </a:moveTo>
                <a:lnTo>
                  <a:pt x="2394051" y="7112"/>
                </a:lnTo>
                <a:lnTo>
                  <a:pt x="2394051" y="576072"/>
                </a:lnTo>
                <a:lnTo>
                  <a:pt x="2575407" y="576072"/>
                </a:lnTo>
                <a:lnTo>
                  <a:pt x="2575407" y="504952"/>
                </a:lnTo>
                <a:lnTo>
                  <a:pt x="2465171" y="504952"/>
                </a:lnTo>
                <a:lnTo>
                  <a:pt x="2465171" y="7112"/>
                </a:lnTo>
                <a:close/>
              </a:path>
              <a:path w="4961255" h="583565">
                <a:moveTo>
                  <a:pt x="2701810" y="78232"/>
                </a:moveTo>
                <a:lnTo>
                  <a:pt x="2630678" y="78232"/>
                </a:lnTo>
                <a:lnTo>
                  <a:pt x="2630678" y="576072"/>
                </a:lnTo>
                <a:lnTo>
                  <a:pt x="2701810" y="576072"/>
                </a:lnTo>
                <a:lnTo>
                  <a:pt x="2701810" y="78232"/>
                </a:lnTo>
                <a:close/>
              </a:path>
              <a:path w="4961255" h="583565">
                <a:moveTo>
                  <a:pt x="2782176" y="7112"/>
                </a:moveTo>
                <a:lnTo>
                  <a:pt x="2550312" y="7112"/>
                </a:lnTo>
                <a:lnTo>
                  <a:pt x="2550312" y="78232"/>
                </a:lnTo>
                <a:lnTo>
                  <a:pt x="2782176" y="78232"/>
                </a:lnTo>
                <a:lnTo>
                  <a:pt x="2782176" y="7112"/>
                </a:lnTo>
                <a:close/>
              </a:path>
              <a:path w="4961255" h="583565">
                <a:moveTo>
                  <a:pt x="2992120" y="7112"/>
                </a:moveTo>
                <a:lnTo>
                  <a:pt x="2810764" y="7112"/>
                </a:lnTo>
                <a:lnTo>
                  <a:pt x="2810764" y="576072"/>
                </a:lnTo>
                <a:lnTo>
                  <a:pt x="2992120" y="576072"/>
                </a:lnTo>
                <a:lnTo>
                  <a:pt x="2992120" y="504952"/>
                </a:lnTo>
                <a:lnTo>
                  <a:pt x="2881884" y="504952"/>
                </a:lnTo>
                <a:lnTo>
                  <a:pt x="2881884" y="327152"/>
                </a:lnTo>
                <a:lnTo>
                  <a:pt x="2992120" y="327152"/>
                </a:lnTo>
                <a:lnTo>
                  <a:pt x="2992120" y="256032"/>
                </a:lnTo>
                <a:lnTo>
                  <a:pt x="2881884" y="256032"/>
                </a:lnTo>
                <a:lnTo>
                  <a:pt x="2881884" y="78232"/>
                </a:lnTo>
                <a:lnTo>
                  <a:pt x="2992120" y="78232"/>
                </a:lnTo>
                <a:lnTo>
                  <a:pt x="2992120" y="7112"/>
                </a:lnTo>
                <a:close/>
              </a:path>
              <a:path w="4961255" h="583565">
                <a:moveTo>
                  <a:pt x="3116364" y="7112"/>
                </a:moveTo>
                <a:lnTo>
                  <a:pt x="3027464" y="7112"/>
                </a:lnTo>
                <a:lnTo>
                  <a:pt x="3027464" y="576072"/>
                </a:lnTo>
                <a:lnTo>
                  <a:pt x="3098584" y="576072"/>
                </a:lnTo>
                <a:lnTo>
                  <a:pt x="3098584" y="346354"/>
                </a:lnTo>
                <a:lnTo>
                  <a:pt x="3247934" y="346354"/>
                </a:lnTo>
                <a:lnTo>
                  <a:pt x="3239257" y="336619"/>
                </a:lnTo>
                <a:lnTo>
                  <a:pt x="3212376" y="322884"/>
                </a:lnTo>
                <a:lnTo>
                  <a:pt x="3242368" y="301070"/>
                </a:lnTo>
                <a:lnTo>
                  <a:pt x="3259175" y="275234"/>
                </a:lnTo>
                <a:lnTo>
                  <a:pt x="3098584" y="275234"/>
                </a:lnTo>
                <a:lnTo>
                  <a:pt x="3098584" y="78232"/>
                </a:lnTo>
                <a:lnTo>
                  <a:pt x="3263982" y="78232"/>
                </a:lnTo>
                <a:lnTo>
                  <a:pt x="3262976" y="74228"/>
                </a:lnTo>
                <a:lnTo>
                  <a:pt x="3244291" y="44361"/>
                </a:lnTo>
                <a:lnTo>
                  <a:pt x="3214878" y="23443"/>
                </a:lnTo>
                <a:lnTo>
                  <a:pt x="3172861" y="11138"/>
                </a:lnTo>
                <a:lnTo>
                  <a:pt x="3116364" y="7112"/>
                </a:lnTo>
                <a:close/>
              </a:path>
              <a:path w="4961255" h="583565">
                <a:moveTo>
                  <a:pt x="3247934" y="346354"/>
                </a:moveTo>
                <a:lnTo>
                  <a:pt x="3117786" y="346354"/>
                </a:lnTo>
                <a:lnTo>
                  <a:pt x="3149534" y="348054"/>
                </a:lnTo>
                <a:lnTo>
                  <a:pt x="3177082" y="357289"/>
                </a:lnTo>
                <a:lnTo>
                  <a:pt x="3196496" y="380258"/>
                </a:lnTo>
                <a:lnTo>
                  <a:pt x="3203841" y="423164"/>
                </a:lnTo>
                <a:lnTo>
                  <a:pt x="3203841" y="525576"/>
                </a:lnTo>
                <a:lnTo>
                  <a:pt x="3204063" y="541267"/>
                </a:lnTo>
                <a:lnTo>
                  <a:pt x="3205086" y="555625"/>
                </a:lnTo>
                <a:lnTo>
                  <a:pt x="3207442" y="567582"/>
                </a:lnTo>
                <a:lnTo>
                  <a:pt x="3211664" y="576072"/>
                </a:lnTo>
                <a:lnTo>
                  <a:pt x="3282784" y="576072"/>
                </a:lnTo>
                <a:lnTo>
                  <a:pt x="3278562" y="567582"/>
                </a:lnTo>
                <a:lnTo>
                  <a:pt x="3276206" y="555625"/>
                </a:lnTo>
                <a:lnTo>
                  <a:pt x="3275183" y="541267"/>
                </a:lnTo>
                <a:lnTo>
                  <a:pt x="3274961" y="525576"/>
                </a:lnTo>
                <a:lnTo>
                  <a:pt x="3274961" y="433832"/>
                </a:lnTo>
                <a:lnTo>
                  <a:pt x="3270883" y="390493"/>
                </a:lnTo>
                <a:lnTo>
                  <a:pt x="3258870" y="358622"/>
                </a:lnTo>
                <a:lnTo>
                  <a:pt x="3247934" y="346354"/>
                </a:lnTo>
                <a:close/>
              </a:path>
              <a:path w="4961255" h="583565">
                <a:moveTo>
                  <a:pt x="3263982" y="78232"/>
                </a:moveTo>
                <a:lnTo>
                  <a:pt x="3117075" y="78232"/>
                </a:lnTo>
                <a:lnTo>
                  <a:pt x="3161347" y="82243"/>
                </a:lnTo>
                <a:lnTo>
                  <a:pt x="3188017" y="95923"/>
                </a:lnTo>
                <a:lnTo>
                  <a:pt x="3201085" y="121737"/>
                </a:lnTo>
                <a:lnTo>
                  <a:pt x="3204552" y="162153"/>
                </a:lnTo>
                <a:lnTo>
                  <a:pt x="3204552" y="187756"/>
                </a:lnTo>
                <a:lnTo>
                  <a:pt x="3201085" y="226928"/>
                </a:lnTo>
                <a:lnTo>
                  <a:pt x="3188017" y="254165"/>
                </a:lnTo>
                <a:lnTo>
                  <a:pt x="3161347" y="270067"/>
                </a:lnTo>
                <a:lnTo>
                  <a:pt x="3117075" y="275234"/>
                </a:lnTo>
                <a:lnTo>
                  <a:pt x="3259175" y="275234"/>
                </a:lnTo>
                <a:lnTo>
                  <a:pt x="3261893" y="271056"/>
                </a:lnTo>
                <a:lnTo>
                  <a:pt x="3272483" y="233173"/>
                </a:lnTo>
                <a:lnTo>
                  <a:pt x="3275672" y="187756"/>
                </a:lnTo>
                <a:lnTo>
                  <a:pt x="3275672" y="162153"/>
                </a:lnTo>
                <a:lnTo>
                  <a:pt x="3272811" y="113380"/>
                </a:lnTo>
                <a:lnTo>
                  <a:pt x="3263982" y="78232"/>
                </a:lnTo>
                <a:close/>
              </a:path>
              <a:path w="4961255" h="583565">
                <a:moveTo>
                  <a:pt x="3382645" y="7112"/>
                </a:moveTo>
                <a:lnTo>
                  <a:pt x="3311525" y="7112"/>
                </a:lnTo>
                <a:lnTo>
                  <a:pt x="3311525" y="576072"/>
                </a:lnTo>
                <a:lnTo>
                  <a:pt x="3382645" y="576072"/>
                </a:lnTo>
                <a:lnTo>
                  <a:pt x="3382645" y="197002"/>
                </a:lnTo>
                <a:lnTo>
                  <a:pt x="3453675" y="197002"/>
                </a:lnTo>
                <a:lnTo>
                  <a:pt x="3382645" y="7112"/>
                </a:lnTo>
                <a:close/>
              </a:path>
              <a:path w="4961255" h="583565">
                <a:moveTo>
                  <a:pt x="3453675" y="197002"/>
                </a:moveTo>
                <a:lnTo>
                  <a:pt x="3382645" y="197002"/>
                </a:lnTo>
                <a:lnTo>
                  <a:pt x="3524173" y="576072"/>
                </a:lnTo>
                <a:lnTo>
                  <a:pt x="3595293" y="576072"/>
                </a:lnTo>
                <a:lnTo>
                  <a:pt x="3595293" y="385470"/>
                </a:lnTo>
                <a:lnTo>
                  <a:pt x="3524173" y="385470"/>
                </a:lnTo>
                <a:lnTo>
                  <a:pt x="3453675" y="197002"/>
                </a:lnTo>
                <a:close/>
              </a:path>
              <a:path w="4961255" h="583565">
                <a:moveTo>
                  <a:pt x="3595293" y="7112"/>
                </a:moveTo>
                <a:lnTo>
                  <a:pt x="3524173" y="7112"/>
                </a:lnTo>
                <a:lnTo>
                  <a:pt x="3524173" y="385470"/>
                </a:lnTo>
                <a:lnTo>
                  <a:pt x="3595293" y="385470"/>
                </a:lnTo>
                <a:lnTo>
                  <a:pt x="3595293" y="7112"/>
                </a:lnTo>
                <a:close/>
              </a:path>
              <a:path w="4961255" h="583565">
                <a:moveTo>
                  <a:pt x="3802659" y="7112"/>
                </a:moveTo>
                <a:lnTo>
                  <a:pt x="3703091" y="7112"/>
                </a:lnTo>
                <a:lnTo>
                  <a:pt x="3620592" y="576072"/>
                </a:lnTo>
                <a:lnTo>
                  <a:pt x="3691712" y="576072"/>
                </a:lnTo>
                <a:lnTo>
                  <a:pt x="3705936" y="461568"/>
                </a:lnTo>
                <a:lnTo>
                  <a:pt x="3867987" y="461568"/>
                </a:lnTo>
                <a:lnTo>
                  <a:pt x="3857764" y="390448"/>
                </a:lnTo>
                <a:lnTo>
                  <a:pt x="3715181" y="390448"/>
                </a:lnTo>
                <a:lnTo>
                  <a:pt x="3752875" y="90322"/>
                </a:lnTo>
                <a:lnTo>
                  <a:pt x="3814620" y="90322"/>
                </a:lnTo>
                <a:lnTo>
                  <a:pt x="3802659" y="7112"/>
                </a:lnTo>
                <a:close/>
              </a:path>
              <a:path w="4961255" h="583565">
                <a:moveTo>
                  <a:pt x="3867987" y="461568"/>
                </a:moveTo>
                <a:lnTo>
                  <a:pt x="3799103" y="461568"/>
                </a:lnTo>
                <a:lnTo>
                  <a:pt x="3813327" y="576072"/>
                </a:lnTo>
                <a:lnTo>
                  <a:pt x="3884447" y="576072"/>
                </a:lnTo>
                <a:lnTo>
                  <a:pt x="3867987" y="461568"/>
                </a:lnTo>
                <a:close/>
              </a:path>
              <a:path w="4961255" h="583565">
                <a:moveTo>
                  <a:pt x="4017937" y="78232"/>
                </a:moveTo>
                <a:lnTo>
                  <a:pt x="3946817" y="78232"/>
                </a:lnTo>
                <a:lnTo>
                  <a:pt x="3946817" y="576072"/>
                </a:lnTo>
                <a:lnTo>
                  <a:pt x="4017937" y="576072"/>
                </a:lnTo>
                <a:lnTo>
                  <a:pt x="4017937" y="78232"/>
                </a:lnTo>
                <a:close/>
              </a:path>
              <a:path w="4961255" h="583565">
                <a:moveTo>
                  <a:pt x="3814620" y="90322"/>
                </a:moveTo>
                <a:lnTo>
                  <a:pt x="3752875" y="90322"/>
                </a:lnTo>
                <a:lnTo>
                  <a:pt x="3790569" y="390448"/>
                </a:lnTo>
                <a:lnTo>
                  <a:pt x="3857764" y="390448"/>
                </a:lnTo>
                <a:lnTo>
                  <a:pt x="3814620" y="90322"/>
                </a:lnTo>
                <a:close/>
              </a:path>
              <a:path w="4961255" h="583565">
                <a:moveTo>
                  <a:pt x="4098302" y="7112"/>
                </a:moveTo>
                <a:lnTo>
                  <a:pt x="3866451" y="7112"/>
                </a:lnTo>
                <a:lnTo>
                  <a:pt x="3866451" y="78232"/>
                </a:lnTo>
                <a:lnTo>
                  <a:pt x="4098302" y="78232"/>
                </a:lnTo>
                <a:lnTo>
                  <a:pt x="4098302" y="7112"/>
                </a:lnTo>
                <a:close/>
              </a:path>
              <a:path w="4961255" h="583565">
                <a:moveTo>
                  <a:pt x="4198023" y="7112"/>
                </a:moveTo>
                <a:lnTo>
                  <a:pt x="4126903" y="7112"/>
                </a:lnTo>
                <a:lnTo>
                  <a:pt x="4126903" y="576072"/>
                </a:lnTo>
                <a:lnTo>
                  <a:pt x="4198023" y="576072"/>
                </a:lnTo>
                <a:lnTo>
                  <a:pt x="4198023" y="7112"/>
                </a:lnTo>
                <a:close/>
              </a:path>
              <a:path w="4961255" h="583565">
                <a:moveTo>
                  <a:pt x="4294568" y="7112"/>
                </a:moveTo>
                <a:lnTo>
                  <a:pt x="4223448" y="7112"/>
                </a:lnTo>
                <a:lnTo>
                  <a:pt x="4305947" y="576072"/>
                </a:lnTo>
                <a:lnTo>
                  <a:pt x="4405515" y="576072"/>
                </a:lnTo>
                <a:lnTo>
                  <a:pt x="4417477" y="492861"/>
                </a:lnTo>
                <a:lnTo>
                  <a:pt x="4355731" y="492861"/>
                </a:lnTo>
                <a:lnTo>
                  <a:pt x="4294568" y="7112"/>
                </a:lnTo>
                <a:close/>
              </a:path>
              <a:path w="4961255" h="583565">
                <a:moveTo>
                  <a:pt x="4487303" y="7112"/>
                </a:moveTo>
                <a:lnTo>
                  <a:pt x="4416183" y="7112"/>
                </a:lnTo>
                <a:lnTo>
                  <a:pt x="4355731" y="492861"/>
                </a:lnTo>
                <a:lnTo>
                  <a:pt x="4417477" y="492861"/>
                </a:lnTo>
                <a:lnTo>
                  <a:pt x="4487303" y="7112"/>
                </a:lnTo>
                <a:close/>
              </a:path>
              <a:path w="4961255" h="583565">
                <a:moveTo>
                  <a:pt x="4690249" y="7112"/>
                </a:moveTo>
                <a:lnTo>
                  <a:pt x="4508893" y="7112"/>
                </a:lnTo>
                <a:lnTo>
                  <a:pt x="4508893" y="576072"/>
                </a:lnTo>
                <a:lnTo>
                  <a:pt x="4690249" y="576072"/>
                </a:lnTo>
                <a:lnTo>
                  <a:pt x="4690249" y="504952"/>
                </a:lnTo>
                <a:lnTo>
                  <a:pt x="4580013" y="504952"/>
                </a:lnTo>
                <a:lnTo>
                  <a:pt x="4580013" y="327152"/>
                </a:lnTo>
                <a:lnTo>
                  <a:pt x="4690249" y="327152"/>
                </a:lnTo>
                <a:lnTo>
                  <a:pt x="4690249" y="256032"/>
                </a:lnTo>
                <a:lnTo>
                  <a:pt x="4580013" y="256032"/>
                </a:lnTo>
                <a:lnTo>
                  <a:pt x="4580013" y="78232"/>
                </a:lnTo>
                <a:lnTo>
                  <a:pt x="4690249" y="78232"/>
                </a:lnTo>
                <a:lnTo>
                  <a:pt x="4690249" y="7112"/>
                </a:lnTo>
                <a:close/>
              </a:path>
              <a:path w="4961255" h="583565">
                <a:moveTo>
                  <a:pt x="4786287" y="381914"/>
                </a:moveTo>
                <a:lnTo>
                  <a:pt x="4715167" y="381914"/>
                </a:lnTo>
                <a:lnTo>
                  <a:pt x="4718190" y="448156"/>
                </a:lnTo>
                <a:lnTo>
                  <a:pt x="4727995" y="502370"/>
                </a:lnTo>
                <a:lnTo>
                  <a:pt x="4744859" y="540156"/>
                </a:lnTo>
                <a:lnTo>
                  <a:pt x="4802256" y="578943"/>
                </a:lnTo>
                <a:lnTo>
                  <a:pt x="4843894" y="583184"/>
                </a:lnTo>
                <a:lnTo>
                  <a:pt x="4888051" y="576811"/>
                </a:lnTo>
                <a:lnTo>
                  <a:pt x="4921147" y="558149"/>
                </a:lnTo>
                <a:lnTo>
                  <a:pt x="4943900" y="527881"/>
                </a:lnTo>
                <a:lnTo>
                  <a:pt x="4948940" y="512064"/>
                </a:lnTo>
                <a:lnTo>
                  <a:pt x="4843894" y="512064"/>
                </a:lnTo>
                <a:lnTo>
                  <a:pt x="4817190" y="507030"/>
                </a:lnTo>
                <a:lnTo>
                  <a:pt x="4799355" y="487794"/>
                </a:lnTo>
                <a:lnTo>
                  <a:pt x="4789387" y="448156"/>
                </a:lnTo>
                <a:lnTo>
                  <a:pt x="4786287" y="381914"/>
                </a:lnTo>
                <a:close/>
              </a:path>
              <a:path w="4961255" h="583565">
                <a:moveTo>
                  <a:pt x="4836782" y="0"/>
                </a:moveTo>
                <a:lnTo>
                  <a:pt x="4792824" y="6218"/>
                </a:lnTo>
                <a:lnTo>
                  <a:pt x="4736520" y="52691"/>
                </a:lnTo>
                <a:lnTo>
                  <a:pt x="4723081" y="90760"/>
                </a:lnTo>
                <a:lnTo>
                  <a:pt x="4718723" y="137261"/>
                </a:lnTo>
                <a:lnTo>
                  <a:pt x="4727068" y="197846"/>
                </a:lnTo>
                <a:lnTo>
                  <a:pt x="4749215" y="243230"/>
                </a:lnTo>
                <a:lnTo>
                  <a:pt x="4780830" y="278479"/>
                </a:lnTo>
                <a:lnTo>
                  <a:pt x="4817579" y="308660"/>
                </a:lnTo>
                <a:lnTo>
                  <a:pt x="4851117" y="337142"/>
                </a:lnTo>
                <a:lnTo>
                  <a:pt x="4873586" y="364223"/>
                </a:lnTo>
                <a:lnTo>
                  <a:pt x="4886188" y="395171"/>
                </a:lnTo>
                <a:lnTo>
                  <a:pt x="4890122" y="435254"/>
                </a:lnTo>
                <a:lnTo>
                  <a:pt x="4887599" y="472459"/>
                </a:lnTo>
                <a:lnTo>
                  <a:pt x="4879543" y="496062"/>
                </a:lnTo>
                <a:lnTo>
                  <a:pt x="4865219" y="508463"/>
                </a:lnTo>
                <a:lnTo>
                  <a:pt x="4843894" y="512064"/>
                </a:lnTo>
                <a:lnTo>
                  <a:pt x="4948940" y="512064"/>
                </a:lnTo>
                <a:lnTo>
                  <a:pt x="4957026" y="486688"/>
                </a:lnTo>
                <a:lnTo>
                  <a:pt x="4961242" y="435254"/>
                </a:lnTo>
                <a:lnTo>
                  <a:pt x="4956172" y="380418"/>
                </a:lnTo>
                <a:lnTo>
                  <a:pt x="4941852" y="337427"/>
                </a:lnTo>
                <a:lnTo>
                  <a:pt x="4919611" y="302937"/>
                </a:lnTo>
                <a:lnTo>
                  <a:pt x="4890782" y="273601"/>
                </a:lnTo>
                <a:lnTo>
                  <a:pt x="4856695" y="246075"/>
                </a:lnTo>
                <a:lnTo>
                  <a:pt x="4828547" y="222872"/>
                </a:lnTo>
                <a:lnTo>
                  <a:pt x="4807534" y="199136"/>
                </a:lnTo>
                <a:lnTo>
                  <a:pt x="4794388" y="171665"/>
                </a:lnTo>
                <a:lnTo>
                  <a:pt x="4789843" y="137261"/>
                </a:lnTo>
                <a:lnTo>
                  <a:pt x="4792876" y="105924"/>
                </a:lnTo>
                <a:lnTo>
                  <a:pt x="4801844" y="85521"/>
                </a:lnTo>
                <a:lnTo>
                  <a:pt x="4816546" y="74453"/>
                </a:lnTo>
                <a:lnTo>
                  <a:pt x="4836782" y="71120"/>
                </a:lnTo>
                <a:lnTo>
                  <a:pt x="4942016" y="71120"/>
                </a:lnTo>
                <a:lnTo>
                  <a:pt x="4938887" y="60372"/>
                </a:lnTo>
                <a:lnTo>
                  <a:pt x="4914980" y="26422"/>
                </a:lnTo>
                <a:lnTo>
                  <a:pt x="4881036" y="6503"/>
                </a:lnTo>
                <a:lnTo>
                  <a:pt x="4836782" y="0"/>
                </a:lnTo>
                <a:close/>
              </a:path>
              <a:path w="4961255" h="583565">
                <a:moveTo>
                  <a:pt x="4942016" y="71120"/>
                </a:moveTo>
                <a:lnTo>
                  <a:pt x="4836782" y="71120"/>
                </a:lnTo>
                <a:lnTo>
                  <a:pt x="4857462" y="75009"/>
                </a:lnTo>
                <a:lnTo>
                  <a:pt x="4873142" y="89966"/>
                </a:lnTo>
                <a:lnTo>
                  <a:pt x="4883088" y="120926"/>
                </a:lnTo>
                <a:lnTo>
                  <a:pt x="4886488" y="171665"/>
                </a:lnTo>
                <a:lnTo>
                  <a:pt x="4886566" y="172821"/>
                </a:lnTo>
                <a:lnTo>
                  <a:pt x="4957686" y="172821"/>
                </a:lnTo>
                <a:lnTo>
                  <a:pt x="4953032" y="108967"/>
                </a:lnTo>
                <a:lnTo>
                  <a:pt x="4942016" y="7112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5878931" y="630427"/>
            <a:ext cx="2138045" cy="583565"/>
          </a:xfrm>
          <a:custGeom>
            <a:avLst/>
            <a:gdLst/>
            <a:ahLst/>
            <a:cxnLst/>
            <a:rect l="l" t="t" r="r" b="b"/>
            <a:pathLst>
              <a:path w="2138045" h="583565">
                <a:moveTo>
                  <a:pt x="123037" y="0"/>
                </a:moveTo>
                <a:lnTo>
                  <a:pt x="78561" y="5501"/>
                </a:lnTo>
                <a:lnTo>
                  <a:pt x="44088" y="22849"/>
                </a:lnTo>
                <a:lnTo>
                  <a:pt x="19549" y="53305"/>
                </a:lnTo>
                <a:lnTo>
                  <a:pt x="4875" y="98134"/>
                </a:lnTo>
                <a:lnTo>
                  <a:pt x="0" y="158597"/>
                </a:lnTo>
                <a:lnTo>
                  <a:pt x="0" y="424586"/>
                </a:lnTo>
                <a:lnTo>
                  <a:pt x="4875" y="485049"/>
                </a:lnTo>
                <a:lnTo>
                  <a:pt x="19549" y="529878"/>
                </a:lnTo>
                <a:lnTo>
                  <a:pt x="44088" y="560334"/>
                </a:lnTo>
                <a:lnTo>
                  <a:pt x="78561" y="577682"/>
                </a:lnTo>
                <a:lnTo>
                  <a:pt x="123037" y="583184"/>
                </a:lnTo>
                <a:lnTo>
                  <a:pt x="167513" y="577682"/>
                </a:lnTo>
                <a:lnTo>
                  <a:pt x="201986" y="560334"/>
                </a:lnTo>
                <a:lnTo>
                  <a:pt x="226525" y="529878"/>
                </a:lnTo>
                <a:lnTo>
                  <a:pt x="232356" y="512064"/>
                </a:lnTo>
                <a:lnTo>
                  <a:pt x="123037" y="512064"/>
                </a:lnTo>
                <a:lnTo>
                  <a:pt x="97523" y="507696"/>
                </a:lnTo>
                <a:lnTo>
                  <a:pt x="81610" y="493128"/>
                </a:lnTo>
                <a:lnTo>
                  <a:pt x="73431" y="466158"/>
                </a:lnTo>
                <a:lnTo>
                  <a:pt x="71120" y="424586"/>
                </a:lnTo>
                <a:lnTo>
                  <a:pt x="71120" y="158597"/>
                </a:lnTo>
                <a:lnTo>
                  <a:pt x="73431" y="117025"/>
                </a:lnTo>
                <a:lnTo>
                  <a:pt x="81610" y="90055"/>
                </a:lnTo>
                <a:lnTo>
                  <a:pt x="97523" y="75487"/>
                </a:lnTo>
                <a:lnTo>
                  <a:pt x="123037" y="71120"/>
                </a:lnTo>
                <a:lnTo>
                  <a:pt x="232356" y="71120"/>
                </a:lnTo>
                <a:lnTo>
                  <a:pt x="226525" y="53305"/>
                </a:lnTo>
                <a:lnTo>
                  <a:pt x="201986" y="22849"/>
                </a:lnTo>
                <a:lnTo>
                  <a:pt x="167513" y="5501"/>
                </a:lnTo>
                <a:lnTo>
                  <a:pt x="123037" y="0"/>
                </a:lnTo>
                <a:close/>
              </a:path>
              <a:path w="2138045" h="583565">
                <a:moveTo>
                  <a:pt x="232356" y="71120"/>
                </a:moveTo>
                <a:lnTo>
                  <a:pt x="123037" y="71120"/>
                </a:lnTo>
                <a:lnTo>
                  <a:pt x="148551" y="75487"/>
                </a:lnTo>
                <a:lnTo>
                  <a:pt x="164465" y="90055"/>
                </a:lnTo>
                <a:lnTo>
                  <a:pt x="172643" y="117025"/>
                </a:lnTo>
                <a:lnTo>
                  <a:pt x="174955" y="158597"/>
                </a:lnTo>
                <a:lnTo>
                  <a:pt x="174955" y="424586"/>
                </a:lnTo>
                <a:lnTo>
                  <a:pt x="172643" y="466158"/>
                </a:lnTo>
                <a:lnTo>
                  <a:pt x="164465" y="493128"/>
                </a:lnTo>
                <a:lnTo>
                  <a:pt x="148551" y="507696"/>
                </a:lnTo>
                <a:lnTo>
                  <a:pt x="123037" y="512064"/>
                </a:lnTo>
                <a:lnTo>
                  <a:pt x="232356" y="512064"/>
                </a:lnTo>
                <a:lnTo>
                  <a:pt x="241199" y="485049"/>
                </a:lnTo>
                <a:lnTo>
                  <a:pt x="246075" y="424586"/>
                </a:lnTo>
                <a:lnTo>
                  <a:pt x="246075" y="158597"/>
                </a:lnTo>
                <a:lnTo>
                  <a:pt x="241199" y="98134"/>
                </a:lnTo>
                <a:lnTo>
                  <a:pt x="232356" y="71120"/>
                </a:lnTo>
                <a:close/>
              </a:path>
              <a:path w="2138045" h="583565">
                <a:moveTo>
                  <a:pt x="335038" y="7112"/>
                </a:moveTo>
                <a:lnTo>
                  <a:pt x="263918" y="7112"/>
                </a:lnTo>
                <a:lnTo>
                  <a:pt x="346417" y="576072"/>
                </a:lnTo>
                <a:lnTo>
                  <a:pt x="445985" y="576072"/>
                </a:lnTo>
                <a:lnTo>
                  <a:pt x="457947" y="492861"/>
                </a:lnTo>
                <a:lnTo>
                  <a:pt x="396201" y="492861"/>
                </a:lnTo>
                <a:lnTo>
                  <a:pt x="335038" y="7112"/>
                </a:lnTo>
                <a:close/>
              </a:path>
              <a:path w="2138045" h="583565">
                <a:moveTo>
                  <a:pt x="527773" y="7112"/>
                </a:moveTo>
                <a:lnTo>
                  <a:pt x="456653" y="7112"/>
                </a:lnTo>
                <a:lnTo>
                  <a:pt x="396201" y="492861"/>
                </a:lnTo>
                <a:lnTo>
                  <a:pt x="457947" y="492861"/>
                </a:lnTo>
                <a:lnTo>
                  <a:pt x="527773" y="7112"/>
                </a:lnTo>
                <a:close/>
              </a:path>
              <a:path w="2138045" h="583565">
                <a:moveTo>
                  <a:pt x="730732" y="7112"/>
                </a:moveTo>
                <a:lnTo>
                  <a:pt x="549376" y="7112"/>
                </a:lnTo>
                <a:lnTo>
                  <a:pt x="549376" y="576072"/>
                </a:lnTo>
                <a:lnTo>
                  <a:pt x="730732" y="576072"/>
                </a:lnTo>
                <a:lnTo>
                  <a:pt x="730732" y="504952"/>
                </a:lnTo>
                <a:lnTo>
                  <a:pt x="620496" y="504952"/>
                </a:lnTo>
                <a:lnTo>
                  <a:pt x="620496" y="327152"/>
                </a:lnTo>
                <a:lnTo>
                  <a:pt x="730732" y="327152"/>
                </a:lnTo>
                <a:lnTo>
                  <a:pt x="730732" y="256032"/>
                </a:lnTo>
                <a:lnTo>
                  <a:pt x="620496" y="256032"/>
                </a:lnTo>
                <a:lnTo>
                  <a:pt x="620496" y="78232"/>
                </a:lnTo>
                <a:lnTo>
                  <a:pt x="730732" y="78232"/>
                </a:lnTo>
                <a:lnTo>
                  <a:pt x="730732" y="7112"/>
                </a:lnTo>
                <a:close/>
              </a:path>
              <a:path w="2138045" h="583565">
                <a:moveTo>
                  <a:pt x="854964" y="7112"/>
                </a:moveTo>
                <a:lnTo>
                  <a:pt x="766064" y="7112"/>
                </a:lnTo>
                <a:lnTo>
                  <a:pt x="766064" y="576072"/>
                </a:lnTo>
                <a:lnTo>
                  <a:pt x="837184" y="576072"/>
                </a:lnTo>
                <a:lnTo>
                  <a:pt x="837184" y="346354"/>
                </a:lnTo>
                <a:lnTo>
                  <a:pt x="986534" y="346354"/>
                </a:lnTo>
                <a:lnTo>
                  <a:pt x="977857" y="336619"/>
                </a:lnTo>
                <a:lnTo>
                  <a:pt x="950976" y="322884"/>
                </a:lnTo>
                <a:lnTo>
                  <a:pt x="980968" y="301070"/>
                </a:lnTo>
                <a:lnTo>
                  <a:pt x="997775" y="275234"/>
                </a:lnTo>
                <a:lnTo>
                  <a:pt x="837184" y="275234"/>
                </a:lnTo>
                <a:lnTo>
                  <a:pt x="837184" y="78232"/>
                </a:lnTo>
                <a:lnTo>
                  <a:pt x="1002582" y="78232"/>
                </a:lnTo>
                <a:lnTo>
                  <a:pt x="1001576" y="74228"/>
                </a:lnTo>
                <a:lnTo>
                  <a:pt x="982891" y="44361"/>
                </a:lnTo>
                <a:lnTo>
                  <a:pt x="953478" y="23443"/>
                </a:lnTo>
                <a:lnTo>
                  <a:pt x="911461" y="11138"/>
                </a:lnTo>
                <a:lnTo>
                  <a:pt x="854964" y="7112"/>
                </a:lnTo>
                <a:close/>
              </a:path>
              <a:path w="2138045" h="583565">
                <a:moveTo>
                  <a:pt x="986534" y="346354"/>
                </a:moveTo>
                <a:lnTo>
                  <a:pt x="856386" y="346354"/>
                </a:lnTo>
                <a:lnTo>
                  <a:pt x="888134" y="348054"/>
                </a:lnTo>
                <a:lnTo>
                  <a:pt x="915682" y="357289"/>
                </a:lnTo>
                <a:lnTo>
                  <a:pt x="935096" y="380258"/>
                </a:lnTo>
                <a:lnTo>
                  <a:pt x="942441" y="423164"/>
                </a:lnTo>
                <a:lnTo>
                  <a:pt x="942441" y="525576"/>
                </a:lnTo>
                <a:lnTo>
                  <a:pt x="942663" y="541267"/>
                </a:lnTo>
                <a:lnTo>
                  <a:pt x="943686" y="555625"/>
                </a:lnTo>
                <a:lnTo>
                  <a:pt x="946042" y="567582"/>
                </a:lnTo>
                <a:lnTo>
                  <a:pt x="950264" y="576072"/>
                </a:lnTo>
                <a:lnTo>
                  <a:pt x="1021384" y="576072"/>
                </a:lnTo>
                <a:lnTo>
                  <a:pt x="1017162" y="567582"/>
                </a:lnTo>
                <a:lnTo>
                  <a:pt x="1014806" y="555625"/>
                </a:lnTo>
                <a:lnTo>
                  <a:pt x="1013783" y="541267"/>
                </a:lnTo>
                <a:lnTo>
                  <a:pt x="1013561" y="525576"/>
                </a:lnTo>
                <a:lnTo>
                  <a:pt x="1013561" y="433832"/>
                </a:lnTo>
                <a:lnTo>
                  <a:pt x="1009483" y="390493"/>
                </a:lnTo>
                <a:lnTo>
                  <a:pt x="997470" y="358622"/>
                </a:lnTo>
                <a:lnTo>
                  <a:pt x="986534" y="346354"/>
                </a:lnTo>
                <a:close/>
              </a:path>
              <a:path w="2138045" h="583565">
                <a:moveTo>
                  <a:pt x="1002582" y="78232"/>
                </a:moveTo>
                <a:lnTo>
                  <a:pt x="855675" y="78232"/>
                </a:lnTo>
                <a:lnTo>
                  <a:pt x="899947" y="82243"/>
                </a:lnTo>
                <a:lnTo>
                  <a:pt x="926617" y="95923"/>
                </a:lnTo>
                <a:lnTo>
                  <a:pt x="939685" y="121737"/>
                </a:lnTo>
                <a:lnTo>
                  <a:pt x="943152" y="162153"/>
                </a:lnTo>
                <a:lnTo>
                  <a:pt x="943152" y="187756"/>
                </a:lnTo>
                <a:lnTo>
                  <a:pt x="939685" y="226928"/>
                </a:lnTo>
                <a:lnTo>
                  <a:pt x="926617" y="254165"/>
                </a:lnTo>
                <a:lnTo>
                  <a:pt x="899947" y="270067"/>
                </a:lnTo>
                <a:lnTo>
                  <a:pt x="855675" y="275234"/>
                </a:lnTo>
                <a:lnTo>
                  <a:pt x="997775" y="275234"/>
                </a:lnTo>
                <a:lnTo>
                  <a:pt x="1000493" y="271056"/>
                </a:lnTo>
                <a:lnTo>
                  <a:pt x="1011083" y="233173"/>
                </a:lnTo>
                <a:lnTo>
                  <a:pt x="1014272" y="187756"/>
                </a:lnTo>
                <a:lnTo>
                  <a:pt x="1014272" y="162153"/>
                </a:lnTo>
                <a:lnTo>
                  <a:pt x="1011411" y="113380"/>
                </a:lnTo>
                <a:lnTo>
                  <a:pt x="1002582" y="78232"/>
                </a:lnTo>
                <a:close/>
              </a:path>
              <a:path w="2138045" h="583565">
                <a:moveTo>
                  <a:pt x="1099718" y="7112"/>
                </a:moveTo>
                <a:lnTo>
                  <a:pt x="1028598" y="7112"/>
                </a:lnTo>
                <a:lnTo>
                  <a:pt x="1111097" y="576072"/>
                </a:lnTo>
                <a:lnTo>
                  <a:pt x="1210665" y="576072"/>
                </a:lnTo>
                <a:lnTo>
                  <a:pt x="1222627" y="492861"/>
                </a:lnTo>
                <a:lnTo>
                  <a:pt x="1160881" y="492861"/>
                </a:lnTo>
                <a:lnTo>
                  <a:pt x="1099718" y="7112"/>
                </a:lnTo>
                <a:close/>
              </a:path>
              <a:path w="2138045" h="583565">
                <a:moveTo>
                  <a:pt x="1292453" y="7112"/>
                </a:moveTo>
                <a:lnTo>
                  <a:pt x="1221333" y="7112"/>
                </a:lnTo>
                <a:lnTo>
                  <a:pt x="1160881" y="492861"/>
                </a:lnTo>
                <a:lnTo>
                  <a:pt x="1222627" y="492861"/>
                </a:lnTo>
                <a:lnTo>
                  <a:pt x="1292453" y="7112"/>
                </a:lnTo>
                <a:close/>
              </a:path>
              <a:path w="2138045" h="583565">
                <a:moveTo>
                  <a:pt x="1385176" y="7112"/>
                </a:moveTo>
                <a:lnTo>
                  <a:pt x="1314056" y="7112"/>
                </a:lnTo>
                <a:lnTo>
                  <a:pt x="1314056" y="576072"/>
                </a:lnTo>
                <a:lnTo>
                  <a:pt x="1385176" y="576072"/>
                </a:lnTo>
                <a:lnTo>
                  <a:pt x="1385176" y="7112"/>
                </a:lnTo>
                <a:close/>
              </a:path>
              <a:path w="2138045" h="583565">
                <a:moveTo>
                  <a:pt x="1602359" y="7112"/>
                </a:moveTo>
                <a:lnTo>
                  <a:pt x="1421003" y="7112"/>
                </a:lnTo>
                <a:lnTo>
                  <a:pt x="1421003" y="576072"/>
                </a:lnTo>
                <a:lnTo>
                  <a:pt x="1602359" y="576072"/>
                </a:lnTo>
                <a:lnTo>
                  <a:pt x="1602359" y="504952"/>
                </a:lnTo>
                <a:lnTo>
                  <a:pt x="1492123" y="504952"/>
                </a:lnTo>
                <a:lnTo>
                  <a:pt x="1492123" y="327152"/>
                </a:lnTo>
                <a:lnTo>
                  <a:pt x="1602359" y="327152"/>
                </a:lnTo>
                <a:lnTo>
                  <a:pt x="1602359" y="256032"/>
                </a:lnTo>
                <a:lnTo>
                  <a:pt x="1492123" y="256032"/>
                </a:lnTo>
                <a:lnTo>
                  <a:pt x="1492123" y="78232"/>
                </a:lnTo>
                <a:lnTo>
                  <a:pt x="1602359" y="78232"/>
                </a:lnTo>
                <a:lnTo>
                  <a:pt x="1602359" y="7112"/>
                </a:lnTo>
                <a:close/>
              </a:path>
              <a:path w="2138045" h="583565">
                <a:moveTo>
                  <a:pt x="1708823" y="7112"/>
                </a:moveTo>
                <a:lnTo>
                  <a:pt x="1637703" y="7112"/>
                </a:lnTo>
                <a:lnTo>
                  <a:pt x="1637703" y="576072"/>
                </a:lnTo>
                <a:lnTo>
                  <a:pt x="1747939" y="576072"/>
                </a:lnTo>
                <a:lnTo>
                  <a:pt x="1776264" y="470814"/>
                </a:lnTo>
                <a:lnTo>
                  <a:pt x="1708823" y="470814"/>
                </a:lnTo>
                <a:lnTo>
                  <a:pt x="1708823" y="7112"/>
                </a:lnTo>
                <a:close/>
              </a:path>
              <a:path w="2138045" h="583565">
                <a:moveTo>
                  <a:pt x="1939251" y="129438"/>
                </a:moveTo>
                <a:lnTo>
                  <a:pt x="1868131" y="129438"/>
                </a:lnTo>
                <a:lnTo>
                  <a:pt x="1868131" y="576072"/>
                </a:lnTo>
                <a:lnTo>
                  <a:pt x="1978367" y="576072"/>
                </a:lnTo>
                <a:lnTo>
                  <a:pt x="2007840" y="470814"/>
                </a:lnTo>
                <a:lnTo>
                  <a:pt x="1939251" y="470814"/>
                </a:lnTo>
                <a:lnTo>
                  <a:pt x="1939251" y="129438"/>
                </a:lnTo>
                <a:close/>
              </a:path>
              <a:path w="2138045" h="583565">
                <a:moveTo>
                  <a:pt x="1939251" y="7112"/>
                </a:moveTo>
                <a:lnTo>
                  <a:pt x="1828304" y="7112"/>
                </a:lnTo>
                <a:lnTo>
                  <a:pt x="1708823" y="470814"/>
                </a:lnTo>
                <a:lnTo>
                  <a:pt x="1776264" y="470814"/>
                </a:lnTo>
                <a:lnTo>
                  <a:pt x="1868131" y="129438"/>
                </a:lnTo>
                <a:lnTo>
                  <a:pt x="1939251" y="129438"/>
                </a:lnTo>
                <a:lnTo>
                  <a:pt x="1939251" y="7112"/>
                </a:lnTo>
                <a:close/>
              </a:path>
              <a:path w="2138045" h="583565">
                <a:moveTo>
                  <a:pt x="2137676" y="7112"/>
                </a:moveTo>
                <a:lnTo>
                  <a:pt x="2058733" y="7112"/>
                </a:lnTo>
                <a:lnTo>
                  <a:pt x="1939251" y="470814"/>
                </a:lnTo>
                <a:lnTo>
                  <a:pt x="2007840" y="470814"/>
                </a:lnTo>
                <a:lnTo>
                  <a:pt x="2137676" y="711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35" name="object 3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73" cy="17773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39" y="684717"/>
              <a:ext cx="124371" cy="13171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2203926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302" y="50965"/>
                  </a:moveTo>
                  <a:lnTo>
                    <a:pt x="2565" y="50965"/>
                  </a:lnTo>
                  <a:lnTo>
                    <a:pt x="2565" y="177571"/>
                  </a:lnTo>
                  <a:lnTo>
                    <a:pt x="30302" y="177571"/>
                  </a:lnTo>
                  <a:lnTo>
                    <a:pt x="30302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408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73"/>
                  </a:lnTo>
                  <a:lnTo>
                    <a:pt x="457" y="10706"/>
                  </a:lnTo>
                  <a:lnTo>
                    <a:pt x="38" y="12687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895"/>
                  </a:lnTo>
                  <a:lnTo>
                    <a:pt x="16408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99" y="149555"/>
                  </a:moveTo>
                  <a:lnTo>
                    <a:pt x="160832" y="141211"/>
                  </a:lnTo>
                  <a:lnTo>
                    <a:pt x="160972" y="135966"/>
                  </a:lnTo>
                  <a:lnTo>
                    <a:pt x="159778" y="130771"/>
                  </a:lnTo>
                  <a:lnTo>
                    <a:pt x="125907" y="104089"/>
                  </a:lnTo>
                  <a:lnTo>
                    <a:pt x="97256" y="95643"/>
                  </a:lnTo>
                  <a:lnTo>
                    <a:pt x="90779" y="93218"/>
                  </a:lnTo>
                  <a:lnTo>
                    <a:pt x="84226" y="83096"/>
                  </a:lnTo>
                  <a:lnTo>
                    <a:pt x="84899" y="81076"/>
                  </a:lnTo>
                  <a:lnTo>
                    <a:pt x="88836" y="75653"/>
                  </a:lnTo>
                  <a:lnTo>
                    <a:pt x="94449" y="73799"/>
                  </a:lnTo>
                  <a:lnTo>
                    <a:pt x="102895" y="73799"/>
                  </a:lnTo>
                  <a:lnTo>
                    <a:pt x="114401" y="74714"/>
                  </a:lnTo>
                  <a:lnTo>
                    <a:pt x="124371" y="77457"/>
                  </a:lnTo>
                  <a:lnTo>
                    <a:pt x="132778" y="82016"/>
                  </a:lnTo>
                  <a:lnTo>
                    <a:pt x="139636" y="88404"/>
                  </a:lnTo>
                  <a:lnTo>
                    <a:pt x="158610" y="70548"/>
                  </a:lnTo>
                  <a:lnTo>
                    <a:pt x="122135" y="49733"/>
                  </a:lnTo>
                  <a:lnTo>
                    <a:pt x="99225" y="48006"/>
                  </a:lnTo>
                  <a:lnTo>
                    <a:pt x="90982" y="48996"/>
                  </a:lnTo>
                  <a:lnTo>
                    <a:pt x="75526" y="53225"/>
                  </a:lnTo>
                  <a:lnTo>
                    <a:pt x="68795" y="57404"/>
                  </a:lnTo>
                  <a:lnTo>
                    <a:pt x="57950" y="69291"/>
                  </a:lnTo>
                  <a:lnTo>
                    <a:pt x="54952" y="77381"/>
                  </a:lnTo>
                  <a:lnTo>
                    <a:pt x="55232" y="85686"/>
                  </a:lnTo>
                  <a:lnTo>
                    <a:pt x="55194" y="91224"/>
                  </a:lnTo>
                  <a:lnTo>
                    <a:pt x="90538" y="121704"/>
                  </a:lnTo>
                  <a:lnTo>
                    <a:pt x="110363" y="127520"/>
                  </a:lnTo>
                  <a:lnTo>
                    <a:pt x="116941" y="129603"/>
                  </a:lnTo>
                  <a:lnTo>
                    <a:pt x="132143" y="143713"/>
                  </a:lnTo>
                  <a:lnTo>
                    <a:pt x="131470" y="145808"/>
                  </a:lnTo>
                  <a:lnTo>
                    <a:pt x="130276" y="147624"/>
                  </a:lnTo>
                  <a:lnTo>
                    <a:pt x="126936" y="151790"/>
                  </a:lnTo>
                  <a:lnTo>
                    <a:pt x="120650" y="153873"/>
                  </a:lnTo>
                  <a:lnTo>
                    <a:pt x="103568" y="153835"/>
                  </a:lnTo>
                  <a:lnTo>
                    <a:pt x="95859" y="151993"/>
                  </a:lnTo>
                  <a:lnTo>
                    <a:pt x="88861" y="148513"/>
                  </a:lnTo>
                  <a:lnTo>
                    <a:pt x="81991" y="145389"/>
                  </a:lnTo>
                  <a:lnTo>
                    <a:pt x="76136" y="140423"/>
                  </a:lnTo>
                  <a:lnTo>
                    <a:pt x="71920" y="134150"/>
                  </a:lnTo>
                  <a:lnTo>
                    <a:pt x="50038" y="149237"/>
                  </a:lnTo>
                  <a:lnTo>
                    <a:pt x="82384" y="175209"/>
                  </a:lnTo>
                  <a:lnTo>
                    <a:pt x="116941" y="179755"/>
                  </a:lnTo>
                  <a:lnTo>
                    <a:pt x="125145" y="178600"/>
                  </a:lnTo>
                  <a:lnTo>
                    <a:pt x="140550" y="173977"/>
                  </a:lnTo>
                  <a:lnTo>
                    <a:pt x="147269" y="169684"/>
                  </a:lnTo>
                  <a:lnTo>
                    <a:pt x="158115" y="157670"/>
                  </a:lnTo>
                  <a:lnTo>
                    <a:pt x="161099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514" y="702702"/>
              <a:ext cx="250837" cy="111544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636142" y="2222500"/>
            <a:ext cx="3505200" cy="647700"/>
            <a:chOff x="636142" y="2222500"/>
            <a:chExt cx="3505200" cy="647700"/>
          </a:xfrm>
        </p:grpSpPr>
        <p:sp>
          <p:nvSpPr>
            <p:cNvPr id="44" name="object 44" descr=""/>
            <p:cNvSpPr/>
            <p:nvPr/>
          </p:nvSpPr>
          <p:spPr>
            <a:xfrm>
              <a:off x="636142" y="2222500"/>
              <a:ext cx="3505200" cy="647700"/>
            </a:xfrm>
            <a:custGeom>
              <a:avLst/>
              <a:gdLst/>
              <a:ahLst/>
              <a:cxnLst/>
              <a:rect l="l" t="t" r="r" b="b"/>
              <a:pathLst>
                <a:path w="3505200" h="647700">
                  <a:moveTo>
                    <a:pt x="35052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3505200" y="6477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36130" y="2222512"/>
              <a:ext cx="3492500" cy="647700"/>
            </a:xfrm>
            <a:custGeom>
              <a:avLst/>
              <a:gdLst/>
              <a:ahLst/>
              <a:cxnLst/>
              <a:rect l="l" t="t" r="r" b="b"/>
              <a:pathLst>
                <a:path w="3492500" h="647700">
                  <a:moveTo>
                    <a:pt x="34925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47687"/>
                  </a:lnTo>
                  <a:lnTo>
                    <a:pt x="12700" y="647687"/>
                  </a:lnTo>
                  <a:lnTo>
                    <a:pt x="3492500" y="647687"/>
                  </a:lnTo>
                  <a:lnTo>
                    <a:pt x="3492500" y="634987"/>
                  </a:lnTo>
                  <a:lnTo>
                    <a:pt x="12700" y="634987"/>
                  </a:lnTo>
                  <a:lnTo>
                    <a:pt x="12700" y="12687"/>
                  </a:lnTo>
                  <a:lnTo>
                    <a:pt x="3492500" y="12687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5766942" y="2870200"/>
            <a:ext cx="1676400" cy="3175000"/>
            <a:chOff x="5766942" y="2870200"/>
            <a:chExt cx="1676400" cy="3175000"/>
          </a:xfrm>
        </p:grpSpPr>
        <p:sp>
          <p:nvSpPr>
            <p:cNvPr id="47" name="object 47" descr=""/>
            <p:cNvSpPr/>
            <p:nvPr/>
          </p:nvSpPr>
          <p:spPr>
            <a:xfrm>
              <a:off x="5766943" y="3505199"/>
              <a:ext cx="1676400" cy="12700"/>
            </a:xfrm>
            <a:custGeom>
              <a:avLst/>
              <a:gdLst/>
              <a:ahLst/>
              <a:cxnLst/>
              <a:rect l="l" t="t" r="r" b="b"/>
              <a:pathLst>
                <a:path w="1676400" h="12700">
                  <a:moveTo>
                    <a:pt x="1676387" y="0"/>
                  </a:move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663687" y="12700"/>
                  </a:lnTo>
                  <a:lnTo>
                    <a:pt x="1676387" y="12700"/>
                  </a:lnTo>
                  <a:lnTo>
                    <a:pt x="167638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779642" y="287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0999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0999" y="635000"/>
                  </a:lnTo>
                  <a:lnTo>
                    <a:pt x="165099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766943" y="3505199"/>
              <a:ext cx="1676400" cy="12700"/>
            </a:xfrm>
            <a:custGeom>
              <a:avLst/>
              <a:gdLst/>
              <a:ahLst/>
              <a:cxnLst/>
              <a:rect l="l" t="t" r="r" b="b"/>
              <a:pathLst>
                <a:path w="1676400" h="12700">
                  <a:moveTo>
                    <a:pt x="1676387" y="0"/>
                  </a:move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663687" y="12700"/>
                  </a:lnTo>
                  <a:lnTo>
                    <a:pt x="1676387" y="12700"/>
                  </a:lnTo>
                  <a:lnTo>
                    <a:pt x="167638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779642" y="35179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0999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0999" y="635000"/>
                  </a:lnTo>
                  <a:lnTo>
                    <a:pt x="165099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779642" y="4127500"/>
              <a:ext cx="1651000" cy="12700"/>
            </a:xfrm>
            <a:custGeom>
              <a:avLst/>
              <a:gdLst/>
              <a:ahLst/>
              <a:cxnLst/>
              <a:rect l="l" t="t" r="r" b="b"/>
              <a:pathLst>
                <a:path w="1651000" h="12700">
                  <a:moveTo>
                    <a:pt x="0" y="12700"/>
                  </a:moveTo>
                  <a:lnTo>
                    <a:pt x="1651000" y="12700"/>
                  </a:ln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779642" y="414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0999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0999" y="635000"/>
                  </a:lnTo>
                  <a:lnTo>
                    <a:pt x="165099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779642" y="4762500"/>
              <a:ext cx="1651000" cy="12700"/>
            </a:xfrm>
            <a:custGeom>
              <a:avLst/>
              <a:gdLst/>
              <a:ahLst/>
              <a:cxnLst/>
              <a:rect l="l" t="t" r="r" b="b"/>
              <a:pathLst>
                <a:path w="1651000" h="12700">
                  <a:moveTo>
                    <a:pt x="0" y="12700"/>
                  </a:moveTo>
                  <a:lnTo>
                    <a:pt x="1651000" y="12700"/>
                  </a:ln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779642" y="477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0999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0999" y="635000"/>
                  </a:lnTo>
                  <a:lnTo>
                    <a:pt x="165099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779642" y="5397500"/>
              <a:ext cx="1651000" cy="12700"/>
            </a:xfrm>
            <a:custGeom>
              <a:avLst/>
              <a:gdLst/>
              <a:ahLst/>
              <a:cxnLst/>
              <a:rect l="l" t="t" r="r" b="b"/>
              <a:pathLst>
                <a:path w="1651000" h="12700">
                  <a:moveTo>
                    <a:pt x="0" y="12700"/>
                  </a:moveTo>
                  <a:lnTo>
                    <a:pt x="1651000" y="12700"/>
                  </a:ln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779642" y="541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0999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0999" y="635000"/>
                  </a:lnTo>
                  <a:lnTo>
                    <a:pt x="165099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/>
          <p:nvPr/>
        </p:nvSpPr>
        <p:spPr>
          <a:xfrm>
            <a:off x="5766943" y="6680200"/>
            <a:ext cx="1676400" cy="12700"/>
          </a:xfrm>
          <a:custGeom>
            <a:avLst/>
            <a:gdLst/>
            <a:ahLst/>
            <a:cxnLst/>
            <a:rect l="l" t="t" r="r" b="b"/>
            <a:pathLst>
              <a:path w="1676400" h="12700">
                <a:moveTo>
                  <a:pt x="1676387" y="0"/>
                </a:moveTo>
                <a:lnTo>
                  <a:pt x="1663700" y="0"/>
                </a:lnTo>
                <a:lnTo>
                  <a:pt x="12700" y="0"/>
                </a:lnTo>
                <a:lnTo>
                  <a:pt x="0" y="0"/>
                </a:lnTo>
                <a:lnTo>
                  <a:pt x="0" y="12700"/>
                </a:lnTo>
                <a:lnTo>
                  <a:pt x="12700" y="12700"/>
                </a:lnTo>
                <a:lnTo>
                  <a:pt x="1663687" y="12700"/>
                </a:lnTo>
                <a:lnTo>
                  <a:pt x="1676387" y="12700"/>
                </a:lnTo>
                <a:lnTo>
                  <a:pt x="1676387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8" name="object 58" descr=""/>
          <p:cNvGrpSpPr/>
          <p:nvPr/>
        </p:nvGrpSpPr>
        <p:grpSpPr>
          <a:xfrm>
            <a:off x="5779642" y="6032500"/>
            <a:ext cx="1651000" cy="647700"/>
            <a:chOff x="5779642" y="6032500"/>
            <a:chExt cx="1651000" cy="647700"/>
          </a:xfrm>
        </p:grpSpPr>
        <p:sp>
          <p:nvSpPr>
            <p:cNvPr id="59" name="object 59" descr=""/>
            <p:cNvSpPr/>
            <p:nvPr/>
          </p:nvSpPr>
          <p:spPr>
            <a:xfrm>
              <a:off x="5779642" y="6032500"/>
              <a:ext cx="1651000" cy="12700"/>
            </a:xfrm>
            <a:custGeom>
              <a:avLst/>
              <a:gdLst/>
              <a:ahLst/>
              <a:cxnLst/>
              <a:rect l="l" t="t" r="r" b="b"/>
              <a:pathLst>
                <a:path w="1651000" h="12700">
                  <a:moveTo>
                    <a:pt x="0" y="12700"/>
                  </a:moveTo>
                  <a:lnTo>
                    <a:pt x="1651000" y="12700"/>
                  </a:ln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779642" y="604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0999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0999" y="635000"/>
                  </a:lnTo>
                  <a:lnTo>
                    <a:pt x="165099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7417943" y="2870200"/>
            <a:ext cx="1676400" cy="647700"/>
            <a:chOff x="7417943" y="2870200"/>
            <a:chExt cx="1676400" cy="647700"/>
          </a:xfrm>
        </p:grpSpPr>
        <p:sp>
          <p:nvSpPr>
            <p:cNvPr id="62" name="object 62" descr=""/>
            <p:cNvSpPr/>
            <p:nvPr/>
          </p:nvSpPr>
          <p:spPr>
            <a:xfrm>
              <a:off x="7417943" y="2870199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635000"/>
                  </a:moveTo>
                  <a:lnTo>
                    <a:pt x="1663700" y="635000"/>
                  </a:lnTo>
                  <a:lnTo>
                    <a:pt x="12700" y="635000"/>
                  </a:lnTo>
                  <a:lnTo>
                    <a:pt x="12700" y="6223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2230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63700" y="647700"/>
                  </a:lnTo>
                  <a:lnTo>
                    <a:pt x="1676400" y="647700"/>
                  </a:lnTo>
                  <a:lnTo>
                    <a:pt x="1676400" y="635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430643" y="287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 descr=""/>
          <p:cNvGrpSpPr/>
          <p:nvPr/>
        </p:nvGrpSpPr>
        <p:grpSpPr>
          <a:xfrm>
            <a:off x="7417943" y="3505200"/>
            <a:ext cx="1676400" cy="660400"/>
            <a:chOff x="7417943" y="3505200"/>
            <a:chExt cx="1676400" cy="660400"/>
          </a:xfrm>
        </p:grpSpPr>
        <p:sp>
          <p:nvSpPr>
            <p:cNvPr id="65" name="object 65" descr=""/>
            <p:cNvSpPr/>
            <p:nvPr/>
          </p:nvSpPr>
          <p:spPr>
            <a:xfrm>
              <a:off x="7417943" y="3505199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676400" y="0"/>
                  </a:move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76400" y="12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430643" y="35179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7417943" y="4127500"/>
            <a:ext cx="1663700" cy="660400"/>
            <a:chOff x="7417943" y="4127500"/>
            <a:chExt cx="1663700" cy="660400"/>
          </a:xfrm>
        </p:grpSpPr>
        <p:sp>
          <p:nvSpPr>
            <p:cNvPr id="68" name="object 68" descr=""/>
            <p:cNvSpPr/>
            <p:nvPr/>
          </p:nvSpPr>
          <p:spPr>
            <a:xfrm>
              <a:off x="7417943" y="412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430643" y="414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7417943" y="4762500"/>
            <a:ext cx="1663700" cy="660400"/>
            <a:chOff x="7417943" y="4762500"/>
            <a:chExt cx="1663700" cy="660400"/>
          </a:xfrm>
        </p:grpSpPr>
        <p:sp>
          <p:nvSpPr>
            <p:cNvPr id="71" name="object 71" descr=""/>
            <p:cNvSpPr/>
            <p:nvPr/>
          </p:nvSpPr>
          <p:spPr>
            <a:xfrm>
              <a:off x="7417943" y="4762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430643" y="477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 descr=""/>
          <p:cNvGrpSpPr/>
          <p:nvPr/>
        </p:nvGrpSpPr>
        <p:grpSpPr>
          <a:xfrm>
            <a:off x="7417943" y="5397500"/>
            <a:ext cx="1663700" cy="660400"/>
            <a:chOff x="7417943" y="5397500"/>
            <a:chExt cx="1663700" cy="660400"/>
          </a:xfrm>
        </p:grpSpPr>
        <p:sp>
          <p:nvSpPr>
            <p:cNvPr id="74" name="object 74" descr=""/>
            <p:cNvSpPr/>
            <p:nvPr/>
          </p:nvSpPr>
          <p:spPr>
            <a:xfrm>
              <a:off x="7417943" y="539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430643" y="541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 descr=""/>
          <p:cNvGrpSpPr/>
          <p:nvPr/>
        </p:nvGrpSpPr>
        <p:grpSpPr>
          <a:xfrm>
            <a:off x="7417943" y="6032500"/>
            <a:ext cx="1676400" cy="660400"/>
            <a:chOff x="7417943" y="6032500"/>
            <a:chExt cx="1676400" cy="660400"/>
          </a:xfrm>
        </p:grpSpPr>
        <p:sp>
          <p:nvSpPr>
            <p:cNvPr id="77" name="object 77" descr=""/>
            <p:cNvSpPr/>
            <p:nvPr/>
          </p:nvSpPr>
          <p:spPr>
            <a:xfrm>
              <a:off x="7417943" y="6032499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676400" y="647700"/>
                  </a:moveTo>
                  <a:lnTo>
                    <a:pt x="1663700" y="647700"/>
                  </a:lnTo>
                  <a:lnTo>
                    <a:pt x="12700" y="6477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663700" y="660400"/>
                  </a:lnTo>
                  <a:lnTo>
                    <a:pt x="1676400" y="660400"/>
                  </a:lnTo>
                  <a:lnTo>
                    <a:pt x="1676400" y="647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430643" y="604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 descr=""/>
          <p:cNvGrpSpPr/>
          <p:nvPr/>
        </p:nvGrpSpPr>
        <p:grpSpPr>
          <a:xfrm>
            <a:off x="9068943" y="2870200"/>
            <a:ext cx="1676400" cy="647700"/>
            <a:chOff x="9068943" y="2870200"/>
            <a:chExt cx="1676400" cy="647700"/>
          </a:xfrm>
        </p:grpSpPr>
        <p:sp>
          <p:nvSpPr>
            <p:cNvPr id="80" name="object 80" descr=""/>
            <p:cNvSpPr/>
            <p:nvPr/>
          </p:nvSpPr>
          <p:spPr>
            <a:xfrm>
              <a:off x="9068943" y="2870199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635000"/>
                  </a:moveTo>
                  <a:lnTo>
                    <a:pt x="1663700" y="635000"/>
                  </a:lnTo>
                  <a:lnTo>
                    <a:pt x="12700" y="635000"/>
                  </a:lnTo>
                  <a:lnTo>
                    <a:pt x="12700" y="6223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2230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63700" y="647700"/>
                  </a:lnTo>
                  <a:lnTo>
                    <a:pt x="1676400" y="647700"/>
                  </a:lnTo>
                  <a:lnTo>
                    <a:pt x="1676400" y="635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081643" y="287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2" name="object 82" descr=""/>
          <p:cNvGrpSpPr/>
          <p:nvPr/>
        </p:nvGrpSpPr>
        <p:grpSpPr>
          <a:xfrm>
            <a:off x="9068943" y="3505200"/>
            <a:ext cx="1676400" cy="660400"/>
            <a:chOff x="9068943" y="3505200"/>
            <a:chExt cx="1676400" cy="660400"/>
          </a:xfrm>
        </p:grpSpPr>
        <p:sp>
          <p:nvSpPr>
            <p:cNvPr id="83" name="object 83" descr=""/>
            <p:cNvSpPr/>
            <p:nvPr/>
          </p:nvSpPr>
          <p:spPr>
            <a:xfrm>
              <a:off x="9068943" y="3505199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676400" y="0"/>
                  </a:move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76400" y="12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081643" y="35179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9068943" y="4127500"/>
            <a:ext cx="1663700" cy="660400"/>
            <a:chOff x="9068943" y="4127500"/>
            <a:chExt cx="1663700" cy="660400"/>
          </a:xfrm>
        </p:grpSpPr>
        <p:sp>
          <p:nvSpPr>
            <p:cNvPr id="86" name="object 86" descr=""/>
            <p:cNvSpPr/>
            <p:nvPr/>
          </p:nvSpPr>
          <p:spPr>
            <a:xfrm>
              <a:off x="9068943" y="412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081643" y="414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 descr=""/>
          <p:cNvGrpSpPr/>
          <p:nvPr/>
        </p:nvGrpSpPr>
        <p:grpSpPr>
          <a:xfrm>
            <a:off x="9068943" y="4762500"/>
            <a:ext cx="1663700" cy="660400"/>
            <a:chOff x="9068943" y="4762500"/>
            <a:chExt cx="1663700" cy="660400"/>
          </a:xfrm>
        </p:grpSpPr>
        <p:sp>
          <p:nvSpPr>
            <p:cNvPr id="89" name="object 89" descr=""/>
            <p:cNvSpPr/>
            <p:nvPr/>
          </p:nvSpPr>
          <p:spPr>
            <a:xfrm>
              <a:off x="9068943" y="4762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081643" y="477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 descr=""/>
          <p:cNvGrpSpPr/>
          <p:nvPr/>
        </p:nvGrpSpPr>
        <p:grpSpPr>
          <a:xfrm>
            <a:off x="9068943" y="5397500"/>
            <a:ext cx="1663700" cy="660400"/>
            <a:chOff x="9068943" y="5397500"/>
            <a:chExt cx="1663700" cy="660400"/>
          </a:xfrm>
        </p:grpSpPr>
        <p:sp>
          <p:nvSpPr>
            <p:cNvPr id="92" name="object 92" descr=""/>
            <p:cNvSpPr/>
            <p:nvPr/>
          </p:nvSpPr>
          <p:spPr>
            <a:xfrm>
              <a:off x="9068943" y="539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81643" y="541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4" name="object 94" descr=""/>
          <p:cNvGrpSpPr/>
          <p:nvPr/>
        </p:nvGrpSpPr>
        <p:grpSpPr>
          <a:xfrm>
            <a:off x="9068943" y="6032500"/>
            <a:ext cx="1676400" cy="660400"/>
            <a:chOff x="9068943" y="6032500"/>
            <a:chExt cx="1676400" cy="660400"/>
          </a:xfrm>
        </p:grpSpPr>
        <p:sp>
          <p:nvSpPr>
            <p:cNvPr id="95" name="object 95" descr=""/>
            <p:cNvSpPr/>
            <p:nvPr/>
          </p:nvSpPr>
          <p:spPr>
            <a:xfrm>
              <a:off x="9068943" y="6032499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676400" y="647700"/>
                  </a:moveTo>
                  <a:lnTo>
                    <a:pt x="1663700" y="647700"/>
                  </a:lnTo>
                  <a:lnTo>
                    <a:pt x="12700" y="6477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663700" y="660400"/>
                  </a:lnTo>
                  <a:lnTo>
                    <a:pt x="1676400" y="660400"/>
                  </a:lnTo>
                  <a:lnTo>
                    <a:pt x="1676400" y="647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081643" y="604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7" name="object 97" descr=""/>
          <p:cNvGrpSpPr/>
          <p:nvPr/>
        </p:nvGrpSpPr>
        <p:grpSpPr>
          <a:xfrm>
            <a:off x="10719943" y="2870200"/>
            <a:ext cx="1676400" cy="647700"/>
            <a:chOff x="10719943" y="2870200"/>
            <a:chExt cx="1676400" cy="647700"/>
          </a:xfrm>
        </p:grpSpPr>
        <p:sp>
          <p:nvSpPr>
            <p:cNvPr id="98" name="object 98" descr=""/>
            <p:cNvSpPr/>
            <p:nvPr/>
          </p:nvSpPr>
          <p:spPr>
            <a:xfrm>
              <a:off x="10719943" y="2870199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0"/>
                  </a:moveTo>
                  <a:lnTo>
                    <a:pt x="1663700" y="0"/>
                  </a:lnTo>
                  <a:lnTo>
                    <a:pt x="1663700" y="12700"/>
                  </a:lnTo>
                  <a:lnTo>
                    <a:pt x="1663700" y="622300"/>
                  </a:lnTo>
                  <a:lnTo>
                    <a:pt x="1663700" y="635000"/>
                  </a:lnTo>
                  <a:lnTo>
                    <a:pt x="12700" y="635000"/>
                  </a:lnTo>
                  <a:lnTo>
                    <a:pt x="12700" y="6223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2230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63700" y="647700"/>
                  </a:lnTo>
                  <a:lnTo>
                    <a:pt x="1676400" y="647700"/>
                  </a:lnTo>
                  <a:lnTo>
                    <a:pt x="1676400" y="622300"/>
                  </a:lnTo>
                  <a:lnTo>
                    <a:pt x="1676400" y="12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0732643" y="287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 descr=""/>
          <p:cNvSpPr/>
          <p:nvPr/>
        </p:nvSpPr>
        <p:spPr>
          <a:xfrm>
            <a:off x="10719943" y="3505200"/>
            <a:ext cx="12700" cy="660400"/>
          </a:xfrm>
          <a:custGeom>
            <a:avLst/>
            <a:gdLst/>
            <a:ahLst/>
            <a:cxnLst/>
            <a:rect l="l" t="t" r="r" b="b"/>
            <a:pathLst>
              <a:path w="12700" h="660400">
                <a:moveTo>
                  <a:pt x="12700" y="0"/>
                </a:move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00" y="25400"/>
                </a:lnTo>
                <a:lnTo>
                  <a:pt x="127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1" name="object 101" descr=""/>
          <p:cNvGrpSpPr/>
          <p:nvPr/>
        </p:nvGrpSpPr>
        <p:grpSpPr>
          <a:xfrm>
            <a:off x="10732643" y="3505200"/>
            <a:ext cx="1663700" cy="660400"/>
            <a:chOff x="10732643" y="3505200"/>
            <a:chExt cx="1663700" cy="660400"/>
          </a:xfrm>
        </p:grpSpPr>
        <p:sp>
          <p:nvSpPr>
            <p:cNvPr id="102" name="object 102" descr=""/>
            <p:cNvSpPr/>
            <p:nvPr/>
          </p:nvSpPr>
          <p:spPr>
            <a:xfrm>
              <a:off x="10732643" y="35051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51000" y="12700"/>
                  </a:lnTo>
                  <a:lnTo>
                    <a:pt x="1651000" y="25400"/>
                  </a:lnTo>
                  <a:lnTo>
                    <a:pt x="1651000" y="635000"/>
                  </a:lnTo>
                  <a:lnTo>
                    <a:pt x="1651000" y="660400"/>
                  </a:lnTo>
                  <a:lnTo>
                    <a:pt x="1663700" y="660400"/>
                  </a:lnTo>
                  <a:lnTo>
                    <a:pt x="1663700" y="635000"/>
                  </a:lnTo>
                  <a:lnTo>
                    <a:pt x="1663700" y="254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0732643" y="35179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 descr=""/>
          <p:cNvSpPr/>
          <p:nvPr/>
        </p:nvSpPr>
        <p:spPr>
          <a:xfrm>
            <a:off x="10719943" y="4127500"/>
            <a:ext cx="12700" cy="660400"/>
          </a:xfrm>
          <a:custGeom>
            <a:avLst/>
            <a:gdLst/>
            <a:ahLst/>
            <a:cxnLst/>
            <a:rect l="l" t="t" r="r" b="b"/>
            <a:pathLst>
              <a:path w="12700" h="660400">
                <a:moveTo>
                  <a:pt x="12700" y="0"/>
                </a:move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00" y="25400"/>
                </a:lnTo>
                <a:lnTo>
                  <a:pt x="127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5" name="object 105" descr=""/>
          <p:cNvGrpSpPr/>
          <p:nvPr/>
        </p:nvGrpSpPr>
        <p:grpSpPr>
          <a:xfrm>
            <a:off x="10732643" y="4127500"/>
            <a:ext cx="1663700" cy="660400"/>
            <a:chOff x="10732643" y="4127500"/>
            <a:chExt cx="1663700" cy="660400"/>
          </a:xfrm>
        </p:grpSpPr>
        <p:sp>
          <p:nvSpPr>
            <p:cNvPr id="106" name="object 106" descr=""/>
            <p:cNvSpPr/>
            <p:nvPr/>
          </p:nvSpPr>
          <p:spPr>
            <a:xfrm>
              <a:off x="10732643" y="412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51000" y="12700"/>
                  </a:lnTo>
                  <a:lnTo>
                    <a:pt x="1651000" y="25400"/>
                  </a:lnTo>
                  <a:lnTo>
                    <a:pt x="1651000" y="635000"/>
                  </a:lnTo>
                  <a:lnTo>
                    <a:pt x="1651000" y="660400"/>
                  </a:lnTo>
                  <a:lnTo>
                    <a:pt x="1663700" y="660400"/>
                  </a:lnTo>
                  <a:lnTo>
                    <a:pt x="1663700" y="635000"/>
                  </a:lnTo>
                  <a:lnTo>
                    <a:pt x="1663700" y="254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0732643" y="414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" name="object 108" descr=""/>
          <p:cNvSpPr/>
          <p:nvPr/>
        </p:nvSpPr>
        <p:spPr>
          <a:xfrm>
            <a:off x="10719943" y="4762500"/>
            <a:ext cx="12700" cy="660400"/>
          </a:xfrm>
          <a:custGeom>
            <a:avLst/>
            <a:gdLst/>
            <a:ahLst/>
            <a:cxnLst/>
            <a:rect l="l" t="t" r="r" b="b"/>
            <a:pathLst>
              <a:path w="12700" h="660400">
                <a:moveTo>
                  <a:pt x="12700" y="0"/>
                </a:move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00" y="25400"/>
                </a:lnTo>
                <a:lnTo>
                  <a:pt x="127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9" name="object 109" descr=""/>
          <p:cNvGrpSpPr/>
          <p:nvPr/>
        </p:nvGrpSpPr>
        <p:grpSpPr>
          <a:xfrm>
            <a:off x="10732643" y="4762500"/>
            <a:ext cx="1663700" cy="660400"/>
            <a:chOff x="10732643" y="4762500"/>
            <a:chExt cx="1663700" cy="660400"/>
          </a:xfrm>
        </p:grpSpPr>
        <p:sp>
          <p:nvSpPr>
            <p:cNvPr id="110" name="object 110" descr=""/>
            <p:cNvSpPr/>
            <p:nvPr/>
          </p:nvSpPr>
          <p:spPr>
            <a:xfrm>
              <a:off x="10732643" y="4762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51000" y="12700"/>
                  </a:lnTo>
                  <a:lnTo>
                    <a:pt x="1651000" y="25400"/>
                  </a:lnTo>
                  <a:lnTo>
                    <a:pt x="1651000" y="635000"/>
                  </a:lnTo>
                  <a:lnTo>
                    <a:pt x="1651000" y="660400"/>
                  </a:lnTo>
                  <a:lnTo>
                    <a:pt x="1663700" y="660400"/>
                  </a:lnTo>
                  <a:lnTo>
                    <a:pt x="1663700" y="635000"/>
                  </a:lnTo>
                  <a:lnTo>
                    <a:pt x="1663700" y="254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0732643" y="477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2" name="object 112" descr=""/>
          <p:cNvSpPr/>
          <p:nvPr/>
        </p:nvSpPr>
        <p:spPr>
          <a:xfrm>
            <a:off x="10719943" y="5397500"/>
            <a:ext cx="12700" cy="660400"/>
          </a:xfrm>
          <a:custGeom>
            <a:avLst/>
            <a:gdLst/>
            <a:ahLst/>
            <a:cxnLst/>
            <a:rect l="l" t="t" r="r" b="b"/>
            <a:pathLst>
              <a:path w="12700" h="660400">
                <a:moveTo>
                  <a:pt x="12700" y="0"/>
                </a:move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00" y="25400"/>
                </a:lnTo>
                <a:lnTo>
                  <a:pt x="127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3" name="object 113" descr=""/>
          <p:cNvGrpSpPr/>
          <p:nvPr/>
        </p:nvGrpSpPr>
        <p:grpSpPr>
          <a:xfrm>
            <a:off x="10732643" y="5397500"/>
            <a:ext cx="1663700" cy="660400"/>
            <a:chOff x="10732643" y="5397500"/>
            <a:chExt cx="1663700" cy="660400"/>
          </a:xfrm>
        </p:grpSpPr>
        <p:sp>
          <p:nvSpPr>
            <p:cNvPr id="114" name="object 114" descr=""/>
            <p:cNvSpPr/>
            <p:nvPr/>
          </p:nvSpPr>
          <p:spPr>
            <a:xfrm>
              <a:off x="10732643" y="539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51000" y="12700"/>
                  </a:lnTo>
                  <a:lnTo>
                    <a:pt x="1651000" y="25400"/>
                  </a:lnTo>
                  <a:lnTo>
                    <a:pt x="1651000" y="635000"/>
                  </a:lnTo>
                  <a:lnTo>
                    <a:pt x="1651000" y="660400"/>
                  </a:lnTo>
                  <a:lnTo>
                    <a:pt x="1663700" y="660400"/>
                  </a:lnTo>
                  <a:lnTo>
                    <a:pt x="1663700" y="635000"/>
                  </a:lnTo>
                  <a:lnTo>
                    <a:pt x="1663700" y="254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0732643" y="541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116" descr=""/>
          <p:cNvGrpSpPr/>
          <p:nvPr/>
        </p:nvGrpSpPr>
        <p:grpSpPr>
          <a:xfrm>
            <a:off x="10719943" y="6032500"/>
            <a:ext cx="1676400" cy="660400"/>
            <a:chOff x="10719943" y="6032500"/>
            <a:chExt cx="1676400" cy="660400"/>
          </a:xfrm>
        </p:grpSpPr>
        <p:sp>
          <p:nvSpPr>
            <p:cNvPr id="117" name="object 117" descr=""/>
            <p:cNvSpPr/>
            <p:nvPr/>
          </p:nvSpPr>
          <p:spPr>
            <a:xfrm>
              <a:off x="10719943" y="6032499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676400" y="0"/>
                  </a:moveTo>
                  <a:lnTo>
                    <a:pt x="1663700" y="0"/>
                  </a:lnTo>
                  <a:lnTo>
                    <a:pt x="1663700" y="12700"/>
                  </a:lnTo>
                  <a:lnTo>
                    <a:pt x="1663700" y="25400"/>
                  </a:lnTo>
                  <a:lnTo>
                    <a:pt x="1663700" y="635000"/>
                  </a:lnTo>
                  <a:lnTo>
                    <a:pt x="1663700" y="647700"/>
                  </a:lnTo>
                  <a:lnTo>
                    <a:pt x="12700" y="6477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663700" y="660400"/>
                  </a:lnTo>
                  <a:lnTo>
                    <a:pt x="1676400" y="660400"/>
                  </a:lnTo>
                  <a:lnTo>
                    <a:pt x="1676400" y="635000"/>
                  </a:lnTo>
                  <a:lnTo>
                    <a:pt x="1676400" y="254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0732643" y="604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/>
          <p:nvPr/>
        </p:nvSpPr>
        <p:spPr>
          <a:xfrm>
            <a:off x="623430" y="3492500"/>
            <a:ext cx="13335" cy="660400"/>
          </a:xfrm>
          <a:custGeom>
            <a:avLst/>
            <a:gdLst/>
            <a:ahLst/>
            <a:cxnLst/>
            <a:rect l="l" t="t" r="r" b="b"/>
            <a:pathLst>
              <a:path w="13334" h="660400">
                <a:moveTo>
                  <a:pt x="12712" y="25400"/>
                </a:move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12" y="254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0" name="object 120" descr=""/>
          <p:cNvGrpSpPr/>
          <p:nvPr/>
        </p:nvGrpSpPr>
        <p:grpSpPr>
          <a:xfrm>
            <a:off x="623440" y="2857500"/>
            <a:ext cx="3517900" cy="1282700"/>
            <a:chOff x="623440" y="2857500"/>
            <a:chExt cx="3517900" cy="1282700"/>
          </a:xfrm>
        </p:grpSpPr>
        <p:sp>
          <p:nvSpPr>
            <p:cNvPr id="121" name="object 121" descr=""/>
            <p:cNvSpPr/>
            <p:nvPr/>
          </p:nvSpPr>
          <p:spPr>
            <a:xfrm>
              <a:off x="4128640" y="35052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700"/>
                  </a:move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36143" y="3505200"/>
              <a:ext cx="3492500" cy="635000"/>
            </a:xfrm>
            <a:custGeom>
              <a:avLst/>
              <a:gdLst/>
              <a:ahLst/>
              <a:cxnLst/>
              <a:rect l="l" t="t" r="r" b="b"/>
              <a:pathLst>
                <a:path w="3492500" h="635000">
                  <a:moveTo>
                    <a:pt x="34925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3492500" y="635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20620" y="3734308"/>
              <a:ext cx="798830" cy="205740"/>
            </a:xfrm>
            <a:custGeom>
              <a:avLst/>
              <a:gdLst/>
              <a:ahLst/>
              <a:cxnLst/>
              <a:rect l="l" t="t" r="r" b="b"/>
              <a:pathLst>
                <a:path w="798830" h="205739">
                  <a:moveTo>
                    <a:pt x="20319" y="2031"/>
                  </a:moveTo>
                  <a:lnTo>
                    <a:pt x="0" y="2031"/>
                  </a:lnTo>
                  <a:lnTo>
                    <a:pt x="0" y="164591"/>
                  </a:lnTo>
                  <a:lnTo>
                    <a:pt x="20319" y="164591"/>
                  </a:lnTo>
                  <a:lnTo>
                    <a:pt x="20319" y="69494"/>
                  </a:lnTo>
                  <a:lnTo>
                    <a:pt x="35516" y="69494"/>
                  </a:lnTo>
                  <a:lnTo>
                    <a:pt x="20319" y="2031"/>
                  </a:lnTo>
                  <a:close/>
                </a:path>
                <a:path w="798830" h="205739">
                  <a:moveTo>
                    <a:pt x="35516" y="69494"/>
                  </a:moveTo>
                  <a:lnTo>
                    <a:pt x="20319" y="69494"/>
                  </a:lnTo>
                  <a:lnTo>
                    <a:pt x="40639" y="164591"/>
                  </a:lnTo>
                  <a:lnTo>
                    <a:pt x="53847" y="164591"/>
                  </a:lnTo>
                  <a:lnTo>
                    <a:pt x="63046" y="121107"/>
                  </a:lnTo>
                  <a:lnTo>
                    <a:pt x="47142" y="121107"/>
                  </a:lnTo>
                  <a:lnTo>
                    <a:pt x="35516" y="69494"/>
                  </a:lnTo>
                  <a:close/>
                </a:path>
                <a:path w="798830" h="205739">
                  <a:moveTo>
                    <a:pt x="94284" y="69494"/>
                  </a:moveTo>
                  <a:lnTo>
                    <a:pt x="73964" y="69494"/>
                  </a:lnTo>
                  <a:lnTo>
                    <a:pt x="73964" y="164591"/>
                  </a:lnTo>
                  <a:lnTo>
                    <a:pt x="94284" y="164591"/>
                  </a:lnTo>
                  <a:lnTo>
                    <a:pt x="94284" y="69494"/>
                  </a:lnTo>
                  <a:close/>
                </a:path>
                <a:path w="798830" h="205739">
                  <a:moveTo>
                    <a:pt x="94284" y="2031"/>
                  </a:moveTo>
                  <a:lnTo>
                    <a:pt x="73964" y="2031"/>
                  </a:lnTo>
                  <a:lnTo>
                    <a:pt x="47142" y="121107"/>
                  </a:lnTo>
                  <a:lnTo>
                    <a:pt x="63046" y="121107"/>
                  </a:lnTo>
                  <a:lnTo>
                    <a:pt x="73964" y="69494"/>
                  </a:lnTo>
                  <a:lnTo>
                    <a:pt x="94284" y="69494"/>
                  </a:lnTo>
                  <a:lnTo>
                    <a:pt x="94284" y="2031"/>
                  </a:lnTo>
                  <a:close/>
                </a:path>
                <a:path w="798830" h="205739">
                  <a:moveTo>
                    <a:pt x="120637" y="0"/>
                  </a:moveTo>
                  <a:lnTo>
                    <a:pt x="108445" y="0"/>
                  </a:lnTo>
                  <a:lnTo>
                    <a:pt x="103365" y="4470"/>
                  </a:lnTo>
                  <a:lnTo>
                    <a:pt x="103365" y="15646"/>
                  </a:lnTo>
                  <a:lnTo>
                    <a:pt x="108445" y="20319"/>
                  </a:lnTo>
                  <a:lnTo>
                    <a:pt x="120637" y="20319"/>
                  </a:lnTo>
                  <a:lnTo>
                    <a:pt x="125717" y="15646"/>
                  </a:lnTo>
                  <a:lnTo>
                    <a:pt x="125717" y="4470"/>
                  </a:lnTo>
                  <a:lnTo>
                    <a:pt x="120637" y="0"/>
                  </a:lnTo>
                  <a:close/>
                </a:path>
                <a:path w="798830" h="205739">
                  <a:moveTo>
                    <a:pt x="124701" y="32511"/>
                  </a:moveTo>
                  <a:lnTo>
                    <a:pt x="104381" y="32511"/>
                  </a:lnTo>
                  <a:lnTo>
                    <a:pt x="104381" y="164591"/>
                  </a:lnTo>
                  <a:lnTo>
                    <a:pt x="124701" y="164591"/>
                  </a:lnTo>
                  <a:lnTo>
                    <a:pt x="124701" y="32511"/>
                  </a:lnTo>
                  <a:close/>
                </a:path>
                <a:path w="798830" h="205739">
                  <a:moveTo>
                    <a:pt x="170497" y="30479"/>
                  </a:moveTo>
                  <a:lnTo>
                    <a:pt x="154568" y="33277"/>
                  </a:lnTo>
                  <a:lnTo>
                    <a:pt x="143497" y="41884"/>
                  </a:lnTo>
                  <a:lnTo>
                    <a:pt x="137036" y="56626"/>
                  </a:lnTo>
                  <a:lnTo>
                    <a:pt x="134937" y="77825"/>
                  </a:lnTo>
                  <a:lnTo>
                    <a:pt x="134937" y="119278"/>
                  </a:lnTo>
                  <a:lnTo>
                    <a:pt x="137036" y="140477"/>
                  </a:lnTo>
                  <a:lnTo>
                    <a:pt x="143497" y="155219"/>
                  </a:lnTo>
                  <a:lnTo>
                    <a:pt x="154568" y="163826"/>
                  </a:lnTo>
                  <a:lnTo>
                    <a:pt x="170497" y="166623"/>
                  </a:lnTo>
                  <a:lnTo>
                    <a:pt x="186299" y="163826"/>
                  </a:lnTo>
                  <a:lnTo>
                    <a:pt x="197091" y="155219"/>
                  </a:lnTo>
                  <a:lnTo>
                    <a:pt x="199977" y="148335"/>
                  </a:lnTo>
                  <a:lnTo>
                    <a:pt x="170497" y="148335"/>
                  </a:lnTo>
                  <a:lnTo>
                    <a:pt x="164001" y="147215"/>
                  </a:lnTo>
                  <a:lnTo>
                    <a:pt x="159219" y="143179"/>
                  </a:lnTo>
                  <a:lnTo>
                    <a:pt x="156267" y="135220"/>
                  </a:lnTo>
                  <a:lnTo>
                    <a:pt x="155257" y="122326"/>
                  </a:lnTo>
                  <a:lnTo>
                    <a:pt x="155257" y="74777"/>
                  </a:lnTo>
                  <a:lnTo>
                    <a:pt x="156267" y="61883"/>
                  </a:lnTo>
                  <a:lnTo>
                    <a:pt x="159219" y="53924"/>
                  </a:lnTo>
                  <a:lnTo>
                    <a:pt x="164001" y="49888"/>
                  </a:lnTo>
                  <a:lnTo>
                    <a:pt x="170497" y="48767"/>
                  </a:lnTo>
                  <a:lnTo>
                    <a:pt x="199977" y="48767"/>
                  </a:lnTo>
                  <a:lnTo>
                    <a:pt x="197091" y="41884"/>
                  </a:lnTo>
                  <a:lnTo>
                    <a:pt x="186299" y="33277"/>
                  </a:lnTo>
                  <a:lnTo>
                    <a:pt x="170497" y="30479"/>
                  </a:lnTo>
                  <a:close/>
                </a:path>
                <a:path w="798830" h="205739">
                  <a:moveTo>
                    <a:pt x="205244" y="112775"/>
                  </a:moveTo>
                  <a:lnTo>
                    <a:pt x="184924" y="112775"/>
                  </a:lnTo>
                  <a:lnTo>
                    <a:pt x="184924" y="122326"/>
                  </a:lnTo>
                  <a:lnTo>
                    <a:pt x="184042" y="135220"/>
                  </a:lnTo>
                  <a:lnTo>
                    <a:pt x="181368" y="143179"/>
                  </a:lnTo>
                  <a:lnTo>
                    <a:pt x="176866" y="147215"/>
                  </a:lnTo>
                  <a:lnTo>
                    <a:pt x="170497" y="148335"/>
                  </a:lnTo>
                  <a:lnTo>
                    <a:pt x="199977" y="148335"/>
                  </a:lnTo>
                  <a:lnTo>
                    <a:pt x="203273" y="140477"/>
                  </a:lnTo>
                  <a:lnTo>
                    <a:pt x="205244" y="119278"/>
                  </a:lnTo>
                  <a:lnTo>
                    <a:pt x="205244" y="112775"/>
                  </a:lnTo>
                  <a:close/>
                </a:path>
                <a:path w="798830" h="205739">
                  <a:moveTo>
                    <a:pt x="199977" y="48767"/>
                  </a:moveTo>
                  <a:lnTo>
                    <a:pt x="170497" y="48767"/>
                  </a:lnTo>
                  <a:lnTo>
                    <a:pt x="176780" y="49888"/>
                  </a:lnTo>
                  <a:lnTo>
                    <a:pt x="181292" y="53924"/>
                  </a:lnTo>
                  <a:lnTo>
                    <a:pt x="184013" y="61883"/>
                  </a:lnTo>
                  <a:lnTo>
                    <a:pt x="184924" y="74777"/>
                  </a:lnTo>
                  <a:lnTo>
                    <a:pt x="184924" y="84327"/>
                  </a:lnTo>
                  <a:lnTo>
                    <a:pt x="205244" y="84327"/>
                  </a:lnTo>
                  <a:lnTo>
                    <a:pt x="205244" y="77825"/>
                  </a:lnTo>
                  <a:lnTo>
                    <a:pt x="203273" y="56626"/>
                  </a:lnTo>
                  <a:lnTo>
                    <a:pt x="199977" y="48767"/>
                  </a:lnTo>
                  <a:close/>
                </a:path>
                <a:path w="798830" h="205739">
                  <a:moveTo>
                    <a:pt x="235826" y="32511"/>
                  </a:moveTo>
                  <a:lnTo>
                    <a:pt x="215506" y="32511"/>
                  </a:lnTo>
                  <a:lnTo>
                    <a:pt x="215506" y="164591"/>
                  </a:lnTo>
                  <a:lnTo>
                    <a:pt x="235826" y="164591"/>
                  </a:lnTo>
                  <a:lnTo>
                    <a:pt x="235826" y="73151"/>
                  </a:lnTo>
                  <a:lnTo>
                    <a:pt x="237001" y="64455"/>
                  </a:lnTo>
                  <a:lnTo>
                    <a:pt x="240347" y="56616"/>
                  </a:lnTo>
                  <a:lnTo>
                    <a:pt x="245598" y="50949"/>
                  </a:lnTo>
                  <a:lnTo>
                    <a:pt x="252488" y="48767"/>
                  </a:lnTo>
                  <a:lnTo>
                    <a:pt x="235826" y="48767"/>
                  </a:lnTo>
                  <a:lnTo>
                    <a:pt x="235826" y="32511"/>
                  </a:lnTo>
                  <a:close/>
                </a:path>
                <a:path w="798830" h="205739">
                  <a:moveTo>
                    <a:pt x="261835" y="30479"/>
                  </a:moveTo>
                  <a:lnTo>
                    <a:pt x="252028" y="32194"/>
                  </a:lnTo>
                  <a:lnTo>
                    <a:pt x="244640" y="36575"/>
                  </a:lnTo>
                  <a:lnTo>
                    <a:pt x="239347" y="42481"/>
                  </a:lnTo>
                  <a:lnTo>
                    <a:pt x="235826" y="48767"/>
                  </a:lnTo>
                  <a:lnTo>
                    <a:pt x="261835" y="48767"/>
                  </a:lnTo>
                  <a:lnTo>
                    <a:pt x="263461" y="56083"/>
                  </a:lnTo>
                  <a:lnTo>
                    <a:pt x="263461" y="76809"/>
                  </a:lnTo>
                  <a:lnTo>
                    <a:pt x="283781" y="76809"/>
                  </a:lnTo>
                  <a:lnTo>
                    <a:pt x="283781" y="70713"/>
                  </a:lnTo>
                  <a:lnTo>
                    <a:pt x="282924" y="53197"/>
                  </a:lnTo>
                  <a:lnTo>
                    <a:pt x="279666" y="40614"/>
                  </a:lnTo>
                  <a:lnTo>
                    <a:pt x="272980" y="33023"/>
                  </a:lnTo>
                  <a:lnTo>
                    <a:pt x="261835" y="30479"/>
                  </a:lnTo>
                  <a:close/>
                </a:path>
                <a:path w="798830" h="205739">
                  <a:moveTo>
                    <a:pt x="326059" y="30479"/>
                  </a:moveTo>
                  <a:lnTo>
                    <a:pt x="310194" y="33277"/>
                  </a:lnTo>
                  <a:lnTo>
                    <a:pt x="299262" y="41884"/>
                  </a:lnTo>
                  <a:lnTo>
                    <a:pt x="292941" y="56626"/>
                  </a:lnTo>
                  <a:lnTo>
                    <a:pt x="290906" y="77825"/>
                  </a:lnTo>
                  <a:lnTo>
                    <a:pt x="290906" y="119278"/>
                  </a:lnTo>
                  <a:lnTo>
                    <a:pt x="292941" y="140477"/>
                  </a:lnTo>
                  <a:lnTo>
                    <a:pt x="299262" y="155219"/>
                  </a:lnTo>
                  <a:lnTo>
                    <a:pt x="310194" y="163826"/>
                  </a:lnTo>
                  <a:lnTo>
                    <a:pt x="326059" y="166623"/>
                  </a:lnTo>
                  <a:lnTo>
                    <a:pt x="341925" y="163826"/>
                  </a:lnTo>
                  <a:lnTo>
                    <a:pt x="352856" y="155219"/>
                  </a:lnTo>
                  <a:lnTo>
                    <a:pt x="355808" y="148335"/>
                  </a:lnTo>
                  <a:lnTo>
                    <a:pt x="326059" y="148335"/>
                  </a:lnTo>
                  <a:lnTo>
                    <a:pt x="319627" y="147215"/>
                  </a:lnTo>
                  <a:lnTo>
                    <a:pt x="314985" y="143179"/>
                  </a:lnTo>
                  <a:lnTo>
                    <a:pt x="312172" y="135220"/>
                  </a:lnTo>
                  <a:lnTo>
                    <a:pt x="311226" y="122326"/>
                  </a:lnTo>
                  <a:lnTo>
                    <a:pt x="311226" y="74777"/>
                  </a:lnTo>
                  <a:lnTo>
                    <a:pt x="312172" y="61883"/>
                  </a:lnTo>
                  <a:lnTo>
                    <a:pt x="314985" y="53924"/>
                  </a:lnTo>
                  <a:lnTo>
                    <a:pt x="319627" y="49888"/>
                  </a:lnTo>
                  <a:lnTo>
                    <a:pt x="326059" y="48767"/>
                  </a:lnTo>
                  <a:lnTo>
                    <a:pt x="355808" y="48767"/>
                  </a:lnTo>
                  <a:lnTo>
                    <a:pt x="352856" y="41884"/>
                  </a:lnTo>
                  <a:lnTo>
                    <a:pt x="341925" y="33277"/>
                  </a:lnTo>
                  <a:lnTo>
                    <a:pt x="326059" y="30479"/>
                  </a:lnTo>
                  <a:close/>
                </a:path>
                <a:path w="798830" h="205739">
                  <a:moveTo>
                    <a:pt x="355808" y="48767"/>
                  </a:moveTo>
                  <a:lnTo>
                    <a:pt x="326059" y="48767"/>
                  </a:lnTo>
                  <a:lnTo>
                    <a:pt x="332406" y="49888"/>
                  </a:lnTo>
                  <a:lnTo>
                    <a:pt x="337057" y="53924"/>
                  </a:lnTo>
                  <a:lnTo>
                    <a:pt x="339918" y="61883"/>
                  </a:lnTo>
                  <a:lnTo>
                    <a:pt x="340893" y="74777"/>
                  </a:lnTo>
                  <a:lnTo>
                    <a:pt x="340893" y="122326"/>
                  </a:lnTo>
                  <a:lnTo>
                    <a:pt x="339947" y="135220"/>
                  </a:lnTo>
                  <a:lnTo>
                    <a:pt x="337134" y="143179"/>
                  </a:lnTo>
                  <a:lnTo>
                    <a:pt x="332492" y="147215"/>
                  </a:lnTo>
                  <a:lnTo>
                    <a:pt x="326059" y="148335"/>
                  </a:lnTo>
                  <a:lnTo>
                    <a:pt x="355808" y="148335"/>
                  </a:lnTo>
                  <a:lnTo>
                    <a:pt x="359178" y="140477"/>
                  </a:lnTo>
                  <a:lnTo>
                    <a:pt x="361213" y="119278"/>
                  </a:lnTo>
                  <a:lnTo>
                    <a:pt x="361213" y="77825"/>
                  </a:lnTo>
                  <a:lnTo>
                    <a:pt x="359178" y="56626"/>
                  </a:lnTo>
                  <a:lnTo>
                    <a:pt x="355808" y="48767"/>
                  </a:lnTo>
                  <a:close/>
                </a:path>
                <a:path w="798830" h="205739">
                  <a:moveTo>
                    <a:pt x="436876" y="48767"/>
                  </a:moveTo>
                  <a:lnTo>
                    <a:pt x="415848" y="48767"/>
                  </a:lnTo>
                  <a:lnTo>
                    <a:pt x="420522" y="53847"/>
                  </a:lnTo>
                  <a:lnTo>
                    <a:pt x="420522" y="65633"/>
                  </a:lnTo>
                  <a:lnTo>
                    <a:pt x="412394" y="80464"/>
                  </a:lnTo>
                  <a:lnTo>
                    <a:pt x="394512" y="91770"/>
                  </a:lnTo>
                  <a:lnTo>
                    <a:pt x="376631" y="106924"/>
                  </a:lnTo>
                  <a:lnTo>
                    <a:pt x="368503" y="133299"/>
                  </a:lnTo>
                  <a:lnTo>
                    <a:pt x="370551" y="148021"/>
                  </a:lnTo>
                  <a:lnTo>
                    <a:pt x="376199" y="158419"/>
                  </a:lnTo>
                  <a:lnTo>
                    <a:pt x="384721" y="164591"/>
                  </a:lnTo>
                  <a:lnTo>
                    <a:pt x="395325" y="166623"/>
                  </a:lnTo>
                  <a:lnTo>
                    <a:pt x="403720" y="165588"/>
                  </a:lnTo>
                  <a:lnTo>
                    <a:pt x="410667" y="162458"/>
                  </a:lnTo>
                  <a:lnTo>
                    <a:pt x="416242" y="157194"/>
                  </a:lnTo>
                  <a:lnTo>
                    <a:pt x="420522" y="149758"/>
                  </a:lnTo>
                  <a:lnTo>
                    <a:pt x="440842" y="149758"/>
                  </a:lnTo>
                  <a:lnTo>
                    <a:pt x="440842" y="148335"/>
                  </a:lnTo>
                  <a:lnTo>
                    <a:pt x="393090" y="148335"/>
                  </a:lnTo>
                  <a:lnTo>
                    <a:pt x="388823" y="140817"/>
                  </a:lnTo>
                  <a:lnTo>
                    <a:pt x="388823" y="130454"/>
                  </a:lnTo>
                  <a:lnTo>
                    <a:pt x="393033" y="116614"/>
                  </a:lnTo>
                  <a:lnTo>
                    <a:pt x="402675" y="106924"/>
                  </a:lnTo>
                  <a:lnTo>
                    <a:pt x="413340" y="99221"/>
                  </a:lnTo>
                  <a:lnTo>
                    <a:pt x="420522" y="91439"/>
                  </a:lnTo>
                  <a:lnTo>
                    <a:pt x="440842" y="91439"/>
                  </a:lnTo>
                  <a:lnTo>
                    <a:pt x="440842" y="69697"/>
                  </a:lnTo>
                  <a:lnTo>
                    <a:pt x="439314" y="54911"/>
                  </a:lnTo>
                  <a:lnTo>
                    <a:pt x="439226" y="54054"/>
                  </a:lnTo>
                  <a:lnTo>
                    <a:pt x="436876" y="48767"/>
                  </a:lnTo>
                  <a:close/>
                </a:path>
                <a:path w="798830" h="205739">
                  <a:moveTo>
                    <a:pt x="440842" y="149758"/>
                  </a:moveTo>
                  <a:lnTo>
                    <a:pt x="420522" y="149758"/>
                  </a:lnTo>
                  <a:lnTo>
                    <a:pt x="420522" y="153415"/>
                  </a:lnTo>
                  <a:lnTo>
                    <a:pt x="421538" y="160527"/>
                  </a:lnTo>
                  <a:lnTo>
                    <a:pt x="424586" y="164591"/>
                  </a:lnTo>
                  <a:lnTo>
                    <a:pt x="442874" y="164591"/>
                  </a:lnTo>
                  <a:lnTo>
                    <a:pt x="440842" y="156667"/>
                  </a:lnTo>
                  <a:lnTo>
                    <a:pt x="440842" y="149758"/>
                  </a:lnTo>
                  <a:close/>
                </a:path>
                <a:path w="798830" h="205739">
                  <a:moveTo>
                    <a:pt x="440842" y="91439"/>
                  </a:moveTo>
                  <a:lnTo>
                    <a:pt x="420522" y="91439"/>
                  </a:lnTo>
                  <a:lnTo>
                    <a:pt x="420522" y="133502"/>
                  </a:lnTo>
                  <a:lnTo>
                    <a:pt x="419506" y="137363"/>
                  </a:lnTo>
                  <a:lnTo>
                    <a:pt x="414223" y="148335"/>
                  </a:lnTo>
                  <a:lnTo>
                    <a:pt x="440842" y="148335"/>
                  </a:lnTo>
                  <a:lnTo>
                    <a:pt x="440842" y="91439"/>
                  </a:lnTo>
                  <a:close/>
                </a:path>
                <a:path w="798830" h="205739">
                  <a:moveTo>
                    <a:pt x="406907" y="30479"/>
                  </a:moveTo>
                  <a:lnTo>
                    <a:pt x="390099" y="33467"/>
                  </a:lnTo>
                  <a:lnTo>
                    <a:pt x="379272" y="41884"/>
                  </a:lnTo>
                  <a:lnTo>
                    <a:pt x="373475" y="54911"/>
                  </a:lnTo>
                  <a:lnTo>
                    <a:pt x="371754" y="71729"/>
                  </a:lnTo>
                  <a:lnTo>
                    <a:pt x="371754" y="74777"/>
                  </a:lnTo>
                  <a:lnTo>
                    <a:pt x="392074" y="74777"/>
                  </a:lnTo>
                  <a:lnTo>
                    <a:pt x="392074" y="69697"/>
                  </a:lnTo>
                  <a:lnTo>
                    <a:pt x="393020" y="60169"/>
                  </a:lnTo>
                  <a:lnTo>
                    <a:pt x="395667" y="54054"/>
                  </a:lnTo>
                  <a:lnTo>
                    <a:pt x="395756" y="53847"/>
                  </a:lnTo>
                  <a:lnTo>
                    <a:pt x="395833" y="53670"/>
                  </a:lnTo>
                  <a:lnTo>
                    <a:pt x="400475" y="49952"/>
                  </a:lnTo>
                  <a:lnTo>
                    <a:pt x="406907" y="48767"/>
                  </a:lnTo>
                  <a:lnTo>
                    <a:pt x="436876" y="48767"/>
                  </a:lnTo>
                  <a:lnTo>
                    <a:pt x="433817" y="41884"/>
                  </a:lnTo>
                  <a:lnTo>
                    <a:pt x="433704" y="41630"/>
                  </a:lnTo>
                  <a:lnTo>
                    <a:pt x="423309" y="33467"/>
                  </a:lnTo>
                  <a:lnTo>
                    <a:pt x="423444" y="33467"/>
                  </a:lnTo>
                  <a:lnTo>
                    <a:pt x="406907" y="30479"/>
                  </a:lnTo>
                  <a:close/>
                </a:path>
                <a:path w="798830" h="205739">
                  <a:moveTo>
                    <a:pt x="473354" y="2031"/>
                  </a:moveTo>
                  <a:lnTo>
                    <a:pt x="453034" y="2031"/>
                  </a:lnTo>
                  <a:lnTo>
                    <a:pt x="453034" y="164591"/>
                  </a:lnTo>
                  <a:lnTo>
                    <a:pt x="473354" y="164591"/>
                  </a:lnTo>
                  <a:lnTo>
                    <a:pt x="473354" y="2031"/>
                  </a:lnTo>
                  <a:close/>
                </a:path>
                <a:path w="798830" h="205739">
                  <a:moveTo>
                    <a:pt x="550973" y="48767"/>
                  </a:moveTo>
                  <a:lnTo>
                    <a:pt x="529945" y="48767"/>
                  </a:lnTo>
                  <a:lnTo>
                    <a:pt x="534619" y="53847"/>
                  </a:lnTo>
                  <a:lnTo>
                    <a:pt x="534619" y="65633"/>
                  </a:lnTo>
                  <a:lnTo>
                    <a:pt x="526491" y="80464"/>
                  </a:lnTo>
                  <a:lnTo>
                    <a:pt x="508609" y="91770"/>
                  </a:lnTo>
                  <a:lnTo>
                    <a:pt x="490727" y="106924"/>
                  </a:lnTo>
                  <a:lnTo>
                    <a:pt x="482599" y="133299"/>
                  </a:lnTo>
                  <a:lnTo>
                    <a:pt x="484647" y="148021"/>
                  </a:lnTo>
                  <a:lnTo>
                    <a:pt x="490296" y="158419"/>
                  </a:lnTo>
                  <a:lnTo>
                    <a:pt x="498818" y="164591"/>
                  </a:lnTo>
                  <a:lnTo>
                    <a:pt x="509422" y="166623"/>
                  </a:lnTo>
                  <a:lnTo>
                    <a:pt x="517817" y="165588"/>
                  </a:lnTo>
                  <a:lnTo>
                    <a:pt x="524763" y="162458"/>
                  </a:lnTo>
                  <a:lnTo>
                    <a:pt x="530339" y="157194"/>
                  </a:lnTo>
                  <a:lnTo>
                    <a:pt x="534619" y="149758"/>
                  </a:lnTo>
                  <a:lnTo>
                    <a:pt x="554939" y="149758"/>
                  </a:lnTo>
                  <a:lnTo>
                    <a:pt x="554939" y="148335"/>
                  </a:lnTo>
                  <a:lnTo>
                    <a:pt x="507187" y="148335"/>
                  </a:lnTo>
                  <a:lnTo>
                    <a:pt x="502919" y="140817"/>
                  </a:lnTo>
                  <a:lnTo>
                    <a:pt x="502919" y="130454"/>
                  </a:lnTo>
                  <a:lnTo>
                    <a:pt x="507130" y="116614"/>
                  </a:lnTo>
                  <a:lnTo>
                    <a:pt x="516772" y="106924"/>
                  </a:lnTo>
                  <a:lnTo>
                    <a:pt x="527437" y="99221"/>
                  </a:lnTo>
                  <a:lnTo>
                    <a:pt x="534619" y="91439"/>
                  </a:lnTo>
                  <a:lnTo>
                    <a:pt x="554939" y="91439"/>
                  </a:lnTo>
                  <a:lnTo>
                    <a:pt x="554939" y="69697"/>
                  </a:lnTo>
                  <a:lnTo>
                    <a:pt x="553411" y="54911"/>
                  </a:lnTo>
                  <a:lnTo>
                    <a:pt x="553323" y="54054"/>
                  </a:lnTo>
                  <a:lnTo>
                    <a:pt x="550973" y="48767"/>
                  </a:lnTo>
                  <a:close/>
                </a:path>
                <a:path w="798830" h="205739">
                  <a:moveTo>
                    <a:pt x="554939" y="149758"/>
                  </a:moveTo>
                  <a:lnTo>
                    <a:pt x="534619" y="149758"/>
                  </a:lnTo>
                  <a:lnTo>
                    <a:pt x="534619" y="153415"/>
                  </a:lnTo>
                  <a:lnTo>
                    <a:pt x="535635" y="160527"/>
                  </a:lnTo>
                  <a:lnTo>
                    <a:pt x="538683" y="164591"/>
                  </a:lnTo>
                  <a:lnTo>
                    <a:pt x="556971" y="164591"/>
                  </a:lnTo>
                  <a:lnTo>
                    <a:pt x="554939" y="156667"/>
                  </a:lnTo>
                  <a:lnTo>
                    <a:pt x="554939" y="149758"/>
                  </a:lnTo>
                  <a:close/>
                </a:path>
                <a:path w="798830" h="205739">
                  <a:moveTo>
                    <a:pt x="554939" y="91439"/>
                  </a:moveTo>
                  <a:lnTo>
                    <a:pt x="534619" y="91439"/>
                  </a:lnTo>
                  <a:lnTo>
                    <a:pt x="534619" y="133502"/>
                  </a:lnTo>
                  <a:lnTo>
                    <a:pt x="533603" y="137363"/>
                  </a:lnTo>
                  <a:lnTo>
                    <a:pt x="528319" y="148335"/>
                  </a:lnTo>
                  <a:lnTo>
                    <a:pt x="554939" y="148335"/>
                  </a:lnTo>
                  <a:lnTo>
                    <a:pt x="554939" y="91439"/>
                  </a:lnTo>
                  <a:close/>
                </a:path>
                <a:path w="798830" h="205739">
                  <a:moveTo>
                    <a:pt x="521004" y="30479"/>
                  </a:moveTo>
                  <a:lnTo>
                    <a:pt x="504196" y="33467"/>
                  </a:lnTo>
                  <a:lnTo>
                    <a:pt x="493369" y="41884"/>
                  </a:lnTo>
                  <a:lnTo>
                    <a:pt x="487572" y="54911"/>
                  </a:lnTo>
                  <a:lnTo>
                    <a:pt x="485851" y="71729"/>
                  </a:lnTo>
                  <a:lnTo>
                    <a:pt x="485851" y="74777"/>
                  </a:lnTo>
                  <a:lnTo>
                    <a:pt x="506171" y="74777"/>
                  </a:lnTo>
                  <a:lnTo>
                    <a:pt x="506171" y="69697"/>
                  </a:lnTo>
                  <a:lnTo>
                    <a:pt x="507117" y="60169"/>
                  </a:lnTo>
                  <a:lnTo>
                    <a:pt x="509764" y="54054"/>
                  </a:lnTo>
                  <a:lnTo>
                    <a:pt x="509853" y="53847"/>
                  </a:lnTo>
                  <a:lnTo>
                    <a:pt x="509930" y="53670"/>
                  </a:lnTo>
                  <a:lnTo>
                    <a:pt x="514572" y="49952"/>
                  </a:lnTo>
                  <a:lnTo>
                    <a:pt x="521004" y="48767"/>
                  </a:lnTo>
                  <a:lnTo>
                    <a:pt x="550973" y="48767"/>
                  </a:lnTo>
                  <a:lnTo>
                    <a:pt x="547914" y="41884"/>
                  </a:lnTo>
                  <a:lnTo>
                    <a:pt x="547801" y="41630"/>
                  </a:lnTo>
                  <a:lnTo>
                    <a:pt x="537406" y="33467"/>
                  </a:lnTo>
                  <a:lnTo>
                    <a:pt x="537541" y="33467"/>
                  </a:lnTo>
                  <a:lnTo>
                    <a:pt x="521004" y="30479"/>
                  </a:lnTo>
                  <a:close/>
                </a:path>
                <a:path w="798830" h="205739">
                  <a:moveTo>
                    <a:pt x="635457" y="149758"/>
                  </a:moveTo>
                  <a:lnTo>
                    <a:pt x="615137" y="149758"/>
                  </a:lnTo>
                  <a:lnTo>
                    <a:pt x="615137" y="160934"/>
                  </a:lnTo>
                  <a:lnTo>
                    <a:pt x="614270" y="172542"/>
                  </a:lnTo>
                  <a:lnTo>
                    <a:pt x="611352" y="180371"/>
                  </a:lnTo>
                  <a:lnTo>
                    <a:pt x="611251" y="180644"/>
                  </a:lnTo>
                  <a:lnTo>
                    <a:pt x="605450" y="185394"/>
                  </a:lnTo>
                  <a:lnTo>
                    <a:pt x="596239" y="186943"/>
                  </a:lnTo>
                  <a:lnTo>
                    <a:pt x="570229" y="186943"/>
                  </a:lnTo>
                  <a:lnTo>
                    <a:pt x="570229" y="205231"/>
                  </a:lnTo>
                  <a:lnTo>
                    <a:pt x="599287" y="205231"/>
                  </a:lnTo>
                  <a:lnTo>
                    <a:pt x="617883" y="202482"/>
                  </a:lnTo>
                  <a:lnTo>
                    <a:pt x="628878" y="194208"/>
                  </a:lnTo>
                  <a:lnTo>
                    <a:pt x="634017" y="180644"/>
                  </a:lnTo>
                  <a:lnTo>
                    <a:pt x="634120" y="180371"/>
                  </a:lnTo>
                  <a:lnTo>
                    <a:pt x="635457" y="160934"/>
                  </a:lnTo>
                  <a:lnTo>
                    <a:pt x="635457" y="149758"/>
                  </a:lnTo>
                  <a:close/>
                </a:path>
                <a:path w="798830" h="205739">
                  <a:moveTo>
                    <a:pt x="590346" y="30479"/>
                  </a:moveTo>
                  <a:lnTo>
                    <a:pt x="578523" y="32896"/>
                  </a:lnTo>
                  <a:lnTo>
                    <a:pt x="570738" y="40360"/>
                  </a:lnTo>
                  <a:lnTo>
                    <a:pt x="566458" y="53197"/>
                  </a:lnTo>
                  <a:lnTo>
                    <a:pt x="565149" y="71729"/>
                  </a:lnTo>
                  <a:lnTo>
                    <a:pt x="565149" y="125374"/>
                  </a:lnTo>
                  <a:lnTo>
                    <a:pt x="566268" y="141223"/>
                  </a:lnTo>
                  <a:lnTo>
                    <a:pt x="566344" y="142290"/>
                  </a:lnTo>
                  <a:lnTo>
                    <a:pt x="566458" y="143906"/>
                  </a:lnTo>
                  <a:lnTo>
                    <a:pt x="570738" y="156743"/>
                  </a:lnTo>
                  <a:lnTo>
                    <a:pt x="578523" y="164207"/>
                  </a:lnTo>
                  <a:lnTo>
                    <a:pt x="590346" y="166623"/>
                  </a:lnTo>
                  <a:lnTo>
                    <a:pt x="599849" y="165017"/>
                  </a:lnTo>
                  <a:lnTo>
                    <a:pt x="606932" y="160934"/>
                  </a:lnTo>
                  <a:lnTo>
                    <a:pt x="611920" y="155479"/>
                  </a:lnTo>
                  <a:lnTo>
                    <a:pt x="615137" y="149758"/>
                  </a:lnTo>
                  <a:lnTo>
                    <a:pt x="635457" y="149758"/>
                  </a:lnTo>
                  <a:lnTo>
                    <a:pt x="635457" y="148335"/>
                  </a:lnTo>
                  <a:lnTo>
                    <a:pt x="589127" y="148335"/>
                  </a:lnTo>
                  <a:lnTo>
                    <a:pt x="585469" y="141223"/>
                  </a:lnTo>
                  <a:lnTo>
                    <a:pt x="585469" y="55879"/>
                  </a:lnTo>
                  <a:lnTo>
                    <a:pt x="589127" y="48767"/>
                  </a:lnTo>
                  <a:lnTo>
                    <a:pt x="635457" y="48767"/>
                  </a:lnTo>
                  <a:lnTo>
                    <a:pt x="635457" y="47345"/>
                  </a:lnTo>
                  <a:lnTo>
                    <a:pt x="615137" y="47345"/>
                  </a:lnTo>
                  <a:lnTo>
                    <a:pt x="611920" y="41624"/>
                  </a:lnTo>
                  <a:lnTo>
                    <a:pt x="606932" y="36169"/>
                  </a:lnTo>
                  <a:lnTo>
                    <a:pt x="599849" y="32086"/>
                  </a:lnTo>
                  <a:lnTo>
                    <a:pt x="590346" y="30479"/>
                  </a:lnTo>
                  <a:close/>
                </a:path>
                <a:path w="798830" h="205739">
                  <a:moveTo>
                    <a:pt x="635457" y="48767"/>
                  </a:moveTo>
                  <a:lnTo>
                    <a:pt x="599287" y="48767"/>
                  </a:lnTo>
                  <a:lnTo>
                    <a:pt x="606478" y="50380"/>
                  </a:lnTo>
                  <a:lnTo>
                    <a:pt x="611403" y="54813"/>
                  </a:lnTo>
                  <a:lnTo>
                    <a:pt x="614232" y="61455"/>
                  </a:lnTo>
                  <a:lnTo>
                    <a:pt x="615137" y="69697"/>
                  </a:lnTo>
                  <a:lnTo>
                    <a:pt x="615137" y="127406"/>
                  </a:lnTo>
                  <a:lnTo>
                    <a:pt x="614232" y="135648"/>
                  </a:lnTo>
                  <a:lnTo>
                    <a:pt x="611403" y="142290"/>
                  </a:lnTo>
                  <a:lnTo>
                    <a:pt x="606478" y="146723"/>
                  </a:lnTo>
                  <a:lnTo>
                    <a:pt x="599287" y="148335"/>
                  </a:lnTo>
                  <a:lnTo>
                    <a:pt x="635457" y="148335"/>
                  </a:lnTo>
                  <a:lnTo>
                    <a:pt x="635457" y="48767"/>
                  </a:lnTo>
                  <a:close/>
                </a:path>
                <a:path w="798830" h="205739">
                  <a:moveTo>
                    <a:pt x="635457" y="32511"/>
                  </a:moveTo>
                  <a:lnTo>
                    <a:pt x="615137" y="32511"/>
                  </a:lnTo>
                  <a:lnTo>
                    <a:pt x="615137" y="47345"/>
                  </a:lnTo>
                  <a:lnTo>
                    <a:pt x="635457" y="47345"/>
                  </a:lnTo>
                  <a:lnTo>
                    <a:pt x="635457" y="32511"/>
                  </a:lnTo>
                  <a:close/>
                </a:path>
                <a:path w="798830" h="205739">
                  <a:moveTo>
                    <a:pt x="714092" y="48767"/>
                  </a:moveTo>
                  <a:lnTo>
                    <a:pt x="693064" y="48767"/>
                  </a:lnTo>
                  <a:lnTo>
                    <a:pt x="697738" y="53847"/>
                  </a:lnTo>
                  <a:lnTo>
                    <a:pt x="697738" y="65633"/>
                  </a:lnTo>
                  <a:lnTo>
                    <a:pt x="689610" y="80464"/>
                  </a:lnTo>
                  <a:lnTo>
                    <a:pt x="671728" y="91770"/>
                  </a:lnTo>
                  <a:lnTo>
                    <a:pt x="653846" y="106924"/>
                  </a:lnTo>
                  <a:lnTo>
                    <a:pt x="645718" y="133299"/>
                  </a:lnTo>
                  <a:lnTo>
                    <a:pt x="647766" y="148021"/>
                  </a:lnTo>
                  <a:lnTo>
                    <a:pt x="653415" y="158419"/>
                  </a:lnTo>
                  <a:lnTo>
                    <a:pt x="661937" y="164591"/>
                  </a:lnTo>
                  <a:lnTo>
                    <a:pt x="672541" y="166623"/>
                  </a:lnTo>
                  <a:lnTo>
                    <a:pt x="680935" y="165588"/>
                  </a:lnTo>
                  <a:lnTo>
                    <a:pt x="687882" y="162458"/>
                  </a:lnTo>
                  <a:lnTo>
                    <a:pt x="693458" y="157194"/>
                  </a:lnTo>
                  <a:lnTo>
                    <a:pt x="697738" y="149758"/>
                  </a:lnTo>
                  <a:lnTo>
                    <a:pt x="718057" y="149758"/>
                  </a:lnTo>
                  <a:lnTo>
                    <a:pt x="718057" y="148335"/>
                  </a:lnTo>
                  <a:lnTo>
                    <a:pt x="670305" y="148335"/>
                  </a:lnTo>
                  <a:lnTo>
                    <a:pt x="666038" y="140817"/>
                  </a:lnTo>
                  <a:lnTo>
                    <a:pt x="666038" y="130454"/>
                  </a:lnTo>
                  <a:lnTo>
                    <a:pt x="670248" y="116614"/>
                  </a:lnTo>
                  <a:lnTo>
                    <a:pt x="679891" y="106924"/>
                  </a:lnTo>
                  <a:lnTo>
                    <a:pt x="690556" y="99221"/>
                  </a:lnTo>
                  <a:lnTo>
                    <a:pt x="697738" y="91439"/>
                  </a:lnTo>
                  <a:lnTo>
                    <a:pt x="718057" y="91439"/>
                  </a:lnTo>
                  <a:lnTo>
                    <a:pt x="718057" y="69697"/>
                  </a:lnTo>
                  <a:lnTo>
                    <a:pt x="716530" y="54911"/>
                  </a:lnTo>
                  <a:lnTo>
                    <a:pt x="716441" y="54054"/>
                  </a:lnTo>
                  <a:lnTo>
                    <a:pt x="714092" y="48767"/>
                  </a:lnTo>
                  <a:close/>
                </a:path>
                <a:path w="798830" h="205739">
                  <a:moveTo>
                    <a:pt x="718057" y="149758"/>
                  </a:moveTo>
                  <a:lnTo>
                    <a:pt x="697738" y="149758"/>
                  </a:lnTo>
                  <a:lnTo>
                    <a:pt x="697738" y="153415"/>
                  </a:lnTo>
                  <a:lnTo>
                    <a:pt x="698754" y="160527"/>
                  </a:lnTo>
                  <a:lnTo>
                    <a:pt x="701801" y="164591"/>
                  </a:lnTo>
                  <a:lnTo>
                    <a:pt x="720090" y="164591"/>
                  </a:lnTo>
                  <a:lnTo>
                    <a:pt x="718057" y="156667"/>
                  </a:lnTo>
                  <a:lnTo>
                    <a:pt x="718057" y="149758"/>
                  </a:lnTo>
                  <a:close/>
                </a:path>
                <a:path w="798830" h="205739">
                  <a:moveTo>
                    <a:pt x="718057" y="91439"/>
                  </a:moveTo>
                  <a:lnTo>
                    <a:pt x="697738" y="91439"/>
                  </a:lnTo>
                  <a:lnTo>
                    <a:pt x="697738" y="133502"/>
                  </a:lnTo>
                  <a:lnTo>
                    <a:pt x="696721" y="137363"/>
                  </a:lnTo>
                  <a:lnTo>
                    <a:pt x="691438" y="148335"/>
                  </a:lnTo>
                  <a:lnTo>
                    <a:pt x="718057" y="148335"/>
                  </a:lnTo>
                  <a:lnTo>
                    <a:pt x="718057" y="91439"/>
                  </a:lnTo>
                  <a:close/>
                </a:path>
                <a:path w="798830" h="205739">
                  <a:moveTo>
                    <a:pt x="684123" y="30479"/>
                  </a:moveTo>
                  <a:lnTo>
                    <a:pt x="667315" y="33467"/>
                  </a:lnTo>
                  <a:lnTo>
                    <a:pt x="656488" y="41884"/>
                  </a:lnTo>
                  <a:lnTo>
                    <a:pt x="650690" y="54911"/>
                  </a:lnTo>
                  <a:lnTo>
                    <a:pt x="648969" y="71729"/>
                  </a:lnTo>
                  <a:lnTo>
                    <a:pt x="648969" y="74777"/>
                  </a:lnTo>
                  <a:lnTo>
                    <a:pt x="669290" y="74777"/>
                  </a:lnTo>
                  <a:lnTo>
                    <a:pt x="669290" y="69697"/>
                  </a:lnTo>
                  <a:lnTo>
                    <a:pt x="670236" y="60169"/>
                  </a:lnTo>
                  <a:lnTo>
                    <a:pt x="672882" y="54054"/>
                  </a:lnTo>
                  <a:lnTo>
                    <a:pt x="672972" y="53847"/>
                  </a:lnTo>
                  <a:lnTo>
                    <a:pt x="673049" y="53670"/>
                  </a:lnTo>
                  <a:lnTo>
                    <a:pt x="677691" y="49952"/>
                  </a:lnTo>
                  <a:lnTo>
                    <a:pt x="684123" y="48767"/>
                  </a:lnTo>
                  <a:lnTo>
                    <a:pt x="714092" y="48767"/>
                  </a:lnTo>
                  <a:lnTo>
                    <a:pt x="711033" y="41884"/>
                  </a:lnTo>
                  <a:lnTo>
                    <a:pt x="710920" y="41630"/>
                  </a:lnTo>
                  <a:lnTo>
                    <a:pt x="700524" y="33467"/>
                  </a:lnTo>
                  <a:lnTo>
                    <a:pt x="700660" y="33467"/>
                  </a:lnTo>
                  <a:lnTo>
                    <a:pt x="684123" y="30479"/>
                  </a:lnTo>
                  <a:close/>
                </a:path>
                <a:path w="798830" h="205739">
                  <a:moveTo>
                    <a:pt x="763828" y="30479"/>
                  </a:moveTo>
                  <a:lnTo>
                    <a:pt x="747899" y="33277"/>
                  </a:lnTo>
                  <a:lnTo>
                    <a:pt x="736828" y="41884"/>
                  </a:lnTo>
                  <a:lnTo>
                    <a:pt x="730367" y="56626"/>
                  </a:lnTo>
                  <a:lnTo>
                    <a:pt x="728268" y="77825"/>
                  </a:lnTo>
                  <a:lnTo>
                    <a:pt x="728268" y="119278"/>
                  </a:lnTo>
                  <a:lnTo>
                    <a:pt x="730367" y="140477"/>
                  </a:lnTo>
                  <a:lnTo>
                    <a:pt x="736828" y="155219"/>
                  </a:lnTo>
                  <a:lnTo>
                    <a:pt x="747899" y="163826"/>
                  </a:lnTo>
                  <a:lnTo>
                    <a:pt x="763828" y="166623"/>
                  </a:lnTo>
                  <a:lnTo>
                    <a:pt x="779630" y="163826"/>
                  </a:lnTo>
                  <a:lnTo>
                    <a:pt x="790422" y="155219"/>
                  </a:lnTo>
                  <a:lnTo>
                    <a:pt x="793309" y="148335"/>
                  </a:lnTo>
                  <a:lnTo>
                    <a:pt x="763828" y="148335"/>
                  </a:lnTo>
                  <a:lnTo>
                    <a:pt x="757332" y="147215"/>
                  </a:lnTo>
                  <a:lnTo>
                    <a:pt x="752551" y="143179"/>
                  </a:lnTo>
                  <a:lnTo>
                    <a:pt x="749598" y="135220"/>
                  </a:lnTo>
                  <a:lnTo>
                    <a:pt x="748588" y="122326"/>
                  </a:lnTo>
                  <a:lnTo>
                    <a:pt x="748588" y="101599"/>
                  </a:lnTo>
                  <a:lnTo>
                    <a:pt x="798576" y="101599"/>
                  </a:lnTo>
                  <a:lnTo>
                    <a:pt x="798576" y="87375"/>
                  </a:lnTo>
                  <a:lnTo>
                    <a:pt x="748588" y="87375"/>
                  </a:lnTo>
                  <a:lnTo>
                    <a:pt x="748588" y="74777"/>
                  </a:lnTo>
                  <a:lnTo>
                    <a:pt x="749598" y="61883"/>
                  </a:lnTo>
                  <a:lnTo>
                    <a:pt x="752551" y="53924"/>
                  </a:lnTo>
                  <a:lnTo>
                    <a:pt x="757332" y="49888"/>
                  </a:lnTo>
                  <a:lnTo>
                    <a:pt x="763828" y="48767"/>
                  </a:lnTo>
                  <a:lnTo>
                    <a:pt x="793309" y="48767"/>
                  </a:lnTo>
                  <a:lnTo>
                    <a:pt x="790422" y="41884"/>
                  </a:lnTo>
                  <a:lnTo>
                    <a:pt x="779630" y="33277"/>
                  </a:lnTo>
                  <a:lnTo>
                    <a:pt x="763828" y="30479"/>
                  </a:lnTo>
                  <a:close/>
                </a:path>
                <a:path w="798830" h="205739">
                  <a:moveTo>
                    <a:pt x="798576" y="112775"/>
                  </a:moveTo>
                  <a:lnTo>
                    <a:pt x="778255" y="112775"/>
                  </a:lnTo>
                  <a:lnTo>
                    <a:pt x="778255" y="122326"/>
                  </a:lnTo>
                  <a:lnTo>
                    <a:pt x="777373" y="135220"/>
                  </a:lnTo>
                  <a:lnTo>
                    <a:pt x="774699" y="143179"/>
                  </a:lnTo>
                  <a:lnTo>
                    <a:pt x="770197" y="147215"/>
                  </a:lnTo>
                  <a:lnTo>
                    <a:pt x="763828" y="148335"/>
                  </a:lnTo>
                  <a:lnTo>
                    <a:pt x="793309" y="148335"/>
                  </a:lnTo>
                  <a:lnTo>
                    <a:pt x="796604" y="140477"/>
                  </a:lnTo>
                  <a:lnTo>
                    <a:pt x="798576" y="119278"/>
                  </a:lnTo>
                  <a:lnTo>
                    <a:pt x="798576" y="112775"/>
                  </a:lnTo>
                  <a:close/>
                </a:path>
                <a:path w="798830" h="205739">
                  <a:moveTo>
                    <a:pt x="793309" y="48767"/>
                  </a:moveTo>
                  <a:lnTo>
                    <a:pt x="763828" y="48767"/>
                  </a:lnTo>
                  <a:lnTo>
                    <a:pt x="770112" y="49888"/>
                  </a:lnTo>
                  <a:lnTo>
                    <a:pt x="774623" y="53924"/>
                  </a:lnTo>
                  <a:lnTo>
                    <a:pt x="777344" y="61883"/>
                  </a:lnTo>
                  <a:lnTo>
                    <a:pt x="778255" y="74777"/>
                  </a:lnTo>
                  <a:lnTo>
                    <a:pt x="778255" y="87375"/>
                  </a:lnTo>
                  <a:lnTo>
                    <a:pt x="798576" y="87375"/>
                  </a:lnTo>
                  <a:lnTo>
                    <a:pt x="798576" y="77825"/>
                  </a:lnTo>
                  <a:lnTo>
                    <a:pt x="796604" y="56626"/>
                  </a:lnTo>
                  <a:lnTo>
                    <a:pt x="793309" y="48767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23430" y="2857499"/>
              <a:ext cx="3517900" cy="660400"/>
            </a:xfrm>
            <a:custGeom>
              <a:avLst/>
              <a:gdLst/>
              <a:ahLst/>
              <a:cxnLst/>
              <a:rect l="l" t="t" r="r" b="b"/>
              <a:pathLst>
                <a:path w="3517900" h="660400">
                  <a:moveTo>
                    <a:pt x="3517900" y="647700"/>
                  </a:moveTo>
                  <a:lnTo>
                    <a:pt x="3505200" y="647700"/>
                  </a:lnTo>
                  <a:lnTo>
                    <a:pt x="12700" y="647700"/>
                  </a:lnTo>
                  <a:lnTo>
                    <a:pt x="12700" y="635000"/>
                  </a:lnTo>
                  <a:lnTo>
                    <a:pt x="12712" y="25400"/>
                  </a:lnTo>
                  <a:lnTo>
                    <a:pt x="12700" y="12700"/>
                  </a:lnTo>
                  <a:lnTo>
                    <a:pt x="3505200" y="12700"/>
                  </a:lnTo>
                  <a:lnTo>
                    <a:pt x="35052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3505200" y="660400"/>
                  </a:lnTo>
                  <a:lnTo>
                    <a:pt x="3517900" y="660400"/>
                  </a:lnTo>
                  <a:lnTo>
                    <a:pt x="3517900" y="64770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36143" y="2870200"/>
              <a:ext cx="3492500" cy="635000"/>
            </a:xfrm>
            <a:custGeom>
              <a:avLst/>
              <a:gdLst/>
              <a:ahLst/>
              <a:cxnLst/>
              <a:rect l="l" t="t" r="r" b="b"/>
              <a:pathLst>
                <a:path w="3492500" h="635000">
                  <a:moveTo>
                    <a:pt x="34925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3492500" y="635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620" y="3099308"/>
              <a:ext cx="1120444" cy="205231"/>
            </a:xfrm>
            <a:prstGeom prst="rect">
              <a:avLst/>
            </a:prstGeom>
          </p:spPr>
        </p:pic>
      </p:grpSp>
      <p:pic>
        <p:nvPicPr>
          <p:cNvPr id="127" name="object 1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26953" y="3065779"/>
            <a:ext cx="781240" cy="292100"/>
          </a:xfrm>
          <a:prstGeom prst="rect">
            <a:avLst/>
          </a:prstGeom>
        </p:spPr>
      </p:pic>
      <p:pic>
        <p:nvPicPr>
          <p:cNvPr id="128" name="object 1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26953" y="3673855"/>
            <a:ext cx="1255560" cy="264668"/>
          </a:xfrm>
          <a:prstGeom prst="rect">
            <a:avLst/>
          </a:prstGeom>
        </p:spPr>
      </p:pic>
      <p:pic>
        <p:nvPicPr>
          <p:cNvPr id="129" name="object 12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26953" y="4245355"/>
            <a:ext cx="1214627" cy="404368"/>
          </a:xfrm>
          <a:prstGeom prst="rect">
            <a:avLst/>
          </a:prstGeom>
        </p:spPr>
      </p:pic>
      <p:grpSp>
        <p:nvGrpSpPr>
          <p:cNvPr id="130" name="object 130" descr=""/>
          <p:cNvGrpSpPr/>
          <p:nvPr/>
        </p:nvGrpSpPr>
        <p:grpSpPr>
          <a:xfrm>
            <a:off x="4115942" y="2870200"/>
            <a:ext cx="1676400" cy="1295400"/>
            <a:chOff x="4115942" y="2870200"/>
            <a:chExt cx="1676400" cy="1295400"/>
          </a:xfrm>
        </p:grpSpPr>
        <p:sp>
          <p:nvSpPr>
            <p:cNvPr id="131" name="object 131" descr=""/>
            <p:cNvSpPr/>
            <p:nvPr/>
          </p:nvSpPr>
          <p:spPr>
            <a:xfrm>
              <a:off x="4115943" y="2870199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0"/>
                  </a:moveTo>
                  <a:lnTo>
                    <a:pt x="1663700" y="0"/>
                  </a:lnTo>
                  <a:lnTo>
                    <a:pt x="1663700" y="12700"/>
                  </a:lnTo>
                  <a:lnTo>
                    <a:pt x="1663700" y="622300"/>
                  </a:lnTo>
                  <a:lnTo>
                    <a:pt x="1663700" y="635000"/>
                  </a:lnTo>
                  <a:lnTo>
                    <a:pt x="12700" y="635000"/>
                  </a:lnTo>
                  <a:lnTo>
                    <a:pt x="12700" y="6223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2230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63700" y="647700"/>
                  </a:lnTo>
                  <a:lnTo>
                    <a:pt x="1676400" y="647700"/>
                  </a:lnTo>
                  <a:lnTo>
                    <a:pt x="1676400" y="622300"/>
                  </a:lnTo>
                  <a:lnTo>
                    <a:pt x="1676400" y="12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128642" y="287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769738" y="3088640"/>
              <a:ext cx="370840" cy="223520"/>
            </a:xfrm>
            <a:custGeom>
              <a:avLst/>
              <a:gdLst/>
              <a:ahLst/>
              <a:cxnLst/>
              <a:rect l="l" t="t" r="r" b="b"/>
              <a:pathLst>
                <a:path w="370839" h="223520">
                  <a:moveTo>
                    <a:pt x="27939" y="137922"/>
                  </a:moveTo>
                  <a:lnTo>
                    <a:pt x="0" y="143002"/>
                  </a:lnTo>
                  <a:lnTo>
                    <a:pt x="0" y="152908"/>
                  </a:lnTo>
                  <a:lnTo>
                    <a:pt x="15493" y="188182"/>
                  </a:lnTo>
                  <a:lnTo>
                    <a:pt x="48513" y="201168"/>
                  </a:lnTo>
                  <a:lnTo>
                    <a:pt x="48513" y="223520"/>
                  </a:lnTo>
                  <a:lnTo>
                    <a:pt x="68579" y="223520"/>
                  </a:lnTo>
                  <a:lnTo>
                    <a:pt x="68579" y="201676"/>
                  </a:lnTo>
                  <a:lnTo>
                    <a:pt x="86165" y="198274"/>
                  </a:lnTo>
                  <a:lnTo>
                    <a:pt x="101822" y="190277"/>
                  </a:lnTo>
                  <a:lnTo>
                    <a:pt x="113049" y="176422"/>
                  </a:lnTo>
                  <a:lnTo>
                    <a:pt x="113392" y="174752"/>
                  </a:lnTo>
                  <a:lnTo>
                    <a:pt x="60959" y="174752"/>
                  </a:lnTo>
                  <a:lnTo>
                    <a:pt x="44763" y="172561"/>
                  </a:lnTo>
                  <a:lnTo>
                    <a:pt x="34639" y="166370"/>
                  </a:lnTo>
                  <a:lnTo>
                    <a:pt x="29420" y="156749"/>
                  </a:lnTo>
                  <a:lnTo>
                    <a:pt x="27939" y="144272"/>
                  </a:lnTo>
                  <a:lnTo>
                    <a:pt x="27939" y="137922"/>
                  </a:lnTo>
                  <a:close/>
                </a:path>
                <a:path w="370839" h="223520">
                  <a:moveTo>
                    <a:pt x="68579" y="0"/>
                  </a:moveTo>
                  <a:lnTo>
                    <a:pt x="48513" y="0"/>
                  </a:lnTo>
                  <a:lnTo>
                    <a:pt x="48513" y="22098"/>
                  </a:lnTo>
                  <a:lnTo>
                    <a:pt x="32297" y="25904"/>
                  </a:lnTo>
                  <a:lnTo>
                    <a:pt x="18414" y="33877"/>
                  </a:lnTo>
                  <a:lnTo>
                    <a:pt x="8723" y="46565"/>
                  </a:lnTo>
                  <a:lnTo>
                    <a:pt x="5183" y="64008"/>
                  </a:lnTo>
                  <a:lnTo>
                    <a:pt x="5079" y="64516"/>
                  </a:lnTo>
                  <a:lnTo>
                    <a:pt x="26832" y="105163"/>
                  </a:lnTo>
                  <a:lnTo>
                    <a:pt x="65726" y="129166"/>
                  </a:lnTo>
                  <a:lnTo>
                    <a:pt x="78835" y="137414"/>
                  </a:lnTo>
                  <a:lnTo>
                    <a:pt x="86752" y="145661"/>
                  </a:lnTo>
                  <a:lnTo>
                    <a:pt x="89407" y="155956"/>
                  </a:lnTo>
                  <a:lnTo>
                    <a:pt x="87713" y="163179"/>
                  </a:lnTo>
                  <a:lnTo>
                    <a:pt x="82518" y="169164"/>
                  </a:lnTo>
                  <a:lnTo>
                    <a:pt x="73656" y="173243"/>
                  </a:lnTo>
                  <a:lnTo>
                    <a:pt x="60959" y="174752"/>
                  </a:lnTo>
                  <a:lnTo>
                    <a:pt x="113392" y="174752"/>
                  </a:lnTo>
                  <a:lnTo>
                    <a:pt x="117243" y="155956"/>
                  </a:lnTo>
                  <a:lnTo>
                    <a:pt x="117347" y="155448"/>
                  </a:lnTo>
                  <a:lnTo>
                    <a:pt x="115304" y="138906"/>
                  </a:lnTo>
                  <a:lnTo>
                    <a:pt x="108997" y="125603"/>
                  </a:lnTo>
                  <a:lnTo>
                    <a:pt x="98167" y="114014"/>
                  </a:lnTo>
                  <a:lnTo>
                    <a:pt x="82549" y="102616"/>
                  </a:lnTo>
                  <a:lnTo>
                    <a:pt x="60987" y="90118"/>
                  </a:lnTo>
                  <a:lnTo>
                    <a:pt x="45550" y="80772"/>
                  </a:lnTo>
                  <a:lnTo>
                    <a:pt x="36151" y="72647"/>
                  </a:lnTo>
                  <a:lnTo>
                    <a:pt x="33019" y="64008"/>
                  </a:lnTo>
                  <a:lnTo>
                    <a:pt x="34412" y="58007"/>
                  </a:lnTo>
                  <a:lnTo>
                    <a:pt x="34492" y="57661"/>
                  </a:lnTo>
                  <a:lnTo>
                    <a:pt x="38893" y="52863"/>
                  </a:lnTo>
                  <a:lnTo>
                    <a:pt x="46200" y="49827"/>
                  </a:lnTo>
                  <a:lnTo>
                    <a:pt x="56387" y="48768"/>
                  </a:lnTo>
                  <a:lnTo>
                    <a:pt x="107775" y="48768"/>
                  </a:lnTo>
                  <a:lnTo>
                    <a:pt x="98805" y="35528"/>
                  </a:lnTo>
                  <a:lnTo>
                    <a:pt x="84835" y="26570"/>
                  </a:lnTo>
                  <a:lnTo>
                    <a:pt x="68579" y="22352"/>
                  </a:lnTo>
                  <a:lnTo>
                    <a:pt x="68579" y="0"/>
                  </a:lnTo>
                  <a:close/>
                </a:path>
                <a:path w="370839" h="223520">
                  <a:moveTo>
                    <a:pt x="107775" y="48768"/>
                  </a:moveTo>
                  <a:lnTo>
                    <a:pt x="56387" y="48768"/>
                  </a:lnTo>
                  <a:lnTo>
                    <a:pt x="70397" y="51232"/>
                  </a:lnTo>
                  <a:lnTo>
                    <a:pt x="78930" y="58007"/>
                  </a:lnTo>
                  <a:lnTo>
                    <a:pt x="83177" y="68163"/>
                  </a:lnTo>
                  <a:lnTo>
                    <a:pt x="84278" y="80224"/>
                  </a:lnTo>
                  <a:lnTo>
                    <a:pt x="84327" y="80772"/>
                  </a:lnTo>
                  <a:lnTo>
                    <a:pt x="112267" y="75692"/>
                  </a:lnTo>
                  <a:lnTo>
                    <a:pt x="112267" y="70612"/>
                  </a:lnTo>
                  <a:lnTo>
                    <a:pt x="108584" y="49962"/>
                  </a:lnTo>
                  <a:lnTo>
                    <a:pt x="107775" y="48768"/>
                  </a:lnTo>
                  <a:close/>
                </a:path>
                <a:path w="370839" h="223520">
                  <a:moveTo>
                    <a:pt x="154597" y="137922"/>
                  </a:moveTo>
                  <a:lnTo>
                    <a:pt x="126657" y="143002"/>
                  </a:lnTo>
                  <a:lnTo>
                    <a:pt x="126657" y="152908"/>
                  </a:lnTo>
                  <a:lnTo>
                    <a:pt x="130828" y="173243"/>
                  </a:lnTo>
                  <a:lnTo>
                    <a:pt x="130951" y="173843"/>
                  </a:lnTo>
                  <a:lnTo>
                    <a:pt x="142151" y="188182"/>
                  </a:lnTo>
                  <a:lnTo>
                    <a:pt x="157732" y="196949"/>
                  </a:lnTo>
                  <a:lnTo>
                    <a:pt x="175171" y="201168"/>
                  </a:lnTo>
                  <a:lnTo>
                    <a:pt x="175171" y="223520"/>
                  </a:lnTo>
                  <a:lnTo>
                    <a:pt x="195237" y="223520"/>
                  </a:lnTo>
                  <a:lnTo>
                    <a:pt x="195237" y="201676"/>
                  </a:lnTo>
                  <a:lnTo>
                    <a:pt x="212822" y="198274"/>
                  </a:lnTo>
                  <a:lnTo>
                    <a:pt x="228479" y="190277"/>
                  </a:lnTo>
                  <a:lnTo>
                    <a:pt x="239706" y="176422"/>
                  </a:lnTo>
                  <a:lnTo>
                    <a:pt x="240049" y="174752"/>
                  </a:lnTo>
                  <a:lnTo>
                    <a:pt x="187617" y="174752"/>
                  </a:lnTo>
                  <a:lnTo>
                    <a:pt x="171420" y="172561"/>
                  </a:lnTo>
                  <a:lnTo>
                    <a:pt x="161296" y="166370"/>
                  </a:lnTo>
                  <a:lnTo>
                    <a:pt x="156077" y="156749"/>
                  </a:lnTo>
                  <a:lnTo>
                    <a:pt x="154597" y="144272"/>
                  </a:lnTo>
                  <a:lnTo>
                    <a:pt x="154597" y="137922"/>
                  </a:lnTo>
                  <a:close/>
                </a:path>
                <a:path w="370839" h="223520">
                  <a:moveTo>
                    <a:pt x="195237" y="0"/>
                  </a:moveTo>
                  <a:lnTo>
                    <a:pt x="175171" y="0"/>
                  </a:lnTo>
                  <a:lnTo>
                    <a:pt x="175171" y="22098"/>
                  </a:lnTo>
                  <a:lnTo>
                    <a:pt x="158954" y="25904"/>
                  </a:lnTo>
                  <a:lnTo>
                    <a:pt x="145072" y="33877"/>
                  </a:lnTo>
                  <a:lnTo>
                    <a:pt x="135380" y="46565"/>
                  </a:lnTo>
                  <a:lnTo>
                    <a:pt x="131840" y="64008"/>
                  </a:lnTo>
                  <a:lnTo>
                    <a:pt x="131737" y="64516"/>
                  </a:lnTo>
                  <a:lnTo>
                    <a:pt x="153489" y="105163"/>
                  </a:lnTo>
                  <a:lnTo>
                    <a:pt x="192383" y="129166"/>
                  </a:lnTo>
                  <a:lnTo>
                    <a:pt x="205492" y="137414"/>
                  </a:lnTo>
                  <a:lnTo>
                    <a:pt x="213410" y="145661"/>
                  </a:lnTo>
                  <a:lnTo>
                    <a:pt x="216065" y="155956"/>
                  </a:lnTo>
                  <a:lnTo>
                    <a:pt x="214370" y="163179"/>
                  </a:lnTo>
                  <a:lnTo>
                    <a:pt x="209175" y="169164"/>
                  </a:lnTo>
                  <a:lnTo>
                    <a:pt x="200313" y="173243"/>
                  </a:lnTo>
                  <a:lnTo>
                    <a:pt x="187617" y="174752"/>
                  </a:lnTo>
                  <a:lnTo>
                    <a:pt x="240049" y="174752"/>
                  </a:lnTo>
                  <a:lnTo>
                    <a:pt x="243901" y="155956"/>
                  </a:lnTo>
                  <a:lnTo>
                    <a:pt x="244005" y="155448"/>
                  </a:lnTo>
                  <a:lnTo>
                    <a:pt x="241961" y="138906"/>
                  </a:lnTo>
                  <a:lnTo>
                    <a:pt x="235654" y="125603"/>
                  </a:lnTo>
                  <a:lnTo>
                    <a:pt x="224824" y="114014"/>
                  </a:lnTo>
                  <a:lnTo>
                    <a:pt x="209207" y="102616"/>
                  </a:lnTo>
                  <a:lnTo>
                    <a:pt x="187644" y="90118"/>
                  </a:lnTo>
                  <a:lnTo>
                    <a:pt x="172207" y="80772"/>
                  </a:lnTo>
                  <a:lnTo>
                    <a:pt x="162808" y="72647"/>
                  </a:lnTo>
                  <a:lnTo>
                    <a:pt x="159677" y="64008"/>
                  </a:lnTo>
                  <a:lnTo>
                    <a:pt x="161069" y="58007"/>
                  </a:lnTo>
                  <a:lnTo>
                    <a:pt x="161149" y="57661"/>
                  </a:lnTo>
                  <a:lnTo>
                    <a:pt x="165550" y="52863"/>
                  </a:lnTo>
                  <a:lnTo>
                    <a:pt x="172857" y="49827"/>
                  </a:lnTo>
                  <a:lnTo>
                    <a:pt x="183045" y="48768"/>
                  </a:lnTo>
                  <a:lnTo>
                    <a:pt x="234432" y="48768"/>
                  </a:lnTo>
                  <a:lnTo>
                    <a:pt x="225463" y="35528"/>
                  </a:lnTo>
                  <a:lnTo>
                    <a:pt x="211493" y="26570"/>
                  </a:lnTo>
                  <a:lnTo>
                    <a:pt x="195237" y="22352"/>
                  </a:lnTo>
                  <a:lnTo>
                    <a:pt x="195237" y="0"/>
                  </a:lnTo>
                  <a:close/>
                </a:path>
                <a:path w="370839" h="223520">
                  <a:moveTo>
                    <a:pt x="234432" y="48768"/>
                  </a:moveTo>
                  <a:lnTo>
                    <a:pt x="183045" y="48768"/>
                  </a:lnTo>
                  <a:lnTo>
                    <a:pt x="197054" y="51232"/>
                  </a:lnTo>
                  <a:lnTo>
                    <a:pt x="205587" y="58007"/>
                  </a:lnTo>
                  <a:lnTo>
                    <a:pt x="209834" y="68163"/>
                  </a:lnTo>
                  <a:lnTo>
                    <a:pt x="210935" y="80224"/>
                  </a:lnTo>
                  <a:lnTo>
                    <a:pt x="210985" y="80772"/>
                  </a:lnTo>
                  <a:lnTo>
                    <a:pt x="238925" y="75692"/>
                  </a:lnTo>
                  <a:lnTo>
                    <a:pt x="238925" y="70612"/>
                  </a:lnTo>
                  <a:lnTo>
                    <a:pt x="235242" y="49962"/>
                  </a:lnTo>
                  <a:lnTo>
                    <a:pt x="234432" y="48768"/>
                  </a:lnTo>
                  <a:close/>
                </a:path>
                <a:path w="370839" h="223520">
                  <a:moveTo>
                    <a:pt x="281241" y="137922"/>
                  </a:moveTo>
                  <a:lnTo>
                    <a:pt x="253301" y="143002"/>
                  </a:lnTo>
                  <a:lnTo>
                    <a:pt x="253301" y="152908"/>
                  </a:lnTo>
                  <a:lnTo>
                    <a:pt x="257472" y="173243"/>
                  </a:lnTo>
                  <a:lnTo>
                    <a:pt x="257595" y="173843"/>
                  </a:lnTo>
                  <a:lnTo>
                    <a:pt x="268795" y="188182"/>
                  </a:lnTo>
                  <a:lnTo>
                    <a:pt x="284376" y="196949"/>
                  </a:lnTo>
                  <a:lnTo>
                    <a:pt x="301815" y="201168"/>
                  </a:lnTo>
                  <a:lnTo>
                    <a:pt x="301815" y="223520"/>
                  </a:lnTo>
                  <a:lnTo>
                    <a:pt x="321881" y="223520"/>
                  </a:lnTo>
                  <a:lnTo>
                    <a:pt x="321881" y="201676"/>
                  </a:lnTo>
                  <a:lnTo>
                    <a:pt x="339467" y="198274"/>
                  </a:lnTo>
                  <a:lnTo>
                    <a:pt x="355123" y="190277"/>
                  </a:lnTo>
                  <a:lnTo>
                    <a:pt x="366351" y="176422"/>
                  </a:lnTo>
                  <a:lnTo>
                    <a:pt x="366693" y="174752"/>
                  </a:lnTo>
                  <a:lnTo>
                    <a:pt x="314261" y="174752"/>
                  </a:lnTo>
                  <a:lnTo>
                    <a:pt x="298065" y="172561"/>
                  </a:lnTo>
                  <a:lnTo>
                    <a:pt x="287940" y="166370"/>
                  </a:lnTo>
                  <a:lnTo>
                    <a:pt x="282721" y="156749"/>
                  </a:lnTo>
                  <a:lnTo>
                    <a:pt x="281241" y="144272"/>
                  </a:lnTo>
                  <a:lnTo>
                    <a:pt x="281241" y="137922"/>
                  </a:lnTo>
                  <a:close/>
                </a:path>
                <a:path w="370839" h="223520">
                  <a:moveTo>
                    <a:pt x="321881" y="0"/>
                  </a:moveTo>
                  <a:lnTo>
                    <a:pt x="301815" y="0"/>
                  </a:lnTo>
                  <a:lnTo>
                    <a:pt x="301815" y="22098"/>
                  </a:lnTo>
                  <a:lnTo>
                    <a:pt x="285599" y="25904"/>
                  </a:lnTo>
                  <a:lnTo>
                    <a:pt x="271716" y="33877"/>
                  </a:lnTo>
                  <a:lnTo>
                    <a:pt x="262024" y="46565"/>
                  </a:lnTo>
                  <a:lnTo>
                    <a:pt x="258484" y="64008"/>
                  </a:lnTo>
                  <a:lnTo>
                    <a:pt x="258381" y="64516"/>
                  </a:lnTo>
                  <a:lnTo>
                    <a:pt x="260330" y="80224"/>
                  </a:lnTo>
                  <a:lnTo>
                    <a:pt x="267112" y="93027"/>
                  </a:lnTo>
                  <a:lnTo>
                    <a:pt x="280134" y="105163"/>
                  </a:lnTo>
                  <a:lnTo>
                    <a:pt x="300799" y="118872"/>
                  </a:lnTo>
                  <a:lnTo>
                    <a:pt x="319027" y="129166"/>
                  </a:lnTo>
                  <a:lnTo>
                    <a:pt x="332136" y="137414"/>
                  </a:lnTo>
                  <a:lnTo>
                    <a:pt x="340054" y="145661"/>
                  </a:lnTo>
                  <a:lnTo>
                    <a:pt x="342709" y="155956"/>
                  </a:lnTo>
                  <a:lnTo>
                    <a:pt x="341014" y="163179"/>
                  </a:lnTo>
                  <a:lnTo>
                    <a:pt x="335819" y="169164"/>
                  </a:lnTo>
                  <a:lnTo>
                    <a:pt x="326957" y="173243"/>
                  </a:lnTo>
                  <a:lnTo>
                    <a:pt x="314261" y="174752"/>
                  </a:lnTo>
                  <a:lnTo>
                    <a:pt x="366693" y="174752"/>
                  </a:lnTo>
                  <a:lnTo>
                    <a:pt x="370545" y="155956"/>
                  </a:lnTo>
                  <a:lnTo>
                    <a:pt x="370649" y="155448"/>
                  </a:lnTo>
                  <a:lnTo>
                    <a:pt x="368605" y="138906"/>
                  </a:lnTo>
                  <a:lnTo>
                    <a:pt x="362299" y="125603"/>
                  </a:lnTo>
                  <a:lnTo>
                    <a:pt x="351468" y="114014"/>
                  </a:lnTo>
                  <a:lnTo>
                    <a:pt x="335851" y="102616"/>
                  </a:lnTo>
                  <a:lnTo>
                    <a:pt x="314289" y="90118"/>
                  </a:lnTo>
                  <a:lnTo>
                    <a:pt x="298851" y="80772"/>
                  </a:lnTo>
                  <a:lnTo>
                    <a:pt x="289452" y="72647"/>
                  </a:lnTo>
                  <a:lnTo>
                    <a:pt x="286321" y="64008"/>
                  </a:lnTo>
                  <a:lnTo>
                    <a:pt x="287713" y="58007"/>
                  </a:lnTo>
                  <a:lnTo>
                    <a:pt x="287793" y="57661"/>
                  </a:lnTo>
                  <a:lnTo>
                    <a:pt x="292195" y="52863"/>
                  </a:lnTo>
                  <a:lnTo>
                    <a:pt x="299501" y="49827"/>
                  </a:lnTo>
                  <a:lnTo>
                    <a:pt x="309689" y="48768"/>
                  </a:lnTo>
                  <a:lnTo>
                    <a:pt x="361077" y="48768"/>
                  </a:lnTo>
                  <a:lnTo>
                    <a:pt x="352107" y="35528"/>
                  </a:lnTo>
                  <a:lnTo>
                    <a:pt x="338137" y="26570"/>
                  </a:lnTo>
                  <a:lnTo>
                    <a:pt x="321881" y="22352"/>
                  </a:lnTo>
                  <a:lnTo>
                    <a:pt x="321881" y="0"/>
                  </a:lnTo>
                  <a:close/>
                </a:path>
                <a:path w="370839" h="223520">
                  <a:moveTo>
                    <a:pt x="361077" y="48768"/>
                  </a:moveTo>
                  <a:lnTo>
                    <a:pt x="309689" y="48768"/>
                  </a:lnTo>
                  <a:lnTo>
                    <a:pt x="323699" y="51232"/>
                  </a:lnTo>
                  <a:lnTo>
                    <a:pt x="332231" y="58007"/>
                  </a:lnTo>
                  <a:lnTo>
                    <a:pt x="336478" y="68163"/>
                  </a:lnTo>
                  <a:lnTo>
                    <a:pt x="337579" y="80224"/>
                  </a:lnTo>
                  <a:lnTo>
                    <a:pt x="337629" y="80772"/>
                  </a:lnTo>
                  <a:lnTo>
                    <a:pt x="365569" y="75692"/>
                  </a:lnTo>
                  <a:lnTo>
                    <a:pt x="365569" y="70612"/>
                  </a:lnTo>
                  <a:lnTo>
                    <a:pt x="361886" y="49962"/>
                  </a:lnTo>
                  <a:lnTo>
                    <a:pt x="361077" y="48768"/>
                  </a:lnTo>
                  <a:close/>
                </a:path>
              </a:pathLst>
            </a:custGeom>
            <a:solidFill>
              <a:srgbClr val="839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115943" y="3505199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676400" y="0"/>
                  </a:move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12700" y="635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25400"/>
                  </a:lnTo>
                  <a:lnTo>
                    <a:pt x="1663700" y="635000"/>
                  </a:lnTo>
                  <a:lnTo>
                    <a:pt x="1663700" y="660400"/>
                  </a:lnTo>
                  <a:lnTo>
                    <a:pt x="1676400" y="660400"/>
                  </a:lnTo>
                  <a:lnTo>
                    <a:pt x="1676400" y="635000"/>
                  </a:lnTo>
                  <a:lnTo>
                    <a:pt x="1676400" y="254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4128642" y="35179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769738" y="3736339"/>
              <a:ext cx="370840" cy="223520"/>
            </a:xfrm>
            <a:custGeom>
              <a:avLst/>
              <a:gdLst/>
              <a:ahLst/>
              <a:cxnLst/>
              <a:rect l="l" t="t" r="r" b="b"/>
              <a:pathLst>
                <a:path w="370839" h="223520">
                  <a:moveTo>
                    <a:pt x="27939" y="137922"/>
                  </a:moveTo>
                  <a:lnTo>
                    <a:pt x="0" y="143002"/>
                  </a:lnTo>
                  <a:lnTo>
                    <a:pt x="0" y="152908"/>
                  </a:lnTo>
                  <a:lnTo>
                    <a:pt x="15493" y="188182"/>
                  </a:lnTo>
                  <a:lnTo>
                    <a:pt x="48513" y="201168"/>
                  </a:lnTo>
                  <a:lnTo>
                    <a:pt x="48513" y="223520"/>
                  </a:lnTo>
                  <a:lnTo>
                    <a:pt x="68579" y="223520"/>
                  </a:lnTo>
                  <a:lnTo>
                    <a:pt x="68579" y="201676"/>
                  </a:lnTo>
                  <a:lnTo>
                    <a:pt x="86165" y="198274"/>
                  </a:lnTo>
                  <a:lnTo>
                    <a:pt x="101822" y="190277"/>
                  </a:lnTo>
                  <a:lnTo>
                    <a:pt x="113049" y="176422"/>
                  </a:lnTo>
                  <a:lnTo>
                    <a:pt x="113392" y="174752"/>
                  </a:lnTo>
                  <a:lnTo>
                    <a:pt x="60959" y="174752"/>
                  </a:lnTo>
                  <a:lnTo>
                    <a:pt x="44763" y="172561"/>
                  </a:lnTo>
                  <a:lnTo>
                    <a:pt x="34639" y="166370"/>
                  </a:lnTo>
                  <a:lnTo>
                    <a:pt x="29420" y="156749"/>
                  </a:lnTo>
                  <a:lnTo>
                    <a:pt x="27939" y="144272"/>
                  </a:lnTo>
                  <a:lnTo>
                    <a:pt x="27939" y="137922"/>
                  </a:lnTo>
                  <a:close/>
                </a:path>
                <a:path w="370839" h="223520">
                  <a:moveTo>
                    <a:pt x="68579" y="0"/>
                  </a:moveTo>
                  <a:lnTo>
                    <a:pt x="48513" y="0"/>
                  </a:lnTo>
                  <a:lnTo>
                    <a:pt x="48513" y="22098"/>
                  </a:lnTo>
                  <a:lnTo>
                    <a:pt x="32297" y="25904"/>
                  </a:lnTo>
                  <a:lnTo>
                    <a:pt x="18414" y="33877"/>
                  </a:lnTo>
                  <a:lnTo>
                    <a:pt x="8723" y="46565"/>
                  </a:lnTo>
                  <a:lnTo>
                    <a:pt x="5183" y="64008"/>
                  </a:lnTo>
                  <a:lnTo>
                    <a:pt x="5079" y="64516"/>
                  </a:lnTo>
                  <a:lnTo>
                    <a:pt x="26832" y="105163"/>
                  </a:lnTo>
                  <a:lnTo>
                    <a:pt x="65726" y="129166"/>
                  </a:lnTo>
                  <a:lnTo>
                    <a:pt x="78835" y="137414"/>
                  </a:lnTo>
                  <a:lnTo>
                    <a:pt x="86752" y="145661"/>
                  </a:lnTo>
                  <a:lnTo>
                    <a:pt x="89407" y="155956"/>
                  </a:lnTo>
                  <a:lnTo>
                    <a:pt x="87713" y="163179"/>
                  </a:lnTo>
                  <a:lnTo>
                    <a:pt x="82518" y="169164"/>
                  </a:lnTo>
                  <a:lnTo>
                    <a:pt x="73656" y="173243"/>
                  </a:lnTo>
                  <a:lnTo>
                    <a:pt x="60959" y="174752"/>
                  </a:lnTo>
                  <a:lnTo>
                    <a:pt x="113392" y="174752"/>
                  </a:lnTo>
                  <a:lnTo>
                    <a:pt x="117243" y="155956"/>
                  </a:lnTo>
                  <a:lnTo>
                    <a:pt x="117347" y="155448"/>
                  </a:lnTo>
                  <a:lnTo>
                    <a:pt x="115304" y="138906"/>
                  </a:lnTo>
                  <a:lnTo>
                    <a:pt x="108997" y="125603"/>
                  </a:lnTo>
                  <a:lnTo>
                    <a:pt x="98167" y="114014"/>
                  </a:lnTo>
                  <a:lnTo>
                    <a:pt x="82549" y="102616"/>
                  </a:lnTo>
                  <a:lnTo>
                    <a:pt x="60987" y="90118"/>
                  </a:lnTo>
                  <a:lnTo>
                    <a:pt x="45550" y="80772"/>
                  </a:lnTo>
                  <a:lnTo>
                    <a:pt x="36151" y="72647"/>
                  </a:lnTo>
                  <a:lnTo>
                    <a:pt x="33019" y="64008"/>
                  </a:lnTo>
                  <a:lnTo>
                    <a:pt x="34412" y="58007"/>
                  </a:lnTo>
                  <a:lnTo>
                    <a:pt x="34492" y="57661"/>
                  </a:lnTo>
                  <a:lnTo>
                    <a:pt x="38893" y="52863"/>
                  </a:lnTo>
                  <a:lnTo>
                    <a:pt x="46200" y="49827"/>
                  </a:lnTo>
                  <a:lnTo>
                    <a:pt x="56387" y="48768"/>
                  </a:lnTo>
                  <a:lnTo>
                    <a:pt x="107775" y="48768"/>
                  </a:lnTo>
                  <a:lnTo>
                    <a:pt x="98805" y="35528"/>
                  </a:lnTo>
                  <a:lnTo>
                    <a:pt x="84835" y="26570"/>
                  </a:lnTo>
                  <a:lnTo>
                    <a:pt x="68579" y="22352"/>
                  </a:lnTo>
                  <a:lnTo>
                    <a:pt x="68579" y="0"/>
                  </a:lnTo>
                  <a:close/>
                </a:path>
                <a:path w="370839" h="223520">
                  <a:moveTo>
                    <a:pt x="107775" y="48768"/>
                  </a:moveTo>
                  <a:lnTo>
                    <a:pt x="56387" y="48768"/>
                  </a:lnTo>
                  <a:lnTo>
                    <a:pt x="70397" y="51232"/>
                  </a:lnTo>
                  <a:lnTo>
                    <a:pt x="78930" y="58007"/>
                  </a:lnTo>
                  <a:lnTo>
                    <a:pt x="83177" y="68163"/>
                  </a:lnTo>
                  <a:lnTo>
                    <a:pt x="84278" y="80224"/>
                  </a:lnTo>
                  <a:lnTo>
                    <a:pt x="84327" y="80772"/>
                  </a:lnTo>
                  <a:lnTo>
                    <a:pt x="112267" y="75692"/>
                  </a:lnTo>
                  <a:lnTo>
                    <a:pt x="112267" y="70612"/>
                  </a:lnTo>
                  <a:lnTo>
                    <a:pt x="108584" y="49962"/>
                  </a:lnTo>
                  <a:lnTo>
                    <a:pt x="107775" y="48768"/>
                  </a:lnTo>
                  <a:close/>
                </a:path>
                <a:path w="370839" h="223520">
                  <a:moveTo>
                    <a:pt x="154597" y="137922"/>
                  </a:moveTo>
                  <a:lnTo>
                    <a:pt x="126657" y="143002"/>
                  </a:lnTo>
                  <a:lnTo>
                    <a:pt x="126657" y="152908"/>
                  </a:lnTo>
                  <a:lnTo>
                    <a:pt x="130828" y="173243"/>
                  </a:lnTo>
                  <a:lnTo>
                    <a:pt x="130951" y="173843"/>
                  </a:lnTo>
                  <a:lnTo>
                    <a:pt x="142151" y="188182"/>
                  </a:lnTo>
                  <a:lnTo>
                    <a:pt x="157732" y="196949"/>
                  </a:lnTo>
                  <a:lnTo>
                    <a:pt x="175171" y="201168"/>
                  </a:lnTo>
                  <a:lnTo>
                    <a:pt x="175171" y="223520"/>
                  </a:lnTo>
                  <a:lnTo>
                    <a:pt x="195237" y="223520"/>
                  </a:lnTo>
                  <a:lnTo>
                    <a:pt x="195237" y="201676"/>
                  </a:lnTo>
                  <a:lnTo>
                    <a:pt x="212822" y="198274"/>
                  </a:lnTo>
                  <a:lnTo>
                    <a:pt x="228479" y="190277"/>
                  </a:lnTo>
                  <a:lnTo>
                    <a:pt x="239706" y="176422"/>
                  </a:lnTo>
                  <a:lnTo>
                    <a:pt x="240049" y="174752"/>
                  </a:lnTo>
                  <a:lnTo>
                    <a:pt x="187617" y="174752"/>
                  </a:lnTo>
                  <a:lnTo>
                    <a:pt x="171420" y="172561"/>
                  </a:lnTo>
                  <a:lnTo>
                    <a:pt x="161296" y="166370"/>
                  </a:lnTo>
                  <a:lnTo>
                    <a:pt x="156077" y="156749"/>
                  </a:lnTo>
                  <a:lnTo>
                    <a:pt x="154597" y="144272"/>
                  </a:lnTo>
                  <a:lnTo>
                    <a:pt x="154597" y="137922"/>
                  </a:lnTo>
                  <a:close/>
                </a:path>
                <a:path w="370839" h="223520">
                  <a:moveTo>
                    <a:pt x="195237" y="0"/>
                  </a:moveTo>
                  <a:lnTo>
                    <a:pt x="175171" y="0"/>
                  </a:lnTo>
                  <a:lnTo>
                    <a:pt x="175171" y="22098"/>
                  </a:lnTo>
                  <a:lnTo>
                    <a:pt x="158954" y="25904"/>
                  </a:lnTo>
                  <a:lnTo>
                    <a:pt x="145072" y="33877"/>
                  </a:lnTo>
                  <a:lnTo>
                    <a:pt x="135380" y="46565"/>
                  </a:lnTo>
                  <a:lnTo>
                    <a:pt x="131840" y="64008"/>
                  </a:lnTo>
                  <a:lnTo>
                    <a:pt x="131737" y="64516"/>
                  </a:lnTo>
                  <a:lnTo>
                    <a:pt x="153489" y="105163"/>
                  </a:lnTo>
                  <a:lnTo>
                    <a:pt x="192383" y="129166"/>
                  </a:lnTo>
                  <a:lnTo>
                    <a:pt x="205492" y="137414"/>
                  </a:lnTo>
                  <a:lnTo>
                    <a:pt x="213410" y="145661"/>
                  </a:lnTo>
                  <a:lnTo>
                    <a:pt x="216065" y="155956"/>
                  </a:lnTo>
                  <a:lnTo>
                    <a:pt x="214370" y="163179"/>
                  </a:lnTo>
                  <a:lnTo>
                    <a:pt x="209175" y="169164"/>
                  </a:lnTo>
                  <a:lnTo>
                    <a:pt x="200313" y="173243"/>
                  </a:lnTo>
                  <a:lnTo>
                    <a:pt x="187617" y="174752"/>
                  </a:lnTo>
                  <a:lnTo>
                    <a:pt x="240049" y="174752"/>
                  </a:lnTo>
                  <a:lnTo>
                    <a:pt x="243901" y="155956"/>
                  </a:lnTo>
                  <a:lnTo>
                    <a:pt x="244005" y="155448"/>
                  </a:lnTo>
                  <a:lnTo>
                    <a:pt x="241961" y="138906"/>
                  </a:lnTo>
                  <a:lnTo>
                    <a:pt x="235654" y="125603"/>
                  </a:lnTo>
                  <a:lnTo>
                    <a:pt x="224824" y="114014"/>
                  </a:lnTo>
                  <a:lnTo>
                    <a:pt x="209207" y="102616"/>
                  </a:lnTo>
                  <a:lnTo>
                    <a:pt x="187644" y="90118"/>
                  </a:lnTo>
                  <a:lnTo>
                    <a:pt x="172207" y="80772"/>
                  </a:lnTo>
                  <a:lnTo>
                    <a:pt x="162808" y="72647"/>
                  </a:lnTo>
                  <a:lnTo>
                    <a:pt x="159677" y="64008"/>
                  </a:lnTo>
                  <a:lnTo>
                    <a:pt x="161069" y="58007"/>
                  </a:lnTo>
                  <a:lnTo>
                    <a:pt x="161149" y="57661"/>
                  </a:lnTo>
                  <a:lnTo>
                    <a:pt x="165550" y="52863"/>
                  </a:lnTo>
                  <a:lnTo>
                    <a:pt x="172857" y="49827"/>
                  </a:lnTo>
                  <a:lnTo>
                    <a:pt x="183045" y="48768"/>
                  </a:lnTo>
                  <a:lnTo>
                    <a:pt x="234432" y="48768"/>
                  </a:lnTo>
                  <a:lnTo>
                    <a:pt x="225463" y="35528"/>
                  </a:lnTo>
                  <a:lnTo>
                    <a:pt x="211493" y="26570"/>
                  </a:lnTo>
                  <a:lnTo>
                    <a:pt x="195237" y="22352"/>
                  </a:lnTo>
                  <a:lnTo>
                    <a:pt x="195237" y="0"/>
                  </a:lnTo>
                  <a:close/>
                </a:path>
                <a:path w="370839" h="223520">
                  <a:moveTo>
                    <a:pt x="234432" y="48768"/>
                  </a:moveTo>
                  <a:lnTo>
                    <a:pt x="183045" y="48768"/>
                  </a:lnTo>
                  <a:lnTo>
                    <a:pt x="197054" y="51232"/>
                  </a:lnTo>
                  <a:lnTo>
                    <a:pt x="205587" y="58007"/>
                  </a:lnTo>
                  <a:lnTo>
                    <a:pt x="209834" y="68163"/>
                  </a:lnTo>
                  <a:lnTo>
                    <a:pt x="210935" y="80224"/>
                  </a:lnTo>
                  <a:lnTo>
                    <a:pt x="210985" y="80772"/>
                  </a:lnTo>
                  <a:lnTo>
                    <a:pt x="238925" y="75692"/>
                  </a:lnTo>
                  <a:lnTo>
                    <a:pt x="238925" y="70612"/>
                  </a:lnTo>
                  <a:lnTo>
                    <a:pt x="235242" y="49962"/>
                  </a:lnTo>
                  <a:lnTo>
                    <a:pt x="234432" y="48768"/>
                  </a:lnTo>
                  <a:close/>
                </a:path>
                <a:path w="370839" h="223520">
                  <a:moveTo>
                    <a:pt x="281241" y="137922"/>
                  </a:moveTo>
                  <a:lnTo>
                    <a:pt x="253301" y="143002"/>
                  </a:lnTo>
                  <a:lnTo>
                    <a:pt x="253301" y="152908"/>
                  </a:lnTo>
                  <a:lnTo>
                    <a:pt x="257472" y="173243"/>
                  </a:lnTo>
                  <a:lnTo>
                    <a:pt x="257595" y="173843"/>
                  </a:lnTo>
                  <a:lnTo>
                    <a:pt x="268795" y="188182"/>
                  </a:lnTo>
                  <a:lnTo>
                    <a:pt x="284376" y="196949"/>
                  </a:lnTo>
                  <a:lnTo>
                    <a:pt x="301815" y="201168"/>
                  </a:lnTo>
                  <a:lnTo>
                    <a:pt x="301815" y="223520"/>
                  </a:lnTo>
                  <a:lnTo>
                    <a:pt x="321881" y="223520"/>
                  </a:lnTo>
                  <a:lnTo>
                    <a:pt x="321881" y="201676"/>
                  </a:lnTo>
                  <a:lnTo>
                    <a:pt x="339467" y="198274"/>
                  </a:lnTo>
                  <a:lnTo>
                    <a:pt x="355123" y="190277"/>
                  </a:lnTo>
                  <a:lnTo>
                    <a:pt x="366351" y="176422"/>
                  </a:lnTo>
                  <a:lnTo>
                    <a:pt x="366693" y="174752"/>
                  </a:lnTo>
                  <a:lnTo>
                    <a:pt x="314261" y="174752"/>
                  </a:lnTo>
                  <a:lnTo>
                    <a:pt x="298065" y="172561"/>
                  </a:lnTo>
                  <a:lnTo>
                    <a:pt x="287940" y="166370"/>
                  </a:lnTo>
                  <a:lnTo>
                    <a:pt x="282721" y="156749"/>
                  </a:lnTo>
                  <a:lnTo>
                    <a:pt x="281241" y="144272"/>
                  </a:lnTo>
                  <a:lnTo>
                    <a:pt x="281241" y="137922"/>
                  </a:lnTo>
                  <a:close/>
                </a:path>
                <a:path w="370839" h="223520">
                  <a:moveTo>
                    <a:pt x="321881" y="0"/>
                  </a:moveTo>
                  <a:lnTo>
                    <a:pt x="301815" y="0"/>
                  </a:lnTo>
                  <a:lnTo>
                    <a:pt x="301815" y="22098"/>
                  </a:lnTo>
                  <a:lnTo>
                    <a:pt x="285599" y="25904"/>
                  </a:lnTo>
                  <a:lnTo>
                    <a:pt x="271716" y="33877"/>
                  </a:lnTo>
                  <a:lnTo>
                    <a:pt x="262024" y="46565"/>
                  </a:lnTo>
                  <a:lnTo>
                    <a:pt x="258484" y="64008"/>
                  </a:lnTo>
                  <a:lnTo>
                    <a:pt x="258381" y="64516"/>
                  </a:lnTo>
                  <a:lnTo>
                    <a:pt x="260330" y="80224"/>
                  </a:lnTo>
                  <a:lnTo>
                    <a:pt x="267112" y="93027"/>
                  </a:lnTo>
                  <a:lnTo>
                    <a:pt x="280134" y="105163"/>
                  </a:lnTo>
                  <a:lnTo>
                    <a:pt x="300799" y="118872"/>
                  </a:lnTo>
                  <a:lnTo>
                    <a:pt x="319027" y="129166"/>
                  </a:lnTo>
                  <a:lnTo>
                    <a:pt x="332136" y="137414"/>
                  </a:lnTo>
                  <a:lnTo>
                    <a:pt x="340054" y="145661"/>
                  </a:lnTo>
                  <a:lnTo>
                    <a:pt x="342709" y="155956"/>
                  </a:lnTo>
                  <a:lnTo>
                    <a:pt x="341014" y="163179"/>
                  </a:lnTo>
                  <a:lnTo>
                    <a:pt x="335819" y="169164"/>
                  </a:lnTo>
                  <a:lnTo>
                    <a:pt x="326957" y="173243"/>
                  </a:lnTo>
                  <a:lnTo>
                    <a:pt x="314261" y="174752"/>
                  </a:lnTo>
                  <a:lnTo>
                    <a:pt x="366693" y="174752"/>
                  </a:lnTo>
                  <a:lnTo>
                    <a:pt x="370545" y="155956"/>
                  </a:lnTo>
                  <a:lnTo>
                    <a:pt x="370649" y="155448"/>
                  </a:lnTo>
                  <a:lnTo>
                    <a:pt x="368605" y="138906"/>
                  </a:lnTo>
                  <a:lnTo>
                    <a:pt x="362299" y="125603"/>
                  </a:lnTo>
                  <a:lnTo>
                    <a:pt x="351468" y="114014"/>
                  </a:lnTo>
                  <a:lnTo>
                    <a:pt x="335851" y="102616"/>
                  </a:lnTo>
                  <a:lnTo>
                    <a:pt x="314289" y="90118"/>
                  </a:lnTo>
                  <a:lnTo>
                    <a:pt x="298851" y="80772"/>
                  </a:lnTo>
                  <a:lnTo>
                    <a:pt x="289452" y="72647"/>
                  </a:lnTo>
                  <a:lnTo>
                    <a:pt x="286321" y="64008"/>
                  </a:lnTo>
                  <a:lnTo>
                    <a:pt x="287713" y="58007"/>
                  </a:lnTo>
                  <a:lnTo>
                    <a:pt x="287793" y="57661"/>
                  </a:lnTo>
                  <a:lnTo>
                    <a:pt x="292195" y="52863"/>
                  </a:lnTo>
                  <a:lnTo>
                    <a:pt x="299501" y="49827"/>
                  </a:lnTo>
                  <a:lnTo>
                    <a:pt x="309689" y="48768"/>
                  </a:lnTo>
                  <a:lnTo>
                    <a:pt x="361077" y="48768"/>
                  </a:lnTo>
                  <a:lnTo>
                    <a:pt x="352107" y="35528"/>
                  </a:lnTo>
                  <a:lnTo>
                    <a:pt x="338137" y="26570"/>
                  </a:lnTo>
                  <a:lnTo>
                    <a:pt x="321881" y="22352"/>
                  </a:lnTo>
                  <a:lnTo>
                    <a:pt x="321881" y="0"/>
                  </a:lnTo>
                  <a:close/>
                </a:path>
                <a:path w="370839" h="223520">
                  <a:moveTo>
                    <a:pt x="361077" y="48768"/>
                  </a:moveTo>
                  <a:lnTo>
                    <a:pt x="309689" y="48768"/>
                  </a:lnTo>
                  <a:lnTo>
                    <a:pt x="323699" y="51232"/>
                  </a:lnTo>
                  <a:lnTo>
                    <a:pt x="332231" y="58007"/>
                  </a:lnTo>
                  <a:lnTo>
                    <a:pt x="336478" y="68163"/>
                  </a:lnTo>
                  <a:lnTo>
                    <a:pt x="337579" y="80224"/>
                  </a:lnTo>
                  <a:lnTo>
                    <a:pt x="337629" y="80772"/>
                  </a:lnTo>
                  <a:lnTo>
                    <a:pt x="365569" y="75692"/>
                  </a:lnTo>
                  <a:lnTo>
                    <a:pt x="365569" y="70612"/>
                  </a:lnTo>
                  <a:lnTo>
                    <a:pt x="361886" y="49962"/>
                  </a:lnTo>
                  <a:lnTo>
                    <a:pt x="361077" y="48768"/>
                  </a:lnTo>
                  <a:close/>
                </a:path>
              </a:pathLst>
            </a:custGeom>
            <a:solidFill>
              <a:srgbClr val="839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115942" y="41275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700"/>
                  </a:move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8" name="object 138" descr=""/>
          <p:cNvGrpSpPr/>
          <p:nvPr/>
        </p:nvGrpSpPr>
        <p:grpSpPr>
          <a:xfrm>
            <a:off x="4128642" y="4127500"/>
            <a:ext cx="1663700" cy="660400"/>
            <a:chOff x="4128642" y="4127500"/>
            <a:chExt cx="1663700" cy="660400"/>
          </a:xfrm>
        </p:grpSpPr>
        <p:sp>
          <p:nvSpPr>
            <p:cNvPr id="139" name="object 139" descr=""/>
            <p:cNvSpPr/>
            <p:nvPr/>
          </p:nvSpPr>
          <p:spPr>
            <a:xfrm>
              <a:off x="4128643" y="412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51000" y="12700"/>
                  </a:lnTo>
                  <a:lnTo>
                    <a:pt x="1651000" y="25400"/>
                  </a:lnTo>
                  <a:lnTo>
                    <a:pt x="1651000" y="635000"/>
                  </a:lnTo>
                  <a:lnTo>
                    <a:pt x="1651000" y="660400"/>
                  </a:lnTo>
                  <a:lnTo>
                    <a:pt x="1663700" y="660400"/>
                  </a:lnTo>
                  <a:lnTo>
                    <a:pt x="1663700" y="635000"/>
                  </a:lnTo>
                  <a:lnTo>
                    <a:pt x="1663700" y="254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128642" y="414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3238" y="4358640"/>
              <a:ext cx="244005" cy="223520"/>
            </a:xfrm>
            <a:prstGeom prst="rect">
              <a:avLst/>
            </a:prstGeom>
          </p:spPr>
        </p:pic>
      </p:grpSp>
      <p:grpSp>
        <p:nvGrpSpPr>
          <p:cNvPr id="142" name="object 142" descr=""/>
          <p:cNvGrpSpPr/>
          <p:nvPr/>
        </p:nvGrpSpPr>
        <p:grpSpPr>
          <a:xfrm>
            <a:off x="4128642" y="4762500"/>
            <a:ext cx="1663700" cy="660400"/>
            <a:chOff x="4128642" y="4762500"/>
            <a:chExt cx="1663700" cy="660400"/>
          </a:xfrm>
        </p:grpSpPr>
        <p:sp>
          <p:nvSpPr>
            <p:cNvPr id="143" name="object 143" descr=""/>
            <p:cNvSpPr/>
            <p:nvPr/>
          </p:nvSpPr>
          <p:spPr>
            <a:xfrm>
              <a:off x="4128643" y="4762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51000" y="12700"/>
                  </a:lnTo>
                  <a:lnTo>
                    <a:pt x="1651000" y="25400"/>
                  </a:lnTo>
                  <a:lnTo>
                    <a:pt x="1651000" y="635000"/>
                  </a:lnTo>
                  <a:lnTo>
                    <a:pt x="1651000" y="660400"/>
                  </a:lnTo>
                  <a:lnTo>
                    <a:pt x="1663700" y="660400"/>
                  </a:lnTo>
                  <a:lnTo>
                    <a:pt x="1663700" y="635000"/>
                  </a:lnTo>
                  <a:lnTo>
                    <a:pt x="1663700" y="254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128642" y="477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706238" y="4993640"/>
              <a:ext cx="497840" cy="223520"/>
            </a:xfrm>
            <a:custGeom>
              <a:avLst/>
              <a:gdLst/>
              <a:ahLst/>
              <a:cxnLst/>
              <a:rect l="l" t="t" r="r" b="b"/>
              <a:pathLst>
                <a:path w="497839" h="223520">
                  <a:moveTo>
                    <a:pt x="27939" y="137922"/>
                  </a:moveTo>
                  <a:lnTo>
                    <a:pt x="0" y="143002"/>
                  </a:lnTo>
                  <a:lnTo>
                    <a:pt x="0" y="152908"/>
                  </a:lnTo>
                  <a:lnTo>
                    <a:pt x="15493" y="188182"/>
                  </a:lnTo>
                  <a:lnTo>
                    <a:pt x="48513" y="201168"/>
                  </a:lnTo>
                  <a:lnTo>
                    <a:pt x="48513" y="223520"/>
                  </a:lnTo>
                  <a:lnTo>
                    <a:pt x="68579" y="223520"/>
                  </a:lnTo>
                  <a:lnTo>
                    <a:pt x="68579" y="201676"/>
                  </a:lnTo>
                  <a:lnTo>
                    <a:pt x="86165" y="198274"/>
                  </a:lnTo>
                  <a:lnTo>
                    <a:pt x="101822" y="190277"/>
                  </a:lnTo>
                  <a:lnTo>
                    <a:pt x="113049" y="176422"/>
                  </a:lnTo>
                  <a:lnTo>
                    <a:pt x="113392" y="174752"/>
                  </a:lnTo>
                  <a:lnTo>
                    <a:pt x="60959" y="174752"/>
                  </a:lnTo>
                  <a:lnTo>
                    <a:pt x="44763" y="172561"/>
                  </a:lnTo>
                  <a:lnTo>
                    <a:pt x="34639" y="166370"/>
                  </a:lnTo>
                  <a:lnTo>
                    <a:pt x="29420" y="156749"/>
                  </a:lnTo>
                  <a:lnTo>
                    <a:pt x="27939" y="144272"/>
                  </a:lnTo>
                  <a:lnTo>
                    <a:pt x="27939" y="137922"/>
                  </a:lnTo>
                  <a:close/>
                </a:path>
                <a:path w="497839" h="223520">
                  <a:moveTo>
                    <a:pt x="68579" y="0"/>
                  </a:moveTo>
                  <a:lnTo>
                    <a:pt x="48513" y="0"/>
                  </a:lnTo>
                  <a:lnTo>
                    <a:pt x="48513" y="22098"/>
                  </a:lnTo>
                  <a:lnTo>
                    <a:pt x="32297" y="25904"/>
                  </a:lnTo>
                  <a:lnTo>
                    <a:pt x="18414" y="33877"/>
                  </a:lnTo>
                  <a:lnTo>
                    <a:pt x="8723" y="46565"/>
                  </a:lnTo>
                  <a:lnTo>
                    <a:pt x="5183" y="64008"/>
                  </a:lnTo>
                  <a:lnTo>
                    <a:pt x="5079" y="64516"/>
                  </a:lnTo>
                  <a:lnTo>
                    <a:pt x="26832" y="105163"/>
                  </a:lnTo>
                  <a:lnTo>
                    <a:pt x="65726" y="129166"/>
                  </a:lnTo>
                  <a:lnTo>
                    <a:pt x="78835" y="137414"/>
                  </a:lnTo>
                  <a:lnTo>
                    <a:pt x="86752" y="145661"/>
                  </a:lnTo>
                  <a:lnTo>
                    <a:pt x="89407" y="155956"/>
                  </a:lnTo>
                  <a:lnTo>
                    <a:pt x="87713" y="163179"/>
                  </a:lnTo>
                  <a:lnTo>
                    <a:pt x="82518" y="169164"/>
                  </a:lnTo>
                  <a:lnTo>
                    <a:pt x="73656" y="173243"/>
                  </a:lnTo>
                  <a:lnTo>
                    <a:pt x="60959" y="174752"/>
                  </a:lnTo>
                  <a:lnTo>
                    <a:pt x="113392" y="174752"/>
                  </a:lnTo>
                  <a:lnTo>
                    <a:pt x="117243" y="155956"/>
                  </a:lnTo>
                  <a:lnTo>
                    <a:pt x="117347" y="155448"/>
                  </a:lnTo>
                  <a:lnTo>
                    <a:pt x="115304" y="138906"/>
                  </a:lnTo>
                  <a:lnTo>
                    <a:pt x="108997" y="125603"/>
                  </a:lnTo>
                  <a:lnTo>
                    <a:pt x="98167" y="114014"/>
                  </a:lnTo>
                  <a:lnTo>
                    <a:pt x="82549" y="102616"/>
                  </a:lnTo>
                  <a:lnTo>
                    <a:pt x="60987" y="90118"/>
                  </a:lnTo>
                  <a:lnTo>
                    <a:pt x="45550" y="80772"/>
                  </a:lnTo>
                  <a:lnTo>
                    <a:pt x="36151" y="72647"/>
                  </a:lnTo>
                  <a:lnTo>
                    <a:pt x="33019" y="64008"/>
                  </a:lnTo>
                  <a:lnTo>
                    <a:pt x="34412" y="58007"/>
                  </a:lnTo>
                  <a:lnTo>
                    <a:pt x="34492" y="57661"/>
                  </a:lnTo>
                  <a:lnTo>
                    <a:pt x="38893" y="52863"/>
                  </a:lnTo>
                  <a:lnTo>
                    <a:pt x="46200" y="49827"/>
                  </a:lnTo>
                  <a:lnTo>
                    <a:pt x="56387" y="48768"/>
                  </a:lnTo>
                  <a:lnTo>
                    <a:pt x="107775" y="48768"/>
                  </a:lnTo>
                  <a:lnTo>
                    <a:pt x="98805" y="35528"/>
                  </a:lnTo>
                  <a:lnTo>
                    <a:pt x="84835" y="26570"/>
                  </a:lnTo>
                  <a:lnTo>
                    <a:pt x="68579" y="22352"/>
                  </a:lnTo>
                  <a:lnTo>
                    <a:pt x="68579" y="0"/>
                  </a:lnTo>
                  <a:close/>
                </a:path>
                <a:path w="497839" h="223520">
                  <a:moveTo>
                    <a:pt x="107775" y="48768"/>
                  </a:moveTo>
                  <a:lnTo>
                    <a:pt x="56387" y="48768"/>
                  </a:lnTo>
                  <a:lnTo>
                    <a:pt x="70397" y="51232"/>
                  </a:lnTo>
                  <a:lnTo>
                    <a:pt x="78930" y="58007"/>
                  </a:lnTo>
                  <a:lnTo>
                    <a:pt x="83177" y="68163"/>
                  </a:lnTo>
                  <a:lnTo>
                    <a:pt x="84278" y="80224"/>
                  </a:lnTo>
                  <a:lnTo>
                    <a:pt x="84327" y="80772"/>
                  </a:lnTo>
                  <a:lnTo>
                    <a:pt x="112267" y="75692"/>
                  </a:lnTo>
                  <a:lnTo>
                    <a:pt x="112267" y="70612"/>
                  </a:lnTo>
                  <a:lnTo>
                    <a:pt x="108584" y="49962"/>
                  </a:lnTo>
                  <a:lnTo>
                    <a:pt x="107775" y="48768"/>
                  </a:lnTo>
                  <a:close/>
                </a:path>
                <a:path w="497839" h="223520">
                  <a:moveTo>
                    <a:pt x="154597" y="137922"/>
                  </a:moveTo>
                  <a:lnTo>
                    <a:pt x="126657" y="143002"/>
                  </a:lnTo>
                  <a:lnTo>
                    <a:pt x="126657" y="152908"/>
                  </a:lnTo>
                  <a:lnTo>
                    <a:pt x="130828" y="173243"/>
                  </a:lnTo>
                  <a:lnTo>
                    <a:pt x="130951" y="173843"/>
                  </a:lnTo>
                  <a:lnTo>
                    <a:pt x="142151" y="188182"/>
                  </a:lnTo>
                  <a:lnTo>
                    <a:pt x="157732" y="196949"/>
                  </a:lnTo>
                  <a:lnTo>
                    <a:pt x="175171" y="201168"/>
                  </a:lnTo>
                  <a:lnTo>
                    <a:pt x="175171" y="223520"/>
                  </a:lnTo>
                  <a:lnTo>
                    <a:pt x="195237" y="223520"/>
                  </a:lnTo>
                  <a:lnTo>
                    <a:pt x="195237" y="201676"/>
                  </a:lnTo>
                  <a:lnTo>
                    <a:pt x="212822" y="198274"/>
                  </a:lnTo>
                  <a:lnTo>
                    <a:pt x="228479" y="190277"/>
                  </a:lnTo>
                  <a:lnTo>
                    <a:pt x="239706" y="176422"/>
                  </a:lnTo>
                  <a:lnTo>
                    <a:pt x="240049" y="174752"/>
                  </a:lnTo>
                  <a:lnTo>
                    <a:pt x="187617" y="174752"/>
                  </a:lnTo>
                  <a:lnTo>
                    <a:pt x="171420" y="172561"/>
                  </a:lnTo>
                  <a:lnTo>
                    <a:pt x="161296" y="166370"/>
                  </a:lnTo>
                  <a:lnTo>
                    <a:pt x="156077" y="156749"/>
                  </a:lnTo>
                  <a:lnTo>
                    <a:pt x="154597" y="144272"/>
                  </a:lnTo>
                  <a:lnTo>
                    <a:pt x="154597" y="137922"/>
                  </a:lnTo>
                  <a:close/>
                </a:path>
                <a:path w="497839" h="223520">
                  <a:moveTo>
                    <a:pt x="195237" y="0"/>
                  </a:moveTo>
                  <a:lnTo>
                    <a:pt x="175171" y="0"/>
                  </a:lnTo>
                  <a:lnTo>
                    <a:pt x="175171" y="22098"/>
                  </a:lnTo>
                  <a:lnTo>
                    <a:pt x="158954" y="25904"/>
                  </a:lnTo>
                  <a:lnTo>
                    <a:pt x="145072" y="33877"/>
                  </a:lnTo>
                  <a:lnTo>
                    <a:pt x="135380" y="46565"/>
                  </a:lnTo>
                  <a:lnTo>
                    <a:pt x="131840" y="64008"/>
                  </a:lnTo>
                  <a:lnTo>
                    <a:pt x="131737" y="64516"/>
                  </a:lnTo>
                  <a:lnTo>
                    <a:pt x="153489" y="105163"/>
                  </a:lnTo>
                  <a:lnTo>
                    <a:pt x="192383" y="129166"/>
                  </a:lnTo>
                  <a:lnTo>
                    <a:pt x="205492" y="137414"/>
                  </a:lnTo>
                  <a:lnTo>
                    <a:pt x="213410" y="145661"/>
                  </a:lnTo>
                  <a:lnTo>
                    <a:pt x="216065" y="155956"/>
                  </a:lnTo>
                  <a:lnTo>
                    <a:pt x="214370" y="163179"/>
                  </a:lnTo>
                  <a:lnTo>
                    <a:pt x="209175" y="169164"/>
                  </a:lnTo>
                  <a:lnTo>
                    <a:pt x="200313" y="173243"/>
                  </a:lnTo>
                  <a:lnTo>
                    <a:pt x="187617" y="174752"/>
                  </a:lnTo>
                  <a:lnTo>
                    <a:pt x="240049" y="174752"/>
                  </a:lnTo>
                  <a:lnTo>
                    <a:pt x="243901" y="155956"/>
                  </a:lnTo>
                  <a:lnTo>
                    <a:pt x="244005" y="155448"/>
                  </a:lnTo>
                  <a:lnTo>
                    <a:pt x="241961" y="138906"/>
                  </a:lnTo>
                  <a:lnTo>
                    <a:pt x="235654" y="125603"/>
                  </a:lnTo>
                  <a:lnTo>
                    <a:pt x="224824" y="114014"/>
                  </a:lnTo>
                  <a:lnTo>
                    <a:pt x="209207" y="102616"/>
                  </a:lnTo>
                  <a:lnTo>
                    <a:pt x="187644" y="90118"/>
                  </a:lnTo>
                  <a:lnTo>
                    <a:pt x="172207" y="80772"/>
                  </a:lnTo>
                  <a:lnTo>
                    <a:pt x="162808" y="72647"/>
                  </a:lnTo>
                  <a:lnTo>
                    <a:pt x="159677" y="64008"/>
                  </a:lnTo>
                  <a:lnTo>
                    <a:pt x="161069" y="58007"/>
                  </a:lnTo>
                  <a:lnTo>
                    <a:pt x="161149" y="57661"/>
                  </a:lnTo>
                  <a:lnTo>
                    <a:pt x="165550" y="52863"/>
                  </a:lnTo>
                  <a:lnTo>
                    <a:pt x="172857" y="49827"/>
                  </a:lnTo>
                  <a:lnTo>
                    <a:pt x="183045" y="48768"/>
                  </a:lnTo>
                  <a:lnTo>
                    <a:pt x="234432" y="48768"/>
                  </a:lnTo>
                  <a:lnTo>
                    <a:pt x="225463" y="35528"/>
                  </a:lnTo>
                  <a:lnTo>
                    <a:pt x="211493" y="26570"/>
                  </a:lnTo>
                  <a:lnTo>
                    <a:pt x="195237" y="22352"/>
                  </a:lnTo>
                  <a:lnTo>
                    <a:pt x="195237" y="0"/>
                  </a:lnTo>
                  <a:close/>
                </a:path>
                <a:path w="497839" h="223520">
                  <a:moveTo>
                    <a:pt x="234432" y="48768"/>
                  </a:moveTo>
                  <a:lnTo>
                    <a:pt x="183045" y="48768"/>
                  </a:lnTo>
                  <a:lnTo>
                    <a:pt x="197054" y="51232"/>
                  </a:lnTo>
                  <a:lnTo>
                    <a:pt x="205587" y="58007"/>
                  </a:lnTo>
                  <a:lnTo>
                    <a:pt x="209834" y="68163"/>
                  </a:lnTo>
                  <a:lnTo>
                    <a:pt x="210935" y="80224"/>
                  </a:lnTo>
                  <a:lnTo>
                    <a:pt x="210985" y="80772"/>
                  </a:lnTo>
                  <a:lnTo>
                    <a:pt x="238925" y="75692"/>
                  </a:lnTo>
                  <a:lnTo>
                    <a:pt x="238925" y="70612"/>
                  </a:lnTo>
                  <a:lnTo>
                    <a:pt x="235242" y="49962"/>
                  </a:lnTo>
                  <a:lnTo>
                    <a:pt x="234432" y="48768"/>
                  </a:lnTo>
                  <a:close/>
                </a:path>
                <a:path w="497839" h="223520">
                  <a:moveTo>
                    <a:pt x="281241" y="137922"/>
                  </a:moveTo>
                  <a:lnTo>
                    <a:pt x="253301" y="143002"/>
                  </a:lnTo>
                  <a:lnTo>
                    <a:pt x="253301" y="152908"/>
                  </a:lnTo>
                  <a:lnTo>
                    <a:pt x="257472" y="173243"/>
                  </a:lnTo>
                  <a:lnTo>
                    <a:pt x="257595" y="173843"/>
                  </a:lnTo>
                  <a:lnTo>
                    <a:pt x="268795" y="188182"/>
                  </a:lnTo>
                  <a:lnTo>
                    <a:pt x="284376" y="196949"/>
                  </a:lnTo>
                  <a:lnTo>
                    <a:pt x="301815" y="201168"/>
                  </a:lnTo>
                  <a:lnTo>
                    <a:pt x="301815" y="223520"/>
                  </a:lnTo>
                  <a:lnTo>
                    <a:pt x="321881" y="223520"/>
                  </a:lnTo>
                  <a:lnTo>
                    <a:pt x="321881" y="201676"/>
                  </a:lnTo>
                  <a:lnTo>
                    <a:pt x="339467" y="198274"/>
                  </a:lnTo>
                  <a:lnTo>
                    <a:pt x="355123" y="190277"/>
                  </a:lnTo>
                  <a:lnTo>
                    <a:pt x="366351" y="176422"/>
                  </a:lnTo>
                  <a:lnTo>
                    <a:pt x="366693" y="174752"/>
                  </a:lnTo>
                  <a:lnTo>
                    <a:pt x="314261" y="174752"/>
                  </a:lnTo>
                  <a:lnTo>
                    <a:pt x="298065" y="172561"/>
                  </a:lnTo>
                  <a:lnTo>
                    <a:pt x="287940" y="166370"/>
                  </a:lnTo>
                  <a:lnTo>
                    <a:pt x="282721" y="156749"/>
                  </a:lnTo>
                  <a:lnTo>
                    <a:pt x="281241" y="144272"/>
                  </a:lnTo>
                  <a:lnTo>
                    <a:pt x="281241" y="137922"/>
                  </a:lnTo>
                  <a:close/>
                </a:path>
                <a:path w="497839" h="223520">
                  <a:moveTo>
                    <a:pt x="321881" y="0"/>
                  </a:moveTo>
                  <a:lnTo>
                    <a:pt x="301815" y="0"/>
                  </a:lnTo>
                  <a:lnTo>
                    <a:pt x="301815" y="22098"/>
                  </a:lnTo>
                  <a:lnTo>
                    <a:pt x="285599" y="25904"/>
                  </a:lnTo>
                  <a:lnTo>
                    <a:pt x="271716" y="33877"/>
                  </a:lnTo>
                  <a:lnTo>
                    <a:pt x="262024" y="46565"/>
                  </a:lnTo>
                  <a:lnTo>
                    <a:pt x="258484" y="64008"/>
                  </a:lnTo>
                  <a:lnTo>
                    <a:pt x="258381" y="64516"/>
                  </a:lnTo>
                  <a:lnTo>
                    <a:pt x="260330" y="80224"/>
                  </a:lnTo>
                  <a:lnTo>
                    <a:pt x="267112" y="93027"/>
                  </a:lnTo>
                  <a:lnTo>
                    <a:pt x="280134" y="105163"/>
                  </a:lnTo>
                  <a:lnTo>
                    <a:pt x="300799" y="118872"/>
                  </a:lnTo>
                  <a:lnTo>
                    <a:pt x="319027" y="129166"/>
                  </a:lnTo>
                  <a:lnTo>
                    <a:pt x="332136" y="137414"/>
                  </a:lnTo>
                  <a:lnTo>
                    <a:pt x="340054" y="145661"/>
                  </a:lnTo>
                  <a:lnTo>
                    <a:pt x="342709" y="155956"/>
                  </a:lnTo>
                  <a:lnTo>
                    <a:pt x="341014" y="163179"/>
                  </a:lnTo>
                  <a:lnTo>
                    <a:pt x="335819" y="169164"/>
                  </a:lnTo>
                  <a:lnTo>
                    <a:pt x="326957" y="173243"/>
                  </a:lnTo>
                  <a:lnTo>
                    <a:pt x="314261" y="174752"/>
                  </a:lnTo>
                  <a:lnTo>
                    <a:pt x="366693" y="174752"/>
                  </a:lnTo>
                  <a:lnTo>
                    <a:pt x="370545" y="155956"/>
                  </a:lnTo>
                  <a:lnTo>
                    <a:pt x="370649" y="155448"/>
                  </a:lnTo>
                  <a:lnTo>
                    <a:pt x="368605" y="138906"/>
                  </a:lnTo>
                  <a:lnTo>
                    <a:pt x="362299" y="125603"/>
                  </a:lnTo>
                  <a:lnTo>
                    <a:pt x="351468" y="114014"/>
                  </a:lnTo>
                  <a:lnTo>
                    <a:pt x="335851" y="102616"/>
                  </a:lnTo>
                  <a:lnTo>
                    <a:pt x="314289" y="90118"/>
                  </a:lnTo>
                  <a:lnTo>
                    <a:pt x="298851" y="80772"/>
                  </a:lnTo>
                  <a:lnTo>
                    <a:pt x="289452" y="72647"/>
                  </a:lnTo>
                  <a:lnTo>
                    <a:pt x="286321" y="64008"/>
                  </a:lnTo>
                  <a:lnTo>
                    <a:pt x="287713" y="58007"/>
                  </a:lnTo>
                  <a:lnTo>
                    <a:pt x="287793" y="57661"/>
                  </a:lnTo>
                  <a:lnTo>
                    <a:pt x="292195" y="52863"/>
                  </a:lnTo>
                  <a:lnTo>
                    <a:pt x="299501" y="49827"/>
                  </a:lnTo>
                  <a:lnTo>
                    <a:pt x="309689" y="48768"/>
                  </a:lnTo>
                  <a:lnTo>
                    <a:pt x="361077" y="48768"/>
                  </a:lnTo>
                  <a:lnTo>
                    <a:pt x="352107" y="35528"/>
                  </a:lnTo>
                  <a:lnTo>
                    <a:pt x="338137" y="26570"/>
                  </a:lnTo>
                  <a:lnTo>
                    <a:pt x="321881" y="22352"/>
                  </a:lnTo>
                  <a:lnTo>
                    <a:pt x="321881" y="0"/>
                  </a:lnTo>
                  <a:close/>
                </a:path>
                <a:path w="497839" h="223520">
                  <a:moveTo>
                    <a:pt x="361077" y="48768"/>
                  </a:moveTo>
                  <a:lnTo>
                    <a:pt x="309689" y="48768"/>
                  </a:lnTo>
                  <a:lnTo>
                    <a:pt x="323699" y="51232"/>
                  </a:lnTo>
                  <a:lnTo>
                    <a:pt x="332231" y="58007"/>
                  </a:lnTo>
                  <a:lnTo>
                    <a:pt x="336478" y="68163"/>
                  </a:lnTo>
                  <a:lnTo>
                    <a:pt x="337579" y="80224"/>
                  </a:lnTo>
                  <a:lnTo>
                    <a:pt x="337629" y="80772"/>
                  </a:lnTo>
                  <a:lnTo>
                    <a:pt x="365569" y="75692"/>
                  </a:lnTo>
                  <a:lnTo>
                    <a:pt x="365569" y="70612"/>
                  </a:lnTo>
                  <a:lnTo>
                    <a:pt x="361886" y="49962"/>
                  </a:lnTo>
                  <a:lnTo>
                    <a:pt x="361077" y="48768"/>
                  </a:lnTo>
                  <a:close/>
                </a:path>
                <a:path w="497839" h="223520">
                  <a:moveTo>
                    <a:pt x="407898" y="137922"/>
                  </a:moveTo>
                  <a:lnTo>
                    <a:pt x="379958" y="143002"/>
                  </a:lnTo>
                  <a:lnTo>
                    <a:pt x="379958" y="152908"/>
                  </a:lnTo>
                  <a:lnTo>
                    <a:pt x="384129" y="173243"/>
                  </a:lnTo>
                  <a:lnTo>
                    <a:pt x="384252" y="173843"/>
                  </a:lnTo>
                  <a:lnTo>
                    <a:pt x="395452" y="188182"/>
                  </a:lnTo>
                  <a:lnTo>
                    <a:pt x="411033" y="196949"/>
                  </a:lnTo>
                  <a:lnTo>
                    <a:pt x="428472" y="201168"/>
                  </a:lnTo>
                  <a:lnTo>
                    <a:pt x="428472" y="223520"/>
                  </a:lnTo>
                  <a:lnTo>
                    <a:pt x="448538" y="223520"/>
                  </a:lnTo>
                  <a:lnTo>
                    <a:pt x="448538" y="201676"/>
                  </a:lnTo>
                  <a:lnTo>
                    <a:pt x="466124" y="198274"/>
                  </a:lnTo>
                  <a:lnTo>
                    <a:pt x="481780" y="190277"/>
                  </a:lnTo>
                  <a:lnTo>
                    <a:pt x="493008" y="176422"/>
                  </a:lnTo>
                  <a:lnTo>
                    <a:pt x="493350" y="174752"/>
                  </a:lnTo>
                  <a:lnTo>
                    <a:pt x="440918" y="174752"/>
                  </a:lnTo>
                  <a:lnTo>
                    <a:pt x="424722" y="172561"/>
                  </a:lnTo>
                  <a:lnTo>
                    <a:pt x="414597" y="166370"/>
                  </a:lnTo>
                  <a:lnTo>
                    <a:pt x="409378" y="156749"/>
                  </a:lnTo>
                  <a:lnTo>
                    <a:pt x="407898" y="144272"/>
                  </a:lnTo>
                  <a:lnTo>
                    <a:pt x="407898" y="137922"/>
                  </a:lnTo>
                  <a:close/>
                </a:path>
                <a:path w="497839" h="223520">
                  <a:moveTo>
                    <a:pt x="448538" y="0"/>
                  </a:moveTo>
                  <a:lnTo>
                    <a:pt x="428472" y="0"/>
                  </a:lnTo>
                  <a:lnTo>
                    <a:pt x="428472" y="22098"/>
                  </a:lnTo>
                  <a:lnTo>
                    <a:pt x="412256" y="25904"/>
                  </a:lnTo>
                  <a:lnTo>
                    <a:pt x="398373" y="33877"/>
                  </a:lnTo>
                  <a:lnTo>
                    <a:pt x="388681" y="46565"/>
                  </a:lnTo>
                  <a:lnTo>
                    <a:pt x="385141" y="64008"/>
                  </a:lnTo>
                  <a:lnTo>
                    <a:pt x="385038" y="64516"/>
                  </a:lnTo>
                  <a:lnTo>
                    <a:pt x="386987" y="80224"/>
                  </a:lnTo>
                  <a:lnTo>
                    <a:pt x="393769" y="93027"/>
                  </a:lnTo>
                  <a:lnTo>
                    <a:pt x="406791" y="105163"/>
                  </a:lnTo>
                  <a:lnTo>
                    <a:pt x="427456" y="118872"/>
                  </a:lnTo>
                  <a:lnTo>
                    <a:pt x="445685" y="129166"/>
                  </a:lnTo>
                  <a:lnTo>
                    <a:pt x="458793" y="137414"/>
                  </a:lnTo>
                  <a:lnTo>
                    <a:pt x="466711" y="145661"/>
                  </a:lnTo>
                  <a:lnTo>
                    <a:pt x="469366" y="155956"/>
                  </a:lnTo>
                  <a:lnTo>
                    <a:pt x="467671" y="163179"/>
                  </a:lnTo>
                  <a:lnTo>
                    <a:pt x="462476" y="169164"/>
                  </a:lnTo>
                  <a:lnTo>
                    <a:pt x="453614" y="173243"/>
                  </a:lnTo>
                  <a:lnTo>
                    <a:pt x="440918" y="174752"/>
                  </a:lnTo>
                  <a:lnTo>
                    <a:pt x="493350" y="174752"/>
                  </a:lnTo>
                  <a:lnTo>
                    <a:pt x="497202" y="155956"/>
                  </a:lnTo>
                  <a:lnTo>
                    <a:pt x="497306" y="155448"/>
                  </a:lnTo>
                  <a:lnTo>
                    <a:pt x="495262" y="138906"/>
                  </a:lnTo>
                  <a:lnTo>
                    <a:pt x="488956" y="125603"/>
                  </a:lnTo>
                  <a:lnTo>
                    <a:pt x="478125" y="114014"/>
                  </a:lnTo>
                  <a:lnTo>
                    <a:pt x="462508" y="102616"/>
                  </a:lnTo>
                  <a:lnTo>
                    <a:pt x="440946" y="90118"/>
                  </a:lnTo>
                  <a:lnTo>
                    <a:pt x="425508" y="80772"/>
                  </a:lnTo>
                  <a:lnTo>
                    <a:pt x="416109" y="72647"/>
                  </a:lnTo>
                  <a:lnTo>
                    <a:pt x="412978" y="64008"/>
                  </a:lnTo>
                  <a:lnTo>
                    <a:pt x="414370" y="58007"/>
                  </a:lnTo>
                  <a:lnTo>
                    <a:pt x="414451" y="57661"/>
                  </a:lnTo>
                  <a:lnTo>
                    <a:pt x="418852" y="52863"/>
                  </a:lnTo>
                  <a:lnTo>
                    <a:pt x="426158" y="49827"/>
                  </a:lnTo>
                  <a:lnTo>
                    <a:pt x="436346" y="48768"/>
                  </a:lnTo>
                  <a:lnTo>
                    <a:pt x="487734" y="48768"/>
                  </a:lnTo>
                  <a:lnTo>
                    <a:pt x="478764" y="35528"/>
                  </a:lnTo>
                  <a:lnTo>
                    <a:pt x="464794" y="26570"/>
                  </a:lnTo>
                  <a:lnTo>
                    <a:pt x="448538" y="22352"/>
                  </a:lnTo>
                  <a:lnTo>
                    <a:pt x="448538" y="0"/>
                  </a:lnTo>
                  <a:close/>
                </a:path>
                <a:path w="497839" h="223520">
                  <a:moveTo>
                    <a:pt x="487734" y="48768"/>
                  </a:moveTo>
                  <a:lnTo>
                    <a:pt x="436346" y="48768"/>
                  </a:lnTo>
                  <a:lnTo>
                    <a:pt x="450356" y="51232"/>
                  </a:lnTo>
                  <a:lnTo>
                    <a:pt x="458889" y="58007"/>
                  </a:lnTo>
                  <a:lnTo>
                    <a:pt x="463135" y="68163"/>
                  </a:lnTo>
                  <a:lnTo>
                    <a:pt x="464236" y="80224"/>
                  </a:lnTo>
                  <a:lnTo>
                    <a:pt x="464286" y="80772"/>
                  </a:lnTo>
                  <a:lnTo>
                    <a:pt x="492226" y="75692"/>
                  </a:lnTo>
                  <a:lnTo>
                    <a:pt x="492226" y="70612"/>
                  </a:lnTo>
                  <a:lnTo>
                    <a:pt x="488543" y="49962"/>
                  </a:lnTo>
                  <a:lnTo>
                    <a:pt x="487734" y="48768"/>
                  </a:lnTo>
                  <a:close/>
                </a:path>
              </a:pathLst>
            </a:custGeom>
            <a:solidFill>
              <a:srgbClr val="839DA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6" name="object 146" descr=""/>
          <p:cNvGrpSpPr/>
          <p:nvPr/>
        </p:nvGrpSpPr>
        <p:grpSpPr>
          <a:xfrm>
            <a:off x="4128642" y="5397500"/>
            <a:ext cx="1663700" cy="660400"/>
            <a:chOff x="4128642" y="5397500"/>
            <a:chExt cx="1663700" cy="660400"/>
          </a:xfrm>
        </p:grpSpPr>
        <p:sp>
          <p:nvSpPr>
            <p:cNvPr id="147" name="object 147" descr=""/>
            <p:cNvSpPr/>
            <p:nvPr/>
          </p:nvSpPr>
          <p:spPr>
            <a:xfrm>
              <a:off x="4128643" y="5397499"/>
              <a:ext cx="1663700" cy="660400"/>
            </a:xfrm>
            <a:custGeom>
              <a:avLst/>
              <a:gdLst/>
              <a:ahLst/>
              <a:cxnLst/>
              <a:rect l="l" t="t" r="r" b="b"/>
              <a:pathLst>
                <a:path w="1663700" h="660400">
                  <a:moveTo>
                    <a:pt x="1663700" y="0"/>
                  </a:moveTo>
                  <a:lnTo>
                    <a:pt x="16510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51000" y="12700"/>
                  </a:lnTo>
                  <a:lnTo>
                    <a:pt x="1651000" y="25400"/>
                  </a:lnTo>
                  <a:lnTo>
                    <a:pt x="1651000" y="635000"/>
                  </a:lnTo>
                  <a:lnTo>
                    <a:pt x="1651000" y="660400"/>
                  </a:lnTo>
                  <a:lnTo>
                    <a:pt x="1663700" y="660400"/>
                  </a:lnTo>
                  <a:lnTo>
                    <a:pt x="1663700" y="635000"/>
                  </a:lnTo>
                  <a:lnTo>
                    <a:pt x="1663700" y="254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128642" y="5410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3238" y="5628640"/>
              <a:ext cx="244005" cy="223520"/>
            </a:xfrm>
            <a:prstGeom prst="rect">
              <a:avLst/>
            </a:prstGeom>
          </p:spPr>
        </p:pic>
      </p:grpSp>
      <p:grpSp>
        <p:nvGrpSpPr>
          <p:cNvPr id="150" name="object 150" descr=""/>
          <p:cNvGrpSpPr/>
          <p:nvPr/>
        </p:nvGrpSpPr>
        <p:grpSpPr>
          <a:xfrm>
            <a:off x="4115942" y="6032500"/>
            <a:ext cx="1676400" cy="660400"/>
            <a:chOff x="4115942" y="6032500"/>
            <a:chExt cx="1676400" cy="660400"/>
          </a:xfrm>
        </p:grpSpPr>
        <p:sp>
          <p:nvSpPr>
            <p:cNvPr id="151" name="object 151" descr=""/>
            <p:cNvSpPr/>
            <p:nvPr/>
          </p:nvSpPr>
          <p:spPr>
            <a:xfrm>
              <a:off x="4115943" y="6032499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676400" y="0"/>
                  </a:moveTo>
                  <a:lnTo>
                    <a:pt x="1663700" y="0"/>
                  </a:lnTo>
                  <a:lnTo>
                    <a:pt x="12700" y="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25400"/>
                  </a:lnTo>
                  <a:lnTo>
                    <a:pt x="1663700" y="635000"/>
                  </a:lnTo>
                  <a:lnTo>
                    <a:pt x="1663700" y="647700"/>
                  </a:lnTo>
                  <a:lnTo>
                    <a:pt x="12700" y="647700"/>
                  </a:lnTo>
                  <a:lnTo>
                    <a:pt x="0" y="6477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1663700" y="660400"/>
                  </a:lnTo>
                  <a:lnTo>
                    <a:pt x="1676400" y="660400"/>
                  </a:lnTo>
                  <a:lnTo>
                    <a:pt x="1676400" y="635000"/>
                  </a:lnTo>
                  <a:lnTo>
                    <a:pt x="1676400" y="254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128642" y="6045200"/>
              <a:ext cx="1651000" cy="635000"/>
            </a:xfrm>
            <a:custGeom>
              <a:avLst/>
              <a:gdLst/>
              <a:ahLst/>
              <a:cxnLst/>
              <a:rect l="l" t="t" r="r" b="b"/>
              <a:pathLst>
                <a:path w="1651000" h="635000">
                  <a:moveTo>
                    <a:pt x="16510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1651000" y="6350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96738" y="6263640"/>
              <a:ext cx="117348" cy="223519"/>
            </a:xfrm>
            <a:prstGeom prst="rect">
              <a:avLst/>
            </a:prstGeom>
          </p:spPr>
        </p:pic>
      </p:grpSp>
      <p:sp>
        <p:nvSpPr>
          <p:cNvPr id="154" name="object 154" descr=""/>
          <p:cNvSpPr/>
          <p:nvPr/>
        </p:nvSpPr>
        <p:spPr>
          <a:xfrm>
            <a:off x="623430" y="4127500"/>
            <a:ext cx="13335" cy="660400"/>
          </a:xfrm>
          <a:custGeom>
            <a:avLst/>
            <a:gdLst/>
            <a:ahLst/>
            <a:cxnLst/>
            <a:rect l="l" t="t" r="r" b="b"/>
            <a:pathLst>
              <a:path w="13334" h="660400">
                <a:moveTo>
                  <a:pt x="12712" y="25400"/>
                </a:move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12" y="254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5" name="object 155" descr=""/>
          <p:cNvGrpSpPr/>
          <p:nvPr/>
        </p:nvGrpSpPr>
        <p:grpSpPr>
          <a:xfrm>
            <a:off x="636140" y="4127500"/>
            <a:ext cx="3505200" cy="660400"/>
            <a:chOff x="636140" y="4127500"/>
            <a:chExt cx="3505200" cy="660400"/>
          </a:xfrm>
        </p:grpSpPr>
        <p:sp>
          <p:nvSpPr>
            <p:cNvPr id="156" name="object 156" descr=""/>
            <p:cNvSpPr/>
            <p:nvPr/>
          </p:nvSpPr>
          <p:spPr>
            <a:xfrm>
              <a:off x="636130" y="4127499"/>
              <a:ext cx="3505200" cy="660400"/>
            </a:xfrm>
            <a:custGeom>
              <a:avLst/>
              <a:gdLst/>
              <a:ahLst/>
              <a:cxnLst/>
              <a:rect l="l" t="t" r="r" b="b"/>
              <a:pathLst>
                <a:path w="3505200" h="660400">
                  <a:moveTo>
                    <a:pt x="3505200" y="0"/>
                  </a:moveTo>
                  <a:lnTo>
                    <a:pt x="34925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3492500" y="12700"/>
                  </a:lnTo>
                  <a:lnTo>
                    <a:pt x="3492500" y="25400"/>
                  </a:lnTo>
                  <a:lnTo>
                    <a:pt x="3492512" y="635000"/>
                  </a:lnTo>
                  <a:lnTo>
                    <a:pt x="3492500" y="660400"/>
                  </a:lnTo>
                  <a:lnTo>
                    <a:pt x="3505200" y="660400"/>
                  </a:lnTo>
                  <a:lnTo>
                    <a:pt x="3505200" y="635000"/>
                  </a:lnTo>
                  <a:lnTo>
                    <a:pt x="3505200" y="254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636143" y="4140200"/>
              <a:ext cx="3492500" cy="635000"/>
            </a:xfrm>
            <a:custGeom>
              <a:avLst/>
              <a:gdLst/>
              <a:ahLst/>
              <a:cxnLst/>
              <a:rect l="l" t="t" r="r" b="b"/>
              <a:pathLst>
                <a:path w="3492500" h="635000">
                  <a:moveTo>
                    <a:pt x="34925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3492500" y="635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920620" y="4371340"/>
              <a:ext cx="370840" cy="165100"/>
            </a:xfrm>
            <a:custGeom>
              <a:avLst/>
              <a:gdLst/>
              <a:ahLst/>
              <a:cxnLst/>
              <a:rect l="l" t="t" r="r" b="b"/>
              <a:pathLst>
                <a:path w="370840" h="165100">
                  <a:moveTo>
                    <a:pt x="115328" y="28448"/>
                  </a:moveTo>
                  <a:lnTo>
                    <a:pt x="99399" y="31245"/>
                  </a:lnTo>
                  <a:lnTo>
                    <a:pt x="88328" y="39852"/>
                  </a:lnTo>
                  <a:lnTo>
                    <a:pt x="81867" y="54594"/>
                  </a:lnTo>
                  <a:lnTo>
                    <a:pt x="79768" y="75793"/>
                  </a:lnTo>
                  <a:lnTo>
                    <a:pt x="79768" y="117246"/>
                  </a:lnTo>
                  <a:lnTo>
                    <a:pt x="81867" y="138445"/>
                  </a:lnTo>
                  <a:lnTo>
                    <a:pt x="88328" y="153187"/>
                  </a:lnTo>
                  <a:lnTo>
                    <a:pt x="99399" y="161794"/>
                  </a:lnTo>
                  <a:lnTo>
                    <a:pt x="115328" y="164592"/>
                  </a:lnTo>
                  <a:lnTo>
                    <a:pt x="131130" y="161794"/>
                  </a:lnTo>
                  <a:lnTo>
                    <a:pt x="141922" y="153187"/>
                  </a:lnTo>
                  <a:lnTo>
                    <a:pt x="144808" y="146304"/>
                  </a:lnTo>
                  <a:lnTo>
                    <a:pt x="115328" y="146304"/>
                  </a:lnTo>
                  <a:lnTo>
                    <a:pt x="108832" y="145183"/>
                  </a:lnTo>
                  <a:lnTo>
                    <a:pt x="104051" y="141147"/>
                  </a:lnTo>
                  <a:lnTo>
                    <a:pt x="101098" y="133188"/>
                  </a:lnTo>
                  <a:lnTo>
                    <a:pt x="100088" y="120294"/>
                  </a:lnTo>
                  <a:lnTo>
                    <a:pt x="100088" y="99568"/>
                  </a:lnTo>
                  <a:lnTo>
                    <a:pt x="150075" y="99568"/>
                  </a:lnTo>
                  <a:lnTo>
                    <a:pt x="150075" y="85344"/>
                  </a:lnTo>
                  <a:lnTo>
                    <a:pt x="100088" y="85344"/>
                  </a:lnTo>
                  <a:lnTo>
                    <a:pt x="100088" y="72745"/>
                  </a:lnTo>
                  <a:lnTo>
                    <a:pt x="101098" y="59851"/>
                  </a:lnTo>
                  <a:lnTo>
                    <a:pt x="104051" y="51892"/>
                  </a:lnTo>
                  <a:lnTo>
                    <a:pt x="108832" y="47856"/>
                  </a:lnTo>
                  <a:lnTo>
                    <a:pt x="115328" y="46736"/>
                  </a:lnTo>
                  <a:lnTo>
                    <a:pt x="144808" y="46736"/>
                  </a:lnTo>
                  <a:lnTo>
                    <a:pt x="141922" y="39852"/>
                  </a:lnTo>
                  <a:lnTo>
                    <a:pt x="131130" y="31245"/>
                  </a:lnTo>
                  <a:lnTo>
                    <a:pt x="115328" y="28448"/>
                  </a:lnTo>
                  <a:close/>
                </a:path>
                <a:path w="370840" h="165100">
                  <a:moveTo>
                    <a:pt x="21539" y="0"/>
                  </a:moveTo>
                  <a:lnTo>
                    <a:pt x="0" y="0"/>
                  </a:lnTo>
                  <a:lnTo>
                    <a:pt x="31292" y="105664"/>
                  </a:lnTo>
                  <a:lnTo>
                    <a:pt x="31292" y="162560"/>
                  </a:lnTo>
                  <a:lnTo>
                    <a:pt x="51612" y="162560"/>
                  </a:lnTo>
                  <a:lnTo>
                    <a:pt x="51612" y="105664"/>
                  </a:lnTo>
                  <a:lnTo>
                    <a:pt x="59315" y="79654"/>
                  </a:lnTo>
                  <a:lnTo>
                    <a:pt x="41452" y="79654"/>
                  </a:lnTo>
                  <a:lnTo>
                    <a:pt x="21539" y="0"/>
                  </a:lnTo>
                  <a:close/>
                </a:path>
                <a:path w="370840" h="165100">
                  <a:moveTo>
                    <a:pt x="150075" y="110744"/>
                  </a:moveTo>
                  <a:lnTo>
                    <a:pt x="129755" y="110744"/>
                  </a:lnTo>
                  <a:lnTo>
                    <a:pt x="129755" y="120294"/>
                  </a:lnTo>
                  <a:lnTo>
                    <a:pt x="128873" y="133188"/>
                  </a:lnTo>
                  <a:lnTo>
                    <a:pt x="126199" y="141147"/>
                  </a:lnTo>
                  <a:lnTo>
                    <a:pt x="121697" y="145183"/>
                  </a:lnTo>
                  <a:lnTo>
                    <a:pt x="115328" y="146304"/>
                  </a:lnTo>
                  <a:lnTo>
                    <a:pt x="144808" y="146304"/>
                  </a:lnTo>
                  <a:lnTo>
                    <a:pt x="148104" y="138445"/>
                  </a:lnTo>
                  <a:lnTo>
                    <a:pt x="150075" y="117246"/>
                  </a:lnTo>
                  <a:lnTo>
                    <a:pt x="150075" y="110744"/>
                  </a:lnTo>
                  <a:close/>
                </a:path>
                <a:path w="370840" h="165100">
                  <a:moveTo>
                    <a:pt x="144808" y="46736"/>
                  </a:moveTo>
                  <a:lnTo>
                    <a:pt x="115328" y="46736"/>
                  </a:lnTo>
                  <a:lnTo>
                    <a:pt x="121612" y="47856"/>
                  </a:lnTo>
                  <a:lnTo>
                    <a:pt x="126123" y="51892"/>
                  </a:lnTo>
                  <a:lnTo>
                    <a:pt x="128844" y="59851"/>
                  </a:lnTo>
                  <a:lnTo>
                    <a:pt x="129755" y="72745"/>
                  </a:lnTo>
                  <a:lnTo>
                    <a:pt x="129755" y="85344"/>
                  </a:lnTo>
                  <a:lnTo>
                    <a:pt x="150075" y="85344"/>
                  </a:lnTo>
                  <a:lnTo>
                    <a:pt x="150075" y="75793"/>
                  </a:lnTo>
                  <a:lnTo>
                    <a:pt x="148104" y="54594"/>
                  </a:lnTo>
                  <a:lnTo>
                    <a:pt x="144808" y="46736"/>
                  </a:lnTo>
                  <a:close/>
                </a:path>
                <a:path w="370840" h="165100">
                  <a:moveTo>
                    <a:pt x="82905" y="0"/>
                  </a:moveTo>
                  <a:lnTo>
                    <a:pt x="61366" y="0"/>
                  </a:lnTo>
                  <a:lnTo>
                    <a:pt x="41452" y="79654"/>
                  </a:lnTo>
                  <a:lnTo>
                    <a:pt x="59315" y="79654"/>
                  </a:lnTo>
                  <a:lnTo>
                    <a:pt x="82905" y="0"/>
                  </a:lnTo>
                  <a:close/>
                </a:path>
                <a:path w="370840" h="165100">
                  <a:moveTo>
                    <a:pt x="225739" y="46736"/>
                  </a:moveTo>
                  <a:lnTo>
                    <a:pt x="204711" y="46736"/>
                  </a:lnTo>
                  <a:lnTo>
                    <a:pt x="209384" y="51816"/>
                  </a:lnTo>
                  <a:lnTo>
                    <a:pt x="209384" y="63601"/>
                  </a:lnTo>
                  <a:lnTo>
                    <a:pt x="201256" y="78432"/>
                  </a:lnTo>
                  <a:lnTo>
                    <a:pt x="183375" y="89738"/>
                  </a:lnTo>
                  <a:lnTo>
                    <a:pt x="165493" y="104892"/>
                  </a:lnTo>
                  <a:lnTo>
                    <a:pt x="157365" y="131267"/>
                  </a:lnTo>
                  <a:lnTo>
                    <a:pt x="159413" y="145989"/>
                  </a:lnTo>
                  <a:lnTo>
                    <a:pt x="165061" y="156387"/>
                  </a:lnTo>
                  <a:lnTo>
                    <a:pt x="173584" y="162560"/>
                  </a:lnTo>
                  <a:lnTo>
                    <a:pt x="184188" y="164592"/>
                  </a:lnTo>
                  <a:lnTo>
                    <a:pt x="192582" y="163556"/>
                  </a:lnTo>
                  <a:lnTo>
                    <a:pt x="199529" y="160426"/>
                  </a:lnTo>
                  <a:lnTo>
                    <a:pt x="205104" y="155162"/>
                  </a:lnTo>
                  <a:lnTo>
                    <a:pt x="209384" y="147726"/>
                  </a:lnTo>
                  <a:lnTo>
                    <a:pt x="229704" y="147726"/>
                  </a:lnTo>
                  <a:lnTo>
                    <a:pt x="229704" y="146304"/>
                  </a:lnTo>
                  <a:lnTo>
                    <a:pt x="181952" y="146304"/>
                  </a:lnTo>
                  <a:lnTo>
                    <a:pt x="177685" y="138785"/>
                  </a:lnTo>
                  <a:lnTo>
                    <a:pt x="177685" y="128422"/>
                  </a:lnTo>
                  <a:lnTo>
                    <a:pt x="181895" y="114582"/>
                  </a:lnTo>
                  <a:lnTo>
                    <a:pt x="191538" y="104892"/>
                  </a:lnTo>
                  <a:lnTo>
                    <a:pt x="202203" y="97189"/>
                  </a:lnTo>
                  <a:lnTo>
                    <a:pt x="209384" y="89408"/>
                  </a:lnTo>
                  <a:lnTo>
                    <a:pt x="229704" y="89408"/>
                  </a:lnTo>
                  <a:lnTo>
                    <a:pt x="229704" y="67665"/>
                  </a:lnTo>
                  <a:lnTo>
                    <a:pt x="228177" y="52879"/>
                  </a:lnTo>
                  <a:lnTo>
                    <a:pt x="228088" y="52022"/>
                  </a:lnTo>
                  <a:lnTo>
                    <a:pt x="225739" y="46736"/>
                  </a:lnTo>
                  <a:close/>
                </a:path>
                <a:path w="370840" h="165100">
                  <a:moveTo>
                    <a:pt x="229704" y="147726"/>
                  </a:moveTo>
                  <a:lnTo>
                    <a:pt x="209384" y="147726"/>
                  </a:lnTo>
                  <a:lnTo>
                    <a:pt x="209384" y="151384"/>
                  </a:lnTo>
                  <a:lnTo>
                    <a:pt x="210400" y="158496"/>
                  </a:lnTo>
                  <a:lnTo>
                    <a:pt x="213448" y="162560"/>
                  </a:lnTo>
                  <a:lnTo>
                    <a:pt x="231736" y="162560"/>
                  </a:lnTo>
                  <a:lnTo>
                    <a:pt x="229704" y="154635"/>
                  </a:lnTo>
                  <a:lnTo>
                    <a:pt x="229704" y="147726"/>
                  </a:lnTo>
                  <a:close/>
                </a:path>
                <a:path w="370840" h="165100">
                  <a:moveTo>
                    <a:pt x="229704" y="89408"/>
                  </a:moveTo>
                  <a:lnTo>
                    <a:pt x="209384" y="89408"/>
                  </a:lnTo>
                  <a:lnTo>
                    <a:pt x="209384" y="131470"/>
                  </a:lnTo>
                  <a:lnTo>
                    <a:pt x="208368" y="135331"/>
                  </a:lnTo>
                  <a:lnTo>
                    <a:pt x="203085" y="146304"/>
                  </a:lnTo>
                  <a:lnTo>
                    <a:pt x="229704" y="146304"/>
                  </a:lnTo>
                  <a:lnTo>
                    <a:pt x="229704" y="89408"/>
                  </a:lnTo>
                  <a:close/>
                </a:path>
                <a:path w="370840" h="165100">
                  <a:moveTo>
                    <a:pt x="195770" y="28448"/>
                  </a:moveTo>
                  <a:lnTo>
                    <a:pt x="178962" y="31435"/>
                  </a:lnTo>
                  <a:lnTo>
                    <a:pt x="168135" y="39852"/>
                  </a:lnTo>
                  <a:lnTo>
                    <a:pt x="162337" y="52879"/>
                  </a:lnTo>
                  <a:lnTo>
                    <a:pt x="160616" y="69697"/>
                  </a:lnTo>
                  <a:lnTo>
                    <a:pt x="160616" y="72745"/>
                  </a:lnTo>
                  <a:lnTo>
                    <a:pt x="180936" y="72745"/>
                  </a:lnTo>
                  <a:lnTo>
                    <a:pt x="180936" y="67665"/>
                  </a:lnTo>
                  <a:lnTo>
                    <a:pt x="181883" y="58137"/>
                  </a:lnTo>
                  <a:lnTo>
                    <a:pt x="184529" y="52022"/>
                  </a:lnTo>
                  <a:lnTo>
                    <a:pt x="184619" y="51816"/>
                  </a:lnTo>
                  <a:lnTo>
                    <a:pt x="184696" y="51638"/>
                  </a:lnTo>
                  <a:lnTo>
                    <a:pt x="189337" y="47920"/>
                  </a:lnTo>
                  <a:lnTo>
                    <a:pt x="195770" y="46736"/>
                  </a:lnTo>
                  <a:lnTo>
                    <a:pt x="225739" y="46736"/>
                  </a:lnTo>
                  <a:lnTo>
                    <a:pt x="222680" y="39852"/>
                  </a:lnTo>
                  <a:lnTo>
                    <a:pt x="222567" y="39598"/>
                  </a:lnTo>
                  <a:lnTo>
                    <a:pt x="212171" y="31435"/>
                  </a:lnTo>
                  <a:lnTo>
                    <a:pt x="212307" y="31435"/>
                  </a:lnTo>
                  <a:lnTo>
                    <a:pt x="195770" y="28448"/>
                  </a:lnTo>
                  <a:close/>
                </a:path>
                <a:path w="370840" h="165100">
                  <a:moveTo>
                    <a:pt x="260235" y="118262"/>
                  </a:moveTo>
                  <a:lnTo>
                    <a:pt x="239915" y="118262"/>
                  </a:lnTo>
                  <a:lnTo>
                    <a:pt x="241744" y="139303"/>
                  </a:lnTo>
                  <a:lnTo>
                    <a:pt x="247840" y="153695"/>
                  </a:lnTo>
                  <a:lnTo>
                    <a:pt x="259118" y="161953"/>
                  </a:lnTo>
                  <a:lnTo>
                    <a:pt x="276491" y="164592"/>
                  </a:lnTo>
                  <a:lnTo>
                    <a:pt x="293420" y="161563"/>
                  </a:lnTo>
                  <a:lnTo>
                    <a:pt x="303621" y="153695"/>
                  </a:lnTo>
                  <a:lnTo>
                    <a:pt x="307080" y="146304"/>
                  </a:lnTo>
                  <a:lnTo>
                    <a:pt x="276491" y="146304"/>
                  </a:lnTo>
                  <a:lnTo>
                    <a:pt x="268979" y="145008"/>
                  </a:lnTo>
                  <a:lnTo>
                    <a:pt x="263944" y="140512"/>
                  </a:lnTo>
                  <a:lnTo>
                    <a:pt x="261118" y="131902"/>
                  </a:lnTo>
                  <a:lnTo>
                    <a:pt x="260235" y="118262"/>
                  </a:lnTo>
                  <a:close/>
                </a:path>
                <a:path w="370840" h="165100">
                  <a:moveTo>
                    <a:pt x="274459" y="28448"/>
                  </a:moveTo>
                  <a:lnTo>
                    <a:pt x="257918" y="31381"/>
                  </a:lnTo>
                  <a:lnTo>
                    <a:pt x="258295" y="31381"/>
                  </a:lnTo>
                  <a:lnTo>
                    <a:pt x="248094" y="38709"/>
                  </a:lnTo>
                  <a:lnTo>
                    <a:pt x="242569" y="49022"/>
                  </a:lnTo>
                  <a:lnTo>
                    <a:pt x="240931" y="60553"/>
                  </a:lnTo>
                  <a:lnTo>
                    <a:pt x="243233" y="74218"/>
                  </a:lnTo>
                  <a:lnTo>
                    <a:pt x="243271" y="74444"/>
                  </a:lnTo>
                  <a:lnTo>
                    <a:pt x="249288" y="84658"/>
                  </a:lnTo>
                  <a:lnTo>
                    <a:pt x="257476" y="92471"/>
                  </a:lnTo>
                  <a:lnTo>
                    <a:pt x="266331" y="99161"/>
                  </a:lnTo>
                  <a:lnTo>
                    <a:pt x="277558" y="108070"/>
                  </a:lnTo>
                  <a:lnTo>
                    <a:pt x="284822" y="115265"/>
                  </a:lnTo>
                  <a:lnTo>
                    <a:pt x="288734" y="122078"/>
                  </a:lnTo>
                  <a:lnTo>
                    <a:pt x="289902" y="129844"/>
                  </a:lnTo>
                  <a:lnTo>
                    <a:pt x="289902" y="140208"/>
                  </a:lnTo>
                  <a:lnTo>
                    <a:pt x="286245" y="146304"/>
                  </a:lnTo>
                  <a:lnTo>
                    <a:pt x="307080" y="146304"/>
                  </a:lnTo>
                  <a:lnTo>
                    <a:pt x="308838" y="142474"/>
                  </a:lnTo>
                  <a:lnTo>
                    <a:pt x="310222" y="129844"/>
                  </a:lnTo>
                  <a:lnTo>
                    <a:pt x="308209" y="116068"/>
                  </a:lnTo>
                  <a:lnTo>
                    <a:pt x="302653" y="105283"/>
                  </a:lnTo>
                  <a:lnTo>
                    <a:pt x="294278" y="96212"/>
                  </a:lnTo>
                  <a:lnTo>
                    <a:pt x="283806" y="87579"/>
                  </a:lnTo>
                  <a:lnTo>
                    <a:pt x="274024" y="80156"/>
                  </a:lnTo>
                  <a:lnTo>
                    <a:pt x="266966" y="74218"/>
                  </a:lnTo>
                  <a:lnTo>
                    <a:pt x="262689" y="68205"/>
                  </a:lnTo>
                  <a:lnTo>
                    <a:pt x="261251" y="60553"/>
                  </a:lnTo>
                  <a:lnTo>
                    <a:pt x="261251" y="51816"/>
                  </a:lnTo>
                  <a:lnTo>
                    <a:pt x="266738" y="46736"/>
                  </a:lnTo>
                  <a:lnTo>
                    <a:pt x="304431" y="46736"/>
                  </a:lnTo>
                  <a:lnTo>
                    <a:pt x="301434" y="39878"/>
                  </a:lnTo>
                  <a:lnTo>
                    <a:pt x="290690" y="31381"/>
                  </a:lnTo>
                  <a:lnTo>
                    <a:pt x="274459" y="28448"/>
                  </a:lnTo>
                  <a:close/>
                </a:path>
                <a:path w="370840" h="165100">
                  <a:moveTo>
                    <a:pt x="304431" y="46736"/>
                  </a:moveTo>
                  <a:lnTo>
                    <a:pt x="274459" y="46736"/>
                  </a:lnTo>
                  <a:lnTo>
                    <a:pt x="280485" y="47698"/>
                  </a:lnTo>
                  <a:lnTo>
                    <a:pt x="285026" y="51384"/>
                  </a:lnTo>
                  <a:lnTo>
                    <a:pt x="287889" y="58994"/>
                  </a:lnTo>
                  <a:lnTo>
                    <a:pt x="288886" y="71729"/>
                  </a:lnTo>
                  <a:lnTo>
                    <a:pt x="309206" y="71729"/>
                  </a:lnTo>
                  <a:lnTo>
                    <a:pt x="307378" y="53479"/>
                  </a:lnTo>
                  <a:lnTo>
                    <a:pt x="304431" y="46736"/>
                  </a:lnTo>
                  <a:close/>
                </a:path>
                <a:path w="370840" h="165100">
                  <a:moveTo>
                    <a:pt x="347878" y="48768"/>
                  </a:moveTo>
                  <a:lnTo>
                    <a:pt x="327558" y="48768"/>
                  </a:lnTo>
                  <a:lnTo>
                    <a:pt x="327558" y="118262"/>
                  </a:lnTo>
                  <a:lnTo>
                    <a:pt x="328428" y="137699"/>
                  </a:lnTo>
                  <a:lnTo>
                    <a:pt x="332384" y="151536"/>
                  </a:lnTo>
                  <a:lnTo>
                    <a:pt x="341445" y="159810"/>
                  </a:lnTo>
                  <a:lnTo>
                    <a:pt x="357631" y="162560"/>
                  </a:lnTo>
                  <a:lnTo>
                    <a:pt x="370230" y="162560"/>
                  </a:lnTo>
                  <a:lnTo>
                    <a:pt x="370230" y="144272"/>
                  </a:lnTo>
                  <a:lnTo>
                    <a:pt x="361289" y="144272"/>
                  </a:lnTo>
                  <a:lnTo>
                    <a:pt x="354050" y="142722"/>
                  </a:lnTo>
                  <a:lnTo>
                    <a:pt x="350011" y="137972"/>
                  </a:lnTo>
                  <a:lnTo>
                    <a:pt x="348259" y="129870"/>
                  </a:lnTo>
                  <a:lnTo>
                    <a:pt x="347878" y="118262"/>
                  </a:lnTo>
                  <a:lnTo>
                    <a:pt x="347878" y="48768"/>
                  </a:lnTo>
                  <a:close/>
                </a:path>
                <a:path w="370840" h="165100">
                  <a:moveTo>
                    <a:pt x="350926" y="0"/>
                  </a:moveTo>
                  <a:lnTo>
                    <a:pt x="330606" y="0"/>
                  </a:lnTo>
                  <a:lnTo>
                    <a:pt x="329679" y="10020"/>
                  </a:lnTo>
                  <a:lnTo>
                    <a:pt x="326542" y="19050"/>
                  </a:lnTo>
                  <a:lnTo>
                    <a:pt x="321119" y="26174"/>
                  </a:lnTo>
                  <a:lnTo>
                    <a:pt x="313334" y="30480"/>
                  </a:lnTo>
                  <a:lnTo>
                    <a:pt x="313334" y="48768"/>
                  </a:lnTo>
                  <a:lnTo>
                    <a:pt x="370230" y="48768"/>
                  </a:lnTo>
                  <a:lnTo>
                    <a:pt x="370230" y="30480"/>
                  </a:lnTo>
                  <a:lnTo>
                    <a:pt x="335686" y="30480"/>
                  </a:lnTo>
                  <a:lnTo>
                    <a:pt x="341753" y="26689"/>
                  </a:lnTo>
                  <a:lnTo>
                    <a:pt x="346582" y="19812"/>
                  </a:lnTo>
                  <a:lnTo>
                    <a:pt x="349773" y="10648"/>
                  </a:lnTo>
                  <a:lnTo>
                    <a:pt x="350926" y="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" name="object 159" descr=""/>
          <p:cNvSpPr/>
          <p:nvPr/>
        </p:nvSpPr>
        <p:spPr>
          <a:xfrm>
            <a:off x="623430" y="4762500"/>
            <a:ext cx="13335" cy="660400"/>
          </a:xfrm>
          <a:custGeom>
            <a:avLst/>
            <a:gdLst/>
            <a:ahLst/>
            <a:cxnLst/>
            <a:rect l="l" t="t" r="r" b="b"/>
            <a:pathLst>
              <a:path w="13334" h="660400">
                <a:moveTo>
                  <a:pt x="12712" y="25400"/>
                </a:move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12" y="254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0" name="object 160" descr=""/>
          <p:cNvGrpSpPr/>
          <p:nvPr/>
        </p:nvGrpSpPr>
        <p:grpSpPr>
          <a:xfrm>
            <a:off x="636140" y="4762500"/>
            <a:ext cx="3505200" cy="660400"/>
            <a:chOff x="636140" y="4762500"/>
            <a:chExt cx="3505200" cy="660400"/>
          </a:xfrm>
        </p:grpSpPr>
        <p:sp>
          <p:nvSpPr>
            <p:cNvPr id="161" name="object 161" descr=""/>
            <p:cNvSpPr/>
            <p:nvPr/>
          </p:nvSpPr>
          <p:spPr>
            <a:xfrm>
              <a:off x="636130" y="4762499"/>
              <a:ext cx="3505200" cy="660400"/>
            </a:xfrm>
            <a:custGeom>
              <a:avLst/>
              <a:gdLst/>
              <a:ahLst/>
              <a:cxnLst/>
              <a:rect l="l" t="t" r="r" b="b"/>
              <a:pathLst>
                <a:path w="3505200" h="660400">
                  <a:moveTo>
                    <a:pt x="3505200" y="0"/>
                  </a:moveTo>
                  <a:lnTo>
                    <a:pt x="34925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3492500" y="12700"/>
                  </a:lnTo>
                  <a:lnTo>
                    <a:pt x="3492500" y="25400"/>
                  </a:lnTo>
                  <a:lnTo>
                    <a:pt x="3492512" y="635000"/>
                  </a:lnTo>
                  <a:lnTo>
                    <a:pt x="3492500" y="660400"/>
                  </a:lnTo>
                  <a:lnTo>
                    <a:pt x="3505200" y="660400"/>
                  </a:lnTo>
                  <a:lnTo>
                    <a:pt x="3505200" y="635000"/>
                  </a:lnTo>
                  <a:lnTo>
                    <a:pt x="3505200" y="254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36143" y="4775200"/>
              <a:ext cx="3492500" cy="635000"/>
            </a:xfrm>
            <a:custGeom>
              <a:avLst/>
              <a:gdLst/>
              <a:ahLst/>
              <a:cxnLst/>
              <a:rect l="l" t="t" r="r" b="b"/>
              <a:pathLst>
                <a:path w="3492500" h="635000">
                  <a:moveTo>
                    <a:pt x="34925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3492500" y="635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920620" y="5006340"/>
              <a:ext cx="401955" cy="165100"/>
            </a:xfrm>
            <a:custGeom>
              <a:avLst/>
              <a:gdLst/>
              <a:ahLst/>
              <a:cxnLst/>
              <a:rect l="l" t="t" r="r" b="b"/>
              <a:pathLst>
                <a:path w="401955" h="165100">
                  <a:moveTo>
                    <a:pt x="20319" y="0"/>
                  </a:moveTo>
                  <a:lnTo>
                    <a:pt x="0" y="0"/>
                  </a:lnTo>
                  <a:lnTo>
                    <a:pt x="0" y="162560"/>
                  </a:lnTo>
                  <a:lnTo>
                    <a:pt x="20319" y="162560"/>
                  </a:lnTo>
                  <a:lnTo>
                    <a:pt x="20319" y="0"/>
                  </a:lnTo>
                  <a:close/>
                </a:path>
                <a:path w="401955" h="165100">
                  <a:moveTo>
                    <a:pt x="50876" y="30480"/>
                  </a:moveTo>
                  <a:lnTo>
                    <a:pt x="30556" y="30480"/>
                  </a:lnTo>
                  <a:lnTo>
                    <a:pt x="30556" y="162560"/>
                  </a:lnTo>
                  <a:lnTo>
                    <a:pt x="50876" y="162560"/>
                  </a:lnTo>
                  <a:lnTo>
                    <a:pt x="50876" y="61429"/>
                  </a:lnTo>
                  <a:lnTo>
                    <a:pt x="52171" y="56426"/>
                  </a:lnTo>
                  <a:lnTo>
                    <a:pt x="54736" y="52628"/>
                  </a:lnTo>
                  <a:lnTo>
                    <a:pt x="57454" y="48704"/>
                  </a:lnTo>
                  <a:lnTo>
                    <a:pt x="61442" y="46736"/>
                  </a:lnTo>
                  <a:lnTo>
                    <a:pt x="98412" y="46736"/>
                  </a:lnTo>
                  <a:lnTo>
                    <a:pt x="98056" y="45313"/>
                  </a:lnTo>
                  <a:lnTo>
                    <a:pt x="50876" y="45313"/>
                  </a:lnTo>
                  <a:lnTo>
                    <a:pt x="50876" y="30480"/>
                  </a:lnTo>
                  <a:close/>
                </a:path>
                <a:path w="401955" h="165100">
                  <a:moveTo>
                    <a:pt x="98412" y="46736"/>
                  </a:moveTo>
                  <a:lnTo>
                    <a:pt x="71602" y="46736"/>
                  </a:lnTo>
                  <a:lnTo>
                    <a:pt x="75133" y="48425"/>
                  </a:lnTo>
                  <a:lnTo>
                    <a:pt x="77292" y="51816"/>
                  </a:lnTo>
                  <a:lnTo>
                    <a:pt x="79463" y="55067"/>
                  </a:lnTo>
                  <a:lnTo>
                    <a:pt x="80432" y="59498"/>
                  </a:lnTo>
                  <a:lnTo>
                    <a:pt x="80543" y="162560"/>
                  </a:lnTo>
                  <a:lnTo>
                    <a:pt x="100863" y="162560"/>
                  </a:lnTo>
                  <a:lnTo>
                    <a:pt x="100863" y="69697"/>
                  </a:lnTo>
                  <a:lnTo>
                    <a:pt x="100575" y="61429"/>
                  </a:lnTo>
                  <a:lnTo>
                    <a:pt x="100508" y="59498"/>
                  </a:lnTo>
                  <a:lnTo>
                    <a:pt x="99661" y="52628"/>
                  </a:lnTo>
                  <a:lnTo>
                    <a:pt x="99561" y="51816"/>
                  </a:lnTo>
                  <a:lnTo>
                    <a:pt x="99442" y="50849"/>
                  </a:lnTo>
                  <a:lnTo>
                    <a:pt x="98412" y="46736"/>
                  </a:lnTo>
                  <a:close/>
                </a:path>
                <a:path w="401955" h="165100">
                  <a:moveTo>
                    <a:pt x="84886" y="28448"/>
                  </a:moveTo>
                  <a:lnTo>
                    <a:pt x="69164" y="28448"/>
                  </a:lnTo>
                  <a:lnTo>
                    <a:pt x="63880" y="30137"/>
                  </a:lnTo>
                  <a:lnTo>
                    <a:pt x="55892" y="36779"/>
                  </a:lnTo>
                  <a:lnTo>
                    <a:pt x="52908" y="40703"/>
                  </a:lnTo>
                  <a:lnTo>
                    <a:pt x="50876" y="45313"/>
                  </a:lnTo>
                  <a:lnTo>
                    <a:pt x="98056" y="45313"/>
                  </a:lnTo>
                  <a:lnTo>
                    <a:pt x="97664" y="43749"/>
                  </a:lnTo>
                  <a:lnTo>
                    <a:pt x="95173" y="38201"/>
                  </a:lnTo>
                  <a:lnTo>
                    <a:pt x="91389" y="31699"/>
                  </a:lnTo>
                  <a:lnTo>
                    <a:pt x="84886" y="28448"/>
                  </a:lnTo>
                  <a:close/>
                </a:path>
                <a:path w="401955" h="165100">
                  <a:moveTo>
                    <a:pt x="130454" y="118262"/>
                  </a:moveTo>
                  <a:lnTo>
                    <a:pt x="110134" y="118262"/>
                  </a:lnTo>
                  <a:lnTo>
                    <a:pt x="110255" y="122732"/>
                  </a:lnTo>
                  <a:lnTo>
                    <a:pt x="110350" y="126261"/>
                  </a:lnTo>
                  <a:lnTo>
                    <a:pt x="110999" y="133397"/>
                  </a:lnTo>
                  <a:lnTo>
                    <a:pt x="112031" y="139395"/>
                  </a:lnTo>
                  <a:lnTo>
                    <a:pt x="112079" y="139672"/>
                  </a:lnTo>
                  <a:lnTo>
                    <a:pt x="137502" y="164592"/>
                  </a:lnTo>
                  <a:lnTo>
                    <a:pt x="146710" y="164592"/>
                  </a:lnTo>
                  <a:lnTo>
                    <a:pt x="161469" y="162420"/>
                  </a:lnTo>
                  <a:lnTo>
                    <a:pt x="172010" y="155905"/>
                  </a:lnTo>
                  <a:lnTo>
                    <a:pt x="177601" y="146304"/>
                  </a:lnTo>
                  <a:lnTo>
                    <a:pt x="142646" y="146304"/>
                  </a:lnTo>
                  <a:lnTo>
                    <a:pt x="139458" y="145491"/>
                  </a:lnTo>
                  <a:lnTo>
                    <a:pt x="134861" y="142240"/>
                  </a:lnTo>
                  <a:lnTo>
                    <a:pt x="133159" y="139395"/>
                  </a:lnTo>
                  <a:lnTo>
                    <a:pt x="131000" y="131267"/>
                  </a:lnTo>
                  <a:lnTo>
                    <a:pt x="130519" y="126261"/>
                  </a:lnTo>
                  <a:lnTo>
                    <a:pt x="130454" y="118262"/>
                  </a:lnTo>
                  <a:close/>
                </a:path>
                <a:path w="401955" h="165100">
                  <a:moveTo>
                    <a:pt x="144678" y="28448"/>
                  </a:moveTo>
                  <a:lnTo>
                    <a:pt x="135007" y="29133"/>
                  </a:lnTo>
                  <a:lnTo>
                    <a:pt x="136039" y="29133"/>
                  </a:lnTo>
                  <a:lnTo>
                    <a:pt x="129438" y="30783"/>
                  </a:lnTo>
                  <a:lnTo>
                    <a:pt x="123647" y="33704"/>
                  </a:lnTo>
                  <a:lnTo>
                    <a:pt x="119075" y="37795"/>
                  </a:lnTo>
                  <a:lnTo>
                    <a:pt x="113791" y="44030"/>
                  </a:lnTo>
                  <a:lnTo>
                    <a:pt x="111150" y="51612"/>
                  </a:lnTo>
                  <a:lnTo>
                    <a:pt x="111150" y="67195"/>
                  </a:lnTo>
                  <a:lnTo>
                    <a:pt x="136550" y="99161"/>
                  </a:lnTo>
                  <a:lnTo>
                    <a:pt x="143052" y="104178"/>
                  </a:lnTo>
                  <a:lnTo>
                    <a:pt x="147866" y="108165"/>
                  </a:lnTo>
                  <a:lnTo>
                    <a:pt x="150977" y="111150"/>
                  </a:lnTo>
                  <a:lnTo>
                    <a:pt x="154228" y="113995"/>
                  </a:lnTo>
                  <a:lnTo>
                    <a:pt x="156527" y="116903"/>
                  </a:lnTo>
                  <a:lnTo>
                    <a:pt x="157886" y="119888"/>
                  </a:lnTo>
                  <a:lnTo>
                    <a:pt x="159372" y="122732"/>
                  </a:lnTo>
                  <a:lnTo>
                    <a:pt x="160015" y="125577"/>
                  </a:lnTo>
                  <a:lnTo>
                    <a:pt x="160121" y="135267"/>
                  </a:lnTo>
                  <a:lnTo>
                    <a:pt x="159042" y="139395"/>
                  </a:lnTo>
                  <a:lnTo>
                    <a:pt x="156870" y="142240"/>
                  </a:lnTo>
                  <a:lnTo>
                    <a:pt x="154733" y="145084"/>
                  </a:lnTo>
                  <a:lnTo>
                    <a:pt x="154489" y="145084"/>
                  </a:lnTo>
                  <a:lnTo>
                    <a:pt x="151447" y="146304"/>
                  </a:lnTo>
                  <a:lnTo>
                    <a:pt x="177601" y="146304"/>
                  </a:lnTo>
                  <a:lnTo>
                    <a:pt x="178311" y="145084"/>
                  </a:lnTo>
                  <a:lnTo>
                    <a:pt x="180441" y="129844"/>
                  </a:lnTo>
                  <a:lnTo>
                    <a:pt x="180351" y="122732"/>
                  </a:lnTo>
                  <a:lnTo>
                    <a:pt x="179349" y="117513"/>
                  </a:lnTo>
                  <a:lnTo>
                    <a:pt x="177190" y="112776"/>
                  </a:lnTo>
                  <a:lnTo>
                    <a:pt x="175137" y="108165"/>
                  </a:lnTo>
                  <a:lnTo>
                    <a:pt x="142989" y="79248"/>
                  </a:lnTo>
                  <a:lnTo>
                    <a:pt x="139801" y="76746"/>
                  </a:lnTo>
                  <a:lnTo>
                    <a:pt x="131470" y="63804"/>
                  </a:lnTo>
                  <a:lnTo>
                    <a:pt x="131470" y="56222"/>
                  </a:lnTo>
                  <a:lnTo>
                    <a:pt x="132634" y="52984"/>
                  </a:lnTo>
                  <a:lnTo>
                    <a:pt x="132689" y="52832"/>
                  </a:lnTo>
                  <a:lnTo>
                    <a:pt x="137566" y="47955"/>
                  </a:lnTo>
                  <a:lnTo>
                    <a:pt x="140754" y="46736"/>
                  </a:lnTo>
                  <a:lnTo>
                    <a:pt x="175253" y="46736"/>
                  </a:lnTo>
                  <a:lnTo>
                    <a:pt x="174850" y="45554"/>
                  </a:lnTo>
                  <a:lnTo>
                    <a:pt x="171297" y="39420"/>
                  </a:lnTo>
                  <a:lnTo>
                    <a:pt x="166584" y="34620"/>
                  </a:lnTo>
                  <a:lnTo>
                    <a:pt x="160578" y="31191"/>
                  </a:lnTo>
                  <a:lnTo>
                    <a:pt x="153277" y="29133"/>
                  </a:lnTo>
                  <a:lnTo>
                    <a:pt x="144678" y="28448"/>
                  </a:lnTo>
                  <a:close/>
                </a:path>
                <a:path w="401955" h="165100">
                  <a:moveTo>
                    <a:pt x="175253" y="46736"/>
                  </a:moveTo>
                  <a:lnTo>
                    <a:pt x="149555" y="46736"/>
                  </a:lnTo>
                  <a:lnTo>
                    <a:pt x="153149" y="48501"/>
                  </a:lnTo>
                  <a:lnTo>
                    <a:pt x="155447" y="52019"/>
                  </a:lnTo>
                  <a:lnTo>
                    <a:pt x="157886" y="55410"/>
                  </a:lnTo>
                  <a:lnTo>
                    <a:pt x="159056" y="61709"/>
                  </a:lnTo>
                  <a:lnTo>
                    <a:pt x="159105" y="71729"/>
                  </a:lnTo>
                  <a:lnTo>
                    <a:pt x="179425" y="71729"/>
                  </a:lnTo>
                  <a:lnTo>
                    <a:pt x="179022" y="63804"/>
                  </a:lnTo>
                  <a:lnTo>
                    <a:pt x="178916" y="61709"/>
                  </a:lnTo>
                  <a:lnTo>
                    <a:pt x="177390" y="52984"/>
                  </a:lnTo>
                  <a:lnTo>
                    <a:pt x="175253" y="46736"/>
                  </a:lnTo>
                  <a:close/>
                </a:path>
                <a:path w="401955" h="165100">
                  <a:moveTo>
                    <a:pt x="225272" y="28448"/>
                  </a:moveTo>
                  <a:lnTo>
                    <a:pt x="191844" y="54505"/>
                  </a:lnTo>
                  <a:lnTo>
                    <a:pt x="189712" y="75793"/>
                  </a:lnTo>
                  <a:lnTo>
                    <a:pt x="189712" y="117246"/>
                  </a:lnTo>
                  <a:lnTo>
                    <a:pt x="203130" y="158189"/>
                  </a:lnTo>
                  <a:lnTo>
                    <a:pt x="225272" y="164592"/>
                  </a:lnTo>
                  <a:lnTo>
                    <a:pt x="233780" y="163880"/>
                  </a:lnTo>
                  <a:lnTo>
                    <a:pt x="255452" y="146304"/>
                  </a:lnTo>
                  <a:lnTo>
                    <a:pt x="219989" y="146304"/>
                  </a:lnTo>
                  <a:lnTo>
                    <a:pt x="216128" y="144475"/>
                  </a:lnTo>
                  <a:lnTo>
                    <a:pt x="213690" y="140817"/>
                  </a:lnTo>
                  <a:lnTo>
                    <a:pt x="211341" y="137160"/>
                  </a:lnTo>
                  <a:lnTo>
                    <a:pt x="211251" y="137020"/>
                  </a:lnTo>
                  <a:lnTo>
                    <a:pt x="210042" y="130314"/>
                  </a:lnTo>
                  <a:lnTo>
                    <a:pt x="210019" y="99568"/>
                  </a:lnTo>
                  <a:lnTo>
                    <a:pt x="260019" y="99568"/>
                  </a:lnTo>
                  <a:lnTo>
                    <a:pt x="260019" y="85344"/>
                  </a:lnTo>
                  <a:lnTo>
                    <a:pt x="210019" y="85344"/>
                  </a:lnTo>
                  <a:lnTo>
                    <a:pt x="210019" y="62852"/>
                  </a:lnTo>
                  <a:lnTo>
                    <a:pt x="211251" y="56083"/>
                  </a:lnTo>
                  <a:lnTo>
                    <a:pt x="213690" y="52425"/>
                  </a:lnTo>
                  <a:lnTo>
                    <a:pt x="216128" y="48628"/>
                  </a:lnTo>
                  <a:lnTo>
                    <a:pt x="219989" y="46736"/>
                  </a:lnTo>
                  <a:lnTo>
                    <a:pt x="255452" y="46736"/>
                  </a:lnTo>
                  <a:lnTo>
                    <a:pt x="255326" y="46339"/>
                  </a:lnTo>
                  <a:lnTo>
                    <a:pt x="251675" y="39827"/>
                  </a:lnTo>
                  <a:lnTo>
                    <a:pt x="246982" y="34850"/>
                  </a:lnTo>
                  <a:lnTo>
                    <a:pt x="241017" y="31294"/>
                  </a:lnTo>
                  <a:lnTo>
                    <a:pt x="233780" y="29159"/>
                  </a:lnTo>
                  <a:lnTo>
                    <a:pt x="225272" y="28448"/>
                  </a:lnTo>
                  <a:close/>
                </a:path>
                <a:path w="401955" h="165100">
                  <a:moveTo>
                    <a:pt x="260019" y="110744"/>
                  </a:moveTo>
                  <a:lnTo>
                    <a:pt x="239687" y="110744"/>
                  </a:lnTo>
                  <a:lnTo>
                    <a:pt x="239687" y="130314"/>
                  </a:lnTo>
                  <a:lnTo>
                    <a:pt x="238567" y="137020"/>
                  </a:lnTo>
                  <a:lnTo>
                    <a:pt x="238544" y="137160"/>
                  </a:lnTo>
                  <a:lnTo>
                    <a:pt x="236245" y="140817"/>
                  </a:lnTo>
                  <a:lnTo>
                    <a:pt x="234073" y="144475"/>
                  </a:lnTo>
                  <a:lnTo>
                    <a:pt x="230416" y="146304"/>
                  </a:lnTo>
                  <a:lnTo>
                    <a:pt x="255452" y="146304"/>
                  </a:lnTo>
                  <a:lnTo>
                    <a:pt x="257933" y="138534"/>
                  </a:lnTo>
                  <a:lnTo>
                    <a:pt x="259498" y="128716"/>
                  </a:lnTo>
                  <a:lnTo>
                    <a:pt x="260019" y="117246"/>
                  </a:lnTo>
                  <a:lnTo>
                    <a:pt x="260019" y="110744"/>
                  </a:lnTo>
                  <a:close/>
                </a:path>
                <a:path w="401955" h="165100">
                  <a:moveTo>
                    <a:pt x="255452" y="46736"/>
                  </a:moveTo>
                  <a:lnTo>
                    <a:pt x="230276" y="46736"/>
                  </a:lnTo>
                  <a:lnTo>
                    <a:pt x="233974" y="48628"/>
                  </a:lnTo>
                  <a:lnTo>
                    <a:pt x="238544" y="55880"/>
                  </a:lnTo>
                  <a:lnTo>
                    <a:pt x="239687" y="62852"/>
                  </a:lnTo>
                  <a:lnTo>
                    <a:pt x="239687" y="85344"/>
                  </a:lnTo>
                  <a:lnTo>
                    <a:pt x="260019" y="85344"/>
                  </a:lnTo>
                  <a:lnTo>
                    <a:pt x="260019" y="75793"/>
                  </a:lnTo>
                  <a:lnTo>
                    <a:pt x="259498" y="64323"/>
                  </a:lnTo>
                  <a:lnTo>
                    <a:pt x="257933" y="54505"/>
                  </a:lnTo>
                  <a:lnTo>
                    <a:pt x="255452" y="46736"/>
                  </a:lnTo>
                  <a:close/>
                </a:path>
                <a:path w="401955" h="165100">
                  <a:moveTo>
                    <a:pt x="304838" y="28448"/>
                  </a:moveTo>
                  <a:lnTo>
                    <a:pt x="271411" y="54505"/>
                  </a:lnTo>
                  <a:lnTo>
                    <a:pt x="269278" y="75793"/>
                  </a:lnTo>
                  <a:lnTo>
                    <a:pt x="269278" y="117246"/>
                  </a:lnTo>
                  <a:lnTo>
                    <a:pt x="282703" y="158189"/>
                  </a:lnTo>
                  <a:lnTo>
                    <a:pt x="304838" y="164592"/>
                  </a:lnTo>
                  <a:lnTo>
                    <a:pt x="313348" y="163880"/>
                  </a:lnTo>
                  <a:lnTo>
                    <a:pt x="335028" y="146304"/>
                  </a:lnTo>
                  <a:lnTo>
                    <a:pt x="299554" y="146304"/>
                  </a:lnTo>
                  <a:lnTo>
                    <a:pt x="295694" y="144475"/>
                  </a:lnTo>
                  <a:lnTo>
                    <a:pt x="293255" y="140817"/>
                  </a:lnTo>
                  <a:lnTo>
                    <a:pt x="290907" y="137160"/>
                  </a:lnTo>
                  <a:lnTo>
                    <a:pt x="290817" y="137020"/>
                  </a:lnTo>
                  <a:lnTo>
                    <a:pt x="289620" y="130314"/>
                  </a:lnTo>
                  <a:lnTo>
                    <a:pt x="289598" y="62852"/>
                  </a:lnTo>
                  <a:lnTo>
                    <a:pt x="290817" y="56083"/>
                  </a:lnTo>
                  <a:lnTo>
                    <a:pt x="293255" y="52425"/>
                  </a:lnTo>
                  <a:lnTo>
                    <a:pt x="295694" y="48628"/>
                  </a:lnTo>
                  <a:lnTo>
                    <a:pt x="299554" y="46736"/>
                  </a:lnTo>
                  <a:lnTo>
                    <a:pt x="335028" y="46736"/>
                  </a:lnTo>
                  <a:lnTo>
                    <a:pt x="334902" y="46339"/>
                  </a:lnTo>
                  <a:lnTo>
                    <a:pt x="331254" y="39827"/>
                  </a:lnTo>
                  <a:lnTo>
                    <a:pt x="326558" y="34850"/>
                  </a:lnTo>
                  <a:lnTo>
                    <a:pt x="320589" y="31294"/>
                  </a:lnTo>
                  <a:lnTo>
                    <a:pt x="313348" y="29159"/>
                  </a:lnTo>
                  <a:lnTo>
                    <a:pt x="304838" y="28448"/>
                  </a:lnTo>
                  <a:close/>
                </a:path>
                <a:path w="401955" h="165100">
                  <a:moveTo>
                    <a:pt x="339585" y="110744"/>
                  </a:moveTo>
                  <a:lnTo>
                    <a:pt x="319265" y="110744"/>
                  </a:lnTo>
                  <a:lnTo>
                    <a:pt x="319265" y="130314"/>
                  </a:lnTo>
                  <a:lnTo>
                    <a:pt x="318145" y="137020"/>
                  </a:lnTo>
                  <a:lnTo>
                    <a:pt x="318122" y="137160"/>
                  </a:lnTo>
                  <a:lnTo>
                    <a:pt x="315810" y="140817"/>
                  </a:lnTo>
                  <a:lnTo>
                    <a:pt x="313651" y="144475"/>
                  </a:lnTo>
                  <a:lnTo>
                    <a:pt x="309994" y="146304"/>
                  </a:lnTo>
                  <a:lnTo>
                    <a:pt x="335028" y="146304"/>
                  </a:lnTo>
                  <a:lnTo>
                    <a:pt x="337505" y="138534"/>
                  </a:lnTo>
                  <a:lnTo>
                    <a:pt x="339065" y="128716"/>
                  </a:lnTo>
                  <a:lnTo>
                    <a:pt x="339585" y="117246"/>
                  </a:lnTo>
                  <a:lnTo>
                    <a:pt x="339585" y="110744"/>
                  </a:lnTo>
                  <a:close/>
                </a:path>
                <a:path w="401955" h="165100">
                  <a:moveTo>
                    <a:pt x="335028" y="46736"/>
                  </a:moveTo>
                  <a:lnTo>
                    <a:pt x="309854" y="46736"/>
                  </a:lnTo>
                  <a:lnTo>
                    <a:pt x="313552" y="48628"/>
                  </a:lnTo>
                  <a:lnTo>
                    <a:pt x="318122" y="55880"/>
                  </a:lnTo>
                  <a:lnTo>
                    <a:pt x="319265" y="62852"/>
                  </a:lnTo>
                  <a:lnTo>
                    <a:pt x="319265" y="82296"/>
                  </a:lnTo>
                  <a:lnTo>
                    <a:pt x="339585" y="82296"/>
                  </a:lnTo>
                  <a:lnTo>
                    <a:pt x="339585" y="75793"/>
                  </a:lnTo>
                  <a:lnTo>
                    <a:pt x="339065" y="64323"/>
                  </a:lnTo>
                  <a:lnTo>
                    <a:pt x="337505" y="54505"/>
                  </a:lnTo>
                  <a:lnTo>
                    <a:pt x="335028" y="46736"/>
                  </a:lnTo>
                  <a:close/>
                </a:path>
                <a:path w="401955" h="165100">
                  <a:moveTo>
                    <a:pt x="379234" y="48768"/>
                  </a:moveTo>
                  <a:lnTo>
                    <a:pt x="358914" y="48768"/>
                  </a:lnTo>
                  <a:lnTo>
                    <a:pt x="359041" y="126125"/>
                  </a:lnTo>
                  <a:lnTo>
                    <a:pt x="380174" y="162560"/>
                  </a:lnTo>
                  <a:lnTo>
                    <a:pt x="401586" y="162560"/>
                  </a:lnTo>
                  <a:lnTo>
                    <a:pt x="401586" y="144272"/>
                  </a:lnTo>
                  <a:lnTo>
                    <a:pt x="388708" y="144272"/>
                  </a:lnTo>
                  <a:lnTo>
                    <a:pt x="385800" y="143395"/>
                  </a:lnTo>
                  <a:lnTo>
                    <a:pt x="379298" y="126125"/>
                  </a:lnTo>
                  <a:lnTo>
                    <a:pt x="379234" y="48768"/>
                  </a:lnTo>
                  <a:close/>
                </a:path>
                <a:path w="401955" h="165100">
                  <a:moveTo>
                    <a:pt x="382282" y="0"/>
                  </a:moveTo>
                  <a:lnTo>
                    <a:pt x="361962" y="0"/>
                  </a:lnTo>
                  <a:lnTo>
                    <a:pt x="362059" y="7454"/>
                  </a:lnTo>
                  <a:lnTo>
                    <a:pt x="360667" y="13817"/>
                  </a:lnTo>
                  <a:lnTo>
                    <a:pt x="354710" y="25196"/>
                  </a:lnTo>
                  <a:lnTo>
                    <a:pt x="350380" y="28854"/>
                  </a:lnTo>
                  <a:lnTo>
                    <a:pt x="344690" y="30480"/>
                  </a:lnTo>
                  <a:lnTo>
                    <a:pt x="344690" y="48768"/>
                  </a:lnTo>
                  <a:lnTo>
                    <a:pt x="401586" y="48768"/>
                  </a:lnTo>
                  <a:lnTo>
                    <a:pt x="401586" y="30480"/>
                  </a:lnTo>
                  <a:lnTo>
                    <a:pt x="367042" y="30480"/>
                  </a:lnTo>
                  <a:lnTo>
                    <a:pt x="371373" y="29121"/>
                  </a:lnTo>
                  <a:lnTo>
                    <a:pt x="374967" y="25603"/>
                  </a:lnTo>
                  <a:lnTo>
                    <a:pt x="377812" y="19913"/>
                  </a:lnTo>
                  <a:lnTo>
                    <a:pt x="380784" y="14084"/>
                  </a:lnTo>
                  <a:lnTo>
                    <a:pt x="382282" y="7454"/>
                  </a:lnTo>
                  <a:lnTo>
                    <a:pt x="382282" y="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4" name="object 164" descr=""/>
          <p:cNvSpPr/>
          <p:nvPr/>
        </p:nvSpPr>
        <p:spPr>
          <a:xfrm>
            <a:off x="623430" y="5397500"/>
            <a:ext cx="13335" cy="660400"/>
          </a:xfrm>
          <a:custGeom>
            <a:avLst/>
            <a:gdLst/>
            <a:ahLst/>
            <a:cxnLst/>
            <a:rect l="l" t="t" r="r" b="b"/>
            <a:pathLst>
              <a:path w="13334" h="660400">
                <a:moveTo>
                  <a:pt x="12712" y="25400"/>
                </a:move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lnTo>
                  <a:pt x="0" y="635000"/>
                </a:lnTo>
                <a:lnTo>
                  <a:pt x="0" y="660400"/>
                </a:lnTo>
                <a:lnTo>
                  <a:pt x="12700" y="660400"/>
                </a:lnTo>
                <a:lnTo>
                  <a:pt x="12700" y="635000"/>
                </a:lnTo>
                <a:lnTo>
                  <a:pt x="12712" y="254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5" name="object 165" descr=""/>
          <p:cNvGrpSpPr/>
          <p:nvPr/>
        </p:nvGrpSpPr>
        <p:grpSpPr>
          <a:xfrm>
            <a:off x="636140" y="5397500"/>
            <a:ext cx="3505200" cy="660400"/>
            <a:chOff x="636140" y="5397500"/>
            <a:chExt cx="3505200" cy="660400"/>
          </a:xfrm>
        </p:grpSpPr>
        <p:sp>
          <p:nvSpPr>
            <p:cNvPr id="166" name="object 166" descr=""/>
            <p:cNvSpPr/>
            <p:nvPr/>
          </p:nvSpPr>
          <p:spPr>
            <a:xfrm>
              <a:off x="636130" y="5397499"/>
              <a:ext cx="3505200" cy="660400"/>
            </a:xfrm>
            <a:custGeom>
              <a:avLst/>
              <a:gdLst/>
              <a:ahLst/>
              <a:cxnLst/>
              <a:rect l="l" t="t" r="r" b="b"/>
              <a:pathLst>
                <a:path w="3505200" h="660400">
                  <a:moveTo>
                    <a:pt x="3505200" y="0"/>
                  </a:moveTo>
                  <a:lnTo>
                    <a:pt x="34925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3492500" y="12700"/>
                  </a:lnTo>
                  <a:lnTo>
                    <a:pt x="3492500" y="25400"/>
                  </a:lnTo>
                  <a:lnTo>
                    <a:pt x="3492512" y="635000"/>
                  </a:lnTo>
                  <a:lnTo>
                    <a:pt x="3492500" y="660400"/>
                  </a:lnTo>
                  <a:lnTo>
                    <a:pt x="3505200" y="660400"/>
                  </a:lnTo>
                  <a:lnTo>
                    <a:pt x="3505200" y="635000"/>
                  </a:lnTo>
                  <a:lnTo>
                    <a:pt x="3505200" y="254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36143" y="5410200"/>
              <a:ext cx="3492500" cy="635000"/>
            </a:xfrm>
            <a:custGeom>
              <a:avLst/>
              <a:gdLst/>
              <a:ahLst/>
              <a:cxnLst/>
              <a:rect l="l" t="t" r="r" b="b"/>
              <a:pathLst>
                <a:path w="3492500" h="635000">
                  <a:moveTo>
                    <a:pt x="34925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3492500" y="635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0620" y="5639308"/>
              <a:ext cx="2729725" cy="205232"/>
            </a:xfrm>
            <a:prstGeom prst="rect">
              <a:avLst/>
            </a:prstGeom>
          </p:spPr>
        </p:pic>
      </p:grpSp>
      <p:grpSp>
        <p:nvGrpSpPr>
          <p:cNvPr id="169" name="object 169" descr=""/>
          <p:cNvGrpSpPr/>
          <p:nvPr/>
        </p:nvGrpSpPr>
        <p:grpSpPr>
          <a:xfrm>
            <a:off x="623440" y="6032500"/>
            <a:ext cx="3517900" cy="660400"/>
            <a:chOff x="623440" y="6032500"/>
            <a:chExt cx="3517900" cy="660400"/>
          </a:xfrm>
        </p:grpSpPr>
        <p:sp>
          <p:nvSpPr>
            <p:cNvPr id="170" name="object 170" descr=""/>
            <p:cNvSpPr/>
            <p:nvPr/>
          </p:nvSpPr>
          <p:spPr>
            <a:xfrm>
              <a:off x="623430" y="6032499"/>
              <a:ext cx="3517900" cy="660400"/>
            </a:xfrm>
            <a:custGeom>
              <a:avLst/>
              <a:gdLst/>
              <a:ahLst/>
              <a:cxnLst/>
              <a:rect l="l" t="t" r="r" b="b"/>
              <a:pathLst>
                <a:path w="3517900" h="660400">
                  <a:moveTo>
                    <a:pt x="3517900" y="0"/>
                  </a:moveTo>
                  <a:lnTo>
                    <a:pt x="3505212" y="0"/>
                  </a:lnTo>
                  <a:lnTo>
                    <a:pt x="3505212" y="25400"/>
                  </a:lnTo>
                  <a:lnTo>
                    <a:pt x="3505212" y="635000"/>
                  </a:lnTo>
                  <a:lnTo>
                    <a:pt x="3505200" y="647700"/>
                  </a:lnTo>
                  <a:lnTo>
                    <a:pt x="12700" y="647700"/>
                  </a:lnTo>
                  <a:lnTo>
                    <a:pt x="12700" y="635000"/>
                  </a:lnTo>
                  <a:lnTo>
                    <a:pt x="12712" y="25400"/>
                  </a:lnTo>
                  <a:lnTo>
                    <a:pt x="12700" y="12700"/>
                  </a:lnTo>
                  <a:lnTo>
                    <a:pt x="3505200" y="12700"/>
                  </a:lnTo>
                  <a:lnTo>
                    <a:pt x="3505200" y="25400"/>
                  </a:lnTo>
                  <a:lnTo>
                    <a:pt x="3505212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635000"/>
                  </a:lnTo>
                  <a:lnTo>
                    <a:pt x="0" y="660400"/>
                  </a:lnTo>
                  <a:lnTo>
                    <a:pt x="12700" y="660400"/>
                  </a:lnTo>
                  <a:lnTo>
                    <a:pt x="3505200" y="660400"/>
                  </a:lnTo>
                  <a:lnTo>
                    <a:pt x="3517900" y="660400"/>
                  </a:lnTo>
                  <a:lnTo>
                    <a:pt x="3517900" y="635000"/>
                  </a:lnTo>
                  <a:lnTo>
                    <a:pt x="3517900" y="25400"/>
                  </a:lnTo>
                  <a:lnTo>
                    <a:pt x="35179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36143" y="6045200"/>
              <a:ext cx="3492500" cy="635000"/>
            </a:xfrm>
            <a:custGeom>
              <a:avLst/>
              <a:gdLst/>
              <a:ahLst/>
              <a:cxnLst/>
              <a:rect l="l" t="t" r="r" b="b"/>
              <a:pathLst>
                <a:path w="3492500" h="635000">
                  <a:moveTo>
                    <a:pt x="349250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3492500" y="635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0620" y="6274308"/>
              <a:ext cx="1367091" cy="205232"/>
            </a:xfrm>
            <a:prstGeom prst="rect">
              <a:avLst/>
            </a:prstGeom>
          </p:spPr>
        </p:pic>
      </p:grpSp>
      <p:grpSp>
        <p:nvGrpSpPr>
          <p:cNvPr id="173" name="object 173" descr=""/>
          <p:cNvGrpSpPr/>
          <p:nvPr/>
        </p:nvGrpSpPr>
        <p:grpSpPr>
          <a:xfrm>
            <a:off x="4115942" y="2222500"/>
            <a:ext cx="8280400" cy="647700"/>
            <a:chOff x="4115942" y="2222500"/>
            <a:chExt cx="8280400" cy="647700"/>
          </a:xfrm>
        </p:grpSpPr>
        <p:sp>
          <p:nvSpPr>
            <p:cNvPr id="174" name="object 174" descr=""/>
            <p:cNvSpPr/>
            <p:nvPr/>
          </p:nvSpPr>
          <p:spPr>
            <a:xfrm>
              <a:off x="5778500" y="2222500"/>
              <a:ext cx="1651000" cy="647700"/>
            </a:xfrm>
            <a:custGeom>
              <a:avLst/>
              <a:gdLst/>
              <a:ahLst/>
              <a:cxnLst/>
              <a:rect l="l" t="t" r="r" b="b"/>
              <a:pathLst>
                <a:path w="1651000" h="647700">
                  <a:moveTo>
                    <a:pt x="16510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51000" y="6477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791200" y="2222499"/>
              <a:ext cx="1626870" cy="647700"/>
            </a:xfrm>
            <a:custGeom>
              <a:avLst/>
              <a:gdLst/>
              <a:ahLst/>
              <a:cxnLst/>
              <a:rect l="l" t="t" r="r" b="b"/>
              <a:pathLst>
                <a:path w="1626870" h="647700">
                  <a:moveTo>
                    <a:pt x="1626743" y="0"/>
                  </a:moveTo>
                  <a:lnTo>
                    <a:pt x="16256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25600" y="12700"/>
                  </a:lnTo>
                  <a:lnTo>
                    <a:pt x="1625600" y="635000"/>
                  </a:lnTo>
                  <a:lnTo>
                    <a:pt x="0" y="635000"/>
                  </a:lnTo>
                  <a:lnTo>
                    <a:pt x="0" y="647700"/>
                  </a:lnTo>
                  <a:lnTo>
                    <a:pt x="1625600" y="647700"/>
                  </a:lnTo>
                  <a:lnTo>
                    <a:pt x="1626743" y="647700"/>
                  </a:lnTo>
                  <a:lnTo>
                    <a:pt x="1626743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417942" y="2222500"/>
              <a:ext cx="1663700" cy="647700"/>
            </a:xfrm>
            <a:custGeom>
              <a:avLst/>
              <a:gdLst/>
              <a:ahLst/>
              <a:cxnLst/>
              <a:rect l="l" t="t" r="r" b="b"/>
              <a:pathLst>
                <a:path w="1663700" h="647700">
                  <a:moveTo>
                    <a:pt x="1663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63700" y="647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417930" y="2222499"/>
              <a:ext cx="1651000" cy="647700"/>
            </a:xfrm>
            <a:custGeom>
              <a:avLst/>
              <a:gdLst/>
              <a:ahLst/>
              <a:cxnLst/>
              <a:rect l="l" t="t" r="r" b="b"/>
              <a:pathLst>
                <a:path w="1651000" h="647700">
                  <a:moveTo>
                    <a:pt x="16510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51000" y="647700"/>
                  </a:lnTo>
                  <a:lnTo>
                    <a:pt x="1651000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651000" y="127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9068942" y="2222500"/>
              <a:ext cx="1663700" cy="647700"/>
            </a:xfrm>
            <a:custGeom>
              <a:avLst/>
              <a:gdLst/>
              <a:ahLst/>
              <a:cxnLst/>
              <a:rect l="l" t="t" r="r" b="b"/>
              <a:pathLst>
                <a:path w="1663700" h="647700">
                  <a:moveTo>
                    <a:pt x="1663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63700" y="64770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9068930" y="2222499"/>
              <a:ext cx="1651000" cy="647700"/>
            </a:xfrm>
            <a:custGeom>
              <a:avLst/>
              <a:gdLst/>
              <a:ahLst/>
              <a:cxnLst/>
              <a:rect l="l" t="t" r="r" b="b"/>
              <a:pathLst>
                <a:path w="1651000" h="647700">
                  <a:moveTo>
                    <a:pt x="16510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51000" y="647700"/>
                  </a:lnTo>
                  <a:lnTo>
                    <a:pt x="1651000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651000" y="12700"/>
                  </a:lnTo>
                  <a:lnTo>
                    <a:pt x="16510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0719942" y="2222500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76400" y="647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0719930" y="2222499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0"/>
                  </a:moveTo>
                  <a:lnTo>
                    <a:pt x="1663700" y="0"/>
                  </a:lnTo>
                  <a:lnTo>
                    <a:pt x="1663700" y="12700"/>
                  </a:lnTo>
                  <a:lnTo>
                    <a:pt x="1663700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63700" y="647700"/>
                  </a:lnTo>
                  <a:lnTo>
                    <a:pt x="1676400" y="647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115942" y="2222500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76400" y="647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115943" y="2222499"/>
              <a:ext cx="1676400" cy="647700"/>
            </a:xfrm>
            <a:custGeom>
              <a:avLst/>
              <a:gdLst/>
              <a:ahLst/>
              <a:cxnLst/>
              <a:rect l="l" t="t" r="r" b="b"/>
              <a:pathLst>
                <a:path w="1676400" h="647700">
                  <a:moveTo>
                    <a:pt x="1676400" y="0"/>
                  </a:moveTo>
                  <a:lnTo>
                    <a:pt x="1663700" y="0"/>
                  </a:lnTo>
                  <a:lnTo>
                    <a:pt x="1663700" y="12700"/>
                  </a:lnTo>
                  <a:lnTo>
                    <a:pt x="1663700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663700" y="12700"/>
                  </a:lnTo>
                  <a:lnTo>
                    <a:pt x="1663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63700" y="647700"/>
                  </a:lnTo>
                  <a:lnTo>
                    <a:pt x="1676400" y="6477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781105" y="2372994"/>
              <a:ext cx="7285355" cy="382905"/>
            </a:xfrm>
            <a:custGeom>
              <a:avLst/>
              <a:gdLst/>
              <a:ahLst/>
              <a:cxnLst/>
              <a:rect l="l" t="t" r="r" b="b"/>
              <a:pathLst>
                <a:path w="7285355" h="382905">
                  <a:moveTo>
                    <a:pt x="66294" y="134239"/>
                  </a:moveTo>
                  <a:lnTo>
                    <a:pt x="63195" y="109855"/>
                  </a:lnTo>
                  <a:lnTo>
                    <a:pt x="62865" y="108712"/>
                  </a:lnTo>
                  <a:lnTo>
                    <a:pt x="60706" y="102616"/>
                  </a:lnTo>
                  <a:lnTo>
                    <a:pt x="56578" y="98107"/>
                  </a:lnTo>
                  <a:lnTo>
                    <a:pt x="50482" y="95186"/>
                  </a:lnTo>
                  <a:lnTo>
                    <a:pt x="47142" y="93941"/>
                  </a:lnTo>
                  <a:lnTo>
                    <a:pt x="47142" y="126504"/>
                  </a:lnTo>
                  <a:lnTo>
                    <a:pt x="47142" y="153517"/>
                  </a:lnTo>
                  <a:lnTo>
                    <a:pt x="46672" y="157797"/>
                  </a:lnTo>
                  <a:lnTo>
                    <a:pt x="45529" y="161099"/>
                  </a:lnTo>
                  <a:lnTo>
                    <a:pt x="44513" y="164401"/>
                  </a:lnTo>
                  <a:lnTo>
                    <a:pt x="42354" y="166751"/>
                  </a:lnTo>
                  <a:lnTo>
                    <a:pt x="39052" y="168148"/>
                  </a:lnTo>
                  <a:lnTo>
                    <a:pt x="35877" y="169545"/>
                  </a:lnTo>
                  <a:lnTo>
                    <a:pt x="30861" y="170243"/>
                  </a:lnTo>
                  <a:lnTo>
                    <a:pt x="19050" y="170243"/>
                  </a:lnTo>
                  <a:lnTo>
                    <a:pt x="19050" y="109855"/>
                  </a:lnTo>
                  <a:lnTo>
                    <a:pt x="30861" y="109855"/>
                  </a:lnTo>
                  <a:lnTo>
                    <a:pt x="35877" y="110553"/>
                  </a:lnTo>
                  <a:lnTo>
                    <a:pt x="39052" y="111950"/>
                  </a:lnTo>
                  <a:lnTo>
                    <a:pt x="42354" y="113347"/>
                  </a:lnTo>
                  <a:lnTo>
                    <a:pt x="44513" y="115697"/>
                  </a:lnTo>
                  <a:lnTo>
                    <a:pt x="45529" y="118999"/>
                  </a:lnTo>
                  <a:lnTo>
                    <a:pt x="46672" y="122301"/>
                  </a:lnTo>
                  <a:lnTo>
                    <a:pt x="47142" y="126504"/>
                  </a:lnTo>
                  <a:lnTo>
                    <a:pt x="47142" y="93941"/>
                  </a:lnTo>
                  <a:lnTo>
                    <a:pt x="45377" y="93268"/>
                  </a:lnTo>
                  <a:lnTo>
                    <a:pt x="39243" y="91909"/>
                  </a:lnTo>
                  <a:lnTo>
                    <a:pt x="32042" y="91084"/>
                  </a:lnTo>
                  <a:lnTo>
                    <a:pt x="23812" y="90805"/>
                  </a:lnTo>
                  <a:lnTo>
                    <a:pt x="0" y="90805"/>
                  </a:lnTo>
                  <a:lnTo>
                    <a:pt x="0" y="243205"/>
                  </a:lnTo>
                  <a:lnTo>
                    <a:pt x="19050" y="243205"/>
                  </a:lnTo>
                  <a:lnTo>
                    <a:pt x="19050" y="189293"/>
                  </a:lnTo>
                  <a:lnTo>
                    <a:pt x="24003" y="189293"/>
                  </a:lnTo>
                  <a:lnTo>
                    <a:pt x="60706" y="177292"/>
                  </a:lnTo>
                  <a:lnTo>
                    <a:pt x="63144" y="170243"/>
                  </a:lnTo>
                  <a:lnTo>
                    <a:pt x="64363" y="166192"/>
                  </a:lnTo>
                  <a:lnTo>
                    <a:pt x="65430" y="160299"/>
                  </a:lnTo>
                  <a:lnTo>
                    <a:pt x="66078" y="153517"/>
                  </a:lnTo>
                  <a:lnTo>
                    <a:pt x="66294" y="145859"/>
                  </a:lnTo>
                  <a:lnTo>
                    <a:pt x="66294" y="134239"/>
                  </a:lnTo>
                  <a:close/>
                </a:path>
                <a:path w="7285355" h="382905">
                  <a:moveTo>
                    <a:pt x="139915" y="146367"/>
                  </a:moveTo>
                  <a:lnTo>
                    <a:pt x="139344" y="139192"/>
                  </a:lnTo>
                  <a:lnTo>
                    <a:pt x="138201" y="133858"/>
                  </a:lnTo>
                  <a:lnTo>
                    <a:pt x="137185" y="128397"/>
                  </a:lnTo>
                  <a:lnTo>
                    <a:pt x="135153" y="124333"/>
                  </a:lnTo>
                  <a:lnTo>
                    <a:pt x="132105" y="121666"/>
                  </a:lnTo>
                  <a:lnTo>
                    <a:pt x="129184" y="118872"/>
                  </a:lnTo>
                  <a:lnTo>
                    <a:pt x="124929" y="117475"/>
                  </a:lnTo>
                  <a:lnTo>
                    <a:pt x="113118" y="117475"/>
                  </a:lnTo>
                  <a:lnTo>
                    <a:pt x="108038" y="119126"/>
                  </a:lnTo>
                  <a:lnTo>
                    <a:pt x="100164" y="125730"/>
                  </a:lnTo>
                  <a:lnTo>
                    <a:pt x="97116" y="129794"/>
                  </a:lnTo>
                  <a:lnTo>
                    <a:pt x="94957" y="134620"/>
                  </a:lnTo>
                  <a:lnTo>
                    <a:pt x="94957" y="119380"/>
                  </a:lnTo>
                  <a:lnTo>
                    <a:pt x="75907" y="119380"/>
                  </a:lnTo>
                  <a:lnTo>
                    <a:pt x="75907" y="243205"/>
                  </a:lnTo>
                  <a:lnTo>
                    <a:pt x="94957" y="243205"/>
                  </a:lnTo>
                  <a:lnTo>
                    <a:pt x="94957" y="151638"/>
                  </a:lnTo>
                  <a:lnTo>
                    <a:pt x="96418" y="146367"/>
                  </a:lnTo>
                  <a:lnTo>
                    <a:pt x="102260" y="136969"/>
                  </a:lnTo>
                  <a:lnTo>
                    <a:pt x="106006" y="134620"/>
                  </a:lnTo>
                  <a:lnTo>
                    <a:pt x="114642" y="134620"/>
                  </a:lnTo>
                  <a:lnTo>
                    <a:pt x="117373" y="136080"/>
                  </a:lnTo>
                  <a:lnTo>
                    <a:pt x="118770" y="139001"/>
                  </a:lnTo>
                  <a:lnTo>
                    <a:pt x="120167" y="141795"/>
                  </a:lnTo>
                  <a:lnTo>
                    <a:pt x="120865" y="146367"/>
                  </a:lnTo>
                  <a:lnTo>
                    <a:pt x="120865" y="160909"/>
                  </a:lnTo>
                  <a:lnTo>
                    <a:pt x="139915" y="160909"/>
                  </a:lnTo>
                  <a:lnTo>
                    <a:pt x="139915" y="146367"/>
                  </a:lnTo>
                  <a:close/>
                </a:path>
                <a:path w="7285355" h="382905">
                  <a:moveTo>
                    <a:pt x="167513" y="119380"/>
                  </a:moveTo>
                  <a:lnTo>
                    <a:pt x="148463" y="119380"/>
                  </a:lnTo>
                  <a:lnTo>
                    <a:pt x="148463" y="243205"/>
                  </a:lnTo>
                  <a:lnTo>
                    <a:pt x="167513" y="243205"/>
                  </a:lnTo>
                  <a:lnTo>
                    <a:pt x="167513" y="119380"/>
                  </a:lnTo>
                  <a:close/>
                </a:path>
                <a:path w="7285355" h="382905">
                  <a:moveTo>
                    <a:pt x="168452" y="95758"/>
                  </a:moveTo>
                  <a:lnTo>
                    <a:pt x="167449" y="93535"/>
                  </a:lnTo>
                  <a:lnTo>
                    <a:pt x="165417" y="91757"/>
                  </a:lnTo>
                  <a:lnTo>
                    <a:pt x="163385" y="89852"/>
                  </a:lnTo>
                  <a:lnTo>
                    <a:pt x="160896" y="88900"/>
                  </a:lnTo>
                  <a:lnTo>
                    <a:pt x="155067" y="88900"/>
                  </a:lnTo>
                  <a:lnTo>
                    <a:pt x="152577" y="89852"/>
                  </a:lnTo>
                  <a:lnTo>
                    <a:pt x="150545" y="91757"/>
                  </a:lnTo>
                  <a:lnTo>
                    <a:pt x="148513" y="93535"/>
                  </a:lnTo>
                  <a:lnTo>
                    <a:pt x="147510" y="95758"/>
                  </a:lnTo>
                  <a:lnTo>
                    <a:pt x="147510" y="100965"/>
                  </a:lnTo>
                  <a:lnTo>
                    <a:pt x="148513" y="103187"/>
                  </a:lnTo>
                  <a:lnTo>
                    <a:pt x="150545" y="105092"/>
                  </a:lnTo>
                  <a:lnTo>
                    <a:pt x="152717" y="106997"/>
                  </a:lnTo>
                  <a:lnTo>
                    <a:pt x="155194" y="107950"/>
                  </a:lnTo>
                  <a:lnTo>
                    <a:pt x="160782" y="107950"/>
                  </a:lnTo>
                  <a:lnTo>
                    <a:pt x="163195" y="106997"/>
                  </a:lnTo>
                  <a:lnTo>
                    <a:pt x="165214" y="105092"/>
                  </a:lnTo>
                  <a:lnTo>
                    <a:pt x="167386" y="103187"/>
                  </a:lnTo>
                  <a:lnTo>
                    <a:pt x="168452" y="100965"/>
                  </a:lnTo>
                  <a:lnTo>
                    <a:pt x="168452" y="95758"/>
                  </a:lnTo>
                  <a:close/>
                </a:path>
                <a:path w="7285355" h="382905">
                  <a:moveTo>
                    <a:pt x="243014" y="161861"/>
                  </a:moveTo>
                  <a:lnTo>
                    <a:pt x="242519" y="151117"/>
                  </a:lnTo>
                  <a:lnTo>
                    <a:pt x="241058" y="141909"/>
                  </a:lnTo>
                  <a:lnTo>
                    <a:pt x="238734" y="134620"/>
                  </a:lnTo>
                  <a:lnTo>
                    <a:pt x="238620" y="134251"/>
                  </a:lnTo>
                  <a:lnTo>
                    <a:pt x="210439" y="117475"/>
                  </a:lnTo>
                  <a:lnTo>
                    <a:pt x="202349" y="118148"/>
                  </a:lnTo>
                  <a:lnTo>
                    <a:pt x="177596" y="151117"/>
                  </a:lnTo>
                  <a:lnTo>
                    <a:pt x="177101" y="161861"/>
                  </a:lnTo>
                  <a:lnTo>
                    <a:pt x="177101" y="200723"/>
                  </a:lnTo>
                  <a:lnTo>
                    <a:pt x="189674" y="239115"/>
                  </a:lnTo>
                  <a:lnTo>
                    <a:pt x="210439" y="245110"/>
                  </a:lnTo>
                  <a:lnTo>
                    <a:pt x="218414" y="244449"/>
                  </a:lnTo>
                  <a:lnTo>
                    <a:pt x="238734" y="227965"/>
                  </a:lnTo>
                  <a:lnTo>
                    <a:pt x="241058" y="220687"/>
                  </a:lnTo>
                  <a:lnTo>
                    <a:pt x="242519" y="211480"/>
                  </a:lnTo>
                  <a:lnTo>
                    <a:pt x="243014" y="200723"/>
                  </a:lnTo>
                  <a:lnTo>
                    <a:pt x="243014" y="194627"/>
                  </a:lnTo>
                  <a:lnTo>
                    <a:pt x="223964" y="194627"/>
                  </a:lnTo>
                  <a:lnTo>
                    <a:pt x="223964" y="212979"/>
                  </a:lnTo>
                  <a:lnTo>
                    <a:pt x="222897" y="219265"/>
                  </a:lnTo>
                  <a:lnTo>
                    <a:pt x="222885" y="219392"/>
                  </a:lnTo>
                  <a:lnTo>
                    <a:pt x="220726" y="222821"/>
                  </a:lnTo>
                  <a:lnTo>
                    <a:pt x="218694" y="226250"/>
                  </a:lnTo>
                  <a:lnTo>
                    <a:pt x="215265" y="227965"/>
                  </a:lnTo>
                  <a:lnTo>
                    <a:pt x="205486" y="227965"/>
                  </a:lnTo>
                  <a:lnTo>
                    <a:pt x="196151" y="149733"/>
                  </a:lnTo>
                  <a:lnTo>
                    <a:pt x="197294" y="143383"/>
                  </a:lnTo>
                  <a:lnTo>
                    <a:pt x="199580" y="139954"/>
                  </a:lnTo>
                  <a:lnTo>
                    <a:pt x="201866" y="136398"/>
                  </a:lnTo>
                  <a:lnTo>
                    <a:pt x="205486" y="134620"/>
                  </a:lnTo>
                  <a:lnTo>
                    <a:pt x="215138" y="134620"/>
                  </a:lnTo>
                  <a:lnTo>
                    <a:pt x="218605" y="136398"/>
                  </a:lnTo>
                  <a:lnTo>
                    <a:pt x="222885" y="143192"/>
                  </a:lnTo>
                  <a:lnTo>
                    <a:pt x="223964" y="149733"/>
                  </a:lnTo>
                  <a:lnTo>
                    <a:pt x="223964" y="167957"/>
                  </a:lnTo>
                  <a:lnTo>
                    <a:pt x="243014" y="167957"/>
                  </a:lnTo>
                  <a:lnTo>
                    <a:pt x="243014" y="161861"/>
                  </a:lnTo>
                  <a:close/>
                </a:path>
                <a:path w="7285355" h="382905">
                  <a:moveTo>
                    <a:pt x="317614" y="161861"/>
                  </a:moveTo>
                  <a:lnTo>
                    <a:pt x="317119" y="151117"/>
                  </a:lnTo>
                  <a:lnTo>
                    <a:pt x="315658" y="141909"/>
                  </a:lnTo>
                  <a:lnTo>
                    <a:pt x="313334" y="134620"/>
                  </a:lnTo>
                  <a:lnTo>
                    <a:pt x="313220" y="134251"/>
                  </a:lnTo>
                  <a:lnTo>
                    <a:pt x="309803" y="128143"/>
                  </a:lnTo>
                  <a:lnTo>
                    <a:pt x="305396" y="123482"/>
                  </a:lnTo>
                  <a:lnTo>
                    <a:pt x="299796" y="120142"/>
                  </a:lnTo>
                  <a:lnTo>
                    <a:pt x="298564" y="119786"/>
                  </a:lnTo>
                  <a:lnTo>
                    <a:pt x="298564" y="149733"/>
                  </a:lnTo>
                  <a:lnTo>
                    <a:pt x="298564" y="170815"/>
                  </a:lnTo>
                  <a:lnTo>
                    <a:pt x="270751" y="170815"/>
                  </a:lnTo>
                  <a:lnTo>
                    <a:pt x="270751" y="149733"/>
                  </a:lnTo>
                  <a:lnTo>
                    <a:pt x="271894" y="143383"/>
                  </a:lnTo>
                  <a:lnTo>
                    <a:pt x="274180" y="139954"/>
                  </a:lnTo>
                  <a:lnTo>
                    <a:pt x="276466" y="136398"/>
                  </a:lnTo>
                  <a:lnTo>
                    <a:pt x="280085" y="134620"/>
                  </a:lnTo>
                  <a:lnTo>
                    <a:pt x="289737" y="134620"/>
                  </a:lnTo>
                  <a:lnTo>
                    <a:pt x="293204" y="136398"/>
                  </a:lnTo>
                  <a:lnTo>
                    <a:pt x="297484" y="143192"/>
                  </a:lnTo>
                  <a:lnTo>
                    <a:pt x="298564" y="149733"/>
                  </a:lnTo>
                  <a:lnTo>
                    <a:pt x="298564" y="119786"/>
                  </a:lnTo>
                  <a:lnTo>
                    <a:pt x="293014" y="118148"/>
                  </a:lnTo>
                  <a:lnTo>
                    <a:pt x="285038" y="117475"/>
                  </a:lnTo>
                  <a:lnTo>
                    <a:pt x="276948" y="118148"/>
                  </a:lnTo>
                  <a:lnTo>
                    <a:pt x="252196" y="151117"/>
                  </a:lnTo>
                  <a:lnTo>
                    <a:pt x="251701" y="161861"/>
                  </a:lnTo>
                  <a:lnTo>
                    <a:pt x="251701" y="200723"/>
                  </a:lnTo>
                  <a:lnTo>
                    <a:pt x="264274" y="239115"/>
                  </a:lnTo>
                  <a:lnTo>
                    <a:pt x="285038" y="245110"/>
                  </a:lnTo>
                  <a:lnTo>
                    <a:pt x="293014" y="244449"/>
                  </a:lnTo>
                  <a:lnTo>
                    <a:pt x="313334" y="227965"/>
                  </a:lnTo>
                  <a:lnTo>
                    <a:pt x="315658" y="220687"/>
                  </a:lnTo>
                  <a:lnTo>
                    <a:pt x="317119" y="211480"/>
                  </a:lnTo>
                  <a:lnTo>
                    <a:pt x="317614" y="200723"/>
                  </a:lnTo>
                  <a:lnTo>
                    <a:pt x="317614" y="194627"/>
                  </a:lnTo>
                  <a:lnTo>
                    <a:pt x="298564" y="194627"/>
                  </a:lnTo>
                  <a:lnTo>
                    <a:pt x="298564" y="212979"/>
                  </a:lnTo>
                  <a:lnTo>
                    <a:pt x="297497" y="219265"/>
                  </a:lnTo>
                  <a:lnTo>
                    <a:pt x="297484" y="219392"/>
                  </a:lnTo>
                  <a:lnTo>
                    <a:pt x="295325" y="222821"/>
                  </a:lnTo>
                  <a:lnTo>
                    <a:pt x="293293" y="226250"/>
                  </a:lnTo>
                  <a:lnTo>
                    <a:pt x="289864" y="227965"/>
                  </a:lnTo>
                  <a:lnTo>
                    <a:pt x="280085" y="227965"/>
                  </a:lnTo>
                  <a:lnTo>
                    <a:pt x="270751" y="184150"/>
                  </a:lnTo>
                  <a:lnTo>
                    <a:pt x="317614" y="184150"/>
                  </a:lnTo>
                  <a:lnTo>
                    <a:pt x="317614" y="170815"/>
                  </a:lnTo>
                  <a:lnTo>
                    <a:pt x="317614" y="161861"/>
                  </a:lnTo>
                  <a:close/>
                </a:path>
                <a:path w="7285355" h="382905">
                  <a:moveTo>
                    <a:pt x="1307465" y="190500"/>
                  </a:moveTo>
                  <a:lnTo>
                    <a:pt x="1297940" y="190500"/>
                  </a:lnTo>
                  <a:lnTo>
                    <a:pt x="1294206" y="200190"/>
                  </a:lnTo>
                  <a:lnTo>
                    <a:pt x="1284732" y="238290"/>
                  </a:lnTo>
                  <a:lnTo>
                    <a:pt x="1282700" y="268605"/>
                  </a:lnTo>
                  <a:lnTo>
                    <a:pt x="1282915" y="279044"/>
                  </a:lnTo>
                  <a:lnTo>
                    <a:pt x="1288402" y="317995"/>
                  </a:lnTo>
                  <a:lnTo>
                    <a:pt x="1297940" y="346710"/>
                  </a:lnTo>
                  <a:lnTo>
                    <a:pt x="1307465" y="346710"/>
                  </a:lnTo>
                  <a:lnTo>
                    <a:pt x="1303731" y="337045"/>
                  </a:lnTo>
                  <a:lnTo>
                    <a:pt x="1300556" y="327469"/>
                  </a:lnTo>
                  <a:lnTo>
                    <a:pt x="1293126" y="289179"/>
                  </a:lnTo>
                  <a:lnTo>
                    <a:pt x="1292225" y="268605"/>
                  </a:lnTo>
                  <a:lnTo>
                    <a:pt x="1292440" y="258191"/>
                  </a:lnTo>
                  <a:lnTo>
                    <a:pt x="1297927" y="219329"/>
                  </a:lnTo>
                  <a:lnTo>
                    <a:pt x="1303731" y="200190"/>
                  </a:lnTo>
                  <a:lnTo>
                    <a:pt x="1307465" y="190500"/>
                  </a:lnTo>
                  <a:close/>
                </a:path>
                <a:path w="7285355" h="382905">
                  <a:moveTo>
                    <a:pt x="1358709" y="1905"/>
                  </a:moveTo>
                  <a:lnTo>
                    <a:pt x="1339659" y="1905"/>
                  </a:lnTo>
                  <a:lnTo>
                    <a:pt x="1339659" y="103251"/>
                  </a:lnTo>
                  <a:lnTo>
                    <a:pt x="1320774" y="52768"/>
                  </a:lnTo>
                  <a:lnTo>
                    <a:pt x="1301750" y="1905"/>
                  </a:lnTo>
                  <a:lnTo>
                    <a:pt x="1282700" y="1905"/>
                  </a:lnTo>
                  <a:lnTo>
                    <a:pt x="1282700" y="154305"/>
                  </a:lnTo>
                  <a:lnTo>
                    <a:pt x="1301750" y="154305"/>
                  </a:lnTo>
                  <a:lnTo>
                    <a:pt x="1301750" y="52768"/>
                  </a:lnTo>
                  <a:lnTo>
                    <a:pt x="1339659" y="154305"/>
                  </a:lnTo>
                  <a:lnTo>
                    <a:pt x="1358709" y="154305"/>
                  </a:lnTo>
                  <a:lnTo>
                    <a:pt x="1358709" y="103251"/>
                  </a:lnTo>
                  <a:lnTo>
                    <a:pt x="1358709" y="1905"/>
                  </a:lnTo>
                  <a:close/>
                </a:path>
                <a:path w="7285355" h="382905">
                  <a:moveTo>
                    <a:pt x="1383220" y="235839"/>
                  </a:moveTo>
                  <a:lnTo>
                    <a:pt x="1380121" y="211455"/>
                  </a:lnTo>
                  <a:lnTo>
                    <a:pt x="1379791" y="210312"/>
                  </a:lnTo>
                  <a:lnTo>
                    <a:pt x="1377632" y="204216"/>
                  </a:lnTo>
                  <a:lnTo>
                    <a:pt x="1373505" y="199707"/>
                  </a:lnTo>
                  <a:lnTo>
                    <a:pt x="1367409" y="196786"/>
                  </a:lnTo>
                  <a:lnTo>
                    <a:pt x="1364068" y="195541"/>
                  </a:lnTo>
                  <a:lnTo>
                    <a:pt x="1364068" y="228104"/>
                  </a:lnTo>
                  <a:lnTo>
                    <a:pt x="1364068" y="255117"/>
                  </a:lnTo>
                  <a:lnTo>
                    <a:pt x="1363599" y="259397"/>
                  </a:lnTo>
                  <a:lnTo>
                    <a:pt x="1362456" y="262699"/>
                  </a:lnTo>
                  <a:lnTo>
                    <a:pt x="1361440" y="266001"/>
                  </a:lnTo>
                  <a:lnTo>
                    <a:pt x="1359281" y="268351"/>
                  </a:lnTo>
                  <a:lnTo>
                    <a:pt x="1355979" y="269748"/>
                  </a:lnTo>
                  <a:lnTo>
                    <a:pt x="1352804" y="271145"/>
                  </a:lnTo>
                  <a:lnTo>
                    <a:pt x="1347787" y="271843"/>
                  </a:lnTo>
                  <a:lnTo>
                    <a:pt x="1335976" y="271843"/>
                  </a:lnTo>
                  <a:lnTo>
                    <a:pt x="1335976" y="211455"/>
                  </a:lnTo>
                  <a:lnTo>
                    <a:pt x="1347787" y="211455"/>
                  </a:lnTo>
                  <a:lnTo>
                    <a:pt x="1352804" y="212153"/>
                  </a:lnTo>
                  <a:lnTo>
                    <a:pt x="1355979" y="213550"/>
                  </a:lnTo>
                  <a:lnTo>
                    <a:pt x="1359281" y="214947"/>
                  </a:lnTo>
                  <a:lnTo>
                    <a:pt x="1361440" y="217297"/>
                  </a:lnTo>
                  <a:lnTo>
                    <a:pt x="1362456" y="220599"/>
                  </a:lnTo>
                  <a:lnTo>
                    <a:pt x="1363599" y="223901"/>
                  </a:lnTo>
                  <a:lnTo>
                    <a:pt x="1364068" y="228104"/>
                  </a:lnTo>
                  <a:lnTo>
                    <a:pt x="1364068" y="195541"/>
                  </a:lnTo>
                  <a:lnTo>
                    <a:pt x="1362303" y="194881"/>
                  </a:lnTo>
                  <a:lnTo>
                    <a:pt x="1356169" y="193509"/>
                  </a:lnTo>
                  <a:lnTo>
                    <a:pt x="1348968" y="192684"/>
                  </a:lnTo>
                  <a:lnTo>
                    <a:pt x="1340739" y="192405"/>
                  </a:lnTo>
                  <a:lnTo>
                    <a:pt x="1316926" y="192405"/>
                  </a:lnTo>
                  <a:lnTo>
                    <a:pt x="1316926" y="344805"/>
                  </a:lnTo>
                  <a:lnTo>
                    <a:pt x="1335976" y="344805"/>
                  </a:lnTo>
                  <a:lnTo>
                    <a:pt x="1335976" y="290893"/>
                  </a:lnTo>
                  <a:lnTo>
                    <a:pt x="1340929" y="290893"/>
                  </a:lnTo>
                  <a:lnTo>
                    <a:pt x="1377632" y="278892"/>
                  </a:lnTo>
                  <a:lnTo>
                    <a:pt x="1380070" y="271843"/>
                  </a:lnTo>
                  <a:lnTo>
                    <a:pt x="1381290" y="267792"/>
                  </a:lnTo>
                  <a:lnTo>
                    <a:pt x="1382356" y="261899"/>
                  </a:lnTo>
                  <a:lnTo>
                    <a:pt x="1383004" y="255117"/>
                  </a:lnTo>
                  <a:lnTo>
                    <a:pt x="1383220" y="247459"/>
                  </a:lnTo>
                  <a:lnTo>
                    <a:pt x="1383220" y="235839"/>
                  </a:lnTo>
                  <a:close/>
                </a:path>
                <a:path w="7285355" h="382905">
                  <a:moveTo>
                    <a:pt x="1436090" y="154305"/>
                  </a:moveTo>
                  <a:lnTo>
                    <a:pt x="1435201" y="151511"/>
                  </a:lnTo>
                  <a:lnTo>
                    <a:pt x="1434630" y="148971"/>
                  </a:lnTo>
                  <a:lnTo>
                    <a:pt x="1434541" y="148209"/>
                  </a:lnTo>
                  <a:lnTo>
                    <a:pt x="1434439" y="147256"/>
                  </a:lnTo>
                  <a:lnTo>
                    <a:pt x="1434376" y="146685"/>
                  </a:lnTo>
                  <a:lnTo>
                    <a:pt x="1434249" y="144272"/>
                  </a:lnTo>
                  <a:lnTo>
                    <a:pt x="1434236" y="140398"/>
                  </a:lnTo>
                  <a:lnTo>
                    <a:pt x="1434236" y="139065"/>
                  </a:lnTo>
                  <a:lnTo>
                    <a:pt x="1434185" y="30480"/>
                  </a:lnTo>
                  <a:lnTo>
                    <a:pt x="1415135" y="30480"/>
                  </a:lnTo>
                  <a:lnTo>
                    <a:pt x="1415135" y="125285"/>
                  </a:lnTo>
                  <a:lnTo>
                    <a:pt x="1413865" y="130048"/>
                  </a:lnTo>
                  <a:lnTo>
                    <a:pt x="1411325" y="133731"/>
                  </a:lnTo>
                  <a:lnTo>
                    <a:pt x="1408912" y="137287"/>
                  </a:lnTo>
                  <a:lnTo>
                    <a:pt x="1405229" y="139065"/>
                  </a:lnTo>
                  <a:lnTo>
                    <a:pt x="1395704" y="139065"/>
                  </a:lnTo>
                  <a:lnTo>
                    <a:pt x="1392402" y="137541"/>
                  </a:lnTo>
                  <a:lnTo>
                    <a:pt x="1390370" y="134493"/>
                  </a:lnTo>
                  <a:lnTo>
                    <a:pt x="1388338" y="131318"/>
                  </a:lnTo>
                  <a:lnTo>
                    <a:pt x="1387424" y="127114"/>
                  </a:lnTo>
                  <a:lnTo>
                    <a:pt x="1387322" y="30480"/>
                  </a:lnTo>
                  <a:lnTo>
                    <a:pt x="1368272" y="30480"/>
                  </a:lnTo>
                  <a:lnTo>
                    <a:pt x="1368272" y="117538"/>
                  </a:lnTo>
                  <a:lnTo>
                    <a:pt x="1368539" y="125285"/>
                  </a:lnTo>
                  <a:lnTo>
                    <a:pt x="1368602" y="127114"/>
                  </a:lnTo>
                  <a:lnTo>
                    <a:pt x="1369415" y="133731"/>
                  </a:lnTo>
                  <a:lnTo>
                    <a:pt x="1369504" y="134493"/>
                  </a:lnTo>
                  <a:lnTo>
                    <a:pt x="1383258" y="156210"/>
                  </a:lnTo>
                  <a:lnTo>
                    <a:pt x="1397990" y="156210"/>
                  </a:lnTo>
                  <a:lnTo>
                    <a:pt x="1402880" y="154686"/>
                  </a:lnTo>
                  <a:lnTo>
                    <a:pt x="1410373" y="148463"/>
                  </a:lnTo>
                  <a:lnTo>
                    <a:pt x="1413230" y="144716"/>
                  </a:lnTo>
                  <a:lnTo>
                    <a:pt x="1415135" y="140398"/>
                  </a:lnTo>
                  <a:lnTo>
                    <a:pt x="1415135" y="142684"/>
                  </a:lnTo>
                  <a:lnTo>
                    <a:pt x="1418945" y="154305"/>
                  </a:lnTo>
                  <a:lnTo>
                    <a:pt x="1436090" y="154305"/>
                  </a:lnTo>
                  <a:close/>
                </a:path>
                <a:path w="7285355" h="382905">
                  <a:moveTo>
                    <a:pt x="1456842" y="247967"/>
                  </a:moveTo>
                  <a:lnTo>
                    <a:pt x="1456270" y="240792"/>
                  </a:lnTo>
                  <a:lnTo>
                    <a:pt x="1455127" y="235458"/>
                  </a:lnTo>
                  <a:lnTo>
                    <a:pt x="1454111" y="229997"/>
                  </a:lnTo>
                  <a:lnTo>
                    <a:pt x="1452079" y="225933"/>
                  </a:lnTo>
                  <a:lnTo>
                    <a:pt x="1449031" y="223266"/>
                  </a:lnTo>
                  <a:lnTo>
                    <a:pt x="1446110" y="220472"/>
                  </a:lnTo>
                  <a:lnTo>
                    <a:pt x="1441856" y="219075"/>
                  </a:lnTo>
                  <a:lnTo>
                    <a:pt x="1430045" y="219075"/>
                  </a:lnTo>
                  <a:lnTo>
                    <a:pt x="1424965" y="220726"/>
                  </a:lnTo>
                  <a:lnTo>
                    <a:pt x="1417091" y="227330"/>
                  </a:lnTo>
                  <a:lnTo>
                    <a:pt x="1414043" y="231394"/>
                  </a:lnTo>
                  <a:lnTo>
                    <a:pt x="1411884" y="236220"/>
                  </a:lnTo>
                  <a:lnTo>
                    <a:pt x="1411884" y="220980"/>
                  </a:lnTo>
                  <a:lnTo>
                    <a:pt x="1392834" y="220980"/>
                  </a:lnTo>
                  <a:lnTo>
                    <a:pt x="1392834" y="344805"/>
                  </a:lnTo>
                  <a:lnTo>
                    <a:pt x="1411884" y="344805"/>
                  </a:lnTo>
                  <a:lnTo>
                    <a:pt x="1411884" y="253238"/>
                  </a:lnTo>
                  <a:lnTo>
                    <a:pt x="1413344" y="247967"/>
                  </a:lnTo>
                  <a:lnTo>
                    <a:pt x="1419186" y="238569"/>
                  </a:lnTo>
                  <a:lnTo>
                    <a:pt x="1422933" y="236220"/>
                  </a:lnTo>
                  <a:lnTo>
                    <a:pt x="1431569" y="236220"/>
                  </a:lnTo>
                  <a:lnTo>
                    <a:pt x="1434299" y="237680"/>
                  </a:lnTo>
                  <a:lnTo>
                    <a:pt x="1435696" y="240601"/>
                  </a:lnTo>
                  <a:lnTo>
                    <a:pt x="1437093" y="243395"/>
                  </a:lnTo>
                  <a:lnTo>
                    <a:pt x="1437792" y="247967"/>
                  </a:lnTo>
                  <a:lnTo>
                    <a:pt x="1437792" y="262509"/>
                  </a:lnTo>
                  <a:lnTo>
                    <a:pt x="1456842" y="262509"/>
                  </a:lnTo>
                  <a:lnTo>
                    <a:pt x="1456842" y="247967"/>
                  </a:lnTo>
                  <a:close/>
                </a:path>
                <a:path w="7285355" h="382905">
                  <a:moveTo>
                    <a:pt x="1495285" y="30480"/>
                  </a:moveTo>
                  <a:lnTo>
                    <a:pt x="1462900" y="30480"/>
                  </a:lnTo>
                  <a:lnTo>
                    <a:pt x="1466964" y="29210"/>
                  </a:lnTo>
                  <a:lnTo>
                    <a:pt x="1470329" y="25908"/>
                  </a:lnTo>
                  <a:lnTo>
                    <a:pt x="1472996" y="20574"/>
                  </a:lnTo>
                  <a:lnTo>
                    <a:pt x="1475790" y="15113"/>
                  </a:lnTo>
                  <a:lnTo>
                    <a:pt x="1477187" y="8890"/>
                  </a:lnTo>
                  <a:lnTo>
                    <a:pt x="1477187" y="1905"/>
                  </a:lnTo>
                  <a:lnTo>
                    <a:pt x="1458137" y="1905"/>
                  </a:lnTo>
                  <a:lnTo>
                    <a:pt x="1458226" y="8890"/>
                  </a:lnTo>
                  <a:lnTo>
                    <a:pt x="1456931" y="14859"/>
                  </a:lnTo>
                  <a:lnTo>
                    <a:pt x="1451343" y="25527"/>
                  </a:lnTo>
                  <a:lnTo>
                    <a:pt x="1447279" y="28956"/>
                  </a:lnTo>
                  <a:lnTo>
                    <a:pt x="1441945" y="30480"/>
                  </a:lnTo>
                  <a:lnTo>
                    <a:pt x="1441945" y="47625"/>
                  </a:lnTo>
                  <a:lnTo>
                    <a:pt x="1455280" y="47625"/>
                  </a:lnTo>
                  <a:lnTo>
                    <a:pt x="1455318" y="123825"/>
                  </a:lnTo>
                  <a:lnTo>
                    <a:pt x="1455851" y="130556"/>
                  </a:lnTo>
                  <a:lnTo>
                    <a:pt x="1475219" y="154305"/>
                  </a:lnTo>
                  <a:lnTo>
                    <a:pt x="1495285" y="154305"/>
                  </a:lnTo>
                  <a:lnTo>
                    <a:pt x="1495285" y="137160"/>
                  </a:lnTo>
                  <a:lnTo>
                    <a:pt x="1483220" y="137160"/>
                  </a:lnTo>
                  <a:lnTo>
                    <a:pt x="1480489" y="136334"/>
                  </a:lnTo>
                  <a:lnTo>
                    <a:pt x="1474330" y="118999"/>
                  </a:lnTo>
                  <a:lnTo>
                    <a:pt x="1474330" y="47625"/>
                  </a:lnTo>
                  <a:lnTo>
                    <a:pt x="1495285" y="47625"/>
                  </a:lnTo>
                  <a:lnTo>
                    <a:pt x="1495285" y="30480"/>
                  </a:lnTo>
                  <a:close/>
                </a:path>
                <a:path w="7285355" h="382905">
                  <a:moveTo>
                    <a:pt x="1529435" y="263461"/>
                  </a:moveTo>
                  <a:lnTo>
                    <a:pt x="1516938" y="225082"/>
                  </a:lnTo>
                  <a:lnTo>
                    <a:pt x="1510385" y="221488"/>
                  </a:lnTo>
                  <a:lnTo>
                    <a:pt x="1510385" y="251333"/>
                  </a:lnTo>
                  <a:lnTo>
                    <a:pt x="1510385" y="314579"/>
                  </a:lnTo>
                  <a:lnTo>
                    <a:pt x="1509242" y="320992"/>
                  </a:lnTo>
                  <a:lnTo>
                    <a:pt x="1506956" y="324421"/>
                  </a:lnTo>
                  <a:lnTo>
                    <a:pt x="1504797" y="327850"/>
                  </a:lnTo>
                  <a:lnTo>
                    <a:pt x="1501305" y="329565"/>
                  </a:lnTo>
                  <a:lnTo>
                    <a:pt x="1491653" y="329565"/>
                  </a:lnTo>
                  <a:lnTo>
                    <a:pt x="1488097" y="327850"/>
                  </a:lnTo>
                  <a:lnTo>
                    <a:pt x="1485811" y="324421"/>
                  </a:lnTo>
                  <a:lnTo>
                    <a:pt x="1483652" y="320992"/>
                  </a:lnTo>
                  <a:lnTo>
                    <a:pt x="1482572" y="314579"/>
                  </a:lnTo>
                  <a:lnTo>
                    <a:pt x="1482572" y="251333"/>
                  </a:lnTo>
                  <a:lnTo>
                    <a:pt x="1491653" y="236220"/>
                  </a:lnTo>
                  <a:lnTo>
                    <a:pt x="1501305" y="236220"/>
                  </a:lnTo>
                  <a:lnTo>
                    <a:pt x="1504797" y="237998"/>
                  </a:lnTo>
                  <a:lnTo>
                    <a:pt x="1506829" y="241363"/>
                  </a:lnTo>
                  <a:lnTo>
                    <a:pt x="1509115" y="244792"/>
                  </a:lnTo>
                  <a:lnTo>
                    <a:pt x="1509242" y="244983"/>
                  </a:lnTo>
                  <a:lnTo>
                    <a:pt x="1510385" y="251333"/>
                  </a:lnTo>
                  <a:lnTo>
                    <a:pt x="1510385" y="221488"/>
                  </a:lnTo>
                  <a:lnTo>
                    <a:pt x="1504467" y="219748"/>
                  </a:lnTo>
                  <a:lnTo>
                    <a:pt x="1496479" y="219075"/>
                  </a:lnTo>
                  <a:lnTo>
                    <a:pt x="1488478" y="219748"/>
                  </a:lnTo>
                  <a:lnTo>
                    <a:pt x="1464005" y="252717"/>
                  </a:lnTo>
                  <a:lnTo>
                    <a:pt x="1463522" y="263461"/>
                  </a:lnTo>
                  <a:lnTo>
                    <a:pt x="1463522" y="302323"/>
                  </a:lnTo>
                  <a:lnTo>
                    <a:pt x="1464005" y="313080"/>
                  </a:lnTo>
                  <a:lnTo>
                    <a:pt x="1465465" y="322287"/>
                  </a:lnTo>
                  <a:lnTo>
                    <a:pt x="1467789" y="329565"/>
                  </a:lnTo>
                  <a:lnTo>
                    <a:pt x="1467904" y="329946"/>
                  </a:lnTo>
                  <a:lnTo>
                    <a:pt x="1496479" y="346710"/>
                  </a:lnTo>
                  <a:lnTo>
                    <a:pt x="1504467" y="346049"/>
                  </a:lnTo>
                  <a:lnTo>
                    <a:pt x="1528927" y="313080"/>
                  </a:lnTo>
                  <a:lnTo>
                    <a:pt x="1529435" y="302323"/>
                  </a:lnTo>
                  <a:lnTo>
                    <a:pt x="1529435" y="263461"/>
                  </a:lnTo>
                  <a:close/>
                </a:path>
                <a:path w="7285355" h="382905">
                  <a:moveTo>
                    <a:pt x="1567903" y="57467"/>
                  </a:moveTo>
                  <a:lnTo>
                    <a:pt x="1567332" y="50292"/>
                  </a:lnTo>
                  <a:lnTo>
                    <a:pt x="1566189" y="44958"/>
                  </a:lnTo>
                  <a:lnTo>
                    <a:pt x="1565173" y="39497"/>
                  </a:lnTo>
                  <a:lnTo>
                    <a:pt x="1563141" y="35433"/>
                  </a:lnTo>
                  <a:lnTo>
                    <a:pt x="1560093" y="32766"/>
                  </a:lnTo>
                  <a:lnTo>
                    <a:pt x="1557172" y="29972"/>
                  </a:lnTo>
                  <a:lnTo>
                    <a:pt x="1552917" y="28575"/>
                  </a:lnTo>
                  <a:lnTo>
                    <a:pt x="1541106" y="28575"/>
                  </a:lnTo>
                  <a:lnTo>
                    <a:pt x="1536026" y="30226"/>
                  </a:lnTo>
                  <a:lnTo>
                    <a:pt x="1528152" y="36830"/>
                  </a:lnTo>
                  <a:lnTo>
                    <a:pt x="1525104" y="40894"/>
                  </a:lnTo>
                  <a:lnTo>
                    <a:pt x="1522945" y="45720"/>
                  </a:lnTo>
                  <a:lnTo>
                    <a:pt x="1522945" y="30480"/>
                  </a:lnTo>
                  <a:lnTo>
                    <a:pt x="1503895" y="30480"/>
                  </a:lnTo>
                  <a:lnTo>
                    <a:pt x="1503895" y="154305"/>
                  </a:lnTo>
                  <a:lnTo>
                    <a:pt x="1522945" y="154305"/>
                  </a:lnTo>
                  <a:lnTo>
                    <a:pt x="1522945" y="62738"/>
                  </a:lnTo>
                  <a:lnTo>
                    <a:pt x="1524406" y="57467"/>
                  </a:lnTo>
                  <a:lnTo>
                    <a:pt x="1530248" y="48069"/>
                  </a:lnTo>
                  <a:lnTo>
                    <a:pt x="1533994" y="45720"/>
                  </a:lnTo>
                  <a:lnTo>
                    <a:pt x="1542630" y="45720"/>
                  </a:lnTo>
                  <a:lnTo>
                    <a:pt x="1545361" y="47180"/>
                  </a:lnTo>
                  <a:lnTo>
                    <a:pt x="1546758" y="50101"/>
                  </a:lnTo>
                  <a:lnTo>
                    <a:pt x="1548155" y="52895"/>
                  </a:lnTo>
                  <a:lnTo>
                    <a:pt x="1548853" y="57467"/>
                  </a:lnTo>
                  <a:lnTo>
                    <a:pt x="1548853" y="72009"/>
                  </a:lnTo>
                  <a:lnTo>
                    <a:pt x="1567903" y="72009"/>
                  </a:lnTo>
                  <a:lnTo>
                    <a:pt x="1567903" y="57467"/>
                  </a:lnTo>
                  <a:close/>
                </a:path>
                <a:path w="7285355" h="382905">
                  <a:moveTo>
                    <a:pt x="1587563" y="220980"/>
                  </a:moveTo>
                  <a:lnTo>
                    <a:pt x="1555178" y="220980"/>
                  </a:lnTo>
                  <a:lnTo>
                    <a:pt x="1559242" y="219710"/>
                  </a:lnTo>
                  <a:lnTo>
                    <a:pt x="1562608" y="216408"/>
                  </a:lnTo>
                  <a:lnTo>
                    <a:pt x="1565275" y="211074"/>
                  </a:lnTo>
                  <a:lnTo>
                    <a:pt x="1568069" y="205613"/>
                  </a:lnTo>
                  <a:lnTo>
                    <a:pt x="1569466" y="199390"/>
                  </a:lnTo>
                  <a:lnTo>
                    <a:pt x="1569466" y="192405"/>
                  </a:lnTo>
                  <a:lnTo>
                    <a:pt x="1550416" y="192405"/>
                  </a:lnTo>
                  <a:lnTo>
                    <a:pt x="1550504" y="199390"/>
                  </a:lnTo>
                  <a:lnTo>
                    <a:pt x="1549209" y="205359"/>
                  </a:lnTo>
                  <a:lnTo>
                    <a:pt x="1543621" y="216027"/>
                  </a:lnTo>
                  <a:lnTo>
                    <a:pt x="1539557" y="219456"/>
                  </a:lnTo>
                  <a:lnTo>
                    <a:pt x="1534223" y="220980"/>
                  </a:lnTo>
                  <a:lnTo>
                    <a:pt x="1534223" y="238125"/>
                  </a:lnTo>
                  <a:lnTo>
                    <a:pt x="1547558" y="238125"/>
                  </a:lnTo>
                  <a:lnTo>
                    <a:pt x="1547596" y="314325"/>
                  </a:lnTo>
                  <a:lnTo>
                    <a:pt x="1548130" y="321056"/>
                  </a:lnTo>
                  <a:lnTo>
                    <a:pt x="1567497" y="344805"/>
                  </a:lnTo>
                  <a:lnTo>
                    <a:pt x="1587563" y="344805"/>
                  </a:lnTo>
                  <a:lnTo>
                    <a:pt x="1587563" y="327660"/>
                  </a:lnTo>
                  <a:lnTo>
                    <a:pt x="1575498" y="327660"/>
                  </a:lnTo>
                  <a:lnTo>
                    <a:pt x="1572768" y="326834"/>
                  </a:lnTo>
                  <a:lnTo>
                    <a:pt x="1566608" y="309499"/>
                  </a:lnTo>
                  <a:lnTo>
                    <a:pt x="1566608" y="238125"/>
                  </a:lnTo>
                  <a:lnTo>
                    <a:pt x="1587563" y="238125"/>
                  </a:lnTo>
                  <a:lnTo>
                    <a:pt x="1587563" y="220980"/>
                  </a:lnTo>
                  <a:close/>
                </a:path>
                <a:path w="7285355" h="382905">
                  <a:moveTo>
                    <a:pt x="1595501" y="30480"/>
                  </a:moveTo>
                  <a:lnTo>
                    <a:pt x="1576451" y="30480"/>
                  </a:lnTo>
                  <a:lnTo>
                    <a:pt x="1576451" y="154305"/>
                  </a:lnTo>
                  <a:lnTo>
                    <a:pt x="1595501" y="154305"/>
                  </a:lnTo>
                  <a:lnTo>
                    <a:pt x="1595501" y="30480"/>
                  </a:lnTo>
                  <a:close/>
                </a:path>
                <a:path w="7285355" h="382905">
                  <a:moveTo>
                    <a:pt x="1596453" y="6858"/>
                  </a:moveTo>
                  <a:lnTo>
                    <a:pt x="1595437" y="4635"/>
                  </a:lnTo>
                  <a:lnTo>
                    <a:pt x="1593405" y="2857"/>
                  </a:lnTo>
                  <a:lnTo>
                    <a:pt x="1591373" y="952"/>
                  </a:lnTo>
                  <a:lnTo>
                    <a:pt x="1588897" y="0"/>
                  </a:lnTo>
                  <a:lnTo>
                    <a:pt x="1583055" y="0"/>
                  </a:lnTo>
                  <a:lnTo>
                    <a:pt x="1580578" y="952"/>
                  </a:lnTo>
                  <a:lnTo>
                    <a:pt x="1578546" y="2857"/>
                  </a:lnTo>
                  <a:lnTo>
                    <a:pt x="1576514" y="4635"/>
                  </a:lnTo>
                  <a:lnTo>
                    <a:pt x="1575498" y="6858"/>
                  </a:lnTo>
                  <a:lnTo>
                    <a:pt x="1575498" y="12065"/>
                  </a:lnTo>
                  <a:lnTo>
                    <a:pt x="1576514" y="14287"/>
                  </a:lnTo>
                  <a:lnTo>
                    <a:pt x="1578546" y="16192"/>
                  </a:lnTo>
                  <a:lnTo>
                    <a:pt x="1580705" y="18097"/>
                  </a:lnTo>
                  <a:lnTo>
                    <a:pt x="1583182" y="19050"/>
                  </a:lnTo>
                  <a:lnTo>
                    <a:pt x="1588770" y="19050"/>
                  </a:lnTo>
                  <a:lnTo>
                    <a:pt x="1591183" y="18097"/>
                  </a:lnTo>
                  <a:lnTo>
                    <a:pt x="1593215" y="16192"/>
                  </a:lnTo>
                  <a:lnTo>
                    <a:pt x="1595374" y="14287"/>
                  </a:lnTo>
                  <a:lnTo>
                    <a:pt x="1596453" y="12065"/>
                  </a:lnTo>
                  <a:lnTo>
                    <a:pt x="1596453" y="6858"/>
                  </a:lnTo>
                  <a:close/>
                </a:path>
                <a:path w="7285355" h="382905">
                  <a:moveTo>
                    <a:pt x="1655648" y="30480"/>
                  </a:moveTo>
                  <a:lnTo>
                    <a:pt x="1623263" y="30480"/>
                  </a:lnTo>
                  <a:lnTo>
                    <a:pt x="1627327" y="29210"/>
                  </a:lnTo>
                  <a:lnTo>
                    <a:pt x="1630692" y="25908"/>
                  </a:lnTo>
                  <a:lnTo>
                    <a:pt x="1633359" y="20574"/>
                  </a:lnTo>
                  <a:lnTo>
                    <a:pt x="1636153" y="15113"/>
                  </a:lnTo>
                  <a:lnTo>
                    <a:pt x="1637550" y="8890"/>
                  </a:lnTo>
                  <a:lnTo>
                    <a:pt x="1637550" y="1905"/>
                  </a:lnTo>
                  <a:lnTo>
                    <a:pt x="1618500" y="1905"/>
                  </a:lnTo>
                  <a:lnTo>
                    <a:pt x="1618589" y="8890"/>
                  </a:lnTo>
                  <a:lnTo>
                    <a:pt x="1617294" y="14859"/>
                  </a:lnTo>
                  <a:lnTo>
                    <a:pt x="1611706" y="25527"/>
                  </a:lnTo>
                  <a:lnTo>
                    <a:pt x="1607642" y="28956"/>
                  </a:lnTo>
                  <a:lnTo>
                    <a:pt x="1602308" y="30480"/>
                  </a:lnTo>
                  <a:lnTo>
                    <a:pt x="1602308" y="47625"/>
                  </a:lnTo>
                  <a:lnTo>
                    <a:pt x="1615643" y="47625"/>
                  </a:lnTo>
                  <a:lnTo>
                    <a:pt x="1615681" y="123825"/>
                  </a:lnTo>
                  <a:lnTo>
                    <a:pt x="1616214" y="130556"/>
                  </a:lnTo>
                  <a:lnTo>
                    <a:pt x="1635582" y="154305"/>
                  </a:lnTo>
                  <a:lnTo>
                    <a:pt x="1655648" y="154305"/>
                  </a:lnTo>
                  <a:lnTo>
                    <a:pt x="1655648" y="137160"/>
                  </a:lnTo>
                  <a:lnTo>
                    <a:pt x="1643583" y="137160"/>
                  </a:lnTo>
                  <a:lnTo>
                    <a:pt x="1640852" y="136334"/>
                  </a:lnTo>
                  <a:lnTo>
                    <a:pt x="1634693" y="118999"/>
                  </a:lnTo>
                  <a:lnTo>
                    <a:pt x="1634693" y="47625"/>
                  </a:lnTo>
                  <a:lnTo>
                    <a:pt x="1655648" y="47625"/>
                  </a:lnTo>
                  <a:lnTo>
                    <a:pt x="1655648" y="30480"/>
                  </a:lnTo>
                  <a:close/>
                </a:path>
                <a:path w="7285355" h="382905">
                  <a:moveTo>
                    <a:pt x="1659293" y="263461"/>
                  </a:moveTo>
                  <a:lnTo>
                    <a:pt x="1658797" y="252717"/>
                  </a:lnTo>
                  <a:lnTo>
                    <a:pt x="1657337" y="243509"/>
                  </a:lnTo>
                  <a:lnTo>
                    <a:pt x="1655013" y="236220"/>
                  </a:lnTo>
                  <a:lnTo>
                    <a:pt x="1654898" y="235851"/>
                  </a:lnTo>
                  <a:lnTo>
                    <a:pt x="1651482" y="229743"/>
                  </a:lnTo>
                  <a:lnTo>
                    <a:pt x="1647075" y="225082"/>
                  </a:lnTo>
                  <a:lnTo>
                    <a:pt x="1641475" y="221742"/>
                  </a:lnTo>
                  <a:lnTo>
                    <a:pt x="1640243" y="221386"/>
                  </a:lnTo>
                  <a:lnTo>
                    <a:pt x="1640243" y="251333"/>
                  </a:lnTo>
                  <a:lnTo>
                    <a:pt x="1640243" y="272415"/>
                  </a:lnTo>
                  <a:lnTo>
                    <a:pt x="1612430" y="272415"/>
                  </a:lnTo>
                  <a:lnTo>
                    <a:pt x="1612430" y="251333"/>
                  </a:lnTo>
                  <a:lnTo>
                    <a:pt x="1613573" y="244983"/>
                  </a:lnTo>
                  <a:lnTo>
                    <a:pt x="1615859" y="241554"/>
                  </a:lnTo>
                  <a:lnTo>
                    <a:pt x="1618145" y="237998"/>
                  </a:lnTo>
                  <a:lnTo>
                    <a:pt x="1621764" y="236220"/>
                  </a:lnTo>
                  <a:lnTo>
                    <a:pt x="1631416" y="236220"/>
                  </a:lnTo>
                  <a:lnTo>
                    <a:pt x="1634883" y="237998"/>
                  </a:lnTo>
                  <a:lnTo>
                    <a:pt x="1639163" y="244792"/>
                  </a:lnTo>
                  <a:lnTo>
                    <a:pt x="1640243" y="251333"/>
                  </a:lnTo>
                  <a:lnTo>
                    <a:pt x="1640243" y="221386"/>
                  </a:lnTo>
                  <a:lnTo>
                    <a:pt x="1634693" y="219748"/>
                  </a:lnTo>
                  <a:lnTo>
                    <a:pt x="1626717" y="219075"/>
                  </a:lnTo>
                  <a:lnTo>
                    <a:pt x="1618627" y="219748"/>
                  </a:lnTo>
                  <a:lnTo>
                    <a:pt x="1593875" y="252717"/>
                  </a:lnTo>
                  <a:lnTo>
                    <a:pt x="1593380" y="263461"/>
                  </a:lnTo>
                  <a:lnTo>
                    <a:pt x="1593380" y="302323"/>
                  </a:lnTo>
                  <a:lnTo>
                    <a:pt x="1605953" y="340715"/>
                  </a:lnTo>
                  <a:lnTo>
                    <a:pt x="1626717" y="346710"/>
                  </a:lnTo>
                  <a:lnTo>
                    <a:pt x="1634693" y="346049"/>
                  </a:lnTo>
                  <a:lnTo>
                    <a:pt x="1655013" y="329565"/>
                  </a:lnTo>
                  <a:lnTo>
                    <a:pt x="1657337" y="322287"/>
                  </a:lnTo>
                  <a:lnTo>
                    <a:pt x="1658797" y="313080"/>
                  </a:lnTo>
                  <a:lnTo>
                    <a:pt x="1659293" y="302323"/>
                  </a:lnTo>
                  <a:lnTo>
                    <a:pt x="1659293" y="296227"/>
                  </a:lnTo>
                  <a:lnTo>
                    <a:pt x="1640243" y="296227"/>
                  </a:lnTo>
                  <a:lnTo>
                    <a:pt x="1640243" y="314579"/>
                  </a:lnTo>
                  <a:lnTo>
                    <a:pt x="1639163" y="320992"/>
                  </a:lnTo>
                  <a:lnTo>
                    <a:pt x="1637004" y="324421"/>
                  </a:lnTo>
                  <a:lnTo>
                    <a:pt x="1634972" y="327850"/>
                  </a:lnTo>
                  <a:lnTo>
                    <a:pt x="1631543" y="329565"/>
                  </a:lnTo>
                  <a:lnTo>
                    <a:pt x="1621764" y="329565"/>
                  </a:lnTo>
                  <a:lnTo>
                    <a:pt x="1618145" y="327850"/>
                  </a:lnTo>
                  <a:lnTo>
                    <a:pt x="1615859" y="324421"/>
                  </a:lnTo>
                  <a:lnTo>
                    <a:pt x="1613649" y="320992"/>
                  </a:lnTo>
                  <a:lnTo>
                    <a:pt x="1612442" y="314579"/>
                  </a:lnTo>
                  <a:lnTo>
                    <a:pt x="1612430" y="285750"/>
                  </a:lnTo>
                  <a:lnTo>
                    <a:pt x="1659293" y="285750"/>
                  </a:lnTo>
                  <a:lnTo>
                    <a:pt x="1659293" y="272415"/>
                  </a:lnTo>
                  <a:lnTo>
                    <a:pt x="1659293" y="263461"/>
                  </a:lnTo>
                  <a:close/>
                </a:path>
                <a:path w="7285355" h="382905">
                  <a:moveTo>
                    <a:pt x="1683308" y="30480"/>
                  </a:moveTo>
                  <a:lnTo>
                    <a:pt x="1664258" y="30480"/>
                  </a:lnTo>
                  <a:lnTo>
                    <a:pt x="1664258" y="154305"/>
                  </a:lnTo>
                  <a:lnTo>
                    <a:pt x="1683308" y="154305"/>
                  </a:lnTo>
                  <a:lnTo>
                    <a:pt x="1683308" y="30480"/>
                  </a:lnTo>
                  <a:close/>
                </a:path>
                <a:path w="7285355" h="382905">
                  <a:moveTo>
                    <a:pt x="1684261" y="6858"/>
                  </a:moveTo>
                  <a:lnTo>
                    <a:pt x="1683245" y="4635"/>
                  </a:lnTo>
                  <a:lnTo>
                    <a:pt x="1681213" y="2857"/>
                  </a:lnTo>
                  <a:lnTo>
                    <a:pt x="1679181" y="952"/>
                  </a:lnTo>
                  <a:lnTo>
                    <a:pt x="1676704" y="0"/>
                  </a:lnTo>
                  <a:lnTo>
                    <a:pt x="1670862" y="0"/>
                  </a:lnTo>
                  <a:lnTo>
                    <a:pt x="1668386" y="952"/>
                  </a:lnTo>
                  <a:lnTo>
                    <a:pt x="1666354" y="2857"/>
                  </a:lnTo>
                  <a:lnTo>
                    <a:pt x="1664322" y="4635"/>
                  </a:lnTo>
                  <a:lnTo>
                    <a:pt x="1663306" y="6858"/>
                  </a:lnTo>
                  <a:lnTo>
                    <a:pt x="1663306" y="12065"/>
                  </a:lnTo>
                  <a:lnTo>
                    <a:pt x="1664322" y="14287"/>
                  </a:lnTo>
                  <a:lnTo>
                    <a:pt x="1666354" y="16192"/>
                  </a:lnTo>
                  <a:lnTo>
                    <a:pt x="1668513" y="18097"/>
                  </a:lnTo>
                  <a:lnTo>
                    <a:pt x="1670989" y="19050"/>
                  </a:lnTo>
                  <a:lnTo>
                    <a:pt x="1676577" y="19050"/>
                  </a:lnTo>
                  <a:lnTo>
                    <a:pt x="1678990" y="18097"/>
                  </a:lnTo>
                  <a:lnTo>
                    <a:pt x="1681022" y="16192"/>
                  </a:lnTo>
                  <a:lnTo>
                    <a:pt x="1683181" y="14287"/>
                  </a:lnTo>
                  <a:lnTo>
                    <a:pt x="1684261" y="12065"/>
                  </a:lnTo>
                  <a:lnTo>
                    <a:pt x="1684261" y="6858"/>
                  </a:lnTo>
                  <a:close/>
                </a:path>
                <a:path w="7285355" h="382905">
                  <a:moveTo>
                    <a:pt x="1687957" y="220980"/>
                  </a:moveTo>
                  <a:lnTo>
                    <a:pt x="1668907" y="220980"/>
                  </a:lnTo>
                  <a:lnTo>
                    <a:pt x="1668907" y="344805"/>
                  </a:lnTo>
                  <a:lnTo>
                    <a:pt x="1687957" y="344805"/>
                  </a:lnTo>
                  <a:lnTo>
                    <a:pt x="1687957" y="220980"/>
                  </a:lnTo>
                  <a:close/>
                </a:path>
                <a:path w="7285355" h="382905">
                  <a:moveTo>
                    <a:pt x="1688909" y="197358"/>
                  </a:moveTo>
                  <a:lnTo>
                    <a:pt x="1687893" y="195135"/>
                  </a:lnTo>
                  <a:lnTo>
                    <a:pt x="1685861" y="193357"/>
                  </a:lnTo>
                  <a:lnTo>
                    <a:pt x="1683829" y="191452"/>
                  </a:lnTo>
                  <a:lnTo>
                    <a:pt x="1681353" y="190500"/>
                  </a:lnTo>
                  <a:lnTo>
                    <a:pt x="1675511" y="190500"/>
                  </a:lnTo>
                  <a:lnTo>
                    <a:pt x="1673034" y="191452"/>
                  </a:lnTo>
                  <a:lnTo>
                    <a:pt x="1671002" y="193357"/>
                  </a:lnTo>
                  <a:lnTo>
                    <a:pt x="1668970" y="195135"/>
                  </a:lnTo>
                  <a:lnTo>
                    <a:pt x="1667954" y="197358"/>
                  </a:lnTo>
                  <a:lnTo>
                    <a:pt x="1667954" y="202565"/>
                  </a:lnTo>
                  <a:lnTo>
                    <a:pt x="1668970" y="204787"/>
                  </a:lnTo>
                  <a:lnTo>
                    <a:pt x="1671002" y="206692"/>
                  </a:lnTo>
                  <a:lnTo>
                    <a:pt x="1673161" y="208597"/>
                  </a:lnTo>
                  <a:lnTo>
                    <a:pt x="1675638" y="209550"/>
                  </a:lnTo>
                  <a:lnTo>
                    <a:pt x="1681226" y="209550"/>
                  </a:lnTo>
                  <a:lnTo>
                    <a:pt x="1683639" y="208597"/>
                  </a:lnTo>
                  <a:lnTo>
                    <a:pt x="1685671" y="206692"/>
                  </a:lnTo>
                  <a:lnTo>
                    <a:pt x="1687830" y="204787"/>
                  </a:lnTo>
                  <a:lnTo>
                    <a:pt x="1688909" y="202565"/>
                  </a:lnTo>
                  <a:lnTo>
                    <a:pt x="1688909" y="197358"/>
                  </a:lnTo>
                  <a:close/>
                </a:path>
                <a:path w="7285355" h="382905">
                  <a:moveTo>
                    <a:pt x="1758823" y="72961"/>
                  </a:moveTo>
                  <a:lnTo>
                    <a:pt x="1746326" y="34582"/>
                  </a:lnTo>
                  <a:lnTo>
                    <a:pt x="1739773" y="30988"/>
                  </a:lnTo>
                  <a:lnTo>
                    <a:pt x="1739773" y="60833"/>
                  </a:lnTo>
                  <a:lnTo>
                    <a:pt x="1739773" y="124079"/>
                  </a:lnTo>
                  <a:lnTo>
                    <a:pt x="1738630" y="130492"/>
                  </a:lnTo>
                  <a:lnTo>
                    <a:pt x="1736344" y="133921"/>
                  </a:lnTo>
                  <a:lnTo>
                    <a:pt x="1734185" y="137350"/>
                  </a:lnTo>
                  <a:lnTo>
                    <a:pt x="1730692" y="139065"/>
                  </a:lnTo>
                  <a:lnTo>
                    <a:pt x="1721040" y="139065"/>
                  </a:lnTo>
                  <a:lnTo>
                    <a:pt x="1717484" y="137350"/>
                  </a:lnTo>
                  <a:lnTo>
                    <a:pt x="1715198" y="133921"/>
                  </a:lnTo>
                  <a:lnTo>
                    <a:pt x="1713039" y="130492"/>
                  </a:lnTo>
                  <a:lnTo>
                    <a:pt x="1711960" y="124079"/>
                  </a:lnTo>
                  <a:lnTo>
                    <a:pt x="1711960" y="60833"/>
                  </a:lnTo>
                  <a:lnTo>
                    <a:pt x="1721040" y="45720"/>
                  </a:lnTo>
                  <a:lnTo>
                    <a:pt x="1730692" y="45720"/>
                  </a:lnTo>
                  <a:lnTo>
                    <a:pt x="1734185" y="47498"/>
                  </a:lnTo>
                  <a:lnTo>
                    <a:pt x="1736217" y="50863"/>
                  </a:lnTo>
                  <a:lnTo>
                    <a:pt x="1738503" y="54292"/>
                  </a:lnTo>
                  <a:lnTo>
                    <a:pt x="1738630" y="54483"/>
                  </a:lnTo>
                  <a:lnTo>
                    <a:pt x="1739773" y="60833"/>
                  </a:lnTo>
                  <a:lnTo>
                    <a:pt x="1739773" y="30988"/>
                  </a:lnTo>
                  <a:lnTo>
                    <a:pt x="1733854" y="29248"/>
                  </a:lnTo>
                  <a:lnTo>
                    <a:pt x="1725866" y="28575"/>
                  </a:lnTo>
                  <a:lnTo>
                    <a:pt x="1717865" y="29248"/>
                  </a:lnTo>
                  <a:lnTo>
                    <a:pt x="1693392" y="62217"/>
                  </a:lnTo>
                  <a:lnTo>
                    <a:pt x="1692910" y="72961"/>
                  </a:lnTo>
                  <a:lnTo>
                    <a:pt x="1692910" y="111823"/>
                  </a:lnTo>
                  <a:lnTo>
                    <a:pt x="1693392" y="122580"/>
                  </a:lnTo>
                  <a:lnTo>
                    <a:pt x="1694853" y="131787"/>
                  </a:lnTo>
                  <a:lnTo>
                    <a:pt x="1697177" y="139065"/>
                  </a:lnTo>
                  <a:lnTo>
                    <a:pt x="1697291" y="139446"/>
                  </a:lnTo>
                  <a:lnTo>
                    <a:pt x="1725866" y="156210"/>
                  </a:lnTo>
                  <a:lnTo>
                    <a:pt x="1733854" y="155549"/>
                  </a:lnTo>
                  <a:lnTo>
                    <a:pt x="1758315" y="122580"/>
                  </a:lnTo>
                  <a:lnTo>
                    <a:pt x="1758823" y="111823"/>
                  </a:lnTo>
                  <a:lnTo>
                    <a:pt x="1758823" y="72961"/>
                  </a:lnTo>
                  <a:close/>
                </a:path>
                <a:path w="7285355" h="382905">
                  <a:moveTo>
                    <a:pt x="1763471" y="257746"/>
                  </a:moveTo>
                  <a:lnTo>
                    <a:pt x="1763191" y="249999"/>
                  </a:lnTo>
                  <a:lnTo>
                    <a:pt x="1763128" y="248196"/>
                  </a:lnTo>
                  <a:lnTo>
                    <a:pt x="1762340" y="241744"/>
                  </a:lnTo>
                  <a:lnTo>
                    <a:pt x="1762239" y="240982"/>
                  </a:lnTo>
                  <a:lnTo>
                    <a:pt x="1762137" y="240080"/>
                  </a:lnTo>
                  <a:lnTo>
                    <a:pt x="1761159" y="236220"/>
                  </a:lnTo>
                  <a:lnTo>
                    <a:pt x="1748485" y="219075"/>
                  </a:lnTo>
                  <a:lnTo>
                    <a:pt x="1733753" y="219075"/>
                  </a:lnTo>
                  <a:lnTo>
                    <a:pt x="1728800" y="220662"/>
                  </a:lnTo>
                  <a:lnTo>
                    <a:pt x="1721307" y="226885"/>
                  </a:lnTo>
                  <a:lnTo>
                    <a:pt x="1718513" y="230568"/>
                  </a:lnTo>
                  <a:lnTo>
                    <a:pt x="1716608" y="234886"/>
                  </a:lnTo>
                  <a:lnTo>
                    <a:pt x="1716608" y="220980"/>
                  </a:lnTo>
                  <a:lnTo>
                    <a:pt x="1697558" y="220980"/>
                  </a:lnTo>
                  <a:lnTo>
                    <a:pt x="1697558" y="344805"/>
                  </a:lnTo>
                  <a:lnTo>
                    <a:pt x="1716608" y="344805"/>
                  </a:lnTo>
                  <a:lnTo>
                    <a:pt x="1716608" y="249999"/>
                  </a:lnTo>
                  <a:lnTo>
                    <a:pt x="1717814" y="245300"/>
                  </a:lnTo>
                  <a:lnTo>
                    <a:pt x="1720227" y="241744"/>
                  </a:lnTo>
                  <a:lnTo>
                    <a:pt x="1722767" y="238061"/>
                  </a:lnTo>
                  <a:lnTo>
                    <a:pt x="1726514" y="236220"/>
                  </a:lnTo>
                  <a:lnTo>
                    <a:pt x="1736039" y="236220"/>
                  </a:lnTo>
                  <a:lnTo>
                    <a:pt x="1739341" y="237807"/>
                  </a:lnTo>
                  <a:lnTo>
                    <a:pt x="1741373" y="240982"/>
                  </a:lnTo>
                  <a:lnTo>
                    <a:pt x="1743405" y="244030"/>
                  </a:lnTo>
                  <a:lnTo>
                    <a:pt x="1744306" y="248196"/>
                  </a:lnTo>
                  <a:lnTo>
                    <a:pt x="1744421" y="344805"/>
                  </a:lnTo>
                  <a:lnTo>
                    <a:pt x="1763471" y="344805"/>
                  </a:lnTo>
                  <a:lnTo>
                    <a:pt x="1763471" y="257746"/>
                  </a:lnTo>
                  <a:close/>
                </a:path>
                <a:path w="7285355" h="382905">
                  <a:moveTo>
                    <a:pt x="1834349" y="67246"/>
                  </a:moveTo>
                  <a:lnTo>
                    <a:pt x="1834070" y="59499"/>
                  </a:lnTo>
                  <a:lnTo>
                    <a:pt x="1834007" y="57696"/>
                  </a:lnTo>
                  <a:lnTo>
                    <a:pt x="1833219" y="51244"/>
                  </a:lnTo>
                  <a:lnTo>
                    <a:pt x="1833118" y="50482"/>
                  </a:lnTo>
                  <a:lnTo>
                    <a:pt x="1833016" y="49580"/>
                  </a:lnTo>
                  <a:lnTo>
                    <a:pt x="1832038" y="45720"/>
                  </a:lnTo>
                  <a:lnTo>
                    <a:pt x="1819363" y="28575"/>
                  </a:lnTo>
                  <a:lnTo>
                    <a:pt x="1804631" y="28575"/>
                  </a:lnTo>
                  <a:lnTo>
                    <a:pt x="1799678" y="30162"/>
                  </a:lnTo>
                  <a:lnTo>
                    <a:pt x="1792185" y="36385"/>
                  </a:lnTo>
                  <a:lnTo>
                    <a:pt x="1789391" y="40068"/>
                  </a:lnTo>
                  <a:lnTo>
                    <a:pt x="1787486" y="44386"/>
                  </a:lnTo>
                  <a:lnTo>
                    <a:pt x="1787486" y="30480"/>
                  </a:lnTo>
                  <a:lnTo>
                    <a:pt x="1768436" y="30480"/>
                  </a:lnTo>
                  <a:lnTo>
                    <a:pt x="1768436" y="154305"/>
                  </a:lnTo>
                  <a:lnTo>
                    <a:pt x="1787486" y="154305"/>
                  </a:lnTo>
                  <a:lnTo>
                    <a:pt x="1787486" y="59499"/>
                  </a:lnTo>
                  <a:lnTo>
                    <a:pt x="1788693" y="54800"/>
                  </a:lnTo>
                  <a:lnTo>
                    <a:pt x="1791106" y="51244"/>
                  </a:lnTo>
                  <a:lnTo>
                    <a:pt x="1793646" y="47561"/>
                  </a:lnTo>
                  <a:lnTo>
                    <a:pt x="1797392" y="45720"/>
                  </a:lnTo>
                  <a:lnTo>
                    <a:pt x="1806917" y="45720"/>
                  </a:lnTo>
                  <a:lnTo>
                    <a:pt x="1810219" y="47307"/>
                  </a:lnTo>
                  <a:lnTo>
                    <a:pt x="1812251" y="50482"/>
                  </a:lnTo>
                  <a:lnTo>
                    <a:pt x="1814283" y="53530"/>
                  </a:lnTo>
                  <a:lnTo>
                    <a:pt x="1815185" y="57696"/>
                  </a:lnTo>
                  <a:lnTo>
                    <a:pt x="1815299" y="154305"/>
                  </a:lnTo>
                  <a:lnTo>
                    <a:pt x="1834349" y="154305"/>
                  </a:lnTo>
                  <a:lnTo>
                    <a:pt x="1834349" y="67246"/>
                  </a:lnTo>
                  <a:close/>
                </a:path>
                <a:path w="7285355" h="382905">
                  <a:moveTo>
                    <a:pt x="1871370" y="232981"/>
                  </a:moveTo>
                  <a:lnTo>
                    <a:pt x="1858797" y="196075"/>
                  </a:lnTo>
                  <a:lnTo>
                    <a:pt x="1838413" y="190500"/>
                  </a:lnTo>
                  <a:lnTo>
                    <a:pt x="1830489" y="191122"/>
                  </a:lnTo>
                  <a:lnTo>
                    <a:pt x="1805990" y="222186"/>
                  </a:lnTo>
                  <a:lnTo>
                    <a:pt x="1805457" y="232981"/>
                  </a:lnTo>
                  <a:lnTo>
                    <a:pt x="1805457" y="304228"/>
                  </a:lnTo>
                  <a:lnTo>
                    <a:pt x="1818017" y="341147"/>
                  </a:lnTo>
                  <a:lnTo>
                    <a:pt x="1838413" y="346710"/>
                  </a:lnTo>
                  <a:lnTo>
                    <a:pt x="1846326" y="346100"/>
                  </a:lnTo>
                  <a:lnTo>
                    <a:pt x="1868017" y="327660"/>
                  </a:lnTo>
                  <a:lnTo>
                    <a:pt x="1869249" y="324040"/>
                  </a:lnTo>
                  <a:lnTo>
                    <a:pt x="1869363" y="323710"/>
                  </a:lnTo>
                  <a:lnTo>
                    <a:pt x="1870824" y="315023"/>
                  </a:lnTo>
                  <a:lnTo>
                    <a:pt x="1870862" y="314769"/>
                  </a:lnTo>
                  <a:lnTo>
                    <a:pt x="1871370" y="304228"/>
                  </a:lnTo>
                  <a:lnTo>
                    <a:pt x="1871370" y="282892"/>
                  </a:lnTo>
                  <a:lnTo>
                    <a:pt x="1852320" y="282892"/>
                  </a:lnTo>
                  <a:lnTo>
                    <a:pt x="1852320" y="310324"/>
                  </a:lnTo>
                  <a:lnTo>
                    <a:pt x="1851888" y="314769"/>
                  </a:lnTo>
                  <a:lnTo>
                    <a:pt x="1851875" y="315023"/>
                  </a:lnTo>
                  <a:lnTo>
                    <a:pt x="1850986" y="318325"/>
                  </a:lnTo>
                  <a:lnTo>
                    <a:pt x="1850224" y="321627"/>
                  </a:lnTo>
                  <a:lnTo>
                    <a:pt x="1848827" y="324040"/>
                  </a:lnTo>
                  <a:lnTo>
                    <a:pt x="1846795" y="325564"/>
                  </a:lnTo>
                  <a:lnTo>
                    <a:pt x="1844890" y="326961"/>
                  </a:lnTo>
                  <a:lnTo>
                    <a:pt x="1842096" y="327660"/>
                  </a:lnTo>
                  <a:lnTo>
                    <a:pt x="1834730" y="327660"/>
                  </a:lnTo>
                  <a:lnTo>
                    <a:pt x="1824507" y="310324"/>
                  </a:lnTo>
                  <a:lnTo>
                    <a:pt x="1824507" y="226885"/>
                  </a:lnTo>
                  <a:lnTo>
                    <a:pt x="1829841" y="211836"/>
                  </a:lnTo>
                  <a:lnTo>
                    <a:pt x="1831873" y="210312"/>
                  </a:lnTo>
                  <a:lnTo>
                    <a:pt x="1834730" y="209550"/>
                  </a:lnTo>
                  <a:lnTo>
                    <a:pt x="1842096" y="209550"/>
                  </a:lnTo>
                  <a:lnTo>
                    <a:pt x="1844890" y="210312"/>
                  </a:lnTo>
                  <a:lnTo>
                    <a:pt x="1846795" y="211836"/>
                  </a:lnTo>
                  <a:lnTo>
                    <a:pt x="1848827" y="213233"/>
                  </a:lnTo>
                  <a:lnTo>
                    <a:pt x="1850224" y="215582"/>
                  </a:lnTo>
                  <a:lnTo>
                    <a:pt x="1850986" y="218884"/>
                  </a:lnTo>
                  <a:lnTo>
                    <a:pt x="1851875" y="222186"/>
                  </a:lnTo>
                  <a:lnTo>
                    <a:pt x="1852320" y="226885"/>
                  </a:lnTo>
                  <a:lnTo>
                    <a:pt x="1852320" y="254317"/>
                  </a:lnTo>
                  <a:lnTo>
                    <a:pt x="1871370" y="254317"/>
                  </a:lnTo>
                  <a:lnTo>
                    <a:pt x="1871370" y="232981"/>
                  </a:lnTo>
                  <a:close/>
                </a:path>
                <a:path w="7285355" h="382905">
                  <a:moveTo>
                    <a:pt x="1946897" y="263461"/>
                  </a:moveTo>
                  <a:lnTo>
                    <a:pt x="1934400" y="225082"/>
                  </a:lnTo>
                  <a:lnTo>
                    <a:pt x="1927847" y="221488"/>
                  </a:lnTo>
                  <a:lnTo>
                    <a:pt x="1927847" y="251333"/>
                  </a:lnTo>
                  <a:lnTo>
                    <a:pt x="1927847" y="314579"/>
                  </a:lnTo>
                  <a:lnTo>
                    <a:pt x="1926704" y="320992"/>
                  </a:lnTo>
                  <a:lnTo>
                    <a:pt x="1924418" y="324421"/>
                  </a:lnTo>
                  <a:lnTo>
                    <a:pt x="1922259" y="327850"/>
                  </a:lnTo>
                  <a:lnTo>
                    <a:pt x="1918766" y="329565"/>
                  </a:lnTo>
                  <a:lnTo>
                    <a:pt x="1909114" y="329565"/>
                  </a:lnTo>
                  <a:lnTo>
                    <a:pt x="1905558" y="327850"/>
                  </a:lnTo>
                  <a:lnTo>
                    <a:pt x="1903272" y="324421"/>
                  </a:lnTo>
                  <a:lnTo>
                    <a:pt x="1901113" y="320992"/>
                  </a:lnTo>
                  <a:lnTo>
                    <a:pt x="1900034" y="314579"/>
                  </a:lnTo>
                  <a:lnTo>
                    <a:pt x="1900034" y="251333"/>
                  </a:lnTo>
                  <a:lnTo>
                    <a:pt x="1909114" y="236220"/>
                  </a:lnTo>
                  <a:lnTo>
                    <a:pt x="1918766" y="236220"/>
                  </a:lnTo>
                  <a:lnTo>
                    <a:pt x="1922259" y="237998"/>
                  </a:lnTo>
                  <a:lnTo>
                    <a:pt x="1924291" y="241363"/>
                  </a:lnTo>
                  <a:lnTo>
                    <a:pt x="1926577" y="244792"/>
                  </a:lnTo>
                  <a:lnTo>
                    <a:pt x="1926704" y="244983"/>
                  </a:lnTo>
                  <a:lnTo>
                    <a:pt x="1927847" y="251333"/>
                  </a:lnTo>
                  <a:lnTo>
                    <a:pt x="1927847" y="221488"/>
                  </a:lnTo>
                  <a:lnTo>
                    <a:pt x="1921929" y="219748"/>
                  </a:lnTo>
                  <a:lnTo>
                    <a:pt x="1913940" y="219075"/>
                  </a:lnTo>
                  <a:lnTo>
                    <a:pt x="1905939" y="219748"/>
                  </a:lnTo>
                  <a:lnTo>
                    <a:pt x="1881466" y="252717"/>
                  </a:lnTo>
                  <a:lnTo>
                    <a:pt x="1880984" y="263461"/>
                  </a:lnTo>
                  <a:lnTo>
                    <a:pt x="1880984" y="302323"/>
                  </a:lnTo>
                  <a:lnTo>
                    <a:pt x="1881466" y="313080"/>
                  </a:lnTo>
                  <a:lnTo>
                    <a:pt x="1882927" y="322287"/>
                  </a:lnTo>
                  <a:lnTo>
                    <a:pt x="1885251" y="329565"/>
                  </a:lnTo>
                  <a:lnTo>
                    <a:pt x="1885365" y="329946"/>
                  </a:lnTo>
                  <a:lnTo>
                    <a:pt x="1913940" y="346710"/>
                  </a:lnTo>
                  <a:lnTo>
                    <a:pt x="1921929" y="346049"/>
                  </a:lnTo>
                  <a:lnTo>
                    <a:pt x="1946389" y="313080"/>
                  </a:lnTo>
                  <a:lnTo>
                    <a:pt x="1946897" y="302323"/>
                  </a:lnTo>
                  <a:lnTo>
                    <a:pt x="1946897" y="263461"/>
                  </a:lnTo>
                  <a:close/>
                </a:path>
                <a:path w="7285355" h="382905">
                  <a:moveTo>
                    <a:pt x="2022436" y="257746"/>
                  </a:moveTo>
                  <a:lnTo>
                    <a:pt x="2022157" y="249999"/>
                  </a:lnTo>
                  <a:lnTo>
                    <a:pt x="2022094" y="248196"/>
                  </a:lnTo>
                  <a:lnTo>
                    <a:pt x="2021306" y="241744"/>
                  </a:lnTo>
                  <a:lnTo>
                    <a:pt x="2021205" y="240982"/>
                  </a:lnTo>
                  <a:lnTo>
                    <a:pt x="2021103" y="240080"/>
                  </a:lnTo>
                  <a:lnTo>
                    <a:pt x="2020125" y="236220"/>
                  </a:lnTo>
                  <a:lnTo>
                    <a:pt x="2007450" y="219075"/>
                  </a:lnTo>
                  <a:lnTo>
                    <a:pt x="1992718" y="219075"/>
                  </a:lnTo>
                  <a:lnTo>
                    <a:pt x="1987765" y="220662"/>
                  </a:lnTo>
                  <a:lnTo>
                    <a:pt x="1980272" y="226885"/>
                  </a:lnTo>
                  <a:lnTo>
                    <a:pt x="1977478" y="230568"/>
                  </a:lnTo>
                  <a:lnTo>
                    <a:pt x="1975573" y="234886"/>
                  </a:lnTo>
                  <a:lnTo>
                    <a:pt x="1975573" y="220980"/>
                  </a:lnTo>
                  <a:lnTo>
                    <a:pt x="1956523" y="220980"/>
                  </a:lnTo>
                  <a:lnTo>
                    <a:pt x="1956523" y="344805"/>
                  </a:lnTo>
                  <a:lnTo>
                    <a:pt x="1975573" y="344805"/>
                  </a:lnTo>
                  <a:lnTo>
                    <a:pt x="1975573" y="249999"/>
                  </a:lnTo>
                  <a:lnTo>
                    <a:pt x="1976780" y="245300"/>
                  </a:lnTo>
                  <a:lnTo>
                    <a:pt x="1979193" y="241744"/>
                  </a:lnTo>
                  <a:lnTo>
                    <a:pt x="1981733" y="238061"/>
                  </a:lnTo>
                  <a:lnTo>
                    <a:pt x="1985479" y="236220"/>
                  </a:lnTo>
                  <a:lnTo>
                    <a:pt x="1995004" y="236220"/>
                  </a:lnTo>
                  <a:lnTo>
                    <a:pt x="1998306" y="237807"/>
                  </a:lnTo>
                  <a:lnTo>
                    <a:pt x="2000338" y="240982"/>
                  </a:lnTo>
                  <a:lnTo>
                    <a:pt x="2002370" y="244030"/>
                  </a:lnTo>
                  <a:lnTo>
                    <a:pt x="2003272" y="248196"/>
                  </a:lnTo>
                  <a:lnTo>
                    <a:pt x="2003386" y="344805"/>
                  </a:lnTo>
                  <a:lnTo>
                    <a:pt x="2022436" y="344805"/>
                  </a:lnTo>
                  <a:lnTo>
                    <a:pt x="2022436" y="257746"/>
                  </a:lnTo>
                  <a:close/>
                </a:path>
                <a:path w="7285355" h="382905">
                  <a:moveTo>
                    <a:pt x="2080552" y="220980"/>
                  </a:moveTo>
                  <a:lnTo>
                    <a:pt x="2048167" y="220980"/>
                  </a:lnTo>
                  <a:lnTo>
                    <a:pt x="2052231" y="219710"/>
                  </a:lnTo>
                  <a:lnTo>
                    <a:pt x="2055596" y="216408"/>
                  </a:lnTo>
                  <a:lnTo>
                    <a:pt x="2058263" y="211074"/>
                  </a:lnTo>
                  <a:lnTo>
                    <a:pt x="2061057" y="205613"/>
                  </a:lnTo>
                  <a:lnTo>
                    <a:pt x="2062454" y="199390"/>
                  </a:lnTo>
                  <a:lnTo>
                    <a:pt x="2062454" y="192405"/>
                  </a:lnTo>
                  <a:lnTo>
                    <a:pt x="2043404" y="192405"/>
                  </a:lnTo>
                  <a:lnTo>
                    <a:pt x="2043493" y="199390"/>
                  </a:lnTo>
                  <a:lnTo>
                    <a:pt x="2042198" y="205359"/>
                  </a:lnTo>
                  <a:lnTo>
                    <a:pt x="2036610" y="216027"/>
                  </a:lnTo>
                  <a:lnTo>
                    <a:pt x="2032546" y="219456"/>
                  </a:lnTo>
                  <a:lnTo>
                    <a:pt x="2027212" y="220980"/>
                  </a:lnTo>
                  <a:lnTo>
                    <a:pt x="2027212" y="238125"/>
                  </a:lnTo>
                  <a:lnTo>
                    <a:pt x="2040547" y="238125"/>
                  </a:lnTo>
                  <a:lnTo>
                    <a:pt x="2040585" y="314325"/>
                  </a:lnTo>
                  <a:lnTo>
                    <a:pt x="2041118" y="321056"/>
                  </a:lnTo>
                  <a:lnTo>
                    <a:pt x="2060486" y="344805"/>
                  </a:lnTo>
                  <a:lnTo>
                    <a:pt x="2080552" y="344805"/>
                  </a:lnTo>
                  <a:lnTo>
                    <a:pt x="2080552" y="327660"/>
                  </a:lnTo>
                  <a:lnTo>
                    <a:pt x="2068487" y="327660"/>
                  </a:lnTo>
                  <a:lnTo>
                    <a:pt x="2065756" y="326834"/>
                  </a:lnTo>
                  <a:lnTo>
                    <a:pt x="2059597" y="309499"/>
                  </a:lnTo>
                  <a:lnTo>
                    <a:pt x="2059597" y="238125"/>
                  </a:lnTo>
                  <a:lnTo>
                    <a:pt x="2080552" y="238125"/>
                  </a:lnTo>
                  <a:lnTo>
                    <a:pt x="2080552" y="220980"/>
                  </a:lnTo>
                  <a:close/>
                </a:path>
                <a:path w="7285355" h="382905">
                  <a:moveTo>
                    <a:pt x="2152281" y="263461"/>
                  </a:moveTo>
                  <a:lnTo>
                    <a:pt x="2151786" y="252717"/>
                  </a:lnTo>
                  <a:lnTo>
                    <a:pt x="2150326" y="243509"/>
                  </a:lnTo>
                  <a:lnTo>
                    <a:pt x="2148001" y="236220"/>
                  </a:lnTo>
                  <a:lnTo>
                    <a:pt x="2147887" y="235851"/>
                  </a:lnTo>
                  <a:lnTo>
                    <a:pt x="2144471" y="229743"/>
                  </a:lnTo>
                  <a:lnTo>
                    <a:pt x="2140064" y="225082"/>
                  </a:lnTo>
                  <a:lnTo>
                    <a:pt x="2134463" y="221742"/>
                  </a:lnTo>
                  <a:lnTo>
                    <a:pt x="2133231" y="221386"/>
                  </a:lnTo>
                  <a:lnTo>
                    <a:pt x="2133231" y="251333"/>
                  </a:lnTo>
                  <a:lnTo>
                    <a:pt x="2133231" y="272415"/>
                  </a:lnTo>
                  <a:lnTo>
                    <a:pt x="2105418" y="272415"/>
                  </a:lnTo>
                  <a:lnTo>
                    <a:pt x="2105418" y="251333"/>
                  </a:lnTo>
                  <a:lnTo>
                    <a:pt x="2106561" y="244983"/>
                  </a:lnTo>
                  <a:lnTo>
                    <a:pt x="2108847" y="241554"/>
                  </a:lnTo>
                  <a:lnTo>
                    <a:pt x="2111133" y="237998"/>
                  </a:lnTo>
                  <a:lnTo>
                    <a:pt x="2114753" y="236220"/>
                  </a:lnTo>
                  <a:lnTo>
                    <a:pt x="2124405" y="236220"/>
                  </a:lnTo>
                  <a:lnTo>
                    <a:pt x="2127872" y="237998"/>
                  </a:lnTo>
                  <a:lnTo>
                    <a:pt x="2132152" y="244792"/>
                  </a:lnTo>
                  <a:lnTo>
                    <a:pt x="2133231" y="251333"/>
                  </a:lnTo>
                  <a:lnTo>
                    <a:pt x="2133231" y="221386"/>
                  </a:lnTo>
                  <a:lnTo>
                    <a:pt x="2127681" y="219748"/>
                  </a:lnTo>
                  <a:lnTo>
                    <a:pt x="2119706" y="219075"/>
                  </a:lnTo>
                  <a:lnTo>
                    <a:pt x="2111616" y="219748"/>
                  </a:lnTo>
                  <a:lnTo>
                    <a:pt x="2086864" y="252717"/>
                  </a:lnTo>
                  <a:lnTo>
                    <a:pt x="2086368" y="263461"/>
                  </a:lnTo>
                  <a:lnTo>
                    <a:pt x="2086368" y="302323"/>
                  </a:lnTo>
                  <a:lnTo>
                    <a:pt x="2098941" y="340715"/>
                  </a:lnTo>
                  <a:lnTo>
                    <a:pt x="2119706" y="346710"/>
                  </a:lnTo>
                  <a:lnTo>
                    <a:pt x="2127681" y="346049"/>
                  </a:lnTo>
                  <a:lnTo>
                    <a:pt x="2148001" y="329565"/>
                  </a:lnTo>
                  <a:lnTo>
                    <a:pt x="2150326" y="322287"/>
                  </a:lnTo>
                  <a:lnTo>
                    <a:pt x="2151786" y="313080"/>
                  </a:lnTo>
                  <a:lnTo>
                    <a:pt x="2152281" y="302323"/>
                  </a:lnTo>
                  <a:lnTo>
                    <a:pt x="2152281" y="296227"/>
                  </a:lnTo>
                  <a:lnTo>
                    <a:pt x="2133231" y="296227"/>
                  </a:lnTo>
                  <a:lnTo>
                    <a:pt x="2133231" y="314579"/>
                  </a:lnTo>
                  <a:lnTo>
                    <a:pt x="2132152" y="320992"/>
                  </a:lnTo>
                  <a:lnTo>
                    <a:pt x="2129993" y="324421"/>
                  </a:lnTo>
                  <a:lnTo>
                    <a:pt x="2127961" y="327850"/>
                  </a:lnTo>
                  <a:lnTo>
                    <a:pt x="2124532" y="329565"/>
                  </a:lnTo>
                  <a:lnTo>
                    <a:pt x="2114753" y="329565"/>
                  </a:lnTo>
                  <a:lnTo>
                    <a:pt x="2111133" y="327850"/>
                  </a:lnTo>
                  <a:lnTo>
                    <a:pt x="2108847" y="324421"/>
                  </a:lnTo>
                  <a:lnTo>
                    <a:pt x="2106638" y="320992"/>
                  </a:lnTo>
                  <a:lnTo>
                    <a:pt x="2105431" y="314579"/>
                  </a:lnTo>
                  <a:lnTo>
                    <a:pt x="2105418" y="285750"/>
                  </a:lnTo>
                  <a:lnTo>
                    <a:pt x="2152281" y="285750"/>
                  </a:lnTo>
                  <a:lnTo>
                    <a:pt x="2152281" y="272415"/>
                  </a:lnTo>
                  <a:lnTo>
                    <a:pt x="2152281" y="263461"/>
                  </a:lnTo>
                  <a:close/>
                </a:path>
                <a:path w="7285355" h="382905">
                  <a:moveTo>
                    <a:pt x="2227808" y="257746"/>
                  </a:moveTo>
                  <a:lnTo>
                    <a:pt x="2227529" y="249999"/>
                  </a:lnTo>
                  <a:lnTo>
                    <a:pt x="2227465" y="248196"/>
                  </a:lnTo>
                  <a:lnTo>
                    <a:pt x="2226678" y="241744"/>
                  </a:lnTo>
                  <a:lnTo>
                    <a:pt x="2226589" y="240982"/>
                  </a:lnTo>
                  <a:lnTo>
                    <a:pt x="2226475" y="240080"/>
                  </a:lnTo>
                  <a:lnTo>
                    <a:pt x="2225510" y="236220"/>
                  </a:lnTo>
                  <a:lnTo>
                    <a:pt x="2225179" y="234886"/>
                  </a:lnTo>
                  <a:lnTo>
                    <a:pt x="2224811" y="233426"/>
                  </a:lnTo>
                  <a:lnTo>
                    <a:pt x="2222487" y="228219"/>
                  </a:lnTo>
                  <a:lnTo>
                    <a:pt x="2218918" y="222123"/>
                  </a:lnTo>
                  <a:lnTo>
                    <a:pt x="2212822" y="219075"/>
                  </a:lnTo>
                  <a:lnTo>
                    <a:pt x="2198103" y="219075"/>
                  </a:lnTo>
                  <a:lnTo>
                    <a:pt x="2193150" y="220662"/>
                  </a:lnTo>
                  <a:lnTo>
                    <a:pt x="2185644" y="226885"/>
                  </a:lnTo>
                  <a:lnTo>
                    <a:pt x="2182863" y="230568"/>
                  </a:lnTo>
                  <a:lnTo>
                    <a:pt x="2180945" y="234886"/>
                  </a:lnTo>
                  <a:lnTo>
                    <a:pt x="2180945" y="220980"/>
                  </a:lnTo>
                  <a:lnTo>
                    <a:pt x="2161895" y="220980"/>
                  </a:lnTo>
                  <a:lnTo>
                    <a:pt x="2161895" y="344805"/>
                  </a:lnTo>
                  <a:lnTo>
                    <a:pt x="2180945" y="344805"/>
                  </a:lnTo>
                  <a:lnTo>
                    <a:pt x="2180945" y="249999"/>
                  </a:lnTo>
                  <a:lnTo>
                    <a:pt x="2182164" y="245300"/>
                  </a:lnTo>
                  <a:lnTo>
                    <a:pt x="2184577" y="241744"/>
                  </a:lnTo>
                  <a:lnTo>
                    <a:pt x="2187117" y="238061"/>
                  </a:lnTo>
                  <a:lnTo>
                    <a:pt x="2190864" y="236220"/>
                  </a:lnTo>
                  <a:lnTo>
                    <a:pt x="2200389" y="236220"/>
                  </a:lnTo>
                  <a:lnTo>
                    <a:pt x="2203691" y="237807"/>
                  </a:lnTo>
                  <a:lnTo>
                    <a:pt x="2205710" y="240982"/>
                  </a:lnTo>
                  <a:lnTo>
                    <a:pt x="2207755" y="244030"/>
                  </a:lnTo>
                  <a:lnTo>
                    <a:pt x="2208644" y="248196"/>
                  </a:lnTo>
                  <a:lnTo>
                    <a:pt x="2208758" y="344805"/>
                  </a:lnTo>
                  <a:lnTo>
                    <a:pt x="2227808" y="344805"/>
                  </a:lnTo>
                  <a:lnTo>
                    <a:pt x="2227808" y="257746"/>
                  </a:lnTo>
                  <a:close/>
                </a:path>
                <a:path w="7285355" h="382905">
                  <a:moveTo>
                    <a:pt x="2285936" y="220980"/>
                  </a:moveTo>
                  <a:lnTo>
                    <a:pt x="2253551" y="220980"/>
                  </a:lnTo>
                  <a:lnTo>
                    <a:pt x="2257615" y="219710"/>
                  </a:lnTo>
                  <a:lnTo>
                    <a:pt x="2260981" y="216408"/>
                  </a:lnTo>
                  <a:lnTo>
                    <a:pt x="2263648" y="211074"/>
                  </a:lnTo>
                  <a:lnTo>
                    <a:pt x="2266442" y="205613"/>
                  </a:lnTo>
                  <a:lnTo>
                    <a:pt x="2267839" y="199390"/>
                  </a:lnTo>
                  <a:lnTo>
                    <a:pt x="2267839" y="192405"/>
                  </a:lnTo>
                  <a:lnTo>
                    <a:pt x="2248789" y="192405"/>
                  </a:lnTo>
                  <a:lnTo>
                    <a:pt x="2248878" y="199390"/>
                  </a:lnTo>
                  <a:lnTo>
                    <a:pt x="2247582" y="205359"/>
                  </a:lnTo>
                  <a:lnTo>
                    <a:pt x="2241994" y="216027"/>
                  </a:lnTo>
                  <a:lnTo>
                    <a:pt x="2237930" y="219456"/>
                  </a:lnTo>
                  <a:lnTo>
                    <a:pt x="2232596" y="220980"/>
                  </a:lnTo>
                  <a:lnTo>
                    <a:pt x="2232596" y="238125"/>
                  </a:lnTo>
                  <a:lnTo>
                    <a:pt x="2245931" y="238125"/>
                  </a:lnTo>
                  <a:lnTo>
                    <a:pt x="2245969" y="314325"/>
                  </a:lnTo>
                  <a:lnTo>
                    <a:pt x="2246503" y="321056"/>
                  </a:lnTo>
                  <a:lnTo>
                    <a:pt x="2265870" y="344805"/>
                  </a:lnTo>
                  <a:lnTo>
                    <a:pt x="2285936" y="344805"/>
                  </a:lnTo>
                  <a:lnTo>
                    <a:pt x="2285936" y="327660"/>
                  </a:lnTo>
                  <a:lnTo>
                    <a:pt x="2273871" y="327660"/>
                  </a:lnTo>
                  <a:lnTo>
                    <a:pt x="2271141" y="326834"/>
                  </a:lnTo>
                  <a:lnTo>
                    <a:pt x="2264981" y="309499"/>
                  </a:lnTo>
                  <a:lnTo>
                    <a:pt x="2264981" y="238125"/>
                  </a:lnTo>
                  <a:lnTo>
                    <a:pt x="2285936" y="238125"/>
                  </a:lnTo>
                  <a:lnTo>
                    <a:pt x="2285936" y="220980"/>
                  </a:lnTo>
                  <a:close/>
                </a:path>
                <a:path w="7285355" h="382905">
                  <a:moveTo>
                    <a:pt x="2320239" y="268605"/>
                  </a:moveTo>
                  <a:lnTo>
                    <a:pt x="2316619" y="228790"/>
                  </a:lnTo>
                  <a:lnTo>
                    <a:pt x="2304999" y="190500"/>
                  </a:lnTo>
                  <a:lnTo>
                    <a:pt x="2295474" y="190500"/>
                  </a:lnTo>
                  <a:lnTo>
                    <a:pt x="2299195" y="200190"/>
                  </a:lnTo>
                  <a:lnTo>
                    <a:pt x="2302370" y="209791"/>
                  </a:lnTo>
                  <a:lnTo>
                    <a:pt x="2309799" y="248081"/>
                  </a:lnTo>
                  <a:lnTo>
                    <a:pt x="2310714" y="268605"/>
                  </a:lnTo>
                  <a:lnTo>
                    <a:pt x="2310485" y="279044"/>
                  </a:lnTo>
                  <a:lnTo>
                    <a:pt x="2304999" y="317995"/>
                  </a:lnTo>
                  <a:lnTo>
                    <a:pt x="2295474" y="346710"/>
                  </a:lnTo>
                  <a:lnTo>
                    <a:pt x="2304999" y="346710"/>
                  </a:lnTo>
                  <a:lnTo>
                    <a:pt x="2316619" y="308610"/>
                  </a:lnTo>
                  <a:lnTo>
                    <a:pt x="2320010" y="279044"/>
                  </a:lnTo>
                  <a:lnTo>
                    <a:pt x="2320239" y="268605"/>
                  </a:lnTo>
                  <a:close/>
                </a:path>
                <a:path w="7285355" h="382905">
                  <a:moveTo>
                    <a:pt x="3202813" y="196723"/>
                  </a:moveTo>
                  <a:lnTo>
                    <a:pt x="3181286" y="159766"/>
                  </a:lnTo>
                  <a:lnTo>
                    <a:pt x="3168459" y="149987"/>
                  </a:lnTo>
                  <a:lnTo>
                    <a:pt x="3164014" y="145669"/>
                  </a:lnTo>
                  <a:lnTo>
                    <a:pt x="3158299" y="137414"/>
                  </a:lnTo>
                  <a:lnTo>
                    <a:pt x="3156902" y="132143"/>
                  </a:lnTo>
                  <a:lnTo>
                    <a:pt x="3156902" y="119189"/>
                  </a:lnTo>
                  <a:lnTo>
                    <a:pt x="3157918" y="114617"/>
                  </a:lnTo>
                  <a:lnTo>
                    <a:pt x="3161982" y="109283"/>
                  </a:lnTo>
                  <a:lnTo>
                    <a:pt x="3165157" y="107950"/>
                  </a:lnTo>
                  <a:lnTo>
                    <a:pt x="3174047" y="107950"/>
                  </a:lnTo>
                  <a:lnTo>
                    <a:pt x="3177413" y="109855"/>
                  </a:lnTo>
                  <a:lnTo>
                    <a:pt x="3180016" y="114427"/>
                  </a:lnTo>
                  <a:lnTo>
                    <a:pt x="3181731" y="117411"/>
                  </a:lnTo>
                  <a:lnTo>
                    <a:pt x="3182721" y="124002"/>
                  </a:lnTo>
                  <a:lnTo>
                    <a:pt x="3182810" y="135191"/>
                  </a:lnTo>
                  <a:lnTo>
                    <a:pt x="3201860" y="135191"/>
                  </a:lnTo>
                  <a:lnTo>
                    <a:pt x="3201428" y="125666"/>
                  </a:lnTo>
                  <a:lnTo>
                    <a:pt x="3201352" y="124002"/>
                  </a:lnTo>
                  <a:lnTo>
                    <a:pt x="3199879" y="114617"/>
                  </a:lnTo>
                  <a:lnTo>
                    <a:pt x="3199854" y="114427"/>
                  </a:lnTo>
                  <a:lnTo>
                    <a:pt x="3169475" y="88900"/>
                  </a:lnTo>
                  <a:lnTo>
                    <a:pt x="3160801" y="89611"/>
                  </a:lnTo>
                  <a:lnTo>
                    <a:pt x="3161639" y="89611"/>
                  </a:lnTo>
                  <a:lnTo>
                    <a:pt x="3155518" y="91338"/>
                  </a:lnTo>
                  <a:lnTo>
                    <a:pt x="3150070" y="94373"/>
                  </a:lnTo>
                  <a:lnTo>
                    <a:pt x="3145663" y="98615"/>
                  </a:lnTo>
                  <a:lnTo>
                    <a:pt x="3142234" y="103886"/>
                  </a:lnTo>
                  <a:lnTo>
                    <a:pt x="3139910" y="109855"/>
                  </a:lnTo>
                  <a:lnTo>
                    <a:pt x="3139795" y="110147"/>
                  </a:lnTo>
                  <a:lnTo>
                    <a:pt x="3138335" y="117411"/>
                  </a:lnTo>
                  <a:lnTo>
                    <a:pt x="3137941" y="124002"/>
                  </a:lnTo>
                  <a:lnTo>
                    <a:pt x="3137852" y="133413"/>
                  </a:lnTo>
                  <a:lnTo>
                    <a:pt x="3138995" y="140081"/>
                  </a:lnTo>
                  <a:lnTo>
                    <a:pt x="3164332" y="171577"/>
                  </a:lnTo>
                  <a:lnTo>
                    <a:pt x="3169412" y="175641"/>
                  </a:lnTo>
                  <a:lnTo>
                    <a:pt x="3173285" y="179133"/>
                  </a:lnTo>
                  <a:lnTo>
                    <a:pt x="3178619" y="184975"/>
                  </a:lnTo>
                  <a:lnTo>
                    <a:pt x="3180588" y="188277"/>
                  </a:lnTo>
                  <a:lnTo>
                    <a:pt x="3181858" y="191960"/>
                  </a:lnTo>
                  <a:lnTo>
                    <a:pt x="3183128" y="195516"/>
                  </a:lnTo>
                  <a:lnTo>
                    <a:pt x="3183763" y="200025"/>
                  </a:lnTo>
                  <a:lnTo>
                    <a:pt x="3183763" y="213360"/>
                  </a:lnTo>
                  <a:lnTo>
                    <a:pt x="3182924" y="218059"/>
                  </a:lnTo>
                  <a:lnTo>
                    <a:pt x="3182810" y="218757"/>
                  </a:lnTo>
                  <a:lnTo>
                    <a:pt x="3181019" y="221488"/>
                  </a:lnTo>
                  <a:lnTo>
                    <a:pt x="3179127" y="224599"/>
                  </a:lnTo>
                  <a:lnTo>
                    <a:pt x="3175952" y="226060"/>
                  </a:lnTo>
                  <a:lnTo>
                    <a:pt x="3167443" y="226060"/>
                  </a:lnTo>
                  <a:lnTo>
                    <a:pt x="3164395" y="225171"/>
                  </a:lnTo>
                  <a:lnTo>
                    <a:pt x="3155950" y="200939"/>
                  </a:lnTo>
                  <a:lnTo>
                    <a:pt x="3155950" y="191198"/>
                  </a:lnTo>
                  <a:lnTo>
                    <a:pt x="3136900" y="191198"/>
                  </a:lnTo>
                  <a:lnTo>
                    <a:pt x="3136989" y="195516"/>
                  </a:lnTo>
                  <a:lnTo>
                    <a:pt x="3137103" y="200939"/>
                  </a:lnTo>
                  <a:lnTo>
                    <a:pt x="3137649" y="208153"/>
                  </a:lnTo>
                  <a:lnTo>
                    <a:pt x="3137751" y="209588"/>
                  </a:lnTo>
                  <a:lnTo>
                    <a:pt x="3156140" y="243459"/>
                  </a:lnTo>
                  <a:lnTo>
                    <a:pt x="3162871" y="245110"/>
                  </a:lnTo>
                  <a:lnTo>
                    <a:pt x="3171380" y="245110"/>
                  </a:lnTo>
                  <a:lnTo>
                    <a:pt x="3199688" y="226060"/>
                  </a:lnTo>
                  <a:lnTo>
                    <a:pt x="3200908" y="222592"/>
                  </a:lnTo>
                  <a:lnTo>
                    <a:pt x="3202330" y="214630"/>
                  </a:lnTo>
                  <a:lnTo>
                    <a:pt x="3202813" y="205486"/>
                  </a:lnTo>
                  <a:lnTo>
                    <a:pt x="3202813" y="196723"/>
                  </a:lnTo>
                  <a:close/>
                </a:path>
                <a:path w="7285355" h="382905">
                  <a:moveTo>
                    <a:pt x="3278340" y="161861"/>
                  </a:moveTo>
                  <a:lnTo>
                    <a:pt x="3277844" y="151117"/>
                  </a:lnTo>
                  <a:lnTo>
                    <a:pt x="3276384" y="141909"/>
                  </a:lnTo>
                  <a:lnTo>
                    <a:pt x="3274060" y="134620"/>
                  </a:lnTo>
                  <a:lnTo>
                    <a:pt x="3273945" y="134251"/>
                  </a:lnTo>
                  <a:lnTo>
                    <a:pt x="3245764" y="117475"/>
                  </a:lnTo>
                  <a:lnTo>
                    <a:pt x="3237674" y="118148"/>
                  </a:lnTo>
                  <a:lnTo>
                    <a:pt x="3212922" y="151117"/>
                  </a:lnTo>
                  <a:lnTo>
                    <a:pt x="3212427" y="161861"/>
                  </a:lnTo>
                  <a:lnTo>
                    <a:pt x="3212427" y="200723"/>
                  </a:lnTo>
                  <a:lnTo>
                    <a:pt x="3225000" y="239115"/>
                  </a:lnTo>
                  <a:lnTo>
                    <a:pt x="3245764" y="245110"/>
                  </a:lnTo>
                  <a:lnTo>
                    <a:pt x="3253740" y="244449"/>
                  </a:lnTo>
                  <a:lnTo>
                    <a:pt x="3274060" y="227965"/>
                  </a:lnTo>
                  <a:lnTo>
                    <a:pt x="3276384" y="220687"/>
                  </a:lnTo>
                  <a:lnTo>
                    <a:pt x="3277844" y="211480"/>
                  </a:lnTo>
                  <a:lnTo>
                    <a:pt x="3278340" y="200723"/>
                  </a:lnTo>
                  <a:lnTo>
                    <a:pt x="3278340" y="194627"/>
                  </a:lnTo>
                  <a:lnTo>
                    <a:pt x="3259290" y="194627"/>
                  </a:lnTo>
                  <a:lnTo>
                    <a:pt x="3259290" y="212979"/>
                  </a:lnTo>
                  <a:lnTo>
                    <a:pt x="3258223" y="219265"/>
                  </a:lnTo>
                  <a:lnTo>
                    <a:pt x="3258210" y="219392"/>
                  </a:lnTo>
                  <a:lnTo>
                    <a:pt x="3256051" y="222821"/>
                  </a:lnTo>
                  <a:lnTo>
                    <a:pt x="3254019" y="226250"/>
                  </a:lnTo>
                  <a:lnTo>
                    <a:pt x="3250590" y="227965"/>
                  </a:lnTo>
                  <a:lnTo>
                    <a:pt x="3240811" y="227965"/>
                  </a:lnTo>
                  <a:lnTo>
                    <a:pt x="3231477" y="149733"/>
                  </a:lnTo>
                  <a:lnTo>
                    <a:pt x="3232620" y="143383"/>
                  </a:lnTo>
                  <a:lnTo>
                    <a:pt x="3234906" y="139954"/>
                  </a:lnTo>
                  <a:lnTo>
                    <a:pt x="3237192" y="136398"/>
                  </a:lnTo>
                  <a:lnTo>
                    <a:pt x="3240811" y="134620"/>
                  </a:lnTo>
                  <a:lnTo>
                    <a:pt x="3250463" y="134620"/>
                  </a:lnTo>
                  <a:lnTo>
                    <a:pt x="3253930" y="136398"/>
                  </a:lnTo>
                  <a:lnTo>
                    <a:pt x="3258210" y="143192"/>
                  </a:lnTo>
                  <a:lnTo>
                    <a:pt x="3259290" y="149733"/>
                  </a:lnTo>
                  <a:lnTo>
                    <a:pt x="3259290" y="167957"/>
                  </a:lnTo>
                  <a:lnTo>
                    <a:pt x="3278340" y="167957"/>
                  </a:lnTo>
                  <a:lnTo>
                    <a:pt x="3278340" y="161861"/>
                  </a:lnTo>
                  <a:close/>
                </a:path>
                <a:path w="7285355" h="382905">
                  <a:moveTo>
                    <a:pt x="3354895" y="243205"/>
                  </a:moveTo>
                  <a:lnTo>
                    <a:pt x="3353016" y="229298"/>
                  </a:lnTo>
                  <a:lnTo>
                    <a:pt x="3353016" y="227965"/>
                  </a:lnTo>
                  <a:lnTo>
                    <a:pt x="3352990" y="174625"/>
                  </a:lnTo>
                  <a:lnTo>
                    <a:pt x="3352990" y="154241"/>
                  </a:lnTo>
                  <a:lnTo>
                    <a:pt x="3352609" y="147383"/>
                  </a:lnTo>
                  <a:lnTo>
                    <a:pt x="3352533" y="146050"/>
                  </a:lnTo>
                  <a:lnTo>
                    <a:pt x="3351339" y="139674"/>
                  </a:lnTo>
                  <a:lnTo>
                    <a:pt x="3351276" y="139382"/>
                  </a:lnTo>
                  <a:lnTo>
                    <a:pt x="3351174" y="138811"/>
                  </a:lnTo>
                  <a:lnTo>
                    <a:pt x="3349663" y="134620"/>
                  </a:lnTo>
                  <a:lnTo>
                    <a:pt x="3348913" y="132524"/>
                  </a:lnTo>
                  <a:lnTo>
                    <a:pt x="3345751" y="127190"/>
                  </a:lnTo>
                  <a:lnTo>
                    <a:pt x="3341497" y="122948"/>
                  </a:lnTo>
                  <a:lnTo>
                    <a:pt x="3336150" y="120002"/>
                  </a:lnTo>
                  <a:lnTo>
                    <a:pt x="3336340" y="120002"/>
                  </a:lnTo>
                  <a:lnTo>
                    <a:pt x="3329292" y="118110"/>
                  </a:lnTo>
                  <a:lnTo>
                    <a:pt x="3329521" y="118110"/>
                  </a:lnTo>
                  <a:lnTo>
                    <a:pt x="3321177" y="117475"/>
                  </a:lnTo>
                  <a:lnTo>
                    <a:pt x="3290074" y="139674"/>
                  </a:lnTo>
                  <a:lnTo>
                    <a:pt x="3288220" y="159004"/>
                  </a:lnTo>
                  <a:lnTo>
                    <a:pt x="3307270" y="159004"/>
                  </a:lnTo>
                  <a:lnTo>
                    <a:pt x="3307270" y="147383"/>
                  </a:lnTo>
                  <a:lnTo>
                    <a:pt x="3308413" y="142430"/>
                  </a:lnTo>
                  <a:lnTo>
                    <a:pt x="3310699" y="139382"/>
                  </a:lnTo>
                  <a:lnTo>
                    <a:pt x="3312985" y="136207"/>
                  </a:lnTo>
                  <a:lnTo>
                    <a:pt x="3316478" y="134620"/>
                  </a:lnTo>
                  <a:lnTo>
                    <a:pt x="3325495" y="134620"/>
                  </a:lnTo>
                  <a:lnTo>
                    <a:pt x="3328670" y="135890"/>
                  </a:lnTo>
                  <a:lnTo>
                    <a:pt x="3330702" y="138430"/>
                  </a:lnTo>
                  <a:lnTo>
                    <a:pt x="3332861" y="140970"/>
                  </a:lnTo>
                  <a:lnTo>
                    <a:pt x="3333940" y="144970"/>
                  </a:lnTo>
                  <a:lnTo>
                    <a:pt x="3333940" y="155003"/>
                  </a:lnTo>
                  <a:lnTo>
                    <a:pt x="3333940" y="174625"/>
                  </a:lnTo>
                  <a:lnTo>
                    <a:pt x="3333940" y="214058"/>
                  </a:lnTo>
                  <a:lnTo>
                    <a:pt x="3333178" y="216979"/>
                  </a:lnTo>
                  <a:lnTo>
                    <a:pt x="3331400" y="220027"/>
                  </a:lnTo>
                  <a:lnTo>
                    <a:pt x="3328606" y="223202"/>
                  </a:lnTo>
                  <a:lnTo>
                    <a:pt x="3327006" y="225107"/>
                  </a:lnTo>
                  <a:lnTo>
                    <a:pt x="3325787" y="226441"/>
                  </a:lnTo>
                  <a:lnTo>
                    <a:pt x="3322383" y="227965"/>
                  </a:lnTo>
                  <a:lnTo>
                    <a:pt x="3313239" y="227965"/>
                  </a:lnTo>
                  <a:lnTo>
                    <a:pt x="3309747" y="226441"/>
                  </a:lnTo>
                  <a:lnTo>
                    <a:pt x="3307461" y="223393"/>
                  </a:lnTo>
                  <a:lnTo>
                    <a:pt x="3305302" y="220345"/>
                  </a:lnTo>
                  <a:lnTo>
                    <a:pt x="3304222" y="216281"/>
                  </a:lnTo>
                  <a:lnTo>
                    <a:pt x="3304222" y="205359"/>
                  </a:lnTo>
                  <a:lnTo>
                    <a:pt x="3305810" y="200660"/>
                  </a:lnTo>
                  <a:lnTo>
                    <a:pt x="3308985" y="197104"/>
                  </a:lnTo>
                  <a:lnTo>
                    <a:pt x="3312160" y="193421"/>
                  </a:lnTo>
                  <a:lnTo>
                    <a:pt x="3316668" y="189484"/>
                  </a:lnTo>
                  <a:lnTo>
                    <a:pt x="3322510" y="185293"/>
                  </a:lnTo>
                  <a:lnTo>
                    <a:pt x="3325685" y="183134"/>
                  </a:lnTo>
                  <a:lnTo>
                    <a:pt x="3328162" y="181292"/>
                  </a:lnTo>
                  <a:lnTo>
                    <a:pt x="3329940" y="179768"/>
                  </a:lnTo>
                  <a:lnTo>
                    <a:pt x="3331718" y="178117"/>
                  </a:lnTo>
                  <a:lnTo>
                    <a:pt x="3333051" y="176403"/>
                  </a:lnTo>
                  <a:lnTo>
                    <a:pt x="3333940" y="174625"/>
                  </a:lnTo>
                  <a:lnTo>
                    <a:pt x="3333940" y="155003"/>
                  </a:lnTo>
                  <a:lnTo>
                    <a:pt x="3332353" y="158750"/>
                  </a:lnTo>
                  <a:lnTo>
                    <a:pt x="3329178" y="161671"/>
                  </a:lnTo>
                  <a:lnTo>
                    <a:pt x="3326130" y="164592"/>
                  </a:lnTo>
                  <a:lnTo>
                    <a:pt x="3321367" y="167957"/>
                  </a:lnTo>
                  <a:lnTo>
                    <a:pt x="3308667" y="175450"/>
                  </a:lnTo>
                  <a:lnTo>
                    <a:pt x="3303587" y="178879"/>
                  </a:lnTo>
                  <a:lnTo>
                    <a:pt x="3299650" y="182054"/>
                  </a:lnTo>
                  <a:lnTo>
                    <a:pt x="3295713" y="185102"/>
                  </a:lnTo>
                  <a:lnTo>
                    <a:pt x="3292284" y="189293"/>
                  </a:lnTo>
                  <a:lnTo>
                    <a:pt x="3289363" y="194627"/>
                  </a:lnTo>
                  <a:lnTo>
                    <a:pt x="3286569" y="199834"/>
                  </a:lnTo>
                  <a:lnTo>
                    <a:pt x="3285172" y="206248"/>
                  </a:lnTo>
                  <a:lnTo>
                    <a:pt x="3285172" y="224028"/>
                  </a:lnTo>
                  <a:lnTo>
                    <a:pt x="3302825" y="245110"/>
                  </a:lnTo>
                  <a:lnTo>
                    <a:pt x="3310318" y="245110"/>
                  </a:lnTo>
                  <a:lnTo>
                    <a:pt x="3318078" y="244132"/>
                  </a:lnTo>
                  <a:lnTo>
                    <a:pt x="3324606" y="241160"/>
                  </a:lnTo>
                  <a:lnTo>
                    <a:pt x="3329889" y="236220"/>
                  </a:lnTo>
                  <a:lnTo>
                    <a:pt x="3333940" y="229298"/>
                  </a:lnTo>
                  <a:lnTo>
                    <a:pt x="3334029" y="232219"/>
                  </a:lnTo>
                  <a:lnTo>
                    <a:pt x="3337750" y="243205"/>
                  </a:lnTo>
                  <a:lnTo>
                    <a:pt x="3354895" y="243205"/>
                  </a:lnTo>
                  <a:close/>
                </a:path>
                <a:path w="7285355" h="382905">
                  <a:moveTo>
                    <a:pt x="3383470" y="90805"/>
                  </a:moveTo>
                  <a:lnTo>
                    <a:pt x="3364420" y="90805"/>
                  </a:lnTo>
                  <a:lnTo>
                    <a:pt x="3364420" y="243205"/>
                  </a:lnTo>
                  <a:lnTo>
                    <a:pt x="3383470" y="243205"/>
                  </a:lnTo>
                  <a:lnTo>
                    <a:pt x="3383470" y="90805"/>
                  </a:lnTo>
                  <a:close/>
                </a:path>
                <a:path w="7285355" h="382905">
                  <a:moveTo>
                    <a:pt x="3461867" y="243205"/>
                  </a:moveTo>
                  <a:lnTo>
                    <a:pt x="3459988" y="229298"/>
                  </a:lnTo>
                  <a:lnTo>
                    <a:pt x="3459988" y="227965"/>
                  </a:lnTo>
                  <a:lnTo>
                    <a:pt x="3459962" y="174625"/>
                  </a:lnTo>
                  <a:lnTo>
                    <a:pt x="3459962" y="154241"/>
                  </a:lnTo>
                  <a:lnTo>
                    <a:pt x="3459581" y="147383"/>
                  </a:lnTo>
                  <a:lnTo>
                    <a:pt x="3459505" y="146050"/>
                  </a:lnTo>
                  <a:lnTo>
                    <a:pt x="3458311" y="139674"/>
                  </a:lnTo>
                  <a:lnTo>
                    <a:pt x="3458248" y="139382"/>
                  </a:lnTo>
                  <a:lnTo>
                    <a:pt x="3458146" y="138811"/>
                  </a:lnTo>
                  <a:lnTo>
                    <a:pt x="3456635" y="134620"/>
                  </a:lnTo>
                  <a:lnTo>
                    <a:pt x="3455886" y="132524"/>
                  </a:lnTo>
                  <a:lnTo>
                    <a:pt x="3452723" y="127190"/>
                  </a:lnTo>
                  <a:lnTo>
                    <a:pt x="3448469" y="122948"/>
                  </a:lnTo>
                  <a:lnTo>
                    <a:pt x="3443122" y="120002"/>
                  </a:lnTo>
                  <a:lnTo>
                    <a:pt x="3443313" y="120002"/>
                  </a:lnTo>
                  <a:lnTo>
                    <a:pt x="3436264" y="118110"/>
                  </a:lnTo>
                  <a:lnTo>
                    <a:pt x="3436493" y="118110"/>
                  </a:lnTo>
                  <a:lnTo>
                    <a:pt x="3428149" y="117475"/>
                  </a:lnTo>
                  <a:lnTo>
                    <a:pt x="3397046" y="139674"/>
                  </a:lnTo>
                  <a:lnTo>
                    <a:pt x="3395192" y="159004"/>
                  </a:lnTo>
                  <a:lnTo>
                    <a:pt x="3414242" y="159004"/>
                  </a:lnTo>
                  <a:lnTo>
                    <a:pt x="3414242" y="147383"/>
                  </a:lnTo>
                  <a:lnTo>
                    <a:pt x="3415385" y="142430"/>
                  </a:lnTo>
                  <a:lnTo>
                    <a:pt x="3417671" y="139382"/>
                  </a:lnTo>
                  <a:lnTo>
                    <a:pt x="3419957" y="136207"/>
                  </a:lnTo>
                  <a:lnTo>
                    <a:pt x="3423450" y="134620"/>
                  </a:lnTo>
                  <a:lnTo>
                    <a:pt x="3432467" y="134620"/>
                  </a:lnTo>
                  <a:lnTo>
                    <a:pt x="3435642" y="135890"/>
                  </a:lnTo>
                  <a:lnTo>
                    <a:pt x="3437674" y="138430"/>
                  </a:lnTo>
                  <a:lnTo>
                    <a:pt x="3439833" y="140970"/>
                  </a:lnTo>
                  <a:lnTo>
                    <a:pt x="3440912" y="144970"/>
                  </a:lnTo>
                  <a:lnTo>
                    <a:pt x="3440912" y="155003"/>
                  </a:lnTo>
                  <a:lnTo>
                    <a:pt x="3440912" y="174625"/>
                  </a:lnTo>
                  <a:lnTo>
                    <a:pt x="3440912" y="214058"/>
                  </a:lnTo>
                  <a:lnTo>
                    <a:pt x="3440150" y="216979"/>
                  </a:lnTo>
                  <a:lnTo>
                    <a:pt x="3438372" y="220027"/>
                  </a:lnTo>
                  <a:lnTo>
                    <a:pt x="3435578" y="223202"/>
                  </a:lnTo>
                  <a:lnTo>
                    <a:pt x="3433978" y="225107"/>
                  </a:lnTo>
                  <a:lnTo>
                    <a:pt x="3432759" y="226441"/>
                  </a:lnTo>
                  <a:lnTo>
                    <a:pt x="3429355" y="227965"/>
                  </a:lnTo>
                  <a:lnTo>
                    <a:pt x="3420211" y="227965"/>
                  </a:lnTo>
                  <a:lnTo>
                    <a:pt x="3416719" y="226441"/>
                  </a:lnTo>
                  <a:lnTo>
                    <a:pt x="3414433" y="223393"/>
                  </a:lnTo>
                  <a:lnTo>
                    <a:pt x="3412274" y="220345"/>
                  </a:lnTo>
                  <a:lnTo>
                    <a:pt x="3411194" y="216281"/>
                  </a:lnTo>
                  <a:lnTo>
                    <a:pt x="3411194" y="205359"/>
                  </a:lnTo>
                  <a:lnTo>
                    <a:pt x="3412782" y="200660"/>
                  </a:lnTo>
                  <a:lnTo>
                    <a:pt x="3415957" y="197104"/>
                  </a:lnTo>
                  <a:lnTo>
                    <a:pt x="3419132" y="193421"/>
                  </a:lnTo>
                  <a:lnTo>
                    <a:pt x="3423640" y="189484"/>
                  </a:lnTo>
                  <a:lnTo>
                    <a:pt x="3429482" y="185293"/>
                  </a:lnTo>
                  <a:lnTo>
                    <a:pt x="3432657" y="183134"/>
                  </a:lnTo>
                  <a:lnTo>
                    <a:pt x="3435134" y="181292"/>
                  </a:lnTo>
                  <a:lnTo>
                    <a:pt x="3436912" y="179768"/>
                  </a:lnTo>
                  <a:lnTo>
                    <a:pt x="3438690" y="178117"/>
                  </a:lnTo>
                  <a:lnTo>
                    <a:pt x="3440023" y="176403"/>
                  </a:lnTo>
                  <a:lnTo>
                    <a:pt x="3440912" y="174625"/>
                  </a:lnTo>
                  <a:lnTo>
                    <a:pt x="3440912" y="155003"/>
                  </a:lnTo>
                  <a:lnTo>
                    <a:pt x="3439325" y="158750"/>
                  </a:lnTo>
                  <a:lnTo>
                    <a:pt x="3436150" y="161671"/>
                  </a:lnTo>
                  <a:lnTo>
                    <a:pt x="3433102" y="164592"/>
                  </a:lnTo>
                  <a:lnTo>
                    <a:pt x="3428339" y="167957"/>
                  </a:lnTo>
                  <a:lnTo>
                    <a:pt x="3415639" y="175450"/>
                  </a:lnTo>
                  <a:lnTo>
                    <a:pt x="3410559" y="178879"/>
                  </a:lnTo>
                  <a:lnTo>
                    <a:pt x="3406622" y="182054"/>
                  </a:lnTo>
                  <a:lnTo>
                    <a:pt x="3402685" y="185102"/>
                  </a:lnTo>
                  <a:lnTo>
                    <a:pt x="3399256" y="189293"/>
                  </a:lnTo>
                  <a:lnTo>
                    <a:pt x="3396335" y="194627"/>
                  </a:lnTo>
                  <a:lnTo>
                    <a:pt x="3393541" y="199834"/>
                  </a:lnTo>
                  <a:lnTo>
                    <a:pt x="3392144" y="206248"/>
                  </a:lnTo>
                  <a:lnTo>
                    <a:pt x="3392144" y="224028"/>
                  </a:lnTo>
                  <a:lnTo>
                    <a:pt x="3409797" y="245110"/>
                  </a:lnTo>
                  <a:lnTo>
                    <a:pt x="3417290" y="245110"/>
                  </a:lnTo>
                  <a:lnTo>
                    <a:pt x="3425050" y="244132"/>
                  </a:lnTo>
                  <a:lnTo>
                    <a:pt x="3431578" y="241160"/>
                  </a:lnTo>
                  <a:lnTo>
                    <a:pt x="3436861" y="236220"/>
                  </a:lnTo>
                  <a:lnTo>
                    <a:pt x="3440912" y="229298"/>
                  </a:lnTo>
                  <a:lnTo>
                    <a:pt x="3441001" y="232219"/>
                  </a:lnTo>
                  <a:lnTo>
                    <a:pt x="3444722" y="243205"/>
                  </a:lnTo>
                  <a:lnTo>
                    <a:pt x="3461867" y="243205"/>
                  </a:lnTo>
                  <a:close/>
                </a:path>
                <a:path w="7285355" h="382905">
                  <a:moveTo>
                    <a:pt x="3538258" y="206438"/>
                  </a:moveTo>
                  <a:lnTo>
                    <a:pt x="3538156" y="153289"/>
                  </a:lnTo>
                  <a:lnTo>
                    <a:pt x="3537978" y="148399"/>
                  </a:lnTo>
                  <a:lnTo>
                    <a:pt x="3537915" y="146596"/>
                  </a:lnTo>
                  <a:lnTo>
                    <a:pt x="3537127" y="140144"/>
                  </a:lnTo>
                  <a:lnTo>
                    <a:pt x="3537026" y="139382"/>
                  </a:lnTo>
                  <a:lnTo>
                    <a:pt x="3536924" y="138480"/>
                  </a:lnTo>
                  <a:lnTo>
                    <a:pt x="3535946" y="134620"/>
                  </a:lnTo>
                  <a:lnTo>
                    <a:pt x="3535616" y="133286"/>
                  </a:lnTo>
                  <a:lnTo>
                    <a:pt x="3535248" y="131826"/>
                  </a:lnTo>
                  <a:lnTo>
                    <a:pt x="3532924" y="126619"/>
                  </a:lnTo>
                  <a:lnTo>
                    <a:pt x="3529368" y="120523"/>
                  </a:lnTo>
                  <a:lnTo>
                    <a:pt x="3523272" y="117475"/>
                  </a:lnTo>
                  <a:lnTo>
                    <a:pt x="3519093" y="117475"/>
                  </a:lnTo>
                  <a:lnTo>
                    <a:pt x="3519093" y="146596"/>
                  </a:lnTo>
                  <a:lnTo>
                    <a:pt x="3519093" y="216014"/>
                  </a:lnTo>
                  <a:lnTo>
                    <a:pt x="3518192" y="220218"/>
                  </a:lnTo>
                  <a:lnTo>
                    <a:pt x="3516160" y="223393"/>
                  </a:lnTo>
                  <a:lnTo>
                    <a:pt x="3514128" y="226441"/>
                  </a:lnTo>
                  <a:lnTo>
                    <a:pt x="3510826" y="227965"/>
                  </a:lnTo>
                  <a:lnTo>
                    <a:pt x="3501301" y="227965"/>
                  </a:lnTo>
                  <a:lnTo>
                    <a:pt x="3497554" y="226187"/>
                  </a:lnTo>
                  <a:lnTo>
                    <a:pt x="3495014" y="222631"/>
                  </a:lnTo>
                  <a:lnTo>
                    <a:pt x="3492601" y="218948"/>
                  </a:lnTo>
                  <a:lnTo>
                    <a:pt x="3491395" y="214185"/>
                  </a:lnTo>
                  <a:lnTo>
                    <a:pt x="3491395" y="148399"/>
                  </a:lnTo>
                  <a:lnTo>
                    <a:pt x="3492601" y="143700"/>
                  </a:lnTo>
                  <a:lnTo>
                    <a:pt x="3495014" y="140144"/>
                  </a:lnTo>
                  <a:lnTo>
                    <a:pt x="3497554" y="136461"/>
                  </a:lnTo>
                  <a:lnTo>
                    <a:pt x="3501301" y="134620"/>
                  </a:lnTo>
                  <a:lnTo>
                    <a:pt x="3510826" y="134620"/>
                  </a:lnTo>
                  <a:lnTo>
                    <a:pt x="3514128" y="136207"/>
                  </a:lnTo>
                  <a:lnTo>
                    <a:pt x="3516160" y="139382"/>
                  </a:lnTo>
                  <a:lnTo>
                    <a:pt x="3518192" y="142430"/>
                  </a:lnTo>
                  <a:lnTo>
                    <a:pt x="3519093" y="146596"/>
                  </a:lnTo>
                  <a:lnTo>
                    <a:pt x="3519093" y="117475"/>
                  </a:lnTo>
                  <a:lnTo>
                    <a:pt x="3508540" y="117475"/>
                  </a:lnTo>
                  <a:lnTo>
                    <a:pt x="3503587" y="119062"/>
                  </a:lnTo>
                  <a:lnTo>
                    <a:pt x="3496094" y="125285"/>
                  </a:lnTo>
                  <a:lnTo>
                    <a:pt x="3493300" y="128968"/>
                  </a:lnTo>
                  <a:lnTo>
                    <a:pt x="3491395" y="133286"/>
                  </a:lnTo>
                  <a:lnTo>
                    <a:pt x="3491395" y="90805"/>
                  </a:lnTo>
                  <a:lnTo>
                    <a:pt x="3472345" y="90805"/>
                  </a:lnTo>
                  <a:lnTo>
                    <a:pt x="3472294" y="230873"/>
                  </a:lnTo>
                  <a:lnTo>
                    <a:pt x="3472218" y="233172"/>
                  </a:lnTo>
                  <a:lnTo>
                    <a:pt x="3471964" y="235585"/>
                  </a:lnTo>
                  <a:lnTo>
                    <a:pt x="3471837" y="237871"/>
                  </a:lnTo>
                  <a:lnTo>
                    <a:pt x="3471430" y="239903"/>
                  </a:lnTo>
                  <a:lnTo>
                    <a:pt x="3471329" y="240411"/>
                  </a:lnTo>
                  <a:lnTo>
                    <a:pt x="3470440" y="243205"/>
                  </a:lnTo>
                  <a:lnTo>
                    <a:pt x="3487585" y="243205"/>
                  </a:lnTo>
                  <a:lnTo>
                    <a:pt x="3488855" y="241935"/>
                  </a:lnTo>
                  <a:lnTo>
                    <a:pt x="3489807" y="239903"/>
                  </a:lnTo>
                  <a:lnTo>
                    <a:pt x="3491077" y="234188"/>
                  </a:lnTo>
                  <a:lnTo>
                    <a:pt x="3491395" y="231584"/>
                  </a:lnTo>
                  <a:lnTo>
                    <a:pt x="3491395" y="229298"/>
                  </a:lnTo>
                  <a:lnTo>
                    <a:pt x="3493300" y="233616"/>
                  </a:lnTo>
                  <a:lnTo>
                    <a:pt x="3496094" y="237363"/>
                  </a:lnTo>
                  <a:lnTo>
                    <a:pt x="3499777" y="240538"/>
                  </a:lnTo>
                  <a:lnTo>
                    <a:pt x="3503587" y="243586"/>
                  </a:lnTo>
                  <a:lnTo>
                    <a:pt x="3508540" y="245110"/>
                  </a:lnTo>
                  <a:lnTo>
                    <a:pt x="3523272" y="245110"/>
                  </a:lnTo>
                  <a:lnTo>
                    <a:pt x="3535642" y="229298"/>
                  </a:lnTo>
                  <a:lnTo>
                    <a:pt x="3535972" y="227965"/>
                  </a:lnTo>
                  <a:lnTo>
                    <a:pt x="3536924" y="224155"/>
                  </a:lnTo>
                  <a:lnTo>
                    <a:pt x="3537915" y="216014"/>
                  </a:lnTo>
                  <a:lnTo>
                    <a:pt x="3538258" y="206438"/>
                  </a:lnTo>
                  <a:close/>
                </a:path>
                <a:path w="7285355" h="382905">
                  <a:moveTo>
                    <a:pt x="3566896" y="119380"/>
                  </a:moveTo>
                  <a:lnTo>
                    <a:pt x="3547846" y="119380"/>
                  </a:lnTo>
                  <a:lnTo>
                    <a:pt x="3547846" y="243205"/>
                  </a:lnTo>
                  <a:lnTo>
                    <a:pt x="3566896" y="243205"/>
                  </a:lnTo>
                  <a:lnTo>
                    <a:pt x="3566896" y="119380"/>
                  </a:lnTo>
                  <a:close/>
                </a:path>
                <a:path w="7285355" h="382905">
                  <a:moveTo>
                    <a:pt x="3567849" y="95758"/>
                  </a:moveTo>
                  <a:lnTo>
                    <a:pt x="3566833" y="93535"/>
                  </a:lnTo>
                  <a:lnTo>
                    <a:pt x="3564801" y="91757"/>
                  </a:lnTo>
                  <a:lnTo>
                    <a:pt x="3562769" y="89852"/>
                  </a:lnTo>
                  <a:lnTo>
                    <a:pt x="3560292" y="88900"/>
                  </a:lnTo>
                  <a:lnTo>
                    <a:pt x="3554450" y="88900"/>
                  </a:lnTo>
                  <a:lnTo>
                    <a:pt x="3551974" y="89852"/>
                  </a:lnTo>
                  <a:lnTo>
                    <a:pt x="3549942" y="91757"/>
                  </a:lnTo>
                  <a:lnTo>
                    <a:pt x="3547910" y="93535"/>
                  </a:lnTo>
                  <a:lnTo>
                    <a:pt x="3546894" y="95758"/>
                  </a:lnTo>
                  <a:lnTo>
                    <a:pt x="3546894" y="100965"/>
                  </a:lnTo>
                  <a:lnTo>
                    <a:pt x="3547910" y="103187"/>
                  </a:lnTo>
                  <a:lnTo>
                    <a:pt x="3549942" y="105092"/>
                  </a:lnTo>
                  <a:lnTo>
                    <a:pt x="3552101" y="106997"/>
                  </a:lnTo>
                  <a:lnTo>
                    <a:pt x="3554577" y="107950"/>
                  </a:lnTo>
                  <a:lnTo>
                    <a:pt x="3560165" y="107950"/>
                  </a:lnTo>
                  <a:lnTo>
                    <a:pt x="3562578" y="106997"/>
                  </a:lnTo>
                  <a:lnTo>
                    <a:pt x="3564610" y="105092"/>
                  </a:lnTo>
                  <a:lnTo>
                    <a:pt x="3566769" y="103187"/>
                  </a:lnTo>
                  <a:lnTo>
                    <a:pt x="3567849" y="100965"/>
                  </a:lnTo>
                  <a:lnTo>
                    <a:pt x="3567849" y="95758"/>
                  </a:lnTo>
                  <a:close/>
                </a:path>
                <a:path w="7285355" h="382905">
                  <a:moveTo>
                    <a:pt x="3595547" y="90805"/>
                  </a:moveTo>
                  <a:lnTo>
                    <a:pt x="3576497" y="90805"/>
                  </a:lnTo>
                  <a:lnTo>
                    <a:pt x="3576497" y="243205"/>
                  </a:lnTo>
                  <a:lnTo>
                    <a:pt x="3595547" y="243205"/>
                  </a:lnTo>
                  <a:lnTo>
                    <a:pt x="3595547" y="90805"/>
                  </a:lnTo>
                  <a:close/>
                </a:path>
                <a:path w="7285355" h="382905">
                  <a:moveTo>
                    <a:pt x="3624199" y="119380"/>
                  </a:moveTo>
                  <a:lnTo>
                    <a:pt x="3605149" y="119380"/>
                  </a:lnTo>
                  <a:lnTo>
                    <a:pt x="3605149" y="243205"/>
                  </a:lnTo>
                  <a:lnTo>
                    <a:pt x="3624199" y="243205"/>
                  </a:lnTo>
                  <a:lnTo>
                    <a:pt x="3624199" y="119380"/>
                  </a:lnTo>
                  <a:close/>
                </a:path>
                <a:path w="7285355" h="382905">
                  <a:moveTo>
                    <a:pt x="3625151" y="95758"/>
                  </a:moveTo>
                  <a:lnTo>
                    <a:pt x="3624135" y="93535"/>
                  </a:lnTo>
                  <a:lnTo>
                    <a:pt x="3622103" y="91757"/>
                  </a:lnTo>
                  <a:lnTo>
                    <a:pt x="3620071" y="89852"/>
                  </a:lnTo>
                  <a:lnTo>
                    <a:pt x="3617595" y="88900"/>
                  </a:lnTo>
                  <a:lnTo>
                    <a:pt x="3611753" y="88900"/>
                  </a:lnTo>
                  <a:lnTo>
                    <a:pt x="3609276" y="89852"/>
                  </a:lnTo>
                  <a:lnTo>
                    <a:pt x="3607244" y="91757"/>
                  </a:lnTo>
                  <a:lnTo>
                    <a:pt x="3605212" y="93535"/>
                  </a:lnTo>
                  <a:lnTo>
                    <a:pt x="3604196" y="95758"/>
                  </a:lnTo>
                  <a:lnTo>
                    <a:pt x="3604196" y="100965"/>
                  </a:lnTo>
                  <a:lnTo>
                    <a:pt x="3605212" y="103187"/>
                  </a:lnTo>
                  <a:lnTo>
                    <a:pt x="3607244" y="105092"/>
                  </a:lnTo>
                  <a:lnTo>
                    <a:pt x="3609403" y="106997"/>
                  </a:lnTo>
                  <a:lnTo>
                    <a:pt x="3611880" y="107950"/>
                  </a:lnTo>
                  <a:lnTo>
                    <a:pt x="3617468" y="107950"/>
                  </a:lnTo>
                  <a:lnTo>
                    <a:pt x="3619881" y="106997"/>
                  </a:lnTo>
                  <a:lnTo>
                    <a:pt x="3621913" y="105092"/>
                  </a:lnTo>
                  <a:lnTo>
                    <a:pt x="3624072" y="103187"/>
                  </a:lnTo>
                  <a:lnTo>
                    <a:pt x="3625151" y="100965"/>
                  </a:lnTo>
                  <a:lnTo>
                    <a:pt x="3625151" y="95758"/>
                  </a:lnTo>
                  <a:close/>
                </a:path>
                <a:path w="7285355" h="382905">
                  <a:moveTo>
                    <a:pt x="3684346" y="119380"/>
                  </a:moveTo>
                  <a:lnTo>
                    <a:pt x="3651961" y="119380"/>
                  </a:lnTo>
                  <a:lnTo>
                    <a:pt x="3656025" y="118110"/>
                  </a:lnTo>
                  <a:lnTo>
                    <a:pt x="3659390" y="114808"/>
                  </a:lnTo>
                  <a:lnTo>
                    <a:pt x="3662057" y="109474"/>
                  </a:lnTo>
                  <a:lnTo>
                    <a:pt x="3664851" y="104013"/>
                  </a:lnTo>
                  <a:lnTo>
                    <a:pt x="3666248" y="97790"/>
                  </a:lnTo>
                  <a:lnTo>
                    <a:pt x="3666248" y="90805"/>
                  </a:lnTo>
                  <a:lnTo>
                    <a:pt x="3647198" y="90805"/>
                  </a:lnTo>
                  <a:lnTo>
                    <a:pt x="3647287" y="97790"/>
                  </a:lnTo>
                  <a:lnTo>
                    <a:pt x="3645992" y="103759"/>
                  </a:lnTo>
                  <a:lnTo>
                    <a:pt x="3640404" y="114427"/>
                  </a:lnTo>
                  <a:lnTo>
                    <a:pt x="3636340" y="117856"/>
                  </a:lnTo>
                  <a:lnTo>
                    <a:pt x="3631006" y="119380"/>
                  </a:lnTo>
                  <a:lnTo>
                    <a:pt x="3631006" y="136525"/>
                  </a:lnTo>
                  <a:lnTo>
                    <a:pt x="3644341" y="136525"/>
                  </a:lnTo>
                  <a:lnTo>
                    <a:pt x="3644379" y="212725"/>
                  </a:lnTo>
                  <a:lnTo>
                    <a:pt x="3644912" y="219456"/>
                  </a:lnTo>
                  <a:lnTo>
                    <a:pt x="3664280" y="243205"/>
                  </a:lnTo>
                  <a:lnTo>
                    <a:pt x="3684346" y="243205"/>
                  </a:lnTo>
                  <a:lnTo>
                    <a:pt x="3684346" y="226060"/>
                  </a:lnTo>
                  <a:lnTo>
                    <a:pt x="3672281" y="226060"/>
                  </a:lnTo>
                  <a:lnTo>
                    <a:pt x="3669550" y="225234"/>
                  </a:lnTo>
                  <a:lnTo>
                    <a:pt x="3663391" y="207899"/>
                  </a:lnTo>
                  <a:lnTo>
                    <a:pt x="3663391" y="136525"/>
                  </a:lnTo>
                  <a:lnTo>
                    <a:pt x="3684346" y="136525"/>
                  </a:lnTo>
                  <a:lnTo>
                    <a:pt x="3684346" y="119380"/>
                  </a:lnTo>
                  <a:close/>
                </a:path>
                <a:path w="7285355" h="382905">
                  <a:moveTo>
                    <a:pt x="3757942" y="119380"/>
                  </a:moveTo>
                  <a:lnTo>
                    <a:pt x="3738892" y="119380"/>
                  </a:lnTo>
                  <a:lnTo>
                    <a:pt x="3738892" y="214185"/>
                  </a:lnTo>
                  <a:lnTo>
                    <a:pt x="3737622" y="218948"/>
                  </a:lnTo>
                  <a:lnTo>
                    <a:pt x="3735082" y="222631"/>
                  </a:lnTo>
                  <a:lnTo>
                    <a:pt x="3732669" y="226187"/>
                  </a:lnTo>
                  <a:lnTo>
                    <a:pt x="3728986" y="227965"/>
                  </a:lnTo>
                  <a:lnTo>
                    <a:pt x="3719461" y="227965"/>
                  </a:lnTo>
                  <a:lnTo>
                    <a:pt x="3716159" y="226441"/>
                  </a:lnTo>
                  <a:lnTo>
                    <a:pt x="3714127" y="223393"/>
                  </a:lnTo>
                  <a:lnTo>
                    <a:pt x="3712095" y="220218"/>
                  </a:lnTo>
                  <a:lnTo>
                    <a:pt x="3711181" y="216014"/>
                  </a:lnTo>
                  <a:lnTo>
                    <a:pt x="3711079" y="119380"/>
                  </a:lnTo>
                  <a:lnTo>
                    <a:pt x="3692029" y="119380"/>
                  </a:lnTo>
                  <a:lnTo>
                    <a:pt x="3692029" y="206438"/>
                  </a:lnTo>
                  <a:lnTo>
                    <a:pt x="3692296" y="214185"/>
                  </a:lnTo>
                  <a:lnTo>
                    <a:pt x="3692360" y="216014"/>
                  </a:lnTo>
                  <a:lnTo>
                    <a:pt x="3693172" y="222631"/>
                  </a:lnTo>
                  <a:lnTo>
                    <a:pt x="3693261" y="223393"/>
                  </a:lnTo>
                  <a:lnTo>
                    <a:pt x="3707015" y="245110"/>
                  </a:lnTo>
                  <a:lnTo>
                    <a:pt x="3721747" y="245110"/>
                  </a:lnTo>
                  <a:lnTo>
                    <a:pt x="3726637" y="243586"/>
                  </a:lnTo>
                  <a:lnTo>
                    <a:pt x="3734130" y="237363"/>
                  </a:lnTo>
                  <a:lnTo>
                    <a:pt x="3736987" y="233616"/>
                  </a:lnTo>
                  <a:lnTo>
                    <a:pt x="3738892" y="229298"/>
                  </a:lnTo>
                  <a:lnTo>
                    <a:pt x="3738892" y="248539"/>
                  </a:lnTo>
                  <a:lnTo>
                    <a:pt x="3737622" y="254762"/>
                  </a:lnTo>
                  <a:lnTo>
                    <a:pt x="3735082" y="258445"/>
                  </a:lnTo>
                  <a:lnTo>
                    <a:pt x="3732542" y="262255"/>
                  </a:lnTo>
                  <a:lnTo>
                    <a:pt x="3727907" y="264160"/>
                  </a:lnTo>
                  <a:lnTo>
                    <a:pt x="3696792" y="264160"/>
                  </a:lnTo>
                  <a:lnTo>
                    <a:pt x="3696792" y="281305"/>
                  </a:lnTo>
                  <a:lnTo>
                    <a:pt x="3733431" y="281305"/>
                  </a:lnTo>
                  <a:lnTo>
                    <a:pt x="3740543" y="279781"/>
                  </a:lnTo>
                  <a:lnTo>
                    <a:pt x="3745369" y="276733"/>
                  </a:lnTo>
                  <a:lnTo>
                    <a:pt x="3750322" y="273812"/>
                  </a:lnTo>
                  <a:lnTo>
                    <a:pt x="3753624" y="269430"/>
                  </a:lnTo>
                  <a:lnTo>
                    <a:pt x="3755275" y="263588"/>
                  </a:lnTo>
                  <a:lnTo>
                    <a:pt x="3757053" y="257746"/>
                  </a:lnTo>
                  <a:lnTo>
                    <a:pt x="3757942" y="249809"/>
                  </a:lnTo>
                  <a:lnTo>
                    <a:pt x="3757942" y="229298"/>
                  </a:lnTo>
                  <a:lnTo>
                    <a:pt x="3757942" y="227965"/>
                  </a:lnTo>
                  <a:lnTo>
                    <a:pt x="3757942" y="119380"/>
                  </a:lnTo>
                  <a:close/>
                </a:path>
                <a:path w="7285355" h="382905">
                  <a:moveTo>
                    <a:pt x="4709477" y="192405"/>
                  </a:moveTo>
                  <a:lnTo>
                    <a:pt x="4660900" y="192405"/>
                  </a:lnTo>
                  <a:lnTo>
                    <a:pt x="4660900" y="344805"/>
                  </a:lnTo>
                  <a:lnTo>
                    <a:pt x="4709477" y="344805"/>
                  </a:lnTo>
                  <a:lnTo>
                    <a:pt x="4709477" y="325755"/>
                  </a:lnTo>
                  <a:lnTo>
                    <a:pt x="4679950" y="325755"/>
                  </a:lnTo>
                  <a:lnTo>
                    <a:pt x="4679950" y="278130"/>
                  </a:lnTo>
                  <a:lnTo>
                    <a:pt x="4709477" y="278130"/>
                  </a:lnTo>
                  <a:lnTo>
                    <a:pt x="4709477" y="259080"/>
                  </a:lnTo>
                  <a:lnTo>
                    <a:pt x="4679950" y="259080"/>
                  </a:lnTo>
                  <a:lnTo>
                    <a:pt x="4679950" y="211455"/>
                  </a:lnTo>
                  <a:lnTo>
                    <a:pt x="4709477" y="211455"/>
                  </a:lnTo>
                  <a:lnTo>
                    <a:pt x="4709477" y="192405"/>
                  </a:lnTo>
                  <a:close/>
                </a:path>
                <a:path w="7285355" h="382905">
                  <a:moveTo>
                    <a:pt x="4709477" y="1905"/>
                  </a:moveTo>
                  <a:lnTo>
                    <a:pt x="4660900" y="1905"/>
                  </a:lnTo>
                  <a:lnTo>
                    <a:pt x="4660900" y="154305"/>
                  </a:lnTo>
                  <a:lnTo>
                    <a:pt x="4709477" y="154305"/>
                  </a:lnTo>
                  <a:lnTo>
                    <a:pt x="4709477" y="135255"/>
                  </a:lnTo>
                  <a:lnTo>
                    <a:pt x="4679950" y="135255"/>
                  </a:lnTo>
                  <a:lnTo>
                    <a:pt x="4679950" y="87630"/>
                  </a:lnTo>
                  <a:lnTo>
                    <a:pt x="4709477" y="87630"/>
                  </a:lnTo>
                  <a:lnTo>
                    <a:pt x="4709477" y="68580"/>
                  </a:lnTo>
                  <a:lnTo>
                    <a:pt x="4679950" y="68580"/>
                  </a:lnTo>
                  <a:lnTo>
                    <a:pt x="4679950" y="20955"/>
                  </a:lnTo>
                  <a:lnTo>
                    <a:pt x="4709477" y="20955"/>
                  </a:lnTo>
                  <a:lnTo>
                    <a:pt x="4709477" y="1905"/>
                  </a:lnTo>
                  <a:close/>
                </a:path>
                <a:path w="7285355" h="382905">
                  <a:moveTo>
                    <a:pt x="4770425" y="192405"/>
                  </a:moveTo>
                  <a:lnTo>
                    <a:pt x="4765472" y="191135"/>
                  </a:lnTo>
                  <a:lnTo>
                    <a:pt x="4760201" y="190500"/>
                  </a:lnTo>
                  <a:lnTo>
                    <a:pt x="4745215" y="190500"/>
                  </a:lnTo>
                  <a:lnTo>
                    <a:pt x="4738802" y="192913"/>
                  </a:lnTo>
                  <a:lnTo>
                    <a:pt x="4735373" y="197739"/>
                  </a:lnTo>
                  <a:lnTo>
                    <a:pt x="4732071" y="202565"/>
                  </a:lnTo>
                  <a:lnTo>
                    <a:pt x="4730420" y="208915"/>
                  </a:lnTo>
                  <a:lnTo>
                    <a:pt x="4730420" y="220980"/>
                  </a:lnTo>
                  <a:lnTo>
                    <a:pt x="4717085" y="220980"/>
                  </a:lnTo>
                  <a:lnTo>
                    <a:pt x="4717085" y="238125"/>
                  </a:lnTo>
                  <a:lnTo>
                    <a:pt x="4730420" y="238125"/>
                  </a:lnTo>
                  <a:lnTo>
                    <a:pt x="4730420" y="344805"/>
                  </a:lnTo>
                  <a:lnTo>
                    <a:pt x="4749470" y="344805"/>
                  </a:lnTo>
                  <a:lnTo>
                    <a:pt x="4749470" y="238125"/>
                  </a:lnTo>
                  <a:lnTo>
                    <a:pt x="4770425" y="238125"/>
                  </a:lnTo>
                  <a:lnTo>
                    <a:pt x="4770425" y="225742"/>
                  </a:lnTo>
                  <a:lnTo>
                    <a:pt x="4770425" y="220980"/>
                  </a:lnTo>
                  <a:lnTo>
                    <a:pt x="4765472" y="220980"/>
                  </a:lnTo>
                  <a:lnTo>
                    <a:pt x="4761217" y="221297"/>
                  </a:lnTo>
                  <a:lnTo>
                    <a:pt x="4757661" y="221932"/>
                  </a:lnTo>
                  <a:lnTo>
                    <a:pt x="4754232" y="222440"/>
                  </a:lnTo>
                  <a:lnTo>
                    <a:pt x="4751502" y="223710"/>
                  </a:lnTo>
                  <a:lnTo>
                    <a:pt x="4749470" y="225742"/>
                  </a:lnTo>
                  <a:lnTo>
                    <a:pt x="4749470" y="213995"/>
                  </a:lnTo>
                  <a:lnTo>
                    <a:pt x="4750295" y="210693"/>
                  </a:lnTo>
                  <a:lnTo>
                    <a:pt x="4751832" y="208915"/>
                  </a:lnTo>
                  <a:lnTo>
                    <a:pt x="4753597" y="206756"/>
                  </a:lnTo>
                  <a:lnTo>
                    <a:pt x="4756772" y="205740"/>
                  </a:lnTo>
                  <a:lnTo>
                    <a:pt x="4764646" y="205740"/>
                  </a:lnTo>
                  <a:lnTo>
                    <a:pt x="4767631" y="206057"/>
                  </a:lnTo>
                  <a:lnTo>
                    <a:pt x="4770425" y="206692"/>
                  </a:lnTo>
                  <a:lnTo>
                    <a:pt x="4770425" y="205740"/>
                  </a:lnTo>
                  <a:lnTo>
                    <a:pt x="4770425" y="192405"/>
                  </a:lnTo>
                  <a:close/>
                </a:path>
                <a:path w="7285355" h="382905">
                  <a:moveTo>
                    <a:pt x="4784852" y="67246"/>
                  </a:moveTo>
                  <a:lnTo>
                    <a:pt x="4784572" y="59499"/>
                  </a:lnTo>
                  <a:lnTo>
                    <a:pt x="4784509" y="57696"/>
                  </a:lnTo>
                  <a:lnTo>
                    <a:pt x="4783721" y="51244"/>
                  </a:lnTo>
                  <a:lnTo>
                    <a:pt x="4783620" y="50482"/>
                  </a:lnTo>
                  <a:lnTo>
                    <a:pt x="4783518" y="49580"/>
                  </a:lnTo>
                  <a:lnTo>
                    <a:pt x="4782540" y="45720"/>
                  </a:lnTo>
                  <a:lnTo>
                    <a:pt x="4769866" y="28575"/>
                  </a:lnTo>
                  <a:lnTo>
                    <a:pt x="4755134" y="28575"/>
                  </a:lnTo>
                  <a:lnTo>
                    <a:pt x="4750181" y="30162"/>
                  </a:lnTo>
                  <a:lnTo>
                    <a:pt x="4742688" y="36385"/>
                  </a:lnTo>
                  <a:lnTo>
                    <a:pt x="4739894" y="40068"/>
                  </a:lnTo>
                  <a:lnTo>
                    <a:pt x="4737989" y="44386"/>
                  </a:lnTo>
                  <a:lnTo>
                    <a:pt x="4737989" y="30480"/>
                  </a:lnTo>
                  <a:lnTo>
                    <a:pt x="4718939" y="30480"/>
                  </a:lnTo>
                  <a:lnTo>
                    <a:pt x="4718939" y="154305"/>
                  </a:lnTo>
                  <a:lnTo>
                    <a:pt x="4737989" y="154305"/>
                  </a:lnTo>
                  <a:lnTo>
                    <a:pt x="4737989" y="59499"/>
                  </a:lnTo>
                  <a:lnTo>
                    <a:pt x="4739195" y="54800"/>
                  </a:lnTo>
                  <a:lnTo>
                    <a:pt x="4741608" y="51244"/>
                  </a:lnTo>
                  <a:lnTo>
                    <a:pt x="4744148" y="47561"/>
                  </a:lnTo>
                  <a:lnTo>
                    <a:pt x="4747895" y="45720"/>
                  </a:lnTo>
                  <a:lnTo>
                    <a:pt x="4757420" y="45720"/>
                  </a:lnTo>
                  <a:lnTo>
                    <a:pt x="4760722" y="47307"/>
                  </a:lnTo>
                  <a:lnTo>
                    <a:pt x="4762754" y="50482"/>
                  </a:lnTo>
                  <a:lnTo>
                    <a:pt x="4764786" y="53530"/>
                  </a:lnTo>
                  <a:lnTo>
                    <a:pt x="4765687" y="57696"/>
                  </a:lnTo>
                  <a:lnTo>
                    <a:pt x="4765802" y="154305"/>
                  </a:lnTo>
                  <a:lnTo>
                    <a:pt x="4784852" y="154305"/>
                  </a:lnTo>
                  <a:lnTo>
                    <a:pt x="4784852" y="67246"/>
                  </a:lnTo>
                  <a:close/>
                </a:path>
                <a:path w="7285355" h="382905">
                  <a:moveTo>
                    <a:pt x="4828464" y="192405"/>
                  </a:moveTo>
                  <a:lnTo>
                    <a:pt x="4823511" y="191135"/>
                  </a:lnTo>
                  <a:lnTo>
                    <a:pt x="4818240" y="190500"/>
                  </a:lnTo>
                  <a:lnTo>
                    <a:pt x="4803254" y="190500"/>
                  </a:lnTo>
                  <a:lnTo>
                    <a:pt x="4796841" y="192913"/>
                  </a:lnTo>
                  <a:lnTo>
                    <a:pt x="4793412" y="197739"/>
                  </a:lnTo>
                  <a:lnTo>
                    <a:pt x="4790110" y="202565"/>
                  </a:lnTo>
                  <a:lnTo>
                    <a:pt x="4788459" y="208915"/>
                  </a:lnTo>
                  <a:lnTo>
                    <a:pt x="4788459" y="220980"/>
                  </a:lnTo>
                  <a:lnTo>
                    <a:pt x="4775124" y="220980"/>
                  </a:lnTo>
                  <a:lnTo>
                    <a:pt x="4775124" y="238125"/>
                  </a:lnTo>
                  <a:lnTo>
                    <a:pt x="4788459" y="238125"/>
                  </a:lnTo>
                  <a:lnTo>
                    <a:pt x="4788459" y="344805"/>
                  </a:lnTo>
                  <a:lnTo>
                    <a:pt x="4807509" y="344805"/>
                  </a:lnTo>
                  <a:lnTo>
                    <a:pt x="4807509" y="238125"/>
                  </a:lnTo>
                  <a:lnTo>
                    <a:pt x="4828464" y="238125"/>
                  </a:lnTo>
                  <a:lnTo>
                    <a:pt x="4828464" y="225742"/>
                  </a:lnTo>
                  <a:lnTo>
                    <a:pt x="4828464" y="220980"/>
                  </a:lnTo>
                  <a:lnTo>
                    <a:pt x="4823511" y="220980"/>
                  </a:lnTo>
                  <a:lnTo>
                    <a:pt x="4819256" y="221297"/>
                  </a:lnTo>
                  <a:lnTo>
                    <a:pt x="4815700" y="221932"/>
                  </a:lnTo>
                  <a:lnTo>
                    <a:pt x="4812271" y="222440"/>
                  </a:lnTo>
                  <a:lnTo>
                    <a:pt x="4809541" y="223710"/>
                  </a:lnTo>
                  <a:lnTo>
                    <a:pt x="4807509" y="225742"/>
                  </a:lnTo>
                  <a:lnTo>
                    <a:pt x="4807509" y="213995"/>
                  </a:lnTo>
                  <a:lnTo>
                    <a:pt x="4808334" y="210693"/>
                  </a:lnTo>
                  <a:lnTo>
                    <a:pt x="4809871" y="208915"/>
                  </a:lnTo>
                  <a:lnTo>
                    <a:pt x="4811636" y="206756"/>
                  </a:lnTo>
                  <a:lnTo>
                    <a:pt x="4814811" y="205740"/>
                  </a:lnTo>
                  <a:lnTo>
                    <a:pt x="4822685" y="205740"/>
                  </a:lnTo>
                  <a:lnTo>
                    <a:pt x="4825670" y="206057"/>
                  </a:lnTo>
                  <a:lnTo>
                    <a:pt x="4828464" y="206692"/>
                  </a:lnTo>
                  <a:lnTo>
                    <a:pt x="4828464" y="205740"/>
                  </a:lnTo>
                  <a:lnTo>
                    <a:pt x="4828464" y="192405"/>
                  </a:lnTo>
                  <a:close/>
                </a:path>
                <a:path w="7285355" h="382905">
                  <a:moveTo>
                    <a:pt x="4856124" y="220980"/>
                  </a:moveTo>
                  <a:lnTo>
                    <a:pt x="4837074" y="220980"/>
                  </a:lnTo>
                  <a:lnTo>
                    <a:pt x="4837074" y="344805"/>
                  </a:lnTo>
                  <a:lnTo>
                    <a:pt x="4856124" y="344805"/>
                  </a:lnTo>
                  <a:lnTo>
                    <a:pt x="4856124" y="220980"/>
                  </a:lnTo>
                  <a:close/>
                </a:path>
                <a:path w="7285355" h="382905">
                  <a:moveTo>
                    <a:pt x="4856505" y="30480"/>
                  </a:moveTo>
                  <a:lnTo>
                    <a:pt x="4837455" y="30480"/>
                  </a:lnTo>
                  <a:lnTo>
                    <a:pt x="4823168" y="128397"/>
                  </a:lnTo>
                  <a:lnTo>
                    <a:pt x="4808690" y="30480"/>
                  </a:lnTo>
                  <a:lnTo>
                    <a:pt x="4789640" y="30480"/>
                  </a:lnTo>
                  <a:lnTo>
                    <a:pt x="4810404" y="154305"/>
                  </a:lnTo>
                  <a:lnTo>
                    <a:pt x="4835741" y="154305"/>
                  </a:lnTo>
                  <a:lnTo>
                    <a:pt x="4840084" y="128397"/>
                  </a:lnTo>
                  <a:lnTo>
                    <a:pt x="4856505" y="30480"/>
                  </a:lnTo>
                  <a:close/>
                </a:path>
                <a:path w="7285355" h="382905">
                  <a:moveTo>
                    <a:pt x="4857077" y="197358"/>
                  </a:moveTo>
                  <a:lnTo>
                    <a:pt x="4856061" y="195135"/>
                  </a:lnTo>
                  <a:lnTo>
                    <a:pt x="4854029" y="193357"/>
                  </a:lnTo>
                  <a:lnTo>
                    <a:pt x="4851997" y="191452"/>
                  </a:lnTo>
                  <a:lnTo>
                    <a:pt x="4849520" y="190500"/>
                  </a:lnTo>
                  <a:lnTo>
                    <a:pt x="4843678" y="190500"/>
                  </a:lnTo>
                  <a:lnTo>
                    <a:pt x="4841202" y="191452"/>
                  </a:lnTo>
                  <a:lnTo>
                    <a:pt x="4839170" y="193357"/>
                  </a:lnTo>
                  <a:lnTo>
                    <a:pt x="4837138" y="195135"/>
                  </a:lnTo>
                  <a:lnTo>
                    <a:pt x="4836122" y="197358"/>
                  </a:lnTo>
                  <a:lnTo>
                    <a:pt x="4836122" y="202565"/>
                  </a:lnTo>
                  <a:lnTo>
                    <a:pt x="4837138" y="204787"/>
                  </a:lnTo>
                  <a:lnTo>
                    <a:pt x="4839170" y="206692"/>
                  </a:lnTo>
                  <a:lnTo>
                    <a:pt x="4841329" y="208597"/>
                  </a:lnTo>
                  <a:lnTo>
                    <a:pt x="4843805" y="209550"/>
                  </a:lnTo>
                  <a:lnTo>
                    <a:pt x="4849393" y="209550"/>
                  </a:lnTo>
                  <a:lnTo>
                    <a:pt x="4851806" y="208597"/>
                  </a:lnTo>
                  <a:lnTo>
                    <a:pt x="4853838" y="206692"/>
                  </a:lnTo>
                  <a:lnTo>
                    <a:pt x="4855997" y="204787"/>
                  </a:lnTo>
                  <a:lnTo>
                    <a:pt x="4857077" y="202565"/>
                  </a:lnTo>
                  <a:lnTo>
                    <a:pt x="4857077" y="197358"/>
                  </a:lnTo>
                  <a:close/>
                </a:path>
                <a:path w="7285355" h="382905">
                  <a:moveTo>
                    <a:pt x="4881423" y="30480"/>
                  </a:moveTo>
                  <a:lnTo>
                    <a:pt x="4862373" y="30480"/>
                  </a:lnTo>
                  <a:lnTo>
                    <a:pt x="4862373" y="154305"/>
                  </a:lnTo>
                  <a:lnTo>
                    <a:pt x="4881423" y="154305"/>
                  </a:lnTo>
                  <a:lnTo>
                    <a:pt x="4881423" y="30480"/>
                  </a:lnTo>
                  <a:close/>
                </a:path>
                <a:path w="7285355" h="382905">
                  <a:moveTo>
                    <a:pt x="4882375" y="6858"/>
                  </a:moveTo>
                  <a:lnTo>
                    <a:pt x="4881359" y="4635"/>
                  </a:lnTo>
                  <a:lnTo>
                    <a:pt x="4879327" y="2857"/>
                  </a:lnTo>
                  <a:lnTo>
                    <a:pt x="4877295" y="952"/>
                  </a:lnTo>
                  <a:lnTo>
                    <a:pt x="4874819" y="0"/>
                  </a:lnTo>
                  <a:lnTo>
                    <a:pt x="4868977" y="0"/>
                  </a:lnTo>
                  <a:lnTo>
                    <a:pt x="4866500" y="952"/>
                  </a:lnTo>
                  <a:lnTo>
                    <a:pt x="4864468" y="2857"/>
                  </a:lnTo>
                  <a:lnTo>
                    <a:pt x="4862436" y="4635"/>
                  </a:lnTo>
                  <a:lnTo>
                    <a:pt x="4861420" y="6858"/>
                  </a:lnTo>
                  <a:lnTo>
                    <a:pt x="4861420" y="12065"/>
                  </a:lnTo>
                  <a:lnTo>
                    <a:pt x="4862436" y="14287"/>
                  </a:lnTo>
                  <a:lnTo>
                    <a:pt x="4864468" y="16192"/>
                  </a:lnTo>
                  <a:lnTo>
                    <a:pt x="4866627" y="18097"/>
                  </a:lnTo>
                  <a:lnTo>
                    <a:pt x="4869104" y="19050"/>
                  </a:lnTo>
                  <a:lnTo>
                    <a:pt x="4874692" y="19050"/>
                  </a:lnTo>
                  <a:lnTo>
                    <a:pt x="4877105" y="18097"/>
                  </a:lnTo>
                  <a:lnTo>
                    <a:pt x="4879137" y="16192"/>
                  </a:lnTo>
                  <a:lnTo>
                    <a:pt x="4881296" y="14287"/>
                  </a:lnTo>
                  <a:lnTo>
                    <a:pt x="4882375" y="12065"/>
                  </a:lnTo>
                  <a:lnTo>
                    <a:pt x="4882375" y="6858"/>
                  </a:lnTo>
                  <a:close/>
                </a:path>
                <a:path w="7285355" h="382905">
                  <a:moveTo>
                    <a:pt x="4931638" y="263461"/>
                  </a:moveTo>
                  <a:lnTo>
                    <a:pt x="4931143" y="252717"/>
                  </a:lnTo>
                  <a:lnTo>
                    <a:pt x="4929683" y="243509"/>
                  </a:lnTo>
                  <a:lnTo>
                    <a:pt x="4927358" y="236220"/>
                  </a:lnTo>
                  <a:lnTo>
                    <a:pt x="4927244" y="235851"/>
                  </a:lnTo>
                  <a:lnTo>
                    <a:pt x="4899063" y="219075"/>
                  </a:lnTo>
                  <a:lnTo>
                    <a:pt x="4890973" y="219748"/>
                  </a:lnTo>
                  <a:lnTo>
                    <a:pt x="4866221" y="252717"/>
                  </a:lnTo>
                  <a:lnTo>
                    <a:pt x="4865725" y="263461"/>
                  </a:lnTo>
                  <a:lnTo>
                    <a:pt x="4865725" y="302323"/>
                  </a:lnTo>
                  <a:lnTo>
                    <a:pt x="4878298" y="340715"/>
                  </a:lnTo>
                  <a:lnTo>
                    <a:pt x="4899063" y="346710"/>
                  </a:lnTo>
                  <a:lnTo>
                    <a:pt x="4907038" y="346049"/>
                  </a:lnTo>
                  <a:lnTo>
                    <a:pt x="4927358" y="329565"/>
                  </a:lnTo>
                  <a:lnTo>
                    <a:pt x="4929683" y="322287"/>
                  </a:lnTo>
                  <a:lnTo>
                    <a:pt x="4931143" y="313080"/>
                  </a:lnTo>
                  <a:lnTo>
                    <a:pt x="4931638" y="302323"/>
                  </a:lnTo>
                  <a:lnTo>
                    <a:pt x="4931638" y="296227"/>
                  </a:lnTo>
                  <a:lnTo>
                    <a:pt x="4912588" y="296227"/>
                  </a:lnTo>
                  <a:lnTo>
                    <a:pt x="4912588" y="314579"/>
                  </a:lnTo>
                  <a:lnTo>
                    <a:pt x="4911509" y="320992"/>
                  </a:lnTo>
                  <a:lnTo>
                    <a:pt x="4909350" y="324421"/>
                  </a:lnTo>
                  <a:lnTo>
                    <a:pt x="4907318" y="327850"/>
                  </a:lnTo>
                  <a:lnTo>
                    <a:pt x="4903889" y="329565"/>
                  </a:lnTo>
                  <a:lnTo>
                    <a:pt x="4894110" y="329565"/>
                  </a:lnTo>
                  <a:lnTo>
                    <a:pt x="4890490" y="327850"/>
                  </a:lnTo>
                  <a:lnTo>
                    <a:pt x="4888204" y="324421"/>
                  </a:lnTo>
                  <a:lnTo>
                    <a:pt x="4885995" y="320992"/>
                  </a:lnTo>
                  <a:lnTo>
                    <a:pt x="4884788" y="314579"/>
                  </a:lnTo>
                  <a:lnTo>
                    <a:pt x="4884775" y="251333"/>
                  </a:lnTo>
                  <a:lnTo>
                    <a:pt x="4885918" y="244983"/>
                  </a:lnTo>
                  <a:lnTo>
                    <a:pt x="4888204" y="241554"/>
                  </a:lnTo>
                  <a:lnTo>
                    <a:pt x="4890490" y="237998"/>
                  </a:lnTo>
                  <a:lnTo>
                    <a:pt x="4894110" y="236220"/>
                  </a:lnTo>
                  <a:lnTo>
                    <a:pt x="4903762" y="236220"/>
                  </a:lnTo>
                  <a:lnTo>
                    <a:pt x="4907229" y="237998"/>
                  </a:lnTo>
                  <a:lnTo>
                    <a:pt x="4911509" y="244792"/>
                  </a:lnTo>
                  <a:lnTo>
                    <a:pt x="4912588" y="251333"/>
                  </a:lnTo>
                  <a:lnTo>
                    <a:pt x="4912588" y="269557"/>
                  </a:lnTo>
                  <a:lnTo>
                    <a:pt x="4931638" y="269557"/>
                  </a:lnTo>
                  <a:lnTo>
                    <a:pt x="4931638" y="263461"/>
                  </a:lnTo>
                  <a:close/>
                </a:path>
                <a:path w="7285355" h="382905">
                  <a:moveTo>
                    <a:pt x="4955032" y="57467"/>
                  </a:moveTo>
                  <a:lnTo>
                    <a:pt x="4954460" y="50292"/>
                  </a:lnTo>
                  <a:lnTo>
                    <a:pt x="4953317" y="44958"/>
                  </a:lnTo>
                  <a:lnTo>
                    <a:pt x="4952301" y="39497"/>
                  </a:lnTo>
                  <a:lnTo>
                    <a:pt x="4950269" y="35433"/>
                  </a:lnTo>
                  <a:lnTo>
                    <a:pt x="4947221" y="32766"/>
                  </a:lnTo>
                  <a:lnTo>
                    <a:pt x="4944300" y="29972"/>
                  </a:lnTo>
                  <a:lnTo>
                    <a:pt x="4940046" y="28575"/>
                  </a:lnTo>
                  <a:lnTo>
                    <a:pt x="4928235" y="28575"/>
                  </a:lnTo>
                  <a:lnTo>
                    <a:pt x="4923155" y="30226"/>
                  </a:lnTo>
                  <a:lnTo>
                    <a:pt x="4915281" y="36830"/>
                  </a:lnTo>
                  <a:lnTo>
                    <a:pt x="4912233" y="40894"/>
                  </a:lnTo>
                  <a:lnTo>
                    <a:pt x="4910074" y="45720"/>
                  </a:lnTo>
                  <a:lnTo>
                    <a:pt x="4910074" y="30480"/>
                  </a:lnTo>
                  <a:lnTo>
                    <a:pt x="4891024" y="30480"/>
                  </a:lnTo>
                  <a:lnTo>
                    <a:pt x="4891024" y="154305"/>
                  </a:lnTo>
                  <a:lnTo>
                    <a:pt x="4910074" y="154305"/>
                  </a:lnTo>
                  <a:lnTo>
                    <a:pt x="4910074" y="62738"/>
                  </a:lnTo>
                  <a:lnTo>
                    <a:pt x="4911534" y="57467"/>
                  </a:lnTo>
                  <a:lnTo>
                    <a:pt x="4917376" y="48069"/>
                  </a:lnTo>
                  <a:lnTo>
                    <a:pt x="4921123" y="45720"/>
                  </a:lnTo>
                  <a:lnTo>
                    <a:pt x="4929759" y="45720"/>
                  </a:lnTo>
                  <a:lnTo>
                    <a:pt x="4932489" y="47180"/>
                  </a:lnTo>
                  <a:lnTo>
                    <a:pt x="4933886" y="50101"/>
                  </a:lnTo>
                  <a:lnTo>
                    <a:pt x="4935283" y="52895"/>
                  </a:lnTo>
                  <a:lnTo>
                    <a:pt x="4935982" y="57467"/>
                  </a:lnTo>
                  <a:lnTo>
                    <a:pt x="4935982" y="72009"/>
                  </a:lnTo>
                  <a:lnTo>
                    <a:pt x="4955032" y="72009"/>
                  </a:lnTo>
                  <a:lnTo>
                    <a:pt x="4955032" y="57467"/>
                  </a:lnTo>
                  <a:close/>
                </a:path>
                <a:path w="7285355" h="382905">
                  <a:moveTo>
                    <a:pt x="4960302" y="220980"/>
                  </a:moveTo>
                  <a:lnTo>
                    <a:pt x="4941252" y="220980"/>
                  </a:lnTo>
                  <a:lnTo>
                    <a:pt x="4941252" y="344805"/>
                  </a:lnTo>
                  <a:lnTo>
                    <a:pt x="4960302" y="344805"/>
                  </a:lnTo>
                  <a:lnTo>
                    <a:pt x="4960302" y="220980"/>
                  </a:lnTo>
                  <a:close/>
                </a:path>
                <a:path w="7285355" h="382905">
                  <a:moveTo>
                    <a:pt x="4961255" y="197358"/>
                  </a:moveTo>
                  <a:lnTo>
                    <a:pt x="4960239" y="195135"/>
                  </a:lnTo>
                  <a:lnTo>
                    <a:pt x="4958207" y="193357"/>
                  </a:lnTo>
                  <a:lnTo>
                    <a:pt x="4956175" y="191452"/>
                  </a:lnTo>
                  <a:lnTo>
                    <a:pt x="4953698" y="190500"/>
                  </a:lnTo>
                  <a:lnTo>
                    <a:pt x="4947856" y="190500"/>
                  </a:lnTo>
                  <a:lnTo>
                    <a:pt x="4945380" y="191452"/>
                  </a:lnTo>
                  <a:lnTo>
                    <a:pt x="4943348" y="193357"/>
                  </a:lnTo>
                  <a:lnTo>
                    <a:pt x="4941316" y="195135"/>
                  </a:lnTo>
                  <a:lnTo>
                    <a:pt x="4940300" y="197358"/>
                  </a:lnTo>
                  <a:lnTo>
                    <a:pt x="4940300" y="202565"/>
                  </a:lnTo>
                  <a:lnTo>
                    <a:pt x="4941316" y="204787"/>
                  </a:lnTo>
                  <a:lnTo>
                    <a:pt x="4943348" y="206692"/>
                  </a:lnTo>
                  <a:lnTo>
                    <a:pt x="4945507" y="208597"/>
                  </a:lnTo>
                  <a:lnTo>
                    <a:pt x="4947983" y="209550"/>
                  </a:lnTo>
                  <a:lnTo>
                    <a:pt x="4953571" y="209550"/>
                  </a:lnTo>
                  <a:lnTo>
                    <a:pt x="4955984" y="208597"/>
                  </a:lnTo>
                  <a:lnTo>
                    <a:pt x="4958016" y="206692"/>
                  </a:lnTo>
                  <a:lnTo>
                    <a:pt x="4960175" y="204787"/>
                  </a:lnTo>
                  <a:lnTo>
                    <a:pt x="4961255" y="202565"/>
                  </a:lnTo>
                  <a:lnTo>
                    <a:pt x="4961255" y="197358"/>
                  </a:lnTo>
                  <a:close/>
                </a:path>
                <a:path w="7285355" h="382905">
                  <a:moveTo>
                    <a:pt x="5027625" y="72961"/>
                  </a:moveTo>
                  <a:lnTo>
                    <a:pt x="5015128" y="34582"/>
                  </a:lnTo>
                  <a:lnTo>
                    <a:pt x="5008575" y="30988"/>
                  </a:lnTo>
                  <a:lnTo>
                    <a:pt x="5008575" y="60833"/>
                  </a:lnTo>
                  <a:lnTo>
                    <a:pt x="5008575" y="124079"/>
                  </a:lnTo>
                  <a:lnTo>
                    <a:pt x="5007432" y="130492"/>
                  </a:lnTo>
                  <a:lnTo>
                    <a:pt x="5005146" y="133921"/>
                  </a:lnTo>
                  <a:lnTo>
                    <a:pt x="5002987" y="137350"/>
                  </a:lnTo>
                  <a:lnTo>
                    <a:pt x="4999494" y="139065"/>
                  </a:lnTo>
                  <a:lnTo>
                    <a:pt x="4989842" y="139065"/>
                  </a:lnTo>
                  <a:lnTo>
                    <a:pt x="4986286" y="137350"/>
                  </a:lnTo>
                  <a:lnTo>
                    <a:pt x="4984000" y="133921"/>
                  </a:lnTo>
                  <a:lnTo>
                    <a:pt x="4981841" y="130492"/>
                  </a:lnTo>
                  <a:lnTo>
                    <a:pt x="4980762" y="124079"/>
                  </a:lnTo>
                  <a:lnTo>
                    <a:pt x="4980762" y="60833"/>
                  </a:lnTo>
                  <a:lnTo>
                    <a:pt x="4989842" y="45720"/>
                  </a:lnTo>
                  <a:lnTo>
                    <a:pt x="4999494" y="45720"/>
                  </a:lnTo>
                  <a:lnTo>
                    <a:pt x="5002987" y="47498"/>
                  </a:lnTo>
                  <a:lnTo>
                    <a:pt x="5005019" y="50863"/>
                  </a:lnTo>
                  <a:lnTo>
                    <a:pt x="5007305" y="54292"/>
                  </a:lnTo>
                  <a:lnTo>
                    <a:pt x="5007432" y="54483"/>
                  </a:lnTo>
                  <a:lnTo>
                    <a:pt x="5008575" y="60833"/>
                  </a:lnTo>
                  <a:lnTo>
                    <a:pt x="5008575" y="30988"/>
                  </a:lnTo>
                  <a:lnTo>
                    <a:pt x="5002657" y="29248"/>
                  </a:lnTo>
                  <a:lnTo>
                    <a:pt x="4994668" y="28575"/>
                  </a:lnTo>
                  <a:lnTo>
                    <a:pt x="4986667" y="29248"/>
                  </a:lnTo>
                  <a:lnTo>
                    <a:pt x="4962195" y="62217"/>
                  </a:lnTo>
                  <a:lnTo>
                    <a:pt x="4961712" y="72961"/>
                  </a:lnTo>
                  <a:lnTo>
                    <a:pt x="4961712" y="111823"/>
                  </a:lnTo>
                  <a:lnTo>
                    <a:pt x="4962195" y="122580"/>
                  </a:lnTo>
                  <a:lnTo>
                    <a:pt x="4963655" y="131787"/>
                  </a:lnTo>
                  <a:lnTo>
                    <a:pt x="4965979" y="139065"/>
                  </a:lnTo>
                  <a:lnTo>
                    <a:pt x="4966093" y="139446"/>
                  </a:lnTo>
                  <a:lnTo>
                    <a:pt x="4994668" y="156210"/>
                  </a:lnTo>
                  <a:lnTo>
                    <a:pt x="5002657" y="155549"/>
                  </a:lnTo>
                  <a:lnTo>
                    <a:pt x="5027117" y="122580"/>
                  </a:lnTo>
                  <a:lnTo>
                    <a:pt x="5027625" y="111823"/>
                  </a:lnTo>
                  <a:lnTo>
                    <a:pt x="5027625" y="72961"/>
                  </a:lnTo>
                  <a:close/>
                </a:path>
                <a:path w="7285355" h="382905">
                  <a:moveTo>
                    <a:pt x="5035816" y="263461"/>
                  </a:moveTo>
                  <a:lnTo>
                    <a:pt x="5035321" y="252717"/>
                  </a:lnTo>
                  <a:lnTo>
                    <a:pt x="5033861" y="243509"/>
                  </a:lnTo>
                  <a:lnTo>
                    <a:pt x="5031537" y="236220"/>
                  </a:lnTo>
                  <a:lnTo>
                    <a:pt x="5031422" y="235851"/>
                  </a:lnTo>
                  <a:lnTo>
                    <a:pt x="5028006" y="229743"/>
                  </a:lnTo>
                  <a:lnTo>
                    <a:pt x="5023599" y="225082"/>
                  </a:lnTo>
                  <a:lnTo>
                    <a:pt x="5017998" y="221742"/>
                  </a:lnTo>
                  <a:lnTo>
                    <a:pt x="5016766" y="221386"/>
                  </a:lnTo>
                  <a:lnTo>
                    <a:pt x="5016766" y="251333"/>
                  </a:lnTo>
                  <a:lnTo>
                    <a:pt x="5016766" y="272415"/>
                  </a:lnTo>
                  <a:lnTo>
                    <a:pt x="4988953" y="272415"/>
                  </a:lnTo>
                  <a:lnTo>
                    <a:pt x="4988953" y="251333"/>
                  </a:lnTo>
                  <a:lnTo>
                    <a:pt x="4990096" y="244983"/>
                  </a:lnTo>
                  <a:lnTo>
                    <a:pt x="4992382" y="241554"/>
                  </a:lnTo>
                  <a:lnTo>
                    <a:pt x="4994668" y="237998"/>
                  </a:lnTo>
                  <a:lnTo>
                    <a:pt x="4998288" y="236220"/>
                  </a:lnTo>
                  <a:lnTo>
                    <a:pt x="5007940" y="236220"/>
                  </a:lnTo>
                  <a:lnTo>
                    <a:pt x="5011407" y="237998"/>
                  </a:lnTo>
                  <a:lnTo>
                    <a:pt x="5015687" y="244792"/>
                  </a:lnTo>
                  <a:lnTo>
                    <a:pt x="5016766" y="251333"/>
                  </a:lnTo>
                  <a:lnTo>
                    <a:pt x="5016766" y="221386"/>
                  </a:lnTo>
                  <a:lnTo>
                    <a:pt x="5011217" y="219748"/>
                  </a:lnTo>
                  <a:lnTo>
                    <a:pt x="5003241" y="219075"/>
                  </a:lnTo>
                  <a:lnTo>
                    <a:pt x="4995151" y="219748"/>
                  </a:lnTo>
                  <a:lnTo>
                    <a:pt x="4970399" y="252717"/>
                  </a:lnTo>
                  <a:lnTo>
                    <a:pt x="4969903" y="263461"/>
                  </a:lnTo>
                  <a:lnTo>
                    <a:pt x="4969903" y="302323"/>
                  </a:lnTo>
                  <a:lnTo>
                    <a:pt x="4982476" y="340715"/>
                  </a:lnTo>
                  <a:lnTo>
                    <a:pt x="5003241" y="346710"/>
                  </a:lnTo>
                  <a:lnTo>
                    <a:pt x="5011217" y="346049"/>
                  </a:lnTo>
                  <a:lnTo>
                    <a:pt x="5031537" y="329565"/>
                  </a:lnTo>
                  <a:lnTo>
                    <a:pt x="5033861" y="322287"/>
                  </a:lnTo>
                  <a:lnTo>
                    <a:pt x="5035321" y="313080"/>
                  </a:lnTo>
                  <a:lnTo>
                    <a:pt x="5035816" y="302323"/>
                  </a:lnTo>
                  <a:lnTo>
                    <a:pt x="5035816" y="296227"/>
                  </a:lnTo>
                  <a:lnTo>
                    <a:pt x="5016766" y="296227"/>
                  </a:lnTo>
                  <a:lnTo>
                    <a:pt x="5016766" y="314579"/>
                  </a:lnTo>
                  <a:lnTo>
                    <a:pt x="5015687" y="320992"/>
                  </a:lnTo>
                  <a:lnTo>
                    <a:pt x="5013528" y="324421"/>
                  </a:lnTo>
                  <a:lnTo>
                    <a:pt x="5011496" y="327850"/>
                  </a:lnTo>
                  <a:lnTo>
                    <a:pt x="5008067" y="329565"/>
                  </a:lnTo>
                  <a:lnTo>
                    <a:pt x="4998288" y="329565"/>
                  </a:lnTo>
                  <a:lnTo>
                    <a:pt x="4994668" y="327850"/>
                  </a:lnTo>
                  <a:lnTo>
                    <a:pt x="4992382" y="324421"/>
                  </a:lnTo>
                  <a:lnTo>
                    <a:pt x="4990173" y="320992"/>
                  </a:lnTo>
                  <a:lnTo>
                    <a:pt x="4988966" y="314579"/>
                  </a:lnTo>
                  <a:lnTo>
                    <a:pt x="4988953" y="285750"/>
                  </a:lnTo>
                  <a:lnTo>
                    <a:pt x="5035816" y="285750"/>
                  </a:lnTo>
                  <a:lnTo>
                    <a:pt x="5035816" y="272415"/>
                  </a:lnTo>
                  <a:lnTo>
                    <a:pt x="5035816" y="263461"/>
                  </a:lnTo>
                  <a:close/>
                </a:path>
                <a:path w="7285355" h="382905">
                  <a:moveTo>
                    <a:pt x="5103165" y="67246"/>
                  </a:moveTo>
                  <a:lnTo>
                    <a:pt x="5102885" y="59499"/>
                  </a:lnTo>
                  <a:lnTo>
                    <a:pt x="5102822" y="57696"/>
                  </a:lnTo>
                  <a:lnTo>
                    <a:pt x="5102034" y="51244"/>
                  </a:lnTo>
                  <a:lnTo>
                    <a:pt x="5101933" y="50482"/>
                  </a:lnTo>
                  <a:lnTo>
                    <a:pt x="5101831" y="49580"/>
                  </a:lnTo>
                  <a:lnTo>
                    <a:pt x="5100853" y="45720"/>
                  </a:lnTo>
                  <a:lnTo>
                    <a:pt x="5088179" y="28575"/>
                  </a:lnTo>
                  <a:lnTo>
                    <a:pt x="5073447" y="28575"/>
                  </a:lnTo>
                  <a:lnTo>
                    <a:pt x="5068494" y="30162"/>
                  </a:lnTo>
                  <a:lnTo>
                    <a:pt x="5061001" y="36385"/>
                  </a:lnTo>
                  <a:lnTo>
                    <a:pt x="5058207" y="40068"/>
                  </a:lnTo>
                  <a:lnTo>
                    <a:pt x="5056302" y="44386"/>
                  </a:lnTo>
                  <a:lnTo>
                    <a:pt x="5056302" y="30480"/>
                  </a:lnTo>
                  <a:lnTo>
                    <a:pt x="5037252" y="30480"/>
                  </a:lnTo>
                  <a:lnTo>
                    <a:pt x="5037252" y="154305"/>
                  </a:lnTo>
                  <a:lnTo>
                    <a:pt x="5056302" y="154305"/>
                  </a:lnTo>
                  <a:lnTo>
                    <a:pt x="5056302" y="59499"/>
                  </a:lnTo>
                  <a:lnTo>
                    <a:pt x="5057508" y="54800"/>
                  </a:lnTo>
                  <a:lnTo>
                    <a:pt x="5059921" y="51244"/>
                  </a:lnTo>
                  <a:lnTo>
                    <a:pt x="5062461" y="47561"/>
                  </a:lnTo>
                  <a:lnTo>
                    <a:pt x="5066208" y="45720"/>
                  </a:lnTo>
                  <a:lnTo>
                    <a:pt x="5075733" y="45720"/>
                  </a:lnTo>
                  <a:lnTo>
                    <a:pt x="5079035" y="47307"/>
                  </a:lnTo>
                  <a:lnTo>
                    <a:pt x="5081067" y="50482"/>
                  </a:lnTo>
                  <a:lnTo>
                    <a:pt x="5083099" y="53530"/>
                  </a:lnTo>
                  <a:lnTo>
                    <a:pt x="5084000" y="57696"/>
                  </a:lnTo>
                  <a:lnTo>
                    <a:pt x="5084115" y="154305"/>
                  </a:lnTo>
                  <a:lnTo>
                    <a:pt x="5103165" y="154305"/>
                  </a:lnTo>
                  <a:lnTo>
                    <a:pt x="5103165" y="67246"/>
                  </a:lnTo>
                  <a:close/>
                </a:path>
                <a:path w="7285355" h="382905">
                  <a:moveTo>
                    <a:pt x="5111343" y="257746"/>
                  </a:moveTo>
                  <a:lnTo>
                    <a:pt x="5111064" y="249999"/>
                  </a:lnTo>
                  <a:lnTo>
                    <a:pt x="5111000" y="248196"/>
                  </a:lnTo>
                  <a:lnTo>
                    <a:pt x="5110213" y="241744"/>
                  </a:lnTo>
                  <a:lnTo>
                    <a:pt x="5110111" y="240982"/>
                  </a:lnTo>
                  <a:lnTo>
                    <a:pt x="5110010" y="240080"/>
                  </a:lnTo>
                  <a:lnTo>
                    <a:pt x="5109032" y="236220"/>
                  </a:lnTo>
                  <a:lnTo>
                    <a:pt x="5096357" y="219075"/>
                  </a:lnTo>
                  <a:lnTo>
                    <a:pt x="5081625" y="219075"/>
                  </a:lnTo>
                  <a:lnTo>
                    <a:pt x="5076672" y="220662"/>
                  </a:lnTo>
                  <a:lnTo>
                    <a:pt x="5069179" y="226885"/>
                  </a:lnTo>
                  <a:lnTo>
                    <a:pt x="5066385" y="230568"/>
                  </a:lnTo>
                  <a:lnTo>
                    <a:pt x="5064480" y="234886"/>
                  </a:lnTo>
                  <a:lnTo>
                    <a:pt x="5064480" y="220980"/>
                  </a:lnTo>
                  <a:lnTo>
                    <a:pt x="5045430" y="220980"/>
                  </a:lnTo>
                  <a:lnTo>
                    <a:pt x="5045430" y="344805"/>
                  </a:lnTo>
                  <a:lnTo>
                    <a:pt x="5064480" y="344805"/>
                  </a:lnTo>
                  <a:lnTo>
                    <a:pt x="5064480" y="249999"/>
                  </a:lnTo>
                  <a:lnTo>
                    <a:pt x="5065687" y="245300"/>
                  </a:lnTo>
                  <a:lnTo>
                    <a:pt x="5068100" y="241744"/>
                  </a:lnTo>
                  <a:lnTo>
                    <a:pt x="5070640" y="238061"/>
                  </a:lnTo>
                  <a:lnTo>
                    <a:pt x="5074386" y="236220"/>
                  </a:lnTo>
                  <a:lnTo>
                    <a:pt x="5083911" y="236220"/>
                  </a:lnTo>
                  <a:lnTo>
                    <a:pt x="5087213" y="237807"/>
                  </a:lnTo>
                  <a:lnTo>
                    <a:pt x="5089245" y="240982"/>
                  </a:lnTo>
                  <a:lnTo>
                    <a:pt x="5091277" y="244030"/>
                  </a:lnTo>
                  <a:lnTo>
                    <a:pt x="5092179" y="248196"/>
                  </a:lnTo>
                  <a:lnTo>
                    <a:pt x="5092293" y="344805"/>
                  </a:lnTo>
                  <a:lnTo>
                    <a:pt x="5111343" y="344805"/>
                  </a:lnTo>
                  <a:lnTo>
                    <a:pt x="5111343" y="257746"/>
                  </a:lnTo>
                  <a:close/>
                </a:path>
                <a:path w="7285355" h="382905">
                  <a:moveTo>
                    <a:pt x="5186883" y="263461"/>
                  </a:moveTo>
                  <a:lnTo>
                    <a:pt x="5186388" y="252717"/>
                  </a:lnTo>
                  <a:lnTo>
                    <a:pt x="5184927" y="243509"/>
                  </a:lnTo>
                  <a:lnTo>
                    <a:pt x="5182603" y="236220"/>
                  </a:lnTo>
                  <a:lnTo>
                    <a:pt x="5182489" y="235851"/>
                  </a:lnTo>
                  <a:lnTo>
                    <a:pt x="5154307" y="219075"/>
                  </a:lnTo>
                  <a:lnTo>
                    <a:pt x="5146218" y="219748"/>
                  </a:lnTo>
                  <a:lnTo>
                    <a:pt x="5121465" y="252717"/>
                  </a:lnTo>
                  <a:lnTo>
                    <a:pt x="5120970" y="263461"/>
                  </a:lnTo>
                  <a:lnTo>
                    <a:pt x="5120970" y="302323"/>
                  </a:lnTo>
                  <a:lnTo>
                    <a:pt x="5133543" y="340715"/>
                  </a:lnTo>
                  <a:lnTo>
                    <a:pt x="5154307" y="346710"/>
                  </a:lnTo>
                  <a:lnTo>
                    <a:pt x="5162283" y="346049"/>
                  </a:lnTo>
                  <a:lnTo>
                    <a:pt x="5182603" y="329565"/>
                  </a:lnTo>
                  <a:lnTo>
                    <a:pt x="5184927" y="322287"/>
                  </a:lnTo>
                  <a:lnTo>
                    <a:pt x="5186388" y="313080"/>
                  </a:lnTo>
                  <a:lnTo>
                    <a:pt x="5186883" y="302323"/>
                  </a:lnTo>
                  <a:lnTo>
                    <a:pt x="5186883" y="296227"/>
                  </a:lnTo>
                  <a:lnTo>
                    <a:pt x="5167833" y="296227"/>
                  </a:lnTo>
                  <a:lnTo>
                    <a:pt x="5167833" y="314579"/>
                  </a:lnTo>
                  <a:lnTo>
                    <a:pt x="5166753" y="320992"/>
                  </a:lnTo>
                  <a:lnTo>
                    <a:pt x="5164594" y="324421"/>
                  </a:lnTo>
                  <a:lnTo>
                    <a:pt x="5162562" y="327850"/>
                  </a:lnTo>
                  <a:lnTo>
                    <a:pt x="5159133" y="329565"/>
                  </a:lnTo>
                  <a:lnTo>
                    <a:pt x="5149354" y="329565"/>
                  </a:lnTo>
                  <a:lnTo>
                    <a:pt x="5145735" y="327850"/>
                  </a:lnTo>
                  <a:lnTo>
                    <a:pt x="5143449" y="324421"/>
                  </a:lnTo>
                  <a:lnTo>
                    <a:pt x="5141239" y="320992"/>
                  </a:lnTo>
                  <a:lnTo>
                    <a:pt x="5140033" y="314579"/>
                  </a:lnTo>
                  <a:lnTo>
                    <a:pt x="5140020" y="251333"/>
                  </a:lnTo>
                  <a:lnTo>
                    <a:pt x="5141163" y="244983"/>
                  </a:lnTo>
                  <a:lnTo>
                    <a:pt x="5143449" y="241554"/>
                  </a:lnTo>
                  <a:lnTo>
                    <a:pt x="5145735" y="237998"/>
                  </a:lnTo>
                  <a:lnTo>
                    <a:pt x="5149354" y="236220"/>
                  </a:lnTo>
                  <a:lnTo>
                    <a:pt x="5159006" y="236220"/>
                  </a:lnTo>
                  <a:lnTo>
                    <a:pt x="5162474" y="237998"/>
                  </a:lnTo>
                  <a:lnTo>
                    <a:pt x="5166753" y="244792"/>
                  </a:lnTo>
                  <a:lnTo>
                    <a:pt x="5167833" y="251333"/>
                  </a:lnTo>
                  <a:lnTo>
                    <a:pt x="5167833" y="269557"/>
                  </a:lnTo>
                  <a:lnTo>
                    <a:pt x="5186883" y="269557"/>
                  </a:lnTo>
                  <a:lnTo>
                    <a:pt x="5186883" y="263461"/>
                  </a:lnTo>
                  <a:close/>
                </a:path>
                <a:path w="7285355" h="382905">
                  <a:moveTo>
                    <a:pt x="5217934" y="57848"/>
                  </a:moveTo>
                  <a:lnTo>
                    <a:pt x="5217363" y="51244"/>
                  </a:lnTo>
                  <a:lnTo>
                    <a:pt x="5217299" y="50419"/>
                  </a:lnTo>
                  <a:lnTo>
                    <a:pt x="5216195" y="45720"/>
                  </a:lnTo>
                  <a:lnTo>
                    <a:pt x="5216156" y="45529"/>
                  </a:lnTo>
                  <a:lnTo>
                    <a:pt x="5216029" y="44958"/>
                  </a:lnTo>
                  <a:lnTo>
                    <a:pt x="5214975" y="39814"/>
                  </a:lnTo>
                  <a:lnTo>
                    <a:pt x="5214886" y="39370"/>
                  </a:lnTo>
                  <a:lnTo>
                    <a:pt x="5212880" y="35433"/>
                  </a:lnTo>
                  <a:lnTo>
                    <a:pt x="5212791" y="35242"/>
                  </a:lnTo>
                  <a:lnTo>
                    <a:pt x="5206974" y="30162"/>
                  </a:lnTo>
                  <a:lnTo>
                    <a:pt x="5207508" y="30162"/>
                  </a:lnTo>
                  <a:lnTo>
                    <a:pt x="5202377" y="28575"/>
                  </a:lnTo>
                  <a:lnTo>
                    <a:pt x="5191201" y="28575"/>
                  </a:lnTo>
                  <a:lnTo>
                    <a:pt x="5186438" y="30162"/>
                  </a:lnTo>
                  <a:lnTo>
                    <a:pt x="5182501" y="33337"/>
                  </a:lnTo>
                  <a:lnTo>
                    <a:pt x="5178564" y="36385"/>
                  </a:lnTo>
                  <a:lnTo>
                    <a:pt x="5175516" y="40449"/>
                  </a:lnTo>
                  <a:lnTo>
                    <a:pt x="5173357" y="45529"/>
                  </a:lnTo>
                  <a:lnTo>
                    <a:pt x="5173230" y="44958"/>
                  </a:lnTo>
                  <a:lnTo>
                    <a:pt x="5173103" y="44386"/>
                  </a:lnTo>
                  <a:lnTo>
                    <a:pt x="5172113" y="39814"/>
                  </a:lnTo>
                  <a:lnTo>
                    <a:pt x="5171922" y="39370"/>
                  </a:lnTo>
                  <a:lnTo>
                    <a:pt x="5169928" y="35433"/>
                  </a:lnTo>
                  <a:lnTo>
                    <a:pt x="5166880" y="32766"/>
                  </a:lnTo>
                  <a:lnTo>
                    <a:pt x="5164036" y="30162"/>
                  </a:lnTo>
                  <a:lnTo>
                    <a:pt x="5164429" y="30162"/>
                  </a:lnTo>
                  <a:lnTo>
                    <a:pt x="5159451" y="28575"/>
                  </a:lnTo>
                  <a:lnTo>
                    <a:pt x="5148148" y="28575"/>
                  </a:lnTo>
                  <a:lnTo>
                    <a:pt x="5143424" y="30162"/>
                  </a:lnTo>
                  <a:lnTo>
                    <a:pt x="5136273" y="36068"/>
                  </a:lnTo>
                  <a:lnTo>
                    <a:pt x="5133606" y="39814"/>
                  </a:lnTo>
                  <a:lnTo>
                    <a:pt x="5131828" y="44386"/>
                  </a:lnTo>
                  <a:lnTo>
                    <a:pt x="5131828" y="30480"/>
                  </a:lnTo>
                  <a:lnTo>
                    <a:pt x="5112778" y="30480"/>
                  </a:lnTo>
                  <a:lnTo>
                    <a:pt x="5112778" y="154305"/>
                  </a:lnTo>
                  <a:lnTo>
                    <a:pt x="5131828" y="154305"/>
                  </a:lnTo>
                  <a:lnTo>
                    <a:pt x="5131828" y="59499"/>
                  </a:lnTo>
                  <a:lnTo>
                    <a:pt x="5132971" y="54800"/>
                  </a:lnTo>
                  <a:lnTo>
                    <a:pt x="5135257" y="51244"/>
                  </a:lnTo>
                  <a:lnTo>
                    <a:pt x="5137543" y="47561"/>
                  </a:lnTo>
                  <a:lnTo>
                    <a:pt x="5140909" y="45720"/>
                  </a:lnTo>
                  <a:lnTo>
                    <a:pt x="5149164" y="45720"/>
                  </a:lnTo>
                  <a:lnTo>
                    <a:pt x="5151831" y="47244"/>
                  </a:lnTo>
                  <a:lnTo>
                    <a:pt x="5153418" y="50419"/>
                  </a:lnTo>
                  <a:lnTo>
                    <a:pt x="5155006" y="53340"/>
                  </a:lnTo>
                  <a:lnTo>
                    <a:pt x="5155793" y="57848"/>
                  </a:lnTo>
                  <a:lnTo>
                    <a:pt x="5155831" y="154305"/>
                  </a:lnTo>
                  <a:lnTo>
                    <a:pt x="5174881" y="154305"/>
                  </a:lnTo>
                  <a:lnTo>
                    <a:pt x="5174881" y="59499"/>
                  </a:lnTo>
                  <a:lnTo>
                    <a:pt x="5176024" y="54800"/>
                  </a:lnTo>
                  <a:lnTo>
                    <a:pt x="5178310" y="51244"/>
                  </a:lnTo>
                  <a:lnTo>
                    <a:pt x="5180596" y="47561"/>
                  </a:lnTo>
                  <a:lnTo>
                    <a:pt x="5183962" y="45720"/>
                  </a:lnTo>
                  <a:lnTo>
                    <a:pt x="5192217" y="45720"/>
                  </a:lnTo>
                  <a:lnTo>
                    <a:pt x="5194884" y="47244"/>
                  </a:lnTo>
                  <a:lnTo>
                    <a:pt x="5196471" y="50419"/>
                  </a:lnTo>
                  <a:lnTo>
                    <a:pt x="5198059" y="53340"/>
                  </a:lnTo>
                  <a:lnTo>
                    <a:pt x="5198846" y="57848"/>
                  </a:lnTo>
                  <a:lnTo>
                    <a:pt x="5198884" y="154305"/>
                  </a:lnTo>
                  <a:lnTo>
                    <a:pt x="5217934" y="154305"/>
                  </a:lnTo>
                  <a:lnTo>
                    <a:pt x="5217934" y="57848"/>
                  </a:lnTo>
                  <a:close/>
                </a:path>
                <a:path w="7285355" h="382905">
                  <a:moveTo>
                    <a:pt x="5262410" y="220980"/>
                  </a:moveTo>
                  <a:lnTo>
                    <a:pt x="5243360" y="220980"/>
                  </a:lnTo>
                  <a:lnTo>
                    <a:pt x="5243360" y="315785"/>
                  </a:lnTo>
                  <a:lnTo>
                    <a:pt x="5242090" y="320548"/>
                  </a:lnTo>
                  <a:lnTo>
                    <a:pt x="5239550" y="324231"/>
                  </a:lnTo>
                  <a:lnTo>
                    <a:pt x="5237137" y="327787"/>
                  </a:lnTo>
                  <a:lnTo>
                    <a:pt x="5233454" y="329565"/>
                  </a:lnTo>
                  <a:lnTo>
                    <a:pt x="5223929" y="329565"/>
                  </a:lnTo>
                  <a:lnTo>
                    <a:pt x="5220627" y="328041"/>
                  </a:lnTo>
                  <a:lnTo>
                    <a:pt x="5218595" y="324993"/>
                  </a:lnTo>
                  <a:lnTo>
                    <a:pt x="5216563" y="321818"/>
                  </a:lnTo>
                  <a:lnTo>
                    <a:pt x="5215648" y="317614"/>
                  </a:lnTo>
                  <a:lnTo>
                    <a:pt x="5215547" y="220980"/>
                  </a:lnTo>
                  <a:lnTo>
                    <a:pt x="5196497" y="220980"/>
                  </a:lnTo>
                  <a:lnTo>
                    <a:pt x="5196497" y="308038"/>
                  </a:lnTo>
                  <a:lnTo>
                    <a:pt x="5196764" y="315785"/>
                  </a:lnTo>
                  <a:lnTo>
                    <a:pt x="5196827" y="317614"/>
                  </a:lnTo>
                  <a:lnTo>
                    <a:pt x="5197640" y="324231"/>
                  </a:lnTo>
                  <a:lnTo>
                    <a:pt x="5197729" y="324993"/>
                  </a:lnTo>
                  <a:lnTo>
                    <a:pt x="5211483" y="346710"/>
                  </a:lnTo>
                  <a:lnTo>
                    <a:pt x="5226215" y="346710"/>
                  </a:lnTo>
                  <a:lnTo>
                    <a:pt x="5231104" y="345186"/>
                  </a:lnTo>
                  <a:lnTo>
                    <a:pt x="5238597" y="338963"/>
                  </a:lnTo>
                  <a:lnTo>
                    <a:pt x="5241455" y="335216"/>
                  </a:lnTo>
                  <a:lnTo>
                    <a:pt x="5243360" y="330898"/>
                  </a:lnTo>
                  <a:lnTo>
                    <a:pt x="5243360" y="350139"/>
                  </a:lnTo>
                  <a:lnTo>
                    <a:pt x="5242090" y="356362"/>
                  </a:lnTo>
                  <a:lnTo>
                    <a:pt x="5239550" y="360045"/>
                  </a:lnTo>
                  <a:lnTo>
                    <a:pt x="5237010" y="363855"/>
                  </a:lnTo>
                  <a:lnTo>
                    <a:pt x="5232374" y="365760"/>
                  </a:lnTo>
                  <a:lnTo>
                    <a:pt x="5201259" y="365760"/>
                  </a:lnTo>
                  <a:lnTo>
                    <a:pt x="5201259" y="382905"/>
                  </a:lnTo>
                  <a:lnTo>
                    <a:pt x="5237899" y="382905"/>
                  </a:lnTo>
                  <a:lnTo>
                    <a:pt x="5245011" y="381381"/>
                  </a:lnTo>
                  <a:lnTo>
                    <a:pt x="5249837" y="378333"/>
                  </a:lnTo>
                  <a:lnTo>
                    <a:pt x="5254790" y="375412"/>
                  </a:lnTo>
                  <a:lnTo>
                    <a:pt x="5258092" y="371030"/>
                  </a:lnTo>
                  <a:lnTo>
                    <a:pt x="5259743" y="365188"/>
                  </a:lnTo>
                  <a:lnTo>
                    <a:pt x="5261521" y="359346"/>
                  </a:lnTo>
                  <a:lnTo>
                    <a:pt x="5262410" y="351409"/>
                  </a:lnTo>
                  <a:lnTo>
                    <a:pt x="5262410" y="330898"/>
                  </a:lnTo>
                  <a:lnTo>
                    <a:pt x="5262410" y="329565"/>
                  </a:lnTo>
                  <a:lnTo>
                    <a:pt x="5262410" y="220980"/>
                  </a:lnTo>
                  <a:close/>
                </a:path>
                <a:path w="7285355" h="382905">
                  <a:moveTo>
                    <a:pt x="5293284" y="105727"/>
                  </a:moveTo>
                  <a:lnTo>
                    <a:pt x="5274234" y="105727"/>
                  </a:lnTo>
                  <a:lnTo>
                    <a:pt x="5274234" y="124079"/>
                  </a:lnTo>
                  <a:lnTo>
                    <a:pt x="5273167" y="130365"/>
                  </a:lnTo>
                  <a:lnTo>
                    <a:pt x="5291544" y="130365"/>
                  </a:lnTo>
                  <a:lnTo>
                    <a:pt x="5292788" y="122580"/>
                  </a:lnTo>
                  <a:lnTo>
                    <a:pt x="5293284" y="111823"/>
                  </a:lnTo>
                  <a:lnTo>
                    <a:pt x="5293284" y="105727"/>
                  </a:lnTo>
                  <a:close/>
                </a:path>
                <a:path w="7285355" h="382905">
                  <a:moveTo>
                    <a:pt x="5293284" y="72961"/>
                  </a:moveTo>
                  <a:lnTo>
                    <a:pt x="5292788" y="62217"/>
                  </a:lnTo>
                  <a:lnTo>
                    <a:pt x="5291328" y="53009"/>
                  </a:lnTo>
                  <a:lnTo>
                    <a:pt x="5289004" y="45720"/>
                  </a:lnTo>
                  <a:lnTo>
                    <a:pt x="5288889" y="45351"/>
                  </a:lnTo>
                  <a:lnTo>
                    <a:pt x="5285473" y="39243"/>
                  </a:lnTo>
                  <a:lnTo>
                    <a:pt x="5281066" y="34582"/>
                  </a:lnTo>
                  <a:lnTo>
                    <a:pt x="5275465" y="31242"/>
                  </a:lnTo>
                  <a:lnTo>
                    <a:pt x="5274234" y="30886"/>
                  </a:lnTo>
                  <a:lnTo>
                    <a:pt x="5274234" y="60833"/>
                  </a:lnTo>
                  <a:lnTo>
                    <a:pt x="5274234" y="81915"/>
                  </a:lnTo>
                  <a:lnTo>
                    <a:pt x="5246421" y="81915"/>
                  </a:lnTo>
                  <a:lnTo>
                    <a:pt x="5246421" y="60833"/>
                  </a:lnTo>
                  <a:lnTo>
                    <a:pt x="5247564" y="54483"/>
                  </a:lnTo>
                  <a:lnTo>
                    <a:pt x="5249850" y="51054"/>
                  </a:lnTo>
                  <a:lnTo>
                    <a:pt x="5252136" y="47498"/>
                  </a:lnTo>
                  <a:lnTo>
                    <a:pt x="5255755" y="45720"/>
                  </a:lnTo>
                  <a:lnTo>
                    <a:pt x="5265407" y="45720"/>
                  </a:lnTo>
                  <a:lnTo>
                    <a:pt x="5268874" y="47498"/>
                  </a:lnTo>
                  <a:lnTo>
                    <a:pt x="5273154" y="54292"/>
                  </a:lnTo>
                  <a:lnTo>
                    <a:pt x="5274234" y="60833"/>
                  </a:lnTo>
                  <a:lnTo>
                    <a:pt x="5274234" y="30886"/>
                  </a:lnTo>
                  <a:lnTo>
                    <a:pt x="5268684" y="29248"/>
                  </a:lnTo>
                  <a:lnTo>
                    <a:pt x="5260708" y="28575"/>
                  </a:lnTo>
                  <a:lnTo>
                    <a:pt x="5252618" y="29248"/>
                  </a:lnTo>
                  <a:lnTo>
                    <a:pt x="5227866" y="62217"/>
                  </a:lnTo>
                  <a:lnTo>
                    <a:pt x="5227371" y="72961"/>
                  </a:lnTo>
                  <a:lnTo>
                    <a:pt x="5227371" y="111823"/>
                  </a:lnTo>
                  <a:lnTo>
                    <a:pt x="5239944" y="150215"/>
                  </a:lnTo>
                  <a:lnTo>
                    <a:pt x="5260708" y="156210"/>
                  </a:lnTo>
                  <a:lnTo>
                    <a:pt x="5268684" y="155549"/>
                  </a:lnTo>
                  <a:lnTo>
                    <a:pt x="5289004" y="139065"/>
                  </a:lnTo>
                  <a:lnTo>
                    <a:pt x="5291328" y="131787"/>
                  </a:lnTo>
                  <a:lnTo>
                    <a:pt x="5291531" y="130492"/>
                  </a:lnTo>
                  <a:lnTo>
                    <a:pt x="5273154" y="130492"/>
                  </a:lnTo>
                  <a:lnTo>
                    <a:pt x="5270995" y="133921"/>
                  </a:lnTo>
                  <a:lnTo>
                    <a:pt x="5268963" y="137350"/>
                  </a:lnTo>
                  <a:lnTo>
                    <a:pt x="5265534" y="139065"/>
                  </a:lnTo>
                  <a:lnTo>
                    <a:pt x="5255755" y="139065"/>
                  </a:lnTo>
                  <a:lnTo>
                    <a:pt x="5252136" y="137350"/>
                  </a:lnTo>
                  <a:lnTo>
                    <a:pt x="5246421" y="95250"/>
                  </a:lnTo>
                  <a:lnTo>
                    <a:pt x="5293284" y="95250"/>
                  </a:lnTo>
                  <a:lnTo>
                    <a:pt x="5293284" y="81915"/>
                  </a:lnTo>
                  <a:lnTo>
                    <a:pt x="5293284" y="72961"/>
                  </a:lnTo>
                  <a:close/>
                </a:path>
                <a:path w="7285355" h="382905">
                  <a:moveTo>
                    <a:pt x="5368823" y="67246"/>
                  </a:moveTo>
                  <a:lnTo>
                    <a:pt x="5368544" y="59499"/>
                  </a:lnTo>
                  <a:lnTo>
                    <a:pt x="5368480" y="57696"/>
                  </a:lnTo>
                  <a:lnTo>
                    <a:pt x="5367693" y="51244"/>
                  </a:lnTo>
                  <a:lnTo>
                    <a:pt x="5367591" y="50482"/>
                  </a:lnTo>
                  <a:lnTo>
                    <a:pt x="5367490" y="49580"/>
                  </a:lnTo>
                  <a:lnTo>
                    <a:pt x="5366512" y="45720"/>
                  </a:lnTo>
                  <a:lnTo>
                    <a:pt x="5353837" y="28575"/>
                  </a:lnTo>
                  <a:lnTo>
                    <a:pt x="5339105" y="28575"/>
                  </a:lnTo>
                  <a:lnTo>
                    <a:pt x="5334152" y="30162"/>
                  </a:lnTo>
                  <a:lnTo>
                    <a:pt x="5326659" y="36385"/>
                  </a:lnTo>
                  <a:lnTo>
                    <a:pt x="5323865" y="40068"/>
                  </a:lnTo>
                  <a:lnTo>
                    <a:pt x="5321960" y="44386"/>
                  </a:lnTo>
                  <a:lnTo>
                    <a:pt x="5321960" y="30480"/>
                  </a:lnTo>
                  <a:lnTo>
                    <a:pt x="5302910" y="30480"/>
                  </a:lnTo>
                  <a:lnTo>
                    <a:pt x="5302910" y="154305"/>
                  </a:lnTo>
                  <a:lnTo>
                    <a:pt x="5321960" y="154305"/>
                  </a:lnTo>
                  <a:lnTo>
                    <a:pt x="5321960" y="59499"/>
                  </a:lnTo>
                  <a:lnTo>
                    <a:pt x="5323167" y="54800"/>
                  </a:lnTo>
                  <a:lnTo>
                    <a:pt x="5325580" y="51244"/>
                  </a:lnTo>
                  <a:lnTo>
                    <a:pt x="5328120" y="47561"/>
                  </a:lnTo>
                  <a:lnTo>
                    <a:pt x="5331866" y="45720"/>
                  </a:lnTo>
                  <a:lnTo>
                    <a:pt x="5341391" y="45720"/>
                  </a:lnTo>
                  <a:lnTo>
                    <a:pt x="5344693" y="47307"/>
                  </a:lnTo>
                  <a:lnTo>
                    <a:pt x="5346725" y="50482"/>
                  </a:lnTo>
                  <a:lnTo>
                    <a:pt x="5348757" y="53530"/>
                  </a:lnTo>
                  <a:lnTo>
                    <a:pt x="5349659" y="57696"/>
                  </a:lnTo>
                  <a:lnTo>
                    <a:pt x="5349773" y="154305"/>
                  </a:lnTo>
                  <a:lnTo>
                    <a:pt x="5368823" y="154305"/>
                  </a:lnTo>
                  <a:lnTo>
                    <a:pt x="5368823" y="67246"/>
                  </a:lnTo>
                  <a:close/>
                </a:path>
                <a:path w="7285355" h="382905">
                  <a:moveTo>
                    <a:pt x="5426938" y="30480"/>
                  </a:moveTo>
                  <a:lnTo>
                    <a:pt x="5394553" y="30480"/>
                  </a:lnTo>
                  <a:lnTo>
                    <a:pt x="5398617" y="29210"/>
                  </a:lnTo>
                  <a:lnTo>
                    <a:pt x="5401983" y="25908"/>
                  </a:lnTo>
                  <a:lnTo>
                    <a:pt x="5404650" y="20574"/>
                  </a:lnTo>
                  <a:lnTo>
                    <a:pt x="5407444" y="15113"/>
                  </a:lnTo>
                  <a:lnTo>
                    <a:pt x="5408841" y="8890"/>
                  </a:lnTo>
                  <a:lnTo>
                    <a:pt x="5408841" y="1905"/>
                  </a:lnTo>
                  <a:lnTo>
                    <a:pt x="5389791" y="1905"/>
                  </a:lnTo>
                  <a:lnTo>
                    <a:pt x="5389880" y="8890"/>
                  </a:lnTo>
                  <a:lnTo>
                    <a:pt x="5388584" y="14859"/>
                  </a:lnTo>
                  <a:lnTo>
                    <a:pt x="5382996" y="25527"/>
                  </a:lnTo>
                  <a:lnTo>
                    <a:pt x="5378932" y="28956"/>
                  </a:lnTo>
                  <a:lnTo>
                    <a:pt x="5373598" y="30480"/>
                  </a:lnTo>
                  <a:lnTo>
                    <a:pt x="5373598" y="47625"/>
                  </a:lnTo>
                  <a:lnTo>
                    <a:pt x="5386933" y="47625"/>
                  </a:lnTo>
                  <a:lnTo>
                    <a:pt x="5386971" y="123825"/>
                  </a:lnTo>
                  <a:lnTo>
                    <a:pt x="5387505" y="130556"/>
                  </a:lnTo>
                  <a:lnTo>
                    <a:pt x="5406872" y="154305"/>
                  </a:lnTo>
                  <a:lnTo>
                    <a:pt x="5426938" y="154305"/>
                  </a:lnTo>
                  <a:lnTo>
                    <a:pt x="5426938" y="137160"/>
                  </a:lnTo>
                  <a:lnTo>
                    <a:pt x="5414873" y="137160"/>
                  </a:lnTo>
                  <a:lnTo>
                    <a:pt x="5412143" y="136334"/>
                  </a:lnTo>
                  <a:lnTo>
                    <a:pt x="5405983" y="118999"/>
                  </a:lnTo>
                  <a:lnTo>
                    <a:pt x="5405983" y="47625"/>
                  </a:lnTo>
                  <a:lnTo>
                    <a:pt x="5426938" y="47625"/>
                  </a:lnTo>
                  <a:lnTo>
                    <a:pt x="5426938" y="30480"/>
                  </a:lnTo>
                  <a:close/>
                </a:path>
                <a:path w="7285355" h="382905">
                  <a:moveTo>
                    <a:pt x="5503418" y="154305"/>
                  </a:moveTo>
                  <a:lnTo>
                    <a:pt x="5501538" y="140398"/>
                  </a:lnTo>
                  <a:lnTo>
                    <a:pt x="5501538" y="139065"/>
                  </a:lnTo>
                  <a:lnTo>
                    <a:pt x="5501513" y="85725"/>
                  </a:lnTo>
                  <a:lnTo>
                    <a:pt x="5501513" y="65341"/>
                  </a:lnTo>
                  <a:lnTo>
                    <a:pt x="5501132" y="58483"/>
                  </a:lnTo>
                  <a:lnTo>
                    <a:pt x="5501056" y="57150"/>
                  </a:lnTo>
                  <a:lnTo>
                    <a:pt x="5499862" y="50774"/>
                  </a:lnTo>
                  <a:lnTo>
                    <a:pt x="5499798" y="50482"/>
                  </a:lnTo>
                  <a:lnTo>
                    <a:pt x="5499697" y="49911"/>
                  </a:lnTo>
                  <a:lnTo>
                    <a:pt x="5498185" y="45720"/>
                  </a:lnTo>
                  <a:lnTo>
                    <a:pt x="5497436" y="43624"/>
                  </a:lnTo>
                  <a:lnTo>
                    <a:pt x="5494274" y="38290"/>
                  </a:lnTo>
                  <a:lnTo>
                    <a:pt x="5490019" y="34048"/>
                  </a:lnTo>
                  <a:lnTo>
                    <a:pt x="5484673" y="31102"/>
                  </a:lnTo>
                  <a:lnTo>
                    <a:pt x="5484863" y="31102"/>
                  </a:lnTo>
                  <a:lnTo>
                    <a:pt x="5477815" y="29210"/>
                  </a:lnTo>
                  <a:lnTo>
                    <a:pt x="5478043" y="29210"/>
                  </a:lnTo>
                  <a:lnTo>
                    <a:pt x="5469699" y="28575"/>
                  </a:lnTo>
                  <a:lnTo>
                    <a:pt x="5438597" y="50774"/>
                  </a:lnTo>
                  <a:lnTo>
                    <a:pt x="5436743" y="70104"/>
                  </a:lnTo>
                  <a:lnTo>
                    <a:pt x="5455793" y="70104"/>
                  </a:lnTo>
                  <a:lnTo>
                    <a:pt x="5455793" y="58483"/>
                  </a:lnTo>
                  <a:lnTo>
                    <a:pt x="5456936" y="53530"/>
                  </a:lnTo>
                  <a:lnTo>
                    <a:pt x="5459222" y="50482"/>
                  </a:lnTo>
                  <a:lnTo>
                    <a:pt x="5461508" y="47307"/>
                  </a:lnTo>
                  <a:lnTo>
                    <a:pt x="5465000" y="45720"/>
                  </a:lnTo>
                  <a:lnTo>
                    <a:pt x="5474017" y="45720"/>
                  </a:lnTo>
                  <a:lnTo>
                    <a:pt x="5477192" y="46990"/>
                  </a:lnTo>
                  <a:lnTo>
                    <a:pt x="5479224" y="49530"/>
                  </a:lnTo>
                  <a:lnTo>
                    <a:pt x="5481383" y="52070"/>
                  </a:lnTo>
                  <a:lnTo>
                    <a:pt x="5482463" y="56070"/>
                  </a:lnTo>
                  <a:lnTo>
                    <a:pt x="5482463" y="66103"/>
                  </a:lnTo>
                  <a:lnTo>
                    <a:pt x="5482463" y="85725"/>
                  </a:lnTo>
                  <a:lnTo>
                    <a:pt x="5482463" y="125158"/>
                  </a:lnTo>
                  <a:lnTo>
                    <a:pt x="5481701" y="128079"/>
                  </a:lnTo>
                  <a:lnTo>
                    <a:pt x="5479923" y="131127"/>
                  </a:lnTo>
                  <a:lnTo>
                    <a:pt x="5477129" y="134302"/>
                  </a:lnTo>
                  <a:lnTo>
                    <a:pt x="5475529" y="136207"/>
                  </a:lnTo>
                  <a:lnTo>
                    <a:pt x="5474309" y="137541"/>
                  </a:lnTo>
                  <a:lnTo>
                    <a:pt x="5470906" y="139065"/>
                  </a:lnTo>
                  <a:lnTo>
                    <a:pt x="5461762" y="139065"/>
                  </a:lnTo>
                  <a:lnTo>
                    <a:pt x="5458269" y="137541"/>
                  </a:lnTo>
                  <a:lnTo>
                    <a:pt x="5455983" y="134493"/>
                  </a:lnTo>
                  <a:lnTo>
                    <a:pt x="5453824" y="131445"/>
                  </a:lnTo>
                  <a:lnTo>
                    <a:pt x="5452745" y="127381"/>
                  </a:lnTo>
                  <a:lnTo>
                    <a:pt x="5452745" y="116459"/>
                  </a:lnTo>
                  <a:lnTo>
                    <a:pt x="5454332" y="111760"/>
                  </a:lnTo>
                  <a:lnTo>
                    <a:pt x="5457507" y="108204"/>
                  </a:lnTo>
                  <a:lnTo>
                    <a:pt x="5460682" y="104521"/>
                  </a:lnTo>
                  <a:lnTo>
                    <a:pt x="5465191" y="100584"/>
                  </a:lnTo>
                  <a:lnTo>
                    <a:pt x="5471033" y="96393"/>
                  </a:lnTo>
                  <a:lnTo>
                    <a:pt x="5474208" y="94234"/>
                  </a:lnTo>
                  <a:lnTo>
                    <a:pt x="5476684" y="92392"/>
                  </a:lnTo>
                  <a:lnTo>
                    <a:pt x="5478462" y="90868"/>
                  </a:lnTo>
                  <a:lnTo>
                    <a:pt x="5480240" y="89217"/>
                  </a:lnTo>
                  <a:lnTo>
                    <a:pt x="5481574" y="87503"/>
                  </a:lnTo>
                  <a:lnTo>
                    <a:pt x="5482463" y="85725"/>
                  </a:lnTo>
                  <a:lnTo>
                    <a:pt x="5482463" y="66103"/>
                  </a:lnTo>
                  <a:lnTo>
                    <a:pt x="5480875" y="69850"/>
                  </a:lnTo>
                  <a:lnTo>
                    <a:pt x="5477700" y="72771"/>
                  </a:lnTo>
                  <a:lnTo>
                    <a:pt x="5474652" y="75692"/>
                  </a:lnTo>
                  <a:lnTo>
                    <a:pt x="5469890" y="79057"/>
                  </a:lnTo>
                  <a:lnTo>
                    <a:pt x="5457190" y="86550"/>
                  </a:lnTo>
                  <a:lnTo>
                    <a:pt x="5452110" y="89979"/>
                  </a:lnTo>
                  <a:lnTo>
                    <a:pt x="5448173" y="93154"/>
                  </a:lnTo>
                  <a:lnTo>
                    <a:pt x="5444236" y="96202"/>
                  </a:lnTo>
                  <a:lnTo>
                    <a:pt x="5440807" y="100393"/>
                  </a:lnTo>
                  <a:lnTo>
                    <a:pt x="5437886" y="105727"/>
                  </a:lnTo>
                  <a:lnTo>
                    <a:pt x="5435092" y="110934"/>
                  </a:lnTo>
                  <a:lnTo>
                    <a:pt x="5433695" y="117348"/>
                  </a:lnTo>
                  <a:lnTo>
                    <a:pt x="5433695" y="135128"/>
                  </a:lnTo>
                  <a:lnTo>
                    <a:pt x="5451348" y="156210"/>
                  </a:lnTo>
                  <a:lnTo>
                    <a:pt x="5458841" y="156210"/>
                  </a:lnTo>
                  <a:lnTo>
                    <a:pt x="5466600" y="155232"/>
                  </a:lnTo>
                  <a:lnTo>
                    <a:pt x="5473128" y="152260"/>
                  </a:lnTo>
                  <a:lnTo>
                    <a:pt x="5478411" y="147320"/>
                  </a:lnTo>
                  <a:lnTo>
                    <a:pt x="5482463" y="140398"/>
                  </a:lnTo>
                  <a:lnTo>
                    <a:pt x="5482552" y="143319"/>
                  </a:lnTo>
                  <a:lnTo>
                    <a:pt x="5486273" y="154305"/>
                  </a:lnTo>
                  <a:lnTo>
                    <a:pt x="5503418" y="154305"/>
                  </a:lnTo>
                  <a:close/>
                </a:path>
                <a:path w="7285355" h="382905">
                  <a:moveTo>
                    <a:pt x="5531993" y="1905"/>
                  </a:moveTo>
                  <a:lnTo>
                    <a:pt x="5512943" y="1905"/>
                  </a:lnTo>
                  <a:lnTo>
                    <a:pt x="5512943" y="154305"/>
                  </a:lnTo>
                  <a:lnTo>
                    <a:pt x="5531993" y="154305"/>
                  </a:lnTo>
                  <a:lnTo>
                    <a:pt x="5531993" y="1905"/>
                  </a:lnTo>
                  <a:close/>
                </a:path>
                <a:path w="7285355" h="382905">
                  <a:moveTo>
                    <a:pt x="6280975" y="243205"/>
                  </a:moveTo>
                  <a:lnTo>
                    <a:pt x="6276556" y="212534"/>
                  </a:lnTo>
                  <a:lnTo>
                    <a:pt x="6273825" y="193484"/>
                  </a:lnTo>
                  <a:lnTo>
                    <a:pt x="6262268" y="113093"/>
                  </a:lnTo>
                  <a:lnTo>
                    <a:pt x="6259068" y="90805"/>
                  </a:lnTo>
                  <a:lnTo>
                    <a:pt x="6255829" y="90805"/>
                  </a:lnTo>
                  <a:lnTo>
                    <a:pt x="6255829" y="193484"/>
                  </a:lnTo>
                  <a:lnTo>
                    <a:pt x="6235636" y="193484"/>
                  </a:lnTo>
                  <a:lnTo>
                    <a:pt x="6245733" y="113093"/>
                  </a:lnTo>
                  <a:lnTo>
                    <a:pt x="6255829" y="193484"/>
                  </a:lnTo>
                  <a:lnTo>
                    <a:pt x="6255829" y="90805"/>
                  </a:lnTo>
                  <a:lnTo>
                    <a:pt x="6232398" y="90805"/>
                  </a:lnTo>
                  <a:lnTo>
                    <a:pt x="6210300" y="243205"/>
                  </a:lnTo>
                  <a:lnTo>
                    <a:pt x="6229350" y="243205"/>
                  </a:lnTo>
                  <a:lnTo>
                    <a:pt x="6233160" y="212534"/>
                  </a:lnTo>
                  <a:lnTo>
                    <a:pt x="6258115" y="212534"/>
                  </a:lnTo>
                  <a:lnTo>
                    <a:pt x="6261925" y="243205"/>
                  </a:lnTo>
                  <a:lnTo>
                    <a:pt x="6280975" y="243205"/>
                  </a:lnTo>
                  <a:close/>
                </a:path>
                <a:path w="7285355" h="382905">
                  <a:moveTo>
                    <a:pt x="6354572" y="243205"/>
                  </a:moveTo>
                  <a:lnTo>
                    <a:pt x="6353683" y="240411"/>
                  </a:lnTo>
                  <a:lnTo>
                    <a:pt x="6353111" y="237871"/>
                  </a:lnTo>
                  <a:lnTo>
                    <a:pt x="6353022" y="237109"/>
                  </a:lnTo>
                  <a:lnTo>
                    <a:pt x="6352921" y="236156"/>
                  </a:lnTo>
                  <a:lnTo>
                    <a:pt x="6352857" y="235585"/>
                  </a:lnTo>
                  <a:lnTo>
                    <a:pt x="6352730" y="233172"/>
                  </a:lnTo>
                  <a:lnTo>
                    <a:pt x="6352718" y="229298"/>
                  </a:lnTo>
                  <a:lnTo>
                    <a:pt x="6352718" y="227965"/>
                  </a:lnTo>
                  <a:lnTo>
                    <a:pt x="6352680" y="134620"/>
                  </a:lnTo>
                  <a:lnTo>
                    <a:pt x="6352680" y="133286"/>
                  </a:lnTo>
                  <a:lnTo>
                    <a:pt x="6352667" y="90805"/>
                  </a:lnTo>
                  <a:lnTo>
                    <a:pt x="6333617" y="90805"/>
                  </a:lnTo>
                  <a:lnTo>
                    <a:pt x="6333617" y="133286"/>
                  </a:lnTo>
                  <a:lnTo>
                    <a:pt x="6333617" y="148399"/>
                  </a:lnTo>
                  <a:lnTo>
                    <a:pt x="6333617" y="214185"/>
                  </a:lnTo>
                  <a:lnTo>
                    <a:pt x="6332347" y="218948"/>
                  </a:lnTo>
                  <a:lnTo>
                    <a:pt x="6329807" y="222631"/>
                  </a:lnTo>
                  <a:lnTo>
                    <a:pt x="6327394" y="226187"/>
                  </a:lnTo>
                  <a:lnTo>
                    <a:pt x="6323711" y="227965"/>
                  </a:lnTo>
                  <a:lnTo>
                    <a:pt x="6314186" y="227965"/>
                  </a:lnTo>
                  <a:lnTo>
                    <a:pt x="6310884" y="226441"/>
                  </a:lnTo>
                  <a:lnTo>
                    <a:pt x="6308852" y="223393"/>
                  </a:lnTo>
                  <a:lnTo>
                    <a:pt x="6306820" y="220218"/>
                  </a:lnTo>
                  <a:lnTo>
                    <a:pt x="6305905" y="216014"/>
                  </a:lnTo>
                  <a:lnTo>
                    <a:pt x="6305905" y="146596"/>
                  </a:lnTo>
                  <a:lnTo>
                    <a:pt x="6306820" y="142430"/>
                  </a:lnTo>
                  <a:lnTo>
                    <a:pt x="6308852" y="139382"/>
                  </a:lnTo>
                  <a:lnTo>
                    <a:pt x="6310884" y="136207"/>
                  </a:lnTo>
                  <a:lnTo>
                    <a:pt x="6314186" y="134620"/>
                  </a:lnTo>
                  <a:lnTo>
                    <a:pt x="6323711" y="134620"/>
                  </a:lnTo>
                  <a:lnTo>
                    <a:pt x="6327394" y="136461"/>
                  </a:lnTo>
                  <a:lnTo>
                    <a:pt x="6329807" y="140144"/>
                  </a:lnTo>
                  <a:lnTo>
                    <a:pt x="6332347" y="143700"/>
                  </a:lnTo>
                  <a:lnTo>
                    <a:pt x="6333617" y="148399"/>
                  </a:lnTo>
                  <a:lnTo>
                    <a:pt x="6333617" y="133286"/>
                  </a:lnTo>
                  <a:lnTo>
                    <a:pt x="6331712" y="128968"/>
                  </a:lnTo>
                  <a:lnTo>
                    <a:pt x="6328854" y="125285"/>
                  </a:lnTo>
                  <a:lnTo>
                    <a:pt x="6325044" y="122237"/>
                  </a:lnTo>
                  <a:lnTo>
                    <a:pt x="6321361" y="119062"/>
                  </a:lnTo>
                  <a:lnTo>
                    <a:pt x="6316472" y="117475"/>
                  </a:lnTo>
                  <a:lnTo>
                    <a:pt x="6301752" y="117475"/>
                  </a:lnTo>
                  <a:lnTo>
                    <a:pt x="6286754" y="156146"/>
                  </a:lnTo>
                  <a:lnTo>
                    <a:pt x="6286843" y="209296"/>
                  </a:lnTo>
                  <a:lnTo>
                    <a:pt x="6287020" y="214185"/>
                  </a:lnTo>
                  <a:lnTo>
                    <a:pt x="6287084" y="216014"/>
                  </a:lnTo>
                  <a:lnTo>
                    <a:pt x="6287897" y="222631"/>
                  </a:lnTo>
                  <a:lnTo>
                    <a:pt x="6287986" y="223393"/>
                  </a:lnTo>
                  <a:lnTo>
                    <a:pt x="6288087" y="224155"/>
                  </a:lnTo>
                  <a:lnTo>
                    <a:pt x="6301752" y="245110"/>
                  </a:lnTo>
                  <a:lnTo>
                    <a:pt x="6316472" y="245110"/>
                  </a:lnTo>
                  <a:lnTo>
                    <a:pt x="6321361" y="243586"/>
                  </a:lnTo>
                  <a:lnTo>
                    <a:pt x="6328854" y="237363"/>
                  </a:lnTo>
                  <a:lnTo>
                    <a:pt x="6331712" y="233616"/>
                  </a:lnTo>
                  <a:lnTo>
                    <a:pt x="6333617" y="229298"/>
                  </a:lnTo>
                  <a:lnTo>
                    <a:pt x="6333617" y="231584"/>
                  </a:lnTo>
                  <a:lnTo>
                    <a:pt x="6337427" y="243205"/>
                  </a:lnTo>
                  <a:lnTo>
                    <a:pt x="6354572" y="243205"/>
                  </a:lnTo>
                  <a:close/>
                </a:path>
                <a:path w="7285355" h="382905">
                  <a:moveTo>
                    <a:pt x="6431039" y="243205"/>
                  </a:moveTo>
                  <a:lnTo>
                    <a:pt x="6430150" y="240411"/>
                  </a:lnTo>
                  <a:lnTo>
                    <a:pt x="6429578" y="237871"/>
                  </a:lnTo>
                  <a:lnTo>
                    <a:pt x="6429489" y="237109"/>
                  </a:lnTo>
                  <a:lnTo>
                    <a:pt x="6429388" y="236156"/>
                  </a:lnTo>
                  <a:lnTo>
                    <a:pt x="6429324" y="235585"/>
                  </a:lnTo>
                  <a:lnTo>
                    <a:pt x="6429197" y="233172"/>
                  </a:lnTo>
                  <a:lnTo>
                    <a:pt x="6429184" y="229298"/>
                  </a:lnTo>
                  <a:lnTo>
                    <a:pt x="6429184" y="227965"/>
                  </a:lnTo>
                  <a:lnTo>
                    <a:pt x="6429146" y="134620"/>
                  </a:lnTo>
                  <a:lnTo>
                    <a:pt x="6429146" y="133286"/>
                  </a:lnTo>
                  <a:lnTo>
                    <a:pt x="6429134" y="90805"/>
                  </a:lnTo>
                  <a:lnTo>
                    <a:pt x="6410084" y="90805"/>
                  </a:lnTo>
                  <a:lnTo>
                    <a:pt x="6410084" y="133286"/>
                  </a:lnTo>
                  <a:lnTo>
                    <a:pt x="6410084" y="148399"/>
                  </a:lnTo>
                  <a:lnTo>
                    <a:pt x="6410084" y="214185"/>
                  </a:lnTo>
                  <a:lnTo>
                    <a:pt x="6408814" y="218948"/>
                  </a:lnTo>
                  <a:lnTo>
                    <a:pt x="6406274" y="222631"/>
                  </a:lnTo>
                  <a:lnTo>
                    <a:pt x="6403861" y="226187"/>
                  </a:lnTo>
                  <a:lnTo>
                    <a:pt x="6400178" y="227965"/>
                  </a:lnTo>
                  <a:lnTo>
                    <a:pt x="6390653" y="227965"/>
                  </a:lnTo>
                  <a:lnTo>
                    <a:pt x="6387351" y="226441"/>
                  </a:lnTo>
                  <a:lnTo>
                    <a:pt x="6385319" y="223393"/>
                  </a:lnTo>
                  <a:lnTo>
                    <a:pt x="6383287" y="220218"/>
                  </a:lnTo>
                  <a:lnTo>
                    <a:pt x="6382372" y="216014"/>
                  </a:lnTo>
                  <a:lnTo>
                    <a:pt x="6382372" y="146596"/>
                  </a:lnTo>
                  <a:lnTo>
                    <a:pt x="6383287" y="142430"/>
                  </a:lnTo>
                  <a:lnTo>
                    <a:pt x="6385319" y="139382"/>
                  </a:lnTo>
                  <a:lnTo>
                    <a:pt x="6387351" y="136207"/>
                  </a:lnTo>
                  <a:lnTo>
                    <a:pt x="6390653" y="134620"/>
                  </a:lnTo>
                  <a:lnTo>
                    <a:pt x="6400178" y="134620"/>
                  </a:lnTo>
                  <a:lnTo>
                    <a:pt x="6403861" y="136461"/>
                  </a:lnTo>
                  <a:lnTo>
                    <a:pt x="6406274" y="140144"/>
                  </a:lnTo>
                  <a:lnTo>
                    <a:pt x="6408814" y="143700"/>
                  </a:lnTo>
                  <a:lnTo>
                    <a:pt x="6410084" y="148399"/>
                  </a:lnTo>
                  <a:lnTo>
                    <a:pt x="6410084" y="133286"/>
                  </a:lnTo>
                  <a:lnTo>
                    <a:pt x="6408179" y="128968"/>
                  </a:lnTo>
                  <a:lnTo>
                    <a:pt x="6405321" y="125285"/>
                  </a:lnTo>
                  <a:lnTo>
                    <a:pt x="6401511" y="122237"/>
                  </a:lnTo>
                  <a:lnTo>
                    <a:pt x="6397828" y="119062"/>
                  </a:lnTo>
                  <a:lnTo>
                    <a:pt x="6392939" y="117475"/>
                  </a:lnTo>
                  <a:lnTo>
                    <a:pt x="6378207" y="117475"/>
                  </a:lnTo>
                  <a:lnTo>
                    <a:pt x="6363221" y="156146"/>
                  </a:lnTo>
                  <a:lnTo>
                    <a:pt x="6363309" y="209296"/>
                  </a:lnTo>
                  <a:lnTo>
                    <a:pt x="6363487" y="214185"/>
                  </a:lnTo>
                  <a:lnTo>
                    <a:pt x="6363551" y="216014"/>
                  </a:lnTo>
                  <a:lnTo>
                    <a:pt x="6364364" y="222631"/>
                  </a:lnTo>
                  <a:lnTo>
                    <a:pt x="6364452" y="223393"/>
                  </a:lnTo>
                  <a:lnTo>
                    <a:pt x="6364554" y="224155"/>
                  </a:lnTo>
                  <a:lnTo>
                    <a:pt x="6378207" y="245110"/>
                  </a:lnTo>
                  <a:lnTo>
                    <a:pt x="6392939" y="245110"/>
                  </a:lnTo>
                  <a:lnTo>
                    <a:pt x="6397828" y="243586"/>
                  </a:lnTo>
                  <a:lnTo>
                    <a:pt x="6405321" y="237363"/>
                  </a:lnTo>
                  <a:lnTo>
                    <a:pt x="6408179" y="233616"/>
                  </a:lnTo>
                  <a:lnTo>
                    <a:pt x="6410084" y="229298"/>
                  </a:lnTo>
                  <a:lnTo>
                    <a:pt x="6410084" y="231584"/>
                  </a:lnTo>
                  <a:lnTo>
                    <a:pt x="6413894" y="243205"/>
                  </a:lnTo>
                  <a:lnTo>
                    <a:pt x="6431039" y="243205"/>
                  </a:lnTo>
                  <a:close/>
                </a:path>
                <a:path w="7285355" h="382905">
                  <a:moveTo>
                    <a:pt x="6458725" y="119380"/>
                  </a:moveTo>
                  <a:lnTo>
                    <a:pt x="6439675" y="119380"/>
                  </a:lnTo>
                  <a:lnTo>
                    <a:pt x="6439675" y="243205"/>
                  </a:lnTo>
                  <a:lnTo>
                    <a:pt x="6458725" y="243205"/>
                  </a:lnTo>
                  <a:lnTo>
                    <a:pt x="6458725" y="119380"/>
                  </a:lnTo>
                  <a:close/>
                </a:path>
                <a:path w="7285355" h="382905">
                  <a:moveTo>
                    <a:pt x="6459677" y="95758"/>
                  </a:moveTo>
                  <a:lnTo>
                    <a:pt x="6458661" y="93535"/>
                  </a:lnTo>
                  <a:lnTo>
                    <a:pt x="6456629" y="91757"/>
                  </a:lnTo>
                  <a:lnTo>
                    <a:pt x="6454597" y="89852"/>
                  </a:lnTo>
                  <a:lnTo>
                    <a:pt x="6452121" y="88900"/>
                  </a:lnTo>
                  <a:lnTo>
                    <a:pt x="6446279" y="88900"/>
                  </a:lnTo>
                  <a:lnTo>
                    <a:pt x="6443802" y="89852"/>
                  </a:lnTo>
                  <a:lnTo>
                    <a:pt x="6441783" y="91757"/>
                  </a:lnTo>
                  <a:lnTo>
                    <a:pt x="6439738" y="93535"/>
                  </a:lnTo>
                  <a:lnTo>
                    <a:pt x="6438722" y="95758"/>
                  </a:lnTo>
                  <a:lnTo>
                    <a:pt x="6438722" y="100965"/>
                  </a:lnTo>
                  <a:lnTo>
                    <a:pt x="6439738" y="103187"/>
                  </a:lnTo>
                  <a:lnTo>
                    <a:pt x="6441783" y="105092"/>
                  </a:lnTo>
                  <a:lnTo>
                    <a:pt x="6443929" y="106997"/>
                  </a:lnTo>
                  <a:lnTo>
                    <a:pt x="6446406" y="107950"/>
                  </a:lnTo>
                  <a:lnTo>
                    <a:pt x="6451994" y="107950"/>
                  </a:lnTo>
                  <a:lnTo>
                    <a:pt x="6454407" y="106997"/>
                  </a:lnTo>
                  <a:lnTo>
                    <a:pt x="6456439" y="105092"/>
                  </a:lnTo>
                  <a:lnTo>
                    <a:pt x="6458598" y="103187"/>
                  </a:lnTo>
                  <a:lnTo>
                    <a:pt x="6459677" y="100965"/>
                  </a:lnTo>
                  <a:lnTo>
                    <a:pt x="6459677" y="95758"/>
                  </a:lnTo>
                  <a:close/>
                </a:path>
                <a:path w="7285355" h="382905">
                  <a:moveTo>
                    <a:pt x="6518884" y="119380"/>
                  </a:moveTo>
                  <a:lnTo>
                    <a:pt x="6486499" y="119380"/>
                  </a:lnTo>
                  <a:lnTo>
                    <a:pt x="6490563" y="118110"/>
                  </a:lnTo>
                  <a:lnTo>
                    <a:pt x="6493929" y="114808"/>
                  </a:lnTo>
                  <a:lnTo>
                    <a:pt x="6496596" y="109474"/>
                  </a:lnTo>
                  <a:lnTo>
                    <a:pt x="6499390" y="104013"/>
                  </a:lnTo>
                  <a:lnTo>
                    <a:pt x="6500787" y="97790"/>
                  </a:lnTo>
                  <a:lnTo>
                    <a:pt x="6500787" y="90805"/>
                  </a:lnTo>
                  <a:lnTo>
                    <a:pt x="6481737" y="90805"/>
                  </a:lnTo>
                  <a:lnTo>
                    <a:pt x="6481826" y="97790"/>
                  </a:lnTo>
                  <a:lnTo>
                    <a:pt x="6480530" y="103759"/>
                  </a:lnTo>
                  <a:lnTo>
                    <a:pt x="6474942" y="114427"/>
                  </a:lnTo>
                  <a:lnTo>
                    <a:pt x="6470878" y="117856"/>
                  </a:lnTo>
                  <a:lnTo>
                    <a:pt x="6465544" y="119380"/>
                  </a:lnTo>
                  <a:lnTo>
                    <a:pt x="6465544" y="136525"/>
                  </a:lnTo>
                  <a:lnTo>
                    <a:pt x="6478879" y="136525"/>
                  </a:lnTo>
                  <a:lnTo>
                    <a:pt x="6478918" y="212725"/>
                  </a:lnTo>
                  <a:lnTo>
                    <a:pt x="6479451" y="219456"/>
                  </a:lnTo>
                  <a:lnTo>
                    <a:pt x="6498818" y="243205"/>
                  </a:lnTo>
                  <a:lnTo>
                    <a:pt x="6518884" y="243205"/>
                  </a:lnTo>
                  <a:lnTo>
                    <a:pt x="6518884" y="226060"/>
                  </a:lnTo>
                  <a:lnTo>
                    <a:pt x="6506819" y="226060"/>
                  </a:lnTo>
                  <a:lnTo>
                    <a:pt x="6504089" y="225234"/>
                  </a:lnTo>
                  <a:lnTo>
                    <a:pt x="6497929" y="207899"/>
                  </a:lnTo>
                  <a:lnTo>
                    <a:pt x="6497929" y="136525"/>
                  </a:lnTo>
                  <a:lnTo>
                    <a:pt x="6518884" y="136525"/>
                  </a:lnTo>
                  <a:lnTo>
                    <a:pt x="6518884" y="119380"/>
                  </a:lnTo>
                  <a:close/>
                </a:path>
                <a:path w="7285355" h="382905">
                  <a:moveTo>
                    <a:pt x="6546545" y="119380"/>
                  </a:moveTo>
                  <a:lnTo>
                    <a:pt x="6527495" y="119380"/>
                  </a:lnTo>
                  <a:lnTo>
                    <a:pt x="6527495" y="243205"/>
                  </a:lnTo>
                  <a:lnTo>
                    <a:pt x="6546545" y="243205"/>
                  </a:lnTo>
                  <a:lnTo>
                    <a:pt x="6546545" y="119380"/>
                  </a:lnTo>
                  <a:close/>
                </a:path>
                <a:path w="7285355" h="382905">
                  <a:moveTo>
                    <a:pt x="6547498" y="95758"/>
                  </a:moveTo>
                  <a:lnTo>
                    <a:pt x="6546482" y="93535"/>
                  </a:lnTo>
                  <a:lnTo>
                    <a:pt x="6544450" y="91757"/>
                  </a:lnTo>
                  <a:lnTo>
                    <a:pt x="6542418" y="89852"/>
                  </a:lnTo>
                  <a:lnTo>
                    <a:pt x="6539941" y="88900"/>
                  </a:lnTo>
                  <a:lnTo>
                    <a:pt x="6534099" y="88900"/>
                  </a:lnTo>
                  <a:lnTo>
                    <a:pt x="6531623" y="89852"/>
                  </a:lnTo>
                  <a:lnTo>
                    <a:pt x="6529591" y="91757"/>
                  </a:lnTo>
                  <a:lnTo>
                    <a:pt x="6527559" y="93535"/>
                  </a:lnTo>
                  <a:lnTo>
                    <a:pt x="6526543" y="95758"/>
                  </a:lnTo>
                  <a:lnTo>
                    <a:pt x="6526543" y="100965"/>
                  </a:lnTo>
                  <a:lnTo>
                    <a:pt x="6527559" y="103187"/>
                  </a:lnTo>
                  <a:lnTo>
                    <a:pt x="6529591" y="105092"/>
                  </a:lnTo>
                  <a:lnTo>
                    <a:pt x="6531750" y="106997"/>
                  </a:lnTo>
                  <a:lnTo>
                    <a:pt x="6534226" y="107950"/>
                  </a:lnTo>
                  <a:lnTo>
                    <a:pt x="6539814" y="107950"/>
                  </a:lnTo>
                  <a:lnTo>
                    <a:pt x="6542227" y="106997"/>
                  </a:lnTo>
                  <a:lnTo>
                    <a:pt x="6544259" y="105092"/>
                  </a:lnTo>
                  <a:lnTo>
                    <a:pt x="6546418" y="103187"/>
                  </a:lnTo>
                  <a:lnTo>
                    <a:pt x="6547498" y="100965"/>
                  </a:lnTo>
                  <a:lnTo>
                    <a:pt x="6547498" y="95758"/>
                  </a:lnTo>
                  <a:close/>
                </a:path>
                <a:path w="7285355" h="382905">
                  <a:moveTo>
                    <a:pt x="6622047" y="161861"/>
                  </a:moveTo>
                  <a:lnTo>
                    <a:pt x="6609550" y="123482"/>
                  </a:lnTo>
                  <a:lnTo>
                    <a:pt x="6602997" y="119888"/>
                  </a:lnTo>
                  <a:lnTo>
                    <a:pt x="6602997" y="149733"/>
                  </a:lnTo>
                  <a:lnTo>
                    <a:pt x="6602997" y="212979"/>
                  </a:lnTo>
                  <a:lnTo>
                    <a:pt x="6601854" y="219392"/>
                  </a:lnTo>
                  <a:lnTo>
                    <a:pt x="6599568" y="222821"/>
                  </a:lnTo>
                  <a:lnTo>
                    <a:pt x="6597409" y="226250"/>
                  </a:lnTo>
                  <a:lnTo>
                    <a:pt x="6593916" y="227965"/>
                  </a:lnTo>
                  <a:lnTo>
                    <a:pt x="6584264" y="227965"/>
                  </a:lnTo>
                  <a:lnTo>
                    <a:pt x="6580708" y="226250"/>
                  </a:lnTo>
                  <a:lnTo>
                    <a:pt x="6578422" y="222821"/>
                  </a:lnTo>
                  <a:lnTo>
                    <a:pt x="6576263" y="219392"/>
                  </a:lnTo>
                  <a:lnTo>
                    <a:pt x="6575184" y="212979"/>
                  </a:lnTo>
                  <a:lnTo>
                    <a:pt x="6575184" y="149733"/>
                  </a:lnTo>
                  <a:lnTo>
                    <a:pt x="6584264" y="134620"/>
                  </a:lnTo>
                  <a:lnTo>
                    <a:pt x="6593916" y="134620"/>
                  </a:lnTo>
                  <a:lnTo>
                    <a:pt x="6597409" y="136398"/>
                  </a:lnTo>
                  <a:lnTo>
                    <a:pt x="6599441" y="139763"/>
                  </a:lnTo>
                  <a:lnTo>
                    <a:pt x="6601727" y="143192"/>
                  </a:lnTo>
                  <a:lnTo>
                    <a:pt x="6601854" y="143383"/>
                  </a:lnTo>
                  <a:lnTo>
                    <a:pt x="6602997" y="149733"/>
                  </a:lnTo>
                  <a:lnTo>
                    <a:pt x="6602997" y="119888"/>
                  </a:lnTo>
                  <a:lnTo>
                    <a:pt x="6597078" y="118148"/>
                  </a:lnTo>
                  <a:lnTo>
                    <a:pt x="6589090" y="117475"/>
                  </a:lnTo>
                  <a:lnTo>
                    <a:pt x="6581089" y="118148"/>
                  </a:lnTo>
                  <a:lnTo>
                    <a:pt x="6556616" y="151117"/>
                  </a:lnTo>
                  <a:lnTo>
                    <a:pt x="6556134" y="161861"/>
                  </a:lnTo>
                  <a:lnTo>
                    <a:pt x="6556134" y="200723"/>
                  </a:lnTo>
                  <a:lnTo>
                    <a:pt x="6556616" y="211480"/>
                  </a:lnTo>
                  <a:lnTo>
                    <a:pt x="6558077" y="220687"/>
                  </a:lnTo>
                  <a:lnTo>
                    <a:pt x="6560401" y="227965"/>
                  </a:lnTo>
                  <a:lnTo>
                    <a:pt x="6560515" y="228333"/>
                  </a:lnTo>
                  <a:lnTo>
                    <a:pt x="6589090" y="245110"/>
                  </a:lnTo>
                  <a:lnTo>
                    <a:pt x="6597078" y="244449"/>
                  </a:lnTo>
                  <a:lnTo>
                    <a:pt x="6621539" y="211480"/>
                  </a:lnTo>
                  <a:lnTo>
                    <a:pt x="6622047" y="200723"/>
                  </a:lnTo>
                  <a:lnTo>
                    <a:pt x="6622047" y="161861"/>
                  </a:lnTo>
                  <a:close/>
                </a:path>
                <a:path w="7285355" h="382905">
                  <a:moveTo>
                    <a:pt x="6697586" y="156146"/>
                  </a:moveTo>
                  <a:lnTo>
                    <a:pt x="6697307" y="148399"/>
                  </a:lnTo>
                  <a:lnTo>
                    <a:pt x="6697243" y="146596"/>
                  </a:lnTo>
                  <a:lnTo>
                    <a:pt x="6696456" y="140144"/>
                  </a:lnTo>
                  <a:lnTo>
                    <a:pt x="6696354" y="139382"/>
                  </a:lnTo>
                  <a:lnTo>
                    <a:pt x="6696253" y="138480"/>
                  </a:lnTo>
                  <a:lnTo>
                    <a:pt x="6695275" y="134620"/>
                  </a:lnTo>
                  <a:lnTo>
                    <a:pt x="6682600" y="117475"/>
                  </a:lnTo>
                  <a:lnTo>
                    <a:pt x="6667868" y="117475"/>
                  </a:lnTo>
                  <a:lnTo>
                    <a:pt x="6662915" y="119062"/>
                  </a:lnTo>
                  <a:lnTo>
                    <a:pt x="6655422" y="125285"/>
                  </a:lnTo>
                  <a:lnTo>
                    <a:pt x="6652628" y="128968"/>
                  </a:lnTo>
                  <a:lnTo>
                    <a:pt x="6650723" y="133286"/>
                  </a:lnTo>
                  <a:lnTo>
                    <a:pt x="6650723" y="119380"/>
                  </a:lnTo>
                  <a:lnTo>
                    <a:pt x="6631673" y="119380"/>
                  </a:lnTo>
                  <a:lnTo>
                    <a:pt x="6631673" y="243205"/>
                  </a:lnTo>
                  <a:lnTo>
                    <a:pt x="6650723" y="243205"/>
                  </a:lnTo>
                  <a:lnTo>
                    <a:pt x="6650723" y="148399"/>
                  </a:lnTo>
                  <a:lnTo>
                    <a:pt x="6651930" y="143700"/>
                  </a:lnTo>
                  <a:lnTo>
                    <a:pt x="6654343" y="140144"/>
                  </a:lnTo>
                  <a:lnTo>
                    <a:pt x="6656883" y="136461"/>
                  </a:lnTo>
                  <a:lnTo>
                    <a:pt x="6660629" y="134620"/>
                  </a:lnTo>
                  <a:lnTo>
                    <a:pt x="6670154" y="134620"/>
                  </a:lnTo>
                  <a:lnTo>
                    <a:pt x="6673456" y="136207"/>
                  </a:lnTo>
                  <a:lnTo>
                    <a:pt x="6675488" y="139382"/>
                  </a:lnTo>
                  <a:lnTo>
                    <a:pt x="6677520" y="142430"/>
                  </a:lnTo>
                  <a:lnTo>
                    <a:pt x="6678422" y="146596"/>
                  </a:lnTo>
                  <a:lnTo>
                    <a:pt x="6678536" y="243205"/>
                  </a:lnTo>
                  <a:lnTo>
                    <a:pt x="6697586" y="243205"/>
                  </a:lnTo>
                  <a:lnTo>
                    <a:pt x="6697586" y="156146"/>
                  </a:lnTo>
                  <a:close/>
                </a:path>
                <a:path w="7285355" h="382905">
                  <a:moveTo>
                    <a:pt x="6775996" y="243205"/>
                  </a:moveTo>
                  <a:lnTo>
                    <a:pt x="6774116" y="229298"/>
                  </a:lnTo>
                  <a:lnTo>
                    <a:pt x="6774116" y="227965"/>
                  </a:lnTo>
                  <a:lnTo>
                    <a:pt x="6774091" y="174625"/>
                  </a:lnTo>
                  <a:lnTo>
                    <a:pt x="6774091" y="154241"/>
                  </a:lnTo>
                  <a:lnTo>
                    <a:pt x="6773710" y="147383"/>
                  </a:lnTo>
                  <a:lnTo>
                    <a:pt x="6773634" y="146050"/>
                  </a:lnTo>
                  <a:lnTo>
                    <a:pt x="6772440" y="139674"/>
                  </a:lnTo>
                  <a:lnTo>
                    <a:pt x="6772376" y="139382"/>
                  </a:lnTo>
                  <a:lnTo>
                    <a:pt x="6772275" y="138811"/>
                  </a:lnTo>
                  <a:lnTo>
                    <a:pt x="6770764" y="134620"/>
                  </a:lnTo>
                  <a:lnTo>
                    <a:pt x="6770014" y="132524"/>
                  </a:lnTo>
                  <a:lnTo>
                    <a:pt x="6766852" y="127190"/>
                  </a:lnTo>
                  <a:lnTo>
                    <a:pt x="6762597" y="122948"/>
                  </a:lnTo>
                  <a:lnTo>
                    <a:pt x="6757251" y="120002"/>
                  </a:lnTo>
                  <a:lnTo>
                    <a:pt x="6757441" y="120002"/>
                  </a:lnTo>
                  <a:lnTo>
                    <a:pt x="6750393" y="118110"/>
                  </a:lnTo>
                  <a:lnTo>
                    <a:pt x="6750621" y="118110"/>
                  </a:lnTo>
                  <a:lnTo>
                    <a:pt x="6742277" y="117475"/>
                  </a:lnTo>
                  <a:lnTo>
                    <a:pt x="6711175" y="139674"/>
                  </a:lnTo>
                  <a:lnTo>
                    <a:pt x="6709321" y="159004"/>
                  </a:lnTo>
                  <a:lnTo>
                    <a:pt x="6728371" y="159004"/>
                  </a:lnTo>
                  <a:lnTo>
                    <a:pt x="6728371" y="147383"/>
                  </a:lnTo>
                  <a:lnTo>
                    <a:pt x="6729514" y="142430"/>
                  </a:lnTo>
                  <a:lnTo>
                    <a:pt x="6731800" y="139382"/>
                  </a:lnTo>
                  <a:lnTo>
                    <a:pt x="6734086" y="136207"/>
                  </a:lnTo>
                  <a:lnTo>
                    <a:pt x="6737578" y="134620"/>
                  </a:lnTo>
                  <a:lnTo>
                    <a:pt x="6746595" y="134620"/>
                  </a:lnTo>
                  <a:lnTo>
                    <a:pt x="6749770" y="135890"/>
                  </a:lnTo>
                  <a:lnTo>
                    <a:pt x="6751802" y="138430"/>
                  </a:lnTo>
                  <a:lnTo>
                    <a:pt x="6753961" y="140970"/>
                  </a:lnTo>
                  <a:lnTo>
                    <a:pt x="6755041" y="144970"/>
                  </a:lnTo>
                  <a:lnTo>
                    <a:pt x="6755041" y="155003"/>
                  </a:lnTo>
                  <a:lnTo>
                    <a:pt x="6755041" y="174625"/>
                  </a:lnTo>
                  <a:lnTo>
                    <a:pt x="6755041" y="214058"/>
                  </a:lnTo>
                  <a:lnTo>
                    <a:pt x="6754279" y="216979"/>
                  </a:lnTo>
                  <a:lnTo>
                    <a:pt x="6752501" y="220027"/>
                  </a:lnTo>
                  <a:lnTo>
                    <a:pt x="6749707" y="223202"/>
                  </a:lnTo>
                  <a:lnTo>
                    <a:pt x="6748107" y="225107"/>
                  </a:lnTo>
                  <a:lnTo>
                    <a:pt x="6746888" y="226441"/>
                  </a:lnTo>
                  <a:lnTo>
                    <a:pt x="6743484" y="227965"/>
                  </a:lnTo>
                  <a:lnTo>
                    <a:pt x="6734340" y="227965"/>
                  </a:lnTo>
                  <a:lnTo>
                    <a:pt x="6730847" y="226441"/>
                  </a:lnTo>
                  <a:lnTo>
                    <a:pt x="6728561" y="223393"/>
                  </a:lnTo>
                  <a:lnTo>
                    <a:pt x="6726402" y="220345"/>
                  </a:lnTo>
                  <a:lnTo>
                    <a:pt x="6725323" y="216281"/>
                  </a:lnTo>
                  <a:lnTo>
                    <a:pt x="6725323" y="205359"/>
                  </a:lnTo>
                  <a:lnTo>
                    <a:pt x="6726910" y="200660"/>
                  </a:lnTo>
                  <a:lnTo>
                    <a:pt x="6730085" y="197104"/>
                  </a:lnTo>
                  <a:lnTo>
                    <a:pt x="6733260" y="193421"/>
                  </a:lnTo>
                  <a:lnTo>
                    <a:pt x="6737769" y="189484"/>
                  </a:lnTo>
                  <a:lnTo>
                    <a:pt x="6743611" y="185293"/>
                  </a:lnTo>
                  <a:lnTo>
                    <a:pt x="6746786" y="183134"/>
                  </a:lnTo>
                  <a:lnTo>
                    <a:pt x="6749262" y="181292"/>
                  </a:lnTo>
                  <a:lnTo>
                    <a:pt x="6751040" y="179768"/>
                  </a:lnTo>
                  <a:lnTo>
                    <a:pt x="6752818" y="178117"/>
                  </a:lnTo>
                  <a:lnTo>
                    <a:pt x="6754152" y="176403"/>
                  </a:lnTo>
                  <a:lnTo>
                    <a:pt x="6755041" y="174625"/>
                  </a:lnTo>
                  <a:lnTo>
                    <a:pt x="6755041" y="155003"/>
                  </a:lnTo>
                  <a:lnTo>
                    <a:pt x="6753453" y="158750"/>
                  </a:lnTo>
                  <a:lnTo>
                    <a:pt x="6750278" y="161671"/>
                  </a:lnTo>
                  <a:lnTo>
                    <a:pt x="6747230" y="164592"/>
                  </a:lnTo>
                  <a:lnTo>
                    <a:pt x="6742468" y="167957"/>
                  </a:lnTo>
                  <a:lnTo>
                    <a:pt x="6729768" y="175450"/>
                  </a:lnTo>
                  <a:lnTo>
                    <a:pt x="6724688" y="178879"/>
                  </a:lnTo>
                  <a:lnTo>
                    <a:pt x="6720751" y="182054"/>
                  </a:lnTo>
                  <a:lnTo>
                    <a:pt x="6716814" y="185102"/>
                  </a:lnTo>
                  <a:lnTo>
                    <a:pt x="6713385" y="189293"/>
                  </a:lnTo>
                  <a:lnTo>
                    <a:pt x="6710464" y="194627"/>
                  </a:lnTo>
                  <a:lnTo>
                    <a:pt x="6707670" y="199834"/>
                  </a:lnTo>
                  <a:lnTo>
                    <a:pt x="6706273" y="206248"/>
                  </a:lnTo>
                  <a:lnTo>
                    <a:pt x="6706273" y="224028"/>
                  </a:lnTo>
                  <a:lnTo>
                    <a:pt x="6723926" y="245110"/>
                  </a:lnTo>
                  <a:lnTo>
                    <a:pt x="6731419" y="245110"/>
                  </a:lnTo>
                  <a:lnTo>
                    <a:pt x="6739179" y="244132"/>
                  </a:lnTo>
                  <a:lnTo>
                    <a:pt x="6745706" y="241160"/>
                  </a:lnTo>
                  <a:lnTo>
                    <a:pt x="6750990" y="236220"/>
                  </a:lnTo>
                  <a:lnTo>
                    <a:pt x="6755041" y="229298"/>
                  </a:lnTo>
                  <a:lnTo>
                    <a:pt x="6755130" y="232219"/>
                  </a:lnTo>
                  <a:lnTo>
                    <a:pt x="6758851" y="243205"/>
                  </a:lnTo>
                  <a:lnTo>
                    <a:pt x="6775996" y="243205"/>
                  </a:lnTo>
                  <a:close/>
                </a:path>
                <a:path w="7285355" h="382905">
                  <a:moveTo>
                    <a:pt x="6804571" y="90805"/>
                  </a:moveTo>
                  <a:lnTo>
                    <a:pt x="6785521" y="90805"/>
                  </a:lnTo>
                  <a:lnTo>
                    <a:pt x="6785521" y="243205"/>
                  </a:lnTo>
                  <a:lnTo>
                    <a:pt x="6804571" y="243205"/>
                  </a:lnTo>
                  <a:lnTo>
                    <a:pt x="6804571" y="90805"/>
                  </a:lnTo>
                  <a:close/>
                </a:path>
                <a:path w="7285355" h="382905">
                  <a:moveTo>
                    <a:pt x="6912838" y="196151"/>
                  </a:moveTo>
                  <a:lnTo>
                    <a:pt x="6911632" y="184150"/>
                  </a:lnTo>
                  <a:lnTo>
                    <a:pt x="6908025" y="174434"/>
                  </a:lnTo>
                  <a:lnTo>
                    <a:pt x="6906323" y="172339"/>
                  </a:lnTo>
                  <a:lnTo>
                    <a:pt x="6902005" y="167005"/>
                  </a:lnTo>
                  <a:lnTo>
                    <a:pt x="6893788" y="161988"/>
                  </a:lnTo>
                  <a:lnTo>
                    <a:pt x="6893788" y="186118"/>
                  </a:lnTo>
                  <a:lnTo>
                    <a:pt x="6893788" y="208978"/>
                  </a:lnTo>
                  <a:lnTo>
                    <a:pt x="6893217" y="213423"/>
                  </a:lnTo>
                  <a:lnTo>
                    <a:pt x="6890931" y="219265"/>
                  </a:lnTo>
                  <a:lnTo>
                    <a:pt x="6888772" y="221297"/>
                  </a:lnTo>
                  <a:lnTo>
                    <a:pt x="6885597" y="222440"/>
                  </a:lnTo>
                  <a:lnTo>
                    <a:pt x="6882549" y="223583"/>
                  </a:lnTo>
                  <a:lnTo>
                    <a:pt x="6877850" y="224155"/>
                  </a:lnTo>
                  <a:lnTo>
                    <a:pt x="6865594" y="224155"/>
                  </a:lnTo>
                  <a:lnTo>
                    <a:pt x="6865594" y="172339"/>
                  </a:lnTo>
                  <a:lnTo>
                    <a:pt x="6879755" y="172339"/>
                  </a:lnTo>
                  <a:lnTo>
                    <a:pt x="6885533" y="173990"/>
                  </a:lnTo>
                  <a:lnTo>
                    <a:pt x="6888835" y="177292"/>
                  </a:lnTo>
                  <a:lnTo>
                    <a:pt x="6892137" y="180467"/>
                  </a:lnTo>
                  <a:lnTo>
                    <a:pt x="6893788" y="186118"/>
                  </a:lnTo>
                  <a:lnTo>
                    <a:pt x="6893788" y="161988"/>
                  </a:lnTo>
                  <a:lnTo>
                    <a:pt x="6893598" y="161861"/>
                  </a:lnTo>
                  <a:lnTo>
                    <a:pt x="6900761" y="157327"/>
                  </a:lnTo>
                  <a:lnTo>
                    <a:pt x="6903999" y="153289"/>
                  </a:lnTo>
                  <a:lnTo>
                    <a:pt x="6905790" y="151066"/>
                  </a:lnTo>
                  <a:lnTo>
                    <a:pt x="6906501" y="149288"/>
                  </a:lnTo>
                  <a:lnTo>
                    <a:pt x="6908952" y="142760"/>
                  </a:lnTo>
                  <a:lnTo>
                    <a:pt x="6909981" y="132715"/>
                  </a:lnTo>
                  <a:lnTo>
                    <a:pt x="6909956" y="118745"/>
                  </a:lnTo>
                  <a:lnTo>
                    <a:pt x="6908876" y="112077"/>
                  </a:lnTo>
                  <a:lnTo>
                    <a:pt x="6908774" y="111379"/>
                  </a:lnTo>
                  <a:lnTo>
                    <a:pt x="6908076" y="109855"/>
                  </a:lnTo>
                  <a:lnTo>
                    <a:pt x="6906361" y="106045"/>
                  </a:lnTo>
                  <a:lnTo>
                    <a:pt x="6904075" y="100584"/>
                  </a:lnTo>
                  <a:lnTo>
                    <a:pt x="6900138" y="96710"/>
                  </a:lnTo>
                  <a:lnTo>
                    <a:pt x="6894550" y="94424"/>
                  </a:lnTo>
                  <a:lnTo>
                    <a:pt x="6890931" y="92837"/>
                  </a:lnTo>
                  <a:lnTo>
                    <a:pt x="6890931" y="122809"/>
                  </a:lnTo>
                  <a:lnTo>
                    <a:pt x="6890931" y="139827"/>
                  </a:lnTo>
                  <a:lnTo>
                    <a:pt x="6890232" y="143827"/>
                  </a:lnTo>
                  <a:lnTo>
                    <a:pt x="6888835" y="146621"/>
                  </a:lnTo>
                  <a:lnTo>
                    <a:pt x="6887438" y="149288"/>
                  </a:lnTo>
                  <a:lnTo>
                    <a:pt x="6885343" y="151066"/>
                  </a:lnTo>
                  <a:lnTo>
                    <a:pt x="6882549" y="151955"/>
                  </a:lnTo>
                  <a:lnTo>
                    <a:pt x="6879882" y="152844"/>
                  </a:lnTo>
                  <a:lnTo>
                    <a:pt x="6876199" y="153289"/>
                  </a:lnTo>
                  <a:lnTo>
                    <a:pt x="6865594" y="153289"/>
                  </a:lnTo>
                  <a:lnTo>
                    <a:pt x="6865594" y="109855"/>
                  </a:lnTo>
                  <a:lnTo>
                    <a:pt x="6877342" y="109855"/>
                  </a:lnTo>
                  <a:lnTo>
                    <a:pt x="6881533" y="110299"/>
                  </a:lnTo>
                  <a:lnTo>
                    <a:pt x="6884073" y="111188"/>
                  </a:lnTo>
                  <a:lnTo>
                    <a:pt x="6886740" y="112077"/>
                  </a:lnTo>
                  <a:lnTo>
                    <a:pt x="6888518" y="113792"/>
                  </a:lnTo>
                  <a:lnTo>
                    <a:pt x="6889407" y="116332"/>
                  </a:lnTo>
                  <a:lnTo>
                    <a:pt x="6890423" y="118745"/>
                  </a:lnTo>
                  <a:lnTo>
                    <a:pt x="6890931" y="122809"/>
                  </a:lnTo>
                  <a:lnTo>
                    <a:pt x="6890931" y="92837"/>
                  </a:lnTo>
                  <a:lnTo>
                    <a:pt x="6889089" y="92011"/>
                  </a:lnTo>
                  <a:lnTo>
                    <a:pt x="6881342" y="90805"/>
                  </a:lnTo>
                  <a:lnTo>
                    <a:pt x="6846544" y="90805"/>
                  </a:lnTo>
                  <a:lnTo>
                    <a:pt x="6846544" y="243205"/>
                  </a:lnTo>
                  <a:lnTo>
                    <a:pt x="6881139" y="243205"/>
                  </a:lnTo>
                  <a:lnTo>
                    <a:pt x="6910413" y="224155"/>
                  </a:lnTo>
                  <a:lnTo>
                    <a:pt x="6911568" y="221615"/>
                  </a:lnTo>
                  <a:lnTo>
                    <a:pt x="6912838" y="213868"/>
                  </a:lnTo>
                  <a:lnTo>
                    <a:pt x="6912838" y="196151"/>
                  </a:lnTo>
                  <a:close/>
                </a:path>
                <a:path w="7285355" h="382905">
                  <a:moveTo>
                    <a:pt x="6988353" y="161861"/>
                  </a:moveTo>
                  <a:lnTo>
                    <a:pt x="6987857" y="151117"/>
                  </a:lnTo>
                  <a:lnTo>
                    <a:pt x="6986397" y="141909"/>
                  </a:lnTo>
                  <a:lnTo>
                    <a:pt x="6984073" y="134620"/>
                  </a:lnTo>
                  <a:lnTo>
                    <a:pt x="6983958" y="134251"/>
                  </a:lnTo>
                  <a:lnTo>
                    <a:pt x="6980542" y="128143"/>
                  </a:lnTo>
                  <a:lnTo>
                    <a:pt x="6976135" y="123482"/>
                  </a:lnTo>
                  <a:lnTo>
                    <a:pt x="6970535" y="120142"/>
                  </a:lnTo>
                  <a:lnTo>
                    <a:pt x="6969303" y="119786"/>
                  </a:lnTo>
                  <a:lnTo>
                    <a:pt x="6969303" y="149733"/>
                  </a:lnTo>
                  <a:lnTo>
                    <a:pt x="6969303" y="170815"/>
                  </a:lnTo>
                  <a:lnTo>
                    <a:pt x="6941490" y="170815"/>
                  </a:lnTo>
                  <a:lnTo>
                    <a:pt x="6941490" y="149733"/>
                  </a:lnTo>
                  <a:lnTo>
                    <a:pt x="6942633" y="143383"/>
                  </a:lnTo>
                  <a:lnTo>
                    <a:pt x="6944919" y="139954"/>
                  </a:lnTo>
                  <a:lnTo>
                    <a:pt x="6947205" y="136398"/>
                  </a:lnTo>
                  <a:lnTo>
                    <a:pt x="6950824" y="134620"/>
                  </a:lnTo>
                  <a:lnTo>
                    <a:pt x="6960476" y="134620"/>
                  </a:lnTo>
                  <a:lnTo>
                    <a:pt x="6963943" y="136398"/>
                  </a:lnTo>
                  <a:lnTo>
                    <a:pt x="6968223" y="143192"/>
                  </a:lnTo>
                  <a:lnTo>
                    <a:pt x="6969303" y="149733"/>
                  </a:lnTo>
                  <a:lnTo>
                    <a:pt x="6969303" y="119786"/>
                  </a:lnTo>
                  <a:lnTo>
                    <a:pt x="6963753" y="118148"/>
                  </a:lnTo>
                  <a:lnTo>
                    <a:pt x="6955777" y="117475"/>
                  </a:lnTo>
                  <a:lnTo>
                    <a:pt x="6947687" y="118148"/>
                  </a:lnTo>
                  <a:lnTo>
                    <a:pt x="6922935" y="151117"/>
                  </a:lnTo>
                  <a:lnTo>
                    <a:pt x="6922440" y="161861"/>
                  </a:lnTo>
                  <a:lnTo>
                    <a:pt x="6922440" y="200723"/>
                  </a:lnTo>
                  <a:lnTo>
                    <a:pt x="6935013" y="239115"/>
                  </a:lnTo>
                  <a:lnTo>
                    <a:pt x="6955777" y="245110"/>
                  </a:lnTo>
                  <a:lnTo>
                    <a:pt x="6963753" y="244449"/>
                  </a:lnTo>
                  <a:lnTo>
                    <a:pt x="6984073" y="227965"/>
                  </a:lnTo>
                  <a:lnTo>
                    <a:pt x="6986397" y="220687"/>
                  </a:lnTo>
                  <a:lnTo>
                    <a:pt x="6987857" y="211480"/>
                  </a:lnTo>
                  <a:lnTo>
                    <a:pt x="6988353" y="200723"/>
                  </a:lnTo>
                  <a:lnTo>
                    <a:pt x="6988353" y="194627"/>
                  </a:lnTo>
                  <a:lnTo>
                    <a:pt x="6969303" y="194627"/>
                  </a:lnTo>
                  <a:lnTo>
                    <a:pt x="6969303" y="212979"/>
                  </a:lnTo>
                  <a:lnTo>
                    <a:pt x="6968236" y="219265"/>
                  </a:lnTo>
                  <a:lnTo>
                    <a:pt x="6968223" y="219392"/>
                  </a:lnTo>
                  <a:lnTo>
                    <a:pt x="6966064" y="222821"/>
                  </a:lnTo>
                  <a:lnTo>
                    <a:pt x="6964032" y="226250"/>
                  </a:lnTo>
                  <a:lnTo>
                    <a:pt x="6960603" y="227965"/>
                  </a:lnTo>
                  <a:lnTo>
                    <a:pt x="6950824" y="227965"/>
                  </a:lnTo>
                  <a:lnTo>
                    <a:pt x="6941490" y="184150"/>
                  </a:lnTo>
                  <a:lnTo>
                    <a:pt x="6988353" y="184150"/>
                  </a:lnTo>
                  <a:lnTo>
                    <a:pt x="6988353" y="170815"/>
                  </a:lnTo>
                  <a:lnTo>
                    <a:pt x="6988353" y="161861"/>
                  </a:lnTo>
                  <a:close/>
                </a:path>
                <a:path w="7285355" h="382905">
                  <a:moveTo>
                    <a:pt x="7063880" y="156146"/>
                  </a:moveTo>
                  <a:lnTo>
                    <a:pt x="7063600" y="148399"/>
                  </a:lnTo>
                  <a:lnTo>
                    <a:pt x="7063537" y="146596"/>
                  </a:lnTo>
                  <a:lnTo>
                    <a:pt x="7062749" y="140144"/>
                  </a:lnTo>
                  <a:lnTo>
                    <a:pt x="7062648" y="139382"/>
                  </a:lnTo>
                  <a:lnTo>
                    <a:pt x="7062546" y="138480"/>
                  </a:lnTo>
                  <a:lnTo>
                    <a:pt x="7061568" y="134620"/>
                  </a:lnTo>
                  <a:lnTo>
                    <a:pt x="7048894" y="117475"/>
                  </a:lnTo>
                  <a:lnTo>
                    <a:pt x="7034162" y="117475"/>
                  </a:lnTo>
                  <a:lnTo>
                    <a:pt x="7029209" y="119062"/>
                  </a:lnTo>
                  <a:lnTo>
                    <a:pt x="7021716" y="125285"/>
                  </a:lnTo>
                  <a:lnTo>
                    <a:pt x="7018922" y="128968"/>
                  </a:lnTo>
                  <a:lnTo>
                    <a:pt x="7017017" y="133286"/>
                  </a:lnTo>
                  <a:lnTo>
                    <a:pt x="7017017" y="119380"/>
                  </a:lnTo>
                  <a:lnTo>
                    <a:pt x="6997967" y="119380"/>
                  </a:lnTo>
                  <a:lnTo>
                    <a:pt x="6997967" y="243205"/>
                  </a:lnTo>
                  <a:lnTo>
                    <a:pt x="7017017" y="243205"/>
                  </a:lnTo>
                  <a:lnTo>
                    <a:pt x="7017017" y="148399"/>
                  </a:lnTo>
                  <a:lnTo>
                    <a:pt x="7018223" y="143700"/>
                  </a:lnTo>
                  <a:lnTo>
                    <a:pt x="7020636" y="140144"/>
                  </a:lnTo>
                  <a:lnTo>
                    <a:pt x="7023176" y="136461"/>
                  </a:lnTo>
                  <a:lnTo>
                    <a:pt x="7026923" y="134620"/>
                  </a:lnTo>
                  <a:lnTo>
                    <a:pt x="7036448" y="134620"/>
                  </a:lnTo>
                  <a:lnTo>
                    <a:pt x="7039750" y="136207"/>
                  </a:lnTo>
                  <a:lnTo>
                    <a:pt x="7041782" y="139382"/>
                  </a:lnTo>
                  <a:lnTo>
                    <a:pt x="7043814" y="142430"/>
                  </a:lnTo>
                  <a:lnTo>
                    <a:pt x="7044715" y="146596"/>
                  </a:lnTo>
                  <a:lnTo>
                    <a:pt x="7044830" y="243205"/>
                  </a:lnTo>
                  <a:lnTo>
                    <a:pt x="7063880" y="243205"/>
                  </a:lnTo>
                  <a:lnTo>
                    <a:pt x="7063880" y="156146"/>
                  </a:lnTo>
                  <a:close/>
                </a:path>
                <a:path w="7285355" h="382905">
                  <a:moveTo>
                    <a:pt x="7139419" y="161861"/>
                  </a:moveTo>
                  <a:lnTo>
                    <a:pt x="7138924" y="151117"/>
                  </a:lnTo>
                  <a:lnTo>
                    <a:pt x="7137463" y="141909"/>
                  </a:lnTo>
                  <a:lnTo>
                    <a:pt x="7135139" y="134620"/>
                  </a:lnTo>
                  <a:lnTo>
                    <a:pt x="7135025" y="134251"/>
                  </a:lnTo>
                  <a:lnTo>
                    <a:pt x="7131609" y="128143"/>
                  </a:lnTo>
                  <a:lnTo>
                    <a:pt x="7127202" y="123482"/>
                  </a:lnTo>
                  <a:lnTo>
                    <a:pt x="7121601" y="120142"/>
                  </a:lnTo>
                  <a:lnTo>
                    <a:pt x="7120369" y="119786"/>
                  </a:lnTo>
                  <a:lnTo>
                    <a:pt x="7120369" y="149733"/>
                  </a:lnTo>
                  <a:lnTo>
                    <a:pt x="7120369" y="170815"/>
                  </a:lnTo>
                  <a:lnTo>
                    <a:pt x="7092556" y="170815"/>
                  </a:lnTo>
                  <a:lnTo>
                    <a:pt x="7092556" y="149733"/>
                  </a:lnTo>
                  <a:lnTo>
                    <a:pt x="7093699" y="143383"/>
                  </a:lnTo>
                  <a:lnTo>
                    <a:pt x="7095985" y="139954"/>
                  </a:lnTo>
                  <a:lnTo>
                    <a:pt x="7098271" y="136398"/>
                  </a:lnTo>
                  <a:lnTo>
                    <a:pt x="7101891" y="134620"/>
                  </a:lnTo>
                  <a:lnTo>
                    <a:pt x="7111543" y="134620"/>
                  </a:lnTo>
                  <a:lnTo>
                    <a:pt x="7115010" y="136398"/>
                  </a:lnTo>
                  <a:lnTo>
                    <a:pt x="7119290" y="143192"/>
                  </a:lnTo>
                  <a:lnTo>
                    <a:pt x="7120369" y="149733"/>
                  </a:lnTo>
                  <a:lnTo>
                    <a:pt x="7120369" y="119786"/>
                  </a:lnTo>
                  <a:lnTo>
                    <a:pt x="7114819" y="118148"/>
                  </a:lnTo>
                  <a:lnTo>
                    <a:pt x="7106844" y="117475"/>
                  </a:lnTo>
                  <a:lnTo>
                    <a:pt x="7098754" y="118148"/>
                  </a:lnTo>
                  <a:lnTo>
                    <a:pt x="7074001" y="151117"/>
                  </a:lnTo>
                  <a:lnTo>
                    <a:pt x="7073506" y="161861"/>
                  </a:lnTo>
                  <a:lnTo>
                    <a:pt x="7073506" y="200723"/>
                  </a:lnTo>
                  <a:lnTo>
                    <a:pt x="7086079" y="239115"/>
                  </a:lnTo>
                  <a:lnTo>
                    <a:pt x="7106844" y="245110"/>
                  </a:lnTo>
                  <a:lnTo>
                    <a:pt x="7114819" y="244449"/>
                  </a:lnTo>
                  <a:lnTo>
                    <a:pt x="7135139" y="227965"/>
                  </a:lnTo>
                  <a:lnTo>
                    <a:pt x="7137463" y="220687"/>
                  </a:lnTo>
                  <a:lnTo>
                    <a:pt x="7138924" y="211480"/>
                  </a:lnTo>
                  <a:lnTo>
                    <a:pt x="7139419" y="200723"/>
                  </a:lnTo>
                  <a:lnTo>
                    <a:pt x="7139419" y="194627"/>
                  </a:lnTo>
                  <a:lnTo>
                    <a:pt x="7120369" y="194627"/>
                  </a:lnTo>
                  <a:lnTo>
                    <a:pt x="7120369" y="212979"/>
                  </a:lnTo>
                  <a:lnTo>
                    <a:pt x="7119302" y="219265"/>
                  </a:lnTo>
                  <a:lnTo>
                    <a:pt x="7119290" y="219392"/>
                  </a:lnTo>
                  <a:lnTo>
                    <a:pt x="7117131" y="222821"/>
                  </a:lnTo>
                  <a:lnTo>
                    <a:pt x="7115099" y="226250"/>
                  </a:lnTo>
                  <a:lnTo>
                    <a:pt x="7111670" y="227965"/>
                  </a:lnTo>
                  <a:lnTo>
                    <a:pt x="7101891" y="227965"/>
                  </a:lnTo>
                  <a:lnTo>
                    <a:pt x="7092556" y="184150"/>
                  </a:lnTo>
                  <a:lnTo>
                    <a:pt x="7139419" y="184150"/>
                  </a:lnTo>
                  <a:lnTo>
                    <a:pt x="7139419" y="170815"/>
                  </a:lnTo>
                  <a:lnTo>
                    <a:pt x="7139419" y="161861"/>
                  </a:lnTo>
                  <a:close/>
                </a:path>
                <a:path w="7285355" h="382905">
                  <a:moveTo>
                    <a:pt x="7197534" y="90805"/>
                  </a:moveTo>
                  <a:lnTo>
                    <a:pt x="7192581" y="89535"/>
                  </a:lnTo>
                  <a:lnTo>
                    <a:pt x="7187311" y="88900"/>
                  </a:lnTo>
                  <a:lnTo>
                    <a:pt x="7172325" y="88900"/>
                  </a:lnTo>
                  <a:lnTo>
                    <a:pt x="7157529" y="119380"/>
                  </a:lnTo>
                  <a:lnTo>
                    <a:pt x="7144194" y="119380"/>
                  </a:lnTo>
                  <a:lnTo>
                    <a:pt x="7144194" y="136525"/>
                  </a:lnTo>
                  <a:lnTo>
                    <a:pt x="7157529" y="136525"/>
                  </a:lnTo>
                  <a:lnTo>
                    <a:pt x="7157529" y="243205"/>
                  </a:lnTo>
                  <a:lnTo>
                    <a:pt x="7176579" y="243205"/>
                  </a:lnTo>
                  <a:lnTo>
                    <a:pt x="7176579" y="136525"/>
                  </a:lnTo>
                  <a:lnTo>
                    <a:pt x="7197534" y="136525"/>
                  </a:lnTo>
                  <a:lnTo>
                    <a:pt x="7197534" y="124142"/>
                  </a:lnTo>
                  <a:lnTo>
                    <a:pt x="7197534" y="119380"/>
                  </a:lnTo>
                  <a:lnTo>
                    <a:pt x="7192581" y="119380"/>
                  </a:lnTo>
                  <a:lnTo>
                    <a:pt x="7188327" y="119697"/>
                  </a:lnTo>
                  <a:lnTo>
                    <a:pt x="7184771" y="120332"/>
                  </a:lnTo>
                  <a:lnTo>
                    <a:pt x="7181342" y="120840"/>
                  </a:lnTo>
                  <a:lnTo>
                    <a:pt x="7178611" y="122110"/>
                  </a:lnTo>
                  <a:lnTo>
                    <a:pt x="7176579" y="124142"/>
                  </a:lnTo>
                  <a:lnTo>
                    <a:pt x="7176579" y="112395"/>
                  </a:lnTo>
                  <a:lnTo>
                    <a:pt x="7177405" y="109093"/>
                  </a:lnTo>
                  <a:lnTo>
                    <a:pt x="7178942" y="107315"/>
                  </a:lnTo>
                  <a:lnTo>
                    <a:pt x="7180707" y="105156"/>
                  </a:lnTo>
                  <a:lnTo>
                    <a:pt x="7183882" y="104140"/>
                  </a:lnTo>
                  <a:lnTo>
                    <a:pt x="7191756" y="104140"/>
                  </a:lnTo>
                  <a:lnTo>
                    <a:pt x="7194740" y="104457"/>
                  </a:lnTo>
                  <a:lnTo>
                    <a:pt x="7197534" y="105092"/>
                  </a:lnTo>
                  <a:lnTo>
                    <a:pt x="7197534" y="104140"/>
                  </a:lnTo>
                  <a:lnTo>
                    <a:pt x="7197534" y="90805"/>
                  </a:lnTo>
                  <a:close/>
                </a:path>
                <a:path w="7285355" h="382905">
                  <a:moveTo>
                    <a:pt x="7225195" y="119380"/>
                  </a:moveTo>
                  <a:lnTo>
                    <a:pt x="7206145" y="119380"/>
                  </a:lnTo>
                  <a:lnTo>
                    <a:pt x="7206145" y="243205"/>
                  </a:lnTo>
                  <a:lnTo>
                    <a:pt x="7225195" y="243205"/>
                  </a:lnTo>
                  <a:lnTo>
                    <a:pt x="7225195" y="119380"/>
                  </a:lnTo>
                  <a:close/>
                </a:path>
                <a:path w="7285355" h="382905">
                  <a:moveTo>
                    <a:pt x="7226147" y="95758"/>
                  </a:moveTo>
                  <a:lnTo>
                    <a:pt x="7225131" y="93535"/>
                  </a:lnTo>
                  <a:lnTo>
                    <a:pt x="7223099" y="91757"/>
                  </a:lnTo>
                  <a:lnTo>
                    <a:pt x="7221067" y="89852"/>
                  </a:lnTo>
                  <a:lnTo>
                    <a:pt x="7218591" y="88900"/>
                  </a:lnTo>
                  <a:lnTo>
                    <a:pt x="7212749" y="88900"/>
                  </a:lnTo>
                  <a:lnTo>
                    <a:pt x="7210272" y="89852"/>
                  </a:lnTo>
                  <a:lnTo>
                    <a:pt x="7208240" y="91757"/>
                  </a:lnTo>
                  <a:lnTo>
                    <a:pt x="7206208" y="93535"/>
                  </a:lnTo>
                  <a:lnTo>
                    <a:pt x="7205192" y="95758"/>
                  </a:lnTo>
                  <a:lnTo>
                    <a:pt x="7205192" y="100965"/>
                  </a:lnTo>
                  <a:lnTo>
                    <a:pt x="7206208" y="103187"/>
                  </a:lnTo>
                  <a:lnTo>
                    <a:pt x="7208240" y="105092"/>
                  </a:lnTo>
                  <a:lnTo>
                    <a:pt x="7210399" y="106997"/>
                  </a:lnTo>
                  <a:lnTo>
                    <a:pt x="7212876" y="107950"/>
                  </a:lnTo>
                  <a:lnTo>
                    <a:pt x="7218464" y="107950"/>
                  </a:lnTo>
                  <a:lnTo>
                    <a:pt x="7220877" y="106997"/>
                  </a:lnTo>
                  <a:lnTo>
                    <a:pt x="7222909" y="105092"/>
                  </a:lnTo>
                  <a:lnTo>
                    <a:pt x="7225068" y="103187"/>
                  </a:lnTo>
                  <a:lnTo>
                    <a:pt x="7226147" y="100965"/>
                  </a:lnTo>
                  <a:lnTo>
                    <a:pt x="7226147" y="95758"/>
                  </a:lnTo>
                  <a:close/>
                </a:path>
                <a:path w="7285355" h="382905">
                  <a:moveTo>
                    <a:pt x="7285342" y="119380"/>
                  </a:moveTo>
                  <a:lnTo>
                    <a:pt x="7252957" y="119380"/>
                  </a:lnTo>
                  <a:lnTo>
                    <a:pt x="7257021" y="118110"/>
                  </a:lnTo>
                  <a:lnTo>
                    <a:pt x="7260387" y="114808"/>
                  </a:lnTo>
                  <a:lnTo>
                    <a:pt x="7263054" y="109474"/>
                  </a:lnTo>
                  <a:lnTo>
                    <a:pt x="7265848" y="104013"/>
                  </a:lnTo>
                  <a:lnTo>
                    <a:pt x="7267245" y="97790"/>
                  </a:lnTo>
                  <a:lnTo>
                    <a:pt x="7267245" y="90805"/>
                  </a:lnTo>
                  <a:lnTo>
                    <a:pt x="7248195" y="90805"/>
                  </a:lnTo>
                  <a:lnTo>
                    <a:pt x="7248284" y="97790"/>
                  </a:lnTo>
                  <a:lnTo>
                    <a:pt x="7246988" y="103759"/>
                  </a:lnTo>
                  <a:lnTo>
                    <a:pt x="7241400" y="114427"/>
                  </a:lnTo>
                  <a:lnTo>
                    <a:pt x="7237336" y="117856"/>
                  </a:lnTo>
                  <a:lnTo>
                    <a:pt x="7232002" y="119380"/>
                  </a:lnTo>
                  <a:lnTo>
                    <a:pt x="7232002" y="136525"/>
                  </a:lnTo>
                  <a:lnTo>
                    <a:pt x="7245337" y="136525"/>
                  </a:lnTo>
                  <a:lnTo>
                    <a:pt x="7245375" y="212725"/>
                  </a:lnTo>
                  <a:lnTo>
                    <a:pt x="7245909" y="219456"/>
                  </a:lnTo>
                  <a:lnTo>
                    <a:pt x="7265276" y="243205"/>
                  </a:lnTo>
                  <a:lnTo>
                    <a:pt x="7285342" y="243205"/>
                  </a:lnTo>
                  <a:lnTo>
                    <a:pt x="7285342" y="226060"/>
                  </a:lnTo>
                  <a:lnTo>
                    <a:pt x="7273277" y="226060"/>
                  </a:lnTo>
                  <a:lnTo>
                    <a:pt x="7270547" y="225234"/>
                  </a:lnTo>
                  <a:lnTo>
                    <a:pt x="7264387" y="207899"/>
                  </a:lnTo>
                  <a:lnTo>
                    <a:pt x="7264387" y="136525"/>
                  </a:lnTo>
                  <a:lnTo>
                    <a:pt x="7285342" y="136525"/>
                  </a:lnTo>
                  <a:lnTo>
                    <a:pt x="7285342" y="11938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5" name="object 185" descr=""/>
          <p:cNvGrpSpPr/>
          <p:nvPr/>
        </p:nvGrpSpPr>
        <p:grpSpPr>
          <a:xfrm>
            <a:off x="6392367" y="2976025"/>
            <a:ext cx="423545" cy="423545"/>
            <a:chOff x="6392367" y="2976025"/>
            <a:chExt cx="423545" cy="423545"/>
          </a:xfrm>
        </p:grpSpPr>
        <p:sp>
          <p:nvSpPr>
            <p:cNvPr id="186" name="object 186" descr=""/>
            <p:cNvSpPr/>
            <p:nvPr/>
          </p:nvSpPr>
          <p:spPr>
            <a:xfrm>
              <a:off x="6392367" y="2976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464299" y="3048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8" name="object 188" descr=""/>
          <p:cNvGrpSpPr/>
          <p:nvPr/>
        </p:nvGrpSpPr>
        <p:grpSpPr>
          <a:xfrm>
            <a:off x="8043367" y="2976025"/>
            <a:ext cx="423545" cy="423545"/>
            <a:chOff x="8043367" y="2976025"/>
            <a:chExt cx="423545" cy="423545"/>
          </a:xfrm>
        </p:grpSpPr>
        <p:sp>
          <p:nvSpPr>
            <p:cNvPr id="189" name="object 189" descr=""/>
            <p:cNvSpPr/>
            <p:nvPr/>
          </p:nvSpPr>
          <p:spPr>
            <a:xfrm>
              <a:off x="8043367" y="2976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8115299" y="3048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1" name="object 191" descr=""/>
          <p:cNvGrpSpPr/>
          <p:nvPr/>
        </p:nvGrpSpPr>
        <p:grpSpPr>
          <a:xfrm>
            <a:off x="9694367" y="2976025"/>
            <a:ext cx="423545" cy="423545"/>
            <a:chOff x="9694367" y="2976025"/>
            <a:chExt cx="423545" cy="423545"/>
          </a:xfrm>
        </p:grpSpPr>
        <p:sp>
          <p:nvSpPr>
            <p:cNvPr id="192" name="object 192" descr=""/>
            <p:cNvSpPr/>
            <p:nvPr/>
          </p:nvSpPr>
          <p:spPr>
            <a:xfrm>
              <a:off x="9694367" y="2976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9766299" y="3048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4" name="object 194" descr=""/>
          <p:cNvGrpSpPr/>
          <p:nvPr/>
        </p:nvGrpSpPr>
        <p:grpSpPr>
          <a:xfrm>
            <a:off x="9694367" y="4881025"/>
            <a:ext cx="423545" cy="423545"/>
            <a:chOff x="9694367" y="4881025"/>
            <a:chExt cx="423545" cy="423545"/>
          </a:xfrm>
        </p:grpSpPr>
        <p:sp>
          <p:nvSpPr>
            <p:cNvPr id="195" name="object 195" descr=""/>
            <p:cNvSpPr/>
            <p:nvPr/>
          </p:nvSpPr>
          <p:spPr>
            <a:xfrm>
              <a:off x="9694367" y="4881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766299" y="4953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7" name="object 197" descr=""/>
          <p:cNvGrpSpPr/>
          <p:nvPr/>
        </p:nvGrpSpPr>
        <p:grpSpPr>
          <a:xfrm>
            <a:off x="8043367" y="5528725"/>
            <a:ext cx="423545" cy="423545"/>
            <a:chOff x="8043367" y="5528725"/>
            <a:chExt cx="423545" cy="423545"/>
          </a:xfrm>
        </p:grpSpPr>
        <p:sp>
          <p:nvSpPr>
            <p:cNvPr id="198" name="object 198" descr=""/>
            <p:cNvSpPr/>
            <p:nvPr/>
          </p:nvSpPr>
          <p:spPr>
            <a:xfrm>
              <a:off x="8043367" y="55287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8115299" y="56007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0" name="object 200" descr=""/>
          <p:cNvGrpSpPr/>
          <p:nvPr/>
        </p:nvGrpSpPr>
        <p:grpSpPr>
          <a:xfrm>
            <a:off x="8043367" y="6151030"/>
            <a:ext cx="423545" cy="423545"/>
            <a:chOff x="8043367" y="6151030"/>
            <a:chExt cx="423545" cy="423545"/>
          </a:xfrm>
        </p:grpSpPr>
        <p:sp>
          <p:nvSpPr>
            <p:cNvPr id="201" name="object 201" descr=""/>
            <p:cNvSpPr/>
            <p:nvPr/>
          </p:nvSpPr>
          <p:spPr>
            <a:xfrm>
              <a:off x="8043367" y="6151030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8115299" y="62229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3" name="object 203" descr=""/>
          <p:cNvGrpSpPr/>
          <p:nvPr/>
        </p:nvGrpSpPr>
        <p:grpSpPr>
          <a:xfrm>
            <a:off x="8043367" y="4246025"/>
            <a:ext cx="423545" cy="423545"/>
            <a:chOff x="8043367" y="4246025"/>
            <a:chExt cx="423545" cy="423545"/>
          </a:xfrm>
        </p:grpSpPr>
        <p:sp>
          <p:nvSpPr>
            <p:cNvPr id="204" name="object 204" descr=""/>
            <p:cNvSpPr/>
            <p:nvPr/>
          </p:nvSpPr>
          <p:spPr>
            <a:xfrm>
              <a:off x="8043367" y="4246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8115299" y="4318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6" name="object 206" descr=""/>
          <p:cNvGrpSpPr/>
          <p:nvPr/>
        </p:nvGrpSpPr>
        <p:grpSpPr>
          <a:xfrm>
            <a:off x="6392367" y="4881025"/>
            <a:ext cx="423545" cy="423545"/>
            <a:chOff x="6392367" y="4881025"/>
            <a:chExt cx="423545" cy="423545"/>
          </a:xfrm>
        </p:grpSpPr>
        <p:sp>
          <p:nvSpPr>
            <p:cNvPr id="207" name="object 207" descr=""/>
            <p:cNvSpPr/>
            <p:nvPr/>
          </p:nvSpPr>
          <p:spPr>
            <a:xfrm>
              <a:off x="6392367" y="4881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6464299" y="4953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9" name="object 209" descr=""/>
          <p:cNvGrpSpPr/>
          <p:nvPr/>
        </p:nvGrpSpPr>
        <p:grpSpPr>
          <a:xfrm>
            <a:off x="6392367" y="3623725"/>
            <a:ext cx="423545" cy="423545"/>
            <a:chOff x="6392367" y="3623725"/>
            <a:chExt cx="423545" cy="423545"/>
          </a:xfrm>
        </p:grpSpPr>
        <p:sp>
          <p:nvSpPr>
            <p:cNvPr id="210" name="object 210" descr=""/>
            <p:cNvSpPr/>
            <p:nvPr/>
          </p:nvSpPr>
          <p:spPr>
            <a:xfrm>
              <a:off x="6392367" y="36237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6464299" y="36957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6490985" y="3695700"/>
              <a:ext cx="252729" cy="279400"/>
            </a:xfrm>
            <a:custGeom>
              <a:avLst/>
              <a:gdLst/>
              <a:ahLst/>
              <a:cxnLst/>
              <a:rect l="l" t="t" r="r" b="b"/>
              <a:pathLst>
                <a:path w="252729" h="279400">
                  <a:moveTo>
                    <a:pt x="113017" y="0"/>
                  </a:moveTo>
                  <a:lnTo>
                    <a:pt x="113017" y="139700"/>
                  </a:lnTo>
                  <a:lnTo>
                    <a:pt x="0" y="221818"/>
                  </a:lnTo>
                  <a:lnTo>
                    <a:pt x="11394" y="235558"/>
                  </a:lnTo>
                  <a:lnTo>
                    <a:pt x="54533" y="266573"/>
                  </a:lnTo>
                  <a:lnTo>
                    <a:pt x="106127" y="279229"/>
                  </a:lnTo>
                  <a:lnTo>
                    <a:pt x="123977" y="278968"/>
                  </a:lnTo>
                  <a:lnTo>
                    <a:pt x="175178" y="264805"/>
                  </a:lnTo>
                  <a:lnTo>
                    <a:pt x="217444" y="232494"/>
                  </a:lnTo>
                  <a:lnTo>
                    <a:pt x="244564" y="186730"/>
                  </a:lnTo>
                  <a:lnTo>
                    <a:pt x="252615" y="134213"/>
                  </a:lnTo>
                  <a:lnTo>
                    <a:pt x="250774" y="116458"/>
                  </a:lnTo>
                  <a:lnTo>
                    <a:pt x="232130" y="66713"/>
                  </a:lnTo>
                  <a:lnTo>
                    <a:pt x="196267" y="27509"/>
                  </a:lnTo>
                  <a:lnTo>
                    <a:pt x="148291" y="4525"/>
                  </a:lnTo>
                  <a:lnTo>
                    <a:pt x="130834" y="1140"/>
                  </a:lnTo>
                  <a:lnTo>
                    <a:pt x="11301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3" name="object 213" descr=""/>
          <p:cNvGrpSpPr/>
          <p:nvPr/>
        </p:nvGrpSpPr>
        <p:grpSpPr>
          <a:xfrm>
            <a:off x="9694367" y="3623725"/>
            <a:ext cx="423545" cy="423545"/>
            <a:chOff x="9694367" y="3623725"/>
            <a:chExt cx="423545" cy="423545"/>
          </a:xfrm>
        </p:grpSpPr>
        <p:sp>
          <p:nvSpPr>
            <p:cNvPr id="214" name="object 214" descr=""/>
            <p:cNvSpPr/>
            <p:nvPr/>
          </p:nvSpPr>
          <p:spPr>
            <a:xfrm>
              <a:off x="9694367" y="36237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9766299" y="36957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9792985" y="3695700"/>
              <a:ext cx="252729" cy="279400"/>
            </a:xfrm>
            <a:custGeom>
              <a:avLst/>
              <a:gdLst/>
              <a:ahLst/>
              <a:cxnLst/>
              <a:rect l="l" t="t" r="r" b="b"/>
              <a:pathLst>
                <a:path w="252729" h="279400">
                  <a:moveTo>
                    <a:pt x="113017" y="0"/>
                  </a:moveTo>
                  <a:lnTo>
                    <a:pt x="113017" y="139700"/>
                  </a:lnTo>
                  <a:lnTo>
                    <a:pt x="0" y="221818"/>
                  </a:lnTo>
                  <a:lnTo>
                    <a:pt x="11394" y="235558"/>
                  </a:lnTo>
                  <a:lnTo>
                    <a:pt x="54533" y="266573"/>
                  </a:lnTo>
                  <a:lnTo>
                    <a:pt x="106127" y="279229"/>
                  </a:lnTo>
                  <a:lnTo>
                    <a:pt x="123977" y="278968"/>
                  </a:lnTo>
                  <a:lnTo>
                    <a:pt x="175178" y="264805"/>
                  </a:lnTo>
                  <a:lnTo>
                    <a:pt x="217444" y="232494"/>
                  </a:lnTo>
                  <a:lnTo>
                    <a:pt x="244564" y="186730"/>
                  </a:lnTo>
                  <a:lnTo>
                    <a:pt x="252615" y="134213"/>
                  </a:lnTo>
                  <a:lnTo>
                    <a:pt x="250774" y="116458"/>
                  </a:lnTo>
                  <a:lnTo>
                    <a:pt x="232130" y="66713"/>
                  </a:lnTo>
                  <a:lnTo>
                    <a:pt x="196267" y="27509"/>
                  </a:lnTo>
                  <a:lnTo>
                    <a:pt x="148291" y="4525"/>
                  </a:lnTo>
                  <a:lnTo>
                    <a:pt x="130834" y="1140"/>
                  </a:lnTo>
                  <a:lnTo>
                    <a:pt x="11301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7" name="object 217" descr=""/>
          <p:cNvGrpSpPr/>
          <p:nvPr/>
        </p:nvGrpSpPr>
        <p:grpSpPr>
          <a:xfrm>
            <a:off x="9694367" y="4258725"/>
            <a:ext cx="423545" cy="423545"/>
            <a:chOff x="9694367" y="4258725"/>
            <a:chExt cx="423545" cy="423545"/>
          </a:xfrm>
        </p:grpSpPr>
        <p:sp>
          <p:nvSpPr>
            <p:cNvPr id="218" name="object 218" descr=""/>
            <p:cNvSpPr/>
            <p:nvPr/>
          </p:nvSpPr>
          <p:spPr>
            <a:xfrm>
              <a:off x="9694367" y="42587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9766299" y="43307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792985" y="4330700"/>
              <a:ext cx="252729" cy="279400"/>
            </a:xfrm>
            <a:custGeom>
              <a:avLst/>
              <a:gdLst/>
              <a:ahLst/>
              <a:cxnLst/>
              <a:rect l="l" t="t" r="r" b="b"/>
              <a:pathLst>
                <a:path w="252729" h="279400">
                  <a:moveTo>
                    <a:pt x="113017" y="0"/>
                  </a:moveTo>
                  <a:lnTo>
                    <a:pt x="113017" y="139700"/>
                  </a:lnTo>
                  <a:lnTo>
                    <a:pt x="0" y="221818"/>
                  </a:lnTo>
                  <a:lnTo>
                    <a:pt x="11394" y="235558"/>
                  </a:lnTo>
                  <a:lnTo>
                    <a:pt x="54533" y="266573"/>
                  </a:lnTo>
                  <a:lnTo>
                    <a:pt x="106127" y="279229"/>
                  </a:lnTo>
                  <a:lnTo>
                    <a:pt x="123977" y="278968"/>
                  </a:lnTo>
                  <a:lnTo>
                    <a:pt x="175178" y="264805"/>
                  </a:lnTo>
                  <a:lnTo>
                    <a:pt x="217444" y="232494"/>
                  </a:lnTo>
                  <a:lnTo>
                    <a:pt x="244564" y="186730"/>
                  </a:lnTo>
                  <a:lnTo>
                    <a:pt x="252615" y="134213"/>
                  </a:lnTo>
                  <a:lnTo>
                    <a:pt x="250774" y="116458"/>
                  </a:lnTo>
                  <a:lnTo>
                    <a:pt x="232130" y="66713"/>
                  </a:lnTo>
                  <a:lnTo>
                    <a:pt x="196267" y="27509"/>
                  </a:lnTo>
                  <a:lnTo>
                    <a:pt x="148291" y="4525"/>
                  </a:lnTo>
                  <a:lnTo>
                    <a:pt x="130834" y="1140"/>
                  </a:lnTo>
                  <a:lnTo>
                    <a:pt x="11301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1" name="object 221" descr=""/>
          <p:cNvGrpSpPr/>
          <p:nvPr/>
        </p:nvGrpSpPr>
        <p:grpSpPr>
          <a:xfrm>
            <a:off x="8043367" y="4881025"/>
            <a:ext cx="423545" cy="423545"/>
            <a:chOff x="8043367" y="4881025"/>
            <a:chExt cx="423545" cy="423545"/>
          </a:xfrm>
        </p:grpSpPr>
        <p:sp>
          <p:nvSpPr>
            <p:cNvPr id="222" name="object 222" descr=""/>
            <p:cNvSpPr/>
            <p:nvPr/>
          </p:nvSpPr>
          <p:spPr>
            <a:xfrm>
              <a:off x="8043367" y="4881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8115299" y="4953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8141985" y="4953000"/>
              <a:ext cx="252729" cy="279400"/>
            </a:xfrm>
            <a:custGeom>
              <a:avLst/>
              <a:gdLst/>
              <a:ahLst/>
              <a:cxnLst/>
              <a:rect l="l" t="t" r="r" b="b"/>
              <a:pathLst>
                <a:path w="252729" h="279400">
                  <a:moveTo>
                    <a:pt x="113017" y="0"/>
                  </a:moveTo>
                  <a:lnTo>
                    <a:pt x="113017" y="139700"/>
                  </a:lnTo>
                  <a:lnTo>
                    <a:pt x="0" y="221818"/>
                  </a:lnTo>
                  <a:lnTo>
                    <a:pt x="11394" y="235558"/>
                  </a:lnTo>
                  <a:lnTo>
                    <a:pt x="54533" y="266573"/>
                  </a:lnTo>
                  <a:lnTo>
                    <a:pt x="106127" y="279229"/>
                  </a:lnTo>
                  <a:lnTo>
                    <a:pt x="123977" y="278968"/>
                  </a:lnTo>
                  <a:lnTo>
                    <a:pt x="175178" y="264805"/>
                  </a:lnTo>
                  <a:lnTo>
                    <a:pt x="217444" y="232494"/>
                  </a:lnTo>
                  <a:lnTo>
                    <a:pt x="244564" y="186730"/>
                  </a:lnTo>
                  <a:lnTo>
                    <a:pt x="252615" y="134213"/>
                  </a:lnTo>
                  <a:lnTo>
                    <a:pt x="250774" y="116458"/>
                  </a:lnTo>
                  <a:lnTo>
                    <a:pt x="232130" y="66713"/>
                  </a:lnTo>
                  <a:lnTo>
                    <a:pt x="196267" y="27509"/>
                  </a:lnTo>
                  <a:lnTo>
                    <a:pt x="148291" y="4525"/>
                  </a:lnTo>
                  <a:lnTo>
                    <a:pt x="130834" y="1140"/>
                  </a:lnTo>
                  <a:lnTo>
                    <a:pt x="11301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5" name="object 225" descr=""/>
          <p:cNvGrpSpPr/>
          <p:nvPr/>
        </p:nvGrpSpPr>
        <p:grpSpPr>
          <a:xfrm>
            <a:off x="8043367" y="3611025"/>
            <a:ext cx="423545" cy="423545"/>
            <a:chOff x="8043367" y="3611025"/>
            <a:chExt cx="423545" cy="423545"/>
          </a:xfrm>
        </p:grpSpPr>
        <p:sp>
          <p:nvSpPr>
            <p:cNvPr id="226" name="object 226" descr=""/>
            <p:cNvSpPr/>
            <p:nvPr/>
          </p:nvSpPr>
          <p:spPr>
            <a:xfrm>
              <a:off x="8043367" y="3611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8115299" y="3683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8141985" y="3683000"/>
              <a:ext cx="252729" cy="279400"/>
            </a:xfrm>
            <a:custGeom>
              <a:avLst/>
              <a:gdLst/>
              <a:ahLst/>
              <a:cxnLst/>
              <a:rect l="l" t="t" r="r" b="b"/>
              <a:pathLst>
                <a:path w="252729" h="279400">
                  <a:moveTo>
                    <a:pt x="113017" y="0"/>
                  </a:moveTo>
                  <a:lnTo>
                    <a:pt x="113017" y="139700"/>
                  </a:lnTo>
                  <a:lnTo>
                    <a:pt x="0" y="221818"/>
                  </a:lnTo>
                  <a:lnTo>
                    <a:pt x="11394" y="235558"/>
                  </a:lnTo>
                  <a:lnTo>
                    <a:pt x="54533" y="266573"/>
                  </a:lnTo>
                  <a:lnTo>
                    <a:pt x="106127" y="279229"/>
                  </a:lnTo>
                  <a:lnTo>
                    <a:pt x="123977" y="278968"/>
                  </a:lnTo>
                  <a:lnTo>
                    <a:pt x="175178" y="264805"/>
                  </a:lnTo>
                  <a:lnTo>
                    <a:pt x="217444" y="232494"/>
                  </a:lnTo>
                  <a:lnTo>
                    <a:pt x="244564" y="186730"/>
                  </a:lnTo>
                  <a:lnTo>
                    <a:pt x="252615" y="134213"/>
                  </a:lnTo>
                  <a:lnTo>
                    <a:pt x="250774" y="116458"/>
                  </a:lnTo>
                  <a:lnTo>
                    <a:pt x="232130" y="66713"/>
                  </a:lnTo>
                  <a:lnTo>
                    <a:pt x="196267" y="27509"/>
                  </a:lnTo>
                  <a:lnTo>
                    <a:pt x="148291" y="4525"/>
                  </a:lnTo>
                  <a:lnTo>
                    <a:pt x="130834" y="1140"/>
                  </a:lnTo>
                  <a:lnTo>
                    <a:pt x="11301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9" name="object 229" descr=""/>
          <p:cNvGrpSpPr/>
          <p:nvPr/>
        </p:nvGrpSpPr>
        <p:grpSpPr>
          <a:xfrm>
            <a:off x="6392367" y="4246025"/>
            <a:ext cx="423545" cy="423545"/>
            <a:chOff x="6392367" y="4246025"/>
            <a:chExt cx="423545" cy="423545"/>
          </a:xfrm>
        </p:grpSpPr>
        <p:sp>
          <p:nvSpPr>
            <p:cNvPr id="230" name="object 230" descr=""/>
            <p:cNvSpPr/>
            <p:nvPr/>
          </p:nvSpPr>
          <p:spPr>
            <a:xfrm>
              <a:off x="6392367" y="4246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6464299" y="4318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490985" y="4318000"/>
              <a:ext cx="252729" cy="279400"/>
            </a:xfrm>
            <a:custGeom>
              <a:avLst/>
              <a:gdLst/>
              <a:ahLst/>
              <a:cxnLst/>
              <a:rect l="l" t="t" r="r" b="b"/>
              <a:pathLst>
                <a:path w="252729" h="279400">
                  <a:moveTo>
                    <a:pt x="113017" y="0"/>
                  </a:moveTo>
                  <a:lnTo>
                    <a:pt x="113017" y="139700"/>
                  </a:lnTo>
                  <a:lnTo>
                    <a:pt x="0" y="221818"/>
                  </a:lnTo>
                  <a:lnTo>
                    <a:pt x="11394" y="235558"/>
                  </a:lnTo>
                  <a:lnTo>
                    <a:pt x="54533" y="266573"/>
                  </a:lnTo>
                  <a:lnTo>
                    <a:pt x="106127" y="279229"/>
                  </a:lnTo>
                  <a:lnTo>
                    <a:pt x="123977" y="278968"/>
                  </a:lnTo>
                  <a:lnTo>
                    <a:pt x="175178" y="264805"/>
                  </a:lnTo>
                  <a:lnTo>
                    <a:pt x="217444" y="232494"/>
                  </a:lnTo>
                  <a:lnTo>
                    <a:pt x="244564" y="186730"/>
                  </a:lnTo>
                  <a:lnTo>
                    <a:pt x="252615" y="134213"/>
                  </a:lnTo>
                  <a:lnTo>
                    <a:pt x="250774" y="116458"/>
                  </a:lnTo>
                  <a:lnTo>
                    <a:pt x="232130" y="66713"/>
                  </a:lnTo>
                  <a:lnTo>
                    <a:pt x="196267" y="27509"/>
                  </a:lnTo>
                  <a:lnTo>
                    <a:pt x="148291" y="4525"/>
                  </a:lnTo>
                  <a:lnTo>
                    <a:pt x="130834" y="1140"/>
                  </a:lnTo>
                  <a:lnTo>
                    <a:pt x="11301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3" name="object 233" descr=""/>
          <p:cNvGrpSpPr/>
          <p:nvPr/>
        </p:nvGrpSpPr>
        <p:grpSpPr>
          <a:xfrm>
            <a:off x="6392367" y="5516025"/>
            <a:ext cx="423545" cy="423545"/>
            <a:chOff x="6392367" y="5516025"/>
            <a:chExt cx="423545" cy="423545"/>
          </a:xfrm>
        </p:grpSpPr>
        <p:sp>
          <p:nvSpPr>
            <p:cNvPr id="234" name="object 234" descr=""/>
            <p:cNvSpPr/>
            <p:nvPr/>
          </p:nvSpPr>
          <p:spPr>
            <a:xfrm>
              <a:off x="6392367" y="5516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6464299" y="5588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4005" y="5588000"/>
              <a:ext cx="139453" cy="221818"/>
            </a:xfrm>
            <a:prstGeom prst="rect">
              <a:avLst/>
            </a:prstGeom>
          </p:spPr>
        </p:pic>
      </p:grpSp>
      <p:grpSp>
        <p:nvGrpSpPr>
          <p:cNvPr id="237" name="object 237" descr=""/>
          <p:cNvGrpSpPr/>
          <p:nvPr/>
        </p:nvGrpSpPr>
        <p:grpSpPr>
          <a:xfrm>
            <a:off x="9694367" y="5516025"/>
            <a:ext cx="423545" cy="423545"/>
            <a:chOff x="9694367" y="5516025"/>
            <a:chExt cx="423545" cy="423545"/>
          </a:xfrm>
        </p:grpSpPr>
        <p:sp>
          <p:nvSpPr>
            <p:cNvPr id="238" name="object 238" descr=""/>
            <p:cNvSpPr/>
            <p:nvPr/>
          </p:nvSpPr>
          <p:spPr>
            <a:xfrm>
              <a:off x="9694367" y="5516025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9766299" y="55880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0" name="object 2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06005" y="5588000"/>
              <a:ext cx="139453" cy="221818"/>
            </a:xfrm>
            <a:prstGeom prst="rect">
              <a:avLst/>
            </a:prstGeom>
          </p:spPr>
        </p:pic>
      </p:grpSp>
      <p:grpSp>
        <p:nvGrpSpPr>
          <p:cNvPr id="241" name="object 241" descr=""/>
          <p:cNvGrpSpPr/>
          <p:nvPr/>
        </p:nvGrpSpPr>
        <p:grpSpPr>
          <a:xfrm>
            <a:off x="9694367" y="6151030"/>
            <a:ext cx="423545" cy="423545"/>
            <a:chOff x="9694367" y="6151030"/>
            <a:chExt cx="423545" cy="423545"/>
          </a:xfrm>
        </p:grpSpPr>
        <p:sp>
          <p:nvSpPr>
            <p:cNvPr id="242" name="object 242" descr=""/>
            <p:cNvSpPr/>
            <p:nvPr/>
          </p:nvSpPr>
          <p:spPr>
            <a:xfrm>
              <a:off x="9694367" y="6151030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9766299" y="62229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4" name="object 24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6005" y="6222999"/>
              <a:ext cx="139453" cy="221818"/>
            </a:xfrm>
            <a:prstGeom prst="rect">
              <a:avLst/>
            </a:prstGeom>
          </p:spPr>
        </p:pic>
      </p:grpSp>
      <p:grpSp>
        <p:nvGrpSpPr>
          <p:cNvPr id="245" name="object 245" descr=""/>
          <p:cNvGrpSpPr/>
          <p:nvPr/>
        </p:nvGrpSpPr>
        <p:grpSpPr>
          <a:xfrm>
            <a:off x="6392367" y="6151030"/>
            <a:ext cx="423545" cy="423545"/>
            <a:chOff x="6392367" y="6151030"/>
            <a:chExt cx="423545" cy="423545"/>
          </a:xfrm>
        </p:grpSpPr>
        <p:sp>
          <p:nvSpPr>
            <p:cNvPr id="246" name="object 246" descr=""/>
            <p:cNvSpPr/>
            <p:nvPr/>
          </p:nvSpPr>
          <p:spPr>
            <a:xfrm>
              <a:off x="6392367" y="6151030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303529" y="0"/>
                  </a:moveTo>
                  <a:lnTo>
                    <a:pt x="120014" y="0"/>
                  </a:lnTo>
                  <a:lnTo>
                    <a:pt x="70991" y="9042"/>
                  </a:lnTo>
                  <a:lnTo>
                    <a:pt x="33099" y="34556"/>
                  </a:lnTo>
                  <a:lnTo>
                    <a:pt x="8661" y="74119"/>
                  </a:lnTo>
                  <a:lnTo>
                    <a:pt x="0" y="125310"/>
                  </a:lnTo>
                  <a:lnTo>
                    <a:pt x="0" y="298234"/>
                  </a:lnTo>
                  <a:lnTo>
                    <a:pt x="8661" y="349305"/>
                  </a:lnTo>
                  <a:lnTo>
                    <a:pt x="33099" y="388804"/>
                  </a:lnTo>
                  <a:lnTo>
                    <a:pt x="70991" y="414291"/>
                  </a:lnTo>
                  <a:lnTo>
                    <a:pt x="120014" y="423329"/>
                  </a:lnTo>
                  <a:lnTo>
                    <a:pt x="303529" y="423329"/>
                  </a:lnTo>
                  <a:lnTo>
                    <a:pt x="352520" y="414291"/>
                  </a:lnTo>
                  <a:lnTo>
                    <a:pt x="390337" y="388804"/>
                  </a:lnTo>
                  <a:lnTo>
                    <a:pt x="414701" y="349305"/>
                  </a:lnTo>
                  <a:lnTo>
                    <a:pt x="423329" y="298234"/>
                  </a:lnTo>
                  <a:lnTo>
                    <a:pt x="423329" y="125310"/>
                  </a:lnTo>
                  <a:lnTo>
                    <a:pt x="414701" y="74119"/>
                  </a:lnTo>
                  <a:lnTo>
                    <a:pt x="390337" y="34556"/>
                  </a:lnTo>
                  <a:lnTo>
                    <a:pt x="352520" y="9042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6464299" y="62229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6464405" y="6222999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598" y="0"/>
                  </a:moveTo>
                  <a:lnTo>
                    <a:pt x="139598" y="139700"/>
                  </a:lnTo>
                  <a:lnTo>
                    <a:pt x="26581" y="57581"/>
                  </a:lnTo>
                  <a:lnTo>
                    <a:pt x="14469" y="77570"/>
                  </a:lnTo>
                  <a:lnTo>
                    <a:pt x="5908" y="99145"/>
                  </a:lnTo>
                  <a:lnTo>
                    <a:pt x="1038" y="121839"/>
                  </a:lnTo>
                  <a:lnTo>
                    <a:pt x="0" y="145186"/>
                  </a:lnTo>
                  <a:lnTo>
                    <a:pt x="2868" y="168378"/>
                  </a:lnTo>
                  <a:lnTo>
                    <a:pt x="19734" y="211451"/>
                  </a:lnTo>
                  <a:lnTo>
                    <a:pt x="49981" y="246868"/>
                  </a:lnTo>
                  <a:lnTo>
                    <a:pt x="89888" y="270260"/>
                  </a:lnTo>
                  <a:lnTo>
                    <a:pt x="135561" y="279346"/>
                  </a:lnTo>
                  <a:lnTo>
                    <a:pt x="158735" y="278085"/>
                  </a:lnTo>
                  <a:lnTo>
                    <a:pt x="203022" y="264172"/>
                  </a:lnTo>
                  <a:lnTo>
                    <a:pt x="240299" y="236521"/>
                  </a:lnTo>
                  <a:lnTo>
                    <a:pt x="266471" y="198183"/>
                  </a:lnTo>
                  <a:lnTo>
                    <a:pt x="278626" y="153392"/>
                  </a:lnTo>
                  <a:lnTo>
                    <a:pt x="278974" y="130187"/>
                  </a:lnTo>
                  <a:lnTo>
                    <a:pt x="275437" y="107086"/>
                  </a:lnTo>
                  <a:lnTo>
                    <a:pt x="257252" y="64384"/>
                  </a:lnTo>
                  <a:lnTo>
                    <a:pt x="226085" y="29997"/>
                  </a:lnTo>
                  <a:lnTo>
                    <a:pt x="185370" y="7712"/>
                  </a:lnTo>
                  <a:lnTo>
                    <a:pt x="162886" y="1954"/>
                  </a:lnTo>
                  <a:lnTo>
                    <a:pt x="139598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49" y="622465"/>
                </a:lnTo>
                <a:lnTo>
                  <a:pt x="11248923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394" y="622465"/>
                </a:lnTo>
                <a:lnTo>
                  <a:pt x="6431381" y="622300"/>
                </a:lnTo>
                <a:lnTo>
                  <a:pt x="6431394" y="0"/>
                </a:lnTo>
                <a:lnTo>
                  <a:pt x="6415329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43" y="622300"/>
                </a:lnTo>
                <a:lnTo>
                  <a:pt x="4825555" y="0"/>
                </a:lnTo>
                <a:lnTo>
                  <a:pt x="4809490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04" y="622465"/>
                </a:lnTo>
                <a:lnTo>
                  <a:pt x="3219704" y="622300"/>
                </a:lnTo>
                <a:lnTo>
                  <a:pt x="3219704" y="0"/>
                </a:lnTo>
                <a:lnTo>
                  <a:pt x="3203651" y="0"/>
                </a:lnTo>
                <a:lnTo>
                  <a:pt x="3203638" y="622300"/>
                </a:lnTo>
                <a:lnTo>
                  <a:pt x="3203638" y="622465"/>
                </a:lnTo>
                <a:lnTo>
                  <a:pt x="1613877" y="622465"/>
                </a:lnTo>
                <a:lnTo>
                  <a:pt x="1613852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799" y="622300"/>
                </a:lnTo>
                <a:lnTo>
                  <a:pt x="1597799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799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6155" y="1622196"/>
                </a:lnTo>
                <a:lnTo>
                  <a:pt x="636155" y="1613877"/>
                </a:lnTo>
                <a:lnTo>
                  <a:pt x="636155" y="1613306"/>
                </a:lnTo>
                <a:lnTo>
                  <a:pt x="636155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613865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203651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10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05838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605686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809502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10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211690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613865" y="160568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415341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10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817529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613865" y="160568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021180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09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423368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90" y="15646"/>
                </a:move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605686"/>
                </a:lnTo>
                <a:lnTo>
                  <a:pt x="1613890" y="1605686"/>
                </a:lnTo>
                <a:lnTo>
                  <a:pt x="1613890" y="1564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627044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09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029232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613865" y="160568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2884" y="630859"/>
            <a:ext cx="16510" cy="1597660"/>
          </a:xfrm>
          <a:custGeom>
            <a:avLst/>
            <a:gdLst/>
            <a:ahLst/>
            <a:cxnLst/>
            <a:rect l="l" t="t" r="r" b="b"/>
            <a:pathLst>
              <a:path w="16509" h="15976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9635071" y="622833"/>
            <a:ext cx="1614170" cy="1605915"/>
          </a:xfrm>
          <a:custGeom>
            <a:avLst/>
            <a:gdLst/>
            <a:ahLst/>
            <a:cxnLst/>
            <a:rect l="l" t="t" r="r" b="b"/>
            <a:pathLst>
              <a:path w="1614170" h="1605914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613865" y="160568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2315101" y="630859"/>
            <a:ext cx="539750" cy="1614170"/>
          </a:xfrm>
          <a:custGeom>
            <a:avLst/>
            <a:gdLst/>
            <a:ahLst/>
            <a:cxnLst/>
            <a:rect l="l" t="t" r="r" b="b"/>
            <a:pathLst>
              <a:path w="539750" h="1614170">
                <a:moveTo>
                  <a:pt x="539686" y="7620"/>
                </a:moveTo>
                <a:lnTo>
                  <a:pt x="531647" y="7620"/>
                </a:lnTo>
                <a:lnTo>
                  <a:pt x="531647" y="0"/>
                </a:lnTo>
                <a:lnTo>
                  <a:pt x="523621" y="0"/>
                </a:lnTo>
                <a:lnTo>
                  <a:pt x="523621" y="7620"/>
                </a:lnTo>
                <a:lnTo>
                  <a:pt x="523621" y="1597660"/>
                </a:lnTo>
                <a:lnTo>
                  <a:pt x="523621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531647" y="1614170"/>
                </a:lnTo>
                <a:lnTo>
                  <a:pt x="531647" y="1613877"/>
                </a:lnTo>
                <a:lnTo>
                  <a:pt x="539686" y="1613877"/>
                </a:lnTo>
                <a:lnTo>
                  <a:pt x="539686" y="1597812"/>
                </a:lnTo>
                <a:lnTo>
                  <a:pt x="531647" y="1597812"/>
                </a:lnTo>
                <a:lnTo>
                  <a:pt x="531647" y="1597660"/>
                </a:lnTo>
                <a:lnTo>
                  <a:pt x="539686" y="1597660"/>
                </a:lnTo>
                <a:lnTo>
                  <a:pt x="539686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240909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838786" y="62323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014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014" y="1621790"/>
                </a:lnTo>
                <a:lnTo>
                  <a:pt x="166014" y="1613471"/>
                </a:lnTo>
                <a:lnTo>
                  <a:pt x="166014" y="1612900"/>
                </a:lnTo>
                <a:lnTo>
                  <a:pt x="166014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014" y="15646"/>
                </a:lnTo>
                <a:lnTo>
                  <a:pt x="166014" y="7620"/>
                </a:lnTo>
                <a:lnTo>
                  <a:pt x="166014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0" y="2229091"/>
            <a:ext cx="636270" cy="1622425"/>
          </a:xfrm>
          <a:custGeom>
            <a:avLst/>
            <a:gdLst/>
            <a:ahLst/>
            <a:cxnLst/>
            <a:rect l="l" t="t" r="r" b="b"/>
            <a:pathLst>
              <a:path w="636270" h="1622425">
                <a:moveTo>
                  <a:pt x="636155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802"/>
                </a:lnTo>
                <a:lnTo>
                  <a:pt x="636155" y="1621802"/>
                </a:lnTo>
                <a:lnTo>
                  <a:pt x="636155" y="1613484"/>
                </a:lnTo>
                <a:lnTo>
                  <a:pt x="636155" y="1612900"/>
                </a:lnTo>
                <a:lnTo>
                  <a:pt x="636155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6155" y="15659"/>
                </a:lnTo>
                <a:lnTo>
                  <a:pt x="636155" y="7632"/>
                </a:lnTo>
                <a:lnTo>
                  <a:pt x="8026" y="7632"/>
                </a:lnTo>
                <a:lnTo>
                  <a:pt x="636155" y="7620"/>
                </a:lnTo>
                <a:lnTo>
                  <a:pt x="63615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2302376" y="2228684"/>
            <a:ext cx="702945" cy="1622425"/>
          </a:xfrm>
          <a:custGeom>
            <a:avLst/>
            <a:gdLst/>
            <a:ahLst/>
            <a:cxnLst/>
            <a:rect l="l" t="t" r="r" b="b"/>
            <a:pathLst>
              <a:path w="702944" h="1622425">
                <a:moveTo>
                  <a:pt x="702424" y="406"/>
                </a:moveTo>
                <a:lnTo>
                  <a:pt x="552411" y="406"/>
                </a:lnTo>
                <a:lnTo>
                  <a:pt x="552411" y="0"/>
                </a:lnTo>
                <a:lnTo>
                  <a:pt x="544372" y="0"/>
                </a:lnTo>
                <a:lnTo>
                  <a:pt x="544372" y="406"/>
                </a:lnTo>
                <a:lnTo>
                  <a:pt x="536409" y="406"/>
                </a:lnTo>
                <a:lnTo>
                  <a:pt x="12725" y="406"/>
                </a:lnTo>
                <a:lnTo>
                  <a:pt x="12725" y="8026"/>
                </a:lnTo>
                <a:lnTo>
                  <a:pt x="12725" y="16065"/>
                </a:lnTo>
                <a:lnTo>
                  <a:pt x="536346" y="16065"/>
                </a:lnTo>
                <a:lnTo>
                  <a:pt x="536346" y="1605686"/>
                </a:lnTo>
                <a:lnTo>
                  <a:pt x="536346" y="1605851"/>
                </a:lnTo>
                <a:lnTo>
                  <a:pt x="0" y="1605851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209"/>
                </a:lnTo>
                <a:lnTo>
                  <a:pt x="544372" y="1622209"/>
                </a:lnTo>
                <a:lnTo>
                  <a:pt x="702424" y="1622196"/>
                </a:lnTo>
                <a:lnTo>
                  <a:pt x="702424" y="1613890"/>
                </a:lnTo>
                <a:lnTo>
                  <a:pt x="702424" y="1613306"/>
                </a:lnTo>
                <a:lnTo>
                  <a:pt x="702424" y="1605851"/>
                </a:lnTo>
                <a:lnTo>
                  <a:pt x="552462" y="1605851"/>
                </a:lnTo>
                <a:lnTo>
                  <a:pt x="552462" y="1605686"/>
                </a:lnTo>
                <a:lnTo>
                  <a:pt x="552462" y="16065"/>
                </a:lnTo>
                <a:lnTo>
                  <a:pt x="702424" y="16065"/>
                </a:lnTo>
                <a:lnTo>
                  <a:pt x="702424" y="8039"/>
                </a:lnTo>
                <a:lnTo>
                  <a:pt x="552462" y="8039"/>
                </a:lnTo>
                <a:lnTo>
                  <a:pt x="702424" y="8026"/>
                </a:lnTo>
                <a:lnTo>
                  <a:pt x="702424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0" y="3834929"/>
            <a:ext cx="636270" cy="1621790"/>
          </a:xfrm>
          <a:custGeom>
            <a:avLst/>
            <a:gdLst/>
            <a:ahLst/>
            <a:cxnLst/>
            <a:rect l="l" t="t" r="r" b="b"/>
            <a:pathLst>
              <a:path w="636270" h="1621789">
                <a:moveTo>
                  <a:pt x="636155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36155" y="1621790"/>
                </a:lnTo>
                <a:lnTo>
                  <a:pt x="636155" y="1613484"/>
                </a:lnTo>
                <a:lnTo>
                  <a:pt x="636155" y="1612900"/>
                </a:lnTo>
                <a:lnTo>
                  <a:pt x="636155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6155" y="15659"/>
                </a:lnTo>
                <a:lnTo>
                  <a:pt x="636155" y="7632"/>
                </a:lnTo>
                <a:lnTo>
                  <a:pt x="8026" y="7632"/>
                </a:lnTo>
                <a:lnTo>
                  <a:pt x="636155" y="7620"/>
                </a:lnTo>
                <a:lnTo>
                  <a:pt x="63615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2302376" y="3834523"/>
            <a:ext cx="702945" cy="1622425"/>
          </a:xfrm>
          <a:custGeom>
            <a:avLst/>
            <a:gdLst/>
            <a:ahLst/>
            <a:cxnLst/>
            <a:rect l="l" t="t" r="r" b="b"/>
            <a:pathLst>
              <a:path w="702944" h="1622425">
                <a:moveTo>
                  <a:pt x="702424" y="406"/>
                </a:moveTo>
                <a:lnTo>
                  <a:pt x="552411" y="406"/>
                </a:lnTo>
                <a:lnTo>
                  <a:pt x="552411" y="0"/>
                </a:lnTo>
                <a:lnTo>
                  <a:pt x="544372" y="0"/>
                </a:lnTo>
                <a:lnTo>
                  <a:pt x="544372" y="406"/>
                </a:lnTo>
                <a:lnTo>
                  <a:pt x="536409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536346" y="16052"/>
                </a:lnTo>
                <a:lnTo>
                  <a:pt x="536346" y="1605686"/>
                </a:lnTo>
                <a:lnTo>
                  <a:pt x="536346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536409" y="1622196"/>
                </a:lnTo>
                <a:lnTo>
                  <a:pt x="544372" y="1622196"/>
                </a:lnTo>
                <a:lnTo>
                  <a:pt x="702424" y="1622196"/>
                </a:lnTo>
                <a:lnTo>
                  <a:pt x="702424" y="1613890"/>
                </a:lnTo>
                <a:lnTo>
                  <a:pt x="702424" y="1613306"/>
                </a:lnTo>
                <a:lnTo>
                  <a:pt x="702424" y="1605851"/>
                </a:lnTo>
                <a:lnTo>
                  <a:pt x="552462" y="1605851"/>
                </a:lnTo>
                <a:lnTo>
                  <a:pt x="552462" y="1605686"/>
                </a:lnTo>
                <a:lnTo>
                  <a:pt x="552462" y="16065"/>
                </a:lnTo>
                <a:lnTo>
                  <a:pt x="702424" y="16065"/>
                </a:lnTo>
                <a:lnTo>
                  <a:pt x="702424" y="8039"/>
                </a:lnTo>
                <a:lnTo>
                  <a:pt x="552462" y="8039"/>
                </a:lnTo>
                <a:lnTo>
                  <a:pt x="702424" y="8026"/>
                </a:lnTo>
                <a:lnTo>
                  <a:pt x="702424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24" name="object 24" descr=""/>
            <p:cNvSpPr/>
            <p:nvPr/>
          </p:nvSpPr>
          <p:spPr>
            <a:xfrm>
              <a:off x="0" y="5440374"/>
              <a:ext cx="12854940" cy="1622425"/>
            </a:xfrm>
            <a:custGeom>
              <a:avLst/>
              <a:gdLst/>
              <a:ahLst/>
              <a:cxnLst/>
              <a:rect l="l" t="t" r="r" b="b"/>
              <a:pathLst>
                <a:path w="12854940" h="1622425">
                  <a:moveTo>
                    <a:pt x="5787250" y="406"/>
                  </a:moveTo>
                  <a:lnTo>
                    <a:pt x="5774575" y="406"/>
                  </a:lnTo>
                  <a:lnTo>
                    <a:pt x="5774575" y="8026"/>
                  </a:lnTo>
                  <a:lnTo>
                    <a:pt x="5774575" y="16052"/>
                  </a:lnTo>
                  <a:lnTo>
                    <a:pt x="5787250" y="16052"/>
                  </a:lnTo>
                  <a:lnTo>
                    <a:pt x="5787250" y="8026"/>
                  </a:lnTo>
                  <a:lnTo>
                    <a:pt x="5787250" y="406"/>
                  </a:lnTo>
                  <a:close/>
                </a:path>
                <a:path w="12854940" h="1622425">
                  <a:moveTo>
                    <a:pt x="12854788" y="0"/>
                  </a:moveTo>
                  <a:lnTo>
                    <a:pt x="12846749" y="0"/>
                  </a:lnTo>
                  <a:lnTo>
                    <a:pt x="12846749" y="406"/>
                  </a:lnTo>
                  <a:lnTo>
                    <a:pt x="12302376" y="406"/>
                  </a:lnTo>
                  <a:lnTo>
                    <a:pt x="12302376" y="8026"/>
                  </a:lnTo>
                  <a:lnTo>
                    <a:pt x="12302376" y="16052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49" y="1605838"/>
                  </a:lnTo>
                  <a:lnTo>
                    <a:pt x="11248936" y="1605686"/>
                  </a:lnTo>
                  <a:lnTo>
                    <a:pt x="11248949" y="1239824"/>
                  </a:lnTo>
                  <a:lnTo>
                    <a:pt x="11232883" y="1239824"/>
                  </a:lnTo>
                  <a:lnTo>
                    <a:pt x="11232883" y="1605686"/>
                  </a:lnTo>
                  <a:lnTo>
                    <a:pt x="11232883" y="1605838"/>
                  </a:lnTo>
                  <a:lnTo>
                    <a:pt x="9643110" y="1605838"/>
                  </a:lnTo>
                  <a:lnTo>
                    <a:pt x="9643097" y="1605686"/>
                  </a:lnTo>
                  <a:lnTo>
                    <a:pt x="9643110" y="1239824"/>
                  </a:lnTo>
                  <a:lnTo>
                    <a:pt x="9627044" y="1239824"/>
                  </a:lnTo>
                  <a:lnTo>
                    <a:pt x="9627044" y="1605686"/>
                  </a:lnTo>
                  <a:lnTo>
                    <a:pt x="9627044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37246" y="1239824"/>
                  </a:lnTo>
                  <a:lnTo>
                    <a:pt x="8021206" y="1239824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07" y="1605838"/>
                  </a:lnTo>
                  <a:lnTo>
                    <a:pt x="6431394" y="1605686"/>
                  </a:lnTo>
                  <a:lnTo>
                    <a:pt x="6431407" y="1239824"/>
                  </a:lnTo>
                  <a:lnTo>
                    <a:pt x="6415341" y="1239824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239824"/>
                  </a:lnTo>
                  <a:lnTo>
                    <a:pt x="4809502" y="1239824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239824"/>
                  </a:lnTo>
                  <a:lnTo>
                    <a:pt x="3203664" y="1239824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239824"/>
                  </a:lnTo>
                  <a:lnTo>
                    <a:pt x="1597812" y="1239824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636155" y="16052"/>
                  </a:lnTo>
                  <a:lnTo>
                    <a:pt x="636155" y="8026"/>
                  </a:lnTo>
                  <a:lnTo>
                    <a:pt x="63615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12846812" y="1622196"/>
                  </a:lnTo>
                  <a:lnTo>
                    <a:pt x="12846812" y="1621904"/>
                  </a:lnTo>
                  <a:lnTo>
                    <a:pt x="12854788" y="1621904"/>
                  </a:lnTo>
                  <a:lnTo>
                    <a:pt x="12854788" y="1605838"/>
                  </a:lnTo>
                  <a:lnTo>
                    <a:pt x="12846812" y="1605838"/>
                  </a:lnTo>
                  <a:lnTo>
                    <a:pt x="12846812" y="1605686"/>
                  </a:lnTo>
                  <a:lnTo>
                    <a:pt x="12854788" y="1605686"/>
                  </a:lnTo>
                  <a:lnTo>
                    <a:pt x="12854788" y="16052"/>
                  </a:lnTo>
                  <a:lnTo>
                    <a:pt x="12854788" y="15646"/>
                  </a:lnTo>
                  <a:lnTo>
                    <a:pt x="12854788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0" y="5440781"/>
              <a:ext cx="13004800" cy="1873885"/>
            </a:xfrm>
            <a:custGeom>
              <a:avLst/>
              <a:gdLst/>
              <a:ahLst/>
              <a:cxnLst/>
              <a:rect l="l" t="t" r="r" b="b"/>
              <a:pathLst>
                <a:path w="13004800" h="1873884">
                  <a:moveTo>
                    <a:pt x="13004800" y="0"/>
                  </a:moveTo>
                  <a:lnTo>
                    <a:pt x="12846812" y="0"/>
                  </a:lnTo>
                  <a:lnTo>
                    <a:pt x="12838786" y="0"/>
                  </a:lnTo>
                  <a:lnTo>
                    <a:pt x="12838786" y="15240"/>
                  </a:lnTo>
                  <a:lnTo>
                    <a:pt x="12838786" y="1605280"/>
                  </a:lnTo>
                  <a:lnTo>
                    <a:pt x="12838786" y="1605838"/>
                  </a:lnTo>
                  <a:lnTo>
                    <a:pt x="12838710" y="1613458"/>
                  </a:lnTo>
                  <a:lnTo>
                    <a:pt x="11248949" y="1613471"/>
                  </a:lnTo>
                  <a:lnTo>
                    <a:pt x="12838710" y="1613458"/>
                  </a:lnTo>
                  <a:lnTo>
                    <a:pt x="12838710" y="1605838"/>
                  </a:lnTo>
                  <a:lnTo>
                    <a:pt x="11248949" y="1605838"/>
                  </a:lnTo>
                  <a:lnTo>
                    <a:pt x="11248949" y="1605445"/>
                  </a:lnTo>
                  <a:lnTo>
                    <a:pt x="11240910" y="1605445"/>
                  </a:lnTo>
                  <a:lnTo>
                    <a:pt x="11240910" y="1605838"/>
                  </a:lnTo>
                  <a:lnTo>
                    <a:pt x="11232871" y="1605838"/>
                  </a:lnTo>
                  <a:lnTo>
                    <a:pt x="11232871" y="1613458"/>
                  </a:lnTo>
                  <a:lnTo>
                    <a:pt x="9643097" y="1613471"/>
                  </a:lnTo>
                  <a:lnTo>
                    <a:pt x="11232871" y="1613458"/>
                  </a:lnTo>
                  <a:lnTo>
                    <a:pt x="11232871" y="1605838"/>
                  </a:lnTo>
                  <a:lnTo>
                    <a:pt x="9643097" y="1605838"/>
                  </a:lnTo>
                  <a:lnTo>
                    <a:pt x="9643097" y="1605445"/>
                  </a:lnTo>
                  <a:lnTo>
                    <a:pt x="9635058" y="1605445"/>
                  </a:lnTo>
                  <a:lnTo>
                    <a:pt x="9635058" y="1605838"/>
                  </a:lnTo>
                  <a:lnTo>
                    <a:pt x="9627044" y="1605838"/>
                  </a:lnTo>
                  <a:lnTo>
                    <a:pt x="9627032" y="1613458"/>
                  </a:lnTo>
                  <a:lnTo>
                    <a:pt x="8037246" y="1613471"/>
                  </a:lnTo>
                  <a:lnTo>
                    <a:pt x="9627032" y="1613458"/>
                  </a:lnTo>
                  <a:lnTo>
                    <a:pt x="9627032" y="1605838"/>
                  </a:lnTo>
                  <a:lnTo>
                    <a:pt x="8037233" y="1605838"/>
                  </a:lnTo>
                  <a:lnTo>
                    <a:pt x="8037233" y="1605445"/>
                  </a:lnTo>
                  <a:lnTo>
                    <a:pt x="8029194" y="1605445"/>
                  </a:lnTo>
                  <a:lnTo>
                    <a:pt x="8029194" y="1605838"/>
                  </a:lnTo>
                  <a:lnTo>
                    <a:pt x="8021193" y="1605838"/>
                  </a:lnTo>
                  <a:lnTo>
                    <a:pt x="8021167" y="1613458"/>
                  </a:lnTo>
                  <a:lnTo>
                    <a:pt x="6431394" y="1613471"/>
                  </a:lnTo>
                  <a:lnTo>
                    <a:pt x="8021167" y="1613458"/>
                  </a:lnTo>
                  <a:lnTo>
                    <a:pt x="8021167" y="1605838"/>
                  </a:lnTo>
                  <a:lnTo>
                    <a:pt x="6431394" y="1605838"/>
                  </a:lnTo>
                  <a:lnTo>
                    <a:pt x="6431394" y="1605445"/>
                  </a:lnTo>
                  <a:lnTo>
                    <a:pt x="6423355" y="1605445"/>
                  </a:lnTo>
                  <a:lnTo>
                    <a:pt x="6423355" y="1605838"/>
                  </a:lnTo>
                  <a:lnTo>
                    <a:pt x="6415329" y="1605838"/>
                  </a:lnTo>
                  <a:lnTo>
                    <a:pt x="6415329" y="1613458"/>
                  </a:lnTo>
                  <a:lnTo>
                    <a:pt x="4825555" y="1613471"/>
                  </a:lnTo>
                  <a:lnTo>
                    <a:pt x="6415329" y="1613458"/>
                  </a:lnTo>
                  <a:lnTo>
                    <a:pt x="6415329" y="1605838"/>
                  </a:lnTo>
                  <a:lnTo>
                    <a:pt x="4825555" y="1605838"/>
                  </a:lnTo>
                  <a:lnTo>
                    <a:pt x="4825555" y="1605445"/>
                  </a:lnTo>
                  <a:lnTo>
                    <a:pt x="4817516" y="1605445"/>
                  </a:lnTo>
                  <a:lnTo>
                    <a:pt x="4817516" y="1605838"/>
                  </a:lnTo>
                  <a:lnTo>
                    <a:pt x="4809490" y="1605838"/>
                  </a:lnTo>
                  <a:lnTo>
                    <a:pt x="4809490" y="1613458"/>
                  </a:lnTo>
                  <a:lnTo>
                    <a:pt x="3219704" y="1613471"/>
                  </a:lnTo>
                  <a:lnTo>
                    <a:pt x="4809490" y="1613458"/>
                  </a:lnTo>
                  <a:lnTo>
                    <a:pt x="4809490" y="1605838"/>
                  </a:lnTo>
                  <a:lnTo>
                    <a:pt x="3219704" y="1605838"/>
                  </a:lnTo>
                  <a:lnTo>
                    <a:pt x="3219704" y="1605445"/>
                  </a:lnTo>
                  <a:lnTo>
                    <a:pt x="3211665" y="1605445"/>
                  </a:lnTo>
                  <a:lnTo>
                    <a:pt x="3211665" y="1605838"/>
                  </a:lnTo>
                  <a:lnTo>
                    <a:pt x="3203651" y="1605838"/>
                  </a:lnTo>
                  <a:lnTo>
                    <a:pt x="3203638" y="1613458"/>
                  </a:lnTo>
                  <a:lnTo>
                    <a:pt x="1613877" y="1613471"/>
                  </a:lnTo>
                  <a:lnTo>
                    <a:pt x="3203638" y="1613458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77" y="1605445"/>
                  </a:lnTo>
                  <a:lnTo>
                    <a:pt x="1605838" y="1605445"/>
                  </a:lnTo>
                  <a:lnTo>
                    <a:pt x="1605838" y="1605838"/>
                  </a:lnTo>
                  <a:lnTo>
                    <a:pt x="1597799" y="1605838"/>
                  </a:lnTo>
                  <a:lnTo>
                    <a:pt x="1597799" y="1613458"/>
                  </a:lnTo>
                  <a:lnTo>
                    <a:pt x="8026" y="1613471"/>
                  </a:lnTo>
                  <a:lnTo>
                    <a:pt x="1597799" y="1613458"/>
                  </a:lnTo>
                  <a:lnTo>
                    <a:pt x="1597799" y="1605838"/>
                  </a:lnTo>
                  <a:lnTo>
                    <a:pt x="0" y="1605838"/>
                  </a:lnTo>
                  <a:lnTo>
                    <a:pt x="0" y="1613458"/>
                  </a:lnTo>
                  <a:lnTo>
                    <a:pt x="0" y="1873808"/>
                  </a:lnTo>
                  <a:lnTo>
                    <a:pt x="8026" y="1873808"/>
                  </a:lnTo>
                  <a:lnTo>
                    <a:pt x="8026" y="1621497"/>
                  </a:lnTo>
                  <a:lnTo>
                    <a:pt x="1597799" y="1621497"/>
                  </a:lnTo>
                  <a:lnTo>
                    <a:pt x="1597799" y="1873808"/>
                  </a:lnTo>
                  <a:lnTo>
                    <a:pt x="1613852" y="1873808"/>
                  </a:lnTo>
                  <a:lnTo>
                    <a:pt x="1613877" y="1621497"/>
                  </a:lnTo>
                  <a:lnTo>
                    <a:pt x="3203638" y="1621497"/>
                  </a:lnTo>
                  <a:lnTo>
                    <a:pt x="3203638" y="1873808"/>
                  </a:lnTo>
                  <a:lnTo>
                    <a:pt x="3219704" y="1873808"/>
                  </a:lnTo>
                  <a:lnTo>
                    <a:pt x="3219704" y="1621497"/>
                  </a:lnTo>
                  <a:lnTo>
                    <a:pt x="4809490" y="1621497"/>
                  </a:lnTo>
                  <a:lnTo>
                    <a:pt x="4809490" y="1873808"/>
                  </a:lnTo>
                  <a:lnTo>
                    <a:pt x="4825543" y="1873808"/>
                  </a:lnTo>
                  <a:lnTo>
                    <a:pt x="4825555" y="1621497"/>
                  </a:lnTo>
                  <a:lnTo>
                    <a:pt x="6415329" y="1621497"/>
                  </a:lnTo>
                  <a:lnTo>
                    <a:pt x="6415329" y="1873808"/>
                  </a:lnTo>
                  <a:lnTo>
                    <a:pt x="6431381" y="1873808"/>
                  </a:lnTo>
                  <a:lnTo>
                    <a:pt x="6431394" y="1621497"/>
                  </a:lnTo>
                  <a:lnTo>
                    <a:pt x="8021167" y="1621497"/>
                  </a:lnTo>
                  <a:lnTo>
                    <a:pt x="8021167" y="1873808"/>
                  </a:lnTo>
                  <a:lnTo>
                    <a:pt x="8037233" y="1873808"/>
                  </a:lnTo>
                  <a:lnTo>
                    <a:pt x="8037246" y="1621497"/>
                  </a:lnTo>
                  <a:lnTo>
                    <a:pt x="9627032" y="1621497"/>
                  </a:lnTo>
                  <a:lnTo>
                    <a:pt x="9627032" y="1873808"/>
                  </a:lnTo>
                  <a:lnTo>
                    <a:pt x="9643097" y="1873808"/>
                  </a:lnTo>
                  <a:lnTo>
                    <a:pt x="9643097" y="1621497"/>
                  </a:lnTo>
                  <a:lnTo>
                    <a:pt x="11232871" y="1621497"/>
                  </a:lnTo>
                  <a:lnTo>
                    <a:pt x="11232871" y="1873808"/>
                  </a:lnTo>
                  <a:lnTo>
                    <a:pt x="11248923" y="1873808"/>
                  </a:lnTo>
                  <a:lnTo>
                    <a:pt x="11248949" y="1621497"/>
                  </a:lnTo>
                  <a:lnTo>
                    <a:pt x="12838710" y="1621497"/>
                  </a:lnTo>
                  <a:lnTo>
                    <a:pt x="12838710" y="1873808"/>
                  </a:lnTo>
                  <a:lnTo>
                    <a:pt x="12854775" y="1873808"/>
                  </a:lnTo>
                  <a:lnTo>
                    <a:pt x="12854775" y="1621790"/>
                  </a:lnTo>
                  <a:lnTo>
                    <a:pt x="13004800" y="1621790"/>
                  </a:lnTo>
                  <a:lnTo>
                    <a:pt x="13004800" y="1613471"/>
                  </a:lnTo>
                  <a:lnTo>
                    <a:pt x="13004800" y="1612900"/>
                  </a:lnTo>
                  <a:lnTo>
                    <a:pt x="13004800" y="1605432"/>
                  </a:lnTo>
                  <a:lnTo>
                    <a:pt x="12854839" y="1605432"/>
                  </a:lnTo>
                  <a:lnTo>
                    <a:pt x="12854839" y="1605280"/>
                  </a:lnTo>
                  <a:lnTo>
                    <a:pt x="12854839" y="15646"/>
                  </a:lnTo>
                  <a:lnTo>
                    <a:pt x="13004800" y="15646"/>
                  </a:lnTo>
                  <a:lnTo>
                    <a:pt x="13004800" y="7620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838786" y="7046226"/>
              <a:ext cx="166370" cy="268605"/>
            </a:xfrm>
            <a:custGeom>
              <a:avLst/>
              <a:gdLst/>
              <a:ahLst/>
              <a:cxnLst/>
              <a:rect l="l" t="t" r="r" b="b"/>
              <a:pathLst>
                <a:path w="166369" h="268604">
                  <a:moveTo>
                    <a:pt x="166014" y="393"/>
                  </a:moveTo>
                  <a:lnTo>
                    <a:pt x="15989" y="393"/>
                  </a:lnTo>
                  <a:lnTo>
                    <a:pt x="15989" y="0"/>
                  </a:lnTo>
                  <a:lnTo>
                    <a:pt x="7950" y="0"/>
                  </a:lnTo>
                  <a:lnTo>
                    <a:pt x="7950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0" y="268363"/>
                  </a:lnTo>
                  <a:lnTo>
                    <a:pt x="16052" y="268363"/>
                  </a:lnTo>
                  <a:lnTo>
                    <a:pt x="16052" y="16052"/>
                  </a:lnTo>
                  <a:lnTo>
                    <a:pt x="166014" y="16052"/>
                  </a:lnTo>
                  <a:lnTo>
                    <a:pt x="166014" y="8026"/>
                  </a:lnTo>
                  <a:lnTo>
                    <a:pt x="16052" y="8026"/>
                  </a:lnTo>
                  <a:lnTo>
                    <a:pt x="166014" y="8013"/>
                  </a:lnTo>
                  <a:lnTo>
                    <a:pt x="166014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640080" y="630427"/>
            <a:ext cx="2845435" cy="583565"/>
          </a:xfrm>
          <a:custGeom>
            <a:avLst/>
            <a:gdLst/>
            <a:ahLst/>
            <a:cxnLst/>
            <a:rect l="l" t="t" r="r" b="b"/>
            <a:pathLst>
              <a:path w="2845435" h="583565">
                <a:moveTo>
                  <a:pt x="123037" y="0"/>
                </a:moveTo>
                <a:lnTo>
                  <a:pt x="68095" y="9247"/>
                </a:lnTo>
                <a:lnTo>
                  <a:pt x="29870" y="36982"/>
                </a:lnTo>
                <a:lnTo>
                  <a:pt x="7467" y="85874"/>
                </a:lnTo>
                <a:lnTo>
                  <a:pt x="0" y="158597"/>
                </a:lnTo>
                <a:lnTo>
                  <a:pt x="0" y="424586"/>
                </a:lnTo>
                <a:lnTo>
                  <a:pt x="1866" y="463927"/>
                </a:lnTo>
                <a:lnTo>
                  <a:pt x="16802" y="524734"/>
                </a:lnTo>
                <a:lnTo>
                  <a:pt x="46894" y="562379"/>
                </a:lnTo>
                <a:lnTo>
                  <a:pt x="93476" y="580872"/>
                </a:lnTo>
                <a:lnTo>
                  <a:pt x="123037" y="583184"/>
                </a:lnTo>
                <a:lnTo>
                  <a:pt x="152598" y="580872"/>
                </a:lnTo>
                <a:lnTo>
                  <a:pt x="199181" y="562379"/>
                </a:lnTo>
                <a:lnTo>
                  <a:pt x="229273" y="524734"/>
                </a:lnTo>
                <a:lnTo>
                  <a:pt x="233585" y="512064"/>
                </a:lnTo>
                <a:lnTo>
                  <a:pt x="123037" y="512064"/>
                </a:lnTo>
                <a:lnTo>
                  <a:pt x="113300" y="511575"/>
                </a:lnTo>
                <a:lnTo>
                  <a:pt x="78230" y="485840"/>
                </a:lnTo>
                <a:lnTo>
                  <a:pt x="71386" y="440676"/>
                </a:lnTo>
                <a:lnTo>
                  <a:pt x="71120" y="424586"/>
                </a:lnTo>
                <a:lnTo>
                  <a:pt x="71120" y="158597"/>
                </a:lnTo>
                <a:lnTo>
                  <a:pt x="73520" y="116194"/>
                </a:lnTo>
                <a:lnTo>
                  <a:pt x="91033" y="79654"/>
                </a:lnTo>
                <a:lnTo>
                  <a:pt x="123037" y="71120"/>
                </a:lnTo>
                <a:lnTo>
                  <a:pt x="233585" y="71120"/>
                </a:lnTo>
                <a:lnTo>
                  <a:pt x="229273" y="58449"/>
                </a:lnTo>
                <a:lnTo>
                  <a:pt x="216204" y="36982"/>
                </a:lnTo>
                <a:lnTo>
                  <a:pt x="199181" y="20804"/>
                </a:lnTo>
                <a:lnTo>
                  <a:pt x="177979" y="9247"/>
                </a:lnTo>
                <a:lnTo>
                  <a:pt x="152598" y="2311"/>
                </a:lnTo>
                <a:lnTo>
                  <a:pt x="123037" y="0"/>
                </a:lnTo>
                <a:close/>
              </a:path>
              <a:path w="2845435" h="583565">
                <a:moveTo>
                  <a:pt x="246075" y="344932"/>
                </a:moveTo>
                <a:lnTo>
                  <a:pt x="174955" y="344932"/>
                </a:lnTo>
                <a:lnTo>
                  <a:pt x="174955" y="424586"/>
                </a:lnTo>
                <a:lnTo>
                  <a:pt x="174643" y="440676"/>
                </a:lnTo>
                <a:lnTo>
                  <a:pt x="167398" y="485840"/>
                </a:lnTo>
                <a:lnTo>
                  <a:pt x="132729" y="511575"/>
                </a:lnTo>
                <a:lnTo>
                  <a:pt x="123037" y="512064"/>
                </a:lnTo>
                <a:lnTo>
                  <a:pt x="233585" y="512064"/>
                </a:lnTo>
                <a:lnTo>
                  <a:pt x="238607" y="497309"/>
                </a:lnTo>
                <a:lnTo>
                  <a:pt x="244208" y="463927"/>
                </a:lnTo>
                <a:lnTo>
                  <a:pt x="246075" y="424586"/>
                </a:lnTo>
                <a:lnTo>
                  <a:pt x="246075" y="344932"/>
                </a:lnTo>
                <a:close/>
              </a:path>
              <a:path w="2845435" h="583565">
                <a:moveTo>
                  <a:pt x="233585" y="71120"/>
                </a:moveTo>
                <a:lnTo>
                  <a:pt x="123037" y="71120"/>
                </a:lnTo>
                <a:lnTo>
                  <a:pt x="132729" y="71653"/>
                </a:lnTo>
                <a:lnTo>
                  <a:pt x="141174" y="73253"/>
                </a:lnTo>
                <a:lnTo>
                  <a:pt x="169976" y="105968"/>
                </a:lnTo>
                <a:lnTo>
                  <a:pt x="174955" y="158597"/>
                </a:lnTo>
                <a:lnTo>
                  <a:pt x="174955" y="238252"/>
                </a:lnTo>
                <a:lnTo>
                  <a:pt x="246075" y="238252"/>
                </a:lnTo>
                <a:lnTo>
                  <a:pt x="246075" y="158597"/>
                </a:lnTo>
                <a:lnTo>
                  <a:pt x="244208" y="119256"/>
                </a:lnTo>
                <a:lnTo>
                  <a:pt x="238607" y="85874"/>
                </a:lnTo>
                <a:lnTo>
                  <a:pt x="233585" y="71120"/>
                </a:lnTo>
                <a:close/>
              </a:path>
              <a:path w="2845435" h="583565">
                <a:moveTo>
                  <a:pt x="405015" y="0"/>
                </a:moveTo>
                <a:lnTo>
                  <a:pt x="350073" y="9247"/>
                </a:lnTo>
                <a:lnTo>
                  <a:pt x="311848" y="36982"/>
                </a:lnTo>
                <a:lnTo>
                  <a:pt x="289445" y="85874"/>
                </a:lnTo>
                <a:lnTo>
                  <a:pt x="281978" y="158597"/>
                </a:lnTo>
                <a:lnTo>
                  <a:pt x="281978" y="424586"/>
                </a:lnTo>
                <a:lnTo>
                  <a:pt x="283845" y="463927"/>
                </a:lnTo>
                <a:lnTo>
                  <a:pt x="298780" y="524734"/>
                </a:lnTo>
                <a:lnTo>
                  <a:pt x="328872" y="562379"/>
                </a:lnTo>
                <a:lnTo>
                  <a:pt x="375454" y="580872"/>
                </a:lnTo>
                <a:lnTo>
                  <a:pt x="405015" y="583184"/>
                </a:lnTo>
                <a:lnTo>
                  <a:pt x="434576" y="580872"/>
                </a:lnTo>
                <a:lnTo>
                  <a:pt x="481159" y="562379"/>
                </a:lnTo>
                <a:lnTo>
                  <a:pt x="511251" y="524734"/>
                </a:lnTo>
                <a:lnTo>
                  <a:pt x="515563" y="512064"/>
                </a:lnTo>
                <a:lnTo>
                  <a:pt x="405015" y="512064"/>
                </a:lnTo>
                <a:lnTo>
                  <a:pt x="395284" y="511575"/>
                </a:lnTo>
                <a:lnTo>
                  <a:pt x="360208" y="485840"/>
                </a:lnTo>
                <a:lnTo>
                  <a:pt x="353364" y="440676"/>
                </a:lnTo>
                <a:lnTo>
                  <a:pt x="353098" y="424586"/>
                </a:lnTo>
                <a:lnTo>
                  <a:pt x="353098" y="158597"/>
                </a:lnTo>
                <a:lnTo>
                  <a:pt x="355498" y="116194"/>
                </a:lnTo>
                <a:lnTo>
                  <a:pt x="373011" y="79654"/>
                </a:lnTo>
                <a:lnTo>
                  <a:pt x="405015" y="71120"/>
                </a:lnTo>
                <a:lnTo>
                  <a:pt x="515563" y="71120"/>
                </a:lnTo>
                <a:lnTo>
                  <a:pt x="511251" y="58449"/>
                </a:lnTo>
                <a:lnTo>
                  <a:pt x="498182" y="36982"/>
                </a:lnTo>
                <a:lnTo>
                  <a:pt x="481159" y="20804"/>
                </a:lnTo>
                <a:lnTo>
                  <a:pt x="459957" y="9247"/>
                </a:lnTo>
                <a:lnTo>
                  <a:pt x="434576" y="2311"/>
                </a:lnTo>
                <a:lnTo>
                  <a:pt x="405015" y="0"/>
                </a:lnTo>
                <a:close/>
              </a:path>
              <a:path w="2845435" h="583565">
                <a:moveTo>
                  <a:pt x="515563" y="71120"/>
                </a:moveTo>
                <a:lnTo>
                  <a:pt x="405015" y="71120"/>
                </a:lnTo>
                <a:lnTo>
                  <a:pt x="414707" y="71653"/>
                </a:lnTo>
                <a:lnTo>
                  <a:pt x="423152" y="73253"/>
                </a:lnTo>
                <a:lnTo>
                  <a:pt x="451954" y="105968"/>
                </a:lnTo>
                <a:lnTo>
                  <a:pt x="456933" y="158597"/>
                </a:lnTo>
                <a:lnTo>
                  <a:pt x="456933" y="424586"/>
                </a:lnTo>
                <a:lnTo>
                  <a:pt x="454131" y="466989"/>
                </a:lnTo>
                <a:lnTo>
                  <a:pt x="436308" y="504240"/>
                </a:lnTo>
                <a:lnTo>
                  <a:pt x="405015" y="512064"/>
                </a:lnTo>
                <a:lnTo>
                  <a:pt x="515563" y="512064"/>
                </a:lnTo>
                <a:lnTo>
                  <a:pt x="520585" y="497309"/>
                </a:lnTo>
                <a:lnTo>
                  <a:pt x="526186" y="463927"/>
                </a:lnTo>
                <a:lnTo>
                  <a:pt x="528053" y="424586"/>
                </a:lnTo>
                <a:lnTo>
                  <a:pt x="528053" y="158597"/>
                </a:lnTo>
                <a:lnTo>
                  <a:pt x="526186" y="119256"/>
                </a:lnTo>
                <a:lnTo>
                  <a:pt x="520585" y="85874"/>
                </a:lnTo>
                <a:lnTo>
                  <a:pt x="515563" y="71120"/>
                </a:lnTo>
                <a:close/>
              </a:path>
              <a:path w="2845435" h="583565">
                <a:moveTo>
                  <a:pt x="635076" y="7112"/>
                </a:moveTo>
                <a:lnTo>
                  <a:pt x="563956" y="7112"/>
                </a:lnTo>
                <a:lnTo>
                  <a:pt x="563956" y="576072"/>
                </a:lnTo>
                <a:lnTo>
                  <a:pt x="635076" y="576072"/>
                </a:lnTo>
                <a:lnTo>
                  <a:pt x="635076" y="243230"/>
                </a:lnTo>
                <a:lnTo>
                  <a:pt x="688263" y="243230"/>
                </a:lnTo>
                <a:lnTo>
                  <a:pt x="635076" y="7112"/>
                </a:lnTo>
                <a:close/>
              </a:path>
              <a:path w="2845435" h="583565">
                <a:moveTo>
                  <a:pt x="688263" y="243230"/>
                </a:moveTo>
                <a:lnTo>
                  <a:pt x="635076" y="243230"/>
                </a:lnTo>
                <a:lnTo>
                  <a:pt x="706196" y="576072"/>
                </a:lnTo>
                <a:lnTo>
                  <a:pt x="752424" y="576072"/>
                </a:lnTo>
                <a:lnTo>
                  <a:pt x="784619" y="423875"/>
                </a:lnTo>
                <a:lnTo>
                  <a:pt x="728954" y="423875"/>
                </a:lnTo>
                <a:lnTo>
                  <a:pt x="688263" y="243230"/>
                </a:lnTo>
                <a:close/>
              </a:path>
              <a:path w="2845435" h="583565">
                <a:moveTo>
                  <a:pt x="893953" y="243230"/>
                </a:moveTo>
                <a:lnTo>
                  <a:pt x="822832" y="243230"/>
                </a:lnTo>
                <a:lnTo>
                  <a:pt x="822832" y="576072"/>
                </a:lnTo>
                <a:lnTo>
                  <a:pt x="893953" y="576072"/>
                </a:lnTo>
                <a:lnTo>
                  <a:pt x="893953" y="243230"/>
                </a:lnTo>
                <a:close/>
              </a:path>
              <a:path w="2845435" h="583565">
                <a:moveTo>
                  <a:pt x="893953" y="7112"/>
                </a:moveTo>
                <a:lnTo>
                  <a:pt x="822832" y="7112"/>
                </a:lnTo>
                <a:lnTo>
                  <a:pt x="728954" y="423875"/>
                </a:lnTo>
                <a:lnTo>
                  <a:pt x="784619" y="423875"/>
                </a:lnTo>
                <a:lnTo>
                  <a:pt x="822832" y="243230"/>
                </a:lnTo>
                <a:lnTo>
                  <a:pt x="893953" y="243230"/>
                </a:lnTo>
                <a:lnTo>
                  <a:pt x="893953" y="7112"/>
                </a:lnTo>
                <a:close/>
              </a:path>
              <a:path w="2845435" h="583565">
                <a:moveTo>
                  <a:pt x="1018184" y="7112"/>
                </a:moveTo>
                <a:lnTo>
                  <a:pt x="929284" y="7112"/>
                </a:lnTo>
                <a:lnTo>
                  <a:pt x="929284" y="576072"/>
                </a:lnTo>
                <a:lnTo>
                  <a:pt x="1000404" y="576072"/>
                </a:lnTo>
                <a:lnTo>
                  <a:pt x="1000404" y="374802"/>
                </a:lnTo>
                <a:lnTo>
                  <a:pt x="1018895" y="374802"/>
                </a:lnTo>
                <a:lnTo>
                  <a:pt x="1075967" y="370714"/>
                </a:lnTo>
                <a:lnTo>
                  <a:pt x="1117752" y="358444"/>
                </a:lnTo>
                <a:lnTo>
                  <a:pt x="1156555" y="323240"/>
                </a:lnTo>
                <a:lnTo>
                  <a:pt x="1165044" y="303682"/>
                </a:lnTo>
                <a:lnTo>
                  <a:pt x="1000404" y="303682"/>
                </a:lnTo>
                <a:lnTo>
                  <a:pt x="1000404" y="78232"/>
                </a:lnTo>
                <a:lnTo>
                  <a:pt x="1165254" y="78232"/>
                </a:lnTo>
                <a:lnTo>
                  <a:pt x="1163980" y="73964"/>
                </a:lnTo>
                <a:lnTo>
                  <a:pt x="1133442" y="32761"/>
                </a:lnTo>
                <a:lnTo>
                  <a:pt x="1098728" y="16311"/>
                </a:lnTo>
                <a:lnTo>
                  <a:pt x="1048945" y="8133"/>
                </a:lnTo>
                <a:lnTo>
                  <a:pt x="1018184" y="7112"/>
                </a:lnTo>
                <a:close/>
              </a:path>
              <a:path w="2845435" h="583565">
                <a:moveTo>
                  <a:pt x="1165254" y="78232"/>
                </a:moveTo>
                <a:lnTo>
                  <a:pt x="1018895" y="78232"/>
                </a:lnTo>
                <a:lnTo>
                  <a:pt x="1036807" y="78720"/>
                </a:lnTo>
                <a:lnTo>
                  <a:pt x="1052141" y="80186"/>
                </a:lnTo>
                <a:lnTo>
                  <a:pt x="1090371" y="96545"/>
                </a:lnTo>
                <a:lnTo>
                  <a:pt x="1104061" y="135840"/>
                </a:lnTo>
                <a:lnTo>
                  <a:pt x="1105662" y="169265"/>
                </a:lnTo>
                <a:lnTo>
                  <a:pt x="1105662" y="212648"/>
                </a:lnTo>
                <a:lnTo>
                  <a:pt x="1102061" y="259052"/>
                </a:lnTo>
                <a:lnTo>
                  <a:pt x="1075080" y="295859"/>
                </a:lnTo>
                <a:lnTo>
                  <a:pt x="1036807" y="303194"/>
                </a:lnTo>
                <a:lnTo>
                  <a:pt x="1018895" y="303682"/>
                </a:lnTo>
                <a:lnTo>
                  <a:pt x="1165044" y="303682"/>
                </a:lnTo>
                <a:lnTo>
                  <a:pt x="1169581" y="288524"/>
                </a:lnTo>
                <a:lnTo>
                  <a:pt x="1173581" y="266520"/>
                </a:lnTo>
                <a:lnTo>
                  <a:pt x="1175981" y="241228"/>
                </a:lnTo>
                <a:lnTo>
                  <a:pt x="1176782" y="212648"/>
                </a:lnTo>
                <a:lnTo>
                  <a:pt x="1176782" y="169265"/>
                </a:lnTo>
                <a:lnTo>
                  <a:pt x="1175981" y="140371"/>
                </a:lnTo>
                <a:lnTo>
                  <a:pt x="1173581" y="114857"/>
                </a:lnTo>
                <a:lnTo>
                  <a:pt x="1169581" y="92722"/>
                </a:lnTo>
                <a:lnTo>
                  <a:pt x="1165254" y="78232"/>
                </a:lnTo>
                <a:close/>
              </a:path>
              <a:path w="2845435" h="583565">
                <a:moveTo>
                  <a:pt x="1394002" y="7112"/>
                </a:moveTo>
                <a:lnTo>
                  <a:pt x="1212646" y="7112"/>
                </a:lnTo>
                <a:lnTo>
                  <a:pt x="1212646" y="576072"/>
                </a:lnTo>
                <a:lnTo>
                  <a:pt x="1394002" y="576072"/>
                </a:lnTo>
                <a:lnTo>
                  <a:pt x="1394002" y="504952"/>
                </a:lnTo>
                <a:lnTo>
                  <a:pt x="1283766" y="504952"/>
                </a:lnTo>
                <a:lnTo>
                  <a:pt x="1283766" y="327152"/>
                </a:lnTo>
                <a:lnTo>
                  <a:pt x="1394002" y="327152"/>
                </a:lnTo>
                <a:lnTo>
                  <a:pt x="1394002" y="256032"/>
                </a:lnTo>
                <a:lnTo>
                  <a:pt x="1283766" y="256032"/>
                </a:lnTo>
                <a:lnTo>
                  <a:pt x="1283766" y="78232"/>
                </a:lnTo>
                <a:lnTo>
                  <a:pt x="1394002" y="78232"/>
                </a:lnTo>
                <a:lnTo>
                  <a:pt x="1394002" y="7112"/>
                </a:lnTo>
                <a:close/>
              </a:path>
              <a:path w="2845435" h="583565">
                <a:moveTo>
                  <a:pt x="1577352" y="78232"/>
                </a:moveTo>
                <a:lnTo>
                  <a:pt x="1506232" y="78232"/>
                </a:lnTo>
                <a:lnTo>
                  <a:pt x="1506232" y="576072"/>
                </a:lnTo>
                <a:lnTo>
                  <a:pt x="1577352" y="576072"/>
                </a:lnTo>
                <a:lnTo>
                  <a:pt x="1577352" y="78232"/>
                </a:lnTo>
                <a:close/>
              </a:path>
              <a:path w="2845435" h="583565">
                <a:moveTo>
                  <a:pt x="1657718" y="7112"/>
                </a:moveTo>
                <a:lnTo>
                  <a:pt x="1425867" y="7112"/>
                </a:lnTo>
                <a:lnTo>
                  <a:pt x="1425867" y="78232"/>
                </a:lnTo>
                <a:lnTo>
                  <a:pt x="1657718" y="78232"/>
                </a:lnTo>
                <a:lnTo>
                  <a:pt x="1657718" y="7112"/>
                </a:lnTo>
                <a:close/>
              </a:path>
              <a:path w="2845435" h="583565">
                <a:moveTo>
                  <a:pt x="1757438" y="7112"/>
                </a:moveTo>
                <a:lnTo>
                  <a:pt x="1686318" y="7112"/>
                </a:lnTo>
                <a:lnTo>
                  <a:pt x="1686318" y="576072"/>
                </a:lnTo>
                <a:lnTo>
                  <a:pt x="1757438" y="576072"/>
                </a:lnTo>
                <a:lnTo>
                  <a:pt x="1757438" y="7112"/>
                </a:lnTo>
                <a:close/>
              </a:path>
              <a:path w="2845435" h="583565">
                <a:moveTo>
                  <a:pt x="1937816" y="78232"/>
                </a:moveTo>
                <a:lnTo>
                  <a:pt x="1866696" y="78232"/>
                </a:lnTo>
                <a:lnTo>
                  <a:pt x="1866696" y="576072"/>
                </a:lnTo>
                <a:lnTo>
                  <a:pt x="1937816" y="576072"/>
                </a:lnTo>
                <a:lnTo>
                  <a:pt x="1937816" y="78232"/>
                </a:lnTo>
                <a:close/>
              </a:path>
              <a:path w="2845435" h="583565">
                <a:moveTo>
                  <a:pt x="2018182" y="7112"/>
                </a:moveTo>
                <a:lnTo>
                  <a:pt x="1786331" y="7112"/>
                </a:lnTo>
                <a:lnTo>
                  <a:pt x="1786331" y="78232"/>
                </a:lnTo>
                <a:lnTo>
                  <a:pt x="2018182" y="78232"/>
                </a:lnTo>
                <a:lnTo>
                  <a:pt x="2018182" y="7112"/>
                </a:lnTo>
                <a:close/>
              </a:path>
              <a:path w="2845435" h="583565">
                <a:moveTo>
                  <a:pt x="2162873" y="0"/>
                </a:moveTo>
                <a:lnTo>
                  <a:pt x="2107936" y="9247"/>
                </a:lnTo>
                <a:lnTo>
                  <a:pt x="2069706" y="36982"/>
                </a:lnTo>
                <a:lnTo>
                  <a:pt x="2047303" y="85874"/>
                </a:lnTo>
                <a:lnTo>
                  <a:pt x="2039835" y="158597"/>
                </a:lnTo>
                <a:lnTo>
                  <a:pt x="2039835" y="424586"/>
                </a:lnTo>
                <a:lnTo>
                  <a:pt x="2041702" y="463927"/>
                </a:lnTo>
                <a:lnTo>
                  <a:pt x="2056638" y="524734"/>
                </a:lnTo>
                <a:lnTo>
                  <a:pt x="2086731" y="562379"/>
                </a:lnTo>
                <a:lnTo>
                  <a:pt x="2133317" y="580872"/>
                </a:lnTo>
                <a:lnTo>
                  <a:pt x="2162873" y="583184"/>
                </a:lnTo>
                <a:lnTo>
                  <a:pt x="2192434" y="580872"/>
                </a:lnTo>
                <a:lnTo>
                  <a:pt x="2239016" y="562379"/>
                </a:lnTo>
                <a:lnTo>
                  <a:pt x="2269109" y="524734"/>
                </a:lnTo>
                <a:lnTo>
                  <a:pt x="2273421" y="512064"/>
                </a:lnTo>
                <a:lnTo>
                  <a:pt x="2162873" y="512064"/>
                </a:lnTo>
                <a:lnTo>
                  <a:pt x="2153143" y="511575"/>
                </a:lnTo>
                <a:lnTo>
                  <a:pt x="2118071" y="485840"/>
                </a:lnTo>
                <a:lnTo>
                  <a:pt x="2111222" y="440676"/>
                </a:lnTo>
                <a:lnTo>
                  <a:pt x="2110955" y="424586"/>
                </a:lnTo>
                <a:lnTo>
                  <a:pt x="2110955" y="158597"/>
                </a:lnTo>
                <a:lnTo>
                  <a:pt x="2113356" y="116194"/>
                </a:lnTo>
                <a:lnTo>
                  <a:pt x="2130869" y="79654"/>
                </a:lnTo>
                <a:lnTo>
                  <a:pt x="2162873" y="71120"/>
                </a:lnTo>
                <a:lnTo>
                  <a:pt x="2273421" y="71120"/>
                </a:lnTo>
                <a:lnTo>
                  <a:pt x="2269109" y="58449"/>
                </a:lnTo>
                <a:lnTo>
                  <a:pt x="2256040" y="36982"/>
                </a:lnTo>
                <a:lnTo>
                  <a:pt x="2239016" y="20804"/>
                </a:lnTo>
                <a:lnTo>
                  <a:pt x="2217815" y="9247"/>
                </a:lnTo>
                <a:lnTo>
                  <a:pt x="2192434" y="2311"/>
                </a:lnTo>
                <a:lnTo>
                  <a:pt x="2162873" y="0"/>
                </a:lnTo>
                <a:close/>
              </a:path>
              <a:path w="2845435" h="583565">
                <a:moveTo>
                  <a:pt x="2273421" y="71120"/>
                </a:moveTo>
                <a:lnTo>
                  <a:pt x="2162873" y="71120"/>
                </a:lnTo>
                <a:lnTo>
                  <a:pt x="2172565" y="71653"/>
                </a:lnTo>
                <a:lnTo>
                  <a:pt x="2181010" y="73253"/>
                </a:lnTo>
                <a:lnTo>
                  <a:pt x="2209812" y="105968"/>
                </a:lnTo>
                <a:lnTo>
                  <a:pt x="2214791" y="158597"/>
                </a:lnTo>
                <a:lnTo>
                  <a:pt x="2214791" y="424586"/>
                </a:lnTo>
                <a:lnTo>
                  <a:pt x="2211994" y="466989"/>
                </a:lnTo>
                <a:lnTo>
                  <a:pt x="2194166" y="504240"/>
                </a:lnTo>
                <a:lnTo>
                  <a:pt x="2162873" y="512064"/>
                </a:lnTo>
                <a:lnTo>
                  <a:pt x="2273421" y="512064"/>
                </a:lnTo>
                <a:lnTo>
                  <a:pt x="2278443" y="497309"/>
                </a:lnTo>
                <a:lnTo>
                  <a:pt x="2284044" y="463927"/>
                </a:lnTo>
                <a:lnTo>
                  <a:pt x="2285911" y="424586"/>
                </a:lnTo>
                <a:lnTo>
                  <a:pt x="2285911" y="158597"/>
                </a:lnTo>
                <a:lnTo>
                  <a:pt x="2284044" y="119256"/>
                </a:lnTo>
                <a:lnTo>
                  <a:pt x="2278443" y="85874"/>
                </a:lnTo>
                <a:lnTo>
                  <a:pt x="2273421" y="71120"/>
                </a:lnTo>
                <a:close/>
              </a:path>
              <a:path w="2845435" h="583565">
                <a:moveTo>
                  <a:pt x="2410714" y="7112"/>
                </a:moveTo>
                <a:lnTo>
                  <a:pt x="2321814" y="7112"/>
                </a:lnTo>
                <a:lnTo>
                  <a:pt x="2321814" y="576072"/>
                </a:lnTo>
                <a:lnTo>
                  <a:pt x="2392934" y="576072"/>
                </a:lnTo>
                <a:lnTo>
                  <a:pt x="2392934" y="346354"/>
                </a:lnTo>
                <a:lnTo>
                  <a:pt x="2543461" y="346354"/>
                </a:lnTo>
                <a:lnTo>
                  <a:pt x="2534110" y="337465"/>
                </a:lnTo>
                <a:lnTo>
                  <a:pt x="2521396" y="329197"/>
                </a:lnTo>
                <a:lnTo>
                  <a:pt x="2506726" y="322884"/>
                </a:lnTo>
                <a:lnTo>
                  <a:pt x="2522551" y="313371"/>
                </a:lnTo>
                <a:lnTo>
                  <a:pt x="2535888" y="301902"/>
                </a:lnTo>
                <a:lnTo>
                  <a:pt x="2546734" y="288478"/>
                </a:lnTo>
                <a:lnTo>
                  <a:pt x="2553928" y="275234"/>
                </a:lnTo>
                <a:lnTo>
                  <a:pt x="2392934" y="275234"/>
                </a:lnTo>
                <a:lnTo>
                  <a:pt x="2392934" y="78232"/>
                </a:lnTo>
                <a:lnTo>
                  <a:pt x="2558393" y="78232"/>
                </a:lnTo>
                <a:lnTo>
                  <a:pt x="2556510" y="72542"/>
                </a:lnTo>
                <a:lnTo>
                  <a:pt x="2524243" y="32401"/>
                </a:lnTo>
                <a:lnTo>
                  <a:pt x="2489257" y="16311"/>
                </a:lnTo>
                <a:lnTo>
                  <a:pt x="2440541" y="8133"/>
                </a:lnTo>
                <a:lnTo>
                  <a:pt x="2410714" y="7112"/>
                </a:lnTo>
                <a:close/>
              </a:path>
              <a:path w="2845435" h="583565">
                <a:moveTo>
                  <a:pt x="2543461" y="346354"/>
                </a:moveTo>
                <a:lnTo>
                  <a:pt x="2412136" y="346354"/>
                </a:lnTo>
                <a:lnTo>
                  <a:pt x="2425073" y="346666"/>
                </a:lnTo>
                <a:lnTo>
                  <a:pt x="2437976" y="347689"/>
                </a:lnTo>
                <a:lnTo>
                  <a:pt x="2437462" y="347689"/>
                </a:lnTo>
                <a:lnTo>
                  <a:pt x="2447476" y="349156"/>
                </a:lnTo>
                <a:lnTo>
                  <a:pt x="2456942" y="351332"/>
                </a:lnTo>
                <a:lnTo>
                  <a:pt x="2491392" y="381960"/>
                </a:lnTo>
                <a:lnTo>
                  <a:pt x="2498191" y="423164"/>
                </a:lnTo>
                <a:lnTo>
                  <a:pt x="2498281" y="535087"/>
                </a:lnTo>
                <a:lnTo>
                  <a:pt x="2498550" y="543710"/>
                </a:lnTo>
                <a:lnTo>
                  <a:pt x="2506014" y="576072"/>
                </a:lnTo>
                <a:lnTo>
                  <a:pt x="2577134" y="576072"/>
                </a:lnTo>
                <a:lnTo>
                  <a:pt x="2573820" y="572274"/>
                </a:lnTo>
                <a:lnTo>
                  <a:pt x="2571686" y="566356"/>
                </a:lnTo>
                <a:lnTo>
                  <a:pt x="2569311" y="433832"/>
                </a:lnTo>
                <a:lnTo>
                  <a:pt x="2568334" y="411071"/>
                </a:lnTo>
                <a:lnTo>
                  <a:pt x="2565403" y="391158"/>
                </a:lnTo>
                <a:lnTo>
                  <a:pt x="2560514" y="374090"/>
                </a:lnTo>
                <a:lnTo>
                  <a:pt x="2553665" y="359867"/>
                </a:lnTo>
                <a:lnTo>
                  <a:pt x="2544866" y="347689"/>
                </a:lnTo>
                <a:lnTo>
                  <a:pt x="2543461" y="346354"/>
                </a:lnTo>
                <a:close/>
              </a:path>
              <a:path w="2845435" h="583565">
                <a:moveTo>
                  <a:pt x="2558393" y="78232"/>
                </a:moveTo>
                <a:lnTo>
                  <a:pt x="2411425" y="78232"/>
                </a:lnTo>
                <a:lnTo>
                  <a:pt x="2428765" y="78720"/>
                </a:lnTo>
                <a:lnTo>
                  <a:pt x="2443791" y="80186"/>
                </a:lnTo>
                <a:lnTo>
                  <a:pt x="2482368" y="95834"/>
                </a:lnTo>
                <a:lnTo>
                  <a:pt x="2497127" y="132283"/>
                </a:lnTo>
                <a:lnTo>
                  <a:pt x="2498902" y="162153"/>
                </a:lnTo>
                <a:lnTo>
                  <a:pt x="2498902" y="187756"/>
                </a:lnTo>
                <a:lnTo>
                  <a:pt x="2494905" y="228160"/>
                </a:lnTo>
                <a:lnTo>
                  <a:pt x="2474322" y="260790"/>
                </a:lnTo>
                <a:lnTo>
                  <a:pt x="2428141" y="274655"/>
                </a:lnTo>
                <a:lnTo>
                  <a:pt x="2411425" y="275234"/>
                </a:lnTo>
                <a:lnTo>
                  <a:pt x="2553928" y="275234"/>
                </a:lnTo>
                <a:lnTo>
                  <a:pt x="2566289" y="235048"/>
                </a:lnTo>
                <a:lnTo>
                  <a:pt x="2570022" y="187756"/>
                </a:lnTo>
                <a:lnTo>
                  <a:pt x="2570022" y="162153"/>
                </a:lnTo>
                <a:lnTo>
                  <a:pt x="2569179" y="135214"/>
                </a:lnTo>
                <a:lnTo>
                  <a:pt x="2566647" y="111299"/>
                </a:lnTo>
                <a:lnTo>
                  <a:pt x="2562425" y="90408"/>
                </a:lnTo>
                <a:lnTo>
                  <a:pt x="2558393" y="78232"/>
                </a:lnTo>
                <a:close/>
              </a:path>
              <a:path w="2845435" h="583565">
                <a:moveTo>
                  <a:pt x="2670060" y="381914"/>
                </a:moveTo>
                <a:lnTo>
                  <a:pt x="2598940" y="381914"/>
                </a:lnTo>
                <a:lnTo>
                  <a:pt x="2599740" y="418273"/>
                </a:lnTo>
                <a:lnTo>
                  <a:pt x="2606141" y="478724"/>
                </a:lnTo>
                <a:lnTo>
                  <a:pt x="2619076" y="522951"/>
                </a:lnTo>
                <a:lnTo>
                  <a:pt x="2652280" y="564692"/>
                </a:lnTo>
                <a:lnTo>
                  <a:pt x="2705083" y="582028"/>
                </a:lnTo>
                <a:lnTo>
                  <a:pt x="2727667" y="583184"/>
                </a:lnTo>
                <a:lnTo>
                  <a:pt x="2756156" y="580828"/>
                </a:lnTo>
                <a:lnTo>
                  <a:pt x="2800609" y="561983"/>
                </a:lnTo>
                <a:lnTo>
                  <a:pt x="2829012" y="524463"/>
                </a:lnTo>
                <a:lnTo>
                  <a:pt x="2833355" y="512064"/>
                </a:lnTo>
                <a:lnTo>
                  <a:pt x="2727667" y="512064"/>
                </a:lnTo>
                <a:lnTo>
                  <a:pt x="2717261" y="511442"/>
                </a:lnTo>
                <a:lnTo>
                  <a:pt x="2683035" y="487172"/>
                </a:lnTo>
                <a:lnTo>
                  <a:pt x="2673259" y="448188"/>
                </a:lnTo>
                <a:lnTo>
                  <a:pt x="2670417" y="407339"/>
                </a:lnTo>
                <a:lnTo>
                  <a:pt x="2670175" y="390094"/>
                </a:lnTo>
                <a:lnTo>
                  <a:pt x="2670060" y="381914"/>
                </a:lnTo>
                <a:close/>
              </a:path>
              <a:path w="2845435" h="583565">
                <a:moveTo>
                  <a:pt x="2720555" y="0"/>
                </a:moveTo>
                <a:lnTo>
                  <a:pt x="2668457" y="9067"/>
                </a:lnTo>
                <a:lnTo>
                  <a:pt x="2631655" y="36271"/>
                </a:lnTo>
                <a:lnTo>
                  <a:pt x="2609784" y="79298"/>
                </a:lnTo>
                <a:lnTo>
                  <a:pt x="2602496" y="137261"/>
                </a:lnTo>
                <a:lnTo>
                  <a:pt x="2603296" y="158195"/>
                </a:lnTo>
                <a:lnTo>
                  <a:pt x="2615298" y="211937"/>
                </a:lnTo>
                <a:lnTo>
                  <a:pt x="2639163" y="252206"/>
                </a:lnTo>
                <a:lnTo>
                  <a:pt x="2671833" y="284478"/>
                </a:lnTo>
                <a:lnTo>
                  <a:pt x="2701353" y="308660"/>
                </a:lnTo>
                <a:lnTo>
                  <a:pt x="2714731" y="319641"/>
                </a:lnTo>
                <a:lnTo>
                  <a:pt x="2744736" y="347776"/>
                </a:lnTo>
                <a:lnTo>
                  <a:pt x="2766783" y="384759"/>
                </a:lnTo>
                <a:lnTo>
                  <a:pt x="2773895" y="435254"/>
                </a:lnTo>
                <a:lnTo>
                  <a:pt x="2773229" y="455569"/>
                </a:lnTo>
                <a:lnTo>
                  <a:pt x="2763227" y="495706"/>
                </a:lnTo>
                <a:lnTo>
                  <a:pt x="2727667" y="512064"/>
                </a:lnTo>
                <a:lnTo>
                  <a:pt x="2833355" y="512064"/>
                </a:lnTo>
                <a:lnTo>
                  <a:pt x="2837902" y="499083"/>
                </a:lnTo>
                <a:lnTo>
                  <a:pt x="2843237" y="469346"/>
                </a:lnTo>
                <a:lnTo>
                  <a:pt x="2845015" y="435254"/>
                </a:lnTo>
                <a:lnTo>
                  <a:pt x="2844215" y="411696"/>
                </a:lnTo>
                <a:lnTo>
                  <a:pt x="2837815" y="370448"/>
                </a:lnTo>
                <a:lnTo>
                  <a:pt x="2817279" y="321995"/>
                </a:lnTo>
                <a:lnTo>
                  <a:pt x="2786475" y="284878"/>
                </a:lnTo>
                <a:lnTo>
                  <a:pt x="2757671" y="259631"/>
                </a:lnTo>
                <a:lnTo>
                  <a:pt x="2740469" y="246075"/>
                </a:lnTo>
                <a:lnTo>
                  <a:pt x="2723931" y="232827"/>
                </a:lnTo>
                <a:lnTo>
                  <a:pt x="2689263" y="196291"/>
                </a:lnTo>
                <a:lnTo>
                  <a:pt x="2674593" y="154552"/>
                </a:lnTo>
                <a:lnTo>
                  <a:pt x="2673616" y="137261"/>
                </a:lnTo>
                <a:lnTo>
                  <a:pt x="2674225" y="122861"/>
                </a:lnTo>
                <a:lnTo>
                  <a:pt x="2684995" y="86055"/>
                </a:lnTo>
                <a:lnTo>
                  <a:pt x="2720555" y="71120"/>
                </a:lnTo>
                <a:lnTo>
                  <a:pt x="2826391" y="71120"/>
                </a:lnTo>
                <a:lnTo>
                  <a:pt x="2824657" y="65606"/>
                </a:lnTo>
                <a:lnTo>
                  <a:pt x="2811589" y="41960"/>
                </a:lnTo>
                <a:lnTo>
                  <a:pt x="2794963" y="23601"/>
                </a:lnTo>
                <a:lnTo>
                  <a:pt x="2774249" y="10488"/>
                </a:lnTo>
                <a:lnTo>
                  <a:pt x="2749447" y="2621"/>
                </a:lnTo>
                <a:lnTo>
                  <a:pt x="2720555" y="0"/>
                </a:lnTo>
                <a:close/>
              </a:path>
              <a:path w="2845435" h="583565">
                <a:moveTo>
                  <a:pt x="2826391" y="71120"/>
                </a:moveTo>
                <a:lnTo>
                  <a:pt x="2720555" y="71120"/>
                </a:lnTo>
                <a:lnTo>
                  <a:pt x="2732512" y="72453"/>
                </a:lnTo>
                <a:lnTo>
                  <a:pt x="2742779" y="76454"/>
                </a:lnTo>
                <a:lnTo>
                  <a:pt x="2767314" y="122861"/>
                </a:lnTo>
                <a:lnTo>
                  <a:pt x="2770266" y="170153"/>
                </a:lnTo>
                <a:lnTo>
                  <a:pt x="2770339" y="172821"/>
                </a:lnTo>
                <a:lnTo>
                  <a:pt x="2841459" y="172821"/>
                </a:lnTo>
                <a:lnTo>
                  <a:pt x="2839593" y="131038"/>
                </a:lnTo>
                <a:lnTo>
                  <a:pt x="2833992" y="95299"/>
                </a:lnTo>
                <a:lnTo>
                  <a:pt x="2826391" y="7112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641839" y="630427"/>
            <a:ext cx="2138045" cy="583565"/>
          </a:xfrm>
          <a:custGeom>
            <a:avLst/>
            <a:gdLst/>
            <a:ahLst/>
            <a:cxnLst/>
            <a:rect l="l" t="t" r="r" b="b"/>
            <a:pathLst>
              <a:path w="2138045" h="583565">
                <a:moveTo>
                  <a:pt x="123037" y="0"/>
                </a:moveTo>
                <a:lnTo>
                  <a:pt x="68100" y="9247"/>
                </a:lnTo>
                <a:lnTo>
                  <a:pt x="29870" y="36982"/>
                </a:lnTo>
                <a:lnTo>
                  <a:pt x="7467" y="85874"/>
                </a:lnTo>
                <a:lnTo>
                  <a:pt x="0" y="158597"/>
                </a:lnTo>
                <a:lnTo>
                  <a:pt x="0" y="424586"/>
                </a:lnTo>
                <a:lnTo>
                  <a:pt x="1866" y="463927"/>
                </a:lnTo>
                <a:lnTo>
                  <a:pt x="16802" y="524734"/>
                </a:lnTo>
                <a:lnTo>
                  <a:pt x="46895" y="562379"/>
                </a:lnTo>
                <a:lnTo>
                  <a:pt x="93481" y="580872"/>
                </a:lnTo>
                <a:lnTo>
                  <a:pt x="123037" y="583184"/>
                </a:lnTo>
                <a:lnTo>
                  <a:pt x="152598" y="580872"/>
                </a:lnTo>
                <a:lnTo>
                  <a:pt x="199181" y="562379"/>
                </a:lnTo>
                <a:lnTo>
                  <a:pt x="229273" y="524734"/>
                </a:lnTo>
                <a:lnTo>
                  <a:pt x="233585" y="512064"/>
                </a:lnTo>
                <a:lnTo>
                  <a:pt x="123037" y="512064"/>
                </a:lnTo>
                <a:lnTo>
                  <a:pt x="113307" y="511575"/>
                </a:lnTo>
                <a:lnTo>
                  <a:pt x="78235" y="485840"/>
                </a:lnTo>
                <a:lnTo>
                  <a:pt x="71386" y="440676"/>
                </a:lnTo>
                <a:lnTo>
                  <a:pt x="71120" y="424586"/>
                </a:lnTo>
                <a:lnTo>
                  <a:pt x="71120" y="158597"/>
                </a:lnTo>
                <a:lnTo>
                  <a:pt x="73520" y="116194"/>
                </a:lnTo>
                <a:lnTo>
                  <a:pt x="91033" y="79654"/>
                </a:lnTo>
                <a:lnTo>
                  <a:pt x="123037" y="71120"/>
                </a:lnTo>
                <a:lnTo>
                  <a:pt x="233585" y="71120"/>
                </a:lnTo>
                <a:lnTo>
                  <a:pt x="229273" y="58449"/>
                </a:lnTo>
                <a:lnTo>
                  <a:pt x="216204" y="36982"/>
                </a:lnTo>
                <a:lnTo>
                  <a:pt x="199181" y="20804"/>
                </a:lnTo>
                <a:lnTo>
                  <a:pt x="177979" y="9247"/>
                </a:lnTo>
                <a:lnTo>
                  <a:pt x="152598" y="2311"/>
                </a:lnTo>
                <a:lnTo>
                  <a:pt x="123037" y="0"/>
                </a:lnTo>
                <a:close/>
              </a:path>
              <a:path w="2138045" h="583565">
                <a:moveTo>
                  <a:pt x="233585" y="71120"/>
                </a:moveTo>
                <a:lnTo>
                  <a:pt x="123037" y="71120"/>
                </a:lnTo>
                <a:lnTo>
                  <a:pt x="132729" y="71653"/>
                </a:lnTo>
                <a:lnTo>
                  <a:pt x="141174" y="73253"/>
                </a:lnTo>
                <a:lnTo>
                  <a:pt x="169976" y="105968"/>
                </a:lnTo>
                <a:lnTo>
                  <a:pt x="174955" y="158597"/>
                </a:lnTo>
                <a:lnTo>
                  <a:pt x="174955" y="424586"/>
                </a:lnTo>
                <a:lnTo>
                  <a:pt x="172158" y="466989"/>
                </a:lnTo>
                <a:lnTo>
                  <a:pt x="154330" y="504240"/>
                </a:lnTo>
                <a:lnTo>
                  <a:pt x="123037" y="512064"/>
                </a:lnTo>
                <a:lnTo>
                  <a:pt x="233585" y="512064"/>
                </a:lnTo>
                <a:lnTo>
                  <a:pt x="238607" y="497309"/>
                </a:lnTo>
                <a:lnTo>
                  <a:pt x="244208" y="463927"/>
                </a:lnTo>
                <a:lnTo>
                  <a:pt x="246075" y="424586"/>
                </a:lnTo>
                <a:lnTo>
                  <a:pt x="246075" y="158597"/>
                </a:lnTo>
                <a:lnTo>
                  <a:pt x="244208" y="119256"/>
                </a:lnTo>
                <a:lnTo>
                  <a:pt x="238607" y="85874"/>
                </a:lnTo>
                <a:lnTo>
                  <a:pt x="233585" y="71120"/>
                </a:lnTo>
                <a:close/>
              </a:path>
              <a:path w="2138045" h="583565">
                <a:moveTo>
                  <a:pt x="335051" y="7112"/>
                </a:moveTo>
                <a:lnTo>
                  <a:pt x="263931" y="7112"/>
                </a:lnTo>
                <a:lnTo>
                  <a:pt x="346430" y="576072"/>
                </a:lnTo>
                <a:lnTo>
                  <a:pt x="445998" y="576072"/>
                </a:lnTo>
                <a:lnTo>
                  <a:pt x="457960" y="492861"/>
                </a:lnTo>
                <a:lnTo>
                  <a:pt x="396214" y="492861"/>
                </a:lnTo>
                <a:lnTo>
                  <a:pt x="335051" y="7112"/>
                </a:lnTo>
                <a:close/>
              </a:path>
              <a:path w="2138045" h="583565">
                <a:moveTo>
                  <a:pt x="527786" y="7112"/>
                </a:moveTo>
                <a:lnTo>
                  <a:pt x="456666" y="7112"/>
                </a:lnTo>
                <a:lnTo>
                  <a:pt x="396214" y="492861"/>
                </a:lnTo>
                <a:lnTo>
                  <a:pt x="457960" y="492861"/>
                </a:lnTo>
                <a:lnTo>
                  <a:pt x="527786" y="7112"/>
                </a:lnTo>
                <a:close/>
              </a:path>
              <a:path w="2138045" h="583565">
                <a:moveTo>
                  <a:pt x="730732" y="7112"/>
                </a:moveTo>
                <a:lnTo>
                  <a:pt x="549376" y="7112"/>
                </a:lnTo>
                <a:lnTo>
                  <a:pt x="549376" y="576072"/>
                </a:lnTo>
                <a:lnTo>
                  <a:pt x="730732" y="576072"/>
                </a:lnTo>
                <a:lnTo>
                  <a:pt x="730732" y="504952"/>
                </a:lnTo>
                <a:lnTo>
                  <a:pt x="620496" y="504952"/>
                </a:lnTo>
                <a:lnTo>
                  <a:pt x="620496" y="327152"/>
                </a:lnTo>
                <a:lnTo>
                  <a:pt x="730732" y="327152"/>
                </a:lnTo>
                <a:lnTo>
                  <a:pt x="730732" y="256032"/>
                </a:lnTo>
                <a:lnTo>
                  <a:pt x="620496" y="256032"/>
                </a:lnTo>
                <a:lnTo>
                  <a:pt x="620496" y="78232"/>
                </a:lnTo>
                <a:lnTo>
                  <a:pt x="730732" y="78232"/>
                </a:lnTo>
                <a:lnTo>
                  <a:pt x="730732" y="7112"/>
                </a:lnTo>
                <a:close/>
              </a:path>
              <a:path w="2138045" h="583565">
                <a:moveTo>
                  <a:pt x="854976" y="7112"/>
                </a:moveTo>
                <a:lnTo>
                  <a:pt x="766076" y="7112"/>
                </a:lnTo>
                <a:lnTo>
                  <a:pt x="766076" y="576072"/>
                </a:lnTo>
                <a:lnTo>
                  <a:pt x="837196" y="576072"/>
                </a:lnTo>
                <a:lnTo>
                  <a:pt x="837196" y="346354"/>
                </a:lnTo>
                <a:lnTo>
                  <a:pt x="987716" y="346354"/>
                </a:lnTo>
                <a:lnTo>
                  <a:pt x="978363" y="337465"/>
                </a:lnTo>
                <a:lnTo>
                  <a:pt x="965652" y="329197"/>
                </a:lnTo>
                <a:lnTo>
                  <a:pt x="950988" y="322884"/>
                </a:lnTo>
                <a:lnTo>
                  <a:pt x="966812" y="313371"/>
                </a:lnTo>
                <a:lnTo>
                  <a:pt x="980146" y="301902"/>
                </a:lnTo>
                <a:lnTo>
                  <a:pt x="990991" y="288478"/>
                </a:lnTo>
                <a:lnTo>
                  <a:pt x="998190" y="275234"/>
                </a:lnTo>
                <a:lnTo>
                  <a:pt x="837196" y="275234"/>
                </a:lnTo>
                <a:lnTo>
                  <a:pt x="837196" y="78232"/>
                </a:lnTo>
                <a:lnTo>
                  <a:pt x="1002654" y="78232"/>
                </a:lnTo>
                <a:lnTo>
                  <a:pt x="1000772" y="72542"/>
                </a:lnTo>
                <a:lnTo>
                  <a:pt x="968499" y="32401"/>
                </a:lnTo>
                <a:lnTo>
                  <a:pt x="933518" y="16311"/>
                </a:lnTo>
                <a:lnTo>
                  <a:pt x="884799" y="8133"/>
                </a:lnTo>
                <a:lnTo>
                  <a:pt x="854976" y="7112"/>
                </a:lnTo>
                <a:close/>
              </a:path>
              <a:path w="2138045" h="583565">
                <a:moveTo>
                  <a:pt x="987716" y="346354"/>
                </a:moveTo>
                <a:lnTo>
                  <a:pt x="856399" y="346354"/>
                </a:lnTo>
                <a:lnTo>
                  <a:pt x="869329" y="346666"/>
                </a:lnTo>
                <a:lnTo>
                  <a:pt x="882229" y="347689"/>
                </a:lnTo>
                <a:lnTo>
                  <a:pt x="881715" y="347689"/>
                </a:lnTo>
                <a:lnTo>
                  <a:pt x="891732" y="349156"/>
                </a:lnTo>
                <a:lnTo>
                  <a:pt x="901204" y="351332"/>
                </a:lnTo>
                <a:lnTo>
                  <a:pt x="935649" y="381960"/>
                </a:lnTo>
                <a:lnTo>
                  <a:pt x="942454" y="423164"/>
                </a:lnTo>
                <a:lnTo>
                  <a:pt x="942542" y="535087"/>
                </a:lnTo>
                <a:lnTo>
                  <a:pt x="942808" y="543710"/>
                </a:lnTo>
                <a:lnTo>
                  <a:pt x="950277" y="576072"/>
                </a:lnTo>
                <a:lnTo>
                  <a:pt x="1021397" y="576072"/>
                </a:lnTo>
                <a:lnTo>
                  <a:pt x="1018070" y="572274"/>
                </a:lnTo>
                <a:lnTo>
                  <a:pt x="1015936" y="566356"/>
                </a:lnTo>
                <a:lnTo>
                  <a:pt x="1013574" y="433832"/>
                </a:lnTo>
                <a:lnTo>
                  <a:pt x="1012595" y="411071"/>
                </a:lnTo>
                <a:lnTo>
                  <a:pt x="1009661" y="391158"/>
                </a:lnTo>
                <a:lnTo>
                  <a:pt x="1004771" y="374090"/>
                </a:lnTo>
                <a:lnTo>
                  <a:pt x="997927" y="359867"/>
                </a:lnTo>
                <a:lnTo>
                  <a:pt x="989122" y="347689"/>
                </a:lnTo>
                <a:lnTo>
                  <a:pt x="987716" y="346354"/>
                </a:lnTo>
                <a:close/>
              </a:path>
              <a:path w="2138045" h="583565">
                <a:moveTo>
                  <a:pt x="1002654" y="78232"/>
                </a:moveTo>
                <a:lnTo>
                  <a:pt x="855687" y="78232"/>
                </a:lnTo>
                <a:lnTo>
                  <a:pt x="873021" y="78720"/>
                </a:lnTo>
                <a:lnTo>
                  <a:pt x="888044" y="80186"/>
                </a:lnTo>
                <a:lnTo>
                  <a:pt x="926626" y="95834"/>
                </a:lnTo>
                <a:lnTo>
                  <a:pt x="941385" y="132283"/>
                </a:lnTo>
                <a:lnTo>
                  <a:pt x="943165" y="162153"/>
                </a:lnTo>
                <a:lnTo>
                  <a:pt x="943165" y="187756"/>
                </a:lnTo>
                <a:lnTo>
                  <a:pt x="939163" y="228160"/>
                </a:lnTo>
                <a:lnTo>
                  <a:pt x="918583" y="260790"/>
                </a:lnTo>
                <a:lnTo>
                  <a:pt x="872396" y="274655"/>
                </a:lnTo>
                <a:lnTo>
                  <a:pt x="855687" y="275234"/>
                </a:lnTo>
                <a:lnTo>
                  <a:pt x="998190" y="275234"/>
                </a:lnTo>
                <a:lnTo>
                  <a:pt x="1010551" y="235048"/>
                </a:lnTo>
                <a:lnTo>
                  <a:pt x="1014285" y="187756"/>
                </a:lnTo>
                <a:lnTo>
                  <a:pt x="1014285" y="162153"/>
                </a:lnTo>
                <a:lnTo>
                  <a:pt x="1013440" y="135214"/>
                </a:lnTo>
                <a:lnTo>
                  <a:pt x="1010905" y="111299"/>
                </a:lnTo>
                <a:lnTo>
                  <a:pt x="1006682" y="90408"/>
                </a:lnTo>
                <a:lnTo>
                  <a:pt x="1002654" y="78232"/>
                </a:lnTo>
                <a:close/>
              </a:path>
              <a:path w="2138045" h="583565">
                <a:moveTo>
                  <a:pt x="1099731" y="7112"/>
                </a:moveTo>
                <a:lnTo>
                  <a:pt x="1028611" y="7112"/>
                </a:lnTo>
                <a:lnTo>
                  <a:pt x="1111110" y="576072"/>
                </a:lnTo>
                <a:lnTo>
                  <a:pt x="1210678" y="576072"/>
                </a:lnTo>
                <a:lnTo>
                  <a:pt x="1222639" y="492861"/>
                </a:lnTo>
                <a:lnTo>
                  <a:pt x="1160894" y="492861"/>
                </a:lnTo>
                <a:lnTo>
                  <a:pt x="1099731" y="7112"/>
                </a:lnTo>
                <a:close/>
              </a:path>
              <a:path w="2138045" h="583565">
                <a:moveTo>
                  <a:pt x="1292466" y="7112"/>
                </a:moveTo>
                <a:lnTo>
                  <a:pt x="1221346" y="7112"/>
                </a:lnTo>
                <a:lnTo>
                  <a:pt x="1160894" y="492861"/>
                </a:lnTo>
                <a:lnTo>
                  <a:pt x="1222639" y="492861"/>
                </a:lnTo>
                <a:lnTo>
                  <a:pt x="1292466" y="7112"/>
                </a:lnTo>
                <a:close/>
              </a:path>
              <a:path w="2138045" h="583565">
                <a:moveTo>
                  <a:pt x="1385176" y="7112"/>
                </a:moveTo>
                <a:lnTo>
                  <a:pt x="1314056" y="7112"/>
                </a:lnTo>
                <a:lnTo>
                  <a:pt x="1314056" y="576072"/>
                </a:lnTo>
                <a:lnTo>
                  <a:pt x="1385176" y="576072"/>
                </a:lnTo>
                <a:lnTo>
                  <a:pt x="1385176" y="7112"/>
                </a:lnTo>
                <a:close/>
              </a:path>
              <a:path w="2138045" h="583565">
                <a:moveTo>
                  <a:pt x="1602371" y="7112"/>
                </a:moveTo>
                <a:lnTo>
                  <a:pt x="1421015" y="7112"/>
                </a:lnTo>
                <a:lnTo>
                  <a:pt x="1421015" y="576072"/>
                </a:lnTo>
                <a:lnTo>
                  <a:pt x="1602371" y="576072"/>
                </a:lnTo>
                <a:lnTo>
                  <a:pt x="1602371" y="504952"/>
                </a:lnTo>
                <a:lnTo>
                  <a:pt x="1492135" y="504952"/>
                </a:lnTo>
                <a:lnTo>
                  <a:pt x="1492135" y="327152"/>
                </a:lnTo>
                <a:lnTo>
                  <a:pt x="1602371" y="327152"/>
                </a:lnTo>
                <a:lnTo>
                  <a:pt x="1602371" y="256032"/>
                </a:lnTo>
                <a:lnTo>
                  <a:pt x="1492135" y="256032"/>
                </a:lnTo>
                <a:lnTo>
                  <a:pt x="1492135" y="78232"/>
                </a:lnTo>
                <a:lnTo>
                  <a:pt x="1602371" y="78232"/>
                </a:lnTo>
                <a:lnTo>
                  <a:pt x="1602371" y="7112"/>
                </a:lnTo>
                <a:close/>
              </a:path>
              <a:path w="2138045" h="583565">
                <a:moveTo>
                  <a:pt x="1708823" y="7112"/>
                </a:moveTo>
                <a:lnTo>
                  <a:pt x="1637703" y="7112"/>
                </a:lnTo>
                <a:lnTo>
                  <a:pt x="1637703" y="576072"/>
                </a:lnTo>
                <a:lnTo>
                  <a:pt x="1747939" y="576072"/>
                </a:lnTo>
                <a:lnTo>
                  <a:pt x="1776267" y="470814"/>
                </a:lnTo>
                <a:lnTo>
                  <a:pt x="1708823" y="470814"/>
                </a:lnTo>
                <a:lnTo>
                  <a:pt x="1708823" y="7112"/>
                </a:lnTo>
                <a:close/>
              </a:path>
              <a:path w="2138045" h="583565">
                <a:moveTo>
                  <a:pt x="1939264" y="129438"/>
                </a:moveTo>
                <a:lnTo>
                  <a:pt x="1868144" y="129438"/>
                </a:lnTo>
                <a:lnTo>
                  <a:pt x="1868144" y="576072"/>
                </a:lnTo>
                <a:lnTo>
                  <a:pt x="1978367" y="576072"/>
                </a:lnTo>
                <a:lnTo>
                  <a:pt x="2007842" y="470814"/>
                </a:lnTo>
                <a:lnTo>
                  <a:pt x="1939264" y="470814"/>
                </a:lnTo>
                <a:lnTo>
                  <a:pt x="1939264" y="129438"/>
                </a:lnTo>
                <a:close/>
              </a:path>
              <a:path w="2138045" h="583565">
                <a:moveTo>
                  <a:pt x="1939264" y="7112"/>
                </a:moveTo>
                <a:lnTo>
                  <a:pt x="1828304" y="7112"/>
                </a:lnTo>
                <a:lnTo>
                  <a:pt x="1708823" y="470814"/>
                </a:lnTo>
                <a:lnTo>
                  <a:pt x="1776267" y="470814"/>
                </a:lnTo>
                <a:lnTo>
                  <a:pt x="1868144" y="129438"/>
                </a:lnTo>
                <a:lnTo>
                  <a:pt x="1939264" y="129438"/>
                </a:lnTo>
                <a:lnTo>
                  <a:pt x="1939264" y="7112"/>
                </a:lnTo>
                <a:close/>
              </a:path>
              <a:path w="2138045" h="583565">
                <a:moveTo>
                  <a:pt x="2137689" y="7112"/>
                </a:moveTo>
                <a:lnTo>
                  <a:pt x="2058746" y="7112"/>
                </a:lnTo>
                <a:lnTo>
                  <a:pt x="1939264" y="470814"/>
                </a:lnTo>
                <a:lnTo>
                  <a:pt x="2007842" y="470814"/>
                </a:lnTo>
                <a:lnTo>
                  <a:pt x="2137689" y="711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83" cy="13171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52" y="684996"/>
              <a:ext cx="182130" cy="12923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18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53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81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06"/>
                  </a:lnTo>
                  <a:lnTo>
                    <a:pt x="88849" y="148526"/>
                  </a:lnTo>
                  <a:lnTo>
                    <a:pt x="81991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196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36" name="object 3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636153" y="2222500"/>
            <a:ext cx="3505200" cy="647700"/>
            <a:chOff x="636153" y="2222500"/>
            <a:chExt cx="3505200" cy="647700"/>
          </a:xfrm>
        </p:grpSpPr>
        <p:sp>
          <p:nvSpPr>
            <p:cNvPr id="39" name="object 39" descr=""/>
            <p:cNvSpPr/>
            <p:nvPr/>
          </p:nvSpPr>
          <p:spPr>
            <a:xfrm>
              <a:off x="636155" y="2222500"/>
              <a:ext cx="3505200" cy="647700"/>
            </a:xfrm>
            <a:custGeom>
              <a:avLst/>
              <a:gdLst/>
              <a:ahLst/>
              <a:cxnLst/>
              <a:rect l="l" t="t" r="r" b="b"/>
              <a:pathLst>
                <a:path w="3505200" h="647700">
                  <a:moveTo>
                    <a:pt x="35052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3505200" y="6477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36143" y="2222512"/>
              <a:ext cx="3492500" cy="647700"/>
            </a:xfrm>
            <a:custGeom>
              <a:avLst/>
              <a:gdLst/>
              <a:ahLst/>
              <a:cxnLst/>
              <a:rect l="l" t="t" r="r" b="b"/>
              <a:pathLst>
                <a:path w="3492500" h="647700">
                  <a:moveTo>
                    <a:pt x="34925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47687"/>
                  </a:lnTo>
                  <a:lnTo>
                    <a:pt x="12700" y="647687"/>
                  </a:lnTo>
                  <a:lnTo>
                    <a:pt x="3492500" y="647687"/>
                  </a:lnTo>
                  <a:lnTo>
                    <a:pt x="3492500" y="635000"/>
                  </a:lnTo>
                  <a:lnTo>
                    <a:pt x="12700" y="635000"/>
                  </a:lnTo>
                  <a:lnTo>
                    <a:pt x="12700" y="12687"/>
                  </a:lnTo>
                  <a:lnTo>
                    <a:pt x="3492500" y="12687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 descr=""/>
          <p:cNvGrpSpPr/>
          <p:nvPr/>
        </p:nvGrpSpPr>
        <p:grpSpPr>
          <a:xfrm>
            <a:off x="4115955" y="5905500"/>
            <a:ext cx="1671320" cy="787400"/>
            <a:chOff x="4115955" y="5905500"/>
            <a:chExt cx="1671320" cy="787400"/>
          </a:xfrm>
        </p:grpSpPr>
        <p:sp>
          <p:nvSpPr>
            <p:cNvPr id="42" name="object 42" descr=""/>
            <p:cNvSpPr/>
            <p:nvPr/>
          </p:nvSpPr>
          <p:spPr>
            <a:xfrm>
              <a:off x="4115955" y="5905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0" y="7747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128655" y="5918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9018155" y="5918200"/>
            <a:ext cx="1671320" cy="774700"/>
            <a:chOff x="9018155" y="5918200"/>
            <a:chExt cx="1671320" cy="774700"/>
          </a:xfrm>
        </p:grpSpPr>
        <p:sp>
          <p:nvSpPr>
            <p:cNvPr id="45" name="object 45" descr=""/>
            <p:cNvSpPr/>
            <p:nvPr/>
          </p:nvSpPr>
          <p:spPr>
            <a:xfrm>
              <a:off x="9018156" y="6680199"/>
              <a:ext cx="1671320" cy="12700"/>
            </a:xfrm>
            <a:custGeom>
              <a:avLst/>
              <a:gdLst/>
              <a:ahLst/>
              <a:cxnLst/>
              <a:rect l="l" t="t" r="r" b="b"/>
              <a:pathLst>
                <a:path w="1671320" h="12700">
                  <a:moveTo>
                    <a:pt x="1671320" y="0"/>
                  </a:moveTo>
                  <a:lnTo>
                    <a:pt x="165862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658620" y="12700"/>
                  </a:lnTo>
                  <a:lnTo>
                    <a:pt x="1671320" y="127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030855" y="5918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623453" y="5905500"/>
            <a:ext cx="3517900" cy="787400"/>
            <a:chOff x="623453" y="5905500"/>
            <a:chExt cx="3517900" cy="787400"/>
          </a:xfrm>
        </p:grpSpPr>
        <p:sp>
          <p:nvSpPr>
            <p:cNvPr id="48" name="object 48" descr=""/>
            <p:cNvSpPr/>
            <p:nvPr/>
          </p:nvSpPr>
          <p:spPr>
            <a:xfrm>
              <a:off x="623443" y="5905499"/>
              <a:ext cx="3517900" cy="787400"/>
            </a:xfrm>
            <a:custGeom>
              <a:avLst/>
              <a:gdLst/>
              <a:ahLst/>
              <a:cxnLst/>
              <a:rect l="l" t="t" r="r" b="b"/>
              <a:pathLst>
                <a:path w="3517900" h="787400">
                  <a:moveTo>
                    <a:pt x="3517900" y="12700"/>
                  </a:moveTo>
                  <a:lnTo>
                    <a:pt x="3505200" y="12700"/>
                  </a:lnTo>
                  <a:lnTo>
                    <a:pt x="3505200" y="25400"/>
                  </a:lnTo>
                  <a:lnTo>
                    <a:pt x="3505212" y="762000"/>
                  </a:lnTo>
                  <a:lnTo>
                    <a:pt x="35052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12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3505200" y="787400"/>
                  </a:lnTo>
                  <a:lnTo>
                    <a:pt x="3517900" y="787400"/>
                  </a:lnTo>
                  <a:lnTo>
                    <a:pt x="3517900" y="762000"/>
                  </a:lnTo>
                  <a:lnTo>
                    <a:pt x="3517900" y="25400"/>
                  </a:lnTo>
                  <a:lnTo>
                    <a:pt x="3517900" y="1270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36155" y="5918200"/>
              <a:ext cx="3492500" cy="762000"/>
            </a:xfrm>
            <a:custGeom>
              <a:avLst/>
              <a:gdLst/>
              <a:ahLst/>
              <a:cxnLst/>
              <a:rect l="l" t="t" r="r" b="b"/>
              <a:pathLst>
                <a:path w="3492500" h="762000">
                  <a:moveTo>
                    <a:pt x="34925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492500" y="762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5774550" y="2222500"/>
            <a:ext cx="1671320" cy="4470400"/>
            <a:chOff x="5774550" y="2222500"/>
            <a:chExt cx="1671320" cy="4470400"/>
          </a:xfrm>
        </p:grpSpPr>
        <p:sp>
          <p:nvSpPr>
            <p:cNvPr id="51" name="object 51" descr=""/>
            <p:cNvSpPr/>
            <p:nvPr/>
          </p:nvSpPr>
          <p:spPr>
            <a:xfrm>
              <a:off x="5774550" y="5905500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774700"/>
                  </a:move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74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787250" y="5918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1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19" y="762000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774550" y="5143499"/>
              <a:ext cx="1610995" cy="787400"/>
            </a:xfrm>
            <a:custGeom>
              <a:avLst/>
              <a:gdLst/>
              <a:ahLst/>
              <a:cxnLst/>
              <a:rect l="l" t="t" r="r" b="b"/>
              <a:pathLst>
                <a:path w="1610995" h="787400">
                  <a:moveTo>
                    <a:pt x="1610372" y="774700"/>
                  </a:move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10372" y="787400"/>
                  </a:lnTo>
                  <a:lnTo>
                    <a:pt x="1610372" y="774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787250" y="5156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1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19" y="762000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774550" y="4381499"/>
              <a:ext cx="1610995" cy="787400"/>
            </a:xfrm>
            <a:custGeom>
              <a:avLst/>
              <a:gdLst/>
              <a:ahLst/>
              <a:cxnLst/>
              <a:rect l="l" t="t" r="r" b="b"/>
              <a:pathLst>
                <a:path w="1610995" h="787400">
                  <a:moveTo>
                    <a:pt x="1610372" y="774700"/>
                  </a:move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10372" y="787400"/>
                  </a:lnTo>
                  <a:lnTo>
                    <a:pt x="1610372" y="774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787250" y="4394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1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19" y="762000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774550" y="3619499"/>
              <a:ext cx="1610995" cy="787400"/>
            </a:xfrm>
            <a:custGeom>
              <a:avLst/>
              <a:gdLst/>
              <a:ahLst/>
              <a:cxnLst/>
              <a:rect l="l" t="t" r="r" b="b"/>
              <a:pathLst>
                <a:path w="1610995" h="787400">
                  <a:moveTo>
                    <a:pt x="1610372" y="774700"/>
                  </a:move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10372" y="787400"/>
                  </a:lnTo>
                  <a:lnTo>
                    <a:pt x="1610372" y="7747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787250" y="3632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1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19" y="762000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774550" y="2870199"/>
              <a:ext cx="1610995" cy="774700"/>
            </a:xfrm>
            <a:custGeom>
              <a:avLst/>
              <a:gdLst/>
              <a:ahLst/>
              <a:cxnLst/>
              <a:rect l="l" t="t" r="r" b="b"/>
              <a:pathLst>
                <a:path w="1610995" h="774700">
                  <a:moveTo>
                    <a:pt x="1610372" y="762000"/>
                  </a:moveTo>
                  <a:lnTo>
                    <a:pt x="12700" y="762000"/>
                  </a:lnTo>
                  <a:lnTo>
                    <a:pt x="12700" y="7493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749300"/>
                  </a:lnTo>
                  <a:lnTo>
                    <a:pt x="0" y="774700"/>
                  </a:lnTo>
                  <a:lnTo>
                    <a:pt x="12700" y="774700"/>
                  </a:lnTo>
                  <a:lnTo>
                    <a:pt x="1610372" y="774700"/>
                  </a:lnTo>
                  <a:lnTo>
                    <a:pt x="1610372" y="762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787250" y="2870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1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19" y="762000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454000" y="6140447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04" y="0"/>
                  </a:lnTo>
                  <a:lnTo>
                    <a:pt x="53240" y="6781"/>
                  </a:lnTo>
                  <a:lnTo>
                    <a:pt x="24823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3" y="291603"/>
                  </a:lnTo>
                  <a:lnTo>
                    <a:pt x="53240" y="310720"/>
                  </a:lnTo>
                  <a:lnTo>
                    <a:pt x="90004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3"/>
                  </a:lnTo>
                  <a:lnTo>
                    <a:pt x="311027" y="261976"/>
                  </a:lnTo>
                  <a:lnTo>
                    <a:pt x="317500" y="223672"/>
                  </a:lnTo>
                  <a:lnTo>
                    <a:pt x="317500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9425" y="6245731"/>
              <a:ext cx="106629" cy="105295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6454000" y="3854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04" y="0"/>
                  </a:lnTo>
                  <a:lnTo>
                    <a:pt x="53240" y="6781"/>
                  </a:lnTo>
                  <a:lnTo>
                    <a:pt x="24823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3" y="291604"/>
                  </a:lnTo>
                  <a:lnTo>
                    <a:pt x="53240" y="310720"/>
                  </a:lnTo>
                  <a:lnTo>
                    <a:pt x="90004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500" y="223685"/>
                  </a:lnTo>
                  <a:lnTo>
                    <a:pt x="317500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9425" y="3959729"/>
              <a:ext cx="106629" cy="105282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6454000" y="4616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04" y="0"/>
                  </a:lnTo>
                  <a:lnTo>
                    <a:pt x="53240" y="6781"/>
                  </a:lnTo>
                  <a:lnTo>
                    <a:pt x="24823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3" y="291604"/>
                  </a:lnTo>
                  <a:lnTo>
                    <a:pt x="53240" y="310720"/>
                  </a:lnTo>
                  <a:lnTo>
                    <a:pt x="90004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500" y="223685"/>
                  </a:lnTo>
                  <a:lnTo>
                    <a:pt x="317500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1002" y="4722267"/>
              <a:ext cx="143522" cy="104495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6454000" y="5378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04" y="0"/>
                  </a:lnTo>
                  <a:lnTo>
                    <a:pt x="53240" y="6781"/>
                  </a:lnTo>
                  <a:lnTo>
                    <a:pt x="24823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3" y="291604"/>
                  </a:lnTo>
                  <a:lnTo>
                    <a:pt x="53240" y="310720"/>
                  </a:lnTo>
                  <a:lnTo>
                    <a:pt x="90004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500" y="223685"/>
                  </a:lnTo>
                  <a:lnTo>
                    <a:pt x="317500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1002" y="5484267"/>
              <a:ext cx="143522" cy="104495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5774550" y="2222500"/>
              <a:ext cx="1645920" cy="647700"/>
            </a:xfrm>
            <a:custGeom>
              <a:avLst/>
              <a:gdLst/>
              <a:ahLst/>
              <a:cxnLst/>
              <a:rect l="l" t="t" r="r" b="b"/>
              <a:pathLst>
                <a:path w="1645920" h="647700">
                  <a:moveTo>
                    <a:pt x="1645919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45919" y="647700"/>
                  </a:lnTo>
                  <a:lnTo>
                    <a:pt x="164591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774550" y="2222499"/>
              <a:ext cx="1598295" cy="647700"/>
            </a:xfrm>
            <a:custGeom>
              <a:avLst/>
              <a:gdLst/>
              <a:ahLst/>
              <a:cxnLst/>
              <a:rect l="l" t="t" r="r" b="b"/>
              <a:pathLst>
                <a:path w="1598295" h="647700">
                  <a:moveTo>
                    <a:pt x="1597672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597672" y="647700"/>
                  </a:lnTo>
                  <a:lnTo>
                    <a:pt x="1597672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597672" y="12700"/>
                  </a:lnTo>
                  <a:lnTo>
                    <a:pt x="1597672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183274" y="2439695"/>
              <a:ext cx="832485" cy="205740"/>
            </a:xfrm>
            <a:custGeom>
              <a:avLst/>
              <a:gdLst/>
              <a:ahLst/>
              <a:cxnLst/>
              <a:rect l="l" t="t" r="r" b="b"/>
              <a:pathLst>
                <a:path w="832484" h="205739">
                  <a:moveTo>
                    <a:pt x="25603" y="69037"/>
                  </a:moveTo>
                  <a:lnTo>
                    <a:pt x="23850" y="61772"/>
                  </a:lnTo>
                  <a:lnTo>
                    <a:pt x="18796" y="55003"/>
                  </a:lnTo>
                  <a:lnTo>
                    <a:pt x="18580" y="54876"/>
                  </a:lnTo>
                  <a:lnTo>
                    <a:pt x="18211" y="54927"/>
                  </a:lnTo>
                  <a:lnTo>
                    <a:pt x="13119" y="61709"/>
                  </a:lnTo>
                  <a:lnTo>
                    <a:pt x="11112" y="68973"/>
                  </a:lnTo>
                  <a:lnTo>
                    <a:pt x="12268" y="76377"/>
                  </a:lnTo>
                  <a:lnTo>
                    <a:pt x="16776" y="83477"/>
                  </a:lnTo>
                  <a:lnTo>
                    <a:pt x="17030" y="83769"/>
                  </a:lnTo>
                  <a:lnTo>
                    <a:pt x="17157" y="83705"/>
                  </a:lnTo>
                  <a:lnTo>
                    <a:pt x="16751" y="78295"/>
                  </a:lnTo>
                  <a:lnTo>
                    <a:pt x="17030" y="73304"/>
                  </a:lnTo>
                  <a:lnTo>
                    <a:pt x="17970" y="68351"/>
                  </a:lnTo>
                  <a:lnTo>
                    <a:pt x="18161" y="68084"/>
                  </a:lnTo>
                  <a:lnTo>
                    <a:pt x="18491" y="68084"/>
                  </a:lnTo>
                  <a:lnTo>
                    <a:pt x="18669" y="68275"/>
                  </a:lnTo>
                  <a:lnTo>
                    <a:pt x="19596" y="73317"/>
                  </a:lnTo>
                  <a:lnTo>
                    <a:pt x="19773" y="78333"/>
                  </a:lnTo>
                  <a:lnTo>
                    <a:pt x="19227" y="83489"/>
                  </a:lnTo>
                  <a:lnTo>
                    <a:pt x="19443" y="83693"/>
                  </a:lnTo>
                  <a:lnTo>
                    <a:pt x="19685" y="83642"/>
                  </a:lnTo>
                  <a:lnTo>
                    <a:pt x="24180" y="76428"/>
                  </a:lnTo>
                  <a:lnTo>
                    <a:pt x="25603" y="69037"/>
                  </a:lnTo>
                  <a:close/>
                </a:path>
                <a:path w="832484" h="205739">
                  <a:moveTo>
                    <a:pt x="68059" y="76581"/>
                  </a:moveTo>
                  <a:lnTo>
                    <a:pt x="65519" y="64566"/>
                  </a:lnTo>
                  <a:lnTo>
                    <a:pt x="59740" y="53594"/>
                  </a:lnTo>
                  <a:lnTo>
                    <a:pt x="51498" y="43840"/>
                  </a:lnTo>
                  <a:lnTo>
                    <a:pt x="51231" y="43815"/>
                  </a:lnTo>
                  <a:lnTo>
                    <a:pt x="42418" y="53860"/>
                  </a:lnTo>
                  <a:lnTo>
                    <a:pt x="36398" y="64998"/>
                  </a:lnTo>
                  <a:lnTo>
                    <a:pt x="33794" y="77152"/>
                  </a:lnTo>
                  <a:lnTo>
                    <a:pt x="35331" y="90233"/>
                  </a:lnTo>
                  <a:lnTo>
                    <a:pt x="37566" y="98031"/>
                  </a:lnTo>
                  <a:lnTo>
                    <a:pt x="42214" y="105765"/>
                  </a:lnTo>
                  <a:lnTo>
                    <a:pt x="47498" y="112191"/>
                  </a:lnTo>
                  <a:lnTo>
                    <a:pt x="47752" y="112179"/>
                  </a:lnTo>
                  <a:lnTo>
                    <a:pt x="47586" y="102514"/>
                  </a:lnTo>
                  <a:lnTo>
                    <a:pt x="47764" y="92964"/>
                  </a:lnTo>
                  <a:lnTo>
                    <a:pt x="48679" y="83464"/>
                  </a:lnTo>
                  <a:lnTo>
                    <a:pt x="50698" y="74091"/>
                  </a:lnTo>
                  <a:lnTo>
                    <a:pt x="50825" y="73926"/>
                  </a:lnTo>
                  <a:lnTo>
                    <a:pt x="51181" y="74091"/>
                  </a:lnTo>
                  <a:lnTo>
                    <a:pt x="53111" y="83299"/>
                  </a:lnTo>
                  <a:lnTo>
                    <a:pt x="53835" y="92824"/>
                  </a:lnTo>
                  <a:lnTo>
                    <a:pt x="53759" y="102425"/>
                  </a:lnTo>
                  <a:lnTo>
                    <a:pt x="53238" y="112153"/>
                  </a:lnTo>
                  <a:lnTo>
                    <a:pt x="57835" y="106857"/>
                  </a:lnTo>
                  <a:lnTo>
                    <a:pt x="61429" y="101371"/>
                  </a:lnTo>
                  <a:lnTo>
                    <a:pt x="64338" y="95542"/>
                  </a:lnTo>
                  <a:lnTo>
                    <a:pt x="66548" y="89369"/>
                  </a:lnTo>
                  <a:lnTo>
                    <a:pt x="68059" y="76581"/>
                  </a:lnTo>
                  <a:close/>
                </a:path>
                <a:path w="832484" h="205739">
                  <a:moveTo>
                    <a:pt x="68668" y="14909"/>
                  </a:moveTo>
                  <a:lnTo>
                    <a:pt x="66814" y="7480"/>
                  </a:lnTo>
                  <a:lnTo>
                    <a:pt x="61544" y="127"/>
                  </a:lnTo>
                  <a:lnTo>
                    <a:pt x="61341" y="0"/>
                  </a:lnTo>
                  <a:lnTo>
                    <a:pt x="60998" y="25"/>
                  </a:lnTo>
                  <a:lnTo>
                    <a:pt x="55499" y="6946"/>
                  </a:lnTo>
                  <a:lnTo>
                    <a:pt x="53505" y="14452"/>
                  </a:lnTo>
                  <a:lnTo>
                    <a:pt x="54775" y="22174"/>
                  </a:lnTo>
                  <a:lnTo>
                    <a:pt x="59143" y="29654"/>
                  </a:lnTo>
                  <a:lnTo>
                    <a:pt x="59474" y="29781"/>
                  </a:lnTo>
                  <a:lnTo>
                    <a:pt x="59740" y="29552"/>
                  </a:lnTo>
                  <a:lnTo>
                    <a:pt x="59258" y="24130"/>
                  </a:lnTo>
                  <a:lnTo>
                    <a:pt x="59588" y="18897"/>
                  </a:lnTo>
                  <a:lnTo>
                    <a:pt x="60731" y="13728"/>
                  </a:lnTo>
                  <a:lnTo>
                    <a:pt x="60896" y="13525"/>
                  </a:lnTo>
                  <a:lnTo>
                    <a:pt x="61163" y="13525"/>
                  </a:lnTo>
                  <a:lnTo>
                    <a:pt x="61315" y="13741"/>
                  </a:lnTo>
                  <a:lnTo>
                    <a:pt x="62306" y="19100"/>
                  </a:lnTo>
                  <a:lnTo>
                    <a:pt x="62471" y="24472"/>
                  </a:lnTo>
                  <a:lnTo>
                    <a:pt x="61810" y="29883"/>
                  </a:lnTo>
                  <a:lnTo>
                    <a:pt x="61874" y="30048"/>
                  </a:lnTo>
                  <a:lnTo>
                    <a:pt x="62064" y="30073"/>
                  </a:lnTo>
                  <a:lnTo>
                    <a:pt x="67106" y="22428"/>
                  </a:lnTo>
                  <a:lnTo>
                    <a:pt x="68668" y="14909"/>
                  </a:lnTo>
                  <a:close/>
                </a:path>
                <a:path w="832484" h="205739">
                  <a:moveTo>
                    <a:pt x="115087" y="47205"/>
                  </a:moveTo>
                  <a:lnTo>
                    <a:pt x="112737" y="32689"/>
                  </a:lnTo>
                  <a:lnTo>
                    <a:pt x="106146" y="19304"/>
                  </a:lnTo>
                  <a:lnTo>
                    <a:pt x="96278" y="7315"/>
                  </a:lnTo>
                  <a:lnTo>
                    <a:pt x="95948" y="7137"/>
                  </a:lnTo>
                  <a:lnTo>
                    <a:pt x="87058" y="16903"/>
                  </a:lnTo>
                  <a:lnTo>
                    <a:pt x="80403" y="27876"/>
                  </a:lnTo>
                  <a:lnTo>
                    <a:pt x="76542" y="39954"/>
                  </a:lnTo>
                  <a:lnTo>
                    <a:pt x="76225" y="52857"/>
                  </a:lnTo>
                  <a:lnTo>
                    <a:pt x="78155" y="61417"/>
                  </a:lnTo>
                  <a:lnTo>
                    <a:pt x="81572" y="69735"/>
                  </a:lnTo>
                  <a:lnTo>
                    <a:pt x="86118" y="77584"/>
                  </a:lnTo>
                  <a:lnTo>
                    <a:pt x="91732" y="84975"/>
                  </a:lnTo>
                  <a:lnTo>
                    <a:pt x="91871" y="84924"/>
                  </a:lnTo>
                  <a:lnTo>
                    <a:pt x="91528" y="71818"/>
                  </a:lnTo>
                  <a:lnTo>
                    <a:pt x="91859" y="61455"/>
                  </a:lnTo>
                  <a:lnTo>
                    <a:pt x="93040" y="51168"/>
                  </a:lnTo>
                  <a:lnTo>
                    <a:pt x="95300" y="41363"/>
                  </a:lnTo>
                  <a:lnTo>
                    <a:pt x="95465" y="41211"/>
                  </a:lnTo>
                  <a:lnTo>
                    <a:pt x="95732" y="41363"/>
                  </a:lnTo>
                  <a:lnTo>
                    <a:pt x="97917" y="51981"/>
                  </a:lnTo>
                  <a:lnTo>
                    <a:pt x="98742" y="62877"/>
                  </a:lnTo>
                  <a:lnTo>
                    <a:pt x="98666" y="73850"/>
                  </a:lnTo>
                  <a:lnTo>
                    <a:pt x="98132" y="84988"/>
                  </a:lnTo>
                  <a:lnTo>
                    <a:pt x="102793" y="79552"/>
                  </a:lnTo>
                  <a:lnTo>
                    <a:pt x="106565" y="74091"/>
                  </a:lnTo>
                  <a:lnTo>
                    <a:pt x="109702" y="68440"/>
                  </a:lnTo>
                  <a:lnTo>
                    <a:pt x="112217" y="62598"/>
                  </a:lnTo>
                  <a:lnTo>
                    <a:pt x="115087" y="47205"/>
                  </a:lnTo>
                  <a:close/>
                </a:path>
                <a:path w="832484" h="205739">
                  <a:moveTo>
                    <a:pt x="143027" y="33769"/>
                  </a:moveTo>
                  <a:lnTo>
                    <a:pt x="141135" y="26403"/>
                  </a:lnTo>
                  <a:lnTo>
                    <a:pt x="136182" y="19685"/>
                  </a:lnTo>
                  <a:lnTo>
                    <a:pt x="136017" y="19519"/>
                  </a:lnTo>
                  <a:lnTo>
                    <a:pt x="135839" y="19519"/>
                  </a:lnTo>
                  <a:lnTo>
                    <a:pt x="135661" y="19672"/>
                  </a:lnTo>
                  <a:lnTo>
                    <a:pt x="130606" y="26327"/>
                  </a:lnTo>
                  <a:lnTo>
                    <a:pt x="128562" y="33616"/>
                  </a:lnTo>
                  <a:lnTo>
                    <a:pt x="129692" y="41046"/>
                  </a:lnTo>
                  <a:lnTo>
                    <a:pt x="134175" y="48133"/>
                  </a:lnTo>
                  <a:lnTo>
                    <a:pt x="134366" y="48336"/>
                  </a:lnTo>
                  <a:lnTo>
                    <a:pt x="134581" y="42837"/>
                  </a:lnTo>
                  <a:lnTo>
                    <a:pt x="134289" y="38074"/>
                  </a:lnTo>
                  <a:lnTo>
                    <a:pt x="135585" y="32842"/>
                  </a:lnTo>
                  <a:lnTo>
                    <a:pt x="135737" y="32702"/>
                  </a:lnTo>
                  <a:lnTo>
                    <a:pt x="136004" y="32715"/>
                  </a:lnTo>
                  <a:lnTo>
                    <a:pt x="136144" y="32931"/>
                  </a:lnTo>
                  <a:lnTo>
                    <a:pt x="137058" y="37922"/>
                  </a:lnTo>
                  <a:lnTo>
                    <a:pt x="137236" y="42951"/>
                  </a:lnTo>
                  <a:lnTo>
                    <a:pt x="136626" y="48412"/>
                  </a:lnTo>
                  <a:lnTo>
                    <a:pt x="136753" y="48463"/>
                  </a:lnTo>
                  <a:lnTo>
                    <a:pt x="137045" y="48171"/>
                  </a:lnTo>
                  <a:lnTo>
                    <a:pt x="141706" y="41224"/>
                  </a:lnTo>
                  <a:lnTo>
                    <a:pt x="143027" y="33769"/>
                  </a:lnTo>
                  <a:close/>
                </a:path>
                <a:path w="832484" h="205739">
                  <a:moveTo>
                    <a:pt x="144437" y="80683"/>
                  </a:moveTo>
                  <a:lnTo>
                    <a:pt x="141528" y="68859"/>
                  </a:lnTo>
                  <a:lnTo>
                    <a:pt x="133184" y="57365"/>
                  </a:lnTo>
                  <a:lnTo>
                    <a:pt x="132969" y="57213"/>
                  </a:lnTo>
                  <a:lnTo>
                    <a:pt x="132562" y="57264"/>
                  </a:lnTo>
                  <a:lnTo>
                    <a:pt x="123913" y="68491"/>
                  </a:lnTo>
                  <a:lnTo>
                    <a:pt x="120637" y="80378"/>
                  </a:lnTo>
                  <a:lnTo>
                    <a:pt x="122669" y="92557"/>
                  </a:lnTo>
                  <a:lnTo>
                    <a:pt x="130048" y="104508"/>
                  </a:lnTo>
                  <a:lnTo>
                    <a:pt x="130263" y="104762"/>
                  </a:lnTo>
                  <a:lnTo>
                    <a:pt x="130187" y="98259"/>
                  </a:lnTo>
                  <a:lnTo>
                    <a:pt x="130289" y="91668"/>
                  </a:lnTo>
                  <a:lnTo>
                    <a:pt x="130924" y="85001"/>
                  </a:lnTo>
                  <a:lnTo>
                    <a:pt x="132321" y="78625"/>
                  </a:lnTo>
                  <a:lnTo>
                    <a:pt x="132461" y="78155"/>
                  </a:lnTo>
                  <a:lnTo>
                    <a:pt x="132613" y="78155"/>
                  </a:lnTo>
                  <a:lnTo>
                    <a:pt x="132765" y="78613"/>
                  </a:lnTo>
                  <a:lnTo>
                    <a:pt x="134124" y="84810"/>
                  </a:lnTo>
                  <a:lnTo>
                    <a:pt x="134620" y="91490"/>
                  </a:lnTo>
                  <a:lnTo>
                    <a:pt x="134518" y="98221"/>
                  </a:lnTo>
                  <a:lnTo>
                    <a:pt x="134086" y="104546"/>
                  </a:lnTo>
                  <a:lnTo>
                    <a:pt x="134366" y="104800"/>
                  </a:lnTo>
                  <a:lnTo>
                    <a:pt x="142036" y="92684"/>
                  </a:lnTo>
                  <a:lnTo>
                    <a:pt x="144437" y="80683"/>
                  </a:lnTo>
                  <a:close/>
                </a:path>
                <a:path w="832484" h="205739">
                  <a:moveTo>
                    <a:pt x="168541" y="96164"/>
                  </a:moveTo>
                  <a:lnTo>
                    <a:pt x="166941" y="89585"/>
                  </a:lnTo>
                  <a:lnTo>
                    <a:pt x="162433" y="83146"/>
                  </a:lnTo>
                  <a:lnTo>
                    <a:pt x="162204" y="82905"/>
                  </a:lnTo>
                  <a:lnTo>
                    <a:pt x="161963" y="82892"/>
                  </a:lnTo>
                  <a:lnTo>
                    <a:pt x="161709" y="83121"/>
                  </a:lnTo>
                  <a:lnTo>
                    <a:pt x="157022" y="89166"/>
                  </a:lnTo>
                  <a:lnTo>
                    <a:pt x="155257" y="95808"/>
                  </a:lnTo>
                  <a:lnTo>
                    <a:pt x="156362" y="102628"/>
                  </a:lnTo>
                  <a:lnTo>
                    <a:pt x="160299" y="109220"/>
                  </a:lnTo>
                  <a:lnTo>
                    <a:pt x="160464" y="109308"/>
                  </a:lnTo>
                  <a:lnTo>
                    <a:pt x="160667" y="109194"/>
                  </a:lnTo>
                  <a:lnTo>
                    <a:pt x="160388" y="104648"/>
                  </a:lnTo>
                  <a:lnTo>
                    <a:pt x="160642" y="100266"/>
                  </a:lnTo>
                  <a:lnTo>
                    <a:pt x="161455" y="95935"/>
                  </a:lnTo>
                  <a:lnTo>
                    <a:pt x="161772" y="94284"/>
                  </a:lnTo>
                  <a:lnTo>
                    <a:pt x="162052" y="94284"/>
                  </a:lnTo>
                  <a:lnTo>
                    <a:pt x="163004" y="100317"/>
                  </a:lnTo>
                  <a:lnTo>
                    <a:pt x="163131" y="104698"/>
                  </a:lnTo>
                  <a:lnTo>
                    <a:pt x="162674" y="109232"/>
                  </a:lnTo>
                  <a:lnTo>
                    <a:pt x="162877" y="109410"/>
                  </a:lnTo>
                  <a:lnTo>
                    <a:pt x="163106" y="109359"/>
                  </a:lnTo>
                  <a:lnTo>
                    <a:pt x="167271" y="102768"/>
                  </a:lnTo>
                  <a:lnTo>
                    <a:pt x="168541" y="96164"/>
                  </a:lnTo>
                  <a:close/>
                </a:path>
                <a:path w="832484" h="205739">
                  <a:moveTo>
                    <a:pt x="178257" y="121970"/>
                  </a:moveTo>
                  <a:lnTo>
                    <a:pt x="177647" y="106603"/>
                  </a:lnTo>
                  <a:lnTo>
                    <a:pt x="177368" y="106451"/>
                  </a:lnTo>
                  <a:lnTo>
                    <a:pt x="171386" y="115735"/>
                  </a:lnTo>
                  <a:lnTo>
                    <a:pt x="163944" y="122707"/>
                  </a:lnTo>
                  <a:lnTo>
                    <a:pt x="154800" y="126530"/>
                  </a:lnTo>
                  <a:lnTo>
                    <a:pt x="143954" y="126212"/>
                  </a:lnTo>
                  <a:lnTo>
                    <a:pt x="136677" y="123672"/>
                  </a:lnTo>
                  <a:lnTo>
                    <a:pt x="122618" y="116205"/>
                  </a:lnTo>
                  <a:lnTo>
                    <a:pt x="115531" y="112903"/>
                  </a:lnTo>
                  <a:lnTo>
                    <a:pt x="105410" y="110058"/>
                  </a:lnTo>
                  <a:lnTo>
                    <a:pt x="95288" y="109359"/>
                  </a:lnTo>
                  <a:lnTo>
                    <a:pt x="85305" y="110921"/>
                  </a:lnTo>
                  <a:lnTo>
                    <a:pt x="75603" y="114871"/>
                  </a:lnTo>
                  <a:lnTo>
                    <a:pt x="69189" y="118960"/>
                  </a:lnTo>
                  <a:lnTo>
                    <a:pt x="63004" y="123240"/>
                  </a:lnTo>
                  <a:lnTo>
                    <a:pt x="56476" y="126619"/>
                  </a:lnTo>
                  <a:lnTo>
                    <a:pt x="49060" y="128028"/>
                  </a:lnTo>
                  <a:lnTo>
                    <a:pt x="34696" y="124167"/>
                  </a:lnTo>
                  <a:lnTo>
                    <a:pt x="23596" y="114566"/>
                  </a:lnTo>
                  <a:lnTo>
                    <a:pt x="14097" y="102590"/>
                  </a:lnTo>
                  <a:lnTo>
                    <a:pt x="4495" y="91567"/>
                  </a:lnTo>
                  <a:lnTo>
                    <a:pt x="3860" y="91681"/>
                  </a:lnTo>
                  <a:lnTo>
                    <a:pt x="0" y="119087"/>
                  </a:lnTo>
                  <a:lnTo>
                    <a:pt x="4267" y="145554"/>
                  </a:lnTo>
                  <a:lnTo>
                    <a:pt x="16154" y="169506"/>
                  </a:lnTo>
                  <a:lnTo>
                    <a:pt x="35267" y="189204"/>
                  </a:lnTo>
                  <a:lnTo>
                    <a:pt x="69761" y="205130"/>
                  </a:lnTo>
                  <a:lnTo>
                    <a:pt x="106260" y="205562"/>
                  </a:lnTo>
                  <a:lnTo>
                    <a:pt x="139865" y="191477"/>
                  </a:lnTo>
                  <a:lnTo>
                    <a:pt x="165684" y="163880"/>
                  </a:lnTo>
                  <a:lnTo>
                    <a:pt x="172250" y="150545"/>
                  </a:lnTo>
                  <a:lnTo>
                    <a:pt x="176441" y="136575"/>
                  </a:lnTo>
                  <a:lnTo>
                    <a:pt x="178257" y="121970"/>
                  </a:lnTo>
                  <a:close/>
                </a:path>
                <a:path w="832484" h="205739">
                  <a:moveTo>
                    <a:pt x="307619" y="111823"/>
                  </a:moveTo>
                  <a:lnTo>
                    <a:pt x="306857" y="105968"/>
                  </a:lnTo>
                  <a:lnTo>
                    <a:pt x="306628" y="105092"/>
                  </a:lnTo>
                  <a:lnTo>
                    <a:pt x="305752" y="101523"/>
                  </a:lnTo>
                  <a:lnTo>
                    <a:pt x="295427" y="86664"/>
                  </a:lnTo>
                  <a:lnTo>
                    <a:pt x="289737" y="78486"/>
                  </a:lnTo>
                  <a:lnTo>
                    <a:pt x="286880" y="77800"/>
                  </a:lnTo>
                  <a:lnTo>
                    <a:pt x="286880" y="104813"/>
                  </a:lnTo>
                  <a:lnTo>
                    <a:pt x="286816" y="105092"/>
                  </a:lnTo>
                  <a:lnTo>
                    <a:pt x="248107" y="105092"/>
                  </a:lnTo>
                  <a:lnTo>
                    <a:pt x="248031" y="104813"/>
                  </a:lnTo>
                  <a:lnTo>
                    <a:pt x="249682" y="101523"/>
                  </a:lnTo>
                  <a:lnTo>
                    <a:pt x="255130" y="91059"/>
                  </a:lnTo>
                  <a:lnTo>
                    <a:pt x="267881" y="86664"/>
                  </a:lnTo>
                  <a:lnTo>
                    <a:pt x="280416" y="91325"/>
                  </a:lnTo>
                  <a:lnTo>
                    <a:pt x="286880" y="104813"/>
                  </a:lnTo>
                  <a:lnTo>
                    <a:pt x="286880" y="77800"/>
                  </a:lnTo>
                  <a:lnTo>
                    <a:pt x="264426" y="72402"/>
                  </a:lnTo>
                  <a:lnTo>
                    <a:pt x="240284" y="82397"/>
                  </a:lnTo>
                  <a:lnTo>
                    <a:pt x="227799" y="107569"/>
                  </a:lnTo>
                  <a:lnTo>
                    <a:pt x="227711" y="114846"/>
                  </a:lnTo>
                  <a:lnTo>
                    <a:pt x="228866" y="121983"/>
                  </a:lnTo>
                  <a:lnTo>
                    <a:pt x="231254" y="128790"/>
                  </a:lnTo>
                  <a:lnTo>
                    <a:pt x="234861" y="135077"/>
                  </a:lnTo>
                  <a:lnTo>
                    <a:pt x="250228" y="147358"/>
                  </a:lnTo>
                  <a:lnTo>
                    <a:pt x="269798" y="150876"/>
                  </a:lnTo>
                  <a:lnTo>
                    <a:pt x="288810" y="145503"/>
                  </a:lnTo>
                  <a:lnTo>
                    <a:pt x="297510" y="136347"/>
                  </a:lnTo>
                  <a:lnTo>
                    <a:pt x="302501" y="131114"/>
                  </a:lnTo>
                  <a:lnTo>
                    <a:pt x="302539" y="130822"/>
                  </a:lnTo>
                  <a:lnTo>
                    <a:pt x="286537" y="126365"/>
                  </a:lnTo>
                  <a:lnTo>
                    <a:pt x="285965" y="126365"/>
                  </a:lnTo>
                  <a:lnTo>
                    <a:pt x="285851" y="126504"/>
                  </a:lnTo>
                  <a:lnTo>
                    <a:pt x="282905" y="132588"/>
                  </a:lnTo>
                  <a:lnTo>
                    <a:pt x="276491" y="135750"/>
                  </a:lnTo>
                  <a:lnTo>
                    <a:pt x="248323" y="118224"/>
                  </a:lnTo>
                  <a:lnTo>
                    <a:pt x="248412" y="117805"/>
                  </a:lnTo>
                  <a:lnTo>
                    <a:pt x="306552" y="117805"/>
                  </a:lnTo>
                  <a:lnTo>
                    <a:pt x="306743" y="117640"/>
                  </a:lnTo>
                  <a:lnTo>
                    <a:pt x="307619" y="111823"/>
                  </a:lnTo>
                  <a:close/>
                </a:path>
                <a:path w="832484" h="205739">
                  <a:moveTo>
                    <a:pt x="388937" y="149186"/>
                  </a:moveTo>
                  <a:lnTo>
                    <a:pt x="388886" y="93510"/>
                  </a:lnTo>
                  <a:lnTo>
                    <a:pt x="367220" y="72377"/>
                  </a:lnTo>
                  <a:lnTo>
                    <a:pt x="359410" y="72910"/>
                  </a:lnTo>
                  <a:lnTo>
                    <a:pt x="352564" y="74625"/>
                  </a:lnTo>
                  <a:lnTo>
                    <a:pt x="346392" y="77444"/>
                  </a:lnTo>
                  <a:lnTo>
                    <a:pt x="341007" y="81534"/>
                  </a:lnTo>
                  <a:lnTo>
                    <a:pt x="336461" y="87020"/>
                  </a:lnTo>
                  <a:lnTo>
                    <a:pt x="336245" y="86893"/>
                  </a:lnTo>
                  <a:lnTo>
                    <a:pt x="336245" y="74104"/>
                  </a:lnTo>
                  <a:lnTo>
                    <a:pt x="336080" y="73799"/>
                  </a:lnTo>
                  <a:lnTo>
                    <a:pt x="319011" y="73761"/>
                  </a:lnTo>
                  <a:lnTo>
                    <a:pt x="318706" y="73926"/>
                  </a:lnTo>
                  <a:lnTo>
                    <a:pt x="318668" y="148945"/>
                  </a:lnTo>
                  <a:lnTo>
                    <a:pt x="318782" y="149288"/>
                  </a:lnTo>
                  <a:lnTo>
                    <a:pt x="337616" y="149288"/>
                  </a:lnTo>
                  <a:lnTo>
                    <a:pt x="337947" y="149123"/>
                  </a:lnTo>
                  <a:lnTo>
                    <a:pt x="337959" y="100190"/>
                  </a:lnTo>
                  <a:lnTo>
                    <a:pt x="345452" y="93319"/>
                  </a:lnTo>
                  <a:lnTo>
                    <a:pt x="351612" y="90906"/>
                  </a:lnTo>
                  <a:lnTo>
                    <a:pt x="359486" y="89700"/>
                  </a:lnTo>
                  <a:lnTo>
                    <a:pt x="365074" y="92443"/>
                  </a:lnTo>
                  <a:lnTo>
                    <a:pt x="368414" y="98158"/>
                  </a:lnTo>
                  <a:lnTo>
                    <a:pt x="369506" y="105791"/>
                  </a:lnTo>
                  <a:lnTo>
                    <a:pt x="369506" y="148932"/>
                  </a:lnTo>
                  <a:lnTo>
                    <a:pt x="369684" y="149250"/>
                  </a:lnTo>
                  <a:lnTo>
                    <a:pt x="388721" y="149288"/>
                  </a:lnTo>
                  <a:lnTo>
                    <a:pt x="388937" y="149186"/>
                  </a:lnTo>
                  <a:close/>
                </a:path>
                <a:path w="832484" h="205739">
                  <a:moveTo>
                    <a:pt x="425170" y="73964"/>
                  </a:moveTo>
                  <a:lnTo>
                    <a:pt x="424980" y="73774"/>
                  </a:lnTo>
                  <a:lnTo>
                    <a:pt x="424751" y="73774"/>
                  </a:lnTo>
                  <a:lnTo>
                    <a:pt x="405866" y="73774"/>
                  </a:lnTo>
                  <a:lnTo>
                    <a:pt x="405676" y="73964"/>
                  </a:lnTo>
                  <a:lnTo>
                    <a:pt x="405676" y="149123"/>
                  </a:lnTo>
                  <a:lnTo>
                    <a:pt x="405866" y="149313"/>
                  </a:lnTo>
                  <a:lnTo>
                    <a:pt x="424980" y="149313"/>
                  </a:lnTo>
                  <a:lnTo>
                    <a:pt x="425170" y="149123"/>
                  </a:lnTo>
                  <a:lnTo>
                    <a:pt x="425170" y="73964"/>
                  </a:lnTo>
                  <a:close/>
                </a:path>
                <a:path w="832484" h="205739">
                  <a:moveTo>
                    <a:pt x="425170" y="45554"/>
                  </a:moveTo>
                  <a:lnTo>
                    <a:pt x="425005" y="45389"/>
                  </a:lnTo>
                  <a:lnTo>
                    <a:pt x="424802" y="45389"/>
                  </a:lnTo>
                  <a:lnTo>
                    <a:pt x="405828" y="45389"/>
                  </a:lnTo>
                  <a:lnTo>
                    <a:pt x="405676" y="45554"/>
                  </a:lnTo>
                  <a:lnTo>
                    <a:pt x="405676" y="64020"/>
                  </a:lnTo>
                  <a:lnTo>
                    <a:pt x="405828" y="64185"/>
                  </a:lnTo>
                  <a:lnTo>
                    <a:pt x="425005" y="64185"/>
                  </a:lnTo>
                  <a:lnTo>
                    <a:pt x="425170" y="64020"/>
                  </a:lnTo>
                  <a:lnTo>
                    <a:pt x="425170" y="45554"/>
                  </a:lnTo>
                  <a:close/>
                </a:path>
                <a:path w="832484" h="205739">
                  <a:moveTo>
                    <a:pt x="490931" y="47472"/>
                  </a:moveTo>
                  <a:lnTo>
                    <a:pt x="490778" y="46939"/>
                  </a:lnTo>
                  <a:lnTo>
                    <a:pt x="483857" y="44284"/>
                  </a:lnTo>
                  <a:lnTo>
                    <a:pt x="476567" y="42786"/>
                  </a:lnTo>
                  <a:lnTo>
                    <a:pt x="469252" y="42748"/>
                  </a:lnTo>
                  <a:lnTo>
                    <a:pt x="462330" y="44500"/>
                  </a:lnTo>
                  <a:lnTo>
                    <a:pt x="454418" y="50076"/>
                  </a:lnTo>
                  <a:lnTo>
                    <a:pt x="449618" y="58064"/>
                  </a:lnTo>
                  <a:lnTo>
                    <a:pt x="447370" y="67487"/>
                  </a:lnTo>
                  <a:lnTo>
                    <a:pt x="447179" y="77330"/>
                  </a:lnTo>
                  <a:lnTo>
                    <a:pt x="447065" y="77762"/>
                  </a:lnTo>
                  <a:lnTo>
                    <a:pt x="437349" y="77762"/>
                  </a:lnTo>
                  <a:lnTo>
                    <a:pt x="437045" y="77939"/>
                  </a:lnTo>
                  <a:lnTo>
                    <a:pt x="437007" y="92214"/>
                  </a:lnTo>
                  <a:lnTo>
                    <a:pt x="437121" y="92557"/>
                  </a:lnTo>
                  <a:lnTo>
                    <a:pt x="446747" y="92557"/>
                  </a:lnTo>
                  <a:lnTo>
                    <a:pt x="447065" y="92722"/>
                  </a:lnTo>
                  <a:lnTo>
                    <a:pt x="447103" y="148958"/>
                  </a:lnTo>
                  <a:lnTo>
                    <a:pt x="447217" y="149301"/>
                  </a:lnTo>
                  <a:lnTo>
                    <a:pt x="466242" y="149301"/>
                  </a:lnTo>
                  <a:lnTo>
                    <a:pt x="466585" y="149186"/>
                  </a:lnTo>
                  <a:lnTo>
                    <a:pt x="466585" y="93002"/>
                  </a:lnTo>
                  <a:lnTo>
                    <a:pt x="466737" y="92557"/>
                  </a:lnTo>
                  <a:lnTo>
                    <a:pt x="484695" y="92557"/>
                  </a:lnTo>
                  <a:lnTo>
                    <a:pt x="485000" y="92392"/>
                  </a:lnTo>
                  <a:lnTo>
                    <a:pt x="485038" y="78193"/>
                  </a:lnTo>
                  <a:lnTo>
                    <a:pt x="484835" y="77812"/>
                  </a:lnTo>
                  <a:lnTo>
                    <a:pt x="467118" y="77762"/>
                  </a:lnTo>
                  <a:lnTo>
                    <a:pt x="466725" y="77647"/>
                  </a:lnTo>
                  <a:lnTo>
                    <a:pt x="467067" y="67487"/>
                  </a:lnTo>
                  <a:lnTo>
                    <a:pt x="470509" y="61175"/>
                  </a:lnTo>
                  <a:lnTo>
                    <a:pt x="477050" y="59042"/>
                  </a:lnTo>
                  <a:lnTo>
                    <a:pt x="487133" y="61696"/>
                  </a:lnTo>
                  <a:lnTo>
                    <a:pt x="490931" y="47472"/>
                  </a:lnTo>
                  <a:close/>
                </a:path>
                <a:path w="832484" h="205739">
                  <a:moveTo>
                    <a:pt x="567283" y="109181"/>
                  </a:moveTo>
                  <a:lnTo>
                    <a:pt x="566724" y="105092"/>
                  </a:lnTo>
                  <a:lnTo>
                    <a:pt x="566140" y="100787"/>
                  </a:lnTo>
                  <a:lnTo>
                    <a:pt x="562749" y="93522"/>
                  </a:lnTo>
                  <a:lnTo>
                    <a:pt x="557161" y="86677"/>
                  </a:lnTo>
                  <a:lnTo>
                    <a:pt x="551903" y="80238"/>
                  </a:lnTo>
                  <a:lnTo>
                    <a:pt x="546481" y="77787"/>
                  </a:lnTo>
                  <a:lnTo>
                    <a:pt x="546481" y="104711"/>
                  </a:lnTo>
                  <a:lnTo>
                    <a:pt x="546379" y="105092"/>
                  </a:lnTo>
                  <a:lnTo>
                    <a:pt x="507746" y="105092"/>
                  </a:lnTo>
                  <a:lnTo>
                    <a:pt x="507631" y="104711"/>
                  </a:lnTo>
                  <a:lnTo>
                    <a:pt x="509651" y="100787"/>
                  </a:lnTo>
                  <a:lnTo>
                    <a:pt x="514769" y="91020"/>
                  </a:lnTo>
                  <a:lnTo>
                    <a:pt x="527621" y="86677"/>
                  </a:lnTo>
                  <a:lnTo>
                    <a:pt x="540181" y="91338"/>
                  </a:lnTo>
                  <a:lnTo>
                    <a:pt x="546481" y="104711"/>
                  </a:lnTo>
                  <a:lnTo>
                    <a:pt x="546481" y="77787"/>
                  </a:lnTo>
                  <a:lnTo>
                    <a:pt x="536549" y="73291"/>
                  </a:lnTo>
                  <a:lnTo>
                    <a:pt x="519506" y="72923"/>
                  </a:lnTo>
                  <a:lnTo>
                    <a:pt x="503580" y="79336"/>
                  </a:lnTo>
                  <a:lnTo>
                    <a:pt x="489610" y="97155"/>
                  </a:lnTo>
                  <a:lnTo>
                    <a:pt x="487959" y="117221"/>
                  </a:lnTo>
                  <a:lnTo>
                    <a:pt x="487832" y="118745"/>
                  </a:lnTo>
                  <a:lnTo>
                    <a:pt x="497293" y="138214"/>
                  </a:lnTo>
                  <a:lnTo>
                    <a:pt x="517004" y="149707"/>
                  </a:lnTo>
                  <a:lnTo>
                    <a:pt x="530110" y="150761"/>
                  </a:lnTo>
                  <a:lnTo>
                    <a:pt x="542874" y="148069"/>
                  </a:lnTo>
                  <a:lnTo>
                    <a:pt x="553974" y="141554"/>
                  </a:lnTo>
                  <a:lnTo>
                    <a:pt x="558063" y="136347"/>
                  </a:lnTo>
                  <a:lnTo>
                    <a:pt x="562140" y="131152"/>
                  </a:lnTo>
                  <a:lnTo>
                    <a:pt x="562203" y="130771"/>
                  </a:lnTo>
                  <a:lnTo>
                    <a:pt x="546265" y="126352"/>
                  </a:lnTo>
                  <a:lnTo>
                    <a:pt x="545528" y="126352"/>
                  </a:lnTo>
                  <a:lnTo>
                    <a:pt x="541058" y="131978"/>
                  </a:lnTo>
                  <a:lnTo>
                    <a:pt x="534924" y="135255"/>
                  </a:lnTo>
                  <a:lnTo>
                    <a:pt x="527951" y="136347"/>
                  </a:lnTo>
                  <a:lnTo>
                    <a:pt x="521398" y="135255"/>
                  </a:lnTo>
                  <a:lnTo>
                    <a:pt x="521271" y="135255"/>
                  </a:lnTo>
                  <a:lnTo>
                    <a:pt x="513600" y="132575"/>
                  </a:lnTo>
                  <a:lnTo>
                    <a:pt x="509193" y="126873"/>
                  </a:lnTo>
                  <a:lnTo>
                    <a:pt x="508000" y="118745"/>
                  </a:lnTo>
                  <a:lnTo>
                    <a:pt x="508038" y="117830"/>
                  </a:lnTo>
                  <a:lnTo>
                    <a:pt x="566013" y="117830"/>
                  </a:lnTo>
                  <a:lnTo>
                    <a:pt x="566356" y="117525"/>
                  </a:lnTo>
                  <a:lnTo>
                    <a:pt x="566458" y="117221"/>
                  </a:lnTo>
                  <a:lnTo>
                    <a:pt x="567283" y="109181"/>
                  </a:lnTo>
                  <a:close/>
                </a:path>
                <a:path w="832484" h="205739">
                  <a:moveTo>
                    <a:pt x="623404" y="90411"/>
                  </a:moveTo>
                  <a:lnTo>
                    <a:pt x="623328" y="73152"/>
                  </a:lnTo>
                  <a:lnTo>
                    <a:pt x="622808" y="72732"/>
                  </a:lnTo>
                  <a:lnTo>
                    <a:pt x="614502" y="73647"/>
                  </a:lnTo>
                  <a:lnTo>
                    <a:pt x="607415" y="77000"/>
                  </a:lnTo>
                  <a:lnTo>
                    <a:pt x="601421" y="82194"/>
                  </a:lnTo>
                  <a:lnTo>
                    <a:pt x="596582" y="88646"/>
                  </a:lnTo>
                  <a:lnTo>
                    <a:pt x="596366" y="89001"/>
                  </a:lnTo>
                  <a:lnTo>
                    <a:pt x="596252" y="74104"/>
                  </a:lnTo>
                  <a:lnTo>
                    <a:pt x="596087" y="73799"/>
                  </a:lnTo>
                  <a:lnTo>
                    <a:pt x="578612" y="73761"/>
                  </a:lnTo>
                  <a:lnTo>
                    <a:pt x="578358" y="73901"/>
                  </a:lnTo>
                  <a:lnTo>
                    <a:pt x="578332" y="149148"/>
                  </a:lnTo>
                  <a:lnTo>
                    <a:pt x="578472" y="149301"/>
                  </a:lnTo>
                  <a:lnTo>
                    <a:pt x="597573" y="149301"/>
                  </a:lnTo>
                  <a:lnTo>
                    <a:pt x="597801" y="149174"/>
                  </a:lnTo>
                  <a:lnTo>
                    <a:pt x="597827" y="103974"/>
                  </a:lnTo>
                  <a:lnTo>
                    <a:pt x="598081" y="103022"/>
                  </a:lnTo>
                  <a:lnTo>
                    <a:pt x="623265" y="90563"/>
                  </a:lnTo>
                  <a:lnTo>
                    <a:pt x="623404" y="90411"/>
                  </a:lnTo>
                  <a:close/>
                </a:path>
                <a:path w="832484" h="205739">
                  <a:moveTo>
                    <a:pt x="716368" y="123228"/>
                  </a:moveTo>
                  <a:lnTo>
                    <a:pt x="711987" y="107581"/>
                  </a:lnTo>
                  <a:lnTo>
                    <a:pt x="708901" y="105244"/>
                  </a:lnTo>
                  <a:lnTo>
                    <a:pt x="708901" y="127139"/>
                  </a:lnTo>
                  <a:lnTo>
                    <a:pt x="706678" y="132499"/>
                  </a:lnTo>
                  <a:lnTo>
                    <a:pt x="698728" y="140423"/>
                  </a:lnTo>
                  <a:lnTo>
                    <a:pt x="692950" y="142824"/>
                  </a:lnTo>
                  <a:lnTo>
                    <a:pt x="648677" y="142824"/>
                  </a:lnTo>
                  <a:lnTo>
                    <a:pt x="648538" y="142354"/>
                  </a:lnTo>
                  <a:lnTo>
                    <a:pt x="648525" y="100850"/>
                  </a:lnTo>
                  <a:lnTo>
                    <a:pt x="648728" y="100711"/>
                  </a:lnTo>
                  <a:lnTo>
                    <a:pt x="690473" y="100609"/>
                  </a:lnTo>
                  <a:lnTo>
                    <a:pt x="693483" y="101180"/>
                  </a:lnTo>
                  <a:lnTo>
                    <a:pt x="693280" y="101180"/>
                  </a:lnTo>
                  <a:lnTo>
                    <a:pt x="698258" y="103200"/>
                  </a:lnTo>
                  <a:lnTo>
                    <a:pt x="708901" y="127139"/>
                  </a:lnTo>
                  <a:lnTo>
                    <a:pt x="708901" y="105244"/>
                  </a:lnTo>
                  <a:lnTo>
                    <a:pt x="702741" y="100571"/>
                  </a:lnTo>
                  <a:lnTo>
                    <a:pt x="697852" y="96862"/>
                  </a:lnTo>
                  <a:lnTo>
                    <a:pt x="697928" y="96558"/>
                  </a:lnTo>
                  <a:lnTo>
                    <a:pt x="700125" y="94462"/>
                  </a:lnTo>
                  <a:lnTo>
                    <a:pt x="708990" y="86029"/>
                  </a:lnTo>
                  <a:lnTo>
                    <a:pt x="711873" y="71234"/>
                  </a:lnTo>
                  <a:lnTo>
                    <a:pt x="706996" y="56921"/>
                  </a:lnTo>
                  <a:lnTo>
                    <a:pt x="704596" y="55156"/>
                  </a:lnTo>
                  <a:lnTo>
                    <a:pt x="704596" y="73837"/>
                  </a:lnTo>
                  <a:lnTo>
                    <a:pt x="701179" y="85623"/>
                  </a:lnTo>
                  <a:lnTo>
                    <a:pt x="691324" y="93497"/>
                  </a:lnTo>
                  <a:lnTo>
                    <a:pt x="689508" y="94145"/>
                  </a:lnTo>
                  <a:lnTo>
                    <a:pt x="686854" y="94462"/>
                  </a:lnTo>
                  <a:lnTo>
                    <a:pt x="648474" y="94462"/>
                  </a:lnTo>
                  <a:lnTo>
                    <a:pt x="648512" y="54000"/>
                  </a:lnTo>
                  <a:lnTo>
                    <a:pt x="648652" y="53784"/>
                  </a:lnTo>
                  <a:lnTo>
                    <a:pt x="687997" y="53784"/>
                  </a:lnTo>
                  <a:lnTo>
                    <a:pt x="690067" y="54000"/>
                  </a:lnTo>
                  <a:lnTo>
                    <a:pt x="691578" y="54483"/>
                  </a:lnTo>
                  <a:lnTo>
                    <a:pt x="701433" y="62128"/>
                  </a:lnTo>
                  <a:lnTo>
                    <a:pt x="704596" y="73837"/>
                  </a:lnTo>
                  <a:lnTo>
                    <a:pt x="704596" y="55156"/>
                  </a:lnTo>
                  <a:lnTo>
                    <a:pt x="702741" y="53784"/>
                  </a:lnTo>
                  <a:lnTo>
                    <a:pt x="694728" y="47840"/>
                  </a:lnTo>
                  <a:lnTo>
                    <a:pt x="692810" y="47244"/>
                  </a:lnTo>
                  <a:lnTo>
                    <a:pt x="690346" y="46964"/>
                  </a:lnTo>
                  <a:lnTo>
                    <a:pt x="640930" y="46964"/>
                  </a:lnTo>
                  <a:lnTo>
                    <a:pt x="640930" y="149288"/>
                  </a:lnTo>
                  <a:lnTo>
                    <a:pt x="690689" y="149288"/>
                  </a:lnTo>
                  <a:lnTo>
                    <a:pt x="694055" y="148971"/>
                  </a:lnTo>
                  <a:lnTo>
                    <a:pt x="696379" y="148348"/>
                  </a:lnTo>
                  <a:lnTo>
                    <a:pt x="704710" y="142824"/>
                  </a:lnTo>
                  <a:lnTo>
                    <a:pt x="711136" y="138569"/>
                  </a:lnTo>
                  <a:lnTo>
                    <a:pt x="716368" y="123228"/>
                  </a:lnTo>
                  <a:close/>
                </a:path>
                <a:path w="832484" h="205739">
                  <a:moveTo>
                    <a:pt x="741413" y="44094"/>
                  </a:moveTo>
                  <a:lnTo>
                    <a:pt x="741222" y="44005"/>
                  </a:lnTo>
                  <a:lnTo>
                    <a:pt x="734187" y="44005"/>
                  </a:lnTo>
                  <a:lnTo>
                    <a:pt x="734098" y="57327"/>
                  </a:lnTo>
                  <a:lnTo>
                    <a:pt x="741324" y="57416"/>
                  </a:lnTo>
                  <a:lnTo>
                    <a:pt x="741413" y="44094"/>
                  </a:lnTo>
                  <a:close/>
                </a:path>
                <a:path w="832484" h="205739">
                  <a:moveTo>
                    <a:pt x="741591" y="74371"/>
                  </a:moveTo>
                  <a:lnTo>
                    <a:pt x="741324" y="74117"/>
                  </a:lnTo>
                  <a:lnTo>
                    <a:pt x="741006" y="74117"/>
                  </a:lnTo>
                  <a:lnTo>
                    <a:pt x="734187" y="74117"/>
                  </a:lnTo>
                  <a:lnTo>
                    <a:pt x="733933" y="74371"/>
                  </a:lnTo>
                  <a:lnTo>
                    <a:pt x="733933" y="149212"/>
                  </a:lnTo>
                  <a:lnTo>
                    <a:pt x="734187" y="149466"/>
                  </a:lnTo>
                  <a:lnTo>
                    <a:pt x="741324" y="149466"/>
                  </a:lnTo>
                  <a:lnTo>
                    <a:pt x="741591" y="149212"/>
                  </a:lnTo>
                  <a:lnTo>
                    <a:pt x="741591" y="74371"/>
                  </a:lnTo>
                  <a:close/>
                </a:path>
                <a:path w="832484" h="205739">
                  <a:moveTo>
                    <a:pt x="832129" y="107175"/>
                  </a:moveTo>
                  <a:lnTo>
                    <a:pt x="831227" y="102108"/>
                  </a:lnTo>
                  <a:lnTo>
                    <a:pt x="827646" y="92608"/>
                  </a:lnTo>
                  <a:lnTo>
                    <a:pt x="824992" y="88277"/>
                  </a:lnTo>
                  <a:lnTo>
                    <a:pt x="823912" y="87109"/>
                  </a:lnTo>
                  <a:lnTo>
                    <a:pt x="823912" y="118643"/>
                  </a:lnTo>
                  <a:lnTo>
                    <a:pt x="818311" y="131635"/>
                  </a:lnTo>
                  <a:lnTo>
                    <a:pt x="807961" y="140919"/>
                  </a:lnTo>
                  <a:lnTo>
                    <a:pt x="793838" y="144030"/>
                  </a:lnTo>
                  <a:lnTo>
                    <a:pt x="784275" y="141719"/>
                  </a:lnTo>
                  <a:lnTo>
                    <a:pt x="776325" y="136359"/>
                  </a:lnTo>
                  <a:lnTo>
                    <a:pt x="770407" y="128676"/>
                  </a:lnTo>
                  <a:lnTo>
                    <a:pt x="766914" y="119405"/>
                  </a:lnTo>
                  <a:lnTo>
                    <a:pt x="767016" y="105359"/>
                  </a:lnTo>
                  <a:lnTo>
                    <a:pt x="772464" y="92608"/>
                  </a:lnTo>
                  <a:lnTo>
                    <a:pt x="772579" y="92341"/>
                  </a:lnTo>
                  <a:lnTo>
                    <a:pt x="782675" y="82905"/>
                  </a:lnTo>
                  <a:lnTo>
                    <a:pt x="796340" y="79654"/>
                  </a:lnTo>
                  <a:lnTo>
                    <a:pt x="805980" y="81953"/>
                  </a:lnTo>
                  <a:lnTo>
                    <a:pt x="814044" y="87388"/>
                  </a:lnTo>
                  <a:lnTo>
                    <a:pt x="820115" y="95135"/>
                  </a:lnTo>
                  <a:lnTo>
                    <a:pt x="823772" y="104381"/>
                  </a:lnTo>
                  <a:lnTo>
                    <a:pt x="823798" y="107175"/>
                  </a:lnTo>
                  <a:lnTo>
                    <a:pt x="823912" y="118643"/>
                  </a:lnTo>
                  <a:lnTo>
                    <a:pt x="818248" y="80962"/>
                  </a:lnTo>
                  <a:lnTo>
                    <a:pt x="800620" y="72986"/>
                  </a:lnTo>
                  <a:lnTo>
                    <a:pt x="795261" y="72986"/>
                  </a:lnTo>
                  <a:lnTo>
                    <a:pt x="761657" y="96634"/>
                  </a:lnTo>
                  <a:lnTo>
                    <a:pt x="758647" y="116649"/>
                  </a:lnTo>
                  <a:lnTo>
                    <a:pt x="759548" y="121729"/>
                  </a:lnTo>
                  <a:lnTo>
                    <a:pt x="785406" y="149796"/>
                  </a:lnTo>
                  <a:lnTo>
                    <a:pt x="790397" y="150901"/>
                  </a:lnTo>
                  <a:lnTo>
                    <a:pt x="794981" y="150901"/>
                  </a:lnTo>
                  <a:lnTo>
                    <a:pt x="829132" y="127190"/>
                  </a:lnTo>
                  <a:lnTo>
                    <a:pt x="832078" y="112306"/>
                  </a:lnTo>
                  <a:lnTo>
                    <a:pt x="832129" y="10717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454000" y="3092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04" y="0"/>
                  </a:lnTo>
                  <a:lnTo>
                    <a:pt x="53240" y="6781"/>
                  </a:lnTo>
                  <a:lnTo>
                    <a:pt x="24823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3" y="291603"/>
                  </a:lnTo>
                  <a:lnTo>
                    <a:pt x="53240" y="310720"/>
                  </a:lnTo>
                  <a:lnTo>
                    <a:pt x="90004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3"/>
                  </a:lnTo>
                  <a:lnTo>
                    <a:pt x="311027" y="261976"/>
                  </a:lnTo>
                  <a:lnTo>
                    <a:pt x="317500" y="223672"/>
                  </a:lnTo>
                  <a:lnTo>
                    <a:pt x="317500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477412" y="311457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65468" y="0"/>
                  </a:moveTo>
                  <a:lnTo>
                    <a:pt x="0" y="267957"/>
                  </a:lnTo>
                  <a:lnTo>
                    <a:pt x="13183" y="279576"/>
                  </a:lnTo>
                  <a:lnTo>
                    <a:pt x="28836" y="288186"/>
                  </a:lnTo>
                  <a:lnTo>
                    <a:pt x="46721" y="293537"/>
                  </a:lnTo>
                  <a:lnTo>
                    <a:pt x="66598" y="295376"/>
                  </a:lnTo>
                  <a:lnTo>
                    <a:pt x="204241" y="295376"/>
                  </a:lnTo>
                  <a:lnTo>
                    <a:pt x="240981" y="288597"/>
                  </a:lnTo>
                  <a:lnTo>
                    <a:pt x="269346" y="269479"/>
                  </a:lnTo>
                  <a:lnTo>
                    <a:pt x="287621" y="239853"/>
                  </a:lnTo>
                  <a:lnTo>
                    <a:pt x="294093" y="201548"/>
                  </a:lnTo>
                  <a:lnTo>
                    <a:pt x="294093" y="71856"/>
                  </a:lnTo>
                  <a:lnTo>
                    <a:pt x="292169" y="50163"/>
                  </a:lnTo>
                  <a:lnTo>
                    <a:pt x="286577" y="30765"/>
                  </a:lnTo>
                  <a:lnTo>
                    <a:pt x="277586" y="13949"/>
                  </a:lnTo>
                  <a:lnTo>
                    <a:pt x="265468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 descr=""/>
          <p:cNvGrpSpPr/>
          <p:nvPr/>
        </p:nvGrpSpPr>
        <p:grpSpPr>
          <a:xfrm>
            <a:off x="10643755" y="5905500"/>
            <a:ext cx="1671320" cy="787400"/>
            <a:chOff x="10643755" y="5905500"/>
            <a:chExt cx="1671320" cy="787400"/>
          </a:xfrm>
        </p:grpSpPr>
        <p:sp>
          <p:nvSpPr>
            <p:cNvPr id="75" name="object 75" descr=""/>
            <p:cNvSpPr/>
            <p:nvPr/>
          </p:nvSpPr>
          <p:spPr>
            <a:xfrm>
              <a:off x="10643756" y="5905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0656455" y="5918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 descr=""/>
          <p:cNvGrpSpPr/>
          <p:nvPr/>
        </p:nvGrpSpPr>
        <p:grpSpPr>
          <a:xfrm>
            <a:off x="4115955" y="5143500"/>
            <a:ext cx="1671320" cy="787400"/>
            <a:chOff x="4115955" y="5143500"/>
            <a:chExt cx="1671320" cy="787400"/>
          </a:xfrm>
        </p:grpSpPr>
        <p:sp>
          <p:nvSpPr>
            <p:cNvPr id="78" name="object 78" descr=""/>
            <p:cNvSpPr/>
            <p:nvPr/>
          </p:nvSpPr>
          <p:spPr>
            <a:xfrm>
              <a:off x="4115955" y="5143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0" y="7747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128655" y="5156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" name="object 80" descr=""/>
          <p:cNvGrpSpPr/>
          <p:nvPr/>
        </p:nvGrpSpPr>
        <p:grpSpPr>
          <a:xfrm>
            <a:off x="9030855" y="5143500"/>
            <a:ext cx="3284220" cy="787400"/>
            <a:chOff x="9030855" y="5143500"/>
            <a:chExt cx="3284220" cy="787400"/>
          </a:xfrm>
        </p:grpSpPr>
        <p:sp>
          <p:nvSpPr>
            <p:cNvPr id="81" name="object 81" descr=""/>
            <p:cNvSpPr/>
            <p:nvPr/>
          </p:nvSpPr>
          <p:spPr>
            <a:xfrm>
              <a:off x="9030856" y="5918199"/>
              <a:ext cx="1658620" cy="12700"/>
            </a:xfrm>
            <a:custGeom>
              <a:avLst/>
              <a:gdLst/>
              <a:ahLst/>
              <a:cxnLst/>
              <a:rect l="l" t="t" r="r" b="b"/>
              <a:pathLst>
                <a:path w="1658620" h="12700">
                  <a:moveTo>
                    <a:pt x="1658620" y="0"/>
                  </a:moveTo>
                  <a:lnTo>
                    <a:pt x="164592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45920" y="12700"/>
                  </a:lnTo>
                  <a:lnTo>
                    <a:pt x="1658620" y="1270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030855" y="5156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0643756" y="5143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0656455" y="5156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4128655" y="4381500"/>
            <a:ext cx="1658620" cy="787400"/>
            <a:chOff x="4128655" y="4381500"/>
            <a:chExt cx="1658620" cy="787400"/>
          </a:xfrm>
        </p:grpSpPr>
        <p:sp>
          <p:nvSpPr>
            <p:cNvPr id="86" name="object 86" descr=""/>
            <p:cNvSpPr/>
            <p:nvPr/>
          </p:nvSpPr>
          <p:spPr>
            <a:xfrm>
              <a:off x="4128655" y="4381499"/>
              <a:ext cx="1658620" cy="787400"/>
            </a:xfrm>
            <a:custGeom>
              <a:avLst/>
              <a:gdLst/>
              <a:ahLst/>
              <a:cxnLst/>
              <a:rect l="l" t="t" r="r" b="b"/>
              <a:pathLst>
                <a:path w="1658620" h="787400">
                  <a:moveTo>
                    <a:pt x="1658620" y="0"/>
                  </a:moveTo>
                  <a:lnTo>
                    <a:pt x="1645920" y="0"/>
                  </a:lnTo>
                  <a:lnTo>
                    <a:pt x="1645920" y="25400"/>
                  </a:lnTo>
                  <a:lnTo>
                    <a:pt x="1645920" y="762000"/>
                  </a:lnTo>
                  <a:lnTo>
                    <a:pt x="1645920" y="774700"/>
                  </a:lnTo>
                  <a:lnTo>
                    <a:pt x="0" y="774700"/>
                  </a:lnTo>
                  <a:lnTo>
                    <a:pt x="0" y="787400"/>
                  </a:lnTo>
                  <a:lnTo>
                    <a:pt x="1645920" y="787400"/>
                  </a:lnTo>
                  <a:lnTo>
                    <a:pt x="1658620" y="787400"/>
                  </a:lnTo>
                  <a:lnTo>
                    <a:pt x="1658620" y="762000"/>
                  </a:lnTo>
                  <a:lnTo>
                    <a:pt x="1658620" y="2540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4128655" y="4394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 descr=""/>
          <p:cNvGrpSpPr/>
          <p:nvPr/>
        </p:nvGrpSpPr>
        <p:grpSpPr>
          <a:xfrm>
            <a:off x="9030855" y="4381500"/>
            <a:ext cx="3284220" cy="787400"/>
            <a:chOff x="9030855" y="4381500"/>
            <a:chExt cx="3284220" cy="787400"/>
          </a:xfrm>
        </p:grpSpPr>
        <p:sp>
          <p:nvSpPr>
            <p:cNvPr id="89" name="object 89" descr=""/>
            <p:cNvSpPr/>
            <p:nvPr/>
          </p:nvSpPr>
          <p:spPr>
            <a:xfrm>
              <a:off x="9030856" y="5156199"/>
              <a:ext cx="1658620" cy="12700"/>
            </a:xfrm>
            <a:custGeom>
              <a:avLst/>
              <a:gdLst/>
              <a:ahLst/>
              <a:cxnLst/>
              <a:rect l="l" t="t" r="r" b="b"/>
              <a:pathLst>
                <a:path w="1658620" h="12700">
                  <a:moveTo>
                    <a:pt x="1658620" y="0"/>
                  </a:moveTo>
                  <a:lnTo>
                    <a:pt x="164592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45920" y="12700"/>
                  </a:lnTo>
                  <a:lnTo>
                    <a:pt x="1658620" y="1270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030855" y="4394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0643756" y="4381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0656455" y="4394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3" name="object 93" descr=""/>
          <p:cNvGrpSpPr/>
          <p:nvPr/>
        </p:nvGrpSpPr>
        <p:grpSpPr>
          <a:xfrm>
            <a:off x="4128655" y="3619500"/>
            <a:ext cx="1658620" cy="787400"/>
            <a:chOff x="4128655" y="3619500"/>
            <a:chExt cx="1658620" cy="787400"/>
          </a:xfrm>
        </p:grpSpPr>
        <p:sp>
          <p:nvSpPr>
            <p:cNvPr id="94" name="object 94" descr=""/>
            <p:cNvSpPr/>
            <p:nvPr/>
          </p:nvSpPr>
          <p:spPr>
            <a:xfrm>
              <a:off x="4128655" y="3619499"/>
              <a:ext cx="1658620" cy="787400"/>
            </a:xfrm>
            <a:custGeom>
              <a:avLst/>
              <a:gdLst/>
              <a:ahLst/>
              <a:cxnLst/>
              <a:rect l="l" t="t" r="r" b="b"/>
              <a:pathLst>
                <a:path w="1658620" h="787400">
                  <a:moveTo>
                    <a:pt x="1658620" y="0"/>
                  </a:moveTo>
                  <a:lnTo>
                    <a:pt x="1645920" y="0"/>
                  </a:lnTo>
                  <a:lnTo>
                    <a:pt x="1645920" y="25400"/>
                  </a:lnTo>
                  <a:lnTo>
                    <a:pt x="1645920" y="762000"/>
                  </a:lnTo>
                  <a:lnTo>
                    <a:pt x="1645920" y="774700"/>
                  </a:lnTo>
                  <a:lnTo>
                    <a:pt x="0" y="774700"/>
                  </a:lnTo>
                  <a:lnTo>
                    <a:pt x="0" y="787400"/>
                  </a:lnTo>
                  <a:lnTo>
                    <a:pt x="1645920" y="787400"/>
                  </a:lnTo>
                  <a:lnTo>
                    <a:pt x="1658620" y="787400"/>
                  </a:lnTo>
                  <a:lnTo>
                    <a:pt x="1658620" y="762000"/>
                  </a:lnTo>
                  <a:lnTo>
                    <a:pt x="1658620" y="2540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128655" y="3632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6" name="object 96" descr=""/>
          <p:cNvGrpSpPr/>
          <p:nvPr/>
        </p:nvGrpSpPr>
        <p:grpSpPr>
          <a:xfrm>
            <a:off x="9030855" y="3619500"/>
            <a:ext cx="3284220" cy="787400"/>
            <a:chOff x="9030855" y="3619500"/>
            <a:chExt cx="3284220" cy="787400"/>
          </a:xfrm>
        </p:grpSpPr>
        <p:sp>
          <p:nvSpPr>
            <p:cNvPr id="97" name="object 97" descr=""/>
            <p:cNvSpPr/>
            <p:nvPr/>
          </p:nvSpPr>
          <p:spPr>
            <a:xfrm>
              <a:off x="9030856" y="4394199"/>
              <a:ext cx="1658620" cy="12700"/>
            </a:xfrm>
            <a:custGeom>
              <a:avLst/>
              <a:gdLst/>
              <a:ahLst/>
              <a:cxnLst/>
              <a:rect l="l" t="t" r="r" b="b"/>
              <a:pathLst>
                <a:path w="1658620" h="12700">
                  <a:moveTo>
                    <a:pt x="1658620" y="0"/>
                  </a:moveTo>
                  <a:lnTo>
                    <a:pt x="164592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45920" y="12700"/>
                  </a:lnTo>
                  <a:lnTo>
                    <a:pt x="1658620" y="1270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030855" y="3632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0643756" y="3619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0656455" y="3632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1" name="object 101" descr=""/>
          <p:cNvGrpSpPr/>
          <p:nvPr/>
        </p:nvGrpSpPr>
        <p:grpSpPr>
          <a:xfrm>
            <a:off x="4128655" y="2857500"/>
            <a:ext cx="1658620" cy="787400"/>
            <a:chOff x="4128655" y="2857500"/>
            <a:chExt cx="1658620" cy="787400"/>
          </a:xfrm>
        </p:grpSpPr>
        <p:sp>
          <p:nvSpPr>
            <p:cNvPr id="102" name="object 102" descr=""/>
            <p:cNvSpPr/>
            <p:nvPr/>
          </p:nvSpPr>
          <p:spPr>
            <a:xfrm>
              <a:off x="4128655" y="2857499"/>
              <a:ext cx="1658620" cy="787400"/>
            </a:xfrm>
            <a:custGeom>
              <a:avLst/>
              <a:gdLst/>
              <a:ahLst/>
              <a:cxnLst/>
              <a:rect l="l" t="t" r="r" b="b"/>
              <a:pathLst>
                <a:path w="1658620" h="787400">
                  <a:moveTo>
                    <a:pt x="1658620" y="0"/>
                  </a:moveTo>
                  <a:lnTo>
                    <a:pt x="1645920" y="0"/>
                  </a:lnTo>
                  <a:lnTo>
                    <a:pt x="1645920" y="25400"/>
                  </a:lnTo>
                  <a:lnTo>
                    <a:pt x="1645920" y="762000"/>
                  </a:lnTo>
                  <a:lnTo>
                    <a:pt x="1645920" y="774700"/>
                  </a:lnTo>
                  <a:lnTo>
                    <a:pt x="0" y="774700"/>
                  </a:lnTo>
                  <a:lnTo>
                    <a:pt x="0" y="787400"/>
                  </a:lnTo>
                  <a:lnTo>
                    <a:pt x="1645920" y="787400"/>
                  </a:lnTo>
                  <a:lnTo>
                    <a:pt x="1658620" y="787400"/>
                  </a:lnTo>
                  <a:lnTo>
                    <a:pt x="1658620" y="762000"/>
                  </a:lnTo>
                  <a:lnTo>
                    <a:pt x="1658620" y="2540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128655" y="2870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4" name="object 104" descr=""/>
          <p:cNvGrpSpPr/>
          <p:nvPr/>
        </p:nvGrpSpPr>
        <p:grpSpPr>
          <a:xfrm>
            <a:off x="9030855" y="2870200"/>
            <a:ext cx="3284220" cy="774700"/>
            <a:chOff x="9030855" y="2870200"/>
            <a:chExt cx="3284220" cy="774700"/>
          </a:xfrm>
        </p:grpSpPr>
        <p:sp>
          <p:nvSpPr>
            <p:cNvPr id="105" name="object 105" descr=""/>
            <p:cNvSpPr/>
            <p:nvPr/>
          </p:nvSpPr>
          <p:spPr>
            <a:xfrm>
              <a:off x="9030856" y="3632199"/>
              <a:ext cx="1658620" cy="12700"/>
            </a:xfrm>
            <a:custGeom>
              <a:avLst/>
              <a:gdLst/>
              <a:ahLst/>
              <a:cxnLst/>
              <a:rect l="l" t="t" r="r" b="b"/>
              <a:pathLst>
                <a:path w="1658620" h="12700">
                  <a:moveTo>
                    <a:pt x="1658620" y="0"/>
                  </a:moveTo>
                  <a:lnTo>
                    <a:pt x="164592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645920" y="12700"/>
                  </a:lnTo>
                  <a:lnTo>
                    <a:pt x="1658620" y="12700"/>
                  </a:lnTo>
                  <a:lnTo>
                    <a:pt x="16586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030855" y="2870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0643756" y="2870199"/>
              <a:ext cx="1671320" cy="774700"/>
            </a:xfrm>
            <a:custGeom>
              <a:avLst/>
              <a:gdLst/>
              <a:ahLst/>
              <a:cxnLst/>
              <a:rect l="l" t="t" r="r" b="b"/>
              <a:pathLst>
                <a:path w="1671320" h="774700">
                  <a:moveTo>
                    <a:pt x="1671320" y="0"/>
                  </a:moveTo>
                  <a:lnTo>
                    <a:pt x="1658620" y="0"/>
                  </a:lnTo>
                  <a:lnTo>
                    <a:pt x="1658620" y="12700"/>
                  </a:lnTo>
                  <a:lnTo>
                    <a:pt x="1658620" y="749300"/>
                  </a:lnTo>
                  <a:lnTo>
                    <a:pt x="1658620" y="762000"/>
                  </a:lnTo>
                  <a:lnTo>
                    <a:pt x="12700" y="762000"/>
                  </a:lnTo>
                  <a:lnTo>
                    <a:pt x="12700" y="7493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749300"/>
                  </a:lnTo>
                  <a:lnTo>
                    <a:pt x="0" y="774700"/>
                  </a:lnTo>
                  <a:lnTo>
                    <a:pt x="12700" y="774700"/>
                  </a:lnTo>
                  <a:lnTo>
                    <a:pt x="1658620" y="774700"/>
                  </a:lnTo>
                  <a:lnTo>
                    <a:pt x="1671320" y="774700"/>
                  </a:lnTo>
                  <a:lnTo>
                    <a:pt x="1671320" y="749300"/>
                  </a:lnTo>
                  <a:lnTo>
                    <a:pt x="1671320" y="127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0656455" y="2870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9" name="object 109" descr=""/>
          <p:cNvGrpSpPr/>
          <p:nvPr/>
        </p:nvGrpSpPr>
        <p:grpSpPr>
          <a:xfrm>
            <a:off x="623453" y="2857500"/>
            <a:ext cx="3517900" cy="3073400"/>
            <a:chOff x="623453" y="2857500"/>
            <a:chExt cx="3517900" cy="3073400"/>
          </a:xfrm>
        </p:grpSpPr>
        <p:sp>
          <p:nvSpPr>
            <p:cNvPr id="110" name="object 110" descr=""/>
            <p:cNvSpPr/>
            <p:nvPr/>
          </p:nvSpPr>
          <p:spPr>
            <a:xfrm>
              <a:off x="623443" y="5143499"/>
              <a:ext cx="3517900" cy="787400"/>
            </a:xfrm>
            <a:custGeom>
              <a:avLst/>
              <a:gdLst/>
              <a:ahLst/>
              <a:cxnLst/>
              <a:rect l="l" t="t" r="r" b="b"/>
              <a:pathLst>
                <a:path w="3517900" h="787400">
                  <a:moveTo>
                    <a:pt x="3517900" y="0"/>
                  </a:moveTo>
                  <a:lnTo>
                    <a:pt x="3505200" y="0"/>
                  </a:lnTo>
                  <a:lnTo>
                    <a:pt x="3505200" y="25400"/>
                  </a:lnTo>
                  <a:lnTo>
                    <a:pt x="3505212" y="762000"/>
                  </a:lnTo>
                  <a:lnTo>
                    <a:pt x="35052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12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3505200" y="787400"/>
                  </a:lnTo>
                  <a:lnTo>
                    <a:pt x="3517900" y="787400"/>
                  </a:lnTo>
                  <a:lnTo>
                    <a:pt x="3517900" y="762000"/>
                  </a:lnTo>
                  <a:lnTo>
                    <a:pt x="3517900" y="25400"/>
                  </a:lnTo>
                  <a:lnTo>
                    <a:pt x="35179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36155" y="5156200"/>
              <a:ext cx="3492500" cy="762000"/>
            </a:xfrm>
            <a:custGeom>
              <a:avLst/>
              <a:gdLst/>
              <a:ahLst/>
              <a:cxnLst/>
              <a:rect l="l" t="t" r="r" b="b"/>
              <a:pathLst>
                <a:path w="3492500" h="762000">
                  <a:moveTo>
                    <a:pt x="34925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492500" y="762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23443" y="4381499"/>
              <a:ext cx="3517900" cy="787400"/>
            </a:xfrm>
            <a:custGeom>
              <a:avLst/>
              <a:gdLst/>
              <a:ahLst/>
              <a:cxnLst/>
              <a:rect l="l" t="t" r="r" b="b"/>
              <a:pathLst>
                <a:path w="3517900" h="787400">
                  <a:moveTo>
                    <a:pt x="3517900" y="0"/>
                  </a:moveTo>
                  <a:lnTo>
                    <a:pt x="3505200" y="0"/>
                  </a:lnTo>
                  <a:lnTo>
                    <a:pt x="3505200" y="25400"/>
                  </a:lnTo>
                  <a:lnTo>
                    <a:pt x="3505212" y="762000"/>
                  </a:lnTo>
                  <a:lnTo>
                    <a:pt x="35052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12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3505200" y="787400"/>
                  </a:lnTo>
                  <a:lnTo>
                    <a:pt x="3517900" y="787400"/>
                  </a:lnTo>
                  <a:lnTo>
                    <a:pt x="3517900" y="762000"/>
                  </a:lnTo>
                  <a:lnTo>
                    <a:pt x="3517900" y="25400"/>
                  </a:lnTo>
                  <a:lnTo>
                    <a:pt x="35179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36155" y="4394200"/>
              <a:ext cx="3492500" cy="762000"/>
            </a:xfrm>
            <a:custGeom>
              <a:avLst/>
              <a:gdLst/>
              <a:ahLst/>
              <a:cxnLst/>
              <a:rect l="l" t="t" r="r" b="b"/>
              <a:pathLst>
                <a:path w="3492500" h="762000">
                  <a:moveTo>
                    <a:pt x="34925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492500" y="762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23443" y="3619499"/>
              <a:ext cx="3517900" cy="787400"/>
            </a:xfrm>
            <a:custGeom>
              <a:avLst/>
              <a:gdLst/>
              <a:ahLst/>
              <a:cxnLst/>
              <a:rect l="l" t="t" r="r" b="b"/>
              <a:pathLst>
                <a:path w="3517900" h="787400">
                  <a:moveTo>
                    <a:pt x="3517900" y="0"/>
                  </a:moveTo>
                  <a:lnTo>
                    <a:pt x="3505200" y="0"/>
                  </a:lnTo>
                  <a:lnTo>
                    <a:pt x="3505200" y="25400"/>
                  </a:lnTo>
                  <a:lnTo>
                    <a:pt x="3505212" y="762000"/>
                  </a:lnTo>
                  <a:lnTo>
                    <a:pt x="35052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12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3505200" y="787400"/>
                  </a:lnTo>
                  <a:lnTo>
                    <a:pt x="3517900" y="787400"/>
                  </a:lnTo>
                  <a:lnTo>
                    <a:pt x="3517900" y="762000"/>
                  </a:lnTo>
                  <a:lnTo>
                    <a:pt x="3517900" y="25400"/>
                  </a:lnTo>
                  <a:lnTo>
                    <a:pt x="35179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36155" y="3632200"/>
              <a:ext cx="3492500" cy="762000"/>
            </a:xfrm>
            <a:custGeom>
              <a:avLst/>
              <a:gdLst/>
              <a:ahLst/>
              <a:cxnLst/>
              <a:rect l="l" t="t" r="r" b="b"/>
              <a:pathLst>
                <a:path w="3492500" h="762000">
                  <a:moveTo>
                    <a:pt x="34925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492500" y="762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23443" y="2857499"/>
              <a:ext cx="3517900" cy="787400"/>
            </a:xfrm>
            <a:custGeom>
              <a:avLst/>
              <a:gdLst/>
              <a:ahLst/>
              <a:cxnLst/>
              <a:rect l="l" t="t" r="r" b="b"/>
              <a:pathLst>
                <a:path w="3517900" h="787400">
                  <a:moveTo>
                    <a:pt x="3517900" y="12700"/>
                  </a:moveTo>
                  <a:lnTo>
                    <a:pt x="3505200" y="12700"/>
                  </a:lnTo>
                  <a:lnTo>
                    <a:pt x="3505200" y="25400"/>
                  </a:lnTo>
                  <a:lnTo>
                    <a:pt x="3505212" y="762000"/>
                  </a:lnTo>
                  <a:lnTo>
                    <a:pt x="35052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12" y="25400"/>
                  </a:lnTo>
                  <a:lnTo>
                    <a:pt x="12700" y="12700"/>
                  </a:lnTo>
                  <a:lnTo>
                    <a:pt x="3505200" y="12700"/>
                  </a:lnTo>
                  <a:lnTo>
                    <a:pt x="35052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3505200" y="787400"/>
                  </a:lnTo>
                  <a:lnTo>
                    <a:pt x="3517900" y="787400"/>
                  </a:lnTo>
                  <a:lnTo>
                    <a:pt x="3517900" y="762000"/>
                  </a:lnTo>
                  <a:lnTo>
                    <a:pt x="3517900" y="25400"/>
                  </a:lnTo>
                  <a:lnTo>
                    <a:pt x="3517900" y="1270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36155" y="2870200"/>
              <a:ext cx="3492500" cy="762000"/>
            </a:xfrm>
            <a:custGeom>
              <a:avLst/>
              <a:gdLst/>
              <a:ahLst/>
              <a:cxnLst/>
              <a:rect l="l" t="t" r="r" b="b"/>
              <a:pathLst>
                <a:path w="3492500" h="762000">
                  <a:moveTo>
                    <a:pt x="34925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492500" y="762000"/>
                  </a:lnTo>
                  <a:lnTo>
                    <a:pt x="34925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8" name="object 118" descr=""/>
          <p:cNvGrpSpPr/>
          <p:nvPr/>
        </p:nvGrpSpPr>
        <p:grpSpPr>
          <a:xfrm>
            <a:off x="9697605" y="4616450"/>
            <a:ext cx="317500" cy="317500"/>
            <a:chOff x="9697605" y="4616450"/>
            <a:chExt cx="317500" cy="317500"/>
          </a:xfrm>
        </p:grpSpPr>
        <p:sp>
          <p:nvSpPr>
            <p:cNvPr id="119" name="object 119" descr=""/>
            <p:cNvSpPr/>
            <p:nvPr/>
          </p:nvSpPr>
          <p:spPr>
            <a:xfrm>
              <a:off x="9697605" y="4616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03018" y="4721729"/>
              <a:ext cx="106629" cy="105282"/>
            </a:xfrm>
            <a:prstGeom prst="rect">
              <a:avLst/>
            </a:prstGeom>
          </p:spPr>
        </p:pic>
      </p:grpSp>
      <p:grpSp>
        <p:nvGrpSpPr>
          <p:cNvPr id="121" name="object 121" descr=""/>
          <p:cNvGrpSpPr/>
          <p:nvPr/>
        </p:nvGrpSpPr>
        <p:grpSpPr>
          <a:xfrm>
            <a:off x="9697605" y="5378450"/>
            <a:ext cx="317500" cy="317500"/>
            <a:chOff x="9697605" y="5378450"/>
            <a:chExt cx="317500" cy="317500"/>
          </a:xfrm>
        </p:grpSpPr>
        <p:sp>
          <p:nvSpPr>
            <p:cNvPr id="122" name="object 122" descr=""/>
            <p:cNvSpPr/>
            <p:nvPr/>
          </p:nvSpPr>
          <p:spPr>
            <a:xfrm>
              <a:off x="9697605" y="5378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03018" y="5483729"/>
              <a:ext cx="106629" cy="105282"/>
            </a:xfrm>
            <a:prstGeom prst="rect">
              <a:avLst/>
            </a:prstGeom>
          </p:spPr>
        </p:pic>
      </p:grpSp>
      <p:grpSp>
        <p:nvGrpSpPr>
          <p:cNvPr id="124" name="object 124" descr=""/>
          <p:cNvGrpSpPr/>
          <p:nvPr/>
        </p:nvGrpSpPr>
        <p:grpSpPr>
          <a:xfrm>
            <a:off x="9697605" y="6140447"/>
            <a:ext cx="317500" cy="317500"/>
            <a:chOff x="9697605" y="6140447"/>
            <a:chExt cx="317500" cy="317500"/>
          </a:xfrm>
        </p:grpSpPr>
        <p:sp>
          <p:nvSpPr>
            <p:cNvPr id="125" name="object 125" descr=""/>
            <p:cNvSpPr/>
            <p:nvPr/>
          </p:nvSpPr>
          <p:spPr>
            <a:xfrm>
              <a:off x="9697605" y="6140447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3"/>
                  </a:lnTo>
                  <a:lnTo>
                    <a:pt x="311027" y="261976"/>
                  </a:lnTo>
                  <a:lnTo>
                    <a:pt x="317499" y="223672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3018" y="6245731"/>
              <a:ext cx="106629" cy="105295"/>
            </a:xfrm>
            <a:prstGeom prst="rect">
              <a:avLst/>
            </a:prstGeom>
          </p:spPr>
        </p:pic>
      </p:grpSp>
      <p:grpSp>
        <p:nvGrpSpPr>
          <p:cNvPr id="127" name="object 127" descr=""/>
          <p:cNvGrpSpPr/>
          <p:nvPr/>
        </p:nvGrpSpPr>
        <p:grpSpPr>
          <a:xfrm>
            <a:off x="11323205" y="4616450"/>
            <a:ext cx="317500" cy="317500"/>
            <a:chOff x="11323205" y="4616450"/>
            <a:chExt cx="317500" cy="317500"/>
          </a:xfrm>
        </p:grpSpPr>
        <p:sp>
          <p:nvSpPr>
            <p:cNvPr id="128" name="object 128" descr=""/>
            <p:cNvSpPr/>
            <p:nvPr/>
          </p:nvSpPr>
          <p:spPr>
            <a:xfrm>
              <a:off x="11323205" y="4616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28618" y="4721729"/>
              <a:ext cx="106629" cy="105282"/>
            </a:xfrm>
            <a:prstGeom prst="rect">
              <a:avLst/>
            </a:prstGeom>
          </p:spPr>
        </p:pic>
      </p:grpSp>
      <p:grpSp>
        <p:nvGrpSpPr>
          <p:cNvPr id="130" name="object 130" descr=""/>
          <p:cNvGrpSpPr/>
          <p:nvPr/>
        </p:nvGrpSpPr>
        <p:grpSpPr>
          <a:xfrm>
            <a:off x="11323205" y="3092450"/>
            <a:ext cx="317500" cy="317500"/>
            <a:chOff x="11323205" y="3092450"/>
            <a:chExt cx="317500" cy="317500"/>
          </a:xfrm>
        </p:grpSpPr>
        <p:sp>
          <p:nvSpPr>
            <p:cNvPr id="131" name="object 131" descr=""/>
            <p:cNvSpPr/>
            <p:nvPr/>
          </p:nvSpPr>
          <p:spPr>
            <a:xfrm>
              <a:off x="11323205" y="3092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3"/>
                  </a:lnTo>
                  <a:lnTo>
                    <a:pt x="311027" y="261976"/>
                  </a:lnTo>
                  <a:lnTo>
                    <a:pt x="317499" y="223672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28618" y="3197729"/>
              <a:ext cx="106629" cy="105283"/>
            </a:xfrm>
            <a:prstGeom prst="rect">
              <a:avLst/>
            </a:prstGeom>
          </p:spPr>
        </p:pic>
      </p:grpSp>
      <p:pic>
        <p:nvPicPr>
          <p:cNvPr id="133" name="object 13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0114" y="3802634"/>
            <a:ext cx="1457426" cy="416051"/>
          </a:xfrm>
          <a:prstGeom prst="rect">
            <a:avLst/>
          </a:prstGeom>
        </p:spPr>
      </p:pic>
      <p:pic>
        <p:nvPicPr>
          <p:cNvPr id="134" name="object 13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0114" y="3040633"/>
            <a:ext cx="2031022" cy="459486"/>
          </a:xfrm>
          <a:prstGeom prst="rect">
            <a:avLst/>
          </a:prstGeom>
        </p:spPr>
      </p:pic>
      <p:pic>
        <p:nvPicPr>
          <p:cNvPr id="135" name="object 13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8972" y="4564634"/>
            <a:ext cx="1136192" cy="450570"/>
          </a:xfrm>
          <a:prstGeom prst="rect">
            <a:avLst/>
          </a:prstGeom>
        </p:spPr>
      </p:pic>
      <p:pic>
        <p:nvPicPr>
          <p:cNvPr id="136" name="object 13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0114" y="5326634"/>
            <a:ext cx="1568488" cy="416052"/>
          </a:xfrm>
          <a:prstGeom prst="rect">
            <a:avLst/>
          </a:prstGeom>
        </p:spPr>
      </p:pic>
      <p:pic>
        <p:nvPicPr>
          <p:cNvPr id="137" name="object 13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0114" y="6088634"/>
            <a:ext cx="1506651" cy="230885"/>
          </a:xfrm>
          <a:prstGeom prst="rect">
            <a:avLst/>
          </a:prstGeom>
        </p:spPr>
      </p:pic>
      <p:grpSp>
        <p:nvGrpSpPr>
          <p:cNvPr id="138" name="object 138" descr=""/>
          <p:cNvGrpSpPr/>
          <p:nvPr/>
        </p:nvGrpSpPr>
        <p:grpSpPr>
          <a:xfrm>
            <a:off x="4808105" y="3092450"/>
            <a:ext cx="317500" cy="317500"/>
            <a:chOff x="4808105" y="3092450"/>
            <a:chExt cx="317500" cy="317500"/>
          </a:xfrm>
        </p:grpSpPr>
        <p:sp>
          <p:nvSpPr>
            <p:cNvPr id="139" name="object 139" descr=""/>
            <p:cNvSpPr/>
            <p:nvPr/>
          </p:nvSpPr>
          <p:spPr>
            <a:xfrm>
              <a:off x="4808105" y="3092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3"/>
                  </a:lnTo>
                  <a:lnTo>
                    <a:pt x="311029" y="261976"/>
                  </a:lnTo>
                  <a:lnTo>
                    <a:pt x="317500" y="223672"/>
                  </a:lnTo>
                  <a:lnTo>
                    <a:pt x="317500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95082" y="3198280"/>
              <a:ext cx="143535" cy="104482"/>
            </a:xfrm>
            <a:prstGeom prst="rect">
              <a:avLst/>
            </a:prstGeom>
          </p:spPr>
        </p:pic>
      </p:grpSp>
      <p:grpSp>
        <p:nvGrpSpPr>
          <p:cNvPr id="141" name="object 141" descr=""/>
          <p:cNvGrpSpPr/>
          <p:nvPr/>
        </p:nvGrpSpPr>
        <p:grpSpPr>
          <a:xfrm>
            <a:off x="4808105" y="3854450"/>
            <a:ext cx="317500" cy="317500"/>
            <a:chOff x="4808105" y="3854450"/>
            <a:chExt cx="317500" cy="317500"/>
          </a:xfrm>
        </p:grpSpPr>
        <p:sp>
          <p:nvSpPr>
            <p:cNvPr id="142" name="object 142" descr=""/>
            <p:cNvSpPr/>
            <p:nvPr/>
          </p:nvSpPr>
          <p:spPr>
            <a:xfrm>
              <a:off x="4808105" y="3854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4"/>
                  </a:lnTo>
                  <a:lnTo>
                    <a:pt x="311029" y="261982"/>
                  </a:lnTo>
                  <a:lnTo>
                    <a:pt x="317500" y="223685"/>
                  </a:lnTo>
                  <a:lnTo>
                    <a:pt x="317500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95082" y="3960280"/>
              <a:ext cx="143535" cy="104482"/>
            </a:xfrm>
            <a:prstGeom prst="rect">
              <a:avLst/>
            </a:prstGeom>
          </p:spPr>
        </p:pic>
      </p:grpSp>
      <p:grpSp>
        <p:nvGrpSpPr>
          <p:cNvPr id="144" name="object 144" descr=""/>
          <p:cNvGrpSpPr/>
          <p:nvPr/>
        </p:nvGrpSpPr>
        <p:grpSpPr>
          <a:xfrm>
            <a:off x="4808105" y="4616450"/>
            <a:ext cx="317500" cy="317500"/>
            <a:chOff x="4808105" y="4616450"/>
            <a:chExt cx="317500" cy="317500"/>
          </a:xfrm>
        </p:grpSpPr>
        <p:sp>
          <p:nvSpPr>
            <p:cNvPr id="145" name="object 145" descr=""/>
            <p:cNvSpPr/>
            <p:nvPr/>
          </p:nvSpPr>
          <p:spPr>
            <a:xfrm>
              <a:off x="4808105" y="4616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4"/>
                  </a:lnTo>
                  <a:lnTo>
                    <a:pt x="311029" y="261982"/>
                  </a:lnTo>
                  <a:lnTo>
                    <a:pt x="317500" y="223685"/>
                  </a:lnTo>
                  <a:lnTo>
                    <a:pt x="317500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5082" y="4722267"/>
              <a:ext cx="143535" cy="104495"/>
            </a:xfrm>
            <a:prstGeom prst="rect">
              <a:avLst/>
            </a:prstGeom>
          </p:spPr>
        </p:pic>
      </p:grpSp>
      <p:grpSp>
        <p:nvGrpSpPr>
          <p:cNvPr id="147" name="object 147" descr=""/>
          <p:cNvGrpSpPr/>
          <p:nvPr/>
        </p:nvGrpSpPr>
        <p:grpSpPr>
          <a:xfrm>
            <a:off x="4808105" y="5378450"/>
            <a:ext cx="317500" cy="317500"/>
            <a:chOff x="4808105" y="5378450"/>
            <a:chExt cx="317500" cy="317500"/>
          </a:xfrm>
        </p:grpSpPr>
        <p:sp>
          <p:nvSpPr>
            <p:cNvPr id="148" name="object 148" descr=""/>
            <p:cNvSpPr/>
            <p:nvPr/>
          </p:nvSpPr>
          <p:spPr>
            <a:xfrm>
              <a:off x="4808105" y="5378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4"/>
                  </a:lnTo>
                  <a:lnTo>
                    <a:pt x="311029" y="261982"/>
                  </a:lnTo>
                  <a:lnTo>
                    <a:pt x="317500" y="223685"/>
                  </a:lnTo>
                  <a:lnTo>
                    <a:pt x="317500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5082" y="5484267"/>
              <a:ext cx="143535" cy="104495"/>
            </a:xfrm>
            <a:prstGeom prst="rect">
              <a:avLst/>
            </a:prstGeom>
          </p:spPr>
        </p:pic>
      </p:grpSp>
      <p:grpSp>
        <p:nvGrpSpPr>
          <p:cNvPr id="150" name="object 150" descr=""/>
          <p:cNvGrpSpPr/>
          <p:nvPr/>
        </p:nvGrpSpPr>
        <p:grpSpPr>
          <a:xfrm>
            <a:off x="4808105" y="6140447"/>
            <a:ext cx="317500" cy="317500"/>
            <a:chOff x="4808105" y="6140447"/>
            <a:chExt cx="317500" cy="317500"/>
          </a:xfrm>
        </p:grpSpPr>
        <p:sp>
          <p:nvSpPr>
            <p:cNvPr id="151" name="object 151" descr=""/>
            <p:cNvSpPr/>
            <p:nvPr/>
          </p:nvSpPr>
          <p:spPr>
            <a:xfrm>
              <a:off x="4808105" y="6140447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3"/>
                  </a:lnTo>
                  <a:lnTo>
                    <a:pt x="311029" y="261976"/>
                  </a:lnTo>
                  <a:lnTo>
                    <a:pt x="317500" y="223672"/>
                  </a:lnTo>
                  <a:lnTo>
                    <a:pt x="317500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5082" y="6246263"/>
              <a:ext cx="143535" cy="104495"/>
            </a:xfrm>
            <a:prstGeom prst="rect">
              <a:avLst/>
            </a:prstGeom>
          </p:spPr>
        </p:pic>
      </p:grpSp>
      <p:grpSp>
        <p:nvGrpSpPr>
          <p:cNvPr id="153" name="object 153" descr=""/>
          <p:cNvGrpSpPr/>
          <p:nvPr/>
        </p:nvGrpSpPr>
        <p:grpSpPr>
          <a:xfrm>
            <a:off x="11323205" y="3854450"/>
            <a:ext cx="317500" cy="317500"/>
            <a:chOff x="11323205" y="3854450"/>
            <a:chExt cx="317500" cy="317500"/>
          </a:xfrm>
        </p:grpSpPr>
        <p:sp>
          <p:nvSpPr>
            <p:cNvPr id="154" name="object 154" descr=""/>
            <p:cNvSpPr/>
            <p:nvPr/>
          </p:nvSpPr>
          <p:spPr>
            <a:xfrm>
              <a:off x="11323205" y="3854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10195" y="3960280"/>
              <a:ext cx="143522" cy="104482"/>
            </a:xfrm>
            <a:prstGeom prst="rect">
              <a:avLst/>
            </a:prstGeom>
          </p:spPr>
        </p:pic>
      </p:grpSp>
      <p:grpSp>
        <p:nvGrpSpPr>
          <p:cNvPr id="156" name="object 156" descr=""/>
          <p:cNvGrpSpPr/>
          <p:nvPr/>
        </p:nvGrpSpPr>
        <p:grpSpPr>
          <a:xfrm>
            <a:off x="4128655" y="2222500"/>
            <a:ext cx="1645920" cy="647700"/>
            <a:chOff x="4128655" y="2222500"/>
            <a:chExt cx="1645920" cy="647700"/>
          </a:xfrm>
        </p:grpSpPr>
        <p:sp>
          <p:nvSpPr>
            <p:cNvPr id="157" name="object 157" descr=""/>
            <p:cNvSpPr/>
            <p:nvPr/>
          </p:nvSpPr>
          <p:spPr>
            <a:xfrm>
              <a:off x="4128655" y="2222500"/>
              <a:ext cx="1645920" cy="647700"/>
            </a:xfrm>
            <a:custGeom>
              <a:avLst/>
              <a:gdLst/>
              <a:ahLst/>
              <a:cxnLst/>
              <a:rect l="l" t="t" r="r" b="b"/>
              <a:pathLst>
                <a:path w="1645920" h="647700">
                  <a:moveTo>
                    <a:pt x="164592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45920" y="6477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128643" y="2222499"/>
              <a:ext cx="1645920" cy="647700"/>
            </a:xfrm>
            <a:custGeom>
              <a:avLst/>
              <a:gdLst/>
              <a:ahLst/>
              <a:cxnLst/>
              <a:rect l="l" t="t" r="r" b="b"/>
              <a:pathLst>
                <a:path w="1645920" h="647700">
                  <a:moveTo>
                    <a:pt x="1645920" y="0"/>
                  </a:moveTo>
                  <a:lnTo>
                    <a:pt x="1633220" y="0"/>
                  </a:lnTo>
                  <a:lnTo>
                    <a:pt x="1633220" y="12700"/>
                  </a:lnTo>
                  <a:lnTo>
                    <a:pt x="1633220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633220" y="12700"/>
                  </a:lnTo>
                  <a:lnTo>
                    <a:pt x="163322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33220" y="647700"/>
                  </a:lnTo>
                  <a:lnTo>
                    <a:pt x="1645920" y="6477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9" name="object 159" descr=""/>
          <p:cNvGrpSpPr/>
          <p:nvPr/>
        </p:nvGrpSpPr>
        <p:grpSpPr>
          <a:xfrm>
            <a:off x="9018155" y="2222500"/>
            <a:ext cx="3297554" cy="647700"/>
            <a:chOff x="9018155" y="2222500"/>
            <a:chExt cx="3297554" cy="647700"/>
          </a:xfrm>
        </p:grpSpPr>
        <p:sp>
          <p:nvSpPr>
            <p:cNvPr id="160" name="object 160" descr=""/>
            <p:cNvSpPr/>
            <p:nvPr/>
          </p:nvSpPr>
          <p:spPr>
            <a:xfrm>
              <a:off x="9018155" y="2222500"/>
              <a:ext cx="1645920" cy="647700"/>
            </a:xfrm>
            <a:custGeom>
              <a:avLst/>
              <a:gdLst/>
              <a:ahLst/>
              <a:cxnLst/>
              <a:rect l="l" t="t" r="r" b="b"/>
              <a:pathLst>
                <a:path w="1645920" h="647700">
                  <a:moveTo>
                    <a:pt x="164592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45920" y="6477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018143" y="2222499"/>
              <a:ext cx="1633220" cy="647700"/>
            </a:xfrm>
            <a:custGeom>
              <a:avLst/>
              <a:gdLst/>
              <a:ahLst/>
              <a:cxnLst/>
              <a:rect l="l" t="t" r="r" b="b"/>
              <a:pathLst>
                <a:path w="1633220" h="647700">
                  <a:moveTo>
                    <a:pt x="163322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33220" y="647700"/>
                  </a:lnTo>
                  <a:lnTo>
                    <a:pt x="1633220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633220" y="12700"/>
                  </a:lnTo>
                  <a:lnTo>
                    <a:pt x="163322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0643755" y="2222500"/>
              <a:ext cx="1671955" cy="647700"/>
            </a:xfrm>
            <a:custGeom>
              <a:avLst/>
              <a:gdLst/>
              <a:ahLst/>
              <a:cxnLst/>
              <a:rect l="l" t="t" r="r" b="b"/>
              <a:pathLst>
                <a:path w="1671954" h="647700">
                  <a:moveTo>
                    <a:pt x="167134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71345" y="647700"/>
                  </a:lnTo>
                  <a:lnTo>
                    <a:pt x="1671345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0643743" y="2222512"/>
              <a:ext cx="1671955" cy="647700"/>
            </a:xfrm>
            <a:custGeom>
              <a:avLst/>
              <a:gdLst/>
              <a:ahLst/>
              <a:cxnLst/>
              <a:rect l="l" t="t" r="r" b="b"/>
              <a:pathLst>
                <a:path w="1671954" h="647700">
                  <a:moveTo>
                    <a:pt x="1671345" y="0"/>
                  </a:moveTo>
                  <a:lnTo>
                    <a:pt x="1658645" y="0"/>
                  </a:lnTo>
                  <a:lnTo>
                    <a:pt x="1658645" y="12687"/>
                  </a:lnTo>
                  <a:lnTo>
                    <a:pt x="1658645" y="634987"/>
                  </a:lnTo>
                  <a:lnTo>
                    <a:pt x="12700" y="634987"/>
                  </a:lnTo>
                  <a:lnTo>
                    <a:pt x="12700" y="12687"/>
                  </a:lnTo>
                  <a:lnTo>
                    <a:pt x="1658645" y="12687"/>
                  </a:lnTo>
                  <a:lnTo>
                    <a:pt x="1658645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47687"/>
                  </a:lnTo>
                  <a:lnTo>
                    <a:pt x="12700" y="647687"/>
                  </a:lnTo>
                  <a:lnTo>
                    <a:pt x="1658645" y="647687"/>
                  </a:lnTo>
                  <a:lnTo>
                    <a:pt x="1671332" y="647687"/>
                  </a:lnTo>
                  <a:lnTo>
                    <a:pt x="167134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4" name="object 164" descr=""/>
          <p:cNvSpPr/>
          <p:nvPr/>
        </p:nvSpPr>
        <p:spPr>
          <a:xfrm>
            <a:off x="4809058" y="2479306"/>
            <a:ext cx="636905" cy="137160"/>
          </a:xfrm>
          <a:custGeom>
            <a:avLst/>
            <a:gdLst/>
            <a:ahLst/>
            <a:cxnLst/>
            <a:rect l="l" t="t" r="r" b="b"/>
            <a:pathLst>
              <a:path w="636904" h="137160">
                <a:moveTo>
                  <a:pt x="89369" y="135077"/>
                </a:moveTo>
                <a:lnTo>
                  <a:pt x="43294" y="81229"/>
                </a:lnTo>
                <a:lnTo>
                  <a:pt x="87160" y="38862"/>
                </a:lnTo>
                <a:lnTo>
                  <a:pt x="59956" y="38862"/>
                </a:lnTo>
                <a:lnTo>
                  <a:pt x="21107" y="76796"/>
                </a:lnTo>
                <a:lnTo>
                  <a:pt x="21107" y="0"/>
                </a:lnTo>
                <a:lnTo>
                  <a:pt x="0" y="0"/>
                </a:lnTo>
                <a:lnTo>
                  <a:pt x="0" y="135077"/>
                </a:lnTo>
                <a:lnTo>
                  <a:pt x="21107" y="135077"/>
                </a:lnTo>
                <a:lnTo>
                  <a:pt x="21107" y="99936"/>
                </a:lnTo>
                <a:lnTo>
                  <a:pt x="27216" y="95123"/>
                </a:lnTo>
                <a:lnTo>
                  <a:pt x="62547" y="135077"/>
                </a:lnTo>
                <a:lnTo>
                  <a:pt x="89369" y="135077"/>
                </a:lnTo>
                <a:close/>
              </a:path>
              <a:path w="636904" h="137160">
                <a:moveTo>
                  <a:pt x="120637" y="38862"/>
                </a:moveTo>
                <a:lnTo>
                  <a:pt x="99555" y="38862"/>
                </a:lnTo>
                <a:lnTo>
                  <a:pt x="99555" y="135077"/>
                </a:lnTo>
                <a:lnTo>
                  <a:pt x="120637" y="135077"/>
                </a:lnTo>
                <a:lnTo>
                  <a:pt x="120637" y="38862"/>
                </a:lnTo>
                <a:close/>
              </a:path>
              <a:path w="636904" h="137160">
                <a:moveTo>
                  <a:pt x="122313" y="9766"/>
                </a:moveTo>
                <a:lnTo>
                  <a:pt x="122034" y="8255"/>
                </a:lnTo>
                <a:lnTo>
                  <a:pt x="120802" y="5461"/>
                </a:lnTo>
                <a:lnTo>
                  <a:pt x="119875" y="4229"/>
                </a:lnTo>
                <a:lnTo>
                  <a:pt x="118706" y="3251"/>
                </a:lnTo>
                <a:lnTo>
                  <a:pt x="116293" y="1193"/>
                </a:lnTo>
                <a:lnTo>
                  <a:pt x="113195" y="101"/>
                </a:lnTo>
                <a:lnTo>
                  <a:pt x="110032" y="190"/>
                </a:lnTo>
                <a:lnTo>
                  <a:pt x="106845" y="139"/>
                </a:lnTo>
                <a:lnTo>
                  <a:pt x="103746" y="1257"/>
                </a:lnTo>
                <a:lnTo>
                  <a:pt x="101333" y="3340"/>
                </a:lnTo>
                <a:lnTo>
                  <a:pt x="100152" y="4292"/>
                </a:lnTo>
                <a:lnTo>
                  <a:pt x="99199" y="5511"/>
                </a:lnTo>
                <a:lnTo>
                  <a:pt x="97929" y="8267"/>
                </a:lnTo>
                <a:lnTo>
                  <a:pt x="97612" y="9779"/>
                </a:lnTo>
                <a:lnTo>
                  <a:pt x="97637" y="11290"/>
                </a:lnTo>
                <a:lnTo>
                  <a:pt x="97586" y="12865"/>
                </a:lnTo>
                <a:lnTo>
                  <a:pt x="106819" y="22847"/>
                </a:lnTo>
                <a:lnTo>
                  <a:pt x="110032" y="22758"/>
                </a:lnTo>
                <a:lnTo>
                  <a:pt x="113233" y="22847"/>
                </a:lnTo>
                <a:lnTo>
                  <a:pt x="122301" y="12839"/>
                </a:lnTo>
                <a:lnTo>
                  <a:pt x="122250" y="11290"/>
                </a:lnTo>
                <a:lnTo>
                  <a:pt x="122313" y="9766"/>
                </a:lnTo>
                <a:close/>
              </a:path>
              <a:path w="636904" h="137160">
                <a:moveTo>
                  <a:pt x="232041" y="0"/>
                </a:moveTo>
                <a:lnTo>
                  <a:pt x="210972" y="0"/>
                </a:lnTo>
                <a:lnTo>
                  <a:pt x="210972" y="66916"/>
                </a:lnTo>
                <a:lnTo>
                  <a:pt x="210947" y="101955"/>
                </a:lnTo>
                <a:lnTo>
                  <a:pt x="209359" y="105067"/>
                </a:lnTo>
                <a:lnTo>
                  <a:pt x="207213" y="107861"/>
                </a:lnTo>
                <a:lnTo>
                  <a:pt x="204609" y="110197"/>
                </a:lnTo>
                <a:lnTo>
                  <a:pt x="202247" y="112534"/>
                </a:lnTo>
                <a:lnTo>
                  <a:pt x="199351" y="114274"/>
                </a:lnTo>
                <a:lnTo>
                  <a:pt x="196113" y="115303"/>
                </a:lnTo>
                <a:lnTo>
                  <a:pt x="193509" y="116293"/>
                </a:lnTo>
                <a:lnTo>
                  <a:pt x="190258" y="116941"/>
                </a:lnTo>
                <a:lnTo>
                  <a:pt x="187858" y="116941"/>
                </a:lnTo>
                <a:lnTo>
                  <a:pt x="183984" y="117144"/>
                </a:lnTo>
                <a:lnTo>
                  <a:pt x="159016" y="94856"/>
                </a:lnTo>
                <a:lnTo>
                  <a:pt x="159346" y="87312"/>
                </a:lnTo>
                <a:lnTo>
                  <a:pt x="159359" y="86893"/>
                </a:lnTo>
                <a:lnTo>
                  <a:pt x="184962" y="56197"/>
                </a:lnTo>
                <a:lnTo>
                  <a:pt x="188950" y="56362"/>
                </a:lnTo>
                <a:lnTo>
                  <a:pt x="198704" y="56362"/>
                </a:lnTo>
                <a:lnTo>
                  <a:pt x="206057" y="59893"/>
                </a:lnTo>
                <a:lnTo>
                  <a:pt x="210972" y="66916"/>
                </a:lnTo>
                <a:lnTo>
                  <a:pt x="210972" y="0"/>
                </a:lnTo>
                <a:lnTo>
                  <a:pt x="210947" y="43865"/>
                </a:lnTo>
                <a:lnTo>
                  <a:pt x="206222" y="40703"/>
                </a:lnTo>
                <a:lnTo>
                  <a:pt x="200406" y="38455"/>
                </a:lnTo>
                <a:lnTo>
                  <a:pt x="193471" y="37109"/>
                </a:lnTo>
                <a:lnTo>
                  <a:pt x="185432" y="36652"/>
                </a:lnTo>
                <a:lnTo>
                  <a:pt x="178981" y="36487"/>
                </a:lnTo>
                <a:lnTo>
                  <a:pt x="172567" y="37719"/>
                </a:lnTo>
                <a:lnTo>
                  <a:pt x="140779" y="68033"/>
                </a:lnTo>
                <a:lnTo>
                  <a:pt x="137490" y="87312"/>
                </a:lnTo>
                <a:lnTo>
                  <a:pt x="138264" y="97574"/>
                </a:lnTo>
                <a:lnTo>
                  <a:pt x="164617" y="133184"/>
                </a:lnTo>
                <a:lnTo>
                  <a:pt x="183921" y="136563"/>
                </a:lnTo>
                <a:lnTo>
                  <a:pt x="187312" y="136563"/>
                </a:lnTo>
                <a:lnTo>
                  <a:pt x="190893" y="136118"/>
                </a:lnTo>
                <a:lnTo>
                  <a:pt x="200837" y="133604"/>
                </a:lnTo>
                <a:lnTo>
                  <a:pt x="206692" y="129832"/>
                </a:lnTo>
                <a:lnTo>
                  <a:pt x="210921" y="124548"/>
                </a:lnTo>
                <a:lnTo>
                  <a:pt x="210921" y="135102"/>
                </a:lnTo>
                <a:lnTo>
                  <a:pt x="232041" y="135102"/>
                </a:lnTo>
                <a:lnTo>
                  <a:pt x="232041" y="124548"/>
                </a:lnTo>
                <a:lnTo>
                  <a:pt x="232041" y="117144"/>
                </a:lnTo>
                <a:lnTo>
                  <a:pt x="232041" y="56197"/>
                </a:lnTo>
                <a:lnTo>
                  <a:pt x="232041" y="43865"/>
                </a:lnTo>
                <a:lnTo>
                  <a:pt x="232041" y="0"/>
                </a:lnTo>
                <a:close/>
              </a:path>
              <a:path w="636904" h="137160">
                <a:moveTo>
                  <a:pt x="341782" y="80619"/>
                </a:moveTo>
                <a:lnTo>
                  <a:pt x="341376" y="75971"/>
                </a:lnTo>
                <a:lnTo>
                  <a:pt x="340982" y="71348"/>
                </a:lnTo>
                <a:lnTo>
                  <a:pt x="338607" y="62979"/>
                </a:lnTo>
                <a:lnTo>
                  <a:pt x="320090" y="42481"/>
                </a:lnTo>
                <a:lnTo>
                  <a:pt x="320090" y="75971"/>
                </a:lnTo>
                <a:lnTo>
                  <a:pt x="269392" y="75971"/>
                </a:lnTo>
                <a:lnTo>
                  <a:pt x="289623" y="55524"/>
                </a:lnTo>
                <a:lnTo>
                  <a:pt x="295808" y="55714"/>
                </a:lnTo>
                <a:lnTo>
                  <a:pt x="305371" y="56972"/>
                </a:lnTo>
                <a:lnTo>
                  <a:pt x="312597" y="60744"/>
                </a:lnTo>
                <a:lnTo>
                  <a:pt x="317500" y="67043"/>
                </a:lnTo>
                <a:lnTo>
                  <a:pt x="320090" y="75971"/>
                </a:lnTo>
                <a:lnTo>
                  <a:pt x="320090" y="42481"/>
                </a:lnTo>
                <a:lnTo>
                  <a:pt x="314655" y="39763"/>
                </a:lnTo>
                <a:lnTo>
                  <a:pt x="306298" y="37503"/>
                </a:lnTo>
                <a:lnTo>
                  <a:pt x="306768" y="37503"/>
                </a:lnTo>
                <a:lnTo>
                  <a:pt x="296633" y="36652"/>
                </a:lnTo>
                <a:lnTo>
                  <a:pt x="286067" y="37503"/>
                </a:lnTo>
                <a:lnTo>
                  <a:pt x="276555" y="40068"/>
                </a:lnTo>
                <a:lnTo>
                  <a:pt x="248018" y="75971"/>
                </a:lnTo>
                <a:lnTo>
                  <a:pt x="247256" y="86791"/>
                </a:lnTo>
                <a:lnTo>
                  <a:pt x="248145" y="97523"/>
                </a:lnTo>
                <a:lnTo>
                  <a:pt x="277964" y="133337"/>
                </a:lnTo>
                <a:lnTo>
                  <a:pt x="306514" y="136969"/>
                </a:lnTo>
                <a:lnTo>
                  <a:pt x="314071" y="135280"/>
                </a:lnTo>
                <a:lnTo>
                  <a:pt x="327698" y="128409"/>
                </a:lnTo>
                <a:lnTo>
                  <a:pt x="333540" y="123342"/>
                </a:lnTo>
                <a:lnTo>
                  <a:pt x="337743" y="117284"/>
                </a:lnTo>
                <a:lnTo>
                  <a:pt x="337883" y="117094"/>
                </a:lnTo>
                <a:lnTo>
                  <a:pt x="336740" y="115951"/>
                </a:lnTo>
                <a:lnTo>
                  <a:pt x="324942" y="104406"/>
                </a:lnTo>
                <a:lnTo>
                  <a:pt x="322033" y="108432"/>
                </a:lnTo>
                <a:lnTo>
                  <a:pt x="318160" y="111645"/>
                </a:lnTo>
                <a:lnTo>
                  <a:pt x="313664" y="113766"/>
                </a:lnTo>
                <a:lnTo>
                  <a:pt x="309168" y="115951"/>
                </a:lnTo>
                <a:lnTo>
                  <a:pt x="304228" y="117094"/>
                </a:lnTo>
                <a:lnTo>
                  <a:pt x="298767" y="117094"/>
                </a:lnTo>
                <a:lnTo>
                  <a:pt x="292036" y="117284"/>
                </a:lnTo>
                <a:lnTo>
                  <a:pt x="284949" y="115252"/>
                </a:lnTo>
                <a:lnTo>
                  <a:pt x="269252" y="94132"/>
                </a:lnTo>
                <a:lnTo>
                  <a:pt x="340664" y="94132"/>
                </a:lnTo>
                <a:lnTo>
                  <a:pt x="341299" y="89649"/>
                </a:lnTo>
                <a:lnTo>
                  <a:pt x="341680" y="85140"/>
                </a:lnTo>
                <a:lnTo>
                  <a:pt x="341782" y="80619"/>
                </a:lnTo>
                <a:close/>
              </a:path>
              <a:path w="636904" h="137160">
                <a:moveTo>
                  <a:pt x="495439" y="71247"/>
                </a:moveTo>
                <a:lnTo>
                  <a:pt x="474814" y="39001"/>
                </a:lnTo>
                <a:lnTo>
                  <a:pt x="459460" y="36855"/>
                </a:lnTo>
                <a:lnTo>
                  <a:pt x="450519" y="37604"/>
                </a:lnTo>
                <a:lnTo>
                  <a:pt x="442696" y="39827"/>
                </a:lnTo>
                <a:lnTo>
                  <a:pt x="435991" y="43522"/>
                </a:lnTo>
                <a:lnTo>
                  <a:pt x="430415" y="48704"/>
                </a:lnTo>
                <a:lnTo>
                  <a:pt x="425716" y="43522"/>
                </a:lnTo>
                <a:lnTo>
                  <a:pt x="419798" y="39827"/>
                </a:lnTo>
                <a:lnTo>
                  <a:pt x="412673" y="37604"/>
                </a:lnTo>
                <a:lnTo>
                  <a:pt x="404329" y="36855"/>
                </a:lnTo>
                <a:lnTo>
                  <a:pt x="395465" y="37503"/>
                </a:lnTo>
                <a:lnTo>
                  <a:pt x="388124" y="39446"/>
                </a:lnTo>
                <a:lnTo>
                  <a:pt x="382320" y="42684"/>
                </a:lnTo>
                <a:lnTo>
                  <a:pt x="378040" y="47205"/>
                </a:lnTo>
                <a:lnTo>
                  <a:pt x="378040" y="38963"/>
                </a:lnTo>
                <a:lnTo>
                  <a:pt x="357022" y="38963"/>
                </a:lnTo>
                <a:lnTo>
                  <a:pt x="357022" y="135077"/>
                </a:lnTo>
                <a:lnTo>
                  <a:pt x="378129" y="135077"/>
                </a:lnTo>
                <a:lnTo>
                  <a:pt x="378129" y="72174"/>
                </a:lnTo>
                <a:lnTo>
                  <a:pt x="379933" y="67678"/>
                </a:lnTo>
                <a:lnTo>
                  <a:pt x="382943" y="63766"/>
                </a:lnTo>
                <a:lnTo>
                  <a:pt x="390588" y="57988"/>
                </a:lnTo>
                <a:lnTo>
                  <a:pt x="395211" y="56426"/>
                </a:lnTo>
                <a:lnTo>
                  <a:pt x="402069" y="56337"/>
                </a:lnTo>
                <a:lnTo>
                  <a:pt x="404190" y="56680"/>
                </a:lnTo>
                <a:lnTo>
                  <a:pt x="415759" y="70408"/>
                </a:lnTo>
                <a:lnTo>
                  <a:pt x="415658" y="135077"/>
                </a:lnTo>
                <a:lnTo>
                  <a:pt x="436765" y="135077"/>
                </a:lnTo>
                <a:lnTo>
                  <a:pt x="436765" y="71247"/>
                </a:lnTo>
                <a:lnTo>
                  <a:pt x="438632" y="66941"/>
                </a:lnTo>
                <a:lnTo>
                  <a:pt x="441642" y="63233"/>
                </a:lnTo>
                <a:lnTo>
                  <a:pt x="449186" y="57835"/>
                </a:lnTo>
                <a:lnTo>
                  <a:pt x="453656" y="56400"/>
                </a:lnTo>
                <a:lnTo>
                  <a:pt x="458241" y="56451"/>
                </a:lnTo>
                <a:lnTo>
                  <a:pt x="465277" y="57746"/>
                </a:lnTo>
                <a:lnTo>
                  <a:pt x="470293" y="61633"/>
                </a:lnTo>
                <a:lnTo>
                  <a:pt x="473316" y="68110"/>
                </a:lnTo>
                <a:lnTo>
                  <a:pt x="474319" y="77177"/>
                </a:lnTo>
                <a:lnTo>
                  <a:pt x="474319" y="135077"/>
                </a:lnTo>
                <a:lnTo>
                  <a:pt x="495439" y="135077"/>
                </a:lnTo>
                <a:lnTo>
                  <a:pt x="495439" y="71247"/>
                </a:lnTo>
                <a:close/>
              </a:path>
              <a:path w="636904" h="137160">
                <a:moveTo>
                  <a:pt x="537362" y="38862"/>
                </a:moveTo>
                <a:lnTo>
                  <a:pt x="516267" y="38862"/>
                </a:lnTo>
                <a:lnTo>
                  <a:pt x="516267" y="135077"/>
                </a:lnTo>
                <a:lnTo>
                  <a:pt x="537362" y="135077"/>
                </a:lnTo>
                <a:lnTo>
                  <a:pt x="537362" y="38862"/>
                </a:lnTo>
                <a:close/>
              </a:path>
              <a:path w="636904" h="137160">
                <a:moveTo>
                  <a:pt x="539064" y="9766"/>
                </a:moveTo>
                <a:lnTo>
                  <a:pt x="538772" y="8242"/>
                </a:lnTo>
                <a:lnTo>
                  <a:pt x="537527" y="5461"/>
                </a:lnTo>
                <a:lnTo>
                  <a:pt x="536587" y="4229"/>
                </a:lnTo>
                <a:lnTo>
                  <a:pt x="535406" y="3251"/>
                </a:lnTo>
                <a:lnTo>
                  <a:pt x="533019" y="1206"/>
                </a:lnTo>
                <a:lnTo>
                  <a:pt x="529958" y="127"/>
                </a:lnTo>
                <a:lnTo>
                  <a:pt x="526808" y="190"/>
                </a:lnTo>
                <a:lnTo>
                  <a:pt x="523633" y="139"/>
                </a:lnTo>
                <a:lnTo>
                  <a:pt x="520534" y="1257"/>
                </a:lnTo>
                <a:lnTo>
                  <a:pt x="518121" y="3340"/>
                </a:lnTo>
                <a:lnTo>
                  <a:pt x="516928" y="4292"/>
                </a:lnTo>
                <a:lnTo>
                  <a:pt x="515975" y="5499"/>
                </a:lnTo>
                <a:lnTo>
                  <a:pt x="514692" y="8267"/>
                </a:lnTo>
                <a:lnTo>
                  <a:pt x="514375" y="9766"/>
                </a:lnTo>
                <a:lnTo>
                  <a:pt x="514400" y="11290"/>
                </a:lnTo>
                <a:lnTo>
                  <a:pt x="514350" y="12865"/>
                </a:lnTo>
                <a:lnTo>
                  <a:pt x="523595" y="22847"/>
                </a:lnTo>
                <a:lnTo>
                  <a:pt x="526808" y="22758"/>
                </a:lnTo>
                <a:lnTo>
                  <a:pt x="530021" y="22847"/>
                </a:lnTo>
                <a:lnTo>
                  <a:pt x="539064" y="12839"/>
                </a:lnTo>
                <a:lnTo>
                  <a:pt x="539013" y="11290"/>
                </a:lnTo>
                <a:lnTo>
                  <a:pt x="539064" y="9766"/>
                </a:lnTo>
                <a:close/>
              </a:path>
              <a:path w="636904" h="137160">
                <a:moveTo>
                  <a:pt x="636778" y="113779"/>
                </a:moveTo>
                <a:lnTo>
                  <a:pt x="636574" y="107442"/>
                </a:lnTo>
                <a:lnTo>
                  <a:pt x="636676" y="103454"/>
                </a:lnTo>
                <a:lnTo>
                  <a:pt x="635774" y="99504"/>
                </a:lnTo>
                <a:lnTo>
                  <a:pt x="588251" y="72821"/>
                </a:lnTo>
                <a:lnTo>
                  <a:pt x="583336" y="70967"/>
                </a:lnTo>
                <a:lnTo>
                  <a:pt x="578358" y="63284"/>
                </a:lnTo>
                <a:lnTo>
                  <a:pt x="578866" y="61747"/>
                </a:lnTo>
                <a:lnTo>
                  <a:pt x="581863" y="57619"/>
                </a:lnTo>
                <a:lnTo>
                  <a:pt x="586117" y="56210"/>
                </a:lnTo>
                <a:lnTo>
                  <a:pt x="592543" y="56210"/>
                </a:lnTo>
                <a:lnTo>
                  <a:pt x="601294" y="56908"/>
                </a:lnTo>
                <a:lnTo>
                  <a:pt x="608863" y="58991"/>
                </a:lnTo>
                <a:lnTo>
                  <a:pt x="615251" y="62458"/>
                </a:lnTo>
                <a:lnTo>
                  <a:pt x="620471" y="67310"/>
                </a:lnTo>
                <a:lnTo>
                  <a:pt x="634885" y="53746"/>
                </a:lnTo>
                <a:lnTo>
                  <a:pt x="630466" y="48094"/>
                </a:lnTo>
                <a:lnTo>
                  <a:pt x="624586" y="43776"/>
                </a:lnTo>
                <a:lnTo>
                  <a:pt x="617867" y="41262"/>
                </a:lnTo>
                <a:lnTo>
                  <a:pt x="610958" y="38328"/>
                </a:lnTo>
                <a:lnTo>
                  <a:pt x="603529" y="36791"/>
                </a:lnTo>
                <a:lnTo>
                  <a:pt x="589749" y="36601"/>
                </a:lnTo>
                <a:lnTo>
                  <a:pt x="583488" y="37363"/>
                </a:lnTo>
                <a:lnTo>
                  <a:pt x="571741" y="40576"/>
                </a:lnTo>
                <a:lnTo>
                  <a:pt x="566623" y="43751"/>
                </a:lnTo>
                <a:lnTo>
                  <a:pt x="558380" y="52781"/>
                </a:lnTo>
                <a:lnTo>
                  <a:pt x="556107" y="58928"/>
                </a:lnTo>
                <a:lnTo>
                  <a:pt x="556285" y="69456"/>
                </a:lnTo>
                <a:lnTo>
                  <a:pt x="591883" y="95300"/>
                </a:lnTo>
                <a:lnTo>
                  <a:pt x="598220" y="97040"/>
                </a:lnTo>
                <a:lnTo>
                  <a:pt x="603211" y="98615"/>
                </a:lnTo>
                <a:lnTo>
                  <a:pt x="614768" y="109347"/>
                </a:lnTo>
                <a:lnTo>
                  <a:pt x="614260" y="110947"/>
                </a:lnTo>
                <a:lnTo>
                  <a:pt x="613359" y="112318"/>
                </a:lnTo>
                <a:lnTo>
                  <a:pt x="610819" y="115493"/>
                </a:lnTo>
                <a:lnTo>
                  <a:pt x="606031" y="117068"/>
                </a:lnTo>
                <a:lnTo>
                  <a:pt x="593051" y="117043"/>
                </a:lnTo>
                <a:lnTo>
                  <a:pt x="587197" y="115646"/>
                </a:lnTo>
                <a:lnTo>
                  <a:pt x="581875" y="112991"/>
                </a:lnTo>
                <a:lnTo>
                  <a:pt x="576656" y="110617"/>
                </a:lnTo>
                <a:lnTo>
                  <a:pt x="572198" y="106845"/>
                </a:lnTo>
                <a:lnTo>
                  <a:pt x="568998" y="102082"/>
                </a:lnTo>
                <a:lnTo>
                  <a:pt x="552373" y="113538"/>
                </a:lnTo>
                <a:lnTo>
                  <a:pt x="590156" y="136309"/>
                </a:lnTo>
                <a:lnTo>
                  <a:pt x="603211" y="136740"/>
                </a:lnTo>
                <a:lnTo>
                  <a:pt x="609447" y="135864"/>
                </a:lnTo>
                <a:lnTo>
                  <a:pt x="621157" y="132346"/>
                </a:lnTo>
                <a:lnTo>
                  <a:pt x="626262" y="129082"/>
                </a:lnTo>
                <a:lnTo>
                  <a:pt x="634504" y="119951"/>
                </a:lnTo>
                <a:lnTo>
                  <a:pt x="636778" y="113779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5" name="object 165" descr=""/>
          <p:cNvGrpSpPr/>
          <p:nvPr/>
        </p:nvGrpSpPr>
        <p:grpSpPr>
          <a:xfrm>
            <a:off x="4484256" y="2478144"/>
            <a:ext cx="275590" cy="136525"/>
            <a:chOff x="4484256" y="2478144"/>
            <a:chExt cx="275590" cy="136525"/>
          </a:xfrm>
        </p:grpSpPr>
        <p:pic>
          <p:nvPicPr>
            <p:cNvPr id="166" name="object 16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26587" y="2529602"/>
              <a:ext cx="190639" cy="84785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4484256" y="2478144"/>
              <a:ext cx="275590" cy="52069"/>
            </a:xfrm>
            <a:custGeom>
              <a:avLst/>
              <a:gdLst/>
              <a:ahLst/>
              <a:cxnLst/>
              <a:rect l="l" t="t" r="r" b="b"/>
              <a:pathLst>
                <a:path w="275589" h="52069">
                  <a:moveTo>
                    <a:pt x="222364" y="25"/>
                  </a:moveTo>
                  <a:lnTo>
                    <a:pt x="185013" y="14224"/>
                  </a:lnTo>
                  <a:lnTo>
                    <a:pt x="179997" y="20675"/>
                  </a:lnTo>
                  <a:lnTo>
                    <a:pt x="174967" y="14236"/>
                  </a:lnTo>
                  <a:lnTo>
                    <a:pt x="168541" y="9042"/>
                  </a:lnTo>
                  <a:lnTo>
                    <a:pt x="153860" y="1879"/>
                  </a:lnTo>
                  <a:lnTo>
                    <a:pt x="145808" y="25"/>
                  </a:lnTo>
                  <a:lnTo>
                    <a:pt x="129476" y="25"/>
                  </a:lnTo>
                  <a:lnTo>
                    <a:pt x="121424" y="1879"/>
                  </a:lnTo>
                  <a:lnTo>
                    <a:pt x="106743" y="9042"/>
                  </a:lnTo>
                  <a:lnTo>
                    <a:pt x="100317" y="14236"/>
                  </a:lnTo>
                  <a:lnTo>
                    <a:pt x="95288" y="20675"/>
                  </a:lnTo>
                  <a:lnTo>
                    <a:pt x="90271" y="14224"/>
                  </a:lnTo>
                  <a:lnTo>
                    <a:pt x="83845" y="9004"/>
                  </a:lnTo>
                  <a:lnTo>
                    <a:pt x="69151" y="1841"/>
                  </a:lnTo>
                  <a:lnTo>
                    <a:pt x="61087" y="0"/>
                  </a:lnTo>
                  <a:lnTo>
                    <a:pt x="52920" y="25"/>
                  </a:lnTo>
                  <a:lnTo>
                    <a:pt x="32345" y="4074"/>
                  </a:lnTo>
                  <a:lnTo>
                    <a:pt x="15520" y="15109"/>
                  </a:lnTo>
                  <a:lnTo>
                    <a:pt x="4166" y="31465"/>
                  </a:lnTo>
                  <a:lnTo>
                    <a:pt x="0" y="51473"/>
                  </a:lnTo>
                  <a:lnTo>
                    <a:pt x="21107" y="51473"/>
                  </a:lnTo>
                  <a:lnTo>
                    <a:pt x="23611" y="39676"/>
                  </a:lnTo>
                  <a:lnTo>
                    <a:pt x="30437" y="30030"/>
                  </a:lnTo>
                  <a:lnTo>
                    <a:pt x="40550" y="23521"/>
                  </a:lnTo>
                  <a:lnTo>
                    <a:pt x="52920" y="21132"/>
                  </a:lnTo>
                  <a:lnTo>
                    <a:pt x="65290" y="23521"/>
                  </a:lnTo>
                  <a:lnTo>
                    <a:pt x="75404" y="30030"/>
                  </a:lnTo>
                  <a:lnTo>
                    <a:pt x="82229" y="39676"/>
                  </a:lnTo>
                  <a:lnTo>
                    <a:pt x="84734" y="51473"/>
                  </a:lnTo>
                  <a:lnTo>
                    <a:pt x="105841" y="51473"/>
                  </a:lnTo>
                  <a:lnTo>
                    <a:pt x="108345" y="39676"/>
                  </a:lnTo>
                  <a:lnTo>
                    <a:pt x="115168" y="30030"/>
                  </a:lnTo>
                  <a:lnTo>
                    <a:pt x="125274" y="23521"/>
                  </a:lnTo>
                  <a:lnTo>
                    <a:pt x="137629" y="21132"/>
                  </a:lnTo>
                  <a:lnTo>
                    <a:pt x="149994" y="23521"/>
                  </a:lnTo>
                  <a:lnTo>
                    <a:pt x="160108" y="30030"/>
                  </a:lnTo>
                  <a:lnTo>
                    <a:pt x="166937" y="39676"/>
                  </a:lnTo>
                  <a:lnTo>
                    <a:pt x="169443" y="51473"/>
                  </a:lnTo>
                  <a:lnTo>
                    <a:pt x="190550" y="51473"/>
                  </a:lnTo>
                  <a:lnTo>
                    <a:pt x="193046" y="39676"/>
                  </a:lnTo>
                  <a:lnTo>
                    <a:pt x="199856" y="30030"/>
                  </a:lnTo>
                  <a:lnTo>
                    <a:pt x="209967" y="23521"/>
                  </a:lnTo>
                  <a:lnTo>
                    <a:pt x="222364" y="21132"/>
                  </a:lnTo>
                  <a:lnTo>
                    <a:pt x="234761" y="23521"/>
                  </a:lnTo>
                  <a:lnTo>
                    <a:pt x="244871" y="30030"/>
                  </a:lnTo>
                  <a:lnTo>
                    <a:pt x="251682" y="39676"/>
                  </a:lnTo>
                  <a:lnTo>
                    <a:pt x="254177" y="51473"/>
                  </a:lnTo>
                  <a:lnTo>
                    <a:pt x="275285" y="51473"/>
                  </a:lnTo>
                  <a:lnTo>
                    <a:pt x="271118" y="31465"/>
                  </a:lnTo>
                  <a:lnTo>
                    <a:pt x="259764" y="15109"/>
                  </a:lnTo>
                  <a:lnTo>
                    <a:pt x="242940" y="4074"/>
                  </a:lnTo>
                  <a:lnTo>
                    <a:pt x="222364" y="2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8" name="object 168" descr=""/>
          <p:cNvSpPr/>
          <p:nvPr/>
        </p:nvSpPr>
        <p:spPr>
          <a:xfrm>
            <a:off x="9691251" y="2337210"/>
            <a:ext cx="297815" cy="403860"/>
          </a:xfrm>
          <a:custGeom>
            <a:avLst/>
            <a:gdLst/>
            <a:ahLst/>
            <a:cxnLst/>
            <a:rect l="l" t="t" r="r" b="b"/>
            <a:pathLst>
              <a:path w="297815" h="403860">
                <a:moveTo>
                  <a:pt x="116039" y="378459"/>
                </a:moveTo>
                <a:lnTo>
                  <a:pt x="112991" y="378459"/>
                </a:lnTo>
                <a:lnTo>
                  <a:pt x="111988" y="383539"/>
                </a:lnTo>
                <a:lnTo>
                  <a:pt x="109639" y="389889"/>
                </a:lnTo>
                <a:lnTo>
                  <a:pt x="109169" y="392429"/>
                </a:lnTo>
                <a:lnTo>
                  <a:pt x="109207" y="397509"/>
                </a:lnTo>
                <a:lnTo>
                  <a:pt x="110604" y="398779"/>
                </a:lnTo>
                <a:lnTo>
                  <a:pt x="112394" y="398779"/>
                </a:lnTo>
                <a:lnTo>
                  <a:pt x="120026" y="401319"/>
                </a:lnTo>
                <a:lnTo>
                  <a:pt x="128003" y="403859"/>
                </a:lnTo>
                <a:lnTo>
                  <a:pt x="146354" y="403859"/>
                </a:lnTo>
                <a:lnTo>
                  <a:pt x="164198" y="402589"/>
                </a:lnTo>
                <a:lnTo>
                  <a:pt x="167608" y="401319"/>
                </a:lnTo>
                <a:lnTo>
                  <a:pt x="136044" y="401319"/>
                </a:lnTo>
                <a:lnTo>
                  <a:pt x="128395" y="398779"/>
                </a:lnTo>
                <a:lnTo>
                  <a:pt x="122353" y="393699"/>
                </a:lnTo>
                <a:lnTo>
                  <a:pt x="118490" y="388619"/>
                </a:lnTo>
                <a:lnTo>
                  <a:pt x="115874" y="382269"/>
                </a:lnTo>
                <a:lnTo>
                  <a:pt x="116039" y="378459"/>
                </a:lnTo>
                <a:close/>
              </a:path>
              <a:path w="297815" h="403860">
                <a:moveTo>
                  <a:pt x="140864" y="325119"/>
                </a:moveTo>
                <a:lnTo>
                  <a:pt x="128346" y="325119"/>
                </a:lnTo>
                <a:lnTo>
                  <a:pt x="117182" y="330199"/>
                </a:lnTo>
                <a:lnTo>
                  <a:pt x="111988" y="335279"/>
                </a:lnTo>
                <a:lnTo>
                  <a:pt x="111988" y="344169"/>
                </a:lnTo>
                <a:lnTo>
                  <a:pt x="149174" y="369569"/>
                </a:lnTo>
                <a:lnTo>
                  <a:pt x="160943" y="372109"/>
                </a:lnTo>
                <a:lnTo>
                  <a:pt x="168860" y="374649"/>
                </a:lnTo>
                <a:lnTo>
                  <a:pt x="173304" y="378459"/>
                </a:lnTo>
                <a:lnTo>
                  <a:pt x="174650" y="383539"/>
                </a:lnTo>
                <a:lnTo>
                  <a:pt x="172639" y="391159"/>
                </a:lnTo>
                <a:lnTo>
                  <a:pt x="166909" y="397509"/>
                </a:lnTo>
                <a:lnTo>
                  <a:pt x="157569" y="400049"/>
                </a:lnTo>
                <a:lnTo>
                  <a:pt x="144729" y="401319"/>
                </a:lnTo>
                <a:lnTo>
                  <a:pt x="167608" y="401319"/>
                </a:lnTo>
                <a:lnTo>
                  <a:pt x="177836" y="397509"/>
                </a:lnTo>
                <a:lnTo>
                  <a:pt x="186547" y="389889"/>
                </a:lnTo>
                <a:lnTo>
                  <a:pt x="189610" y="378459"/>
                </a:lnTo>
                <a:lnTo>
                  <a:pt x="188119" y="370839"/>
                </a:lnTo>
                <a:lnTo>
                  <a:pt x="183308" y="364489"/>
                </a:lnTo>
                <a:lnTo>
                  <a:pt x="174673" y="359409"/>
                </a:lnTo>
                <a:lnTo>
                  <a:pt x="161709" y="356869"/>
                </a:lnTo>
                <a:lnTo>
                  <a:pt x="144898" y="353059"/>
                </a:lnTo>
                <a:lnTo>
                  <a:pt x="134067" y="349249"/>
                </a:lnTo>
                <a:lnTo>
                  <a:pt x="128265" y="345439"/>
                </a:lnTo>
                <a:lnTo>
                  <a:pt x="126542" y="339089"/>
                </a:lnTo>
                <a:lnTo>
                  <a:pt x="128133" y="332739"/>
                </a:lnTo>
                <a:lnTo>
                  <a:pt x="132907" y="327659"/>
                </a:lnTo>
                <a:lnTo>
                  <a:pt x="140864" y="325119"/>
                </a:lnTo>
                <a:close/>
              </a:path>
              <a:path w="297815" h="403860">
                <a:moveTo>
                  <a:pt x="187363" y="322579"/>
                </a:moveTo>
                <a:lnTo>
                  <a:pt x="128727" y="322579"/>
                </a:lnTo>
                <a:lnTo>
                  <a:pt x="128816" y="325119"/>
                </a:lnTo>
                <a:lnTo>
                  <a:pt x="161788" y="325119"/>
                </a:lnTo>
                <a:lnTo>
                  <a:pt x="168960" y="326389"/>
                </a:lnTo>
                <a:lnTo>
                  <a:pt x="173923" y="330199"/>
                </a:lnTo>
                <a:lnTo>
                  <a:pt x="177076" y="335279"/>
                </a:lnTo>
                <a:lnTo>
                  <a:pt x="179082" y="340359"/>
                </a:lnTo>
                <a:lnTo>
                  <a:pt x="179095" y="341629"/>
                </a:lnTo>
                <a:lnTo>
                  <a:pt x="181521" y="341629"/>
                </a:lnTo>
                <a:lnTo>
                  <a:pt x="182181" y="339089"/>
                </a:lnTo>
                <a:lnTo>
                  <a:pt x="186143" y="330199"/>
                </a:lnTo>
                <a:lnTo>
                  <a:pt x="187363" y="326389"/>
                </a:lnTo>
                <a:lnTo>
                  <a:pt x="187363" y="322579"/>
                </a:lnTo>
                <a:close/>
              </a:path>
              <a:path w="297815" h="403860">
                <a:moveTo>
                  <a:pt x="97447" y="321309"/>
                </a:moveTo>
                <a:lnTo>
                  <a:pt x="61048" y="321309"/>
                </a:lnTo>
                <a:lnTo>
                  <a:pt x="61048" y="323849"/>
                </a:lnTo>
                <a:lnTo>
                  <a:pt x="97434" y="323849"/>
                </a:lnTo>
                <a:lnTo>
                  <a:pt x="97447" y="321309"/>
                </a:lnTo>
                <a:close/>
              </a:path>
              <a:path w="297815" h="403860">
                <a:moveTo>
                  <a:pt x="206773" y="281939"/>
                </a:moveTo>
                <a:lnTo>
                  <a:pt x="193649" y="281939"/>
                </a:lnTo>
                <a:lnTo>
                  <a:pt x="198907" y="287019"/>
                </a:lnTo>
                <a:lnTo>
                  <a:pt x="221132" y="322579"/>
                </a:lnTo>
                <a:lnTo>
                  <a:pt x="221843" y="323849"/>
                </a:lnTo>
                <a:lnTo>
                  <a:pt x="243776" y="323849"/>
                </a:lnTo>
                <a:lnTo>
                  <a:pt x="243776" y="321309"/>
                </a:lnTo>
                <a:lnTo>
                  <a:pt x="242163" y="320039"/>
                </a:lnTo>
                <a:lnTo>
                  <a:pt x="240144" y="318769"/>
                </a:lnTo>
                <a:lnTo>
                  <a:pt x="235001" y="313689"/>
                </a:lnTo>
                <a:lnTo>
                  <a:pt x="230539" y="308609"/>
                </a:lnTo>
                <a:lnTo>
                  <a:pt x="226835" y="303529"/>
                </a:lnTo>
                <a:lnTo>
                  <a:pt x="223964" y="298449"/>
                </a:lnTo>
                <a:lnTo>
                  <a:pt x="218639" y="290829"/>
                </a:lnTo>
                <a:lnTo>
                  <a:pt x="212131" y="284479"/>
                </a:lnTo>
                <a:lnTo>
                  <a:pt x="206773" y="281939"/>
                </a:lnTo>
                <a:close/>
              </a:path>
              <a:path w="297815" h="403860">
                <a:moveTo>
                  <a:pt x="113195" y="281939"/>
                </a:moveTo>
                <a:lnTo>
                  <a:pt x="98234" y="281939"/>
                </a:lnTo>
                <a:lnTo>
                  <a:pt x="105914" y="283209"/>
                </a:lnTo>
                <a:lnTo>
                  <a:pt x="112036" y="285749"/>
                </a:lnTo>
                <a:lnTo>
                  <a:pt x="116715" y="290829"/>
                </a:lnTo>
                <a:lnTo>
                  <a:pt x="120065" y="297179"/>
                </a:lnTo>
                <a:lnTo>
                  <a:pt x="128562" y="322579"/>
                </a:lnTo>
                <a:lnTo>
                  <a:pt x="186855" y="322579"/>
                </a:lnTo>
                <a:lnTo>
                  <a:pt x="185826" y="321309"/>
                </a:lnTo>
                <a:lnTo>
                  <a:pt x="156044" y="321309"/>
                </a:lnTo>
                <a:lnTo>
                  <a:pt x="150609" y="320039"/>
                </a:lnTo>
                <a:lnTo>
                  <a:pt x="146804" y="317499"/>
                </a:lnTo>
                <a:lnTo>
                  <a:pt x="143377" y="311149"/>
                </a:lnTo>
                <a:lnTo>
                  <a:pt x="139077" y="300989"/>
                </a:lnTo>
                <a:lnTo>
                  <a:pt x="131963" y="289559"/>
                </a:lnTo>
                <a:lnTo>
                  <a:pt x="123407" y="284479"/>
                </a:lnTo>
                <a:lnTo>
                  <a:pt x="116215" y="283209"/>
                </a:lnTo>
                <a:lnTo>
                  <a:pt x="113195" y="281939"/>
                </a:lnTo>
                <a:close/>
              </a:path>
              <a:path w="297815" h="403860">
                <a:moveTo>
                  <a:pt x="87210" y="245109"/>
                </a:moveTo>
                <a:lnTo>
                  <a:pt x="66713" y="245109"/>
                </a:lnTo>
                <a:lnTo>
                  <a:pt x="70345" y="247649"/>
                </a:lnTo>
                <a:lnTo>
                  <a:pt x="70383" y="316229"/>
                </a:lnTo>
                <a:lnTo>
                  <a:pt x="64820" y="321309"/>
                </a:lnTo>
                <a:lnTo>
                  <a:pt x="93370" y="321309"/>
                </a:lnTo>
                <a:lnTo>
                  <a:pt x="86131" y="318769"/>
                </a:lnTo>
                <a:lnTo>
                  <a:pt x="85305" y="313689"/>
                </a:lnTo>
                <a:lnTo>
                  <a:pt x="85305" y="284479"/>
                </a:lnTo>
                <a:lnTo>
                  <a:pt x="87731" y="281939"/>
                </a:lnTo>
                <a:lnTo>
                  <a:pt x="113195" y="281939"/>
                </a:lnTo>
                <a:lnTo>
                  <a:pt x="113195" y="280669"/>
                </a:lnTo>
                <a:lnTo>
                  <a:pt x="114414" y="280669"/>
                </a:lnTo>
                <a:lnTo>
                  <a:pt x="127327" y="279399"/>
                </a:lnTo>
                <a:lnTo>
                  <a:pt x="130497" y="278129"/>
                </a:lnTo>
                <a:lnTo>
                  <a:pt x="85305" y="278129"/>
                </a:lnTo>
                <a:lnTo>
                  <a:pt x="85305" y="246379"/>
                </a:lnTo>
                <a:lnTo>
                  <a:pt x="87210" y="245109"/>
                </a:lnTo>
                <a:close/>
              </a:path>
              <a:path w="297815" h="403860">
                <a:moveTo>
                  <a:pt x="186842" y="243839"/>
                </a:moveTo>
                <a:lnTo>
                  <a:pt x="159600" y="243839"/>
                </a:lnTo>
                <a:lnTo>
                  <a:pt x="165760" y="247649"/>
                </a:lnTo>
                <a:lnTo>
                  <a:pt x="166966" y="250189"/>
                </a:lnTo>
                <a:lnTo>
                  <a:pt x="166966" y="318769"/>
                </a:lnTo>
                <a:lnTo>
                  <a:pt x="163728" y="321309"/>
                </a:lnTo>
                <a:lnTo>
                  <a:pt x="185826" y="321309"/>
                </a:lnTo>
                <a:lnTo>
                  <a:pt x="182740" y="317499"/>
                </a:lnTo>
                <a:lnTo>
                  <a:pt x="181927" y="314959"/>
                </a:lnTo>
                <a:lnTo>
                  <a:pt x="181927" y="284479"/>
                </a:lnTo>
                <a:lnTo>
                  <a:pt x="183946" y="281939"/>
                </a:lnTo>
                <a:lnTo>
                  <a:pt x="206773" y="281939"/>
                </a:lnTo>
                <a:lnTo>
                  <a:pt x="204094" y="280669"/>
                </a:lnTo>
                <a:lnTo>
                  <a:pt x="194182" y="279399"/>
                </a:lnTo>
                <a:lnTo>
                  <a:pt x="182333" y="279399"/>
                </a:lnTo>
                <a:lnTo>
                  <a:pt x="181927" y="278129"/>
                </a:lnTo>
                <a:lnTo>
                  <a:pt x="181825" y="250189"/>
                </a:lnTo>
                <a:lnTo>
                  <a:pt x="181724" y="248919"/>
                </a:lnTo>
                <a:lnTo>
                  <a:pt x="186842" y="243839"/>
                </a:lnTo>
                <a:close/>
              </a:path>
              <a:path w="297815" h="403860">
                <a:moveTo>
                  <a:pt x="215074" y="201929"/>
                </a:moveTo>
                <a:lnTo>
                  <a:pt x="197294" y="201929"/>
                </a:lnTo>
                <a:lnTo>
                  <a:pt x="197573" y="203199"/>
                </a:lnTo>
                <a:lnTo>
                  <a:pt x="197688" y="204469"/>
                </a:lnTo>
                <a:lnTo>
                  <a:pt x="202937" y="219709"/>
                </a:lnTo>
                <a:lnTo>
                  <a:pt x="210819" y="231139"/>
                </a:lnTo>
                <a:lnTo>
                  <a:pt x="217997" y="237489"/>
                </a:lnTo>
                <a:lnTo>
                  <a:pt x="221132" y="242569"/>
                </a:lnTo>
                <a:lnTo>
                  <a:pt x="221132" y="246379"/>
                </a:lnTo>
                <a:lnTo>
                  <a:pt x="218312" y="250189"/>
                </a:lnTo>
                <a:lnTo>
                  <a:pt x="184353" y="278129"/>
                </a:lnTo>
                <a:lnTo>
                  <a:pt x="183870" y="278129"/>
                </a:lnTo>
                <a:lnTo>
                  <a:pt x="183629" y="279399"/>
                </a:lnTo>
                <a:lnTo>
                  <a:pt x="191617" y="279399"/>
                </a:lnTo>
                <a:lnTo>
                  <a:pt x="191617" y="276859"/>
                </a:lnTo>
                <a:lnTo>
                  <a:pt x="192011" y="276859"/>
                </a:lnTo>
                <a:lnTo>
                  <a:pt x="193243" y="275589"/>
                </a:lnTo>
                <a:lnTo>
                  <a:pt x="215480" y="257809"/>
                </a:lnTo>
                <a:lnTo>
                  <a:pt x="221132" y="253999"/>
                </a:lnTo>
                <a:lnTo>
                  <a:pt x="226567" y="250189"/>
                </a:lnTo>
                <a:lnTo>
                  <a:pt x="232409" y="248919"/>
                </a:lnTo>
                <a:lnTo>
                  <a:pt x="265694" y="241299"/>
                </a:lnTo>
                <a:lnTo>
                  <a:pt x="247421" y="241299"/>
                </a:lnTo>
                <a:lnTo>
                  <a:pt x="234009" y="238759"/>
                </a:lnTo>
                <a:lnTo>
                  <a:pt x="223818" y="231139"/>
                </a:lnTo>
                <a:lnTo>
                  <a:pt x="217342" y="218439"/>
                </a:lnTo>
                <a:lnTo>
                  <a:pt x="215074" y="201929"/>
                </a:lnTo>
                <a:close/>
              </a:path>
              <a:path w="297815" h="403860">
                <a:moveTo>
                  <a:pt x="50533" y="158749"/>
                </a:moveTo>
                <a:lnTo>
                  <a:pt x="30528" y="162559"/>
                </a:lnTo>
                <a:lnTo>
                  <a:pt x="14503" y="171449"/>
                </a:lnTo>
                <a:lnTo>
                  <a:pt x="3859" y="185419"/>
                </a:lnTo>
                <a:lnTo>
                  <a:pt x="0" y="201929"/>
                </a:lnTo>
                <a:lnTo>
                  <a:pt x="3859" y="218439"/>
                </a:lnTo>
                <a:lnTo>
                  <a:pt x="14503" y="232409"/>
                </a:lnTo>
                <a:lnTo>
                  <a:pt x="30528" y="241299"/>
                </a:lnTo>
                <a:lnTo>
                  <a:pt x="50533" y="245109"/>
                </a:lnTo>
                <a:lnTo>
                  <a:pt x="103492" y="245109"/>
                </a:lnTo>
                <a:lnTo>
                  <a:pt x="113468" y="246379"/>
                </a:lnTo>
                <a:lnTo>
                  <a:pt x="120830" y="248919"/>
                </a:lnTo>
                <a:lnTo>
                  <a:pt x="125387" y="253999"/>
                </a:lnTo>
                <a:lnTo>
                  <a:pt x="126949" y="261619"/>
                </a:lnTo>
                <a:lnTo>
                  <a:pt x="125148" y="267969"/>
                </a:lnTo>
                <a:lnTo>
                  <a:pt x="120126" y="274319"/>
                </a:lnTo>
                <a:lnTo>
                  <a:pt x="112450" y="276859"/>
                </a:lnTo>
                <a:lnTo>
                  <a:pt x="102692" y="278129"/>
                </a:lnTo>
                <a:lnTo>
                  <a:pt x="130497" y="278129"/>
                </a:lnTo>
                <a:lnTo>
                  <a:pt x="136839" y="275589"/>
                </a:lnTo>
                <a:lnTo>
                  <a:pt x="142717" y="269239"/>
                </a:lnTo>
                <a:lnTo>
                  <a:pt x="144729" y="260349"/>
                </a:lnTo>
                <a:lnTo>
                  <a:pt x="143403" y="253999"/>
                </a:lnTo>
                <a:lnTo>
                  <a:pt x="139611" y="248919"/>
                </a:lnTo>
                <a:lnTo>
                  <a:pt x="133627" y="243839"/>
                </a:lnTo>
                <a:lnTo>
                  <a:pt x="125729" y="241299"/>
                </a:lnTo>
                <a:lnTo>
                  <a:pt x="50533" y="241299"/>
                </a:lnTo>
                <a:lnTo>
                  <a:pt x="36893" y="238759"/>
                </a:lnTo>
                <a:lnTo>
                  <a:pt x="26585" y="231139"/>
                </a:lnTo>
                <a:lnTo>
                  <a:pt x="20066" y="218439"/>
                </a:lnTo>
                <a:lnTo>
                  <a:pt x="17792" y="201929"/>
                </a:lnTo>
                <a:lnTo>
                  <a:pt x="20066" y="185419"/>
                </a:lnTo>
                <a:lnTo>
                  <a:pt x="26585" y="172719"/>
                </a:lnTo>
                <a:lnTo>
                  <a:pt x="36893" y="165099"/>
                </a:lnTo>
                <a:lnTo>
                  <a:pt x="50533" y="162559"/>
                </a:lnTo>
                <a:lnTo>
                  <a:pt x="79641" y="162559"/>
                </a:lnTo>
                <a:lnTo>
                  <a:pt x="73616" y="161289"/>
                </a:lnTo>
                <a:lnTo>
                  <a:pt x="66606" y="161289"/>
                </a:lnTo>
                <a:lnTo>
                  <a:pt x="58837" y="160019"/>
                </a:lnTo>
                <a:lnTo>
                  <a:pt x="50533" y="158749"/>
                </a:lnTo>
                <a:close/>
              </a:path>
              <a:path w="297815" h="403860">
                <a:moveTo>
                  <a:pt x="190817" y="241299"/>
                </a:moveTo>
                <a:lnTo>
                  <a:pt x="155651" y="241299"/>
                </a:lnTo>
                <a:lnTo>
                  <a:pt x="155651" y="243839"/>
                </a:lnTo>
                <a:lnTo>
                  <a:pt x="190817" y="243839"/>
                </a:lnTo>
                <a:lnTo>
                  <a:pt x="190817" y="241299"/>
                </a:lnTo>
                <a:close/>
              </a:path>
              <a:path w="297815" h="403860">
                <a:moveTo>
                  <a:pt x="105917" y="162559"/>
                </a:moveTo>
                <a:lnTo>
                  <a:pt x="50533" y="162559"/>
                </a:lnTo>
                <a:lnTo>
                  <a:pt x="63774" y="165099"/>
                </a:lnTo>
                <a:lnTo>
                  <a:pt x="73983" y="172719"/>
                </a:lnTo>
                <a:lnTo>
                  <a:pt x="80554" y="185419"/>
                </a:lnTo>
                <a:lnTo>
                  <a:pt x="82880" y="201929"/>
                </a:lnTo>
                <a:lnTo>
                  <a:pt x="80612" y="218439"/>
                </a:lnTo>
                <a:lnTo>
                  <a:pt x="74136" y="231139"/>
                </a:lnTo>
                <a:lnTo>
                  <a:pt x="63945" y="238759"/>
                </a:lnTo>
                <a:lnTo>
                  <a:pt x="50533" y="241299"/>
                </a:lnTo>
                <a:lnTo>
                  <a:pt x="74256" y="241299"/>
                </a:lnTo>
                <a:lnTo>
                  <a:pt x="74256" y="240029"/>
                </a:lnTo>
                <a:lnTo>
                  <a:pt x="74637" y="238759"/>
                </a:lnTo>
                <a:lnTo>
                  <a:pt x="75653" y="238759"/>
                </a:lnTo>
                <a:lnTo>
                  <a:pt x="84077" y="233679"/>
                </a:lnTo>
                <a:lnTo>
                  <a:pt x="90674" y="226059"/>
                </a:lnTo>
                <a:lnTo>
                  <a:pt x="95609" y="218439"/>
                </a:lnTo>
                <a:lnTo>
                  <a:pt x="99047" y="208279"/>
                </a:lnTo>
                <a:lnTo>
                  <a:pt x="99237" y="207009"/>
                </a:lnTo>
                <a:lnTo>
                  <a:pt x="116511" y="207009"/>
                </a:lnTo>
                <a:lnTo>
                  <a:pt x="103898" y="181609"/>
                </a:lnTo>
                <a:lnTo>
                  <a:pt x="100266" y="173989"/>
                </a:lnTo>
                <a:lnTo>
                  <a:pt x="100266" y="165099"/>
                </a:lnTo>
                <a:lnTo>
                  <a:pt x="105917" y="162559"/>
                </a:lnTo>
                <a:close/>
              </a:path>
              <a:path w="297815" h="403860">
                <a:moveTo>
                  <a:pt x="116511" y="207009"/>
                </a:moveTo>
                <a:lnTo>
                  <a:pt x="101879" y="207009"/>
                </a:lnTo>
                <a:lnTo>
                  <a:pt x="118859" y="238759"/>
                </a:lnTo>
                <a:lnTo>
                  <a:pt x="119075" y="240029"/>
                </a:lnTo>
                <a:lnTo>
                  <a:pt x="119176" y="241299"/>
                </a:lnTo>
                <a:lnTo>
                  <a:pt x="124396" y="241299"/>
                </a:lnTo>
                <a:lnTo>
                  <a:pt x="124396" y="240029"/>
                </a:lnTo>
                <a:lnTo>
                  <a:pt x="124929" y="238759"/>
                </a:lnTo>
                <a:lnTo>
                  <a:pt x="131207" y="222249"/>
                </a:lnTo>
                <a:lnTo>
                  <a:pt x="124078" y="222249"/>
                </a:lnTo>
                <a:lnTo>
                  <a:pt x="116511" y="207009"/>
                </a:lnTo>
                <a:close/>
              </a:path>
              <a:path w="297815" h="403860">
                <a:moveTo>
                  <a:pt x="163436" y="185419"/>
                </a:moveTo>
                <a:lnTo>
                  <a:pt x="147154" y="185419"/>
                </a:lnTo>
                <a:lnTo>
                  <a:pt x="147561" y="186689"/>
                </a:lnTo>
                <a:lnTo>
                  <a:pt x="171627" y="240029"/>
                </a:lnTo>
                <a:lnTo>
                  <a:pt x="171742" y="241299"/>
                </a:lnTo>
                <a:lnTo>
                  <a:pt x="176822" y="241299"/>
                </a:lnTo>
                <a:lnTo>
                  <a:pt x="176872" y="240029"/>
                </a:lnTo>
                <a:lnTo>
                  <a:pt x="186174" y="220979"/>
                </a:lnTo>
                <a:lnTo>
                  <a:pt x="178688" y="220979"/>
                </a:lnTo>
                <a:lnTo>
                  <a:pt x="163436" y="185419"/>
                </a:lnTo>
                <a:close/>
              </a:path>
              <a:path w="297815" h="403860">
                <a:moveTo>
                  <a:pt x="267078" y="162559"/>
                </a:moveTo>
                <a:lnTo>
                  <a:pt x="247421" y="162559"/>
                </a:lnTo>
                <a:lnTo>
                  <a:pt x="260826" y="165099"/>
                </a:lnTo>
                <a:lnTo>
                  <a:pt x="271013" y="172719"/>
                </a:lnTo>
                <a:lnTo>
                  <a:pt x="277487" y="185419"/>
                </a:lnTo>
                <a:lnTo>
                  <a:pt x="279755" y="201929"/>
                </a:lnTo>
                <a:lnTo>
                  <a:pt x="277487" y="218439"/>
                </a:lnTo>
                <a:lnTo>
                  <a:pt x="271013" y="231139"/>
                </a:lnTo>
                <a:lnTo>
                  <a:pt x="260826" y="238759"/>
                </a:lnTo>
                <a:lnTo>
                  <a:pt x="247421" y="241299"/>
                </a:lnTo>
                <a:lnTo>
                  <a:pt x="265694" y="241299"/>
                </a:lnTo>
                <a:lnTo>
                  <a:pt x="296088" y="212089"/>
                </a:lnTo>
                <a:lnTo>
                  <a:pt x="297548" y="201929"/>
                </a:lnTo>
                <a:lnTo>
                  <a:pt x="293657" y="185419"/>
                </a:lnTo>
                <a:lnTo>
                  <a:pt x="282995" y="171449"/>
                </a:lnTo>
                <a:lnTo>
                  <a:pt x="267078" y="162559"/>
                </a:lnTo>
                <a:close/>
              </a:path>
              <a:path w="297815" h="403860">
                <a:moveTo>
                  <a:pt x="152819" y="160019"/>
                </a:moveTo>
                <a:lnTo>
                  <a:pt x="149580" y="160019"/>
                </a:lnTo>
                <a:lnTo>
                  <a:pt x="148780" y="162559"/>
                </a:lnTo>
                <a:lnTo>
                  <a:pt x="126542" y="220979"/>
                </a:lnTo>
                <a:lnTo>
                  <a:pt x="126098" y="220979"/>
                </a:lnTo>
                <a:lnTo>
                  <a:pt x="125806" y="222249"/>
                </a:lnTo>
                <a:lnTo>
                  <a:pt x="131207" y="222249"/>
                </a:lnTo>
                <a:lnTo>
                  <a:pt x="144729" y="186689"/>
                </a:lnTo>
                <a:lnTo>
                  <a:pt x="145135" y="185419"/>
                </a:lnTo>
                <a:lnTo>
                  <a:pt x="163436" y="185419"/>
                </a:lnTo>
                <a:lnTo>
                  <a:pt x="153631" y="162559"/>
                </a:lnTo>
                <a:lnTo>
                  <a:pt x="152819" y="160019"/>
                </a:lnTo>
                <a:close/>
              </a:path>
              <a:path w="297815" h="403860">
                <a:moveTo>
                  <a:pt x="192430" y="12699"/>
                </a:moveTo>
                <a:lnTo>
                  <a:pt x="177317" y="12699"/>
                </a:lnTo>
                <a:lnTo>
                  <a:pt x="177482" y="13969"/>
                </a:lnTo>
                <a:lnTo>
                  <a:pt x="177482" y="78739"/>
                </a:lnTo>
                <a:lnTo>
                  <a:pt x="175450" y="82549"/>
                </a:lnTo>
                <a:lnTo>
                  <a:pt x="160355" y="92709"/>
                </a:lnTo>
                <a:lnTo>
                  <a:pt x="153374" y="101599"/>
                </a:lnTo>
                <a:lnTo>
                  <a:pt x="149046" y="111759"/>
                </a:lnTo>
                <a:lnTo>
                  <a:pt x="147561" y="121919"/>
                </a:lnTo>
                <a:lnTo>
                  <a:pt x="149323" y="133349"/>
                </a:lnTo>
                <a:lnTo>
                  <a:pt x="185184" y="163829"/>
                </a:lnTo>
                <a:lnTo>
                  <a:pt x="195364" y="165099"/>
                </a:lnTo>
                <a:lnTo>
                  <a:pt x="202362" y="166369"/>
                </a:lnTo>
                <a:lnTo>
                  <a:pt x="204965" y="171449"/>
                </a:lnTo>
                <a:lnTo>
                  <a:pt x="204965" y="173989"/>
                </a:lnTo>
                <a:lnTo>
                  <a:pt x="203758" y="176529"/>
                </a:lnTo>
                <a:lnTo>
                  <a:pt x="181521" y="220979"/>
                </a:lnTo>
                <a:lnTo>
                  <a:pt x="186174" y="220979"/>
                </a:lnTo>
                <a:lnTo>
                  <a:pt x="194856" y="203199"/>
                </a:lnTo>
                <a:lnTo>
                  <a:pt x="195325" y="201929"/>
                </a:lnTo>
                <a:lnTo>
                  <a:pt x="215074" y="201929"/>
                </a:lnTo>
                <a:lnTo>
                  <a:pt x="217342" y="185419"/>
                </a:lnTo>
                <a:lnTo>
                  <a:pt x="223818" y="172719"/>
                </a:lnTo>
                <a:lnTo>
                  <a:pt x="234009" y="165099"/>
                </a:lnTo>
                <a:lnTo>
                  <a:pt x="247421" y="162559"/>
                </a:lnTo>
                <a:lnTo>
                  <a:pt x="267078" y="162559"/>
                </a:lnTo>
                <a:lnTo>
                  <a:pt x="260526" y="161289"/>
                </a:lnTo>
                <a:lnTo>
                  <a:pt x="200113" y="161289"/>
                </a:lnTo>
                <a:lnTo>
                  <a:pt x="185301" y="158749"/>
                </a:lnTo>
                <a:lnTo>
                  <a:pt x="174394" y="151129"/>
                </a:lnTo>
                <a:lnTo>
                  <a:pt x="167658" y="138429"/>
                </a:lnTo>
                <a:lnTo>
                  <a:pt x="165353" y="121919"/>
                </a:lnTo>
                <a:lnTo>
                  <a:pt x="167626" y="105409"/>
                </a:lnTo>
                <a:lnTo>
                  <a:pt x="174142" y="92709"/>
                </a:lnTo>
                <a:lnTo>
                  <a:pt x="184449" y="85089"/>
                </a:lnTo>
                <a:lnTo>
                  <a:pt x="198094" y="82549"/>
                </a:lnTo>
                <a:lnTo>
                  <a:pt x="217544" y="82549"/>
                </a:lnTo>
                <a:lnTo>
                  <a:pt x="210217" y="80009"/>
                </a:lnTo>
                <a:lnTo>
                  <a:pt x="203352" y="78739"/>
                </a:lnTo>
                <a:lnTo>
                  <a:pt x="195300" y="77469"/>
                </a:lnTo>
                <a:lnTo>
                  <a:pt x="192430" y="77469"/>
                </a:lnTo>
                <a:lnTo>
                  <a:pt x="192430" y="12699"/>
                </a:lnTo>
                <a:close/>
              </a:path>
              <a:path w="297815" h="403860">
                <a:moveTo>
                  <a:pt x="117614" y="78739"/>
                </a:moveTo>
                <a:lnTo>
                  <a:pt x="115036" y="80009"/>
                </a:lnTo>
                <a:lnTo>
                  <a:pt x="56197" y="80009"/>
                </a:lnTo>
                <a:lnTo>
                  <a:pt x="56197" y="81279"/>
                </a:lnTo>
                <a:lnTo>
                  <a:pt x="65138" y="86359"/>
                </a:lnTo>
                <a:lnTo>
                  <a:pt x="67932" y="87629"/>
                </a:lnTo>
                <a:lnTo>
                  <a:pt x="74790" y="96519"/>
                </a:lnTo>
                <a:lnTo>
                  <a:pt x="94602" y="123189"/>
                </a:lnTo>
                <a:lnTo>
                  <a:pt x="98234" y="128269"/>
                </a:lnTo>
                <a:lnTo>
                  <a:pt x="98640" y="129539"/>
                </a:lnTo>
                <a:lnTo>
                  <a:pt x="98640" y="156209"/>
                </a:lnTo>
                <a:lnTo>
                  <a:pt x="91770" y="162559"/>
                </a:lnTo>
                <a:lnTo>
                  <a:pt x="128943" y="162559"/>
                </a:lnTo>
                <a:lnTo>
                  <a:pt x="128993" y="160019"/>
                </a:lnTo>
                <a:lnTo>
                  <a:pt x="124409" y="160019"/>
                </a:lnTo>
                <a:lnTo>
                  <a:pt x="115747" y="156209"/>
                </a:lnTo>
                <a:lnTo>
                  <a:pt x="113601" y="152399"/>
                </a:lnTo>
                <a:lnTo>
                  <a:pt x="113601" y="128269"/>
                </a:lnTo>
                <a:lnTo>
                  <a:pt x="114007" y="125729"/>
                </a:lnTo>
                <a:lnTo>
                  <a:pt x="116131" y="121919"/>
                </a:lnTo>
                <a:lnTo>
                  <a:pt x="109245" y="121919"/>
                </a:lnTo>
                <a:lnTo>
                  <a:pt x="108750" y="120649"/>
                </a:lnTo>
                <a:lnTo>
                  <a:pt x="89344" y="93979"/>
                </a:lnTo>
                <a:lnTo>
                  <a:pt x="87007" y="91439"/>
                </a:lnTo>
                <a:lnTo>
                  <a:pt x="86499" y="88899"/>
                </a:lnTo>
                <a:lnTo>
                  <a:pt x="86499" y="87629"/>
                </a:lnTo>
                <a:lnTo>
                  <a:pt x="88164" y="83819"/>
                </a:lnTo>
                <a:lnTo>
                  <a:pt x="93130" y="82549"/>
                </a:lnTo>
                <a:lnTo>
                  <a:pt x="101356" y="81279"/>
                </a:lnTo>
                <a:lnTo>
                  <a:pt x="117614" y="81279"/>
                </a:lnTo>
                <a:lnTo>
                  <a:pt x="117614" y="78739"/>
                </a:lnTo>
                <a:close/>
              </a:path>
              <a:path w="297815" h="403860">
                <a:moveTo>
                  <a:pt x="233248" y="142239"/>
                </a:moveTo>
                <a:lnTo>
                  <a:pt x="230441" y="142239"/>
                </a:lnTo>
                <a:lnTo>
                  <a:pt x="229463" y="144779"/>
                </a:lnTo>
                <a:lnTo>
                  <a:pt x="227202" y="148589"/>
                </a:lnTo>
                <a:lnTo>
                  <a:pt x="222339" y="153669"/>
                </a:lnTo>
                <a:lnTo>
                  <a:pt x="216130" y="158749"/>
                </a:lnTo>
                <a:lnTo>
                  <a:pt x="208684" y="161289"/>
                </a:lnTo>
                <a:lnTo>
                  <a:pt x="260526" y="161289"/>
                </a:lnTo>
                <a:lnTo>
                  <a:pt x="247421" y="158749"/>
                </a:lnTo>
                <a:lnTo>
                  <a:pt x="234886" y="158749"/>
                </a:lnTo>
                <a:lnTo>
                  <a:pt x="232054" y="157479"/>
                </a:lnTo>
                <a:lnTo>
                  <a:pt x="232054" y="149859"/>
                </a:lnTo>
                <a:lnTo>
                  <a:pt x="233197" y="144779"/>
                </a:lnTo>
                <a:lnTo>
                  <a:pt x="233248" y="142239"/>
                </a:lnTo>
                <a:close/>
              </a:path>
              <a:path w="297815" h="403860">
                <a:moveTo>
                  <a:pt x="127192" y="11429"/>
                </a:moveTo>
                <a:lnTo>
                  <a:pt x="110909" y="11429"/>
                </a:lnTo>
                <a:lnTo>
                  <a:pt x="111264" y="12699"/>
                </a:lnTo>
                <a:lnTo>
                  <a:pt x="111594" y="12699"/>
                </a:lnTo>
                <a:lnTo>
                  <a:pt x="135839" y="72389"/>
                </a:lnTo>
                <a:lnTo>
                  <a:pt x="136804" y="74929"/>
                </a:lnTo>
                <a:lnTo>
                  <a:pt x="137452" y="77469"/>
                </a:lnTo>
                <a:lnTo>
                  <a:pt x="137452" y="82549"/>
                </a:lnTo>
                <a:lnTo>
                  <a:pt x="136055" y="86359"/>
                </a:lnTo>
                <a:lnTo>
                  <a:pt x="134226" y="88899"/>
                </a:lnTo>
                <a:lnTo>
                  <a:pt x="111582" y="120649"/>
                </a:lnTo>
                <a:lnTo>
                  <a:pt x="111086" y="121919"/>
                </a:lnTo>
                <a:lnTo>
                  <a:pt x="116131" y="121919"/>
                </a:lnTo>
                <a:lnTo>
                  <a:pt x="116839" y="120649"/>
                </a:lnTo>
                <a:lnTo>
                  <a:pt x="136042" y="95249"/>
                </a:lnTo>
                <a:lnTo>
                  <a:pt x="142011" y="86359"/>
                </a:lnTo>
                <a:lnTo>
                  <a:pt x="152806" y="82549"/>
                </a:lnTo>
                <a:lnTo>
                  <a:pt x="157670" y="82549"/>
                </a:lnTo>
                <a:lnTo>
                  <a:pt x="157670" y="81279"/>
                </a:lnTo>
                <a:lnTo>
                  <a:pt x="148780" y="81279"/>
                </a:lnTo>
                <a:lnTo>
                  <a:pt x="148780" y="74929"/>
                </a:lnTo>
                <a:lnTo>
                  <a:pt x="150367" y="71119"/>
                </a:lnTo>
                <a:lnTo>
                  <a:pt x="151206" y="68579"/>
                </a:lnTo>
                <a:lnTo>
                  <a:pt x="153948" y="62229"/>
                </a:lnTo>
                <a:lnTo>
                  <a:pt x="147789" y="62229"/>
                </a:lnTo>
                <a:lnTo>
                  <a:pt x="147561" y="60959"/>
                </a:lnTo>
                <a:lnTo>
                  <a:pt x="127192" y="11429"/>
                </a:lnTo>
                <a:close/>
              </a:path>
              <a:path w="297815" h="403860">
                <a:moveTo>
                  <a:pt x="217544" y="82549"/>
                </a:moveTo>
                <a:lnTo>
                  <a:pt x="198094" y="82549"/>
                </a:lnTo>
                <a:lnTo>
                  <a:pt x="209580" y="83819"/>
                </a:lnTo>
                <a:lnTo>
                  <a:pt x="217804" y="87629"/>
                </a:lnTo>
                <a:lnTo>
                  <a:pt x="223247" y="93979"/>
                </a:lnTo>
                <a:lnTo>
                  <a:pt x="226390" y="101599"/>
                </a:lnTo>
                <a:lnTo>
                  <a:pt x="227075" y="104139"/>
                </a:lnTo>
                <a:lnTo>
                  <a:pt x="227202" y="107949"/>
                </a:lnTo>
                <a:lnTo>
                  <a:pt x="230835" y="107949"/>
                </a:lnTo>
                <a:lnTo>
                  <a:pt x="233324" y="97789"/>
                </a:lnTo>
                <a:lnTo>
                  <a:pt x="233324" y="90169"/>
                </a:lnTo>
                <a:lnTo>
                  <a:pt x="232651" y="88899"/>
                </a:lnTo>
                <a:lnTo>
                  <a:pt x="230441" y="87629"/>
                </a:lnTo>
                <a:lnTo>
                  <a:pt x="224547" y="85089"/>
                </a:lnTo>
                <a:lnTo>
                  <a:pt x="217544" y="82549"/>
                </a:lnTo>
                <a:close/>
              </a:path>
              <a:path w="297815" h="403860">
                <a:moveTo>
                  <a:pt x="117614" y="81279"/>
                </a:moveTo>
                <a:lnTo>
                  <a:pt x="116027" y="81279"/>
                </a:lnTo>
                <a:lnTo>
                  <a:pt x="117614" y="82549"/>
                </a:lnTo>
                <a:lnTo>
                  <a:pt x="117614" y="81279"/>
                </a:lnTo>
                <a:close/>
              </a:path>
              <a:path w="297815" h="403860">
                <a:moveTo>
                  <a:pt x="157670" y="78739"/>
                </a:moveTo>
                <a:lnTo>
                  <a:pt x="148780" y="81279"/>
                </a:lnTo>
                <a:lnTo>
                  <a:pt x="157670" y="81279"/>
                </a:lnTo>
                <a:lnTo>
                  <a:pt x="157670" y="78739"/>
                </a:lnTo>
                <a:close/>
              </a:path>
              <a:path w="297815" h="403860">
                <a:moveTo>
                  <a:pt x="122491" y="0"/>
                </a:moveTo>
                <a:lnTo>
                  <a:pt x="95834" y="0"/>
                </a:lnTo>
                <a:lnTo>
                  <a:pt x="95770" y="2539"/>
                </a:lnTo>
                <a:lnTo>
                  <a:pt x="101269" y="2539"/>
                </a:lnTo>
                <a:lnTo>
                  <a:pt x="105384" y="10159"/>
                </a:lnTo>
                <a:lnTo>
                  <a:pt x="105317" y="11429"/>
                </a:lnTo>
                <a:lnTo>
                  <a:pt x="105251" y="12699"/>
                </a:lnTo>
                <a:lnTo>
                  <a:pt x="105184" y="13969"/>
                </a:lnTo>
                <a:lnTo>
                  <a:pt x="105117" y="62229"/>
                </a:lnTo>
                <a:lnTo>
                  <a:pt x="103905" y="72389"/>
                </a:lnTo>
                <a:lnTo>
                  <a:pt x="99053" y="77469"/>
                </a:lnTo>
                <a:lnTo>
                  <a:pt x="88744" y="80009"/>
                </a:lnTo>
                <a:lnTo>
                  <a:pt x="115036" y="80009"/>
                </a:lnTo>
                <a:lnTo>
                  <a:pt x="109905" y="73659"/>
                </a:lnTo>
                <a:lnTo>
                  <a:pt x="109156" y="69849"/>
                </a:lnTo>
                <a:lnTo>
                  <a:pt x="109156" y="12699"/>
                </a:lnTo>
                <a:lnTo>
                  <a:pt x="109385" y="11429"/>
                </a:lnTo>
                <a:lnTo>
                  <a:pt x="127192" y="11429"/>
                </a:lnTo>
                <a:lnTo>
                  <a:pt x="122491" y="0"/>
                </a:lnTo>
                <a:close/>
              </a:path>
              <a:path w="297815" h="403860">
                <a:moveTo>
                  <a:pt x="201739" y="0"/>
                </a:moveTo>
                <a:lnTo>
                  <a:pt x="176669" y="0"/>
                </a:lnTo>
                <a:lnTo>
                  <a:pt x="149986" y="60959"/>
                </a:lnTo>
                <a:lnTo>
                  <a:pt x="149364" y="62229"/>
                </a:lnTo>
                <a:lnTo>
                  <a:pt x="153948" y="62229"/>
                </a:lnTo>
                <a:lnTo>
                  <a:pt x="175336" y="12699"/>
                </a:lnTo>
                <a:lnTo>
                  <a:pt x="192430" y="12699"/>
                </a:lnTo>
                <a:lnTo>
                  <a:pt x="192531" y="11429"/>
                </a:lnTo>
                <a:lnTo>
                  <a:pt x="192633" y="10159"/>
                </a:lnTo>
                <a:lnTo>
                  <a:pt x="192735" y="8889"/>
                </a:lnTo>
                <a:lnTo>
                  <a:pt x="196824" y="2539"/>
                </a:lnTo>
                <a:lnTo>
                  <a:pt x="201739" y="2539"/>
                </a:lnTo>
                <a:lnTo>
                  <a:pt x="201739" y="0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9" name="object 169" descr=""/>
          <p:cNvGrpSpPr/>
          <p:nvPr/>
        </p:nvGrpSpPr>
        <p:grpSpPr>
          <a:xfrm>
            <a:off x="7372222" y="2222500"/>
            <a:ext cx="1671320" cy="4470400"/>
            <a:chOff x="7372222" y="2222500"/>
            <a:chExt cx="1671320" cy="4470400"/>
          </a:xfrm>
        </p:grpSpPr>
        <p:sp>
          <p:nvSpPr>
            <p:cNvPr id="170" name="object 170" descr=""/>
            <p:cNvSpPr/>
            <p:nvPr/>
          </p:nvSpPr>
          <p:spPr>
            <a:xfrm>
              <a:off x="7372223" y="5905500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7384922" y="5918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7372223" y="5143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384922" y="5156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372223" y="4381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384922" y="4394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372223" y="3619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384922" y="3632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372223" y="2857499"/>
              <a:ext cx="1671320" cy="787400"/>
            </a:xfrm>
            <a:custGeom>
              <a:avLst/>
              <a:gdLst/>
              <a:ahLst/>
              <a:cxnLst/>
              <a:rect l="l" t="t" r="r" b="b"/>
              <a:pathLst>
                <a:path w="1671320" h="787400">
                  <a:moveTo>
                    <a:pt x="1671320" y="0"/>
                  </a:moveTo>
                  <a:lnTo>
                    <a:pt x="1658620" y="0"/>
                  </a:lnTo>
                  <a:lnTo>
                    <a:pt x="1658620" y="25400"/>
                  </a:lnTo>
                  <a:lnTo>
                    <a:pt x="1658620" y="762000"/>
                  </a:lnTo>
                  <a:lnTo>
                    <a:pt x="165862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762000"/>
                  </a:lnTo>
                  <a:lnTo>
                    <a:pt x="0" y="787400"/>
                  </a:lnTo>
                  <a:lnTo>
                    <a:pt x="12700" y="787400"/>
                  </a:lnTo>
                  <a:lnTo>
                    <a:pt x="1658620" y="787400"/>
                  </a:lnTo>
                  <a:lnTo>
                    <a:pt x="1671320" y="787400"/>
                  </a:lnTo>
                  <a:lnTo>
                    <a:pt x="1671320" y="762000"/>
                  </a:lnTo>
                  <a:lnTo>
                    <a:pt x="1671320" y="25400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384922" y="2870200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8051672" y="4616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4"/>
                  </a:lnTo>
                  <a:lnTo>
                    <a:pt x="311029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7085" y="4721729"/>
              <a:ext cx="106629" cy="105282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8051672" y="5378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4"/>
                  </a:lnTo>
                  <a:lnTo>
                    <a:pt x="311029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7085" y="5483729"/>
              <a:ext cx="106629" cy="105282"/>
            </a:xfrm>
            <a:prstGeom prst="rect">
              <a:avLst/>
            </a:prstGeom>
          </p:spPr>
        </p:pic>
        <p:sp>
          <p:nvSpPr>
            <p:cNvPr id="184" name="object 184" descr=""/>
            <p:cNvSpPr/>
            <p:nvPr/>
          </p:nvSpPr>
          <p:spPr>
            <a:xfrm>
              <a:off x="8051672" y="6140447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3"/>
                  </a:lnTo>
                  <a:lnTo>
                    <a:pt x="311029" y="261976"/>
                  </a:lnTo>
                  <a:lnTo>
                    <a:pt x="317499" y="223672"/>
                  </a:lnTo>
                  <a:lnTo>
                    <a:pt x="317499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57085" y="6245731"/>
              <a:ext cx="106629" cy="105295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8051672" y="3854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4"/>
                  </a:lnTo>
                  <a:lnTo>
                    <a:pt x="311029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38662" y="3960280"/>
              <a:ext cx="143522" cy="104482"/>
            </a:xfrm>
            <a:prstGeom prst="rect">
              <a:avLst/>
            </a:prstGeom>
          </p:spPr>
        </p:pic>
        <p:sp>
          <p:nvSpPr>
            <p:cNvPr id="188" name="object 188" descr=""/>
            <p:cNvSpPr/>
            <p:nvPr/>
          </p:nvSpPr>
          <p:spPr>
            <a:xfrm>
              <a:off x="7372222" y="2222500"/>
              <a:ext cx="1645920" cy="647700"/>
            </a:xfrm>
            <a:custGeom>
              <a:avLst/>
              <a:gdLst/>
              <a:ahLst/>
              <a:cxnLst/>
              <a:rect l="l" t="t" r="r" b="b"/>
              <a:pathLst>
                <a:path w="1645920" h="647700">
                  <a:moveTo>
                    <a:pt x="164592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645920" y="6477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7372223" y="2222499"/>
              <a:ext cx="1645920" cy="647700"/>
            </a:xfrm>
            <a:custGeom>
              <a:avLst/>
              <a:gdLst/>
              <a:ahLst/>
              <a:cxnLst/>
              <a:rect l="l" t="t" r="r" b="b"/>
              <a:pathLst>
                <a:path w="1645920" h="647700">
                  <a:moveTo>
                    <a:pt x="1645920" y="0"/>
                  </a:moveTo>
                  <a:lnTo>
                    <a:pt x="1633220" y="0"/>
                  </a:lnTo>
                  <a:lnTo>
                    <a:pt x="1633220" y="12700"/>
                  </a:lnTo>
                  <a:lnTo>
                    <a:pt x="1633220" y="635000"/>
                  </a:lnTo>
                  <a:lnTo>
                    <a:pt x="12700" y="635000"/>
                  </a:lnTo>
                  <a:lnTo>
                    <a:pt x="12700" y="12700"/>
                  </a:lnTo>
                  <a:lnTo>
                    <a:pt x="1633220" y="12700"/>
                  </a:lnTo>
                  <a:lnTo>
                    <a:pt x="163322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2700" y="647700"/>
                  </a:lnTo>
                  <a:lnTo>
                    <a:pt x="1633220" y="647700"/>
                  </a:lnTo>
                  <a:lnTo>
                    <a:pt x="1645920" y="6477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7913078" y="2457932"/>
              <a:ext cx="792480" cy="133350"/>
            </a:xfrm>
            <a:custGeom>
              <a:avLst/>
              <a:gdLst/>
              <a:ahLst/>
              <a:cxnLst/>
              <a:rect l="l" t="t" r="r" b="b"/>
              <a:pathLst>
                <a:path w="792479" h="133350">
                  <a:moveTo>
                    <a:pt x="92824" y="85775"/>
                  </a:moveTo>
                  <a:lnTo>
                    <a:pt x="92798" y="82219"/>
                  </a:lnTo>
                  <a:lnTo>
                    <a:pt x="91097" y="72224"/>
                  </a:lnTo>
                  <a:lnTo>
                    <a:pt x="89433" y="62357"/>
                  </a:lnTo>
                  <a:lnTo>
                    <a:pt x="89382" y="62064"/>
                  </a:lnTo>
                  <a:lnTo>
                    <a:pt x="83896" y="52717"/>
                  </a:lnTo>
                  <a:lnTo>
                    <a:pt x="79895" y="45897"/>
                  </a:lnTo>
                  <a:lnTo>
                    <a:pt x="68287" y="37465"/>
                  </a:lnTo>
                  <a:lnTo>
                    <a:pt x="68287" y="72224"/>
                  </a:lnTo>
                  <a:lnTo>
                    <a:pt x="24155" y="72224"/>
                  </a:lnTo>
                  <a:lnTo>
                    <a:pt x="27533" y="64185"/>
                  </a:lnTo>
                  <a:lnTo>
                    <a:pt x="32600" y="58039"/>
                  </a:lnTo>
                  <a:lnTo>
                    <a:pt x="39001" y="54102"/>
                  </a:lnTo>
                  <a:lnTo>
                    <a:pt x="46443" y="52717"/>
                  </a:lnTo>
                  <a:lnTo>
                    <a:pt x="54927" y="54330"/>
                  </a:lnTo>
                  <a:lnTo>
                    <a:pt x="61290" y="58648"/>
                  </a:lnTo>
                  <a:lnTo>
                    <a:pt x="65684" y="64871"/>
                  </a:lnTo>
                  <a:lnTo>
                    <a:pt x="68287" y="72224"/>
                  </a:lnTo>
                  <a:lnTo>
                    <a:pt x="68287" y="37465"/>
                  </a:lnTo>
                  <a:lnTo>
                    <a:pt x="65405" y="35356"/>
                  </a:lnTo>
                  <a:lnTo>
                    <a:pt x="46888" y="31584"/>
                  </a:lnTo>
                  <a:lnTo>
                    <a:pt x="28511" y="35521"/>
                  </a:lnTo>
                  <a:lnTo>
                    <a:pt x="13614" y="46278"/>
                  </a:lnTo>
                  <a:lnTo>
                    <a:pt x="3632" y="62357"/>
                  </a:lnTo>
                  <a:lnTo>
                    <a:pt x="0" y="82219"/>
                  </a:lnTo>
                  <a:lnTo>
                    <a:pt x="3695" y="102285"/>
                  </a:lnTo>
                  <a:lnTo>
                    <a:pt x="13931" y="118338"/>
                  </a:lnTo>
                  <a:lnTo>
                    <a:pt x="29387" y="128993"/>
                  </a:lnTo>
                  <a:lnTo>
                    <a:pt x="48768" y="132854"/>
                  </a:lnTo>
                  <a:lnTo>
                    <a:pt x="56324" y="133019"/>
                  </a:lnTo>
                  <a:lnTo>
                    <a:pt x="63817" y="131483"/>
                  </a:lnTo>
                  <a:lnTo>
                    <a:pt x="77571" y="125209"/>
                  </a:lnTo>
                  <a:lnTo>
                    <a:pt x="83654" y="120548"/>
                  </a:lnTo>
                  <a:lnTo>
                    <a:pt x="88480" y="114744"/>
                  </a:lnTo>
                  <a:lnTo>
                    <a:pt x="89408" y="113728"/>
                  </a:lnTo>
                  <a:lnTo>
                    <a:pt x="89903" y="112395"/>
                  </a:lnTo>
                  <a:lnTo>
                    <a:pt x="89865" y="111315"/>
                  </a:lnTo>
                  <a:lnTo>
                    <a:pt x="89839" y="110401"/>
                  </a:lnTo>
                  <a:lnTo>
                    <a:pt x="78054" y="99098"/>
                  </a:lnTo>
                  <a:lnTo>
                    <a:pt x="75133" y="99098"/>
                  </a:lnTo>
                  <a:lnTo>
                    <a:pt x="73863" y="99631"/>
                  </a:lnTo>
                  <a:lnTo>
                    <a:pt x="72910" y="100571"/>
                  </a:lnTo>
                  <a:lnTo>
                    <a:pt x="69938" y="103987"/>
                  </a:lnTo>
                  <a:lnTo>
                    <a:pt x="66255" y="106705"/>
                  </a:lnTo>
                  <a:lnTo>
                    <a:pt x="57988" y="110401"/>
                  </a:lnTo>
                  <a:lnTo>
                    <a:pt x="53505" y="111315"/>
                  </a:lnTo>
                  <a:lnTo>
                    <a:pt x="43294" y="111315"/>
                  </a:lnTo>
                  <a:lnTo>
                    <a:pt x="37757" y="109435"/>
                  </a:lnTo>
                  <a:lnTo>
                    <a:pt x="28816" y="102425"/>
                  </a:lnTo>
                  <a:lnTo>
                    <a:pt x="25666" y="97497"/>
                  </a:lnTo>
                  <a:lnTo>
                    <a:pt x="24358" y="91986"/>
                  </a:lnTo>
                  <a:lnTo>
                    <a:pt x="88811" y="91986"/>
                  </a:lnTo>
                  <a:lnTo>
                    <a:pt x="90055" y="91516"/>
                  </a:lnTo>
                  <a:lnTo>
                    <a:pt x="91948" y="89789"/>
                  </a:lnTo>
                  <a:lnTo>
                    <a:pt x="92544" y="88607"/>
                  </a:lnTo>
                  <a:lnTo>
                    <a:pt x="92646" y="87325"/>
                  </a:lnTo>
                  <a:lnTo>
                    <a:pt x="92824" y="85775"/>
                  </a:lnTo>
                  <a:close/>
                </a:path>
                <a:path w="792479" h="133350">
                  <a:moveTo>
                    <a:pt x="192227" y="112217"/>
                  </a:moveTo>
                  <a:lnTo>
                    <a:pt x="179971" y="97993"/>
                  </a:lnTo>
                  <a:lnTo>
                    <a:pt x="177292" y="98209"/>
                  </a:lnTo>
                  <a:lnTo>
                    <a:pt x="175564" y="99161"/>
                  </a:lnTo>
                  <a:lnTo>
                    <a:pt x="169659" y="104673"/>
                  </a:lnTo>
                  <a:lnTo>
                    <a:pt x="164058" y="108216"/>
                  </a:lnTo>
                  <a:lnTo>
                    <a:pt x="158229" y="110337"/>
                  </a:lnTo>
                  <a:lnTo>
                    <a:pt x="152120" y="111036"/>
                  </a:lnTo>
                  <a:lnTo>
                    <a:pt x="141439" y="108826"/>
                  </a:lnTo>
                  <a:lnTo>
                    <a:pt x="132905" y="102704"/>
                  </a:lnTo>
                  <a:lnTo>
                    <a:pt x="127228" y="93497"/>
                  </a:lnTo>
                  <a:lnTo>
                    <a:pt x="125183" y="82003"/>
                  </a:lnTo>
                  <a:lnTo>
                    <a:pt x="127190" y="70650"/>
                  </a:lnTo>
                  <a:lnTo>
                    <a:pt x="132702" y="61506"/>
                  </a:lnTo>
                  <a:lnTo>
                    <a:pt x="140957" y="55422"/>
                  </a:lnTo>
                  <a:lnTo>
                    <a:pt x="151193" y="53200"/>
                  </a:lnTo>
                  <a:lnTo>
                    <a:pt x="157949" y="54038"/>
                  </a:lnTo>
                  <a:lnTo>
                    <a:pt x="163791" y="56400"/>
                  </a:lnTo>
                  <a:lnTo>
                    <a:pt x="169024" y="60058"/>
                  </a:lnTo>
                  <a:lnTo>
                    <a:pt x="175006" y="65735"/>
                  </a:lnTo>
                  <a:lnTo>
                    <a:pt x="176974" y="66446"/>
                  </a:lnTo>
                  <a:lnTo>
                    <a:pt x="158711" y="31483"/>
                  </a:lnTo>
                  <a:lnTo>
                    <a:pt x="151422" y="31610"/>
                  </a:lnTo>
                  <a:lnTo>
                    <a:pt x="116128" y="46799"/>
                  </a:lnTo>
                  <a:lnTo>
                    <a:pt x="101587" y="82359"/>
                  </a:lnTo>
                  <a:lnTo>
                    <a:pt x="102539" y="92189"/>
                  </a:lnTo>
                  <a:lnTo>
                    <a:pt x="123698" y="124269"/>
                  </a:lnTo>
                  <a:lnTo>
                    <a:pt x="151422" y="133108"/>
                  </a:lnTo>
                  <a:lnTo>
                    <a:pt x="164998" y="131419"/>
                  </a:lnTo>
                  <a:lnTo>
                    <a:pt x="175780" y="127050"/>
                  </a:lnTo>
                  <a:lnTo>
                    <a:pt x="184238" y="121056"/>
                  </a:lnTo>
                  <a:lnTo>
                    <a:pt x="190906" y="114528"/>
                  </a:lnTo>
                  <a:lnTo>
                    <a:pt x="191770" y="113512"/>
                  </a:lnTo>
                  <a:lnTo>
                    <a:pt x="192227" y="112217"/>
                  </a:lnTo>
                  <a:close/>
                </a:path>
                <a:path w="792479" h="133350">
                  <a:moveTo>
                    <a:pt x="298526" y="75552"/>
                  </a:moveTo>
                  <a:lnTo>
                    <a:pt x="297294" y="69138"/>
                  </a:lnTo>
                  <a:lnTo>
                    <a:pt x="297256" y="68935"/>
                  </a:lnTo>
                  <a:lnTo>
                    <a:pt x="292277" y="56743"/>
                  </a:lnTo>
                  <a:lnTo>
                    <a:pt x="292214" y="56591"/>
                  </a:lnTo>
                  <a:lnTo>
                    <a:pt x="289941" y="53174"/>
                  </a:lnTo>
                  <a:lnTo>
                    <a:pt x="288569" y="51104"/>
                  </a:lnTo>
                  <a:lnTo>
                    <a:pt x="279133" y="41630"/>
                  </a:lnTo>
                  <a:lnTo>
                    <a:pt x="274739" y="38696"/>
                  </a:lnTo>
                  <a:lnTo>
                    <a:pt x="274739" y="82448"/>
                  </a:lnTo>
                  <a:lnTo>
                    <a:pt x="272821" y="93383"/>
                  </a:lnTo>
                  <a:lnTo>
                    <a:pt x="272757" y="93776"/>
                  </a:lnTo>
                  <a:lnTo>
                    <a:pt x="267131" y="102895"/>
                  </a:lnTo>
                  <a:lnTo>
                    <a:pt x="258597" y="108877"/>
                  </a:lnTo>
                  <a:lnTo>
                    <a:pt x="247827" y="111023"/>
                  </a:lnTo>
                  <a:lnTo>
                    <a:pt x="237680" y="108877"/>
                  </a:lnTo>
                  <a:lnTo>
                    <a:pt x="237350" y="108877"/>
                  </a:lnTo>
                  <a:lnTo>
                    <a:pt x="228574" y="102603"/>
                  </a:lnTo>
                  <a:lnTo>
                    <a:pt x="222770" y="93383"/>
                  </a:lnTo>
                  <a:lnTo>
                    <a:pt x="220738" y="82448"/>
                  </a:lnTo>
                  <a:lnTo>
                    <a:pt x="220649" y="81978"/>
                  </a:lnTo>
                  <a:lnTo>
                    <a:pt x="222567" y="70827"/>
                  </a:lnTo>
                  <a:lnTo>
                    <a:pt x="222631" y="70434"/>
                  </a:lnTo>
                  <a:lnTo>
                    <a:pt x="228168" y="61315"/>
                  </a:lnTo>
                  <a:lnTo>
                    <a:pt x="236474" y="55422"/>
                  </a:lnTo>
                  <a:lnTo>
                    <a:pt x="236118" y="55422"/>
                  </a:lnTo>
                  <a:lnTo>
                    <a:pt x="247357" y="53174"/>
                  </a:lnTo>
                  <a:lnTo>
                    <a:pt x="274726" y="81978"/>
                  </a:lnTo>
                  <a:lnTo>
                    <a:pt x="274739" y="82448"/>
                  </a:lnTo>
                  <a:lnTo>
                    <a:pt x="274739" y="38696"/>
                  </a:lnTo>
                  <a:lnTo>
                    <a:pt x="273532" y="37884"/>
                  </a:lnTo>
                  <a:lnTo>
                    <a:pt x="261137" y="32804"/>
                  </a:lnTo>
                  <a:lnTo>
                    <a:pt x="254825" y="31584"/>
                  </a:lnTo>
                  <a:lnTo>
                    <a:pt x="240880" y="31584"/>
                  </a:lnTo>
                  <a:lnTo>
                    <a:pt x="207098" y="51104"/>
                  </a:lnTo>
                  <a:lnTo>
                    <a:pt x="203479" y="56591"/>
                  </a:lnTo>
                  <a:lnTo>
                    <a:pt x="203377" y="56743"/>
                  </a:lnTo>
                  <a:lnTo>
                    <a:pt x="198424" y="68935"/>
                  </a:lnTo>
                  <a:lnTo>
                    <a:pt x="198348" y="69138"/>
                  </a:lnTo>
                  <a:lnTo>
                    <a:pt x="197142" y="75552"/>
                  </a:lnTo>
                  <a:lnTo>
                    <a:pt x="197192" y="82448"/>
                  </a:lnTo>
                  <a:lnTo>
                    <a:pt x="198170" y="92151"/>
                  </a:lnTo>
                  <a:lnTo>
                    <a:pt x="198196" y="92379"/>
                  </a:lnTo>
                  <a:lnTo>
                    <a:pt x="201028" y="101612"/>
                  </a:lnTo>
                  <a:lnTo>
                    <a:pt x="201091" y="101828"/>
                  </a:lnTo>
                  <a:lnTo>
                    <a:pt x="205663" y="110337"/>
                  </a:lnTo>
                  <a:lnTo>
                    <a:pt x="205765" y="110528"/>
                  </a:lnTo>
                  <a:lnTo>
                    <a:pt x="212102" y="118224"/>
                  </a:lnTo>
                  <a:lnTo>
                    <a:pt x="219837" y="124536"/>
                  </a:lnTo>
                  <a:lnTo>
                    <a:pt x="228561" y="129159"/>
                  </a:lnTo>
                  <a:lnTo>
                    <a:pt x="238023" y="132016"/>
                  </a:lnTo>
                  <a:lnTo>
                    <a:pt x="247942" y="132969"/>
                  </a:lnTo>
                  <a:lnTo>
                    <a:pt x="257403" y="132016"/>
                  </a:lnTo>
                  <a:lnTo>
                    <a:pt x="257708" y="132016"/>
                  </a:lnTo>
                  <a:lnTo>
                    <a:pt x="267017" y="129159"/>
                  </a:lnTo>
                  <a:lnTo>
                    <a:pt x="267144" y="129159"/>
                  </a:lnTo>
                  <a:lnTo>
                    <a:pt x="276021" y="124396"/>
                  </a:lnTo>
                  <a:lnTo>
                    <a:pt x="283718" y="118059"/>
                  </a:lnTo>
                  <a:lnTo>
                    <a:pt x="289458" y="111023"/>
                  </a:lnTo>
                  <a:lnTo>
                    <a:pt x="290029" y="110337"/>
                  </a:lnTo>
                  <a:lnTo>
                    <a:pt x="294538" y="101828"/>
                  </a:lnTo>
                  <a:lnTo>
                    <a:pt x="294652" y="101612"/>
                  </a:lnTo>
                  <a:lnTo>
                    <a:pt x="297434" y="92379"/>
                  </a:lnTo>
                  <a:lnTo>
                    <a:pt x="297510" y="92151"/>
                  </a:lnTo>
                  <a:lnTo>
                    <a:pt x="298437" y="82448"/>
                  </a:lnTo>
                  <a:lnTo>
                    <a:pt x="298526" y="75552"/>
                  </a:lnTo>
                  <a:close/>
                </a:path>
                <a:path w="792479" h="133350">
                  <a:moveTo>
                    <a:pt x="396697" y="39001"/>
                  </a:moveTo>
                  <a:lnTo>
                    <a:pt x="392226" y="33388"/>
                  </a:lnTo>
                  <a:lnTo>
                    <a:pt x="391363" y="33439"/>
                  </a:lnTo>
                  <a:lnTo>
                    <a:pt x="376402" y="33401"/>
                  </a:lnTo>
                  <a:lnTo>
                    <a:pt x="375399" y="33705"/>
                  </a:lnTo>
                  <a:lnTo>
                    <a:pt x="373722" y="34874"/>
                  </a:lnTo>
                  <a:lnTo>
                    <a:pt x="373100" y="35725"/>
                  </a:lnTo>
                  <a:lnTo>
                    <a:pt x="347929" y="97548"/>
                  </a:lnTo>
                  <a:lnTo>
                    <a:pt x="322948" y="35750"/>
                  </a:lnTo>
                  <a:lnTo>
                    <a:pt x="322313" y="34937"/>
                  </a:lnTo>
                  <a:lnTo>
                    <a:pt x="320662" y="33782"/>
                  </a:lnTo>
                  <a:lnTo>
                    <a:pt x="319671" y="33464"/>
                  </a:lnTo>
                  <a:lnTo>
                    <a:pt x="303415" y="33477"/>
                  </a:lnTo>
                  <a:lnTo>
                    <a:pt x="299148" y="39027"/>
                  </a:lnTo>
                  <a:lnTo>
                    <a:pt x="299605" y="40652"/>
                  </a:lnTo>
                  <a:lnTo>
                    <a:pt x="337845" y="129603"/>
                  </a:lnTo>
                  <a:lnTo>
                    <a:pt x="338480" y="130378"/>
                  </a:lnTo>
                  <a:lnTo>
                    <a:pt x="340144" y="131457"/>
                  </a:lnTo>
                  <a:lnTo>
                    <a:pt x="341122" y="131737"/>
                  </a:lnTo>
                  <a:lnTo>
                    <a:pt x="354482" y="131737"/>
                  </a:lnTo>
                  <a:lnTo>
                    <a:pt x="355460" y="131457"/>
                  </a:lnTo>
                  <a:lnTo>
                    <a:pt x="357124" y="130378"/>
                  </a:lnTo>
                  <a:lnTo>
                    <a:pt x="357759" y="129603"/>
                  </a:lnTo>
                  <a:lnTo>
                    <a:pt x="396557" y="39865"/>
                  </a:lnTo>
                  <a:lnTo>
                    <a:pt x="396697" y="39001"/>
                  </a:lnTo>
                  <a:close/>
                </a:path>
                <a:path w="792479" h="133350">
                  <a:moveTo>
                    <a:pt x="484733" y="72466"/>
                  </a:moveTo>
                  <a:lnTo>
                    <a:pt x="484212" y="69215"/>
                  </a:lnTo>
                  <a:lnTo>
                    <a:pt x="482041" y="55410"/>
                  </a:lnTo>
                  <a:lnTo>
                    <a:pt x="481330" y="54292"/>
                  </a:lnTo>
                  <a:lnTo>
                    <a:pt x="481215" y="54114"/>
                  </a:lnTo>
                  <a:lnTo>
                    <a:pt x="473900" y="42799"/>
                  </a:lnTo>
                  <a:lnTo>
                    <a:pt x="462445" y="36042"/>
                  </a:lnTo>
                  <a:lnTo>
                    <a:pt x="462445" y="89192"/>
                  </a:lnTo>
                  <a:lnTo>
                    <a:pt x="462445" y="93611"/>
                  </a:lnTo>
                  <a:lnTo>
                    <a:pt x="460590" y="101028"/>
                  </a:lnTo>
                  <a:lnTo>
                    <a:pt x="455498" y="106908"/>
                  </a:lnTo>
                  <a:lnTo>
                    <a:pt x="447827" y="110794"/>
                  </a:lnTo>
                  <a:lnTo>
                    <a:pt x="438289" y="112191"/>
                  </a:lnTo>
                  <a:lnTo>
                    <a:pt x="429920" y="112191"/>
                  </a:lnTo>
                  <a:lnTo>
                    <a:pt x="421563" y="108242"/>
                  </a:lnTo>
                  <a:lnTo>
                    <a:pt x="421563" y="87795"/>
                  </a:lnTo>
                  <a:lnTo>
                    <a:pt x="435254" y="86677"/>
                  </a:lnTo>
                  <a:lnTo>
                    <a:pt x="448894" y="86677"/>
                  </a:lnTo>
                  <a:lnTo>
                    <a:pt x="455752" y="87528"/>
                  </a:lnTo>
                  <a:lnTo>
                    <a:pt x="462445" y="89192"/>
                  </a:lnTo>
                  <a:lnTo>
                    <a:pt x="462445" y="36042"/>
                  </a:lnTo>
                  <a:lnTo>
                    <a:pt x="460654" y="34975"/>
                  </a:lnTo>
                  <a:lnTo>
                    <a:pt x="442696" y="32283"/>
                  </a:lnTo>
                  <a:lnTo>
                    <a:pt x="433933" y="32791"/>
                  </a:lnTo>
                  <a:lnTo>
                    <a:pt x="405650" y="45212"/>
                  </a:lnTo>
                  <a:lnTo>
                    <a:pt x="406006" y="46456"/>
                  </a:lnTo>
                  <a:lnTo>
                    <a:pt x="414096" y="60629"/>
                  </a:lnTo>
                  <a:lnTo>
                    <a:pt x="415569" y="60629"/>
                  </a:lnTo>
                  <a:lnTo>
                    <a:pt x="416915" y="60159"/>
                  </a:lnTo>
                  <a:lnTo>
                    <a:pt x="424497" y="56362"/>
                  </a:lnTo>
                  <a:lnTo>
                    <a:pt x="432828" y="54292"/>
                  </a:lnTo>
                  <a:lnTo>
                    <a:pt x="461975" y="69215"/>
                  </a:lnTo>
                  <a:lnTo>
                    <a:pt x="454875" y="67691"/>
                  </a:lnTo>
                  <a:lnTo>
                    <a:pt x="447636" y="66916"/>
                  </a:lnTo>
                  <a:lnTo>
                    <a:pt x="440169" y="66916"/>
                  </a:lnTo>
                  <a:lnTo>
                    <a:pt x="422643" y="69215"/>
                  </a:lnTo>
                  <a:lnTo>
                    <a:pt x="409270" y="75869"/>
                  </a:lnTo>
                  <a:lnTo>
                    <a:pt x="400812" y="86398"/>
                  </a:lnTo>
                  <a:lnTo>
                    <a:pt x="397865" y="100342"/>
                  </a:lnTo>
                  <a:lnTo>
                    <a:pt x="401129" y="114439"/>
                  </a:lnTo>
                  <a:lnTo>
                    <a:pt x="409803" y="124726"/>
                  </a:lnTo>
                  <a:lnTo>
                    <a:pt x="409930" y="124726"/>
                  </a:lnTo>
                  <a:lnTo>
                    <a:pt x="421767" y="130784"/>
                  </a:lnTo>
                  <a:lnTo>
                    <a:pt x="435495" y="132854"/>
                  </a:lnTo>
                  <a:lnTo>
                    <a:pt x="442544" y="132486"/>
                  </a:lnTo>
                  <a:lnTo>
                    <a:pt x="449364" y="130975"/>
                  </a:lnTo>
                  <a:lnTo>
                    <a:pt x="455917" y="128371"/>
                  </a:lnTo>
                  <a:lnTo>
                    <a:pt x="461975" y="124726"/>
                  </a:lnTo>
                  <a:lnTo>
                    <a:pt x="461987" y="127228"/>
                  </a:lnTo>
                  <a:lnTo>
                    <a:pt x="462457" y="128371"/>
                  </a:lnTo>
                  <a:lnTo>
                    <a:pt x="462521" y="128524"/>
                  </a:lnTo>
                  <a:lnTo>
                    <a:pt x="464439" y="130429"/>
                  </a:lnTo>
                  <a:lnTo>
                    <a:pt x="465734" y="130975"/>
                  </a:lnTo>
                  <a:lnTo>
                    <a:pt x="480974" y="130975"/>
                  </a:lnTo>
                  <a:lnTo>
                    <a:pt x="482269" y="130429"/>
                  </a:lnTo>
                  <a:lnTo>
                    <a:pt x="484187" y="128524"/>
                  </a:lnTo>
                  <a:lnTo>
                    <a:pt x="484720" y="127228"/>
                  </a:lnTo>
                  <a:lnTo>
                    <a:pt x="484720" y="112191"/>
                  </a:lnTo>
                  <a:lnTo>
                    <a:pt x="484720" y="86677"/>
                  </a:lnTo>
                  <a:lnTo>
                    <a:pt x="484733" y="72466"/>
                  </a:lnTo>
                  <a:close/>
                </a:path>
                <a:path w="792479" h="133350">
                  <a:moveTo>
                    <a:pt x="555790" y="51511"/>
                  </a:moveTo>
                  <a:lnTo>
                    <a:pt x="550456" y="33439"/>
                  </a:lnTo>
                  <a:lnTo>
                    <a:pt x="527926" y="33439"/>
                  </a:lnTo>
                  <a:lnTo>
                    <a:pt x="527913" y="10947"/>
                  </a:lnTo>
                  <a:lnTo>
                    <a:pt x="527367" y="9664"/>
                  </a:lnTo>
                  <a:lnTo>
                    <a:pt x="525462" y="7747"/>
                  </a:lnTo>
                  <a:lnTo>
                    <a:pt x="524167" y="7200"/>
                  </a:lnTo>
                  <a:lnTo>
                    <a:pt x="508457" y="7200"/>
                  </a:lnTo>
                  <a:lnTo>
                    <a:pt x="507161" y="7747"/>
                  </a:lnTo>
                  <a:lnTo>
                    <a:pt x="505256" y="9664"/>
                  </a:lnTo>
                  <a:lnTo>
                    <a:pt x="504710" y="10947"/>
                  </a:lnTo>
                  <a:lnTo>
                    <a:pt x="504698" y="33439"/>
                  </a:lnTo>
                  <a:lnTo>
                    <a:pt x="496379" y="33451"/>
                  </a:lnTo>
                  <a:lnTo>
                    <a:pt x="495084" y="33997"/>
                  </a:lnTo>
                  <a:lnTo>
                    <a:pt x="493179" y="35902"/>
                  </a:lnTo>
                  <a:lnTo>
                    <a:pt x="492633" y="37198"/>
                  </a:lnTo>
                  <a:lnTo>
                    <a:pt x="492633" y="51282"/>
                  </a:lnTo>
                  <a:lnTo>
                    <a:pt x="493179" y="52578"/>
                  </a:lnTo>
                  <a:lnTo>
                    <a:pt x="495084" y="54483"/>
                  </a:lnTo>
                  <a:lnTo>
                    <a:pt x="496379" y="55029"/>
                  </a:lnTo>
                  <a:lnTo>
                    <a:pt x="504698" y="55041"/>
                  </a:lnTo>
                  <a:lnTo>
                    <a:pt x="504698" y="102654"/>
                  </a:lnTo>
                  <a:lnTo>
                    <a:pt x="534428" y="132384"/>
                  </a:lnTo>
                  <a:lnTo>
                    <a:pt x="540715" y="132435"/>
                  </a:lnTo>
                  <a:lnTo>
                    <a:pt x="546925" y="131000"/>
                  </a:lnTo>
                  <a:lnTo>
                    <a:pt x="553389" y="127749"/>
                  </a:lnTo>
                  <a:lnTo>
                    <a:pt x="554088" y="127088"/>
                  </a:lnTo>
                  <a:lnTo>
                    <a:pt x="555078" y="125450"/>
                  </a:lnTo>
                  <a:lnTo>
                    <a:pt x="555345" y="123558"/>
                  </a:lnTo>
                  <a:lnTo>
                    <a:pt x="555345" y="111544"/>
                  </a:lnTo>
                  <a:lnTo>
                    <a:pt x="544918" y="109474"/>
                  </a:lnTo>
                  <a:lnTo>
                    <a:pt x="541324" y="110363"/>
                  </a:lnTo>
                  <a:lnTo>
                    <a:pt x="530707" y="110312"/>
                  </a:lnTo>
                  <a:lnTo>
                    <a:pt x="528167" y="107759"/>
                  </a:lnTo>
                  <a:lnTo>
                    <a:pt x="528167" y="55270"/>
                  </a:lnTo>
                  <a:lnTo>
                    <a:pt x="552043" y="55257"/>
                  </a:lnTo>
                  <a:lnTo>
                    <a:pt x="553339" y="54724"/>
                  </a:lnTo>
                  <a:lnTo>
                    <a:pt x="555244" y="52806"/>
                  </a:lnTo>
                  <a:lnTo>
                    <a:pt x="555790" y="51511"/>
                  </a:lnTo>
                  <a:close/>
                </a:path>
                <a:path w="792479" h="133350">
                  <a:moveTo>
                    <a:pt x="592480" y="37655"/>
                  </a:moveTo>
                  <a:lnTo>
                    <a:pt x="591820" y="35801"/>
                  </a:lnTo>
                  <a:lnTo>
                    <a:pt x="590486" y="34353"/>
                  </a:lnTo>
                  <a:lnTo>
                    <a:pt x="588695" y="33528"/>
                  </a:lnTo>
                  <a:lnTo>
                    <a:pt x="587387" y="33439"/>
                  </a:lnTo>
                  <a:lnTo>
                    <a:pt x="573036" y="33451"/>
                  </a:lnTo>
                  <a:lnTo>
                    <a:pt x="571741" y="33985"/>
                  </a:lnTo>
                  <a:lnTo>
                    <a:pt x="569823" y="35890"/>
                  </a:lnTo>
                  <a:lnTo>
                    <a:pt x="569277" y="37185"/>
                  </a:lnTo>
                  <a:lnTo>
                    <a:pt x="569277" y="127000"/>
                  </a:lnTo>
                  <a:lnTo>
                    <a:pt x="569823" y="128295"/>
                  </a:lnTo>
                  <a:lnTo>
                    <a:pt x="571728" y="130213"/>
                  </a:lnTo>
                  <a:lnTo>
                    <a:pt x="573024" y="130746"/>
                  </a:lnTo>
                  <a:lnTo>
                    <a:pt x="588733" y="130746"/>
                  </a:lnTo>
                  <a:lnTo>
                    <a:pt x="590029" y="130213"/>
                  </a:lnTo>
                  <a:lnTo>
                    <a:pt x="591934" y="128295"/>
                  </a:lnTo>
                  <a:lnTo>
                    <a:pt x="592480" y="127000"/>
                  </a:lnTo>
                  <a:lnTo>
                    <a:pt x="592480" y="37655"/>
                  </a:lnTo>
                  <a:close/>
                </a:path>
                <a:path w="792479" h="133350">
                  <a:moveTo>
                    <a:pt x="593661" y="3759"/>
                  </a:moveTo>
                  <a:lnTo>
                    <a:pt x="593115" y="2463"/>
                  </a:lnTo>
                  <a:lnTo>
                    <a:pt x="591197" y="558"/>
                  </a:lnTo>
                  <a:lnTo>
                    <a:pt x="589915" y="12"/>
                  </a:lnTo>
                  <a:lnTo>
                    <a:pt x="588556" y="0"/>
                  </a:lnTo>
                  <a:lnTo>
                    <a:pt x="572338" y="12"/>
                  </a:lnTo>
                  <a:lnTo>
                    <a:pt x="571042" y="558"/>
                  </a:lnTo>
                  <a:lnTo>
                    <a:pt x="569137" y="2463"/>
                  </a:lnTo>
                  <a:lnTo>
                    <a:pt x="568591" y="3759"/>
                  </a:lnTo>
                  <a:lnTo>
                    <a:pt x="568591" y="20866"/>
                  </a:lnTo>
                  <a:lnTo>
                    <a:pt x="569137" y="22161"/>
                  </a:lnTo>
                  <a:lnTo>
                    <a:pt x="571055" y="24079"/>
                  </a:lnTo>
                  <a:lnTo>
                    <a:pt x="572338" y="24612"/>
                  </a:lnTo>
                  <a:lnTo>
                    <a:pt x="589915" y="24612"/>
                  </a:lnTo>
                  <a:lnTo>
                    <a:pt x="591197" y="24079"/>
                  </a:lnTo>
                  <a:lnTo>
                    <a:pt x="593115" y="22161"/>
                  </a:lnTo>
                  <a:lnTo>
                    <a:pt x="593661" y="20866"/>
                  </a:lnTo>
                  <a:lnTo>
                    <a:pt x="593661" y="3759"/>
                  </a:lnTo>
                  <a:close/>
                </a:path>
                <a:path w="792479" h="133350">
                  <a:moveTo>
                    <a:pt x="700405" y="39001"/>
                  </a:moveTo>
                  <a:lnTo>
                    <a:pt x="680212" y="33426"/>
                  </a:lnTo>
                  <a:lnTo>
                    <a:pt x="679208" y="33718"/>
                  </a:lnTo>
                  <a:lnTo>
                    <a:pt x="677532" y="34886"/>
                  </a:lnTo>
                  <a:lnTo>
                    <a:pt x="676910" y="35737"/>
                  </a:lnTo>
                  <a:lnTo>
                    <a:pt x="651738" y="97561"/>
                  </a:lnTo>
                  <a:lnTo>
                    <a:pt x="626757" y="35763"/>
                  </a:lnTo>
                  <a:lnTo>
                    <a:pt x="626122" y="34950"/>
                  </a:lnTo>
                  <a:lnTo>
                    <a:pt x="624471" y="33794"/>
                  </a:lnTo>
                  <a:lnTo>
                    <a:pt x="623481" y="33477"/>
                  </a:lnTo>
                  <a:lnTo>
                    <a:pt x="607225" y="33489"/>
                  </a:lnTo>
                  <a:lnTo>
                    <a:pt x="602957" y="39039"/>
                  </a:lnTo>
                  <a:lnTo>
                    <a:pt x="603415" y="40665"/>
                  </a:lnTo>
                  <a:lnTo>
                    <a:pt x="641654" y="129616"/>
                  </a:lnTo>
                  <a:lnTo>
                    <a:pt x="642289" y="130390"/>
                  </a:lnTo>
                  <a:lnTo>
                    <a:pt x="643953" y="131470"/>
                  </a:lnTo>
                  <a:lnTo>
                    <a:pt x="644931" y="131749"/>
                  </a:lnTo>
                  <a:lnTo>
                    <a:pt x="658291" y="131749"/>
                  </a:lnTo>
                  <a:lnTo>
                    <a:pt x="659269" y="131470"/>
                  </a:lnTo>
                  <a:lnTo>
                    <a:pt x="660933" y="130390"/>
                  </a:lnTo>
                  <a:lnTo>
                    <a:pt x="661581" y="129616"/>
                  </a:lnTo>
                  <a:lnTo>
                    <a:pt x="700036" y="40665"/>
                  </a:lnTo>
                  <a:lnTo>
                    <a:pt x="700405" y="39001"/>
                  </a:lnTo>
                  <a:close/>
                </a:path>
                <a:path w="792479" h="133350">
                  <a:moveTo>
                    <a:pt x="791972" y="85788"/>
                  </a:moveTo>
                  <a:lnTo>
                    <a:pt x="779246" y="45897"/>
                  </a:lnTo>
                  <a:lnTo>
                    <a:pt x="767867" y="37617"/>
                  </a:lnTo>
                  <a:lnTo>
                    <a:pt x="767867" y="72224"/>
                  </a:lnTo>
                  <a:lnTo>
                    <a:pt x="723747" y="72224"/>
                  </a:lnTo>
                  <a:lnTo>
                    <a:pt x="726998" y="64185"/>
                  </a:lnTo>
                  <a:lnTo>
                    <a:pt x="732015" y="58039"/>
                  </a:lnTo>
                  <a:lnTo>
                    <a:pt x="738479" y="54102"/>
                  </a:lnTo>
                  <a:lnTo>
                    <a:pt x="746036" y="52730"/>
                  </a:lnTo>
                  <a:lnTo>
                    <a:pt x="754507" y="54330"/>
                  </a:lnTo>
                  <a:lnTo>
                    <a:pt x="760869" y="58648"/>
                  </a:lnTo>
                  <a:lnTo>
                    <a:pt x="765263" y="64871"/>
                  </a:lnTo>
                  <a:lnTo>
                    <a:pt x="767867" y="72224"/>
                  </a:lnTo>
                  <a:lnTo>
                    <a:pt x="767867" y="37617"/>
                  </a:lnTo>
                  <a:lnTo>
                    <a:pt x="764781" y="35356"/>
                  </a:lnTo>
                  <a:lnTo>
                    <a:pt x="746264" y="31584"/>
                  </a:lnTo>
                  <a:lnTo>
                    <a:pt x="727875" y="35521"/>
                  </a:lnTo>
                  <a:lnTo>
                    <a:pt x="712978" y="46278"/>
                  </a:lnTo>
                  <a:lnTo>
                    <a:pt x="702995" y="62357"/>
                  </a:lnTo>
                  <a:lnTo>
                    <a:pt x="699363" y="82219"/>
                  </a:lnTo>
                  <a:lnTo>
                    <a:pt x="703059" y="102285"/>
                  </a:lnTo>
                  <a:lnTo>
                    <a:pt x="713270" y="118338"/>
                  </a:lnTo>
                  <a:lnTo>
                    <a:pt x="728662" y="128993"/>
                  </a:lnTo>
                  <a:lnTo>
                    <a:pt x="747903" y="132854"/>
                  </a:lnTo>
                  <a:lnTo>
                    <a:pt x="755459" y="133019"/>
                  </a:lnTo>
                  <a:lnTo>
                    <a:pt x="762952" y="131483"/>
                  </a:lnTo>
                  <a:lnTo>
                    <a:pt x="776719" y="125209"/>
                  </a:lnTo>
                  <a:lnTo>
                    <a:pt x="782789" y="120548"/>
                  </a:lnTo>
                  <a:lnTo>
                    <a:pt x="787628" y="114744"/>
                  </a:lnTo>
                  <a:lnTo>
                    <a:pt x="788543" y="113728"/>
                  </a:lnTo>
                  <a:lnTo>
                    <a:pt x="789051" y="112395"/>
                  </a:lnTo>
                  <a:lnTo>
                    <a:pt x="789012" y="111315"/>
                  </a:lnTo>
                  <a:lnTo>
                    <a:pt x="788987" y="110401"/>
                  </a:lnTo>
                  <a:lnTo>
                    <a:pt x="777189" y="99098"/>
                  </a:lnTo>
                  <a:lnTo>
                    <a:pt x="774268" y="99098"/>
                  </a:lnTo>
                  <a:lnTo>
                    <a:pt x="772998" y="99631"/>
                  </a:lnTo>
                  <a:lnTo>
                    <a:pt x="772045" y="100571"/>
                  </a:lnTo>
                  <a:lnTo>
                    <a:pt x="769086" y="103987"/>
                  </a:lnTo>
                  <a:lnTo>
                    <a:pt x="765403" y="106705"/>
                  </a:lnTo>
                  <a:lnTo>
                    <a:pt x="757135" y="110401"/>
                  </a:lnTo>
                  <a:lnTo>
                    <a:pt x="752652" y="111315"/>
                  </a:lnTo>
                  <a:lnTo>
                    <a:pt x="742442" y="111315"/>
                  </a:lnTo>
                  <a:lnTo>
                    <a:pt x="736904" y="109435"/>
                  </a:lnTo>
                  <a:lnTo>
                    <a:pt x="727951" y="102425"/>
                  </a:lnTo>
                  <a:lnTo>
                    <a:pt x="724814" y="97497"/>
                  </a:lnTo>
                  <a:lnTo>
                    <a:pt x="723506" y="91986"/>
                  </a:lnTo>
                  <a:lnTo>
                    <a:pt x="787958" y="91986"/>
                  </a:lnTo>
                  <a:lnTo>
                    <a:pt x="789203" y="91516"/>
                  </a:lnTo>
                  <a:lnTo>
                    <a:pt x="791095" y="89789"/>
                  </a:lnTo>
                  <a:lnTo>
                    <a:pt x="791679" y="88607"/>
                  </a:lnTo>
                  <a:lnTo>
                    <a:pt x="791794" y="87325"/>
                  </a:lnTo>
                  <a:lnTo>
                    <a:pt x="791972" y="85788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89855" y="2451094"/>
              <a:ext cx="177664" cy="177688"/>
            </a:xfrm>
            <a:prstGeom prst="rect">
              <a:avLst/>
            </a:prstGeom>
          </p:spPr>
        </p:pic>
        <p:sp>
          <p:nvSpPr>
            <p:cNvPr id="192" name="object 192" descr=""/>
            <p:cNvSpPr/>
            <p:nvPr/>
          </p:nvSpPr>
          <p:spPr>
            <a:xfrm>
              <a:off x="8051672" y="3092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3"/>
                  </a:lnTo>
                  <a:lnTo>
                    <a:pt x="311029" y="261976"/>
                  </a:lnTo>
                  <a:lnTo>
                    <a:pt x="317499" y="223672"/>
                  </a:lnTo>
                  <a:lnTo>
                    <a:pt x="317499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8075072" y="311457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65480" y="0"/>
                  </a:moveTo>
                  <a:lnTo>
                    <a:pt x="0" y="267957"/>
                  </a:lnTo>
                  <a:lnTo>
                    <a:pt x="13190" y="279576"/>
                  </a:lnTo>
                  <a:lnTo>
                    <a:pt x="28848" y="288186"/>
                  </a:lnTo>
                  <a:lnTo>
                    <a:pt x="46734" y="293537"/>
                  </a:lnTo>
                  <a:lnTo>
                    <a:pt x="66611" y="295376"/>
                  </a:lnTo>
                  <a:lnTo>
                    <a:pt x="204254" y="295376"/>
                  </a:lnTo>
                  <a:lnTo>
                    <a:pt x="240994" y="288597"/>
                  </a:lnTo>
                  <a:lnTo>
                    <a:pt x="269359" y="269479"/>
                  </a:lnTo>
                  <a:lnTo>
                    <a:pt x="287634" y="239853"/>
                  </a:lnTo>
                  <a:lnTo>
                    <a:pt x="294106" y="201548"/>
                  </a:lnTo>
                  <a:lnTo>
                    <a:pt x="294106" y="71856"/>
                  </a:lnTo>
                  <a:lnTo>
                    <a:pt x="292182" y="50163"/>
                  </a:lnTo>
                  <a:lnTo>
                    <a:pt x="286589" y="30765"/>
                  </a:lnTo>
                  <a:lnTo>
                    <a:pt x="277599" y="13949"/>
                  </a:lnTo>
                  <a:lnTo>
                    <a:pt x="26548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4" name="object 194" descr=""/>
          <p:cNvGrpSpPr/>
          <p:nvPr/>
        </p:nvGrpSpPr>
        <p:grpSpPr>
          <a:xfrm>
            <a:off x="9697605" y="3092450"/>
            <a:ext cx="317500" cy="317500"/>
            <a:chOff x="9697605" y="3092450"/>
            <a:chExt cx="317500" cy="317500"/>
          </a:xfrm>
        </p:grpSpPr>
        <p:sp>
          <p:nvSpPr>
            <p:cNvPr id="195" name="object 195" descr=""/>
            <p:cNvSpPr/>
            <p:nvPr/>
          </p:nvSpPr>
          <p:spPr>
            <a:xfrm>
              <a:off x="9697605" y="3092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3"/>
                  </a:lnTo>
                  <a:lnTo>
                    <a:pt x="311027" y="261976"/>
                  </a:lnTo>
                  <a:lnTo>
                    <a:pt x="317499" y="223672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721018" y="311457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65480" y="0"/>
                  </a:moveTo>
                  <a:lnTo>
                    <a:pt x="0" y="267957"/>
                  </a:lnTo>
                  <a:lnTo>
                    <a:pt x="13183" y="279576"/>
                  </a:lnTo>
                  <a:lnTo>
                    <a:pt x="28838" y="288186"/>
                  </a:lnTo>
                  <a:lnTo>
                    <a:pt x="46727" y="293537"/>
                  </a:lnTo>
                  <a:lnTo>
                    <a:pt x="66611" y="295376"/>
                  </a:lnTo>
                  <a:lnTo>
                    <a:pt x="204241" y="295376"/>
                  </a:lnTo>
                  <a:lnTo>
                    <a:pt x="240987" y="288597"/>
                  </a:lnTo>
                  <a:lnTo>
                    <a:pt x="269351" y="269479"/>
                  </a:lnTo>
                  <a:lnTo>
                    <a:pt x="287623" y="239853"/>
                  </a:lnTo>
                  <a:lnTo>
                    <a:pt x="294093" y="201548"/>
                  </a:lnTo>
                  <a:lnTo>
                    <a:pt x="294093" y="71856"/>
                  </a:lnTo>
                  <a:lnTo>
                    <a:pt x="292171" y="50163"/>
                  </a:lnTo>
                  <a:lnTo>
                    <a:pt x="286583" y="30765"/>
                  </a:lnTo>
                  <a:lnTo>
                    <a:pt x="277597" y="13949"/>
                  </a:lnTo>
                  <a:lnTo>
                    <a:pt x="26548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7" name="object 197" descr=""/>
          <p:cNvGrpSpPr/>
          <p:nvPr/>
        </p:nvGrpSpPr>
        <p:grpSpPr>
          <a:xfrm>
            <a:off x="11323205" y="5378450"/>
            <a:ext cx="317500" cy="317500"/>
            <a:chOff x="11323205" y="5378450"/>
            <a:chExt cx="317500" cy="317500"/>
          </a:xfrm>
        </p:grpSpPr>
        <p:sp>
          <p:nvSpPr>
            <p:cNvPr id="198" name="object 198" descr=""/>
            <p:cNvSpPr/>
            <p:nvPr/>
          </p:nvSpPr>
          <p:spPr>
            <a:xfrm>
              <a:off x="11323205" y="5378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1346618" y="540057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65480" y="0"/>
                  </a:moveTo>
                  <a:lnTo>
                    <a:pt x="0" y="267957"/>
                  </a:lnTo>
                  <a:lnTo>
                    <a:pt x="13183" y="279576"/>
                  </a:lnTo>
                  <a:lnTo>
                    <a:pt x="28838" y="288186"/>
                  </a:lnTo>
                  <a:lnTo>
                    <a:pt x="46727" y="293537"/>
                  </a:lnTo>
                  <a:lnTo>
                    <a:pt x="66611" y="295376"/>
                  </a:lnTo>
                  <a:lnTo>
                    <a:pt x="204241" y="295376"/>
                  </a:lnTo>
                  <a:lnTo>
                    <a:pt x="240987" y="288597"/>
                  </a:lnTo>
                  <a:lnTo>
                    <a:pt x="269351" y="269481"/>
                  </a:lnTo>
                  <a:lnTo>
                    <a:pt x="287623" y="239858"/>
                  </a:lnTo>
                  <a:lnTo>
                    <a:pt x="294093" y="201561"/>
                  </a:lnTo>
                  <a:lnTo>
                    <a:pt x="294093" y="71856"/>
                  </a:lnTo>
                  <a:lnTo>
                    <a:pt x="292171" y="50163"/>
                  </a:lnTo>
                  <a:lnTo>
                    <a:pt x="286583" y="30765"/>
                  </a:lnTo>
                  <a:lnTo>
                    <a:pt x="277597" y="13949"/>
                  </a:lnTo>
                  <a:lnTo>
                    <a:pt x="26548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0" name="object 200" descr=""/>
          <p:cNvGrpSpPr/>
          <p:nvPr/>
        </p:nvGrpSpPr>
        <p:grpSpPr>
          <a:xfrm>
            <a:off x="9697605" y="3854450"/>
            <a:ext cx="317500" cy="317500"/>
            <a:chOff x="9697605" y="3854450"/>
            <a:chExt cx="317500" cy="317500"/>
          </a:xfrm>
        </p:grpSpPr>
        <p:sp>
          <p:nvSpPr>
            <p:cNvPr id="201" name="object 201" descr=""/>
            <p:cNvSpPr/>
            <p:nvPr/>
          </p:nvSpPr>
          <p:spPr>
            <a:xfrm>
              <a:off x="9697605" y="38544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9721018" y="387657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65480" y="0"/>
                  </a:moveTo>
                  <a:lnTo>
                    <a:pt x="0" y="267957"/>
                  </a:lnTo>
                  <a:lnTo>
                    <a:pt x="13183" y="279576"/>
                  </a:lnTo>
                  <a:lnTo>
                    <a:pt x="28838" y="288186"/>
                  </a:lnTo>
                  <a:lnTo>
                    <a:pt x="46727" y="293537"/>
                  </a:lnTo>
                  <a:lnTo>
                    <a:pt x="66611" y="295376"/>
                  </a:lnTo>
                  <a:lnTo>
                    <a:pt x="204241" y="295376"/>
                  </a:lnTo>
                  <a:lnTo>
                    <a:pt x="240987" y="288597"/>
                  </a:lnTo>
                  <a:lnTo>
                    <a:pt x="269351" y="269481"/>
                  </a:lnTo>
                  <a:lnTo>
                    <a:pt x="287623" y="239858"/>
                  </a:lnTo>
                  <a:lnTo>
                    <a:pt x="294093" y="201561"/>
                  </a:lnTo>
                  <a:lnTo>
                    <a:pt x="294093" y="71856"/>
                  </a:lnTo>
                  <a:lnTo>
                    <a:pt x="292171" y="50163"/>
                  </a:lnTo>
                  <a:lnTo>
                    <a:pt x="286583" y="30765"/>
                  </a:lnTo>
                  <a:lnTo>
                    <a:pt x="277597" y="13949"/>
                  </a:lnTo>
                  <a:lnTo>
                    <a:pt x="26548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3" name="object 203" descr=""/>
          <p:cNvGrpSpPr/>
          <p:nvPr/>
        </p:nvGrpSpPr>
        <p:grpSpPr>
          <a:xfrm>
            <a:off x="11323205" y="6140447"/>
            <a:ext cx="317500" cy="317500"/>
            <a:chOff x="11323205" y="6140447"/>
            <a:chExt cx="317500" cy="317500"/>
          </a:xfrm>
        </p:grpSpPr>
        <p:sp>
          <p:nvSpPr>
            <p:cNvPr id="204" name="object 204" descr=""/>
            <p:cNvSpPr/>
            <p:nvPr/>
          </p:nvSpPr>
          <p:spPr>
            <a:xfrm>
              <a:off x="11323205" y="6140447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72"/>
                  </a:lnTo>
                  <a:lnTo>
                    <a:pt x="6496" y="261976"/>
                  </a:lnTo>
                  <a:lnTo>
                    <a:pt x="24825" y="291603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3"/>
                  </a:lnTo>
                  <a:lnTo>
                    <a:pt x="311027" y="261976"/>
                  </a:lnTo>
                  <a:lnTo>
                    <a:pt x="317499" y="223672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1346618" y="6162570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65480" y="0"/>
                  </a:moveTo>
                  <a:lnTo>
                    <a:pt x="0" y="267957"/>
                  </a:lnTo>
                  <a:lnTo>
                    <a:pt x="13183" y="279576"/>
                  </a:lnTo>
                  <a:lnTo>
                    <a:pt x="28838" y="288186"/>
                  </a:lnTo>
                  <a:lnTo>
                    <a:pt x="46727" y="293537"/>
                  </a:lnTo>
                  <a:lnTo>
                    <a:pt x="66611" y="295376"/>
                  </a:lnTo>
                  <a:lnTo>
                    <a:pt x="204241" y="295376"/>
                  </a:lnTo>
                  <a:lnTo>
                    <a:pt x="240987" y="288597"/>
                  </a:lnTo>
                  <a:lnTo>
                    <a:pt x="269351" y="269479"/>
                  </a:lnTo>
                  <a:lnTo>
                    <a:pt x="287623" y="239853"/>
                  </a:lnTo>
                  <a:lnTo>
                    <a:pt x="294093" y="201548"/>
                  </a:lnTo>
                  <a:lnTo>
                    <a:pt x="294093" y="71856"/>
                  </a:lnTo>
                  <a:lnTo>
                    <a:pt x="292171" y="50163"/>
                  </a:lnTo>
                  <a:lnTo>
                    <a:pt x="286583" y="30765"/>
                  </a:lnTo>
                  <a:lnTo>
                    <a:pt x="277597" y="13949"/>
                  </a:lnTo>
                  <a:lnTo>
                    <a:pt x="26548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6" name="object 206" descr=""/>
          <p:cNvSpPr/>
          <p:nvPr/>
        </p:nvSpPr>
        <p:spPr>
          <a:xfrm>
            <a:off x="4128643" y="2222499"/>
            <a:ext cx="3269615" cy="4470400"/>
          </a:xfrm>
          <a:custGeom>
            <a:avLst/>
            <a:gdLst/>
            <a:ahLst/>
            <a:cxnLst/>
            <a:rect l="l" t="t" r="r" b="b"/>
            <a:pathLst>
              <a:path w="3269615" h="4470400">
                <a:moveTo>
                  <a:pt x="3269107" y="0"/>
                </a:moveTo>
                <a:lnTo>
                  <a:pt x="3243707" y="0"/>
                </a:lnTo>
                <a:lnTo>
                  <a:pt x="3243707" y="25400"/>
                </a:lnTo>
                <a:lnTo>
                  <a:pt x="3243707" y="4445000"/>
                </a:lnTo>
                <a:lnTo>
                  <a:pt x="1643507" y="4445000"/>
                </a:lnTo>
                <a:lnTo>
                  <a:pt x="1643507" y="25400"/>
                </a:lnTo>
                <a:lnTo>
                  <a:pt x="3243707" y="25400"/>
                </a:lnTo>
                <a:lnTo>
                  <a:pt x="3243707" y="0"/>
                </a:lnTo>
                <a:lnTo>
                  <a:pt x="1643507" y="0"/>
                </a:lnTo>
                <a:lnTo>
                  <a:pt x="1638300" y="0"/>
                </a:lnTo>
                <a:lnTo>
                  <a:pt x="1618107" y="0"/>
                </a:lnTo>
                <a:lnTo>
                  <a:pt x="1612900" y="0"/>
                </a:lnTo>
                <a:lnTo>
                  <a:pt x="1612900" y="25400"/>
                </a:lnTo>
                <a:lnTo>
                  <a:pt x="1612900" y="4445000"/>
                </a:lnTo>
                <a:lnTo>
                  <a:pt x="25400" y="4445000"/>
                </a:lnTo>
                <a:lnTo>
                  <a:pt x="25400" y="25400"/>
                </a:lnTo>
                <a:lnTo>
                  <a:pt x="1612900" y="25400"/>
                </a:lnTo>
                <a:lnTo>
                  <a:pt x="1612900" y="0"/>
                </a:lnTo>
                <a:lnTo>
                  <a:pt x="25400" y="0"/>
                </a:lnTo>
                <a:lnTo>
                  <a:pt x="0" y="0"/>
                </a:lnTo>
                <a:lnTo>
                  <a:pt x="0" y="4470400"/>
                </a:lnTo>
                <a:lnTo>
                  <a:pt x="3269107" y="4470400"/>
                </a:lnTo>
                <a:lnTo>
                  <a:pt x="3269107" y="0"/>
                </a:lnTo>
                <a:close/>
              </a:path>
            </a:pathLst>
          </a:custGeom>
          <a:solidFill>
            <a:srgbClr val="EE40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7" name="object 20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242802" y="2393134"/>
            <a:ext cx="551970" cy="319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2353310" cy="583565"/>
          </a:xfrm>
          <a:custGeom>
            <a:avLst/>
            <a:gdLst/>
            <a:ahLst/>
            <a:cxnLst/>
            <a:rect l="l" t="t" r="r" b="b"/>
            <a:pathLst>
              <a:path w="2353310" h="583565">
                <a:moveTo>
                  <a:pt x="181356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355600"/>
                </a:lnTo>
                <a:lnTo>
                  <a:pt x="181356" y="355600"/>
                </a:lnTo>
                <a:lnTo>
                  <a:pt x="181356" y="284480"/>
                </a:lnTo>
                <a:lnTo>
                  <a:pt x="71120" y="284480"/>
                </a:lnTo>
                <a:lnTo>
                  <a:pt x="71120" y="78232"/>
                </a:lnTo>
                <a:lnTo>
                  <a:pt x="181356" y="78232"/>
                </a:lnTo>
                <a:lnTo>
                  <a:pt x="181356" y="7112"/>
                </a:lnTo>
                <a:close/>
              </a:path>
              <a:path w="2353310" h="583565">
                <a:moveTo>
                  <a:pt x="287807" y="7112"/>
                </a:moveTo>
                <a:lnTo>
                  <a:pt x="216687" y="7112"/>
                </a:lnTo>
                <a:lnTo>
                  <a:pt x="216687" y="576072"/>
                </a:lnTo>
                <a:lnTo>
                  <a:pt x="287807" y="576072"/>
                </a:lnTo>
                <a:lnTo>
                  <a:pt x="287807" y="7112"/>
                </a:lnTo>
                <a:close/>
              </a:path>
              <a:path w="2353310" h="583565">
                <a:moveTo>
                  <a:pt x="394766" y="7112"/>
                </a:moveTo>
                <a:lnTo>
                  <a:pt x="323646" y="7112"/>
                </a:lnTo>
                <a:lnTo>
                  <a:pt x="323646" y="576072"/>
                </a:lnTo>
                <a:lnTo>
                  <a:pt x="394766" y="576072"/>
                </a:lnTo>
                <a:lnTo>
                  <a:pt x="394766" y="197002"/>
                </a:lnTo>
                <a:lnTo>
                  <a:pt x="465797" y="197002"/>
                </a:lnTo>
                <a:lnTo>
                  <a:pt x="394766" y="7112"/>
                </a:lnTo>
                <a:close/>
              </a:path>
              <a:path w="2353310" h="583565">
                <a:moveTo>
                  <a:pt x="465797" y="197002"/>
                </a:moveTo>
                <a:lnTo>
                  <a:pt x="394766" y="197002"/>
                </a:lnTo>
                <a:lnTo>
                  <a:pt x="536295" y="576072"/>
                </a:lnTo>
                <a:lnTo>
                  <a:pt x="607415" y="576072"/>
                </a:lnTo>
                <a:lnTo>
                  <a:pt x="607415" y="385470"/>
                </a:lnTo>
                <a:lnTo>
                  <a:pt x="536295" y="385470"/>
                </a:lnTo>
                <a:lnTo>
                  <a:pt x="465797" y="197002"/>
                </a:lnTo>
                <a:close/>
              </a:path>
              <a:path w="2353310" h="583565">
                <a:moveTo>
                  <a:pt x="607415" y="7112"/>
                </a:moveTo>
                <a:lnTo>
                  <a:pt x="536295" y="7112"/>
                </a:lnTo>
                <a:lnTo>
                  <a:pt x="536295" y="385470"/>
                </a:lnTo>
                <a:lnTo>
                  <a:pt x="607415" y="385470"/>
                </a:lnTo>
                <a:lnTo>
                  <a:pt x="607415" y="7112"/>
                </a:lnTo>
                <a:close/>
              </a:path>
              <a:path w="2353310" h="583565">
                <a:moveTo>
                  <a:pt x="814781" y="7112"/>
                </a:moveTo>
                <a:lnTo>
                  <a:pt x="715213" y="7112"/>
                </a:lnTo>
                <a:lnTo>
                  <a:pt x="632714" y="576072"/>
                </a:lnTo>
                <a:lnTo>
                  <a:pt x="703834" y="576072"/>
                </a:lnTo>
                <a:lnTo>
                  <a:pt x="718058" y="461568"/>
                </a:lnTo>
                <a:lnTo>
                  <a:pt x="880109" y="461568"/>
                </a:lnTo>
                <a:lnTo>
                  <a:pt x="869885" y="390448"/>
                </a:lnTo>
                <a:lnTo>
                  <a:pt x="727303" y="390448"/>
                </a:lnTo>
                <a:lnTo>
                  <a:pt x="764997" y="90322"/>
                </a:lnTo>
                <a:lnTo>
                  <a:pt x="826742" y="90322"/>
                </a:lnTo>
                <a:lnTo>
                  <a:pt x="814781" y="7112"/>
                </a:lnTo>
                <a:close/>
              </a:path>
              <a:path w="2353310" h="583565">
                <a:moveTo>
                  <a:pt x="880109" y="461568"/>
                </a:moveTo>
                <a:lnTo>
                  <a:pt x="811225" y="461568"/>
                </a:lnTo>
                <a:lnTo>
                  <a:pt x="825449" y="576072"/>
                </a:lnTo>
                <a:lnTo>
                  <a:pt x="896569" y="576072"/>
                </a:lnTo>
                <a:lnTo>
                  <a:pt x="880109" y="461568"/>
                </a:lnTo>
                <a:close/>
              </a:path>
              <a:path w="2353310" h="583565">
                <a:moveTo>
                  <a:pt x="826742" y="90322"/>
                </a:moveTo>
                <a:lnTo>
                  <a:pt x="764997" y="90322"/>
                </a:lnTo>
                <a:lnTo>
                  <a:pt x="802690" y="390448"/>
                </a:lnTo>
                <a:lnTo>
                  <a:pt x="869885" y="390448"/>
                </a:lnTo>
                <a:lnTo>
                  <a:pt x="826742" y="90322"/>
                </a:lnTo>
                <a:close/>
              </a:path>
              <a:path w="2353310" h="583565">
                <a:moveTo>
                  <a:pt x="992758" y="7112"/>
                </a:moveTo>
                <a:lnTo>
                  <a:pt x="921638" y="7112"/>
                </a:lnTo>
                <a:lnTo>
                  <a:pt x="921638" y="576072"/>
                </a:lnTo>
                <a:lnTo>
                  <a:pt x="992758" y="576072"/>
                </a:lnTo>
                <a:lnTo>
                  <a:pt x="992758" y="197002"/>
                </a:lnTo>
                <a:lnTo>
                  <a:pt x="1063789" y="197002"/>
                </a:lnTo>
                <a:lnTo>
                  <a:pt x="992758" y="7112"/>
                </a:lnTo>
                <a:close/>
              </a:path>
              <a:path w="2353310" h="583565">
                <a:moveTo>
                  <a:pt x="1063789" y="197002"/>
                </a:moveTo>
                <a:lnTo>
                  <a:pt x="992758" y="197002"/>
                </a:lnTo>
                <a:lnTo>
                  <a:pt x="1134287" y="576072"/>
                </a:lnTo>
                <a:lnTo>
                  <a:pt x="1205407" y="576072"/>
                </a:lnTo>
                <a:lnTo>
                  <a:pt x="1205407" y="385470"/>
                </a:lnTo>
                <a:lnTo>
                  <a:pt x="1134287" y="385470"/>
                </a:lnTo>
                <a:lnTo>
                  <a:pt x="1063789" y="197002"/>
                </a:lnTo>
                <a:close/>
              </a:path>
              <a:path w="2353310" h="583565">
                <a:moveTo>
                  <a:pt x="1205407" y="7112"/>
                </a:moveTo>
                <a:lnTo>
                  <a:pt x="1134287" y="7112"/>
                </a:lnTo>
                <a:lnTo>
                  <a:pt x="1134287" y="385470"/>
                </a:lnTo>
                <a:lnTo>
                  <a:pt x="1205407" y="385470"/>
                </a:lnTo>
                <a:lnTo>
                  <a:pt x="1205407" y="7112"/>
                </a:lnTo>
                <a:close/>
              </a:path>
              <a:path w="2353310" h="583565">
                <a:moveTo>
                  <a:pt x="1364170" y="0"/>
                </a:moveTo>
                <a:lnTo>
                  <a:pt x="1309228" y="9247"/>
                </a:lnTo>
                <a:lnTo>
                  <a:pt x="1271003" y="36982"/>
                </a:lnTo>
                <a:lnTo>
                  <a:pt x="1248600" y="85874"/>
                </a:lnTo>
                <a:lnTo>
                  <a:pt x="1241132" y="158597"/>
                </a:lnTo>
                <a:lnTo>
                  <a:pt x="1241132" y="424586"/>
                </a:lnTo>
                <a:lnTo>
                  <a:pt x="1242999" y="463927"/>
                </a:lnTo>
                <a:lnTo>
                  <a:pt x="1257935" y="524734"/>
                </a:lnTo>
                <a:lnTo>
                  <a:pt x="1288027" y="562379"/>
                </a:lnTo>
                <a:lnTo>
                  <a:pt x="1334609" y="580872"/>
                </a:lnTo>
                <a:lnTo>
                  <a:pt x="1364170" y="583184"/>
                </a:lnTo>
                <a:lnTo>
                  <a:pt x="1393726" y="580872"/>
                </a:lnTo>
                <a:lnTo>
                  <a:pt x="1440312" y="562379"/>
                </a:lnTo>
                <a:lnTo>
                  <a:pt x="1470406" y="524734"/>
                </a:lnTo>
                <a:lnTo>
                  <a:pt x="1474718" y="512064"/>
                </a:lnTo>
                <a:lnTo>
                  <a:pt x="1364170" y="512064"/>
                </a:lnTo>
                <a:lnTo>
                  <a:pt x="1354433" y="511575"/>
                </a:lnTo>
                <a:lnTo>
                  <a:pt x="1319363" y="485840"/>
                </a:lnTo>
                <a:lnTo>
                  <a:pt x="1312519" y="440676"/>
                </a:lnTo>
                <a:lnTo>
                  <a:pt x="1312252" y="424586"/>
                </a:lnTo>
                <a:lnTo>
                  <a:pt x="1312252" y="158597"/>
                </a:lnTo>
                <a:lnTo>
                  <a:pt x="1314653" y="116194"/>
                </a:lnTo>
                <a:lnTo>
                  <a:pt x="1332166" y="79654"/>
                </a:lnTo>
                <a:lnTo>
                  <a:pt x="1364170" y="71120"/>
                </a:lnTo>
                <a:lnTo>
                  <a:pt x="1474718" y="71120"/>
                </a:lnTo>
                <a:lnTo>
                  <a:pt x="1470406" y="58449"/>
                </a:lnTo>
                <a:lnTo>
                  <a:pt x="1457337" y="36982"/>
                </a:lnTo>
                <a:lnTo>
                  <a:pt x="1440312" y="20804"/>
                </a:lnTo>
                <a:lnTo>
                  <a:pt x="1419107" y="9247"/>
                </a:lnTo>
                <a:lnTo>
                  <a:pt x="1393726" y="2311"/>
                </a:lnTo>
                <a:lnTo>
                  <a:pt x="1364170" y="0"/>
                </a:lnTo>
                <a:close/>
              </a:path>
              <a:path w="2353310" h="583565">
                <a:moveTo>
                  <a:pt x="1487208" y="344932"/>
                </a:moveTo>
                <a:lnTo>
                  <a:pt x="1416088" y="344932"/>
                </a:lnTo>
                <a:lnTo>
                  <a:pt x="1416088" y="424586"/>
                </a:lnTo>
                <a:lnTo>
                  <a:pt x="1415776" y="440676"/>
                </a:lnTo>
                <a:lnTo>
                  <a:pt x="1408531" y="485840"/>
                </a:lnTo>
                <a:lnTo>
                  <a:pt x="1373857" y="511575"/>
                </a:lnTo>
                <a:lnTo>
                  <a:pt x="1364170" y="512064"/>
                </a:lnTo>
                <a:lnTo>
                  <a:pt x="1474718" y="512064"/>
                </a:lnTo>
                <a:lnTo>
                  <a:pt x="1479740" y="497309"/>
                </a:lnTo>
                <a:lnTo>
                  <a:pt x="1485341" y="463927"/>
                </a:lnTo>
                <a:lnTo>
                  <a:pt x="1487208" y="424586"/>
                </a:lnTo>
                <a:lnTo>
                  <a:pt x="1487208" y="344932"/>
                </a:lnTo>
                <a:close/>
              </a:path>
              <a:path w="2353310" h="583565">
                <a:moveTo>
                  <a:pt x="1474718" y="71120"/>
                </a:moveTo>
                <a:lnTo>
                  <a:pt x="1364170" y="71120"/>
                </a:lnTo>
                <a:lnTo>
                  <a:pt x="1373857" y="71653"/>
                </a:lnTo>
                <a:lnTo>
                  <a:pt x="1382302" y="73253"/>
                </a:lnTo>
                <a:lnTo>
                  <a:pt x="1411109" y="105968"/>
                </a:lnTo>
                <a:lnTo>
                  <a:pt x="1416088" y="158597"/>
                </a:lnTo>
                <a:lnTo>
                  <a:pt x="1416088" y="238252"/>
                </a:lnTo>
                <a:lnTo>
                  <a:pt x="1487208" y="238252"/>
                </a:lnTo>
                <a:lnTo>
                  <a:pt x="1487208" y="158597"/>
                </a:lnTo>
                <a:lnTo>
                  <a:pt x="1485341" y="119256"/>
                </a:lnTo>
                <a:lnTo>
                  <a:pt x="1479740" y="85874"/>
                </a:lnTo>
                <a:lnTo>
                  <a:pt x="1474718" y="71120"/>
                </a:lnTo>
                <a:close/>
              </a:path>
              <a:path w="2353310" h="583565">
                <a:moveTo>
                  <a:pt x="1594231" y="7112"/>
                </a:moveTo>
                <a:lnTo>
                  <a:pt x="1523111" y="7112"/>
                </a:lnTo>
                <a:lnTo>
                  <a:pt x="1523111" y="576072"/>
                </a:lnTo>
                <a:lnTo>
                  <a:pt x="1594231" y="576072"/>
                </a:lnTo>
                <a:lnTo>
                  <a:pt x="1594231" y="7112"/>
                </a:lnTo>
                <a:close/>
              </a:path>
              <a:path w="2353310" h="583565">
                <a:moveTo>
                  <a:pt x="1801710" y="7112"/>
                </a:moveTo>
                <a:lnTo>
                  <a:pt x="1702142" y="7112"/>
                </a:lnTo>
                <a:lnTo>
                  <a:pt x="1619643" y="576072"/>
                </a:lnTo>
                <a:lnTo>
                  <a:pt x="1690763" y="576072"/>
                </a:lnTo>
                <a:lnTo>
                  <a:pt x="1704987" y="461568"/>
                </a:lnTo>
                <a:lnTo>
                  <a:pt x="1867039" y="461568"/>
                </a:lnTo>
                <a:lnTo>
                  <a:pt x="1856815" y="390448"/>
                </a:lnTo>
                <a:lnTo>
                  <a:pt x="1714233" y="390448"/>
                </a:lnTo>
                <a:lnTo>
                  <a:pt x="1751926" y="90322"/>
                </a:lnTo>
                <a:lnTo>
                  <a:pt x="1813672" y="90322"/>
                </a:lnTo>
                <a:lnTo>
                  <a:pt x="1801710" y="7112"/>
                </a:lnTo>
                <a:close/>
              </a:path>
              <a:path w="2353310" h="583565">
                <a:moveTo>
                  <a:pt x="1867039" y="461568"/>
                </a:moveTo>
                <a:lnTo>
                  <a:pt x="1798154" y="461568"/>
                </a:lnTo>
                <a:lnTo>
                  <a:pt x="1812378" y="576072"/>
                </a:lnTo>
                <a:lnTo>
                  <a:pt x="1883498" y="576072"/>
                </a:lnTo>
                <a:lnTo>
                  <a:pt x="1867039" y="461568"/>
                </a:lnTo>
                <a:close/>
              </a:path>
              <a:path w="2353310" h="583565">
                <a:moveTo>
                  <a:pt x="1813672" y="90322"/>
                </a:moveTo>
                <a:lnTo>
                  <a:pt x="1751926" y="90322"/>
                </a:lnTo>
                <a:lnTo>
                  <a:pt x="1789620" y="390448"/>
                </a:lnTo>
                <a:lnTo>
                  <a:pt x="1856815" y="390448"/>
                </a:lnTo>
                <a:lnTo>
                  <a:pt x="1813672" y="90322"/>
                </a:lnTo>
                <a:close/>
              </a:path>
              <a:path w="2353310" h="583565">
                <a:moveTo>
                  <a:pt x="1979688" y="7112"/>
                </a:moveTo>
                <a:lnTo>
                  <a:pt x="1908568" y="7112"/>
                </a:lnTo>
                <a:lnTo>
                  <a:pt x="1908568" y="576072"/>
                </a:lnTo>
                <a:lnTo>
                  <a:pt x="2089924" y="576072"/>
                </a:lnTo>
                <a:lnTo>
                  <a:pt x="2089924" y="504952"/>
                </a:lnTo>
                <a:lnTo>
                  <a:pt x="1979688" y="504952"/>
                </a:lnTo>
                <a:lnTo>
                  <a:pt x="1979688" y="7112"/>
                </a:lnTo>
                <a:close/>
              </a:path>
              <a:path w="2353310" h="583565">
                <a:moveTo>
                  <a:pt x="2178329" y="381914"/>
                </a:moveTo>
                <a:lnTo>
                  <a:pt x="2107209" y="381914"/>
                </a:lnTo>
                <a:lnTo>
                  <a:pt x="2108009" y="418273"/>
                </a:lnTo>
                <a:lnTo>
                  <a:pt x="2114410" y="478724"/>
                </a:lnTo>
                <a:lnTo>
                  <a:pt x="2127345" y="522951"/>
                </a:lnTo>
                <a:lnTo>
                  <a:pt x="2160549" y="564692"/>
                </a:lnTo>
                <a:lnTo>
                  <a:pt x="2213357" y="582028"/>
                </a:lnTo>
                <a:lnTo>
                  <a:pt x="2235936" y="583184"/>
                </a:lnTo>
                <a:lnTo>
                  <a:pt x="2264430" y="580828"/>
                </a:lnTo>
                <a:lnTo>
                  <a:pt x="2308879" y="561983"/>
                </a:lnTo>
                <a:lnTo>
                  <a:pt x="2337280" y="524463"/>
                </a:lnTo>
                <a:lnTo>
                  <a:pt x="2341624" y="512064"/>
                </a:lnTo>
                <a:lnTo>
                  <a:pt x="2235936" y="512064"/>
                </a:lnTo>
                <a:lnTo>
                  <a:pt x="2225537" y="511442"/>
                </a:lnTo>
                <a:lnTo>
                  <a:pt x="2191308" y="487172"/>
                </a:lnTo>
                <a:lnTo>
                  <a:pt x="2181528" y="448188"/>
                </a:lnTo>
                <a:lnTo>
                  <a:pt x="2178686" y="407339"/>
                </a:lnTo>
                <a:lnTo>
                  <a:pt x="2178443" y="390094"/>
                </a:lnTo>
                <a:lnTo>
                  <a:pt x="2178329" y="381914"/>
                </a:lnTo>
                <a:close/>
              </a:path>
              <a:path w="2353310" h="583565">
                <a:moveTo>
                  <a:pt x="2228824" y="0"/>
                </a:moveTo>
                <a:lnTo>
                  <a:pt x="2176730" y="9067"/>
                </a:lnTo>
                <a:lnTo>
                  <a:pt x="2139924" y="36271"/>
                </a:lnTo>
                <a:lnTo>
                  <a:pt x="2118053" y="79298"/>
                </a:lnTo>
                <a:lnTo>
                  <a:pt x="2110765" y="137261"/>
                </a:lnTo>
                <a:lnTo>
                  <a:pt x="2111565" y="158195"/>
                </a:lnTo>
                <a:lnTo>
                  <a:pt x="2123567" y="211937"/>
                </a:lnTo>
                <a:lnTo>
                  <a:pt x="2147437" y="252206"/>
                </a:lnTo>
                <a:lnTo>
                  <a:pt x="2180107" y="284478"/>
                </a:lnTo>
                <a:lnTo>
                  <a:pt x="2209622" y="308660"/>
                </a:lnTo>
                <a:lnTo>
                  <a:pt x="2222999" y="319641"/>
                </a:lnTo>
                <a:lnTo>
                  <a:pt x="2253005" y="347776"/>
                </a:lnTo>
                <a:lnTo>
                  <a:pt x="2275052" y="384759"/>
                </a:lnTo>
                <a:lnTo>
                  <a:pt x="2282164" y="435254"/>
                </a:lnTo>
                <a:lnTo>
                  <a:pt x="2281497" y="455569"/>
                </a:lnTo>
                <a:lnTo>
                  <a:pt x="2271496" y="495706"/>
                </a:lnTo>
                <a:lnTo>
                  <a:pt x="2235936" y="512064"/>
                </a:lnTo>
                <a:lnTo>
                  <a:pt x="2341624" y="512064"/>
                </a:lnTo>
                <a:lnTo>
                  <a:pt x="2346171" y="499083"/>
                </a:lnTo>
                <a:lnTo>
                  <a:pt x="2351506" y="469346"/>
                </a:lnTo>
                <a:lnTo>
                  <a:pt x="2353284" y="435254"/>
                </a:lnTo>
                <a:lnTo>
                  <a:pt x="2352484" y="411696"/>
                </a:lnTo>
                <a:lnTo>
                  <a:pt x="2346083" y="370448"/>
                </a:lnTo>
                <a:lnTo>
                  <a:pt x="2325547" y="321995"/>
                </a:lnTo>
                <a:lnTo>
                  <a:pt x="2294743" y="284878"/>
                </a:lnTo>
                <a:lnTo>
                  <a:pt x="2265940" y="259631"/>
                </a:lnTo>
                <a:lnTo>
                  <a:pt x="2248738" y="246075"/>
                </a:lnTo>
                <a:lnTo>
                  <a:pt x="2232200" y="232827"/>
                </a:lnTo>
                <a:lnTo>
                  <a:pt x="2197531" y="196291"/>
                </a:lnTo>
                <a:lnTo>
                  <a:pt x="2182863" y="154552"/>
                </a:lnTo>
                <a:lnTo>
                  <a:pt x="2181885" y="137261"/>
                </a:lnTo>
                <a:lnTo>
                  <a:pt x="2182495" y="122861"/>
                </a:lnTo>
                <a:lnTo>
                  <a:pt x="2193264" y="86055"/>
                </a:lnTo>
                <a:lnTo>
                  <a:pt x="2228824" y="71120"/>
                </a:lnTo>
                <a:lnTo>
                  <a:pt x="2334659" y="71120"/>
                </a:lnTo>
                <a:lnTo>
                  <a:pt x="2332926" y="65606"/>
                </a:lnTo>
                <a:lnTo>
                  <a:pt x="2319858" y="41960"/>
                </a:lnTo>
                <a:lnTo>
                  <a:pt x="2303232" y="23601"/>
                </a:lnTo>
                <a:lnTo>
                  <a:pt x="2282518" y="10488"/>
                </a:lnTo>
                <a:lnTo>
                  <a:pt x="2257716" y="2621"/>
                </a:lnTo>
                <a:lnTo>
                  <a:pt x="2228824" y="0"/>
                </a:lnTo>
                <a:close/>
              </a:path>
              <a:path w="2353310" h="583565">
                <a:moveTo>
                  <a:pt x="2334659" y="71120"/>
                </a:moveTo>
                <a:lnTo>
                  <a:pt x="2228824" y="71120"/>
                </a:lnTo>
                <a:lnTo>
                  <a:pt x="2240781" y="72453"/>
                </a:lnTo>
                <a:lnTo>
                  <a:pt x="2251048" y="76454"/>
                </a:lnTo>
                <a:lnTo>
                  <a:pt x="2275587" y="122861"/>
                </a:lnTo>
                <a:lnTo>
                  <a:pt x="2278535" y="170153"/>
                </a:lnTo>
                <a:lnTo>
                  <a:pt x="2278608" y="172821"/>
                </a:lnTo>
                <a:lnTo>
                  <a:pt x="2349728" y="172821"/>
                </a:lnTo>
                <a:lnTo>
                  <a:pt x="2347861" y="131038"/>
                </a:lnTo>
                <a:lnTo>
                  <a:pt x="2342261" y="95299"/>
                </a:lnTo>
                <a:lnTo>
                  <a:pt x="2334659" y="71120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527181" y="636494"/>
            <a:ext cx="838200" cy="180340"/>
            <a:chOff x="11527181" y="636494"/>
            <a:chExt cx="838200" cy="1803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1" y="636503"/>
              <a:ext cx="160957" cy="1777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76" y="636494"/>
              <a:ext cx="124409" cy="1796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7" y="684717"/>
              <a:ext cx="124371" cy="1317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40" y="684994"/>
              <a:ext cx="182130" cy="12923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64" y="50965"/>
                  </a:moveTo>
                  <a:lnTo>
                    <a:pt x="2527" y="50965"/>
                  </a:lnTo>
                  <a:lnTo>
                    <a:pt x="2527" y="177571"/>
                  </a:lnTo>
                  <a:lnTo>
                    <a:pt x="30264" y="177571"/>
                  </a:lnTo>
                  <a:lnTo>
                    <a:pt x="30264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408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895"/>
                  </a:lnTo>
                  <a:lnTo>
                    <a:pt x="16408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67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30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66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26"/>
                  </a:lnTo>
                  <a:lnTo>
                    <a:pt x="124345" y="77457"/>
                  </a:lnTo>
                  <a:lnTo>
                    <a:pt x="132765" y="82029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35" y="49745"/>
                  </a:lnTo>
                  <a:lnTo>
                    <a:pt x="99212" y="48018"/>
                  </a:lnTo>
                  <a:lnTo>
                    <a:pt x="90970" y="49009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93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33"/>
                  </a:lnTo>
                  <a:lnTo>
                    <a:pt x="116928" y="129616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19"/>
                  </a:lnTo>
                  <a:lnTo>
                    <a:pt x="88849" y="148526"/>
                  </a:lnTo>
                  <a:lnTo>
                    <a:pt x="81978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209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67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1099803" y="635005"/>
            <a:ext cx="362585" cy="179705"/>
            <a:chOff x="11099803" y="635005"/>
            <a:chExt cx="362585" cy="17970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96"/>
              <a:ext cx="250837" cy="11154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099803" y="635005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42" y="27165"/>
                  </a:lnTo>
                  <a:lnTo>
                    <a:pt x="231544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73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68" y="67691"/>
                  </a:lnTo>
                  <a:lnTo>
                    <a:pt x="142561" y="52174"/>
                  </a:lnTo>
                  <a:lnTo>
                    <a:pt x="151534" y="39484"/>
                  </a:lnTo>
                  <a:lnTo>
                    <a:pt x="164830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787" y="622452"/>
                </a:moveTo>
                <a:lnTo>
                  <a:pt x="12854788" y="622452"/>
                </a:lnTo>
                <a:lnTo>
                  <a:pt x="12854775" y="622300"/>
                </a:lnTo>
                <a:lnTo>
                  <a:pt x="12854788" y="0"/>
                </a:lnTo>
                <a:lnTo>
                  <a:pt x="12838722" y="0"/>
                </a:lnTo>
                <a:lnTo>
                  <a:pt x="12838722" y="622300"/>
                </a:lnTo>
                <a:lnTo>
                  <a:pt x="12838722" y="622452"/>
                </a:lnTo>
                <a:lnTo>
                  <a:pt x="11248936" y="622452"/>
                </a:lnTo>
                <a:lnTo>
                  <a:pt x="11248936" y="622300"/>
                </a:lnTo>
                <a:lnTo>
                  <a:pt x="11248936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52"/>
                </a:lnTo>
                <a:lnTo>
                  <a:pt x="9643097" y="622452"/>
                </a:lnTo>
                <a:lnTo>
                  <a:pt x="9643085" y="622300"/>
                </a:lnTo>
                <a:lnTo>
                  <a:pt x="9643097" y="0"/>
                </a:lnTo>
                <a:lnTo>
                  <a:pt x="9627032" y="0"/>
                </a:lnTo>
                <a:lnTo>
                  <a:pt x="9627032" y="622300"/>
                </a:lnTo>
                <a:lnTo>
                  <a:pt x="9627032" y="622452"/>
                </a:lnTo>
                <a:lnTo>
                  <a:pt x="8037246" y="622452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80" y="622300"/>
                </a:lnTo>
                <a:lnTo>
                  <a:pt x="8021180" y="622452"/>
                </a:lnTo>
                <a:lnTo>
                  <a:pt x="6431407" y="622452"/>
                </a:lnTo>
                <a:lnTo>
                  <a:pt x="6431394" y="622300"/>
                </a:lnTo>
                <a:lnTo>
                  <a:pt x="6431407" y="0"/>
                </a:lnTo>
                <a:lnTo>
                  <a:pt x="6415341" y="0"/>
                </a:lnTo>
                <a:lnTo>
                  <a:pt x="6415341" y="622300"/>
                </a:lnTo>
                <a:lnTo>
                  <a:pt x="6415341" y="622452"/>
                </a:lnTo>
                <a:lnTo>
                  <a:pt x="4825555" y="622452"/>
                </a:lnTo>
                <a:lnTo>
                  <a:pt x="4825555" y="622300"/>
                </a:lnTo>
                <a:lnTo>
                  <a:pt x="4825555" y="0"/>
                </a:lnTo>
                <a:lnTo>
                  <a:pt x="4809502" y="0"/>
                </a:lnTo>
                <a:lnTo>
                  <a:pt x="4809490" y="622300"/>
                </a:lnTo>
                <a:lnTo>
                  <a:pt x="4809490" y="622452"/>
                </a:lnTo>
                <a:lnTo>
                  <a:pt x="3219716" y="622452"/>
                </a:lnTo>
                <a:lnTo>
                  <a:pt x="3219704" y="622300"/>
                </a:lnTo>
                <a:lnTo>
                  <a:pt x="3219716" y="0"/>
                </a:lnTo>
                <a:lnTo>
                  <a:pt x="3203651" y="0"/>
                </a:lnTo>
                <a:lnTo>
                  <a:pt x="3203651" y="622300"/>
                </a:lnTo>
                <a:lnTo>
                  <a:pt x="3203651" y="622452"/>
                </a:lnTo>
                <a:lnTo>
                  <a:pt x="1613877" y="622452"/>
                </a:lnTo>
                <a:lnTo>
                  <a:pt x="1613865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812" y="622300"/>
                </a:lnTo>
                <a:lnTo>
                  <a:pt x="1597812" y="622452"/>
                </a:lnTo>
                <a:lnTo>
                  <a:pt x="8026" y="622452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12" y="638810"/>
                </a:lnTo>
                <a:lnTo>
                  <a:pt x="13004787" y="638810"/>
                </a:lnTo>
                <a:lnTo>
                  <a:pt x="13004787" y="630478"/>
                </a:lnTo>
                <a:lnTo>
                  <a:pt x="13004787" y="629920"/>
                </a:lnTo>
                <a:lnTo>
                  <a:pt x="13004787" y="622452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622845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5000" y="1622196"/>
                </a:lnTo>
                <a:lnTo>
                  <a:pt x="635000" y="1613865"/>
                </a:lnTo>
                <a:lnTo>
                  <a:pt x="635000" y="1613306"/>
                </a:lnTo>
                <a:lnTo>
                  <a:pt x="635000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256753"/>
                </a:lnTo>
                <a:lnTo>
                  <a:pt x="1613865" y="1256753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203651" y="630872"/>
            <a:ext cx="16510" cy="1249045"/>
          </a:xfrm>
          <a:custGeom>
            <a:avLst/>
            <a:gdLst/>
            <a:ahLst/>
            <a:cxnLst/>
            <a:rect l="l" t="t" r="r" b="b"/>
            <a:pathLst>
              <a:path w="16510" h="12490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248727"/>
                </a:lnTo>
                <a:lnTo>
                  <a:pt x="16065" y="1248727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05838" y="622845"/>
            <a:ext cx="1614170" cy="1257300"/>
          </a:xfrm>
          <a:custGeom>
            <a:avLst/>
            <a:gdLst/>
            <a:ahLst/>
            <a:cxnLst/>
            <a:rect l="l" t="t" r="r" b="b"/>
            <a:pathLst>
              <a:path w="1614170" h="12573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256753"/>
                </a:lnTo>
                <a:lnTo>
                  <a:pt x="1613865" y="1256753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809490" y="630872"/>
            <a:ext cx="16510" cy="1249045"/>
          </a:xfrm>
          <a:custGeom>
            <a:avLst/>
            <a:gdLst/>
            <a:ahLst/>
            <a:cxnLst/>
            <a:rect l="l" t="t" r="r" b="b"/>
            <a:pathLst>
              <a:path w="16510" h="12490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248727"/>
                </a:lnTo>
                <a:lnTo>
                  <a:pt x="16065" y="1248727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211677" y="622845"/>
            <a:ext cx="1614170" cy="1257300"/>
          </a:xfrm>
          <a:custGeom>
            <a:avLst/>
            <a:gdLst/>
            <a:ahLst/>
            <a:cxnLst/>
            <a:rect l="l" t="t" r="r" b="b"/>
            <a:pathLst>
              <a:path w="1614170" h="12573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256753"/>
                </a:lnTo>
                <a:lnTo>
                  <a:pt x="1613877" y="1256753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415341" y="630872"/>
            <a:ext cx="16510" cy="1249045"/>
          </a:xfrm>
          <a:custGeom>
            <a:avLst/>
            <a:gdLst/>
            <a:ahLst/>
            <a:cxnLst/>
            <a:rect l="l" t="t" r="r" b="b"/>
            <a:pathLst>
              <a:path w="16510" h="12490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248727"/>
                </a:lnTo>
                <a:lnTo>
                  <a:pt x="16065" y="1248727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817529" y="622845"/>
            <a:ext cx="1614170" cy="1257300"/>
          </a:xfrm>
          <a:custGeom>
            <a:avLst/>
            <a:gdLst/>
            <a:ahLst/>
            <a:cxnLst/>
            <a:rect l="l" t="t" r="r" b="b"/>
            <a:pathLst>
              <a:path w="1614170" h="12573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256753"/>
                </a:lnTo>
                <a:lnTo>
                  <a:pt x="1613865" y="1256753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021180" y="630872"/>
            <a:ext cx="16510" cy="1249045"/>
          </a:xfrm>
          <a:custGeom>
            <a:avLst/>
            <a:gdLst/>
            <a:ahLst/>
            <a:cxnLst/>
            <a:rect l="l" t="t" r="r" b="b"/>
            <a:pathLst>
              <a:path w="16509" h="12490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248727"/>
                </a:lnTo>
                <a:lnTo>
                  <a:pt x="16065" y="1248727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423368" y="622845"/>
            <a:ext cx="1614170" cy="1257300"/>
          </a:xfrm>
          <a:custGeom>
            <a:avLst/>
            <a:gdLst/>
            <a:ahLst/>
            <a:cxnLst/>
            <a:rect l="l" t="t" r="r" b="b"/>
            <a:pathLst>
              <a:path w="1614170" h="12573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256753"/>
                </a:lnTo>
                <a:lnTo>
                  <a:pt x="1613877" y="1256753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9627032" y="630872"/>
            <a:ext cx="16510" cy="1249045"/>
          </a:xfrm>
          <a:custGeom>
            <a:avLst/>
            <a:gdLst/>
            <a:ahLst/>
            <a:cxnLst/>
            <a:rect l="l" t="t" r="r" b="b"/>
            <a:pathLst>
              <a:path w="16509" h="12490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248727"/>
                </a:lnTo>
                <a:lnTo>
                  <a:pt x="16065" y="1248727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8029219" y="622845"/>
            <a:ext cx="1614170" cy="1257300"/>
          </a:xfrm>
          <a:custGeom>
            <a:avLst/>
            <a:gdLst/>
            <a:ahLst/>
            <a:cxnLst/>
            <a:rect l="l" t="t" r="r" b="b"/>
            <a:pathLst>
              <a:path w="1614170" h="12573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256753"/>
                </a:lnTo>
                <a:lnTo>
                  <a:pt x="1613865" y="1256753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743234" y="630872"/>
            <a:ext cx="506095" cy="1614170"/>
          </a:xfrm>
          <a:custGeom>
            <a:avLst/>
            <a:gdLst/>
            <a:ahLst/>
            <a:cxnLst/>
            <a:rect l="l" t="t" r="r" b="b"/>
            <a:pathLst>
              <a:path w="506095" h="1614170">
                <a:moveTo>
                  <a:pt x="505701" y="7620"/>
                </a:moveTo>
                <a:lnTo>
                  <a:pt x="497662" y="7620"/>
                </a:lnTo>
                <a:lnTo>
                  <a:pt x="497662" y="0"/>
                </a:lnTo>
                <a:lnTo>
                  <a:pt x="489635" y="0"/>
                </a:lnTo>
                <a:lnTo>
                  <a:pt x="489635" y="7620"/>
                </a:lnTo>
                <a:lnTo>
                  <a:pt x="489635" y="1597660"/>
                </a:lnTo>
                <a:lnTo>
                  <a:pt x="489635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38"/>
                </a:lnTo>
                <a:lnTo>
                  <a:pt x="0" y="1614170"/>
                </a:lnTo>
                <a:lnTo>
                  <a:pt x="497662" y="1614170"/>
                </a:lnTo>
                <a:lnTo>
                  <a:pt x="497662" y="1613877"/>
                </a:lnTo>
                <a:lnTo>
                  <a:pt x="505701" y="1613877"/>
                </a:lnTo>
                <a:lnTo>
                  <a:pt x="505701" y="1597812"/>
                </a:lnTo>
                <a:lnTo>
                  <a:pt x="497662" y="1597812"/>
                </a:lnTo>
                <a:lnTo>
                  <a:pt x="497662" y="1597660"/>
                </a:lnTo>
                <a:lnTo>
                  <a:pt x="505701" y="1597660"/>
                </a:lnTo>
                <a:lnTo>
                  <a:pt x="505701" y="762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635058" y="622845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1232884" y="622845"/>
            <a:ext cx="1772285" cy="1622425"/>
          </a:xfrm>
          <a:custGeom>
            <a:avLst/>
            <a:gdLst/>
            <a:ahLst/>
            <a:cxnLst/>
            <a:rect l="l" t="t" r="r" b="b"/>
            <a:pathLst>
              <a:path w="1772284" h="1622425">
                <a:moveTo>
                  <a:pt x="1771904" y="406"/>
                </a:moveTo>
                <a:lnTo>
                  <a:pt x="1621904" y="406"/>
                </a:lnTo>
                <a:lnTo>
                  <a:pt x="1621904" y="0"/>
                </a:lnTo>
                <a:lnTo>
                  <a:pt x="1613865" y="0"/>
                </a:lnTo>
                <a:lnTo>
                  <a:pt x="1613865" y="406"/>
                </a:lnTo>
                <a:lnTo>
                  <a:pt x="1605838" y="406"/>
                </a:lnTo>
                <a:lnTo>
                  <a:pt x="1605838" y="16052"/>
                </a:lnTo>
                <a:lnTo>
                  <a:pt x="1605838" y="1605686"/>
                </a:lnTo>
                <a:lnTo>
                  <a:pt x="1605838" y="1605838"/>
                </a:lnTo>
                <a:lnTo>
                  <a:pt x="16052" y="1605838"/>
                </a:lnTo>
                <a:lnTo>
                  <a:pt x="16052" y="1605686"/>
                </a:lnTo>
                <a:lnTo>
                  <a:pt x="16052" y="16052"/>
                </a:lnTo>
                <a:lnTo>
                  <a:pt x="1605838" y="16052"/>
                </a:lnTo>
                <a:lnTo>
                  <a:pt x="1605838" y="406"/>
                </a:lnTo>
                <a:lnTo>
                  <a:pt x="8026" y="406"/>
                </a:lnTo>
                <a:lnTo>
                  <a:pt x="0" y="406"/>
                </a:lnTo>
                <a:lnTo>
                  <a:pt x="0" y="15646"/>
                </a:lnTo>
                <a:lnTo>
                  <a:pt x="0" y="1605686"/>
                </a:lnTo>
                <a:lnTo>
                  <a:pt x="0" y="1622196"/>
                </a:lnTo>
                <a:lnTo>
                  <a:pt x="8026" y="1622196"/>
                </a:lnTo>
                <a:lnTo>
                  <a:pt x="1605838" y="1622196"/>
                </a:lnTo>
                <a:lnTo>
                  <a:pt x="1613865" y="1622196"/>
                </a:lnTo>
                <a:lnTo>
                  <a:pt x="1771904" y="1622196"/>
                </a:lnTo>
                <a:lnTo>
                  <a:pt x="1771904" y="1613865"/>
                </a:lnTo>
                <a:lnTo>
                  <a:pt x="1771904" y="1613306"/>
                </a:lnTo>
                <a:lnTo>
                  <a:pt x="1771904" y="1605838"/>
                </a:lnTo>
                <a:lnTo>
                  <a:pt x="1621904" y="1605838"/>
                </a:lnTo>
                <a:lnTo>
                  <a:pt x="1621891" y="1605686"/>
                </a:lnTo>
                <a:lnTo>
                  <a:pt x="1621904" y="16052"/>
                </a:lnTo>
                <a:lnTo>
                  <a:pt x="1771904" y="16052"/>
                </a:lnTo>
                <a:lnTo>
                  <a:pt x="1771904" y="8026"/>
                </a:lnTo>
                <a:lnTo>
                  <a:pt x="1771904" y="406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0" y="2228684"/>
            <a:ext cx="13004800" cy="1622425"/>
          </a:xfrm>
          <a:custGeom>
            <a:avLst/>
            <a:gdLst/>
            <a:ahLst/>
            <a:cxnLst/>
            <a:rect l="l" t="t" r="r" b="b"/>
            <a:pathLst>
              <a:path w="13004800" h="1622425">
                <a:moveTo>
                  <a:pt x="4817516" y="1613306"/>
                </a:moveTo>
                <a:lnTo>
                  <a:pt x="3211677" y="1613306"/>
                </a:lnTo>
                <a:lnTo>
                  <a:pt x="1605838" y="1613306"/>
                </a:lnTo>
                <a:lnTo>
                  <a:pt x="635000" y="1613306"/>
                </a:lnTo>
                <a:lnTo>
                  <a:pt x="635000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635000" y="16052"/>
                </a:lnTo>
                <a:lnTo>
                  <a:pt x="635000" y="8026"/>
                </a:lnTo>
                <a:lnTo>
                  <a:pt x="635000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1605838" y="1622196"/>
                </a:lnTo>
                <a:lnTo>
                  <a:pt x="3211677" y="1622196"/>
                </a:lnTo>
                <a:lnTo>
                  <a:pt x="4817516" y="1622196"/>
                </a:lnTo>
                <a:lnTo>
                  <a:pt x="4817516" y="1613306"/>
                </a:lnTo>
                <a:close/>
              </a:path>
              <a:path w="13004800" h="1622425">
                <a:moveTo>
                  <a:pt x="8029207" y="1613306"/>
                </a:moveTo>
                <a:lnTo>
                  <a:pt x="6423368" y="1613306"/>
                </a:lnTo>
                <a:lnTo>
                  <a:pt x="4817529" y="1613306"/>
                </a:lnTo>
                <a:lnTo>
                  <a:pt x="4817529" y="1622196"/>
                </a:lnTo>
                <a:lnTo>
                  <a:pt x="6423368" y="1622196"/>
                </a:lnTo>
                <a:lnTo>
                  <a:pt x="8029207" y="1622196"/>
                </a:lnTo>
                <a:lnTo>
                  <a:pt x="8029207" y="1613306"/>
                </a:lnTo>
                <a:close/>
              </a:path>
              <a:path w="13004800" h="1622425">
                <a:moveTo>
                  <a:pt x="13004787" y="406"/>
                </a:moveTo>
                <a:lnTo>
                  <a:pt x="12854788" y="406"/>
                </a:lnTo>
                <a:lnTo>
                  <a:pt x="12854788" y="0"/>
                </a:lnTo>
                <a:lnTo>
                  <a:pt x="12846749" y="0"/>
                </a:lnTo>
                <a:lnTo>
                  <a:pt x="12846749" y="406"/>
                </a:lnTo>
                <a:lnTo>
                  <a:pt x="12838722" y="406"/>
                </a:lnTo>
                <a:lnTo>
                  <a:pt x="12838722" y="16052"/>
                </a:lnTo>
                <a:lnTo>
                  <a:pt x="12838722" y="1605686"/>
                </a:lnTo>
                <a:lnTo>
                  <a:pt x="12838722" y="1605838"/>
                </a:lnTo>
                <a:lnTo>
                  <a:pt x="11248936" y="1605838"/>
                </a:lnTo>
                <a:lnTo>
                  <a:pt x="11248936" y="1605686"/>
                </a:lnTo>
                <a:lnTo>
                  <a:pt x="11248936" y="16052"/>
                </a:lnTo>
                <a:lnTo>
                  <a:pt x="12838722" y="16052"/>
                </a:lnTo>
                <a:lnTo>
                  <a:pt x="12838722" y="406"/>
                </a:lnTo>
                <a:lnTo>
                  <a:pt x="11248936" y="406"/>
                </a:lnTo>
                <a:lnTo>
                  <a:pt x="11248936" y="0"/>
                </a:lnTo>
                <a:lnTo>
                  <a:pt x="11240897" y="0"/>
                </a:lnTo>
                <a:lnTo>
                  <a:pt x="11240897" y="406"/>
                </a:lnTo>
                <a:lnTo>
                  <a:pt x="11232883" y="406"/>
                </a:lnTo>
                <a:lnTo>
                  <a:pt x="10743235" y="406"/>
                </a:lnTo>
                <a:lnTo>
                  <a:pt x="10743235" y="8026"/>
                </a:lnTo>
                <a:lnTo>
                  <a:pt x="10743235" y="16052"/>
                </a:lnTo>
                <a:lnTo>
                  <a:pt x="11232871" y="16052"/>
                </a:lnTo>
                <a:lnTo>
                  <a:pt x="11232871" y="1605686"/>
                </a:lnTo>
                <a:lnTo>
                  <a:pt x="11232871" y="1605838"/>
                </a:lnTo>
                <a:lnTo>
                  <a:pt x="10743235" y="1605838"/>
                </a:lnTo>
                <a:lnTo>
                  <a:pt x="10743235" y="1613306"/>
                </a:lnTo>
                <a:lnTo>
                  <a:pt x="9635058" y="1613306"/>
                </a:lnTo>
                <a:lnTo>
                  <a:pt x="8029219" y="1613306"/>
                </a:lnTo>
                <a:lnTo>
                  <a:pt x="8029219" y="1622196"/>
                </a:lnTo>
                <a:lnTo>
                  <a:pt x="9635058" y="1622196"/>
                </a:lnTo>
                <a:lnTo>
                  <a:pt x="11232883" y="1622196"/>
                </a:lnTo>
                <a:lnTo>
                  <a:pt x="13004787" y="1622196"/>
                </a:lnTo>
                <a:lnTo>
                  <a:pt x="13004787" y="1613865"/>
                </a:lnTo>
                <a:lnTo>
                  <a:pt x="13004787" y="1613306"/>
                </a:lnTo>
                <a:lnTo>
                  <a:pt x="13004787" y="1605838"/>
                </a:lnTo>
                <a:lnTo>
                  <a:pt x="12854788" y="1605838"/>
                </a:lnTo>
                <a:lnTo>
                  <a:pt x="12854775" y="1605686"/>
                </a:lnTo>
                <a:lnTo>
                  <a:pt x="12854788" y="16052"/>
                </a:lnTo>
                <a:lnTo>
                  <a:pt x="13004787" y="16052"/>
                </a:lnTo>
                <a:lnTo>
                  <a:pt x="13004787" y="8026"/>
                </a:lnTo>
                <a:lnTo>
                  <a:pt x="13004787" y="406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0" y="3834942"/>
            <a:ext cx="9627235" cy="1621790"/>
          </a:xfrm>
          <a:custGeom>
            <a:avLst/>
            <a:gdLst/>
            <a:ahLst/>
            <a:cxnLst/>
            <a:rect l="l" t="t" r="r" b="b"/>
            <a:pathLst>
              <a:path w="9627235" h="1621789">
                <a:moveTo>
                  <a:pt x="1597812" y="7620"/>
                </a:moveTo>
                <a:lnTo>
                  <a:pt x="635000" y="7620"/>
                </a:lnTo>
                <a:lnTo>
                  <a:pt x="635000" y="0"/>
                </a:ln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35000" y="1621790"/>
                </a:lnTo>
                <a:lnTo>
                  <a:pt x="635000" y="1613458"/>
                </a:lnTo>
                <a:lnTo>
                  <a:pt x="635000" y="1612900"/>
                </a:lnTo>
                <a:lnTo>
                  <a:pt x="635000" y="1605432"/>
                </a:lnTo>
                <a:lnTo>
                  <a:pt x="8026" y="1605432"/>
                </a:lnTo>
                <a:lnTo>
                  <a:pt x="8026" y="15646"/>
                </a:lnTo>
                <a:lnTo>
                  <a:pt x="1597812" y="15646"/>
                </a:lnTo>
                <a:lnTo>
                  <a:pt x="1597812" y="7620"/>
                </a:lnTo>
                <a:close/>
              </a:path>
              <a:path w="9627235" h="1621789">
                <a:moveTo>
                  <a:pt x="3203651" y="7620"/>
                </a:moveTo>
                <a:lnTo>
                  <a:pt x="1613865" y="7620"/>
                </a:lnTo>
                <a:lnTo>
                  <a:pt x="1613865" y="15646"/>
                </a:lnTo>
                <a:lnTo>
                  <a:pt x="3203651" y="15646"/>
                </a:lnTo>
                <a:lnTo>
                  <a:pt x="3203651" y="7620"/>
                </a:lnTo>
                <a:close/>
              </a:path>
              <a:path w="9627235" h="1621789">
                <a:moveTo>
                  <a:pt x="4809490" y="7620"/>
                </a:moveTo>
                <a:lnTo>
                  <a:pt x="3219704" y="7620"/>
                </a:lnTo>
                <a:lnTo>
                  <a:pt x="3219704" y="15646"/>
                </a:lnTo>
                <a:lnTo>
                  <a:pt x="4809490" y="15646"/>
                </a:lnTo>
                <a:lnTo>
                  <a:pt x="4809490" y="7620"/>
                </a:lnTo>
                <a:close/>
              </a:path>
              <a:path w="9627235" h="1621789">
                <a:moveTo>
                  <a:pt x="6415341" y="7620"/>
                </a:moveTo>
                <a:lnTo>
                  <a:pt x="4825555" y="7620"/>
                </a:lnTo>
                <a:lnTo>
                  <a:pt x="4825555" y="15646"/>
                </a:lnTo>
                <a:lnTo>
                  <a:pt x="6415341" y="15646"/>
                </a:lnTo>
                <a:lnTo>
                  <a:pt x="6415341" y="7620"/>
                </a:lnTo>
                <a:close/>
              </a:path>
              <a:path w="9627235" h="1621789">
                <a:moveTo>
                  <a:pt x="8021180" y="7620"/>
                </a:moveTo>
                <a:lnTo>
                  <a:pt x="6431394" y="7620"/>
                </a:lnTo>
                <a:lnTo>
                  <a:pt x="6431394" y="15646"/>
                </a:lnTo>
                <a:lnTo>
                  <a:pt x="8021180" y="15646"/>
                </a:lnTo>
                <a:lnTo>
                  <a:pt x="8021180" y="7620"/>
                </a:lnTo>
                <a:close/>
              </a:path>
              <a:path w="9627235" h="1621789">
                <a:moveTo>
                  <a:pt x="9627032" y="7620"/>
                </a:moveTo>
                <a:lnTo>
                  <a:pt x="8037246" y="7620"/>
                </a:lnTo>
                <a:lnTo>
                  <a:pt x="8037246" y="15646"/>
                </a:lnTo>
                <a:lnTo>
                  <a:pt x="9627032" y="15646"/>
                </a:lnTo>
                <a:lnTo>
                  <a:pt x="9627032" y="7620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9643085" y="3834536"/>
            <a:ext cx="3362325" cy="1622425"/>
          </a:xfrm>
          <a:custGeom>
            <a:avLst/>
            <a:gdLst/>
            <a:ahLst/>
            <a:cxnLst/>
            <a:rect l="l" t="t" r="r" b="b"/>
            <a:pathLst>
              <a:path w="3362325" h="1622425">
                <a:moveTo>
                  <a:pt x="3361702" y="406"/>
                </a:moveTo>
                <a:lnTo>
                  <a:pt x="3211703" y="406"/>
                </a:lnTo>
                <a:lnTo>
                  <a:pt x="3211703" y="0"/>
                </a:lnTo>
                <a:lnTo>
                  <a:pt x="3203664" y="0"/>
                </a:lnTo>
                <a:lnTo>
                  <a:pt x="3203664" y="406"/>
                </a:lnTo>
                <a:lnTo>
                  <a:pt x="3195637" y="406"/>
                </a:lnTo>
                <a:lnTo>
                  <a:pt x="3195637" y="16052"/>
                </a:lnTo>
                <a:lnTo>
                  <a:pt x="3195637" y="1605686"/>
                </a:lnTo>
                <a:lnTo>
                  <a:pt x="3195637" y="1605838"/>
                </a:lnTo>
                <a:lnTo>
                  <a:pt x="1605851" y="1605838"/>
                </a:lnTo>
                <a:lnTo>
                  <a:pt x="1605851" y="1605686"/>
                </a:lnTo>
                <a:lnTo>
                  <a:pt x="1605851" y="16052"/>
                </a:lnTo>
                <a:lnTo>
                  <a:pt x="3195637" y="16052"/>
                </a:lnTo>
                <a:lnTo>
                  <a:pt x="3195637" y="406"/>
                </a:lnTo>
                <a:lnTo>
                  <a:pt x="1605851" y="406"/>
                </a:lnTo>
                <a:lnTo>
                  <a:pt x="1605851" y="0"/>
                </a:lnTo>
                <a:lnTo>
                  <a:pt x="1597812" y="0"/>
                </a:lnTo>
                <a:lnTo>
                  <a:pt x="1597812" y="406"/>
                </a:lnTo>
                <a:lnTo>
                  <a:pt x="1589798" y="406"/>
                </a:lnTo>
                <a:lnTo>
                  <a:pt x="1100150" y="406"/>
                </a:lnTo>
                <a:lnTo>
                  <a:pt x="1100150" y="8026"/>
                </a:lnTo>
                <a:lnTo>
                  <a:pt x="0" y="8026"/>
                </a:lnTo>
                <a:lnTo>
                  <a:pt x="0" y="16052"/>
                </a:lnTo>
                <a:lnTo>
                  <a:pt x="1589786" y="16052"/>
                </a:lnTo>
                <a:lnTo>
                  <a:pt x="1589786" y="1605686"/>
                </a:lnTo>
                <a:lnTo>
                  <a:pt x="1589786" y="1605838"/>
                </a:lnTo>
                <a:lnTo>
                  <a:pt x="1100150" y="1605838"/>
                </a:lnTo>
                <a:lnTo>
                  <a:pt x="1100150" y="1613306"/>
                </a:lnTo>
                <a:lnTo>
                  <a:pt x="1100150" y="1613865"/>
                </a:lnTo>
                <a:lnTo>
                  <a:pt x="1100150" y="1622196"/>
                </a:lnTo>
                <a:lnTo>
                  <a:pt x="1589798" y="1622196"/>
                </a:lnTo>
                <a:lnTo>
                  <a:pt x="3361702" y="1622196"/>
                </a:lnTo>
                <a:lnTo>
                  <a:pt x="3361702" y="1613865"/>
                </a:lnTo>
                <a:lnTo>
                  <a:pt x="3361702" y="1613306"/>
                </a:lnTo>
                <a:lnTo>
                  <a:pt x="3361702" y="1605838"/>
                </a:lnTo>
                <a:lnTo>
                  <a:pt x="3211703" y="1605838"/>
                </a:lnTo>
                <a:lnTo>
                  <a:pt x="3211690" y="1605686"/>
                </a:lnTo>
                <a:lnTo>
                  <a:pt x="3211703" y="16052"/>
                </a:lnTo>
                <a:lnTo>
                  <a:pt x="3361702" y="16052"/>
                </a:lnTo>
                <a:lnTo>
                  <a:pt x="3361702" y="8026"/>
                </a:lnTo>
                <a:lnTo>
                  <a:pt x="3361702" y="406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0" y="5440370"/>
            <a:ext cx="13004800" cy="1874520"/>
            <a:chOff x="0" y="5440370"/>
            <a:chExt cx="13004800" cy="1874520"/>
          </a:xfrm>
        </p:grpSpPr>
        <p:sp>
          <p:nvSpPr>
            <p:cNvPr id="31" name="object 31" descr=""/>
            <p:cNvSpPr/>
            <p:nvPr/>
          </p:nvSpPr>
          <p:spPr>
            <a:xfrm>
              <a:off x="0" y="5440781"/>
              <a:ext cx="11249025" cy="1621790"/>
            </a:xfrm>
            <a:custGeom>
              <a:avLst/>
              <a:gdLst/>
              <a:ahLst/>
              <a:cxnLst/>
              <a:rect l="l" t="t" r="r" b="b"/>
              <a:pathLst>
                <a:path w="11249025" h="1621790">
                  <a:moveTo>
                    <a:pt x="1613877" y="340245"/>
                  </a:moveTo>
                  <a:lnTo>
                    <a:pt x="1597812" y="340245"/>
                  </a:lnTo>
                  <a:lnTo>
                    <a:pt x="1597812" y="510425"/>
                  </a:lnTo>
                  <a:lnTo>
                    <a:pt x="1613865" y="510425"/>
                  </a:lnTo>
                  <a:lnTo>
                    <a:pt x="1613877" y="340245"/>
                  </a:lnTo>
                  <a:close/>
                </a:path>
                <a:path w="11249025" h="1621790">
                  <a:moveTo>
                    <a:pt x="3219716" y="340245"/>
                  </a:moveTo>
                  <a:lnTo>
                    <a:pt x="3203651" y="340245"/>
                  </a:lnTo>
                  <a:lnTo>
                    <a:pt x="3203651" y="510425"/>
                  </a:lnTo>
                  <a:lnTo>
                    <a:pt x="3219704" y="510425"/>
                  </a:lnTo>
                  <a:lnTo>
                    <a:pt x="3219716" y="340245"/>
                  </a:lnTo>
                  <a:close/>
                </a:path>
                <a:path w="11249025" h="1621790">
                  <a:moveTo>
                    <a:pt x="4825555" y="340245"/>
                  </a:moveTo>
                  <a:lnTo>
                    <a:pt x="4809502" y="340245"/>
                  </a:lnTo>
                  <a:lnTo>
                    <a:pt x="4809490" y="510425"/>
                  </a:lnTo>
                  <a:lnTo>
                    <a:pt x="4825555" y="510425"/>
                  </a:lnTo>
                  <a:lnTo>
                    <a:pt x="4825555" y="340245"/>
                  </a:lnTo>
                  <a:close/>
                </a:path>
                <a:path w="11249025" h="1621790">
                  <a:moveTo>
                    <a:pt x="6431407" y="340245"/>
                  </a:moveTo>
                  <a:lnTo>
                    <a:pt x="6415341" y="340245"/>
                  </a:lnTo>
                  <a:lnTo>
                    <a:pt x="6415341" y="510425"/>
                  </a:lnTo>
                  <a:lnTo>
                    <a:pt x="6431394" y="510425"/>
                  </a:lnTo>
                  <a:lnTo>
                    <a:pt x="6431407" y="340245"/>
                  </a:lnTo>
                  <a:close/>
                </a:path>
                <a:path w="11249025" h="1621790">
                  <a:moveTo>
                    <a:pt x="8037246" y="751725"/>
                  </a:moveTo>
                  <a:lnTo>
                    <a:pt x="8021193" y="751725"/>
                  </a:lnTo>
                  <a:lnTo>
                    <a:pt x="8021180" y="752246"/>
                  </a:lnTo>
                  <a:lnTo>
                    <a:pt x="8037246" y="752246"/>
                  </a:lnTo>
                  <a:lnTo>
                    <a:pt x="8037246" y="751725"/>
                  </a:lnTo>
                  <a:close/>
                </a:path>
                <a:path w="11249025" h="1621790">
                  <a:moveTo>
                    <a:pt x="8037246" y="340245"/>
                  </a:moveTo>
                  <a:lnTo>
                    <a:pt x="8021193" y="340245"/>
                  </a:lnTo>
                  <a:lnTo>
                    <a:pt x="8021180" y="510425"/>
                  </a:lnTo>
                  <a:lnTo>
                    <a:pt x="8037246" y="510425"/>
                  </a:lnTo>
                  <a:lnTo>
                    <a:pt x="8037246" y="340245"/>
                  </a:lnTo>
                  <a:close/>
                </a:path>
                <a:path w="11249025" h="1621790">
                  <a:moveTo>
                    <a:pt x="9643097" y="340245"/>
                  </a:moveTo>
                  <a:lnTo>
                    <a:pt x="9627032" y="340245"/>
                  </a:lnTo>
                  <a:lnTo>
                    <a:pt x="9627032" y="510425"/>
                  </a:lnTo>
                  <a:lnTo>
                    <a:pt x="9643085" y="510425"/>
                  </a:lnTo>
                  <a:lnTo>
                    <a:pt x="9643097" y="340245"/>
                  </a:lnTo>
                  <a:close/>
                </a:path>
                <a:path w="11249025" h="1621790">
                  <a:moveTo>
                    <a:pt x="11248936" y="15240"/>
                  </a:moveTo>
                  <a:lnTo>
                    <a:pt x="11240897" y="15240"/>
                  </a:lnTo>
                  <a:lnTo>
                    <a:pt x="11240897" y="7620"/>
                  </a:lnTo>
                  <a:lnTo>
                    <a:pt x="11232871" y="7620"/>
                  </a:lnTo>
                  <a:lnTo>
                    <a:pt x="11232871" y="15240"/>
                  </a:lnTo>
                  <a:lnTo>
                    <a:pt x="11232871" y="1605280"/>
                  </a:lnTo>
                  <a:lnTo>
                    <a:pt x="11232871" y="1605432"/>
                  </a:lnTo>
                  <a:lnTo>
                    <a:pt x="9643097" y="1605432"/>
                  </a:lnTo>
                  <a:lnTo>
                    <a:pt x="9643085" y="1605280"/>
                  </a:lnTo>
                  <a:lnTo>
                    <a:pt x="9643097" y="1235887"/>
                  </a:lnTo>
                  <a:lnTo>
                    <a:pt x="9627032" y="1235887"/>
                  </a:lnTo>
                  <a:lnTo>
                    <a:pt x="9627032" y="1605280"/>
                  </a:lnTo>
                  <a:lnTo>
                    <a:pt x="9627032" y="1605432"/>
                  </a:lnTo>
                  <a:lnTo>
                    <a:pt x="8037246" y="1605432"/>
                  </a:lnTo>
                  <a:lnTo>
                    <a:pt x="8037246" y="1605280"/>
                  </a:lnTo>
                  <a:lnTo>
                    <a:pt x="8037246" y="1235887"/>
                  </a:lnTo>
                  <a:lnTo>
                    <a:pt x="8021193" y="1235887"/>
                  </a:lnTo>
                  <a:lnTo>
                    <a:pt x="8021180" y="1605280"/>
                  </a:lnTo>
                  <a:lnTo>
                    <a:pt x="8021180" y="1605432"/>
                  </a:lnTo>
                  <a:lnTo>
                    <a:pt x="6431407" y="1605432"/>
                  </a:lnTo>
                  <a:lnTo>
                    <a:pt x="6431394" y="1605280"/>
                  </a:lnTo>
                  <a:lnTo>
                    <a:pt x="6431407" y="1235887"/>
                  </a:lnTo>
                  <a:lnTo>
                    <a:pt x="6415341" y="1235887"/>
                  </a:lnTo>
                  <a:lnTo>
                    <a:pt x="6415341" y="1605280"/>
                  </a:lnTo>
                  <a:lnTo>
                    <a:pt x="6415341" y="1605432"/>
                  </a:lnTo>
                  <a:lnTo>
                    <a:pt x="4825555" y="1605432"/>
                  </a:lnTo>
                  <a:lnTo>
                    <a:pt x="4825555" y="1605280"/>
                  </a:lnTo>
                  <a:lnTo>
                    <a:pt x="4825555" y="1235887"/>
                  </a:lnTo>
                  <a:lnTo>
                    <a:pt x="4809502" y="1235887"/>
                  </a:lnTo>
                  <a:lnTo>
                    <a:pt x="4809490" y="1605280"/>
                  </a:lnTo>
                  <a:lnTo>
                    <a:pt x="4809490" y="1605432"/>
                  </a:lnTo>
                  <a:lnTo>
                    <a:pt x="3219716" y="1605432"/>
                  </a:lnTo>
                  <a:lnTo>
                    <a:pt x="3219704" y="1605280"/>
                  </a:lnTo>
                  <a:lnTo>
                    <a:pt x="3219716" y="1235887"/>
                  </a:lnTo>
                  <a:lnTo>
                    <a:pt x="3203651" y="1235887"/>
                  </a:lnTo>
                  <a:lnTo>
                    <a:pt x="3203651" y="1605280"/>
                  </a:lnTo>
                  <a:lnTo>
                    <a:pt x="3203651" y="1605432"/>
                  </a:lnTo>
                  <a:lnTo>
                    <a:pt x="1613877" y="1605432"/>
                  </a:lnTo>
                  <a:lnTo>
                    <a:pt x="1613865" y="1605280"/>
                  </a:lnTo>
                  <a:lnTo>
                    <a:pt x="1613877" y="1235887"/>
                  </a:lnTo>
                  <a:lnTo>
                    <a:pt x="1597812" y="1235887"/>
                  </a:lnTo>
                  <a:lnTo>
                    <a:pt x="1597812" y="1605280"/>
                  </a:lnTo>
                  <a:lnTo>
                    <a:pt x="1597812" y="1605432"/>
                  </a:lnTo>
                  <a:lnTo>
                    <a:pt x="8026" y="1605432"/>
                  </a:lnTo>
                  <a:lnTo>
                    <a:pt x="8026" y="15646"/>
                  </a:lnTo>
                  <a:lnTo>
                    <a:pt x="635000" y="15646"/>
                  </a:lnTo>
                  <a:lnTo>
                    <a:pt x="635000" y="7620"/>
                  </a:lnTo>
                  <a:lnTo>
                    <a:pt x="63500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612900"/>
                  </a:lnTo>
                  <a:lnTo>
                    <a:pt x="0" y="1621790"/>
                  </a:lnTo>
                  <a:lnTo>
                    <a:pt x="1597812" y="1621790"/>
                  </a:lnTo>
                  <a:lnTo>
                    <a:pt x="1605838" y="1621790"/>
                  </a:lnTo>
                  <a:lnTo>
                    <a:pt x="11240897" y="1621790"/>
                  </a:lnTo>
                  <a:lnTo>
                    <a:pt x="11240897" y="1621497"/>
                  </a:lnTo>
                  <a:lnTo>
                    <a:pt x="11248936" y="1621497"/>
                  </a:lnTo>
                  <a:lnTo>
                    <a:pt x="11248936" y="1605432"/>
                  </a:lnTo>
                  <a:lnTo>
                    <a:pt x="11240897" y="1605432"/>
                  </a:lnTo>
                  <a:lnTo>
                    <a:pt x="11240897" y="1605280"/>
                  </a:lnTo>
                  <a:lnTo>
                    <a:pt x="11248936" y="1605280"/>
                  </a:lnTo>
                  <a:lnTo>
                    <a:pt x="11248936" y="15240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9643097" y="1621485"/>
                  </a:moveTo>
                  <a:lnTo>
                    <a:pt x="9635058" y="1621485"/>
                  </a:lnTo>
                  <a:lnTo>
                    <a:pt x="9635058" y="1613865"/>
                  </a:lnTo>
                  <a:lnTo>
                    <a:pt x="9635058" y="1606245"/>
                  </a:lnTo>
                  <a:lnTo>
                    <a:pt x="8037246" y="1606245"/>
                  </a:lnTo>
                  <a:lnTo>
                    <a:pt x="8037246" y="1605851"/>
                  </a:lnTo>
                  <a:lnTo>
                    <a:pt x="8029207" y="1605851"/>
                  </a:lnTo>
                  <a:lnTo>
                    <a:pt x="8029207" y="1606245"/>
                  </a:lnTo>
                  <a:lnTo>
                    <a:pt x="8021193" y="1606245"/>
                  </a:lnTo>
                  <a:lnTo>
                    <a:pt x="8021180" y="1613865"/>
                  </a:lnTo>
                  <a:lnTo>
                    <a:pt x="6431407" y="1613877"/>
                  </a:lnTo>
                  <a:lnTo>
                    <a:pt x="8021180" y="1613865"/>
                  </a:lnTo>
                  <a:lnTo>
                    <a:pt x="8021180" y="1606245"/>
                  </a:lnTo>
                  <a:lnTo>
                    <a:pt x="6431407" y="1606245"/>
                  </a:lnTo>
                  <a:lnTo>
                    <a:pt x="6431407" y="1605851"/>
                  </a:lnTo>
                  <a:lnTo>
                    <a:pt x="6423368" y="1605851"/>
                  </a:lnTo>
                  <a:lnTo>
                    <a:pt x="6423368" y="1606245"/>
                  </a:lnTo>
                  <a:lnTo>
                    <a:pt x="6415341" y="1606245"/>
                  </a:lnTo>
                  <a:lnTo>
                    <a:pt x="6415341" y="1613865"/>
                  </a:lnTo>
                  <a:lnTo>
                    <a:pt x="4825555" y="1613877"/>
                  </a:lnTo>
                  <a:lnTo>
                    <a:pt x="6415341" y="1613865"/>
                  </a:lnTo>
                  <a:lnTo>
                    <a:pt x="6415341" y="1606245"/>
                  </a:lnTo>
                  <a:lnTo>
                    <a:pt x="4825555" y="1606245"/>
                  </a:lnTo>
                  <a:lnTo>
                    <a:pt x="4825555" y="1605851"/>
                  </a:lnTo>
                  <a:lnTo>
                    <a:pt x="4817516" y="1605851"/>
                  </a:lnTo>
                  <a:lnTo>
                    <a:pt x="4817516" y="1606245"/>
                  </a:lnTo>
                  <a:lnTo>
                    <a:pt x="4809502" y="1606245"/>
                  </a:lnTo>
                  <a:lnTo>
                    <a:pt x="4809490" y="1613865"/>
                  </a:lnTo>
                  <a:lnTo>
                    <a:pt x="3219716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16" y="1606245"/>
                  </a:lnTo>
                  <a:lnTo>
                    <a:pt x="3219716" y="1605851"/>
                  </a:lnTo>
                  <a:lnTo>
                    <a:pt x="3211677" y="1605851"/>
                  </a:lnTo>
                  <a:lnTo>
                    <a:pt x="3211677" y="1606245"/>
                  </a:lnTo>
                  <a:lnTo>
                    <a:pt x="3203651" y="1606245"/>
                  </a:lnTo>
                  <a:lnTo>
                    <a:pt x="3203651" y="1613865"/>
                  </a:lnTo>
                  <a:lnTo>
                    <a:pt x="1613877" y="1613877"/>
                  </a:lnTo>
                  <a:lnTo>
                    <a:pt x="3203651" y="1613865"/>
                  </a:lnTo>
                  <a:lnTo>
                    <a:pt x="3203651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12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65" y="1874215"/>
                  </a:lnTo>
                  <a:lnTo>
                    <a:pt x="1613877" y="1621904"/>
                  </a:lnTo>
                  <a:lnTo>
                    <a:pt x="3203651" y="1621904"/>
                  </a:lnTo>
                  <a:lnTo>
                    <a:pt x="3203651" y="1874215"/>
                  </a:lnTo>
                  <a:lnTo>
                    <a:pt x="3219704" y="1874215"/>
                  </a:lnTo>
                  <a:lnTo>
                    <a:pt x="3219716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55" y="1874215"/>
                  </a:lnTo>
                  <a:lnTo>
                    <a:pt x="4825555" y="1621904"/>
                  </a:lnTo>
                  <a:lnTo>
                    <a:pt x="6415341" y="1621904"/>
                  </a:lnTo>
                  <a:lnTo>
                    <a:pt x="6415341" y="1874215"/>
                  </a:lnTo>
                  <a:lnTo>
                    <a:pt x="6431394" y="1874215"/>
                  </a:lnTo>
                  <a:lnTo>
                    <a:pt x="6431407" y="1621904"/>
                  </a:lnTo>
                  <a:lnTo>
                    <a:pt x="8021180" y="1621904"/>
                  </a:lnTo>
                  <a:lnTo>
                    <a:pt x="8021180" y="1874215"/>
                  </a:lnTo>
                  <a:lnTo>
                    <a:pt x="8037246" y="1874215"/>
                  </a:lnTo>
                  <a:lnTo>
                    <a:pt x="8037246" y="1621904"/>
                  </a:lnTo>
                  <a:lnTo>
                    <a:pt x="8037246" y="1621485"/>
                  </a:lnTo>
                  <a:lnTo>
                    <a:pt x="8037246" y="1613865"/>
                  </a:lnTo>
                  <a:lnTo>
                    <a:pt x="9627032" y="1613865"/>
                  </a:lnTo>
                  <a:lnTo>
                    <a:pt x="9627032" y="1621485"/>
                  </a:lnTo>
                  <a:lnTo>
                    <a:pt x="9627032" y="1874215"/>
                  </a:lnTo>
                  <a:lnTo>
                    <a:pt x="9643097" y="1874215"/>
                  </a:lnTo>
                  <a:lnTo>
                    <a:pt x="9643097" y="1621485"/>
                  </a:lnTo>
                  <a:close/>
                </a:path>
                <a:path w="13004800" h="1874520">
                  <a:moveTo>
                    <a:pt x="13004787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22" y="406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36" y="1605838"/>
                  </a:lnTo>
                  <a:lnTo>
                    <a:pt x="11248936" y="1605686"/>
                  </a:lnTo>
                  <a:lnTo>
                    <a:pt x="11248936" y="16052"/>
                  </a:lnTo>
                  <a:lnTo>
                    <a:pt x="12838722" y="16052"/>
                  </a:lnTo>
                  <a:lnTo>
                    <a:pt x="12838722" y="406"/>
                  </a:lnTo>
                  <a:lnTo>
                    <a:pt x="11248936" y="406"/>
                  </a:lnTo>
                  <a:lnTo>
                    <a:pt x="11248936" y="0"/>
                  </a:lnTo>
                  <a:lnTo>
                    <a:pt x="11240897" y="0"/>
                  </a:lnTo>
                  <a:lnTo>
                    <a:pt x="11240897" y="406"/>
                  </a:lnTo>
                  <a:lnTo>
                    <a:pt x="11232883" y="406"/>
                  </a:lnTo>
                  <a:lnTo>
                    <a:pt x="10743235" y="406"/>
                  </a:lnTo>
                  <a:lnTo>
                    <a:pt x="10743235" y="8026"/>
                  </a:lnTo>
                  <a:lnTo>
                    <a:pt x="10743235" y="16052"/>
                  </a:lnTo>
                  <a:lnTo>
                    <a:pt x="11232871" y="16052"/>
                  </a:lnTo>
                  <a:lnTo>
                    <a:pt x="11232871" y="15646"/>
                  </a:lnTo>
                  <a:lnTo>
                    <a:pt x="11232883" y="1605686"/>
                  </a:lnTo>
                  <a:lnTo>
                    <a:pt x="11232883" y="1622196"/>
                  </a:lnTo>
                  <a:lnTo>
                    <a:pt x="11240910" y="1622196"/>
                  </a:lnTo>
                  <a:lnTo>
                    <a:pt x="12838722" y="1622196"/>
                  </a:lnTo>
                  <a:lnTo>
                    <a:pt x="12846749" y="1622196"/>
                  </a:lnTo>
                  <a:lnTo>
                    <a:pt x="13004787" y="1622196"/>
                  </a:lnTo>
                  <a:lnTo>
                    <a:pt x="13004787" y="1613865"/>
                  </a:lnTo>
                  <a:lnTo>
                    <a:pt x="13004787" y="1613306"/>
                  </a:lnTo>
                  <a:lnTo>
                    <a:pt x="13004787" y="1605838"/>
                  </a:lnTo>
                  <a:lnTo>
                    <a:pt x="12854788" y="1605838"/>
                  </a:lnTo>
                  <a:lnTo>
                    <a:pt x="12854775" y="1605686"/>
                  </a:lnTo>
                  <a:lnTo>
                    <a:pt x="12854788" y="16052"/>
                  </a:lnTo>
                  <a:lnTo>
                    <a:pt x="13004787" y="16052"/>
                  </a:lnTo>
                  <a:lnTo>
                    <a:pt x="13004787" y="8026"/>
                  </a:lnTo>
                  <a:lnTo>
                    <a:pt x="13004787" y="4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029219" y="7046226"/>
              <a:ext cx="4975860" cy="268605"/>
            </a:xfrm>
            <a:custGeom>
              <a:avLst/>
              <a:gdLst/>
              <a:ahLst/>
              <a:cxnLst/>
              <a:rect l="l" t="t" r="r" b="b"/>
              <a:pathLst>
                <a:path w="4975859" h="268604">
                  <a:moveTo>
                    <a:pt x="4975568" y="393"/>
                  </a:moveTo>
                  <a:lnTo>
                    <a:pt x="4825568" y="393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393"/>
                  </a:lnTo>
                  <a:lnTo>
                    <a:pt x="4809502" y="393"/>
                  </a:lnTo>
                  <a:lnTo>
                    <a:pt x="4809502" y="8013"/>
                  </a:lnTo>
                  <a:lnTo>
                    <a:pt x="3219716" y="8026"/>
                  </a:lnTo>
                  <a:lnTo>
                    <a:pt x="4809502" y="8013"/>
                  </a:lnTo>
                  <a:lnTo>
                    <a:pt x="4809502" y="393"/>
                  </a:lnTo>
                  <a:lnTo>
                    <a:pt x="3219716" y="393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393"/>
                  </a:lnTo>
                  <a:lnTo>
                    <a:pt x="3203664" y="393"/>
                  </a:lnTo>
                  <a:lnTo>
                    <a:pt x="3203651" y="8013"/>
                  </a:lnTo>
                  <a:lnTo>
                    <a:pt x="1613877" y="8026"/>
                  </a:lnTo>
                  <a:lnTo>
                    <a:pt x="3203651" y="8013"/>
                  </a:lnTo>
                  <a:lnTo>
                    <a:pt x="3203651" y="393"/>
                  </a:lnTo>
                  <a:lnTo>
                    <a:pt x="1613877" y="393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393"/>
                  </a:lnTo>
                  <a:lnTo>
                    <a:pt x="1597812" y="393"/>
                  </a:lnTo>
                  <a:lnTo>
                    <a:pt x="0" y="393"/>
                  </a:lnTo>
                  <a:lnTo>
                    <a:pt x="0" y="8013"/>
                  </a:lnTo>
                  <a:lnTo>
                    <a:pt x="1597812" y="8013"/>
                  </a:lnTo>
                  <a:lnTo>
                    <a:pt x="8026" y="802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268363"/>
                  </a:lnTo>
                  <a:lnTo>
                    <a:pt x="1613865" y="268363"/>
                  </a:lnTo>
                  <a:lnTo>
                    <a:pt x="1613865" y="16052"/>
                  </a:lnTo>
                  <a:lnTo>
                    <a:pt x="3203651" y="16052"/>
                  </a:lnTo>
                  <a:lnTo>
                    <a:pt x="3203651" y="268363"/>
                  </a:lnTo>
                  <a:lnTo>
                    <a:pt x="3219716" y="268363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268363"/>
                  </a:lnTo>
                  <a:lnTo>
                    <a:pt x="4825555" y="268363"/>
                  </a:lnTo>
                  <a:lnTo>
                    <a:pt x="4825568" y="16052"/>
                  </a:lnTo>
                  <a:lnTo>
                    <a:pt x="4975568" y="16052"/>
                  </a:lnTo>
                  <a:lnTo>
                    <a:pt x="4975568" y="8026"/>
                  </a:lnTo>
                  <a:lnTo>
                    <a:pt x="4825568" y="8026"/>
                  </a:lnTo>
                  <a:lnTo>
                    <a:pt x="4975568" y="8013"/>
                  </a:lnTo>
                  <a:lnTo>
                    <a:pt x="4975568" y="393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1342589" y="1752594"/>
            <a:ext cx="1027430" cy="4931410"/>
            <a:chOff x="11342589" y="1752594"/>
            <a:chExt cx="1027430" cy="4931410"/>
          </a:xfrm>
        </p:grpSpPr>
        <p:sp>
          <p:nvSpPr>
            <p:cNvPr id="35" name="object 35" descr=""/>
            <p:cNvSpPr/>
            <p:nvPr/>
          </p:nvSpPr>
          <p:spPr>
            <a:xfrm>
              <a:off x="11342589" y="1752594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30">
                  <a:moveTo>
                    <a:pt x="513397" y="0"/>
                  </a:moveTo>
                  <a:lnTo>
                    <a:pt x="466668" y="2098"/>
                  </a:lnTo>
                  <a:lnTo>
                    <a:pt x="421114" y="8272"/>
                  </a:lnTo>
                  <a:lnTo>
                    <a:pt x="376916" y="18340"/>
                  </a:lnTo>
                  <a:lnTo>
                    <a:pt x="334257" y="32121"/>
                  </a:lnTo>
                  <a:lnTo>
                    <a:pt x="293316" y="49434"/>
                  </a:lnTo>
                  <a:lnTo>
                    <a:pt x="254276" y="70097"/>
                  </a:lnTo>
                  <a:lnTo>
                    <a:pt x="217318" y="93929"/>
                  </a:lnTo>
                  <a:lnTo>
                    <a:pt x="182622" y="120750"/>
                  </a:lnTo>
                  <a:lnTo>
                    <a:pt x="150371" y="150377"/>
                  </a:lnTo>
                  <a:lnTo>
                    <a:pt x="120745" y="182630"/>
                  </a:lnTo>
                  <a:lnTo>
                    <a:pt x="93925" y="217326"/>
                  </a:lnTo>
                  <a:lnTo>
                    <a:pt x="70094" y="254285"/>
                  </a:lnTo>
                  <a:lnTo>
                    <a:pt x="49431" y="293326"/>
                  </a:lnTo>
                  <a:lnTo>
                    <a:pt x="32119" y="334268"/>
                  </a:lnTo>
                  <a:lnTo>
                    <a:pt x="18339" y="376928"/>
                  </a:lnTo>
                  <a:lnTo>
                    <a:pt x="8271" y="421126"/>
                  </a:lnTo>
                  <a:lnTo>
                    <a:pt x="2098" y="466680"/>
                  </a:lnTo>
                  <a:lnTo>
                    <a:pt x="0" y="513410"/>
                  </a:lnTo>
                  <a:lnTo>
                    <a:pt x="2098" y="560139"/>
                  </a:lnTo>
                  <a:lnTo>
                    <a:pt x="8271" y="605694"/>
                  </a:lnTo>
                  <a:lnTo>
                    <a:pt x="18339" y="649892"/>
                  </a:lnTo>
                  <a:lnTo>
                    <a:pt x="32119" y="692552"/>
                  </a:lnTo>
                  <a:lnTo>
                    <a:pt x="49431" y="733493"/>
                  </a:lnTo>
                  <a:lnTo>
                    <a:pt x="70094" y="772534"/>
                  </a:lnTo>
                  <a:lnTo>
                    <a:pt x="93925" y="809493"/>
                  </a:lnTo>
                  <a:lnTo>
                    <a:pt x="120745" y="844190"/>
                  </a:lnTo>
                  <a:lnTo>
                    <a:pt x="150371" y="876442"/>
                  </a:lnTo>
                  <a:lnTo>
                    <a:pt x="182622" y="906069"/>
                  </a:lnTo>
                  <a:lnTo>
                    <a:pt x="217318" y="932890"/>
                  </a:lnTo>
                  <a:lnTo>
                    <a:pt x="254276" y="956722"/>
                  </a:lnTo>
                  <a:lnTo>
                    <a:pt x="293316" y="977386"/>
                  </a:lnTo>
                  <a:lnTo>
                    <a:pt x="334257" y="994699"/>
                  </a:lnTo>
                  <a:lnTo>
                    <a:pt x="376916" y="1008480"/>
                  </a:lnTo>
                  <a:lnTo>
                    <a:pt x="421114" y="1018548"/>
                  </a:lnTo>
                  <a:lnTo>
                    <a:pt x="466668" y="1024722"/>
                  </a:lnTo>
                  <a:lnTo>
                    <a:pt x="513397" y="1026820"/>
                  </a:lnTo>
                  <a:lnTo>
                    <a:pt x="560128" y="1024722"/>
                  </a:lnTo>
                  <a:lnTo>
                    <a:pt x="605684" y="1018548"/>
                  </a:lnTo>
                  <a:lnTo>
                    <a:pt x="649883" y="1008480"/>
                  </a:lnTo>
                  <a:lnTo>
                    <a:pt x="692544" y="994699"/>
                  </a:lnTo>
                  <a:lnTo>
                    <a:pt x="733486" y="977386"/>
                  </a:lnTo>
                  <a:lnTo>
                    <a:pt x="772527" y="956722"/>
                  </a:lnTo>
                  <a:lnTo>
                    <a:pt x="809486" y="932890"/>
                  </a:lnTo>
                  <a:lnTo>
                    <a:pt x="844182" y="906069"/>
                  </a:lnTo>
                  <a:lnTo>
                    <a:pt x="876434" y="876442"/>
                  </a:lnTo>
                  <a:lnTo>
                    <a:pt x="906061" y="844190"/>
                  </a:lnTo>
                  <a:lnTo>
                    <a:pt x="932881" y="809493"/>
                  </a:lnTo>
                  <a:lnTo>
                    <a:pt x="956713" y="772534"/>
                  </a:lnTo>
                  <a:lnTo>
                    <a:pt x="977375" y="733493"/>
                  </a:lnTo>
                  <a:lnTo>
                    <a:pt x="994687" y="692552"/>
                  </a:lnTo>
                  <a:lnTo>
                    <a:pt x="1008468" y="649892"/>
                  </a:lnTo>
                  <a:lnTo>
                    <a:pt x="1018536" y="605694"/>
                  </a:lnTo>
                  <a:lnTo>
                    <a:pt x="1024709" y="560139"/>
                  </a:lnTo>
                  <a:lnTo>
                    <a:pt x="1026807" y="513410"/>
                  </a:lnTo>
                  <a:lnTo>
                    <a:pt x="1024709" y="466680"/>
                  </a:lnTo>
                  <a:lnTo>
                    <a:pt x="1018536" y="421126"/>
                  </a:lnTo>
                  <a:lnTo>
                    <a:pt x="1008468" y="376928"/>
                  </a:lnTo>
                  <a:lnTo>
                    <a:pt x="994687" y="334268"/>
                  </a:lnTo>
                  <a:lnTo>
                    <a:pt x="977375" y="293326"/>
                  </a:lnTo>
                  <a:lnTo>
                    <a:pt x="956713" y="254285"/>
                  </a:lnTo>
                  <a:lnTo>
                    <a:pt x="932881" y="217326"/>
                  </a:lnTo>
                  <a:lnTo>
                    <a:pt x="906061" y="182630"/>
                  </a:lnTo>
                  <a:lnTo>
                    <a:pt x="876434" y="150377"/>
                  </a:lnTo>
                  <a:lnTo>
                    <a:pt x="844182" y="120750"/>
                  </a:lnTo>
                  <a:lnTo>
                    <a:pt x="809486" y="93929"/>
                  </a:lnTo>
                  <a:lnTo>
                    <a:pt x="772527" y="70097"/>
                  </a:lnTo>
                  <a:lnTo>
                    <a:pt x="733486" y="49434"/>
                  </a:lnTo>
                  <a:lnTo>
                    <a:pt x="692544" y="32121"/>
                  </a:lnTo>
                  <a:lnTo>
                    <a:pt x="649883" y="18340"/>
                  </a:lnTo>
                  <a:lnTo>
                    <a:pt x="605684" y="8272"/>
                  </a:lnTo>
                  <a:lnTo>
                    <a:pt x="560128" y="2098"/>
                  </a:lnTo>
                  <a:lnTo>
                    <a:pt x="51339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1507203" y="1973249"/>
              <a:ext cx="707390" cy="695325"/>
            </a:xfrm>
            <a:custGeom>
              <a:avLst/>
              <a:gdLst/>
              <a:ahLst/>
              <a:cxnLst/>
              <a:rect l="l" t="t" r="r" b="b"/>
              <a:pathLst>
                <a:path w="707390" h="695325">
                  <a:moveTo>
                    <a:pt x="66548" y="123291"/>
                  </a:moveTo>
                  <a:lnTo>
                    <a:pt x="56197" y="123291"/>
                  </a:lnTo>
                  <a:lnTo>
                    <a:pt x="56197" y="163245"/>
                  </a:lnTo>
                  <a:lnTo>
                    <a:pt x="54648" y="168592"/>
                  </a:lnTo>
                  <a:lnTo>
                    <a:pt x="48450" y="175895"/>
                  </a:lnTo>
                  <a:lnTo>
                    <a:pt x="48310" y="175895"/>
                  </a:lnTo>
                  <a:lnTo>
                    <a:pt x="44069" y="177711"/>
                  </a:lnTo>
                  <a:lnTo>
                    <a:pt x="33159" y="177711"/>
                  </a:lnTo>
                  <a:lnTo>
                    <a:pt x="28562" y="175437"/>
                  </a:lnTo>
                  <a:lnTo>
                    <a:pt x="25946" y="171119"/>
                  </a:lnTo>
                  <a:lnTo>
                    <a:pt x="23482" y="166992"/>
                  </a:lnTo>
                  <a:lnTo>
                    <a:pt x="23368" y="166801"/>
                  </a:lnTo>
                  <a:lnTo>
                    <a:pt x="22072" y="161290"/>
                  </a:lnTo>
                  <a:lnTo>
                    <a:pt x="22072" y="123291"/>
                  </a:lnTo>
                  <a:lnTo>
                    <a:pt x="11658" y="123291"/>
                  </a:lnTo>
                  <a:lnTo>
                    <a:pt x="11658" y="162445"/>
                  </a:lnTo>
                  <a:lnTo>
                    <a:pt x="12357" y="166801"/>
                  </a:lnTo>
                  <a:lnTo>
                    <a:pt x="30289" y="187375"/>
                  </a:lnTo>
                  <a:lnTo>
                    <a:pt x="41008" y="187375"/>
                  </a:lnTo>
                  <a:lnTo>
                    <a:pt x="44996" y="186537"/>
                  </a:lnTo>
                  <a:lnTo>
                    <a:pt x="52044" y="183222"/>
                  </a:lnTo>
                  <a:lnTo>
                    <a:pt x="55003" y="180835"/>
                  </a:lnTo>
                  <a:lnTo>
                    <a:pt x="57353" y="177711"/>
                  </a:lnTo>
                  <a:lnTo>
                    <a:pt x="57353" y="185826"/>
                  </a:lnTo>
                  <a:lnTo>
                    <a:pt x="66548" y="185826"/>
                  </a:lnTo>
                  <a:lnTo>
                    <a:pt x="66548" y="123291"/>
                  </a:lnTo>
                  <a:close/>
                </a:path>
                <a:path w="707390" h="695325">
                  <a:moveTo>
                    <a:pt x="67094" y="863"/>
                  </a:moveTo>
                  <a:lnTo>
                    <a:pt x="0" y="863"/>
                  </a:lnTo>
                  <a:lnTo>
                    <a:pt x="0" y="10642"/>
                  </a:lnTo>
                  <a:lnTo>
                    <a:pt x="28397" y="10642"/>
                  </a:lnTo>
                  <a:lnTo>
                    <a:pt x="28397" y="84150"/>
                  </a:lnTo>
                  <a:lnTo>
                    <a:pt x="38696" y="84150"/>
                  </a:lnTo>
                  <a:lnTo>
                    <a:pt x="38696" y="10642"/>
                  </a:lnTo>
                  <a:lnTo>
                    <a:pt x="67094" y="10642"/>
                  </a:lnTo>
                  <a:lnTo>
                    <a:pt x="67094" y="863"/>
                  </a:lnTo>
                  <a:close/>
                </a:path>
                <a:path w="707390" h="695325">
                  <a:moveTo>
                    <a:pt x="113563" y="84150"/>
                  </a:moveTo>
                  <a:lnTo>
                    <a:pt x="113525" y="74434"/>
                  </a:lnTo>
                  <a:lnTo>
                    <a:pt x="113474" y="53035"/>
                  </a:lnTo>
                  <a:lnTo>
                    <a:pt x="113436" y="40170"/>
                  </a:lnTo>
                  <a:lnTo>
                    <a:pt x="113093" y="37528"/>
                  </a:lnTo>
                  <a:lnTo>
                    <a:pt x="113004" y="36779"/>
                  </a:lnTo>
                  <a:lnTo>
                    <a:pt x="112890" y="35890"/>
                  </a:lnTo>
                  <a:lnTo>
                    <a:pt x="112382" y="34048"/>
                  </a:lnTo>
                  <a:lnTo>
                    <a:pt x="110388" y="29552"/>
                  </a:lnTo>
                  <a:lnTo>
                    <a:pt x="109766" y="28143"/>
                  </a:lnTo>
                  <a:lnTo>
                    <a:pt x="106857" y="25120"/>
                  </a:lnTo>
                  <a:lnTo>
                    <a:pt x="102806" y="23075"/>
                  </a:lnTo>
                  <a:lnTo>
                    <a:pt x="98806" y="20993"/>
                  </a:lnTo>
                  <a:lnTo>
                    <a:pt x="93929" y="19951"/>
                  </a:lnTo>
                  <a:lnTo>
                    <a:pt x="81241" y="19951"/>
                  </a:lnTo>
                  <a:lnTo>
                    <a:pt x="75565" y="21488"/>
                  </a:lnTo>
                  <a:lnTo>
                    <a:pt x="66814" y="27622"/>
                  </a:lnTo>
                  <a:lnTo>
                    <a:pt x="63881" y="31940"/>
                  </a:lnTo>
                  <a:lnTo>
                    <a:pt x="62382" y="37528"/>
                  </a:lnTo>
                  <a:lnTo>
                    <a:pt x="72161" y="40487"/>
                  </a:lnTo>
                  <a:lnTo>
                    <a:pt x="73240" y="36779"/>
                  </a:lnTo>
                  <a:lnTo>
                    <a:pt x="75171" y="34048"/>
                  </a:lnTo>
                  <a:lnTo>
                    <a:pt x="80759" y="30454"/>
                  </a:lnTo>
                  <a:lnTo>
                    <a:pt x="84124" y="29552"/>
                  </a:lnTo>
                  <a:lnTo>
                    <a:pt x="93383" y="29552"/>
                  </a:lnTo>
                  <a:lnTo>
                    <a:pt x="97243" y="30746"/>
                  </a:lnTo>
                  <a:lnTo>
                    <a:pt x="102019" y="35496"/>
                  </a:lnTo>
                  <a:lnTo>
                    <a:pt x="103289" y="39192"/>
                  </a:lnTo>
                  <a:lnTo>
                    <a:pt x="103314" y="40170"/>
                  </a:lnTo>
                  <a:lnTo>
                    <a:pt x="103441" y="44246"/>
                  </a:lnTo>
                  <a:lnTo>
                    <a:pt x="103327" y="53035"/>
                  </a:lnTo>
                  <a:lnTo>
                    <a:pt x="103238" y="55638"/>
                  </a:lnTo>
                  <a:lnTo>
                    <a:pt x="103111" y="57835"/>
                  </a:lnTo>
                  <a:lnTo>
                    <a:pt x="102997" y="59105"/>
                  </a:lnTo>
                  <a:lnTo>
                    <a:pt x="102920" y="60096"/>
                  </a:lnTo>
                  <a:lnTo>
                    <a:pt x="102679" y="61556"/>
                  </a:lnTo>
                  <a:lnTo>
                    <a:pt x="102285" y="62865"/>
                  </a:lnTo>
                  <a:lnTo>
                    <a:pt x="101790" y="65532"/>
                  </a:lnTo>
                  <a:lnTo>
                    <a:pt x="86448" y="77266"/>
                  </a:lnTo>
                  <a:lnTo>
                    <a:pt x="80048" y="77266"/>
                  </a:lnTo>
                  <a:lnTo>
                    <a:pt x="70307" y="69011"/>
                  </a:lnTo>
                  <a:lnTo>
                    <a:pt x="70307" y="64503"/>
                  </a:lnTo>
                  <a:lnTo>
                    <a:pt x="103327" y="53035"/>
                  </a:lnTo>
                  <a:lnTo>
                    <a:pt x="103327" y="44272"/>
                  </a:lnTo>
                  <a:lnTo>
                    <a:pt x="65176" y="51930"/>
                  </a:lnTo>
                  <a:lnTo>
                    <a:pt x="60071" y="58051"/>
                  </a:lnTo>
                  <a:lnTo>
                    <a:pt x="60071" y="70688"/>
                  </a:lnTo>
                  <a:lnTo>
                    <a:pt x="73152" y="85178"/>
                  </a:lnTo>
                  <a:lnTo>
                    <a:pt x="73482" y="85178"/>
                  </a:lnTo>
                  <a:lnTo>
                    <a:pt x="76784" y="85890"/>
                  </a:lnTo>
                  <a:lnTo>
                    <a:pt x="81292" y="85890"/>
                  </a:lnTo>
                  <a:lnTo>
                    <a:pt x="88607" y="85178"/>
                  </a:lnTo>
                  <a:lnTo>
                    <a:pt x="94907" y="83032"/>
                  </a:lnTo>
                  <a:lnTo>
                    <a:pt x="100177" y="79451"/>
                  </a:lnTo>
                  <a:lnTo>
                    <a:pt x="102031" y="77266"/>
                  </a:lnTo>
                  <a:lnTo>
                    <a:pt x="104432" y="74434"/>
                  </a:lnTo>
                  <a:lnTo>
                    <a:pt x="104432" y="84150"/>
                  </a:lnTo>
                  <a:lnTo>
                    <a:pt x="113563" y="84150"/>
                  </a:lnTo>
                  <a:close/>
                </a:path>
                <a:path w="707390" h="695325">
                  <a:moveTo>
                    <a:pt x="134797" y="148209"/>
                  </a:moveTo>
                  <a:lnTo>
                    <a:pt x="133654" y="142608"/>
                  </a:lnTo>
                  <a:lnTo>
                    <a:pt x="131381" y="137629"/>
                  </a:lnTo>
                  <a:lnTo>
                    <a:pt x="129146" y="132613"/>
                  </a:lnTo>
                  <a:lnTo>
                    <a:pt x="127787" y="130975"/>
                  </a:lnTo>
                  <a:lnTo>
                    <a:pt x="127228" y="130289"/>
                  </a:lnTo>
                  <a:lnTo>
                    <a:pt x="125907" y="128689"/>
                  </a:lnTo>
                  <a:lnTo>
                    <a:pt x="123863" y="127317"/>
                  </a:lnTo>
                  <a:lnTo>
                    <a:pt x="123863" y="149948"/>
                  </a:lnTo>
                  <a:lnTo>
                    <a:pt x="123863" y="159016"/>
                  </a:lnTo>
                  <a:lnTo>
                    <a:pt x="123164" y="163055"/>
                  </a:lnTo>
                  <a:lnTo>
                    <a:pt x="121856" y="166395"/>
                  </a:lnTo>
                  <a:lnTo>
                    <a:pt x="120434" y="170154"/>
                  </a:lnTo>
                  <a:lnTo>
                    <a:pt x="118364" y="172948"/>
                  </a:lnTo>
                  <a:lnTo>
                    <a:pt x="112852" y="177038"/>
                  </a:lnTo>
                  <a:lnTo>
                    <a:pt x="109499" y="178054"/>
                  </a:lnTo>
                  <a:lnTo>
                    <a:pt x="99479" y="178054"/>
                  </a:lnTo>
                  <a:lnTo>
                    <a:pt x="94907" y="175920"/>
                  </a:lnTo>
                  <a:lnTo>
                    <a:pt x="91821" y="171640"/>
                  </a:lnTo>
                  <a:lnTo>
                    <a:pt x="88773" y="167360"/>
                  </a:lnTo>
                  <a:lnTo>
                    <a:pt x="87249" y="161632"/>
                  </a:lnTo>
                  <a:lnTo>
                    <a:pt x="87249" y="147294"/>
                  </a:lnTo>
                  <a:lnTo>
                    <a:pt x="88773" y="141579"/>
                  </a:lnTo>
                  <a:lnTo>
                    <a:pt x="94869" y="133096"/>
                  </a:lnTo>
                  <a:lnTo>
                    <a:pt x="99339" y="130975"/>
                  </a:lnTo>
                  <a:lnTo>
                    <a:pt x="109321" y="130975"/>
                  </a:lnTo>
                  <a:lnTo>
                    <a:pt x="112763" y="132003"/>
                  </a:lnTo>
                  <a:lnTo>
                    <a:pt x="115531" y="134048"/>
                  </a:lnTo>
                  <a:lnTo>
                    <a:pt x="118351" y="136093"/>
                  </a:lnTo>
                  <a:lnTo>
                    <a:pt x="120434" y="138887"/>
                  </a:lnTo>
                  <a:lnTo>
                    <a:pt x="121780" y="142430"/>
                  </a:lnTo>
                  <a:lnTo>
                    <a:pt x="123164" y="145935"/>
                  </a:lnTo>
                  <a:lnTo>
                    <a:pt x="123863" y="149948"/>
                  </a:lnTo>
                  <a:lnTo>
                    <a:pt x="123863" y="127317"/>
                  </a:lnTo>
                  <a:lnTo>
                    <a:pt x="117462" y="122974"/>
                  </a:lnTo>
                  <a:lnTo>
                    <a:pt x="112522" y="121551"/>
                  </a:lnTo>
                  <a:lnTo>
                    <a:pt x="102692" y="121551"/>
                  </a:lnTo>
                  <a:lnTo>
                    <a:pt x="98971" y="122301"/>
                  </a:lnTo>
                  <a:lnTo>
                    <a:pt x="92417" y="125310"/>
                  </a:lnTo>
                  <a:lnTo>
                    <a:pt x="89598" y="127469"/>
                  </a:lnTo>
                  <a:lnTo>
                    <a:pt x="87249" y="130289"/>
                  </a:lnTo>
                  <a:lnTo>
                    <a:pt x="87249" y="123291"/>
                  </a:lnTo>
                  <a:lnTo>
                    <a:pt x="78054" y="123291"/>
                  </a:lnTo>
                  <a:lnTo>
                    <a:pt x="78054" y="213512"/>
                  </a:lnTo>
                  <a:lnTo>
                    <a:pt x="88404" y="213512"/>
                  </a:lnTo>
                  <a:lnTo>
                    <a:pt x="88404" y="179971"/>
                  </a:lnTo>
                  <a:lnTo>
                    <a:pt x="90690" y="182397"/>
                  </a:lnTo>
                  <a:lnTo>
                    <a:pt x="93370" y="184264"/>
                  </a:lnTo>
                  <a:lnTo>
                    <a:pt x="99529" y="186855"/>
                  </a:lnTo>
                  <a:lnTo>
                    <a:pt x="102984" y="187490"/>
                  </a:lnTo>
                  <a:lnTo>
                    <a:pt x="112509" y="187490"/>
                  </a:lnTo>
                  <a:lnTo>
                    <a:pt x="117462" y="186055"/>
                  </a:lnTo>
                  <a:lnTo>
                    <a:pt x="125907" y="180314"/>
                  </a:lnTo>
                  <a:lnTo>
                    <a:pt x="126187" y="179971"/>
                  </a:lnTo>
                  <a:lnTo>
                    <a:pt x="127762" y="178054"/>
                  </a:lnTo>
                  <a:lnTo>
                    <a:pt x="129146" y="176377"/>
                  </a:lnTo>
                  <a:lnTo>
                    <a:pt x="133553" y="166611"/>
                  </a:lnTo>
                  <a:lnTo>
                    <a:pt x="133654" y="166395"/>
                  </a:lnTo>
                  <a:lnTo>
                    <a:pt x="134797" y="160743"/>
                  </a:lnTo>
                  <a:lnTo>
                    <a:pt x="134797" y="148209"/>
                  </a:lnTo>
                  <a:close/>
                </a:path>
                <a:path w="707390" h="695325">
                  <a:moveTo>
                    <a:pt x="156197" y="21691"/>
                  </a:moveTo>
                  <a:lnTo>
                    <a:pt x="154724" y="21374"/>
                  </a:lnTo>
                  <a:lnTo>
                    <a:pt x="153250" y="21221"/>
                  </a:lnTo>
                  <a:lnTo>
                    <a:pt x="149352" y="21221"/>
                  </a:lnTo>
                  <a:lnTo>
                    <a:pt x="146316" y="21691"/>
                  </a:lnTo>
                  <a:lnTo>
                    <a:pt x="146646" y="21691"/>
                  </a:lnTo>
                  <a:lnTo>
                    <a:pt x="142278" y="23050"/>
                  </a:lnTo>
                  <a:lnTo>
                    <a:pt x="140233" y="24117"/>
                  </a:lnTo>
                  <a:lnTo>
                    <a:pt x="138493" y="25501"/>
                  </a:lnTo>
                  <a:lnTo>
                    <a:pt x="136410" y="27012"/>
                  </a:lnTo>
                  <a:lnTo>
                    <a:pt x="134645" y="29032"/>
                  </a:lnTo>
                  <a:lnTo>
                    <a:pt x="133172" y="31572"/>
                  </a:lnTo>
                  <a:lnTo>
                    <a:pt x="133172" y="21691"/>
                  </a:lnTo>
                  <a:lnTo>
                    <a:pt x="123977" y="21691"/>
                  </a:lnTo>
                  <a:lnTo>
                    <a:pt x="123977" y="84150"/>
                  </a:lnTo>
                  <a:lnTo>
                    <a:pt x="134327" y="84150"/>
                  </a:lnTo>
                  <a:lnTo>
                    <a:pt x="134327" y="48602"/>
                  </a:lnTo>
                  <a:lnTo>
                    <a:pt x="134886" y="44881"/>
                  </a:lnTo>
                  <a:lnTo>
                    <a:pt x="137121" y="38366"/>
                  </a:lnTo>
                  <a:lnTo>
                    <a:pt x="139090" y="35725"/>
                  </a:lnTo>
                  <a:lnTo>
                    <a:pt x="141909" y="33718"/>
                  </a:lnTo>
                  <a:lnTo>
                    <a:pt x="144564" y="31750"/>
                  </a:lnTo>
                  <a:lnTo>
                    <a:pt x="145148" y="31572"/>
                  </a:lnTo>
                  <a:lnTo>
                    <a:pt x="147764" y="30772"/>
                  </a:lnTo>
                  <a:lnTo>
                    <a:pt x="153009" y="30772"/>
                  </a:lnTo>
                  <a:lnTo>
                    <a:pt x="154571" y="30962"/>
                  </a:lnTo>
                  <a:lnTo>
                    <a:pt x="156197" y="31343"/>
                  </a:lnTo>
                  <a:lnTo>
                    <a:pt x="156197" y="30772"/>
                  </a:lnTo>
                  <a:lnTo>
                    <a:pt x="156197" y="21691"/>
                  </a:lnTo>
                  <a:close/>
                </a:path>
                <a:path w="707390" h="695325">
                  <a:moveTo>
                    <a:pt x="157175" y="419608"/>
                  </a:moveTo>
                  <a:lnTo>
                    <a:pt x="134289" y="419608"/>
                  </a:lnTo>
                  <a:lnTo>
                    <a:pt x="134289" y="310794"/>
                  </a:lnTo>
                  <a:lnTo>
                    <a:pt x="134289" y="275602"/>
                  </a:lnTo>
                  <a:lnTo>
                    <a:pt x="109029" y="275602"/>
                  </a:lnTo>
                  <a:lnTo>
                    <a:pt x="104698" y="283438"/>
                  </a:lnTo>
                  <a:lnTo>
                    <a:pt x="98831" y="289039"/>
                  </a:lnTo>
                  <a:lnTo>
                    <a:pt x="91414" y="292404"/>
                  </a:lnTo>
                  <a:lnTo>
                    <a:pt x="82473" y="293522"/>
                  </a:lnTo>
                  <a:lnTo>
                    <a:pt x="82473" y="320509"/>
                  </a:lnTo>
                  <a:lnTo>
                    <a:pt x="89674" y="320509"/>
                  </a:lnTo>
                  <a:lnTo>
                    <a:pt x="94780" y="319722"/>
                  </a:lnTo>
                  <a:lnTo>
                    <a:pt x="100825" y="316547"/>
                  </a:lnTo>
                  <a:lnTo>
                    <a:pt x="103339" y="314109"/>
                  </a:lnTo>
                  <a:lnTo>
                    <a:pt x="105359" y="310794"/>
                  </a:lnTo>
                  <a:lnTo>
                    <a:pt x="105359" y="419608"/>
                  </a:lnTo>
                  <a:lnTo>
                    <a:pt x="82473" y="419608"/>
                  </a:lnTo>
                  <a:lnTo>
                    <a:pt x="82473" y="448322"/>
                  </a:lnTo>
                  <a:lnTo>
                    <a:pt x="157175" y="448322"/>
                  </a:lnTo>
                  <a:lnTo>
                    <a:pt x="157175" y="419608"/>
                  </a:lnTo>
                  <a:close/>
                </a:path>
                <a:path w="707390" h="695325">
                  <a:moveTo>
                    <a:pt x="213448" y="21691"/>
                  </a:moveTo>
                  <a:lnTo>
                    <a:pt x="204317" y="21691"/>
                  </a:lnTo>
                  <a:lnTo>
                    <a:pt x="204317" y="28689"/>
                  </a:lnTo>
                  <a:lnTo>
                    <a:pt x="204317" y="45694"/>
                  </a:lnTo>
                  <a:lnTo>
                    <a:pt x="204317" y="60032"/>
                  </a:lnTo>
                  <a:lnTo>
                    <a:pt x="202768" y="65760"/>
                  </a:lnTo>
                  <a:lnTo>
                    <a:pt x="196646" y="74320"/>
                  </a:lnTo>
                  <a:lnTo>
                    <a:pt x="192087" y="76454"/>
                  </a:lnTo>
                  <a:lnTo>
                    <a:pt x="182067" y="76454"/>
                  </a:lnTo>
                  <a:lnTo>
                    <a:pt x="167703" y="57416"/>
                  </a:lnTo>
                  <a:lnTo>
                    <a:pt x="167703" y="48348"/>
                  </a:lnTo>
                  <a:lnTo>
                    <a:pt x="182245" y="29375"/>
                  </a:lnTo>
                  <a:lnTo>
                    <a:pt x="192227" y="29375"/>
                  </a:lnTo>
                  <a:lnTo>
                    <a:pt x="196697" y="31496"/>
                  </a:lnTo>
                  <a:lnTo>
                    <a:pt x="202793" y="39979"/>
                  </a:lnTo>
                  <a:lnTo>
                    <a:pt x="204317" y="45694"/>
                  </a:lnTo>
                  <a:lnTo>
                    <a:pt x="204317" y="28689"/>
                  </a:lnTo>
                  <a:lnTo>
                    <a:pt x="201968" y="25869"/>
                  </a:lnTo>
                  <a:lnTo>
                    <a:pt x="199148" y="23710"/>
                  </a:lnTo>
                  <a:lnTo>
                    <a:pt x="192595" y="20701"/>
                  </a:lnTo>
                  <a:lnTo>
                    <a:pt x="188874" y="19951"/>
                  </a:lnTo>
                  <a:lnTo>
                    <a:pt x="179044" y="19951"/>
                  </a:lnTo>
                  <a:lnTo>
                    <a:pt x="156768" y="46609"/>
                  </a:lnTo>
                  <a:lnTo>
                    <a:pt x="156768" y="59143"/>
                  </a:lnTo>
                  <a:lnTo>
                    <a:pt x="179057" y="85890"/>
                  </a:lnTo>
                  <a:lnTo>
                    <a:pt x="188544" y="85890"/>
                  </a:lnTo>
                  <a:lnTo>
                    <a:pt x="191973" y="85255"/>
                  </a:lnTo>
                  <a:lnTo>
                    <a:pt x="198145" y="82664"/>
                  </a:lnTo>
                  <a:lnTo>
                    <a:pt x="200825" y="80810"/>
                  </a:lnTo>
                  <a:lnTo>
                    <a:pt x="203098" y="78422"/>
                  </a:lnTo>
                  <a:lnTo>
                    <a:pt x="202996" y="85255"/>
                  </a:lnTo>
                  <a:lnTo>
                    <a:pt x="202069" y="92875"/>
                  </a:lnTo>
                  <a:lnTo>
                    <a:pt x="198793" y="98894"/>
                  </a:lnTo>
                  <a:lnTo>
                    <a:pt x="193306" y="102501"/>
                  </a:lnTo>
                  <a:lnTo>
                    <a:pt x="185572" y="103695"/>
                  </a:lnTo>
                  <a:lnTo>
                    <a:pt x="182333" y="103695"/>
                  </a:lnTo>
                  <a:lnTo>
                    <a:pt x="179336" y="102971"/>
                  </a:lnTo>
                  <a:lnTo>
                    <a:pt x="176555" y="101498"/>
                  </a:lnTo>
                  <a:lnTo>
                    <a:pt x="173812" y="100076"/>
                  </a:lnTo>
                  <a:lnTo>
                    <a:pt x="171716" y="97891"/>
                  </a:lnTo>
                  <a:lnTo>
                    <a:pt x="170256" y="94970"/>
                  </a:lnTo>
                  <a:lnTo>
                    <a:pt x="160820" y="99936"/>
                  </a:lnTo>
                  <a:lnTo>
                    <a:pt x="163334" y="104406"/>
                  </a:lnTo>
                  <a:lnTo>
                    <a:pt x="166776" y="107810"/>
                  </a:lnTo>
                  <a:lnTo>
                    <a:pt x="175615" y="112471"/>
                  </a:lnTo>
                  <a:lnTo>
                    <a:pt x="180390" y="113652"/>
                  </a:lnTo>
                  <a:lnTo>
                    <a:pt x="193116" y="113652"/>
                  </a:lnTo>
                  <a:lnTo>
                    <a:pt x="212699" y="94157"/>
                  </a:lnTo>
                  <a:lnTo>
                    <a:pt x="213207" y="91490"/>
                  </a:lnTo>
                  <a:lnTo>
                    <a:pt x="213448" y="88290"/>
                  </a:lnTo>
                  <a:lnTo>
                    <a:pt x="213448" y="78422"/>
                  </a:lnTo>
                  <a:lnTo>
                    <a:pt x="213448" y="76454"/>
                  </a:lnTo>
                  <a:lnTo>
                    <a:pt x="213448" y="29375"/>
                  </a:lnTo>
                  <a:lnTo>
                    <a:pt x="213448" y="28689"/>
                  </a:lnTo>
                  <a:lnTo>
                    <a:pt x="213448" y="21691"/>
                  </a:lnTo>
                  <a:close/>
                </a:path>
                <a:path w="707390" h="695325">
                  <a:moveTo>
                    <a:pt x="218059" y="148209"/>
                  </a:moveTo>
                  <a:lnTo>
                    <a:pt x="216916" y="142608"/>
                  </a:lnTo>
                  <a:lnTo>
                    <a:pt x="214642" y="137629"/>
                  </a:lnTo>
                  <a:lnTo>
                    <a:pt x="212407" y="132613"/>
                  </a:lnTo>
                  <a:lnTo>
                    <a:pt x="211048" y="130975"/>
                  </a:lnTo>
                  <a:lnTo>
                    <a:pt x="210489" y="130289"/>
                  </a:lnTo>
                  <a:lnTo>
                    <a:pt x="209169" y="128689"/>
                  </a:lnTo>
                  <a:lnTo>
                    <a:pt x="207124" y="127317"/>
                  </a:lnTo>
                  <a:lnTo>
                    <a:pt x="207124" y="149948"/>
                  </a:lnTo>
                  <a:lnTo>
                    <a:pt x="207124" y="159016"/>
                  </a:lnTo>
                  <a:lnTo>
                    <a:pt x="206425" y="163055"/>
                  </a:lnTo>
                  <a:lnTo>
                    <a:pt x="205117" y="166395"/>
                  </a:lnTo>
                  <a:lnTo>
                    <a:pt x="203695" y="170154"/>
                  </a:lnTo>
                  <a:lnTo>
                    <a:pt x="201625" y="172948"/>
                  </a:lnTo>
                  <a:lnTo>
                    <a:pt x="196113" y="177038"/>
                  </a:lnTo>
                  <a:lnTo>
                    <a:pt x="192760" y="178054"/>
                  </a:lnTo>
                  <a:lnTo>
                    <a:pt x="182740" y="178054"/>
                  </a:lnTo>
                  <a:lnTo>
                    <a:pt x="178168" y="175920"/>
                  </a:lnTo>
                  <a:lnTo>
                    <a:pt x="175082" y="171640"/>
                  </a:lnTo>
                  <a:lnTo>
                    <a:pt x="172034" y="167360"/>
                  </a:lnTo>
                  <a:lnTo>
                    <a:pt x="170510" y="161632"/>
                  </a:lnTo>
                  <a:lnTo>
                    <a:pt x="170510" y="147294"/>
                  </a:lnTo>
                  <a:lnTo>
                    <a:pt x="172034" y="141579"/>
                  </a:lnTo>
                  <a:lnTo>
                    <a:pt x="178130" y="133096"/>
                  </a:lnTo>
                  <a:lnTo>
                    <a:pt x="182600" y="130975"/>
                  </a:lnTo>
                  <a:lnTo>
                    <a:pt x="192595" y="130975"/>
                  </a:lnTo>
                  <a:lnTo>
                    <a:pt x="196024" y="132003"/>
                  </a:lnTo>
                  <a:lnTo>
                    <a:pt x="198793" y="134048"/>
                  </a:lnTo>
                  <a:lnTo>
                    <a:pt x="201612" y="136093"/>
                  </a:lnTo>
                  <a:lnTo>
                    <a:pt x="203695" y="138887"/>
                  </a:lnTo>
                  <a:lnTo>
                    <a:pt x="205041" y="142430"/>
                  </a:lnTo>
                  <a:lnTo>
                    <a:pt x="206425" y="145935"/>
                  </a:lnTo>
                  <a:lnTo>
                    <a:pt x="207124" y="149948"/>
                  </a:lnTo>
                  <a:lnTo>
                    <a:pt x="207124" y="127317"/>
                  </a:lnTo>
                  <a:lnTo>
                    <a:pt x="200723" y="122974"/>
                  </a:lnTo>
                  <a:lnTo>
                    <a:pt x="195795" y="121551"/>
                  </a:lnTo>
                  <a:lnTo>
                    <a:pt x="185953" y="121551"/>
                  </a:lnTo>
                  <a:lnTo>
                    <a:pt x="182232" y="122301"/>
                  </a:lnTo>
                  <a:lnTo>
                    <a:pt x="175679" y="125310"/>
                  </a:lnTo>
                  <a:lnTo>
                    <a:pt x="172872" y="127469"/>
                  </a:lnTo>
                  <a:lnTo>
                    <a:pt x="170510" y="130289"/>
                  </a:lnTo>
                  <a:lnTo>
                    <a:pt x="170510" y="123291"/>
                  </a:lnTo>
                  <a:lnTo>
                    <a:pt x="161315" y="123291"/>
                  </a:lnTo>
                  <a:lnTo>
                    <a:pt x="161315" y="213512"/>
                  </a:lnTo>
                  <a:lnTo>
                    <a:pt x="171665" y="213512"/>
                  </a:lnTo>
                  <a:lnTo>
                    <a:pt x="171665" y="179971"/>
                  </a:lnTo>
                  <a:lnTo>
                    <a:pt x="173951" y="182397"/>
                  </a:lnTo>
                  <a:lnTo>
                    <a:pt x="176631" y="184264"/>
                  </a:lnTo>
                  <a:lnTo>
                    <a:pt x="182791" y="186855"/>
                  </a:lnTo>
                  <a:lnTo>
                    <a:pt x="186245" y="187490"/>
                  </a:lnTo>
                  <a:lnTo>
                    <a:pt x="195770" y="187490"/>
                  </a:lnTo>
                  <a:lnTo>
                    <a:pt x="200723" y="186055"/>
                  </a:lnTo>
                  <a:lnTo>
                    <a:pt x="209169" y="180314"/>
                  </a:lnTo>
                  <a:lnTo>
                    <a:pt x="209448" y="179971"/>
                  </a:lnTo>
                  <a:lnTo>
                    <a:pt x="211023" y="178054"/>
                  </a:lnTo>
                  <a:lnTo>
                    <a:pt x="212407" y="176377"/>
                  </a:lnTo>
                  <a:lnTo>
                    <a:pt x="216814" y="166611"/>
                  </a:lnTo>
                  <a:lnTo>
                    <a:pt x="216916" y="166395"/>
                  </a:lnTo>
                  <a:lnTo>
                    <a:pt x="218059" y="160743"/>
                  </a:lnTo>
                  <a:lnTo>
                    <a:pt x="218059" y="148209"/>
                  </a:lnTo>
                  <a:close/>
                </a:path>
                <a:path w="707390" h="695325">
                  <a:moveTo>
                    <a:pt x="220764" y="476643"/>
                  </a:moveTo>
                  <a:lnTo>
                    <a:pt x="209321" y="476643"/>
                  </a:lnTo>
                  <a:lnTo>
                    <a:pt x="145199" y="653681"/>
                  </a:lnTo>
                  <a:lnTo>
                    <a:pt x="156641" y="653681"/>
                  </a:lnTo>
                  <a:lnTo>
                    <a:pt x="220764" y="476643"/>
                  </a:lnTo>
                  <a:close/>
                </a:path>
                <a:path w="707390" h="695325">
                  <a:moveTo>
                    <a:pt x="258318" y="123291"/>
                  </a:moveTo>
                  <a:lnTo>
                    <a:pt x="256857" y="122974"/>
                  </a:lnTo>
                  <a:lnTo>
                    <a:pt x="255371" y="122821"/>
                  </a:lnTo>
                  <a:lnTo>
                    <a:pt x="251485" y="122821"/>
                  </a:lnTo>
                  <a:lnTo>
                    <a:pt x="248450" y="123291"/>
                  </a:lnTo>
                  <a:lnTo>
                    <a:pt x="248780" y="123291"/>
                  </a:lnTo>
                  <a:lnTo>
                    <a:pt x="244398" y="124650"/>
                  </a:lnTo>
                  <a:lnTo>
                    <a:pt x="242366" y="125717"/>
                  </a:lnTo>
                  <a:lnTo>
                    <a:pt x="240626" y="127101"/>
                  </a:lnTo>
                  <a:lnTo>
                    <a:pt x="238544" y="128612"/>
                  </a:lnTo>
                  <a:lnTo>
                    <a:pt x="236766" y="130632"/>
                  </a:lnTo>
                  <a:lnTo>
                    <a:pt x="235305" y="133172"/>
                  </a:lnTo>
                  <a:lnTo>
                    <a:pt x="235305" y="123291"/>
                  </a:lnTo>
                  <a:lnTo>
                    <a:pt x="226110" y="123291"/>
                  </a:lnTo>
                  <a:lnTo>
                    <a:pt x="226110" y="185750"/>
                  </a:lnTo>
                  <a:lnTo>
                    <a:pt x="236461" y="185750"/>
                  </a:lnTo>
                  <a:lnTo>
                    <a:pt x="236461" y="150202"/>
                  </a:lnTo>
                  <a:lnTo>
                    <a:pt x="237020" y="146481"/>
                  </a:lnTo>
                  <a:lnTo>
                    <a:pt x="239255" y="139966"/>
                  </a:lnTo>
                  <a:lnTo>
                    <a:pt x="241223" y="137325"/>
                  </a:lnTo>
                  <a:lnTo>
                    <a:pt x="244043" y="135318"/>
                  </a:lnTo>
                  <a:lnTo>
                    <a:pt x="246697" y="133350"/>
                  </a:lnTo>
                  <a:lnTo>
                    <a:pt x="247281" y="133172"/>
                  </a:lnTo>
                  <a:lnTo>
                    <a:pt x="249897" y="132372"/>
                  </a:lnTo>
                  <a:lnTo>
                    <a:pt x="255143" y="132372"/>
                  </a:lnTo>
                  <a:lnTo>
                    <a:pt x="256705" y="132562"/>
                  </a:lnTo>
                  <a:lnTo>
                    <a:pt x="258318" y="132943"/>
                  </a:lnTo>
                  <a:lnTo>
                    <a:pt x="258318" y="132372"/>
                  </a:lnTo>
                  <a:lnTo>
                    <a:pt x="258318" y="123291"/>
                  </a:lnTo>
                  <a:close/>
                </a:path>
                <a:path w="707390" h="695325">
                  <a:moveTo>
                    <a:pt x="268147" y="275602"/>
                  </a:moveTo>
                  <a:lnTo>
                    <a:pt x="239433" y="275602"/>
                  </a:lnTo>
                  <a:lnTo>
                    <a:pt x="215900" y="384200"/>
                  </a:lnTo>
                  <a:lnTo>
                    <a:pt x="211785" y="365201"/>
                  </a:lnTo>
                  <a:lnTo>
                    <a:pt x="192366" y="275602"/>
                  </a:lnTo>
                  <a:lnTo>
                    <a:pt x="163652" y="275602"/>
                  </a:lnTo>
                  <a:lnTo>
                    <a:pt x="163652" y="448322"/>
                  </a:lnTo>
                  <a:lnTo>
                    <a:pt x="192366" y="448322"/>
                  </a:lnTo>
                  <a:lnTo>
                    <a:pt x="192366" y="365201"/>
                  </a:lnTo>
                  <a:lnTo>
                    <a:pt x="208559" y="448322"/>
                  </a:lnTo>
                  <a:lnTo>
                    <a:pt x="223240" y="448322"/>
                  </a:lnTo>
                  <a:lnTo>
                    <a:pt x="235724" y="384200"/>
                  </a:lnTo>
                  <a:lnTo>
                    <a:pt x="239433" y="365201"/>
                  </a:lnTo>
                  <a:lnTo>
                    <a:pt x="239433" y="448322"/>
                  </a:lnTo>
                  <a:lnTo>
                    <a:pt x="268147" y="448322"/>
                  </a:lnTo>
                  <a:lnTo>
                    <a:pt x="268147" y="365201"/>
                  </a:lnTo>
                  <a:lnTo>
                    <a:pt x="268147" y="275602"/>
                  </a:lnTo>
                  <a:close/>
                </a:path>
                <a:path w="707390" h="695325">
                  <a:moveTo>
                    <a:pt x="280504" y="46405"/>
                  </a:moveTo>
                  <a:lnTo>
                    <a:pt x="279387" y="40690"/>
                  </a:lnTo>
                  <a:lnTo>
                    <a:pt x="279349" y="40487"/>
                  </a:lnTo>
                  <a:lnTo>
                    <a:pt x="277025" y="35509"/>
                  </a:lnTo>
                  <a:lnTo>
                    <a:pt x="274840" y="30772"/>
                  </a:lnTo>
                  <a:lnTo>
                    <a:pt x="274777" y="30632"/>
                  </a:lnTo>
                  <a:lnTo>
                    <a:pt x="274713" y="30492"/>
                  </a:lnTo>
                  <a:lnTo>
                    <a:pt x="273596" y="29210"/>
                  </a:lnTo>
                  <a:lnTo>
                    <a:pt x="271475" y="26758"/>
                  </a:lnTo>
                  <a:lnTo>
                    <a:pt x="269748" y="25692"/>
                  </a:lnTo>
                  <a:lnTo>
                    <a:pt x="269748" y="47536"/>
                  </a:lnTo>
                  <a:lnTo>
                    <a:pt x="232727" y="47536"/>
                  </a:lnTo>
                  <a:lnTo>
                    <a:pt x="269748" y="47536"/>
                  </a:lnTo>
                  <a:lnTo>
                    <a:pt x="269748" y="25692"/>
                  </a:lnTo>
                  <a:lnTo>
                    <a:pt x="262737" y="21323"/>
                  </a:lnTo>
                  <a:lnTo>
                    <a:pt x="257556" y="19951"/>
                  </a:lnTo>
                  <a:lnTo>
                    <a:pt x="245567" y="19951"/>
                  </a:lnTo>
                  <a:lnTo>
                    <a:pt x="240284" y="21323"/>
                  </a:lnTo>
                  <a:lnTo>
                    <a:pt x="231228" y="26758"/>
                  </a:lnTo>
                  <a:lnTo>
                    <a:pt x="227965" y="30365"/>
                  </a:lnTo>
                  <a:lnTo>
                    <a:pt x="227838" y="30492"/>
                  </a:lnTo>
                  <a:lnTo>
                    <a:pt x="227711" y="30632"/>
                  </a:lnTo>
                  <a:lnTo>
                    <a:pt x="222846" y="40487"/>
                  </a:lnTo>
                  <a:lnTo>
                    <a:pt x="222745" y="40690"/>
                  </a:lnTo>
                  <a:lnTo>
                    <a:pt x="221526" y="46405"/>
                  </a:lnTo>
                  <a:lnTo>
                    <a:pt x="221500" y="59766"/>
                  </a:lnTo>
                  <a:lnTo>
                    <a:pt x="222681" y="65125"/>
                  </a:lnTo>
                  <a:lnTo>
                    <a:pt x="245948" y="85890"/>
                  </a:lnTo>
                  <a:lnTo>
                    <a:pt x="258140" y="85890"/>
                  </a:lnTo>
                  <a:lnTo>
                    <a:pt x="263613" y="84366"/>
                  </a:lnTo>
                  <a:lnTo>
                    <a:pt x="273329" y="78270"/>
                  </a:lnTo>
                  <a:lnTo>
                    <a:pt x="275170" y="76111"/>
                  </a:lnTo>
                  <a:lnTo>
                    <a:pt x="276974" y="74015"/>
                  </a:lnTo>
                  <a:lnTo>
                    <a:pt x="279336" y="68668"/>
                  </a:lnTo>
                  <a:lnTo>
                    <a:pt x="279400" y="68529"/>
                  </a:lnTo>
                  <a:lnTo>
                    <a:pt x="269506" y="65125"/>
                  </a:lnTo>
                  <a:lnTo>
                    <a:pt x="267843" y="68529"/>
                  </a:lnTo>
                  <a:lnTo>
                    <a:pt x="267779" y="68668"/>
                  </a:lnTo>
                  <a:lnTo>
                    <a:pt x="265366" y="71386"/>
                  </a:lnTo>
                  <a:lnTo>
                    <a:pt x="259232" y="75171"/>
                  </a:lnTo>
                  <a:lnTo>
                    <a:pt x="255663" y="76111"/>
                  </a:lnTo>
                  <a:lnTo>
                    <a:pt x="245833" y="76111"/>
                  </a:lnTo>
                  <a:lnTo>
                    <a:pt x="232549" y="55816"/>
                  </a:lnTo>
                  <a:lnTo>
                    <a:pt x="280441" y="55816"/>
                  </a:lnTo>
                  <a:lnTo>
                    <a:pt x="280492" y="47536"/>
                  </a:lnTo>
                  <a:lnTo>
                    <a:pt x="280504" y="46405"/>
                  </a:lnTo>
                  <a:close/>
                </a:path>
                <a:path w="707390" h="695325">
                  <a:moveTo>
                    <a:pt x="306235" y="511187"/>
                  </a:moveTo>
                  <a:lnTo>
                    <a:pt x="277520" y="511187"/>
                  </a:lnTo>
                  <a:lnTo>
                    <a:pt x="277431" y="617194"/>
                  </a:lnTo>
                  <a:lnTo>
                    <a:pt x="276580" y="620864"/>
                  </a:lnTo>
                  <a:lnTo>
                    <a:pt x="274561" y="623671"/>
                  </a:lnTo>
                  <a:lnTo>
                    <a:pt x="272834" y="625970"/>
                  </a:lnTo>
                  <a:lnTo>
                    <a:pt x="270179" y="627126"/>
                  </a:lnTo>
                  <a:lnTo>
                    <a:pt x="262699" y="627126"/>
                  </a:lnTo>
                  <a:lnTo>
                    <a:pt x="260032" y="625970"/>
                  </a:lnTo>
                  <a:lnTo>
                    <a:pt x="258305" y="623671"/>
                  </a:lnTo>
                  <a:lnTo>
                    <a:pt x="256717" y="621220"/>
                  </a:lnTo>
                  <a:lnTo>
                    <a:pt x="255930" y="617194"/>
                  </a:lnTo>
                  <a:lnTo>
                    <a:pt x="255930" y="511187"/>
                  </a:lnTo>
                  <a:lnTo>
                    <a:pt x="227215" y="511187"/>
                  </a:lnTo>
                  <a:lnTo>
                    <a:pt x="227342" y="616839"/>
                  </a:lnTo>
                  <a:lnTo>
                    <a:pt x="227558" y="620864"/>
                  </a:lnTo>
                  <a:lnTo>
                    <a:pt x="227571" y="621220"/>
                  </a:lnTo>
                  <a:lnTo>
                    <a:pt x="245351" y="653681"/>
                  </a:lnTo>
                  <a:lnTo>
                    <a:pt x="258445" y="653681"/>
                  </a:lnTo>
                  <a:lnTo>
                    <a:pt x="277520" y="635762"/>
                  </a:lnTo>
                  <a:lnTo>
                    <a:pt x="277406" y="656094"/>
                  </a:lnTo>
                  <a:lnTo>
                    <a:pt x="276364" y="660946"/>
                  </a:lnTo>
                  <a:lnTo>
                    <a:pt x="274066" y="663829"/>
                  </a:lnTo>
                  <a:lnTo>
                    <a:pt x="271907" y="666711"/>
                  </a:lnTo>
                  <a:lnTo>
                    <a:pt x="268020" y="668147"/>
                  </a:lnTo>
                  <a:lnTo>
                    <a:pt x="233260" y="668147"/>
                  </a:lnTo>
                  <a:lnTo>
                    <a:pt x="233260" y="694702"/>
                  </a:lnTo>
                  <a:lnTo>
                    <a:pt x="279539" y="694702"/>
                  </a:lnTo>
                  <a:lnTo>
                    <a:pt x="287312" y="693115"/>
                  </a:lnTo>
                  <a:lnTo>
                    <a:pt x="292633" y="689952"/>
                  </a:lnTo>
                  <a:lnTo>
                    <a:pt x="297954" y="686930"/>
                  </a:lnTo>
                  <a:lnTo>
                    <a:pt x="301561" y="682104"/>
                  </a:lnTo>
                  <a:lnTo>
                    <a:pt x="303428" y="675487"/>
                  </a:lnTo>
                  <a:lnTo>
                    <a:pt x="304647" y="670026"/>
                  </a:lnTo>
                  <a:lnTo>
                    <a:pt x="305498" y="663829"/>
                  </a:lnTo>
                  <a:lnTo>
                    <a:pt x="305536" y="663562"/>
                  </a:lnTo>
                  <a:lnTo>
                    <a:pt x="306057" y="656094"/>
                  </a:lnTo>
                  <a:lnTo>
                    <a:pt x="306146" y="651954"/>
                  </a:lnTo>
                  <a:lnTo>
                    <a:pt x="306235" y="635762"/>
                  </a:lnTo>
                  <a:lnTo>
                    <a:pt x="306235" y="627126"/>
                  </a:lnTo>
                  <a:lnTo>
                    <a:pt x="306235" y="511187"/>
                  </a:lnTo>
                  <a:close/>
                </a:path>
                <a:path w="707390" h="695325">
                  <a:moveTo>
                    <a:pt x="320243" y="148018"/>
                  </a:moveTo>
                  <a:lnTo>
                    <a:pt x="319024" y="142316"/>
                  </a:lnTo>
                  <a:lnTo>
                    <a:pt x="314172" y="132372"/>
                  </a:lnTo>
                  <a:lnTo>
                    <a:pt x="313232" y="131330"/>
                  </a:lnTo>
                  <a:lnTo>
                    <a:pt x="310680" y="128485"/>
                  </a:lnTo>
                  <a:lnTo>
                    <a:pt x="309308" y="127660"/>
                  </a:lnTo>
                  <a:lnTo>
                    <a:pt x="309308" y="147370"/>
                  </a:lnTo>
                  <a:lnTo>
                    <a:pt x="309283" y="161671"/>
                  </a:lnTo>
                  <a:lnTo>
                    <a:pt x="296392" y="177711"/>
                  </a:lnTo>
                  <a:lnTo>
                    <a:pt x="283933" y="177711"/>
                  </a:lnTo>
                  <a:lnTo>
                    <a:pt x="279196" y="175653"/>
                  </a:lnTo>
                  <a:lnTo>
                    <a:pt x="275882" y="171526"/>
                  </a:lnTo>
                  <a:lnTo>
                    <a:pt x="272605" y="167360"/>
                  </a:lnTo>
                  <a:lnTo>
                    <a:pt x="270967" y="161671"/>
                  </a:lnTo>
                  <a:lnTo>
                    <a:pt x="270967" y="147370"/>
                  </a:lnTo>
                  <a:lnTo>
                    <a:pt x="272567" y="141732"/>
                  </a:lnTo>
                  <a:lnTo>
                    <a:pt x="275767" y="137566"/>
                  </a:lnTo>
                  <a:lnTo>
                    <a:pt x="279006" y="133413"/>
                  </a:lnTo>
                  <a:lnTo>
                    <a:pt x="283781" y="131330"/>
                  </a:lnTo>
                  <a:lnTo>
                    <a:pt x="296354" y="131330"/>
                  </a:lnTo>
                  <a:lnTo>
                    <a:pt x="301129" y="133413"/>
                  </a:lnTo>
                  <a:lnTo>
                    <a:pt x="304444" y="137566"/>
                  </a:lnTo>
                  <a:lnTo>
                    <a:pt x="307708" y="141732"/>
                  </a:lnTo>
                  <a:lnTo>
                    <a:pt x="309308" y="147370"/>
                  </a:lnTo>
                  <a:lnTo>
                    <a:pt x="309308" y="127660"/>
                  </a:lnTo>
                  <a:lnTo>
                    <a:pt x="301574" y="122936"/>
                  </a:lnTo>
                  <a:lnTo>
                    <a:pt x="296240" y="121551"/>
                  </a:lnTo>
                  <a:lnTo>
                    <a:pt x="284099" y="121551"/>
                  </a:lnTo>
                  <a:lnTo>
                    <a:pt x="260045" y="160972"/>
                  </a:lnTo>
                  <a:lnTo>
                    <a:pt x="261302" y="166738"/>
                  </a:lnTo>
                  <a:lnTo>
                    <a:pt x="283972" y="187490"/>
                  </a:lnTo>
                  <a:lnTo>
                    <a:pt x="296202" y="187490"/>
                  </a:lnTo>
                  <a:lnTo>
                    <a:pt x="301523" y="186118"/>
                  </a:lnTo>
                  <a:lnTo>
                    <a:pt x="310616" y="180606"/>
                  </a:lnTo>
                  <a:lnTo>
                    <a:pt x="313220" y="177711"/>
                  </a:lnTo>
                  <a:lnTo>
                    <a:pt x="314109" y="176733"/>
                  </a:lnTo>
                  <a:lnTo>
                    <a:pt x="316534" y="171754"/>
                  </a:lnTo>
                  <a:lnTo>
                    <a:pt x="319011" y="166738"/>
                  </a:lnTo>
                  <a:lnTo>
                    <a:pt x="320243" y="160972"/>
                  </a:lnTo>
                  <a:lnTo>
                    <a:pt x="320243" y="148018"/>
                  </a:lnTo>
                  <a:close/>
                </a:path>
                <a:path w="707390" h="695325">
                  <a:moveTo>
                    <a:pt x="323570" y="21691"/>
                  </a:moveTo>
                  <a:lnTo>
                    <a:pt x="304711" y="21691"/>
                  </a:lnTo>
                  <a:lnTo>
                    <a:pt x="304711" y="4330"/>
                  </a:lnTo>
                  <a:lnTo>
                    <a:pt x="294424" y="4330"/>
                  </a:lnTo>
                  <a:lnTo>
                    <a:pt x="294424" y="21691"/>
                  </a:lnTo>
                  <a:lnTo>
                    <a:pt x="281749" y="21691"/>
                  </a:lnTo>
                  <a:lnTo>
                    <a:pt x="281749" y="30187"/>
                  </a:lnTo>
                  <a:lnTo>
                    <a:pt x="294424" y="30187"/>
                  </a:lnTo>
                  <a:lnTo>
                    <a:pt x="294551" y="69494"/>
                  </a:lnTo>
                  <a:lnTo>
                    <a:pt x="295071" y="72974"/>
                  </a:lnTo>
                  <a:lnTo>
                    <a:pt x="310184" y="85128"/>
                  </a:lnTo>
                  <a:lnTo>
                    <a:pt x="317284" y="85128"/>
                  </a:lnTo>
                  <a:lnTo>
                    <a:pt x="320370" y="84810"/>
                  </a:lnTo>
                  <a:lnTo>
                    <a:pt x="323570" y="84150"/>
                  </a:lnTo>
                  <a:lnTo>
                    <a:pt x="323570" y="75996"/>
                  </a:lnTo>
                  <a:lnTo>
                    <a:pt x="323570" y="75298"/>
                  </a:lnTo>
                  <a:lnTo>
                    <a:pt x="320522" y="75768"/>
                  </a:lnTo>
                  <a:lnTo>
                    <a:pt x="318096" y="75996"/>
                  </a:lnTo>
                  <a:lnTo>
                    <a:pt x="313778" y="75996"/>
                  </a:lnTo>
                  <a:lnTo>
                    <a:pt x="311658" y="75628"/>
                  </a:lnTo>
                  <a:lnTo>
                    <a:pt x="308216" y="74168"/>
                  </a:lnTo>
                  <a:lnTo>
                    <a:pt x="306908" y="72974"/>
                  </a:lnTo>
                  <a:lnTo>
                    <a:pt x="305981" y="71310"/>
                  </a:lnTo>
                  <a:lnTo>
                    <a:pt x="305447" y="70421"/>
                  </a:lnTo>
                  <a:lnTo>
                    <a:pt x="305142" y="69494"/>
                  </a:lnTo>
                  <a:lnTo>
                    <a:pt x="304787" y="66992"/>
                  </a:lnTo>
                  <a:lnTo>
                    <a:pt x="304711" y="30187"/>
                  </a:lnTo>
                  <a:lnTo>
                    <a:pt x="323570" y="30187"/>
                  </a:lnTo>
                  <a:lnTo>
                    <a:pt x="323570" y="21691"/>
                  </a:lnTo>
                  <a:close/>
                </a:path>
                <a:path w="707390" h="695325">
                  <a:moveTo>
                    <a:pt x="347586" y="64135"/>
                  </a:moveTo>
                  <a:lnTo>
                    <a:pt x="336245" y="64135"/>
                  </a:lnTo>
                  <a:lnTo>
                    <a:pt x="336245" y="75476"/>
                  </a:lnTo>
                  <a:lnTo>
                    <a:pt x="347586" y="75476"/>
                  </a:lnTo>
                  <a:lnTo>
                    <a:pt x="347586" y="64135"/>
                  </a:lnTo>
                  <a:close/>
                </a:path>
                <a:path w="707390" h="695325">
                  <a:moveTo>
                    <a:pt x="347637" y="30365"/>
                  </a:moveTo>
                  <a:lnTo>
                    <a:pt x="336308" y="30365"/>
                  </a:lnTo>
                  <a:lnTo>
                    <a:pt x="336308" y="41694"/>
                  </a:lnTo>
                  <a:lnTo>
                    <a:pt x="347637" y="41694"/>
                  </a:lnTo>
                  <a:lnTo>
                    <a:pt x="347637" y="30365"/>
                  </a:lnTo>
                  <a:close/>
                </a:path>
                <a:path w="707390" h="695325">
                  <a:moveTo>
                    <a:pt x="381381" y="139712"/>
                  </a:moveTo>
                  <a:lnTo>
                    <a:pt x="380415" y="136398"/>
                  </a:lnTo>
                  <a:lnTo>
                    <a:pt x="380301" y="136004"/>
                  </a:lnTo>
                  <a:lnTo>
                    <a:pt x="378498" y="132791"/>
                  </a:lnTo>
                  <a:lnTo>
                    <a:pt x="377139" y="131330"/>
                  </a:lnTo>
                  <a:lnTo>
                    <a:pt x="373443" y="127317"/>
                  </a:lnTo>
                  <a:lnTo>
                    <a:pt x="370382" y="125209"/>
                  </a:lnTo>
                  <a:lnTo>
                    <a:pt x="363131" y="122288"/>
                  </a:lnTo>
                  <a:lnTo>
                    <a:pt x="359143" y="121551"/>
                  </a:lnTo>
                  <a:lnTo>
                    <a:pt x="348615" y="121551"/>
                  </a:lnTo>
                  <a:lnTo>
                    <a:pt x="343293" y="122936"/>
                  </a:lnTo>
                  <a:lnTo>
                    <a:pt x="338823" y="125717"/>
                  </a:lnTo>
                  <a:lnTo>
                    <a:pt x="334340" y="128447"/>
                  </a:lnTo>
                  <a:lnTo>
                    <a:pt x="324954" y="160959"/>
                  </a:lnTo>
                  <a:lnTo>
                    <a:pt x="326199" y="166776"/>
                  </a:lnTo>
                  <a:lnTo>
                    <a:pt x="348462" y="187490"/>
                  </a:lnTo>
                  <a:lnTo>
                    <a:pt x="361099" y="187490"/>
                  </a:lnTo>
                  <a:lnTo>
                    <a:pt x="366623" y="185940"/>
                  </a:lnTo>
                  <a:lnTo>
                    <a:pt x="375793" y="179768"/>
                  </a:lnTo>
                  <a:lnTo>
                    <a:pt x="377355" y="177711"/>
                  </a:lnTo>
                  <a:lnTo>
                    <a:pt x="379183" y="175323"/>
                  </a:lnTo>
                  <a:lnTo>
                    <a:pt x="381381" y="169494"/>
                  </a:lnTo>
                  <a:lnTo>
                    <a:pt x="370979" y="166776"/>
                  </a:lnTo>
                  <a:lnTo>
                    <a:pt x="368084" y="174066"/>
                  </a:lnTo>
                  <a:lnTo>
                    <a:pt x="362648" y="177711"/>
                  </a:lnTo>
                  <a:lnTo>
                    <a:pt x="348615" y="177711"/>
                  </a:lnTo>
                  <a:lnTo>
                    <a:pt x="343966" y="175653"/>
                  </a:lnTo>
                  <a:lnTo>
                    <a:pt x="340817" y="171640"/>
                  </a:lnTo>
                  <a:lnTo>
                    <a:pt x="337527" y="167360"/>
                  </a:lnTo>
                  <a:lnTo>
                    <a:pt x="335889" y="161696"/>
                  </a:lnTo>
                  <a:lnTo>
                    <a:pt x="335889" y="147459"/>
                  </a:lnTo>
                  <a:lnTo>
                    <a:pt x="348462" y="131330"/>
                  </a:lnTo>
                  <a:lnTo>
                    <a:pt x="358482" y="131330"/>
                  </a:lnTo>
                  <a:lnTo>
                    <a:pt x="361861" y="132346"/>
                  </a:lnTo>
                  <a:lnTo>
                    <a:pt x="364782" y="134391"/>
                  </a:lnTo>
                  <a:lnTo>
                    <a:pt x="367753" y="136398"/>
                  </a:lnTo>
                  <a:lnTo>
                    <a:pt x="369900" y="139192"/>
                  </a:lnTo>
                  <a:lnTo>
                    <a:pt x="371208" y="142773"/>
                  </a:lnTo>
                  <a:lnTo>
                    <a:pt x="381381" y="139712"/>
                  </a:lnTo>
                  <a:close/>
                </a:path>
                <a:path w="707390" h="695325">
                  <a:moveTo>
                    <a:pt x="381723" y="275602"/>
                  </a:moveTo>
                  <a:lnTo>
                    <a:pt x="307022" y="275602"/>
                  </a:lnTo>
                  <a:lnTo>
                    <a:pt x="307022" y="304317"/>
                  </a:lnTo>
                  <a:lnTo>
                    <a:pt x="329907" y="304317"/>
                  </a:lnTo>
                  <a:lnTo>
                    <a:pt x="329907" y="448322"/>
                  </a:lnTo>
                  <a:lnTo>
                    <a:pt x="358838" y="448322"/>
                  </a:lnTo>
                  <a:lnTo>
                    <a:pt x="358838" y="304317"/>
                  </a:lnTo>
                  <a:lnTo>
                    <a:pt x="381723" y="304317"/>
                  </a:lnTo>
                  <a:lnTo>
                    <a:pt x="381723" y="275602"/>
                  </a:lnTo>
                  <a:close/>
                </a:path>
                <a:path w="707390" h="695325">
                  <a:moveTo>
                    <a:pt x="391833" y="567321"/>
                  </a:moveTo>
                  <a:lnTo>
                    <a:pt x="386372" y="527913"/>
                  </a:lnTo>
                  <a:lnTo>
                    <a:pt x="363118" y="510146"/>
                  </a:lnTo>
                  <a:lnTo>
                    <a:pt x="363118" y="549109"/>
                  </a:lnTo>
                  <a:lnTo>
                    <a:pt x="363118" y="567321"/>
                  </a:lnTo>
                  <a:lnTo>
                    <a:pt x="341528" y="567321"/>
                  </a:lnTo>
                  <a:lnTo>
                    <a:pt x="341528" y="549109"/>
                  </a:lnTo>
                  <a:lnTo>
                    <a:pt x="342328" y="543356"/>
                  </a:lnTo>
                  <a:lnTo>
                    <a:pt x="343903" y="540334"/>
                  </a:lnTo>
                  <a:lnTo>
                    <a:pt x="345490" y="537171"/>
                  </a:lnTo>
                  <a:lnTo>
                    <a:pt x="348373" y="535584"/>
                  </a:lnTo>
                  <a:lnTo>
                    <a:pt x="356577" y="535584"/>
                  </a:lnTo>
                  <a:lnTo>
                    <a:pt x="359308" y="537171"/>
                  </a:lnTo>
                  <a:lnTo>
                    <a:pt x="360743" y="540334"/>
                  </a:lnTo>
                  <a:lnTo>
                    <a:pt x="362331" y="543356"/>
                  </a:lnTo>
                  <a:lnTo>
                    <a:pt x="363118" y="549109"/>
                  </a:lnTo>
                  <a:lnTo>
                    <a:pt x="363118" y="510146"/>
                  </a:lnTo>
                  <a:lnTo>
                    <a:pt x="361835" y="509778"/>
                  </a:lnTo>
                  <a:lnTo>
                    <a:pt x="352539" y="509028"/>
                  </a:lnTo>
                  <a:lnTo>
                    <a:pt x="343230" y="509778"/>
                  </a:lnTo>
                  <a:lnTo>
                    <a:pt x="315302" y="536448"/>
                  </a:lnTo>
                  <a:lnTo>
                    <a:pt x="312813" y="604024"/>
                  </a:lnTo>
                  <a:lnTo>
                    <a:pt x="313309" y="613600"/>
                  </a:lnTo>
                  <a:lnTo>
                    <a:pt x="335165" y="650709"/>
                  </a:lnTo>
                  <a:lnTo>
                    <a:pt x="352539" y="653681"/>
                  </a:lnTo>
                  <a:lnTo>
                    <a:pt x="361835" y="652932"/>
                  </a:lnTo>
                  <a:lnTo>
                    <a:pt x="389115" y="627126"/>
                  </a:lnTo>
                  <a:lnTo>
                    <a:pt x="389407" y="626313"/>
                  </a:lnTo>
                  <a:lnTo>
                    <a:pt x="391223" y="616013"/>
                  </a:lnTo>
                  <a:lnTo>
                    <a:pt x="391833" y="604024"/>
                  </a:lnTo>
                  <a:lnTo>
                    <a:pt x="391833" y="596468"/>
                  </a:lnTo>
                  <a:lnTo>
                    <a:pt x="363118" y="596468"/>
                  </a:lnTo>
                  <a:lnTo>
                    <a:pt x="363118" y="613740"/>
                  </a:lnTo>
                  <a:lnTo>
                    <a:pt x="362419" y="619429"/>
                  </a:lnTo>
                  <a:lnTo>
                    <a:pt x="362407" y="619569"/>
                  </a:lnTo>
                  <a:lnTo>
                    <a:pt x="359524" y="625614"/>
                  </a:lnTo>
                  <a:lnTo>
                    <a:pt x="356717" y="627126"/>
                  </a:lnTo>
                  <a:lnTo>
                    <a:pt x="348373" y="627126"/>
                  </a:lnTo>
                  <a:lnTo>
                    <a:pt x="341528" y="586752"/>
                  </a:lnTo>
                  <a:lnTo>
                    <a:pt x="391833" y="586752"/>
                  </a:lnTo>
                  <a:lnTo>
                    <a:pt x="391833" y="567321"/>
                  </a:lnTo>
                  <a:close/>
                </a:path>
                <a:path w="707390" h="695325">
                  <a:moveTo>
                    <a:pt x="411835" y="63169"/>
                  </a:moveTo>
                  <a:lnTo>
                    <a:pt x="411149" y="60439"/>
                  </a:lnTo>
                  <a:lnTo>
                    <a:pt x="409752" y="58242"/>
                  </a:lnTo>
                  <a:lnTo>
                    <a:pt x="408406" y="56045"/>
                  </a:lnTo>
                  <a:lnTo>
                    <a:pt x="406171" y="54127"/>
                  </a:lnTo>
                  <a:lnTo>
                    <a:pt x="399923" y="50888"/>
                  </a:lnTo>
                  <a:lnTo>
                    <a:pt x="395566" y="49364"/>
                  </a:lnTo>
                  <a:lnTo>
                    <a:pt x="384962" y="46672"/>
                  </a:lnTo>
                  <a:lnTo>
                    <a:pt x="381203" y="45567"/>
                  </a:lnTo>
                  <a:lnTo>
                    <a:pt x="372110" y="39293"/>
                  </a:lnTo>
                  <a:lnTo>
                    <a:pt x="372110" y="36004"/>
                  </a:lnTo>
                  <a:lnTo>
                    <a:pt x="378231" y="30251"/>
                  </a:lnTo>
                  <a:lnTo>
                    <a:pt x="380199" y="29514"/>
                  </a:lnTo>
                  <a:lnTo>
                    <a:pt x="382460" y="29146"/>
                  </a:lnTo>
                  <a:lnTo>
                    <a:pt x="389470" y="29146"/>
                  </a:lnTo>
                  <a:lnTo>
                    <a:pt x="393611" y="30251"/>
                  </a:lnTo>
                  <a:lnTo>
                    <a:pt x="393319" y="30251"/>
                  </a:lnTo>
                  <a:lnTo>
                    <a:pt x="395986" y="32092"/>
                  </a:lnTo>
                  <a:lnTo>
                    <a:pt x="398881" y="34061"/>
                  </a:lnTo>
                  <a:lnTo>
                    <a:pt x="400583" y="36741"/>
                  </a:lnTo>
                  <a:lnTo>
                    <a:pt x="400951" y="39293"/>
                  </a:lnTo>
                  <a:lnTo>
                    <a:pt x="401078" y="40132"/>
                  </a:lnTo>
                  <a:lnTo>
                    <a:pt x="411607" y="38227"/>
                  </a:lnTo>
                  <a:lnTo>
                    <a:pt x="411187" y="34607"/>
                  </a:lnTo>
                  <a:lnTo>
                    <a:pt x="409816" y="31419"/>
                  </a:lnTo>
                  <a:lnTo>
                    <a:pt x="407885" y="29146"/>
                  </a:lnTo>
                  <a:lnTo>
                    <a:pt x="405231" y="25908"/>
                  </a:lnTo>
                  <a:lnTo>
                    <a:pt x="402196" y="23774"/>
                  </a:lnTo>
                  <a:lnTo>
                    <a:pt x="394677" y="20726"/>
                  </a:lnTo>
                  <a:lnTo>
                    <a:pt x="390461" y="19951"/>
                  </a:lnTo>
                  <a:lnTo>
                    <a:pt x="381012" y="19951"/>
                  </a:lnTo>
                  <a:lnTo>
                    <a:pt x="376834" y="20726"/>
                  </a:lnTo>
                  <a:lnTo>
                    <a:pt x="369582" y="23774"/>
                  </a:lnTo>
                  <a:lnTo>
                    <a:pt x="366763" y="25908"/>
                  </a:lnTo>
                  <a:lnTo>
                    <a:pt x="364756" y="28689"/>
                  </a:lnTo>
                  <a:lnTo>
                    <a:pt x="362750" y="31419"/>
                  </a:lnTo>
                  <a:lnTo>
                    <a:pt x="361911" y="34061"/>
                  </a:lnTo>
                  <a:lnTo>
                    <a:pt x="361848" y="41643"/>
                  </a:lnTo>
                  <a:lnTo>
                    <a:pt x="362432" y="43815"/>
                  </a:lnTo>
                  <a:lnTo>
                    <a:pt x="388874" y="57289"/>
                  </a:lnTo>
                  <a:lnTo>
                    <a:pt x="392734" y="58496"/>
                  </a:lnTo>
                  <a:lnTo>
                    <a:pt x="397611" y="60439"/>
                  </a:lnTo>
                  <a:lnTo>
                    <a:pt x="399110" y="61366"/>
                  </a:lnTo>
                  <a:lnTo>
                    <a:pt x="399923" y="62407"/>
                  </a:lnTo>
                  <a:lnTo>
                    <a:pt x="400773" y="63449"/>
                  </a:lnTo>
                  <a:lnTo>
                    <a:pt x="401193" y="64884"/>
                  </a:lnTo>
                  <a:lnTo>
                    <a:pt x="401193" y="69824"/>
                  </a:lnTo>
                  <a:lnTo>
                    <a:pt x="399961" y="72250"/>
                  </a:lnTo>
                  <a:lnTo>
                    <a:pt x="395071" y="75768"/>
                  </a:lnTo>
                  <a:lnTo>
                    <a:pt x="391731" y="76631"/>
                  </a:lnTo>
                  <a:lnTo>
                    <a:pt x="382981" y="76631"/>
                  </a:lnTo>
                  <a:lnTo>
                    <a:pt x="379641" y="75768"/>
                  </a:lnTo>
                  <a:lnTo>
                    <a:pt x="379374" y="75768"/>
                  </a:lnTo>
                  <a:lnTo>
                    <a:pt x="373113" y="71716"/>
                  </a:lnTo>
                  <a:lnTo>
                    <a:pt x="371157" y="69011"/>
                  </a:lnTo>
                  <a:lnTo>
                    <a:pt x="370306" y="65582"/>
                  </a:lnTo>
                  <a:lnTo>
                    <a:pt x="359791" y="67259"/>
                  </a:lnTo>
                  <a:lnTo>
                    <a:pt x="381914" y="85826"/>
                  </a:lnTo>
                  <a:lnTo>
                    <a:pt x="392023" y="85826"/>
                  </a:lnTo>
                  <a:lnTo>
                    <a:pt x="411835" y="70459"/>
                  </a:lnTo>
                  <a:lnTo>
                    <a:pt x="411835" y="63169"/>
                  </a:lnTo>
                  <a:close/>
                </a:path>
                <a:path w="707390" h="695325">
                  <a:moveTo>
                    <a:pt x="442391" y="148005"/>
                  </a:moveTo>
                  <a:lnTo>
                    <a:pt x="441274" y="142290"/>
                  </a:lnTo>
                  <a:lnTo>
                    <a:pt x="441236" y="142087"/>
                  </a:lnTo>
                  <a:lnTo>
                    <a:pt x="436740" y="132372"/>
                  </a:lnTo>
                  <a:lnTo>
                    <a:pt x="436676" y="132232"/>
                  </a:lnTo>
                  <a:lnTo>
                    <a:pt x="436613" y="132092"/>
                  </a:lnTo>
                  <a:lnTo>
                    <a:pt x="435495" y="130810"/>
                  </a:lnTo>
                  <a:lnTo>
                    <a:pt x="433362" y="128358"/>
                  </a:lnTo>
                  <a:lnTo>
                    <a:pt x="431634" y="127292"/>
                  </a:lnTo>
                  <a:lnTo>
                    <a:pt x="431634" y="149136"/>
                  </a:lnTo>
                  <a:lnTo>
                    <a:pt x="394614" y="149136"/>
                  </a:lnTo>
                  <a:lnTo>
                    <a:pt x="395351" y="143167"/>
                  </a:lnTo>
                  <a:lnTo>
                    <a:pt x="397332" y="138607"/>
                  </a:lnTo>
                  <a:lnTo>
                    <a:pt x="403809" y="132372"/>
                  </a:lnTo>
                  <a:lnTo>
                    <a:pt x="408228" y="130810"/>
                  </a:lnTo>
                  <a:lnTo>
                    <a:pt x="413816" y="130810"/>
                  </a:lnTo>
                  <a:lnTo>
                    <a:pt x="420890" y="131965"/>
                  </a:lnTo>
                  <a:lnTo>
                    <a:pt x="426224" y="135394"/>
                  </a:lnTo>
                  <a:lnTo>
                    <a:pt x="429806" y="141122"/>
                  </a:lnTo>
                  <a:lnTo>
                    <a:pt x="431634" y="149136"/>
                  </a:lnTo>
                  <a:lnTo>
                    <a:pt x="431634" y="127292"/>
                  </a:lnTo>
                  <a:lnTo>
                    <a:pt x="424637" y="122923"/>
                  </a:lnTo>
                  <a:lnTo>
                    <a:pt x="419442" y="121551"/>
                  </a:lnTo>
                  <a:lnTo>
                    <a:pt x="407454" y="121551"/>
                  </a:lnTo>
                  <a:lnTo>
                    <a:pt x="402170" y="122923"/>
                  </a:lnTo>
                  <a:lnTo>
                    <a:pt x="393115" y="128358"/>
                  </a:lnTo>
                  <a:lnTo>
                    <a:pt x="389851" y="131965"/>
                  </a:lnTo>
                  <a:lnTo>
                    <a:pt x="389737" y="132092"/>
                  </a:lnTo>
                  <a:lnTo>
                    <a:pt x="389610" y="132232"/>
                  </a:lnTo>
                  <a:lnTo>
                    <a:pt x="384733" y="142087"/>
                  </a:lnTo>
                  <a:lnTo>
                    <a:pt x="384632" y="142290"/>
                  </a:lnTo>
                  <a:lnTo>
                    <a:pt x="383425" y="148005"/>
                  </a:lnTo>
                  <a:lnTo>
                    <a:pt x="383400" y="161366"/>
                  </a:lnTo>
                  <a:lnTo>
                    <a:pt x="384568" y="166725"/>
                  </a:lnTo>
                  <a:lnTo>
                    <a:pt x="384644" y="167055"/>
                  </a:lnTo>
                  <a:lnTo>
                    <a:pt x="389623" y="176771"/>
                  </a:lnTo>
                  <a:lnTo>
                    <a:pt x="389699" y="176923"/>
                  </a:lnTo>
                  <a:lnTo>
                    <a:pt x="393268" y="180733"/>
                  </a:lnTo>
                  <a:lnTo>
                    <a:pt x="402488" y="186131"/>
                  </a:lnTo>
                  <a:lnTo>
                    <a:pt x="407847" y="187490"/>
                  </a:lnTo>
                  <a:lnTo>
                    <a:pt x="420027" y="187490"/>
                  </a:lnTo>
                  <a:lnTo>
                    <a:pt x="425500" y="185966"/>
                  </a:lnTo>
                  <a:lnTo>
                    <a:pt x="435216" y="179870"/>
                  </a:lnTo>
                  <a:lnTo>
                    <a:pt x="437057" y="177711"/>
                  </a:lnTo>
                  <a:lnTo>
                    <a:pt x="438861" y="175615"/>
                  </a:lnTo>
                  <a:lnTo>
                    <a:pt x="441223" y="170268"/>
                  </a:lnTo>
                  <a:lnTo>
                    <a:pt x="441286" y="170129"/>
                  </a:lnTo>
                  <a:lnTo>
                    <a:pt x="431406" y="166725"/>
                  </a:lnTo>
                  <a:lnTo>
                    <a:pt x="429729" y="170129"/>
                  </a:lnTo>
                  <a:lnTo>
                    <a:pt x="429666" y="170268"/>
                  </a:lnTo>
                  <a:lnTo>
                    <a:pt x="427253" y="172986"/>
                  </a:lnTo>
                  <a:lnTo>
                    <a:pt x="424167" y="174879"/>
                  </a:lnTo>
                  <a:lnTo>
                    <a:pt x="421132" y="176771"/>
                  </a:lnTo>
                  <a:lnTo>
                    <a:pt x="417563" y="177711"/>
                  </a:lnTo>
                  <a:lnTo>
                    <a:pt x="407733" y="177711"/>
                  </a:lnTo>
                  <a:lnTo>
                    <a:pt x="403212" y="175958"/>
                  </a:lnTo>
                  <a:lnTo>
                    <a:pt x="399935" y="172453"/>
                  </a:lnTo>
                  <a:lnTo>
                    <a:pt x="396697" y="168935"/>
                  </a:lnTo>
                  <a:lnTo>
                    <a:pt x="394868" y="163931"/>
                  </a:lnTo>
                  <a:lnTo>
                    <a:pt x="394449" y="157416"/>
                  </a:lnTo>
                  <a:lnTo>
                    <a:pt x="442328" y="157416"/>
                  </a:lnTo>
                  <a:lnTo>
                    <a:pt x="442379" y="149136"/>
                  </a:lnTo>
                  <a:lnTo>
                    <a:pt x="442391" y="148005"/>
                  </a:lnTo>
                  <a:close/>
                </a:path>
                <a:path w="707390" h="695325">
                  <a:moveTo>
                    <a:pt x="455828" y="355485"/>
                  </a:moveTo>
                  <a:lnTo>
                    <a:pt x="445897" y="317919"/>
                  </a:lnTo>
                  <a:lnTo>
                    <a:pt x="427113" y="307009"/>
                  </a:lnTo>
                  <a:lnTo>
                    <a:pt x="427113" y="410400"/>
                  </a:lnTo>
                  <a:lnTo>
                    <a:pt x="426313" y="416229"/>
                  </a:lnTo>
                  <a:lnTo>
                    <a:pt x="424738" y="419392"/>
                  </a:lnTo>
                  <a:lnTo>
                    <a:pt x="423291" y="422414"/>
                  </a:lnTo>
                  <a:lnTo>
                    <a:pt x="420484" y="423926"/>
                  </a:lnTo>
                  <a:lnTo>
                    <a:pt x="412140" y="423926"/>
                  </a:lnTo>
                  <a:lnTo>
                    <a:pt x="409257" y="422414"/>
                  </a:lnTo>
                  <a:lnTo>
                    <a:pt x="407682" y="419392"/>
                  </a:lnTo>
                  <a:lnTo>
                    <a:pt x="406234" y="416229"/>
                  </a:lnTo>
                  <a:lnTo>
                    <a:pt x="405523" y="410400"/>
                  </a:lnTo>
                  <a:lnTo>
                    <a:pt x="405523" y="345770"/>
                  </a:lnTo>
                  <a:lnTo>
                    <a:pt x="406209" y="340156"/>
                  </a:lnTo>
                  <a:lnTo>
                    <a:pt x="406234" y="339940"/>
                  </a:lnTo>
                  <a:lnTo>
                    <a:pt x="407581" y="337134"/>
                  </a:lnTo>
                  <a:lnTo>
                    <a:pt x="409219" y="333971"/>
                  </a:lnTo>
                  <a:lnTo>
                    <a:pt x="410502" y="333248"/>
                  </a:lnTo>
                  <a:lnTo>
                    <a:pt x="412140" y="332384"/>
                  </a:lnTo>
                  <a:lnTo>
                    <a:pt x="420344" y="332384"/>
                  </a:lnTo>
                  <a:lnTo>
                    <a:pt x="423151" y="333971"/>
                  </a:lnTo>
                  <a:lnTo>
                    <a:pt x="424624" y="336918"/>
                  </a:lnTo>
                  <a:lnTo>
                    <a:pt x="426199" y="339940"/>
                  </a:lnTo>
                  <a:lnTo>
                    <a:pt x="426313" y="340156"/>
                  </a:lnTo>
                  <a:lnTo>
                    <a:pt x="427088" y="345770"/>
                  </a:lnTo>
                  <a:lnTo>
                    <a:pt x="427113" y="410400"/>
                  </a:lnTo>
                  <a:lnTo>
                    <a:pt x="427113" y="307009"/>
                  </a:lnTo>
                  <a:lnTo>
                    <a:pt x="425615" y="306578"/>
                  </a:lnTo>
                  <a:lnTo>
                    <a:pt x="416318" y="305828"/>
                  </a:lnTo>
                  <a:lnTo>
                    <a:pt x="407009" y="306578"/>
                  </a:lnTo>
                  <a:lnTo>
                    <a:pt x="379234" y="333248"/>
                  </a:lnTo>
                  <a:lnTo>
                    <a:pt x="376809" y="355485"/>
                  </a:lnTo>
                  <a:lnTo>
                    <a:pt x="376859" y="401904"/>
                  </a:lnTo>
                  <a:lnTo>
                    <a:pt x="392112" y="443801"/>
                  </a:lnTo>
                  <a:lnTo>
                    <a:pt x="416318" y="450481"/>
                  </a:lnTo>
                  <a:lnTo>
                    <a:pt x="425615" y="449732"/>
                  </a:lnTo>
                  <a:lnTo>
                    <a:pt x="453339" y="423113"/>
                  </a:lnTo>
                  <a:lnTo>
                    <a:pt x="455764" y="401904"/>
                  </a:lnTo>
                  <a:lnTo>
                    <a:pt x="455828" y="355485"/>
                  </a:lnTo>
                  <a:close/>
                </a:path>
                <a:path w="707390" h="695325">
                  <a:moveTo>
                    <a:pt x="472998" y="38112"/>
                  </a:moveTo>
                  <a:lnTo>
                    <a:pt x="472033" y="34798"/>
                  </a:lnTo>
                  <a:lnTo>
                    <a:pt x="471919" y="34404"/>
                  </a:lnTo>
                  <a:lnTo>
                    <a:pt x="470115" y="31191"/>
                  </a:lnTo>
                  <a:lnTo>
                    <a:pt x="468757" y="29730"/>
                  </a:lnTo>
                  <a:lnTo>
                    <a:pt x="465061" y="25717"/>
                  </a:lnTo>
                  <a:lnTo>
                    <a:pt x="462000" y="23609"/>
                  </a:lnTo>
                  <a:lnTo>
                    <a:pt x="454748" y="20688"/>
                  </a:lnTo>
                  <a:lnTo>
                    <a:pt x="450761" y="19951"/>
                  </a:lnTo>
                  <a:lnTo>
                    <a:pt x="440232" y="19951"/>
                  </a:lnTo>
                  <a:lnTo>
                    <a:pt x="434911" y="21336"/>
                  </a:lnTo>
                  <a:lnTo>
                    <a:pt x="430441" y="24117"/>
                  </a:lnTo>
                  <a:lnTo>
                    <a:pt x="425958" y="26847"/>
                  </a:lnTo>
                  <a:lnTo>
                    <a:pt x="416572" y="59359"/>
                  </a:lnTo>
                  <a:lnTo>
                    <a:pt x="417817" y="65176"/>
                  </a:lnTo>
                  <a:lnTo>
                    <a:pt x="440080" y="85890"/>
                  </a:lnTo>
                  <a:lnTo>
                    <a:pt x="452716" y="85890"/>
                  </a:lnTo>
                  <a:lnTo>
                    <a:pt x="458241" y="84340"/>
                  </a:lnTo>
                  <a:lnTo>
                    <a:pt x="467410" y="78168"/>
                  </a:lnTo>
                  <a:lnTo>
                    <a:pt x="468972" y="76111"/>
                  </a:lnTo>
                  <a:lnTo>
                    <a:pt x="470801" y="73723"/>
                  </a:lnTo>
                  <a:lnTo>
                    <a:pt x="472998" y="67894"/>
                  </a:lnTo>
                  <a:lnTo>
                    <a:pt x="462597" y="65176"/>
                  </a:lnTo>
                  <a:lnTo>
                    <a:pt x="459701" y="72466"/>
                  </a:lnTo>
                  <a:lnTo>
                    <a:pt x="454266" y="76111"/>
                  </a:lnTo>
                  <a:lnTo>
                    <a:pt x="440232" y="76111"/>
                  </a:lnTo>
                  <a:lnTo>
                    <a:pt x="435584" y="74053"/>
                  </a:lnTo>
                  <a:lnTo>
                    <a:pt x="432435" y="70040"/>
                  </a:lnTo>
                  <a:lnTo>
                    <a:pt x="429145" y="65760"/>
                  </a:lnTo>
                  <a:lnTo>
                    <a:pt x="427507" y="60096"/>
                  </a:lnTo>
                  <a:lnTo>
                    <a:pt x="427507" y="45859"/>
                  </a:lnTo>
                  <a:lnTo>
                    <a:pt x="440080" y="29730"/>
                  </a:lnTo>
                  <a:lnTo>
                    <a:pt x="450100" y="29730"/>
                  </a:lnTo>
                  <a:lnTo>
                    <a:pt x="453478" y="30746"/>
                  </a:lnTo>
                  <a:lnTo>
                    <a:pt x="456399" y="32791"/>
                  </a:lnTo>
                  <a:lnTo>
                    <a:pt x="459371" y="34798"/>
                  </a:lnTo>
                  <a:lnTo>
                    <a:pt x="461518" y="37592"/>
                  </a:lnTo>
                  <a:lnTo>
                    <a:pt x="462826" y="41173"/>
                  </a:lnTo>
                  <a:lnTo>
                    <a:pt x="472998" y="38112"/>
                  </a:lnTo>
                  <a:close/>
                </a:path>
                <a:path w="707390" h="695325">
                  <a:moveTo>
                    <a:pt x="479221" y="651522"/>
                  </a:moveTo>
                  <a:lnTo>
                    <a:pt x="477062" y="627126"/>
                  </a:lnTo>
                  <a:lnTo>
                    <a:pt x="477062" y="580707"/>
                  </a:lnTo>
                  <a:lnTo>
                    <a:pt x="477062" y="552856"/>
                  </a:lnTo>
                  <a:lnTo>
                    <a:pt x="476542" y="543712"/>
                  </a:lnTo>
                  <a:lnTo>
                    <a:pt x="476440" y="542417"/>
                  </a:lnTo>
                  <a:lnTo>
                    <a:pt x="475107" y="535584"/>
                  </a:lnTo>
                  <a:lnTo>
                    <a:pt x="474802" y="534073"/>
                  </a:lnTo>
                  <a:lnTo>
                    <a:pt x="474738" y="533742"/>
                  </a:lnTo>
                  <a:lnTo>
                    <a:pt x="471932" y="526465"/>
                  </a:lnTo>
                  <a:lnTo>
                    <a:pt x="471843" y="526211"/>
                  </a:lnTo>
                  <a:lnTo>
                    <a:pt x="467779" y="520039"/>
                  </a:lnTo>
                  <a:lnTo>
                    <a:pt x="462661" y="515340"/>
                  </a:lnTo>
                  <a:lnTo>
                    <a:pt x="455955" y="511835"/>
                  </a:lnTo>
                  <a:lnTo>
                    <a:pt x="448348" y="509879"/>
                  </a:lnTo>
                  <a:lnTo>
                    <a:pt x="448348" y="580707"/>
                  </a:lnTo>
                  <a:lnTo>
                    <a:pt x="448348" y="618274"/>
                  </a:lnTo>
                  <a:lnTo>
                    <a:pt x="446773" y="620725"/>
                  </a:lnTo>
                  <a:lnTo>
                    <a:pt x="444969" y="622808"/>
                  </a:lnTo>
                  <a:lnTo>
                    <a:pt x="442950" y="624535"/>
                  </a:lnTo>
                  <a:lnTo>
                    <a:pt x="441083" y="626262"/>
                  </a:lnTo>
                  <a:lnTo>
                    <a:pt x="438708" y="627126"/>
                  </a:lnTo>
                  <a:lnTo>
                    <a:pt x="432231" y="627126"/>
                  </a:lnTo>
                  <a:lnTo>
                    <a:pt x="424599" y="607910"/>
                  </a:lnTo>
                  <a:lnTo>
                    <a:pt x="425754" y="604024"/>
                  </a:lnTo>
                  <a:lnTo>
                    <a:pt x="430364" y="597979"/>
                  </a:lnTo>
                  <a:lnTo>
                    <a:pt x="433819" y="594525"/>
                  </a:lnTo>
                  <a:lnTo>
                    <a:pt x="438416" y="590638"/>
                  </a:lnTo>
                  <a:lnTo>
                    <a:pt x="443318" y="586752"/>
                  </a:lnTo>
                  <a:lnTo>
                    <a:pt x="446620" y="583438"/>
                  </a:lnTo>
                  <a:lnTo>
                    <a:pt x="448348" y="580707"/>
                  </a:lnTo>
                  <a:lnTo>
                    <a:pt x="448348" y="509879"/>
                  </a:lnTo>
                  <a:lnTo>
                    <a:pt x="447802" y="509727"/>
                  </a:lnTo>
                  <a:lnTo>
                    <a:pt x="438200" y="509028"/>
                  </a:lnTo>
                  <a:lnTo>
                    <a:pt x="428447" y="509727"/>
                  </a:lnTo>
                  <a:lnTo>
                    <a:pt x="400926" y="533742"/>
                  </a:lnTo>
                  <a:lnTo>
                    <a:pt x="400799" y="534073"/>
                  </a:lnTo>
                  <a:lnTo>
                    <a:pt x="398475" y="557606"/>
                  </a:lnTo>
                  <a:lnTo>
                    <a:pt x="427189" y="557606"/>
                  </a:lnTo>
                  <a:lnTo>
                    <a:pt x="427189" y="546811"/>
                  </a:lnTo>
                  <a:lnTo>
                    <a:pt x="427799" y="543712"/>
                  </a:lnTo>
                  <a:lnTo>
                    <a:pt x="427926" y="543090"/>
                  </a:lnTo>
                  <a:lnTo>
                    <a:pt x="428015" y="542620"/>
                  </a:lnTo>
                  <a:lnTo>
                    <a:pt x="428053" y="542417"/>
                  </a:lnTo>
                  <a:lnTo>
                    <a:pt x="431507" y="536956"/>
                  </a:lnTo>
                  <a:lnTo>
                    <a:pt x="434314" y="535584"/>
                  </a:lnTo>
                  <a:lnTo>
                    <a:pt x="441807" y="535584"/>
                  </a:lnTo>
                  <a:lnTo>
                    <a:pt x="444398" y="536587"/>
                  </a:lnTo>
                  <a:lnTo>
                    <a:pt x="445973" y="538607"/>
                  </a:lnTo>
                  <a:lnTo>
                    <a:pt x="447560" y="540473"/>
                  </a:lnTo>
                  <a:lnTo>
                    <a:pt x="448030" y="542417"/>
                  </a:lnTo>
                  <a:lnTo>
                    <a:pt x="448081" y="542620"/>
                  </a:lnTo>
                  <a:lnTo>
                    <a:pt x="448195" y="543090"/>
                  </a:lnTo>
                  <a:lnTo>
                    <a:pt x="422008" y="573506"/>
                  </a:lnTo>
                  <a:lnTo>
                    <a:pt x="416331" y="577253"/>
                  </a:lnTo>
                  <a:lnTo>
                    <a:pt x="395922" y="618274"/>
                  </a:lnTo>
                  <a:lnTo>
                    <a:pt x="396062" y="620725"/>
                  </a:lnTo>
                  <a:lnTo>
                    <a:pt x="396189" y="622808"/>
                  </a:lnTo>
                  <a:lnTo>
                    <a:pt x="396290" y="624535"/>
                  </a:lnTo>
                  <a:lnTo>
                    <a:pt x="415467" y="653681"/>
                  </a:lnTo>
                  <a:lnTo>
                    <a:pt x="429717" y="653681"/>
                  </a:lnTo>
                  <a:lnTo>
                    <a:pt x="434746" y="652246"/>
                  </a:lnTo>
                  <a:lnTo>
                    <a:pt x="442518" y="646480"/>
                  </a:lnTo>
                  <a:lnTo>
                    <a:pt x="445757" y="641946"/>
                  </a:lnTo>
                  <a:lnTo>
                    <a:pt x="448348" y="635762"/>
                  </a:lnTo>
                  <a:lnTo>
                    <a:pt x="448348" y="638492"/>
                  </a:lnTo>
                  <a:lnTo>
                    <a:pt x="453961" y="651522"/>
                  </a:lnTo>
                  <a:lnTo>
                    <a:pt x="479221" y="651522"/>
                  </a:lnTo>
                  <a:close/>
                </a:path>
                <a:path w="707390" h="695325">
                  <a:moveTo>
                    <a:pt x="499160" y="164769"/>
                  </a:moveTo>
                  <a:lnTo>
                    <a:pt x="498475" y="162039"/>
                  </a:lnTo>
                  <a:lnTo>
                    <a:pt x="497078" y="159842"/>
                  </a:lnTo>
                  <a:lnTo>
                    <a:pt x="495731" y="157645"/>
                  </a:lnTo>
                  <a:lnTo>
                    <a:pt x="493496" y="155727"/>
                  </a:lnTo>
                  <a:lnTo>
                    <a:pt x="487248" y="152488"/>
                  </a:lnTo>
                  <a:lnTo>
                    <a:pt x="482892" y="150964"/>
                  </a:lnTo>
                  <a:lnTo>
                    <a:pt x="472287" y="148272"/>
                  </a:lnTo>
                  <a:lnTo>
                    <a:pt x="468528" y="147167"/>
                  </a:lnTo>
                  <a:lnTo>
                    <a:pt x="459435" y="140893"/>
                  </a:lnTo>
                  <a:lnTo>
                    <a:pt x="459435" y="137604"/>
                  </a:lnTo>
                  <a:lnTo>
                    <a:pt x="465556" y="131851"/>
                  </a:lnTo>
                  <a:lnTo>
                    <a:pt x="467525" y="131114"/>
                  </a:lnTo>
                  <a:lnTo>
                    <a:pt x="469785" y="130746"/>
                  </a:lnTo>
                  <a:lnTo>
                    <a:pt x="476796" y="130746"/>
                  </a:lnTo>
                  <a:lnTo>
                    <a:pt x="480466" y="131724"/>
                  </a:lnTo>
                  <a:lnTo>
                    <a:pt x="486206" y="135661"/>
                  </a:lnTo>
                  <a:lnTo>
                    <a:pt x="487908" y="138341"/>
                  </a:lnTo>
                  <a:lnTo>
                    <a:pt x="488276" y="140893"/>
                  </a:lnTo>
                  <a:lnTo>
                    <a:pt x="488403" y="141732"/>
                  </a:lnTo>
                  <a:lnTo>
                    <a:pt x="498932" y="139827"/>
                  </a:lnTo>
                  <a:lnTo>
                    <a:pt x="498513" y="136207"/>
                  </a:lnTo>
                  <a:lnTo>
                    <a:pt x="497141" y="133019"/>
                  </a:lnTo>
                  <a:lnTo>
                    <a:pt x="495211" y="130746"/>
                  </a:lnTo>
                  <a:lnTo>
                    <a:pt x="492556" y="127508"/>
                  </a:lnTo>
                  <a:lnTo>
                    <a:pt x="489521" y="125374"/>
                  </a:lnTo>
                  <a:lnTo>
                    <a:pt x="482003" y="122326"/>
                  </a:lnTo>
                  <a:lnTo>
                    <a:pt x="477786" y="121551"/>
                  </a:lnTo>
                  <a:lnTo>
                    <a:pt x="468337" y="121551"/>
                  </a:lnTo>
                  <a:lnTo>
                    <a:pt x="449173" y="143243"/>
                  </a:lnTo>
                  <a:lnTo>
                    <a:pt x="449757" y="145415"/>
                  </a:lnTo>
                  <a:lnTo>
                    <a:pt x="476199" y="158889"/>
                  </a:lnTo>
                  <a:lnTo>
                    <a:pt x="480060" y="160096"/>
                  </a:lnTo>
                  <a:lnTo>
                    <a:pt x="484949" y="162039"/>
                  </a:lnTo>
                  <a:lnTo>
                    <a:pt x="486448" y="162966"/>
                  </a:lnTo>
                  <a:lnTo>
                    <a:pt x="487248" y="164007"/>
                  </a:lnTo>
                  <a:lnTo>
                    <a:pt x="488099" y="165049"/>
                  </a:lnTo>
                  <a:lnTo>
                    <a:pt x="488518" y="166484"/>
                  </a:lnTo>
                  <a:lnTo>
                    <a:pt x="488518" y="171424"/>
                  </a:lnTo>
                  <a:lnTo>
                    <a:pt x="487286" y="173850"/>
                  </a:lnTo>
                  <a:lnTo>
                    <a:pt x="482396" y="177368"/>
                  </a:lnTo>
                  <a:lnTo>
                    <a:pt x="479056" y="178231"/>
                  </a:lnTo>
                  <a:lnTo>
                    <a:pt x="470306" y="178231"/>
                  </a:lnTo>
                  <a:lnTo>
                    <a:pt x="466966" y="177368"/>
                  </a:lnTo>
                  <a:lnTo>
                    <a:pt x="466699" y="177368"/>
                  </a:lnTo>
                  <a:lnTo>
                    <a:pt x="460438" y="173316"/>
                  </a:lnTo>
                  <a:lnTo>
                    <a:pt x="458482" y="170611"/>
                  </a:lnTo>
                  <a:lnTo>
                    <a:pt x="457644" y="167182"/>
                  </a:lnTo>
                  <a:lnTo>
                    <a:pt x="447116" y="168859"/>
                  </a:lnTo>
                  <a:lnTo>
                    <a:pt x="469239" y="187426"/>
                  </a:lnTo>
                  <a:lnTo>
                    <a:pt x="479348" y="187426"/>
                  </a:lnTo>
                  <a:lnTo>
                    <a:pt x="499160" y="172059"/>
                  </a:lnTo>
                  <a:lnTo>
                    <a:pt x="499160" y="164769"/>
                  </a:lnTo>
                  <a:close/>
                </a:path>
                <a:path w="707390" h="695325">
                  <a:moveTo>
                    <a:pt x="529640" y="53035"/>
                  </a:moveTo>
                  <a:lnTo>
                    <a:pt x="529526" y="40487"/>
                  </a:lnTo>
                  <a:lnTo>
                    <a:pt x="529513" y="40170"/>
                  </a:lnTo>
                  <a:lnTo>
                    <a:pt x="529170" y="37528"/>
                  </a:lnTo>
                  <a:lnTo>
                    <a:pt x="529082" y="36779"/>
                  </a:lnTo>
                  <a:lnTo>
                    <a:pt x="528967" y="35890"/>
                  </a:lnTo>
                  <a:lnTo>
                    <a:pt x="528459" y="34048"/>
                  </a:lnTo>
                  <a:lnTo>
                    <a:pt x="526465" y="29552"/>
                  </a:lnTo>
                  <a:lnTo>
                    <a:pt x="525843" y="28143"/>
                  </a:lnTo>
                  <a:lnTo>
                    <a:pt x="522935" y="25120"/>
                  </a:lnTo>
                  <a:lnTo>
                    <a:pt x="518883" y="23075"/>
                  </a:lnTo>
                  <a:lnTo>
                    <a:pt x="514883" y="20993"/>
                  </a:lnTo>
                  <a:lnTo>
                    <a:pt x="509993" y="19951"/>
                  </a:lnTo>
                  <a:lnTo>
                    <a:pt x="497319" y="19951"/>
                  </a:lnTo>
                  <a:lnTo>
                    <a:pt x="491642" y="21488"/>
                  </a:lnTo>
                  <a:lnTo>
                    <a:pt x="482892" y="27622"/>
                  </a:lnTo>
                  <a:lnTo>
                    <a:pt x="479958" y="31940"/>
                  </a:lnTo>
                  <a:lnTo>
                    <a:pt x="478459" y="37528"/>
                  </a:lnTo>
                  <a:lnTo>
                    <a:pt x="488238" y="40487"/>
                  </a:lnTo>
                  <a:lnTo>
                    <a:pt x="489318" y="36779"/>
                  </a:lnTo>
                  <a:lnTo>
                    <a:pt x="491236" y="34048"/>
                  </a:lnTo>
                  <a:lnTo>
                    <a:pt x="496836" y="30454"/>
                  </a:lnTo>
                  <a:lnTo>
                    <a:pt x="500202" y="29552"/>
                  </a:lnTo>
                  <a:lnTo>
                    <a:pt x="509460" y="29552"/>
                  </a:lnTo>
                  <a:lnTo>
                    <a:pt x="513321" y="30746"/>
                  </a:lnTo>
                  <a:lnTo>
                    <a:pt x="518096" y="35496"/>
                  </a:lnTo>
                  <a:lnTo>
                    <a:pt x="519366" y="39192"/>
                  </a:lnTo>
                  <a:lnTo>
                    <a:pt x="519391" y="40170"/>
                  </a:lnTo>
                  <a:lnTo>
                    <a:pt x="519518" y="44246"/>
                  </a:lnTo>
                  <a:lnTo>
                    <a:pt x="519404" y="53035"/>
                  </a:lnTo>
                  <a:lnTo>
                    <a:pt x="519315" y="55638"/>
                  </a:lnTo>
                  <a:lnTo>
                    <a:pt x="519188" y="57835"/>
                  </a:lnTo>
                  <a:lnTo>
                    <a:pt x="519074" y="59105"/>
                  </a:lnTo>
                  <a:lnTo>
                    <a:pt x="518998" y="60096"/>
                  </a:lnTo>
                  <a:lnTo>
                    <a:pt x="518756" y="61556"/>
                  </a:lnTo>
                  <a:lnTo>
                    <a:pt x="518363" y="62865"/>
                  </a:lnTo>
                  <a:lnTo>
                    <a:pt x="517867" y="65532"/>
                  </a:lnTo>
                  <a:lnTo>
                    <a:pt x="502526" y="77266"/>
                  </a:lnTo>
                  <a:lnTo>
                    <a:pt x="496125" y="77266"/>
                  </a:lnTo>
                  <a:lnTo>
                    <a:pt x="486384" y="69011"/>
                  </a:lnTo>
                  <a:lnTo>
                    <a:pt x="486384" y="64503"/>
                  </a:lnTo>
                  <a:lnTo>
                    <a:pt x="519404" y="53035"/>
                  </a:lnTo>
                  <a:lnTo>
                    <a:pt x="519404" y="44272"/>
                  </a:lnTo>
                  <a:lnTo>
                    <a:pt x="481253" y="51930"/>
                  </a:lnTo>
                  <a:lnTo>
                    <a:pt x="476148" y="58051"/>
                  </a:lnTo>
                  <a:lnTo>
                    <a:pt x="476148" y="70688"/>
                  </a:lnTo>
                  <a:lnTo>
                    <a:pt x="489229" y="85178"/>
                  </a:lnTo>
                  <a:lnTo>
                    <a:pt x="489559" y="85178"/>
                  </a:lnTo>
                  <a:lnTo>
                    <a:pt x="492861" y="85890"/>
                  </a:lnTo>
                  <a:lnTo>
                    <a:pt x="497370" y="85890"/>
                  </a:lnTo>
                  <a:lnTo>
                    <a:pt x="504685" y="85178"/>
                  </a:lnTo>
                  <a:lnTo>
                    <a:pt x="510984" y="83032"/>
                  </a:lnTo>
                  <a:lnTo>
                    <a:pt x="516255" y="79451"/>
                  </a:lnTo>
                  <a:lnTo>
                    <a:pt x="518109" y="77266"/>
                  </a:lnTo>
                  <a:lnTo>
                    <a:pt x="520509" y="74434"/>
                  </a:lnTo>
                  <a:lnTo>
                    <a:pt x="520509" y="84150"/>
                  </a:lnTo>
                  <a:lnTo>
                    <a:pt x="529640" y="84150"/>
                  </a:lnTo>
                  <a:lnTo>
                    <a:pt x="529640" y="74434"/>
                  </a:lnTo>
                  <a:lnTo>
                    <a:pt x="529640" y="53035"/>
                  </a:lnTo>
                  <a:close/>
                </a:path>
                <a:path w="707390" h="695325">
                  <a:moveTo>
                    <a:pt x="541426" y="350304"/>
                  </a:moveTo>
                  <a:lnTo>
                    <a:pt x="541286" y="342722"/>
                  </a:lnTo>
                  <a:lnTo>
                    <a:pt x="541045" y="338721"/>
                  </a:lnTo>
                  <a:lnTo>
                    <a:pt x="541032" y="338353"/>
                  </a:lnTo>
                  <a:lnTo>
                    <a:pt x="539051" y="323748"/>
                  </a:lnTo>
                  <a:lnTo>
                    <a:pt x="538073" y="318858"/>
                  </a:lnTo>
                  <a:lnTo>
                    <a:pt x="537972" y="318350"/>
                  </a:lnTo>
                  <a:lnTo>
                    <a:pt x="535520" y="313601"/>
                  </a:lnTo>
                  <a:lnTo>
                    <a:pt x="531926" y="310578"/>
                  </a:lnTo>
                  <a:lnTo>
                    <a:pt x="528332" y="307416"/>
                  </a:lnTo>
                  <a:lnTo>
                    <a:pt x="523290" y="305828"/>
                  </a:lnTo>
                  <a:lnTo>
                    <a:pt x="510197" y="305828"/>
                  </a:lnTo>
                  <a:lnTo>
                    <a:pt x="504799" y="307632"/>
                  </a:lnTo>
                  <a:lnTo>
                    <a:pt x="500621" y="311226"/>
                  </a:lnTo>
                  <a:lnTo>
                    <a:pt x="496443" y="314680"/>
                  </a:lnTo>
                  <a:lnTo>
                    <a:pt x="493280" y="318858"/>
                  </a:lnTo>
                  <a:lnTo>
                    <a:pt x="491121" y="323748"/>
                  </a:lnTo>
                  <a:lnTo>
                    <a:pt x="491121" y="307987"/>
                  </a:lnTo>
                  <a:lnTo>
                    <a:pt x="462407" y="307987"/>
                  </a:lnTo>
                  <a:lnTo>
                    <a:pt x="462407" y="448322"/>
                  </a:lnTo>
                  <a:lnTo>
                    <a:pt x="491121" y="448322"/>
                  </a:lnTo>
                  <a:lnTo>
                    <a:pt x="491197" y="342315"/>
                  </a:lnTo>
                  <a:lnTo>
                    <a:pt x="491985" y="338721"/>
                  </a:lnTo>
                  <a:lnTo>
                    <a:pt x="493712" y="336270"/>
                  </a:lnTo>
                  <a:lnTo>
                    <a:pt x="495579" y="333679"/>
                  </a:lnTo>
                  <a:lnTo>
                    <a:pt x="498462" y="332384"/>
                  </a:lnTo>
                  <a:lnTo>
                    <a:pt x="505942" y="332384"/>
                  </a:lnTo>
                  <a:lnTo>
                    <a:pt x="508584" y="333679"/>
                  </a:lnTo>
                  <a:lnTo>
                    <a:pt x="510120" y="336054"/>
                  </a:lnTo>
                  <a:lnTo>
                    <a:pt x="511848" y="338353"/>
                  </a:lnTo>
                  <a:lnTo>
                    <a:pt x="512711" y="342315"/>
                  </a:lnTo>
                  <a:lnTo>
                    <a:pt x="512711" y="448322"/>
                  </a:lnTo>
                  <a:lnTo>
                    <a:pt x="541426" y="448322"/>
                  </a:lnTo>
                  <a:lnTo>
                    <a:pt x="541426" y="350304"/>
                  </a:lnTo>
                  <a:close/>
                </a:path>
                <a:path w="707390" h="695325">
                  <a:moveTo>
                    <a:pt x="551510" y="863"/>
                  </a:moveTo>
                  <a:lnTo>
                    <a:pt x="541210" y="863"/>
                  </a:lnTo>
                  <a:lnTo>
                    <a:pt x="541210" y="84150"/>
                  </a:lnTo>
                  <a:lnTo>
                    <a:pt x="551510" y="84150"/>
                  </a:lnTo>
                  <a:lnTo>
                    <a:pt x="551510" y="863"/>
                  </a:lnTo>
                  <a:close/>
                </a:path>
                <a:path w="707390" h="695325">
                  <a:moveTo>
                    <a:pt x="555879" y="164769"/>
                  </a:moveTo>
                  <a:lnTo>
                    <a:pt x="555180" y="162039"/>
                  </a:lnTo>
                  <a:lnTo>
                    <a:pt x="553796" y="159842"/>
                  </a:lnTo>
                  <a:lnTo>
                    <a:pt x="552450" y="157645"/>
                  </a:lnTo>
                  <a:lnTo>
                    <a:pt x="550214" y="155727"/>
                  </a:lnTo>
                  <a:lnTo>
                    <a:pt x="543966" y="152488"/>
                  </a:lnTo>
                  <a:lnTo>
                    <a:pt x="539610" y="150964"/>
                  </a:lnTo>
                  <a:lnTo>
                    <a:pt x="529005" y="148272"/>
                  </a:lnTo>
                  <a:lnTo>
                    <a:pt x="525246" y="147167"/>
                  </a:lnTo>
                  <a:lnTo>
                    <a:pt x="516140" y="140893"/>
                  </a:lnTo>
                  <a:lnTo>
                    <a:pt x="516140" y="137604"/>
                  </a:lnTo>
                  <a:lnTo>
                    <a:pt x="522274" y="131851"/>
                  </a:lnTo>
                  <a:lnTo>
                    <a:pt x="524243" y="131114"/>
                  </a:lnTo>
                  <a:lnTo>
                    <a:pt x="526491" y="130746"/>
                  </a:lnTo>
                  <a:lnTo>
                    <a:pt x="533514" y="130746"/>
                  </a:lnTo>
                  <a:lnTo>
                    <a:pt x="537171" y="131724"/>
                  </a:lnTo>
                  <a:lnTo>
                    <a:pt x="542925" y="135661"/>
                  </a:lnTo>
                  <a:lnTo>
                    <a:pt x="544614" y="138341"/>
                  </a:lnTo>
                  <a:lnTo>
                    <a:pt x="544995" y="140893"/>
                  </a:lnTo>
                  <a:lnTo>
                    <a:pt x="545122" y="141732"/>
                  </a:lnTo>
                  <a:lnTo>
                    <a:pt x="555650" y="139827"/>
                  </a:lnTo>
                  <a:lnTo>
                    <a:pt x="555218" y="136207"/>
                  </a:lnTo>
                  <a:lnTo>
                    <a:pt x="553847" y="133019"/>
                  </a:lnTo>
                  <a:lnTo>
                    <a:pt x="551916" y="130746"/>
                  </a:lnTo>
                  <a:lnTo>
                    <a:pt x="549262" y="127508"/>
                  </a:lnTo>
                  <a:lnTo>
                    <a:pt x="546239" y="125374"/>
                  </a:lnTo>
                  <a:lnTo>
                    <a:pt x="542455" y="123863"/>
                  </a:lnTo>
                  <a:lnTo>
                    <a:pt x="538721" y="122326"/>
                  </a:lnTo>
                  <a:lnTo>
                    <a:pt x="534492" y="121551"/>
                  </a:lnTo>
                  <a:lnTo>
                    <a:pt x="525056" y="121551"/>
                  </a:lnTo>
                  <a:lnTo>
                    <a:pt x="505790" y="136207"/>
                  </a:lnTo>
                  <a:lnTo>
                    <a:pt x="505790" y="142875"/>
                  </a:lnTo>
                  <a:lnTo>
                    <a:pt x="532917" y="158889"/>
                  </a:lnTo>
                  <a:lnTo>
                    <a:pt x="536778" y="160096"/>
                  </a:lnTo>
                  <a:lnTo>
                    <a:pt x="541655" y="162039"/>
                  </a:lnTo>
                  <a:lnTo>
                    <a:pt x="543153" y="162966"/>
                  </a:lnTo>
                  <a:lnTo>
                    <a:pt x="543966" y="164007"/>
                  </a:lnTo>
                  <a:lnTo>
                    <a:pt x="544817" y="165049"/>
                  </a:lnTo>
                  <a:lnTo>
                    <a:pt x="545236" y="166484"/>
                  </a:lnTo>
                  <a:lnTo>
                    <a:pt x="545236" y="171424"/>
                  </a:lnTo>
                  <a:lnTo>
                    <a:pt x="544004" y="173850"/>
                  </a:lnTo>
                  <a:lnTo>
                    <a:pt x="539102" y="177368"/>
                  </a:lnTo>
                  <a:lnTo>
                    <a:pt x="535774" y="178231"/>
                  </a:lnTo>
                  <a:lnTo>
                    <a:pt x="527011" y="178231"/>
                  </a:lnTo>
                  <a:lnTo>
                    <a:pt x="523671" y="177368"/>
                  </a:lnTo>
                  <a:lnTo>
                    <a:pt x="523417" y="177368"/>
                  </a:lnTo>
                  <a:lnTo>
                    <a:pt x="517144" y="173316"/>
                  </a:lnTo>
                  <a:lnTo>
                    <a:pt x="515200" y="170611"/>
                  </a:lnTo>
                  <a:lnTo>
                    <a:pt x="514350" y="167182"/>
                  </a:lnTo>
                  <a:lnTo>
                    <a:pt x="503821" y="168859"/>
                  </a:lnTo>
                  <a:lnTo>
                    <a:pt x="525957" y="187426"/>
                  </a:lnTo>
                  <a:lnTo>
                    <a:pt x="536054" y="187426"/>
                  </a:lnTo>
                  <a:lnTo>
                    <a:pt x="540283" y="186690"/>
                  </a:lnTo>
                  <a:lnTo>
                    <a:pt x="547992" y="183565"/>
                  </a:lnTo>
                  <a:lnTo>
                    <a:pt x="550862" y="181356"/>
                  </a:lnTo>
                  <a:lnTo>
                    <a:pt x="553008" y="178231"/>
                  </a:lnTo>
                  <a:lnTo>
                    <a:pt x="554875" y="175526"/>
                  </a:lnTo>
                  <a:lnTo>
                    <a:pt x="555879" y="172059"/>
                  </a:lnTo>
                  <a:lnTo>
                    <a:pt x="555879" y="164769"/>
                  </a:lnTo>
                  <a:close/>
                </a:path>
                <a:path w="707390" h="695325">
                  <a:moveTo>
                    <a:pt x="564070" y="561060"/>
                  </a:moveTo>
                  <a:lnTo>
                    <a:pt x="563981" y="541553"/>
                  </a:lnTo>
                  <a:lnTo>
                    <a:pt x="563638" y="537095"/>
                  </a:lnTo>
                  <a:lnTo>
                    <a:pt x="563524" y="535584"/>
                  </a:lnTo>
                  <a:lnTo>
                    <a:pt x="563422" y="534212"/>
                  </a:lnTo>
                  <a:lnTo>
                    <a:pt x="562127" y="528027"/>
                  </a:lnTo>
                  <a:lnTo>
                    <a:pt x="562013" y="527380"/>
                  </a:lnTo>
                  <a:lnTo>
                    <a:pt x="561098" y="522338"/>
                  </a:lnTo>
                  <a:lnTo>
                    <a:pt x="560984" y="521690"/>
                  </a:lnTo>
                  <a:lnTo>
                    <a:pt x="558749" y="516940"/>
                  </a:lnTo>
                  <a:lnTo>
                    <a:pt x="552132" y="510616"/>
                  </a:lnTo>
                  <a:lnTo>
                    <a:pt x="547306" y="509028"/>
                  </a:lnTo>
                  <a:lnTo>
                    <a:pt x="534212" y="509028"/>
                  </a:lnTo>
                  <a:lnTo>
                    <a:pt x="528662" y="510832"/>
                  </a:lnTo>
                  <a:lnTo>
                    <a:pt x="520026" y="518020"/>
                  </a:lnTo>
                  <a:lnTo>
                    <a:pt x="516724" y="522338"/>
                  </a:lnTo>
                  <a:lnTo>
                    <a:pt x="514413" y="527380"/>
                  </a:lnTo>
                  <a:lnTo>
                    <a:pt x="514413" y="511187"/>
                  </a:lnTo>
                  <a:lnTo>
                    <a:pt x="485698" y="511187"/>
                  </a:lnTo>
                  <a:lnTo>
                    <a:pt x="485698" y="651522"/>
                  </a:lnTo>
                  <a:lnTo>
                    <a:pt x="514413" y="651522"/>
                  </a:lnTo>
                  <a:lnTo>
                    <a:pt x="514413" y="547319"/>
                  </a:lnTo>
                  <a:lnTo>
                    <a:pt x="515429" y="543140"/>
                  </a:lnTo>
                  <a:lnTo>
                    <a:pt x="519455" y="537095"/>
                  </a:lnTo>
                  <a:lnTo>
                    <a:pt x="522262" y="535584"/>
                  </a:lnTo>
                  <a:lnTo>
                    <a:pt x="529310" y="535584"/>
                  </a:lnTo>
                  <a:lnTo>
                    <a:pt x="531685" y="536803"/>
                  </a:lnTo>
                  <a:lnTo>
                    <a:pt x="532980" y="539254"/>
                  </a:lnTo>
                  <a:lnTo>
                    <a:pt x="534428" y="541553"/>
                  </a:lnTo>
                  <a:lnTo>
                    <a:pt x="535139" y="545376"/>
                  </a:lnTo>
                  <a:lnTo>
                    <a:pt x="535139" y="561060"/>
                  </a:lnTo>
                  <a:lnTo>
                    <a:pt x="564070" y="561060"/>
                  </a:lnTo>
                  <a:close/>
                </a:path>
                <a:path w="707390" h="695325">
                  <a:moveTo>
                    <a:pt x="575691" y="21691"/>
                  </a:moveTo>
                  <a:lnTo>
                    <a:pt x="565391" y="21691"/>
                  </a:lnTo>
                  <a:lnTo>
                    <a:pt x="565391" y="84150"/>
                  </a:lnTo>
                  <a:lnTo>
                    <a:pt x="575691" y="84150"/>
                  </a:lnTo>
                  <a:lnTo>
                    <a:pt x="575691" y="21691"/>
                  </a:lnTo>
                  <a:close/>
                </a:path>
                <a:path w="707390" h="695325">
                  <a:moveTo>
                    <a:pt x="575691" y="0"/>
                  </a:moveTo>
                  <a:lnTo>
                    <a:pt x="565391" y="0"/>
                  </a:lnTo>
                  <a:lnTo>
                    <a:pt x="565391" y="10642"/>
                  </a:lnTo>
                  <a:lnTo>
                    <a:pt x="575691" y="10642"/>
                  </a:lnTo>
                  <a:lnTo>
                    <a:pt x="575691" y="0"/>
                  </a:lnTo>
                  <a:close/>
                </a:path>
                <a:path w="707390" h="695325">
                  <a:moveTo>
                    <a:pt x="626605" y="404139"/>
                  </a:moveTo>
                  <a:lnTo>
                    <a:pt x="625551" y="398310"/>
                  </a:lnTo>
                  <a:lnTo>
                    <a:pt x="625525" y="398157"/>
                  </a:lnTo>
                  <a:lnTo>
                    <a:pt x="623366" y="393268"/>
                  </a:lnTo>
                  <a:lnTo>
                    <a:pt x="586016" y="357428"/>
                  </a:lnTo>
                  <a:lnTo>
                    <a:pt x="581774" y="353974"/>
                  </a:lnTo>
                  <a:lnTo>
                    <a:pt x="579755" y="351815"/>
                  </a:lnTo>
                  <a:lnTo>
                    <a:pt x="577735" y="349516"/>
                  </a:lnTo>
                  <a:lnTo>
                    <a:pt x="576732" y="346494"/>
                  </a:lnTo>
                  <a:lnTo>
                    <a:pt x="576732" y="339801"/>
                  </a:lnTo>
                  <a:lnTo>
                    <a:pt x="577519" y="337273"/>
                  </a:lnTo>
                  <a:lnTo>
                    <a:pt x="579107" y="335407"/>
                  </a:lnTo>
                  <a:lnTo>
                    <a:pt x="580694" y="333387"/>
                  </a:lnTo>
                  <a:lnTo>
                    <a:pt x="582917" y="332384"/>
                  </a:lnTo>
                  <a:lnTo>
                    <a:pt x="589254" y="332384"/>
                  </a:lnTo>
                  <a:lnTo>
                    <a:pt x="591769" y="333895"/>
                  </a:lnTo>
                  <a:lnTo>
                    <a:pt x="593356" y="336918"/>
                  </a:lnTo>
                  <a:lnTo>
                    <a:pt x="595083" y="339801"/>
                  </a:lnTo>
                  <a:lnTo>
                    <a:pt x="595947" y="344982"/>
                  </a:lnTo>
                  <a:lnTo>
                    <a:pt x="595947" y="352463"/>
                  </a:lnTo>
                  <a:lnTo>
                    <a:pt x="624878" y="352463"/>
                  </a:lnTo>
                  <a:lnTo>
                    <a:pt x="622655" y="333895"/>
                  </a:lnTo>
                  <a:lnTo>
                    <a:pt x="622592" y="333387"/>
                  </a:lnTo>
                  <a:lnTo>
                    <a:pt x="622477" y="332384"/>
                  </a:lnTo>
                  <a:lnTo>
                    <a:pt x="622439" y="332054"/>
                  </a:lnTo>
                  <a:lnTo>
                    <a:pt x="615111" y="317487"/>
                  </a:lnTo>
                  <a:lnTo>
                    <a:pt x="602894" y="308737"/>
                  </a:lnTo>
                  <a:lnTo>
                    <a:pt x="585800" y="305828"/>
                  </a:lnTo>
                  <a:lnTo>
                    <a:pt x="576808" y="306476"/>
                  </a:lnTo>
                  <a:lnTo>
                    <a:pt x="548601" y="335013"/>
                  </a:lnTo>
                  <a:lnTo>
                    <a:pt x="548017" y="342747"/>
                  </a:lnTo>
                  <a:lnTo>
                    <a:pt x="548017" y="349796"/>
                  </a:lnTo>
                  <a:lnTo>
                    <a:pt x="575106" y="383844"/>
                  </a:lnTo>
                  <a:lnTo>
                    <a:pt x="581482" y="388518"/>
                  </a:lnTo>
                  <a:lnTo>
                    <a:pt x="586308" y="392404"/>
                  </a:lnTo>
                  <a:lnTo>
                    <a:pt x="589470" y="395427"/>
                  </a:lnTo>
                  <a:lnTo>
                    <a:pt x="592785" y="398310"/>
                  </a:lnTo>
                  <a:lnTo>
                    <a:pt x="595007" y="400900"/>
                  </a:lnTo>
                  <a:lnTo>
                    <a:pt x="597319" y="405498"/>
                  </a:lnTo>
                  <a:lnTo>
                    <a:pt x="597890" y="408165"/>
                  </a:lnTo>
                  <a:lnTo>
                    <a:pt x="597877" y="415290"/>
                  </a:lnTo>
                  <a:lnTo>
                    <a:pt x="597166" y="418388"/>
                  </a:lnTo>
                  <a:lnTo>
                    <a:pt x="595731" y="420687"/>
                  </a:lnTo>
                  <a:lnTo>
                    <a:pt x="594296" y="422846"/>
                  </a:lnTo>
                  <a:lnTo>
                    <a:pt x="591769" y="423926"/>
                  </a:lnTo>
                  <a:lnTo>
                    <a:pt x="583857" y="423926"/>
                  </a:lnTo>
                  <a:lnTo>
                    <a:pt x="580758" y="422198"/>
                  </a:lnTo>
                  <a:lnTo>
                    <a:pt x="578891" y="418744"/>
                  </a:lnTo>
                  <a:lnTo>
                    <a:pt x="577164" y="415290"/>
                  </a:lnTo>
                  <a:lnTo>
                    <a:pt x="576300" y="408952"/>
                  </a:lnTo>
                  <a:lnTo>
                    <a:pt x="576300" y="399745"/>
                  </a:lnTo>
                  <a:lnTo>
                    <a:pt x="547585" y="399745"/>
                  </a:lnTo>
                  <a:lnTo>
                    <a:pt x="547712" y="404139"/>
                  </a:lnTo>
                  <a:lnTo>
                    <a:pt x="547751" y="405498"/>
                  </a:lnTo>
                  <a:lnTo>
                    <a:pt x="547865" y="408952"/>
                  </a:lnTo>
                  <a:lnTo>
                    <a:pt x="564642" y="445731"/>
                  </a:lnTo>
                  <a:lnTo>
                    <a:pt x="578383" y="450481"/>
                  </a:lnTo>
                  <a:lnTo>
                    <a:pt x="588175" y="450481"/>
                  </a:lnTo>
                  <a:lnTo>
                    <a:pt x="624332" y="427329"/>
                  </a:lnTo>
                  <a:lnTo>
                    <a:pt x="626605" y="411187"/>
                  </a:lnTo>
                  <a:lnTo>
                    <a:pt x="626605" y="404139"/>
                  </a:lnTo>
                  <a:close/>
                </a:path>
                <a:path w="707390" h="695325">
                  <a:moveTo>
                    <a:pt x="636270" y="123291"/>
                  </a:moveTo>
                  <a:lnTo>
                    <a:pt x="625919" y="123291"/>
                  </a:lnTo>
                  <a:lnTo>
                    <a:pt x="625919" y="163245"/>
                  </a:lnTo>
                  <a:lnTo>
                    <a:pt x="624370" y="168592"/>
                  </a:lnTo>
                  <a:lnTo>
                    <a:pt x="618159" y="175895"/>
                  </a:lnTo>
                  <a:lnTo>
                    <a:pt x="618020" y="175895"/>
                  </a:lnTo>
                  <a:lnTo>
                    <a:pt x="613791" y="177711"/>
                  </a:lnTo>
                  <a:lnTo>
                    <a:pt x="602869" y="177711"/>
                  </a:lnTo>
                  <a:lnTo>
                    <a:pt x="598284" y="175437"/>
                  </a:lnTo>
                  <a:lnTo>
                    <a:pt x="593191" y="166992"/>
                  </a:lnTo>
                  <a:lnTo>
                    <a:pt x="593077" y="166801"/>
                  </a:lnTo>
                  <a:lnTo>
                    <a:pt x="591794" y="161290"/>
                  </a:lnTo>
                  <a:lnTo>
                    <a:pt x="591794" y="123291"/>
                  </a:lnTo>
                  <a:lnTo>
                    <a:pt x="581380" y="123291"/>
                  </a:lnTo>
                  <a:lnTo>
                    <a:pt x="581380" y="162445"/>
                  </a:lnTo>
                  <a:lnTo>
                    <a:pt x="582079" y="166801"/>
                  </a:lnTo>
                  <a:lnTo>
                    <a:pt x="599998" y="187375"/>
                  </a:lnTo>
                  <a:lnTo>
                    <a:pt x="610717" y="187375"/>
                  </a:lnTo>
                  <a:lnTo>
                    <a:pt x="614718" y="186537"/>
                  </a:lnTo>
                  <a:lnTo>
                    <a:pt x="621766" y="183222"/>
                  </a:lnTo>
                  <a:lnTo>
                    <a:pt x="624713" y="180835"/>
                  </a:lnTo>
                  <a:lnTo>
                    <a:pt x="627075" y="177711"/>
                  </a:lnTo>
                  <a:lnTo>
                    <a:pt x="627075" y="185826"/>
                  </a:lnTo>
                  <a:lnTo>
                    <a:pt x="636270" y="185826"/>
                  </a:lnTo>
                  <a:lnTo>
                    <a:pt x="636270" y="123291"/>
                  </a:lnTo>
                  <a:close/>
                </a:path>
                <a:path w="707390" h="695325">
                  <a:moveTo>
                    <a:pt x="643305" y="44996"/>
                  </a:moveTo>
                  <a:lnTo>
                    <a:pt x="642594" y="40640"/>
                  </a:lnTo>
                  <a:lnTo>
                    <a:pt x="642569" y="40462"/>
                  </a:lnTo>
                  <a:lnTo>
                    <a:pt x="639775" y="32004"/>
                  </a:lnTo>
                  <a:lnTo>
                    <a:pt x="639660" y="31648"/>
                  </a:lnTo>
                  <a:lnTo>
                    <a:pt x="638467" y="29845"/>
                  </a:lnTo>
                  <a:lnTo>
                    <a:pt x="637057" y="27774"/>
                  </a:lnTo>
                  <a:lnTo>
                    <a:pt x="629742" y="21691"/>
                  </a:lnTo>
                  <a:lnTo>
                    <a:pt x="629894" y="21691"/>
                  </a:lnTo>
                  <a:lnTo>
                    <a:pt x="624674" y="20066"/>
                  </a:lnTo>
                  <a:lnTo>
                    <a:pt x="613956" y="20066"/>
                  </a:lnTo>
                  <a:lnTo>
                    <a:pt x="609942" y="20891"/>
                  </a:lnTo>
                  <a:lnTo>
                    <a:pt x="602894" y="24206"/>
                  </a:lnTo>
                  <a:lnTo>
                    <a:pt x="599960" y="26606"/>
                  </a:lnTo>
                  <a:lnTo>
                    <a:pt x="597611" y="29730"/>
                  </a:lnTo>
                  <a:lnTo>
                    <a:pt x="597611" y="21691"/>
                  </a:lnTo>
                  <a:lnTo>
                    <a:pt x="588352" y="21691"/>
                  </a:lnTo>
                  <a:lnTo>
                    <a:pt x="588352" y="84150"/>
                  </a:lnTo>
                  <a:lnTo>
                    <a:pt x="598766" y="84150"/>
                  </a:lnTo>
                  <a:lnTo>
                    <a:pt x="598766" y="44183"/>
                  </a:lnTo>
                  <a:lnTo>
                    <a:pt x="600290" y="38862"/>
                  </a:lnTo>
                  <a:lnTo>
                    <a:pt x="606425" y="31648"/>
                  </a:lnTo>
                  <a:lnTo>
                    <a:pt x="610616" y="29845"/>
                  </a:lnTo>
                  <a:lnTo>
                    <a:pt x="622033" y="29845"/>
                  </a:lnTo>
                  <a:lnTo>
                    <a:pt x="626376" y="32004"/>
                  </a:lnTo>
                  <a:lnTo>
                    <a:pt x="628954" y="36322"/>
                  </a:lnTo>
                  <a:lnTo>
                    <a:pt x="631469" y="40462"/>
                  </a:lnTo>
                  <a:lnTo>
                    <a:pt x="631583" y="40640"/>
                  </a:lnTo>
                  <a:lnTo>
                    <a:pt x="632891" y="46151"/>
                  </a:lnTo>
                  <a:lnTo>
                    <a:pt x="632891" y="84150"/>
                  </a:lnTo>
                  <a:lnTo>
                    <a:pt x="643305" y="84150"/>
                  </a:lnTo>
                  <a:lnTo>
                    <a:pt x="643305" y="44996"/>
                  </a:lnTo>
                  <a:close/>
                </a:path>
                <a:path w="707390" h="695325">
                  <a:moveTo>
                    <a:pt x="704507" y="148209"/>
                  </a:moveTo>
                  <a:lnTo>
                    <a:pt x="703376" y="142608"/>
                  </a:lnTo>
                  <a:lnTo>
                    <a:pt x="701103" y="137629"/>
                  </a:lnTo>
                  <a:lnTo>
                    <a:pt x="698868" y="132613"/>
                  </a:lnTo>
                  <a:lnTo>
                    <a:pt x="697509" y="130975"/>
                  </a:lnTo>
                  <a:lnTo>
                    <a:pt x="696950" y="130289"/>
                  </a:lnTo>
                  <a:lnTo>
                    <a:pt x="695629" y="128689"/>
                  </a:lnTo>
                  <a:lnTo>
                    <a:pt x="693585" y="127317"/>
                  </a:lnTo>
                  <a:lnTo>
                    <a:pt x="693585" y="149948"/>
                  </a:lnTo>
                  <a:lnTo>
                    <a:pt x="693585" y="159016"/>
                  </a:lnTo>
                  <a:lnTo>
                    <a:pt x="692886" y="163055"/>
                  </a:lnTo>
                  <a:lnTo>
                    <a:pt x="691578" y="166395"/>
                  </a:lnTo>
                  <a:lnTo>
                    <a:pt x="690156" y="170154"/>
                  </a:lnTo>
                  <a:lnTo>
                    <a:pt x="688086" y="172948"/>
                  </a:lnTo>
                  <a:lnTo>
                    <a:pt x="682574" y="177038"/>
                  </a:lnTo>
                  <a:lnTo>
                    <a:pt x="679221" y="178054"/>
                  </a:lnTo>
                  <a:lnTo>
                    <a:pt x="669188" y="178054"/>
                  </a:lnTo>
                  <a:lnTo>
                    <a:pt x="664629" y="175920"/>
                  </a:lnTo>
                  <a:lnTo>
                    <a:pt x="661543" y="171640"/>
                  </a:lnTo>
                  <a:lnTo>
                    <a:pt x="658495" y="167360"/>
                  </a:lnTo>
                  <a:lnTo>
                    <a:pt x="656971" y="161632"/>
                  </a:lnTo>
                  <a:lnTo>
                    <a:pt x="656971" y="147294"/>
                  </a:lnTo>
                  <a:lnTo>
                    <a:pt x="658495" y="141579"/>
                  </a:lnTo>
                  <a:lnTo>
                    <a:pt x="664591" y="133096"/>
                  </a:lnTo>
                  <a:lnTo>
                    <a:pt x="669061" y="130975"/>
                  </a:lnTo>
                  <a:lnTo>
                    <a:pt x="679043" y="130975"/>
                  </a:lnTo>
                  <a:lnTo>
                    <a:pt x="682472" y="132003"/>
                  </a:lnTo>
                  <a:lnTo>
                    <a:pt x="688073" y="136093"/>
                  </a:lnTo>
                  <a:lnTo>
                    <a:pt x="690156" y="138887"/>
                  </a:lnTo>
                  <a:lnTo>
                    <a:pt x="691502" y="142430"/>
                  </a:lnTo>
                  <a:lnTo>
                    <a:pt x="692886" y="145935"/>
                  </a:lnTo>
                  <a:lnTo>
                    <a:pt x="693585" y="149948"/>
                  </a:lnTo>
                  <a:lnTo>
                    <a:pt x="693585" y="127317"/>
                  </a:lnTo>
                  <a:lnTo>
                    <a:pt x="687184" y="122974"/>
                  </a:lnTo>
                  <a:lnTo>
                    <a:pt x="682244" y="121551"/>
                  </a:lnTo>
                  <a:lnTo>
                    <a:pt x="672414" y="121551"/>
                  </a:lnTo>
                  <a:lnTo>
                    <a:pt x="668693" y="122301"/>
                  </a:lnTo>
                  <a:lnTo>
                    <a:pt x="662139" y="125310"/>
                  </a:lnTo>
                  <a:lnTo>
                    <a:pt x="659320" y="127469"/>
                  </a:lnTo>
                  <a:lnTo>
                    <a:pt x="656971" y="130289"/>
                  </a:lnTo>
                  <a:lnTo>
                    <a:pt x="656971" y="123291"/>
                  </a:lnTo>
                  <a:lnTo>
                    <a:pt x="647776" y="123291"/>
                  </a:lnTo>
                  <a:lnTo>
                    <a:pt x="647776" y="213512"/>
                  </a:lnTo>
                  <a:lnTo>
                    <a:pt x="658126" y="213512"/>
                  </a:lnTo>
                  <a:lnTo>
                    <a:pt x="658126" y="179971"/>
                  </a:lnTo>
                  <a:lnTo>
                    <a:pt x="660400" y="182397"/>
                  </a:lnTo>
                  <a:lnTo>
                    <a:pt x="663079" y="184264"/>
                  </a:lnTo>
                  <a:lnTo>
                    <a:pt x="669251" y="186855"/>
                  </a:lnTo>
                  <a:lnTo>
                    <a:pt x="672706" y="187490"/>
                  </a:lnTo>
                  <a:lnTo>
                    <a:pt x="682231" y="187490"/>
                  </a:lnTo>
                  <a:lnTo>
                    <a:pt x="687184" y="186055"/>
                  </a:lnTo>
                  <a:lnTo>
                    <a:pt x="695629" y="180314"/>
                  </a:lnTo>
                  <a:lnTo>
                    <a:pt x="695909" y="179971"/>
                  </a:lnTo>
                  <a:lnTo>
                    <a:pt x="697484" y="178054"/>
                  </a:lnTo>
                  <a:lnTo>
                    <a:pt x="698868" y="176377"/>
                  </a:lnTo>
                  <a:lnTo>
                    <a:pt x="703275" y="166611"/>
                  </a:lnTo>
                  <a:lnTo>
                    <a:pt x="703376" y="166395"/>
                  </a:lnTo>
                  <a:lnTo>
                    <a:pt x="704507" y="160743"/>
                  </a:lnTo>
                  <a:lnTo>
                    <a:pt x="704507" y="148209"/>
                  </a:lnTo>
                  <a:close/>
                </a:path>
                <a:path w="707390" h="695325">
                  <a:moveTo>
                    <a:pt x="706920" y="21691"/>
                  </a:moveTo>
                  <a:lnTo>
                    <a:pt x="697776" y="21691"/>
                  </a:lnTo>
                  <a:lnTo>
                    <a:pt x="697776" y="28689"/>
                  </a:lnTo>
                  <a:lnTo>
                    <a:pt x="697776" y="45694"/>
                  </a:lnTo>
                  <a:lnTo>
                    <a:pt x="697776" y="60032"/>
                  </a:lnTo>
                  <a:lnTo>
                    <a:pt x="696239" y="65760"/>
                  </a:lnTo>
                  <a:lnTo>
                    <a:pt x="693153" y="70040"/>
                  </a:lnTo>
                  <a:lnTo>
                    <a:pt x="690105" y="74320"/>
                  </a:lnTo>
                  <a:lnTo>
                    <a:pt x="685558" y="76454"/>
                  </a:lnTo>
                  <a:lnTo>
                    <a:pt x="675538" y="76454"/>
                  </a:lnTo>
                  <a:lnTo>
                    <a:pt x="661174" y="57416"/>
                  </a:lnTo>
                  <a:lnTo>
                    <a:pt x="661174" y="48348"/>
                  </a:lnTo>
                  <a:lnTo>
                    <a:pt x="675703" y="29375"/>
                  </a:lnTo>
                  <a:lnTo>
                    <a:pt x="685698" y="29375"/>
                  </a:lnTo>
                  <a:lnTo>
                    <a:pt x="690168" y="31496"/>
                  </a:lnTo>
                  <a:lnTo>
                    <a:pt x="696252" y="39979"/>
                  </a:lnTo>
                  <a:lnTo>
                    <a:pt x="697776" y="45694"/>
                  </a:lnTo>
                  <a:lnTo>
                    <a:pt x="697776" y="28689"/>
                  </a:lnTo>
                  <a:lnTo>
                    <a:pt x="695426" y="25869"/>
                  </a:lnTo>
                  <a:lnTo>
                    <a:pt x="692619" y="23710"/>
                  </a:lnTo>
                  <a:lnTo>
                    <a:pt x="686054" y="20701"/>
                  </a:lnTo>
                  <a:lnTo>
                    <a:pt x="682332" y="19951"/>
                  </a:lnTo>
                  <a:lnTo>
                    <a:pt x="672503" y="19951"/>
                  </a:lnTo>
                  <a:lnTo>
                    <a:pt x="650240" y="46609"/>
                  </a:lnTo>
                  <a:lnTo>
                    <a:pt x="650240" y="59143"/>
                  </a:lnTo>
                  <a:lnTo>
                    <a:pt x="672528" y="85890"/>
                  </a:lnTo>
                  <a:lnTo>
                    <a:pt x="682015" y="85890"/>
                  </a:lnTo>
                  <a:lnTo>
                    <a:pt x="685444" y="85255"/>
                  </a:lnTo>
                  <a:lnTo>
                    <a:pt x="691616" y="82664"/>
                  </a:lnTo>
                  <a:lnTo>
                    <a:pt x="694296" y="80810"/>
                  </a:lnTo>
                  <a:lnTo>
                    <a:pt x="696569" y="78422"/>
                  </a:lnTo>
                  <a:lnTo>
                    <a:pt x="696468" y="85255"/>
                  </a:lnTo>
                  <a:lnTo>
                    <a:pt x="695540" y="92875"/>
                  </a:lnTo>
                  <a:lnTo>
                    <a:pt x="692264" y="98894"/>
                  </a:lnTo>
                  <a:lnTo>
                    <a:pt x="686777" y="102501"/>
                  </a:lnTo>
                  <a:lnTo>
                    <a:pt x="679043" y="103695"/>
                  </a:lnTo>
                  <a:lnTo>
                    <a:pt x="675805" y="103695"/>
                  </a:lnTo>
                  <a:lnTo>
                    <a:pt x="672795" y="102971"/>
                  </a:lnTo>
                  <a:lnTo>
                    <a:pt x="667283" y="100076"/>
                  </a:lnTo>
                  <a:lnTo>
                    <a:pt x="665175" y="97891"/>
                  </a:lnTo>
                  <a:lnTo>
                    <a:pt x="663714" y="94970"/>
                  </a:lnTo>
                  <a:lnTo>
                    <a:pt x="654291" y="99936"/>
                  </a:lnTo>
                  <a:lnTo>
                    <a:pt x="656793" y="104406"/>
                  </a:lnTo>
                  <a:lnTo>
                    <a:pt x="660247" y="107810"/>
                  </a:lnTo>
                  <a:lnTo>
                    <a:pt x="669074" y="112471"/>
                  </a:lnTo>
                  <a:lnTo>
                    <a:pt x="673862" y="113652"/>
                  </a:lnTo>
                  <a:lnTo>
                    <a:pt x="686574" y="113652"/>
                  </a:lnTo>
                  <a:lnTo>
                    <a:pt x="706920" y="88290"/>
                  </a:lnTo>
                  <a:lnTo>
                    <a:pt x="706920" y="78422"/>
                  </a:lnTo>
                  <a:lnTo>
                    <a:pt x="706920" y="76454"/>
                  </a:lnTo>
                  <a:lnTo>
                    <a:pt x="706920" y="29375"/>
                  </a:lnTo>
                  <a:lnTo>
                    <a:pt x="706920" y="28689"/>
                  </a:lnTo>
                  <a:lnTo>
                    <a:pt x="706920" y="21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342589" y="2728602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29">
                  <a:moveTo>
                    <a:pt x="513397" y="0"/>
                  </a:moveTo>
                  <a:lnTo>
                    <a:pt x="466668" y="2098"/>
                  </a:lnTo>
                  <a:lnTo>
                    <a:pt x="421114" y="8272"/>
                  </a:lnTo>
                  <a:lnTo>
                    <a:pt x="376916" y="18340"/>
                  </a:lnTo>
                  <a:lnTo>
                    <a:pt x="334257" y="32121"/>
                  </a:lnTo>
                  <a:lnTo>
                    <a:pt x="293316" y="49434"/>
                  </a:lnTo>
                  <a:lnTo>
                    <a:pt x="254276" y="70097"/>
                  </a:lnTo>
                  <a:lnTo>
                    <a:pt x="217318" y="93929"/>
                  </a:lnTo>
                  <a:lnTo>
                    <a:pt x="182622" y="120750"/>
                  </a:lnTo>
                  <a:lnTo>
                    <a:pt x="150371" y="150377"/>
                  </a:lnTo>
                  <a:lnTo>
                    <a:pt x="120745" y="182630"/>
                  </a:lnTo>
                  <a:lnTo>
                    <a:pt x="93925" y="217326"/>
                  </a:lnTo>
                  <a:lnTo>
                    <a:pt x="70094" y="254285"/>
                  </a:lnTo>
                  <a:lnTo>
                    <a:pt x="49431" y="293326"/>
                  </a:lnTo>
                  <a:lnTo>
                    <a:pt x="32119" y="334268"/>
                  </a:lnTo>
                  <a:lnTo>
                    <a:pt x="18339" y="376928"/>
                  </a:lnTo>
                  <a:lnTo>
                    <a:pt x="8271" y="421126"/>
                  </a:lnTo>
                  <a:lnTo>
                    <a:pt x="2098" y="466680"/>
                  </a:lnTo>
                  <a:lnTo>
                    <a:pt x="0" y="513410"/>
                  </a:lnTo>
                  <a:lnTo>
                    <a:pt x="2098" y="560139"/>
                  </a:lnTo>
                  <a:lnTo>
                    <a:pt x="8271" y="605694"/>
                  </a:lnTo>
                  <a:lnTo>
                    <a:pt x="18339" y="649892"/>
                  </a:lnTo>
                  <a:lnTo>
                    <a:pt x="32119" y="692552"/>
                  </a:lnTo>
                  <a:lnTo>
                    <a:pt x="49431" y="733493"/>
                  </a:lnTo>
                  <a:lnTo>
                    <a:pt x="70094" y="772534"/>
                  </a:lnTo>
                  <a:lnTo>
                    <a:pt x="93925" y="809493"/>
                  </a:lnTo>
                  <a:lnTo>
                    <a:pt x="120745" y="844190"/>
                  </a:lnTo>
                  <a:lnTo>
                    <a:pt x="150371" y="876442"/>
                  </a:lnTo>
                  <a:lnTo>
                    <a:pt x="182622" y="906069"/>
                  </a:lnTo>
                  <a:lnTo>
                    <a:pt x="217318" y="932890"/>
                  </a:lnTo>
                  <a:lnTo>
                    <a:pt x="254276" y="956722"/>
                  </a:lnTo>
                  <a:lnTo>
                    <a:pt x="293316" y="977386"/>
                  </a:lnTo>
                  <a:lnTo>
                    <a:pt x="334257" y="994699"/>
                  </a:lnTo>
                  <a:lnTo>
                    <a:pt x="376916" y="1008480"/>
                  </a:lnTo>
                  <a:lnTo>
                    <a:pt x="421114" y="1018548"/>
                  </a:lnTo>
                  <a:lnTo>
                    <a:pt x="466668" y="1024722"/>
                  </a:lnTo>
                  <a:lnTo>
                    <a:pt x="513397" y="1026820"/>
                  </a:lnTo>
                  <a:lnTo>
                    <a:pt x="560128" y="1024722"/>
                  </a:lnTo>
                  <a:lnTo>
                    <a:pt x="605684" y="1018548"/>
                  </a:lnTo>
                  <a:lnTo>
                    <a:pt x="649883" y="1008480"/>
                  </a:lnTo>
                  <a:lnTo>
                    <a:pt x="692544" y="994699"/>
                  </a:lnTo>
                  <a:lnTo>
                    <a:pt x="733486" y="977386"/>
                  </a:lnTo>
                  <a:lnTo>
                    <a:pt x="772527" y="956722"/>
                  </a:lnTo>
                  <a:lnTo>
                    <a:pt x="809486" y="932890"/>
                  </a:lnTo>
                  <a:lnTo>
                    <a:pt x="844182" y="906069"/>
                  </a:lnTo>
                  <a:lnTo>
                    <a:pt x="876434" y="876442"/>
                  </a:lnTo>
                  <a:lnTo>
                    <a:pt x="906061" y="844190"/>
                  </a:lnTo>
                  <a:lnTo>
                    <a:pt x="932881" y="809493"/>
                  </a:lnTo>
                  <a:lnTo>
                    <a:pt x="956713" y="772534"/>
                  </a:lnTo>
                  <a:lnTo>
                    <a:pt x="977375" y="733493"/>
                  </a:lnTo>
                  <a:lnTo>
                    <a:pt x="994687" y="692552"/>
                  </a:lnTo>
                  <a:lnTo>
                    <a:pt x="1008468" y="649892"/>
                  </a:lnTo>
                  <a:lnTo>
                    <a:pt x="1018536" y="605694"/>
                  </a:lnTo>
                  <a:lnTo>
                    <a:pt x="1024709" y="560139"/>
                  </a:lnTo>
                  <a:lnTo>
                    <a:pt x="1026807" y="513410"/>
                  </a:lnTo>
                  <a:lnTo>
                    <a:pt x="1024709" y="466680"/>
                  </a:lnTo>
                  <a:lnTo>
                    <a:pt x="1018536" y="421126"/>
                  </a:lnTo>
                  <a:lnTo>
                    <a:pt x="1008468" y="376928"/>
                  </a:lnTo>
                  <a:lnTo>
                    <a:pt x="994687" y="334268"/>
                  </a:lnTo>
                  <a:lnTo>
                    <a:pt x="977375" y="293326"/>
                  </a:lnTo>
                  <a:lnTo>
                    <a:pt x="956713" y="254285"/>
                  </a:lnTo>
                  <a:lnTo>
                    <a:pt x="932881" y="217326"/>
                  </a:lnTo>
                  <a:lnTo>
                    <a:pt x="906061" y="182630"/>
                  </a:lnTo>
                  <a:lnTo>
                    <a:pt x="876434" y="150377"/>
                  </a:lnTo>
                  <a:lnTo>
                    <a:pt x="844182" y="120750"/>
                  </a:lnTo>
                  <a:lnTo>
                    <a:pt x="809486" y="93929"/>
                  </a:lnTo>
                  <a:lnTo>
                    <a:pt x="772527" y="70097"/>
                  </a:lnTo>
                  <a:lnTo>
                    <a:pt x="733486" y="49434"/>
                  </a:lnTo>
                  <a:lnTo>
                    <a:pt x="692544" y="32121"/>
                  </a:lnTo>
                  <a:lnTo>
                    <a:pt x="649883" y="18340"/>
                  </a:lnTo>
                  <a:lnTo>
                    <a:pt x="605684" y="8272"/>
                  </a:lnTo>
                  <a:lnTo>
                    <a:pt x="560128" y="2098"/>
                  </a:lnTo>
                  <a:lnTo>
                    <a:pt x="51339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533416" y="3050057"/>
              <a:ext cx="635000" cy="451484"/>
            </a:xfrm>
            <a:custGeom>
              <a:avLst/>
              <a:gdLst/>
              <a:ahLst/>
              <a:cxnLst/>
              <a:rect l="l" t="t" r="r" b="b"/>
              <a:pathLst>
                <a:path w="635000" h="451485">
                  <a:moveTo>
                    <a:pt x="67094" y="1676"/>
                  </a:moveTo>
                  <a:lnTo>
                    <a:pt x="0" y="1676"/>
                  </a:lnTo>
                  <a:lnTo>
                    <a:pt x="0" y="11455"/>
                  </a:lnTo>
                  <a:lnTo>
                    <a:pt x="28397" y="11455"/>
                  </a:lnTo>
                  <a:lnTo>
                    <a:pt x="28397" y="84963"/>
                  </a:lnTo>
                  <a:lnTo>
                    <a:pt x="38696" y="84963"/>
                  </a:lnTo>
                  <a:lnTo>
                    <a:pt x="38696" y="11455"/>
                  </a:lnTo>
                  <a:lnTo>
                    <a:pt x="67094" y="11455"/>
                  </a:lnTo>
                  <a:lnTo>
                    <a:pt x="67094" y="1676"/>
                  </a:lnTo>
                  <a:close/>
                </a:path>
                <a:path w="635000" h="451485">
                  <a:moveTo>
                    <a:pt x="113563" y="84963"/>
                  </a:moveTo>
                  <a:lnTo>
                    <a:pt x="113525" y="75247"/>
                  </a:lnTo>
                  <a:lnTo>
                    <a:pt x="113474" y="53848"/>
                  </a:lnTo>
                  <a:lnTo>
                    <a:pt x="113436" y="40982"/>
                  </a:lnTo>
                  <a:lnTo>
                    <a:pt x="113093" y="38341"/>
                  </a:lnTo>
                  <a:lnTo>
                    <a:pt x="113004" y="37592"/>
                  </a:lnTo>
                  <a:lnTo>
                    <a:pt x="112890" y="36703"/>
                  </a:lnTo>
                  <a:lnTo>
                    <a:pt x="112382" y="34861"/>
                  </a:lnTo>
                  <a:lnTo>
                    <a:pt x="110388" y="30365"/>
                  </a:lnTo>
                  <a:lnTo>
                    <a:pt x="109766" y="28956"/>
                  </a:lnTo>
                  <a:lnTo>
                    <a:pt x="106857" y="25933"/>
                  </a:lnTo>
                  <a:lnTo>
                    <a:pt x="102806" y="23888"/>
                  </a:lnTo>
                  <a:lnTo>
                    <a:pt x="98806" y="21805"/>
                  </a:lnTo>
                  <a:lnTo>
                    <a:pt x="93929" y="20764"/>
                  </a:lnTo>
                  <a:lnTo>
                    <a:pt x="81241" y="20764"/>
                  </a:lnTo>
                  <a:lnTo>
                    <a:pt x="75565" y="22301"/>
                  </a:lnTo>
                  <a:lnTo>
                    <a:pt x="66814" y="28435"/>
                  </a:lnTo>
                  <a:lnTo>
                    <a:pt x="63881" y="32753"/>
                  </a:lnTo>
                  <a:lnTo>
                    <a:pt x="62382" y="38341"/>
                  </a:lnTo>
                  <a:lnTo>
                    <a:pt x="72161" y="41300"/>
                  </a:lnTo>
                  <a:lnTo>
                    <a:pt x="73240" y="37592"/>
                  </a:lnTo>
                  <a:lnTo>
                    <a:pt x="75171" y="34861"/>
                  </a:lnTo>
                  <a:lnTo>
                    <a:pt x="80759" y="31267"/>
                  </a:lnTo>
                  <a:lnTo>
                    <a:pt x="84124" y="30365"/>
                  </a:lnTo>
                  <a:lnTo>
                    <a:pt x="93383" y="30365"/>
                  </a:lnTo>
                  <a:lnTo>
                    <a:pt x="97243" y="31559"/>
                  </a:lnTo>
                  <a:lnTo>
                    <a:pt x="102019" y="36309"/>
                  </a:lnTo>
                  <a:lnTo>
                    <a:pt x="103289" y="40005"/>
                  </a:lnTo>
                  <a:lnTo>
                    <a:pt x="103314" y="40982"/>
                  </a:lnTo>
                  <a:lnTo>
                    <a:pt x="103441" y="45059"/>
                  </a:lnTo>
                  <a:lnTo>
                    <a:pt x="103327" y="53848"/>
                  </a:lnTo>
                  <a:lnTo>
                    <a:pt x="103238" y="56451"/>
                  </a:lnTo>
                  <a:lnTo>
                    <a:pt x="103111" y="58648"/>
                  </a:lnTo>
                  <a:lnTo>
                    <a:pt x="102997" y="59918"/>
                  </a:lnTo>
                  <a:lnTo>
                    <a:pt x="102920" y="60909"/>
                  </a:lnTo>
                  <a:lnTo>
                    <a:pt x="102679" y="62369"/>
                  </a:lnTo>
                  <a:lnTo>
                    <a:pt x="102285" y="63677"/>
                  </a:lnTo>
                  <a:lnTo>
                    <a:pt x="101790" y="66344"/>
                  </a:lnTo>
                  <a:lnTo>
                    <a:pt x="86448" y="78079"/>
                  </a:lnTo>
                  <a:lnTo>
                    <a:pt x="80048" y="78079"/>
                  </a:lnTo>
                  <a:lnTo>
                    <a:pt x="70307" y="69824"/>
                  </a:lnTo>
                  <a:lnTo>
                    <a:pt x="70307" y="65316"/>
                  </a:lnTo>
                  <a:lnTo>
                    <a:pt x="103327" y="53848"/>
                  </a:lnTo>
                  <a:lnTo>
                    <a:pt x="103327" y="45085"/>
                  </a:lnTo>
                  <a:lnTo>
                    <a:pt x="65176" y="52743"/>
                  </a:lnTo>
                  <a:lnTo>
                    <a:pt x="60071" y="58864"/>
                  </a:lnTo>
                  <a:lnTo>
                    <a:pt x="60071" y="71501"/>
                  </a:lnTo>
                  <a:lnTo>
                    <a:pt x="73152" y="85979"/>
                  </a:lnTo>
                  <a:lnTo>
                    <a:pt x="73482" y="85979"/>
                  </a:lnTo>
                  <a:lnTo>
                    <a:pt x="76784" y="86702"/>
                  </a:lnTo>
                  <a:lnTo>
                    <a:pt x="81292" y="86702"/>
                  </a:lnTo>
                  <a:lnTo>
                    <a:pt x="88607" y="85979"/>
                  </a:lnTo>
                  <a:lnTo>
                    <a:pt x="94907" y="83832"/>
                  </a:lnTo>
                  <a:lnTo>
                    <a:pt x="100177" y="80264"/>
                  </a:lnTo>
                  <a:lnTo>
                    <a:pt x="102031" y="78079"/>
                  </a:lnTo>
                  <a:lnTo>
                    <a:pt x="104432" y="75247"/>
                  </a:lnTo>
                  <a:lnTo>
                    <a:pt x="104432" y="84963"/>
                  </a:lnTo>
                  <a:lnTo>
                    <a:pt x="113563" y="84963"/>
                  </a:lnTo>
                  <a:close/>
                </a:path>
                <a:path w="635000" h="451485">
                  <a:moveTo>
                    <a:pt x="135851" y="318719"/>
                  </a:moveTo>
                  <a:lnTo>
                    <a:pt x="135267" y="309651"/>
                  </a:lnTo>
                  <a:lnTo>
                    <a:pt x="135216" y="308902"/>
                  </a:lnTo>
                  <a:lnTo>
                    <a:pt x="133921" y="302958"/>
                  </a:lnTo>
                  <a:lnTo>
                    <a:pt x="133324" y="300202"/>
                  </a:lnTo>
                  <a:lnTo>
                    <a:pt x="105321" y="275069"/>
                  </a:lnTo>
                  <a:lnTo>
                    <a:pt x="106045" y="275069"/>
                  </a:lnTo>
                  <a:lnTo>
                    <a:pt x="95694" y="274243"/>
                  </a:lnTo>
                  <a:lnTo>
                    <a:pt x="86080" y="275069"/>
                  </a:lnTo>
                  <a:lnTo>
                    <a:pt x="77724" y="277533"/>
                  </a:lnTo>
                  <a:lnTo>
                    <a:pt x="55308" y="314731"/>
                  </a:lnTo>
                  <a:lnTo>
                    <a:pt x="54673" y="327355"/>
                  </a:lnTo>
                  <a:lnTo>
                    <a:pt x="83388" y="327355"/>
                  </a:lnTo>
                  <a:lnTo>
                    <a:pt x="83388" y="318287"/>
                  </a:lnTo>
                  <a:lnTo>
                    <a:pt x="84467" y="311950"/>
                  </a:lnTo>
                  <a:lnTo>
                    <a:pt x="86626" y="308356"/>
                  </a:lnTo>
                  <a:lnTo>
                    <a:pt x="88925" y="304761"/>
                  </a:lnTo>
                  <a:lnTo>
                    <a:pt x="91948" y="302958"/>
                  </a:lnTo>
                  <a:lnTo>
                    <a:pt x="103327" y="302958"/>
                  </a:lnTo>
                  <a:lnTo>
                    <a:pt x="107137" y="309651"/>
                  </a:lnTo>
                  <a:lnTo>
                    <a:pt x="107137" y="332828"/>
                  </a:lnTo>
                  <a:lnTo>
                    <a:pt x="105625" y="339585"/>
                  </a:lnTo>
                  <a:lnTo>
                    <a:pt x="99580" y="347078"/>
                  </a:lnTo>
                  <a:lnTo>
                    <a:pt x="94538" y="348945"/>
                  </a:lnTo>
                  <a:lnTo>
                    <a:pt x="79070" y="348945"/>
                  </a:lnTo>
                  <a:lnTo>
                    <a:pt x="79070" y="373989"/>
                  </a:lnTo>
                  <a:lnTo>
                    <a:pt x="92240" y="373989"/>
                  </a:lnTo>
                  <a:lnTo>
                    <a:pt x="95986" y="374853"/>
                  </a:lnTo>
                  <a:lnTo>
                    <a:pt x="98717" y="376580"/>
                  </a:lnTo>
                  <a:lnTo>
                    <a:pt x="101600" y="378167"/>
                  </a:lnTo>
                  <a:lnTo>
                    <a:pt x="103682" y="381038"/>
                  </a:lnTo>
                  <a:lnTo>
                    <a:pt x="104978" y="385216"/>
                  </a:lnTo>
                  <a:lnTo>
                    <a:pt x="106413" y="389242"/>
                  </a:lnTo>
                  <a:lnTo>
                    <a:pt x="107137" y="395008"/>
                  </a:lnTo>
                  <a:lnTo>
                    <a:pt x="107137" y="415874"/>
                  </a:lnTo>
                  <a:lnTo>
                    <a:pt x="103327" y="422567"/>
                  </a:lnTo>
                  <a:lnTo>
                    <a:pt x="91808" y="422567"/>
                  </a:lnTo>
                  <a:lnTo>
                    <a:pt x="83388" y="396011"/>
                  </a:lnTo>
                  <a:lnTo>
                    <a:pt x="54673" y="396011"/>
                  </a:lnTo>
                  <a:lnTo>
                    <a:pt x="55156" y="406082"/>
                  </a:lnTo>
                  <a:lnTo>
                    <a:pt x="55194" y="406806"/>
                  </a:lnTo>
                  <a:lnTo>
                    <a:pt x="55308" y="409232"/>
                  </a:lnTo>
                  <a:lnTo>
                    <a:pt x="77622" y="447929"/>
                  </a:lnTo>
                  <a:lnTo>
                    <a:pt x="86309" y="450532"/>
                  </a:lnTo>
                  <a:lnTo>
                    <a:pt x="87083" y="450532"/>
                  </a:lnTo>
                  <a:lnTo>
                    <a:pt x="95694" y="451281"/>
                  </a:lnTo>
                  <a:lnTo>
                    <a:pt x="130149" y="432917"/>
                  </a:lnTo>
                  <a:lnTo>
                    <a:pt x="133921" y="422567"/>
                  </a:lnTo>
                  <a:lnTo>
                    <a:pt x="135153" y="416953"/>
                  </a:lnTo>
                  <a:lnTo>
                    <a:pt x="135267" y="415874"/>
                  </a:lnTo>
                  <a:lnTo>
                    <a:pt x="135851" y="406806"/>
                  </a:lnTo>
                  <a:lnTo>
                    <a:pt x="134531" y="391096"/>
                  </a:lnTo>
                  <a:lnTo>
                    <a:pt x="130568" y="378307"/>
                  </a:lnTo>
                  <a:lnTo>
                    <a:pt x="123952" y="368427"/>
                  </a:lnTo>
                  <a:lnTo>
                    <a:pt x="114693" y="361467"/>
                  </a:lnTo>
                  <a:lnTo>
                    <a:pt x="123952" y="354901"/>
                  </a:lnTo>
                  <a:lnTo>
                    <a:pt x="130568" y="345592"/>
                  </a:lnTo>
                  <a:lnTo>
                    <a:pt x="134531" y="333527"/>
                  </a:lnTo>
                  <a:lnTo>
                    <a:pt x="135851" y="318719"/>
                  </a:lnTo>
                  <a:close/>
                </a:path>
                <a:path w="635000" h="451485">
                  <a:moveTo>
                    <a:pt x="156197" y="22504"/>
                  </a:moveTo>
                  <a:lnTo>
                    <a:pt x="154724" y="22186"/>
                  </a:lnTo>
                  <a:lnTo>
                    <a:pt x="153250" y="22034"/>
                  </a:lnTo>
                  <a:lnTo>
                    <a:pt x="149352" y="22034"/>
                  </a:lnTo>
                  <a:lnTo>
                    <a:pt x="146316" y="22504"/>
                  </a:lnTo>
                  <a:lnTo>
                    <a:pt x="146646" y="22504"/>
                  </a:lnTo>
                  <a:lnTo>
                    <a:pt x="142278" y="23863"/>
                  </a:lnTo>
                  <a:lnTo>
                    <a:pt x="140233" y="24930"/>
                  </a:lnTo>
                  <a:lnTo>
                    <a:pt x="138493" y="26314"/>
                  </a:lnTo>
                  <a:lnTo>
                    <a:pt x="136410" y="27825"/>
                  </a:lnTo>
                  <a:lnTo>
                    <a:pt x="134645" y="29845"/>
                  </a:lnTo>
                  <a:lnTo>
                    <a:pt x="133172" y="32385"/>
                  </a:lnTo>
                  <a:lnTo>
                    <a:pt x="133172" y="22504"/>
                  </a:lnTo>
                  <a:lnTo>
                    <a:pt x="123977" y="22504"/>
                  </a:lnTo>
                  <a:lnTo>
                    <a:pt x="123977" y="84963"/>
                  </a:lnTo>
                  <a:lnTo>
                    <a:pt x="134327" y="84963"/>
                  </a:lnTo>
                  <a:lnTo>
                    <a:pt x="134327" y="49415"/>
                  </a:lnTo>
                  <a:lnTo>
                    <a:pt x="134886" y="45694"/>
                  </a:lnTo>
                  <a:lnTo>
                    <a:pt x="137121" y="39179"/>
                  </a:lnTo>
                  <a:lnTo>
                    <a:pt x="139090" y="36537"/>
                  </a:lnTo>
                  <a:lnTo>
                    <a:pt x="141909" y="34531"/>
                  </a:lnTo>
                  <a:lnTo>
                    <a:pt x="144564" y="32562"/>
                  </a:lnTo>
                  <a:lnTo>
                    <a:pt x="145135" y="32385"/>
                  </a:lnTo>
                  <a:lnTo>
                    <a:pt x="147764" y="31584"/>
                  </a:lnTo>
                  <a:lnTo>
                    <a:pt x="153009" y="31584"/>
                  </a:lnTo>
                  <a:lnTo>
                    <a:pt x="154571" y="31775"/>
                  </a:lnTo>
                  <a:lnTo>
                    <a:pt x="156197" y="32156"/>
                  </a:lnTo>
                  <a:lnTo>
                    <a:pt x="156197" y="31584"/>
                  </a:lnTo>
                  <a:lnTo>
                    <a:pt x="156197" y="22504"/>
                  </a:lnTo>
                  <a:close/>
                </a:path>
                <a:path w="635000" h="451485">
                  <a:moveTo>
                    <a:pt x="213448" y="22504"/>
                  </a:moveTo>
                  <a:lnTo>
                    <a:pt x="204317" y="22504"/>
                  </a:lnTo>
                  <a:lnTo>
                    <a:pt x="204317" y="29502"/>
                  </a:lnTo>
                  <a:lnTo>
                    <a:pt x="204317" y="46507"/>
                  </a:lnTo>
                  <a:lnTo>
                    <a:pt x="204317" y="60845"/>
                  </a:lnTo>
                  <a:lnTo>
                    <a:pt x="202768" y="66573"/>
                  </a:lnTo>
                  <a:lnTo>
                    <a:pt x="196646" y="75133"/>
                  </a:lnTo>
                  <a:lnTo>
                    <a:pt x="192087" y="77266"/>
                  </a:lnTo>
                  <a:lnTo>
                    <a:pt x="182067" y="77266"/>
                  </a:lnTo>
                  <a:lnTo>
                    <a:pt x="167703" y="58229"/>
                  </a:lnTo>
                  <a:lnTo>
                    <a:pt x="167703" y="49161"/>
                  </a:lnTo>
                  <a:lnTo>
                    <a:pt x="182245" y="30187"/>
                  </a:lnTo>
                  <a:lnTo>
                    <a:pt x="192227" y="30187"/>
                  </a:lnTo>
                  <a:lnTo>
                    <a:pt x="196697" y="32308"/>
                  </a:lnTo>
                  <a:lnTo>
                    <a:pt x="202793" y="40792"/>
                  </a:lnTo>
                  <a:lnTo>
                    <a:pt x="204317" y="46507"/>
                  </a:lnTo>
                  <a:lnTo>
                    <a:pt x="204317" y="29502"/>
                  </a:lnTo>
                  <a:lnTo>
                    <a:pt x="201968" y="26682"/>
                  </a:lnTo>
                  <a:lnTo>
                    <a:pt x="199148" y="24523"/>
                  </a:lnTo>
                  <a:lnTo>
                    <a:pt x="192595" y="21513"/>
                  </a:lnTo>
                  <a:lnTo>
                    <a:pt x="188874" y="20764"/>
                  </a:lnTo>
                  <a:lnTo>
                    <a:pt x="179044" y="20764"/>
                  </a:lnTo>
                  <a:lnTo>
                    <a:pt x="156768" y="47421"/>
                  </a:lnTo>
                  <a:lnTo>
                    <a:pt x="156768" y="59956"/>
                  </a:lnTo>
                  <a:lnTo>
                    <a:pt x="179057" y="86702"/>
                  </a:lnTo>
                  <a:lnTo>
                    <a:pt x="188544" y="86702"/>
                  </a:lnTo>
                  <a:lnTo>
                    <a:pt x="191973" y="86067"/>
                  </a:lnTo>
                  <a:lnTo>
                    <a:pt x="198145" y="83477"/>
                  </a:lnTo>
                  <a:lnTo>
                    <a:pt x="200825" y="81622"/>
                  </a:lnTo>
                  <a:lnTo>
                    <a:pt x="203098" y="79235"/>
                  </a:lnTo>
                  <a:lnTo>
                    <a:pt x="202996" y="86067"/>
                  </a:lnTo>
                  <a:lnTo>
                    <a:pt x="202057" y="93675"/>
                  </a:lnTo>
                  <a:lnTo>
                    <a:pt x="198793" y="99695"/>
                  </a:lnTo>
                  <a:lnTo>
                    <a:pt x="193294" y="103301"/>
                  </a:lnTo>
                  <a:lnTo>
                    <a:pt x="185572" y="104508"/>
                  </a:lnTo>
                  <a:lnTo>
                    <a:pt x="182333" y="104508"/>
                  </a:lnTo>
                  <a:lnTo>
                    <a:pt x="179336" y="103784"/>
                  </a:lnTo>
                  <a:lnTo>
                    <a:pt x="176555" y="102311"/>
                  </a:lnTo>
                  <a:lnTo>
                    <a:pt x="173812" y="100888"/>
                  </a:lnTo>
                  <a:lnTo>
                    <a:pt x="171716" y="98704"/>
                  </a:lnTo>
                  <a:lnTo>
                    <a:pt x="170256" y="95783"/>
                  </a:lnTo>
                  <a:lnTo>
                    <a:pt x="160820" y="100749"/>
                  </a:lnTo>
                  <a:lnTo>
                    <a:pt x="163334" y="105219"/>
                  </a:lnTo>
                  <a:lnTo>
                    <a:pt x="166776" y="108623"/>
                  </a:lnTo>
                  <a:lnTo>
                    <a:pt x="175615" y="113284"/>
                  </a:lnTo>
                  <a:lnTo>
                    <a:pt x="180390" y="114465"/>
                  </a:lnTo>
                  <a:lnTo>
                    <a:pt x="193116" y="114465"/>
                  </a:lnTo>
                  <a:lnTo>
                    <a:pt x="199250" y="112839"/>
                  </a:lnTo>
                  <a:lnTo>
                    <a:pt x="208572" y="106362"/>
                  </a:lnTo>
                  <a:lnTo>
                    <a:pt x="209677" y="104508"/>
                  </a:lnTo>
                  <a:lnTo>
                    <a:pt x="211505" y="101485"/>
                  </a:lnTo>
                  <a:lnTo>
                    <a:pt x="212699" y="94970"/>
                  </a:lnTo>
                  <a:lnTo>
                    <a:pt x="213207" y="92303"/>
                  </a:lnTo>
                  <a:lnTo>
                    <a:pt x="213448" y="89103"/>
                  </a:lnTo>
                  <a:lnTo>
                    <a:pt x="213448" y="79235"/>
                  </a:lnTo>
                  <a:lnTo>
                    <a:pt x="213448" y="77266"/>
                  </a:lnTo>
                  <a:lnTo>
                    <a:pt x="213448" y="30187"/>
                  </a:lnTo>
                  <a:lnTo>
                    <a:pt x="213448" y="29502"/>
                  </a:lnTo>
                  <a:lnTo>
                    <a:pt x="213448" y="22504"/>
                  </a:lnTo>
                  <a:close/>
                </a:path>
                <a:path w="635000" h="451485">
                  <a:moveTo>
                    <a:pt x="223558" y="318719"/>
                  </a:moveTo>
                  <a:lnTo>
                    <a:pt x="222973" y="309651"/>
                  </a:lnTo>
                  <a:lnTo>
                    <a:pt x="222923" y="308902"/>
                  </a:lnTo>
                  <a:lnTo>
                    <a:pt x="221627" y="302958"/>
                  </a:lnTo>
                  <a:lnTo>
                    <a:pt x="221030" y="300202"/>
                  </a:lnTo>
                  <a:lnTo>
                    <a:pt x="193027" y="275069"/>
                  </a:lnTo>
                  <a:lnTo>
                    <a:pt x="193751" y="275069"/>
                  </a:lnTo>
                  <a:lnTo>
                    <a:pt x="183400" y="274243"/>
                  </a:lnTo>
                  <a:lnTo>
                    <a:pt x="173786" y="275069"/>
                  </a:lnTo>
                  <a:lnTo>
                    <a:pt x="165430" y="277533"/>
                  </a:lnTo>
                  <a:lnTo>
                    <a:pt x="143014" y="314731"/>
                  </a:lnTo>
                  <a:lnTo>
                    <a:pt x="142379" y="327355"/>
                  </a:lnTo>
                  <a:lnTo>
                    <a:pt x="171094" y="327355"/>
                  </a:lnTo>
                  <a:lnTo>
                    <a:pt x="171094" y="318287"/>
                  </a:lnTo>
                  <a:lnTo>
                    <a:pt x="172173" y="311950"/>
                  </a:lnTo>
                  <a:lnTo>
                    <a:pt x="174332" y="308356"/>
                  </a:lnTo>
                  <a:lnTo>
                    <a:pt x="176644" y="304761"/>
                  </a:lnTo>
                  <a:lnTo>
                    <a:pt x="179666" y="302958"/>
                  </a:lnTo>
                  <a:lnTo>
                    <a:pt x="191033" y="302958"/>
                  </a:lnTo>
                  <a:lnTo>
                    <a:pt x="194843" y="309651"/>
                  </a:lnTo>
                  <a:lnTo>
                    <a:pt x="194843" y="332828"/>
                  </a:lnTo>
                  <a:lnTo>
                    <a:pt x="193332" y="339585"/>
                  </a:lnTo>
                  <a:lnTo>
                    <a:pt x="187286" y="347078"/>
                  </a:lnTo>
                  <a:lnTo>
                    <a:pt x="182257" y="348945"/>
                  </a:lnTo>
                  <a:lnTo>
                    <a:pt x="166776" y="348945"/>
                  </a:lnTo>
                  <a:lnTo>
                    <a:pt x="166776" y="373989"/>
                  </a:lnTo>
                  <a:lnTo>
                    <a:pt x="179946" y="373989"/>
                  </a:lnTo>
                  <a:lnTo>
                    <a:pt x="183692" y="374853"/>
                  </a:lnTo>
                  <a:lnTo>
                    <a:pt x="186423" y="376580"/>
                  </a:lnTo>
                  <a:lnTo>
                    <a:pt x="189306" y="378167"/>
                  </a:lnTo>
                  <a:lnTo>
                    <a:pt x="191389" y="381038"/>
                  </a:lnTo>
                  <a:lnTo>
                    <a:pt x="192684" y="385216"/>
                  </a:lnTo>
                  <a:lnTo>
                    <a:pt x="194132" y="389242"/>
                  </a:lnTo>
                  <a:lnTo>
                    <a:pt x="194843" y="395008"/>
                  </a:lnTo>
                  <a:lnTo>
                    <a:pt x="194843" y="415874"/>
                  </a:lnTo>
                  <a:lnTo>
                    <a:pt x="191033" y="422567"/>
                  </a:lnTo>
                  <a:lnTo>
                    <a:pt x="179514" y="422567"/>
                  </a:lnTo>
                  <a:lnTo>
                    <a:pt x="171094" y="396011"/>
                  </a:lnTo>
                  <a:lnTo>
                    <a:pt x="142379" y="396011"/>
                  </a:lnTo>
                  <a:lnTo>
                    <a:pt x="142862" y="406082"/>
                  </a:lnTo>
                  <a:lnTo>
                    <a:pt x="142900" y="406806"/>
                  </a:lnTo>
                  <a:lnTo>
                    <a:pt x="143014" y="409232"/>
                  </a:lnTo>
                  <a:lnTo>
                    <a:pt x="165328" y="447929"/>
                  </a:lnTo>
                  <a:lnTo>
                    <a:pt x="174015" y="450532"/>
                  </a:lnTo>
                  <a:lnTo>
                    <a:pt x="174790" y="450532"/>
                  </a:lnTo>
                  <a:lnTo>
                    <a:pt x="183400" y="451281"/>
                  </a:lnTo>
                  <a:lnTo>
                    <a:pt x="217855" y="432917"/>
                  </a:lnTo>
                  <a:lnTo>
                    <a:pt x="221627" y="422567"/>
                  </a:lnTo>
                  <a:lnTo>
                    <a:pt x="222859" y="416953"/>
                  </a:lnTo>
                  <a:lnTo>
                    <a:pt x="222973" y="415874"/>
                  </a:lnTo>
                  <a:lnTo>
                    <a:pt x="223558" y="406806"/>
                  </a:lnTo>
                  <a:lnTo>
                    <a:pt x="222237" y="391096"/>
                  </a:lnTo>
                  <a:lnTo>
                    <a:pt x="218274" y="378307"/>
                  </a:lnTo>
                  <a:lnTo>
                    <a:pt x="211658" y="368427"/>
                  </a:lnTo>
                  <a:lnTo>
                    <a:pt x="202399" y="361467"/>
                  </a:lnTo>
                  <a:lnTo>
                    <a:pt x="211658" y="354901"/>
                  </a:lnTo>
                  <a:lnTo>
                    <a:pt x="218274" y="345592"/>
                  </a:lnTo>
                  <a:lnTo>
                    <a:pt x="222237" y="333527"/>
                  </a:lnTo>
                  <a:lnTo>
                    <a:pt x="223558" y="318719"/>
                  </a:lnTo>
                  <a:close/>
                </a:path>
                <a:path w="635000" h="451485">
                  <a:moveTo>
                    <a:pt x="245999" y="139941"/>
                  </a:moveTo>
                  <a:lnTo>
                    <a:pt x="245262" y="136652"/>
                  </a:lnTo>
                  <a:lnTo>
                    <a:pt x="245160" y="136169"/>
                  </a:lnTo>
                  <a:lnTo>
                    <a:pt x="242862" y="131673"/>
                  </a:lnTo>
                  <a:lnTo>
                    <a:pt x="241769" y="129540"/>
                  </a:lnTo>
                  <a:lnTo>
                    <a:pt x="239356" y="127012"/>
                  </a:lnTo>
                  <a:lnTo>
                    <a:pt x="233006" y="123380"/>
                  </a:lnTo>
                  <a:lnTo>
                    <a:pt x="229285" y="122478"/>
                  </a:lnTo>
                  <a:lnTo>
                    <a:pt x="220916" y="122478"/>
                  </a:lnTo>
                  <a:lnTo>
                    <a:pt x="217195" y="123380"/>
                  </a:lnTo>
                  <a:lnTo>
                    <a:pt x="210527" y="127012"/>
                  </a:lnTo>
                  <a:lnTo>
                    <a:pt x="207949" y="129540"/>
                  </a:lnTo>
                  <a:lnTo>
                    <a:pt x="206095" y="132778"/>
                  </a:lnTo>
                  <a:lnTo>
                    <a:pt x="205511" y="131673"/>
                  </a:lnTo>
                  <a:lnTo>
                    <a:pt x="205028" y="130746"/>
                  </a:lnTo>
                  <a:lnTo>
                    <a:pt x="204406" y="129540"/>
                  </a:lnTo>
                  <a:lnTo>
                    <a:pt x="202018" y="127012"/>
                  </a:lnTo>
                  <a:lnTo>
                    <a:pt x="195745" y="123380"/>
                  </a:lnTo>
                  <a:lnTo>
                    <a:pt x="192074" y="122478"/>
                  </a:lnTo>
                  <a:lnTo>
                    <a:pt x="184213" y="122478"/>
                  </a:lnTo>
                  <a:lnTo>
                    <a:pt x="180835" y="123215"/>
                  </a:lnTo>
                  <a:lnTo>
                    <a:pt x="174663" y="126149"/>
                  </a:lnTo>
                  <a:lnTo>
                    <a:pt x="172123" y="128168"/>
                  </a:lnTo>
                  <a:lnTo>
                    <a:pt x="170116" y="130746"/>
                  </a:lnTo>
                  <a:lnTo>
                    <a:pt x="170116" y="124104"/>
                  </a:lnTo>
                  <a:lnTo>
                    <a:pt x="160921" y="124104"/>
                  </a:lnTo>
                  <a:lnTo>
                    <a:pt x="160921" y="186563"/>
                  </a:lnTo>
                  <a:lnTo>
                    <a:pt x="171272" y="186563"/>
                  </a:lnTo>
                  <a:lnTo>
                    <a:pt x="171335" y="143548"/>
                  </a:lnTo>
                  <a:lnTo>
                    <a:pt x="171831" y="141236"/>
                  </a:lnTo>
                  <a:lnTo>
                    <a:pt x="174104" y="136652"/>
                  </a:lnTo>
                  <a:lnTo>
                    <a:pt x="175704" y="134861"/>
                  </a:lnTo>
                  <a:lnTo>
                    <a:pt x="179793" y="132308"/>
                  </a:lnTo>
                  <a:lnTo>
                    <a:pt x="182168" y="131673"/>
                  </a:lnTo>
                  <a:lnTo>
                    <a:pt x="187566" y="131673"/>
                  </a:lnTo>
                  <a:lnTo>
                    <a:pt x="198348" y="186563"/>
                  </a:lnTo>
                  <a:lnTo>
                    <a:pt x="208584" y="186563"/>
                  </a:lnTo>
                  <a:lnTo>
                    <a:pt x="208635" y="143548"/>
                  </a:lnTo>
                  <a:lnTo>
                    <a:pt x="209143" y="141236"/>
                  </a:lnTo>
                  <a:lnTo>
                    <a:pt x="209257" y="140716"/>
                  </a:lnTo>
                  <a:lnTo>
                    <a:pt x="217449" y="132308"/>
                  </a:lnTo>
                  <a:lnTo>
                    <a:pt x="217284" y="132308"/>
                  </a:lnTo>
                  <a:lnTo>
                    <a:pt x="219862" y="131673"/>
                  </a:lnTo>
                  <a:lnTo>
                    <a:pt x="224904" y="131673"/>
                  </a:lnTo>
                  <a:lnTo>
                    <a:pt x="227291" y="132308"/>
                  </a:lnTo>
                  <a:lnTo>
                    <a:pt x="230936" y="134467"/>
                  </a:lnTo>
                  <a:lnTo>
                    <a:pt x="231089" y="134467"/>
                  </a:lnTo>
                  <a:lnTo>
                    <a:pt x="232854" y="136398"/>
                  </a:lnTo>
                  <a:lnTo>
                    <a:pt x="233857" y="138442"/>
                  </a:lnTo>
                  <a:lnTo>
                    <a:pt x="235026" y="140716"/>
                  </a:lnTo>
                  <a:lnTo>
                    <a:pt x="235127" y="140906"/>
                  </a:lnTo>
                  <a:lnTo>
                    <a:pt x="235712" y="143548"/>
                  </a:lnTo>
                  <a:lnTo>
                    <a:pt x="235648" y="186563"/>
                  </a:lnTo>
                  <a:lnTo>
                    <a:pt x="245948" y="186563"/>
                  </a:lnTo>
                  <a:lnTo>
                    <a:pt x="245999" y="139941"/>
                  </a:lnTo>
                  <a:close/>
                </a:path>
                <a:path w="635000" h="451485">
                  <a:moveTo>
                    <a:pt x="280504" y="47218"/>
                  </a:moveTo>
                  <a:lnTo>
                    <a:pt x="279387" y="41503"/>
                  </a:lnTo>
                  <a:lnTo>
                    <a:pt x="279349" y="41300"/>
                  </a:lnTo>
                  <a:lnTo>
                    <a:pt x="277025" y="36322"/>
                  </a:lnTo>
                  <a:lnTo>
                    <a:pt x="274840" y="31584"/>
                  </a:lnTo>
                  <a:lnTo>
                    <a:pt x="274777" y="31445"/>
                  </a:lnTo>
                  <a:lnTo>
                    <a:pt x="274713" y="31305"/>
                  </a:lnTo>
                  <a:lnTo>
                    <a:pt x="273596" y="30022"/>
                  </a:lnTo>
                  <a:lnTo>
                    <a:pt x="271475" y="27571"/>
                  </a:lnTo>
                  <a:lnTo>
                    <a:pt x="269748" y="26504"/>
                  </a:lnTo>
                  <a:lnTo>
                    <a:pt x="269748" y="48348"/>
                  </a:lnTo>
                  <a:lnTo>
                    <a:pt x="232727" y="48348"/>
                  </a:lnTo>
                  <a:lnTo>
                    <a:pt x="269748" y="48348"/>
                  </a:lnTo>
                  <a:lnTo>
                    <a:pt x="269748" y="26504"/>
                  </a:lnTo>
                  <a:lnTo>
                    <a:pt x="262737" y="22136"/>
                  </a:lnTo>
                  <a:lnTo>
                    <a:pt x="257556" y="20764"/>
                  </a:lnTo>
                  <a:lnTo>
                    <a:pt x="245567" y="20764"/>
                  </a:lnTo>
                  <a:lnTo>
                    <a:pt x="240284" y="22136"/>
                  </a:lnTo>
                  <a:lnTo>
                    <a:pt x="231228" y="27571"/>
                  </a:lnTo>
                  <a:lnTo>
                    <a:pt x="227952" y="31165"/>
                  </a:lnTo>
                  <a:lnTo>
                    <a:pt x="227838" y="31305"/>
                  </a:lnTo>
                  <a:lnTo>
                    <a:pt x="227711" y="31445"/>
                  </a:lnTo>
                  <a:lnTo>
                    <a:pt x="222834" y="41300"/>
                  </a:lnTo>
                  <a:lnTo>
                    <a:pt x="222745" y="41503"/>
                  </a:lnTo>
                  <a:lnTo>
                    <a:pt x="221526" y="47218"/>
                  </a:lnTo>
                  <a:lnTo>
                    <a:pt x="221500" y="60579"/>
                  </a:lnTo>
                  <a:lnTo>
                    <a:pt x="222681" y="65938"/>
                  </a:lnTo>
                  <a:lnTo>
                    <a:pt x="245948" y="86702"/>
                  </a:lnTo>
                  <a:lnTo>
                    <a:pt x="258140" y="86702"/>
                  </a:lnTo>
                  <a:lnTo>
                    <a:pt x="263613" y="85178"/>
                  </a:lnTo>
                  <a:lnTo>
                    <a:pt x="273329" y="79082"/>
                  </a:lnTo>
                  <a:lnTo>
                    <a:pt x="275170" y="76923"/>
                  </a:lnTo>
                  <a:lnTo>
                    <a:pt x="276974" y="74828"/>
                  </a:lnTo>
                  <a:lnTo>
                    <a:pt x="279336" y="69481"/>
                  </a:lnTo>
                  <a:lnTo>
                    <a:pt x="279400" y="69342"/>
                  </a:lnTo>
                  <a:lnTo>
                    <a:pt x="269506" y="65938"/>
                  </a:lnTo>
                  <a:lnTo>
                    <a:pt x="267843" y="69342"/>
                  </a:lnTo>
                  <a:lnTo>
                    <a:pt x="267779" y="69481"/>
                  </a:lnTo>
                  <a:lnTo>
                    <a:pt x="265366" y="72199"/>
                  </a:lnTo>
                  <a:lnTo>
                    <a:pt x="259232" y="75984"/>
                  </a:lnTo>
                  <a:lnTo>
                    <a:pt x="255663" y="76923"/>
                  </a:lnTo>
                  <a:lnTo>
                    <a:pt x="245833" y="76923"/>
                  </a:lnTo>
                  <a:lnTo>
                    <a:pt x="232549" y="56629"/>
                  </a:lnTo>
                  <a:lnTo>
                    <a:pt x="280441" y="56629"/>
                  </a:lnTo>
                  <a:lnTo>
                    <a:pt x="280492" y="48348"/>
                  </a:lnTo>
                  <a:lnTo>
                    <a:pt x="280504" y="47218"/>
                  </a:lnTo>
                  <a:close/>
                </a:path>
                <a:path w="635000" h="451485">
                  <a:moveTo>
                    <a:pt x="306463" y="155448"/>
                  </a:moveTo>
                  <a:lnTo>
                    <a:pt x="306349" y="142900"/>
                  </a:lnTo>
                  <a:lnTo>
                    <a:pt x="306336" y="142582"/>
                  </a:lnTo>
                  <a:lnTo>
                    <a:pt x="305993" y="139941"/>
                  </a:lnTo>
                  <a:lnTo>
                    <a:pt x="305904" y="139192"/>
                  </a:lnTo>
                  <a:lnTo>
                    <a:pt x="305790" y="138303"/>
                  </a:lnTo>
                  <a:lnTo>
                    <a:pt x="305282" y="136461"/>
                  </a:lnTo>
                  <a:lnTo>
                    <a:pt x="303288" y="131965"/>
                  </a:lnTo>
                  <a:lnTo>
                    <a:pt x="302666" y="130556"/>
                  </a:lnTo>
                  <a:lnTo>
                    <a:pt x="299758" y="127533"/>
                  </a:lnTo>
                  <a:lnTo>
                    <a:pt x="295706" y="125488"/>
                  </a:lnTo>
                  <a:lnTo>
                    <a:pt x="291706" y="123405"/>
                  </a:lnTo>
                  <a:lnTo>
                    <a:pt x="286816" y="122364"/>
                  </a:lnTo>
                  <a:lnTo>
                    <a:pt x="274142" y="122364"/>
                  </a:lnTo>
                  <a:lnTo>
                    <a:pt x="268465" y="123901"/>
                  </a:lnTo>
                  <a:lnTo>
                    <a:pt x="259715" y="130035"/>
                  </a:lnTo>
                  <a:lnTo>
                    <a:pt x="256781" y="134353"/>
                  </a:lnTo>
                  <a:lnTo>
                    <a:pt x="255282" y="139941"/>
                  </a:lnTo>
                  <a:lnTo>
                    <a:pt x="265061" y="142900"/>
                  </a:lnTo>
                  <a:lnTo>
                    <a:pt x="266141" y="139192"/>
                  </a:lnTo>
                  <a:lnTo>
                    <a:pt x="268058" y="136461"/>
                  </a:lnTo>
                  <a:lnTo>
                    <a:pt x="273659" y="132867"/>
                  </a:lnTo>
                  <a:lnTo>
                    <a:pt x="277025" y="131965"/>
                  </a:lnTo>
                  <a:lnTo>
                    <a:pt x="286283" y="131965"/>
                  </a:lnTo>
                  <a:lnTo>
                    <a:pt x="290144" y="133159"/>
                  </a:lnTo>
                  <a:lnTo>
                    <a:pt x="294919" y="137909"/>
                  </a:lnTo>
                  <a:lnTo>
                    <a:pt x="296189" y="141605"/>
                  </a:lnTo>
                  <a:lnTo>
                    <a:pt x="296214" y="142582"/>
                  </a:lnTo>
                  <a:lnTo>
                    <a:pt x="296341" y="146659"/>
                  </a:lnTo>
                  <a:lnTo>
                    <a:pt x="296227" y="155448"/>
                  </a:lnTo>
                  <a:lnTo>
                    <a:pt x="296214" y="155790"/>
                  </a:lnTo>
                  <a:lnTo>
                    <a:pt x="296087" y="159321"/>
                  </a:lnTo>
                  <a:lnTo>
                    <a:pt x="295998" y="160248"/>
                  </a:lnTo>
                  <a:lnTo>
                    <a:pt x="295935" y="160883"/>
                  </a:lnTo>
                  <a:lnTo>
                    <a:pt x="295821" y="162509"/>
                  </a:lnTo>
                  <a:lnTo>
                    <a:pt x="295579" y="163969"/>
                  </a:lnTo>
                  <a:lnTo>
                    <a:pt x="295186" y="165277"/>
                  </a:lnTo>
                  <a:lnTo>
                    <a:pt x="294690" y="167944"/>
                  </a:lnTo>
                  <a:lnTo>
                    <a:pt x="279336" y="179679"/>
                  </a:lnTo>
                  <a:lnTo>
                    <a:pt x="272935" y="179679"/>
                  </a:lnTo>
                  <a:lnTo>
                    <a:pt x="263207" y="171424"/>
                  </a:lnTo>
                  <a:lnTo>
                    <a:pt x="263207" y="166916"/>
                  </a:lnTo>
                  <a:lnTo>
                    <a:pt x="296227" y="155448"/>
                  </a:lnTo>
                  <a:lnTo>
                    <a:pt x="296227" y="146685"/>
                  </a:lnTo>
                  <a:lnTo>
                    <a:pt x="258076" y="154343"/>
                  </a:lnTo>
                  <a:lnTo>
                    <a:pt x="252971" y="160464"/>
                  </a:lnTo>
                  <a:lnTo>
                    <a:pt x="252971" y="173101"/>
                  </a:lnTo>
                  <a:lnTo>
                    <a:pt x="266052" y="187579"/>
                  </a:lnTo>
                  <a:lnTo>
                    <a:pt x="266382" y="187579"/>
                  </a:lnTo>
                  <a:lnTo>
                    <a:pt x="269684" y="188302"/>
                  </a:lnTo>
                  <a:lnTo>
                    <a:pt x="274193" y="188302"/>
                  </a:lnTo>
                  <a:lnTo>
                    <a:pt x="281508" y="187579"/>
                  </a:lnTo>
                  <a:lnTo>
                    <a:pt x="287807" y="185432"/>
                  </a:lnTo>
                  <a:lnTo>
                    <a:pt x="293077" y="181864"/>
                  </a:lnTo>
                  <a:lnTo>
                    <a:pt x="294932" y="179679"/>
                  </a:lnTo>
                  <a:lnTo>
                    <a:pt x="297332" y="176847"/>
                  </a:lnTo>
                  <a:lnTo>
                    <a:pt x="297332" y="186563"/>
                  </a:lnTo>
                  <a:lnTo>
                    <a:pt x="306463" y="186563"/>
                  </a:lnTo>
                  <a:lnTo>
                    <a:pt x="306463" y="176847"/>
                  </a:lnTo>
                  <a:lnTo>
                    <a:pt x="306463" y="155448"/>
                  </a:lnTo>
                  <a:close/>
                </a:path>
                <a:path w="635000" h="451485">
                  <a:moveTo>
                    <a:pt x="318617" y="372478"/>
                  </a:moveTo>
                  <a:lnTo>
                    <a:pt x="230098" y="372478"/>
                  </a:lnTo>
                  <a:lnTo>
                    <a:pt x="230098" y="383273"/>
                  </a:lnTo>
                  <a:lnTo>
                    <a:pt x="318617" y="383273"/>
                  </a:lnTo>
                  <a:lnTo>
                    <a:pt x="318617" y="372478"/>
                  </a:lnTo>
                  <a:close/>
                </a:path>
                <a:path w="635000" h="451485">
                  <a:moveTo>
                    <a:pt x="323570" y="22504"/>
                  </a:moveTo>
                  <a:lnTo>
                    <a:pt x="304711" y="22504"/>
                  </a:lnTo>
                  <a:lnTo>
                    <a:pt x="304711" y="5143"/>
                  </a:lnTo>
                  <a:lnTo>
                    <a:pt x="294424" y="5143"/>
                  </a:lnTo>
                  <a:lnTo>
                    <a:pt x="294424" y="22504"/>
                  </a:lnTo>
                  <a:lnTo>
                    <a:pt x="281749" y="22504"/>
                  </a:lnTo>
                  <a:lnTo>
                    <a:pt x="281749" y="31000"/>
                  </a:lnTo>
                  <a:lnTo>
                    <a:pt x="294424" y="31000"/>
                  </a:lnTo>
                  <a:lnTo>
                    <a:pt x="294551" y="70307"/>
                  </a:lnTo>
                  <a:lnTo>
                    <a:pt x="295071" y="73787"/>
                  </a:lnTo>
                  <a:lnTo>
                    <a:pt x="310184" y="85940"/>
                  </a:lnTo>
                  <a:lnTo>
                    <a:pt x="317284" y="85940"/>
                  </a:lnTo>
                  <a:lnTo>
                    <a:pt x="320370" y="85623"/>
                  </a:lnTo>
                  <a:lnTo>
                    <a:pt x="323570" y="84963"/>
                  </a:lnTo>
                  <a:lnTo>
                    <a:pt x="323570" y="76809"/>
                  </a:lnTo>
                  <a:lnTo>
                    <a:pt x="323570" y="76111"/>
                  </a:lnTo>
                  <a:lnTo>
                    <a:pt x="320522" y="76581"/>
                  </a:lnTo>
                  <a:lnTo>
                    <a:pt x="318096" y="76809"/>
                  </a:lnTo>
                  <a:lnTo>
                    <a:pt x="313778" y="76809"/>
                  </a:lnTo>
                  <a:lnTo>
                    <a:pt x="311658" y="76441"/>
                  </a:lnTo>
                  <a:lnTo>
                    <a:pt x="308216" y="74980"/>
                  </a:lnTo>
                  <a:lnTo>
                    <a:pt x="306908" y="73787"/>
                  </a:lnTo>
                  <a:lnTo>
                    <a:pt x="305981" y="72123"/>
                  </a:lnTo>
                  <a:lnTo>
                    <a:pt x="305447" y="71234"/>
                  </a:lnTo>
                  <a:lnTo>
                    <a:pt x="305142" y="70307"/>
                  </a:lnTo>
                  <a:lnTo>
                    <a:pt x="304787" y="67805"/>
                  </a:lnTo>
                  <a:lnTo>
                    <a:pt x="304711" y="31000"/>
                  </a:lnTo>
                  <a:lnTo>
                    <a:pt x="323570" y="31000"/>
                  </a:lnTo>
                  <a:lnTo>
                    <a:pt x="323570" y="22504"/>
                  </a:lnTo>
                  <a:close/>
                </a:path>
                <a:path w="635000" h="451485">
                  <a:moveTo>
                    <a:pt x="349097" y="124104"/>
                  </a:moveTo>
                  <a:lnTo>
                    <a:pt x="347624" y="123786"/>
                  </a:lnTo>
                  <a:lnTo>
                    <a:pt x="346138" y="123634"/>
                  </a:lnTo>
                  <a:lnTo>
                    <a:pt x="342252" y="123634"/>
                  </a:lnTo>
                  <a:lnTo>
                    <a:pt x="339217" y="124104"/>
                  </a:lnTo>
                  <a:lnTo>
                    <a:pt x="339547" y="124104"/>
                  </a:lnTo>
                  <a:lnTo>
                    <a:pt x="335178" y="125463"/>
                  </a:lnTo>
                  <a:lnTo>
                    <a:pt x="333133" y="126530"/>
                  </a:lnTo>
                  <a:lnTo>
                    <a:pt x="331393" y="127914"/>
                  </a:lnTo>
                  <a:lnTo>
                    <a:pt x="329311" y="129425"/>
                  </a:lnTo>
                  <a:lnTo>
                    <a:pt x="327545" y="131445"/>
                  </a:lnTo>
                  <a:lnTo>
                    <a:pt x="326072" y="133985"/>
                  </a:lnTo>
                  <a:lnTo>
                    <a:pt x="326072" y="124104"/>
                  </a:lnTo>
                  <a:lnTo>
                    <a:pt x="316877" y="124104"/>
                  </a:lnTo>
                  <a:lnTo>
                    <a:pt x="316877" y="186563"/>
                  </a:lnTo>
                  <a:lnTo>
                    <a:pt x="327228" y="186563"/>
                  </a:lnTo>
                  <a:lnTo>
                    <a:pt x="327228" y="151015"/>
                  </a:lnTo>
                  <a:lnTo>
                    <a:pt x="327787" y="147294"/>
                  </a:lnTo>
                  <a:lnTo>
                    <a:pt x="330022" y="140779"/>
                  </a:lnTo>
                  <a:lnTo>
                    <a:pt x="331990" y="138137"/>
                  </a:lnTo>
                  <a:lnTo>
                    <a:pt x="334810" y="136131"/>
                  </a:lnTo>
                  <a:lnTo>
                    <a:pt x="337464" y="134162"/>
                  </a:lnTo>
                  <a:lnTo>
                    <a:pt x="338035" y="133985"/>
                  </a:lnTo>
                  <a:lnTo>
                    <a:pt x="340664" y="133184"/>
                  </a:lnTo>
                  <a:lnTo>
                    <a:pt x="345909" y="133184"/>
                  </a:lnTo>
                  <a:lnTo>
                    <a:pt x="347472" y="133375"/>
                  </a:lnTo>
                  <a:lnTo>
                    <a:pt x="349097" y="133756"/>
                  </a:lnTo>
                  <a:lnTo>
                    <a:pt x="349097" y="133184"/>
                  </a:lnTo>
                  <a:lnTo>
                    <a:pt x="349097" y="124104"/>
                  </a:lnTo>
                  <a:close/>
                </a:path>
                <a:path w="635000" h="451485">
                  <a:moveTo>
                    <a:pt x="406349" y="124104"/>
                  </a:moveTo>
                  <a:lnTo>
                    <a:pt x="397217" y="124104"/>
                  </a:lnTo>
                  <a:lnTo>
                    <a:pt x="397217" y="131102"/>
                  </a:lnTo>
                  <a:lnTo>
                    <a:pt x="397217" y="148107"/>
                  </a:lnTo>
                  <a:lnTo>
                    <a:pt x="397217" y="162445"/>
                  </a:lnTo>
                  <a:lnTo>
                    <a:pt x="395668" y="168173"/>
                  </a:lnTo>
                  <a:lnTo>
                    <a:pt x="392582" y="172453"/>
                  </a:lnTo>
                  <a:lnTo>
                    <a:pt x="389547" y="176733"/>
                  </a:lnTo>
                  <a:lnTo>
                    <a:pt x="384987" y="178866"/>
                  </a:lnTo>
                  <a:lnTo>
                    <a:pt x="374967" y="178866"/>
                  </a:lnTo>
                  <a:lnTo>
                    <a:pt x="360603" y="159829"/>
                  </a:lnTo>
                  <a:lnTo>
                    <a:pt x="360603" y="150761"/>
                  </a:lnTo>
                  <a:lnTo>
                    <a:pt x="375145" y="131787"/>
                  </a:lnTo>
                  <a:lnTo>
                    <a:pt x="385127" y="131787"/>
                  </a:lnTo>
                  <a:lnTo>
                    <a:pt x="389597" y="133908"/>
                  </a:lnTo>
                  <a:lnTo>
                    <a:pt x="395693" y="142392"/>
                  </a:lnTo>
                  <a:lnTo>
                    <a:pt x="397217" y="148107"/>
                  </a:lnTo>
                  <a:lnTo>
                    <a:pt x="397217" y="131102"/>
                  </a:lnTo>
                  <a:lnTo>
                    <a:pt x="394868" y="128282"/>
                  </a:lnTo>
                  <a:lnTo>
                    <a:pt x="392049" y="126123"/>
                  </a:lnTo>
                  <a:lnTo>
                    <a:pt x="385495" y="123113"/>
                  </a:lnTo>
                  <a:lnTo>
                    <a:pt x="381774" y="122364"/>
                  </a:lnTo>
                  <a:lnTo>
                    <a:pt x="371944" y="122364"/>
                  </a:lnTo>
                  <a:lnTo>
                    <a:pt x="349669" y="149021"/>
                  </a:lnTo>
                  <a:lnTo>
                    <a:pt x="349669" y="161556"/>
                  </a:lnTo>
                  <a:lnTo>
                    <a:pt x="371957" y="188302"/>
                  </a:lnTo>
                  <a:lnTo>
                    <a:pt x="381444" y="188302"/>
                  </a:lnTo>
                  <a:lnTo>
                    <a:pt x="384873" y="187667"/>
                  </a:lnTo>
                  <a:lnTo>
                    <a:pt x="391045" y="185077"/>
                  </a:lnTo>
                  <a:lnTo>
                    <a:pt x="393725" y="183222"/>
                  </a:lnTo>
                  <a:lnTo>
                    <a:pt x="395998" y="180835"/>
                  </a:lnTo>
                  <a:lnTo>
                    <a:pt x="395897" y="187667"/>
                  </a:lnTo>
                  <a:lnTo>
                    <a:pt x="394957" y="195275"/>
                  </a:lnTo>
                  <a:lnTo>
                    <a:pt x="391693" y="201295"/>
                  </a:lnTo>
                  <a:lnTo>
                    <a:pt x="386194" y="204901"/>
                  </a:lnTo>
                  <a:lnTo>
                    <a:pt x="378472" y="206108"/>
                  </a:lnTo>
                  <a:lnTo>
                    <a:pt x="375234" y="206108"/>
                  </a:lnTo>
                  <a:lnTo>
                    <a:pt x="372224" y="205384"/>
                  </a:lnTo>
                  <a:lnTo>
                    <a:pt x="369455" y="203911"/>
                  </a:lnTo>
                  <a:lnTo>
                    <a:pt x="366712" y="202488"/>
                  </a:lnTo>
                  <a:lnTo>
                    <a:pt x="364617" y="200304"/>
                  </a:lnTo>
                  <a:lnTo>
                    <a:pt x="363143" y="197383"/>
                  </a:lnTo>
                  <a:lnTo>
                    <a:pt x="353720" y="202349"/>
                  </a:lnTo>
                  <a:lnTo>
                    <a:pt x="356222" y="206819"/>
                  </a:lnTo>
                  <a:lnTo>
                    <a:pt x="359676" y="210223"/>
                  </a:lnTo>
                  <a:lnTo>
                    <a:pt x="368503" y="214884"/>
                  </a:lnTo>
                  <a:lnTo>
                    <a:pt x="373291" y="216065"/>
                  </a:lnTo>
                  <a:lnTo>
                    <a:pt x="386016" y="216065"/>
                  </a:lnTo>
                  <a:lnTo>
                    <a:pt x="392150" y="214439"/>
                  </a:lnTo>
                  <a:lnTo>
                    <a:pt x="401472" y="207962"/>
                  </a:lnTo>
                  <a:lnTo>
                    <a:pt x="402577" y="206108"/>
                  </a:lnTo>
                  <a:lnTo>
                    <a:pt x="404406" y="203085"/>
                  </a:lnTo>
                  <a:lnTo>
                    <a:pt x="405599" y="196570"/>
                  </a:lnTo>
                  <a:lnTo>
                    <a:pt x="406107" y="193903"/>
                  </a:lnTo>
                  <a:lnTo>
                    <a:pt x="406349" y="190703"/>
                  </a:lnTo>
                  <a:lnTo>
                    <a:pt x="406349" y="180835"/>
                  </a:lnTo>
                  <a:lnTo>
                    <a:pt x="406349" y="178866"/>
                  </a:lnTo>
                  <a:lnTo>
                    <a:pt x="406349" y="131787"/>
                  </a:lnTo>
                  <a:lnTo>
                    <a:pt x="406349" y="131102"/>
                  </a:lnTo>
                  <a:lnTo>
                    <a:pt x="406349" y="124104"/>
                  </a:lnTo>
                  <a:close/>
                </a:path>
                <a:path w="635000" h="451485">
                  <a:moveTo>
                    <a:pt x="406361" y="318719"/>
                  </a:moveTo>
                  <a:lnTo>
                    <a:pt x="390537" y="280924"/>
                  </a:lnTo>
                  <a:lnTo>
                    <a:pt x="375818" y="275069"/>
                  </a:lnTo>
                  <a:lnTo>
                    <a:pt x="376542" y="275069"/>
                  </a:lnTo>
                  <a:lnTo>
                    <a:pt x="366204" y="274243"/>
                  </a:lnTo>
                  <a:lnTo>
                    <a:pt x="356590" y="275069"/>
                  </a:lnTo>
                  <a:lnTo>
                    <a:pt x="348234" y="277533"/>
                  </a:lnTo>
                  <a:lnTo>
                    <a:pt x="325818" y="314731"/>
                  </a:lnTo>
                  <a:lnTo>
                    <a:pt x="325183" y="327355"/>
                  </a:lnTo>
                  <a:lnTo>
                    <a:pt x="353898" y="327355"/>
                  </a:lnTo>
                  <a:lnTo>
                    <a:pt x="353898" y="318287"/>
                  </a:lnTo>
                  <a:lnTo>
                    <a:pt x="354977" y="311950"/>
                  </a:lnTo>
                  <a:lnTo>
                    <a:pt x="357136" y="308356"/>
                  </a:lnTo>
                  <a:lnTo>
                    <a:pt x="359435" y="304761"/>
                  </a:lnTo>
                  <a:lnTo>
                    <a:pt x="362458" y="302958"/>
                  </a:lnTo>
                  <a:lnTo>
                    <a:pt x="373824" y="302958"/>
                  </a:lnTo>
                  <a:lnTo>
                    <a:pt x="377647" y="309651"/>
                  </a:lnTo>
                  <a:lnTo>
                    <a:pt x="377647" y="332828"/>
                  </a:lnTo>
                  <a:lnTo>
                    <a:pt x="376135" y="339585"/>
                  </a:lnTo>
                  <a:lnTo>
                    <a:pt x="370090" y="347078"/>
                  </a:lnTo>
                  <a:lnTo>
                    <a:pt x="365048" y="348945"/>
                  </a:lnTo>
                  <a:lnTo>
                    <a:pt x="349580" y="348945"/>
                  </a:lnTo>
                  <a:lnTo>
                    <a:pt x="349580" y="373989"/>
                  </a:lnTo>
                  <a:lnTo>
                    <a:pt x="362750" y="373989"/>
                  </a:lnTo>
                  <a:lnTo>
                    <a:pt x="366483" y="374853"/>
                  </a:lnTo>
                  <a:lnTo>
                    <a:pt x="369227" y="376580"/>
                  </a:lnTo>
                  <a:lnTo>
                    <a:pt x="372097" y="378167"/>
                  </a:lnTo>
                  <a:lnTo>
                    <a:pt x="374192" y="381038"/>
                  </a:lnTo>
                  <a:lnTo>
                    <a:pt x="375488" y="385216"/>
                  </a:lnTo>
                  <a:lnTo>
                    <a:pt x="376923" y="389242"/>
                  </a:lnTo>
                  <a:lnTo>
                    <a:pt x="377647" y="395008"/>
                  </a:lnTo>
                  <a:lnTo>
                    <a:pt x="377647" y="415874"/>
                  </a:lnTo>
                  <a:lnTo>
                    <a:pt x="373824" y="422567"/>
                  </a:lnTo>
                  <a:lnTo>
                    <a:pt x="362318" y="422567"/>
                  </a:lnTo>
                  <a:lnTo>
                    <a:pt x="353898" y="396011"/>
                  </a:lnTo>
                  <a:lnTo>
                    <a:pt x="325183" y="396011"/>
                  </a:lnTo>
                  <a:lnTo>
                    <a:pt x="325666" y="406082"/>
                  </a:lnTo>
                  <a:lnTo>
                    <a:pt x="325704" y="406806"/>
                  </a:lnTo>
                  <a:lnTo>
                    <a:pt x="325818" y="409232"/>
                  </a:lnTo>
                  <a:lnTo>
                    <a:pt x="348119" y="447929"/>
                  </a:lnTo>
                  <a:lnTo>
                    <a:pt x="356819" y="450532"/>
                  </a:lnTo>
                  <a:lnTo>
                    <a:pt x="357593" y="450532"/>
                  </a:lnTo>
                  <a:lnTo>
                    <a:pt x="366204" y="451281"/>
                  </a:lnTo>
                  <a:lnTo>
                    <a:pt x="400659" y="432917"/>
                  </a:lnTo>
                  <a:lnTo>
                    <a:pt x="406361" y="406806"/>
                  </a:lnTo>
                  <a:lnTo>
                    <a:pt x="405041" y="391096"/>
                  </a:lnTo>
                  <a:lnTo>
                    <a:pt x="401078" y="378307"/>
                  </a:lnTo>
                  <a:lnTo>
                    <a:pt x="394462" y="368427"/>
                  </a:lnTo>
                  <a:lnTo>
                    <a:pt x="385203" y="361467"/>
                  </a:lnTo>
                  <a:lnTo>
                    <a:pt x="394462" y="354901"/>
                  </a:lnTo>
                  <a:lnTo>
                    <a:pt x="401078" y="345592"/>
                  </a:lnTo>
                  <a:lnTo>
                    <a:pt x="405041" y="333527"/>
                  </a:lnTo>
                  <a:lnTo>
                    <a:pt x="406361" y="318719"/>
                  </a:lnTo>
                  <a:close/>
                </a:path>
                <a:path w="635000" h="451485">
                  <a:moveTo>
                    <a:pt x="421170" y="54737"/>
                  </a:moveTo>
                  <a:lnTo>
                    <a:pt x="421093" y="43535"/>
                  </a:lnTo>
                  <a:lnTo>
                    <a:pt x="420941" y="42100"/>
                  </a:lnTo>
                  <a:lnTo>
                    <a:pt x="392379" y="42100"/>
                  </a:lnTo>
                  <a:lnTo>
                    <a:pt x="392379" y="50609"/>
                  </a:lnTo>
                  <a:lnTo>
                    <a:pt x="410070" y="50609"/>
                  </a:lnTo>
                  <a:lnTo>
                    <a:pt x="409409" y="59016"/>
                  </a:lnTo>
                  <a:lnTo>
                    <a:pt x="406971" y="65493"/>
                  </a:lnTo>
                  <a:lnTo>
                    <a:pt x="398487" y="74587"/>
                  </a:lnTo>
                  <a:lnTo>
                    <a:pt x="392468" y="76860"/>
                  </a:lnTo>
                  <a:lnTo>
                    <a:pt x="378587" y="76860"/>
                  </a:lnTo>
                  <a:lnTo>
                    <a:pt x="356450" y="36880"/>
                  </a:lnTo>
                  <a:lnTo>
                    <a:pt x="357479" y="30962"/>
                  </a:lnTo>
                  <a:lnTo>
                    <a:pt x="359524" y="25908"/>
                  </a:lnTo>
                  <a:lnTo>
                    <a:pt x="361607" y="20828"/>
                  </a:lnTo>
                  <a:lnTo>
                    <a:pt x="364705" y="16865"/>
                  </a:lnTo>
                  <a:lnTo>
                    <a:pt x="372884" y="11315"/>
                  </a:lnTo>
                  <a:lnTo>
                    <a:pt x="372719" y="11315"/>
                  </a:lnTo>
                  <a:lnTo>
                    <a:pt x="378104" y="9829"/>
                  </a:lnTo>
                  <a:lnTo>
                    <a:pt x="390017" y="9829"/>
                  </a:lnTo>
                  <a:lnTo>
                    <a:pt x="394970" y="11315"/>
                  </a:lnTo>
                  <a:lnTo>
                    <a:pt x="403072" y="17221"/>
                  </a:lnTo>
                  <a:lnTo>
                    <a:pt x="406006" y="21259"/>
                  </a:lnTo>
                  <a:lnTo>
                    <a:pt x="407809" y="26428"/>
                  </a:lnTo>
                  <a:lnTo>
                    <a:pt x="418223" y="24295"/>
                  </a:lnTo>
                  <a:lnTo>
                    <a:pt x="416153" y="17221"/>
                  </a:lnTo>
                  <a:lnTo>
                    <a:pt x="416052" y="16865"/>
                  </a:lnTo>
                  <a:lnTo>
                    <a:pt x="415988" y="16624"/>
                  </a:lnTo>
                  <a:lnTo>
                    <a:pt x="411975" y="10668"/>
                  </a:lnTo>
                  <a:lnTo>
                    <a:pt x="410832" y="9829"/>
                  </a:lnTo>
                  <a:lnTo>
                    <a:pt x="400418" y="2146"/>
                  </a:lnTo>
                  <a:lnTo>
                    <a:pt x="392976" y="0"/>
                  </a:lnTo>
                  <a:lnTo>
                    <a:pt x="376161" y="0"/>
                  </a:lnTo>
                  <a:lnTo>
                    <a:pt x="369417" y="1778"/>
                  </a:lnTo>
                  <a:lnTo>
                    <a:pt x="357847" y="8826"/>
                  </a:lnTo>
                  <a:lnTo>
                    <a:pt x="353377" y="13868"/>
                  </a:lnTo>
                  <a:lnTo>
                    <a:pt x="347091" y="26936"/>
                  </a:lnTo>
                  <a:lnTo>
                    <a:pt x="345528" y="34569"/>
                  </a:lnTo>
                  <a:lnTo>
                    <a:pt x="345528" y="52146"/>
                  </a:lnTo>
                  <a:lnTo>
                    <a:pt x="369633" y="85001"/>
                  </a:lnTo>
                  <a:lnTo>
                    <a:pt x="369773" y="85001"/>
                  </a:lnTo>
                  <a:lnTo>
                    <a:pt x="376237" y="86702"/>
                  </a:lnTo>
                  <a:lnTo>
                    <a:pt x="391769" y="86702"/>
                  </a:lnTo>
                  <a:lnTo>
                    <a:pt x="398526" y="85001"/>
                  </a:lnTo>
                  <a:lnTo>
                    <a:pt x="409740" y="78219"/>
                  </a:lnTo>
                  <a:lnTo>
                    <a:pt x="410959" y="76860"/>
                  </a:lnTo>
                  <a:lnTo>
                    <a:pt x="413981" y="73533"/>
                  </a:lnTo>
                  <a:lnTo>
                    <a:pt x="417398" y="66395"/>
                  </a:lnTo>
                  <a:lnTo>
                    <a:pt x="419735" y="61582"/>
                  </a:lnTo>
                  <a:lnTo>
                    <a:pt x="421170" y="54737"/>
                  </a:lnTo>
                  <a:close/>
                </a:path>
                <a:path w="635000" h="451485">
                  <a:moveTo>
                    <a:pt x="429323" y="124104"/>
                  </a:moveTo>
                  <a:lnTo>
                    <a:pt x="419036" y="124104"/>
                  </a:lnTo>
                  <a:lnTo>
                    <a:pt x="419036" y="186563"/>
                  </a:lnTo>
                  <a:lnTo>
                    <a:pt x="429323" y="186563"/>
                  </a:lnTo>
                  <a:lnTo>
                    <a:pt x="429323" y="124104"/>
                  </a:lnTo>
                  <a:close/>
                </a:path>
                <a:path w="635000" h="451485">
                  <a:moveTo>
                    <a:pt x="429323" y="102412"/>
                  </a:moveTo>
                  <a:lnTo>
                    <a:pt x="419036" y="102412"/>
                  </a:lnTo>
                  <a:lnTo>
                    <a:pt x="419036" y="113055"/>
                  </a:lnTo>
                  <a:lnTo>
                    <a:pt x="429323" y="113055"/>
                  </a:lnTo>
                  <a:lnTo>
                    <a:pt x="429323" y="102412"/>
                  </a:lnTo>
                  <a:close/>
                </a:path>
                <a:path w="635000" h="451485">
                  <a:moveTo>
                    <a:pt x="460311" y="22504"/>
                  </a:moveTo>
                  <a:lnTo>
                    <a:pt x="458851" y="22186"/>
                  </a:lnTo>
                  <a:lnTo>
                    <a:pt x="457365" y="22034"/>
                  </a:lnTo>
                  <a:lnTo>
                    <a:pt x="453466" y="22034"/>
                  </a:lnTo>
                  <a:lnTo>
                    <a:pt x="450443" y="22504"/>
                  </a:lnTo>
                  <a:lnTo>
                    <a:pt x="450773" y="22504"/>
                  </a:lnTo>
                  <a:lnTo>
                    <a:pt x="446392" y="23863"/>
                  </a:lnTo>
                  <a:lnTo>
                    <a:pt x="444347" y="24930"/>
                  </a:lnTo>
                  <a:lnTo>
                    <a:pt x="442620" y="26314"/>
                  </a:lnTo>
                  <a:lnTo>
                    <a:pt x="440537" y="27825"/>
                  </a:lnTo>
                  <a:lnTo>
                    <a:pt x="438759" y="29845"/>
                  </a:lnTo>
                  <a:lnTo>
                    <a:pt x="437299" y="32385"/>
                  </a:lnTo>
                  <a:lnTo>
                    <a:pt x="437299" y="22504"/>
                  </a:lnTo>
                  <a:lnTo>
                    <a:pt x="428104" y="22504"/>
                  </a:lnTo>
                  <a:lnTo>
                    <a:pt x="428104" y="84963"/>
                  </a:lnTo>
                  <a:lnTo>
                    <a:pt x="438454" y="84963"/>
                  </a:lnTo>
                  <a:lnTo>
                    <a:pt x="438454" y="49415"/>
                  </a:lnTo>
                  <a:lnTo>
                    <a:pt x="439013" y="45694"/>
                  </a:lnTo>
                  <a:lnTo>
                    <a:pt x="441248" y="39179"/>
                  </a:lnTo>
                  <a:lnTo>
                    <a:pt x="443217" y="36537"/>
                  </a:lnTo>
                  <a:lnTo>
                    <a:pt x="446036" y="34531"/>
                  </a:lnTo>
                  <a:lnTo>
                    <a:pt x="448691" y="32562"/>
                  </a:lnTo>
                  <a:lnTo>
                    <a:pt x="449262" y="32385"/>
                  </a:lnTo>
                  <a:lnTo>
                    <a:pt x="451891" y="31584"/>
                  </a:lnTo>
                  <a:lnTo>
                    <a:pt x="457136" y="31584"/>
                  </a:lnTo>
                  <a:lnTo>
                    <a:pt x="458698" y="31775"/>
                  </a:lnTo>
                  <a:lnTo>
                    <a:pt x="460311" y="32156"/>
                  </a:lnTo>
                  <a:lnTo>
                    <a:pt x="460311" y="31584"/>
                  </a:lnTo>
                  <a:lnTo>
                    <a:pt x="460311" y="22504"/>
                  </a:lnTo>
                  <a:close/>
                </a:path>
                <a:path w="635000" h="451485">
                  <a:moveTo>
                    <a:pt x="494068" y="363410"/>
                  </a:moveTo>
                  <a:lnTo>
                    <a:pt x="493483" y="322033"/>
                  </a:lnTo>
                  <a:lnTo>
                    <a:pt x="478383" y="282498"/>
                  </a:lnTo>
                  <a:lnTo>
                    <a:pt x="465340" y="275894"/>
                  </a:lnTo>
                  <a:lnTo>
                    <a:pt x="465340" y="344843"/>
                  </a:lnTo>
                  <a:lnTo>
                    <a:pt x="464273" y="352475"/>
                  </a:lnTo>
                  <a:lnTo>
                    <a:pt x="462114" y="356933"/>
                  </a:lnTo>
                  <a:lnTo>
                    <a:pt x="460933" y="359473"/>
                  </a:lnTo>
                  <a:lnTo>
                    <a:pt x="459994" y="361327"/>
                  </a:lnTo>
                  <a:lnTo>
                    <a:pt x="457073" y="363410"/>
                  </a:lnTo>
                  <a:lnTo>
                    <a:pt x="449300" y="363410"/>
                  </a:lnTo>
                  <a:lnTo>
                    <a:pt x="446430" y="361327"/>
                  </a:lnTo>
                  <a:lnTo>
                    <a:pt x="444411" y="357149"/>
                  </a:lnTo>
                  <a:lnTo>
                    <a:pt x="442544" y="352831"/>
                  </a:lnTo>
                  <a:lnTo>
                    <a:pt x="441604" y="344843"/>
                  </a:lnTo>
                  <a:lnTo>
                    <a:pt x="441604" y="321665"/>
                  </a:lnTo>
                  <a:lnTo>
                    <a:pt x="442582" y="313969"/>
                  </a:lnTo>
                  <a:lnTo>
                    <a:pt x="442607" y="313753"/>
                  </a:lnTo>
                  <a:lnTo>
                    <a:pt x="446608" y="305193"/>
                  </a:lnTo>
                  <a:lnTo>
                    <a:pt x="449592" y="302958"/>
                  </a:lnTo>
                  <a:lnTo>
                    <a:pt x="457504" y="302958"/>
                  </a:lnTo>
                  <a:lnTo>
                    <a:pt x="460463" y="305193"/>
                  </a:lnTo>
                  <a:lnTo>
                    <a:pt x="462330" y="309651"/>
                  </a:lnTo>
                  <a:lnTo>
                    <a:pt x="464248" y="313753"/>
                  </a:lnTo>
                  <a:lnTo>
                    <a:pt x="464350" y="313969"/>
                  </a:lnTo>
                  <a:lnTo>
                    <a:pt x="465315" y="321665"/>
                  </a:lnTo>
                  <a:lnTo>
                    <a:pt x="465340" y="344843"/>
                  </a:lnTo>
                  <a:lnTo>
                    <a:pt x="465340" y="275894"/>
                  </a:lnTo>
                  <a:lnTo>
                    <a:pt x="463156" y="275158"/>
                  </a:lnTo>
                  <a:lnTo>
                    <a:pt x="453478" y="274243"/>
                  </a:lnTo>
                  <a:lnTo>
                    <a:pt x="443928" y="275158"/>
                  </a:lnTo>
                  <a:lnTo>
                    <a:pt x="415429" y="307060"/>
                  </a:lnTo>
                  <a:lnTo>
                    <a:pt x="412889" y="333184"/>
                  </a:lnTo>
                  <a:lnTo>
                    <a:pt x="413296" y="344843"/>
                  </a:lnTo>
                  <a:lnTo>
                    <a:pt x="425081" y="384111"/>
                  </a:lnTo>
                  <a:lnTo>
                    <a:pt x="443331" y="392125"/>
                  </a:lnTo>
                  <a:lnTo>
                    <a:pt x="451967" y="392125"/>
                  </a:lnTo>
                  <a:lnTo>
                    <a:pt x="459308" y="388023"/>
                  </a:lnTo>
                  <a:lnTo>
                    <a:pt x="465353" y="379818"/>
                  </a:lnTo>
                  <a:lnTo>
                    <a:pt x="465353" y="408025"/>
                  </a:lnTo>
                  <a:lnTo>
                    <a:pt x="464489" y="414147"/>
                  </a:lnTo>
                  <a:lnTo>
                    <a:pt x="462762" y="417601"/>
                  </a:lnTo>
                  <a:lnTo>
                    <a:pt x="461175" y="420916"/>
                  </a:lnTo>
                  <a:lnTo>
                    <a:pt x="458584" y="422567"/>
                  </a:lnTo>
                  <a:lnTo>
                    <a:pt x="451675" y="422567"/>
                  </a:lnTo>
                  <a:lnTo>
                    <a:pt x="449300" y="421132"/>
                  </a:lnTo>
                  <a:lnTo>
                    <a:pt x="447865" y="418249"/>
                  </a:lnTo>
                  <a:lnTo>
                    <a:pt x="446570" y="415366"/>
                  </a:lnTo>
                  <a:lnTo>
                    <a:pt x="445922" y="410832"/>
                  </a:lnTo>
                  <a:lnTo>
                    <a:pt x="445922" y="404647"/>
                  </a:lnTo>
                  <a:lnTo>
                    <a:pt x="417207" y="404647"/>
                  </a:lnTo>
                  <a:lnTo>
                    <a:pt x="431838" y="444360"/>
                  </a:lnTo>
                  <a:lnTo>
                    <a:pt x="454990" y="451281"/>
                  </a:lnTo>
                  <a:lnTo>
                    <a:pt x="464489" y="451281"/>
                  </a:lnTo>
                  <a:lnTo>
                    <a:pt x="490804" y="422567"/>
                  </a:lnTo>
                  <a:lnTo>
                    <a:pt x="494068" y="379818"/>
                  </a:lnTo>
                  <a:lnTo>
                    <a:pt x="494068" y="363410"/>
                  </a:lnTo>
                  <a:close/>
                </a:path>
                <a:path w="635000" h="451485">
                  <a:moveTo>
                    <a:pt x="496938" y="147408"/>
                  </a:moveTo>
                  <a:lnTo>
                    <a:pt x="496239" y="143052"/>
                  </a:lnTo>
                  <a:lnTo>
                    <a:pt x="496214" y="142875"/>
                  </a:lnTo>
                  <a:lnTo>
                    <a:pt x="493420" y="134416"/>
                  </a:lnTo>
                  <a:lnTo>
                    <a:pt x="493306" y="134061"/>
                  </a:lnTo>
                  <a:lnTo>
                    <a:pt x="492099" y="132257"/>
                  </a:lnTo>
                  <a:lnTo>
                    <a:pt x="490689" y="130187"/>
                  </a:lnTo>
                  <a:lnTo>
                    <a:pt x="483374" y="124104"/>
                  </a:lnTo>
                  <a:lnTo>
                    <a:pt x="483527" y="124104"/>
                  </a:lnTo>
                  <a:lnTo>
                    <a:pt x="478320" y="122478"/>
                  </a:lnTo>
                  <a:lnTo>
                    <a:pt x="467601" y="122478"/>
                  </a:lnTo>
                  <a:lnTo>
                    <a:pt x="463588" y="123304"/>
                  </a:lnTo>
                  <a:lnTo>
                    <a:pt x="456526" y="126619"/>
                  </a:lnTo>
                  <a:lnTo>
                    <a:pt x="453605" y="129019"/>
                  </a:lnTo>
                  <a:lnTo>
                    <a:pt x="451256" y="132143"/>
                  </a:lnTo>
                  <a:lnTo>
                    <a:pt x="451256" y="124104"/>
                  </a:lnTo>
                  <a:lnTo>
                    <a:pt x="441998" y="124104"/>
                  </a:lnTo>
                  <a:lnTo>
                    <a:pt x="441998" y="186563"/>
                  </a:lnTo>
                  <a:lnTo>
                    <a:pt x="452412" y="186563"/>
                  </a:lnTo>
                  <a:lnTo>
                    <a:pt x="452412" y="146596"/>
                  </a:lnTo>
                  <a:lnTo>
                    <a:pt x="453936" y="141274"/>
                  </a:lnTo>
                  <a:lnTo>
                    <a:pt x="460057" y="134061"/>
                  </a:lnTo>
                  <a:lnTo>
                    <a:pt x="464261" y="132257"/>
                  </a:lnTo>
                  <a:lnTo>
                    <a:pt x="475678" y="132257"/>
                  </a:lnTo>
                  <a:lnTo>
                    <a:pt x="480009" y="134416"/>
                  </a:lnTo>
                  <a:lnTo>
                    <a:pt x="485101" y="142875"/>
                  </a:lnTo>
                  <a:lnTo>
                    <a:pt x="485216" y="143052"/>
                  </a:lnTo>
                  <a:lnTo>
                    <a:pt x="486537" y="148564"/>
                  </a:lnTo>
                  <a:lnTo>
                    <a:pt x="486537" y="186563"/>
                  </a:lnTo>
                  <a:lnTo>
                    <a:pt x="496938" y="186563"/>
                  </a:lnTo>
                  <a:lnTo>
                    <a:pt x="496938" y="147408"/>
                  </a:lnTo>
                  <a:close/>
                </a:path>
                <a:path w="635000" h="451485">
                  <a:moveTo>
                    <a:pt x="522236" y="47231"/>
                  </a:moveTo>
                  <a:lnTo>
                    <a:pt x="521017" y="41529"/>
                  </a:lnTo>
                  <a:lnTo>
                    <a:pt x="516166" y="31584"/>
                  </a:lnTo>
                  <a:lnTo>
                    <a:pt x="515226" y="30543"/>
                  </a:lnTo>
                  <a:lnTo>
                    <a:pt x="512673" y="27698"/>
                  </a:lnTo>
                  <a:lnTo>
                    <a:pt x="511302" y="26873"/>
                  </a:lnTo>
                  <a:lnTo>
                    <a:pt x="511302" y="46583"/>
                  </a:lnTo>
                  <a:lnTo>
                    <a:pt x="511276" y="60883"/>
                  </a:lnTo>
                  <a:lnTo>
                    <a:pt x="498386" y="76923"/>
                  </a:lnTo>
                  <a:lnTo>
                    <a:pt x="485927" y="76923"/>
                  </a:lnTo>
                  <a:lnTo>
                    <a:pt x="481190" y="74866"/>
                  </a:lnTo>
                  <a:lnTo>
                    <a:pt x="477875" y="70739"/>
                  </a:lnTo>
                  <a:lnTo>
                    <a:pt x="474599" y="66573"/>
                  </a:lnTo>
                  <a:lnTo>
                    <a:pt x="472960" y="60883"/>
                  </a:lnTo>
                  <a:lnTo>
                    <a:pt x="472960" y="46583"/>
                  </a:lnTo>
                  <a:lnTo>
                    <a:pt x="474560" y="40944"/>
                  </a:lnTo>
                  <a:lnTo>
                    <a:pt x="477761" y="36779"/>
                  </a:lnTo>
                  <a:lnTo>
                    <a:pt x="480999" y="32626"/>
                  </a:lnTo>
                  <a:lnTo>
                    <a:pt x="485775" y="30543"/>
                  </a:lnTo>
                  <a:lnTo>
                    <a:pt x="498348" y="30543"/>
                  </a:lnTo>
                  <a:lnTo>
                    <a:pt x="503123" y="32626"/>
                  </a:lnTo>
                  <a:lnTo>
                    <a:pt x="506437" y="36779"/>
                  </a:lnTo>
                  <a:lnTo>
                    <a:pt x="509689" y="40944"/>
                  </a:lnTo>
                  <a:lnTo>
                    <a:pt x="511302" y="46583"/>
                  </a:lnTo>
                  <a:lnTo>
                    <a:pt x="511302" y="26873"/>
                  </a:lnTo>
                  <a:lnTo>
                    <a:pt x="503567" y="22148"/>
                  </a:lnTo>
                  <a:lnTo>
                    <a:pt x="498233" y="20764"/>
                  </a:lnTo>
                  <a:lnTo>
                    <a:pt x="486092" y="20764"/>
                  </a:lnTo>
                  <a:lnTo>
                    <a:pt x="462038" y="60185"/>
                  </a:lnTo>
                  <a:lnTo>
                    <a:pt x="463296" y="65951"/>
                  </a:lnTo>
                  <a:lnTo>
                    <a:pt x="485965" y="86702"/>
                  </a:lnTo>
                  <a:lnTo>
                    <a:pt x="498195" y="86702"/>
                  </a:lnTo>
                  <a:lnTo>
                    <a:pt x="503516" y="85331"/>
                  </a:lnTo>
                  <a:lnTo>
                    <a:pt x="512610" y="79819"/>
                  </a:lnTo>
                  <a:lnTo>
                    <a:pt x="515213" y="76923"/>
                  </a:lnTo>
                  <a:lnTo>
                    <a:pt x="516102" y="75946"/>
                  </a:lnTo>
                  <a:lnTo>
                    <a:pt x="518528" y="70967"/>
                  </a:lnTo>
                  <a:lnTo>
                    <a:pt x="521004" y="65951"/>
                  </a:lnTo>
                  <a:lnTo>
                    <a:pt x="522236" y="60185"/>
                  </a:lnTo>
                  <a:lnTo>
                    <a:pt x="522236" y="47231"/>
                  </a:lnTo>
                  <a:close/>
                </a:path>
                <a:path w="635000" h="451485">
                  <a:moveTo>
                    <a:pt x="553212" y="297180"/>
                  </a:moveTo>
                  <a:lnTo>
                    <a:pt x="551116" y="289712"/>
                  </a:lnTo>
                  <a:lnTo>
                    <a:pt x="547852" y="285038"/>
                  </a:lnTo>
                  <a:lnTo>
                    <a:pt x="546798" y="283527"/>
                  </a:lnTo>
                  <a:lnTo>
                    <a:pt x="542632" y="277342"/>
                  </a:lnTo>
                  <a:lnTo>
                    <a:pt x="542480" y="277279"/>
                  </a:lnTo>
                  <a:lnTo>
                    <a:pt x="542480" y="306628"/>
                  </a:lnTo>
                  <a:lnTo>
                    <a:pt x="541540" y="315836"/>
                  </a:lnTo>
                  <a:lnTo>
                    <a:pt x="541515" y="316064"/>
                  </a:lnTo>
                  <a:lnTo>
                    <a:pt x="538594" y="322821"/>
                  </a:lnTo>
                  <a:lnTo>
                    <a:pt x="533742" y="326872"/>
                  </a:lnTo>
                  <a:lnTo>
                    <a:pt x="526935" y="328218"/>
                  </a:lnTo>
                  <a:lnTo>
                    <a:pt x="520141" y="326872"/>
                  </a:lnTo>
                  <a:lnTo>
                    <a:pt x="515277" y="322821"/>
                  </a:lnTo>
                  <a:lnTo>
                    <a:pt x="512368" y="316064"/>
                  </a:lnTo>
                  <a:lnTo>
                    <a:pt x="511390" y="306628"/>
                  </a:lnTo>
                  <a:lnTo>
                    <a:pt x="512343" y="297421"/>
                  </a:lnTo>
                  <a:lnTo>
                    <a:pt x="512368" y="297180"/>
                  </a:lnTo>
                  <a:lnTo>
                    <a:pt x="515277" y="290436"/>
                  </a:lnTo>
                  <a:lnTo>
                    <a:pt x="520141" y="286385"/>
                  </a:lnTo>
                  <a:lnTo>
                    <a:pt x="526935" y="285038"/>
                  </a:lnTo>
                  <a:lnTo>
                    <a:pt x="533742" y="286385"/>
                  </a:lnTo>
                  <a:lnTo>
                    <a:pt x="538594" y="290436"/>
                  </a:lnTo>
                  <a:lnTo>
                    <a:pt x="541515" y="297180"/>
                  </a:lnTo>
                  <a:lnTo>
                    <a:pt x="542480" y="306628"/>
                  </a:lnTo>
                  <a:lnTo>
                    <a:pt x="542480" y="277279"/>
                  </a:lnTo>
                  <a:lnTo>
                    <a:pt x="536003" y="274243"/>
                  </a:lnTo>
                  <a:lnTo>
                    <a:pt x="517867" y="274243"/>
                  </a:lnTo>
                  <a:lnTo>
                    <a:pt x="511175" y="277342"/>
                  </a:lnTo>
                  <a:lnTo>
                    <a:pt x="506857" y="283527"/>
                  </a:lnTo>
                  <a:lnTo>
                    <a:pt x="502691" y="289712"/>
                  </a:lnTo>
                  <a:lnTo>
                    <a:pt x="500659" y="297180"/>
                  </a:lnTo>
                  <a:lnTo>
                    <a:pt x="500659" y="316064"/>
                  </a:lnTo>
                  <a:lnTo>
                    <a:pt x="502691" y="323545"/>
                  </a:lnTo>
                  <a:lnTo>
                    <a:pt x="506857" y="329730"/>
                  </a:lnTo>
                  <a:lnTo>
                    <a:pt x="511175" y="335915"/>
                  </a:lnTo>
                  <a:lnTo>
                    <a:pt x="517867" y="339013"/>
                  </a:lnTo>
                  <a:lnTo>
                    <a:pt x="536003" y="339013"/>
                  </a:lnTo>
                  <a:lnTo>
                    <a:pt x="542632" y="335915"/>
                  </a:lnTo>
                  <a:lnTo>
                    <a:pt x="546798" y="329730"/>
                  </a:lnTo>
                  <a:lnTo>
                    <a:pt x="547852" y="328218"/>
                  </a:lnTo>
                  <a:lnTo>
                    <a:pt x="551116" y="323545"/>
                  </a:lnTo>
                  <a:lnTo>
                    <a:pt x="553212" y="316064"/>
                  </a:lnTo>
                  <a:lnTo>
                    <a:pt x="553212" y="297180"/>
                  </a:lnTo>
                  <a:close/>
                </a:path>
                <a:path w="635000" h="451485">
                  <a:moveTo>
                    <a:pt x="578015" y="63982"/>
                  </a:moveTo>
                  <a:lnTo>
                    <a:pt x="577329" y="61252"/>
                  </a:lnTo>
                  <a:lnTo>
                    <a:pt x="575932" y="59055"/>
                  </a:lnTo>
                  <a:lnTo>
                    <a:pt x="574586" y="56857"/>
                  </a:lnTo>
                  <a:lnTo>
                    <a:pt x="572350" y="54940"/>
                  </a:lnTo>
                  <a:lnTo>
                    <a:pt x="566102" y="51701"/>
                  </a:lnTo>
                  <a:lnTo>
                    <a:pt x="561746" y="50177"/>
                  </a:lnTo>
                  <a:lnTo>
                    <a:pt x="551141" y="47485"/>
                  </a:lnTo>
                  <a:lnTo>
                    <a:pt x="547382" y="46380"/>
                  </a:lnTo>
                  <a:lnTo>
                    <a:pt x="538289" y="40106"/>
                  </a:lnTo>
                  <a:lnTo>
                    <a:pt x="538289" y="36817"/>
                  </a:lnTo>
                  <a:lnTo>
                    <a:pt x="544410" y="31064"/>
                  </a:lnTo>
                  <a:lnTo>
                    <a:pt x="546379" y="30327"/>
                  </a:lnTo>
                  <a:lnTo>
                    <a:pt x="548640" y="29959"/>
                  </a:lnTo>
                  <a:lnTo>
                    <a:pt x="555663" y="29959"/>
                  </a:lnTo>
                  <a:lnTo>
                    <a:pt x="559790" y="31064"/>
                  </a:lnTo>
                  <a:lnTo>
                    <a:pt x="559498" y="31064"/>
                  </a:lnTo>
                  <a:lnTo>
                    <a:pt x="565061" y="34874"/>
                  </a:lnTo>
                  <a:lnTo>
                    <a:pt x="566762" y="37553"/>
                  </a:lnTo>
                  <a:lnTo>
                    <a:pt x="567131" y="40106"/>
                  </a:lnTo>
                  <a:lnTo>
                    <a:pt x="567258" y="40944"/>
                  </a:lnTo>
                  <a:lnTo>
                    <a:pt x="577786" y="39039"/>
                  </a:lnTo>
                  <a:lnTo>
                    <a:pt x="577367" y="35420"/>
                  </a:lnTo>
                  <a:lnTo>
                    <a:pt x="575995" y="32232"/>
                  </a:lnTo>
                  <a:lnTo>
                    <a:pt x="574065" y="29959"/>
                  </a:lnTo>
                  <a:lnTo>
                    <a:pt x="571411" y="26720"/>
                  </a:lnTo>
                  <a:lnTo>
                    <a:pt x="568375" y="24587"/>
                  </a:lnTo>
                  <a:lnTo>
                    <a:pt x="560857" y="21539"/>
                  </a:lnTo>
                  <a:lnTo>
                    <a:pt x="556641" y="20764"/>
                  </a:lnTo>
                  <a:lnTo>
                    <a:pt x="547192" y="20764"/>
                  </a:lnTo>
                  <a:lnTo>
                    <a:pt x="528027" y="42456"/>
                  </a:lnTo>
                  <a:lnTo>
                    <a:pt x="528612" y="44627"/>
                  </a:lnTo>
                  <a:lnTo>
                    <a:pt x="555053" y="58102"/>
                  </a:lnTo>
                  <a:lnTo>
                    <a:pt x="558914" y="59309"/>
                  </a:lnTo>
                  <a:lnTo>
                    <a:pt x="563803" y="61252"/>
                  </a:lnTo>
                  <a:lnTo>
                    <a:pt x="565302" y="62179"/>
                  </a:lnTo>
                  <a:lnTo>
                    <a:pt x="566102" y="63220"/>
                  </a:lnTo>
                  <a:lnTo>
                    <a:pt x="566953" y="64262"/>
                  </a:lnTo>
                  <a:lnTo>
                    <a:pt x="567372" y="65697"/>
                  </a:lnTo>
                  <a:lnTo>
                    <a:pt x="567372" y="70637"/>
                  </a:lnTo>
                  <a:lnTo>
                    <a:pt x="566140" y="73063"/>
                  </a:lnTo>
                  <a:lnTo>
                    <a:pt x="561251" y="76581"/>
                  </a:lnTo>
                  <a:lnTo>
                    <a:pt x="557911" y="77444"/>
                  </a:lnTo>
                  <a:lnTo>
                    <a:pt x="549160" y="77444"/>
                  </a:lnTo>
                  <a:lnTo>
                    <a:pt x="545807" y="76581"/>
                  </a:lnTo>
                  <a:lnTo>
                    <a:pt x="545553" y="76581"/>
                  </a:lnTo>
                  <a:lnTo>
                    <a:pt x="539292" y="72529"/>
                  </a:lnTo>
                  <a:lnTo>
                    <a:pt x="537337" y="69824"/>
                  </a:lnTo>
                  <a:lnTo>
                    <a:pt x="536498" y="66395"/>
                  </a:lnTo>
                  <a:lnTo>
                    <a:pt x="525970" y="68072"/>
                  </a:lnTo>
                  <a:lnTo>
                    <a:pt x="548093" y="86639"/>
                  </a:lnTo>
                  <a:lnTo>
                    <a:pt x="558203" y="86639"/>
                  </a:lnTo>
                  <a:lnTo>
                    <a:pt x="578015" y="71272"/>
                  </a:lnTo>
                  <a:lnTo>
                    <a:pt x="578015" y="63982"/>
                  </a:lnTo>
                  <a:close/>
                </a:path>
                <a:path w="635000" h="451485">
                  <a:moveTo>
                    <a:pt x="589114" y="274243"/>
                  </a:moveTo>
                  <a:lnTo>
                    <a:pt x="577672" y="274243"/>
                  </a:lnTo>
                  <a:lnTo>
                    <a:pt x="513549" y="451281"/>
                  </a:lnTo>
                  <a:lnTo>
                    <a:pt x="524992" y="451281"/>
                  </a:lnTo>
                  <a:lnTo>
                    <a:pt x="589114" y="274243"/>
                  </a:lnTo>
                  <a:close/>
                </a:path>
                <a:path w="635000" h="451485">
                  <a:moveTo>
                    <a:pt x="602005" y="409448"/>
                  </a:moveTo>
                  <a:lnTo>
                    <a:pt x="599909" y="401980"/>
                  </a:lnTo>
                  <a:lnTo>
                    <a:pt x="596646" y="397306"/>
                  </a:lnTo>
                  <a:lnTo>
                    <a:pt x="595591" y="395795"/>
                  </a:lnTo>
                  <a:lnTo>
                    <a:pt x="591426" y="389610"/>
                  </a:lnTo>
                  <a:lnTo>
                    <a:pt x="591273" y="389547"/>
                  </a:lnTo>
                  <a:lnTo>
                    <a:pt x="591273" y="418896"/>
                  </a:lnTo>
                  <a:lnTo>
                    <a:pt x="590334" y="428104"/>
                  </a:lnTo>
                  <a:lnTo>
                    <a:pt x="590308" y="428332"/>
                  </a:lnTo>
                  <a:lnTo>
                    <a:pt x="587387" y="435089"/>
                  </a:lnTo>
                  <a:lnTo>
                    <a:pt x="582536" y="439140"/>
                  </a:lnTo>
                  <a:lnTo>
                    <a:pt x="575729" y="440486"/>
                  </a:lnTo>
                  <a:lnTo>
                    <a:pt x="568934" y="439140"/>
                  </a:lnTo>
                  <a:lnTo>
                    <a:pt x="564070" y="435089"/>
                  </a:lnTo>
                  <a:lnTo>
                    <a:pt x="561162" y="428332"/>
                  </a:lnTo>
                  <a:lnTo>
                    <a:pt x="560184" y="418896"/>
                  </a:lnTo>
                  <a:lnTo>
                    <a:pt x="561136" y="409689"/>
                  </a:lnTo>
                  <a:lnTo>
                    <a:pt x="561162" y="409448"/>
                  </a:lnTo>
                  <a:lnTo>
                    <a:pt x="564070" y="402704"/>
                  </a:lnTo>
                  <a:lnTo>
                    <a:pt x="568934" y="398653"/>
                  </a:lnTo>
                  <a:lnTo>
                    <a:pt x="575729" y="397306"/>
                  </a:lnTo>
                  <a:lnTo>
                    <a:pt x="582536" y="398653"/>
                  </a:lnTo>
                  <a:lnTo>
                    <a:pt x="587387" y="402704"/>
                  </a:lnTo>
                  <a:lnTo>
                    <a:pt x="590308" y="409448"/>
                  </a:lnTo>
                  <a:lnTo>
                    <a:pt x="591273" y="418896"/>
                  </a:lnTo>
                  <a:lnTo>
                    <a:pt x="591273" y="389547"/>
                  </a:lnTo>
                  <a:lnTo>
                    <a:pt x="584796" y="386511"/>
                  </a:lnTo>
                  <a:lnTo>
                    <a:pt x="566661" y="386511"/>
                  </a:lnTo>
                  <a:lnTo>
                    <a:pt x="559968" y="389610"/>
                  </a:lnTo>
                  <a:lnTo>
                    <a:pt x="555650" y="395795"/>
                  </a:lnTo>
                  <a:lnTo>
                    <a:pt x="551484" y="401980"/>
                  </a:lnTo>
                  <a:lnTo>
                    <a:pt x="549452" y="409448"/>
                  </a:lnTo>
                  <a:lnTo>
                    <a:pt x="549452" y="428332"/>
                  </a:lnTo>
                  <a:lnTo>
                    <a:pt x="551484" y="435813"/>
                  </a:lnTo>
                  <a:lnTo>
                    <a:pt x="555650" y="441998"/>
                  </a:lnTo>
                  <a:lnTo>
                    <a:pt x="559968" y="448183"/>
                  </a:lnTo>
                  <a:lnTo>
                    <a:pt x="566661" y="451281"/>
                  </a:lnTo>
                  <a:lnTo>
                    <a:pt x="584796" y="451281"/>
                  </a:lnTo>
                  <a:lnTo>
                    <a:pt x="591426" y="448183"/>
                  </a:lnTo>
                  <a:lnTo>
                    <a:pt x="595591" y="441998"/>
                  </a:lnTo>
                  <a:lnTo>
                    <a:pt x="596646" y="440486"/>
                  </a:lnTo>
                  <a:lnTo>
                    <a:pt x="599909" y="435813"/>
                  </a:lnTo>
                  <a:lnTo>
                    <a:pt x="602005" y="428332"/>
                  </a:lnTo>
                  <a:lnTo>
                    <a:pt x="602005" y="409448"/>
                  </a:lnTo>
                  <a:close/>
                </a:path>
                <a:path w="635000" h="451485">
                  <a:moveTo>
                    <a:pt x="634733" y="63982"/>
                  </a:moveTo>
                  <a:lnTo>
                    <a:pt x="634034" y="61252"/>
                  </a:lnTo>
                  <a:lnTo>
                    <a:pt x="632650" y="59055"/>
                  </a:lnTo>
                  <a:lnTo>
                    <a:pt x="631304" y="56857"/>
                  </a:lnTo>
                  <a:lnTo>
                    <a:pt x="629069" y="54940"/>
                  </a:lnTo>
                  <a:lnTo>
                    <a:pt x="622820" y="51701"/>
                  </a:lnTo>
                  <a:lnTo>
                    <a:pt x="618464" y="50177"/>
                  </a:lnTo>
                  <a:lnTo>
                    <a:pt x="607860" y="47485"/>
                  </a:lnTo>
                  <a:lnTo>
                    <a:pt x="604100" y="46380"/>
                  </a:lnTo>
                  <a:lnTo>
                    <a:pt x="594995" y="40106"/>
                  </a:lnTo>
                  <a:lnTo>
                    <a:pt x="594995" y="36817"/>
                  </a:lnTo>
                  <a:lnTo>
                    <a:pt x="601129" y="31064"/>
                  </a:lnTo>
                  <a:lnTo>
                    <a:pt x="603097" y="30327"/>
                  </a:lnTo>
                  <a:lnTo>
                    <a:pt x="605345" y="29959"/>
                  </a:lnTo>
                  <a:lnTo>
                    <a:pt x="612368" y="29959"/>
                  </a:lnTo>
                  <a:lnTo>
                    <a:pt x="616496" y="31064"/>
                  </a:lnTo>
                  <a:lnTo>
                    <a:pt x="616204" y="31064"/>
                  </a:lnTo>
                  <a:lnTo>
                    <a:pt x="621779" y="34874"/>
                  </a:lnTo>
                  <a:lnTo>
                    <a:pt x="623468" y="37553"/>
                  </a:lnTo>
                  <a:lnTo>
                    <a:pt x="623849" y="40106"/>
                  </a:lnTo>
                  <a:lnTo>
                    <a:pt x="623976" y="40944"/>
                  </a:lnTo>
                  <a:lnTo>
                    <a:pt x="634504" y="39039"/>
                  </a:lnTo>
                  <a:lnTo>
                    <a:pt x="634072" y="35420"/>
                  </a:lnTo>
                  <a:lnTo>
                    <a:pt x="632714" y="32232"/>
                  </a:lnTo>
                  <a:lnTo>
                    <a:pt x="630770" y="29959"/>
                  </a:lnTo>
                  <a:lnTo>
                    <a:pt x="628116" y="26720"/>
                  </a:lnTo>
                  <a:lnTo>
                    <a:pt x="625094" y="24587"/>
                  </a:lnTo>
                  <a:lnTo>
                    <a:pt x="621309" y="23075"/>
                  </a:lnTo>
                  <a:lnTo>
                    <a:pt x="617575" y="21539"/>
                  </a:lnTo>
                  <a:lnTo>
                    <a:pt x="613346" y="20764"/>
                  </a:lnTo>
                  <a:lnTo>
                    <a:pt x="603910" y="20764"/>
                  </a:lnTo>
                  <a:lnTo>
                    <a:pt x="599719" y="21539"/>
                  </a:lnTo>
                  <a:lnTo>
                    <a:pt x="592467" y="24587"/>
                  </a:lnTo>
                  <a:lnTo>
                    <a:pt x="589661" y="26720"/>
                  </a:lnTo>
                  <a:lnTo>
                    <a:pt x="587654" y="29502"/>
                  </a:lnTo>
                  <a:lnTo>
                    <a:pt x="585647" y="32232"/>
                  </a:lnTo>
                  <a:lnTo>
                    <a:pt x="584644" y="35420"/>
                  </a:lnTo>
                  <a:lnTo>
                    <a:pt x="584644" y="42087"/>
                  </a:lnTo>
                  <a:lnTo>
                    <a:pt x="611771" y="58102"/>
                  </a:lnTo>
                  <a:lnTo>
                    <a:pt x="615632" y="59309"/>
                  </a:lnTo>
                  <a:lnTo>
                    <a:pt x="620509" y="61252"/>
                  </a:lnTo>
                  <a:lnTo>
                    <a:pt x="622007" y="62179"/>
                  </a:lnTo>
                  <a:lnTo>
                    <a:pt x="622820" y="63220"/>
                  </a:lnTo>
                  <a:lnTo>
                    <a:pt x="623671" y="64262"/>
                  </a:lnTo>
                  <a:lnTo>
                    <a:pt x="624090" y="65697"/>
                  </a:lnTo>
                  <a:lnTo>
                    <a:pt x="624090" y="70637"/>
                  </a:lnTo>
                  <a:lnTo>
                    <a:pt x="622858" y="73063"/>
                  </a:lnTo>
                  <a:lnTo>
                    <a:pt x="617956" y="76581"/>
                  </a:lnTo>
                  <a:lnTo>
                    <a:pt x="614629" y="77444"/>
                  </a:lnTo>
                  <a:lnTo>
                    <a:pt x="605866" y="77444"/>
                  </a:lnTo>
                  <a:lnTo>
                    <a:pt x="602526" y="76581"/>
                  </a:lnTo>
                  <a:lnTo>
                    <a:pt x="602272" y="76581"/>
                  </a:lnTo>
                  <a:lnTo>
                    <a:pt x="595998" y="72529"/>
                  </a:lnTo>
                  <a:lnTo>
                    <a:pt x="594055" y="69824"/>
                  </a:lnTo>
                  <a:lnTo>
                    <a:pt x="593204" y="66395"/>
                  </a:lnTo>
                  <a:lnTo>
                    <a:pt x="582676" y="68072"/>
                  </a:lnTo>
                  <a:lnTo>
                    <a:pt x="604812" y="86639"/>
                  </a:lnTo>
                  <a:lnTo>
                    <a:pt x="614908" y="86639"/>
                  </a:lnTo>
                  <a:lnTo>
                    <a:pt x="619137" y="85902"/>
                  </a:lnTo>
                  <a:lnTo>
                    <a:pt x="626846" y="82778"/>
                  </a:lnTo>
                  <a:lnTo>
                    <a:pt x="629716" y="80568"/>
                  </a:lnTo>
                  <a:lnTo>
                    <a:pt x="631863" y="77444"/>
                  </a:lnTo>
                  <a:lnTo>
                    <a:pt x="633730" y="74739"/>
                  </a:lnTo>
                  <a:lnTo>
                    <a:pt x="634733" y="71272"/>
                  </a:lnTo>
                  <a:lnTo>
                    <a:pt x="634733" y="639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1342589" y="3704611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29">
                  <a:moveTo>
                    <a:pt x="513397" y="0"/>
                  </a:moveTo>
                  <a:lnTo>
                    <a:pt x="466668" y="2098"/>
                  </a:lnTo>
                  <a:lnTo>
                    <a:pt x="421114" y="8272"/>
                  </a:lnTo>
                  <a:lnTo>
                    <a:pt x="376916" y="18340"/>
                  </a:lnTo>
                  <a:lnTo>
                    <a:pt x="334257" y="32121"/>
                  </a:lnTo>
                  <a:lnTo>
                    <a:pt x="293316" y="49434"/>
                  </a:lnTo>
                  <a:lnTo>
                    <a:pt x="254276" y="70097"/>
                  </a:lnTo>
                  <a:lnTo>
                    <a:pt x="217318" y="93929"/>
                  </a:lnTo>
                  <a:lnTo>
                    <a:pt x="182622" y="120750"/>
                  </a:lnTo>
                  <a:lnTo>
                    <a:pt x="150371" y="150377"/>
                  </a:lnTo>
                  <a:lnTo>
                    <a:pt x="120745" y="182630"/>
                  </a:lnTo>
                  <a:lnTo>
                    <a:pt x="93925" y="217326"/>
                  </a:lnTo>
                  <a:lnTo>
                    <a:pt x="70094" y="254285"/>
                  </a:lnTo>
                  <a:lnTo>
                    <a:pt x="49431" y="293326"/>
                  </a:lnTo>
                  <a:lnTo>
                    <a:pt x="32119" y="334268"/>
                  </a:lnTo>
                  <a:lnTo>
                    <a:pt x="18339" y="376928"/>
                  </a:lnTo>
                  <a:lnTo>
                    <a:pt x="8271" y="421126"/>
                  </a:lnTo>
                  <a:lnTo>
                    <a:pt x="2098" y="466680"/>
                  </a:lnTo>
                  <a:lnTo>
                    <a:pt x="0" y="513410"/>
                  </a:lnTo>
                  <a:lnTo>
                    <a:pt x="2098" y="560139"/>
                  </a:lnTo>
                  <a:lnTo>
                    <a:pt x="8271" y="605694"/>
                  </a:lnTo>
                  <a:lnTo>
                    <a:pt x="18339" y="649892"/>
                  </a:lnTo>
                  <a:lnTo>
                    <a:pt x="32119" y="692552"/>
                  </a:lnTo>
                  <a:lnTo>
                    <a:pt x="49431" y="733493"/>
                  </a:lnTo>
                  <a:lnTo>
                    <a:pt x="70094" y="772534"/>
                  </a:lnTo>
                  <a:lnTo>
                    <a:pt x="93925" y="809493"/>
                  </a:lnTo>
                  <a:lnTo>
                    <a:pt x="120745" y="844190"/>
                  </a:lnTo>
                  <a:lnTo>
                    <a:pt x="150371" y="876442"/>
                  </a:lnTo>
                  <a:lnTo>
                    <a:pt x="182622" y="906069"/>
                  </a:lnTo>
                  <a:lnTo>
                    <a:pt x="217318" y="932890"/>
                  </a:lnTo>
                  <a:lnTo>
                    <a:pt x="254276" y="956722"/>
                  </a:lnTo>
                  <a:lnTo>
                    <a:pt x="293316" y="977386"/>
                  </a:lnTo>
                  <a:lnTo>
                    <a:pt x="334257" y="994699"/>
                  </a:lnTo>
                  <a:lnTo>
                    <a:pt x="376916" y="1008480"/>
                  </a:lnTo>
                  <a:lnTo>
                    <a:pt x="421114" y="1018548"/>
                  </a:lnTo>
                  <a:lnTo>
                    <a:pt x="466668" y="1024722"/>
                  </a:lnTo>
                  <a:lnTo>
                    <a:pt x="513397" y="1026820"/>
                  </a:lnTo>
                  <a:lnTo>
                    <a:pt x="560128" y="1024722"/>
                  </a:lnTo>
                  <a:lnTo>
                    <a:pt x="605684" y="1018548"/>
                  </a:lnTo>
                  <a:lnTo>
                    <a:pt x="649883" y="1008480"/>
                  </a:lnTo>
                  <a:lnTo>
                    <a:pt x="692544" y="994699"/>
                  </a:lnTo>
                  <a:lnTo>
                    <a:pt x="733486" y="977386"/>
                  </a:lnTo>
                  <a:lnTo>
                    <a:pt x="772527" y="956722"/>
                  </a:lnTo>
                  <a:lnTo>
                    <a:pt x="809486" y="932890"/>
                  </a:lnTo>
                  <a:lnTo>
                    <a:pt x="844182" y="906069"/>
                  </a:lnTo>
                  <a:lnTo>
                    <a:pt x="876434" y="876442"/>
                  </a:lnTo>
                  <a:lnTo>
                    <a:pt x="906061" y="844190"/>
                  </a:lnTo>
                  <a:lnTo>
                    <a:pt x="932881" y="809493"/>
                  </a:lnTo>
                  <a:lnTo>
                    <a:pt x="956713" y="772534"/>
                  </a:lnTo>
                  <a:lnTo>
                    <a:pt x="977375" y="733493"/>
                  </a:lnTo>
                  <a:lnTo>
                    <a:pt x="994687" y="692552"/>
                  </a:lnTo>
                  <a:lnTo>
                    <a:pt x="1008468" y="649892"/>
                  </a:lnTo>
                  <a:lnTo>
                    <a:pt x="1018536" y="605694"/>
                  </a:lnTo>
                  <a:lnTo>
                    <a:pt x="1024709" y="560139"/>
                  </a:lnTo>
                  <a:lnTo>
                    <a:pt x="1026807" y="513410"/>
                  </a:lnTo>
                  <a:lnTo>
                    <a:pt x="1024709" y="466680"/>
                  </a:lnTo>
                  <a:lnTo>
                    <a:pt x="1018536" y="421126"/>
                  </a:lnTo>
                  <a:lnTo>
                    <a:pt x="1008468" y="376928"/>
                  </a:lnTo>
                  <a:lnTo>
                    <a:pt x="994687" y="334268"/>
                  </a:lnTo>
                  <a:lnTo>
                    <a:pt x="977375" y="293326"/>
                  </a:lnTo>
                  <a:lnTo>
                    <a:pt x="956713" y="254285"/>
                  </a:lnTo>
                  <a:lnTo>
                    <a:pt x="932881" y="217326"/>
                  </a:lnTo>
                  <a:lnTo>
                    <a:pt x="906061" y="182630"/>
                  </a:lnTo>
                  <a:lnTo>
                    <a:pt x="876434" y="150377"/>
                  </a:lnTo>
                  <a:lnTo>
                    <a:pt x="844182" y="120750"/>
                  </a:lnTo>
                  <a:lnTo>
                    <a:pt x="809486" y="93929"/>
                  </a:lnTo>
                  <a:lnTo>
                    <a:pt x="772527" y="70097"/>
                  </a:lnTo>
                  <a:lnTo>
                    <a:pt x="733486" y="49434"/>
                  </a:lnTo>
                  <a:lnTo>
                    <a:pt x="692544" y="32121"/>
                  </a:lnTo>
                  <a:lnTo>
                    <a:pt x="649883" y="18340"/>
                  </a:lnTo>
                  <a:lnTo>
                    <a:pt x="605684" y="8272"/>
                  </a:lnTo>
                  <a:lnTo>
                    <a:pt x="560128" y="2098"/>
                  </a:lnTo>
                  <a:lnTo>
                    <a:pt x="51339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1707038" y="3995178"/>
              <a:ext cx="329565" cy="450215"/>
            </a:xfrm>
            <a:custGeom>
              <a:avLst/>
              <a:gdLst/>
              <a:ahLst/>
              <a:cxnLst/>
              <a:rect l="l" t="t" r="r" b="b"/>
              <a:pathLst>
                <a:path w="329565" h="450214">
                  <a:moveTo>
                    <a:pt x="80378" y="54825"/>
                  </a:moveTo>
                  <a:lnTo>
                    <a:pt x="79209" y="50749"/>
                  </a:lnTo>
                  <a:lnTo>
                    <a:pt x="76847" y="47193"/>
                  </a:lnTo>
                  <a:lnTo>
                    <a:pt x="75069" y="44475"/>
                  </a:lnTo>
                  <a:lnTo>
                    <a:pt x="74536" y="43649"/>
                  </a:lnTo>
                  <a:lnTo>
                    <a:pt x="71285" y="40982"/>
                  </a:lnTo>
                  <a:lnTo>
                    <a:pt x="69799" y="40360"/>
                  </a:lnTo>
                  <a:lnTo>
                    <a:pt x="69799" y="56629"/>
                  </a:lnTo>
                  <a:lnTo>
                    <a:pt x="69799" y="62255"/>
                  </a:lnTo>
                  <a:lnTo>
                    <a:pt x="56743" y="73456"/>
                  </a:lnTo>
                  <a:lnTo>
                    <a:pt x="30695" y="73456"/>
                  </a:lnTo>
                  <a:lnTo>
                    <a:pt x="30695" y="44475"/>
                  </a:lnTo>
                  <a:lnTo>
                    <a:pt x="57708" y="44475"/>
                  </a:lnTo>
                  <a:lnTo>
                    <a:pt x="69799" y="56629"/>
                  </a:lnTo>
                  <a:lnTo>
                    <a:pt x="69799" y="40360"/>
                  </a:lnTo>
                  <a:lnTo>
                    <a:pt x="67081" y="39217"/>
                  </a:lnTo>
                  <a:lnTo>
                    <a:pt x="70015" y="37515"/>
                  </a:lnTo>
                  <a:lnTo>
                    <a:pt x="72288" y="35166"/>
                  </a:lnTo>
                  <a:lnTo>
                    <a:pt x="72504" y="34759"/>
                  </a:lnTo>
                  <a:lnTo>
                    <a:pt x="75565" y="29108"/>
                  </a:lnTo>
                  <a:lnTo>
                    <a:pt x="76390" y="25704"/>
                  </a:lnTo>
                  <a:lnTo>
                    <a:pt x="76390" y="18021"/>
                  </a:lnTo>
                  <a:lnTo>
                    <a:pt x="75425" y="14401"/>
                  </a:lnTo>
                  <a:lnTo>
                    <a:pt x="72745" y="9715"/>
                  </a:lnTo>
                  <a:lnTo>
                    <a:pt x="71615" y="7696"/>
                  </a:lnTo>
                  <a:lnTo>
                    <a:pt x="68872" y="5016"/>
                  </a:lnTo>
                  <a:lnTo>
                    <a:pt x="65811" y="3302"/>
                  </a:lnTo>
                  <a:lnTo>
                    <a:pt x="65811" y="19570"/>
                  </a:lnTo>
                  <a:lnTo>
                    <a:pt x="65811" y="24472"/>
                  </a:lnTo>
                  <a:lnTo>
                    <a:pt x="55092" y="34759"/>
                  </a:lnTo>
                  <a:lnTo>
                    <a:pt x="30695" y="34759"/>
                  </a:lnTo>
                  <a:lnTo>
                    <a:pt x="30695" y="9715"/>
                  </a:lnTo>
                  <a:lnTo>
                    <a:pt x="55206" y="9715"/>
                  </a:lnTo>
                  <a:lnTo>
                    <a:pt x="65811" y="19570"/>
                  </a:lnTo>
                  <a:lnTo>
                    <a:pt x="65811" y="3302"/>
                  </a:lnTo>
                  <a:lnTo>
                    <a:pt x="61734" y="1003"/>
                  </a:lnTo>
                  <a:lnTo>
                    <a:pt x="57556" y="0"/>
                  </a:lnTo>
                  <a:lnTo>
                    <a:pt x="20294" y="0"/>
                  </a:lnTo>
                  <a:lnTo>
                    <a:pt x="20294" y="83286"/>
                  </a:lnTo>
                  <a:lnTo>
                    <a:pt x="60680" y="83286"/>
                  </a:lnTo>
                  <a:lnTo>
                    <a:pt x="65049" y="82321"/>
                  </a:lnTo>
                  <a:lnTo>
                    <a:pt x="72491" y="78422"/>
                  </a:lnTo>
                  <a:lnTo>
                    <a:pt x="75374" y="75653"/>
                  </a:lnTo>
                  <a:lnTo>
                    <a:pt x="76593" y="73456"/>
                  </a:lnTo>
                  <a:lnTo>
                    <a:pt x="79375" y="68478"/>
                  </a:lnTo>
                  <a:lnTo>
                    <a:pt x="80264" y="64744"/>
                  </a:lnTo>
                  <a:lnTo>
                    <a:pt x="80378" y="54825"/>
                  </a:lnTo>
                  <a:close/>
                </a:path>
                <a:path w="329565" h="450214">
                  <a:moveTo>
                    <a:pt x="81178" y="320281"/>
                  </a:moveTo>
                  <a:lnTo>
                    <a:pt x="78968" y="301282"/>
                  </a:lnTo>
                  <a:lnTo>
                    <a:pt x="78752" y="299402"/>
                  </a:lnTo>
                  <a:lnTo>
                    <a:pt x="71513" y="284492"/>
                  </a:lnTo>
                  <a:lnTo>
                    <a:pt x="59436" y="275551"/>
                  </a:lnTo>
                  <a:lnTo>
                    <a:pt x="42532" y="272567"/>
                  </a:lnTo>
                  <a:lnTo>
                    <a:pt x="32931" y="273418"/>
                  </a:lnTo>
                  <a:lnTo>
                    <a:pt x="4635" y="303657"/>
                  </a:lnTo>
                  <a:lnTo>
                    <a:pt x="2159" y="329349"/>
                  </a:lnTo>
                  <a:lnTo>
                    <a:pt x="30873" y="329349"/>
                  </a:lnTo>
                  <a:lnTo>
                    <a:pt x="30873" y="318414"/>
                  </a:lnTo>
                  <a:lnTo>
                    <a:pt x="31813" y="310997"/>
                  </a:lnTo>
                  <a:lnTo>
                    <a:pt x="33680" y="307111"/>
                  </a:lnTo>
                  <a:lnTo>
                    <a:pt x="35699" y="303225"/>
                  </a:lnTo>
                  <a:lnTo>
                    <a:pt x="38646" y="301282"/>
                  </a:lnTo>
                  <a:lnTo>
                    <a:pt x="45847" y="301282"/>
                  </a:lnTo>
                  <a:lnTo>
                    <a:pt x="48285" y="302793"/>
                  </a:lnTo>
                  <a:lnTo>
                    <a:pt x="49872" y="305816"/>
                  </a:lnTo>
                  <a:lnTo>
                    <a:pt x="51600" y="308698"/>
                  </a:lnTo>
                  <a:lnTo>
                    <a:pt x="52463" y="313512"/>
                  </a:lnTo>
                  <a:lnTo>
                    <a:pt x="52463" y="328193"/>
                  </a:lnTo>
                  <a:lnTo>
                    <a:pt x="50660" y="334746"/>
                  </a:lnTo>
                  <a:lnTo>
                    <a:pt x="47066" y="339928"/>
                  </a:lnTo>
                  <a:lnTo>
                    <a:pt x="43611" y="344970"/>
                  </a:lnTo>
                  <a:lnTo>
                    <a:pt x="38290" y="350367"/>
                  </a:lnTo>
                  <a:lnTo>
                    <a:pt x="23456" y="362165"/>
                  </a:lnTo>
                  <a:lnTo>
                    <a:pt x="17627" y="367423"/>
                  </a:lnTo>
                  <a:lnTo>
                    <a:pt x="977" y="402107"/>
                  </a:lnTo>
                  <a:lnTo>
                    <a:pt x="0" y="418731"/>
                  </a:lnTo>
                  <a:lnTo>
                    <a:pt x="0" y="447446"/>
                  </a:lnTo>
                  <a:lnTo>
                    <a:pt x="81178" y="447446"/>
                  </a:lnTo>
                  <a:lnTo>
                    <a:pt x="81178" y="418731"/>
                  </a:lnTo>
                  <a:lnTo>
                    <a:pt x="28714" y="418731"/>
                  </a:lnTo>
                  <a:lnTo>
                    <a:pt x="28714" y="411683"/>
                  </a:lnTo>
                  <a:lnTo>
                    <a:pt x="29222" y="406133"/>
                  </a:lnTo>
                  <a:lnTo>
                    <a:pt x="30111" y="402539"/>
                  </a:lnTo>
                  <a:lnTo>
                    <a:pt x="31229" y="397929"/>
                  </a:lnTo>
                  <a:lnTo>
                    <a:pt x="32956" y="394335"/>
                  </a:lnTo>
                  <a:lnTo>
                    <a:pt x="35407" y="391312"/>
                  </a:lnTo>
                  <a:lnTo>
                    <a:pt x="37858" y="388150"/>
                  </a:lnTo>
                  <a:lnTo>
                    <a:pt x="41668" y="384327"/>
                  </a:lnTo>
                  <a:lnTo>
                    <a:pt x="54330" y="373392"/>
                  </a:lnTo>
                  <a:lnTo>
                    <a:pt x="60236" y="367855"/>
                  </a:lnTo>
                  <a:lnTo>
                    <a:pt x="64554" y="363245"/>
                  </a:lnTo>
                  <a:lnTo>
                    <a:pt x="69011" y="358635"/>
                  </a:lnTo>
                  <a:lnTo>
                    <a:pt x="72898" y="352742"/>
                  </a:lnTo>
                  <a:lnTo>
                    <a:pt x="76212" y="345541"/>
                  </a:lnTo>
                  <a:lnTo>
                    <a:pt x="78371" y="339928"/>
                  </a:lnTo>
                  <a:lnTo>
                    <a:pt x="79933" y="333832"/>
                  </a:lnTo>
                  <a:lnTo>
                    <a:pt x="80860" y="327279"/>
                  </a:lnTo>
                  <a:lnTo>
                    <a:pt x="81178" y="320281"/>
                  </a:lnTo>
                  <a:close/>
                </a:path>
                <a:path w="329565" h="450214">
                  <a:moveTo>
                    <a:pt x="104736" y="147142"/>
                  </a:moveTo>
                  <a:lnTo>
                    <a:pt x="103619" y="141427"/>
                  </a:lnTo>
                  <a:lnTo>
                    <a:pt x="103581" y="141224"/>
                  </a:lnTo>
                  <a:lnTo>
                    <a:pt x="99072" y="131508"/>
                  </a:lnTo>
                  <a:lnTo>
                    <a:pt x="99009" y="131368"/>
                  </a:lnTo>
                  <a:lnTo>
                    <a:pt x="98945" y="131229"/>
                  </a:lnTo>
                  <a:lnTo>
                    <a:pt x="97828" y="129946"/>
                  </a:lnTo>
                  <a:lnTo>
                    <a:pt x="95707" y="127495"/>
                  </a:lnTo>
                  <a:lnTo>
                    <a:pt x="93980" y="126428"/>
                  </a:lnTo>
                  <a:lnTo>
                    <a:pt x="93980" y="148272"/>
                  </a:lnTo>
                  <a:lnTo>
                    <a:pt x="56959" y="148272"/>
                  </a:lnTo>
                  <a:lnTo>
                    <a:pt x="57696" y="142303"/>
                  </a:lnTo>
                  <a:lnTo>
                    <a:pt x="59677" y="137744"/>
                  </a:lnTo>
                  <a:lnTo>
                    <a:pt x="66154" y="131508"/>
                  </a:lnTo>
                  <a:lnTo>
                    <a:pt x="70573" y="129946"/>
                  </a:lnTo>
                  <a:lnTo>
                    <a:pt x="76161" y="129946"/>
                  </a:lnTo>
                  <a:lnTo>
                    <a:pt x="83235" y="131089"/>
                  </a:lnTo>
                  <a:lnTo>
                    <a:pt x="88569" y="134531"/>
                  </a:lnTo>
                  <a:lnTo>
                    <a:pt x="92151" y="140246"/>
                  </a:lnTo>
                  <a:lnTo>
                    <a:pt x="93980" y="148272"/>
                  </a:lnTo>
                  <a:lnTo>
                    <a:pt x="93980" y="126428"/>
                  </a:lnTo>
                  <a:lnTo>
                    <a:pt x="86982" y="122059"/>
                  </a:lnTo>
                  <a:lnTo>
                    <a:pt x="81788" y="120688"/>
                  </a:lnTo>
                  <a:lnTo>
                    <a:pt x="69799" y="120688"/>
                  </a:lnTo>
                  <a:lnTo>
                    <a:pt x="64516" y="122059"/>
                  </a:lnTo>
                  <a:lnTo>
                    <a:pt x="55460" y="127495"/>
                  </a:lnTo>
                  <a:lnTo>
                    <a:pt x="52209" y="131089"/>
                  </a:lnTo>
                  <a:lnTo>
                    <a:pt x="52082" y="131229"/>
                  </a:lnTo>
                  <a:lnTo>
                    <a:pt x="51955" y="131368"/>
                  </a:lnTo>
                  <a:lnTo>
                    <a:pt x="47078" y="141224"/>
                  </a:lnTo>
                  <a:lnTo>
                    <a:pt x="46977" y="141427"/>
                  </a:lnTo>
                  <a:lnTo>
                    <a:pt x="45783" y="147142"/>
                  </a:lnTo>
                  <a:lnTo>
                    <a:pt x="45745" y="160502"/>
                  </a:lnTo>
                  <a:lnTo>
                    <a:pt x="46913" y="165862"/>
                  </a:lnTo>
                  <a:lnTo>
                    <a:pt x="46990" y="166192"/>
                  </a:lnTo>
                  <a:lnTo>
                    <a:pt x="51968" y="175907"/>
                  </a:lnTo>
                  <a:lnTo>
                    <a:pt x="52044" y="176060"/>
                  </a:lnTo>
                  <a:lnTo>
                    <a:pt x="55613" y="179870"/>
                  </a:lnTo>
                  <a:lnTo>
                    <a:pt x="64833" y="185267"/>
                  </a:lnTo>
                  <a:lnTo>
                    <a:pt x="70192" y="186626"/>
                  </a:lnTo>
                  <a:lnTo>
                    <a:pt x="82372" y="186626"/>
                  </a:lnTo>
                  <a:lnTo>
                    <a:pt x="87845" y="185102"/>
                  </a:lnTo>
                  <a:lnTo>
                    <a:pt x="97561" y="179006"/>
                  </a:lnTo>
                  <a:lnTo>
                    <a:pt x="99402" y="176847"/>
                  </a:lnTo>
                  <a:lnTo>
                    <a:pt x="101206" y="174752"/>
                  </a:lnTo>
                  <a:lnTo>
                    <a:pt x="103568" y="169405"/>
                  </a:lnTo>
                  <a:lnTo>
                    <a:pt x="103632" y="169265"/>
                  </a:lnTo>
                  <a:lnTo>
                    <a:pt x="93751" y="165862"/>
                  </a:lnTo>
                  <a:lnTo>
                    <a:pt x="92075" y="169265"/>
                  </a:lnTo>
                  <a:lnTo>
                    <a:pt x="92011" y="169405"/>
                  </a:lnTo>
                  <a:lnTo>
                    <a:pt x="89598" y="172123"/>
                  </a:lnTo>
                  <a:lnTo>
                    <a:pt x="83464" y="175907"/>
                  </a:lnTo>
                  <a:lnTo>
                    <a:pt x="79908" y="176847"/>
                  </a:lnTo>
                  <a:lnTo>
                    <a:pt x="70065" y="176847"/>
                  </a:lnTo>
                  <a:lnTo>
                    <a:pt x="56794" y="156552"/>
                  </a:lnTo>
                  <a:lnTo>
                    <a:pt x="104673" y="156552"/>
                  </a:lnTo>
                  <a:lnTo>
                    <a:pt x="104724" y="148272"/>
                  </a:lnTo>
                  <a:lnTo>
                    <a:pt x="104736" y="147142"/>
                  </a:lnTo>
                  <a:close/>
                </a:path>
                <a:path w="329565" h="450214">
                  <a:moveTo>
                    <a:pt x="119494" y="20828"/>
                  </a:moveTo>
                  <a:lnTo>
                    <a:pt x="118033" y="20510"/>
                  </a:lnTo>
                  <a:lnTo>
                    <a:pt x="116547" y="20358"/>
                  </a:lnTo>
                  <a:lnTo>
                    <a:pt x="112649" y="20358"/>
                  </a:lnTo>
                  <a:lnTo>
                    <a:pt x="109613" y="20828"/>
                  </a:lnTo>
                  <a:lnTo>
                    <a:pt x="109943" y="20828"/>
                  </a:lnTo>
                  <a:lnTo>
                    <a:pt x="105575" y="22186"/>
                  </a:lnTo>
                  <a:lnTo>
                    <a:pt x="103530" y="23253"/>
                  </a:lnTo>
                  <a:lnTo>
                    <a:pt x="101803" y="24638"/>
                  </a:lnTo>
                  <a:lnTo>
                    <a:pt x="99720" y="26149"/>
                  </a:lnTo>
                  <a:lnTo>
                    <a:pt x="97942" y="28168"/>
                  </a:lnTo>
                  <a:lnTo>
                    <a:pt x="96481" y="30708"/>
                  </a:lnTo>
                  <a:lnTo>
                    <a:pt x="96481" y="20828"/>
                  </a:lnTo>
                  <a:lnTo>
                    <a:pt x="87274" y="20828"/>
                  </a:lnTo>
                  <a:lnTo>
                    <a:pt x="87274" y="83286"/>
                  </a:lnTo>
                  <a:lnTo>
                    <a:pt x="97637" y="83286"/>
                  </a:lnTo>
                  <a:lnTo>
                    <a:pt x="97637" y="47739"/>
                  </a:lnTo>
                  <a:lnTo>
                    <a:pt x="98196" y="44018"/>
                  </a:lnTo>
                  <a:lnTo>
                    <a:pt x="100431" y="37503"/>
                  </a:lnTo>
                  <a:lnTo>
                    <a:pt x="102400" y="34861"/>
                  </a:lnTo>
                  <a:lnTo>
                    <a:pt x="105206" y="32854"/>
                  </a:lnTo>
                  <a:lnTo>
                    <a:pt x="107873" y="30886"/>
                  </a:lnTo>
                  <a:lnTo>
                    <a:pt x="108458" y="30708"/>
                  </a:lnTo>
                  <a:lnTo>
                    <a:pt x="111074" y="29908"/>
                  </a:lnTo>
                  <a:lnTo>
                    <a:pt x="116319" y="29908"/>
                  </a:lnTo>
                  <a:lnTo>
                    <a:pt x="117881" y="30099"/>
                  </a:lnTo>
                  <a:lnTo>
                    <a:pt x="119494" y="30480"/>
                  </a:lnTo>
                  <a:lnTo>
                    <a:pt x="119494" y="29908"/>
                  </a:lnTo>
                  <a:lnTo>
                    <a:pt x="119494" y="20828"/>
                  </a:lnTo>
                  <a:close/>
                </a:path>
                <a:path w="329565" h="450214">
                  <a:moveTo>
                    <a:pt x="160756" y="122428"/>
                  </a:moveTo>
                  <a:lnTo>
                    <a:pt x="150291" y="122428"/>
                  </a:lnTo>
                  <a:lnTo>
                    <a:pt x="132816" y="171754"/>
                  </a:lnTo>
                  <a:lnTo>
                    <a:pt x="115290" y="122428"/>
                  </a:lnTo>
                  <a:lnTo>
                    <a:pt x="104889" y="122428"/>
                  </a:lnTo>
                  <a:lnTo>
                    <a:pt x="127558" y="184886"/>
                  </a:lnTo>
                  <a:lnTo>
                    <a:pt x="138087" y="184886"/>
                  </a:lnTo>
                  <a:lnTo>
                    <a:pt x="142849" y="171754"/>
                  </a:lnTo>
                  <a:lnTo>
                    <a:pt x="160756" y="122428"/>
                  </a:lnTo>
                  <a:close/>
                </a:path>
                <a:path w="329565" h="450214">
                  <a:moveTo>
                    <a:pt x="162407" y="321360"/>
                  </a:moveTo>
                  <a:lnTo>
                    <a:pt x="161785" y="309486"/>
                  </a:lnTo>
                  <a:lnTo>
                    <a:pt x="160274" y="301282"/>
                  </a:lnTo>
                  <a:lnTo>
                    <a:pt x="159918" y="299339"/>
                  </a:lnTo>
                  <a:lnTo>
                    <a:pt x="133692" y="273735"/>
                  </a:lnTo>
                  <a:lnTo>
                    <a:pt x="133692" y="314528"/>
                  </a:lnTo>
                  <a:lnTo>
                    <a:pt x="133692" y="328917"/>
                  </a:lnTo>
                  <a:lnTo>
                    <a:pt x="133692" y="358063"/>
                  </a:lnTo>
                  <a:lnTo>
                    <a:pt x="133692" y="407644"/>
                  </a:lnTo>
                  <a:lnTo>
                    <a:pt x="133057" y="412686"/>
                  </a:lnTo>
                  <a:lnTo>
                    <a:pt x="132981" y="413334"/>
                  </a:lnTo>
                  <a:lnTo>
                    <a:pt x="130098" y="419379"/>
                  </a:lnTo>
                  <a:lnTo>
                    <a:pt x="127215" y="420890"/>
                  </a:lnTo>
                  <a:lnTo>
                    <a:pt x="118579" y="420890"/>
                  </a:lnTo>
                  <a:lnTo>
                    <a:pt x="115709" y="419379"/>
                  </a:lnTo>
                  <a:lnTo>
                    <a:pt x="112826" y="413334"/>
                  </a:lnTo>
                  <a:lnTo>
                    <a:pt x="112102" y="407644"/>
                  </a:lnTo>
                  <a:lnTo>
                    <a:pt x="112102" y="393039"/>
                  </a:lnTo>
                  <a:lnTo>
                    <a:pt x="130086" y="363893"/>
                  </a:lnTo>
                  <a:lnTo>
                    <a:pt x="133692" y="358063"/>
                  </a:lnTo>
                  <a:lnTo>
                    <a:pt x="133692" y="328917"/>
                  </a:lnTo>
                  <a:lnTo>
                    <a:pt x="112102" y="363893"/>
                  </a:lnTo>
                  <a:lnTo>
                    <a:pt x="112102" y="314528"/>
                  </a:lnTo>
                  <a:lnTo>
                    <a:pt x="112737" y="309486"/>
                  </a:lnTo>
                  <a:lnTo>
                    <a:pt x="112826" y="308838"/>
                  </a:lnTo>
                  <a:lnTo>
                    <a:pt x="115709" y="302793"/>
                  </a:lnTo>
                  <a:lnTo>
                    <a:pt x="118579" y="301282"/>
                  </a:lnTo>
                  <a:lnTo>
                    <a:pt x="127215" y="301282"/>
                  </a:lnTo>
                  <a:lnTo>
                    <a:pt x="130098" y="302793"/>
                  </a:lnTo>
                  <a:lnTo>
                    <a:pt x="132981" y="308838"/>
                  </a:lnTo>
                  <a:lnTo>
                    <a:pt x="133692" y="314528"/>
                  </a:lnTo>
                  <a:lnTo>
                    <a:pt x="133692" y="273735"/>
                  </a:lnTo>
                  <a:lnTo>
                    <a:pt x="132118" y="273291"/>
                  </a:lnTo>
                  <a:lnTo>
                    <a:pt x="122897" y="272567"/>
                  </a:lnTo>
                  <a:lnTo>
                    <a:pt x="113677" y="273291"/>
                  </a:lnTo>
                  <a:lnTo>
                    <a:pt x="85864" y="299339"/>
                  </a:lnTo>
                  <a:lnTo>
                    <a:pt x="84124" y="308838"/>
                  </a:lnTo>
                  <a:lnTo>
                    <a:pt x="83997" y="309486"/>
                  </a:lnTo>
                  <a:lnTo>
                    <a:pt x="83388" y="321360"/>
                  </a:lnTo>
                  <a:lnTo>
                    <a:pt x="83388" y="400812"/>
                  </a:lnTo>
                  <a:lnTo>
                    <a:pt x="93319" y="437946"/>
                  </a:lnTo>
                  <a:lnTo>
                    <a:pt x="122897" y="449605"/>
                  </a:lnTo>
                  <a:lnTo>
                    <a:pt x="132118" y="448881"/>
                  </a:lnTo>
                  <a:lnTo>
                    <a:pt x="160274" y="420890"/>
                  </a:lnTo>
                  <a:lnTo>
                    <a:pt x="161658" y="413334"/>
                  </a:lnTo>
                  <a:lnTo>
                    <a:pt x="161785" y="412686"/>
                  </a:lnTo>
                  <a:lnTo>
                    <a:pt x="162407" y="400812"/>
                  </a:lnTo>
                  <a:lnTo>
                    <a:pt x="162407" y="358063"/>
                  </a:lnTo>
                  <a:lnTo>
                    <a:pt x="162407" y="321360"/>
                  </a:lnTo>
                  <a:close/>
                </a:path>
                <a:path w="329565" h="450214">
                  <a:moveTo>
                    <a:pt x="180200" y="45542"/>
                  </a:moveTo>
                  <a:lnTo>
                    <a:pt x="179082" y="39827"/>
                  </a:lnTo>
                  <a:lnTo>
                    <a:pt x="179044" y="39624"/>
                  </a:lnTo>
                  <a:lnTo>
                    <a:pt x="174536" y="29908"/>
                  </a:lnTo>
                  <a:lnTo>
                    <a:pt x="174472" y="29768"/>
                  </a:lnTo>
                  <a:lnTo>
                    <a:pt x="174409" y="29629"/>
                  </a:lnTo>
                  <a:lnTo>
                    <a:pt x="173291" y="28346"/>
                  </a:lnTo>
                  <a:lnTo>
                    <a:pt x="171170" y="25895"/>
                  </a:lnTo>
                  <a:lnTo>
                    <a:pt x="169443" y="24828"/>
                  </a:lnTo>
                  <a:lnTo>
                    <a:pt x="169443" y="46672"/>
                  </a:lnTo>
                  <a:lnTo>
                    <a:pt x="132422" y="46672"/>
                  </a:lnTo>
                  <a:lnTo>
                    <a:pt x="133159" y="40703"/>
                  </a:lnTo>
                  <a:lnTo>
                    <a:pt x="135140" y="36144"/>
                  </a:lnTo>
                  <a:lnTo>
                    <a:pt x="141617" y="29908"/>
                  </a:lnTo>
                  <a:lnTo>
                    <a:pt x="146037" y="28346"/>
                  </a:lnTo>
                  <a:lnTo>
                    <a:pt x="151625" y="28346"/>
                  </a:lnTo>
                  <a:lnTo>
                    <a:pt x="158699" y="29489"/>
                  </a:lnTo>
                  <a:lnTo>
                    <a:pt x="164033" y="32931"/>
                  </a:lnTo>
                  <a:lnTo>
                    <a:pt x="167614" y="38646"/>
                  </a:lnTo>
                  <a:lnTo>
                    <a:pt x="169443" y="46672"/>
                  </a:lnTo>
                  <a:lnTo>
                    <a:pt x="169443" y="24828"/>
                  </a:lnTo>
                  <a:lnTo>
                    <a:pt x="162445" y="20459"/>
                  </a:lnTo>
                  <a:lnTo>
                    <a:pt x="157251" y="19088"/>
                  </a:lnTo>
                  <a:lnTo>
                    <a:pt x="145262" y="19088"/>
                  </a:lnTo>
                  <a:lnTo>
                    <a:pt x="139979" y="20459"/>
                  </a:lnTo>
                  <a:lnTo>
                    <a:pt x="130924" y="25895"/>
                  </a:lnTo>
                  <a:lnTo>
                    <a:pt x="127673" y="29489"/>
                  </a:lnTo>
                  <a:lnTo>
                    <a:pt x="127546" y="29629"/>
                  </a:lnTo>
                  <a:lnTo>
                    <a:pt x="127419" y="29768"/>
                  </a:lnTo>
                  <a:lnTo>
                    <a:pt x="122542" y="39624"/>
                  </a:lnTo>
                  <a:lnTo>
                    <a:pt x="122440" y="39827"/>
                  </a:lnTo>
                  <a:lnTo>
                    <a:pt x="121246" y="45542"/>
                  </a:lnTo>
                  <a:lnTo>
                    <a:pt x="121208" y="58902"/>
                  </a:lnTo>
                  <a:lnTo>
                    <a:pt x="122377" y="64262"/>
                  </a:lnTo>
                  <a:lnTo>
                    <a:pt x="122453" y="64592"/>
                  </a:lnTo>
                  <a:lnTo>
                    <a:pt x="127431" y="74307"/>
                  </a:lnTo>
                  <a:lnTo>
                    <a:pt x="127508" y="74460"/>
                  </a:lnTo>
                  <a:lnTo>
                    <a:pt x="131076" y="78270"/>
                  </a:lnTo>
                  <a:lnTo>
                    <a:pt x="140296" y="83667"/>
                  </a:lnTo>
                  <a:lnTo>
                    <a:pt x="145656" y="85026"/>
                  </a:lnTo>
                  <a:lnTo>
                    <a:pt x="157835" y="85026"/>
                  </a:lnTo>
                  <a:lnTo>
                    <a:pt x="163309" y="83502"/>
                  </a:lnTo>
                  <a:lnTo>
                    <a:pt x="173024" y="77406"/>
                  </a:lnTo>
                  <a:lnTo>
                    <a:pt x="174866" y="75247"/>
                  </a:lnTo>
                  <a:lnTo>
                    <a:pt x="176669" y="73152"/>
                  </a:lnTo>
                  <a:lnTo>
                    <a:pt x="179031" y="67805"/>
                  </a:lnTo>
                  <a:lnTo>
                    <a:pt x="179095" y="67665"/>
                  </a:lnTo>
                  <a:lnTo>
                    <a:pt x="169214" y="64262"/>
                  </a:lnTo>
                  <a:lnTo>
                    <a:pt x="167538" y="67665"/>
                  </a:lnTo>
                  <a:lnTo>
                    <a:pt x="167474" y="67805"/>
                  </a:lnTo>
                  <a:lnTo>
                    <a:pt x="165061" y="70523"/>
                  </a:lnTo>
                  <a:lnTo>
                    <a:pt x="158927" y="74307"/>
                  </a:lnTo>
                  <a:lnTo>
                    <a:pt x="155371" y="75247"/>
                  </a:lnTo>
                  <a:lnTo>
                    <a:pt x="145529" y="75247"/>
                  </a:lnTo>
                  <a:lnTo>
                    <a:pt x="132257" y="54952"/>
                  </a:lnTo>
                  <a:lnTo>
                    <a:pt x="180136" y="54952"/>
                  </a:lnTo>
                  <a:lnTo>
                    <a:pt x="180187" y="46672"/>
                  </a:lnTo>
                  <a:lnTo>
                    <a:pt x="180200" y="45542"/>
                  </a:lnTo>
                  <a:close/>
                </a:path>
                <a:path w="329565" h="450214">
                  <a:moveTo>
                    <a:pt x="219849" y="147142"/>
                  </a:moveTo>
                  <a:lnTo>
                    <a:pt x="218732" y="141427"/>
                  </a:lnTo>
                  <a:lnTo>
                    <a:pt x="218694" y="141224"/>
                  </a:lnTo>
                  <a:lnTo>
                    <a:pt x="214198" y="131508"/>
                  </a:lnTo>
                  <a:lnTo>
                    <a:pt x="214134" y="131368"/>
                  </a:lnTo>
                  <a:lnTo>
                    <a:pt x="214071" y="131229"/>
                  </a:lnTo>
                  <a:lnTo>
                    <a:pt x="212953" y="129946"/>
                  </a:lnTo>
                  <a:lnTo>
                    <a:pt x="210820" y="127495"/>
                  </a:lnTo>
                  <a:lnTo>
                    <a:pt x="209092" y="126428"/>
                  </a:lnTo>
                  <a:lnTo>
                    <a:pt x="209092" y="148272"/>
                  </a:lnTo>
                  <a:lnTo>
                    <a:pt x="172085" y="148272"/>
                  </a:lnTo>
                  <a:lnTo>
                    <a:pt x="172808" y="142303"/>
                  </a:lnTo>
                  <a:lnTo>
                    <a:pt x="174802" y="137744"/>
                  </a:lnTo>
                  <a:lnTo>
                    <a:pt x="181279" y="131508"/>
                  </a:lnTo>
                  <a:lnTo>
                    <a:pt x="185686" y="129946"/>
                  </a:lnTo>
                  <a:lnTo>
                    <a:pt x="191287" y="129946"/>
                  </a:lnTo>
                  <a:lnTo>
                    <a:pt x="198361" y="131089"/>
                  </a:lnTo>
                  <a:lnTo>
                    <a:pt x="203682" y="134531"/>
                  </a:lnTo>
                  <a:lnTo>
                    <a:pt x="207264" y="140246"/>
                  </a:lnTo>
                  <a:lnTo>
                    <a:pt x="209092" y="148272"/>
                  </a:lnTo>
                  <a:lnTo>
                    <a:pt x="209092" y="126428"/>
                  </a:lnTo>
                  <a:lnTo>
                    <a:pt x="202095" y="122059"/>
                  </a:lnTo>
                  <a:lnTo>
                    <a:pt x="196913" y="120688"/>
                  </a:lnTo>
                  <a:lnTo>
                    <a:pt x="184924" y="120688"/>
                  </a:lnTo>
                  <a:lnTo>
                    <a:pt x="179641" y="122059"/>
                  </a:lnTo>
                  <a:lnTo>
                    <a:pt x="170573" y="127495"/>
                  </a:lnTo>
                  <a:lnTo>
                    <a:pt x="167322" y="131089"/>
                  </a:lnTo>
                  <a:lnTo>
                    <a:pt x="167195" y="131229"/>
                  </a:lnTo>
                  <a:lnTo>
                    <a:pt x="167068" y="131368"/>
                  </a:lnTo>
                  <a:lnTo>
                    <a:pt x="162191" y="141224"/>
                  </a:lnTo>
                  <a:lnTo>
                    <a:pt x="162090" y="141427"/>
                  </a:lnTo>
                  <a:lnTo>
                    <a:pt x="160896" y="147142"/>
                  </a:lnTo>
                  <a:lnTo>
                    <a:pt x="160858" y="160502"/>
                  </a:lnTo>
                  <a:lnTo>
                    <a:pt x="162039" y="165862"/>
                  </a:lnTo>
                  <a:lnTo>
                    <a:pt x="162115" y="166192"/>
                  </a:lnTo>
                  <a:lnTo>
                    <a:pt x="164617" y="171119"/>
                  </a:lnTo>
                  <a:lnTo>
                    <a:pt x="167081" y="175907"/>
                  </a:lnTo>
                  <a:lnTo>
                    <a:pt x="167157" y="176060"/>
                  </a:lnTo>
                  <a:lnTo>
                    <a:pt x="170726" y="179870"/>
                  </a:lnTo>
                  <a:lnTo>
                    <a:pt x="179946" y="185267"/>
                  </a:lnTo>
                  <a:lnTo>
                    <a:pt x="185305" y="186626"/>
                  </a:lnTo>
                  <a:lnTo>
                    <a:pt x="197485" y="186626"/>
                  </a:lnTo>
                  <a:lnTo>
                    <a:pt x="202958" y="185102"/>
                  </a:lnTo>
                  <a:lnTo>
                    <a:pt x="212686" y="179006"/>
                  </a:lnTo>
                  <a:lnTo>
                    <a:pt x="214528" y="176847"/>
                  </a:lnTo>
                  <a:lnTo>
                    <a:pt x="216319" y="174752"/>
                  </a:lnTo>
                  <a:lnTo>
                    <a:pt x="218694" y="169405"/>
                  </a:lnTo>
                  <a:lnTo>
                    <a:pt x="218757" y="169265"/>
                  </a:lnTo>
                  <a:lnTo>
                    <a:pt x="208864" y="165862"/>
                  </a:lnTo>
                  <a:lnTo>
                    <a:pt x="207187" y="169265"/>
                  </a:lnTo>
                  <a:lnTo>
                    <a:pt x="207124" y="169405"/>
                  </a:lnTo>
                  <a:lnTo>
                    <a:pt x="204724" y="172123"/>
                  </a:lnTo>
                  <a:lnTo>
                    <a:pt x="198589" y="175907"/>
                  </a:lnTo>
                  <a:lnTo>
                    <a:pt x="195021" y="176847"/>
                  </a:lnTo>
                  <a:lnTo>
                    <a:pt x="185191" y="176847"/>
                  </a:lnTo>
                  <a:lnTo>
                    <a:pt x="171907" y="156552"/>
                  </a:lnTo>
                  <a:lnTo>
                    <a:pt x="219798" y="156552"/>
                  </a:lnTo>
                  <a:lnTo>
                    <a:pt x="219837" y="148272"/>
                  </a:lnTo>
                  <a:lnTo>
                    <a:pt x="219849" y="147142"/>
                  </a:lnTo>
                  <a:close/>
                </a:path>
                <a:path w="329565" h="450214">
                  <a:moveTo>
                    <a:pt x="237286" y="52171"/>
                  </a:moveTo>
                  <a:lnTo>
                    <a:pt x="237172" y="39624"/>
                  </a:lnTo>
                  <a:lnTo>
                    <a:pt x="237159" y="39306"/>
                  </a:lnTo>
                  <a:lnTo>
                    <a:pt x="236816" y="36664"/>
                  </a:lnTo>
                  <a:lnTo>
                    <a:pt x="236728" y="35915"/>
                  </a:lnTo>
                  <a:lnTo>
                    <a:pt x="236613" y="35026"/>
                  </a:lnTo>
                  <a:lnTo>
                    <a:pt x="236105" y="33185"/>
                  </a:lnTo>
                  <a:lnTo>
                    <a:pt x="234111" y="28689"/>
                  </a:lnTo>
                  <a:lnTo>
                    <a:pt x="233489" y="27279"/>
                  </a:lnTo>
                  <a:lnTo>
                    <a:pt x="230581" y="24257"/>
                  </a:lnTo>
                  <a:lnTo>
                    <a:pt x="226529" y="22212"/>
                  </a:lnTo>
                  <a:lnTo>
                    <a:pt x="222516" y="20129"/>
                  </a:lnTo>
                  <a:lnTo>
                    <a:pt x="217639" y="19088"/>
                  </a:lnTo>
                  <a:lnTo>
                    <a:pt x="204965" y="19088"/>
                  </a:lnTo>
                  <a:lnTo>
                    <a:pt x="199288" y="20624"/>
                  </a:lnTo>
                  <a:lnTo>
                    <a:pt x="190538" y="26758"/>
                  </a:lnTo>
                  <a:lnTo>
                    <a:pt x="187604" y="31076"/>
                  </a:lnTo>
                  <a:lnTo>
                    <a:pt x="186105" y="36664"/>
                  </a:lnTo>
                  <a:lnTo>
                    <a:pt x="195884" y="39624"/>
                  </a:lnTo>
                  <a:lnTo>
                    <a:pt x="196964" y="35915"/>
                  </a:lnTo>
                  <a:lnTo>
                    <a:pt x="198882" y="33185"/>
                  </a:lnTo>
                  <a:lnTo>
                    <a:pt x="204482" y="29591"/>
                  </a:lnTo>
                  <a:lnTo>
                    <a:pt x="207848" y="28689"/>
                  </a:lnTo>
                  <a:lnTo>
                    <a:pt x="217106" y="28689"/>
                  </a:lnTo>
                  <a:lnTo>
                    <a:pt x="220954" y="29883"/>
                  </a:lnTo>
                  <a:lnTo>
                    <a:pt x="225742" y="34632"/>
                  </a:lnTo>
                  <a:lnTo>
                    <a:pt x="227012" y="38328"/>
                  </a:lnTo>
                  <a:lnTo>
                    <a:pt x="227037" y="39306"/>
                  </a:lnTo>
                  <a:lnTo>
                    <a:pt x="227164" y="43383"/>
                  </a:lnTo>
                  <a:lnTo>
                    <a:pt x="227050" y="52171"/>
                  </a:lnTo>
                  <a:lnTo>
                    <a:pt x="226936" y="55346"/>
                  </a:lnTo>
                  <a:lnTo>
                    <a:pt x="226822" y="56972"/>
                  </a:lnTo>
                  <a:lnTo>
                    <a:pt x="226758" y="57607"/>
                  </a:lnTo>
                  <a:lnTo>
                    <a:pt x="226644" y="59232"/>
                  </a:lnTo>
                  <a:lnTo>
                    <a:pt x="226402" y="60693"/>
                  </a:lnTo>
                  <a:lnTo>
                    <a:pt x="226009" y="62001"/>
                  </a:lnTo>
                  <a:lnTo>
                    <a:pt x="225513" y="64668"/>
                  </a:lnTo>
                  <a:lnTo>
                    <a:pt x="210159" y="76403"/>
                  </a:lnTo>
                  <a:lnTo>
                    <a:pt x="203758" y="76403"/>
                  </a:lnTo>
                  <a:lnTo>
                    <a:pt x="194030" y="68148"/>
                  </a:lnTo>
                  <a:lnTo>
                    <a:pt x="194030" y="63639"/>
                  </a:lnTo>
                  <a:lnTo>
                    <a:pt x="227050" y="52171"/>
                  </a:lnTo>
                  <a:lnTo>
                    <a:pt x="227050" y="43408"/>
                  </a:lnTo>
                  <a:lnTo>
                    <a:pt x="188899" y="51066"/>
                  </a:lnTo>
                  <a:lnTo>
                    <a:pt x="183794" y="57188"/>
                  </a:lnTo>
                  <a:lnTo>
                    <a:pt x="183794" y="69824"/>
                  </a:lnTo>
                  <a:lnTo>
                    <a:pt x="196875" y="84302"/>
                  </a:lnTo>
                  <a:lnTo>
                    <a:pt x="197205" y="84302"/>
                  </a:lnTo>
                  <a:lnTo>
                    <a:pt x="200507" y="85026"/>
                  </a:lnTo>
                  <a:lnTo>
                    <a:pt x="205016" y="85026"/>
                  </a:lnTo>
                  <a:lnTo>
                    <a:pt x="212344" y="84302"/>
                  </a:lnTo>
                  <a:lnTo>
                    <a:pt x="218630" y="82156"/>
                  </a:lnTo>
                  <a:lnTo>
                    <a:pt x="223901" y="78587"/>
                  </a:lnTo>
                  <a:lnTo>
                    <a:pt x="225755" y="76403"/>
                  </a:lnTo>
                  <a:lnTo>
                    <a:pt x="228155" y="73571"/>
                  </a:lnTo>
                  <a:lnTo>
                    <a:pt x="228155" y="83286"/>
                  </a:lnTo>
                  <a:lnTo>
                    <a:pt x="237286" y="83286"/>
                  </a:lnTo>
                  <a:lnTo>
                    <a:pt x="237286" y="73571"/>
                  </a:lnTo>
                  <a:lnTo>
                    <a:pt x="237286" y="52171"/>
                  </a:lnTo>
                  <a:close/>
                </a:path>
                <a:path w="329565" h="450214">
                  <a:moveTo>
                    <a:pt x="245846" y="320281"/>
                  </a:moveTo>
                  <a:lnTo>
                    <a:pt x="243636" y="301282"/>
                  </a:lnTo>
                  <a:lnTo>
                    <a:pt x="243420" y="299402"/>
                  </a:lnTo>
                  <a:lnTo>
                    <a:pt x="236181" y="284492"/>
                  </a:lnTo>
                  <a:lnTo>
                    <a:pt x="224104" y="275551"/>
                  </a:lnTo>
                  <a:lnTo>
                    <a:pt x="207200" y="272567"/>
                  </a:lnTo>
                  <a:lnTo>
                    <a:pt x="197599" y="273418"/>
                  </a:lnTo>
                  <a:lnTo>
                    <a:pt x="169303" y="303657"/>
                  </a:lnTo>
                  <a:lnTo>
                    <a:pt x="166827" y="329349"/>
                  </a:lnTo>
                  <a:lnTo>
                    <a:pt x="195541" y="329349"/>
                  </a:lnTo>
                  <a:lnTo>
                    <a:pt x="195541" y="318414"/>
                  </a:lnTo>
                  <a:lnTo>
                    <a:pt x="196481" y="310997"/>
                  </a:lnTo>
                  <a:lnTo>
                    <a:pt x="198348" y="307111"/>
                  </a:lnTo>
                  <a:lnTo>
                    <a:pt x="200367" y="303225"/>
                  </a:lnTo>
                  <a:lnTo>
                    <a:pt x="203314" y="301282"/>
                  </a:lnTo>
                  <a:lnTo>
                    <a:pt x="210515" y="301282"/>
                  </a:lnTo>
                  <a:lnTo>
                    <a:pt x="212966" y="302793"/>
                  </a:lnTo>
                  <a:lnTo>
                    <a:pt x="214541" y="305816"/>
                  </a:lnTo>
                  <a:lnTo>
                    <a:pt x="216268" y="308698"/>
                  </a:lnTo>
                  <a:lnTo>
                    <a:pt x="217131" y="313512"/>
                  </a:lnTo>
                  <a:lnTo>
                    <a:pt x="217131" y="328193"/>
                  </a:lnTo>
                  <a:lnTo>
                    <a:pt x="215341" y="334746"/>
                  </a:lnTo>
                  <a:lnTo>
                    <a:pt x="211734" y="339928"/>
                  </a:lnTo>
                  <a:lnTo>
                    <a:pt x="208280" y="344970"/>
                  </a:lnTo>
                  <a:lnTo>
                    <a:pt x="202958" y="350367"/>
                  </a:lnTo>
                  <a:lnTo>
                    <a:pt x="188137" y="362165"/>
                  </a:lnTo>
                  <a:lnTo>
                    <a:pt x="182308" y="367423"/>
                  </a:lnTo>
                  <a:lnTo>
                    <a:pt x="165582" y="402539"/>
                  </a:lnTo>
                  <a:lnTo>
                    <a:pt x="164668" y="418731"/>
                  </a:lnTo>
                  <a:lnTo>
                    <a:pt x="164668" y="447446"/>
                  </a:lnTo>
                  <a:lnTo>
                    <a:pt x="245846" y="447446"/>
                  </a:lnTo>
                  <a:lnTo>
                    <a:pt x="245846" y="418731"/>
                  </a:lnTo>
                  <a:lnTo>
                    <a:pt x="193382" y="418731"/>
                  </a:lnTo>
                  <a:lnTo>
                    <a:pt x="193382" y="411683"/>
                  </a:lnTo>
                  <a:lnTo>
                    <a:pt x="193890" y="406133"/>
                  </a:lnTo>
                  <a:lnTo>
                    <a:pt x="195910" y="397929"/>
                  </a:lnTo>
                  <a:lnTo>
                    <a:pt x="197637" y="394335"/>
                  </a:lnTo>
                  <a:lnTo>
                    <a:pt x="200075" y="391312"/>
                  </a:lnTo>
                  <a:lnTo>
                    <a:pt x="202526" y="388150"/>
                  </a:lnTo>
                  <a:lnTo>
                    <a:pt x="206336" y="384327"/>
                  </a:lnTo>
                  <a:lnTo>
                    <a:pt x="219011" y="373392"/>
                  </a:lnTo>
                  <a:lnTo>
                    <a:pt x="224904" y="367855"/>
                  </a:lnTo>
                  <a:lnTo>
                    <a:pt x="229222" y="363245"/>
                  </a:lnTo>
                  <a:lnTo>
                    <a:pt x="233692" y="358635"/>
                  </a:lnTo>
                  <a:lnTo>
                    <a:pt x="237578" y="352742"/>
                  </a:lnTo>
                  <a:lnTo>
                    <a:pt x="240880" y="345541"/>
                  </a:lnTo>
                  <a:lnTo>
                    <a:pt x="243039" y="339928"/>
                  </a:lnTo>
                  <a:lnTo>
                    <a:pt x="244602" y="333832"/>
                  </a:lnTo>
                  <a:lnTo>
                    <a:pt x="245529" y="327279"/>
                  </a:lnTo>
                  <a:lnTo>
                    <a:pt x="245846" y="320281"/>
                  </a:lnTo>
                  <a:close/>
                </a:path>
                <a:path w="329565" h="450214">
                  <a:moveTo>
                    <a:pt x="281241" y="145732"/>
                  </a:moveTo>
                  <a:lnTo>
                    <a:pt x="280530" y="141376"/>
                  </a:lnTo>
                  <a:lnTo>
                    <a:pt x="280504" y="141198"/>
                  </a:lnTo>
                  <a:lnTo>
                    <a:pt x="277710" y="132740"/>
                  </a:lnTo>
                  <a:lnTo>
                    <a:pt x="277596" y="132384"/>
                  </a:lnTo>
                  <a:lnTo>
                    <a:pt x="276402" y="130581"/>
                  </a:lnTo>
                  <a:lnTo>
                    <a:pt x="274993" y="128511"/>
                  </a:lnTo>
                  <a:lnTo>
                    <a:pt x="267677" y="122428"/>
                  </a:lnTo>
                  <a:lnTo>
                    <a:pt x="267830" y="122428"/>
                  </a:lnTo>
                  <a:lnTo>
                    <a:pt x="262610" y="120802"/>
                  </a:lnTo>
                  <a:lnTo>
                    <a:pt x="251891" y="120802"/>
                  </a:lnTo>
                  <a:lnTo>
                    <a:pt x="247891" y="121627"/>
                  </a:lnTo>
                  <a:lnTo>
                    <a:pt x="240830" y="124942"/>
                  </a:lnTo>
                  <a:lnTo>
                    <a:pt x="237896" y="127342"/>
                  </a:lnTo>
                  <a:lnTo>
                    <a:pt x="235546" y="130467"/>
                  </a:lnTo>
                  <a:lnTo>
                    <a:pt x="235546" y="122428"/>
                  </a:lnTo>
                  <a:lnTo>
                    <a:pt x="226288" y="122428"/>
                  </a:lnTo>
                  <a:lnTo>
                    <a:pt x="226288" y="184886"/>
                  </a:lnTo>
                  <a:lnTo>
                    <a:pt x="236702" y="184886"/>
                  </a:lnTo>
                  <a:lnTo>
                    <a:pt x="236702" y="144919"/>
                  </a:lnTo>
                  <a:lnTo>
                    <a:pt x="238226" y="139598"/>
                  </a:lnTo>
                  <a:lnTo>
                    <a:pt x="244360" y="132384"/>
                  </a:lnTo>
                  <a:lnTo>
                    <a:pt x="248564" y="130581"/>
                  </a:lnTo>
                  <a:lnTo>
                    <a:pt x="259969" y="130581"/>
                  </a:lnTo>
                  <a:lnTo>
                    <a:pt x="264312" y="132740"/>
                  </a:lnTo>
                  <a:lnTo>
                    <a:pt x="266890" y="137058"/>
                  </a:lnTo>
                  <a:lnTo>
                    <a:pt x="269405" y="141198"/>
                  </a:lnTo>
                  <a:lnTo>
                    <a:pt x="269519" y="141376"/>
                  </a:lnTo>
                  <a:lnTo>
                    <a:pt x="270827" y="146888"/>
                  </a:lnTo>
                  <a:lnTo>
                    <a:pt x="270827" y="184886"/>
                  </a:lnTo>
                  <a:lnTo>
                    <a:pt x="281241" y="184886"/>
                  </a:lnTo>
                  <a:lnTo>
                    <a:pt x="281241" y="145732"/>
                  </a:lnTo>
                  <a:close/>
                </a:path>
                <a:path w="329565" h="450214">
                  <a:moveTo>
                    <a:pt x="300913" y="83286"/>
                  </a:moveTo>
                  <a:lnTo>
                    <a:pt x="271221" y="53213"/>
                  </a:lnTo>
                  <a:lnTo>
                    <a:pt x="270078" y="52057"/>
                  </a:lnTo>
                  <a:lnTo>
                    <a:pt x="271094" y="50901"/>
                  </a:lnTo>
                  <a:lnTo>
                    <a:pt x="297675" y="20828"/>
                  </a:lnTo>
                  <a:lnTo>
                    <a:pt x="284314" y="20828"/>
                  </a:lnTo>
                  <a:lnTo>
                    <a:pt x="258114" y="50901"/>
                  </a:lnTo>
                  <a:lnTo>
                    <a:pt x="258114" y="0"/>
                  </a:lnTo>
                  <a:lnTo>
                    <a:pt x="247700" y="0"/>
                  </a:lnTo>
                  <a:lnTo>
                    <a:pt x="247637" y="83286"/>
                  </a:lnTo>
                  <a:lnTo>
                    <a:pt x="258114" y="83286"/>
                  </a:lnTo>
                  <a:lnTo>
                    <a:pt x="258114" y="53213"/>
                  </a:lnTo>
                  <a:lnTo>
                    <a:pt x="286512" y="83286"/>
                  </a:lnTo>
                  <a:lnTo>
                    <a:pt x="300913" y="83286"/>
                  </a:lnTo>
                  <a:close/>
                </a:path>
                <a:path w="329565" h="450214">
                  <a:moveTo>
                    <a:pt x="329247" y="390664"/>
                  </a:moveTo>
                  <a:lnTo>
                    <a:pt x="328828" y="379082"/>
                  </a:lnTo>
                  <a:lnTo>
                    <a:pt x="328739" y="376555"/>
                  </a:lnTo>
                  <a:lnTo>
                    <a:pt x="327240" y="364426"/>
                  </a:lnTo>
                  <a:lnTo>
                    <a:pt x="326263" y="360438"/>
                  </a:lnTo>
                  <a:lnTo>
                    <a:pt x="324751" y="354317"/>
                  </a:lnTo>
                  <a:lnTo>
                    <a:pt x="321259" y="346189"/>
                  </a:lnTo>
                  <a:lnTo>
                    <a:pt x="319773" y="344030"/>
                  </a:lnTo>
                  <a:lnTo>
                    <a:pt x="316928" y="339864"/>
                  </a:lnTo>
                  <a:lnTo>
                    <a:pt x="311746" y="335343"/>
                  </a:lnTo>
                  <a:lnTo>
                    <a:pt x="305701" y="332625"/>
                  </a:lnTo>
                  <a:lnTo>
                    <a:pt x="300532" y="331952"/>
                  </a:lnTo>
                  <a:lnTo>
                    <a:pt x="300532" y="379082"/>
                  </a:lnTo>
                  <a:lnTo>
                    <a:pt x="300532" y="402183"/>
                  </a:lnTo>
                  <a:lnTo>
                    <a:pt x="299529" y="409956"/>
                  </a:lnTo>
                  <a:lnTo>
                    <a:pt x="299516" y="410095"/>
                  </a:lnTo>
                  <a:lnTo>
                    <a:pt x="295490" y="418731"/>
                  </a:lnTo>
                  <a:lnTo>
                    <a:pt x="292544" y="420890"/>
                  </a:lnTo>
                  <a:lnTo>
                    <a:pt x="284772" y="420890"/>
                  </a:lnTo>
                  <a:lnTo>
                    <a:pt x="276783" y="379082"/>
                  </a:lnTo>
                  <a:lnTo>
                    <a:pt x="277787" y="371449"/>
                  </a:lnTo>
                  <a:lnTo>
                    <a:pt x="279806" y="367131"/>
                  </a:lnTo>
                  <a:lnTo>
                    <a:pt x="281965" y="362673"/>
                  </a:lnTo>
                  <a:lnTo>
                    <a:pt x="285051" y="360438"/>
                  </a:lnTo>
                  <a:lnTo>
                    <a:pt x="292823" y="360438"/>
                  </a:lnTo>
                  <a:lnTo>
                    <a:pt x="295656" y="362673"/>
                  </a:lnTo>
                  <a:lnTo>
                    <a:pt x="297510" y="366915"/>
                  </a:lnTo>
                  <a:lnTo>
                    <a:pt x="299516" y="371094"/>
                  </a:lnTo>
                  <a:lnTo>
                    <a:pt x="300532" y="379082"/>
                  </a:lnTo>
                  <a:lnTo>
                    <a:pt x="300532" y="331952"/>
                  </a:lnTo>
                  <a:lnTo>
                    <a:pt x="298805" y="331724"/>
                  </a:lnTo>
                  <a:lnTo>
                    <a:pt x="290017" y="331724"/>
                  </a:lnTo>
                  <a:lnTo>
                    <a:pt x="282676" y="335826"/>
                  </a:lnTo>
                  <a:lnTo>
                    <a:pt x="276783" y="344030"/>
                  </a:lnTo>
                  <a:lnTo>
                    <a:pt x="276783" y="315823"/>
                  </a:lnTo>
                  <a:lnTo>
                    <a:pt x="277571" y="309778"/>
                  </a:lnTo>
                  <a:lnTo>
                    <a:pt x="279158" y="306463"/>
                  </a:lnTo>
                  <a:lnTo>
                    <a:pt x="280885" y="303009"/>
                  </a:lnTo>
                  <a:lnTo>
                    <a:pt x="283540" y="301282"/>
                  </a:lnTo>
                  <a:lnTo>
                    <a:pt x="290449" y="301282"/>
                  </a:lnTo>
                  <a:lnTo>
                    <a:pt x="292760" y="302717"/>
                  </a:lnTo>
                  <a:lnTo>
                    <a:pt x="294055" y="305600"/>
                  </a:lnTo>
                  <a:lnTo>
                    <a:pt x="295490" y="308483"/>
                  </a:lnTo>
                  <a:lnTo>
                    <a:pt x="296214" y="313016"/>
                  </a:lnTo>
                  <a:lnTo>
                    <a:pt x="296214" y="319201"/>
                  </a:lnTo>
                  <a:lnTo>
                    <a:pt x="324929" y="319201"/>
                  </a:lnTo>
                  <a:lnTo>
                    <a:pt x="310172" y="279488"/>
                  </a:lnTo>
                  <a:lnTo>
                    <a:pt x="287147" y="272567"/>
                  </a:lnTo>
                  <a:lnTo>
                    <a:pt x="277787" y="272567"/>
                  </a:lnTo>
                  <a:lnTo>
                    <a:pt x="250456" y="305168"/>
                  </a:lnTo>
                  <a:lnTo>
                    <a:pt x="248094" y="390664"/>
                  </a:lnTo>
                  <a:lnTo>
                    <a:pt x="248640" y="401815"/>
                  </a:lnTo>
                  <a:lnTo>
                    <a:pt x="263626" y="441464"/>
                  </a:lnTo>
                  <a:lnTo>
                    <a:pt x="288658" y="449605"/>
                  </a:lnTo>
                  <a:lnTo>
                    <a:pt x="298246" y="448703"/>
                  </a:lnTo>
                  <a:lnTo>
                    <a:pt x="325424" y="420890"/>
                  </a:lnTo>
                  <a:lnTo>
                    <a:pt x="328599" y="404698"/>
                  </a:lnTo>
                  <a:lnTo>
                    <a:pt x="329247" y="390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1342589" y="4680620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29">
                  <a:moveTo>
                    <a:pt x="513397" y="0"/>
                  </a:moveTo>
                  <a:lnTo>
                    <a:pt x="466668" y="2098"/>
                  </a:lnTo>
                  <a:lnTo>
                    <a:pt x="421114" y="8272"/>
                  </a:lnTo>
                  <a:lnTo>
                    <a:pt x="376916" y="18340"/>
                  </a:lnTo>
                  <a:lnTo>
                    <a:pt x="334257" y="32121"/>
                  </a:lnTo>
                  <a:lnTo>
                    <a:pt x="293316" y="49434"/>
                  </a:lnTo>
                  <a:lnTo>
                    <a:pt x="254276" y="70097"/>
                  </a:lnTo>
                  <a:lnTo>
                    <a:pt x="217318" y="93929"/>
                  </a:lnTo>
                  <a:lnTo>
                    <a:pt x="182622" y="120750"/>
                  </a:lnTo>
                  <a:lnTo>
                    <a:pt x="150371" y="150377"/>
                  </a:lnTo>
                  <a:lnTo>
                    <a:pt x="120745" y="182630"/>
                  </a:lnTo>
                  <a:lnTo>
                    <a:pt x="93925" y="217326"/>
                  </a:lnTo>
                  <a:lnTo>
                    <a:pt x="70094" y="254285"/>
                  </a:lnTo>
                  <a:lnTo>
                    <a:pt x="49431" y="293326"/>
                  </a:lnTo>
                  <a:lnTo>
                    <a:pt x="32119" y="334268"/>
                  </a:lnTo>
                  <a:lnTo>
                    <a:pt x="18339" y="376928"/>
                  </a:lnTo>
                  <a:lnTo>
                    <a:pt x="8271" y="421126"/>
                  </a:lnTo>
                  <a:lnTo>
                    <a:pt x="2098" y="466680"/>
                  </a:lnTo>
                  <a:lnTo>
                    <a:pt x="0" y="513410"/>
                  </a:lnTo>
                  <a:lnTo>
                    <a:pt x="2098" y="560139"/>
                  </a:lnTo>
                  <a:lnTo>
                    <a:pt x="8271" y="605694"/>
                  </a:lnTo>
                  <a:lnTo>
                    <a:pt x="18339" y="649892"/>
                  </a:lnTo>
                  <a:lnTo>
                    <a:pt x="32119" y="692552"/>
                  </a:lnTo>
                  <a:lnTo>
                    <a:pt x="49431" y="733493"/>
                  </a:lnTo>
                  <a:lnTo>
                    <a:pt x="70094" y="772534"/>
                  </a:lnTo>
                  <a:lnTo>
                    <a:pt x="93925" y="809493"/>
                  </a:lnTo>
                  <a:lnTo>
                    <a:pt x="120745" y="844190"/>
                  </a:lnTo>
                  <a:lnTo>
                    <a:pt x="150371" y="876442"/>
                  </a:lnTo>
                  <a:lnTo>
                    <a:pt x="182622" y="906069"/>
                  </a:lnTo>
                  <a:lnTo>
                    <a:pt x="217318" y="932890"/>
                  </a:lnTo>
                  <a:lnTo>
                    <a:pt x="254276" y="956722"/>
                  </a:lnTo>
                  <a:lnTo>
                    <a:pt x="293316" y="977386"/>
                  </a:lnTo>
                  <a:lnTo>
                    <a:pt x="334257" y="994699"/>
                  </a:lnTo>
                  <a:lnTo>
                    <a:pt x="376916" y="1008480"/>
                  </a:lnTo>
                  <a:lnTo>
                    <a:pt x="421114" y="1018548"/>
                  </a:lnTo>
                  <a:lnTo>
                    <a:pt x="466668" y="1024722"/>
                  </a:lnTo>
                  <a:lnTo>
                    <a:pt x="513397" y="1026820"/>
                  </a:lnTo>
                  <a:lnTo>
                    <a:pt x="560128" y="1024722"/>
                  </a:lnTo>
                  <a:lnTo>
                    <a:pt x="605684" y="1018548"/>
                  </a:lnTo>
                  <a:lnTo>
                    <a:pt x="649883" y="1008480"/>
                  </a:lnTo>
                  <a:lnTo>
                    <a:pt x="692544" y="994699"/>
                  </a:lnTo>
                  <a:lnTo>
                    <a:pt x="733486" y="977386"/>
                  </a:lnTo>
                  <a:lnTo>
                    <a:pt x="772527" y="956722"/>
                  </a:lnTo>
                  <a:lnTo>
                    <a:pt x="809486" y="932890"/>
                  </a:lnTo>
                  <a:lnTo>
                    <a:pt x="844182" y="906069"/>
                  </a:lnTo>
                  <a:lnTo>
                    <a:pt x="876434" y="876442"/>
                  </a:lnTo>
                  <a:lnTo>
                    <a:pt x="906061" y="844190"/>
                  </a:lnTo>
                  <a:lnTo>
                    <a:pt x="932881" y="809493"/>
                  </a:lnTo>
                  <a:lnTo>
                    <a:pt x="956713" y="772534"/>
                  </a:lnTo>
                  <a:lnTo>
                    <a:pt x="977375" y="733493"/>
                  </a:lnTo>
                  <a:lnTo>
                    <a:pt x="994687" y="692552"/>
                  </a:lnTo>
                  <a:lnTo>
                    <a:pt x="1008468" y="649892"/>
                  </a:lnTo>
                  <a:lnTo>
                    <a:pt x="1018536" y="605694"/>
                  </a:lnTo>
                  <a:lnTo>
                    <a:pt x="1024709" y="560139"/>
                  </a:lnTo>
                  <a:lnTo>
                    <a:pt x="1026807" y="513410"/>
                  </a:lnTo>
                  <a:lnTo>
                    <a:pt x="1024709" y="466680"/>
                  </a:lnTo>
                  <a:lnTo>
                    <a:pt x="1018536" y="421126"/>
                  </a:lnTo>
                  <a:lnTo>
                    <a:pt x="1008468" y="376928"/>
                  </a:lnTo>
                  <a:lnTo>
                    <a:pt x="994687" y="334268"/>
                  </a:lnTo>
                  <a:lnTo>
                    <a:pt x="977375" y="293326"/>
                  </a:lnTo>
                  <a:lnTo>
                    <a:pt x="956713" y="254285"/>
                  </a:lnTo>
                  <a:lnTo>
                    <a:pt x="932881" y="217326"/>
                  </a:lnTo>
                  <a:lnTo>
                    <a:pt x="906061" y="182630"/>
                  </a:lnTo>
                  <a:lnTo>
                    <a:pt x="876434" y="150377"/>
                  </a:lnTo>
                  <a:lnTo>
                    <a:pt x="844182" y="120750"/>
                  </a:lnTo>
                  <a:lnTo>
                    <a:pt x="809486" y="93929"/>
                  </a:lnTo>
                  <a:lnTo>
                    <a:pt x="772527" y="70097"/>
                  </a:lnTo>
                  <a:lnTo>
                    <a:pt x="733486" y="49434"/>
                  </a:lnTo>
                  <a:lnTo>
                    <a:pt x="692544" y="32121"/>
                  </a:lnTo>
                  <a:lnTo>
                    <a:pt x="649883" y="18340"/>
                  </a:lnTo>
                  <a:lnTo>
                    <a:pt x="605684" y="8272"/>
                  </a:lnTo>
                  <a:lnTo>
                    <a:pt x="560128" y="2098"/>
                  </a:lnTo>
                  <a:lnTo>
                    <a:pt x="51339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1496269" y="4952085"/>
              <a:ext cx="738505" cy="552450"/>
            </a:xfrm>
            <a:custGeom>
              <a:avLst/>
              <a:gdLst/>
              <a:ahLst/>
              <a:cxnLst/>
              <a:rect l="l" t="t" r="r" b="b"/>
              <a:pathLst>
                <a:path w="738504" h="552450">
                  <a:moveTo>
                    <a:pt x="12090" y="102463"/>
                  </a:moveTo>
                  <a:lnTo>
                    <a:pt x="1803" y="102463"/>
                  </a:lnTo>
                  <a:lnTo>
                    <a:pt x="1803" y="185750"/>
                  </a:lnTo>
                  <a:lnTo>
                    <a:pt x="12090" y="185750"/>
                  </a:lnTo>
                  <a:lnTo>
                    <a:pt x="12090" y="102463"/>
                  </a:lnTo>
                  <a:close/>
                </a:path>
                <a:path w="738504" h="552450">
                  <a:moveTo>
                    <a:pt x="48920" y="74371"/>
                  </a:moveTo>
                  <a:lnTo>
                    <a:pt x="10287" y="74371"/>
                  </a:lnTo>
                  <a:lnTo>
                    <a:pt x="10287" y="863"/>
                  </a:lnTo>
                  <a:lnTo>
                    <a:pt x="0" y="863"/>
                  </a:lnTo>
                  <a:lnTo>
                    <a:pt x="0" y="84150"/>
                  </a:lnTo>
                  <a:lnTo>
                    <a:pt x="48920" y="84150"/>
                  </a:lnTo>
                  <a:lnTo>
                    <a:pt x="48920" y="74371"/>
                  </a:lnTo>
                  <a:close/>
                </a:path>
                <a:path w="738504" h="552450">
                  <a:moveTo>
                    <a:pt x="80340" y="148005"/>
                  </a:moveTo>
                  <a:lnTo>
                    <a:pt x="79222" y="142290"/>
                  </a:lnTo>
                  <a:lnTo>
                    <a:pt x="79184" y="142087"/>
                  </a:lnTo>
                  <a:lnTo>
                    <a:pt x="74688" y="132372"/>
                  </a:lnTo>
                  <a:lnTo>
                    <a:pt x="74625" y="132232"/>
                  </a:lnTo>
                  <a:lnTo>
                    <a:pt x="74561" y="132092"/>
                  </a:lnTo>
                  <a:lnTo>
                    <a:pt x="73444" y="130810"/>
                  </a:lnTo>
                  <a:lnTo>
                    <a:pt x="71310" y="128358"/>
                  </a:lnTo>
                  <a:lnTo>
                    <a:pt x="69583" y="127292"/>
                  </a:lnTo>
                  <a:lnTo>
                    <a:pt x="69583" y="149136"/>
                  </a:lnTo>
                  <a:lnTo>
                    <a:pt x="32575" y="149136"/>
                  </a:lnTo>
                  <a:lnTo>
                    <a:pt x="33299" y="143167"/>
                  </a:lnTo>
                  <a:lnTo>
                    <a:pt x="35293" y="138607"/>
                  </a:lnTo>
                  <a:lnTo>
                    <a:pt x="41770" y="132372"/>
                  </a:lnTo>
                  <a:lnTo>
                    <a:pt x="46177" y="130810"/>
                  </a:lnTo>
                  <a:lnTo>
                    <a:pt x="51777" y="130810"/>
                  </a:lnTo>
                  <a:lnTo>
                    <a:pt x="58851" y="131953"/>
                  </a:lnTo>
                  <a:lnTo>
                    <a:pt x="64185" y="135382"/>
                  </a:lnTo>
                  <a:lnTo>
                    <a:pt x="67754" y="141109"/>
                  </a:lnTo>
                  <a:lnTo>
                    <a:pt x="69583" y="149136"/>
                  </a:lnTo>
                  <a:lnTo>
                    <a:pt x="69583" y="127292"/>
                  </a:lnTo>
                  <a:lnTo>
                    <a:pt x="62585" y="122923"/>
                  </a:lnTo>
                  <a:lnTo>
                    <a:pt x="57404" y="121551"/>
                  </a:lnTo>
                  <a:lnTo>
                    <a:pt x="45415" y="121551"/>
                  </a:lnTo>
                  <a:lnTo>
                    <a:pt x="40132" y="122923"/>
                  </a:lnTo>
                  <a:lnTo>
                    <a:pt x="31064" y="128358"/>
                  </a:lnTo>
                  <a:lnTo>
                    <a:pt x="27813" y="131953"/>
                  </a:lnTo>
                  <a:lnTo>
                    <a:pt x="27686" y="132092"/>
                  </a:lnTo>
                  <a:lnTo>
                    <a:pt x="27559" y="132232"/>
                  </a:lnTo>
                  <a:lnTo>
                    <a:pt x="22682" y="142087"/>
                  </a:lnTo>
                  <a:lnTo>
                    <a:pt x="22580" y="142290"/>
                  </a:lnTo>
                  <a:lnTo>
                    <a:pt x="21386" y="148005"/>
                  </a:lnTo>
                  <a:lnTo>
                    <a:pt x="21348" y="161366"/>
                  </a:lnTo>
                  <a:lnTo>
                    <a:pt x="22529" y="166725"/>
                  </a:lnTo>
                  <a:lnTo>
                    <a:pt x="22606" y="167055"/>
                  </a:lnTo>
                  <a:lnTo>
                    <a:pt x="25107" y="171983"/>
                  </a:lnTo>
                  <a:lnTo>
                    <a:pt x="27584" y="176771"/>
                  </a:lnTo>
                  <a:lnTo>
                    <a:pt x="27660" y="176923"/>
                  </a:lnTo>
                  <a:lnTo>
                    <a:pt x="31229" y="180733"/>
                  </a:lnTo>
                  <a:lnTo>
                    <a:pt x="40436" y="186131"/>
                  </a:lnTo>
                  <a:lnTo>
                    <a:pt x="45796" y="187490"/>
                  </a:lnTo>
                  <a:lnTo>
                    <a:pt x="57988" y="187490"/>
                  </a:lnTo>
                  <a:lnTo>
                    <a:pt x="79184" y="170268"/>
                  </a:lnTo>
                  <a:lnTo>
                    <a:pt x="79248" y="170129"/>
                  </a:lnTo>
                  <a:lnTo>
                    <a:pt x="69354" y="166725"/>
                  </a:lnTo>
                  <a:lnTo>
                    <a:pt x="67691" y="170129"/>
                  </a:lnTo>
                  <a:lnTo>
                    <a:pt x="67627" y="170268"/>
                  </a:lnTo>
                  <a:lnTo>
                    <a:pt x="65214" y="172986"/>
                  </a:lnTo>
                  <a:lnTo>
                    <a:pt x="59080" y="176771"/>
                  </a:lnTo>
                  <a:lnTo>
                    <a:pt x="55511" y="177711"/>
                  </a:lnTo>
                  <a:lnTo>
                    <a:pt x="45681" y="177711"/>
                  </a:lnTo>
                  <a:lnTo>
                    <a:pt x="32397" y="157416"/>
                  </a:lnTo>
                  <a:lnTo>
                    <a:pt x="80289" y="157416"/>
                  </a:lnTo>
                  <a:lnTo>
                    <a:pt x="80327" y="149136"/>
                  </a:lnTo>
                  <a:lnTo>
                    <a:pt x="80340" y="148005"/>
                  </a:lnTo>
                  <a:close/>
                </a:path>
                <a:path w="738504" h="552450">
                  <a:moveTo>
                    <a:pt x="109601" y="46405"/>
                  </a:moveTo>
                  <a:lnTo>
                    <a:pt x="108483" y="40690"/>
                  </a:lnTo>
                  <a:lnTo>
                    <a:pt x="108445" y="40487"/>
                  </a:lnTo>
                  <a:lnTo>
                    <a:pt x="103949" y="30772"/>
                  </a:lnTo>
                  <a:lnTo>
                    <a:pt x="103886" y="30632"/>
                  </a:lnTo>
                  <a:lnTo>
                    <a:pt x="103822" y="30492"/>
                  </a:lnTo>
                  <a:lnTo>
                    <a:pt x="102704" y="29210"/>
                  </a:lnTo>
                  <a:lnTo>
                    <a:pt x="100571" y="26758"/>
                  </a:lnTo>
                  <a:lnTo>
                    <a:pt x="98844" y="25692"/>
                  </a:lnTo>
                  <a:lnTo>
                    <a:pt x="98844" y="47536"/>
                  </a:lnTo>
                  <a:lnTo>
                    <a:pt x="61836" y="47536"/>
                  </a:lnTo>
                  <a:lnTo>
                    <a:pt x="62560" y="41567"/>
                  </a:lnTo>
                  <a:lnTo>
                    <a:pt x="64554" y="37007"/>
                  </a:lnTo>
                  <a:lnTo>
                    <a:pt x="71031" y="30772"/>
                  </a:lnTo>
                  <a:lnTo>
                    <a:pt x="75438" y="29210"/>
                  </a:lnTo>
                  <a:lnTo>
                    <a:pt x="81038" y="29210"/>
                  </a:lnTo>
                  <a:lnTo>
                    <a:pt x="88112" y="30353"/>
                  </a:lnTo>
                  <a:lnTo>
                    <a:pt x="93446" y="33782"/>
                  </a:lnTo>
                  <a:lnTo>
                    <a:pt x="97015" y="39509"/>
                  </a:lnTo>
                  <a:lnTo>
                    <a:pt x="98844" y="47536"/>
                  </a:lnTo>
                  <a:lnTo>
                    <a:pt x="98844" y="25692"/>
                  </a:lnTo>
                  <a:lnTo>
                    <a:pt x="91846" y="21323"/>
                  </a:lnTo>
                  <a:lnTo>
                    <a:pt x="86664" y="19951"/>
                  </a:lnTo>
                  <a:lnTo>
                    <a:pt x="74676" y="19951"/>
                  </a:lnTo>
                  <a:lnTo>
                    <a:pt x="69392" y="21323"/>
                  </a:lnTo>
                  <a:lnTo>
                    <a:pt x="60325" y="26758"/>
                  </a:lnTo>
                  <a:lnTo>
                    <a:pt x="57073" y="30353"/>
                  </a:lnTo>
                  <a:lnTo>
                    <a:pt x="56946" y="30492"/>
                  </a:lnTo>
                  <a:lnTo>
                    <a:pt x="56819" y="30632"/>
                  </a:lnTo>
                  <a:lnTo>
                    <a:pt x="51943" y="40487"/>
                  </a:lnTo>
                  <a:lnTo>
                    <a:pt x="51841" y="40690"/>
                  </a:lnTo>
                  <a:lnTo>
                    <a:pt x="50647" y="46405"/>
                  </a:lnTo>
                  <a:lnTo>
                    <a:pt x="50609" y="59766"/>
                  </a:lnTo>
                  <a:lnTo>
                    <a:pt x="51790" y="65125"/>
                  </a:lnTo>
                  <a:lnTo>
                    <a:pt x="51866" y="65455"/>
                  </a:lnTo>
                  <a:lnTo>
                    <a:pt x="54368" y="70383"/>
                  </a:lnTo>
                  <a:lnTo>
                    <a:pt x="56845" y="75171"/>
                  </a:lnTo>
                  <a:lnTo>
                    <a:pt x="56921" y="75323"/>
                  </a:lnTo>
                  <a:lnTo>
                    <a:pt x="60477" y="79133"/>
                  </a:lnTo>
                  <a:lnTo>
                    <a:pt x="69697" y="84531"/>
                  </a:lnTo>
                  <a:lnTo>
                    <a:pt x="75057" y="85890"/>
                  </a:lnTo>
                  <a:lnTo>
                    <a:pt x="87236" y="85890"/>
                  </a:lnTo>
                  <a:lnTo>
                    <a:pt x="108445" y="68668"/>
                  </a:lnTo>
                  <a:lnTo>
                    <a:pt x="108508" y="68529"/>
                  </a:lnTo>
                  <a:lnTo>
                    <a:pt x="98615" y="65125"/>
                  </a:lnTo>
                  <a:lnTo>
                    <a:pt x="96939" y="68529"/>
                  </a:lnTo>
                  <a:lnTo>
                    <a:pt x="96875" y="68668"/>
                  </a:lnTo>
                  <a:lnTo>
                    <a:pt x="94475" y="71386"/>
                  </a:lnTo>
                  <a:lnTo>
                    <a:pt x="88341" y="75171"/>
                  </a:lnTo>
                  <a:lnTo>
                    <a:pt x="84772" y="76111"/>
                  </a:lnTo>
                  <a:lnTo>
                    <a:pt x="74942" y="76111"/>
                  </a:lnTo>
                  <a:lnTo>
                    <a:pt x="61658" y="55816"/>
                  </a:lnTo>
                  <a:lnTo>
                    <a:pt x="109550" y="55816"/>
                  </a:lnTo>
                  <a:lnTo>
                    <a:pt x="109588" y="47536"/>
                  </a:lnTo>
                  <a:lnTo>
                    <a:pt x="109601" y="46405"/>
                  </a:lnTo>
                  <a:close/>
                </a:path>
                <a:path w="738504" h="552450">
                  <a:moveTo>
                    <a:pt x="137439" y="154635"/>
                  </a:moveTo>
                  <a:lnTo>
                    <a:pt x="137312" y="142087"/>
                  </a:lnTo>
                  <a:lnTo>
                    <a:pt x="137299" y="141770"/>
                  </a:lnTo>
                  <a:lnTo>
                    <a:pt x="136969" y="139128"/>
                  </a:lnTo>
                  <a:lnTo>
                    <a:pt x="136880" y="138379"/>
                  </a:lnTo>
                  <a:lnTo>
                    <a:pt x="126682" y="124675"/>
                  </a:lnTo>
                  <a:lnTo>
                    <a:pt x="122669" y="122593"/>
                  </a:lnTo>
                  <a:lnTo>
                    <a:pt x="117792" y="121551"/>
                  </a:lnTo>
                  <a:lnTo>
                    <a:pt x="105105" y="121551"/>
                  </a:lnTo>
                  <a:lnTo>
                    <a:pt x="99441" y="123088"/>
                  </a:lnTo>
                  <a:lnTo>
                    <a:pt x="90690" y="129222"/>
                  </a:lnTo>
                  <a:lnTo>
                    <a:pt x="87757" y="133540"/>
                  </a:lnTo>
                  <a:lnTo>
                    <a:pt x="86245" y="139128"/>
                  </a:lnTo>
                  <a:lnTo>
                    <a:pt x="96024" y="142087"/>
                  </a:lnTo>
                  <a:lnTo>
                    <a:pt x="97104" y="138379"/>
                  </a:lnTo>
                  <a:lnTo>
                    <a:pt x="99034" y="135648"/>
                  </a:lnTo>
                  <a:lnTo>
                    <a:pt x="104622" y="132054"/>
                  </a:lnTo>
                  <a:lnTo>
                    <a:pt x="108000" y="131152"/>
                  </a:lnTo>
                  <a:lnTo>
                    <a:pt x="117246" y="131152"/>
                  </a:lnTo>
                  <a:lnTo>
                    <a:pt x="121107" y="132346"/>
                  </a:lnTo>
                  <a:lnTo>
                    <a:pt x="123494" y="134734"/>
                  </a:lnTo>
                  <a:lnTo>
                    <a:pt x="125895" y="137096"/>
                  </a:lnTo>
                  <a:lnTo>
                    <a:pt x="127165" y="140792"/>
                  </a:lnTo>
                  <a:lnTo>
                    <a:pt x="127190" y="141770"/>
                  </a:lnTo>
                  <a:lnTo>
                    <a:pt x="127317" y="145846"/>
                  </a:lnTo>
                  <a:lnTo>
                    <a:pt x="127203" y="154635"/>
                  </a:lnTo>
                  <a:lnTo>
                    <a:pt x="127177" y="155714"/>
                  </a:lnTo>
                  <a:lnTo>
                    <a:pt x="127050" y="158508"/>
                  </a:lnTo>
                  <a:lnTo>
                    <a:pt x="126974" y="159435"/>
                  </a:lnTo>
                  <a:lnTo>
                    <a:pt x="126911" y="160070"/>
                  </a:lnTo>
                  <a:lnTo>
                    <a:pt x="126796" y="161696"/>
                  </a:lnTo>
                  <a:lnTo>
                    <a:pt x="126542" y="163156"/>
                  </a:lnTo>
                  <a:lnTo>
                    <a:pt x="126161" y="164465"/>
                  </a:lnTo>
                  <a:lnTo>
                    <a:pt x="125653" y="167132"/>
                  </a:lnTo>
                  <a:lnTo>
                    <a:pt x="110312" y="178866"/>
                  </a:lnTo>
                  <a:lnTo>
                    <a:pt x="103911" y="178866"/>
                  </a:lnTo>
                  <a:lnTo>
                    <a:pt x="94170" y="170611"/>
                  </a:lnTo>
                  <a:lnTo>
                    <a:pt x="94170" y="166103"/>
                  </a:lnTo>
                  <a:lnTo>
                    <a:pt x="127203" y="154635"/>
                  </a:lnTo>
                  <a:lnTo>
                    <a:pt x="127203" y="145872"/>
                  </a:lnTo>
                  <a:lnTo>
                    <a:pt x="89052" y="153530"/>
                  </a:lnTo>
                  <a:lnTo>
                    <a:pt x="83934" y="159651"/>
                  </a:lnTo>
                  <a:lnTo>
                    <a:pt x="83934" y="172288"/>
                  </a:lnTo>
                  <a:lnTo>
                    <a:pt x="97028" y="186766"/>
                  </a:lnTo>
                  <a:lnTo>
                    <a:pt x="97358" y="186766"/>
                  </a:lnTo>
                  <a:lnTo>
                    <a:pt x="100647" y="187490"/>
                  </a:lnTo>
                  <a:lnTo>
                    <a:pt x="105168" y="187490"/>
                  </a:lnTo>
                  <a:lnTo>
                    <a:pt x="112483" y="186766"/>
                  </a:lnTo>
                  <a:lnTo>
                    <a:pt x="118783" y="184619"/>
                  </a:lnTo>
                  <a:lnTo>
                    <a:pt x="124040" y="181051"/>
                  </a:lnTo>
                  <a:lnTo>
                    <a:pt x="125895" y="178866"/>
                  </a:lnTo>
                  <a:lnTo>
                    <a:pt x="128295" y="176034"/>
                  </a:lnTo>
                  <a:lnTo>
                    <a:pt x="128295" y="185750"/>
                  </a:lnTo>
                  <a:lnTo>
                    <a:pt x="137439" y="185750"/>
                  </a:lnTo>
                  <a:lnTo>
                    <a:pt x="137439" y="176034"/>
                  </a:lnTo>
                  <a:lnTo>
                    <a:pt x="137439" y="154635"/>
                  </a:lnTo>
                  <a:close/>
                </a:path>
                <a:path w="738504" h="552450">
                  <a:moveTo>
                    <a:pt x="166700" y="53035"/>
                  </a:moveTo>
                  <a:lnTo>
                    <a:pt x="166573" y="40487"/>
                  </a:lnTo>
                  <a:lnTo>
                    <a:pt x="166560" y="40170"/>
                  </a:lnTo>
                  <a:lnTo>
                    <a:pt x="166230" y="37528"/>
                  </a:lnTo>
                  <a:lnTo>
                    <a:pt x="166141" y="36779"/>
                  </a:lnTo>
                  <a:lnTo>
                    <a:pt x="155943" y="23075"/>
                  </a:lnTo>
                  <a:lnTo>
                    <a:pt x="151930" y="20993"/>
                  </a:lnTo>
                  <a:lnTo>
                    <a:pt x="147053" y="19951"/>
                  </a:lnTo>
                  <a:lnTo>
                    <a:pt x="134366" y="19951"/>
                  </a:lnTo>
                  <a:lnTo>
                    <a:pt x="128701" y="21488"/>
                  </a:lnTo>
                  <a:lnTo>
                    <a:pt x="119938" y="27622"/>
                  </a:lnTo>
                  <a:lnTo>
                    <a:pt x="117017" y="31940"/>
                  </a:lnTo>
                  <a:lnTo>
                    <a:pt x="115506" y="37528"/>
                  </a:lnTo>
                  <a:lnTo>
                    <a:pt x="125285" y="40487"/>
                  </a:lnTo>
                  <a:lnTo>
                    <a:pt x="126365" y="36779"/>
                  </a:lnTo>
                  <a:lnTo>
                    <a:pt x="128295" y="34048"/>
                  </a:lnTo>
                  <a:lnTo>
                    <a:pt x="133883" y="30454"/>
                  </a:lnTo>
                  <a:lnTo>
                    <a:pt x="137261" y="29552"/>
                  </a:lnTo>
                  <a:lnTo>
                    <a:pt x="146507" y="29552"/>
                  </a:lnTo>
                  <a:lnTo>
                    <a:pt x="150368" y="30746"/>
                  </a:lnTo>
                  <a:lnTo>
                    <a:pt x="155143" y="35496"/>
                  </a:lnTo>
                  <a:lnTo>
                    <a:pt x="156425" y="39192"/>
                  </a:lnTo>
                  <a:lnTo>
                    <a:pt x="156451" y="40170"/>
                  </a:lnTo>
                  <a:lnTo>
                    <a:pt x="156578" y="44246"/>
                  </a:lnTo>
                  <a:lnTo>
                    <a:pt x="156464" y="53035"/>
                  </a:lnTo>
                  <a:lnTo>
                    <a:pt x="156438" y="54114"/>
                  </a:lnTo>
                  <a:lnTo>
                    <a:pt x="156311" y="56908"/>
                  </a:lnTo>
                  <a:lnTo>
                    <a:pt x="156235" y="57835"/>
                  </a:lnTo>
                  <a:lnTo>
                    <a:pt x="156171" y="58470"/>
                  </a:lnTo>
                  <a:lnTo>
                    <a:pt x="156057" y="60096"/>
                  </a:lnTo>
                  <a:lnTo>
                    <a:pt x="155803" y="61556"/>
                  </a:lnTo>
                  <a:lnTo>
                    <a:pt x="155422" y="62865"/>
                  </a:lnTo>
                  <a:lnTo>
                    <a:pt x="154914" y="65532"/>
                  </a:lnTo>
                  <a:lnTo>
                    <a:pt x="139573" y="77266"/>
                  </a:lnTo>
                  <a:lnTo>
                    <a:pt x="133172" y="77266"/>
                  </a:lnTo>
                  <a:lnTo>
                    <a:pt x="123431" y="69011"/>
                  </a:lnTo>
                  <a:lnTo>
                    <a:pt x="123431" y="64503"/>
                  </a:lnTo>
                  <a:lnTo>
                    <a:pt x="156464" y="53035"/>
                  </a:lnTo>
                  <a:lnTo>
                    <a:pt x="156464" y="44272"/>
                  </a:lnTo>
                  <a:lnTo>
                    <a:pt x="118300" y="51930"/>
                  </a:lnTo>
                  <a:lnTo>
                    <a:pt x="113195" y="58051"/>
                  </a:lnTo>
                  <a:lnTo>
                    <a:pt x="113195" y="70688"/>
                  </a:lnTo>
                  <a:lnTo>
                    <a:pt x="126288" y="85166"/>
                  </a:lnTo>
                  <a:lnTo>
                    <a:pt x="126619" y="85166"/>
                  </a:lnTo>
                  <a:lnTo>
                    <a:pt x="129908" y="85890"/>
                  </a:lnTo>
                  <a:lnTo>
                    <a:pt x="134429" y="85890"/>
                  </a:lnTo>
                  <a:lnTo>
                    <a:pt x="141744" y="85166"/>
                  </a:lnTo>
                  <a:lnTo>
                    <a:pt x="148043" y="83019"/>
                  </a:lnTo>
                  <a:lnTo>
                    <a:pt x="153301" y="79451"/>
                  </a:lnTo>
                  <a:lnTo>
                    <a:pt x="155155" y="77266"/>
                  </a:lnTo>
                  <a:lnTo>
                    <a:pt x="157556" y="74434"/>
                  </a:lnTo>
                  <a:lnTo>
                    <a:pt x="157556" y="84150"/>
                  </a:lnTo>
                  <a:lnTo>
                    <a:pt x="166700" y="84150"/>
                  </a:lnTo>
                  <a:lnTo>
                    <a:pt x="166700" y="74434"/>
                  </a:lnTo>
                  <a:lnTo>
                    <a:pt x="166700" y="53035"/>
                  </a:lnTo>
                  <a:close/>
                </a:path>
                <a:path w="738504" h="552450">
                  <a:moveTo>
                    <a:pt x="180949" y="423824"/>
                  </a:moveTo>
                  <a:lnTo>
                    <a:pt x="171018" y="386689"/>
                  </a:lnTo>
                  <a:lnTo>
                    <a:pt x="141439" y="375031"/>
                  </a:lnTo>
                  <a:lnTo>
                    <a:pt x="132232" y="375754"/>
                  </a:lnTo>
                  <a:lnTo>
                    <a:pt x="104419" y="401802"/>
                  </a:lnTo>
                  <a:lnTo>
                    <a:pt x="102679" y="411302"/>
                  </a:lnTo>
                  <a:lnTo>
                    <a:pt x="102552" y="411949"/>
                  </a:lnTo>
                  <a:lnTo>
                    <a:pt x="101930" y="423824"/>
                  </a:lnTo>
                  <a:lnTo>
                    <a:pt x="101930" y="503275"/>
                  </a:lnTo>
                  <a:lnTo>
                    <a:pt x="111861" y="540410"/>
                  </a:lnTo>
                  <a:lnTo>
                    <a:pt x="141439" y="552069"/>
                  </a:lnTo>
                  <a:lnTo>
                    <a:pt x="150660" y="551345"/>
                  </a:lnTo>
                  <a:lnTo>
                    <a:pt x="178473" y="525297"/>
                  </a:lnTo>
                  <a:lnTo>
                    <a:pt x="178828" y="523354"/>
                  </a:lnTo>
                  <a:lnTo>
                    <a:pt x="180213" y="515797"/>
                  </a:lnTo>
                  <a:lnTo>
                    <a:pt x="180327" y="515150"/>
                  </a:lnTo>
                  <a:lnTo>
                    <a:pt x="180949" y="503275"/>
                  </a:lnTo>
                  <a:lnTo>
                    <a:pt x="180949" y="479742"/>
                  </a:lnTo>
                  <a:lnTo>
                    <a:pt x="152234" y="479742"/>
                  </a:lnTo>
                  <a:lnTo>
                    <a:pt x="152234" y="510108"/>
                  </a:lnTo>
                  <a:lnTo>
                    <a:pt x="151599" y="515150"/>
                  </a:lnTo>
                  <a:lnTo>
                    <a:pt x="151511" y="515797"/>
                  </a:lnTo>
                  <a:lnTo>
                    <a:pt x="148640" y="521843"/>
                  </a:lnTo>
                  <a:lnTo>
                    <a:pt x="145757" y="523354"/>
                  </a:lnTo>
                  <a:lnTo>
                    <a:pt x="137121" y="523354"/>
                  </a:lnTo>
                  <a:lnTo>
                    <a:pt x="134239" y="521843"/>
                  </a:lnTo>
                  <a:lnTo>
                    <a:pt x="131368" y="515797"/>
                  </a:lnTo>
                  <a:lnTo>
                    <a:pt x="130644" y="510108"/>
                  </a:lnTo>
                  <a:lnTo>
                    <a:pt x="130644" y="416991"/>
                  </a:lnTo>
                  <a:lnTo>
                    <a:pt x="131292" y="411949"/>
                  </a:lnTo>
                  <a:lnTo>
                    <a:pt x="131368" y="411302"/>
                  </a:lnTo>
                  <a:lnTo>
                    <a:pt x="134239" y="405257"/>
                  </a:lnTo>
                  <a:lnTo>
                    <a:pt x="137121" y="403745"/>
                  </a:lnTo>
                  <a:lnTo>
                    <a:pt x="145757" y="403745"/>
                  </a:lnTo>
                  <a:lnTo>
                    <a:pt x="148640" y="405257"/>
                  </a:lnTo>
                  <a:lnTo>
                    <a:pt x="151511" y="411302"/>
                  </a:lnTo>
                  <a:lnTo>
                    <a:pt x="152234" y="416991"/>
                  </a:lnTo>
                  <a:lnTo>
                    <a:pt x="152234" y="447357"/>
                  </a:lnTo>
                  <a:lnTo>
                    <a:pt x="180949" y="447357"/>
                  </a:lnTo>
                  <a:lnTo>
                    <a:pt x="180949" y="423824"/>
                  </a:lnTo>
                  <a:close/>
                </a:path>
                <a:path w="738504" h="552450">
                  <a:moveTo>
                    <a:pt x="199631" y="224891"/>
                  </a:moveTo>
                  <a:lnTo>
                    <a:pt x="189344" y="224891"/>
                  </a:lnTo>
                  <a:lnTo>
                    <a:pt x="189344" y="287350"/>
                  </a:lnTo>
                  <a:lnTo>
                    <a:pt x="199631" y="287350"/>
                  </a:lnTo>
                  <a:lnTo>
                    <a:pt x="199631" y="224891"/>
                  </a:lnTo>
                  <a:close/>
                </a:path>
                <a:path w="738504" h="552450">
                  <a:moveTo>
                    <a:pt x="199631" y="203200"/>
                  </a:moveTo>
                  <a:lnTo>
                    <a:pt x="189344" y="203200"/>
                  </a:lnTo>
                  <a:lnTo>
                    <a:pt x="189344" y="213842"/>
                  </a:lnTo>
                  <a:lnTo>
                    <a:pt x="199631" y="213842"/>
                  </a:lnTo>
                  <a:lnTo>
                    <a:pt x="199631" y="203200"/>
                  </a:lnTo>
                  <a:close/>
                </a:path>
                <a:path w="738504" h="552450">
                  <a:moveTo>
                    <a:pt x="201117" y="102463"/>
                  </a:moveTo>
                  <a:lnTo>
                    <a:pt x="191922" y="102463"/>
                  </a:lnTo>
                  <a:lnTo>
                    <a:pt x="191922" y="147294"/>
                  </a:lnTo>
                  <a:lnTo>
                    <a:pt x="191922" y="161632"/>
                  </a:lnTo>
                  <a:lnTo>
                    <a:pt x="190373" y="167360"/>
                  </a:lnTo>
                  <a:lnTo>
                    <a:pt x="187286" y="171640"/>
                  </a:lnTo>
                  <a:lnTo>
                    <a:pt x="184251" y="175920"/>
                  </a:lnTo>
                  <a:lnTo>
                    <a:pt x="179692" y="178054"/>
                  </a:lnTo>
                  <a:lnTo>
                    <a:pt x="169672" y="178054"/>
                  </a:lnTo>
                  <a:lnTo>
                    <a:pt x="155308" y="159016"/>
                  </a:lnTo>
                  <a:lnTo>
                    <a:pt x="155308" y="149948"/>
                  </a:lnTo>
                  <a:lnTo>
                    <a:pt x="169849" y="130975"/>
                  </a:lnTo>
                  <a:lnTo>
                    <a:pt x="179832" y="130975"/>
                  </a:lnTo>
                  <a:lnTo>
                    <a:pt x="184302" y="133096"/>
                  </a:lnTo>
                  <a:lnTo>
                    <a:pt x="190398" y="141579"/>
                  </a:lnTo>
                  <a:lnTo>
                    <a:pt x="191922" y="147294"/>
                  </a:lnTo>
                  <a:lnTo>
                    <a:pt x="191922" y="102463"/>
                  </a:lnTo>
                  <a:lnTo>
                    <a:pt x="190766" y="102463"/>
                  </a:lnTo>
                  <a:lnTo>
                    <a:pt x="190766" y="128955"/>
                  </a:lnTo>
                  <a:lnTo>
                    <a:pt x="188493" y="126568"/>
                  </a:lnTo>
                  <a:lnTo>
                    <a:pt x="185788" y="124726"/>
                  </a:lnTo>
                  <a:lnTo>
                    <a:pt x="179578" y="122186"/>
                  </a:lnTo>
                  <a:lnTo>
                    <a:pt x="176123" y="121551"/>
                  </a:lnTo>
                  <a:lnTo>
                    <a:pt x="166649" y="121551"/>
                  </a:lnTo>
                  <a:lnTo>
                    <a:pt x="144373" y="148209"/>
                  </a:lnTo>
                  <a:lnTo>
                    <a:pt x="144373" y="160743"/>
                  </a:lnTo>
                  <a:lnTo>
                    <a:pt x="166662" y="187490"/>
                  </a:lnTo>
                  <a:lnTo>
                    <a:pt x="176491" y="187490"/>
                  </a:lnTo>
                  <a:lnTo>
                    <a:pt x="191922" y="178689"/>
                  </a:lnTo>
                  <a:lnTo>
                    <a:pt x="191922" y="185750"/>
                  </a:lnTo>
                  <a:lnTo>
                    <a:pt x="201117" y="185750"/>
                  </a:lnTo>
                  <a:lnTo>
                    <a:pt x="201117" y="178689"/>
                  </a:lnTo>
                  <a:lnTo>
                    <a:pt x="201117" y="178054"/>
                  </a:lnTo>
                  <a:lnTo>
                    <a:pt x="201117" y="130975"/>
                  </a:lnTo>
                  <a:lnTo>
                    <a:pt x="201117" y="128955"/>
                  </a:lnTo>
                  <a:lnTo>
                    <a:pt x="201117" y="102463"/>
                  </a:lnTo>
                  <a:close/>
                </a:path>
                <a:path w="738504" h="552450">
                  <a:moveTo>
                    <a:pt x="224142" y="123291"/>
                  </a:moveTo>
                  <a:lnTo>
                    <a:pt x="213855" y="123291"/>
                  </a:lnTo>
                  <a:lnTo>
                    <a:pt x="213855" y="185750"/>
                  </a:lnTo>
                  <a:lnTo>
                    <a:pt x="224142" y="185750"/>
                  </a:lnTo>
                  <a:lnTo>
                    <a:pt x="224142" y="123291"/>
                  </a:lnTo>
                  <a:close/>
                </a:path>
                <a:path w="738504" h="552450">
                  <a:moveTo>
                    <a:pt x="224142" y="101600"/>
                  </a:moveTo>
                  <a:lnTo>
                    <a:pt x="213855" y="101600"/>
                  </a:lnTo>
                  <a:lnTo>
                    <a:pt x="213855" y="112242"/>
                  </a:lnTo>
                  <a:lnTo>
                    <a:pt x="224142" y="112242"/>
                  </a:lnTo>
                  <a:lnTo>
                    <a:pt x="224142" y="101600"/>
                  </a:lnTo>
                  <a:close/>
                </a:path>
                <a:path w="738504" h="552450">
                  <a:moveTo>
                    <a:pt x="231990" y="44996"/>
                  </a:moveTo>
                  <a:lnTo>
                    <a:pt x="231292" y="40640"/>
                  </a:lnTo>
                  <a:lnTo>
                    <a:pt x="231267" y="40462"/>
                  </a:lnTo>
                  <a:lnTo>
                    <a:pt x="228473" y="32004"/>
                  </a:lnTo>
                  <a:lnTo>
                    <a:pt x="228358" y="31648"/>
                  </a:lnTo>
                  <a:lnTo>
                    <a:pt x="227152" y="29845"/>
                  </a:lnTo>
                  <a:lnTo>
                    <a:pt x="225742" y="27774"/>
                  </a:lnTo>
                  <a:lnTo>
                    <a:pt x="218427" y="21691"/>
                  </a:lnTo>
                  <a:lnTo>
                    <a:pt x="218579" y="21691"/>
                  </a:lnTo>
                  <a:lnTo>
                    <a:pt x="213372" y="20066"/>
                  </a:lnTo>
                  <a:lnTo>
                    <a:pt x="202653" y="20066"/>
                  </a:lnTo>
                  <a:lnTo>
                    <a:pt x="198640" y="20891"/>
                  </a:lnTo>
                  <a:lnTo>
                    <a:pt x="191579" y="24206"/>
                  </a:lnTo>
                  <a:lnTo>
                    <a:pt x="188658" y="26606"/>
                  </a:lnTo>
                  <a:lnTo>
                    <a:pt x="186309" y="29730"/>
                  </a:lnTo>
                  <a:lnTo>
                    <a:pt x="186309" y="21691"/>
                  </a:lnTo>
                  <a:lnTo>
                    <a:pt x="177050" y="21691"/>
                  </a:lnTo>
                  <a:lnTo>
                    <a:pt x="177050" y="84150"/>
                  </a:lnTo>
                  <a:lnTo>
                    <a:pt x="187464" y="84150"/>
                  </a:lnTo>
                  <a:lnTo>
                    <a:pt x="187464" y="44183"/>
                  </a:lnTo>
                  <a:lnTo>
                    <a:pt x="188988" y="38862"/>
                  </a:lnTo>
                  <a:lnTo>
                    <a:pt x="195110" y="31648"/>
                  </a:lnTo>
                  <a:lnTo>
                    <a:pt x="199313" y="29845"/>
                  </a:lnTo>
                  <a:lnTo>
                    <a:pt x="210731" y="29845"/>
                  </a:lnTo>
                  <a:lnTo>
                    <a:pt x="215061" y="32004"/>
                  </a:lnTo>
                  <a:lnTo>
                    <a:pt x="220154" y="40462"/>
                  </a:lnTo>
                  <a:lnTo>
                    <a:pt x="220268" y="40640"/>
                  </a:lnTo>
                  <a:lnTo>
                    <a:pt x="221589" y="46151"/>
                  </a:lnTo>
                  <a:lnTo>
                    <a:pt x="221589" y="84150"/>
                  </a:lnTo>
                  <a:lnTo>
                    <a:pt x="231990" y="84150"/>
                  </a:lnTo>
                  <a:lnTo>
                    <a:pt x="231990" y="44996"/>
                  </a:lnTo>
                  <a:close/>
                </a:path>
                <a:path w="738504" h="552450">
                  <a:moveTo>
                    <a:pt x="266115" y="377190"/>
                  </a:moveTo>
                  <a:lnTo>
                    <a:pt x="237401" y="377190"/>
                  </a:lnTo>
                  <a:lnTo>
                    <a:pt x="237401" y="449084"/>
                  </a:lnTo>
                  <a:lnTo>
                    <a:pt x="211924" y="449084"/>
                  </a:lnTo>
                  <a:lnTo>
                    <a:pt x="211924" y="377190"/>
                  </a:lnTo>
                  <a:lnTo>
                    <a:pt x="183210" y="377190"/>
                  </a:lnTo>
                  <a:lnTo>
                    <a:pt x="183210" y="549910"/>
                  </a:lnTo>
                  <a:lnTo>
                    <a:pt x="211924" y="549910"/>
                  </a:lnTo>
                  <a:lnTo>
                    <a:pt x="211924" y="478015"/>
                  </a:lnTo>
                  <a:lnTo>
                    <a:pt x="237401" y="478015"/>
                  </a:lnTo>
                  <a:lnTo>
                    <a:pt x="237401" y="549910"/>
                  </a:lnTo>
                  <a:lnTo>
                    <a:pt x="266115" y="549910"/>
                  </a:lnTo>
                  <a:lnTo>
                    <a:pt x="266115" y="478015"/>
                  </a:lnTo>
                  <a:lnTo>
                    <a:pt x="266115" y="449084"/>
                  </a:lnTo>
                  <a:lnTo>
                    <a:pt x="266115" y="377190"/>
                  </a:lnTo>
                  <a:close/>
                </a:path>
                <a:path w="738504" h="552450">
                  <a:moveTo>
                    <a:pt x="267246" y="248196"/>
                  </a:moveTo>
                  <a:lnTo>
                    <a:pt x="266534" y="243840"/>
                  </a:lnTo>
                  <a:lnTo>
                    <a:pt x="266509" y="243662"/>
                  </a:lnTo>
                  <a:lnTo>
                    <a:pt x="263728" y="235204"/>
                  </a:lnTo>
                  <a:lnTo>
                    <a:pt x="263613" y="234848"/>
                  </a:lnTo>
                  <a:lnTo>
                    <a:pt x="262407" y="233045"/>
                  </a:lnTo>
                  <a:lnTo>
                    <a:pt x="260997" y="230974"/>
                  </a:lnTo>
                  <a:lnTo>
                    <a:pt x="253682" y="224891"/>
                  </a:lnTo>
                  <a:lnTo>
                    <a:pt x="253834" y="224891"/>
                  </a:lnTo>
                  <a:lnTo>
                    <a:pt x="248627" y="223266"/>
                  </a:lnTo>
                  <a:lnTo>
                    <a:pt x="237909" y="223266"/>
                  </a:lnTo>
                  <a:lnTo>
                    <a:pt x="233895" y="224091"/>
                  </a:lnTo>
                  <a:lnTo>
                    <a:pt x="226834" y="227406"/>
                  </a:lnTo>
                  <a:lnTo>
                    <a:pt x="223913" y="229806"/>
                  </a:lnTo>
                  <a:lnTo>
                    <a:pt x="221551" y="232930"/>
                  </a:lnTo>
                  <a:lnTo>
                    <a:pt x="221551" y="224891"/>
                  </a:lnTo>
                  <a:lnTo>
                    <a:pt x="212305" y="224891"/>
                  </a:lnTo>
                  <a:lnTo>
                    <a:pt x="212305" y="287350"/>
                  </a:lnTo>
                  <a:lnTo>
                    <a:pt x="222707" y="287350"/>
                  </a:lnTo>
                  <a:lnTo>
                    <a:pt x="222707" y="247383"/>
                  </a:lnTo>
                  <a:lnTo>
                    <a:pt x="224231" y="242062"/>
                  </a:lnTo>
                  <a:lnTo>
                    <a:pt x="230365" y="234848"/>
                  </a:lnTo>
                  <a:lnTo>
                    <a:pt x="234569" y="233045"/>
                  </a:lnTo>
                  <a:lnTo>
                    <a:pt x="245986" y="233045"/>
                  </a:lnTo>
                  <a:lnTo>
                    <a:pt x="250317" y="235204"/>
                  </a:lnTo>
                  <a:lnTo>
                    <a:pt x="255409" y="243662"/>
                  </a:lnTo>
                  <a:lnTo>
                    <a:pt x="255524" y="243840"/>
                  </a:lnTo>
                  <a:lnTo>
                    <a:pt x="256832" y="249351"/>
                  </a:lnTo>
                  <a:lnTo>
                    <a:pt x="256832" y="287350"/>
                  </a:lnTo>
                  <a:lnTo>
                    <a:pt x="267246" y="287350"/>
                  </a:lnTo>
                  <a:lnTo>
                    <a:pt x="267246" y="248196"/>
                  </a:lnTo>
                  <a:close/>
                </a:path>
                <a:path w="738504" h="552450">
                  <a:moveTo>
                    <a:pt x="291757" y="146596"/>
                  </a:moveTo>
                  <a:lnTo>
                    <a:pt x="291045" y="142240"/>
                  </a:lnTo>
                  <a:lnTo>
                    <a:pt x="291020" y="142062"/>
                  </a:lnTo>
                  <a:lnTo>
                    <a:pt x="288239" y="133604"/>
                  </a:lnTo>
                  <a:lnTo>
                    <a:pt x="288124" y="133248"/>
                  </a:lnTo>
                  <a:lnTo>
                    <a:pt x="286918" y="131445"/>
                  </a:lnTo>
                  <a:lnTo>
                    <a:pt x="285508" y="129374"/>
                  </a:lnTo>
                  <a:lnTo>
                    <a:pt x="278193" y="123291"/>
                  </a:lnTo>
                  <a:lnTo>
                    <a:pt x="278345" y="123291"/>
                  </a:lnTo>
                  <a:lnTo>
                    <a:pt x="273138" y="121666"/>
                  </a:lnTo>
                  <a:lnTo>
                    <a:pt x="262420" y="121666"/>
                  </a:lnTo>
                  <a:lnTo>
                    <a:pt x="258406" y="122491"/>
                  </a:lnTo>
                  <a:lnTo>
                    <a:pt x="251345" y="125806"/>
                  </a:lnTo>
                  <a:lnTo>
                    <a:pt x="248424" y="128206"/>
                  </a:lnTo>
                  <a:lnTo>
                    <a:pt x="246062" y="131330"/>
                  </a:lnTo>
                  <a:lnTo>
                    <a:pt x="246062" y="123291"/>
                  </a:lnTo>
                  <a:lnTo>
                    <a:pt x="236816" y="123291"/>
                  </a:lnTo>
                  <a:lnTo>
                    <a:pt x="236816" y="185750"/>
                  </a:lnTo>
                  <a:lnTo>
                    <a:pt x="247218" y="185750"/>
                  </a:lnTo>
                  <a:lnTo>
                    <a:pt x="247218" y="145783"/>
                  </a:lnTo>
                  <a:lnTo>
                    <a:pt x="248742" y="140462"/>
                  </a:lnTo>
                  <a:lnTo>
                    <a:pt x="254876" y="133248"/>
                  </a:lnTo>
                  <a:lnTo>
                    <a:pt x="259080" y="131445"/>
                  </a:lnTo>
                  <a:lnTo>
                    <a:pt x="270497" y="131445"/>
                  </a:lnTo>
                  <a:lnTo>
                    <a:pt x="274828" y="133604"/>
                  </a:lnTo>
                  <a:lnTo>
                    <a:pt x="279920" y="142062"/>
                  </a:lnTo>
                  <a:lnTo>
                    <a:pt x="280035" y="142240"/>
                  </a:lnTo>
                  <a:lnTo>
                    <a:pt x="281343" y="147751"/>
                  </a:lnTo>
                  <a:lnTo>
                    <a:pt x="281343" y="185750"/>
                  </a:lnTo>
                  <a:lnTo>
                    <a:pt x="291757" y="185750"/>
                  </a:lnTo>
                  <a:lnTo>
                    <a:pt x="291757" y="146596"/>
                  </a:lnTo>
                  <a:close/>
                </a:path>
                <a:path w="738504" h="552450">
                  <a:moveTo>
                    <a:pt x="317677" y="46418"/>
                  </a:moveTo>
                  <a:lnTo>
                    <a:pt x="316458" y="40716"/>
                  </a:lnTo>
                  <a:lnTo>
                    <a:pt x="311594" y="30772"/>
                  </a:lnTo>
                  <a:lnTo>
                    <a:pt x="310654" y="29730"/>
                  </a:lnTo>
                  <a:lnTo>
                    <a:pt x="308114" y="26885"/>
                  </a:lnTo>
                  <a:lnTo>
                    <a:pt x="306743" y="26060"/>
                  </a:lnTo>
                  <a:lnTo>
                    <a:pt x="306743" y="45770"/>
                  </a:lnTo>
                  <a:lnTo>
                    <a:pt x="306717" y="60071"/>
                  </a:lnTo>
                  <a:lnTo>
                    <a:pt x="293827" y="76111"/>
                  </a:lnTo>
                  <a:lnTo>
                    <a:pt x="281368" y="76111"/>
                  </a:lnTo>
                  <a:lnTo>
                    <a:pt x="276631" y="74053"/>
                  </a:lnTo>
                  <a:lnTo>
                    <a:pt x="273316" y="69926"/>
                  </a:lnTo>
                  <a:lnTo>
                    <a:pt x="270040" y="65760"/>
                  </a:lnTo>
                  <a:lnTo>
                    <a:pt x="268389" y="60071"/>
                  </a:lnTo>
                  <a:lnTo>
                    <a:pt x="268389" y="45770"/>
                  </a:lnTo>
                  <a:lnTo>
                    <a:pt x="269989" y="40132"/>
                  </a:lnTo>
                  <a:lnTo>
                    <a:pt x="273189" y="35966"/>
                  </a:lnTo>
                  <a:lnTo>
                    <a:pt x="276428" y="31813"/>
                  </a:lnTo>
                  <a:lnTo>
                    <a:pt x="281216" y="29730"/>
                  </a:lnTo>
                  <a:lnTo>
                    <a:pt x="293789" y="29730"/>
                  </a:lnTo>
                  <a:lnTo>
                    <a:pt x="298564" y="31813"/>
                  </a:lnTo>
                  <a:lnTo>
                    <a:pt x="301879" y="35966"/>
                  </a:lnTo>
                  <a:lnTo>
                    <a:pt x="305142" y="40132"/>
                  </a:lnTo>
                  <a:lnTo>
                    <a:pt x="306743" y="45770"/>
                  </a:lnTo>
                  <a:lnTo>
                    <a:pt x="306743" y="26060"/>
                  </a:lnTo>
                  <a:lnTo>
                    <a:pt x="299008" y="21336"/>
                  </a:lnTo>
                  <a:lnTo>
                    <a:pt x="293674" y="19951"/>
                  </a:lnTo>
                  <a:lnTo>
                    <a:pt x="281520" y="19951"/>
                  </a:lnTo>
                  <a:lnTo>
                    <a:pt x="257479" y="59372"/>
                  </a:lnTo>
                  <a:lnTo>
                    <a:pt x="258724" y="65138"/>
                  </a:lnTo>
                  <a:lnTo>
                    <a:pt x="281406" y="85890"/>
                  </a:lnTo>
                  <a:lnTo>
                    <a:pt x="293636" y="85890"/>
                  </a:lnTo>
                  <a:lnTo>
                    <a:pt x="298958" y="84518"/>
                  </a:lnTo>
                  <a:lnTo>
                    <a:pt x="308051" y="79006"/>
                  </a:lnTo>
                  <a:lnTo>
                    <a:pt x="310654" y="76111"/>
                  </a:lnTo>
                  <a:lnTo>
                    <a:pt x="311543" y="75133"/>
                  </a:lnTo>
                  <a:lnTo>
                    <a:pt x="316433" y="65138"/>
                  </a:lnTo>
                  <a:lnTo>
                    <a:pt x="317677" y="59372"/>
                  </a:lnTo>
                  <a:lnTo>
                    <a:pt x="317677" y="46418"/>
                  </a:lnTo>
                  <a:close/>
                </a:path>
                <a:path w="738504" h="552450">
                  <a:moveTo>
                    <a:pt x="327660" y="377190"/>
                  </a:moveTo>
                  <a:lnTo>
                    <a:pt x="268287" y="377190"/>
                  </a:lnTo>
                  <a:lnTo>
                    <a:pt x="268287" y="549910"/>
                  </a:lnTo>
                  <a:lnTo>
                    <a:pt x="297002" y="549910"/>
                  </a:lnTo>
                  <a:lnTo>
                    <a:pt x="297002" y="486651"/>
                  </a:lnTo>
                  <a:lnTo>
                    <a:pt x="327660" y="486651"/>
                  </a:lnTo>
                  <a:lnTo>
                    <a:pt x="327660" y="457720"/>
                  </a:lnTo>
                  <a:lnTo>
                    <a:pt x="297002" y="457720"/>
                  </a:lnTo>
                  <a:lnTo>
                    <a:pt x="297002" y="405904"/>
                  </a:lnTo>
                  <a:lnTo>
                    <a:pt x="327660" y="405904"/>
                  </a:lnTo>
                  <a:lnTo>
                    <a:pt x="327660" y="377190"/>
                  </a:lnTo>
                  <a:close/>
                </a:path>
                <a:path w="738504" h="552450">
                  <a:moveTo>
                    <a:pt x="355371" y="123990"/>
                  </a:moveTo>
                  <a:lnTo>
                    <a:pt x="346240" y="123990"/>
                  </a:lnTo>
                  <a:lnTo>
                    <a:pt x="346240" y="130340"/>
                  </a:lnTo>
                  <a:lnTo>
                    <a:pt x="346240" y="148120"/>
                  </a:lnTo>
                  <a:lnTo>
                    <a:pt x="346240" y="162090"/>
                  </a:lnTo>
                  <a:lnTo>
                    <a:pt x="344690" y="168440"/>
                  </a:lnTo>
                  <a:lnTo>
                    <a:pt x="338569" y="176060"/>
                  </a:lnTo>
                  <a:lnTo>
                    <a:pt x="334022" y="178600"/>
                  </a:lnTo>
                  <a:lnTo>
                    <a:pt x="323989" y="178600"/>
                  </a:lnTo>
                  <a:lnTo>
                    <a:pt x="309626" y="159550"/>
                  </a:lnTo>
                  <a:lnTo>
                    <a:pt x="309626" y="150660"/>
                  </a:lnTo>
                  <a:lnTo>
                    <a:pt x="324167" y="131610"/>
                  </a:lnTo>
                  <a:lnTo>
                    <a:pt x="334149" y="131610"/>
                  </a:lnTo>
                  <a:lnTo>
                    <a:pt x="338620" y="134150"/>
                  </a:lnTo>
                  <a:lnTo>
                    <a:pt x="344716" y="141770"/>
                  </a:lnTo>
                  <a:lnTo>
                    <a:pt x="346240" y="148120"/>
                  </a:lnTo>
                  <a:lnTo>
                    <a:pt x="346240" y="130340"/>
                  </a:lnTo>
                  <a:lnTo>
                    <a:pt x="343890" y="127800"/>
                  </a:lnTo>
                  <a:lnTo>
                    <a:pt x="341071" y="126530"/>
                  </a:lnTo>
                  <a:lnTo>
                    <a:pt x="334518" y="122720"/>
                  </a:lnTo>
                  <a:lnTo>
                    <a:pt x="320967" y="122720"/>
                  </a:lnTo>
                  <a:lnTo>
                    <a:pt x="316014" y="123990"/>
                  </a:lnTo>
                  <a:lnTo>
                    <a:pt x="307568" y="129070"/>
                  </a:lnTo>
                  <a:lnTo>
                    <a:pt x="304330" y="132880"/>
                  </a:lnTo>
                  <a:lnTo>
                    <a:pt x="299821" y="143040"/>
                  </a:lnTo>
                  <a:lnTo>
                    <a:pt x="298691" y="149390"/>
                  </a:lnTo>
                  <a:lnTo>
                    <a:pt x="298691" y="160820"/>
                  </a:lnTo>
                  <a:lnTo>
                    <a:pt x="320979" y="187490"/>
                  </a:lnTo>
                  <a:lnTo>
                    <a:pt x="333895" y="187490"/>
                  </a:lnTo>
                  <a:lnTo>
                    <a:pt x="340067" y="184950"/>
                  </a:lnTo>
                  <a:lnTo>
                    <a:pt x="342747" y="182410"/>
                  </a:lnTo>
                  <a:lnTo>
                    <a:pt x="345020" y="181140"/>
                  </a:lnTo>
                  <a:lnTo>
                    <a:pt x="345020" y="186220"/>
                  </a:lnTo>
                  <a:lnTo>
                    <a:pt x="343992" y="195110"/>
                  </a:lnTo>
                  <a:lnTo>
                    <a:pt x="340728" y="201460"/>
                  </a:lnTo>
                  <a:lnTo>
                    <a:pt x="335229" y="205270"/>
                  </a:lnTo>
                  <a:lnTo>
                    <a:pt x="334149" y="205447"/>
                  </a:lnTo>
                  <a:lnTo>
                    <a:pt x="331800" y="204000"/>
                  </a:lnTo>
                  <a:lnTo>
                    <a:pt x="327190" y="202730"/>
                  </a:lnTo>
                  <a:lnTo>
                    <a:pt x="316814" y="202730"/>
                  </a:lnTo>
                  <a:lnTo>
                    <a:pt x="316128" y="202907"/>
                  </a:lnTo>
                  <a:lnTo>
                    <a:pt x="315734" y="202730"/>
                  </a:lnTo>
                  <a:lnTo>
                    <a:pt x="313639" y="200190"/>
                  </a:lnTo>
                  <a:lnTo>
                    <a:pt x="312178" y="197650"/>
                  </a:lnTo>
                  <a:lnTo>
                    <a:pt x="302742" y="202730"/>
                  </a:lnTo>
                  <a:lnTo>
                    <a:pt x="305257" y="206540"/>
                  </a:lnTo>
                  <a:lnTo>
                    <a:pt x="306158" y="207543"/>
                  </a:lnTo>
                  <a:lnTo>
                    <a:pt x="303606" y="209080"/>
                  </a:lnTo>
                  <a:lnTo>
                    <a:pt x="300291" y="211620"/>
                  </a:lnTo>
                  <a:lnTo>
                    <a:pt x="295478" y="220510"/>
                  </a:lnTo>
                  <a:lnTo>
                    <a:pt x="294284" y="224320"/>
                  </a:lnTo>
                  <a:lnTo>
                    <a:pt x="294284" y="229400"/>
                  </a:lnTo>
                  <a:lnTo>
                    <a:pt x="304800" y="229400"/>
                  </a:lnTo>
                  <a:lnTo>
                    <a:pt x="304761" y="226860"/>
                  </a:lnTo>
                  <a:lnTo>
                    <a:pt x="305485" y="224320"/>
                  </a:lnTo>
                  <a:lnTo>
                    <a:pt x="308444" y="219240"/>
                  </a:lnTo>
                  <a:lnTo>
                    <a:pt x="310515" y="216700"/>
                  </a:lnTo>
                  <a:lnTo>
                    <a:pt x="315760" y="214160"/>
                  </a:lnTo>
                  <a:lnTo>
                    <a:pt x="316649" y="213766"/>
                  </a:lnTo>
                  <a:lnTo>
                    <a:pt x="317538" y="214160"/>
                  </a:lnTo>
                  <a:lnTo>
                    <a:pt x="322313" y="215430"/>
                  </a:lnTo>
                  <a:lnTo>
                    <a:pt x="330479" y="215430"/>
                  </a:lnTo>
                  <a:lnTo>
                    <a:pt x="333032" y="216700"/>
                  </a:lnTo>
                  <a:lnTo>
                    <a:pt x="335038" y="219240"/>
                  </a:lnTo>
                  <a:lnTo>
                    <a:pt x="337959" y="224320"/>
                  </a:lnTo>
                  <a:lnTo>
                    <a:pt x="338696" y="226860"/>
                  </a:lnTo>
                  <a:lnTo>
                    <a:pt x="338696" y="233210"/>
                  </a:lnTo>
                  <a:lnTo>
                    <a:pt x="338124" y="235750"/>
                  </a:lnTo>
                  <a:lnTo>
                    <a:pt x="335800" y="240830"/>
                  </a:lnTo>
                  <a:lnTo>
                    <a:pt x="333781" y="243370"/>
                  </a:lnTo>
                  <a:lnTo>
                    <a:pt x="293928" y="278930"/>
                  </a:lnTo>
                  <a:lnTo>
                    <a:pt x="293878" y="287820"/>
                  </a:lnTo>
                  <a:lnTo>
                    <a:pt x="349224" y="287820"/>
                  </a:lnTo>
                  <a:lnTo>
                    <a:pt x="349224" y="277660"/>
                  </a:lnTo>
                  <a:lnTo>
                    <a:pt x="309714" y="277660"/>
                  </a:lnTo>
                  <a:lnTo>
                    <a:pt x="336562" y="253530"/>
                  </a:lnTo>
                  <a:lnTo>
                    <a:pt x="349224" y="233210"/>
                  </a:lnTo>
                  <a:lnTo>
                    <a:pt x="349224" y="224320"/>
                  </a:lnTo>
                  <a:lnTo>
                    <a:pt x="348030" y="220510"/>
                  </a:lnTo>
                  <a:lnTo>
                    <a:pt x="345643" y="216700"/>
                  </a:lnTo>
                  <a:lnTo>
                    <a:pt x="345046" y="215430"/>
                  </a:lnTo>
                  <a:lnTo>
                    <a:pt x="343674" y="212458"/>
                  </a:lnTo>
                  <a:lnTo>
                    <a:pt x="350494" y="207810"/>
                  </a:lnTo>
                  <a:lnTo>
                    <a:pt x="353326" y="202907"/>
                  </a:lnTo>
                  <a:lnTo>
                    <a:pt x="353428" y="202730"/>
                  </a:lnTo>
                  <a:lnTo>
                    <a:pt x="354622" y="196380"/>
                  </a:lnTo>
                  <a:lnTo>
                    <a:pt x="355130" y="193840"/>
                  </a:lnTo>
                  <a:lnTo>
                    <a:pt x="355371" y="190030"/>
                  </a:lnTo>
                  <a:lnTo>
                    <a:pt x="355371" y="181140"/>
                  </a:lnTo>
                  <a:lnTo>
                    <a:pt x="355371" y="178600"/>
                  </a:lnTo>
                  <a:lnTo>
                    <a:pt x="355371" y="131610"/>
                  </a:lnTo>
                  <a:lnTo>
                    <a:pt x="355371" y="130340"/>
                  </a:lnTo>
                  <a:lnTo>
                    <a:pt x="355371" y="123990"/>
                  </a:lnTo>
                  <a:close/>
                </a:path>
                <a:path w="738504" h="552450">
                  <a:moveTo>
                    <a:pt x="382460" y="47790"/>
                  </a:moveTo>
                  <a:lnTo>
                    <a:pt x="381317" y="41440"/>
                  </a:lnTo>
                  <a:lnTo>
                    <a:pt x="379044" y="36360"/>
                  </a:lnTo>
                  <a:lnTo>
                    <a:pt x="376809" y="31280"/>
                  </a:lnTo>
                  <a:lnTo>
                    <a:pt x="375729" y="30010"/>
                  </a:lnTo>
                  <a:lnTo>
                    <a:pt x="374650" y="28740"/>
                  </a:lnTo>
                  <a:lnTo>
                    <a:pt x="373570" y="27470"/>
                  </a:lnTo>
                  <a:lnTo>
                    <a:pt x="371525" y="26250"/>
                  </a:lnTo>
                  <a:lnTo>
                    <a:pt x="371525" y="49060"/>
                  </a:lnTo>
                  <a:lnTo>
                    <a:pt x="371525" y="57950"/>
                  </a:lnTo>
                  <a:lnTo>
                    <a:pt x="370840" y="61760"/>
                  </a:lnTo>
                  <a:lnTo>
                    <a:pt x="369443" y="65570"/>
                  </a:lnTo>
                  <a:lnTo>
                    <a:pt x="368096" y="69380"/>
                  </a:lnTo>
                  <a:lnTo>
                    <a:pt x="366039" y="71920"/>
                  </a:lnTo>
                  <a:lnTo>
                    <a:pt x="360514" y="75730"/>
                  </a:lnTo>
                  <a:lnTo>
                    <a:pt x="357162" y="77000"/>
                  </a:lnTo>
                  <a:lnTo>
                    <a:pt x="347141" y="77000"/>
                  </a:lnTo>
                  <a:lnTo>
                    <a:pt x="342569" y="74460"/>
                  </a:lnTo>
                  <a:lnTo>
                    <a:pt x="339483" y="70650"/>
                  </a:lnTo>
                  <a:lnTo>
                    <a:pt x="336435" y="66840"/>
                  </a:lnTo>
                  <a:lnTo>
                    <a:pt x="334911" y="60490"/>
                  </a:lnTo>
                  <a:lnTo>
                    <a:pt x="334911" y="46520"/>
                  </a:lnTo>
                  <a:lnTo>
                    <a:pt x="336435" y="40170"/>
                  </a:lnTo>
                  <a:lnTo>
                    <a:pt x="342531" y="32550"/>
                  </a:lnTo>
                  <a:lnTo>
                    <a:pt x="347002" y="30010"/>
                  </a:lnTo>
                  <a:lnTo>
                    <a:pt x="356997" y="30010"/>
                  </a:lnTo>
                  <a:lnTo>
                    <a:pt x="369443" y="41440"/>
                  </a:lnTo>
                  <a:lnTo>
                    <a:pt x="370840" y="45250"/>
                  </a:lnTo>
                  <a:lnTo>
                    <a:pt x="371525" y="49060"/>
                  </a:lnTo>
                  <a:lnTo>
                    <a:pt x="371525" y="26250"/>
                  </a:lnTo>
                  <a:lnTo>
                    <a:pt x="365125" y="22390"/>
                  </a:lnTo>
                  <a:lnTo>
                    <a:pt x="360197" y="21120"/>
                  </a:lnTo>
                  <a:lnTo>
                    <a:pt x="346633" y="21120"/>
                  </a:lnTo>
                  <a:lnTo>
                    <a:pt x="340080" y="24930"/>
                  </a:lnTo>
                  <a:lnTo>
                    <a:pt x="337273" y="26200"/>
                  </a:lnTo>
                  <a:lnTo>
                    <a:pt x="334911" y="28740"/>
                  </a:lnTo>
                  <a:lnTo>
                    <a:pt x="334911" y="22390"/>
                  </a:lnTo>
                  <a:lnTo>
                    <a:pt x="325716" y="22390"/>
                  </a:lnTo>
                  <a:lnTo>
                    <a:pt x="325716" y="112560"/>
                  </a:lnTo>
                  <a:lnTo>
                    <a:pt x="336080" y="112560"/>
                  </a:lnTo>
                  <a:lnTo>
                    <a:pt x="336080" y="79540"/>
                  </a:lnTo>
                  <a:lnTo>
                    <a:pt x="338353" y="80810"/>
                  </a:lnTo>
                  <a:lnTo>
                    <a:pt x="341033" y="83350"/>
                  </a:lnTo>
                  <a:lnTo>
                    <a:pt x="347192" y="85890"/>
                  </a:lnTo>
                  <a:lnTo>
                    <a:pt x="360172" y="85890"/>
                  </a:lnTo>
                  <a:lnTo>
                    <a:pt x="365125" y="84620"/>
                  </a:lnTo>
                  <a:lnTo>
                    <a:pt x="373570" y="79540"/>
                  </a:lnTo>
                  <a:lnTo>
                    <a:pt x="375729" y="77000"/>
                  </a:lnTo>
                  <a:lnTo>
                    <a:pt x="376809" y="75730"/>
                  </a:lnTo>
                  <a:lnTo>
                    <a:pt x="381317" y="65570"/>
                  </a:lnTo>
                  <a:lnTo>
                    <a:pt x="382460" y="59220"/>
                  </a:lnTo>
                  <a:lnTo>
                    <a:pt x="382460" y="47790"/>
                  </a:lnTo>
                  <a:close/>
                </a:path>
                <a:path w="738504" h="552450">
                  <a:moveTo>
                    <a:pt x="414655" y="225590"/>
                  </a:moveTo>
                  <a:lnTo>
                    <a:pt x="413435" y="220510"/>
                  </a:lnTo>
                  <a:lnTo>
                    <a:pt x="408584" y="212890"/>
                  </a:lnTo>
                  <a:lnTo>
                    <a:pt x="405218" y="209080"/>
                  </a:lnTo>
                  <a:lnTo>
                    <a:pt x="404177" y="208470"/>
                  </a:lnTo>
                  <a:lnTo>
                    <a:pt x="404177" y="226860"/>
                  </a:lnTo>
                  <a:lnTo>
                    <a:pt x="404177" y="264960"/>
                  </a:lnTo>
                  <a:lnTo>
                    <a:pt x="389737" y="280200"/>
                  </a:lnTo>
                  <a:lnTo>
                    <a:pt x="383336" y="280200"/>
                  </a:lnTo>
                  <a:lnTo>
                    <a:pt x="368896" y="264960"/>
                  </a:lnTo>
                  <a:lnTo>
                    <a:pt x="368896" y="226860"/>
                  </a:lnTo>
                  <a:lnTo>
                    <a:pt x="383336" y="212890"/>
                  </a:lnTo>
                  <a:lnTo>
                    <a:pt x="389737" y="212890"/>
                  </a:lnTo>
                  <a:lnTo>
                    <a:pt x="404177" y="226860"/>
                  </a:lnTo>
                  <a:lnTo>
                    <a:pt x="404177" y="208470"/>
                  </a:lnTo>
                  <a:lnTo>
                    <a:pt x="396659" y="204000"/>
                  </a:lnTo>
                  <a:lnTo>
                    <a:pt x="391858" y="202730"/>
                  </a:lnTo>
                  <a:lnTo>
                    <a:pt x="381215" y="202730"/>
                  </a:lnTo>
                  <a:lnTo>
                    <a:pt x="358432" y="225590"/>
                  </a:lnTo>
                  <a:lnTo>
                    <a:pt x="358432" y="267500"/>
                  </a:lnTo>
                  <a:lnTo>
                    <a:pt x="359651" y="271310"/>
                  </a:lnTo>
                  <a:lnTo>
                    <a:pt x="364502" y="280200"/>
                  </a:lnTo>
                  <a:lnTo>
                    <a:pt x="367855" y="284010"/>
                  </a:lnTo>
                  <a:lnTo>
                    <a:pt x="376415" y="289090"/>
                  </a:lnTo>
                  <a:lnTo>
                    <a:pt x="396659" y="289090"/>
                  </a:lnTo>
                  <a:lnTo>
                    <a:pt x="405218" y="284010"/>
                  </a:lnTo>
                  <a:lnTo>
                    <a:pt x="408584" y="280200"/>
                  </a:lnTo>
                  <a:lnTo>
                    <a:pt x="413435" y="271310"/>
                  </a:lnTo>
                  <a:lnTo>
                    <a:pt x="414655" y="267500"/>
                  </a:lnTo>
                  <a:lnTo>
                    <a:pt x="414655" y="225590"/>
                  </a:lnTo>
                  <a:close/>
                </a:path>
                <a:path w="738504" h="552450">
                  <a:moveTo>
                    <a:pt x="420306" y="123990"/>
                  </a:moveTo>
                  <a:lnTo>
                    <a:pt x="401447" y="123990"/>
                  </a:lnTo>
                  <a:lnTo>
                    <a:pt x="401447" y="106210"/>
                  </a:lnTo>
                  <a:lnTo>
                    <a:pt x="391160" y="106210"/>
                  </a:lnTo>
                  <a:lnTo>
                    <a:pt x="391160" y="123990"/>
                  </a:lnTo>
                  <a:lnTo>
                    <a:pt x="378485" y="123990"/>
                  </a:lnTo>
                  <a:lnTo>
                    <a:pt x="378485" y="132880"/>
                  </a:lnTo>
                  <a:lnTo>
                    <a:pt x="391160" y="132880"/>
                  </a:lnTo>
                  <a:lnTo>
                    <a:pt x="391223" y="170980"/>
                  </a:lnTo>
                  <a:lnTo>
                    <a:pt x="391287" y="172250"/>
                  </a:lnTo>
                  <a:lnTo>
                    <a:pt x="406920" y="187490"/>
                  </a:lnTo>
                  <a:lnTo>
                    <a:pt x="417106" y="187490"/>
                  </a:lnTo>
                  <a:lnTo>
                    <a:pt x="420306" y="186220"/>
                  </a:lnTo>
                  <a:lnTo>
                    <a:pt x="420306" y="178600"/>
                  </a:lnTo>
                  <a:lnTo>
                    <a:pt x="420306" y="177330"/>
                  </a:lnTo>
                  <a:lnTo>
                    <a:pt x="417258" y="178600"/>
                  </a:lnTo>
                  <a:lnTo>
                    <a:pt x="410514" y="178600"/>
                  </a:lnTo>
                  <a:lnTo>
                    <a:pt x="408393" y="177330"/>
                  </a:lnTo>
                  <a:lnTo>
                    <a:pt x="404964" y="176060"/>
                  </a:lnTo>
                  <a:lnTo>
                    <a:pt x="401447" y="132880"/>
                  </a:lnTo>
                  <a:lnTo>
                    <a:pt x="420306" y="132880"/>
                  </a:lnTo>
                  <a:lnTo>
                    <a:pt x="420306" y="123990"/>
                  </a:lnTo>
                  <a:close/>
                </a:path>
                <a:path w="738504" h="552450">
                  <a:moveTo>
                    <a:pt x="439089" y="464197"/>
                  </a:moveTo>
                  <a:lnTo>
                    <a:pt x="439064" y="433971"/>
                  </a:lnTo>
                  <a:lnTo>
                    <a:pt x="438492" y="422821"/>
                  </a:lnTo>
                  <a:lnTo>
                    <a:pt x="438378" y="420395"/>
                  </a:lnTo>
                  <a:lnTo>
                    <a:pt x="423405" y="383286"/>
                  </a:lnTo>
                  <a:lnTo>
                    <a:pt x="410362" y="376682"/>
                  </a:lnTo>
                  <a:lnTo>
                    <a:pt x="410362" y="445630"/>
                  </a:lnTo>
                  <a:lnTo>
                    <a:pt x="409295" y="453263"/>
                  </a:lnTo>
                  <a:lnTo>
                    <a:pt x="407136" y="457720"/>
                  </a:lnTo>
                  <a:lnTo>
                    <a:pt x="405955" y="460260"/>
                  </a:lnTo>
                  <a:lnTo>
                    <a:pt x="405015" y="462114"/>
                  </a:lnTo>
                  <a:lnTo>
                    <a:pt x="402094" y="464197"/>
                  </a:lnTo>
                  <a:lnTo>
                    <a:pt x="394322" y="464197"/>
                  </a:lnTo>
                  <a:lnTo>
                    <a:pt x="391439" y="462114"/>
                  </a:lnTo>
                  <a:lnTo>
                    <a:pt x="389432" y="457936"/>
                  </a:lnTo>
                  <a:lnTo>
                    <a:pt x="387553" y="453618"/>
                  </a:lnTo>
                  <a:lnTo>
                    <a:pt x="386626" y="445630"/>
                  </a:lnTo>
                  <a:lnTo>
                    <a:pt x="386626" y="422452"/>
                  </a:lnTo>
                  <a:lnTo>
                    <a:pt x="387604" y="414756"/>
                  </a:lnTo>
                  <a:lnTo>
                    <a:pt x="387629" y="414540"/>
                  </a:lnTo>
                  <a:lnTo>
                    <a:pt x="391617" y="405980"/>
                  </a:lnTo>
                  <a:lnTo>
                    <a:pt x="394614" y="403745"/>
                  </a:lnTo>
                  <a:lnTo>
                    <a:pt x="402526" y="403745"/>
                  </a:lnTo>
                  <a:lnTo>
                    <a:pt x="405472" y="405980"/>
                  </a:lnTo>
                  <a:lnTo>
                    <a:pt x="407352" y="410438"/>
                  </a:lnTo>
                  <a:lnTo>
                    <a:pt x="409257" y="414540"/>
                  </a:lnTo>
                  <a:lnTo>
                    <a:pt x="409359" y="414756"/>
                  </a:lnTo>
                  <a:lnTo>
                    <a:pt x="410337" y="422452"/>
                  </a:lnTo>
                  <a:lnTo>
                    <a:pt x="410362" y="445630"/>
                  </a:lnTo>
                  <a:lnTo>
                    <a:pt x="410362" y="376682"/>
                  </a:lnTo>
                  <a:lnTo>
                    <a:pt x="408178" y="375945"/>
                  </a:lnTo>
                  <a:lnTo>
                    <a:pt x="398500" y="375031"/>
                  </a:lnTo>
                  <a:lnTo>
                    <a:pt x="388950" y="375945"/>
                  </a:lnTo>
                  <a:lnTo>
                    <a:pt x="360451" y="407847"/>
                  </a:lnTo>
                  <a:lnTo>
                    <a:pt x="357911" y="433971"/>
                  </a:lnTo>
                  <a:lnTo>
                    <a:pt x="358317" y="445630"/>
                  </a:lnTo>
                  <a:lnTo>
                    <a:pt x="358394" y="448106"/>
                  </a:lnTo>
                  <a:lnTo>
                    <a:pt x="370090" y="484898"/>
                  </a:lnTo>
                  <a:lnTo>
                    <a:pt x="388353" y="492912"/>
                  </a:lnTo>
                  <a:lnTo>
                    <a:pt x="396989" y="492912"/>
                  </a:lnTo>
                  <a:lnTo>
                    <a:pt x="404329" y="488810"/>
                  </a:lnTo>
                  <a:lnTo>
                    <a:pt x="410375" y="480606"/>
                  </a:lnTo>
                  <a:lnTo>
                    <a:pt x="410375" y="508812"/>
                  </a:lnTo>
                  <a:lnTo>
                    <a:pt x="409511" y="514934"/>
                  </a:lnTo>
                  <a:lnTo>
                    <a:pt x="407784" y="518388"/>
                  </a:lnTo>
                  <a:lnTo>
                    <a:pt x="406196" y="521703"/>
                  </a:lnTo>
                  <a:lnTo>
                    <a:pt x="403606" y="523354"/>
                  </a:lnTo>
                  <a:lnTo>
                    <a:pt x="396697" y="523354"/>
                  </a:lnTo>
                  <a:lnTo>
                    <a:pt x="394322" y="521919"/>
                  </a:lnTo>
                  <a:lnTo>
                    <a:pt x="392887" y="519036"/>
                  </a:lnTo>
                  <a:lnTo>
                    <a:pt x="391591" y="516153"/>
                  </a:lnTo>
                  <a:lnTo>
                    <a:pt x="390944" y="511619"/>
                  </a:lnTo>
                  <a:lnTo>
                    <a:pt x="390944" y="505434"/>
                  </a:lnTo>
                  <a:lnTo>
                    <a:pt x="362229" y="505434"/>
                  </a:lnTo>
                  <a:lnTo>
                    <a:pt x="376859" y="545147"/>
                  </a:lnTo>
                  <a:lnTo>
                    <a:pt x="400011" y="552069"/>
                  </a:lnTo>
                  <a:lnTo>
                    <a:pt x="409511" y="552069"/>
                  </a:lnTo>
                  <a:lnTo>
                    <a:pt x="435813" y="523354"/>
                  </a:lnTo>
                  <a:lnTo>
                    <a:pt x="436702" y="519671"/>
                  </a:lnTo>
                  <a:lnTo>
                    <a:pt x="437921" y="511619"/>
                  </a:lnTo>
                  <a:lnTo>
                    <a:pt x="438746" y="502069"/>
                  </a:lnTo>
                  <a:lnTo>
                    <a:pt x="439051" y="492912"/>
                  </a:lnTo>
                  <a:lnTo>
                    <a:pt x="439089" y="480606"/>
                  </a:lnTo>
                  <a:lnTo>
                    <a:pt x="439089" y="464197"/>
                  </a:lnTo>
                  <a:close/>
                </a:path>
                <a:path w="738504" h="552450">
                  <a:moveTo>
                    <a:pt x="446036" y="46520"/>
                  </a:moveTo>
                  <a:lnTo>
                    <a:pt x="435279" y="26517"/>
                  </a:lnTo>
                  <a:lnTo>
                    <a:pt x="435279" y="47790"/>
                  </a:lnTo>
                  <a:lnTo>
                    <a:pt x="398259" y="47790"/>
                  </a:lnTo>
                  <a:lnTo>
                    <a:pt x="398995" y="42710"/>
                  </a:lnTo>
                  <a:lnTo>
                    <a:pt x="400977" y="37630"/>
                  </a:lnTo>
                  <a:lnTo>
                    <a:pt x="407454" y="31280"/>
                  </a:lnTo>
                  <a:lnTo>
                    <a:pt x="411873" y="30010"/>
                  </a:lnTo>
                  <a:lnTo>
                    <a:pt x="417461" y="30010"/>
                  </a:lnTo>
                  <a:lnTo>
                    <a:pt x="424535" y="31280"/>
                  </a:lnTo>
                  <a:lnTo>
                    <a:pt x="429869" y="33820"/>
                  </a:lnTo>
                  <a:lnTo>
                    <a:pt x="433451" y="40170"/>
                  </a:lnTo>
                  <a:lnTo>
                    <a:pt x="435279" y="47790"/>
                  </a:lnTo>
                  <a:lnTo>
                    <a:pt x="435279" y="26517"/>
                  </a:lnTo>
                  <a:lnTo>
                    <a:pt x="428244" y="22390"/>
                  </a:lnTo>
                  <a:lnTo>
                    <a:pt x="423087" y="21120"/>
                  </a:lnTo>
                  <a:lnTo>
                    <a:pt x="411099" y="21120"/>
                  </a:lnTo>
                  <a:lnTo>
                    <a:pt x="387045" y="47790"/>
                  </a:lnTo>
                  <a:lnTo>
                    <a:pt x="387045" y="60490"/>
                  </a:lnTo>
                  <a:lnTo>
                    <a:pt x="411492" y="85890"/>
                  </a:lnTo>
                  <a:lnTo>
                    <a:pt x="423672" y="85890"/>
                  </a:lnTo>
                  <a:lnTo>
                    <a:pt x="444931" y="69380"/>
                  </a:lnTo>
                  <a:lnTo>
                    <a:pt x="435051" y="65570"/>
                  </a:lnTo>
                  <a:lnTo>
                    <a:pt x="433311" y="69380"/>
                  </a:lnTo>
                  <a:lnTo>
                    <a:pt x="430898" y="71920"/>
                  </a:lnTo>
                  <a:lnTo>
                    <a:pt x="424764" y="75730"/>
                  </a:lnTo>
                  <a:lnTo>
                    <a:pt x="421208" y="77000"/>
                  </a:lnTo>
                  <a:lnTo>
                    <a:pt x="411365" y="77000"/>
                  </a:lnTo>
                  <a:lnTo>
                    <a:pt x="398424" y="61760"/>
                  </a:lnTo>
                  <a:lnTo>
                    <a:pt x="398335" y="60490"/>
                  </a:lnTo>
                  <a:lnTo>
                    <a:pt x="398259" y="59220"/>
                  </a:lnTo>
                  <a:lnTo>
                    <a:pt x="398170" y="57950"/>
                  </a:lnTo>
                  <a:lnTo>
                    <a:pt x="398081" y="56680"/>
                  </a:lnTo>
                  <a:lnTo>
                    <a:pt x="445973" y="56680"/>
                  </a:lnTo>
                  <a:lnTo>
                    <a:pt x="446024" y="47790"/>
                  </a:lnTo>
                  <a:lnTo>
                    <a:pt x="446036" y="46520"/>
                  </a:lnTo>
                  <a:close/>
                </a:path>
                <a:path w="738504" h="552450">
                  <a:moveTo>
                    <a:pt x="476250" y="257340"/>
                  </a:moveTo>
                  <a:lnTo>
                    <a:pt x="475259" y="253530"/>
                  </a:lnTo>
                  <a:lnTo>
                    <a:pt x="473290" y="249720"/>
                  </a:lnTo>
                  <a:lnTo>
                    <a:pt x="471373" y="245910"/>
                  </a:lnTo>
                  <a:lnTo>
                    <a:pt x="470446" y="244640"/>
                  </a:lnTo>
                  <a:lnTo>
                    <a:pt x="468604" y="242100"/>
                  </a:lnTo>
                  <a:lnTo>
                    <a:pt x="461479" y="238290"/>
                  </a:lnTo>
                  <a:lnTo>
                    <a:pt x="457352" y="237020"/>
                  </a:lnTo>
                  <a:lnTo>
                    <a:pt x="452653" y="235750"/>
                  </a:lnTo>
                  <a:lnTo>
                    <a:pt x="475145" y="214160"/>
                  </a:lnTo>
                  <a:lnTo>
                    <a:pt x="475145" y="205270"/>
                  </a:lnTo>
                  <a:lnTo>
                    <a:pt x="426046" y="205270"/>
                  </a:lnTo>
                  <a:lnTo>
                    <a:pt x="426046" y="214160"/>
                  </a:lnTo>
                  <a:lnTo>
                    <a:pt x="462368" y="214160"/>
                  </a:lnTo>
                  <a:lnTo>
                    <a:pt x="435292" y="239560"/>
                  </a:lnTo>
                  <a:lnTo>
                    <a:pt x="440270" y="247180"/>
                  </a:lnTo>
                  <a:lnTo>
                    <a:pt x="441579" y="245910"/>
                  </a:lnTo>
                  <a:lnTo>
                    <a:pt x="442988" y="245910"/>
                  </a:lnTo>
                  <a:lnTo>
                    <a:pt x="446036" y="244640"/>
                  </a:lnTo>
                  <a:lnTo>
                    <a:pt x="452170" y="244640"/>
                  </a:lnTo>
                  <a:lnTo>
                    <a:pt x="465658" y="258610"/>
                  </a:lnTo>
                  <a:lnTo>
                    <a:pt x="465658" y="266230"/>
                  </a:lnTo>
                  <a:lnTo>
                    <a:pt x="452107" y="280200"/>
                  </a:lnTo>
                  <a:lnTo>
                    <a:pt x="444969" y="280200"/>
                  </a:lnTo>
                  <a:lnTo>
                    <a:pt x="441655" y="278930"/>
                  </a:lnTo>
                  <a:lnTo>
                    <a:pt x="435876" y="275120"/>
                  </a:lnTo>
                  <a:lnTo>
                    <a:pt x="433832" y="271310"/>
                  </a:lnTo>
                  <a:lnTo>
                    <a:pt x="432638" y="267500"/>
                  </a:lnTo>
                  <a:lnTo>
                    <a:pt x="422744" y="271310"/>
                  </a:lnTo>
                  <a:lnTo>
                    <a:pt x="423900" y="275120"/>
                  </a:lnTo>
                  <a:lnTo>
                    <a:pt x="425754" y="277660"/>
                  </a:lnTo>
                  <a:lnTo>
                    <a:pt x="428294" y="280200"/>
                  </a:lnTo>
                  <a:lnTo>
                    <a:pt x="430885" y="284010"/>
                  </a:lnTo>
                  <a:lnTo>
                    <a:pt x="433971" y="285280"/>
                  </a:lnTo>
                  <a:lnTo>
                    <a:pt x="437553" y="287820"/>
                  </a:lnTo>
                  <a:lnTo>
                    <a:pt x="441134" y="289090"/>
                  </a:lnTo>
                  <a:lnTo>
                    <a:pt x="454152" y="289090"/>
                  </a:lnTo>
                  <a:lnTo>
                    <a:pt x="458762" y="287820"/>
                  </a:lnTo>
                  <a:lnTo>
                    <a:pt x="467042" y="284010"/>
                  </a:lnTo>
                  <a:lnTo>
                    <a:pt x="470306" y="280200"/>
                  </a:lnTo>
                  <a:lnTo>
                    <a:pt x="472655" y="276390"/>
                  </a:lnTo>
                  <a:lnTo>
                    <a:pt x="475043" y="272580"/>
                  </a:lnTo>
                  <a:lnTo>
                    <a:pt x="476250" y="267500"/>
                  </a:lnTo>
                  <a:lnTo>
                    <a:pt x="476250" y="257340"/>
                  </a:lnTo>
                  <a:close/>
                </a:path>
                <a:path w="738504" h="552450">
                  <a:moveTo>
                    <a:pt x="482498" y="148120"/>
                  </a:moveTo>
                  <a:lnTo>
                    <a:pt x="481279" y="143040"/>
                  </a:lnTo>
                  <a:lnTo>
                    <a:pt x="476427" y="132880"/>
                  </a:lnTo>
                  <a:lnTo>
                    <a:pt x="475259" y="131610"/>
                  </a:lnTo>
                  <a:lnTo>
                    <a:pt x="472935" y="129070"/>
                  </a:lnTo>
                  <a:lnTo>
                    <a:pt x="471563" y="128308"/>
                  </a:lnTo>
                  <a:lnTo>
                    <a:pt x="471563" y="148120"/>
                  </a:lnTo>
                  <a:lnTo>
                    <a:pt x="471563" y="162090"/>
                  </a:lnTo>
                  <a:lnTo>
                    <a:pt x="469925" y="168440"/>
                  </a:lnTo>
                  <a:lnTo>
                    <a:pt x="463410" y="176060"/>
                  </a:lnTo>
                  <a:lnTo>
                    <a:pt x="458647" y="178600"/>
                  </a:lnTo>
                  <a:lnTo>
                    <a:pt x="446201" y="178600"/>
                  </a:lnTo>
                  <a:lnTo>
                    <a:pt x="441452" y="176060"/>
                  </a:lnTo>
                  <a:lnTo>
                    <a:pt x="438137" y="172250"/>
                  </a:lnTo>
                  <a:lnTo>
                    <a:pt x="434860" y="168440"/>
                  </a:lnTo>
                  <a:lnTo>
                    <a:pt x="433222" y="162090"/>
                  </a:lnTo>
                  <a:lnTo>
                    <a:pt x="433222" y="148120"/>
                  </a:lnTo>
                  <a:lnTo>
                    <a:pt x="434822" y="141770"/>
                  </a:lnTo>
                  <a:lnTo>
                    <a:pt x="438023" y="137960"/>
                  </a:lnTo>
                  <a:lnTo>
                    <a:pt x="441261" y="134150"/>
                  </a:lnTo>
                  <a:lnTo>
                    <a:pt x="446049" y="131610"/>
                  </a:lnTo>
                  <a:lnTo>
                    <a:pt x="458609" y="131610"/>
                  </a:lnTo>
                  <a:lnTo>
                    <a:pt x="463372" y="134150"/>
                  </a:lnTo>
                  <a:lnTo>
                    <a:pt x="469925" y="141770"/>
                  </a:lnTo>
                  <a:lnTo>
                    <a:pt x="471563" y="148120"/>
                  </a:lnTo>
                  <a:lnTo>
                    <a:pt x="471563" y="128308"/>
                  </a:lnTo>
                  <a:lnTo>
                    <a:pt x="463842" y="123990"/>
                  </a:lnTo>
                  <a:lnTo>
                    <a:pt x="458495" y="122720"/>
                  </a:lnTo>
                  <a:lnTo>
                    <a:pt x="446354" y="122720"/>
                  </a:lnTo>
                  <a:lnTo>
                    <a:pt x="422287" y="148120"/>
                  </a:lnTo>
                  <a:lnTo>
                    <a:pt x="422287" y="162090"/>
                  </a:lnTo>
                  <a:lnTo>
                    <a:pt x="446239" y="187490"/>
                  </a:lnTo>
                  <a:lnTo>
                    <a:pt x="458457" y="187490"/>
                  </a:lnTo>
                  <a:lnTo>
                    <a:pt x="482498" y="162090"/>
                  </a:lnTo>
                  <a:lnTo>
                    <a:pt x="482498" y="148120"/>
                  </a:lnTo>
                  <a:close/>
                </a:path>
                <a:path w="738504" h="552450">
                  <a:moveTo>
                    <a:pt x="486435" y="22390"/>
                  </a:moveTo>
                  <a:lnTo>
                    <a:pt x="477227" y="22390"/>
                  </a:lnTo>
                  <a:lnTo>
                    <a:pt x="472516" y="23660"/>
                  </a:lnTo>
                  <a:lnTo>
                    <a:pt x="470484" y="24930"/>
                  </a:lnTo>
                  <a:lnTo>
                    <a:pt x="468744" y="26200"/>
                  </a:lnTo>
                  <a:lnTo>
                    <a:pt x="466661" y="27470"/>
                  </a:lnTo>
                  <a:lnTo>
                    <a:pt x="464883" y="30010"/>
                  </a:lnTo>
                  <a:lnTo>
                    <a:pt x="463423" y="32550"/>
                  </a:lnTo>
                  <a:lnTo>
                    <a:pt x="463423" y="22390"/>
                  </a:lnTo>
                  <a:lnTo>
                    <a:pt x="454228" y="22390"/>
                  </a:lnTo>
                  <a:lnTo>
                    <a:pt x="454228" y="84620"/>
                  </a:lnTo>
                  <a:lnTo>
                    <a:pt x="464578" y="84620"/>
                  </a:lnTo>
                  <a:lnTo>
                    <a:pt x="464578" y="49060"/>
                  </a:lnTo>
                  <a:lnTo>
                    <a:pt x="465137" y="45250"/>
                  </a:lnTo>
                  <a:lnTo>
                    <a:pt x="478015" y="31280"/>
                  </a:lnTo>
                  <a:lnTo>
                    <a:pt x="484822" y="31280"/>
                  </a:lnTo>
                  <a:lnTo>
                    <a:pt x="486435" y="32550"/>
                  </a:lnTo>
                  <a:lnTo>
                    <a:pt x="486435" y="31280"/>
                  </a:lnTo>
                  <a:lnTo>
                    <a:pt x="486435" y="22390"/>
                  </a:lnTo>
                  <a:close/>
                </a:path>
                <a:path w="738504" h="552450">
                  <a:moveTo>
                    <a:pt x="522478" y="464197"/>
                  </a:moveTo>
                  <a:lnTo>
                    <a:pt x="521893" y="422821"/>
                  </a:lnTo>
                  <a:lnTo>
                    <a:pt x="506793" y="383286"/>
                  </a:lnTo>
                  <a:lnTo>
                    <a:pt x="493750" y="376682"/>
                  </a:lnTo>
                  <a:lnTo>
                    <a:pt x="493750" y="445630"/>
                  </a:lnTo>
                  <a:lnTo>
                    <a:pt x="492683" y="453263"/>
                  </a:lnTo>
                  <a:lnTo>
                    <a:pt x="490524" y="457720"/>
                  </a:lnTo>
                  <a:lnTo>
                    <a:pt x="489343" y="460260"/>
                  </a:lnTo>
                  <a:lnTo>
                    <a:pt x="488403" y="462114"/>
                  </a:lnTo>
                  <a:lnTo>
                    <a:pt x="485482" y="464197"/>
                  </a:lnTo>
                  <a:lnTo>
                    <a:pt x="477710" y="464197"/>
                  </a:lnTo>
                  <a:lnTo>
                    <a:pt x="474840" y="462114"/>
                  </a:lnTo>
                  <a:lnTo>
                    <a:pt x="472821" y="457936"/>
                  </a:lnTo>
                  <a:lnTo>
                    <a:pt x="470954" y="453618"/>
                  </a:lnTo>
                  <a:lnTo>
                    <a:pt x="470014" y="445630"/>
                  </a:lnTo>
                  <a:lnTo>
                    <a:pt x="470014" y="422452"/>
                  </a:lnTo>
                  <a:lnTo>
                    <a:pt x="470992" y="414756"/>
                  </a:lnTo>
                  <a:lnTo>
                    <a:pt x="471017" y="414540"/>
                  </a:lnTo>
                  <a:lnTo>
                    <a:pt x="475018" y="405980"/>
                  </a:lnTo>
                  <a:lnTo>
                    <a:pt x="478002" y="403745"/>
                  </a:lnTo>
                  <a:lnTo>
                    <a:pt x="485914" y="403745"/>
                  </a:lnTo>
                  <a:lnTo>
                    <a:pt x="488873" y="405980"/>
                  </a:lnTo>
                  <a:lnTo>
                    <a:pt x="490740" y="410438"/>
                  </a:lnTo>
                  <a:lnTo>
                    <a:pt x="492658" y="414540"/>
                  </a:lnTo>
                  <a:lnTo>
                    <a:pt x="492760" y="414756"/>
                  </a:lnTo>
                  <a:lnTo>
                    <a:pt x="493725" y="422452"/>
                  </a:lnTo>
                  <a:lnTo>
                    <a:pt x="493750" y="445630"/>
                  </a:lnTo>
                  <a:lnTo>
                    <a:pt x="493750" y="376682"/>
                  </a:lnTo>
                  <a:lnTo>
                    <a:pt x="491566" y="375945"/>
                  </a:lnTo>
                  <a:lnTo>
                    <a:pt x="481888" y="375031"/>
                  </a:lnTo>
                  <a:lnTo>
                    <a:pt x="472338" y="375945"/>
                  </a:lnTo>
                  <a:lnTo>
                    <a:pt x="443839" y="407847"/>
                  </a:lnTo>
                  <a:lnTo>
                    <a:pt x="441299" y="433971"/>
                  </a:lnTo>
                  <a:lnTo>
                    <a:pt x="441706" y="445630"/>
                  </a:lnTo>
                  <a:lnTo>
                    <a:pt x="441782" y="448106"/>
                  </a:lnTo>
                  <a:lnTo>
                    <a:pt x="453478" y="484898"/>
                  </a:lnTo>
                  <a:lnTo>
                    <a:pt x="471741" y="492912"/>
                  </a:lnTo>
                  <a:lnTo>
                    <a:pt x="480377" y="492912"/>
                  </a:lnTo>
                  <a:lnTo>
                    <a:pt x="487718" y="488810"/>
                  </a:lnTo>
                  <a:lnTo>
                    <a:pt x="493763" y="480606"/>
                  </a:lnTo>
                  <a:lnTo>
                    <a:pt x="493763" y="508812"/>
                  </a:lnTo>
                  <a:lnTo>
                    <a:pt x="492899" y="514934"/>
                  </a:lnTo>
                  <a:lnTo>
                    <a:pt x="491172" y="518388"/>
                  </a:lnTo>
                  <a:lnTo>
                    <a:pt x="489585" y="521703"/>
                  </a:lnTo>
                  <a:lnTo>
                    <a:pt x="486994" y="523354"/>
                  </a:lnTo>
                  <a:lnTo>
                    <a:pt x="480085" y="523354"/>
                  </a:lnTo>
                  <a:lnTo>
                    <a:pt x="477710" y="521919"/>
                  </a:lnTo>
                  <a:lnTo>
                    <a:pt x="476275" y="519036"/>
                  </a:lnTo>
                  <a:lnTo>
                    <a:pt x="474980" y="516153"/>
                  </a:lnTo>
                  <a:lnTo>
                    <a:pt x="474332" y="511619"/>
                  </a:lnTo>
                  <a:lnTo>
                    <a:pt x="474332" y="505434"/>
                  </a:lnTo>
                  <a:lnTo>
                    <a:pt x="445617" y="505434"/>
                  </a:lnTo>
                  <a:lnTo>
                    <a:pt x="460248" y="545147"/>
                  </a:lnTo>
                  <a:lnTo>
                    <a:pt x="483400" y="552069"/>
                  </a:lnTo>
                  <a:lnTo>
                    <a:pt x="492899" y="552069"/>
                  </a:lnTo>
                  <a:lnTo>
                    <a:pt x="519214" y="523354"/>
                  </a:lnTo>
                  <a:lnTo>
                    <a:pt x="522478" y="480606"/>
                  </a:lnTo>
                  <a:lnTo>
                    <a:pt x="522478" y="464197"/>
                  </a:lnTo>
                  <a:close/>
                </a:path>
                <a:path w="738504" h="552450">
                  <a:moveTo>
                    <a:pt x="540740" y="53035"/>
                  </a:moveTo>
                  <a:lnTo>
                    <a:pt x="540626" y="40487"/>
                  </a:lnTo>
                  <a:lnTo>
                    <a:pt x="540613" y="40170"/>
                  </a:lnTo>
                  <a:lnTo>
                    <a:pt x="540270" y="37528"/>
                  </a:lnTo>
                  <a:lnTo>
                    <a:pt x="540181" y="36779"/>
                  </a:lnTo>
                  <a:lnTo>
                    <a:pt x="540067" y="35890"/>
                  </a:lnTo>
                  <a:lnTo>
                    <a:pt x="539559" y="34048"/>
                  </a:lnTo>
                  <a:lnTo>
                    <a:pt x="537565" y="29552"/>
                  </a:lnTo>
                  <a:lnTo>
                    <a:pt x="536943" y="28143"/>
                  </a:lnTo>
                  <a:lnTo>
                    <a:pt x="534035" y="25120"/>
                  </a:lnTo>
                  <a:lnTo>
                    <a:pt x="529983" y="23075"/>
                  </a:lnTo>
                  <a:lnTo>
                    <a:pt x="525983" y="20993"/>
                  </a:lnTo>
                  <a:lnTo>
                    <a:pt x="521106" y="19951"/>
                  </a:lnTo>
                  <a:lnTo>
                    <a:pt x="508419" y="19951"/>
                  </a:lnTo>
                  <a:lnTo>
                    <a:pt x="502742" y="21488"/>
                  </a:lnTo>
                  <a:lnTo>
                    <a:pt x="493991" y="27622"/>
                  </a:lnTo>
                  <a:lnTo>
                    <a:pt x="491070" y="31940"/>
                  </a:lnTo>
                  <a:lnTo>
                    <a:pt x="489559" y="37528"/>
                  </a:lnTo>
                  <a:lnTo>
                    <a:pt x="499338" y="40487"/>
                  </a:lnTo>
                  <a:lnTo>
                    <a:pt x="500418" y="36779"/>
                  </a:lnTo>
                  <a:lnTo>
                    <a:pt x="502348" y="34048"/>
                  </a:lnTo>
                  <a:lnTo>
                    <a:pt x="507936" y="30454"/>
                  </a:lnTo>
                  <a:lnTo>
                    <a:pt x="511302" y="29552"/>
                  </a:lnTo>
                  <a:lnTo>
                    <a:pt x="520560" y="29552"/>
                  </a:lnTo>
                  <a:lnTo>
                    <a:pt x="524421" y="30746"/>
                  </a:lnTo>
                  <a:lnTo>
                    <a:pt x="529196" y="35496"/>
                  </a:lnTo>
                  <a:lnTo>
                    <a:pt x="530466" y="39192"/>
                  </a:lnTo>
                  <a:lnTo>
                    <a:pt x="530491" y="40170"/>
                  </a:lnTo>
                  <a:lnTo>
                    <a:pt x="530618" y="44246"/>
                  </a:lnTo>
                  <a:lnTo>
                    <a:pt x="530504" y="53035"/>
                  </a:lnTo>
                  <a:lnTo>
                    <a:pt x="530402" y="56210"/>
                  </a:lnTo>
                  <a:lnTo>
                    <a:pt x="530288" y="57835"/>
                  </a:lnTo>
                  <a:lnTo>
                    <a:pt x="530225" y="58470"/>
                  </a:lnTo>
                  <a:lnTo>
                    <a:pt x="530110" y="60096"/>
                  </a:lnTo>
                  <a:lnTo>
                    <a:pt x="529856" y="61556"/>
                  </a:lnTo>
                  <a:lnTo>
                    <a:pt x="529463" y="62865"/>
                  </a:lnTo>
                  <a:lnTo>
                    <a:pt x="528967" y="65532"/>
                  </a:lnTo>
                  <a:lnTo>
                    <a:pt x="513626" y="77266"/>
                  </a:lnTo>
                  <a:lnTo>
                    <a:pt x="507225" y="77266"/>
                  </a:lnTo>
                  <a:lnTo>
                    <a:pt x="497484" y="69011"/>
                  </a:lnTo>
                  <a:lnTo>
                    <a:pt x="497484" y="64503"/>
                  </a:lnTo>
                  <a:lnTo>
                    <a:pt x="530504" y="53035"/>
                  </a:lnTo>
                  <a:lnTo>
                    <a:pt x="530504" y="44272"/>
                  </a:lnTo>
                  <a:lnTo>
                    <a:pt x="492353" y="51930"/>
                  </a:lnTo>
                  <a:lnTo>
                    <a:pt x="487248" y="58051"/>
                  </a:lnTo>
                  <a:lnTo>
                    <a:pt x="487248" y="70688"/>
                  </a:lnTo>
                  <a:lnTo>
                    <a:pt x="500329" y="85166"/>
                  </a:lnTo>
                  <a:lnTo>
                    <a:pt x="500659" y="85166"/>
                  </a:lnTo>
                  <a:lnTo>
                    <a:pt x="503961" y="85890"/>
                  </a:lnTo>
                  <a:lnTo>
                    <a:pt x="508469" y="85890"/>
                  </a:lnTo>
                  <a:lnTo>
                    <a:pt x="515797" y="85166"/>
                  </a:lnTo>
                  <a:lnTo>
                    <a:pt x="522097" y="83019"/>
                  </a:lnTo>
                  <a:lnTo>
                    <a:pt x="527354" y="79451"/>
                  </a:lnTo>
                  <a:lnTo>
                    <a:pt x="529209" y="77266"/>
                  </a:lnTo>
                  <a:lnTo>
                    <a:pt x="531609" y="74434"/>
                  </a:lnTo>
                  <a:lnTo>
                    <a:pt x="531609" y="84150"/>
                  </a:lnTo>
                  <a:lnTo>
                    <a:pt x="540740" y="84150"/>
                  </a:lnTo>
                  <a:lnTo>
                    <a:pt x="540740" y="74434"/>
                  </a:lnTo>
                  <a:lnTo>
                    <a:pt x="540740" y="53035"/>
                  </a:lnTo>
                  <a:close/>
                </a:path>
                <a:path w="738504" h="552450">
                  <a:moveTo>
                    <a:pt x="542874" y="225120"/>
                  </a:moveTo>
                  <a:lnTo>
                    <a:pt x="541655" y="220319"/>
                  </a:lnTo>
                  <a:lnTo>
                    <a:pt x="537032" y="212166"/>
                  </a:lnTo>
                  <a:lnTo>
                    <a:pt x="536803" y="211759"/>
                  </a:lnTo>
                  <a:lnTo>
                    <a:pt x="533450" y="208407"/>
                  </a:lnTo>
                  <a:lnTo>
                    <a:pt x="532409" y="207822"/>
                  </a:lnTo>
                  <a:lnTo>
                    <a:pt x="532409" y="226606"/>
                  </a:lnTo>
                  <a:lnTo>
                    <a:pt x="532409" y="264756"/>
                  </a:lnTo>
                  <a:lnTo>
                    <a:pt x="517969" y="279196"/>
                  </a:lnTo>
                  <a:lnTo>
                    <a:pt x="511568" y="279196"/>
                  </a:lnTo>
                  <a:lnTo>
                    <a:pt x="497128" y="264756"/>
                  </a:lnTo>
                  <a:lnTo>
                    <a:pt x="497128" y="226606"/>
                  </a:lnTo>
                  <a:lnTo>
                    <a:pt x="511568" y="212166"/>
                  </a:lnTo>
                  <a:lnTo>
                    <a:pt x="517969" y="212166"/>
                  </a:lnTo>
                  <a:lnTo>
                    <a:pt x="532409" y="226606"/>
                  </a:lnTo>
                  <a:lnTo>
                    <a:pt x="532409" y="207822"/>
                  </a:lnTo>
                  <a:lnTo>
                    <a:pt x="524891" y="203542"/>
                  </a:lnTo>
                  <a:lnTo>
                    <a:pt x="520090" y="202336"/>
                  </a:lnTo>
                  <a:lnTo>
                    <a:pt x="509447" y="202336"/>
                  </a:lnTo>
                  <a:lnTo>
                    <a:pt x="486651" y="225120"/>
                  </a:lnTo>
                  <a:lnTo>
                    <a:pt x="486651" y="266293"/>
                  </a:lnTo>
                  <a:lnTo>
                    <a:pt x="509447" y="289090"/>
                  </a:lnTo>
                  <a:lnTo>
                    <a:pt x="520090" y="289090"/>
                  </a:lnTo>
                  <a:lnTo>
                    <a:pt x="524891" y="287870"/>
                  </a:lnTo>
                  <a:lnTo>
                    <a:pt x="533450" y="283006"/>
                  </a:lnTo>
                  <a:lnTo>
                    <a:pt x="536803" y="279654"/>
                  </a:lnTo>
                  <a:lnTo>
                    <a:pt x="537057" y="279196"/>
                  </a:lnTo>
                  <a:lnTo>
                    <a:pt x="541655" y="271094"/>
                  </a:lnTo>
                  <a:lnTo>
                    <a:pt x="542874" y="266293"/>
                  </a:lnTo>
                  <a:lnTo>
                    <a:pt x="542874" y="225120"/>
                  </a:lnTo>
                  <a:close/>
                </a:path>
                <a:path w="738504" h="552450">
                  <a:moveTo>
                    <a:pt x="561771" y="102463"/>
                  </a:moveTo>
                  <a:lnTo>
                    <a:pt x="509143" y="102463"/>
                  </a:lnTo>
                  <a:lnTo>
                    <a:pt x="509143" y="185750"/>
                  </a:lnTo>
                  <a:lnTo>
                    <a:pt x="561771" y="185750"/>
                  </a:lnTo>
                  <a:lnTo>
                    <a:pt x="561771" y="175971"/>
                  </a:lnTo>
                  <a:lnTo>
                    <a:pt x="519430" y="175971"/>
                  </a:lnTo>
                  <a:lnTo>
                    <a:pt x="519430" y="148094"/>
                  </a:lnTo>
                  <a:lnTo>
                    <a:pt x="554824" y="148094"/>
                  </a:lnTo>
                  <a:lnTo>
                    <a:pt x="554824" y="138328"/>
                  </a:lnTo>
                  <a:lnTo>
                    <a:pt x="519430" y="138328"/>
                  </a:lnTo>
                  <a:lnTo>
                    <a:pt x="519430" y="112242"/>
                  </a:lnTo>
                  <a:lnTo>
                    <a:pt x="561771" y="112242"/>
                  </a:lnTo>
                  <a:lnTo>
                    <a:pt x="561771" y="102463"/>
                  </a:lnTo>
                  <a:close/>
                </a:path>
                <a:path w="738504" h="552450">
                  <a:moveTo>
                    <a:pt x="586028" y="21691"/>
                  </a:moveTo>
                  <a:lnTo>
                    <a:pt x="567182" y="21691"/>
                  </a:lnTo>
                  <a:lnTo>
                    <a:pt x="567182" y="4330"/>
                  </a:lnTo>
                  <a:lnTo>
                    <a:pt x="556882" y="4330"/>
                  </a:lnTo>
                  <a:lnTo>
                    <a:pt x="556882" y="21691"/>
                  </a:lnTo>
                  <a:lnTo>
                    <a:pt x="544220" y="21691"/>
                  </a:lnTo>
                  <a:lnTo>
                    <a:pt x="544220" y="30187"/>
                  </a:lnTo>
                  <a:lnTo>
                    <a:pt x="556882" y="30187"/>
                  </a:lnTo>
                  <a:lnTo>
                    <a:pt x="556882" y="67246"/>
                  </a:lnTo>
                  <a:lnTo>
                    <a:pt x="557022" y="69494"/>
                  </a:lnTo>
                  <a:lnTo>
                    <a:pt x="572655" y="85128"/>
                  </a:lnTo>
                  <a:lnTo>
                    <a:pt x="579742" y="85128"/>
                  </a:lnTo>
                  <a:lnTo>
                    <a:pt x="582828" y="84810"/>
                  </a:lnTo>
                  <a:lnTo>
                    <a:pt x="586028" y="84150"/>
                  </a:lnTo>
                  <a:lnTo>
                    <a:pt x="586028" y="75996"/>
                  </a:lnTo>
                  <a:lnTo>
                    <a:pt x="586028" y="75298"/>
                  </a:lnTo>
                  <a:lnTo>
                    <a:pt x="582980" y="75768"/>
                  </a:lnTo>
                  <a:lnTo>
                    <a:pt x="580555" y="75996"/>
                  </a:lnTo>
                  <a:lnTo>
                    <a:pt x="576237" y="75996"/>
                  </a:lnTo>
                  <a:lnTo>
                    <a:pt x="574116" y="75628"/>
                  </a:lnTo>
                  <a:lnTo>
                    <a:pt x="570687" y="74168"/>
                  </a:lnTo>
                  <a:lnTo>
                    <a:pt x="569379" y="72974"/>
                  </a:lnTo>
                  <a:lnTo>
                    <a:pt x="568452" y="71310"/>
                  </a:lnTo>
                  <a:lnTo>
                    <a:pt x="567905" y="70421"/>
                  </a:lnTo>
                  <a:lnTo>
                    <a:pt x="567601" y="69494"/>
                  </a:lnTo>
                  <a:lnTo>
                    <a:pt x="567283" y="67246"/>
                  </a:lnTo>
                  <a:lnTo>
                    <a:pt x="567182" y="30187"/>
                  </a:lnTo>
                  <a:lnTo>
                    <a:pt x="586028" y="30187"/>
                  </a:lnTo>
                  <a:lnTo>
                    <a:pt x="586028" y="21691"/>
                  </a:lnTo>
                  <a:close/>
                </a:path>
                <a:path w="738504" h="552450">
                  <a:moveTo>
                    <a:pt x="605536" y="21691"/>
                  </a:moveTo>
                  <a:lnTo>
                    <a:pt x="595249" y="21691"/>
                  </a:lnTo>
                  <a:lnTo>
                    <a:pt x="595249" y="84150"/>
                  </a:lnTo>
                  <a:lnTo>
                    <a:pt x="605536" y="84150"/>
                  </a:lnTo>
                  <a:lnTo>
                    <a:pt x="605536" y="21691"/>
                  </a:lnTo>
                  <a:close/>
                </a:path>
                <a:path w="738504" h="552450">
                  <a:moveTo>
                    <a:pt x="605536" y="0"/>
                  </a:moveTo>
                  <a:lnTo>
                    <a:pt x="595249" y="0"/>
                  </a:lnTo>
                  <a:lnTo>
                    <a:pt x="595249" y="10642"/>
                  </a:lnTo>
                  <a:lnTo>
                    <a:pt x="605536" y="10642"/>
                  </a:lnTo>
                  <a:lnTo>
                    <a:pt x="605536" y="0"/>
                  </a:lnTo>
                  <a:close/>
                </a:path>
                <a:path w="738504" h="552450">
                  <a:moveTo>
                    <a:pt x="629183" y="377190"/>
                  </a:moveTo>
                  <a:lnTo>
                    <a:pt x="600468" y="377190"/>
                  </a:lnTo>
                  <a:lnTo>
                    <a:pt x="576935" y="485787"/>
                  </a:lnTo>
                  <a:lnTo>
                    <a:pt x="572820" y="466788"/>
                  </a:lnTo>
                  <a:lnTo>
                    <a:pt x="553402" y="377190"/>
                  </a:lnTo>
                  <a:lnTo>
                    <a:pt x="524687" y="377190"/>
                  </a:lnTo>
                  <a:lnTo>
                    <a:pt x="524687" y="549910"/>
                  </a:lnTo>
                  <a:lnTo>
                    <a:pt x="553402" y="549910"/>
                  </a:lnTo>
                  <a:lnTo>
                    <a:pt x="553402" y="466788"/>
                  </a:lnTo>
                  <a:lnTo>
                    <a:pt x="569595" y="549910"/>
                  </a:lnTo>
                  <a:lnTo>
                    <a:pt x="584276" y="549910"/>
                  </a:lnTo>
                  <a:lnTo>
                    <a:pt x="596773" y="485787"/>
                  </a:lnTo>
                  <a:lnTo>
                    <a:pt x="600468" y="466788"/>
                  </a:lnTo>
                  <a:lnTo>
                    <a:pt x="600468" y="549910"/>
                  </a:lnTo>
                  <a:lnTo>
                    <a:pt x="629183" y="549910"/>
                  </a:lnTo>
                  <a:lnTo>
                    <a:pt x="629183" y="466788"/>
                  </a:lnTo>
                  <a:lnTo>
                    <a:pt x="629183" y="377190"/>
                  </a:lnTo>
                  <a:close/>
                </a:path>
                <a:path w="738504" h="552450">
                  <a:moveTo>
                    <a:pt x="631139" y="157289"/>
                  </a:moveTo>
                  <a:lnTo>
                    <a:pt x="620547" y="142824"/>
                  </a:lnTo>
                  <a:lnTo>
                    <a:pt x="620547" y="159092"/>
                  </a:lnTo>
                  <a:lnTo>
                    <a:pt x="620547" y="164719"/>
                  </a:lnTo>
                  <a:lnTo>
                    <a:pt x="607504" y="175920"/>
                  </a:lnTo>
                  <a:lnTo>
                    <a:pt x="581456" y="175920"/>
                  </a:lnTo>
                  <a:lnTo>
                    <a:pt x="581456" y="146939"/>
                  </a:lnTo>
                  <a:lnTo>
                    <a:pt x="608469" y="146939"/>
                  </a:lnTo>
                  <a:lnTo>
                    <a:pt x="620547" y="159092"/>
                  </a:lnTo>
                  <a:lnTo>
                    <a:pt x="620547" y="142824"/>
                  </a:lnTo>
                  <a:lnTo>
                    <a:pt x="617829" y="141681"/>
                  </a:lnTo>
                  <a:lnTo>
                    <a:pt x="620763" y="139979"/>
                  </a:lnTo>
                  <a:lnTo>
                    <a:pt x="623036" y="137629"/>
                  </a:lnTo>
                  <a:lnTo>
                    <a:pt x="623252" y="137223"/>
                  </a:lnTo>
                  <a:lnTo>
                    <a:pt x="626313" y="131572"/>
                  </a:lnTo>
                  <a:lnTo>
                    <a:pt x="627151" y="128168"/>
                  </a:lnTo>
                  <a:lnTo>
                    <a:pt x="627151" y="120484"/>
                  </a:lnTo>
                  <a:lnTo>
                    <a:pt x="626186" y="116865"/>
                  </a:lnTo>
                  <a:lnTo>
                    <a:pt x="623506" y="112179"/>
                  </a:lnTo>
                  <a:lnTo>
                    <a:pt x="622363" y="110159"/>
                  </a:lnTo>
                  <a:lnTo>
                    <a:pt x="619633" y="107480"/>
                  </a:lnTo>
                  <a:lnTo>
                    <a:pt x="616559" y="105752"/>
                  </a:lnTo>
                  <a:lnTo>
                    <a:pt x="616559" y="122034"/>
                  </a:lnTo>
                  <a:lnTo>
                    <a:pt x="616559" y="126936"/>
                  </a:lnTo>
                  <a:lnTo>
                    <a:pt x="605840" y="137223"/>
                  </a:lnTo>
                  <a:lnTo>
                    <a:pt x="581456" y="137223"/>
                  </a:lnTo>
                  <a:lnTo>
                    <a:pt x="581456" y="112179"/>
                  </a:lnTo>
                  <a:lnTo>
                    <a:pt x="605955" y="112179"/>
                  </a:lnTo>
                  <a:lnTo>
                    <a:pt x="616559" y="122034"/>
                  </a:lnTo>
                  <a:lnTo>
                    <a:pt x="616559" y="105752"/>
                  </a:lnTo>
                  <a:lnTo>
                    <a:pt x="612495" y="103466"/>
                  </a:lnTo>
                  <a:lnTo>
                    <a:pt x="608317" y="102463"/>
                  </a:lnTo>
                  <a:lnTo>
                    <a:pt x="571042" y="102463"/>
                  </a:lnTo>
                  <a:lnTo>
                    <a:pt x="571042" y="185750"/>
                  </a:lnTo>
                  <a:lnTo>
                    <a:pt x="611428" y="185750"/>
                  </a:lnTo>
                  <a:lnTo>
                    <a:pt x="631024" y="167208"/>
                  </a:lnTo>
                  <a:lnTo>
                    <a:pt x="631139" y="157289"/>
                  </a:lnTo>
                  <a:close/>
                </a:path>
                <a:path w="738504" h="552450">
                  <a:moveTo>
                    <a:pt x="649490" y="102463"/>
                  </a:moveTo>
                  <a:lnTo>
                    <a:pt x="639191" y="102463"/>
                  </a:lnTo>
                  <a:lnTo>
                    <a:pt x="639191" y="185750"/>
                  </a:lnTo>
                  <a:lnTo>
                    <a:pt x="649490" y="185750"/>
                  </a:lnTo>
                  <a:lnTo>
                    <a:pt x="649490" y="102463"/>
                  </a:lnTo>
                  <a:close/>
                </a:path>
                <a:path w="738504" h="552450">
                  <a:moveTo>
                    <a:pt x="675005" y="46418"/>
                  </a:moveTo>
                  <a:lnTo>
                    <a:pt x="673785" y="40716"/>
                  </a:lnTo>
                  <a:lnTo>
                    <a:pt x="668934" y="30772"/>
                  </a:lnTo>
                  <a:lnTo>
                    <a:pt x="667994" y="29730"/>
                  </a:lnTo>
                  <a:lnTo>
                    <a:pt x="665441" y="26885"/>
                  </a:lnTo>
                  <a:lnTo>
                    <a:pt x="664070" y="26060"/>
                  </a:lnTo>
                  <a:lnTo>
                    <a:pt x="664070" y="45770"/>
                  </a:lnTo>
                  <a:lnTo>
                    <a:pt x="664044" y="60071"/>
                  </a:lnTo>
                  <a:lnTo>
                    <a:pt x="651154" y="76111"/>
                  </a:lnTo>
                  <a:lnTo>
                    <a:pt x="638695" y="76111"/>
                  </a:lnTo>
                  <a:lnTo>
                    <a:pt x="633958" y="74053"/>
                  </a:lnTo>
                  <a:lnTo>
                    <a:pt x="630643" y="69926"/>
                  </a:lnTo>
                  <a:lnTo>
                    <a:pt x="627367" y="65760"/>
                  </a:lnTo>
                  <a:lnTo>
                    <a:pt x="625729" y="60071"/>
                  </a:lnTo>
                  <a:lnTo>
                    <a:pt x="625729" y="45770"/>
                  </a:lnTo>
                  <a:lnTo>
                    <a:pt x="627329" y="40132"/>
                  </a:lnTo>
                  <a:lnTo>
                    <a:pt x="630529" y="35966"/>
                  </a:lnTo>
                  <a:lnTo>
                    <a:pt x="633768" y="31813"/>
                  </a:lnTo>
                  <a:lnTo>
                    <a:pt x="638543" y="29730"/>
                  </a:lnTo>
                  <a:lnTo>
                    <a:pt x="651116" y="29730"/>
                  </a:lnTo>
                  <a:lnTo>
                    <a:pt x="655891" y="31813"/>
                  </a:lnTo>
                  <a:lnTo>
                    <a:pt x="659206" y="35966"/>
                  </a:lnTo>
                  <a:lnTo>
                    <a:pt x="662470" y="40132"/>
                  </a:lnTo>
                  <a:lnTo>
                    <a:pt x="664070" y="45770"/>
                  </a:lnTo>
                  <a:lnTo>
                    <a:pt x="664070" y="26060"/>
                  </a:lnTo>
                  <a:lnTo>
                    <a:pt x="656336" y="21336"/>
                  </a:lnTo>
                  <a:lnTo>
                    <a:pt x="651002" y="19951"/>
                  </a:lnTo>
                  <a:lnTo>
                    <a:pt x="638860" y="19951"/>
                  </a:lnTo>
                  <a:lnTo>
                    <a:pt x="614807" y="59372"/>
                  </a:lnTo>
                  <a:lnTo>
                    <a:pt x="616064" y="65138"/>
                  </a:lnTo>
                  <a:lnTo>
                    <a:pt x="638733" y="85890"/>
                  </a:lnTo>
                  <a:lnTo>
                    <a:pt x="650963" y="85890"/>
                  </a:lnTo>
                  <a:lnTo>
                    <a:pt x="656285" y="84518"/>
                  </a:lnTo>
                  <a:lnTo>
                    <a:pt x="665378" y="79006"/>
                  </a:lnTo>
                  <a:lnTo>
                    <a:pt x="667981" y="76111"/>
                  </a:lnTo>
                  <a:lnTo>
                    <a:pt x="668870" y="75133"/>
                  </a:lnTo>
                  <a:lnTo>
                    <a:pt x="671296" y="70154"/>
                  </a:lnTo>
                  <a:lnTo>
                    <a:pt x="673773" y="65138"/>
                  </a:lnTo>
                  <a:lnTo>
                    <a:pt x="675005" y="59372"/>
                  </a:lnTo>
                  <a:lnTo>
                    <a:pt x="675005" y="46418"/>
                  </a:lnTo>
                  <a:close/>
                </a:path>
                <a:path w="738504" h="552450">
                  <a:moveTo>
                    <a:pt x="722363" y="102463"/>
                  </a:moveTo>
                  <a:lnTo>
                    <a:pt x="655269" y="102463"/>
                  </a:lnTo>
                  <a:lnTo>
                    <a:pt x="655269" y="112242"/>
                  </a:lnTo>
                  <a:lnTo>
                    <a:pt x="683666" y="112242"/>
                  </a:lnTo>
                  <a:lnTo>
                    <a:pt x="683666" y="185750"/>
                  </a:lnTo>
                  <a:lnTo>
                    <a:pt x="693966" y="185750"/>
                  </a:lnTo>
                  <a:lnTo>
                    <a:pt x="693966" y="112242"/>
                  </a:lnTo>
                  <a:lnTo>
                    <a:pt x="722363" y="112242"/>
                  </a:lnTo>
                  <a:lnTo>
                    <a:pt x="722363" y="102463"/>
                  </a:lnTo>
                  <a:close/>
                </a:path>
                <a:path w="738504" h="552450">
                  <a:moveTo>
                    <a:pt x="737997" y="44996"/>
                  </a:moveTo>
                  <a:lnTo>
                    <a:pt x="737285" y="40640"/>
                  </a:lnTo>
                  <a:lnTo>
                    <a:pt x="737260" y="40462"/>
                  </a:lnTo>
                  <a:lnTo>
                    <a:pt x="734479" y="32004"/>
                  </a:lnTo>
                  <a:lnTo>
                    <a:pt x="734364" y="31648"/>
                  </a:lnTo>
                  <a:lnTo>
                    <a:pt x="733158" y="29845"/>
                  </a:lnTo>
                  <a:lnTo>
                    <a:pt x="731748" y="27774"/>
                  </a:lnTo>
                  <a:lnTo>
                    <a:pt x="724433" y="21691"/>
                  </a:lnTo>
                  <a:lnTo>
                    <a:pt x="724585" y="21691"/>
                  </a:lnTo>
                  <a:lnTo>
                    <a:pt x="719378" y="20066"/>
                  </a:lnTo>
                  <a:lnTo>
                    <a:pt x="708660" y="20066"/>
                  </a:lnTo>
                  <a:lnTo>
                    <a:pt x="704646" y="20891"/>
                  </a:lnTo>
                  <a:lnTo>
                    <a:pt x="697585" y="24206"/>
                  </a:lnTo>
                  <a:lnTo>
                    <a:pt x="694664" y="26606"/>
                  </a:lnTo>
                  <a:lnTo>
                    <a:pt x="692302" y="29730"/>
                  </a:lnTo>
                  <a:lnTo>
                    <a:pt x="692302" y="21691"/>
                  </a:lnTo>
                  <a:lnTo>
                    <a:pt x="683056" y="21691"/>
                  </a:lnTo>
                  <a:lnTo>
                    <a:pt x="683056" y="84150"/>
                  </a:lnTo>
                  <a:lnTo>
                    <a:pt x="693458" y="84150"/>
                  </a:lnTo>
                  <a:lnTo>
                    <a:pt x="693458" y="44183"/>
                  </a:lnTo>
                  <a:lnTo>
                    <a:pt x="694982" y="38862"/>
                  </a:lnTo>
                  <a:lnTo>
                    <a:pt x="701116" y="31648"/>
                  </a:lnTo>
                  <a:lnTo>
                    <a:pt x="705319" y="29845"/>
                  </a:lnTo>
                  <a:lnTo>
                    <a:pt x="716737" y="29845"/>
                  </a:lnTo>
                  <a:lnTo>
                    <a:pt x="721067" y="32004"/>
                  </a:lnTo>
                  <a:lnTo>
                    <a:pt x="726160" y="40462"/>
                  </a:lnTo>
                  <a:lnTo>
                    <a:pt x="726274" y="40640"/>
                  </a:lnTo>
                  <a:lnTo>
                    <a:pt x="727583" y="46151"/>
                  </a:lnTo>
                  <a:lnTo>
                    <a:pt x="727583" y="84150"/>
                  </a:lnTo>
                  <a:lnTo>
                    <a:pt x="737997" y="84150"/>
                  </a:lnTo>
                  <a:lnTo>
                    <a:pt x="737997" y="44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1342589" y="5656628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29">
                  <a:moveTo>
                    <a:pt x="513397" y="0"/>
                  </a:moveTo>
                  <a:lnTo>
                    <a:pt x="466668" y="2098"/>
                  </a:lnTo>
                  <a:lnTo>
                    <a:pt x="421114" y="8272"/>
                  </a:lnTo>
                  <a:lnTo>
                    <a:pt x="376916" y="18340"/>
                  </a:lnTo>
                  <a:lnTo>
                    <a:pt x="334257" y="32121"/>
                  </a:lnTo>
                  <a:lnTo>
                    <a:pt x="293316" y="49434"/>
                  </a:lnTo>
                  <a:lnTo>
                    <a:pt x="254276" y="70097"/>
                  </a:lnTo>
                  <a:lnTo>
                    <a:pt x="217318" y="93929"/>
                  </a:lnTo>
                  <a:lnTo>
                    <a:pt x="182622" y="120750"/>
                  </a:lnTo>
                  <a:lnTo>
                    <a:pt x="150371" y="150377"/>
                  </a:lnTo>
                  <a:lnTo>
                    <a:pt x="120745" y="182630"/>
                  </a:lnTo>
                  <a:lnTo>
                    <a:pt x="93925" y="217326"/>
                  </a:lnTo>
                  <a:lnTo>
                    <a:pt x="70094" y="254285"/>
                  </a:lnTo>
                  <a:lnTo>
                    <a:pt x="49431" y="293326"/>
                  </a:lnTo>
                  <a:lnTo>
                    <a:pt x="32119" y="334268"/>
                  </a:lnTo>
                  <a:lnTo>
                    <a:pt x="18339" y="376928"/>
                  </a:lnTo>
                  <a:lnTo>
                    <a:pt x="8271" y="421126"/>
                  </a:lnTo>
                  <a:lnTo>
                    <a:pt x="2098" y="466680"/>
                  </a:lnTo>
                  <a:lnTo>
                    <a:pt x="0" y="513410"/>
                  </a:lnTo>
                  <a:lnTo>
                    <a:pt x="2098" y="560139"/>
                  </a:lnTo>
                  <a:lnTo>
                    <a:pt x="8271" y="605694"/>
                  </a:lnTo>
                  <a:lnTo>
                    <a:pt x="18339" y="649892"/>
                  </a:lnTo>
                  <a:lnTo>
                    <a:pt x="32119" y="692552"/>
                  </a:lnTo>
                  <a:lnTo>
                    <a:pt x="49431" y="733493"/>
                  </a:lnTo>
                  <a:lnTo>
                    <a:pt x="70094" y="772534"/>
                  </a:lnTo>
                  <a:lnTo>
                    <a:pt x="93925" y="809493"/>
                  </a:lnTo>
                  <a:lnTo>
                    <a:pt x="120745" y="844190"/>
                  </a:lnTo>
                  <a:lnTo>
                    <a:pt x="150371" y="876442"/>
                  </a:lnTo>
                  <a:lnTo>
                    <a:pt x="182622" y="906069"/>
                  </a:lnTo>
                  <a:lnTo>
                    <a:pt x="217318" y="932890"/>
                  </a:lnTo>
                  <a:lnTo>
                    <a:pt x="254276" y="956722"/>
                  </a:lnTo>
                  <a:lnTo>
                    <a:pt x="293316" y="977386"/>
                  </a:lnTo>
                  <a:lnTo>
                    <a:pt x="334257" y="994699"/>
                  </a:lnTo>
                  <a:lnTo>
                    <a:pt x="376916" y="1008480"/>
                  </a:lnTo>
                  <a:lnTo>
                    <a:pt x="421114" y="1018548"/>
                  </a:lnTo>
                  <a:lnTo>
                    <a:pt x="466668" y="1024722"/>
                  </a:lnTo>
                  <a:lnTo>
                    <a:pt x="513397" y="1026820"/>
                  </a:lnTo>
                  <a:lnTo>
                    <a:pt x="560128" y="1024722"/>
                  </a:lnTo>
                  <a:lnTo>
                    <a:pt x="605684" y="1018548"/>
                  </a:lnTo>
                  <a:lnTo>
                    <a:pt x="649883" y="1008480"/>
                  </a:lnTo>
                  <a:lnTo>
                    <a:pt x="692544" y="994699"/>
                  </a:lnTo>
                  <a:lnTo>
                    <a:pt x="733486" y="977386"/>
                  </a:lnTo>
                  <a:lnTo>
                    <a:pt x="772527" y="956722"/>
                  </a:lnTo>
                  <a:lnTo>
                    <a:pt x="809486" y="932890"/>
                  </a:lnTo>
                  <a:lnTo>
                    <a:pt x="844182" y="906069"/>
                  </a:lnTo>
                  <a:lnTo>
                    <a:pt x="876434" y="876442"/>
                  </a:lnTo>
                  <a:lnTo>
                    <a:pt x="906061" y="844190"/>
                  </a:lnTo>
                  <a:lnTo>
                    <a:pt x="932881" y="809493"/>
                  </a:lnTo>
                  <a:lnTo>
                    <a:pt x="956713" y="772534"/>
                  </a:lnTo>
                  <a:lnTo>
                    <a:pt x="977375" y="733493"/>
                  </a:lnTo>
                  <a:lnTo>
                    <a:pt x="994687" y="692552"/>
                  </a:lnTo>
                  <a:lnTo>
                    <a:pt x="1008468" y="649892"/>
                  </a:lnTo>
                  <a:lnTo>
                    <a:pt x="1018536" y="605694"/>
                  </a:lnTo>
                  <a:lnTo>
                    <a:pt x="1024709" y="560139"/>
                  </a:lnTo>
                  <a:lnTo>
                    <a:pt x="1026807" y="513410"/>
                  </a:lnTo>
                  <a:lnTo>
                    <a:pt x="1024709" y="466680"/>
                  </a:lnTo>
                  <a:lnTo>
                    <a:pt x="1018536" y="421126"/>
                  </a:lnTo>
                  <a:lnTo>
                    <a:pt x="1008468" y="376928"/>
                  </a:lnTo>
                  <a:lnTo>
                    <a:pt x="994687" y="334268"/>
                  </a:lnTo>
                  <a:lnTo>
                    <a:pt x="977375" y="293326"/>
                  </a:lnTo>
                  <a:lnTo>
                    <a:pt x="956713" y="254285"/>
                  </a:lnTo>
                  <a:lnTo>
                    <a:pt x="932881" y="217326"/>
                  </a:lnTo>
                  <a:lnTo>
                    <a:pt x="906061" y="182630"/>
                  </a:lnTo>
                  <a:lnTo>
                    <a:pt x="876434" y="150377"/>
                  </a:lnTo>
                  <a:lnTo>
                    <a:pt x="844182" y="120750"/>
                  </a:lnTo>
                  <a:lnTo>
                    <a:pt x="809486" y="93929"/>
                  </a:lnTo>
                  <a:lnTo>
                    <a:pt x="772527" y="70097"/>
                  </a:lnTo>
                  <a:lnTo>
                    <a:pt x="733486" y="49434"/>
                  </a:lnTo>
                  <a:lnTo>
                    <a:pt x="692544" y="32121"/>
                  </a:lnTo>
                  <a:lnTo>
                    <a:pt x="649883" y="18340"/>
                  </a:lnTo>
                  <a:lnTo>
                    <a:pt x="605684" y="8272"/>
                  </a:lnTo>
                  <a:lnTo>
                    <a:pt x="560128" y="2098"/>
                  </a:lnTo>
                  <a:lnTo>
                    <a:pt x="513397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1541620" y="5812929"/>
              <a:ext cx="597535" cy="654685"/>
            </a:xfrm>
            <a:custGeom>
              <a:avLst/>
              <a:gdLst/>
              <a:ahLst/>
              <a:cxnLst/>
              <a:rect l="l" t="t" r="r" b="b"/>
              <a:pathLst>
                <a:path w="597534" h="654685">
                  <a:moveTo>
                    <a:pt x="44970" y="124155"/>
                  </a:moveTo>
                  <a:lnTo>
                    <a:pt x="34671" y="124155"/>
                  </a:lnTo>
                  <a:lnTo>
                    <a:pt x="34671" y="186613"/>
                  </a:lnTo>
                  <a:lnTo>
                    <a:pt x="44970" y="186613"/>
                  </a:lnTo>
                  <a:lnTo>
                    <a:pt x="44970" y="124155"/>
                  </a:lnTo>
                  <a:close/>
                </a:path>
                <a:path w="597534" h="654685">
                  <a:moveTo>
                    <a:pt x="44970" y="102463"/>
                  </a:moveTo>
                  <a:lnTo>
                    <a:pt x="34671" y="102463"/>
                  </a:lnTo>
                  <a:lnTo>
                    <a:pt x="34671" y="113106"/>
                  </a:lnTo>
                  <a:lnTo>
                    <a:pt x="44970" y="113106"/>
                  </a:lnTo>
                  <a:lnTo>
                    <a:pt x="44970" y="102463"/>
                  </a:lnTo>
                  <a:close/>
                </a:path>
                <a:path w="597534" h="654685">
                  <a:moveTo>
                    <a:pt x="81178" y="322008"/>
                  </a:moveTo>
                  <a:lnTo>
                    <a:pt x="78981" y="303009"/>
                  </a:lnTo>
                  <a:lnTo>
                    <a:pt x="78765" y="301129"/>
                  </a:lnTo>
                  <a:lnTo>
                    <a:pt x="71526" y="286219"/>
                  </a:lnTo>
                  <a:lnTo>
                    <a:pt x="59448" y="277279"/>
                  </a:lnTo>
                  <a:lnTo>
                    <a:pt x="42532" y="274294"/>
                  </a:lnTo>
                  <a:lnTo>
                    <a:pt x="32943" y="275145"/>
                  </a:lnTo>
                  <a:lnTo>
                    <a:pt x="4648" y="305384"/>
                  </a:lnTo>
                  <a:lnTo>
                    <a:pt x="2260" y="329006"/>
                  </a:lnTo>
                  <a:lnTo>
                    <a:pt x="2159" y="331076"/>
                  </a:lnTo>
                  <a:lnTo>
                    <a:pt x="30873" y="331076"/>
                  </a:lnTo>
                  <a:lnTo>
                    <a:pt x="30873" y="320141"/>
                  </a:lnTo>
                  <a:lnTo>
                    <a:pt x="31813" y="312724"/>
                  </a:lnTo>
                  <a:lnTo>
                    <a:pt x="33680" y="308838"/>
                  </a:lnTo>
                  <a:lnTo>
                    <a:pt x="35699" y="304952"/>
                  </a:lnTo>
                  <a:lnTo>
                    <a:pt x="38646" y="303009"/>
                  </a:lnTo>
                  <a:lnTo>
                    <a:pt x="45847" y="303009"/>
                  </a:lnTo>
                  <a:lnTo>
                    <a:pt x="48285" y="304520"/>
                  </a:lnTo>
                  <a:lnTo>
                    <a:pt x="49872" y="307543"/>
                  </a:lnTo>
                  <a:lnTo>
                    <a:pt x="51600" y="310426"/>
                  </a:lnTo>
                  <a:lnTo>
                    <a:pt x="52463" y="315239"/>
                  </a:lnTo>
                  <a:lnTo>
                    <a:pt x="52463" y="329920"/>
                  </a:lnTo>
                  <a:lnTo>
                    <a:pt x="50660" y="336473"/>
                  </a:lnTo>
                  <a:lnTo>
                    <a:pt x="47066" y="341655"/>
                  </a:lnTo>
                  <a:lnTo>
                    <a:pt x="43611" y="346697"/>
                  </a:lnTo>
                  <a:lnTo>
                    <a:pt x="38290" y="352094"/>
                  </a:lnTo>
                  <a:lnTo>
                    <a:pt x="23456" y="363893"/>
                  </a:lnTo>
                  <a:lnTo>
                    <a:pt x="17627" y="369150"/>
                  </a:lnTo>
                  <a:lnTo>
                    <a:pt x="990" y="403834"/>
                  </a:lnTo>
                  <a:lnTo>
                    <a:pt x="0" y="420458"/>
                  </a:lnTo>
                  <a:lnTo>
                    <a:pt x="0" y="449173"/>
                  </a:lnTo>
                  <a:lnTo>
                    <a:pt x="81178" y="449173"/>
                  </a:lnTo>
                  <a:lnTo>
                    <a:pt x="81178" y="420458"/>
                  </a:lnTo>
                  <a:lnTo>
                    <a:pt x="28714" y="420458"/>
                  </a:lnTo>
                  <a:lnTo>
                    <a:pt x="28714" y="413410"/>
                  </a:lnTo>
                  <a:lnTo>
                    <a:pt x="29222" y="407860"/>
                  </a:lnTo>
                  <a:lnTo>
                    <a:pt x="30124" y="404266"/>
                  </a:lnTo>
                  <a:lnTo>
                    <a:pt x="31229" y="399656"/>
                  </a:lnTo>
                  <a:lnTo>
                    <a:pt x="32956" y="396062"/>
                  </a:lnTo>
                  <a:lnTo>
                    <a:pt x="35407" y="393039"/>
                  </a:lnTo>
                  <a:lnTo>
                    <a:pt x="37858" y="389877"/>
                  </a:lnTo>
                  <a:lnTo>
                    <a:pt x="41668" y="386054"/>
                  </a:lnTo>
                  <a:lnTo>
                    <a:pt x="54330" y="375119"/>
                  </a:lnTo>
                  <a:lnTo>
                    <a:pt x="60236" y="369582"/>
                  </a:lnTo>
                  <a:lnTo>
                    <a:pt x="64554" y="364972"/>
                  </a:lnTo>
                  <a:lnTo>
                    <a:pt x="69011" y="360362"/>
                  </a:lnTo>
                  <a:lnTo>
                    <a:pt x="72898" y="354469"/>
                  </a:lnTo>
                  <a:lnTo>
                    <a:pt x="76212" y="347268"/>
                  </a:lnTo>
                  <a:lnTo>
                    <a:pt x="78384" y="341655"/>
                  </a:lnTo>
                  <a:lnTo>
                    <a:pt x="79946" y="335546"/>
                  </a:lnTo>
                  <a:lnTo>
                    <a:pt x="80873" y="329006"/>
                  </a:lnTo>
                  <a:lnTo>
                    <a:pt x="81178" y="322008"/>
                  </a:lnTo>
                  <a:close/>
                </a:path>
                <a:path w="597534" h="654685">
                  <a:moveTo>
                    <a:pt x="112585" y="147459"/>
                  </a:moveTo>
                  <a:lnTo>
                    <a:pt x="111887" y="143103"/>
                  </a:lnTo>
                  <a:lnTo>
                    <a:pt x="111848" y="142925"/>
                  </a:lnTo>
                  <a:lnTo>
                    <a:pt x="109067" y="134467"/>
                  </a:lnTo>
                  <a:lnTo>
                    <a:pt x="108953" y="134112"/>
                  </a:lnTo>
                  <a:lnTo>
                    <a:pt x="107746" y="132308"/>
                  </a:lnTo>
                  <a:lnTo>
                    <a:pt x="106337" y="130238"/>
                  </a:lnTo>
                  <a:lnTo>
                    <a:pt x="99034" y="124155"/>
                  </a:lnTo>
                  <a:lnTo>
                    <a:pt x="99187" y="124155"/>
                  </a:lnTo>
                  <a:lnTo>
                    <a:pt x="93954" y="122529"/>
                  </a:lnTo>
                  <a:lnTo>
                    <a:pt x="83235" y="122529"/>
                  </a:lnTo>
                  <a:lnTo>
                    <a:pt x="79222" y="123355"/>
                  </a:lnTo>
                  <a:lnTo>
                    <a:pt x="72174" y="126669"/>
                  </a:lnTo>
                  <a:lnTo>
                    <a:pt x="69240" y="129070"/>
                  </a:lnTo>
                  <a:lnTo>
                    <a:pt x="66890" y="132207"/>
                  </a:lnTo>
                  <a:lnTo>
                    <a:pt x="66890" y="124155"/>
                  </a:lnTo>
                  <a:lnTo>
                    <a:pt x="57632" y="124155"/>
                  </a:lnTo>
                  <a:lnTo>
                    <a:pt x="57632" y="186613"/>
                  </a:lnTo>
                  <a:lnTo>
                    <a:pt x="68046" y="186613"/>
                  </a:lnTo>
                  <a:lnTo>
                    <a:pt x="68046" y="146646"/>
                  </a:lnTo>
                  <a:lnTo>
                    <a:pt x="69570" y="141325"/>
                  </a:lnTo>
                  <a:lnTo>
                    <a:pt x="75704" y="134112"/>
                  </a:lnTo>
                  <a:lnTo>
                    <a:pt x="79908" y="132308"/>
                  </a:lnTo>
                  <a:lnTo>
                    <a:pt x="91313" y="132308"/>
                  </a:lnTo>
                  <a:lnTo>
                    <a:pt x="95656" y="134467"/>
                  </a:lnTo>
                  <a:lnTo>
                    <a:pt x="98234" y="138785"/>
                  </a:lnTo>
                  <a:lnTo>
                    <a:pt x="100761" y="142925"/>
                  </a:lnTo>
                  <a:lnTo>
                    <a:pt x="100863" y="143103"/>
                  </a:lnTo>
                  <a:lnTo>
                    <a:pt x="102171" y="148615"/>
                  </a:lnTo>
                  <a:lnTo>
                    <a:pt x="102171" y="186613"/>
                  </a:lnTo>
                  <a:lnTo>
                    <a:pt x="112585" y="186613"/>
                  </a:lnTo>
                  <a:lnTo>
                    <a:pt x="112585" y="147459"/>
                  </a:lnTo>
                  <a:close/>
                </a:path>
                <a:path w="597534" h="654685">
                  <a:moveTo>
                    <a:pt x="119608" y="526288"/>
                  </a:moveTo>
                  <a:lnTo>
                    <a:pt x="109677" y="489153"/>
                  </a:lnTo>
                  <a:lnTo>
                    <a:pt x="80098" y="477494"/>
                  </a:lnTo>
                  <a:lnTo>
                    <a:pt x="70878" y="478218"/>
                  </a:lnTo>
                  <a:lnTo>
                    <a:pt x="41338" y="513765"/>
                  </a:lnTo>
                  <a:lnTo>
                    <a:pt x="41211" y="514413"/>
                  </a:lnTo>
                  <a:lnTo>
                    <a:pt x="40589" y="526288"/>
                  </a:lnTo>
                  <a:lnTo>
                    <a:pt x="40589" y="605739"/>
                  </a:lnTo>
                  <a:lnTo>
                    <a:pt x="50520" y="642874"/>
                  </a:lnTo>
                  <a:lnTo>
                    <a:pt x="80098" y="654532"/>
                  </a:lnTo>
                  <a:lnTo>
                    <a:pt x="89319" y="653808"/>
                  </a:lnTo>
                  <a:lnTo>
                    <a:pt x="117132" y="627761"/>
                  </a:lnTo>
                  <a:lnTo>
                    <a:pt x="117487" y="625817"/>
                  </a:lnTo>
                  <a:lnTo>
                    <a:pt x="118872" y="618261"/>
                  </a:lnTo>
                  <a:lnTo>
                    <a:pt x="118986" y="617613"/>
                  </a:lnTo>
                  <a:lnTo>
                    <a:pt x="119608" y="605739"/>
                  </a:lnTo>
                  <a:lnTo>
                    <a:pt x="119608" y="582206"/>
                  </a:lnTo>
                  <a:lnTo>
                    <a:pt x="90893" y="582206"/>
                  </a:lnTo>
                  <a:lnTo>
                    <a:pt x="90893" y="612571"/>
                  </a:lnTo>
                  <a:lnTo>
                    <a:pt x="90258" y="617613"/>
                  </a:lnTo>
                  <a:lnTo>
                    <a:pt x="90170" y="618261"/>
                  </a:lnTo>
                  <a:lnTo>
                    <a:pt x="87287" y="624306"/>
                  </a:lnTo>
                  <a:lnTo>
                    <a:pt x="84416" y="625817"/>
                  </a:lnTo>
                  <a:lnTo>
                    <a:pt x="75780" y="625817"/>
                  </a:lnTo>
                  <a:lnTo>
                    <a:pt x="72898" y="624306"/>
                  </a:lnTo>
                  <a:lnTo>
                    <a:pt x="70015" y="618261"/>
                  </a:lnTo>
                  <a:lnTo>
                    <a:pt x="69303" y="612571"/>
                  </a:lnTo>
                  <a:lnTo>
                    <a:pt x="69303" y="519455"/>
                  </a:lnTo>
                  <a:lnTo>
                    <a:pt x="69938" y="514413"/>
                  </a:lnTo>
                  <a:lnTo>
                    <a:pt x="70015" y="513765"/>
                  </a:lnTo>
                  <a:lnTo>
                    <a:pt x="72898" y="507720"/>
                  </a:lnTo>
                  <a:lnTo>
                    <a:pt x="75780" y="506209"/>
                  </a:lnTo>
                  <a:lnTo>
                    <a:pt x="84416" y="506209"/>
                  </a:lnTo>
                  <a:lnTo>
                    <a:pt x="87287" y="507720"/>
                  </a:lnTo>
                  <a:lnTo>
                    <a:pt x="90170" y="513765"/>
                  </a:lnTo>
                  <a:lnTo>
                    <a:pt x="90893" y="519455"/>
                  </a:lnTo>
                  <a:lnTo>
                    <a:pt x="90893" y="549821"/>
                  </a:lnTo>
                  <a:lnTo>
                    <a:pt x="119608" y="549821"/>
                  </a:lnTo>
                  <a:lnTo>
                    <a:pt x="119608" y="526288"/>
                  </a:lnTo>
                  <a:close/>
                </a:path>
                <a:path w="597534" h="654685">
                  <a:moveTo>
                    <a:pt x="166725" y="323088"/>
                  </a:moveTo>
                  <a:lnTo>
                    <a:pt x="166116" y="311213"/>
                  </a:lnTo>
                  <a:lnTo>
                    <a:pt x="164604" y="303009"/>
                  </a:lnTo>
                  <a:lnTo>
                    <a:pt x="164249" y="301066"/>
                  </a:lnTo>
                  <a:lnTo>
                    <a:pt x="138010" y="275450"/>
                  </a:lnTo>
                  <a:lnTo>
                    <a:pt x="138010" y="316255"/>
                  </a:lnTo>
                  <a:lnTo>
                    <a:pt x="138010" y="330644"/>
                  </a:lnTo>
                  <a:lnTo>
                    <a:pt x="138010" y="359791"/>
                  </a:lnTo>
                  <a:lnTo>
                    <a:pt x="138010" y="409371"/>
                  </a:lnTo>
                  <a:lnTo>
                    <a:pt x="137388" y="414413"/>
                  </a:lnTo>
                  <a:lnTo>
                    <a:pt x="137299" y="415061"/>
                  </a:lnTo>
                  <a:lnTo>
                    <a:pt x="134416" y="421106"/>
                  </a:lnTo>
                  <a:lnTo>
                    <a:pt x="131533" y="422617"/>
                  </a:lnTo>
                  <a:lnTo>
                    <a:pt x="122897" y="422617"/>
                  </a:lnTo>
                  <a:lnTo>
                    <a:pt x="120027" y="421106"/>
                  </a:lnTo>
                  <a:lnTo>
                    <a:pt x="117144" y="415061"/>
                  </a:lnTo>
                  <a:lnTo>
                    <a:pt x="116420" y="409371"/>
                  </a:lnTo>
                  <a:lnTo>
                    <a:pt x="116420" y="394766"/>
                  </a:lnTo>
                  <a:lnTo>
                    <a:pt x="134416" y="365620"/>
                  </a:lnTo>
                  <a:lnTo>
                    <a:pt x="138010" y="359791"/>
                  </a:lnTo>
                  <a:lnTo>
                    <a:pt x="138010" y="330644"/>
                  </a:lnTo>
                  <a:lnTo>
                    <a:pt x="116420" y="365620"/>
                  </a:lnTo>
                  <a:lnTo>
                    <a:pt x="116420" y="316255"/>
                  </a:lnTo>
                  <a:lnTo>
                    <a:pt x="117068" y="311213"/>
                  </a:lnTo>
                  <a:lnTo>
                    <a:pt x="117144" y="310565"/>
                  </a:lnTo>
                  <a:lnTo>
                    <a:pt x="120027" y="304520"/>
                  </a:lnTo>
                  <a:lnTo>
                    <a:pt x="122897" y="303009"/>
                  </a:lnTo>
                  <a:lnTo>
                    <a:pt x="131533" y="303009"/>
                  </a:lnTo>
                  <a:lnTo>
                    <a:pt x="134416" y="304520"/>
                  </a:lnTo>
                  <a:lnTo>
                    <a:pt x="137299" y="310565"/>
                  </a:lnTo>
                  <a:lnTo>
                    <a:pt x="138010" y="316255"/>
                  </a:lnTo>
                  <a:lnTo>
                    <a:pt x="138010" y="275450"/>
                  </a:lnTo>
                  <a:lnTo>
                    <a:pt x="136436" y="275018"/>
                  </a:lnTo>
                  <a:lnTo>
                    <a:pt x="127215" y="274294"/>
                  </a:lnTo>
                  <a:lnTo>
                    <a:pt x="118008" y="275018"/>
                  </a:lnTo>
                  <a:lnTo>
                    <a:pt x="90195" y="301066"/>
                  </a:lnTo>
                  <a:lnTo>
                    <a:pt x="88455" y="310565"/>
                  </a:lnTo>
                  <a:lnTo>
                    <a:pt x="88328" y="311213"/>
                  </a:lnTo>
                  <a:lnTo>
                    <a:pt x="87706" y="323088"/>
                  </a:lnTo>
                  <a:lnTo>
                    <a:pt x="87706" y="402539"/>
                  </a:lnTo>
                  <a:lnTo>
                    <a:pt x="97637" y="439674"/>
                  </a:lnTo>
                  <a:lnTo>
                    <a:pt x="127215" y="451332"/>
                  </a:lnTo>
                  <a:lnTo>
                    <a:pt x="136436" y="450608"/>
                  </a:lnTo>
                  <a:lnTo>
                    <a:pt x="164249" y="424561"/>
                  </a:lnTo>
                  <a:lnTo>
                    <a:pt x="164604" y="422617"/>
                  </a:lnTo>
                  <a:lnTo>
                    <a:pt x="165989" y="415061"/>
                  </a:lnTo>
                  <a:lnTo>
                    <a:pt x="166116" y="414413"/>
                  </a:lnTo>
                  <a:lnTo>
                    <a:pt x="166725" y="402539"/>
                  </a:lnTo>
                  <a:lnTo>
                    <a:pt x="166725" y="359791"/>
                  </a:lnTo>
                  <a:lnTo>
                    <a:pt x="166725" y="323088"/>
                  </a:lnTo>
                  <a:close/>
                </a:path>
                <a:path w="597534" h="654685">
                  <a:moveTo>
                    <a:pt x="173075" y="124155"/>
                  </a:moveTo>
                  <a:lnTo>
                    <a:pt x="162610" y="124155"/>
                  </a:lnTo>
                  <a:lnTo>
                    <a:pt x="145148" y="173482"/>
                  </a:lnTo>
                  <a:lnTo>
                    <a:pt x="127622" y="124155"/>
                  </a:lnTo>
                  <a:lnTo>
                    <a:pt x="117208" y="124155"/>
                  </a:lnTo>
                  <a:lnTo>
                    <a:pt x="139877" y="186613"/>
                  </a:lnTo>
                  <a:lnTo>
                    <a:pt x="150406" y="186613"/>
                  </a:lnTo>
                  <a:lnTo>
                    <a:pt x="155181" y="173482"/>
                  </a:lnTo>
                  <a:lnTo>
                    <a:pt x="173075" y="124155"/>
                  </a:lnTo>
                  <a:close/>
                </a:path>
                <a:path w="597534" h="654685">
                  <a:moveTo>
                    <a:pt x="209092" y="479653"/>
                  </a:moveTo>
                  <a:lnTo>
                    <a:pt x="180378" y="479653"/>
                  </a:lnTo>
                  <a:lnTo>
                    <a:pt x="180378" y="551548"/>
                  </a:lnTo>
                  <a:lnTo>
                    <a:pt x="154901" y="551548"/>
                  </a:lnTo>
                  <a:lnTo>
                    <a:pt x="154901" y="479653"/>
                  </a:lnTo>
                  <a:lnTo>
                    <a:pt x="126187" y="479653"/>
                  </a:lnTo>
                  <a:lnTo>
                    <a:pt x="126187" y="652373"/>
                  </a:lnTo>
                  <a:lnTo>
                    <a:pt x="154901" y="652373"/>
                  </a:lnTo>
                  <a:lnTo>
                    <a:pt x="154901" y="580478"/>
                  </a:lnTo>
                  <a:lnTo>
                    <a:pt x="180378" y="580478"/>
                  </a:lnTo>
                  <a:lnTo>
                    <a:pt x="180378" y="652373"/>
                  </a:lnTo>
                  <a:lnTo>
                    <a:pt x="209092" y="652373"/>
                  </a:lnTo>
                  <a:lnTo>
                    <a:pt x="209092" y="580478"/>
                  </a:lnTo>
                  <a:lnTo>
                    <a:pt x="209092" y="551548"/>
                  </a:lnTo>
                  <a:lnTo>
                    <a:pt x="209092" y="479653"/>
                  </a:lnTo>
                  <a:close/>
                </a:path>
                <a:path w="597534" h="654685">
                  <a:moveTo>
                    <a:pt x="209753" y="27216"/>
                  </a:moveTo>
                  <a:lnTo>
                    <a:pt x="179362" y="0"/>
                  </a:lnTo>
                  <a:lnTo>
                    <a:pt x="164909" y="0"/>
                  </a:lnTo>
                  <a:lnTo>
                    <a:pt x="135699" y="27216"/>
                  </a:lnTo>
                  <a:lnTo>
                    <a:pt x="134175" y="34772"/>
                  </a:lnTo>
                  <a:lnTo>
                    <a:pt x="134175" y="51968"/>
                  </a:lnTo>
                  <a:lnTo>
                    <a:pt x="157911" y="84937"/>
                  </a:lnTo>
                  <a:lnTo>
                    <a:pt x="164909" y="86753"/>
                  </a:lnTo>
                  <a:lnTo>
                    <a:pt x="179362" y="86753"/>
                  </a:lnTo>
                  <a:lnTo>
                    <a:pt x="209715" y="59626"/>
                  </a:lnTo>
                  <a:lnTo>
                    <a:pt x="197510" y="63207"/>
                  </a:lnTo>
                  <a:lnTo>
                    <a:pt x="194424" y="68148"/>
                  </a:lnTo>
                  <a:lnTo>
                    <a:pt x="185559" y="75158"/>
                  </a:lnTo>
                  <a:lnTo>
                    <a:pt x="179908" y="76911"/>
                  </a:lnTo>
                  <a:lnTo>
                    <a:pt x="166992" y="76911"/>
                  </a:lnTo>
                  <a:lnTo>
                    <a:pt x="145046" y="50393"/>
                  </a:lnTo>
                  <a:lnTo>
                    <a:pt x="145046" y="36931"/>
                  </a:lnTo>
                  <a:lnTo>
                    <a:pt x="166954" y="9829"/>
                  </a:lnTo>
                  <a:lnTo>
                    <a:pt x="179908" y="9829"/>
                  </a:lnTo>
                  <a:lnTo>
                    <a:pt x="185559" y="11582"/>
                  </a:lnTo>
                  <a:lnTo>
                    <a:pt x="194424" y="18592"/>
                  </a:lnTo>
                  <a:lnTo>
                    <a:pt x="197510" y="23533"/>
                  </a:lnTo>
                  <a:lnTo>
                    <a:pt x="199250" y="29895"/>
                  </a:lnTo>
                  <a:lnTo>
                    <a:pt x="209334" y="27216"/>
                  </a:lnTo>
                  <a:lnTo>
                    <a:pt x="209753" y="27216"/>
                  </a:lnTo>
                  <a:close/>
                </a:path>
                <a:path w="597534" h="654685">
                  <a:moveTo>
                    <a:pt x="232181" y="148869"/>
                  </a:moveTo>
                  <a:lnTo>
                    <a:pt x="231051" y="143154"/>
                  </a:lnTo>
                  <a:lnTo>
                    <a:pt x="231013" y="142951"/>
                  </a:lnTo>
                  <a:lnTo>
                    <a:pt x="226517" y="133235"/>
                  </a:lnTo>
                  <a:lnTo>
                    <a:pt x="226453" y="133096"/>
                  </a:lnTo>
                  <a:lnTo>
                    <a:pt x="226390" y="132956"/>
                  </a:lnTo>
                  <a:lnTo>
                    <a:pt x="225285" y="131673"/>
                  </a:lnTo>
                  <a:lnTo>
                    <a:pt x="223151" y="129222"/>
                  </a:lnTo>
                  <a:lnTo>
                    <a:pt x="221411" y="128143"/>
                  </a:lnTo>
                  <a:lnTo>
                    <a:pt x="221411" y="149999"/>
                  </a:lnTo>
                  <a:lnTo>
                    <a:pt x="184404" y="149999"/>
                  </a:lnTo>
                  <a:lnTo>
                    <a:pt x="185140" y="144030"/>
                  </a:lnTo>
                  <a:lnTo>
                    <a:pt x="187121" y="139471"/>
                  </a:lnTo>
                  <a:lnTo>
                    <a:pt x="193598" y="133235"/>
                  </a:lnTo>
                  <a:lnTo>
                    <a:pt x="198018" y="131673"/>
                  </a:lnTo>
                  <a:lnTo>
                    <a:pt x="203606" y="131673"/>
                  </a:lnTo>
                  <a:lnTo>
                    <a:pt x="210693" y="132816"/>
                  </a:lnTo>
                  <a:lnTo>
                    <a:pt x="216014" y="136258"/>
                  </a:lnTo>
                  <a:lnTo>
                    <a:pt x="219583" y="141973"/>
                  </a:lnTo>
                  <a:lnTo>
                    <a:pt x="221411" y="149999"/>
                  </a:lnTo>
                  <a:lnTo>
                    <a:pt x="221411" y="128143"/>
                  </a:lnTo>
                  <a:lnTo>
                    <a:pt x="214414" y="123786"/>
                  </a:lnTo>
                  <a:lnTo>
                    <a:pt x="209232" y="122415"/>
                  </a:lnTo>
                  <a:lnTo>
                    <a:pt x="197243" y="122415"/>
                  </a:lnTo>
                  <a:lnTo>
                    <a:pt x="191960" y="123786"/>
                  </a:lnTo>
                  <a:lnTo>
                    <a:pt x="182892" y="129222"/>
                  </a:lnTo>
                  <a:lnTo>
                    <a:pt x="179641" y="132816"/>
                  </a:lnTo>
                  <a:lnTo>
                    <a:pt x="179514" y="132956"/>
                  </a:lnTo>
                  <a:lnTo>
                    <a:pt x="179387" y="133096"/>
                  </a:lnTo>
                  <a:lnTo>
                    <a:pt x="174523" y="142951"/>
                  </a:lnTo>
                  <a:lnTo>
                    <a:pt x="174421" y="143154"/>
                  </a:lnTo>
                  <a:lnTo>
                    <a:pt x="173215" y="148869"/>
                  </a:lnTo>
                  <a:lnTo>
                    <a:pt x="173177" y="162229"/>
                  </a:lnTo>
                  <a:lnTo>
                    <a:pt x="174371" y="167589"/>
                  </a:lnTo>
                  <a:lnTo>
                    <a:pt x="174434" y="167919"/>
                  </a:lnTo>
                  <a:lnTo>
                    <a:pt x="176936" y="172847"/>
                  </a:lnTo>
                  <a:lnTo>
                    <a:pt x="179412" y="177634"/>
                  </a:lnTo>
                  <a:lnTo>
                    <a:pt x="179489" y="177787"/>
                  </a:lnTo>
                  <a:lnTo>
                    <a:pt x="183057" y="181597"/>
                  </a:lnTo>
                  <a:lnTo>
                    <a:pt x="192265" y="186994"/>
                  </a:lnTo>
                  <a:lnTo>
                    <a:pt x="197624" y="188353"/>
                  </a:lnTo>
                  <a:lnTo>
                    <a:pt x="209816" y="188353"/>
                  </a:lnTo>
                  <a:lnTo>
                    <a:pt x="231013" y="171132"/>
                  </a:lnTo>
                  <a:lnTo>
                    <a:pt x="231076" y="170992"/>
                  </a:lnTo>
                  <a:lnTo>
                    <a:pt x="221183" y="167589"/>
                  </a:lnTo>
                  <a:lnTo>
                    <a:pt x="219532" y="170992"/>
                  </a:lnTo>
                  <a:lnTo>
                    <a:pt x="219456" y="171132"/>
                  </a:lnTo>
                  <a:lnTo>
                    <a:pt x="217043" y="173850"/>
                  </a:lnTo>
                  <a:lnTo>
                    <a:pt x="210908" y="177634"/>
                  </a:lnTo>
                  <a:lnTo>
                    <a:pt x="207340" y="178574"/>
                  </a:lnTo>
                  <a:lnTo>
                    <a:pt x="197510" y="178574"/>
                  </a:lnTo>
                  <a:lnTo>
                    <a:pt x="184226" y="158280"/>
                  </a:lnTo>
                  <a:lnTo>
                    <a:pt x="232117" y="158280"/>
                  </a:lnTo>
                  <a:lnTo>
                    <a:pt x="232181" y="149999"/>
                  </a:lnTo>
                  <a:lnTo>
                    <a:pt x="232181" y="148869"/>
                  </a:lnTo>
                  <a:close/>
                </a:path>
                <a:path w="597534" h="654685">
                  <a:moveTo>
                    <a:pt x="254482" y="322008"/>
                  </a:moveTo>
                  <a:lnTo>
                    <a:pt x="252285" y="303009"/>
                  </a:lnTo>
                  <a:lnTo>
                    <a:pt x="252069" y="301129"/>
                  </a:lnTo>
                  <a:lnTo>
                    <a:pt x="244830" y="286219"/>
                  </a:lnTo>
                  <a:lnTo>
                    <a:pt x="232752" y="277279"/>
                  </a:lnTo>
                  <a:lnTo>
                    <a:pt x="215836" y="274294"/>
                  </a:lnTo>
                  <a:lnTo>
                    <a:pt x="206248" y="275145"/>
                  </a:lnTo>
                  <a:lnTo>
                    <a:pt x="177952" y="305384"/>
                  </a:lnTo>
                  <a:lnTo>
                    <a:pt x="175564" y="329006"/>
                  </a:lnTo>
                  <a:lnTo>
                    <a:pt x="175463" y="331076"/>
                  </a:lnTo>
                  <a:lnTo>
                    <a:pt x="204177" y="331076"/>
                  </a:lnTo>
                  <a:lnTo>
                    <a:pt x="204177" y="320141"/>
                  </a:lnTo>
                  <a:lnTo>
                    <a:pt x="205117" y="312724"/>
                  </a:lnTo>
                  <a:lnTo>
                    <a:pt x="206984" y="308838"/>
                  </a:lnTo>
                  <a:lnTo>
                    <a:pt x="209003" y="304952"/>
                  </a:lnTo>
                  <a:lnTo>
                    <a:pt x="211950" y="303009"/>
                  </a:lnTo>
                  <a:lnTo>
                    <a:pt x="219151" y="303009"/>
                  </a:lnTo>
                  <a:lnTo>
                    <a:pt x="221602" y="304520"/>
                  </a:lnTo>
                  <a:lnTo>
                    <a:pt x="223177" y="307543"/>
                  </a:lnTo>
                  <a:lnTo>
                    <a:pt x="224904" y="310426"/>
                  </a:lnTo>
                  <a:lnTo>
                    <a:pt x="225767" y="315239"/>
                  </a:lnTo>
                  <a:lnTo>
                    <a:pt x="225767" y="329920"/>
                  </a:lnTo>
                  <a:lnTo>
                    <a:pt x="223977" y="336473"/>
                  </a:lnTo>
                  <a:lnTo>
                    <a:pt x="220370" y="341655"/>
                  </a:lnTo>
                  <a:lnTo>
                    <a:pt x="216916" y="346697"/>
                  </a:lnTo>
                  <a:lnTo>
                    <a:pt x="211594" y="352094"/>
                  </a:lnTo>
                  <a:lnTo>
                    <a:pt x="196773" y="363893"/>
                  </a:lnTo>
                  <a:lnTo>
                    <a:pt x="190944" y="369150"/>
                  </a:lnTo>
                  <a:lnTo>
                    <a:pt x="174231" y="404266"/>
                  </a:lnTo>
                  <a:lnTo>
                    <a:pt x="173304" y="420458"/>
                  </a:lnTo>
                  <a:lnTo>
                    <a:pt x="173304" y="449173"/>
                  </a:lnTo>
                  <a:lnTo>
                    <a:pt x="254482" y="449173"/>
                  </a:lnTo>
                  <a:lnTo>
                    <a:pt x="254482" y="420458"/>
                  </a:lnTo>
                  <a:lnTo>
                    <a:pt x="202018" y="420458"/>
                  </a:lnTo>
                  <a:lnTo>
                    <a:pt x="202018" y="413410"/>
                  </a:lnTo>
                  <a:lnTo>
                    <a:pt x="202526" y="407860"/>
                  </a:lnTo>
                  <a:lnTo>
                    <a:pt x="204546" y="399656"/>
                  </a:lnTo>
                  <a:lnTo>
                    <a:pt x="206273" y="396062"/>
                  </a:lnTo>
                  <a:lnTo>
                    <a:pt x="208711" y="393039"/>
                  </a:lnTo>
                  <a:lnTo>
                    <a:pt x="211162" y="389877"/>
                  </a:lnTo>
                  <a:lnTo>
                    <a:pt x="214972" y="386054"/>
                  </a:lnTo>
                  <a:lnTo>
                    <a:pt x="227647" y="375119"/>
                  </a:lnTo>
                  <a:lnTo>
                    <a:pt x="233540" y="369582"/>
                  </a:lnTo>
                  <a:lnTo>
                    <a:pt x="237858" y="364972"/>
                  </a:lnTo>
                  <a:lnTo>
                    <a:pt x="242328" y="360362"/>
                  </a:lnTo>
                  <a:lnTo>
                    <a:pt x="246214" y="354469"/>
                  </a:lnTo>
                  <a:lnTo>
                    <a:pt x="249516" y="347268"/>
                  </a:lnTo>
                  <a:lnTo>
                    <a:pt x="251688" y="341655"/>
                  </a:lnTo>
                  <a:lnTo>
                    <a:pt x="253250" y="335546"/>
                  </a:lnTo>
                  <a:lnTo>
                    <a:pt x="254177" y="329006"/>
                  </a:lnTo>
                  <a:lnTo>
                    <a:pt x="254482" y="322008"/>
                  </a:lnTo>
                  <a:close/>
                </a:path>
                <a:path w="597534" h="654685">
                  <a:moveTo>
                    <a:pt x="274955" y="479653"/>
                  </a:moveTo>
                  <a:lnTo>
                    <a:pt x="215582" y="479653"/>
                  </a:lnTo>
                  <a:lnTo>
                    <a:pt x="215582" y="652373"/>
                  </a:lnTo>
                  <a:lnTo>
                    <a:pt x="244297" y="652373"/>
                  </a:lnTo>
                  <a:lnTo>
                    <a:pt x="244297" y="589114"/>
                  </a:lnTo>
                  <a:lnTo>
                    <a:pt x="274955" y="589114"/>
                  </a:lnTo>
                  <a:lnTo>
                    <a:pt x="274955" y="560184"/>
                  </a:lnTo>
                  <a:lnTo>
                    <a:pt x="244297" y="560184"/>
                  </a:lnTo>
                  <a:lnTo>
                    <a:pt x="244297" y="508368"/>
                  </a:lnTo>
                  <a:lnTo>
                    <a:pt x="274955" y="508368"/>
                  </a:lnTo>
                  <a:lnTo>
                    <a:pt x="274955" y="479653"/>
                  </a:lnTo>
                  <a:close/>
                </a:path>
                <a:path w="597534" h="654685">
                  <a:moveTo>
                    <a:pt x="279831" y="85013"/>
                  </a:moveTo>
                  <a:lnTo>
                    <a:pt x="273304" y="65519"/>
                  </a:lnTo>
                  <a:lnTo>
                    <a:pt x="270078" y="55867"/>
                  </a:lnTo>
                  <a:lnTo>
                    <a:pt x="259295" y="23672"/>
                  </a:lnTo>
                  <a:lnTo>
                    <a:pt x="259295" y="55867"/>
                  </a:lnTo>
                  <a:lnTo>
                    <a:pt x="230200" y="55867"/>
                  </a:lnTo>
                  <a:lnTo>
                    <a:pt x="244665" y="12547"/>
                  </a:lnTo>
                  <a:lnTo>
                    <a:pt x="259295" y="55867"/>
                  </a:lnTo>
                  <a:lnTo>
                    <a:pt x="259295" y="23672"/>
                  </a:lnTo>
                  <a:lnTo>
                    <a:pt x="255574" y="12547"/>
                  </a:lnTo>
                  <a:lnTo>
                    <a:pt x="251942" y="1727"/>
                  </a:lnTo>
                  <a:lnTo>
                    <a:pt x="237604" y="1727"/>
                  </a:lnTo>
                  <a:lnTo>
                    <a:pt x="209727" y="85013"/>
                  </a:lnTo>
                  <a:lnTo>
                    <a:pt x="220433" y="85013"/>
                  </a:lnTo>
                  <a:lnTo>
                    <a:pt x="226961" y="65519"/>
                  </a:lnTo>
                  <a:lnTo>
                    <a:pt x="262534" y="65519"/>
                  </a:lnTo>
                  <a:lnTo>
                    <a:pt x="269125" y="85013"/>
                  </a:lnTo>
                  <a:lnTo>
                    <a:pt x="279831" y="85013"/>
                  </a:lnTo>
                  <a:close/>
                </a:path>
                <a:path w="597534" h="654685">
                  <a:moveTo>
                    <a:pt x="288950" y="165633"/>
                  </a:moveTo>
                  <a:lnTo>
                    <a:pt x="288251" y="162902"/>
                  </a:lnTo>
                  <a:lnTo>
                    <a:pt x="286867" y="160705"/>
                  </a:lnTo>
                  <a:lnTo>
                    <a:pt x="285521" y="158508"/>
                  </a:lnTo>
                  <a:lnTo>
                    <a:pt x="283286" y="156591"/>
                  </a:lnTo>
                  <a:lnTo>
                    <a:pt x="277037" y="153352"/>
                  </a:lnTo>
                  <a:lnTo>
                    <a:pt x="272681" y="151828"/>
                  </a:lnTo>
                  <a:lnTo>
                    <a:pt x="262077" y="149136"/>
                  </a:lnTo>
                  <a:lnTo>
                    <a:pt x="258318" y="148031"/>
                  </a:lnTo>
                  <a:lnTo>
                    <a:pt x="249212" y="141757"/>
                  </a:lnTo>
                  <a:lnTo>
                    <a:pt x="249212" y="138468"/>
                  </a:lnTo>
                  <a:lnTo>
                    <a:pt x="255346" y="132715"/>
                  </a:lnTo>
                  <a:lnTo>
                    <a:pt x="257314" y="131978"/>
                  </a:lnTo>
                  <a:lnTo>
                    <a:pt x="259575" y="131610"/>
                  </a:lnTo>
                  <a:lnTo>
                    <a:pt x="266585" y="131610"/>
                  </a:lnTo>
                  <a:lnTo>
                    <a:pt x="270256" y="132588"/>
                  </a:lnTo>
                  <a:lnTo>
                    <a:pt x="273100" y="134556"/>
                  </a:lnTo>
                  <a:lnTo>
                    <a:pt x="275996" y="136525"/>
                  </a:lnTo>
                  <a:lnTo>
                    <a:pt x="277685" y="139204"/>
                  </a:lnTo>
                  <a:lnTo>
                    <a:pt x="278066" y="141757"/>
                  </a:lnTo>
                  <a:lnTo>
                    <a:pt x="278193" y="142595"/>
                  </a:lnTo>
                  <a:lnTo>
                    <a:pt x="288721" y="140690"/>
                  </a:lnTo>
                  <a:lnTo>
                    <a:pt x="288290" y="137071"/>
                  </a:lnTo>
                  <a:lnTo>
                    <a:pt x="286931" y="133883"/>
                  </a:lnTo>
                  <a:lnTo>
                    <a:pt x="285000" y="131610"/>
                  </a:lnTo>
                  <a:lnTo>
                    <a:pt x="282333" y="128371"/>
                  </a:lnTo>
                  <a:lnTo>
                    <a:pt x="279311" y="126238"/>
                  </a:lnTo>
                  <a:lnTo>
                    <a:pt x="275526" y="124726"/>
                  </a:lnTo>
                  <a:lnTo>
                    <a:pt x="271792" y="123190"/>
                  </a:lnTo>
                  <a:lnTo>
                    <a:pt x="267576" y="122415"/>
                  </a:lnTo>
                  <a:lnTo>
                    <a:pt x="258127" y="122415"/>
                  </a:lnTo>
                  <a:lnTo>
                    <a:pt x="238963" y="144106"/>
                  </a:lnTo>
                  <a:lnTo>
                    <a:pt x="239534" y="146278"/>
                  </a:lnTo>
                  <a:lnTo>
                    <a:pt x="265988" y="159753"/>
                  </a:lnTo>
                  <a:lnTo>
                    <a:pt x="269849" y="160959"/>
                  </a:lnTo>
                  <a:lnTo>
                    <a:pt x="274726" y="162902"/>
                  </a:lnTo>
                  <a:lnTo>
                    <a:pt x="276225" y="163830"/>
                  </a:lnTo>
                  <a:lnTo>
                    <a:pt x="277037" y="164871"/>
                  </a:lnTo>
                  <a:lnTo>
                    <a:pt x="277888" y="165912"/>
                  </a:lnTo>
                  <a:lnTo>
                    <a:pt x="278307" y="167347"/>
                  </a:lnTo>
                  <a:lnTo>
                    <a:pt x="278307" y="172288"/>
                  </a:lnTo>
                  <a:lnTo>
                    <a:pt x="277075" y="174713"/>
                  </a:lnTo>
                  <a:lnTo>
                    <a:pt x="272173" y="178231"/>
                  </a:lnTo>
                  <a:lnTo>
                    <a:pt x="268846" y="179095"/>
                  </a:lnTo>
                  <a:lnTo>
                    <a:pt x="260096" y="179095"/>
                  </a:lnTo>
                  <a:lnTo>
                    <a:pt x="256755" y="178231"/>
                  </a:lnTo>
                  <a:lnTo>
                    <a:pt x="256489" y="178231"/>
                  </a:lnTo>
                  <a:lnTo>
                    <a:pt x="250215" y="174180"/>
                  </a:lnTo>
                  <a:lnTo>
                    <a:pt x="248272" y="171475"/>
                  </a:lnTo>
                  <a:lnTo>
                    <a:pt x="247421" y="168046"/>
                  </a:lnTo>
                  <a:lnTo>
                    <a:pt x="236893" y="169722"/>
                  </a:lnTo>
                  <a:lnTo>
                    <a:pt x="259029" y="188290"/>
                  </a:lnTo>
                  <a:lnTo>
                    <a:pt x="269125" y="188290"/>
                  </a:lnTo>
                  <a:lnTo>
                    <a:pt x="288950" y="172923"/>
                  </a:lnTo>
                  <a:lnTo>
                    <a:pt x="288950" y="165633"/>
                  </a:lnTo>
                  <a:close/>
                </a:path>
                <a:path w="597534" h="654685">
                  <a:moveTo>
                    <a:pt x="331952" y="124155"/>
                  </a:moveTo>
                  <a:lnTo>
                    <a:pt x="313105" y="124155"/>
                  </a:lnTo>
                  <a:lnTo>
                    <a:pt x="313105" y="106794"/>
                  </a:lnTo>
                  <a:lnTo>
                    <a:pt x="302806" y="106794"/>
                  </a:lnTo>
                  <a:lnTo>
                    <a:pt x="302806" y="124155"/>
                  </a:lnTo>
                  <a:lnTo>
                    <a:pt x="290144" y="124155"/>
                  </a:lnTo>
                  <a:lnTo>
                    <a:pt x="290144" y="132651"/>
                  </a:lnTo>
                  <a:lnTo>
                    <a:pt x="302806" y="132651"/>
                  </a:lnTo>
                  <a:lnTo>
                    <a:pt x="302806" y="169710"/>
                  </a:lnTo>
                  <a:lnTo>
                    <a:pt x="302945" y="171958"/>
                  </a:lnTo>
                  <a:lnTo>
                    <a:pt x="303466" y="175437"/>
                  </a:lnTo>
                  <a:lnTo>
                    <a:pt x="303479" y="175590"/>
                  </a:lnTo>
                  <a:lnTo>
                    <a:pt x="304063" y="177355"/>
                  </a:lnTo>
                  <a:lnTo>
                    <a:pt x="318579" y="187591"/>
                  </a:lnTo>
                  <a:lnTo>
                    <a:pt x="325666" y="187591"/>
                  </a:lnTo>
                  <a:lnTo>
                    <a:pt x="328752" y="187274"/>
                  </a:lnTo>
                  <a:lnTo>
                    <a:pt x="331952" y="186613"/>
                  </a:lnTo>
                  <a:lnTo>
                    <a:pt x="331952" y="178460"/>
                  </a:lnTo>
                  <a:lnTo>
                    <a:pt x="331952" y="177761"/>
                  </a:lnTo>
                  <a:lnTo>
                    <a:pt x="328904" y="178231"/>
                  </a:lnTo>
                  <a:lnTo>
                    <a:pt x="326478" y="178460"/>
                  </a:lnTo>
                  <a:lnTo>
                    <a:pt x="322160" y="178460"/>
                  </a:lnTo>
                  <a:lnTo>
                    <a:pt x="320040" y="178092"/>
                  </a:lnTo>
                  <a:lnTo>
                    <a:pt x="316611" y="176631"/>
                  </a:lnTo>
                  <a:lnTo>
                    <a:pt x="315302" y="175437"/>
                  </a:lnTo>
                  <a:lnTo>
                    <a:pt x="314375" y="173774"/>
                  </a:lnTo>
                  <a:lnTo>
                    <a:pt x="313829" y="172885"/>
                  </a:lnTo>
                  <a:lnTo>
                    <a:pt x="313524" y="171958"/>
                  </a:lnTo>
                  <a:lnTo>
                    <a:pt x="313220" y="169710"/>
                  </a:lnTo>
                  <a:lnTo>
                    <a:pt x="313105" y="132651"/>
                  </a:lnTo>
                  <a:lnTo>
                    <a:pt x="331952" y="132651"/>
                  </a:lnTo>
                  <a:lnTo>
                    <a:pt x="331952" y="124155"/>
                  </a:lnTo>
                  <a:close/>
                </a:path>
                <a:path w="597534" h="654685">
                  <a:moveTo>
                    <a:pt x="342201" y="391744"/>
                  </a:moveTo>
                  <a:lnTo>
                    <a:pt x="334479" y="348018"/>
                  </a:lnTo>
                  <a:lnTo>
                    <a:pt x="311327" y="333451"/>
                  </a:lnTo>
                  <a:lnTo>
                    <a:pt x="303987" y="333451"/>
                  </a:lnTo>
                  <a:lnTo>
                    <a:pt x="297078" y="336473"/>
                  </a:lnTo>
                  <a:lnTo>
                    <a:pt x="290601" y="342519"/>
                  </a:lnTo>
                  <a:lnTo>
                    <a:pt x="292760" y="305168"/>
                  </a:lnTo>
                  <a:lnTo>
                    <a:pt x="335292" y="305168"/>
                  </a:lnTo>
                  <a:lnTo>
                    <a:pt x="335292" y="276453"/>
                  </a:lnTo>
                  <a:lnTo>
                    <a:pt x="267500" y="276453"/>
                  </a:lnTo>
                  <a:lnTo>
                    <a:pt x="263182" y="375767"/>
                  </a:lnTo>
                  <a:lnTo>
                    <a:pt x="290169" y="375767"/>
                  </a:lnTo>
                  <a:lnTo>
                    <a:pt x="291896" y="366699"/>
                  </a:lnTo>
                  <a:lnTo>
                    <a:pt x="295922" y="362165"/>
                  </a:lnTo>
                  <a:lnTo>
                    <a:pt x="305993" y="362165"/>
                  </a:lnTo>
                  <a:lnTo>
                    <a:pt x="308800" y="364324"/>
                  </a:lnTo>
                  <a:lnTo>
                    <a:pt x="310680" y="368642"/>
                  </a:lnTo>
                  <a:lnTo>
                    <a:pt x="312547" y="372821"/>
                  </a:lnTo>
                  <a:lnTo>
                    <a:pt x="313486" y="380517"/>
                  </a:lnTo>
                  <a:lnTo>
                    <a:pt x="313486" y="403263"/>
                  </a:lnTo>
                  <a:lnTo>
                    <a:pt x="312547" y="411314"/>
                  </a:lnTo>
                  <a:lnTo>
                    <a:pt x="310680" y="415925"/>
                  </a:lnTo>
                  <a:lnTo>
                    <a:pt x="308800" y="420382"/>
                  </a:lnTo>
                  <a:lnTo>
                    <a:pt x="305854" y="422617"/>
                  </a:lnTo>
                  <a:lnTo>
                    <a:pt x="297942" y="422617"/>
                  </a:lnTo>
                  <a:lnTo>
                    <a:pt x="289737" y="396062"/>
                  </a:lnTo>
                  <a:lnTo>
                    <a:pt x="261023" y="396062"/>
                  </a:lnTo>
                  <a:lnTo>
                    <a:pt x="261658" y="409371"/>
                  </a:lnTo>
                  <a:lnTo>
                    <a:pt x="263499" y="420382"/>
                  </a:lnTo>
                  <a:lnTo>
                    <a:pt x="263563" y="420776"/>
                  </a:lnTo>
                  <a:lnTo>
                    <a:pt x="292303" y="450494"/>
                  </a:lnTo>
                  <a:lnTo>
                    <a:pt x="301828" y="451332"/>
                  </a:lnTo>
                  <a:lnTo>
                    <a:pt x="310743" y="450494"/>
                  </a:lnTo>
                  <a:lnTo>
                    <a:pt x="311353" y="450494"/>
                  </a:lnTo>
                  <a:lnTo>
                    <a:pt x="338404" y="422617"/>
                  </a:lnTo>
                  <a:lnTo>
                    <a:pt x="339775" y="417969"/>
                  </a:lnTo>
                  <a:lnTo>
                    <a:pt x="341604" y="405803"/>
                  </a:lnTo>
                  <a:lnTo>
                    <a:pt x="342201" y="391744"/>
                  </a:lnTo>
                  <a:close/>
                </a:path>
                <a:path w="597534" h="654685">
                  <a:moveTo>
                    <a:pt x="345186" y="23520"/>
                  </a:moveTo>
                  <a:lnTo>
                    <a:pt x="335813" y="6819"/>
                  </a:lnTo>
                  <a:lnTo>
                    <a:pt x="334657" y="5930"/>
                  </a:lnTo>
                  <a:lnTo>
                    <a:pt x="334657" y="24206"/>
                  </a:lnTo>
                  <a:lnTo>
                    <a:pt x="334657" y="31762"/>
                  </a:lnTo>
                  <a:lnTo>
                    <a:pt x="333692" y="35153"/>
                  </a:lnTo>
                  <a:lnTo>
                    <a:pt x="331762" y="38163"/>
                  </a:lnTo>
                  <a:lnTo>
                    <a:pt x="329869" y="41173"/>
                  </a:lnTo>
                  <a:lnTo>
                    <a:pt x="327063" y="43103"/>
                  </a:lnTo>
                  <a:lnTo>
                    <a:pt x="321818" y="44297"/>
                  </a:lnTo>
                  <a:lnTo>
                    <a:pt x="320078" y="44475"/>
                  </a:lnTo>
                  <a:lnTo>
                    <a:pt x="295846" y="44475"/>
                  </a:lnTo>
                  <a:lnTo>
                    <a:pt x="295846" y="11506"/>
                  </a:lnTo>
                  <a:lnTo>
                    <a:pt x="320078" y="11506"/>
                  </a:lnTo>
                  <a:lnTo>
                    <a:pt x="321818" y="11671"/>
                  </a:lnTo>
                  <a:lnTo>
                    <a:pt x="327063" y="12877"/>
                  </a:lnTo>
                  <a:lnTo>
                    <a:pt x="329869" y="14795"/>
                  </a:lnTo>
                  <a:lnTo>
                    <a:pt x="331762" y="17805"/>
                  </a:lnTo>
                  <a:lnTo>
                    <a:pt x="333692" y="20815"/>
                  </a:lnTo>
                  <a:lnTo>
                    <a:pt x="334657" y="24206"/>
                  </a:lnTo>
                  <a:lnTo>
                    <a:pt x="334657" y="5930"/>
                  </a:lnTo>
                  <a:lnTo>
                    <a:pt x="332727" y="4432"/>
                  </a:lnTo>
                  <a:lnTo>
                    <a:pt x="328993" y="2882"/>
                  </a:lnTo>
                  <a:lnTo>
                    <a:pt x="324586" y="2197"/>
                  </a:lnTo>
                  <a:lnTo>
                    <a:pt x="322707" y="1879"/>
                  </a:lnTo>
                  <a:lnTo>
                    <a:pt x="320662" y="1727"/>
                  </a:lnTo>
                  <a:lnTo>
                    <a:pt x="285546" y="1727"/>
                  </a:lnTo>
                  <a:lnTo>
                    <a:pt x="285546" y="85013"/>
                  </a:lnTo>
                  <a:lnTo>
                    <a:pt x="295846" y="85013"/>
                  </a:lnTo>
                  <a:lnTo>
                    <a:pt x="295846" y="54241"/>
                  </a:lnTo>
                  <a:lnTo>
                    <a:pt x="320662" y="54241"/>
                  </a:lnTo>
                  <a:lnTo>
                    <a:pt x="340715" y="44475"/>
                  </a:lnTo>
                  <a:lnTo>
                    <a:pt x="341236" y="43815"/>
                  </a:lnTo>
                  <a:lnTo>
                    <a:pt x="344385" y="36525"/>
                  </a:lnTo>
                  <a:lnTo>
                    <a:pt x="345186" y="32461"/>
                  </a:lnTo>
                  <a:lnTo>
                    <a:pt x="345186" y="23520"/>
                  </a:lnTo>
                  <a:close/>
                </a:path>
                <a:path w="597534" h="654685">
                  <a:moveTo>
                    <a:pt x="395008" y="594944"/>
                  </a:moveTo>
                  <a:lnTo>
                    <a:pt x="393115" y="569899"/>
                  </a:lnTo>
                  <a:lnTo>
                    <a:pt x="393090" y="569442"/>
                  </a:lnTo>
                  <a:lnTo>
                    <a:pt x="391795" y="565365"/>
                  </a:lnTo>
                  <a:lnTo>
                    <a:pt x="387299" y="551218"/>
                  </a:lnTo>
                  <a:lnTo>
                    <a:pt x="382435" y="545719"/>
                  </a:lnTo>
                  <a:lnTo>
                    <a:pt x="377647" y="540296"/>
                  </a:lnTo>
                  <a:lnTo>
                    <a:pt x="364134" y="536651"/>
                  </a:lnTo>
                  <a:lnTo>
                    <a:pt x="356793" y="536651"/>
                  </a:lnTo>
                  <a:lnTo>
                    <a:pt x="349885" y="539673"/>
                  </a:lnTo>
                  <a:lnTo>
                    <a:pt x="343408" y="545719"/>
                  </a:lnTo>
                  <a:lnTo>
                    <a:pt x="345567" y="508368"/>
                  </a:lnTo>
                  <a:lnTo>
                    <a:pt x="388099" y="508368"/>
                  </a:lnTo>
                  <a:lnTo>
                    <a:pt x="388099" y="479653"/>
                  </a:lnTo>
                  <a:lnTo>
                    <a:pt x="320306" y="479653"/>
                  </a:lnTo>
                  <a:lnTo>
                    <a:pt x="315988" y="578967"/>
                  </a:lnTo>
                  <a:lnTo>
                    <a:pt x="342976" y="578967"/>
                  </a:lnTo>
                  <a:lnTo>
                    <a:pt x="344703" y="569899"/>
                  </a:lnTo>
                  <a:lnTo>
                    <a:pt x="348742" y="565365"/>
                  </a:lnTo>
                  <a:lnTo>
                    <a:pt x="358813" y="565365"/>
                  </a:lnTo>
                  <a:lnTo>
                    <a:pt x="361619" y="567524"/>
                  </a:lnTo>
                  <a:lnTo>
                    <a:pt x="363486" y="571842"/>
                  </a:lnTo>
                  <a:lnTo>
                    <a:pt x="365366" y="576021"/>
                  </a:lnTo>
                  <a:lnTo>
                    <a:pt x="366293" y="583717"/>
                  </a:lnTo>
                  <a:lnTo>
                    <a:pt x="366293" y="606463"/>
                  </a:lnTo>
                  <a:lnTo>
                    <a:pt x="365366" y="614514"/>
                  </a:lnTo>
                  <a:lnTo>
                    <a:pt x="363486" y="619125"/>
                  </a:lnTo>
                  <a:lnTo>
                    <a:pt x="361619" y="623582"/>
                  </a:lnTo>
                  <a:lnTo>
                    <a:pt x="358673" y="625817"/>
                  </a:lnTo>
                  <a:lnTo>
                    <a:pt x="350748" y="625817"/>
                  </a:lnTo>
                  <a:lnTo>
                    <a:pt x="342544" y="599262"/>
                  </a:lnTo>
                  <a:lnTo>
                    <a:pt x="313829" y="599262"/>
                  </a:lnTo>
                  <a:lnTo>
                    <a:pt x="314464" y="612571"/>
                  </a:lnTo>
                  <a:lnTo>
                    <a:pt x="316306" y="623582"/>
                  </a:lnTo>
                  <a:lnTo>
                    <a:pt x="316369" y="623976"/>
                  </a:lnTo>
                  <a:lnTo>
                    <a:pt x="345109" y="653694"/>
                  </a:lnTo>
                  <a:lnTo>
                    <a:pt x="354634" y="654532"/>
                  </a:lnTo>
                  <a:lnTo>
                    <a:pt x="363550" y="653694"/>
                  </a:lnTo>
                  <a:lnTo>
                    <a:pt x="364172" y="653694"/>
                  </a:lnTo>
                  <a:lnTo>
                    <a:pt x="391210" y="625817"/>
                  </a:lnTo>
                  <a:lnTo>
                    <a:pt x="392582" y="621169"/>
                  </a:lnTo>
                  <a:lnTo>
                    <a:pt x="394411" y="609003"/>
                  </a:lnTo>
                  <a:lnTo>
                    <a:pt x="395008" y="594944"/>
                  </a:lnTo>
                  <a:close/>
                </a:path>
                <a:path w="597534" h="654685">
                  <a:moveTo>
                    <a:pt x="404723" y="1727"/>
                  </a:moveTo>
                  <a:lnTo>
                    <a:pt x="352094" y="1727"/>
                  </a:lnTo>
                  <a:lnTo>
                    <a:pt x="352094" y="85013"/>
                  </a:lnTo>
                  <a:lnTo>
                    <a:pt x="404723" y="85013"/>
                  </a:lnTo>
                  <a:lnTo>
                    <a:pt x="404723" y="75234"/>
                  </a:lnTo>
                  <a:lnTo>
                    <a:pt x="362381" y="75234"/>
                  </a:lnTo>
                  <a:lnTo>
                    <a:pt x="362381" y="47358"/>
                  </a:lnTo>
                  <a:lnTo>
                    <a:pt x="397776" y="47358"/>
                  </a:lnTo>
                  <a:lnTo>
                    <a:pt x="397776" y="37592"/>
                  </a:lnTo>
                  <a:lnTo>
                    <a:pt x="362381" y="37592"/>
                  </a:lnTo>
                  <a:lnTo>
                    <a:pt x="362381" y="11506"/>
                  </a:lnTo>
                  <a:lnTo>
                    <a:pt x="404723" y="11506"/>
                  </a:lnTo>
                  <a:lnTo>
                    <a:pt x="404723" y="1727"/>
                  </a:lnTo>
                  <a:close/>
                </a:path>
                <a:path w="597534" h="654685">
                  <a:moveTo>
                    <a:pt x="424294" y="274294"/>
                  </a:moveTo>
                  <a:lnTo>
                    <a:pt x="412851" y="274294"/>
                  </a:lnTo>
                  <a:lnTo>
                    <a:pt x="348729" y="451332"/>
                  </a:lnTo>
                  <a:lnTo>
                    <a:pt x="360172" y="451332"/>
                  </a:lnTo>
                  <a:lnTo>
                    <a:pt x="424294" y="274294"/>
                  </a:lnTo>
                  <a:close/>
                </a:path>
                <a:path w="597534" h="654685">
                  <a:moveTo>
                    <a:pt x="425030" y="139992"/>
                  </a:moveTo>
                  <a:lnTo>
                    <a:pt x="408317" y="122529"/>
                  </a:lnTo>
                  <a:lnTo>
                    <a:pt x="399948" y="122529"/>
                  </a:lnTo>
                  <a:lnTo>
                    <a:pt x="396227" y="123431"/>
                  </a:lnTo>
                  <a:lnTo>
                    <a:pt x="389559" y="127063"/>
                  </a:lnTo>
                  <a:lnTo>
                    <a:pt x="386969" y="129590"/>
                  </a:lnTo>
                  <a:lnTo>
                    <a:pt x="385127" y="132829"/>
                  </a:lnTo>
                  <a:lnTo>
                    <a:pt x="384556" y="131724"/>
                  </a:lnTo>
                  <a:lnTo>
                    <a:pt x="384073" y="130797"/>
                  </a:lnTo>
                  <a:lnTo>
                    <a:pt x="383451" y="129590"/>
                  </a:lnTo>
                  <a:lnTo>
                    <a:pt x="381050" y="127063"/>
                  </a:lnTo>
                  <a:lnTo>
                    <a:pt x="374764" y="123431"/>
                  </a:lnTo>
                  <a:lnTo>
                    <a:pt x="371106" y="122529"/>
                  </a:lnTo>
                  <a:lnTo>
                    <a:pt x="363245" y="122529"/>
                  </a:lnTo>
                  <a:lnTo>
                    <a:pt x="359867" y="123266"/>
                  </a:lnTo>
                  <a:lnTo>
                    <a:pt x="353695" y="126199"/>
                  </a:lnTo>
                  <a:lnTo>
                    <a:pt x="351155" y="128219"/>
                  </a:lnTo>
                  <a:lnTo>
                    <a:pt x="349148" y="130797"/>
                  </a:lnTo>
                  <a:lnTo>
                    <a:pt x="349148" y="124155"/>
                  </a:lnTo>
                  <a:lnTo>
                    <a:pt x="339953" y="124155"/>
                  </a:lnTo>
                  <a:lnTo>
                    <a:pt x="339953" y="186613"/>
                  </a:lnTo>
                  <a:lnTo>
                    <a:pt x="350304" y="186613"/>
                  </a:lnTo>
                  <a:lnTo>
                    <a:pt x="350380" y="143598"/>
                  </a:lnTo>
                  <a:lnTo>
                    <a:pt x="350862" y="141287"/>
                  </a:lnTo>
                  <a:lnTo>
                    <a:pt x="353136" y="136702"/>
                  </a:lnTo>
                  <a:lnTo>
                    <a:pt x="354736" y="134912"/>
                  </a:lnTo>
                  <a:lnTo>
                    <a:pt x="358825" y="132359"/>
                  </a:lnTo>
                  <a:lnTo>
                    <a:pt x="361200" y="131724"/>
                  </a:lnTo>
                  <a:lnTo>
                    <a:pt x="366598" y="131724"/>
                  </a:lnTo>
                  <a:lnTo>
                    <a:pt x="377367" y="143598"/>
                  </a:lnTo>
                  <a:lnTo>
                    <a:pt x="377367" y="186613"/>
                  </a:lnTo>
                  <a:lnTo>
                    <a:pt x="387604" y="186613"/>
                  </a:lnTo>
                  <a:lnTo>
                    <a:pt x="387667" y="143598"/>
                  </a:lnTo>
                  <a:lnTo>
                    <a:pt x="388175" y="141287"/>
                  </a:lnTo>
                  <a:lnTo>
                    <a:pt x="388289" y="140766"/>
                  </a:lnTo>
                  <a:lnTo>
                    <a:pt x="396494" y="132359"/>
                  </a:lnTo>
                  <a:lnTo>
                    <a:pt x="396328" y="132359"/>
                  </a:lnTo>
                  <a:lnTo>
                    <a:pt x="398881" y="131724"/>
                  </a:lnTo>
                  <a:lnTo>
                    <a:pt x="403936" y="131724"/>
                  </a:lnTo>
                  <a:lnTo>
                    <a:pt x="406311" y="132359"/>
                  </a:lnTo>
                  <a:lnTo>
                    <a:pt x="409981" y="134518"/>
                  </a:lnTo>
                  <a:lnTo>
                    <a:pt x="410133" y="134518"/>
                  </a:lnTo>
                  <a:lnTo>
                    <a:pt x="411886" y="136448"/>
                  </a:lnTo>
                  <a:lnTo>
                    <a:pt x="412889" y="138493"/>
                  </a:lnTo>
                  <a:lnTo>
                    <a:pt x="414070" y="140766"/>
                  </a:lnTo>
                  <a:lnTo>
                    <a:pt x="414159" y="140957"/>
                  </a:lnTo>
                  <a:lnTo>
                    <a:pt x="414731" y="143598"/>
                  </a:lnTo>
                  <a:lnTo>
                    <a:pt x="414680" y="186613"/>
                  </a:lnTo>
                  <a:lnTo>
                    <a:pt x="424967" y="186613"/>
                  </a:lnTo>
                  <a:lnTo>
                    <a:pt x="425030" y="139992"/>
                  </a:lnTo>
                  <a:close/>
                </a:path>
                <a:path w="597534" h="654685">
                  <a:moveTo>
                    <a:pt x="475615" y="623658"/>
                  </a:moveTo>
                  <a:lnTo>
                    <a:pt x="452729" y="623658"/>
                  </a:lnTo>
                  <a:lnTo>
                    <a:pt x="452729" y="514845"/>
                  </a:lnTo>
                  <a:lnTo>
                    <a:pt x="452729" y="479653"/>
                  </a:lnTo>
                  <a:lnTo>
                    <a:pt x="427469" y="479653"/>
                  </a:lnTo>
                  <a:lnTo>
                    <a:pt x="423138" y="487489"/>
                  </a:lnTo>
                  <a:lnTo>
                    <a:pt x="417271" y="493090"/>
                  </a:lnTo>
                  <a:lnTo>
                    <a:pt x="409867" y="496455"/>
                  </a:lnTo>
                  <a:lnTo>
                    <a:pt x="400913" y="497573"/>
                  </a:lnTo>
                  <a:lnTo>
                    <a:pt x="400913" y="524560"/>
                  </a:lnTo>
                  <a:lnTo>
                    <a:pt x="408114" y="524560"/>
                  </a:lnTo>
                  <a:lnTo>
                    <a:pt x="413219" y="523773"/>
                  </a:lnTo>
                  <a:lnTo>
                    <a:pt x="419265" y="520598"/>
                  </a:lnTo>
                  <a:lnTo>
                    <a:pt x="421779" y="518160"/>
                  </a:lnTo>
                  <a:lnTo>
                    <a:pt x="423799" y="514845"/>
                  </a:lnTo>
                  <a:lnTo>
                    <a:pt x="423799" y="623658"/>
                  </a:lnTo>
                  <a:lnTo>
                    <a:pt x="400913" y="623658"/>
                  </a:lnTo>
                  <a:lnTo>
                    <a:pt x="400913" y="652373"/>
                  </a:lnTo>
                  <a:lnTo>
                    <a:pt x="475615" y="652373"/>
                  </a:lnTo>
                  <a:lnTo>
                    <a:pt x="475615" y="623658"/>
                  </a:lnTo>
                  <a:close/>
                </a:path>
                <a:path w="597534" h="654685">
                  <a:moveTo>
                    <a:pt x="476758" y="85013"/>
                  </a:moveTo>
                  <a:lnTo>
                    <a:pt x="454113" y="51587"/>
                  </a:lnTo>
                  <a:lnTo>
                    <a:pt x="448183" y="42849"/>
                  </a:lnTo>
                  <a:lnTo>
                    <a:pt x="454063" y="34175"/>
                  </a:lnTo>
                  <a:lnTo>
                    <a:pt x="476059" y="1727"/>
                  </a:lnTo>
                  <a:lnTo>
                    <a:pt x="463448" y="1727"/>
                  </a:lnTo>
                  <a:lnTo>
                    <a:pt x="441934" y="34175"/>
                  </a:lnTo>
                  <a:lnTo>
                    <a:pt x="420357" y="1727"/>
                  </a:lnTo>
                  <a:lnTo>
                    <a:pt x="407809" y="1727"/>
                  </a:lnTo>
                  <a:lnTo>
                    <a:pt x="435686" y="42849"/>
                  </a:lnTo>
                  <a:lnTo>
                    <a:pt x="407060" y="85013"/>
                  </a:lnTo>
                  <a:lnTo>
                    <a:pt x="419671" y="85013"/>
                  </a:lnTo>
                  <a:lnTo>
                    <a:pt x="441934" y="51587"/>
                  </a:lnTo>
                  <a:lnTo>
                    <a:pt x="464197" y="85013"/>
                  </a:lnTo>
                  <a:lnTo>
                    <a:pt x="476758" y="85013"/>
                  </a:lnTo>
                  <a:close/>
                </a:path>
                <a:path w="597534" h="654685">
                  <a:moveTo>
                    <a:pt x="490423" y="148869"/>
                  </a:moveTo>
                  <a:lnTo>
                    <a:pt x="489305" y="143154"/>
                  </a:lnTo>
                  <a:lnTo>
                    <a:pt x="489267" y="142951"/>
                  </a:lnTo>
                  <a:lnTo>
                    <a:pt x="484771" y="133235"/>
                  </a:lnTo>
                  <a:lnTo>
                    <a:pt x="484708" y="133096"/>
                  </a:lnTo>
                  <a:lnTo>
                    <a:pt x="484644" y="132956"/>
                  </a:lnTo>
                  <a:lnTo>
                    <a:pt x="483527" y="131673"/>
                  </a:lnTo>
                  <a:lnTo>
                    <a:pt x="481393" y="129222"/>
                  </a:lnTo>
                  <a:lnTo>
                    <a:pt x="479666" y="128155"/>
                  </a:lnTo>
                  <a:lnTo>
                    <a:pt x="479666" y="149999"/>
                  </a:lnTo>
                  <a:lnTo>
                    <a:pt x="442658" y="149999"/>
                  </a:lnTo>
                  <a:lnTo>
                    <a:pt x="443382" y="144030"/>
                  </a:lnTo>
                  <a:lnTo>
                    <a:pt x="445376" y="139471"/>
                  </a:lnTo>
                  <a:lnTo>
                    <a:pt x="451853" y="133235"/>
                  </a:lnTo>
                  <a:lnTo>
                    <a:pt x="456260" y="131673"/>
                  </a:lnTo>
                  <a:lnTo>
                    <a:pt x="461848" y="131673"/>
                  </a:lnTo>
                  <a:lnTo>
                    <a:pt x="468934" y="132816"/>
                  </a:lnTo>
                  <a:lnTo>
                    <a:pt x="474256" y="136258"/>
                  </a:lnTo>
                  <a:lnTo>
                    <a:pt x="477837" y="141973"/>
                  </a:lnTo>
                  <a:lnTo>
                    <a:pt x="479666" y="149999"/>
                  </a:lnTo>
                  <a:lnTo>
                    <a:pt x="479666" y="128155"/>
                  </a:lnTo>
                  <a:lnTo>
                    <a:pt x="472668" y="123786"/>
                  </a:lnTo>
                  <a:lnTo>
                    <a:pt x="467487" y="122415"/>
                  </a:lnTo>
                  <a:lnTo>
                    <a:pt x="455498" y="122415"/>
                  </a:lnTo>
                  <a:lnTo>
                    <a:pt x="450215" y="123786"/>
                  </a:lnTo>
                  <a:lnTo>
                    <a:pt x="441147" y="129222"/>
                  </a:lnTo>
                  <a:lnTo>
                    <a:pt x="437896" y="132816"/>
                  </a:lnTo>
                  <a:lnTo>
                    <a:pt x="437769" y="132956"/>
                  </a:lnTo>
                  <a:lnTo>
                    <a:pt x="437642" y="133096"/>
                  </a:lnTo>
                  <a:lnTo>
                    <a:pt x="432765" y="142951"/>
                  </a:lnTo>
                  <a:lnTo>
                    <a:pt x="432663" y="143154"/>
                  </a:lnTo>
                  <a:lnTo>
                    <a:pt x="431469" y="148869"/>
                  </a:lnTo>
                  <a:lnTo>
                    <a:pt x="431431" y="162229"/>
                  </a:lnTo>
                  <a:lnTo>
                    <a:pt x="432625" y="167589"/>
                  </a:lnTo>
                  <a:lnTo>
                    <a:pt x="432689" y="167919"/>
                  </a:lnTo>
                  <a:lnTo>
                    <a:pt x="435190" y="172847"/>
                  </a:lnTo>
                  <a:lnTo>
                    <a:pt x="437654" y="177634"/>
                  </a:lnTo>
                  <a:lnTo>
                    <a:pt x="437730" y="177787"/>
                  </a:lnTo>
                  <a:lnTo>
                    <a:pt x="441299" y="181597"/>
                  </a:lnTo>
                  <a:lnTo>
                    <a:pt x="450519" y="186994"/>
                  </a:lnTo>
                  <a:lnTo>
                    <a:pt x="455879" y="188353"/>
                  </a:lnTo>
                  <a:lnTo>
                    <a:pt x="468058" y="188353"/>
                  </a:lnTo>
                  <a:lnTo>
                    <a:pt x="489267" y="171132"/>
                  </a:lnTo>
                  <a:lnTo>
                    <a:pt x="489331" y="170992"/>
                  </a:lnTo>
                  <a:lnTo>
                    <a:pt x="479437" y="167589"/>
                  </a:lnTo>
                  <a:lnTo>
                    <a:pt x="477774" y="170992"/>
                  </a:lnTo>
                  <a:lnTo>
                    <a:pt x="477697" y="171132"/>
                  </a:lnTo>
                  <a:lnTo>
                    <a:pt x="475297" y="173850"/>
                  </a:lnTo>
                  <a:lnTo>
                    <a:pt x="469163" y="177634"/>
                  </a:lnTo>
                  <a:lnTo>
                    <a:pt x="465594" y="178574"/>
                  </a:lnTo>
                  <a:lnTo>
                    <a:pt x="455764" y="178574"/>
                  </a:lnTo>
                  <a:lnTo>
                    <a:pt x="442480" y="158280"/>
                  </a:lnTo>
                  <a:lnTo>
                    <a:pt x="490372" y="158280"/>
                  </a:lnTo>
                  <a:lnTo>
                    <a:pt x="490423" y="149999"/>
                  </a:lnTo>
                  <a:lnTo>
                    <a:pt x="490423" y="148869"/>
                  </a:lnTo>
                  <a:close/>
                </a:path>
                <a:path w="597534" h="654685">
                  <a:moveTo>
                    <a:pt x="511924" y="322008"/>
                  </a:moveTo>
                  <a:lnTo>
                    <a:pt x="509727" y="303009"/>
                  </a:lnTo>
                  <a:lnTo>
                    <a:pt x="509511" y="301129"/>
                  </a:lnTo>
                  <a:lnTo>
                    <a:pt x="502272" y="286219"/>
                  </a:lnTo>
                  <a:lnTo>
                    <a:pt x="490194" y="277279"/>
                  </a:lnTo>
                  <a:lnTo>
                    <a:pt x="473278" y="274294"/>
                  </a:lnTo>
                  <a:lnTo>
                    <a:pt x="463689" y="275145"/>
                  </a:lnTo>
                  <a:lnTo>
                    <a:pt x="435394" y="305384"/>
                  </a:lnTo>
                  <a:lnTo>
                    <a:pt x="433006" y="329006"/>
                  </a:lnTo>
                  <a:lnTo>
                    <a:pt x="432904" y="331076"/>
                  </a:lnTo>
                  <a:lnTo>
                    <a:pt x="461619" y="331076"/>
                  </a:lnTo>
                  <a:lnTo>
                    <a:pt x="461619" y="320141"/>
                  </a:lnTo>
                  <a:lnTo>
                    <a:pt x="462559" y="312724"/>
                  </a:lnTo>
                  <a:lnTo>
                    <a:pt x="464426" y="308838"/>
                  </a:lnTo>
                  <a:lnTo>
                    <a:pt x="466445" y="304952"/>
                  </a:lnTo>
                  <a:lnTo>
                    <a:pt x="469392" y="303009"/>
                  </a:lnTo>
                  <a:lnTo>
                    <a:pt x="476592" y="303009"/>
                  </a:lnTo>
                  <a:lnTo>
                    <a:pt x="479031" y="304520"/>
                  </a:lnTo>
                  <a:lnTo>
                    <a:pt x="480618" y="307543"/>
                  </a:lnTo>
                  <a:lnTo>
                    <a:pt x="482346" y="310426"/>
                  </a:lnTo>
                  <a:lnTo>
                    <a:pt x="483209" y="315239"/>
                  </a:lnTo>
                  <a:lnTo>
                    <a:pt x="483209" y="329920"/>
                  </a:lnTo>
                  <a:lnTo>
                    <a:pt x="481406" y="336473"/>
                  </a:lnTo>
                  <a:lnTo>
                    <a:pt x="477812" y="341655"/>
                  </a:lnTo>
                  <a:lnTo>
                    <a:pt x="474357" y="346697"/>
                  </a:lnTo>
                  <a:lnTo>
                    <a:pt x="469036" y="352094"/>
                  </a:lnTo>
                  <a:lnTo>
                    <a:pt x="454202" y="363893"/>
                  </a:lnTo>
                  <a:lnTo>
                    <a:pt x="448373" y="369150"/>
                  </a:lnTo>
                  <a:lnTo>
                    <a:pt x="431736" y="403834"/>
                  </a:lnTo>
                  <a:lnTo>
                    <a:pt x="430745" y="420458"/>
                  </a:lnTo>
                  <a:lnTo>
                    <a:pt x="430745" y="449173"/>
                  </a:lnTo>
                  <a:lnTo>
                    <a:pt x="511924" y="449173"/>
                  </a:lnTo>
                  <a:lnTo>
                    <a:pt x="511924" y="420458"/>
                  </a:lnTo>
                  <a:lnTo>
                    <a:pt x="459460" y="420458"/>
                  </a:lnTo>
                  <a:lnTo>
                    <a:pt x="459460" y="413410"/>
                  </a:lnTo>
                  <a:lnTo>
                    <a:pt x="459968" y="407860"/>
                  </a:lnTo>
                  <a:lnTo>
                    <a:pt x="460870" y="404266"/>
                  </a:lnTo>
                  <a:lnTo>
                    <a:pt x="461975" y="399656"/>
                  </a:lnTo>
                  <a:lnTo>
                    <a:pt x="463702" y="396062"/>
                  </a:lnTo>
                  <a:lnTo>
                    <a:pt x="466153" y="393039"/>
                  </a:lnTo>
                  <a:lnTo>
                    <a:pt x="468604" y="389877"/>
                  </a:lnTo>
                  <a:lnTo>
                    <a:pt x="472414" y="386054"/>
                  </a:lnTo>
                  <a:lnTo>
                    <a:pt x="485076" y="375119"/>
                  </a:lnTo>
                  <a:lnTo>
                    <a:pt x="490982" y="369582"/>
                  </a:lnTo>
                  <a:lnTo>
                    <a:pt x="495300" y="364972"/>
                  </a:lnTo>
                  <a:lnTo>
                    <a:pt x="499757" y="360362"/>
                  </a:lnTo>
                  <a:lnTo>
                    <a:pt x="503643" y="354469"/>
                  </a:lnTo>
                  <a:lnTo>
                    <a:pt x="506958" y="347268"/>
                  </a:lnTo>
                  <a:lnTo>
                    <a:pt x="509130" y="341655"/>
                  </a:lnTo>
                  <a:lnTo>
                    <a:pt x="510692" y="335546"/>
                  </a:lnTo>
                  <a:lnTo>
                    <a:pt x="511619" y="329006"/>
                  </a:lnTo>
                  <a:lnTo>
                    <a:pt x="511924" y="322008"/>
                  </a:lnTo>
                  <a:close/>
                </a:path>
                <a:path w="597534" h="654685">
                  <a:moveTo>
                    <a:pt x="551815" y="147459"/>
                  </a:moveTo>
                  <a:lnTo>
                    <a:pt x="551116" y="143103"/>
                  </a:lnTo>
                  <a:lnTo>
                    <a:pt x="551078" y="142925"/>
                  </a:lnTo>
                  <a:lnTo>
                    <a:pt x="548297" y="134467"/>
                  </a:lnTo>
                  <a:lnTo>
                    <a:pt x="548182" y="134112"/>
                  </a:lnTo>
                  <a:lnTo>
                    <a:pt x="546976" y="132308"/>
                  </a:lnTo>
                  <a:lnTo>
                    <a:pt x="545566" y="130238"/>
                  </a:lnTo>
                  <a:lnTo>
                    <a:pt x="538264" y="124155"/>
                  </a:lnTo>
                  <a:lnTo>
                    <a:pt x="538416" y="124155"/>
                  </a:lnTo>
                  <a:lnTo>
                    <a:pt x="533184" y="122529"/>
                  </a:lnTo>
                  <a:lnTo>
                    <a:pt x="522465" y="122529"/>
                  </a:lnTo>
                  <a:lnTo>
                    <a:pt x="518452" y="123355"/>
                  </a:lnTo>
                  <a:lnTo>
                    <a:pt x="511403" y="126669"/>
                  </a:lnTo>
                  <a:lnTo>
                    <a:pt x="508469" y="129070"/>
                  </a:lnTo>
                  <a:lnTo>
                    <a:pt x="506120" y="132207"/>
                  </a:lnTo>
                  <a:lnTo>
                    <a:pt x="506120" y="124155"/>
                  </a:lnTo>
                  <a:lnTo>
                    <a:pt x="496862" y="124155"/>
                  </a:lnTo>
                  <a:lnTo>
                    <a:pt x="496862" y="186613"/>
                  </a:lnTo>
                  <a:lnTo>
                    <a:pt x="507276" y="186613"/>
                  </a:lnTo>
                  <a:lnTo>
                    <a:pt x="507276" y="146646"/>
                  </a:lnTo>
                  <a:lnTo>
                    <a:pt x="508800" y="141325"/>
                  </a:lnTo>
                  <a:lnTo>
                    <a:pt x="514934" y="134112"/>
                  </a:lnTo>
                  <a:lnTo>
                    <a:pt x="519137" y="132308"/>
                  </a:lnTo>
                  <a:lnTo>
                    <a:pt x="530542" y="132308"/>
                  </a:lnTo>
                  <a:lnTo>
                    <a:pt x="534885" y="134467"/>
                  </a:lnTo>
                  <a:lnTo>
                    <a:pt x="537464" y="138785"/>
                  </a:lnTo>
                  <a:lnTo>
                    <a:pt x="539991" y="142925"/>
                  </a:lnTo>
                  <a:lnTo>
                    <a:pt x="540092" y="143103"/>
                  </a:lnTo>
                  <a:lnTo>
                    <a:pt x="541401" y="148615"/>
                  </a:lnTo>
                  <a:lnTo>
                    <a:pt x="541401" y="186613"/>
                  </a:lnTo>
                  <a:lnTo>
                    <a:pt x="551815" y="186613"/>
                  </a:lnTo>
                  <a:lnTo>
                    <a:pt x="551815" y="147459"/>
                  </a:lnTo>
                  <a:close/>
                </a:path>
                <a:path w="597534" h="654685">
                  <a:moveTo>
                    <a:pt x="586574" y="479653"/>
                  </a:moveTo>
                  <a:lnTo>
                    <a:pt x="557860" y="479653"/>
                  </a:lnTo>
                  <a:lnTo>
                    <a:pt x="534327" y="588251"/>
                  </a:lnTo>
                  <a:lnTo>
                    <a:pt x="530212" y="569252"/>
                  </a:lnTo>
                  <a:lnTo>
                    <a:pt x="510794" y="479653"/>
                  </a:lnTo>
                  <a:lnTo>
                    <a:pt x="482079" y="479653"/>
                  </a:lnTo>
                  <a:lnTo>
                    <a:pt x="482079" y="652373"/>
                  </a:lnTo>
                  <a:lnTo>
                    <a:pt x="510794" y="652373"/>
                  </a:lnTo>
                  <a:lnTo>
                    <a:pt x="510794" y="569252"/>
                  </a:lnTo>
                  <a:lnTo>
                    <a:pt x="526986" y="652373"/>
                  </a:lnTo>
                  <a:lnTo>
                    <a:pt x="541667" y="652373"/>
                  </a:lnTo>
                  <a:lnTo>
                    <a:pt x="554164" y="588251"/>
                  </a:lnTo>
                  <a:lnTo>
                    <a:pt x="557860" y="569252"/>
                  </a:lnTo>
                  <a:lnTo>
                    <a:pt x="557860" y="652373"/>
                  </a:lnTo>
                  <a:lnTo>
                    <a:pt x="586574" y="652373"/>
                  </a:lnTo>
                  <a:lnTo>
                    <a:pt x="586574" y="569252"/>
                  </a:lnTo>
                  <a:lnTo>
                    <a:pt x="586574" y="479653"/>
                  </a:lnTo>
                  <a:close/>
                </a:path>
                <a:path w="597534" h="654685">
                  <a:moveTo>
                    <a:pt x="594677" y="276453"/>
                  </a:moveTo>
                  <a:lnTo>
                    <a:pt x="517817" y="276453"/>
                  </a:lnTo>
                  <a:lnTo>
                    <a:pt x="517817" y="305168"/>
                  </a:lnTo>
                  <a:lnTo>
                    <a:pt x="570280" y="305168"/>
                  </a:lnTo>
                  <a:lnTo>
                    <a:pt x="563270" y="316344"/>
                  </a:lnTo>
                  <a:lnTo>
                    <a:pt x="557212" y="327456"/>
                  </a:lnTo>
                  <a:lnTo>
                    <a:pt x="551929" y="338810"/>
                  </a:lnTo>
                  <a:lnTo>
                    <a:pt x="551827" y="339013"/>
                  </a:lnTo>
                  <a:lnTo>
                    <a:pt x="547484" y="350291"/>
                  </a:lnTo>
                  <a:lnTo>
                    <a:pt x="547395" y="350507"/>
                  </a:lnTo>
                  <a:lnTo>
                    <a:pt x="543801" y="361746"/>
                  </a:lnTo>
                  <a:lnTo>
                    <a:pt x="535520" y="408165"/>
                  </a:lnTo>
                  <a:lnTo>
                    <a:pt x="534695" y="420941"/>
                  </a:lnTo>
                  <a:lnTo>
                    <a:pt x="534657" y="421487"/>
                  </a:lnTo>
                  <a:lnTo>
                    <a:pt x="534187" y="434619"/>
                  </a:lnTo>
                  <a:lnTo>
                    <a:pt x="534009" y="449173"/>
                  </a:lnTo>
                  <a:lnTo>
                    <a:pt x="562724" y="449173"/>
                  </a:lnTo>
                  <a:lnTo>
                    <a:pt x="562864" y="434962"/>
                  </a:lnTo>
                  <a:lnTo>
                    <a:pt x="563257" y="421487"/>
                  </a:lnTo>
                  <a:lnTo>
                    <a:pt x="563918" y="408736"/>
                  </a:lnTo>
                  <a:lnTo>
                    <a:pt x="563943" y="408165"/>
                  </a:lnTo>
                  <a:lnTo>
                    <a:pt x="564857" y="396709"/>
                  </a:lnTo>
                  <a:lnTo>
                    <a:pt x="564883" y="396278"/>
                  </a:lnTo>
                  <a:lnTo>
                    <a:pt x="566229" y="385076"/>
                  </a:lnTo>
                  <a:lnTo>
                    <a:pt x="566267" y="384733"/>
                  </a:lnTo>
                  <a:lnTo>
                    <a:pt x="568198" y="373494"/>
                  </a:lnTo>
                  <a:lnTo>
                    <a:pt x="568236" y="373227"/>
                  </a:lnTo>
                  <a:lnTo>
                    <a:pt x="570750" y="361975"/>
                  </a:lnTo>
                  <a:lnTo>
                    <a:pt x="573900" y="350507"/>
                  </a:lnTo>
                  <a:lnTo>
                    <a:pt x="573951" y="350291"/>
                  </a:lnTo>
                  <a:lnTo>
                    <a:pt x="577850" y="339013"/>
                  </a:lnTo>
                  <a:lnTo>
                    <a:pt x="577926" y="338810"/>
                  </a:lnTo>
                  <a:lnTo>
                    <a:pt x="582637" y="327621"/>
                  </a:lnTo>
                  <a:lnTo>
                    <a:pt x="588238" y="316344"/>
                  </a:lnTo>
                  <a:lnTo>
                    <a:pt x="594677" y="305168"/>
                  </a:lnTo>
                  <a:lnTo>
                    <a:pt x="594677" y="276453"/>
                  </a:lnTo>
                  <a:close/>
                </a:path>
                <a:path w="597534" h="654685">
                  <a:moveTo>
                    <a:pt x="597090" y="124155"/>
                  </a:moveTo>
                  <a:lnTo>
                    <a:pt x="578243" y="124155"/>
                  </a:lnTo>
                  <a:lnTo>
                    <a:pt x="578243" y="106794"/>
                  </a:lnTo>
                  <a:lnTo>
                    <a:pt x="567944" y="106794"/>
                  </a:lnTo>
                  <a:lnTo>
                    <a:pt x="567944" y="124155"/>
                  </a:lnTo>
                  <a:lnTo>
                    <a:pt x="555282" y="124155"/>
                  </a:lnTo>
                  <a:lnTo>
                    <a:pt x="555282" y="132651"/>
                  </a:lnTo>
                  <a:lnTo>
                    <a:pt x="567944" y="132651"/>
                  </a:lnTo>
                  <a:lnTo>
                    <a:pt x="567944" y="169710"/>
                  </a:lnTo>
                  <a:lnTo>
                    <a:pt x="568083" y="171958"/>
                  </a:lnTo>
                  <a:lnTo>
                    <a:pt x="568604" y="175437"/>
                  </a:lnTo>
                  <a:lnTo>
                    <a:pt x="568617" y="175590"/>
                  </a:lnTo>
                  <a:lnTo>
                    <a:pt x="569201" y="177355"/>
                  </a:lnTo>
                  <a:lnTo>
                    <a:pt x="583717" y="187591"/>
                  </a:lnTo>
                  <a:lnTo>
                    <a:pt x="590816" y="187591"/>
                  </a:lnTo>
                  <a:lnTo>
                    <a:pt x="593890" y="187274"/>
                  </a:lnTo>
                  <a:lnTo>
                    <a:pt x="597090" y="186613"/>
                  </a:lnTo>
                  <a:lnTo>
                    <a:pt x="597090" y="178460"/>
                  </a:lnTo>
                  <a:lnTo>
                    <a:pt x="597090" y="177761"/>
                  </a:lnTo>
                  <a:lnTo>
                    <a:pt x="594055" y="178231"/>
                  </a:lnTo>
                  <a:lnTo>
                    <a:pt x="591616" y="178460"/>
                  </a:lnTo>
                  <a:lnTo>
                    <a:pt x="587298" y="178460"/>
                  </a:lnTo>
                  <a:lnTo>
                    <a:pt x="585177" y="178092"/>
                  </a:lnTo>
                  <a:lnTo>
                    <a:pt x="581748" y="176631"/>
                  </a:lnTo>
                  <a:lnTo>
                    <a:pt x="580440" y="175437"/>
                  </a:lnTo>
                  <a:lnTo>
                    <a:pt x="579513" y="173774"/>
                  </a:lnTo>
                  <a:lnTo>
                    <a:pt x="578967" y="172885"/>
                  </a:lnTo>
                  <a:lnTo>
                    <a:pt x="578662" y="171958"/>
                  </a:lnTo>
                  <a:lnTo>
                    <a:pt x="578358" y="169710"/>
                  </a:lnTo>
                  <a:lnTo>
                    <a:pt x="578243" y="132651"/>
                  </a:lnTo>
                  <a:lnTo>
                    <a:pt x="597090" y="132651"/>
                  </a:lnTo>
                  <a:lnTo>
                    <a:pt x="597090" y="124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3400562" y="1871979"/>
            <a:ext cx="7350125" cy="3916679"/>
            <a:chOff x="3400562" y="1871979"/>
            <a:chExt cx="7350125" cy="3916679"/>
          </a:xfrm>
        </p:grpSpPr>
        <p:sp>
          <p:nvSpPr>
            <p:cNvPr id="46" name="object 46" descr=""/>
            <p:cNvSpPr/>
            <p:nvPr/>
          </p:nvSpPr>
          <p:spPr>
            <a:xfrm>
              <a:off x="3407918" y="1879599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400552" y="1871979"/>
              <a:ext cx="1062990" cy="249554"/>
            </a:xfrm>
            <a:custGeom>
              <a:avLst/>
              <a:gdLst/>
              <a:ahLst/>
              <a:cxnLst/>
              <a:rect l="l" t="t" r="r" b="b"/>
              <a:pathLst>
                <a:path w="1062989" h="24955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7353" y="7620"/>
                  </a:lnTo>
                  <a:lnTo>
                    <a:pt x="7353" y="15240"/>
                  </a:lnTo>
                  <a:lnTo>
                    <a:pt x="7366" y="242570"/>
                  </a:lnTo>
                  <a:lnTo>
                    <a:pt x="7353" y="24892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80724" y="1919623"/>
              <a:ext cx="284480" cy="144780"/>
            </a:xfrm>
            <a:custGeom>
              <a:avLst/>
              <a:gdLst/>
              <a:ahLst/>
              <a:cxnLst/>
              <a:rect l="l" t="t" r="r" b="b"/>
              <a:pathLst>
                <a:path w="284479" h="144780">
                  <a:moveTo>
                    <a:pt x="64573" y="23482"/>
                  </a:moveTo>
                  <a:lnTo>
                    <a:pt x="37477" y="23482"/>
                  </a:lnTo>
                  <a:lnTo>
                    <a:pt x="39484" y="24714"/>
                  </a:lnTo>
                  <a:lnTo>
                    <a:pt x="40779" y="27190"/>
                  </a:lnTo>
                  <a:lnTo>
                    <a:pt x="42189" y="29540"/>
                  </a:lnTo>
                  <a:lnTo>
                    <a:pt x="42900" y="33489"/>
                  </a:lnTo>
                  <a:lnTo>
                    <a:pt x="42900" y="45491"/>
                  </a:lnTo>
                  <a:lnTo>
                    <a:pt x="41427" y="50850"/>
                  </a:lnTo>
                  <a:lnTo>
                    <a:pt x="38480" y="55079"/>
                  </a:lnTo>
                  <a:lnTo>
                    <a:pt x="35661" y="59207"/>
                  </a:lnTo>
                  <a:lnTo>
                    <a:pt x="31305" y="63614"/>
                  </a:lnTo>
                  <a:lnTo>
                    <a:pt x="19176" y="73266"/>
                  </a:lnTo>
                  <a:lnTo>
                    <a:pt x="14414" y="77558"/>
                  </a:lnTo>
                  <a:lnTo>
                    <a:pt x="0" y="143001"/>
                  </a:lnTo>
                  <a:lnTo>
                    <a:pt x="66370" y="143001"/>
                  </a:lnTo>
                  <a:lnTo>
                    <a:pt x="66370" y="119519"/>
                  </a:lnTo>
                  <a:lnTo>
                    <a:pt x="23469" y="119519"/>
                  </a:lnTo>
                  <a:lnTo>
                    <a:pt x="23469" y="113753"/>
                  </a:lnTo>
                  <a:lnTo>
                    <a:pt x="23839" y="109753"/>
                  </a:lnTo>
                  <a:lnTo>
                    <a:pt x="23888" y="109219"/>
                  </a:lnTo>
                  <a:lnTo>
                    <a:pt x="24714" y="105930"/>
                  </a:lnTo>
                  <a:lnTo>
                    <a:pt x="25539" y="102514"/>
                  </a:lnTo>
                  <a:lnTo>
                    <a:pt x="26949" y="99567"/>
                  </a:lnTo>
                  <a:lnTo>
                    <a:pt x="28943" y="97104"/>
                  </a:lnTo>
                  <a:lnTo>
                    <a:pt x="30949" y="94513"/>
                  </a:lnTo>
                  <a:lnTo>
                    <a:pt x="34061" y="91389"/>
                  </a:lnTo>
                  <a:lnTo>
                    <a:pt x="44424" y="82448"/>
                  </a:lnTo>
                  <a:lnTo>
                    <a:pt x="49250" y="77914"/>
                  </a:lnTo>
                  <a:lnTo>
                    <a:pt x="52781" y="74142"/>
                  </a:lnTo>
                  <a:lnTo>
                    <a:pt x="56426" y="70383"/>
                  </a:lnTo>
                  <a:lnTo>
                    <a:pt x="59613" y="65557"/>
                  </a:lnTo>
                  <a:lnTo>
                    <a:pt x="65023" y="53784"/>
                  </a:lnTo>
                  <a:lnTo>
                    <a:pt x="66370" y="46901"/>
                  </a:lnTo>
                  <a:lnTo>
                    <a:pt x="66370" y="39014"/>
                  </a:lnTo>
                  <a:lnTo>
                    <a:pt x="64573" y="23482"/>
                  </a:lnTo>
                  <a:close/>
                </a:path>
                <a:path w="284479" h="144780">
                  <a:moveTo>
                    <a:pt x="34772" y="0"/>
                  </a:moveTo>
                  <a:lnTo>
                    <a:pt x="4018" y="24714"/>
                  </a:lnTo>
                  <a:lnTo>
                    <a:pt x="3905" y="25069"/>
                  </a:lnTo>
                  <a:lnTo>
                    <a:pt x="3794" y="25420"/>
                  </a:lnTo>
                  <a:lnTo>
                    <a:pt x="2272" y="35087"/>
                  </a:lnTo>
                  <a:lnTo>
                    <a:pt x="1807" y="45491"/>
                  </a:lnTo>
                  <a:lnTo>
                    <a:pt x="1765" y="46431"/>
                  </a:lnTo>
                  <a:lnTo>
                    <a:pt x="25234" y="46431"/>
                  </a:lnTo>
                  <a:lnTo>
                    <a:pt x="25234" y="37490"/>
                  </a:lnTo>
                  <a:lnTo>
                    <a:pt x="26009" y="31419"/>
                  </a:lnTo>
                  <a:lnTo>
                    <a:pt x="27533" y="28244"/>
                  </a:lnTo>
                  <a:lnTo>
                    <a:pt x="29184" y="25069"/>
                  </a:lnTo>
                  <a:lnTo>
                    <a:pt x="31597" y="23482"/>
                  </a:lnTo>
                  <a:lnTo>
                    <a:pt x="64573" y="23482"/>
                  </a:lnTo>
                  <a:lnTo>
                    <a:pt x="64395" y="21945"/>
                  </a:lnTo>
                  <a:lnTo>
                    <a:pt x="58472" y="9753"/>
                  </a:lnTo>
                  <a:lnTo>
                    <a:pt x="48598" y="2438"/>
                  </a:lnTo>
                  <a:lnTo>
                    <a:pt x="34772" y="0"/>
                  </a:lnTo>
                  <a:close/>
                </a:path>
                <a:path w="284479" h="144780">
                  <a:moveTo>
                    <a:pt x="107556" y="0"/>
                  </a:moveTo>
                  <a:lnTo>
                    <a:pt x="75852" y="29654"/>
                  </a:lnTo>
                  <a:lnTo>
                    <a:pt x="75247" y="39903"/>
                  </a:lnTo>
                  <a:lnTo>
                    <a:pt x="75247" y="104863"/>
                  </a:lnTo>
                  <a:lnTo>
                    <a:pt x="93478" y="142384"/>
                  </a:lnTo>
                  <a:lnTo>
                    <a:pt x="107556" y="144767"/>
                  </a:lnTo>
                  <a:lnTo>
                    <a:pt x="115090" y="144171"/>
                  </a:lnTo>
                  <a:lnTo>
                    <a:pt x="138126" y="121284"/>
                  </a:lnTo>
                  <a:lnTo>
                    <a:pt x="104025" y="121284"/>
                  </a:lnTo>
                  <a:lnTo>
                    <a:pt x="101676" y="120053"/>
                  </a:lnTo>
                  <a:lnTo>
                    <a:pt x="99313" y="115112"/>
                  </a:lnTo>
                  <a:lnTo>
                    <a:pt x="98729" y="110464"/>
                  </a:lnTo>
                  <a:lnTo>
                    <a:pt x="98729" y="98513"/>
                  </a:lnTo>
                  <a:lnTo>
                    <a:pt x="113443" y="74675"/>
                  </a:lnTo>
                  <a:lnTo>
                    <a:pt x="98729" y="74675"/>
                  </a:lnTo>
                  <a:lnTo>
                    <a:pt x="98729" y="34302"/>
                  </a:lnTo>
                  <a:lnTo>
                    <a:pt x="99246" y="30190"/>
                  </a:lnTo>
                  <a:lnTo>
                    <a:pt x="99313" y="29654"/>
                  </a:lnTo>
                  <a:lnTo>
                    <a:pt x="101676" y="24714"/>
                  </a:lnTo>
                  <a:lnTo>
                    <a:pt x="104025" y="23482"/>
                  </a:lnTo>
                  <a:lnTo>
                    <a:pt x="138126" y="23482"/>
                  </a:lnTo>
                  <a:lnTo>
                    <a:pt x="137834" y="21891"/>
                  </a:lnTo>
                  <a:lnTo>
                    <a:pt x="115090" y="595"/>
                  </a:lnTo>
                  <a:lnTo>
                    <a:pt x="107556" y="0"/>
                  </a:lnTo>
                  <a:close/>
                </a:path>
                <a:path w="284479" h="144780">
                  <a:moveTo>
                    <a:pt x="139865" y="69913"/>
                  </a:moveTo>
                  <a:lnTo>
                    <a:pt x="116382" y="69913"/>
                  </a:lnTo>
                  <a:lnTo>
                    <a:pt x="116382" y="110464"/>
                  </a:lnTo>
                  <a:lnTo>
                    <a:pt x="115865" y="114577"/>
                  </a:lnTo>
                  <a:lnTo>
                    <a:pt x="115798" y="115112"/>
                  </a:lnTo>
                  <a:lnTo>
                    <a:pt x="113436" y="120053"/>
                  </a:lnTo>
                  <a:lnTo>
                    <a:pt x="111086" y="121284"/>
                  </a:lnTo>
                  <a:lnTo>
                    <a:pt x="138126" y="121284"/>
                  </a:lnTo>
                  <a:lnTo>
                    <a:pt x="139259" y="115112"/>
                  </a:lnTo>
                  <a:lnTo>
                    <a:pt x="139357" y="114577"/>
                  </a:lnTo>
                  <a:lnTo>
                    <a:pt x="139865" y="104863"/>
                  </a:lnTo>
                  <a:lnTo>
                    <a:pt x="139865" y="69913"/>
                  </a:lnTo>
                  <a:close/>
                </a:path>
                <a:path w="284479" h="144780">
                  <a:moveTo>
                    <a:pt x="138126" y="23482"/>
                  </a:moveTo>
                  <a:lnTo>
                    <a:pt x="111086" y="23482"/>
                  </a:lnTo>
                  <a:lnTo>
                    <a:pt x="113436" y="24714"/>
                  </a:lnTo>
                  <a:lnTo>
                    <a:pt x="115798" y="29654"/>
                  </a:lnTo>
                  <a:lnTo>
                    <a:pt x="116382" y="34302"/>
                  </a:lnTo>
                  <a:lnTo>
                    <a:pt x="116382" y="46075"/>
                  </a:lnTo>
                  <a:lnTo>
                    <a:pt x="98729" y="74675"/>
                  </a:lnTo>
                  <a:lnTo>
                    <a:pt x="113443" y="74675"/>
                  </a:lnTo>
                  <a:lnTo>
                    <a:pt x="116382" y="69913"/>
                  </a:lnTo>
                  <a:lnTo>
                    <a:pt x="139865" y="69913"/>
                  </a:lnTo>
                  <a:lnTo>
                    <a:pt x="139865" y="39903"/>
                  </a:lnTo>
                  <a:lnTo>
                    <a:pt x="139357" y="30190"/>
                  </a:lnTo>
                  <a:lnTo>
                    <a:pt x="138126" y="23482"/>
                  </a:lnTo>
                  <a:close/>
                </a:path>
                <a:path w="284479" h="144780">
                  <a:moveTo>
                    <a:pt x="213365" y="23482"/>
                  </a:moveTo>
                  <a:lnTo>
                    <a:pt x="186258" y="23482"/>
                  </a:lnTo>
                  <a:lnTo>
                    <a:pt x="188264" y="24714"/>
                  </a:lnTo>
                  <a:lnTo>
                    <a:pt x="189560" y="27190"/>
                  </a:lnTo>
                  <a:lnTo>
                    <a:pt x="190969" y="29540"/>
                  </a:lnTo>
                  <a:lnTo>
                    <a:pt x="191681" y="33489"/>
                  </a:lnTo>
                  <a:lnTo>
                    <a:pt x="191681" y="45491"/>
                  </a:lnTo>
                  <a:lnTo>
                    <a:pt x="190207" y="50850"/>
                  </a:lnTo>
                  <a:lnTo>
                    <a:pt x="187261" y="55079"/>
                  </a:lnTo>
                  <a:lnTo>
                    <a:pt x="184442" y="59207"/>
                  </a:lnTo>
                  <a:lnTo>
                    <a:pt x="180085" y="63614"/>
                  </a:lnTo>
                  <a:lnTo>
                    <a:pt x="167957" y="73266"/>
                  </a:lnTo>
                  <a:lnTo>
                    <a:pt x="163194" y="77558"/>
                  </a:lnTo>
                  <a:lnTo>
                    <a:pt x="148780" y="143001"/>
                  </a:lnTo>
                  <a:lnTo>
                    <a:pt x="215163" y="143001"/>
                  </a:lnTo>
                  <a:lnTo>
                    <a:pt x="215163" y="119519"/>
                  </a:lnTo>
                  <a:lnTo>
                    <a:pt x="172262" y="119519"/>
                  </a:lnTo>
                  <a:lnTo>
                    <a:pt x="172262" y="113753"/>
                  </a:lnTo>
                  <a:lnTo>
                    <a:pt x="172621" y="109753"/>
                  </a:lnTo>
                  <a:lnTo>
                    <a:pt x="172669" y="109219"/>
                  </a:lnTo>
                  <a:lnTo>
                    <a:pt x="173494" y="105930"/>
                  </a:lnTo>
                  <a:lnTo>
                    <a:pt x="174320" y="102514"/>
                  </a:lnTo>
                  <a:lnTo>
                    <a:pt x="175729" y="99567"/>
                  </a:lnTo>
                  <a:lnTo>
                    <a:pt x="177723" y="97104"/>
                  </a:lnTo>
                  <a:lnTo>
                    <a:pt x="179730" y="94513"/>
                  </a:lnTo>
                  <a:lnTo>
                    <a:pt x="182854" y="91389"/>
                  </a:lnTo>
                  <a:lnTo>
                    <a:pt x="193205" y="82448"/>
                  </a:lnTo>
                  <a:lnTo>
                    <a:pt x="198031" y="77914"/>
                  </a:lnTo>
                  <a:lnTo>
                    <a:pt x="201561" y="74142"/>
                  </a:lnTo>
                  <a:lnTo>
                    <a:pt x="205206" y="70383"/>
                  </a:lnTo>
                  <a:lnTo>
                    <a:pt x="208394" y="65557"/>
                  </a:lnTo>
                  <a:lnTo>
                    <a:pt x="213804" y="53784"/>
                  </a:lnTo>
                  <a:lnTo>
                    <a:pt x="215163" y="46901"/>
                  </a:lnTo>
                  <a:lnTo>
                    <a:pt x="215163" y="39014"/>
                  </a:lnTo>
                  <a:lnTo>
                    <a:pt x="213365" y="23482"/>
                  </a:lnTo>
                  <a:close/>
                </a:path>
                <a:path w="284479" h="144780">
                  <a:moveTo>
                    <a:pt x="183553" y="0"/>
                  </a:moveTo>
                  <a:lnTo>
                    <a:pt x="152798" y="24714"/>
                  </a:lnTo>
                  <a:lnTo>
                    <a:pt x="152686" y="25069"/>
                  </a:lnTo>
                  <a:lnTo>
                    <a:pt x="152574" y="25420"/>
                  </a:lnTo>
                  <a:lnTo>
                    <a:pt x="151053" y="35087"/>
                  </a:lnTo>
                  <a:lnTo>
                    <a:pt x="150587" y="45491"/>
                  </a:lnTo>
                  <a:lnTo>
                    <a:pt x="150545" y="46431"/>
                  </a:lnTo>
                  <a:lnTo>
                    <a:pt x="174028" y="46431"/>
                  </a:lnTo>
                  <a:lnTo>
                    <a:pt x="174028" y="37490"/>
                  </a:lnTo>
                  <a:lnTo>
                    <a:pt x="174790" y="31419"/>
                  </a:lnTo>
                  <a:lnTo>
                    <a:pt x="176314" y="28244"/>
                  </a:lnTo>
                  <a:lnTo>
                    <a:pt x="177965" y="25069"/>
                  </a:lnTo>
                  <a:lnTo>
                    <a:pt x="180378" y="23482"/>
                  </a:lnTo>
                  <a:lnTo>
                    <a:pt x="213365" y="23482"/>
                  </a:lnTo>
                  <a:lnTo>
                    <a:pt x="213187" y="21945"/>
                  </a:lnTo>
                  <a:lnTo>
                    <a:pt x="207259" y="9753"/>
                  </a:lnTo>
                  <a:lnTo>
                    <a:pt x="197380" y="2438"/>
                  </a:lnTo>
                  <a:lnTo>
                    <a:pt x="183553" y="0"/>
                  </a:lnTo>
                  <a:close/>
                </a:path>
                <a:path w="284479" h="144780">
                  <a:moveTo>
                    <a:pt x="273862" y="116522"/>
                  </a:moveTo>
                  <a:lnTo>
                    <a:pt x="250380" y="116522"/>
                  </a:lnTo>
                  <a:lnTo>
                    <a:pt x="250380" y="143001"/>
                  </a:lnTo>
                  <a:lnTo>
                    <a:pt x="273862" y="143001"/>
                  </a:lnTo>
                  <a:lnTo>
                    <a:pt x="273862" y="116522"/>
                  </a:lnTo>
                  <a:close/>
                </a:path>
                <a:path w="284479" h="144780">
                  <a:moveTo>
                    <a:pt x="273862" y="1765"/>
                  </a:moveTo>
                  <a:lnTo>
                    <a:pt x="250380" y="1765"/>
                  </a:lnTo>
                  <a:lnTo>
                    <a:pt x="222300" y="92862"/>
                  </a:lnTo>
                  <a:lnTo>
                    <a:pt x="222300" y="116522"/>
                  </a:lnTo>
                  <a:lnTo>
                    <a:pt x="284276" y="116522"/>
                  </a:lnTo>
                  <a:lnTo>
                    <a:pt x="284276" y="92862"/>
                  </a:lnTo>
                  <a:lnTo>
                    <a:pt x="235546" y="92862"/>
                  </a:lnTo>
                  <a:lnTo>
                    <a:pt x="250380" y="44488"/>
                  </a:lnTo>
                  <a:lnTo>
                    <a:pt x="273862" y="44488"/>
                  </a:lnTo>
                  <a:lnTo>
                    <a:pt x="273862" y="1765"/>
                  </a:lnTo>
                  <a:close/>
                </a:path>
                <a:path w="284479" h="144780">
                  <a:moveTo>
                    <a:pt x="273862" y="44488"/>
                  </a:moveTo>
                  <a:lnTo>
                    <a:pt x="250380" y="44488"/>
                  </a:lnTo>
                  <a:lnTo>
                    <a:pt x="250380" y="92862"/>
                  </a:lnTo>
                  <a:lnTo>
                    <a:pt x="273862" y="92862"/>
                  </a:lnTo>
                  <a:lnTo>
                    <a:pt x="273862" y="44488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407918" y="2121420"/>
              <a:ext cx="1048385" cy="516255"/>
            </a:xfrm>
            <a:custGeom>
              <a:avLst/>
              <a:gdLst/>
              <a:ahLst/>
              <a:cxnLst/>
              <a:rect l="l" t="t" r="r" b="b"/>
              <a:pathLst>
                <a:path w="1048385" h="516255">
                  <a:moveTo>
                    <a:pt x="1047902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047902" y="515886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407905" y="2113813"/>
              <a:ext cx="1048385" cy="530860"/>
            </a:xfrm>
            <a:custGeom>
              <a:avLst/>
              <a:gdLst/>
              <a:ahLst/>
              <a:cxnLst/>
              <a:rect l="l" t="t" r="r" b="b"/>
              <a:pathLst>
                <a:path w="1048385" h="530860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515620"/>
                  </a:lnTo>
                  <a:lnTo>
                    <a:pt x="1040549" y="516153"/>
                  </a:lnTo>
                  <a:lnTo>
                    <a:pt x="7353" y="516153"/>
                  </a:lnTo>
                  <a:lnTo>
                    <a:pt x="7353" y="515620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515620"/>
                  </a:lnTo>
                  <a:lnTo>
                    <a:pt x="0" y="523240"/>
                  </a:lnTo>
                  <a:lnTo>
                    <a:pt x="0" y="530860"/>
                  </a:lnTo>
                  <a:lnTo>
                    <a:pt x="1047902" y="530860"/>
                  </a:lnTo>
                  <a:lnTo>
                    <a:pt x="1047902" y="523240"/>
                  </a:lnTo>
                  <a:lnTo>
                    <a:pt x="1047902" y="51562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499681" y="2173889"/>
              <a:ext cx="560705" cy="281305"/>
            </a:xfrm>
            <a:custGeom>
              <a:avLst/>
              <a:gdLst/>
              <a:ahLst/>
              <a:cxnLst/>
              <a:rect l="l" t="t" r="r" b="b"/>
              <a:pathLst>
                <a:path w="560704" h="281305">
                  <a:moveTo>
                    <a:pt x="25755" y="1397"/>
                  </a:moveTo>
                  <a:lnTo>
                    <a:pt x="0" y="1397"/>
                  </a:lnTo>
                  <a:lnTo>
                    <a:pt x="0" y="113157"/>
                  </a:lnTo>
                  <a:lnTo>
                    <a:pt x="13970" y="113157"/>
                  </a:lnTo>
                  <a:lnTo>
                    <a:pt x="13970" y="68033"/>
                  </a:lnTo>
                  <a:lnTo>
                    <a:pt x="43965" y="68033"/>
                  </a:lnTo>
                  <a:lnTo>
                    <a:pt x="43497" y="67246"/>
                  </a:lnTo>
                  <a:lnTo>
                    <a:pt x="40424" y="64820"/>
                  </a:lnTo>
                  <a:lnTo>
                    <a:pt x="36322" y="63423"/>
                  </a:lnTo>
                  <a:lnTo>
                    <a:pt x="40792" y="61188"/>
                  </a:lnTo>
                  <a:lnTo>
                    <a:pt x="43954" y="57924"/>
                  </a:lnTo>
                  <a:lnTo>
                    <a:pt x="45638" y="54063"/>
                  </a:lnTo>
                  <a:lnTo>
                    <a:pt x="13970" y="54063"/>
                  </a:lnTo>
                  <a:lnTo>
                    <a:pt x="13970" y="15367"/>
                  </a:lnTo>
                  <a:lnTo>
                    <a:pt x="46561" y="15367"/>
                  </a:lnTo>
                  <a:lnTo>
                    <a:pt x="44335" y="9867"/>
                  </a:lnTo>
                  <a:lnTo>
                    <a:pt x="41160" y="6654"/>
                  </a:lnTo>
                  <a:lnTo>
                    <a:pt x="36601" y="4610"/>
                  </a:lnTo>
                  <a:lnTo>
                    <a:pt x="32131" y="2463"/>
                  </a:lnTo>
                  <a:lnTo>
                    <a:pt x="25755" y="1397"/>
                  </a:lnTo>
                  <a:close/>
                </a:path>
                <a:path w="560704" h="281305">
                  <a:moveTo>
                    <a:pt x="43965" y="68033"/>
                  </a:moveTo>
                  <a:lnTo>
                    <a:pt x="21285" y="68033"/>
                  </a:lnTo>
                  <a:lnTo>
                    <a:pt x="24218" y="68364"/>
                  </a:lnTo>
                  <a:lnTo>
                    <a:pt x="26543" y="69011"/>
                  </a:lnTo>
                  <a:lnTo>
                    <a:pt x="28867" y="69570"/>
                  </a:lnTo>
                  <a:lnTo>
                    <a:pt x="30784" y="70967"/>
                  </a:lnTo>
                  <a:lnTo>
                    <a:pt x="32270" y="73202"/>
                  </a:lnTo>
                  <a:lnTo>
                    <a:pt x="33858" y="75349"/>
                  </a:lnTo>
                  <a:lnTo>
                    <a:pt x="34645" y="78651"/>
                  </a:lnTo>
                  <a:lnTo>
                    <a:pt x="34734" y="107988"/>
                  </a:lnTo>
                  <a:lnTo>
                    <a:pt x="35115" y="111252"/>
                  </a:lnTo>
                  <a:lnTo>
                    <a:pt x="35534" y="112407"/>
                  </a:lnTo>
                  <a:lnTo>
                    <a:pt x="36182" y="113157"/>
                  </a:lnTo>
                  <a:lnTo>
                    <a:pt x="50152" y="113157"/>
                  </a:lnTo>
                  <a:lnTo>
                    <a:pt x="49504" y="112407"/>
                  </a:lnTo>
                  <a:lnTo>
                    <a:pt x="49085" y="111252"/>
                  </a:lnTo>
                  <a:lnTo>
                    <a:pt x="48704" y="107988"/>
                  </a:lnTo>
                  <a:lnTo>
                    <a:pt x="48615" y="78879"/>
                  </a:lnTo>
                  <a:lnTo>
                    <a:pt x="47586" y="74041"/>
                  </a:lnTo>
                  <a:lnTo>
                    <a:pt x="45542" y="70688"/>
                  </a:lnTo>
                  <a:lnTo>
                    <a:pt x="43965" y="68033"/>
                  </a:lnTo>
                  <a:close/>
                </a:path>
                <a:path w="560704" h="281305">
                  <a:moveTo>
                    <a:pt x="46561" y="15367"/>
                  </a:moveTo>
                  <a:lnTo>
                    <a:pt x="22440" y="15367"/>
                  </a:lnTo>
                  <a:lnTo>
                    <a:pt x="26073" y="15875"/>
                  </a:lnTo>
                  <a:lnTo>
                    <a:pt x="28498" y="16903"/>
                  </a:lnTo>
                  <a:lnTo>
                    <a:pt x="30924" y="17830"/>
                  </a:lnTo>
                  <a:lnTo>
                    <a:pt x="32550" y="19469"/>
                  </a:lnTo>
                  <a:lnTo>
                    <a:pt x="33388" y="21793"/>
                  </a:lnTo>
                  <a:lnTo>
                    <a:pt x="34315" y="24028"/>
                  </a:lnTo>
                  <a:lnTo>
                    <a:pt x="34785" y="27381"/>
                  </a:lnTo>
                  <a:lnTo>
                    <a:pt x="34785" y="41071"/>
                  </a:lnTo>
                  <a:lnTo>
                    <a:pt x="34414" y="43675"/>
                  </a:lnTo>
                  <a:lnTo>
                    <a:pt x="34315" y="44373"/>
                  </a:lnTo>
                  <a:lnTo>
                    <a:pt x="32424" y="49263"/>
                  </a:lnTo>
                  <a:lnTo>
                    <a:pt x="30734" y="51041"/>
                  </a:lnTo>
                  <a:lnTo>
                    <a:pt x="28219" y="52247"/>
                  </a:lnTo>
                  <a:lnTo>
                    <a:pt x="25793" y="53454"/>
                  </a:lnTo>
                  <a:lnTo>
                    <a:pt x="22263" y="54063"/>
                  </a:lnTo>
                  <a:lnTo>
                    <a:pt x="45638" y="54063"/>
                  </a:lnTo>
                  <a:lnTo>
                    <a:pt x="47777" y="49263"/>
                  </a:lnTo>
                  <a:lnTo>
                    <a:pt x="48633" y="44373"/>
                  </a:lnTo>
                  <a:lnTo>
                    <a:pt x="48699" y="24028"/>
                  </a:lnTo>
                  <a:lnTo>
                    <a:pt x="47866" y="18529"/>
                  </a:lnTo>
                  <a:lnTo>
                    <a:pt x="46561" y="15367"/>
                  </a:lnTo>
                  <a:close/>
                </a:path>
                <a:path w="560704" h="281305">
                  <a:moveTo>
                    <a:pt x="90449" y="0"/>
                  </a:moveTo>
                  <a:lnTo>
                    <a:pt x="73494" y="0"/>
                  </a:lnTo>
                  <a:lnTo>
                    <a:pt x="67297" y="2654"/>
                  </a:lnTo>
                  <a:lnTo>
                    <a:pt x="62781" y="8521"/>
                  </a:lnTo>
                  <a:lnTo>
                    <a:pt x="59173" y="13253"/>
                  </a:lnTo>
                  <a:lnTo>
                    <a:pt x="57282" y="19697"/>
                  </a:lnTo>
                  <a:lnTo>
                    <a:pt x="57200" y="28359"/>
                  </a:lnTo>
                  <a:lnTo>
                    <a:pt x="58012" y="38022"/>
                  </a:lnTo>
                  <a:lnTo>
                    <a:pt x="60448" y="45923"/>
                  </a:lnTo>
                  <a:lnTo>
                    <a:pt x="64508" y="52062"/>
                  </a:lnTo>
                  <a:lnTo>
                    <a:pt x="70192" y="56438"/>
                  </a:lnTo>
                  <a:lnTo>
                    <a:pt x="64508" y="60970"/>
                  </a:lnTo>
                  <a:lnTo>
                    <a:pt x="60448" y="67440"/>
                  </a:lnTo>
                  <a:lnTo>
                    <a:pt x="58012" y="75848"/>
                  </a:lnTo>
                  <a:lnTo>
                    <a:pt x="57200" y="86194"/>
                  </a:lnTo>
                  <a:lnTo>
                    <a:pt x="57291" y="94889"/>
                  </a:lnTo>
                  <a:lnTo>
                    <a:pt x="59194" y="101422"/>
                  </a:lnTo>
                  <a:lnTo>
                    <a:pt x="63207" y="106730"/>
                  </a:lnTo>
                  <a:lnTo>
                    <a:pt x="67297" y="111950"/>
                  </a:lnTo>
                  <a:lnTo>
                    <a:pt x="73494" y="114554"/>
                  </a:lnTo>
                  <a:lnTo>
                    <a:pt x="90538" y="114554"/>
                  </a:lnTo>
                  <a:lnTo>
                    <a:pt x="96913" y="111671"/>
                  </a:lnTo>
                  <a:lnTo>
                    <a:pt x="100926" y="105892"/>
                  </a:lnTo>
                  <a:lnTo>
                    <a:pt x="103553" y="100975"/>
                  </a:lnTo>
                  <a:lnTo>
                    <a:pt x="103673" y="100584"/>
                  </a:lnTo>
                  <a:lnTo>
                    <a:pt x="74701" y="100584"/>
                  </a:lnTo>
                  <a:lnTo>
                    <a:pt x="71191" y="94889"/>
                  </a:lnTo>
                  <a:lnTo>
                    <a:pt x="71170" y="77724"/>
                  </a:lnTo>
                  <a:lnTo>
                    <a:pt x="71818" y="73393"/>
                  </a:lnTo>
                  <a:lnTo>
                    <a:pt x="73126" y="70408"/>
                  </a:lnTo>
                  <a:lnTo>
                    <a:pt x="74377" y="67440"/>
                  </a:lnTo>
                  <a:lnTo>
                    <a:pt x="76149" y="65290"/>
                  </a:lnTo>
                  <a:lnTo>
                    <a:pt x="78295" y="64262"/>
                  </a:lnTo>
                  <a:lnTo>
                    <a:pt x="80530" y="63233"/>
                  </a:lnTo>
                  <a:lnTo>
                    <a:pt x="83324" y="62725"/>
                  </a:lnTo>
                  <a:lnTo>
                    <a:pt x="113499" y="62725"/>
                  </a:lnTo>
                  <a:lnTo>
                    <a:pt x="113499" y="50152"/>
                  </a:lnTo>
                  <a:lnTo>
                    <a:pt x="81648" y="50152"/>
                  </a:lnTo>
                  <a:lnTo>
                    <a:pt x="77774" y="48844"/>
                  </a:lnTo>
                  <a:lnTo>
                    <a:pt x="75082" y="46240"/>
                  </a:lnTo>
                  <a:lnTo>
                    <a:pt x="72466" y="43637"/>
                  </a:lnTo>
                  <a:lnTo>
                    <a:pt x="71170" y="38608"/>
                  </a:lnTo>
                  <a:lnTo>
                    <a:pt x="71170" y="19697"/>
                  </a:lnTo>
                  <a:lnTo>
                    <a:pt x="74701" y="13970"/>
                  </a:lnTo>
                  <a:lnTo>
                    <a:pt x="103709" y="13970"/>
                  </a:lnTo>
                  <a:lnTo>
                    <a:pt x="103472" y="13253"/>
                  </a:lnTo>
                  <a:lnTo>
                    <a:pt x="100787" y="8521"/>
                  </a:lnTo>
                  <a:lnTo>
                    <a:pt x="96774" y="2844"/>
                  </a:lnTo>
                  <a:lnTo>
                    <a:pt x="90449" y="0"/>
                  </a:lnTo>
                  <a:close/>
                </a:path>
                <a:path w="560704" h="281305">
                  <a:moveTo>
                    <a:pt x="106934" y="62725"/>
                  </a:moveTo>
                  <a:lnTo>
                    <a:pt x="92964" y="62725"/>
                  </a:lnTo>
                  <a:lnTo>
                    <a:pt x="92956" y="87634"/>
                  </a:lnTo>
                  <a:lnTo>
                    <a:pt x="92024" y="93268"/>
                  </a:lnTo>
                  <a:lnTo>
                    <a:pt x="90170" y="96253"/>
                  </a:lnTo>
                  <a:lnTo>
                    <a:pt x="88303" y="99136"/>
                  </a:lnTo>
                  <a:lnTo>
                    <a:pt x="85509" y="100584"/>
                  </a:lnTo>
                  <a:lnTo>
                    <a:pt x="103673" y="100584"/>
                  </a:lnTo>
                  <a:lnTo>
                    <a:pt x="105430" y="94889"/>
                  </a:lnTo>
                  <a:lnTo>
                    <a:pt x="106557" y="87634"/>
                  </a:lnTo>
                  <a:lnTo>
                    <a:pt x="106934" y="79209"/>
                  </a:lnTo>
                  <a:lnTo>
                    <a:pt x="106934" y="62725"/>
                  </a:lnTo>
                  <a:close/>
                </a:path>
                <a:path w="560704" h="281305">
                  <a:moveTo>
                    <a:pt x="106934" y="42189"/>
                  </a:moveTo>
                  <a:lnTo>
                    <a:pt x="92964" y="42189"/>
                  </a:lnTo>
                  <a:lnTo>
                    <a:pt x="92964" y="50152"/>
                  </a:lnTo>
                  <a:lnTo>
                    <a:pt x="106934" y="50152"/>
                  </a:lnTo>
                  <a:lnTo>
                    <a:pt x="106934" y="42189"/>
                  </a:lnTo>
                  <a:close/>
                </a:path>
                <a:path w="560704" h="281305">
                  <a:moveTo>
                    <a:pt x="103709" y="13970"/>
                  </a:moveTo>
                  <a:lnTo>
                    <a:pt x="85509" y="13970"/>
                  </a:lnTo>
                  <a:lnTo>
                    <a:pt x="88303" y="15367"/>
                  </a:lnTo>
                  <a:lnTo>
                    <a:pt x="92024" y="20955"/>
                  </a:lnTo>
                  <a:lnTo>
                    <a:pt x="92919" y="25964"/>
                  </a:lnTo>
                  <a:lnTo>
                    <a:pt x="92964" y="33947"/>
                  </a:lnTo>
                  <a:lnTo>
                    <a:pt x="106934" y="33947"/>
                  </a:lnTo>
                  <a:lnTo>
                    <a:pt x="106664" y="28359"/>
                  </a:lnTo>
                  <a:lnTo>
                    <a:pt x="106548" y="25964"/>
                  </a:lnTo>
                  <a:lnTo>
                    <a:pt x="105546" y="19977"/>
                  </a:lnTo>
                  <a:lnTo>
                    <a:pt x="105499" y="19697"/>
                  </a:lnTo>
                  <a:lnTo>
                    <a:pt x="105394" y="19067"/>
                  </a:lnTo>
                  <a:lnTo>
                    <a:pt x="103709" y="13970"/>
                  </a:lnTo>
                  <a:close/>
                </a:path>
                <a:path w="560704" h="281305">
                  <a:moveTo>
                    <a:pt x="146570" y="1397"/>
                  </a:moveTo>
                  <a:lnTo>
                    <a:pt x="121894" y="1397"/>
                  </a:lnTo>
                  <a:lnTo>
                    <a:pt x="121894" y="113157"/>
                  </a:lnTo>
                  <a:lnTo>
                    <a:pt x="146570" y="113157"/>
                  </a:lnTo>
                  <a:lnTo>
                    <a:pt x="152768" y="112369"/>
                  </a:lnTo>
                  <a:lnTo>
                    <a:pt x="157238" y="110782"/>
                  </a:lnTo>
                  <a:lnTo>
                    <a:pt x="161798" y="109105"/>
                  </a:lnTo>
                  <a:lnTo>
                    <a:pt x="165150" y="106121"/>
                  </a:lnTo>
                  <a:lnTo>
                    <a:pt x="168628" y="99187"/>
                  </a:lnTo>
                  <a:lnTo>
                    <a:pt x="135864" y="99187"/>
                  </a:lnTo>
                  <a:lnTo>
                    <a:pt x="135864" y="15367"/>
                  </a:lnTo>
                  <a:lnTo>
                    <a:pt x="168656" y="15367"/>
                  </a:lnTo>
                  <a:lnTo>
                    <a:pt x="167297" y="12712"/>
                  </a:lnTo>
                  <a:lnTo>
                    <a:pt x="165150" y="8432"/>
                  </a:lnTo>
                  <a:lnTo>
                    <a:pt x="161798" y="5499"/>
                  </a:lnTo>
                  <a:lnTo>
                    <a:pt x="157238" y="3911"/>
                  </a:lnTo>
                  <a:lnTo>
                    <a:pt x="152768" y="2235"/>
                  </a:lnTo>
                  <a:lnTo>
                    <a:pt x="146570" y="1397"/>
                  </a:lnTo>
                  <a:close/>
                </a:path>
                <a:path w="560704" h="281305">
                  <a:moveTo>
                    <a:pt x="168656" y="15367"/>
                  </a:moveTo>
                  <a:lnTo>
                    <a:pt x="143637" y="15367"/>
                  </a:lnTo>
                  <a:lnTo>
                    <a:pt x="147269" y="15735"/>
                  </a:lnTo>
                  <a:lnTo>
                    <a:pt x="152120" y="17233"/>
                  </a:lnTo>
                  <a:lnTo>
                    <a:pt x="153835" y="18719"/>
                  </a:lnTo>
                  <a:lnTo>
                    <a:pt x="154863" y="20955"/>
                  </a:lnTo>
                  <a:lnTo>
                    <a:pt x="155911" y="23050"/>
                  </a:lnTo>
                  <a:lnTo>
                    <a:pt x="155981" y="23190"/>
                  </a:lnTo>
                  <a:lnTo>
                    <a:pt x="156540" y="26593"/>
                  </a:lnTo>
                  <a:lnTo>
                    <a:pt x="156540" y="87960"/>
                  </a:lnTo>
                  <a:lnTo>
                    <a:pt x="155956" y="91414"/>
                  </a:lnTo>
                  <a:lnTo>
                    <a:pt x="154863" y="93599"/>
                  </a:lnTo>
                  <a:lnTo>
                    <a:pt x="153835" y="95834"/>
                  </a:lnTo>
                  <a:lnTo>
                    <a:pt x="152120" y="97320"/>
                  </a:lnTo>
                  <a:lnTo>
                    <a:pt x="147269" y="98818"/>
                  </a:lnTo>
                  <a:lnTo>
                    <a:pt x="143637" y="99187"/>
                  </a:lnTo>
                  <a:lnTo>
                    <a:pt x="168628" y="99187"/>
                  </a:lnTo>
                  <a:lnTo>
                    <a:pt x="169443" y="97561"/>
                  </a:lnTo>
                  <a:lnTo>
                    <a:pt x="170510" y="91414"/>
                  </a:lnTo>
                  <a:lnTo>
                    <a:pt x="170510" y="23050"/>
                  </a:lnTo>
                  <a:lnTo>
                    <a:pt x="169500" y="17233"/>
                  </a:lnTo>
                  <a:lnTo>
                    <a:pt x="169443" y="16903"/>
                  </a:lnTo>
                  <a:lnTo>
                    <a:pt x="168656" y="15367"/>
                  </a:lnTo>
                  <a:close/>
                </a:path>
                <a:path w="560704" h="281305">
                  <a:moveTo>
                    <a:pt x="227850" y="0"/>
                  </a:moveTo>
                  <a:lnTo>
                    <a:pt x="220446" y="0"/>
                  </a:lnTo>
                  <a:lnTo>
                    <a:pt x="178955" y="114554"/>
                  </a:lnTo>
                  <a:lnTo>
                    <a:pt x="186359" y="114554"/>
                  </a:lnTo>
                  <a:lnTo>
                    <a:pt x="227850" y="0"/>
                  </a:lnTo>
                  <a:close/>
                </a:path>
                <a:path w="560704" h="281305">
                  <a:moveTo>
                    <a:pt x="262318" y="1397"/>
                  </a:moveTo>
                  <a:lnTo>
                    <a:pt x="236283" y="1397"/>
                  </a:lnTo>
                  <a:lnTo>
                    <a:pt x="236283" y="113157"/>
                  </a:lnTo>
                  <a:lnTo>
                    <a:pt x="250253" y="113157"/>
                  </a:lnTo>
                  <a:lnTo>
                    <a:pt x="250253" y="73621"/>
                  </a:lnTo>
                  <a:lnTo>
                    <a:pt x="262356" y="73621"/>
                  </a:lnTo>
                  <a:lnTo>
                    <a:pt x="282646" y="59651"/>
                  </a:lnTo>
                  <a:lnTo>
                    <a:pt x="250253" y="59651"/>
                  </a:lnTo>
                  <a:lnTo>
                    <a:pt x="250253" y="15367"/>
                  </a:lnTo>
                  <a:lnTo>
                    <a:pt x="282698" y="15367"/>
                  </a:lnTo>
                  <a:lnTo>
                    <a:pt x="282384" y="14528"/>
                  </a:lnTo>
                  <a:lnTo>
                    <a:pt x="280797" y="10058"/>
                  </a:lnTo>
                  <a:lnTo>
                    <a:pt x="277774" y="6756"/>
                  </a:lnTo>
                  <a:lnTo>
                    <a:pt x="268833" y="2463"/>
                  </a:lnTo>
                  <a:lnTo>
                    <a:pt x="262318" y="1397"/>
                  </a:lnTo>
                  <a:close/>
                </a:path>
                <a:path w="560704" h="281305">
                  <a:moveTo>
                    <a:pt x="282698" y="15367"/>
                  </a:moveTo>
                  <a:lnTo>
                    <a:pt x="258914" y="15367"/>
                  </a:lnTo>
                  <a:lnTo>
                    <a:pt x="262597" y="15875"/>
                  </a:lnTo>
                  <a:lnTo>
                    <a:pt x="264922" y="16903"/>
                  </a:lnTo>
                  <a:lnTo>
                    <a:pt x="267347" y="17932"/>
                  </a:lnTo>
                  <a:lnTo>
                    <a:pt x="268922" y="19646"/>
                  </a:lnTo>
                  <a:lnTo>
                    <a:pt x="269671" y="22072"/>
                  </a:lnTo>
                  <a:lnTo>
                    <a:pt x="270510" y="24498"/>
                  </a:lnTo>
                  <a:lnTo>
                    <a:pt x="270929" y="28219"/>
                  </a:lnTo>
                  <a:lnTo>
                    <a:pt x="270929" y="46799"/>
                  </a:lnTo>
                  <a:lnTo>
                    <a:pt x="270604" y="49682"/>
                  </a:lnTo>
                  <a:lnTo>
                    <a:pt x="270510" y="50520"/>
                  </a:lnTo>
                  <a:lnTo>
                    <a:pt x="269671" y="52946"/>
                  </a:lnTo>
                  <a:lnTo>
                    <a:pt x="268922" y="55372"/>
                  </a:lnTo>
                  <a:lnTo>
                    <a:pt x="267347" y="57086"/>
                  </a:lnTo>
                  <a:lnTo>
                    <a:pt x="264922" y="58115"/>
                  </a:lnTo>
                  <a:lnTo>
                    <a:pt x="262597" y="59143"/>
                  </a:lnTo>
                  <a:lnTo>
                    <a:pt x="258914" y="59651"/>
                  </a:lnTo>
                  <a:lnTo>
                    <a:pt x="282646" y="59651"/>
                  </a:lnTo>
                  <a:lnTo>
                    <a:pt x="284060" y="55880"/>
                  </a:lnTo>
                  <a:lnTo>
                    <a:pt x="284785" y="50520"/>
                  </a:lnTo>
                  <a:lnTo>
                    <a:pt x="284800" y="24498"/>
                  </a:lnTo>
                  <a:lnTo>
                    <a:pt x="284147" y="19646"/>
                  </a:lnTo>
                  <a:lnTo>
                    <a:pt x="284060" y="18999"/>
                  </a:lnTo>
                  <a:lnTo>
                    <a:pt x="282698" y="15367"/>
                  </a:lnTo>
                  <a:close/>
                </a:path>
                <a:path w="560704" h="281305">
                  <a:moveTo>
                    <a:pt x="302475" y="0"/>
                  </a:moveTo>
                  <a:lnTo>
                    <a:pt x="298183" y="0"/>
                  </a:lnTo>
                  <a:lnTo>
                    <a:pt x="296367" y="698"/>
                  </a:lnTo>
                  <a:lnTo>
                    <a:pt x="294881" y="2095"/>
                  </a:lnTo>
                  <a:lnTo>
                    <a:pt x="293395" y="3403"/>
                  </a:lnTo>
                  <a:lnTo>
                    <a:pt x="292646" y="5029"/>
                  </a:lnTo>
                  <a:lnTo>
                    <a:pt x="292646" y="8851"/>
                  </a:lnTo>
                  <a:lnTo>
                    <a:pt x="293395" y="10477"/>
                  </a:lnTo>
                  <a:lnTo>
                    <a:pt x="294881" y="11874"/>
                  </a:lnTo>
                  <a:lnTo>
                    <a:pt x="296468" y="13271"/>
                  </a:lnTo>
                  <a:lnTo>
                    <a:pt x="298284" y="13970"/>
                  </a:lnTo>
                  <a:lnTo>
                    <a:pt x="302374" y="13970"/>
                  </a:lnTo>
                  <a:lnTo>
                    <a:pt x="304152" y="13271"/>
                  </a:lnTo>
                  <a:lnTo>
                    <a:pt x="305638" y="11874"/>
                  </a:lnTo>
                  <a:lnTo>
                    <a:pt x="307225" y="10477"/>
                  </a:lnTo>
                  <a:lnTo>
                    <a:pt x="308013" y="8851"/>
                  </a:lnTo>
                  <a:lnTo>
                    <a:pt x="308013" y="5029"/>
                  </a:lnTo>
                  <a:lnTo>
                    <a:pt x="307263" y="3403"/>
                  </a:lnTo>
                  <a:lnTo>
                    <a:pt x="305777" y="2095"/>
                  </a:lnTo>
                  <a:lnTo>
                    <a:pt x="304292" y="698"/>
                  </a:lnTo>
                  <a:lnTo>
                    <a:pt x="302475" y="0"/>
                  </a:lnTo>
                  <a:close/>
                </a:path>
                <a:path w="560704" h="281305">
                  <a:moveTo>
                    <a:pt x="307314" y="22352"/>
                  </a:moveTo>
                  <a:lnTo>
                    <a:pt x="293344" y="22352"/>
                  </a:lnTo>
                  <a:lnTo>
                    <a:pt x="293344" y="113157"/>
                  </a:lnTo>
                  <a:lnTo>
                    <a:pt x="307314" y="113157"/>
                  </a:lnTo>
                  <a:lnTo>
                    <a:pt x="307314" y="22352"/>
                  </a:lnTo>
                  <a:close/>
                </a:path>
                <a:path w="560704" h="281305">
                  <a:moveTo>
                    <a:pt x="329717" y="1397"/>
                  </a:moveTo>
                  <a:lnTo>
                    <a:pt x="315747" y="1397"/>
                  </a:lnTo>
                  <a:lnTo>
                    <a:pt x="315747" y="113157"/>
                  </a:lnTo>
                  <a:lnTo>
                    <a:pt x="329717" y="113157"/>
                  </a:lnTo>
                  <a:lnTo>
                    <a:pt x="329717" y="1397"/>
                  </a:lnTo>
                  <a:close/>
                </a:path>
                <a:path w="560704" h="281305">
                  <a:moveTo>
                    <a:pt x="370700" y="20955"/>
                  </a:moveTo>
                  <a:lnTo>
                    <a:pt x="353936" y="20955"/>
                  </a:lnTo>
                  <a:lnTo>
                    <a:pt x="347789" y="23558"/>
                  </a:lnTo>
                  <a:lnTo>
                    <a:pt x="343877" y="28778"/>
                  </a:lnTo>
                  <a:lnTo>
                    <a:pt x="340067" y="33997"/>
                  </a:lnTo>
                  <a:lnTo>
                    <a:pt x="338150" y="42240"/>
                  </a:lnTo>
                  <a:lnTo>
                    <a:pt x="338150" y="93268"/>
                  </a:lnTo>
                  <a:lnTo>
                    <a:pt x="340067" y="101511"/>
                  </a:lnTo>
                  <a:lnTo>
                    <a:pt x="343877" y="106730"/>
                  </a:lnTo>
                  <a:lnTo>
                    <a:pt x="347789" y="111950"/>
                  </a:lnTo>
                  <a:lnTo>
                    <a:pt x="353936" y="114554"/>
                  </a:lnTo>
                  <a:lnTo>
                    <a:pt x="370700" y="114554"/>
                  </a:lnTo>
                  <a:lnTo>
                    <a:pt x="376809" y="111950"/>
                  </a:lnTo>
                  <a:lnTo>
                    <a:pt x="380619" y="106730"/>
                  </a:lnTo>
                  <a:lnTo>
                    <a:pt x="383185" y="102249"/>
                  </a:lnTo>
                  <a:lnTo>
                    <a:pt x="383273" y="101981"/>
                  </a:lnTo>
                  <a:lnTo>
                    <a:pt x="358787" y="101981"/>
                  </a:lnTo>
                  <a:lnTo>
                    <a:pt x="356171" y="100723"/>
                  </a:lnTo>
                  <a:lnTo>
                    <a:pt x="354495" y="98209"/>
                  </a:lnTo>
                  <a:lnTo>
                    <a:pt x="352920" y="95694"/>
                  </a:lnTo>
                  <a:lnTo>
                    <a:pt x="352120" y="90995"/>
                  </a:lnTo>
                  <a:lnTo>
                    <a:pt x="352120" y="44615"/>
                  </a:lnTo>
                  <a:lnTo>
                    <a:pt x="358787" y="33528"/>
                  </a:lnTo>
                  <a:lnTo>
                    <a:pt x="383273" y="33528"/>
                  </a:lnTo>
                  <a:lnTo>
                    <a:pt x="383185" y="33259"/>
                  </a:lnTo>
                  <a:lnTo>
                    <a:pt x="380619" y="28778"/>
                  </a:lnTo>
                  <a:lnTo>
                    <a:pt x="376809" y="23558"/>
                  </a:lnTo>
                  <a:lnTo>
                    <a:pt x="370700" y="20955"/>
                  </a:lnTo>
                  <a:close/>
                </a:path>
                <a:path w="560704" h="281305">
                  <a:moveTo>
                    <a:pt x="383273" y="33528"/>
                  </a:moveTo>
                  <a:lnTo>
                    <a:pt x="365861" y="33528"/>
                  </a:lnTo>
                  <a:lnTo>
                    <a:pt x="368427" y="34836"/>
                  </a:lnTo>
                  <a:lnTo>
                    <a:pt x="369917" y="37299"/>
                  </a:lnTo>
                  <a:lnTo>
                    <a:pt x="371585" y="39814"/>
                  </a:lnTo>
                  <a:lnTo>
                    <a:pt x="371678" y="39954"/>
                  </a:lnTo>
                  <a:lnTo>
                    <a:pt x="372516" y="44615"/>
                  </a:lnTo>
                  <a:lnTo>
                    <a:pt x="372516" y="90995"/>
                  </a:lnTo>
                  <a:lnTo>
                    <a:pt x="371678" y="95694"/>
                  </a:lnTo>
                  <a:lnTo>
                    <a:pt x="370001" y="98209"/>
                  </a:lnTo>
                  <a:lnTo>
                    <a:pt x="368427" y="100723"/>
                  </a:lnTo>
                  <a:lnTo>
                    <a:pt x="365861" y="101981"/>
                  </a:lnTo>
                  <a:lnTo>
                    <a:pt x="383273" y="101981"/>
                  </a:lnTo>
                  <a:lnTo>
                    <a:pt x="385019" y="96634"/>
                  </a:lnTo>
                  <a:lnTo>
                    <a:pt x="386119" y="89885"/>
                  </a:lnTo>
                  <a:lnTo>
                    <a:pt x="386388" y="84099"/>
                  </a:lnTo>
                  <a:lnTo>
                    <a:pt x="386486" y="53505"/>
                  </a:lnTo>
                  <a:lnTo>
                    <a:pt x="386119" y="45623"/>
                  </a:lnTo>
                  <a:lnTo>
                    <a:pt x="385019" y="38874"/>
                  </a:lnTo>
                  <a:lnTo>
                    <a:pt x="383273" y="33528"/>
                  </a:lnTo>
                  <a:close/>
                </a:path>
                <a:path w="560704" h="281305">
                  <a:moveTo>
                    <a:pt x="415137" y="34925"/>
                  </a:moveTo>
                  <a:lnTo>
                    <a:pt x="401167" y="34925"/>
                  </a:lnTo>
                  <a:lnTo>
                    <a:pt x="401204" y="90805"/>
                  </a:lnTo>
                  <a:lnTo>
                    <a:pt x="401597" y="95745"/>
                  </a:lnTo>
                  <a:lnTo>
                    <a:pt x="401637" y="96253"/>
                  </a:lnTo>
                  <a:lnTo>
                    <a:pt x="415798" y="113157"/>
                  </a:lnTo>
                  <a:lnTo>
                    <a:pt x="430504" y="113157"/>
                  </a:lnTo>
                  <a:lnTo>
                    <a:pt x="430504" y="100584"/>
                  </a:lnTo>
                  <a:lnTo>
                    <a:pt x="421665" y="100584"/>
                  </a:lnTo>
                  <a:lnTo>
                    <a:pt x="419658" y="99974"/>
                  </a:lnTo>
                  <a:lnTo>
                    <a:pt x="415137" y="87261"/>
                  </a:lnTo>
                  <a:lnTo>
                    <a:pt x="415137" y="34925"/>
                  </a:lnTo>
                  <a:close/>
                </a:path>
                <a:path w="560704" h="281305">
                  <a:moveTo>
                    <a:pt x="417233" y="1397"/>
                  </a:moveTo>
                  <a:lnTo>
                    <a:pt x="403263" y="1397"/>
                  </a:lnTo>
                  <a:lnTo>
                    <a:pt x="403345" y="6515"/>
                  </a:lnTo>
                  <a:lnTo>
                    <a:pt x="402386" y="10896"/>
                  </a:lnTo>
                  <a:lnTo>
                    <a:pt x="398284" y="18719"/>
                  </a:lnTo>
                  <a:lnTo>
                    <a:pt x="395300" y="21234"/>
                  </a:lnTo>
                  <a:lnTo>
                    <a:pt x="391388" y="22352"/>
                  </a:lnTo>
                  <a:lnTo>
                    <a:pt x="391388" y="34925"/>
                  </a:lnTo>
                  <a:lnTo>
                    <a:pt x="430504" y="34925"/>
                  </a:lnTo>
                  <a:lnTo>
                    <a:pt x="430504" y="22352"/>
                  </a:lnTo>
                  <a:lnTo>
                    <a:pt x="406755" y="22352"/>
                  </a:lnTo>
                  <a:lnTo>
                    <a:pt x="409740" y="21424"/>
                  </a:lnTo>
                  <a:lnTo>
                    <a:pt x="412203" y="18999"/>
                  </a:lnTo>
                  <a:lnTo>
                    <a:pt x="414159" y="15087"/>
                  </a:lnTo>
                  <a:lnTo>
                    <a:pt x="416217" y="11087"/>
                  </a:lnTo>
                  <a:lnTo>
                    <a:pt x="417233" y="6515"/>
                  </a:lnTo>
                  <a:lnTo>
                    <a:pt x="417233" y="1397"/>
                  </a:lnTo>
                  <a:close/>
                </a:path>
                <a:path w="560704" h="281305">
                  <a:moveTo>
                    <a:pt x="26035" y="141097"/>
                  </a:moveTo>
                  <a:lnTo>
                    <a:pt x="0" y="141097"/>
                  </a:lnTo>
                  <a:lnTo>
                    <a:pt x="0" y="252857"/>
                  </a:lnTo>
                  <a:lnTo>
                    <a:pt x="13970" y="252857"/>
                  </a:lnTo>
                  <a:lnTo>
                    <a:pt x="13970" y="213321"/>
                  </a:lnTo>
                  <a:lnTo>
                    <a:pt x="26073" y="213321"/>
                  </a:lnTo>
                  <a:lnTo>
                    <a:pt x="46362" y="199351"/>
                  </a:lnTo>
                  <a:lnTo>
                    <a:pt x="13970" y="199351"/>
                  </a:lnTo>
                  <a:lnTo>
                    <a:pt x="13970" y="155067"/>
                  </a:lnTo>
                  <a:lnTo>
                    <a:pt x="46415" y="155067"/>
                  </a:lnTo>
                  <a:lnTo>
                    <a:pt x="46101" y="154228"/>
                  </a:lnTo>
                  <a:lnTo>
                    <a:pt x="44513" y="149758"/>
                  </a:lnTo>
                  <a:lnTo>
                    <a:pt x="41490" y="146456"/>
                  </a:lnTo>
                  <a:lnTo>
                    <a:pt x="32550" y="142163"/>
                  </a:lnTo>
                  <a:lnTo>
                    <a:pt x="26035" y="141097"/>
                  </a:lnTo>
                  <a:close/>
                </a:path>
                <a:path w="560704" h="281305">
                  <a:moveTo>
                    <a:pt x="46415" y="155067"/>
                  </a:moveTo>
                  <a:lnTo>
                    <a:pt x="22631" y="155067"/>
                  </a:lnTo>
                  <a:lnTo>
                    <a:pt x="26314" y="155575"/>
                  </a:lnTo>
                  <a:lnTo>
                    <a:pt x="28638" y="156603"/>
                  </a:lnTo>
                  <a:lnTo>
                    <a:pt x="31064" y="157632"/>
                  </a:lnTo>
                  <a:lnTo>
                    <a:pt x="32639" y="159346"/>
                  </a:lnTo>
                  <a:lnTo>
                    <a:pt x="33388" y="161772"/>
                  </a:lnTo>
                  <a:lnTo>
                    <a:pt x="34226" y="164198"/>
                  </a:lnTo>
                  <a:lnTo>
                    <a:pt x="34645" y="167919"/>
                  </a:lnTo>
                  <a:lnTo>
                    <a:pt x="34645" y="186499"/>
                  </a:lnTo>
                  <a:lnTo>
                    <a:pt x="34320" y="189382"/>
                  </a:lnTo>
                  <a:lnTo>
                    <a:pt x="34226" y="190220"/>
                  </a:lnTo>
                  <a:lnTo>
                    <a:pt x="33388" y="192646"/>
                  </a:lnTo>
                  <a:lnTo>
                    <a:pt x="32639" y="195072"/>
                  </a:lnTo>
                  <a:lnTo>
                    <a:pt x="31064" y="196786"/>
                  </a:lnTo>
                  <a:lnTo>
                    <a:pt x="28638" y="197815"/>
                  </a:lnTo>
                  <a:lnTo>
                    <a:pt x="26314" y="198843"/>
                  </a:lnTo>
                  <a:lnTo>
                    <a:pt x="22631" y="199351"/>
                  </a:lnTo>
                  <a:lnTo>
                    <a:pt x="46362" y="199351"/>
                  </a:lnTo>
                  <a:lnTo>
                    <a:pt x="47777" y="195580"/>
                  </a:lnTo>
                  <a:lnTo>
                    <a:pt x="48502" y="190220"/>
                  </a:lnTo>
                  <a:lnTo>
                    <a:pt x="48516" y="164198"/>
                  </a:lnTo>
                  <a:lnTo>
                    <a:pt x="47864" y="159346"/>
                  </a:lnTo>
                  <a:lnTo>
                    <a:pt x="47777" y="158699"/>
                  </a:lnTo>
                  <a:lnTo>
                    <a:pt x="46415" y="155067"/>
                  </a:lnTo>
                  <a:close/>
                </a:path>
                <a:path w="560704" h="281305">
                  <a:moveTo>
                    <a:pt x="71031" y="141097"/>
                  </a:moveTo>
                  <a:lnTo>
                    <a:pt x="57061" y="141097"/>
                  </a:lnTo>
                  <a:lnTo>
                    <a:pt x="57061" y="252857"/>
                  </a:lnTo>
                  <a:lnTo>
                    <a:pt x="71031" y="252857"/>
                  </a:lnTo>
                  <a:lnTo>
                    <a:pt x="71031" y="141097"/>
                  </a:lnTo>
                  <a:close/>
                </a:path>
                <a:path w="560704" h="281305">
                  <a:moveTo>
                    <a:pt x="126932" y="173228"/>
                  </a:moveTo>
                  <a:lnTo>
                    <a:pt x="108356" y="173228"/>
                  </a:lnTo>
                  <a:lnTo>
                    <a:pt x="110680" y="174155"/>
                  </a:lnTo>
                  <a:lnTo>
                    <a:pt x="112166" y="176022"/>
                  </a:lnTo>
                  <a:lnTo>
                    <a:pt x="113753" y="177888"/>
                  </a:lnTo>
                  <a:lnTo>
                    <a:pt x="114541" y="180822"/>
                  </a:lnTo>
                  <a:lnTo>
                    <a:pt x="114541" y="188175"/>
                  </a:lnTo>
                  <a:lnTo>
                    <a:pt x="113385" y="190919"/>
                  </a:lnTo>
                  <a:lnTo>
                    <a:pt x="111048" y="193065"/>
                  </a:lnTo>
                  <a:lnTo>
                    <a:pt x="108813" y="195211"/>
                  </a:lnTo>
                  <a:lnTo>
                    <a:pt x="105321" y="197675"/>
                  </a:lnTo>
                  <a:lnTo>
                    <a:pt x="96012" y="203174"/>
                  </a:lnTo>
                  <a:lnTo>
                    <a:pt x="92290" y="205689"/>
                  </a:lnTo>
                  <a:lnTo>
                    <a:pt x="89395" y="208013"/>
                  </a:lnTo>
                  <a:lnTo>
                    <a:pt x="86512" y="210248"/>
                  </a:lnTo>
                  <a:lnTo>
                    <a:pt x="83997" y="213321"/>
                  </a:lnTo>
                  <a:lnTo>
                    <a:pt x="81851" y="217233"/>
                  </a:lnTo>
                  <a:lnTo>
                    <a:pt x="79806" y="221056"/>
                  </a:lnTo>
                  <a:lnTo>
                    <a:pt x="78778" y="225755"/>
                  </a:lnTo>
                  <a:lnTo>
                    <a:pt x="78778" y="238798"/>
                  </a:lnTo>
                  <a:lnTo>
                    <a:pt x="91732" y="254254"/>
                  </a:lnTo>
                  <a:lnTo>
                    <a:pt x="105422" y="254254"/>
                  </a:lnTo>
                  <a:lnTo>
                    <a:pt x="111188" y="250393"/>
                  </a:lnTo>
                  <a:lnTo>
                    <a:pt x="114541" y="242658"/>
                  </a:lnTo>
                  <a:lnTo>
                    <a:pt x="128541" y="242658"/>
                  </a:lnTo>
                  <a:lnTo>
                    <a:pt x="128531" y="241681"/>
                  </a:lnTo>
                  <a:lnTo>
                    <a:pt x="99364" y="241681"/>
                  </a:lnTo>
                  <a:lnTo>
                    <a:pt x="96799" y="240563"/>
                  </a:lnTo>
                  <a:lnTo>
                    <a:pt x="95123" y="238328"/>
                  </a:lnTo>
                  <a:lnTo>
                    <a:pt x="93548" y="236093"/>
                  </a:lnTo>
                  <a:lnTo>
                    <a:pt x="92748" y="233108"/>
                  </a:lnTo>
                  <a:lnTo>
                    <a:pt x="92748" y="225107"/>
                  </a:lnTo>
                  <a:lnTo>
                    <a:pt x="93916" y="221653"/>
                  </a:lnTo>
                  <a:lnTo>
                    <a:pt x="96240" y="219049"/>
                  </a:lnTo>
                  <a:lnTo>
                    <a:pt x="98577" y="216344"/>
                  </a:lnTo>
                  <a:lnTo>
                    <a:pt x="101879" y="213461"/>
                  </a:lnTo>
                  <a:lnTo>
                    <a:pt x="106159" y="210388"/>
                  </a:lnTo>
                  <a:lnTo>
                    <a:pt x="108496" y="208800"/>
                  </a:lnTo>
                  <a:lnTo>
                    <a:pt x="110312" y="207454"/>
                  </a:lnTo>
                  <a:lnTo>
                    <a:pt x="111607" y="206336"/>
                  </a:lnTo>
                  <a:lnTo>
                    <a:pt x="112915" y="205130"/>
                  </a:lnTo>
                  <a:lnTo>
                    <a:pt x="113893" y="203873"/>
                  </a:lnTo>
                  <a:lnTo>
                    <a:pt x="114541" y="202565"/>
                  </a:lnTo>
                  <a:lnTo>
                    <a:pt x="128511" y="202565"/>
                  </a:lnTo>
                  <a:lnTo>
                    <a:pt x="128460" y="178955"/>
                  </a:lnTo>
                  <a:lnTo>
                    <a:pt x="126932" y="173228"/>
                  </a:lnTo>
                  <a:close/>
                </a:path>
                <a:path w="560704" h="281305">
                  <a:moveTo>
                    <a:pt x="128541" y="242658"/>
                  </a:moveTo>
                  <a:lnTo>
                    <a:pt x="114541" y="242658"/>
                  </a:lnTo>
                  <a:lnTo>
                    <a:pt x="114617" y="244805"/>
                  </a:lnTo>
                  <a:lnTo>
                    <a:pt x="114782" y="246011"/>
                  </a:lnTo>
                  <a:lnTo>
                    <a:pt x="115709" y="249923"/>
                  </a:lnTo>
                  <a:lnTo>
                    <a:pt x="116408" y="251548"/>
                  </a:lnTo>
                  <a:lnTo>
                    <a:pt x="117335" y="252857"/>
                  </a:lnTo>
                  <a:lnTo>
                    <a:pt x="129908" y="252857"/>
                  </a:lnTo>
                  <a:lnTo>
                    <a:pt x="129273" y="250393"/>
                  </a:lnTo>
                  <a:lnTo>
                    <a:pt x="128869" y="248386"/>
                  </a:lnTo>
                  <a:lnTo>
                    <a:pt x="128651" y="246570"/>
                  </a:lnTo>
                  <a:lnTo>
                    <a:pt x="128541" y="242658"/>
                  </a:lnTo>
                  <a:close/>
                </a:path>
                <a:path w="560704" h="281305">
                  <a:moveTo>
                    <a:pt x="128511" y="202565"/>
                  </a:moveTo>
                  <a:lnTo>
                    <a:pt x="114541" y="202565"/>
                  </a:lnTo>
                  <a:lnTo>
                    <a:pt x="114541" y="231482"/>
                  </a:lnTo>
                  <a:lnTo>
                    <a:pt x="113982" y="233629"/>
                  </a:lnTo>
                  <a:lnTo>
                    <a:pt x="112687" y="235864"/>
                  </a:lnTo>
                  <a:lnTo>
                    <a:pt x="110629" y="238188"/>
                  </a:lnTo>
                  <a:lnTo>
                    <a:pt x="109454" y="239585"/>
                  </a:lnTo>
                  <a:lnTo>
                    <a:pt x="108560" y="240563"/>
                  </a:lnTo>
                  <a:lnTo>
                    <a:pt x="106070" y="241681"/>
                  </a:lnTo>
                  <a:lnTo>
                    <a:pt x="128531" y="241681"/>
                  </a:lnTo>
                  <a:lnTo>
                    <a:pt x="128511" y="202565"/>
                  </a:lnTo>
                  <a:close/>
                </a:path>
                <a:path w="560704" h="281305">
                  <a:moveTo>
                    <a:pt x="113665" y="160655"/>
                  </a:moveTo>
                  <a:lnTo>
                    <a:pt x="96431" y="160655"/>
                  </a:lnTo>
                  <a:lnTo>
                    <a:pt x="90195" y="163118"/>
                  </a:lnTo>
                  <a:lnTo>
                    <a:pt x="82829" y="172897"/>
                  </a:lnTo>
                  <a:lnTo>
                    <a:pt x="81013" y="179882"/>
                  </a:lnTo>
                  <a:lnTo>
                    <a:pt x="81013" y="191109"/>
                  </a:lnTo>
                  <a:lnTo>
                    <a:pt x="94983" y="191109"/>
                  </a:lnTo>
                  <a:lnTo>
                    <a:pt x="94983" y="182587"/>
                  </a:lnTo>
                  <a:lnTo>
                    <a:pt x="95777" y="179146"/>
                  </a:lnTo>
                  <a:lnTo>
                    <a:pt x="95821" y="178955"/>
                  </a:lnTo>
                  <a:lnTo>
                    <a:pt x="97497" y="176720"/>
                  </a:lnTo>
                  <a:lnTo>
                    <a:pt x="99174" y="174396"/>
                  </a:lnTo>
                  <a:lnTo>
                    <a:pt x="101739" y="173228"/>
                  </a:lnTo>
                  <a:lnTo>
                    <a:pt x="126932" y="173228"/>
                  </a:lnTo>
                  <a:lnTo>
                    <a:pt x="126844" y="172897"/>
                  </a:lnTo>
                  <a:lnTo>
                    <a:pt x="126746" y="172529"/>
                  </a:lnTo>
                  <a:lnTo>
                    <a:pt x="119738" y="163118"/>
                  </a:lnTo>
                  <a:lnTo>
                    <a:pt x="119896" y="163118"/>
                  </a:lnTo>
                  <a:lnTo>
                    <a:pt x="113665" y="160655"/>
                  </a:lnTo>
                  <a:close/>
                </a:path>
                <a:path w="560704" h="281305">
                  <a:moveTo>
                    <a:pt x="152273" y="162052"/>
                  </a:moveTo>
                  <a:lnTo>
                    <a:pt x="138303" y="162052"/>
                  </a:lnTo>
                  <a:lnTo>
                    <a:pt x="138303" y="252857"/>
                  </a:lnTo>
                  <a:lnTo>
                    <a:pt x="152273" y="252857"/>
                  </a:lnTo>
                  <a:lnTo>
                    <a:pt x="152273" y="183337"/>
                  </a:lnTo>
                  <a:lnTo>
                    <a:pt x="153149" y="179882"/>
                  </a:lnTo>
                  <a:lnTo>
                    <a:pt x="156781" y="174574"/>
                  </a:lnTo>
                  <a:lnTo>
                    <a:pt x="159537" y="173228"/>
                  </a:lnTo>
                  <a:lnTo>
                    <a:pt x="185600" y="173228"/>
                  </a:lnTo>
                  <a:lnTo>
                    <a:pt x="185423" y="172250"/>
                  </a:lnTo>
                  <a:lnTo>
                    <a:pt x="152273" y="172250"/>
                  </a:lnTo>
                  <a:lnTo>
                    <a:pt x="152273" y="162052"/>
                  </a:lnTo>
                  <a:close/>
                </a:path>
                <a:path w="560704" h="281305">
                  <a:moveTo>
                    <a:pt x="185600" y="173228"/>
                  </a:moveTo>
                  <a:lnTo>
                    <a:pt x="166522" y="173228"/>
                  </a:lnTo>
                  <a:lnTo>
                    <a:pt x="168935" y="174396"/>
                  </a:lnTo>
                  <a:lnTo>
                    <a:pt x="170434" y="176720"/>
                  </a:lnTo>
                  <a:lnTo>
                    <a:pt x="171919" y="178955"/>
                  </a:lnTo>
                  <a:lnTo>
                    <a:pt x="172669" y="182359"/>
                  </a:lnTo>
                  <a:lnTo>
                    <a:pt x="172669" y="252857"/>
                  </a:lnTo>
                  <a:lnTo>
                    <a:pt x="186639" y="252857"/>
                  </a:lnTo>
                  <a:lnTo>
                    <a:pt x="186639" y="178955"/>
                  </a:lnTo>
                  <a:lnTo>
                    <a:pt x="185600" y="173228"/>
                  </a:lnTo>
                  <a:close/>
                </a:path>
                <a:path w="560704" h="281305">
                  <a:moveTo>
                    <a:pt x="175641" y="160655"/>
                  </a:moveTo>
                  <a:lnTo>
                    <a:pt x="164846" y="160655"/>
                  </a:lnTo>
                  <a:lnTo>
                    <a:pt x="161213" y="161823"/>
                  </a:lnTo>
                  <a:lnTo>
                    <a:pt x="155714" y="166382"/>
                  </a:lnTo>
                  <a:lnTo>
                    <a:pt x="153670" y="169087"/>
                  </a:lnTo>
                  <a:lnTo>
                    <a:pt x="152273" y="172250"/>
                  </a:lnTo>
                  <a:lnTo>
                    <a:pt x="185423" y="172250"/>
                  </a:lnTo>
                  <a:lnTo>
                    <a:pt x="185331" y="171742"/>
                  </a:lnTo>
                  <a:lnTo>
                    <a:pt x="182727" y="167360"/>
                  </a:lnTo>
                  <a:lnTo>
                    <a:pt x="180111" y="162890"/>
                  </a:lnTo>
                  <a:lnTo>
                    <a:pt x="175641" y="160655"/>
                  </a:lnTo>
                  <a:close/>
                </a:path>
                <a:path w="560704" h="281305">
                  <a:moveTo>
                    <a:pt x="215290" y="174625"/>
                  </a:moveTo>
                  <a:lnTo>
                    <a:pt x="201320" y="174625"/>
                  </a:lnTo>
                  <a:lnTo>
                    <a:pt x="201356" y="230505"/>
                  </a:lnTo>
                  <a:lnTo>
                    <a:pt x="201738" y="235445"/>
                  </a:lnTo>
                  <a:lnTo>
                    <a:pt x="201777" y="235953"/>
                  </a:lnTo>
                  <a:lnTo>
                    <a:pt x="215938" y="252857"/>
                  </a:lnTo>
                  <a:lnTo>
                    <a:pt x="230657" y="252857"/>
                  </a:lnTo>
                  <a:lnTo>
                    <a:pt x="230657" y="240284"/>
                  </a:lnTo>
                  <a:lnTo>
                    <a:pt x="221805" y="240284"/>
                  </a:lnTo>
                  <a:lnTo>
                    <a:pt x="219798" y="239674"/>
                  </a:lnTo>
                  <a:lnTo>
                    <a:pt x="215290" y="226961"/>
                  </a:lnTo>
                  <a:lnTo>
                    <a:pt x="215290" y="174625"/>
                  </a:lnTo>
                  <a:close/>
                </a:path>
                <a:path w="560704" h="281305">
                  <a:moveTo>
                    <a:pt x="217385" y="141097"/>
                  </a:moveTo>
                  <a:lnTo>
                    <a:pt x="203415" y="141097"/>
                  </a:lnTo>
                  <a:lnTo>
                    <a:pt x="203485" y="146215"/>
                  </a:lnTo>
                  <a:lnTo>
                    <a:pt x="202526" y="150596"/>
                  </a:lnTo>
                  <a:lnTo>
                    <a:pt x="198424" y="158419"/>
                  </a:lnTo>
                  <a:lnTo>
                    <a:pt x="195453" y="160934"/>
                  </a:lnTo>
                  <a:lnTo>
                    <a:pt x="191541" y="162052"/>
                  </a:lnTo>
                  <a:lnTo>
                    <a:pt x="191541" y="174625"/>
                  </a:lnTo>
                  <a:lnTo>
                    <a:pt x="230657" y="174625"/>
                  </a:lnTo>
                  <a:lnTo>
                    <a:pt x="230657" y="162052"/>
                  </a:lnTo>
                  <a:lnTo>
                    <a:pt x="206908" y="162052"/>
                  </a:lnTo>
                  <a:lnTo>
                    <a:pt x="209880" y="161124"/>
                  </a:lnTo>
                  <a:lnTo>
                    <a:pt x="212356" y="158699"/>
                  </a:lnTo>
                  <a:lnTo>
                    <a:pt x="214312" y="154787"/>
                  </a:lnTo>
                  <a:lnTo>
                    <a:pt x="216357" y="150787"/>
                  </a:lnTo>
                  <a:lnTo>
                    <a:pt x="217385" y="146215"/>
                  </a:lnTo>
                  <a:lnTo>
                    <a:pt x="217385" y="141097"/>
                  </a:lnTo>
                  <a:close/>
                </a:path>
                <a:path w="560704" h="281305">
                  <a:moveTo>
                    <a:pt x="288861" y="141097"/>
                  </a:moveTo>
                  <a:lnTo>
                    <a:pt x="264185" y="141097"/>
                  </a:lnTo>
                  <a:lnTo>
                    <a:pt x="264185" y="252857"/>
                  </a:lnTo>
                  <a:lnTo>
                    <a:pt x="288861" y="252857"/>
                  </a:lnTo>
                  <a:lnTo>
                    <a:pt x="295059" y="252069"/>
                  </a:lnTo>
                  <a:lnTo>
                    <a:pt x="299529" y="250482"/>
                  </a:lnTo>
                  <a:lnTo>
                    <a:pt x="304088" y="248805"/>
                  </a:lnTo>
                  <a:lnTo>
                    <a:pt x="307441" y="245821"/>
                  </a:lnTo>
                  <a:lnTo>
                    <a:pt x="310908" y="238887"/>
                  </a:lnTo>
                  <a:lnTo>
                    <a:pt x="278155" y="238887"/>
                  </a:lnTo>
                  <a:lnTo>
                    <a:pt x="278155" y="155067"/>
                  </a:lnTo>
                  <a:lnTo>
                    <a:pt x="310939" y="155067"/>
                  </a:lnTo>
                  <a:lnTo>
                    <a:pt x="307441" y="148132"/>
                  </a:lnTo>
                  <a:lnTo>
                    <a:pt x="304088" y="145199"/>
                  </a:lnTo>
                  <a:lnTo>
                    <a:pt x="299529" y="143611"/>
                  </a:lnTo>
                  <a:lnTo>
                    <a:pt x="295059" y="141935"/>
                  </a:lnTo>
                  <a:lnTo>
                    <a:pt x="288861" y="141097"/>
                  </a:lnTo>
                  <a:close/>
                </a:path>
                <a:path w="560704" h="281305">
                  <a:moveTo>
                    <a:pt x="310939" y="155067"/>
                  </a:moveTo>
                  <a:lnTo>
                    <a:pt x="285927" y="155067"/>
                  </a:lnTo>
                  <a:lnTo>
                    <a:pt x="289560" y="155435"/>
                  </a:lnTo>
                  <a:lnTo>
                    <a:pt x="294398" y="156933"/>
                  </a:lnTo>
                  <a:lnTo>
                    <a:pt x="296125" y="158419"/>
                  </a:lnTo>
                  <a:lnTo>
                    <a:pt x="297154" y="160655"/>
                  </a:lnTo>
                  <a:lnTo>
                    <a:pt x="298202" y="162750"/>
                  </a:lnTo>
                  <a:lnTo>
                    <a:pt x="298272" y="162890"/>
                  </a:lnTo>
                  <a:lnTo>
                    <a:pt x="298831" y="166293"/>
                  </a:lnTo>
                  <a:lnTo>
                    <a:pt x="298831" y="227660"/>
                  </a:lnTo>
                  <a:lnTo>
                    <a:pt x="298246" y="231114"/>
                  </a:lnTo>
                  <a:lnTo>
                    <a:pt x="297154" y="233299"/>
                  </a:lnTo>
                  <a:lnTo>
                    <a:pt x="296125" y="235534"/>
                  </a:lnTo>
                  <a:lnTo>
                    <a:pt x="294398" y="237020"/>
                  </a:lnTo>
                  <a:lnTo>
                    <a:pt x="289560" y="238518"/>
                  </a:lnTo>
                  <a:lnTo>
                    <a:pt x="285927" y="238887"/>
                  </a:lnTo>
                  <a:lnTo>
                    <a:pt x="310908" y="238887"/>
                  </a:lnTo>
                  <a:lnTo>
                    <a:pt x="311721" y="237261"/>
                  </a:lnTo>
                  <a:lnTo>
                    <a:pt x="312801" y="231114"/>
                  </a:lnTo>
                  <a:lnTo>
                    <a:pt x="312801" y="162750"/>
                  </a:lnTo>
                  <a:lnTo>
                    <a:pt x="311779" y="156933"/>
                  </a:lnTo>
                  <a:lnTo>
                    <a:pt x="311721" y="156603"/>
                  </a:lnTo>
                  <a:lnTo>
                    <a:pt x="310939" y="155067"/>
                  </a:lnTo>
                  <a:close/>
                </a:path>
                <a:path w="560704" h="281305">
                  <a:moveTo>
                    <a:pt x="353390" y="160655"/>
                  </a:moveTo>
                  <a:lnTo>
                    <a:pt x="336524" y="160655"/>
                  </a:lnTo>
                  <a:lnTo>
                    <a:pt x="330339" y="163258"/>
                  </a:lnTo>
                  <a:lnTo>
                    <a:pt x="320560" y="221703"/>
                  </a:lnTo>
                  <a:lnTo>
                    <a:pt x="320927" y="229585"/>
                  </a:lnTo>
                  <a:lnTo>
                    <a:pt x="322027" y="236334"/>
                  </a:lnTo>
                  <a:lnTo>
                    <a:pt x="323773" y="241681"/>
                  </a:lnTo>
                  <a:lnTo>
                    <a:pt x="323861" y="241949"/>
                  </a:lnTo>
                  <a:lnTo>
                    <a:pt x="326428" y="246430"/>
                  </a:lnTo>
                  <a:lnTo>
                    <a:pt x="330339" y="251650"/>
                  </a:lnTo>
                  <a:lnTo>
                    <a:pt x="336524" y="254254"/>
                  </a:lnTo>
                  <a:lnTo>
                    <a:pt x="353390" y="254254"/>
                  </a:lnTo>
                  <a:lnTo>
                    <a:pt x="359435" y="251650"/>
                  </a:lnTo>
                  <a:lnTo>
                    <a:pt x="363169" y="246430"/>
                  </a:lnTo>
                  <a:lnTo>
                    <a:pt x="366636" y="241681"/>
                  </a:lnTo>
                  <a:lnTo>
                    <a:pt x="341376" y="241681"/>
                  </a:lnTo>
                  <a:lnTo>
                    <a:pt x="338721" y="240423"/>
                  </a:lnTo>
                  <a:lnTo>
                    <a:pt x="334530" y="209550"/>
                  </a:lnTo>
                  <a:lnTo>
                    <a:pt x="368896" y="209550"/>
                  </a:lnTo>
                  <a:lnTo>
                    <a:pt x="368896" y="199771"/>
                  </a:lnTo>
                  <a:lnTo>
                    <a:pt x="334530" y="199771"/>
                  </a:lnTo>
                  <a:lnTo>
                    <a:pt x="334530" y="184315"/>
                  </a:lnTo>
                  <a:lnTo>
                    <a:pt x="335368" y="179654"/>
                  </a:lnTo>
                  <a:lnTo>
                    <a:pt x="337045" y="177139"/>
                  </a:lnTo>
                  <a:lnTo>
                    <a:pt x="338721" y="174536"/>
                  </a:lnTo>
                  <a:lnTo>
                    <a:pt x="341376" y="173228"/>
                  </a:lnTo>
                  <a:lnTo>
                    <a:pt x="366636" y="173228"/>
                  </a:lnTo>
                  <a:lnTo>
                    <a:pt x="363169" y="168478"/>
                  </a:lnTo>
                  <a:lnTo>
                    <a:pt x="359435" y="163258"/>
                  </a:lnTo>
                  <a:lnTo>
                    <a:pt x="353390" y="160655"/>
                  </a:lnTo>
                  <a:close/>
                </a:path>
                <a:path w="560704" h="281305">
                  <a:moveTo>
                    <a:pt x="368896" y="217233"/>
                  </a:moveTo>
                  <a:lnTo>
                    <a:pt x="354926" y="217233"/>
                  </a:lnTo>
                  <a:lnTo>
                    <a:pt x="354926" y="230695"/>
                  </a:lnTo>
                  <a:lnTo>
                    <a:pt x="354126" y="235394"/>
                  </a:lnTo>
                  <a:lnTo>
                    <a:pt x="352552" y="237909"/>
                  </a:lnTo>
                  <a:lnTo>
                    <a:pt x="351053" y="240423"/>
                  </a:lnTo>
                  <a:lnTo>
                    <a:pt x="348538" y="241681"/>
                  </a:lnTo>
                  <a:lnTo>
                    <a:pt x="366636" y="241681"/>
                  </a:lnTo>
                  <a:lnTo>
                    <a:pt x="366979" y="241211"/>
                  </a:lnTo>
                  <a:lnTo>
                    <a:pt x="368896" y="232968"/>
                  </a:lnTo>
                  <a:lnTo>
                    <a:pt x="368896" y="217233"/>
                  </a:lnTo>
                  <a:close/>
                </a:path>
                <a:path w="560704" h="281305">
                  <a:moveTo>
                    <a:pt x="366636" y="173228"/>
                  </a:moveTo>
                  <a:lnTo>
                    <a:pt x="348449" y="173228"/>
                  </a:lnTo>
                  <a:lnTo>
                    <a:pt x="350996" y="174536"/>
                  </a:lnTo>
                  <a:lnTo>
                    <a:pt x="354126" y="179514"/>
                  </a:lnTo>
                  <a:lnTo>
                    <a:pt x="354926" y="184315"/>
                  </a:lnTo>
                  <a:lnTo>
                    <a:pt x="354926" y="199771"/>
                  </a:lnTo>
                  <a:lnTo>
                    <a:pt x="368896" y="199771"/>
                  </a:lnTo>
                  <a:lnTo>
                    <a:pt x="368896" y="181940"/>
                  </a:lnTo>
                  <a:lnTo>
                    <a:pt x="366979" y="173697"/>
                  </a:lnTo>
                  <a:lnTo>
                    <a:pt x="366636" y="173228"/>
                  </a:lnTo>
                  <a:close/>
                </a:path>
                <a:path w="560704" h="281305">
                  <a:moveTo>
                    <a:pt x="390626" y="222402"/>
                  </a:moveTo>
                  <a:lnTo>
                    <a:pt x="376656" y="222402"/>
                  </a:lnTo>
                  <a:lnTo>
                    <a:pt x="376686" y="230365"/>
                  </a:lnTo>
                  <a:lnTo>
                    <a:pt x="395478" y="254254"/>
                  </a:lnTo>
                  <a:lnTo>
                    <a:pt x="401802" y="254254"/>
                  </a:lnTo>
                  <a:lnTo>
                    <a:pt x="411951" y="252760"/>
                  </a:lnTo>
                  <a:lnTo>
                    <a:pt x="419198" y="248281"/>
                  </a:lnTo>
                  <a:lnTo>
                    <a:pt x="423041" y="241681"/>
                  </a:lnTo>
                  <a:lnTo>
                    <a:pt x="399008" y="241681"/>
                  </a:lnTo>
                  <a:lnTo>
                    <a:pt x="396824" y="241122"/>
                  </a:lnTo>
                  <a:lnTo>
                    <a:pt x="393661" y="238887"/>
                  </a:lnTo>
                  <a:lnTo>
                    <a:pt x="392493" y="236931"/>
                  </a:lnTo>
                  <a:lnTo>
                    <a:pt x="391007" y="231343"/>
                  </a:lnTo>
                  <a:lnTo>
                    <a:pt x="390658" y="227761"/>
                  </a:lnTo>
                  <a:lnTo>
                    <a:pt x="390626" y="222402"/>
                  </a:lnTo>
                  <a:close/>
                </a:path>
                <a:path w="560704" h="281305">
                  <a:moveTo>
                    <a:pt x="408889" y="160655"/>
                  </a:moveTo>
                  <a:lnTo>
                    <a:pt x="392303" y="160655"/>
                  </a:lnTo>
                  <a:lnTo>
                    <a:pt x="386435" y="162801"/>
                  </a:lnTo>
                  <a:lnTo>
                    <a:pt x="379171" y="171361"/>
                  </a:lnTo>
                  <a:lnTo>
                    <a:pt x="377355" y="176580"/>
                  </a:lnTo>
                  <a:lnTo>
                    <a:pt x="377355" y="187286"/>
                  </a:lnTo>
                  <a:lnTo>
                    <a:pt x="394817" y="209270"/>
                  </a:lnTo>
                  <a:lnTo>
                    <a:pt x="399288" y="212712"/>
                  </a:lnTo>
                  <a:lnTo>
                    <a:pt x="402602" y="215468"/>
                  </a:lnTo>
                  <a:lnTo>
                    <a:pt x="404736" y="217512"/>
                  </a:lnTo>
                  <a:lnTo>
                    <a:pt x="406971" y="219468"/>
                  </a:lnTo>
                  <a:lnTo>
                    <a:pt x="408559" y="221475"/>
                  </a:lnTo>
                  <a:lnTo>
                    <a:pt x="409486" y="223520"/>
                  </a:lnTo>
                  <a:lnTo>
                    <a:pt x="410514" y="225475"/>
                  </a:lnTo>
                  <a:lnTo>
                    <a:pt x="410949" y="227431"/>
                  </a:lnTo>
                  <a:lnTo>
                    <a:pt x="411022" y="234086"/>
                  </a:lnTo>
                  <a:lnTo>
                    <a:pt x="410286" y="236931"/>
                  </a:lnTo>
                  <a:lnTo>
                    <a:pt x="408787" y="238887"/>
                  </a:lnTo>
                  <a:lnTo>
                    <a:pt x="407233" y="240816"/>
                  </a:lnTo>
                  <a:lnTo>
                    <a:pt x="405066" y="241681"/>
                  </a:lnTo>
                  <a:lnTo>
                    <a:pt x="423041" y="241681"/>
                  </a:lnTo>
                  <a:lnTo>
                    <a:pt x="423544" y="240816"/>
                  </a:lnTo>
                  <a:lnTo>
                    <a:pt x="424992" y="230365"/>
                  </a:lnTo>
                  <a:lnTo>
                    <a:pt x="424930" y="225475"/>
                  </a:lnTo>
                  <a:lnTo>
                    <a:pt x="424351" y="222402"/>
                  </a:lnTo>
                  <a:lnTo>
                    <a:pt x="424256" y="221894"/>
                  </a:lnTo>
                  <a:lnTo>
                    <a:pt x="422757" y="218630"/>
                  </a:lnTo>
                  <a:lnTo>
                    <a:pt x="421356" y="215468"/>
                  </a:lnTo>
                  <a:lnTo>
                    <a:pt x="399249" y="195580"/>
                  </a:lnTo>
                  <a:lnTo>
                    <a:pt x="397052" y="193852"/>
                  </a:lnTo>
                  <a:lnTo>
                    <a:pt x="391325" y="184962"/>
                  </a:lnTo>
                  <a:lnTo>
                    <a:pt x="391325" y="179743"/>
                  </a:lnTo>
                  <a:lnTo>
                    <a:pt x="392163" y="177419"/>
                  </a:lnTo>
                  <a:lnTo>
                    <a:pt x="395516" y="174066"/>
                  </a:lnTo>
                  <a:lnTo>
                    <a:pt x="397713" y="173228"/>
                  </a:lnTo>
                  <a:lnTo>
                    <a:pt x="422440" y="173228"/>
                  </a:lnTo>
                  <a:lnTo>
                    <a:pt x="414985" y="163169"/>
                  </a:lnTo>
                  <a:lnTo>
                    <a:pt x="408889" y="160655"/>
                  </a:lnTo>
                  <a:close/>
                </a:path>
                <a:path w="560704" h="281305">
                  <a:moveTo>
                    <a:pt x="422440" y="173228"/>
                  </a:moveTo>
                  <a:lnTo>
                    <a:pt x="403758" y="173228"/>
                  </a:lnTo>
                  <a:lnTo>
                    <a:pt x="406234" y="174434"/>
                  </a:lnTo>
                  <a:lnTo>
                    <a:pt x="407809" y="176860"/>
                  </a:lnTo>
                  <a:lnTo>
                    <a:pt x="409486" y="179184"/>
                  </a:lnTo>
                  <a:lnTo>
                    <a:pt x="410324" y="183705"/>
                  </a:lnTo>
                  <a:lnTo>
                    <a:pt x="410324" y="190411"/>
                  </a:lnTo>
                  <a:lnTo>
                    <a:pt x="424294" y="190411"/>
                  </a:lnTo>
                  <a:lnTo>
                    <a:pt x="424294" y="180632"/>
                  </a:lnTo>
                  <a:lnTo>
                    <a:pt x="422440" y="173228"/>
                  </a:lnTo>
                  <a:close/>
                </a:path>
                <a:path w="560704" h="281305">
                  <a:moveTo>
                    <a:pt x="441896" y="139700"/>
                  </a:moveTo>
                  <a:lnTo>
                    <a:pt x="437603" y="139700"/>
                  </a:lnTo>
                  <a:lnTo>
                    <a:pt x="435787" y="140398"/>
                  </a:lnTo>
                  <a:lnTo>
                    <a:pt x="434301" y="141795"/>
                  </a:lnTo>
                  <a:lnTo>
                    <a:pt x="432816" y="143103"/>
                  </a:lnTo>
                  <a:lnTo>
                    <a:pt x="432066" y="144729"/>
                  </a:lnTo>
                  <a:lnTo>
                    <a:pt x="432066" y="148551"/>
                  </a:lnTo>
                  <a:lnTo>
                    <a:pt x="432816" y="150177"/>
                  </a:lnTo>
                  <a:lnTo>
                    <a:pt x="434301" y="151574"/>
                  </a:lnTo>
                  <a:lnTo>
                    <a:pt x="435889" y="152971"/>
                  </a:lnTo>
                  <a:lnTo>
                    <a:pt x="437705" y="153670"/>
                  </a:lnTo>
                  <a:lnTo>
                    <a:pt x="441794" y="153670"/>
                  </a:lnTo>
                  <a:lnTo>
                    <a:pt x="443572" y="152971"/>
                  </a:lnTo>
                  <a:lnTo>
                    <a:pt x="445058" y="151574"/>
                  </a:lnTo>
                  <a:lnTo>
                    <a:pt x="446646" y="150177"/>
                  </a:lnTo>
                  <a:lnTo>
                    <a:pt x="447433" y="148551"/>
                  </a:lnTo>
                  <a:lnTo>
                    <a:pt x="447433" y="144729"/>
                  </a:lnTo>
                  <a:lnTo>
                    <a:pt x="446684" y="143103"/>
                  </a:lnTo>
                  <a:lnTo>
                    <a:pt x="445198" y="141795"/>
                  </a:lnTo>
                  <a:lnTo>
                    <a:pt x="443712" y="140398"/>
                  </a:lnTo>
                  <a:lnTo>
                    <a:pt x="441896" y="139700"/>
                  </a:lnTo>
                  <a:close/>
                </a:path>
                <a:path w="560704" h="281305">
                  <a:moveTo>
                    <a:pt x="446735" y="162052"/>
                  </a:moveTo>
                  <a:lnTo>
                    <a:pt x="432765" y="162052"/>
                  </a:lnTo>
                  <a:lnTo>
                    <a:pt x="432765" y="252857"/>
                  </a:lnTo>
                  <a:lnTo>
                    <a:pt x="446735" y="252857"/>
                  </a:lnTo>
                  <a:lnTo>
                    <a:pt x="446735" y="162052"/>
                  </a:lnTo>
                  <a:close/>
                </a:path>
                <a:path w="560704" h="281305">
                  <a:moveTo>
                    <a:pt x="503504" y="242658"/>
                  </a:moveTo>
                  <a:lnTo>
                    <a:pt x="489534" y="242658"/>
                  </a:lnTo>
                  <a:lnTo>
                    <a:pt x="489534" y="256768"/>
                  </a:lnTo>
                  <a:lnTo>
                    <a:pt x="488607" y="261327"/>
                  </a:lnTo>
                  <a:lnTo>
                    <a:pt x="486740" y="264033"/>
                  </a:lnTo>
                  <a:lnTo>
                    <a:pt x="484886" y="266827"/>
                  </a:lnTo>
                  <a:lnTo>
                    <a:pt x="481482" y="268224"/>
                  </a:lnTo>
                  <a:lnTo>
                    <a:pt x="458660" y="268224"/>
                  </a:lnTo>
                  <a:lnTo>
                    <a:pt x="458660" y="280797"/>
                  </a:lnTo>
                  <a:lnTo>
                    <a:pt x="485533" y="280797"/>
                  </a:lnTo>
                  <a:lnTo>
                    <a:pt x="490753" y="279679"/>
                  </a:lnTo>
                  <a:lnTo>
                    <a:pt x="494284" y="277444"/>
                  </a:lnTo>
                  <a:lnTo>
                    <a:pt x="497916" y="275297"/>
                  </a:lnTo>
                  <a:lnTo>
                    <a:pt x="500341" y="272084"/>
                  </a:lnTo>
                  <a:lnTo>
                    <a:pt x="501430" y="268224"/>
                  </a:lnTo>
                  <a:lnTo>
                    <a:pt x="502856" y="263525"/>
                  </a:lnTo>
                  <a:lnTo>
                    <a:pt x="503504" y="257695"/>
                  </a:lnTo>
                  <a:lnTo>
                    <a:pt x="503504" y="242658"/>
                  </a:lnTo>
                  <a:close/>
                </a:path>
                <a:path w="560704" h="281305">
                  <a:moveTo>
                    <a:pt x="476961" y="160655"/>
                  </a:moveTo>
                  <a:lnTo>
                    <a:pt x="466166" y="160655"/>
                  </a:lnTo>
                  <a:lnTo>
                    <a:pt x="461695" y="162890"/>
                  </a:lnTo>
                  <a:lnTo>
                    <a:pt x="459079" y="167360"/>
                  </a:lnTo>
                  <a:lnTo>
                    <a:pt x="456476" y="171742"/>
                  </a:lnTo>
                  <a:lnTo>
                    <a:pt x="455168" y="178955"/>
                  </a:lnTo>
                  <a:lnTo>
                    <a:pt x="455177" y="236004"/>
                  </a:lnTo>
                  <a:lnTo>
                    <a:pt x="456375" y="242658"/>
                  </a:lnTo>
                  <a:lnTo>
                    <a:pt x="456476" y="243217"/>
                  </a:lnTo>
                  <a:lnTo>
                    <a:pt x="459079" y="247688"/>
                  </a:lnTo>
                  <a:lnTo>
                    <a:pt x="461695" y="252069"/>
                  </a:lnTo>
                  <a:lnTo>
                    <a:pt x="466166" y="254254"/>
                  </a:lnTo>
                  <a:lnTo>
                    <a:pt x="476961" y="254254"/>
                  </a:lnTo>
                  <a:lnTo>
                    <a:pt x="480555" y="253136"/>
                  </a:lnTo>
                  <a:lnTo>
                    <a:pt x="486041" y="248577"/>
                  </a:lnTo>
                  <a:lnTo>
                    <a:pt x="488137" y="245821"/>
                  </a:lnTo>
                  <a:lnTo>
                    <a:pt x="489534" y="242658"/>
                  </a:lnTo>
                  <a:lnTo>
                    <a:pt x="503504" y="242658"/>
                  </a:lnTo>
                  <a:lnTo>
                    <a:pt x="503504" y="241681"/>
                  </a:lnTo>
                  <a:lnTo>
                    <a:pt x="475284" y="241681"/>
                  </a:lnTo>
                  <a:lnTo>
                    <a:pt x="472871" y="240563"/>
                  </a:lnTo>
                  <a:lnTo>
                    <a:pt x="471373" y="238328"/>
                  </a:lnTo>
                  <a:lnTo>
                    <a:pt x="469887" y="236004"/>
                  </a:lnTo>
                  <a:lnTo>
                    <a:pt x="469138" y="232549"/>
                  </a:lnTo>
                  <a:lnTo>
                    <a:pt x="469138" y="182359"/>
                  </a:lnTo>
                  <a:lnTo>
                    <a:pt x="469887" y="178955"/>
                  </a:lnTo>
                  <a:lnTo>
                    <a:pt x="471373" y="176720"/>
                  </a:lnTo>
                  <a:lnTo>
                    <a:pt x="472757" y="174574"/>
                  </a:lnTo>
                  <a:lnTo>
                    <a:pt x="472871" y="174396"/>
                  </a:lnTo>
                  <a:lnTo>
                    <a:pt x="475284" y="173228"/>
                  </a:lnTo>
                  <a:lnTo>
                    <a:pt x="503504" y="173228"/>
                  </a:lnTo>
                  <a:lnTo>
                    <a:pt x="503504" y="172250"/>
                  </a:lnTo>
                  <a:lnTo>
                    <a:pt x="489534" y="172250"/>
                  </a:lnTo>
                  <a:lnTo>
                    <a:pt x="488137" y="169087"/>
                  </a:lnTo>
                  <a:lnTo>
                    <a:pt x="486041" y="166382"/>
                  </a:lnTo>
                  <a:lnTo>
                    <a:pt x="483247" y="164147"/>
                  </a:lnTo>
                  <a:lnTo>
                    <a:pt x="480555" y="161823"/>
                  </a:lnTo>
                  <a:lnTo>
                    <a:pt x="476961" y="160655"/>
                  </a:lnTo>
                  <a:close/>
                </a:path>
                <a:path w="560704" h="281305">
                  <a:moveTo>
                    <a:pt x="503504" y="173228"/>
                  </a:moveTo>
                  <a:lnTo>
                    <a:pt x="482269" y="173228"/>
                  </a:lnTo>
                  <a:lnTo>
                    <a:pt x="484974" y="174574"/>
                  </a:lnTo>
                  <a:lnTo>
                    <a:pt x="486740" y="177279"/>
                  </a:lnTo>
                  <a:lnTo>
                    <a:pt x="488607" y="179882"/>
                  </a:lnTo>
                  <a:lnTo>
                    <a:pt x="489534" y="183337"/>
                  </a:lnTo>
                  <a:lnTo>
                    <a:pt x="489534" y="231571"/>
                  </a:lnTo>
                  <a:lnTo>
                    <a:pt x="488607" y="235064"/>
                  </a:lnTo>
                  <a:lnTo>
                    <a:pt x="486740" y="237769"/>
                  </a:lnTo>
                  <a:lnTo>
                    <a:pt x="484974" y="240372"/>
                  </a:lnTo>
                  <a:lnTo>
                    <a:pt x="482269" y="241681"/>
                  </a:lnTo>
                  <a:lnTo>
                    <a:pt x="503504" y="241681"/>
                  </a:lnTo>
                  <a:lnTo>
                    <a:pt x="503504" y="173228"/>
                  </a:lnTo>
                  <a:close/>
                </a:path>
                <a:path w="560704" h="281305">
                  <a:moveTo>
                    <a:pt x="503504" y="162052"/>
                  </a:moveTo>
                  <a:lnTo>
                    <a:pt x="489534" y="162052"/>
                  </a:lnTo>
                  <a:lnTo>
                    <a:pt x="489534" y="172250"/>
                  </a:lnTo>
                  <a:lnTo>
                    <a:pt x="503504" y="172250"/>
                  </a:lnTo>
                  <a:lnTo>
                    <a:pt x="503504" y="162052"/>
                  </a:lnTo>
                  <a:close/>
                </a:path>
                <a:path w="560704" h="281305">
                  <a:moveTo>
                    <a:pt x="525932" y="162052"/>
                  </a:moveTo>
                  <a:lnTo>
                    <a:pt x="511962" y="162052"/>
                  </a:lnTo>
                  <a:lnTo>
                    <a:pt x="511962" y="252857"/>
                  </a:lnTo>
                  <a:lnTo>
                    <a:pt x="525932" y="252857"/>
                  </a:lnTo>
                  <a:lnTo>
                    <a:pt x="525932" y="183337"/>
                  </a:lnTo>
                  <a:lnTo>
                    <a:pt x="526808" y="179882"/>
                  </a:lnTo>
                  <a:lnTo>
                    <a:pt x="530440" y="174574"/>
                  </a:lnTo>
                  <a:lnTo>
                    <a:pt x="533196" y="173228"/>
                  </a:lnTo>
                  <a:lnTo>
                    <a:pt x="559259" y="173228"/>
                  </a:lnTo>
                  <a:lnTo>
                    <a:pt x="559082" y="172250"/>
                  </a:lnTo>
                  <a:lnTo>
                    <a:pt x="525932" y="172250"/>
                  </a:lnTo>
                  <a:lnTo>
                    <a:pt x="525932" y="162052"/>
                  </a:lnTo>
                  <a:close/>
                </a:path>
                <a:path w="560704" h="281305">
                  <a:moveTo>
                    <a:pt x="559259" y="173228"/>
                  </a:moveTo>
                  <a:lnTo>
                    <a:pt x="540181" y="173228"/>
                  </a:lnTo>
                  <a:lnTo>
                    <a:pt x="542594" y="174396"/>
                  </a:lnTo>
                  <a:lnTo>
                    <a:pt x="544093" y="176720"/>
                  </a:lnTo>
                  <a:lnTo>
                    <a:pt x="545579" y="178955"/>
                  </a:lnTo>
                  <a:lnTo>
                    <a:pt x="546328" y="182359"/>
                  </a:lnTo>
                  <a:lnTo>
                    <a:pt x="546328" y="252857"/>
                  </a:lnTo>
                  <a:lnTo>
                    <a:pt x="560298" y="252857"/>
                  </a:lnTo>
                  <a:lnTo>
                    <a:pt x="560298" y="178955"/>
                  </a:lnTo>
                  <a:lnTo>
                    <a:pt x="559259" y="173228"/>
                  </a:lnTo>
                  <a:close/>
                </a:path>
                <a:path w="560704" h="281305">
                  <a:moveTo>
                    <a:pt x="549300" y="160655"/>
                  </a:moveTo>
                  <a:lnTo>
                    <a:pt x="538505" y="160655"/>
                  </a:lnTo>
                  <a:lnTo>
                    <a:pt x="534873" y="161823"/>
                  </a:lnTo>
                  <a:lnTo>
                    <a:pt x="529374" y="166382"/>
                  </a:lnTo>
                  <a:lnTo>
                    <a:pt x="527329" y="169087"/>
                  </a:lnTo>
                  <a:lnTo>
                    <a:pt x="525932" y="172250"/>
                  </a:lnTo>
                  <a:lnTo>
                    <a:pt x="559082" y="172250"/>
                  </a:lnTo>
                  <a:lnTo>
                    <a:pt x="558990" y="171742"/>
                  </a:lnTo>
                  <a:lnTo>
                    <a:pt x="556387" y="167360"/>
                  </a:lnTo>
                  <a:lnTo>
                    <a:pt x="553770" y="162890"/>
                  </a:lnTo>
                  <a:lnTo>
                    <a:pt x="549300" y="160655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407905" y="2629699"/>
              <a:ext cx="1048385" cy="249554"/>
            </a:xfrm>
            <a:custGeom>
              <a:avLst/>
              <a:gdLst/>
              <a:ahLst/>
              <a:cxnLst/>
              <a:rect l="l" t="t" r="r" b="b"/>
              <a:pathLst>
                <a:path w="1048385" h="249555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2087"/>
                  </a:lnTo>
                  <a:lnTo>
                    <a:pt x="7353" y="242087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2570"/>
                  </a:lnTo>
                  <a:lnTo>
                    <a:pt x="0" y="24892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040549" y="249440"/>
                  </a:lnTo>
                  <a:lnTo>
                    <a:pt x="1047902" y="249440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3751" y="2706856"/>
              <a:ext cx="76212" cy="110350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407918" y="2879140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407905" y="2871520"/>
              <a:ext cx="1048385" cy="249554"/>
            </a:xfrm>
            <a:custGeom>
              <a:avLst/>
              <a:gdLst/>
              <a:ahLst/>
              <a:cxnLst/>
              <a:rect l="l" t="t" r="r" b="b"/>
              <a:pathLst>
                <a:path w="1048385" h="249555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2087"/>
                  </a:lnTo>
                  <a:lnTo>
                    <a:pt x="7353" y="242087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2570"/>
                  </a:lnTo>
                  <a:lnTo>
                    <a:pt x="0" y="24892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040549" y="249440"/>
                  </a:lnTo>
                  <a:lnTo>
                    <a:pt x="1047902" y="249440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3751" y="2948680"/>
              <a:ext cx="76212" cy="11035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3407918" y="312096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407905" y="3113353"/>
              <a:ext cx="1048385" cy="249554"/>
            </a:xfrm>
            <a:custGeom>
              <a:avLst/>
              <a:gdLst/>
              <a:ahLst/>
              <a:cxnLst/>
              <a:rect l="l" t="t" r="r" b="b"/>
              <a:pathLst>
                <a:path w="1048385" h="249554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2087"/>
                  </a:lnTo>
                  <a:lnTo>
                    <a:pt x="7353" y="242087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2570"/>
                  </a:lnTo>
                  <a:lnTo>
                    <a:pt x="0" y="248920"/>
                  </a:lnTo>
                  <a:lnTo>
                    <a:pt x="0" y="249428"/>
                  </a:lnTo>
                  <a:lnTo>
                    <a:pt x="7353" y="249428"/>
                  </a:lnTo>
                  <a:lnTo>
                    <a:pt x="1040549" y="249440"/>
                  </a:lnTo>
                  <a:lnTo>
                    <a:pt x="1047902" y="249428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3751" y="3190504"/>
              <a:ext cx="76212" cy="110350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407918" y="3362782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407905" y="3355174"/>
              <a:ext cx="1048385" cy="498475"/>
            </a:xfrm>
            <a:custGeom>
              <a:avLst/>
              <a:gdLst/>
              <a:ahLst/>
              <a:cxnLst/>
              <a:rect l="l" t="t" r="r" b="b"/>
              <a:pathLst>
                <a:path w="1048385" h="498475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1820"/>
                  </a:lnTo>
                  <a:lnTo>
                    <a:pt x="1040549" y="256794"/>
                  </a:lnTo>
                  <a:lnTo>
                    <a:pt x="1040549" y="257060"/>
                  </a:lnTo>
                  <a:lnTo>
                    <a:pt x="1040549" y="483908"/>
                  </a:lnTo>
                  <a:lnTo>
                    <a:pt x="7353" y="483908"/>
                  </a:lnTo>
                  <a:lnTo>
                    <a:pt x="7353" y="257060"/>
                  </a:lnTo>
                  <a:lnTo>
                    <a:pt x="7353" y="256794"/>
                  </a:lnTo>
                  <a:lnTo>
                    <a:pt x="1040549" y="256794"/>
                  </a:lnTo>
                  <a:lnTo>
                    <a:pt x="1040549" y="241820"/>
                  </a:lnTo>
                  <a:lnTo>
                    <a:pt x="7353" y="241820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182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0" y="249440"/>
                  </a:lnTo>
                  <a:lnTo>
                    <a:pt x="0" y="257060"/>
                  </a:lnTo>
                  <a:lnTo>
                    <a:pt x="12" y="484390"/>
                  </a:lnTo>
                  <a:lnTo>
                    <a:pt x="0" y="490740"/>
                  </a:lnTo>
                  <a:lnTo>
                    <a:pt x="0" y="498360"/>
                  </a:lnTo>
                  <a:lnTo>
                    <a:pt x="1047902" y="498360"/>
                  </a:lnTo>
                  <a:lnTo>
                    <a:pt x="1047902" y="490740"/>
                  </a:lnTo>
                  <a:lnTo>
                    <a:pt x="1047902" y="484390"/>
                  </a:lnTo>
                  <a:lnTo>
                    <a:pt x="1047915" y="257060"/>
                  </a:lnTo>
                  <a:lnTo>
                    <a:pt x="1047902" y="249453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6634" y="3674151"/>
              <a:ext cx="193421" cy="110350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3407905" y="3838816"/>
              <a:ext cx="1048385" cy="256540"/>
            </a:xfrm>
            <a:custGeom>
              <a:avLst/>
              <a:gdLst/>
              <a:ahLst/>
              <a:cxnLst/>
              <a:rect l="l" t="t" r="r" b="b"/>
              <a:pathLst>
                <a:path w="1048385" h="256539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2087"/>
                  </a:lnTo>
                  <a:lnTo>
                    <a:pt x="7353" y="242087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2570"/>
                  </a:lnTo>
                  <a:lnTo>
                    <a:pt x="0" y="248920"/>
                  </a:lnTo>
                  <a:lnTo>
                    <a:pt x="0" y="256540"/>
                  </a:lnTo>
                  <a:lnTo>
                    <a:pt x="1047902" y="256540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7213" y="3915976"/>
              <a:ext cx="250799" cy="110350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3407905" y="4080636"/>
              <a:ext cx="1048385" cy="256540"/>
            </a:xfrm>
            <a:custGeom>
              <a:avLst/>
              <a:gdLst/>
              <a:ahLst/>
              <a:cxnLst/>
              <a:rect l="l" t="t" r="r" b="b"/>
              <a:pathLst>
                <a:path w="1048385" h="256539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2087"/>
                  </a:lnTo>
                  <a:lnTo>
                    <a:pt x="7353" y="242087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2570"/>
                  </a:lnTo>
                  <a:lnTo>
                    <a:pt x="0" y="248920"/>
                  </a:lnTo>
                  <a:lnTo>
                    <a:pt x="0" y="256540"/>
                  </a:lnTo>
                  <a:lnTo>
                    <a:pt x="1047902" y="256540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772441" y="4160293"/>
              <a:ext cx="319405" cy="108585"/>
            </a:xfrm>
            <a:custGeom>
              <a:avLst/>
              <a:gdLst/>
              <a:ahLst/>
              <a:cxnLst/>
              <a:rect l="l" t="t" r="r" b="b"/>
              <a:pathLst>
                <a:path w="319404" h="108585">
                  <a:moveTo>
                    <a:pt x="41630" y="0"/>
                  </a:moveTo>
                  <a:lnTo>
                    <a:pt x="34076" y="0"/>
                  </a:lnTo>
                  <a:lnTo>
                    <a:pt x="30695" y="1498"/>
                  </a:lnTo>
                  <a:lnTo>
                    <a:pt x="28244" y="4686"/>
                  </a:lnTo>
                  <a:lnTo>
                    <a:pt x="25844" y="7873"/>
                  </a:lnTo>
                  <a:lnTo>
                    <a:pt x="24637" y="12382"/>
                  </a:lnTo>
                  <a:lnTo>
                    <a:pt x="24637" y="37858"/>
                  </a:lnTo>
                  <a:lnTo>
                    <a:pt x="42811" y="37858"/>
                  </a:lnTo>
                  <a:lnTo>
                    <a:pt x="42811" y="18961"/>
                  </a:lnTo>
                  <a:lnTo>
                    <a:pt x="33388" y="18961"/>
                  </a:lnTo>
                  <a:lnTo>
                    <a:pt x="33299" y="17881"/>
                  </a:lnTo>
                  <a:lnTo>
                    <a:pt x="33248" y="13766"/>
                  </a:lnTo>
                  <a:lnTo>
                    <a:pt x="33959" y="11556"/>
                  </a:lnTo>
                  <a:lnTo>
                    <a:pt x="36804" y="8369"/>
                  </a:lnTo>
                  <a:lnTo>
                    <a:pt x="38938" y="7658"/>
                  </a:lnTo>
                  <a:lnTo>
                    <a:pt x="41808" y="7658"/>
                  </a:lnTo>
                  <a:lnTo>
                    <a:pt x="42811" y="203"/>
                  </a:lnTo>
                  <a:lnTo>
                    <a:pt x="41630" y="0"/>
                  </a:lnTo>
                  <a:close/>
                </a:path>
                <a:path w="319404" h="108585">
                  <a:moveTo>
                    <a:pt x="41808" y="7658"/>
                  </a:moveTo>
                  <a:lnTo>
                    <a:pt x="38938" y="7658"/>
                  </a:lnTo>
                  <a:lnTo>
                    <a:pt x="42162" y="7873"/>
                  </a:lnTo>
                  <a:lnTo>
                    <a:pt x="41779" y="7873"/>
                  </a:lnTo>
                  <a:lnTo>
                    <a:pt x="41808" y="7658"/>
                  </a:lnTo>
                  <a:close/>
                </a:path>
                <a:path w="319404" h="108585">
                  <a:moveTo>
                    <a:pt x="16992" y="0"/>
                  </a:moveTo>
                  <a:lnTo>
                    <a:pt x="9438" y="0"/>
                  </a:lnTo>
                  <a:lnTo>
                    <a:pt x="6057" y="1498"/>
                  </a:lnTo>
                  <a:lnTo>
                    <a:pt x="3606" y="4686"/>
                  </a:lnTo>
                  <a:lnTo>
                    <a:pt x="1193" y="7873"/>
                  </a:lnTo>
                  <a:lnTo>
                    <a:pt x="0" y="12382"/>
                  </a:lnTo>
                  <a:lnTo>
                    <a:pt x="0" y="37858"/>
                  </a:lnTo>
                  <a:lnTo>
                    <a:pt x="18160" y="37858"/>
                  </a:lnTo>
                  <a:lnTo>
                    <a:pt x="18160" y="18961"/>
                  </a:lnTo>
                  <a:lnTo>
                    <a:pt x="8750" y="18961"/>
                  </a:lnTo>
                  <a:lnTo>
                    <a:pt x="8648" y="17881"/>
                  </a:lnTo>
                  <a:lnTo>
                    <a:pt x="8597" y="13766"/>
                  </a:lnTo>
                  <a:lnTo>
                    <a:pt x="9309" y="11556"/>
                  </a:lnTo>
                  <a:lnTo>
                    <a:pt x="12153" y="8369"/>
                  </a:lnTo>
                  <a:lnTo>
                    <a:pt x="14287" y="7658"/>
                  </a:lnTo>
                  <a:lnTo>
                    <a:pt x="17157" y="7658"/>
                  </a:lnTo>
                  <a:lnTo>
                    <a:pt x="18160" y="203"/>
                  </a:lnTo>
                  <a:lnTo>
                    <a:pt x="16992" y="0"/>
                  </a:lnTo>
                  <a:close/>
                </a:path>
                <a:path w="319404" h="108585">
                  <a:moveTo>
                    <a:pt x="17157" y="7658"/>
                  </a:moveTo>
                  <a:lnTo>
                    <a:pt x="14287" y="7658"/>
                  </a:lnTo>
                  <a:lnTo>
                    <a:pt x="17511" y="7873"/>
                  </a:lnTo>
                  <a:lnTo>
                    <a:pt x="17128" y="7873"/>
                  </a:lnTo>
                  <a:lnTo>
                    <a:pt x="17157" y="7658"/>
                  </a:lnTo>
                  <a:close/>
                </a:path>
                <a:path w="319404" h="108585">
                  <a:moveTo>
                    <a:pt x="74688" y="26898"/>
                  </a:moveTo>
                  <a:lnTo>
                    <a:pt x="58877" y="26898"/>
                  </a:lnTo>
                  <a:lnTo>
                    <a:pt x="58877" y="106349"/>
                  </a:lnTo>
                  <a:lnTo>
                    <a:pt x="76822" y="106349"/>
                  </a:lnTo>
                  <a:lnTo>
                    <a:pt x="76910" y="56381"/>
                  </a:lnTo>
                  <a:lnTo>
                    <a:pt x="78587" y="50469"/>
                  </a:lnTo>
                  <a:lnTo>
                    <a:pt x="82118" y="46837"/>
                  </a:lnTo>
                  <a:lnTo>
                    <a:pt x="85648" y="43154"/>
                  </a:lnTo>
                  <a:lnTo>
                    <a:pt x="90081" y="41325"/>
                  </a:lnTo>
                  <a:lnTo>
                    <a:pt x="128609" y="41325"/>
                  </a:lnTo>
                  <a:lnTo>
                    <a:pt x="128485" y="40830"/>
                  </a:lnTo>
                  <a:lnTo>
                    <a:pt x="125488" y="35852"/>
                  </a:lnTo>
                  <a:lnTo>
                    <a:pt x="74688" y="35852"/>
                  </a:lnTo>
                  <a:lnTo>
                    <a:pt x="74688" y="26898"/>
                  </a:lnTo>
                  <a:close/>
                </a:path>
                <a:path w="319404" h="108585">
                  <a:moveTo>
                    <a:pt x="128609" y="41325"/>
                  </a:moveTo>
                  <a:lnTo>
                    <a:pt x="95427" y="41325"/>
                  </a:lnTo>
                  <a:lnTo>
                    <a:pt x="103538" y="42997"/>
                  </a:lnTo>
                  <a:lnTo>
                    <a:pt x="109332" y="48015"/>
                  </a:lnTo>
                  <a:lnTo>
                    <a:pt x="112810" y="56381"/>
                  </a:lnTo>
                  <a:lnTo>
                    <a:pt x="113969" y="68097"/>
                  </a:lnTo>
                  <a:lnTo>
                    <a:pt x="113969" y="106349"/>
                  </a:lnTo>
                  <a:lnTo>
                    <a:pt x="131914" y="106349"/>
                  </a:lnTo>
                  <a:lnTo>
                    <a:pt x="131828" y="56381"/>
                  </a:lnTo>
                  <a:lnTo>
                    <a:pt x="131229" y="51815"/>
                  </a:lnTo>
                  <a:lnTo>
                    <a:pt x="128609" y="41325"/>
                  </a:lnTo>
                  <a:close/>
                </a:path>
                <a:path w="319404" h="108585">
                  <a:moveTo>
                    <a:pt x="109524" y="24625"/>
                  </a:moveTo>
                  <a:lnTo>
                    <a:pt x="95059" y="24625"/>
                  </a:lnTo>
                  <a:lnTo>
                    <a:pt x="90081" y="25603"/>
                  </a:lnTo>
                  <a:lnTo>
                    <a:pt x="85724" y="27571"/>
                  </a:lnTo>
                  <a:lnTo>
                    <a:pt x="81356" y="29476"/>
                  </a:lnTo>
                  <a:lnTo>
                    <a:pt x="77673" y="32194"/>
                  </a:lnTo>
                  <a:lnTo>
                    <a:pt x="74581" y="35852"/>
                  </a:lnTo>
                  <a:lnTo>
                    <a:pt x="125488" y="35852"/>
                  </a:lnTo>
                  <a:lnTo>
                    <a:pt x="120878" y="31394"/>
                  </a:lnTo>
                  <a:lnTo>
                    <a:pt x="116294" y="26898"/>
                  </a:lnTo>
                  <a:lnTo>
                    <a:pt x="109524" y="24625"/>
                  </a:lnTo>
                  <a:close/>
                </a:path>
                <a:path w="319404" h="108585">
                  <a:moveTo>
                    <a:pt x="189801" y="419"/>
                  </a:moveTo>
                  <a:lnTo>
                    <a:pt x="172008" y="419"/>
                  </a:lnTo>
                  <a:lnTo>
                    <a:pt x="143751" y="106349"/>
                  </a:lnTo>
                  <a:lnTo>
                    <a:pt x="161556" y="106349"/>
                  </a:lnTo>
                  <a:lnTo>
                    <a:pt x="189801" y="419"/>
                  </a:lnTo>
                  <a:close/>
                </a:path>
                <a:path w="319404" h="108585">
                  <a:moveTo>
                    <a:pt x="261872" y="40957"/>
                  </a:moveTo>
                  <a:lnTo>
                    <a:pt x="235877" y="40957"/>
                  </a:lnTo>
                  <a:lnTo>
                    <a:pt x="239826" y="42036"/>
                  </a:lnTo>
                  <a:lnTo>
                    <a:pt x="242379" y="44195"/>
                  </a:lnTo>
                  <a:lnTo>
                    <a:pt x="244982" y="46342"/>
                  </a:lnTo>
                  <a:lnTo>
                    <a:pt x="246456" y="49733"/>
                  </a:lnTo>
                  <a:lnTo>
                    <a:pt x="246629" y="52057"/>
                  </a:lnTo>
                  <a:lnTo>
                    <a:pt x="246736" y="53505"/>
                  </a:lnTo>
                  <a:lnTo>
                    <a:pt x="246799" y="54343"/>
                  </a:lnTo>
                  <a:lnTo>
                    <a:pt x="205993" y="62979"/>
                  </a:lnTo>
                  <a:lnTo>
                    <a:pt x="194119" y="78739"/>
                  </a:lnTo>
                  <a:lnTo>
                    <a:pt x="194206" y="89382"/>
                  </a:lnTo>
                  <a:lnTo>
                    <a:pt x="195148" y="93078"/>
                  </a:lnTo>
                  <a:lnTo>
                    <a:pt x="197218" y="96710"/>
                  </a:lnTo>
                  <a:lnTo>
                    <a:pt x="199215" y="100152"/>
                  </a:lnTo>
                  <a:lnTo>
                    <a:pt x="199326" y="100342"/>
                  </a:lnTo>
                  <a:lnTo>
                    <a:pt x="215163" y="108559"/>
                  </a:lnTo>
                  <a:lnTo>
                    <a:pt x="227025" y="108559"/>
                  </a:lnTo>
                  <a:lnTo>
                    <a:pt x="232397" y="107530"/>
                  </a:lnTo>
                  <a:lnTo>
                    <a:pt x="241325" y="103403"/>
                  </a:lnTo>
                  <a:lnTo>
                    <a:pt x="245249" y="100152"/>
                  </a:lnTo>
                  <a:lnTo>
                    <a:pt x="248627" y="95681"/>
                  </a:lnTo>
                  <a:lnTo>
                    <a:pt x="264159" y="95681"/>
                  </a:lnTo>
                  <a:lnTo>
                    <a:pt x="264159" y="94437"/>
                  </a:lnTo>
                  <a:lnTo>
                    <a:pt x="220217" y="94437"/>
                  </a:lnTo>
                  <a:lnTo>
                    <a:pt x="217055" y="93497"/>
                  </a:lnTo>
                  <a:lnTo>
                    <a:pt x="214795" y="91643"/>
                  </a:lnTo>
                  <a:lnTo>
                    <a:pt x="212585" y="89776"/>
                  </a:lnTo>
                  <a:lnTo>
                    <a:pt x="211480" y="87350"/>
                  </a:lnTo>
                  <a:lnTo>
                    <a:pt x="211480" y="81902"/>
                  </a:lnTo>
                  <a:lnTo>
                    <a:pt x="229946" y="71704"/>
                  </a:lnTo>
                  <a:lnTo>
                    <a:pt x="233337" y="71069"/>
                  </a:lnTo>
                  <a:lnTo>
                    <a:pt x="238874" y="70129"/>
                  </a:lnTo>
                  <a:lnTo>
                    <a:pt x="246570" y="68910"/>
                  </a:lnTo>
                  <a:lnTo>
                    <a:pt x="264159" y="68910"/>
                  </a:lnTo>
                  <a:lnTo>
                    <a:pt x="264072" y="52057"/>
                  </a:lnTo>
                  <a:lnTo>
                    <a:pt x="263956" y="50126"/>
                  </a:lnTo>
                  <a:lnTo>
                    <a:pt x="263688" y="48285"/>
                  </a:lnTo>
                  <a:lnTo>
                    <a:pt x="263563" y="47421"/>
                  </a:lnTo>
                  <a:lnTo>
                    <a:pt x="263509" y="46989"/>
                  </a:lnTo>
                  <a:lnTo>
                    <a:pt x="263428" y="46342"/>
                  </a:lnTo>
                  <a:lnTo>
                    <a:pt x="263321" y="45491"/>
                  </a:lnTo>
                  <a:lnTo>
                    <a:pt x="263220" y="44678"/>
                  </a:lnTo>
                  <a:lnTo>
                    <a:pt x="262407" y="42036"/>
                  </a:lnTo>
                  <a:lnTo>
                    <a:pt x="261872" y="40957"/>
                  </a:lnTo>
                  <a:close/>
                </a:path>
                <a:path w="319404" h="108585">
                  <a:moveTo>
                    <a:pt x="264159" y="95681"/>
                  </a:moveTo>
                  <a:lnTo>
                    <a:pt x="248627" y="95681"/>
                  </a:lnTo>
                  <a:lnTo>
                    <a:pt x="248627" y="106349"/>
                  </a:lnTo>
                  <a:lnTo>
                    <a:pt x="264159" y="106349"/>
                  </a:lnTo>
                  <a:lnTo>
                    <a:pt x="264159" y="95681"/>
                  </a:lnTo>
                  <a:close/>
                </a:path>
                <a:path w="319404" h="108585">
                  <a:moveTo>
                    <a:pt x="264159" y="68910"/>
                  </a:moveTo>
                  <a:lnTo>
                    <a:pt x="246570" y="68910"/>
                  </a:lnTo>
                  <a:lnTo>
                    <a:pt x="246520" y="71704"/>
                  </a:lnTo>
                  <a:lnTo>
                    <a:pt x="246393" y="75082"/>
                  </a:lnTo>
                  <a:lnTo>
                    <a:pt x="245853" y="78739"/>
                  </a:lnTo>
                  <a:lnTo>
                    <a:pt x="244805" y="81267"/>
                  </a:lnTo>
                  <a:lnTo>
                    <a:pt x="244170" y="83324"/>
                  </a:lnTo>
                  <a:lnTo>
                    <a:pt x="228053" y="94437"/>
                  </a:lnTo>
                  <a:lnTo>
                    <a:pt x="264159" y="94437"/>
                  </a:lnTo>
                  <a:lnTo>
                    <a:pt x="264159" y="68910"/>
                  </a:lnTo>
                  <a:close/>
                </a:path>
                <a:path w="319404" h="108585">
                  <a:moveTo>
                    <a:pt x="237896" y="24701"/>
                  </a:moveTo>
                  <a:lnTo>
                    <a:pt x="221462" y="24701"/>
                  </a:lnTo>
                  <a:lnTo>
                    <a:pt x="214109" y="26682"/>
                  </a:lnTo>
                  <a:lnTo>
                    <a:pt x="202831" y="34582"/>
                  </a:lnTo>
                  <a:lnTo>
                    <a:pt x="199008" y="40017"/>
                  </a:lnTo>
                  <a:lnTo>
                    <a:pt x="196989" y="46989"/>
                  </a:lnTo>
                  <a:lnTo>
                    <a:pt x="213182" y="52057"/>
                  </a:lnTo>
                  <a:lnTo>
                    <a:pt x="214401" y="48285"/>
                  </a:lnTo>
                  <a:lnTo>
                    <a:pt x="216611" y="45491"/>
                  </a:lnTo>
                  <a:lnTo>
                    <a:pt x="223037" y="41859"/>
                  </a:lnTo>
                  <a:lnTo>
                    <a:pt x="226618" y="40957"/>
                  </a:lnTo>
                  <a:lnTo>
                    <a:pt x="261872" y="40957"/>
                  </a:lnTo>
                  <a:lnTo>
                    <a:pt x="258711" y="34582"/>
                  </a:lnTo>
                  <a:lnTo>
                    <a:pt x="258635" y="34429"/>
                  </a:lnTo>
                  <a:lnTo>
                    <a:pt x="254736" y="30708"/>
                  </a:lnTo>
                  <a:lnTo>
                    <a:pt x="244195" y="25895"/>
                  </a:lnTo>
                  <a:lnTo>
                    <a:pt x="237896" y="24701"/>
                  </a:lnTo>
                  <a:close/>
                </a:path>
                <a:path w="319404" h="108585">
                  <a:moveTo>
                    <a:pt x="294182" y="126"/>
                  </a:moveTo>
                  <a:lnTo>
                    <a:pt x="276021" y="126"/>
                  </a:lnTo>
                  <a:lnTo>
                    <a:pt x="276021" y="19037"/>
                  </a:lnTo>
                  <a:lnTo>
                    <a:pt x="285432" y="19037"/>
                  </a:lnTo>
                  <a:lnTo>
                    <a:pt x="285534" y="20116"/>
                  </a:lnTo>
                  <a:lnTo>
                    <a:pt x="285584" y="24231"/>
                  </a:lnTo>
                  <a:lnTo>
                    <a:pt x="284873" y="26466"/>
                  </a:lnTo>
                  <a:lnTo>
                    <a:pt x="282028" y="29654"/>
                  </a:lnTo>
                  <a:lnTo>
                    <a:pt x="279895" y="30340"/>
                  </a:lnTo>
                  <a:lnTo>
                    <a:pt x="277023" y="30340"/>
                  </a:lnTo>
                  <a:lnTo>
                    <a:pt x="276021" y="37795"/>
                  </a:lnTo>
                  <a:lnTo>
                    <a:pt x="277813" y="38087"/>
                  </a:lnTo>
                  <a:lnTo>
                    <a:pt x="284556" y="38087"/>
                  </a:lnTo>
                  <a:lnTo>
                    <a:pt x="288112" y="36487"/>
                  </a:lnTo>
                  <a:lnTo>
                    <a:pt x="290512" y="33299"/>
                  </a:lnTo>
                  <a:lnTo>
                    <a:pt x="292787" y="30340"/>
                  </a:lnTo>
                  <a:lnTo>
                    <a:pt x="279895" y="30340"/>
                  </a:lnTo>
                  <a:lnTo>
                    <a:pt x="277050" y="30137"/>
                  </a:lnTo>
                  <a:lnTo>
                    <a:pt x="292944" y="30137"/>
                  </a:lnTo>
                  <a:lnTo>
                    <a:pt x="294182" y="25603"/>
                  </a:lnTo>
                  <a:lnTo>
                    <a:pt x="294182" y="126"/>
                  </a:lnTo>
                  <a:close/>
                </a:path>
                <a:path w="319404" h="108585">
                  <a:moveTo>
                    <a:pt x="318833" y="126"/>
                  </a:moveTo>
                  <a:lnTo>
                    <a:pt x="300659" y="126"/>
                  </a:lnTo>
                  <a:lnTo>
                    <a:pt x="300659" y="19037"/>
                  </a:lnTo>
                  <a:lnTo>
                    <a:pt x="310070" y="19037"/>
                  </a:lnTo>
                  <a:lnTo>
                    <a:pt x="310172" y="20116"/>
                  </a:lnTo>
                  <a:lnTo>
                    <a:pt x="310222" y="24231"/>
                  </a:lnTo>
                  <a:lnTo>
                    <a:pt x="309511" y="26466"/>
                  </a:lnTo>
                  <a:lnTo>
                    <a:pt x="306666" y="29654"/>
                  </a:lnTo>
                  <a:lnTo>
                    <a:pt x="304533" y="30340"/>
                  </a:lnTo>
                  <a:lnTo>
                    <a:pt x="301661" y="30340"/>
                  </a:lnTo>
                  <a:lnTo>
                    <a:pt x="300659" y="37795"/>
                  </a:lnTo>
                  <a:lnTo>
                    <a:pt x="302470" y="38087"/>
                  </a:lnTo>
                  <a:lnTo>
                    <a:pt x="309194" y="38087"/>
                  </a:lnTo>
                  <a:lnTo>
                    <a:pt x="312750" y="36487"/>
                  </a:lnTo>
                  <a:lnTo>
                    <a:pt x="315150" y="33299"/>
                  </a:lnTo>
                  <a:lnTo>
                    <a:pt x="317425" y="30340"/>
                  </a:lnTo>
                  <a:lnTo>
                    <a:pt x="304533" y="30340"/>
                  </a:lnTo>
                  <a:lnTo>
                    <a:pt x="301688" y="30137"/>
                  </a:lnTo>
                  <a:lnTo>
                    <a:pt x="317582" y="30137"/>
                  </a:lnTo>
                  <a:lnTo>
                    <a:pt x="318833" y="25603"/>
                  </a:lnTo>
                  <a:lnTo>
                    <a:pt x="318833" y="126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407905" y="4322470"/>
              <a:ext cx="1048385" cy="491490"/>
            </a:xfrm>
            <a:custGeom>
              <a:avLst/>
              <a:gdLst/>
              <a:ahLst/>
              <a:cxnLst/>
              <a:rect l="l" t="t" r="r" b="b"/>
              <a:pathLst>
                <a:path w="1048385" h="491489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1820"/>
                  </a:lnTo>
                  <a:lnTo>
                    <a:pt x="1040549" y="256794"/>
                  </a:lnTo>
                  <a:lnTo>
                    <a:pt x="1040549" y="257060"/>
                  </a:lnTo>
                  <a:lnTo>
                    <a:pt x="1040549" y="483908"/>
                  </a:lnTo>
                  <a:lnTo>
                    <a:pt x="7353" y="483908"/>
                  </a:lnTo>
                  <a:lnTo>
                    <a:pt x="7353" y="257060"/>
                  </a:lnTo>
                  <a:lnTo>
                    <a:pt x="7353" y="256794"/>
                  </a:lnTo>
                  <a:lnTo>
                    <a:pt x="1040549" y="256794"/>
                  </a:lnTo>
                  <a:lnTo>
                    <a:pt x="1040549" y="241820"/>
                  </a:lnTo>
                  <a:lnTo>
                    <a:pt x="7353" y="241820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182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0" y="249440"/>
                  </a:lnTo>
                  <a:lnTo>
                    <a:pt x="0" y="256540"/>
                  </a:lnTo>
                  <a:lnTo>
                    <a:pt x="0" y="257060"/>
                  </a:lnTo>
                  <a:lnTo>
                    <a:pt x="12" y="484390"/>
                  </a:lnTo>
                  <a:lnTo>
                    <a:pt x="0" y="490740"/>
                  </a:lnTo>
                  <a:lnTo>
                    <a:pt x="0" y="491261"/>
                  </a:lnTo>
                  <a:lnTo>
                    <a:pt x="7353" y="491261"/>
                  </a:lnTo>
                  <a:lnTo>
                    <a:pt x="1040549" y="491261"/>
                  </a:lnTo>
                  <a:lnTo>
                    <a:pt x="1047902" y="491261"/>
                  </a:lnTo>
                  <a:lnTo>
                    <a:pt x="1047902" y="490740"/>
                  </a:lnTo>
                  <a:lnTo>
                    <a:pt x="1047902" y="484390"/>
                  </a:lnTo>
                  <a:lnTo>
                    <a:pt x="1047915" y="257060"/>
                  </a:lnTo>
                  <a:lnTo>
                    <a:pt x="1047902" y="256540"/>
                  </a:lnTo>
                  <a:lnTo>
                    <a:pt x="1047902" y="249440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3748" y="4641447"/>
              <a:ext cx="76212" cy="110350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407918" y="481373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407905" y="4806111"/>
              <a:ext cx="1048385" cy="256540"/>
            </a:xfrm>
            <a:custGeom>
              <a:avLst/>
              <a:gdLst/>
              <a:ahLst/>
              <a:cxnLst/>
              <a:rect l="l" t="t" r="r" b="b"/>
              <a:pathLst>
                <a:path w="1048385" h="256539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2087"/>
                  </a:lnTo>
                  <a:lnTo>
                    <a:pt x="7353" y="242087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2570"/>
                  </a:lnTo>
                  <a:lnTo>
                    <a:pt x="0" y="248920"/>
                  </a:lnTo>
                  <a:lnTo>
                    <a:pt x="0" y="256540"/>
                  </a:lnTo>
                  <a:lnTo>
                    <a:pt x="1047902" y="256540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801106" y="4896069"/>
              <a:ext cx="263525" cy="110489"/>
            </a:xfrm>
            <a:custGeom>
              <a:avLst/>
              <a:gdLst/>
              <a:ahLst/>
              <a:cxnLst/>
              <a:rect l="l" t="t" r="r" b="b"/>
              <a:pathLst>
                <a:path w="263525" h="110489">
                  <a:moveTo>
                    <a:pt x="44132" y="54000"/>
                  </a:moveTo>
                  <a:lnTo>
                    <a:pt x="0" y="54000"/>
                  </a:lnTo>
                  <a:lnTo>
                    <a:pt x="0" y="69443"/>
                  </a:lnTo>
                  <a:lnTo>
                    <a:pt x="44132" y="69443"/>
                  </a:lnTo>
                  <a:lnTo>
                    <a:pt x="44132" y="54000"/>
                  </a:lnTo>
                  <a:close/>
                </a:path>
                <a:path w="263525" h="110489">
                  <a:moveTo>
                    <a:pt x="104394" y="0"/>
                  </a:moveTo>
                  <a:lnTo>
                    <a:pt x="88900" y="0"/>
                  </a:lnTo>
                  <a:lnTo>
                    <a:pt x="82029" y="1651"/>
                  </a:lnTo>
                  <a:lnTo>
                    <a:pt x="57486" y="31026"/>
                  </a:lnTo>
                  <a:lnTo>
                    <a:pt x="57459" y="79209"/>
                  </a:lnTo>
                  <a:lnTo>
                    <a:pt x="58991" y="85674"/>
                  </a:lnTo>
                  <a:lnTo>
                    <a:pt x="88900" y="110350"/>
                  </a:lnTo>
                  <a:lnTo>
                    <a:pt x="104394" y="110350"/>
                  </a:lnTo>
                  <a:lnTo>
                    <a:pt x="111239" y="108724"/>
                  </a:lnTo>
                  <a:lnTo>
                    <a:pt x="123151" y="102209"/>
                  </a:lnTo>
                  <a:lnTo>
                    <a:pt x="127762" y="97599"/>
                  </a:lnTo>
                  <a:lnTo>
                    <a:pt x="131175" y="91363"/>
                  </a:lnTo>
                  <a:lnTo>
                    <a:pt x="93167" y="91363"/>
                  </a:lnTo>
                  <a:lnTo>
                    <a:pt x="89979" y="90538"/>
                  </a:lnTo>
                  <a:lnTo>
                    <a:pt x="77812" y="76022"/>
                  </a:lnTo>
                  <a:lnTo>
                    <a:pt x="77812" y="34188"/>
                  </a:lnTo>
                  <a:lnTo>
                    <a:pt x="93167" y="18834"/>
                  </a:lnTo>
                  <a:lnTo>
                    <a:pt x="131041" y="18834"/>
                  </a:lnTo>
                  <a:lnTo>
                    <a:pt x="127762" y="12776"/>
                  </a:lnTo>
                  <a:lnTo>
                    <a:pt x="123151" y="8166"/>
                  </a:lnTo>
                  <a:lnTo>
                    <a:pt x="117170" y="4940"/>
                  </a:lnTo>
                  <a:lnTo>
                    <a:pt x="111239" y="1651"/>
                  </a:lnTo>
                  <a:lnTo>
                    <a:pt x="104394" y="0"/>
                  </a:lnTo>
                  <a:close/>
                </a:path>
                <a:path w="263525" h="110489">
                  <a:moveTo>
                    <a:pt x="131042" y="18834"/>
                  </a:moveTo>
                  <a:lnTo>
                    <a:pt x="100126" y="18834"/>
                  </a:lnTo>
                  <a:lnTo>
                    <a:pt x="103289" y="19672"/>
                  </a:lnTo>
                  <a:lnTo>
                    <a:pt x="106133" y="21336"/>
                  </a:lnTo>
                  <a:lnTo>
                    <a:pt x="109029" y="22999"/>
                  </a:lnTo>
                  <a:lnTo>
                    <a:pt x="111315" y="25285"/>
                  </a:lnTo>
                  <a:lnTo>
                    <a:pt x="112979" y="28181"/>
                  </a:lnTo>
                  <a:lnTo>
                    <a:pt x="114642" y="31026"/>
                  </a:lnTo>
                  <a:lnTo>
                    <a:pt x="115481" y="34188"/>
                  </a:lnTo>
                  <a:lnTo>
                    <a:pt x="115481" y="76022"/>
                  </a:lnTo>
                  <a:lnTo>
                    <a:pt x="106133" y="88861"/>
                  </a:lnTo>
                  <a:lnTo>
                    <a:pt x="103289" y="90538"/>
                  </a:lnTo>
                  <a:lnTo>
                    <a:pt x="100126" y="91363"/>
                  </a:lnTo>
                  <a:lnTo>
                    <a:pt x="131175" y="91363"/>
                  </a:lnTo>
                  <a:lnTo>
                    <a:pt x="134289" y="85674"/>
                  </a:lnTo>
                  <a:lnTo>
                    <a:pt x="135834" y="79209"/>
                  </a:lnTo>
                  <a:lnTo>
                    <a:pt x="135806" y="31026"/>
                  </a:lnTo>
                  <a:lnTo>
                    <a:pt x="134289" y="24701"/>
                  </a:lnTo>
                  <a:lnTo>
                    <a:pt x="131042" y="18834"/>
                  </a:lnTo>
                  <a:close/>
                </a:path>
                <a:path w="263525" h="110489">
                  <a:moveTo>
                    <a:pt x="173863" y="88138"/>
                  </a:moveTo>
                  <a:lnTo>
                    <a:pt x="153847" y="88138"/>
                  </a:lnTo>
                  <a:lnTo>
                    <a:pt x="153847" y="108140"/>
                  </a:lnTo>
                  <a:lnTo>
                    <a:pt x="173863" y="108140"/>
                  </a:lnTo>
                  <a:lnTo>
                    <a:pt x="173863" y="88138"/>
                  </a:lnTo>
                  <a:close/>
                </a:path>
                <a:path w="263525" h="110489">
                  <a:moveTo>
                    <a:pt x="259289" y="18834"/>
                  </a:moveTo>
                  <a:lnTo>
                    <a:pt x="229616" y="18834"/>
                  </a:lnTo>
                  <a:lnTo>
                    <a:pt x="232451" y="19596"/>
                  </a:lnTo>
                  <a:lnTo>
                    <a:pt x="234954" y="21120"/>
                  </a:lnTo>
                  <a:lnTo>
                    <a:pt x="237274" y="22466"/>
                  </a:lnTo>
                  <a:lnTo>
                    <a:pt x="239153" y="24447"/>
                  </a:lnTo>
                  <a:lnTo>
                    <a:pt x="241808" y="29502"/>
                  </a:lnTo>
                  <a:lnTo>
                    <a:pt x="242468" y="32372"/>
                  </a:lnTo>
                  <a:lnTo>
                    <a:pt x="242468" y="40614"/>
                  </a:lnTo>
                  <a:lnTo>
                    <a:pt x="239433" y="45808"/>
                  </a:lnTo>
                  <a:lnTo>
                    <a:pt x="188912" y="90627"/>
                  </a:lnTo>
                  <a:lnTo>
                    <a:pt x="188912" y="107988"/>
                  </a:lnTo>
                  <a:lnTo>
                    <a:pt x="263067" y="107988"/>
                  </a:lnTo>
                  <a:lnTo>
                    <a:pt x="263067" y="89166"/>
                  </a:lnTo>
                  <a:lnTo>
                    <a:pt x="219964" y="89166"/>
                  </a:lnTo>
                  <a:lnTo>
                    <a:pt x="248894" y="63855"/>
                  </a:lnTo>
                  <a:lnTo>
                    <a:pt x="260934" y="48628"/>
                  </a:lnTo>
                  <a:lnTo>
                    <a:pt x="262356" y="45199"/>
                  </a:lnTo>
                  <a:lnTo>
                    <a:pt x="263067" y="40957"/>
                  </a:lnTo>
                  <a:lnTo>
                    <a:pt x="263067" y="28892"/>
                  </a:lnTo>
                  <a:lnTo>
                    <a:pt x="261493" y="22656"/>
                  </a:lnTo>
                  <a:lnTo>
                    <a:pt x="259289" y="18834"/>
                  </a:lnTo>
                  <a:close/>
                </a:path>
                <a:path w="263525" h="110489">
                  <a:moveTo>
                    <a:pt x="233743" y="0"/>
                  </a:moveTo>
                  <a:lnTo>
                    <a:pt x="219367" y="0"/>
                  </a:lnTo>
                  <a:lnTo>
                    <a:pt x="212402" y="1524"/>
                  </a:lnTo>
                  <a:lnTo>
                    <a:pt x="212599" y="1524"/>
                  </a:lnTo>
                  <a:lnTo>
                    <a:pt x="201269" y="7239"/>
                  </a:lnTo>
                  <a:lnTo>
                    <a:pt x="196811" y="11353"/>
                  </a:lnTo>
                  <a:lnTo>
                    <a:pt x="193624" y="16700"/>
                  </a:lnTo>
                  <a:lnTo>
                    <a:pt x="190487" y="22047"/>
                  </a:lnTo>
                  <a:lnTo>
                    <a:pt x="188912" y="28308"/>
                  </a:lnTo>
                  <a:lnTo>
                    <a:pt x="188912" y="35458"/>
                  </a:lnTo>
                  <a:lnTo>
                    <a:pt x="209511" y="35458"/>
                  </a:lnTo>
                  <a:lnTo>
                    <a:pt x="209446" y="32372"/>
                  </a:lnTo>
                  <a:lnTo>
                    <a:pt x="210070" y="29768"/>
                  </a:lnTo>
                  <a:lnTo>
                    <a:pt x="223151" y="18834"/>
                  </a:lnTo>
                  <a:lnTo>
                    <a:pt x="259289" y="18834"/>
                  </a:lnTo>
                  <a:lnTo>
                    <a:pt x="255219" y="11772"/>
                  </a:lnTo>
                  <a:lnTo>
                    <a:pt x="250901" y="7556"/>
                  </a:lnTo>
                  <a:lnTo>
                    <a:pt x="245414" y="4572"/>
                  </a:lnTo>
                  <a:lnTo>
                    <a:pt x="239915" y="1524"/>
                  </a:lnTo>
                  <a:lnTo>
                    <a:pt x="233743" y="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407905" y="5047932"/>
              <a:ext cx="1048385" cy="491490"/>
            </a:xfrm>
            <a:custGeom>
              <a:avLst/>
              <a:gdLst/>
              <a:ahLst/>
              <a:cxnLst/>
              <a:rect l="l" t="t" r="r" b="b"/>
              <a:pathLst>
                <a:path w="1048385" h="491489">
                  <a:moveTo>
                    <a:pt x="1047915" y="15240"/>
                  </a:moveTo>
                  <a:lnTo>
                    <a:pt x="1047902" y="7620"/>
                  </a:lnTo>
                  <a:lnTo>
                    <a:pt x="1047902" y="0"/>
                  </a:lnTo>
                  <a:lnTo>
                    <a:pt x="1040549" y="0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0549" y="241833"/>
                  </a:lnTo>
                  <a:lnTo>
                    <a:pt x="1040549" y="256806"/>
                  </a:lnTo>
                  <a:lnTo>
                    <a:pt x="1040549" y="257073"/>
                  </a:lnTo>
                  <a:lnTo>
                    <a:pt x="1040549" y="483920"/>
                  </a:lnTo>
                  <a:lnTo>
                    <a:pt x="7353" y="483920"/>
                  </a:lnTo>
                  <a:lnTo>
                    <a:pt x="7353" y="257073"/>
                  </a:lnTo>
                  <a:lnTo>
                    <a:pt x="7353" y="256806"/>
                  </a:lnTo>
                  <a:lnTo>
                    <a:pt x="1040549" y="256806"/>
                  </a:lnTo>
                  <a:lnTo>
                    <a:pt x="1040549" y="241833"/>
                  </a:lnTo>
                  <a:lnTo>
                    <a:pt x="7353" y="241833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12" y="241833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0" y="249440"/>
                  </a:lnTo>
                  <a:lnTo>
                    <a:pt x="0" y="257073"/>
                  </a:lnTo>
                  <a:lnTo>
                    <a:pt x="12" y="484403"/>
                  </a:lnTo>
                  <a:lnTo>
                    <a:pt x="0" y="490753"/>
                  </a:lnTo>
                  <a:lnTo>
                    <a:pt x="0" y="491274"/>
                  </a:lnTo>
                  <a:lnTo>
                    <a:pt x="7353" y="491274"/>
                  </a:lnTo>
                  <a:lnTo>
                    <a:pt x="1040549" y="491274"/>
                  </a:lnTo>
                  <a:lnTo>
                    <a:pt x="1047902" y="491274"/>
                  </a:lnTo>
                  <a:lnTo>
                    <a:pt x="1047902" y="490753"/>
                  </a:lnTo>
                  <a:lnTo>
                    <a:pt x="1047902" y="484403"/>
                  </a:lnTo>
                  <a:lnTo>
                    <a:pt x="1047915" y="257073"/>
                  </a:lnTo>
                  <a:lnTo>
                    <a:pt x="1047902" y="249453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15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407918" y="5539206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400552" y="553158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89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7353" y="7620"/>
                  </a:lnTo>
                  <a:lnTo>
                    <a:pt x="7353" y="15240"/>
                  </a:lnTo>
                  <a:lnTo>
                    <a:pt x="7366" y="242570"/>
                  </a:lnTo>
                  <a:lnTo>
                    <a:pt x="7353" y="248920"/>
                  </a:lnTo>
                  <a:lnTo>
                    <a:pt x="7353" y="249440"/>
                  </a:lnTo>
                  <a:lnTo>
                    <a:pt x="0" y="24944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0664" y="5613881"/>
              <a:ext cx="140863" cy="11035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4455820" y="1879599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448454" y="1871979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89" h="256539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834543" y="1919623"/>
              <a:ext cx="290830" cy="144780"/>
            </a:xfrm>
            <a:custGeom>
              <a:avLst/>
              <a:gdLst/>
              <a:ahLst/>
              <a:cxnLst/>
              <a:rect l="l" t="t" r="r" b="b"/>
              <a:pathLst>
                <a:path w="290829" h="144780">
                  <a:moveTo>
                    <a:pt x="64573" y="23482"/>
                  </a:moveTo>
                  <a:lnTo>
                    <a:pt x="37477" y="23482"/>
                  </a:lnTo>
                  <a:lnTo>
                    <a:pt x="39484" y="24714"/>
                  </a:lnTo>
                  <a:lnTo>
                    <a:pt x="40779" y="27190"/>
                  </a:lnTo>
                  <a:lnTo>
                    <a:pt x="42189" y="29540"/>
                  </a:lnTo>
                  <a:lnTo>
                    <a:pt x="42900" y="33489"/>
                  </a:lnTo>
                  <a:lnTo>
                    <a:pt x="42900" y="45491"/>
                  </a:lnTo>
                  <a:lnTo>
                    <a:pt x="41427" y="50850"/>
                  </a:lnTo>
                  <a:lnTo>
                    <a:pt x="38480" y="55079"/>
                  </a:lnTo>
                  <a:lnTo>
                    <a:pt x="35661" y="59207"/>
                  </a:lnTo>
                  <a:lnTo>
                    <a:pt x="31305" y="63614"/>
                  </a:lnTo>
                  <a:lnTo>
                    <a:pt x="19176" y="73266"/>
                  </a:lnTo>
                  <a:lnTo>
                    <a:pt x="14414" y="77558"/>
                  </a:lnTo>
                  <a:lnTo>
                    <a:pt x="0" y="143001"/>
                  </a:lnTo>
                  <a:lnTo>
                    <a:pt x="66370" y="143001"/>
                  </a:lnTo>
                  <a:lnTo>
                    <a:pt x="66370" y="119519"/>
                  </a:lnTo>
                  <a:lnTo>
                    <a:pt x="23469" y="119519"/>
                  </a:lnTo>
                  <a:lnTo>
                    <a:pt x="23469" y="113753"/>
                  </a:lnTo>
                  <a:lnTo>
                    <a:pt x="23839" y="109753"/>
                  </a:lnTo>
                  <a:lnTo>
                    <a:pt x="23888" y="109219"/>
                  </a:lnTo>
                  <a:lnTo>
                    <a:pt x="24714" y="105930"/>
                  </a:lnTo>
                  <a:lnTo>
                    <a:pt x="25539" y="102514"/>
                  </a:lnTo>
                  <a:lnTo>
                    <a:pt x="26949" y="99567"/>
                  </a:lnTo>
                  <a:lnTo>
                    <a:pt x="28943" y="97104"/>
                  </a:lnTo>
                  <a:lnTo>
                    <a:pt x="30949" y="94513"/>
                  </a:lnTo>
                  <a:lnTo>
                    <a:pt x="34061" y="91389"/>
                  </a:lnTo>
                  <a:lnTo>
                    <a:pt x="44424" y="82448"/>
                  </a:lnTo>
                  <a:lnTo>
                    <a:pt x="49250" y="77914"/>
                  </a:lnTo>
                  <a:lnTo>
                    <a:pt x="52781" y="74142"/>
                  </a:lnTo>
                  <a:lnTo>
                    <a:pt x="56426" y="70383"/>
                  </a:lnTo>
                  <a:lnTo>
                    <a:pt x="59613" y="65557"/>
                  </a:lnTo>
                  <a:lnTo>
                    <a:pt x="65023" y="53784"/>
                  </a:lnTo>
                  <a:lnTo>
                    <a:pt x="66370" y="46901"/>
                  </a:lnTo>
                  <a:lnTo>
                    <a:pt x="66370" y="39014"/>
                  </a:lnTo>
                  <a:lnTo>
                    <a:pt x="64573" y="23482"/>
                  </a:lnTo>
                  <a:close/>
                </a:path>
                <a:path w="290829" h="144780">
                  <a:moveTo>
                    <a:pt x="34772" y="0"/>
                  </a:moveTo>
                  <a:lnTo>
                    <a:pt x="4018" y="24714"/>
                  </a:lnTo>
                  <a:lnTo>
                    <a:pt x="3905" y="25069"/>
                  </a:lnTo>
                  <a:lnTo>
                    <a:pt x="3794" y="25420"/>
                  </a:lnTo>
                  <a:lnTo>
                    <a:pt x="2272" y="35087"/>
                  </a:lnTo>
                  <a:lnTo>
                    <a:pt x="1807" y="45491"/>
                  </a:lnTo>
                  <a:lnTo>
                    <a:pt x="1765" y="46431"/>
                  </a:lnTo>
                  <a:lnTo>
                    <a:pt x="25234" y="46431"/>
                  </a:lnTo>
                  <a:lnTo>
                    <a:pt x="25234" y="37490"/>
                  </a:lnTo>
                  <a:lnTo>
                    <a:pt x="26009" y="31419"/>
                  </a:lnTo>
                  <a:lnTo>
                    <a:pt x="27533" y="28244"/>
                  </a:lnTo>
                  <a:lnTo>
                    <a:pt x="29184" y="25069"/>
                  </a:lnTo>
                  <a:lnTo>
                    <a:pt x="31597" y="23482"/>
                  </a:lnTo>
                  <a:lnTo>
                    <a:pt x="64573" y="23482"/>
                  </a:lnTo>
                  <a:lnTo>
                    <a:pt x="64395" y="21945"/>
                  </a:lnTo>
                  <a:lnTo>
                    <a:pt x="58472" y="9753"/>
                  </a:lnTo>
                  <a:lnTo>
                    <a:pt x="48598" y="2438"/>
                  </a:lnTo>
                  <a:lnTo>
                    <a:pt x="34772" y="0"/>
                  </a:lnTo>
                  <a:close/>
                </a:path>
                <a:path w="290829" h="144780">
                  <a:moveTo>
                    <a:pt x="107556" y="0"/>
                  </a:moveTo>
                  <a:lnTo>
                    <a:pt x="75852" y="29654"/>
                  </a:lnTo>
                  <a:lnTo>
                    <a:pt x="75247" y="39903"/>
                  </a:lnTo>
                  <a:lnTo>
                    <a:pt x="75247" y="104863"/>
                  </a:lnTo>
                  <a:lnTo>
                    <a:pt x="93478" y="142384"/>
                  </a:lnTo>
                  <a:lnTo>
                    <a:pt x="107556" y="144767"/>
                  </a:lnTo>
                  <a:lnTo>
                    <a:pt x="115090" y="144171"/>
                  </a:lnTo>
                  <a:lnTo>
                    <a:pt x="138126" y="121284"/>
                  </a:lnTo>
                  <a:lnTo>
                    <a:pt x="104025" y="121284"/>
                  </a:lnTo>
                  <a:lnTo>
                    <a:pt x="101676" y="120053"/>
                  </a:lnTo>
                  <a:lnTo>
                    <a:pt x="99313" y="115112"/>
                  </a:lnTo>
                  <a:lnTo>
                    <a:pt x="98729" y="110464"/>
                  </a:lnTo>
                  <a:lnTo>
                    <a:pt x="98729" y="98513"/>
                  </a:lnTo>
                  <a:lnTo>
                    <a:pt x="113443" y="74675"/>
                  </a:lnTo>
                  <a:lnTo>
                    <a:pt x="98729" y="74675"/>
                  </a:lnTo>
                  <a:lnTo>
                    <a:pt x="98729" y="34302"/>
                  </a:lnTo>
                  <a:lnTo>
                    <a:pt x="99246" y="30190"/>
                  </a:lnTo>
                  <a:lnTo>
                    <a:pt x="99313" y="29654"/>
                  </a:lnTo>
                  <a:lnTo>
                    <a:pt x="101676" y="24714"/>
                  </a:lnTo>
                  <a:lnTo>
                    <a:pt x="104025" y="23482"/>
                  </a:lnTo>
                  <a:lnTo>
                    <a:pt x="138126" y="23482"/>
                  </a:lnTo>
                  <a:lnTo>
                    <a:pt x="137834" y="21891"/>
                  </a:lnTo>
                  <a:lnTo>
                    <a:pt x="115090" y="595"/>
                  </a:lnTo>
                  <a:lnTo>
                    <a:pt x="107556" y="0"/>
                  </a:lnTo>
                  <a:close/>
                </a:path>
                <a:path w="290829" h="144780">
                  <a:moveTo>
                    <a:pt x="139865" y="69913"/>
                  </a:moveTo>
                  <a:lnTo>
                    <a:pt x="116382" y="69913"/>
                  </a:lnTo>
                  <a:lnTo>
                    <a:pt x="116382" y="110464"/>
                  </a:lnTo>
                  <a:lnTo>
                    <a:pt x="115865" y="114577"/>
                  </a:lnTo>
                  <a:lnTo>
                    <a:pt x="115798" y="115112"/>
                  </a:lnTo>
                  <a:lnTo>
                    <a:pt x="113436" y="120053"/>
                  </a:lnTo>
                  <a:lnTo>
                    <a:pt x="111086" y="121284"/>
                  </a:lnTo>
                  <a:lnTo>
                    <a:pt x="138126" y="121284"/>
                  </a:lnTo>
                  <a:lnTo>
                    <a:pt x="139259" y="115112"/>
                  </a:lnTo>
                  <a:lnTo>
                    <a:pt x="139357" y="114577"/>
                  </a:lnTo>
                  <a:lnTo>
                    <a:pt x="139865" y="104863"/>
                  </a:lnTo>
                  <a:lnTo>
                    <a:pt x="139865" y="69913"/>
                  </a:lnTo>
                  <a:close/>
                </a:path>
                <a:path w="290829" h="144780">
                  <a:moveTo>
                    <a:pt x="138126" y="23482"/>
                  </a:moveTo>
                  <a:lnTo>
                    <a:pt x="111086" y="23482"/>
                  </a:lnTo>
                  <a:lnTo>
                    <a:pt x="113436" y="24714"/>
                  </a:lnTo>
                  <a:lnTo>
                    <a:pt x="115798" y="29654"/>
                  </a:lnTo>
                  <a:lnTo>
                    <a:pt x="116382" y="34302"/>
                  </a:lnTo>
                  <a:lnTo>
                    <a:pt x="116382" y="46075"/>
                  </a:lnTo>
                  <a:lnTo>
                    <a:pt x="98729" y="74675"/>
                  </a:lnTo>
                  <a:lnTo>
                    <a:pt x="113443" y="74675"/>
                  </a:lnTo>
                  <a:lnTo>
                    <a:pt x="116382" y="69913"/>
                  </a:lnTo>
                  <a:lnTo>
                    <a:pt x="139865" y="69913"/>
                  </a:lnTo>
                  <a:lnTo>
                    <a:pt x="139865" y="39903"/>
                  </a:lnTo>
                  <a:lnTo>
                    <a:pt x="139357" y="30190"/>
                  </a:lnTo>
                  <a:lnTo>
                    <a:pt x="138126" y="23482"/>
                  </a:lnTo>
                  <a:close/>
                </a:path>
                <a:path w="290829" h="144780">
                  <a:moveTo>
                    <a:pt x="213365" y="23482"/>
                  </a:moveTo>
                  <a:lnTo>
                    <a:pt x="186258" y="23482"/>
                  </a:lnTo>
                  <a:lnTo>
                    <a:pt x="188264" y="24714"/>
                  </a:lnTo>
                  <a:lnTo>
                    <a:pt x="189560" y="27190"/>
                  </a:lnTo>
                  <a:lnTo>
                    <a:pt x="190969" y="29540"/>
                  </a:lnTo>
                  <a:lnTo>
                    <a:pt x="191681" y="33489"/>
                  </a:lnTo>
                  <a:lnTo>
                    <a:pt x="191681" y="45491"/>
                  </a:lnTo>
                  <a:lnTo>
                    <a:pt x="190207" y="50850"/>
                  </a:lnTo>
                  <a:lnTo>
                    <a:pt x="187261" y="55079"/>
                  </a:lnTo>
                  <a:lnTo>
                    <a:pt x="184442" y="59207"/>
                  </a:lnTo>
                  <a:lnTo>
                    <a:pt x="180085" y="63614"/>
                  </a:lnTo>
                  <a:lnTo>
                    <a:pt x="167957" y="73266"/>
                  </a:lnTo>
                  <a:lnTo>
                    <a:pt x="163194" y="77558"/>
                  </a:lnTo>
                  <a:lnTo>
                    <a:pt x="148780" y="143001"/>
                  </a:lnTo>
                  <a:lnTo>
                    <a:pt x="215163" y="143001"/>
                  </a:lnTo>
                  <a:lnTo>
                    <a:pt x="215163" y="119519"/>
                  </a:lnTo>
                  <a:lnTo>
                    <a:pt x="172262" y="119519"/>
                  </a:lnTo>
                  <a:lnTo>
                    <a:pt x="172262" y="113753"/>
                  </a:lnTo>
                  <a:lnTo>
                    <a:pt x="172621" y="109753"/>
                  </a:lnTo>
                  <a:lnTo>
                    <a:pt x="172669" y="109219"/>
                  </a:lnTo>
                  <a:lnTo>
                    <a:pt x="173494" y="105930"/>
                  </a:lnTo>
                  <a:lnTo>
                    <a:pt x="174320" y="102514"/>
                  </a:lnTo>
                  <a:lnTo>
                    <a:pt x="175729" y="99567"/>
                  </a:lnTo>
                  <a:lnTo>
                    <a:pt x="177723" y="97104"/>
                  </a:lnTo>
                  <a:lnTo>
                    <a:pt x="179730" y="94513"/>
                  </a:lnTo>
                  <a:lnTo>
                    <a:pt x="182854" y="91389"/>
                  </a:lnTo>
                  <a:lnTo>
                    <a:pt x="193205" y="82448"/>
                  </a:lnTo>
                  <a:lnTo>
                    <a:pt x="198031" y="77914"/>
                  </a:lnTo>
                  <a:lnTo>
                    <a:pt x="201561" y="74142"/>
                  </a:lnTo>
                  <a:lnTo>
                    <a:pt x="205206" y="70383"/>
                  </a:lnTo>
                  <a:lnTo>
                    <a:pt x="208394" y="65557"/>
                  </a:lnTo>
                  <a:lnTo>
                    <a:pt x="213804" y="53784"/>
                  </a:lnTo>
                  <a:lnTo>
                    <a:pt x="215163" y="46901"/>
                  </a:lnTo>
                  <a:lnTo>
                    <a:pt x="215163" y="39014"/>
                  </a:lnTo>
                  <a:lnTo>
                    <a:pt x="213365" y="23482"/>
                  </a:lnTo>
                  <a:close/>
                </a:path>
                <a:path w="290829" h="144780">
                  <a:moveTo>
                    <a:pt x="183553" y="0"/>
                  </a:moveTo>
                  <a:lnTo>
                    <a:pt x="152798" y="24714"/>
                  </a:lnTo>
                  <a:lnTo>
                    <a:pt x="152686" y="25069"/>
                  </a:lnTo>
                  <a:lnTo>
                    <a:pt x="152574" y="25420"/>
                  </a:lnTo>
                  <a:lnTo>
                    <a:pt x="151053" y="35087"/>
                  </a:lnTo>
                  <a:lnTo>
                    <a:pt x="150587" y="45491"/>
                  </a:lnTo>
                  <a:lnTo>
                    <a:pt x="150545" y="46431"/>
                  </a:lnTo>
                  <a:lnTo>
                    <a:pt x="174028" y="46431"/>
                  </a:lnTo>
                  <a:lnTo>
                    <a:pt x="174028" y="37490"/>
                  </a:lnTo>
                  <a:lnTo>
                    <a:pt x="174790" y="31419"/>
                  </a:lnTo>
                  <a:lnTo>
                    <a:pt x="176314" y="28244"/>
                  </a:lnTo>
                  <a:lnTo>
                    <a:pt x="177965" y="25069"/>
                  </a:lnTo>
                  <a:lnTo>
                    <a:pt x="180378" y="23482"/>
                  </a:lnTo>
                  <a:lnTo>
                    <a:pt x="213365" y="23482"/>
                  </a:lnTo>
                  <a:lnTo>
                    <a:pt x="213187" y="21945"/>
                  </a:lnTo>
                  <a:lnTo>
                    <a:pt x="207259" y="9753"/>
                  </a:lnTo>
                  <a:lnTo>
                    <a:pt x="197380" y="2438"/>
                  </a:lnTo>
                  <a:lnTo>
                    <a:pt x="183553" y="0"/>
                  </a:lnTo>
                  <a:close/>
                </a:path>
                <a:path w="290829" h="144780">
                  <a:moveTo>
                    <a:pt x="247510" y="99567"/>
                  </a:moveTo>
                  <a:lnTo>
                    <a:pt x="224027" y="99567"/>
                  </a:lnTo>
                  <a:lnTo>
                    <a:pt x="224546" y="110452"/>
                  </a:lnTo>
                  <a:lnTo>
                    <a:pt x="249601" y="144083"/>
                  </a:lnTo>
                  <a:lnTo>
                    <a:pt x="257390" y="144767"/>
                  </a:lnTo>
                  <a:lnTo>
                    <a:pt x="264671" y="144083"/>
                  </a:lnTo>
                  <a:lnTo>
                    <a:pt x="265177" y="144083"/>
                  </a:lnTo>
                  <a:lnTo>
                    <a:pt x="287299" y="121284"/>
                  </a:lnTo>
                  <a:lnTo>
                    <a:pt x="254215" y="121284"/>
                  </a:lnTo>
                  <a:lnTo>
                    <a:pt x="251752" y="119633"/>
                  </a:lnTo>
                  <a:lnTo>
                    <a:pt x="249986" y="116344"/>
                  </a:lnTo>
                  <a:lnTo>
                    <a:pt x="248335" y="112928"/>
                  </a:lnTo>
                  <a:lnTo>
                    <a:pt x="247538" y="107534"/>
                  </a:lnTo>
                  <a:lnTo>
                    <a:pt x="247510" y="99567"/>
                  </a:lnTo>
                  <a:close/>
                </a:path>
                <a:path w="290829" h="144780">
                  <a:moveTo>
                    <a:pt x="287774" y="71856"/>
                  </a:moveTo>
                  <a:lnTo>
                    <a:pt x="260807" y="71856"/>
                  </a:lnTo>
                  <a:lnTo>
                    <a:pt x="263105" y="73621"/>
                  </a:lnTo>
                  <a:lnTo>
                    <a:pt x="264629" y="77152"/>
                  </a:lnTo>
                  <a:lnTo>
                    <a:pt x="266166" y="80568"/>
                  </a:lnTo>
                  <a:lnTo>
                    <a:pt x="266928" y="86855"/>
                  </a:lnTo>
                  <a:lnTo>
                    <a:pt x="266928" y="105460"/>
                  </a:lnTo>
                  <a:lnTo>
                    <a:pt x="266166" y="112052"/>
                  </a:lnTo>
                  <a:lnTo>
                    <a:pt x="264629" y="115811"/>
                  </a:lnTo>
                  <a:lnTo>
                    <a:pt x="263105" y="119456"/>
                  </a:lnTo>
                  <a:lnTo>
                    <a:pt x="260692" y="121284"/>
                  </a:lnTo>
                  <a:lnTo>
                    <a:pt x="287299" y="121284"/>
                  </a:lnTo>
                  <a:lnTo>
                    <a:pt x="288421" y="117487"/>
                  </a:lnTo>
                  <a:lnTo>
                    <a:pt x="289913" y="107534"/>
                  </a:lnTo>
                  <a:lnTo>
                    <a:pt x="290410" y="96037"/>
                  </a:lnTo>
                  <a:lnTo>
                    <a:pt x="288981" y="77152"/>
                  </a:lnTo>
                  <a:lnTo>
                    <a:pt x="288861" y="75564"/>
                  </a:lnTo>
                  <a:lnTo>
                    <a:pt x="288832" y="75184"/>
                  </a:lnTo>
                  <a:lnTo>
                    <a:pt x="287774" y="71856"/>
                  </a:lnTo>
                  <a:close/>
                </a:path>
                <a:path w="290829" h="144780">
                  <a:moveTo>
                    <a:pt x="284759" y="1765"/>
                  </a:moveTo>
                  <a:lnTo>
                    <a:pt x="229323" y="1765"/>
                  </a:lnTo>
                  <a:lnTo>
                    <a:pt x="225898" y="80568"/>
                  </a:lnTo>
                  <a:lnTo>
                    <a:pt x="225793" y="82981"/>
                  </a:lnTo>
                  <a:lnTo>
                    <a:pt x="247865" y="82981"/>
                  </a:lnTo>
                  <a:lnTo>
                    <a:pt x="249275" y="75564"/>
                  </a:lnTo>
                  <a:lnTo>
                    <a:pt x="252564" y="71856"/>
                  </a:lnTo>
                  <a:lnTo>
                    <a:pt x="287774" y="71856"/>
                  </a:lnTo>
                  <a:lnTo>
                    <a:pt x="284097" y="60290"/>
                  </a:lnTo>
                  <a:lnTo>
                    <a:pt x="280125" y="55791"/>
                  </a:lnTo>
                  <a:lnTo>
                    <a:pt x="248221" y="55791"/>
                  </a:lnTo>
                  <a:lnTo>
                    <a:pt x="249986" y="25247"/>
                  </a:lnTo>
                  <a:lnTo>
                    <a:pt x="284759" y="25247"/>
                  </a:lnTo>
                  <a:lnTo>
                    <a:pt x="284759" y="1765"/>
                  </a:lnTo>
                  <a:close/>
                </a:path>
                <a:path w="290829" h="144780">
                  <a:moveTo>
                    <a:pt x="265163" y="48374"/>
                  </a:moveTo>
                  <a:lnTo>
                    <a:pt x="259156" y="48374"/>
                  </a:lnTo>
                  <a:lnTo>
                    <a:pt x="253517" y="50850"/>
                  </a:lnTo>
                  <a:lnTo>
                    <a:pt x="248221" y="55791"/>
                  </a:lnTo>
                  <a:lnTo>
                    <a:pt x="280125" y="55791"/>
                  </a:lnTo>
                  <a:lnTo>
                    <a:pt x="276207" y="51353"/>
                  </a:lnTo>
                  <a:lnTo>
                    <a:pt x="265163" y="48374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455820" y="2121420"/>
              <a:ext cx="1048385" cy="516255"/>
            </a:xfrm>
            <a:custGeom>
              <a:avLst/>
              <a:gdLst/>
              <a:ahLst/>
              <a:cxnLst/>
              <a:rect l="l" t="t" r="r" b="b"/>
              <a:pathLst>
                <a:path w="1048385" h="516255">
                  <a:moveTo>
                    <a:pt x="1047902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047902" y="515886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448454" y="2113813"/>
              <a:ext cx="1055370" cy="530860"/>
            </a:xfrm>
            <a:custGeom>
              <a:avLst/>
              <a:gdLst/>
              <a:ahLst/>
              <a:cxnLst/>
              <a:rect l="l" t="t" r="r" b="b"/>
              <a:pathLst>
                <a:path w="1055370" h="530860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515620"/>
                  </a:lnTo>
                  <a:lnTo>
                    <a:pt x="1047902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7353" y="523506"/>
                  </a:lnTo>
                  <a:lnTo>
                    <a:pt x="14706" y="523506"/>
                  </a:lnTo>
                  <a:lnTo>
                    <a:pt x="1047902" y="523506"/>
                  </a:lnTo>
                  <a:lnTo>
                    <a:pt x="1055255" y="523506"/>
                  </a:lnTo>
                  <a:lnTo>
                    <a:pt x="1055255" y="523240"/>
                  </a:lnTo>
                  <a:lnTo>
                    <a:pt x="1055255" y="51562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547580" y="2173889"/>
              <a:ext cx="636270" cy="394335"/>
            </a:xfrm>
            <a:custGeom>
              <a:avLst/>
              <a:gdLst/>
              <a:ahLst/>
              <a:cxnLst/>
              <a:rect l="l" t="t" r="r" b="b"/>
              <a:pathLst>
                <a:path w="636270" h="394335">
                  <a:moveTo>
                    <a:pt x="26035" y="1397"/>
                  </a:moveTo>
                  <a:lnTo>
                    <a:pt x="0" y="1397"/>
                  </a:lnTo>
                  <a:lnTo>
                    <a:pt x="0" y="113157"/>
                  </a:lnTo>
                  <a:lnTo>
                    <a:pt x="13970" y="113157"/>
                  </a:lnTo>
                  <a:lnTo>
                    <a:pt x="13970" y="73621"/>
                  </a:lnTo>
                  <a:lnTo>
                    <a:pt x="26073" y="73621"/>
                  </a:lnTo>
                  <a:lnTo>
                    <a:pt x="46362" y="59651"/>
                  </a:lnTo>
                  <a:lnTo>
                    <a:pt x="13970" y="59651"/>
                  </a:lnTo>
                  <a:lnTo>
                    <a:pt x="13970" y="15367"/>
                  </a:lnTo>
                  <a:lnTo>
                    <a:pt x="46415" y="15367"/>
                  </a:lnTo>
                  <a:lnTo>
                    <a:pt x="46101" y="14528"/>
                  </a:lnTo>
                  <a:lnTo>
                    <a:pt x="44513" y="10058"/>
                  </a:lnTo>
                  <a:lnTo>
                    <a:pt x="41490" y="6756"/>
                  </a:lnTo>
                  <a:lnTo>
                    <a:pt x="32550" y="2463"/>
                  </a:lnTo>
                  <a:lnTo>
                    <a:pt x="26035" y="1397"/>
                  </a:lnTo>
                  <a:close/>
                </a:path>
                <a:path w="636270" h="394335">
                  <a:moveTo>
                    <a:pt x="46415" y="15367"/>
                  </a:moveTo>
                  <a:lnTo>
                    <a:pt x="22631" y="15367"/>
                  </a:lnTo>
                  <a:lnTo>
                    <a:pt x="26314" y="15875"/>
                  </a:lnTo>
                  <a:lnTo>
                    <a:pt x="28638" y="16903"/>
                  </a:lnTo>
                  <a:lnTo>
                    <a:pt x="31064" y="17932"/>
                  </a:lnTo>
                  <a:lnTo>
                    <a:pt x="32639" y="19646"/>
                  </a:lnTo>
                  <a:lnTo>
                    <a:pt x="33388" y="22072"/>
                  </a:lnTo>
                  <a:lnTo>
                    <a:pt x="34226" y="24498"/>
                  </a:lnTo>
                  <a:lnTo>
                    <a:pt x="34645" y="28219"/>
                  </a:lnTo>
                  <a:lnTo>
                    <a:pt x="34645" y="46799"/>
                  </a:lnTo>
                  <a:lnTo>
                    <a:pt x="34320" y="49682"/>
                  </a:lnTo>
                  <a:lnTo>
                    <a:pt x="34226" y="50520"/>
                  </a:lnTo>
                  <a:lnTo>
                    <a:pt x="33388" y="52946"/>
                  </a:lnTo>
                  <a:lnTo>
                    <a:pt x="32639" y="55372"/>
                  </a:lnTo>
                  <a:lnTo>
                    <a:pt x="31064" y="57086"/>
                  </a:lnTo>
                  <a:lnTo>
                    <a:pt x="28638" y="58115"/>
                  </a:lnTo>
                  <a:lnTo>
                    <a:pt x="26314" y="59143"/>
                  </a:lnTo>
                  <a:lnTo>
                    <a:pt x="22631" y="59651"/>
                  </a:lnTo>
                  <a:lnTo>
                    <a:pt x="46362" y="59651"/>
                  </a:lnTo>
                  <a:lnTo>
                    <a:pt x="47777" y="55880"/>
                  </a:lnTo>
                  <a:lnTo>
                    <a:pt x="48502" y="50520"/>
                  </a:lnTo>
                  <a:lnTo>
                    <a:pt x="48516" y="24498"/>
                  </a:lnTo>
                  <a:lnTo>
                    <a:pt x="47864" y="19646"/>
                  </a:lnTo>
                  <a:lnTo>
                    <a:pt x="47777" y="18999"/>
                  </a:lnTo>
                  <a:lnTo>
                    <a:pt x="46415" y="15367"/>
                  </a:lnTo>
                  <a:close/>
                </a:path>
                <a:path w="636270" h="394335">
                  <a:moveTo>
                    <a:pt x="66179" y="0"/>
                  </a:moveTo>
                  <a:lnTo>
                    <a:pt x="61899" y="0"/>
                  </a:lnTo>
                  <a:lnTo>
                    <a:pt x="60083" y="698"/>
                  </a:lnTo>
                  <a:lnTo>
                    <a:pt x="58597" y="2095"/>
                  </a:lnTo>
                  <a:lnTo>
                    <a:pt x="57099" y="3403"/>
                  </a:lnTo>
                  <a:lnTo>
                    <a:pt x="56362" y="5029"/>
                  </a:lnTo>
                  <a:lnTo>
                    <a:pt x="56362" y="8851"/>
                  </a:lnTo>
                  <a:lnTo>
                    <a:pt x="57099" y="10477"/>
                  </a:lnTo>
                  <a:lnTo>
                    <a:pt x="58597" y="11874"/>
                  </a:lnTo>
                  <a:lnTo>
                    <a:pt x="60172" y="13271"/>
                  </a:lnTo>
                  <a:lnTo>
                    <a:pt x="61988" y="13970"/>
                  </a:lnTo>
                  <a:lnTo>
                    <a:pt x="66090" y="13970"/>
                  </a:lnTo>
                  <a:lnTo>
                    <a:pt x="67856" y="13271"/>
                  </a:lnTo>
                  <a:lnTo>
                    <a:pt x="69354" y="11874"/>
                  </a:lnTo>
                  <a:lnTo>
                    <a:pt x="70929" y="10477"/>
                  </a:lnTo>
                  <a:lnTo>
                    <a:pt x="71729" y="8851"/>
                  </a:lnTo>
                  <a:lnTo>
                    <a:pt x="71729" y="5029"/>
                  </a:lnTo>
                  <a:lnTo>
                    <a:pt x="70980" y="3403"/>
                  </a:lnTo>
                  <a:lnTo>
                    <a:pt x="69494" y="2095"/>
                  </a:lnTo>
                  <a:lnTo>
                    <a:pt x="67995" y="698"/>
                  </a:lnTo>
                  <a:lnTo>
                    <a:pt x="66179" y="0"/>
                  </a:lnTo>
                  <a:close/>
                </a:path>
                <a:path w="636270" h="394335">
                  <a:moveTo>
                    <a:pt x="71031" y="22352"/>
                  </a:moveTo>
                  <a:lnTo>
                    <a:pt x="57061" y="22352"/>
                  </a:lnTo>
                  <a:lnTo>
                    <a:pt x="57061" y="113157"/>
                  </a:lnTo>
                  <a:lnTo>
                    <a:pt x="71031" y="113157"/>
                  </a:lnTo>
                  <a:lnTo>
                    <a:pt x="71031" y="22352"/>
                  </a:lnTo>
                  <a:close/>
                </a:path>
                <a:path w="636270" h="394335">
                  <a:moveTo>
                    <a:pt x="93433" y="1397"/>
                  </a:moveTo>
                  <a:lnTo>
                    <a:pt x="79463" y="1397"/>
                  </a:lnTo>
                  <a:lnTo>
                    <a:pt x="79463" y="113157"/>
                  </a:lnTo>
                  <a:lnTo>
                    <a:pt x="93433" y="113157"/>
                  </a:lnTo>
                  <a:lnTo>
                    <a:pt x="93433" y="1397"/>
                  </a:lnTo>
                  <a:close/>
                </a:path>
                <a:path w="636270" h="394335">
                  <a:moveTo>
                    <a:pt x="134416" y="20955"/>
                  </a:moveTo>
                  <a:lnTo>
                    <a:pt x="117652" y="20955"/>
                  </a:lnTo>
                  <a:lnTo>
                    <a:pt x="111506" y="23558"/>
                  </a:lnTo>
                  <a:lnTo>
                    <a:pt x="107594" y="28778"/>
                  </a:lnTo>
                  <a:lnTo>
                    <a:pt x="103784" y="33997"/>
                  </a:lnTo>
                  <a:lnTo>
                    <a:pt x="101866" y="42240"/>
                  </a:lnTo>
                  <a:lnTo>
                    <a:pt x="101866" y="93268"/>
                  </a:lnTo>
                  <a:lnTo>
                    <a:pt x="103784" y="101511"/>
                  </a:lnTo>
                  <a:lnTo>
                    <a:pt x="107594" y="106730"/>
                  </a:lnTo>
                  <a:lnTo>
                    <a:pt x="111506" y="111950"/>
                  </a:lnTo>
                  <a:lnTo>
                    <a:pt x="117652" y="114554"/>
                  </a:lnTo>
                  <a:lnTo>
                    <a:pt x="134416" y="114554"/>
                  </a:lnTo>
                  <a:lnTo>
                    <a:pt x="140525" y="111950"/>
                  </a:lnTo>
                  <a:lnTo>
                    <a:pt x="144335" y="106730"/>
                  </a:lnTo>
                  <a:lnTo>
                    <a:pt x="146902" y="102249"/>
                  </a:lnTo>
                  <a:lnTo>
                    <a:pt x="146990" y="101981"/>
                  </a:lnTo>
                  <a:lnTo>
                    <a:pt x="122504" y="101981"/>
                  </a:lnTo>
                  <a:lnTo>
                    <a:pt x="119888" y="100723"/>
                  </a:lnTo>
                  <a:lnTo>
                    <a:pt x="118211" y="98209"/>
                  </a:lnTo>
                  <a:lnTo>
                    <a:pt x="116636" y="95694"/>
                  </a:lnTo>
                  <a:lnTo>
                    <a:pt x="115836" y="90995"/>
                  </a:lnTo>
                  <a:lnTo>
                    <a:pt x="115836" y="44615"/>
                  </a:lnTo>
                  <a:lnTo>
                    <a:pt x="122504" y="33528"/>
                  </a:lnTo>
                  <a:lnTo>
                    <a:pt x="146990" y="33528"/>
                  </a:lnTo>
                  <a:lnTo>
                    <a:pt x="146902" y="33259"/>
                  </a:lnTo>
                  <a:lnTo>
                    <a:pt x="144335" y="28778"/>
                  </a:lnTo>
                  <a:lnTo>
                    <a:pt x="140525" y="23558"/>
                  </a:lnTo>
                  <a:lnTo>
                    <a:pt x="134416" y="20955"/>
                  </a:lnTo>
                  <a:close/>
                </a:path>
                <a:path w="636270" h="394335">
                  <a:moveTo>
                    <a:pt x="146990" y="33528"/>
                  </a:moveTo>
                  <a:lnTo>
                    <a:pt x="129578" y="33528"/>
                  </a:lnTo>
                  <a:lnTo>
                    <a:pt x="132143" y="34836"/>
                  </a:lnTo>
                  <a:lnTo>
                    <a:pt x="133633" y="37299"/>
                  </a:lnTo>
                  <a:lnTo>
                    <a:pt x="135301" y="39814"/>
                  </a:lnTo>
                  <a:lnTo>
                    <a:pt x="135394" y="39954"/>
                  </a:lnTo>
                  <a:lnTo>
                    <a:pt x="136232" y="44615"/>
                  </a:lnTo>
                  <a:lnTo>
                    <a:pt x="136232" y="90995"/>
                  </a:lnTo>
                  <a:lnTo>
                    <a:pt x="135394" y="95694"/>
                  </a:lnTo>
                  <a:lnTo>
                    <a:pt x="133718" y="98209"/>
                  </a:lnTo>
                  <a:lnTo>
                    <a:pt x="132143" y="100723"/>
                  </a:lnTo>
                  <a:lnTo>
                    <a:pt x="129578" y="101981"/>
                  </a:lnTo>
                  <a:lnTo>
                    <a:pt x="146990" y="101981"/>
                  </a:lnTo>
                  <a:lnTo>
                    <a:pt x="148736" y="96634"/>
                  </a:lnTo>
                  <a:lnTo>
                    <a:pt x="149836" y="89885"/>
                  </a:lnTo>
                  <a:lnTo>
                    <a:pt x="150105" y="84099"/>
                  </a:lnTo>
                  <a:lnTo>
                    <a:pt x="150202" y="53505"/>
                  </a:lnTo>
                  <a:lnTo>
                    <a:pt x="149836" y="45623"/>
                  </a:lnTo>
                  <a:lnTo>
                    <a:pt x="148736" y="38874"/>
                  </a:lnTo>
                  <a:lnTo>
                    <a:pt x="146990" y="33528"/>
                  </a:lnTo>
                  <a:close/>
                </a:path>
                <a:path w="636270" h="394335">
                  <a:moveTo>
                    <a:pt x="178854" y="34925"/>
                  </a:moveTo>
                  <a:lnTo>
                    <a:pt x="164884" y="34925"/>
                  </a:lnTo>
                  <a:lnTo>
                    <a:pt x="164921" y="90805"/>
                  </a:lnTo>
                  <a:lnTo>
                    <a:pt x="165313" y="95745"/>
                  </a:lnTo>
                  <a:lnTo>
                    <a:pt x="165354" y="96253"/>
                  </a:lnTo>
                  <a:lnTo>
                    <a:pt x="179514" y="113157"/>
                  </a:lnTo>
                  <a:lnTo>
                    <a:pt x="194221" y="113157"/>
                  </a:lnTo>
                  <a:lnTo>
                    <a:pt x="194221" y="100584"/>
                  </a:lnTo>
                  <a:lnTo>
                    <a:pt x="185381" y="100584"/>
                  </a:lnTo>
                  <a:lnTo>
                    <a:pt x="183375" y="99974"/>
                  </a:lnTo>
                  <a:lnTo>
                    <a:pt x="178854" y="87261"/>
                  </a:lnTo>
                  <a:lnTo>
                    <a:pt x="178854" y="34925"/>
                  </a:lnTo>
                  <a:close/>
                </a:path>
                <a:path w="636270" h="394335">
                  <a:moveTo>
                    <a:pt x="180949" y="1397"/>
                  </a:moveTo>
                  <a:lnTo>
                    <a:pt x="166979" y="1397"/>
                  </a:lnTo>
                  <a:lnTo>
                    <a:pt x="167061" y="6515"/>
                  </a:lnTo>
                  <a:lnTo>
                    <a:pt x="166103" y="10896"/>
                  </a:lnTo>
                  <a:lnTo>
                    <a:pt x="162001" y="18719"/>
                  </a:lnTo>
                  <a:lnTo>
                    <a:pt x="159016" y="21234"/>
                  </a:lnTo>
                  <a:lnTo>
                    <a:pt x="155105" y="22352"/>
                  </a:lnTo>
                  <a:lnTo>
                    <a:pt x="155105" y="34925"/>
                  </a:lnTo>
                  <a:lnTo>
                    <a:pt x="194221" y="34925"/>
                  </a:lnTo>
                  <a:lnTo>
                    <a:pt x="194221" y="22352"/>
                  </a:lnTo>
                  <a:lnTo>
                    <a:pt x="170472" y="22352"/>
                  </a:lnTo>
                  <a:lnTo>
                    <a:pt x="173456" y="21424"/>
                  </a:lnTo>
                  <a:lnTo>
                    <a:pt x="175920" y="18999"/>
                  </a:lnTo>
                  <a:lnTo>
                    <a:pt x="177876" y="15087"/>
                  </a:lnTo>
                  <a:lnTo>
                    <a:pt x="179933" y="11087"/>
                  </a:lnTo>
                  <a:lnTo>
                    <a:pt x="180949" y="6515"/>
                  </a:lnTo>
                  <a:lnTo>
                    <a:pt x="180949" y="1397"/>
                  </a:lnTo>
                  <a:close/>
                </a:path>
                <a:path w="636270" h="394335">
                  <a:moveTo>
                    <a:pt x="241719" y="22352"/>
                  </a:moveTo>
                  <a:lnTo>
                    <a:pt x="227749" y="22352"/>
                  </a:lnTo>
                  <a:lnTo>
                    <a:pt x="227749" y="141097"/>
                  </a:lnTo>
                  <a:lnTo>
                    <a:pt x="241719" y="141097"/>
                  </a:lnTo>
                  <a:lnTo>
                    <a:pt x="241719" y="102958"/>
                  </a:lnTo>
                  <a:lnTo>
                    <a:pt x="274889" y="102958"/>
                  </a:lnTo>
                  <a:lnTo>
                    <a:pt x="275063" y="101981"/>
                  </a:lnTo>
                  <a:lnTo>
                    <a:pt x="248983" y="101981"/>
                  </a:lnTo>
                  <a:lnTo>
                    <a:pt x="246240" y="100672"/>
                  </a:lnTo>
                  <a:lnTo>
                    <a:pt x="244373" y="98069"/>
                  </a:lnTo>
                  <a:lnTo>
                    <a:pt x="242608" y="95364"/>
                  </a:lnTo>
                  <a:lnTo>
                    <a:pt x="241719" y="91871"/>
                  </a:lnTo>
                  <a:lnTo>
                    <a:pt x="241719" y="43637"/>
                  </a:lnTo>
                  <a:lnTo>
                    <a:pt x="242608" y="40182"/>
                  </a:lnTo>
                  <a:lnTo>
                    <a:pt x="244373" y="37579"/>
                  </a:lnTo>
                  <a:lnTo>
                    <a:pt x="246240" y="34874"/>
                  </a:lnTo>
                  <a:lnTo>
                    <a:pt x="248983" y="33528"/>
                  </a:lnTo>
                  <a:lnTo>
                    <a:pt x="275056" y="33528"/>
                  </a:lnTo>
                  <a:lnTo>
                    <a:pt x="274881" y="32550"/>
                  </a:lnTo>
                  <a:lnTo>
                    <a:pt x="241719" y="32550"/>
                  </a:lnTo>
                  <a:lnTo>
                    <a:pt x="241719" y="22352"/>
                  </a:lnTo>
                  <a:close/>
                </a:path>
                <a:path w="636270" h="394335">
                  <a:moveTo>
                    <a:pt x="274889" y="102958"/>
                  </a:moveTo>
                  <a:lnTo>
                    <a:pt x="241719" y="102958"/>
                  </a:lnTo>
                  <a:lnTo>
                    <a:pt x="243116" y="106121"/>
                  </a:lnTo>
                  <a:lnTo>
                    <a:pt x="245173" y="108877"/>
                  </a:lnTo>
                  <a:lnTo>
                    <a:pt x="247865" y="111201"/>
                  </a:lnTo>
                  <a:lnTo>
                    <a:pt x="250659" y="113436"/>
                  </a:lnTo>
                  <a:lnTo>
                    <a:pt x="254292" y="114554"/>
                  </a:lnTo>
                  <a:lnTo>
                    <a:pt x="265099" y="114554"/>
                  </a:lnTo>
                  <a:lnTo>
                    <a:pt x="269570" y="112369"/>
                  </a:lnTo>
                  <a:lnTo>
                    <a:pt x="272173" y="107988"/>
                  </a:lnTo>
                  <a:lnTo>
                    <a:pt x="274789" y="103517"/>
                  </a:lnTo>
                  <a:lnTo>
                    <a:pt x="274889" y="102958"/>
                  </a:lnTo>
                  <a:close/>
                </a:path>
                <a:path w="636270" h="394335">
                  <a:moveTo>
                    <a:pt x="275056" y="33528"/>
                  </a:moveTo>
                  <a:lnTo>
                    <a:pt x="255968" y="33528"/>
                  </a:lnTo>
                  <a:lnTo>
                    <a:pt x="258394" y="34696"/>
                  </a:lnTo>
                  <a:lnTo>
                    <a:pt x="259880" y="37020"/>
                  </a:lnTo>
                  <a:lnTo>
                    <a:pt x="261378" y="39255"/>
                  </a:lnTo>
                  <a:lnTo>
                    <a:pt x="262115" y="42659"/>
                  </a:lnTo>
                  <a:lnTo>
                    <a:pt x="262115" y="92849"/>
                  </a:lnTo>
                  <a:lnTo>
                    <a:pt x="255968" y="101981"/>
                  </a:lnTo>
                  <a:lnTo>
                    <a:pt x="275063" y="101981"/>
                  </a:lnTo>
                  <a:lnTo>
                    <a:pt x="276076" y="96304"/>
                  </a:lnTo>
                  <a:lnTo>
                    <a:pt x="276085" y="39255"/>
                  </a:lnTo>
                  <a:lnTo>
                    <a:pt x="275056" y="33528"/>
                  </a:lnTo>
                  <a:close/>
                </a:path>
                <a:path w="636270" h="394335">
                  <a:moveTo>
                    <a:pt x="265099" y="20955"/>
                  </a:moveTo>
                  <a:lnTo>
                    <a:pt x="254292" y="20955"/>
                  </a:lnTo>
                  <a:lnTo>
                    <a:pt x="250659" y="22123"/>
                  </a:lnTo>
                  <a:lnTo>
                    <a:pt x="245173" y="26682"/>
                  </a:lnTo>
                  <a:lnTo>
                    <a:pt x="243116" y="29387"/>
                  </a:lnTo>
                  <a:lnTo>
                    <a:pt x="241719" y="32550"/>
                  </a:lnTo>
                  <a:lnTo>
                    <a:pt x="274881" y="32550"/>
                  </a:lnTo>
                  <a:lnTo>
                    <a:pt x="274789" y="32042"/>
                  </a:lnTo>
                  <a:lnTo>
                    <a:pt x="272173" y="27660"/>
                  </a:lnTo>
                  <a:lnTo>
                    <a:pt x="269570" y="23190"/>
                  </a:lnTo>
                  <a:lnTo>
                    <a:pt x="265099" y="20955"/>
                  </a:lnTo>
                  <a:close/>
                </a:path>
                <a:path w="636270" h="394335">
                  <a:moveTo>
                    <a:pt x="298513" y="1397"/>
                  </a:moveTo>
                  <a:lnTo>
                    <a:pt x="284543" y="1397"/>
                  </a:lnTo>
                  <a:lnTo>
                    <a:pt x="284543" y="113157"/>
                  </a:lnTo>
                  <a:lnTo>
                    <a:pt x="298513" y="113157"/>
                  </a:lnTo>
                  <a:lnTo>
                    <a:pt x="298513" y="1397"/>
                  </a:lnTo>
                  <a:close/>
                </a:path>
                <a:path w="636270" h="394335">
                  <a:moveTo>
                    <a:pt x="354414" y="33528"/>
                  </a:moveTo>
                  <a:lnTo>
                    <a:pt x="335838" y="33528"/>
                  </a:lnTo>
                  <a:lnTo>
                    <a:pt x="338162" y="34455"/>
                  </a:lnTo>
                  <a:lnTo>
                    <a:pt x="339648" y="36322"/>
                  </a:lnTo>
                  <a:lnTo>
                    <a:pt x="341236" y="38188"/>
                  </a:lnTo>
                  <a:lnTo>
                    <a:pt x="342023" y="41122"/>
                  </a:lnTo>
                  <a:lnTo>
                    <a:pt x="342023" y="48475"/>
                  </a:lnTo>
                  <a:lnTo>
                    <a:pt x="340868" y="51219"/>
                  </a:lnTo>
                  <a:lnTo>
                    <a:pt x="338531" y="53365"/>
                  </a:lnTo>
                  <a:lnTo>
                    <a:pt x="336296" y="55511"/>
                  </a:lnTo>
                  <a:lnTo>
                    <a:pt x="332803" y="57975"/>
                  </a:lnTo>
                  <a:lnTo>
                    <a:pt x="323494" y="63474"/>
                  </a:lnTo>
                  <a:lnTo>
                    <a:pt x="319773" y="65989"/>
                  </a:lnTo>
                  <a:lnTo>
                    <a:pt x="316877" y="68313"/>
                  </a:lnTo>
                  <a:lnTo>
                    <a:pt x="313994" y="70548"/>
                  </a:lnTo>
                  <a:lnTo>
                    <a:pt x="311480" y="73621"/>
                  </a:lnTo>
                  <a:lnTo>
                    <a:pt x="309333" y="77533"/>
                  </a:lnTo>
                  <a:lnTo>
                    <a:pt x="307289" y="81356"/>
                  </a:lnTo>
                  <a:lnTo>
                    <a:pt x="306260" y="86055"/>
                  </a:lnTo>
                  <a:lnTo>
                    <a:pt x="306260" y="99098"/>
                  </a:lnTo>
                  <a:lnTo>
                    <a:pt x="307869" y="104546"/>
                  </a:lnTo>
                  <a:lnTo>
                    <a:pt x="307936" y="104775"/>
                  </a:lnTo>
                  <a:lnTo>
                    <a:pt x="311169" y="108546"/>
                  </a:lnTo>
                  <a:lnTo>
                    <a:pt x="314744" y="112598"/>
                  </a:lnTo>
                  <a:lnTo>
                    <a:pt x="319214" y="114554"/>
                  </a:lnTo>
                  <a:lnTo>
                    <a:pt x="332905" y="114554"/>
                  </a:lnTo>
                  <a:lnTo>
                    <a:pt x="338670" y="110693"/>
                  </a:lnTo>
                  <a:lnTo>
                    <a:pt x="342023" y="102958"/>
                  </a:lnTo>
                  <a:lnTo>
                    <a:pt x="356023" y="102958"/>
                  </a:lnTo>
                  <a:lnTo>
                    <a:pt x="356014" y="101981"/>
                  </a:lnTo>
                  <a:lnTo>
                    <a:pt x="326847" y="101981"/>
                  </a:lnTo>
                  <a:lnTo>
                    <a:pt x="324281" y="100863"/>
                  </a:lnTo>
                  <a:lnTo>
                    <a:pt x="322605" y="98628"/>
                  </a:lnTo>
                  <a:lnTo>
                    <a:pt x="321030" y="96393"/>
                  </a:lnTo>
                  <a:lnTo>
                    <a:pt x="320230" y="93408"/>
                  </a:lnTo>
                  <a:lnTo>
                    <a:pt x="320230" y="85407"/>
                  </a:lnTo>
                  <a:lnTo>
                    <a:pt x="321398" y="81953"/>
                  </a:lnTo>
                  <a:lnTo>
                    <a:pt x="323723" y="79349"/>
                  </a:lnTo>
                  <a:lnTo>
                    <a:pt x="326059" y="76644"/>
                  </a:lnTo>
                  <a:lnTo>
                    <a:pt x="329361" y="73761"/>
                  </a:lnTo>
                  <a:lnTo>
                    <a:pt x="333641" y="70688"/>
                  </a:lnTo>
                  <a:lnTo>
                    <a:pt x="335978" y="69100"/>
                  </a:lnTo>
                  <a:lnTo>
                    <a:pt x="337794" y="67754"/>
                  </a:lnTo>
                  <a:lnTo>
                    <a:pt x="339090" y="66636"/>
                  </a:lnTo>
                  <a:lnTo>
                    <a:pt x="340398" y="65430"/>
                  </a:lnTo>
                  <a:lnTo>
                    <a:pt x="341376" y="64173"/>
                  </a:lnTo>
                  <a:lnTo>
                    <a:pt x="342023" y="62865"/>
                  </a:lnTo>
                  <a:lnTo>
                    <a:pt x="355993" y="62865"/>
                  </a:lnTo>
                  <a:lnTo>
                    <a:pt x="355942" y="39255"/>
                  </a:lnTo>
                  <a:lnTo>
                    <a:pt x="354414" y="33528"/>
                  </a:lnTo>
                  <a:close/>
                </a:path>
                <a:path w="636270" h="394335">
                  <a:moveTo>
                    <a:pt x="356023" y="102958"/>
                  </a:moveTo>
                  <a:lnTo>
                    <a:pt x="342023" y="102958"/>
                  </a:lnTo>
                  <a:lnTo>
                    <a:pt x="342100" y="105105"/>
                  </a:lnTo>
                  <a:lnTo>
                    <a:pt x="342265" y="106311"/>
                  </a:lnTo>
                  <a:lnTo>
                    <a:pt x="343192" y="110223"/>
                  </a:lnTo>
                  <a:lnTo>
                    <a:pt x="343890" y="111848"/>
                  </a:lnTo>
                  <a:lnTo>
                    <a:pt x="344817" y="113157"/>
                  </a:lnTo>
                  <a:lnTo>
                    <a:pt x="357390" y="113157"/>
                  </a:lnTo>
                  <a:lnTo>
                    <a:pt x="356756" y="110693"/>
                  </a:lnTo>
                  <a:lnTo>
                    <a:pt x="356351" y="108686"/>
                  </a:lnTo>
                  <a:lnTo>
                    <a:pt x="356133" y="106870"/>
                  </a:lnTo>
                  <a:lnTo>
                    <a:pt x="356023" y="102958"/>
                  </a:lnTo>
                  <a:close/>
                </a:path>
                <a:path w="636270" h="394335">
                  <a:moveTo>
                    <a:pt x="355993" y="62865"/>
                  </a:moveTo>
                  <a:lnTo>
                    <a:pt x="342023" y="62865"/>
                  </a:lnTo>
                  <a:lnTo>
                    <a:pt x="342023" y="91782"/>
                  </a:lnTo>
                  <a:lnTo>
                    <a:pt x="341464" y="93929"/>
                  </a:lnTo>
                  <a:lnTo>
                    <a:pt x="340169" y="96164"/>
                  </a:lnTo>
                  <a:lnTo>
                    <a:pt x="338112" y="98488"/>
                  </a:lnTo>
                  <a:lnTo>
                    <a:pt x="336936" y="99885"/>
                  </a:lnTo>
                  <a:lnTo>
                    <a:pt x="336043" y="100863"/>
                  </a:lnTo>
                  <a:lnTo>
                    <a:pt x="333552" y="101981"/>
                  </a:lnTo>
                  <a:lnTo>
                    <a:pt x="356014" y="101981"/>
                  </a:lnTo>
                  <a:lnTo>
                    <a:pt x="355993" y="62865"/>
                  </a:lnTo>
                  <a:close/>
                </a:path>
                <a:path w="636270" h="394335">
                  <a:moveTo>
                    <a:pt x="341147" y="20955"/>
                  </a:moveTo>
                  <a:lnTo>
                    <a:pt x="323913" y="20955"/>
                  </a:lnTo>
                  <a:lnTo>
                    <a:pt x="317677" y="23418"/>
                  </a:lnTo>
                  <a:lnTo>
                    <a:pt x="310311" y="33197"/>
                  </a:lnTo>
                  <a:lnTo>
                    <a:pt x="308495" y="40182"/>
                  </a:lnTo>
                  <a:lnTo>
                    <a:pt x="308495" y="51409"/>
                  </a:lnTo>
                  <a:lnTo>
                    <a:pt x="322465" y="51409"/>
                  </a:lnTo>
                  <a:lnTo>
                    <a:pt x="322465" y="42887"/>
                  </a:lnTo>
                  <a:lnTo>
                    <a:pt x="323259" y="39446"/>
                  </a:lnTo>
                  <a:lnTo>
                    <a:pt x="323303" y="39255"/>
                  </a:lnTo>
                  <a:lnTo>
                    <a:pt x="324980" y="37020"/>
                  </a:lnTo>
                  <a:lnTo>
                    <a:pt x="326656" y="34696"/>
                  </a:lnTo>
                  <a:lnTo>
                    <a:pt x="329222" y="33528"/>
                  </a:lnTo>
                  <a:lnTo>
                    <a:pt x="354414" y="33528"/>
                  </a:lnTo>
                  <a:lnTo>
                    <a:pt x="354326" y="33197"/>
                  </a:lnTo>
                  <a:lnTo>
                    <a:pt x="354228" y="32829"/>
                  </a:lnTo>
                  <a:lnTo>
                    <a:pt x="347220" y="23418"/>
                  </a:lnTo>
                  <a:lnTo>
                    <a:pt x="347379" y="23418"/>
                  </a:lnTo>
                  <a:lnTo>
                    <a:pt x="341147" y="20955"/>
                  </a:lnTo>
                  <a:close/>
                </a:path>
                <a:path w="636270" h="394335">
                  <a:moveTo>
                    <a:pt x="379755" y="22352"/>
                  </a:moveTo>
                  <a:lnTo>
                    <a:pt x="365785" y="22352"/>
                  </a:lnTo>
                  <a:lnTo>
                    <a:pt x="365785" y="113157"/>
                  </a:lnTo>
                  <a:lnTo>
                    <a:pt x="379755" y="113157"/>
                  </a:lnTo>
                  <a:lnTo>
                    <a:pt x="379755" y="43637"/>
                  </a:lnTo>
                  <a:lnTo>
                    <a:pt x="380631" y="40182"/>
                  </a:lnTo>
                  <a:lnTo>
                    <a:pt x="384263" y="34874"/>
                  </a:lnTo>
                  <a:lnTo>
                    <a:pt x="387019" y="33528"/>
                  </a:lnTo>
                  <a:lnTo>
                    <a:pt x="413082" y="33528"/>
                  </a:lnTo>
                  <a:lnTo>
                    <a:pt x="412905" y="32550"/>
                  </a:lnTo>
                  <a:lnTo>
                    <a:pt x="379755" y="32550"/>
                  </a:lnTo>
                  <a:lnTo>
                    <a:pt x="379755" y="22352"/>
                  </a:lnTo>
                  <a:close/>
                </a:path>
                <a:path w="636270" h="394335">
                  <a:moveTo>
                    <a:pt x="413082" y="33528"/>
                  </a:moveTo>
                  <a:lnTo>
                    <a:pt x="394004" y="33528"/>
                  </a:lnTo>
                  <a:lnTo>
                    <a:pt x="396417" y="34696"/>
                  </a:lnTo>
                  <a:lnTo>
                    <a:pt x="397916" y="37020"/>
                  </a:lnTo>
                  <a:lnTo>
                    <a:pt x="399402" y="39255"/>
                  </a:lnTo>
                  <a:lnTo>
                    <a:pt x="400151" y="42659"/>
                  </a:lnTo>
                  <a:lnTo>
                    <a:pt x="400151" y="113157"/>
                  </a:lnTo>
                  <a:lnTo>
                    <a:pt x="414121" y="113157"/>
                  </a:lnTo>
                  <a:lnTo>
                    <a:pt x="414121" y="39255"/>
                  </a:lnTo>
                  <a:lnTo>
                    <a:pt x="413082" y="33528"/>
                  </a:lnTo>
                  <a:close/>
                </a:path>
                <a:path w="636270" h="394335">
                  <a:moveTo>
                    <a:pt x="403123" y="20955"/>
                  </a:moveTo>
                  <a:lnTo>
                    <a:pt x="392328" y="20955"/>
                  </a:lnTo>
                  <a:lnTo>
                    <a:pt x="388696" y="22123"/>
                  </a:lnTo>
                  <a:lnTo>
                    <a:pt x="383197" y="26682"/>
                  </a:lnTo>
                  <a:lnTo>
                    <a:pt x="381152" y="29387"/>
                  </a:lnTo>
                  <a:lnTo>
                    <a:pt x="379755" y="32550"/>
                  </a:lnTo>
                  <a:lnTo>
                    <a:pt x="412905" y="32550"/>
                  </a:lnTo>
                  <a:lnTo>
                    <a:pt x="412813" y="32042"/>
                  </a:lnTo>
                  <a:lnTo>
                    <a:pt x="410210" y="27660"/>
                  </a:lnTo>
                  <a:lnTo>
                    <a:pt x="407593" y="23190"/>
                  </a:lnTo>
                  <a:lnTo>
                    <a:pt x="403123" y="20955"/>
                  </a:lnTo>
                  <a:close/>
                </a:path>
                <a:path w="636270" h="394335">
                  <a:moveTo>
                    <a:pt x="442772" y="34925"/>
                  </a:moveTo>
                  <a:lnTo>
                    <a:pt x="428802" y="34925"/>
                  </a:lnTo>
                  <a:lnTo>
                    <a:pt x="428839" y="90805"/>
                  </a:lnTo>
                  <a:lnTo>
                    <a:pt x="443420" y="113157"/>
                  </a:lnTo>
                  <a:lnTo>
                    <a:pt x="458139" y="113157"/>
                  </a:lnTo>
                  <a:lnTo>
                    <a:pt x="458139" y="100584"/>
                  </a:lnTo>
                  <a:lnTo>
                    <a:pt x="449287" y="100584"/>
                  </a:lnTo>
                  <a:lnTo>
                    <a:pt x="447281" y="99974"/>
                  </a:lnTo>
                  <a:lnTo>
                    <a:pt x="442772" y="87261"/>
                  </a:lnTo>
                  <a:lnTo>
                    <a:pt x="442772" y="34925"/>
                  </a:lnTo>
                  <a:close/>
                </a:path>
                <a:path w="636270" h="394335">
                  <a:moveTo>
                    <a:pt x="444868" y="1397"/>
                  </a:moveTo>
                  <a:lnTo>
                    <a:pt x="430898" y="1397"/>
                  </a:lnTo>
                  <a:lnTo>
                    <a:pt x="430967" y="6515"/>
                  </a:lnTo>
                  <a:lnTo>
                    <a:pt x="430009" y="10896"/>
                  </a:lnTo>
                  <a:lnTo>
                    <a:pt x="425907" y="18719"/>
                  </a:lnTo>
                  <a:lnTo>
                    <a:pt x="422935" y="21234"/>
                  </a:lnTo>
                  <a:lnTo>
                    <a:pt x="419023" y="22352"/>
                  </a:lnTo>
                  <a:lnTo>
                    <a:pt x="419023" y="34925"/>
                  </a:lnTo>
                  <a:lnTo>
                    <a:pt x="458139" y="34925"/>
                  </a:lnTo>
                  <a:lnTo>
                    <a:pt x="458139" y="22352"/>
                  </a:lnTo>
                  <a:lnTo>
                    <a:pt x="434390" y="22352"/>
                  </a:lnTo>
                  <a:lnTo>
                    <a:pt x="437362" y="21424"/>
                  </a:lnTo>
                  <a:lnTo>
                    <a:pt x="439839" y="18999"/>
                  </a:lnTo>
                  <a:lnTo>
                    <a:pt x="441794" y="15087"/>
                  </a:lnTo>
                  <a:lnTo>
                    <a:pt x="443839" y="11087"/>
                  </a:lnTo>
                  <a:lnTo>
                    <a:pt x="444868" y="6515"/>
                  </a:lnTo>
                  <a:lnTo>
                    <a:pt x="444868" y="1397"/>
                  </a:lnTo>
                  <a:close/>
                </a:path>
                <a:path w="636270" h="394335">
                  <a:moveTo>
                    <a:pt x="21793" y="160655"/>
                  </a:moveTo>
                  <a:lnTo>
                    <a:pt x="10985" y="160655"/>
                  </a:lnTo>
                  <a:lnTo>
                    <a:pt x="6515" y="162890"/>
                  </a:lnTo>
                  <a:lnTo>
                    <a:pt x="3911" y="167360"/>
                  </a:lnTo>
                  <a:lnTo>
                    <a:pt x="1308" y="171742"/>
                  </a:lnTo>
                  <a:lnTo>
                    <a:pt x="0" y="178955"/>
                  </a:lnTo>
                  <a:lnTo>
                    <a:pt x="9" y="236004"/>
                  </a:lnTo>
                  <a:lnTo>
                    <a:pt x="1207" y="242658"/>
                  </a:lnTo>
                  <a:lnTo>
                    <a:pt x="1308" y="243217"/>
                  </a:lnTo>
                  <a:lnTo>
                    <a:pt x="3911" y="247688"/>
                  </a:lnTo>
                  <a:lnTo>
                    <a:pt x="6432" y="251929"/>
                  </a:lnTo>
                  <a:lnTo>
                    <a:pt x="6515" y="252069"/>
                  </a:lnTo>
                  <a:lnTo>
                    <a:pt x="10985" y="254254"/>
                  </a:lnTo>
                  <a:lnTo>
                    <a:pt x="21793" y="254254"/>
                  </a:lnTo>
                  <a:lnTo>
                    <a:pt x="25374" y="253136"/>
                  </a:lnTo>
                  <a:lnTo>
                    <a:pt x="30873" y="248577"/>
                  </a:lnTo>
                  <a:lnTo>
                    <a:pt x="32969" y="245821"/>
                  </a:lnTo>
                  <a:lnTo>
                    <a:pt x="34366" y="242658"/>
                  </a:lnTo>
                  <a:lnTo>
                    <a:pt x="48385" y="242658"/>
                  </a:lnTo>
                  <a:lnTo>
                    <a:pt x="48385" y="241681"/>
                  </a:lnTo>
                  <a:lnTo>
                    <a:pt x="20116" y="241681"/>
                  </a:lnTo>
                  <a:lnTo>
                    <a:pt x="17691" y="240563"/>
                  </a:lnTo>
                  <a:lnTo>
                    <a:pt x="16205" y="238328"/>
                  </a:lnTo>
                  <a:lnTo>
                    <a:pt x="14719" y="236004"/>
                  </a:lnTo>
                  <a:lnTo>
                    <a:pt x="13970" y="232549"/>
                  </a:lnTo>
                  <a:lnTo>
                    <a:pt x="13970" y="182359"/>
                  </a:lnTo>
                  <a:lnTo>
                    <a:pt x="14719" y="178955"/>
                  </a:lnTo>
                  <a:lnTo>
                    <a:pt x="16205" y="176720"/>
                  </a:lnTo>
                  <a:lnTo>
                    <a:pt x="17577" y="174574"/>
                  </a:lnTo>
                  <a:lnTo>
                    <a:pt x="17691" y="174396"/>
                  </a:lnTo>
                  <a:lnTo>
                    <a:pt x="20116" y="173228"/>
                  </a:lnTo>
                  <a:lnTo>
                    <a:pt x="48351" y="173228"/>
                  </a:lnTo>
                  <a:lnTo>
                    <a:pt x="48351" y="172250"/>
                  </a:lnTo>
                  <a:lnTo>
                    <a:pt x="34366" y="172250"/>
                  </a:lnTo>
                  <a:lnTo>
                    <a:pt x="32969" y="169087"/>
                  </a:lnTo>
                  <a:lnTo>
                    <a:pt x="30873" y="166382"/>
                  </a:lnTo>
                  <a:lnTo>
                    <a:pt x="28079" y="164147"/>
                  </a:lnTo>
                  <a:lnTo>
                    <a:pt x="25374" y="161823"/>
                  </a:lnTo>
                  <a:lnTo>
                    <a:pt x="21793" y="160655"/>
                  </a:lnTo>
                  <a:close/>
                </a:path>
                <a:path w="636270" h="394335">
                  <a:moveTo>
                    <a:pt x="48385" y="242658"/>
                  </a:moveTo>
                  <a:lnTo>
                    <a:pt x="34366" y="242658"/>
                  </a:lnTo>
                  <a:lnTo>
                    <a:pt x="34366" y="244335"/>
                  </a:lnTo>
                  <a:lnTo>
                    <a:pt x="37160" y="252857"/>
                  </a:lnTo>
                  <a:lnTo>
                    <a:pt x="49733" y="252857"/>
                  </a:lnTo>
                  <a:lnTo>
                    <a:pt x="49085" y="250812"/>
                  </a:lnTo>
                  <a:lnTo>
                    <a:pt x="48666" y="248945"/>
                  </a:lnTo>
                  <a:lnTo>
                    <a:pt x="48624" y="248577"/>
                  </a:lnTo>
                  <a:lnTo>
                    <a:pt x="48523" y="247688"/>
                  </a:lnTo>
                  <a:lnTo>
                    <a:pt x="48402" y="245821"/>
                  </a:lnTo>
                  <a:lnTo>
                    <a:pt x="48385" y="242658"/>
                  </a:lnTo>
                  <a:close/>
                </a:path>
                <a:path w="636270" h="394335">
                  <a:moveTo>
                    <a:pt x="48351" y="173228"/>
                  </a:moveTo>
                  <a:lnTo>
                    <a:pt x="27101" y="173228"/>
                  </a:lnTo>
                  <a:lnTo>
                    <a:pt x="29806" y="174574"/>
                  </a:lnTo>
                  <a:lnTo>
                    <a:pt x="31572" y="177279"/>
                  </a:lnTo>
                  <a:lnTo>
                    <a:pt x="33439" y="179882"/>
                  </a:lnTo>
                  <a:lnTo>
                    <a:pt x="34366" y="183337"/>
                  </a:lnTo>
                  <a:lnTo>
                    <a:pt x="34366" y="231571"/>
                  </a:lnTo>
                  <a:lnTo>
                    <a:pt x="33439" y="235064"/>
                  </a:lnTo>
                  <a:lnTo>
                    <a:pt x="31572" y="237769"/>
                  </a:lnTo>
                  <a:lnTo>
                    <a:pt x="29806" y="240372"/>
                  </a:lnTo>
                  <a:lnTo>
                    <a:pt x="27101" y="241681"/>
                  </a:lnTo>
                  <a:lnTo>
                    <a:pt x="48385" y="241681"/>
                  </a:lnTo>
                  <a:lnTo>
                    <a:pt x="48351" y="173228"/>
                  </a:lnTo>
                  <a:close/>
                </a:path>
                <a:path w="636270" h="394335">
                  <a:moveTo>
                    <a:pt x="48336" y="141097"/>
                  </a:moveTo>
                  <a:lnTo>
                    <a:pt x="34366" y="141097"/>
                  </a:lnTo>
                  <a:lnTo>
                    <a:pt x="34366" y="172250"/>
                  </a:lnTo>
                  <a:lnTo>
                    <a:pt x="48351" y="172250"/>
                  </a:lnTo>
                  <a:lnTo>
                    <a:pt x="48336" y="141097"/>
                  </a:lnTo>
                  <a:close/>
                </a:path>
                <a:path w="636270" h="394335">
                  <a:moveTo>
                    <a:pt x="90297" y="160655"/>
                  </a:moveTo>
                  <a:lnTo>
                    <a:pt x="73444" y="160655"/>
                  </a:lnTo>
                  <a:lnTo>
                    <a:pt x="67246" y="163258"/>
                  </a:lnTo>
                  <a:lnTo>
                    <a:pt x="57467" y="221703"/>
                  </a:lnTo>
                  <a:lnTo>
                    <a:pt x="57834" y="229585"/>
                  </a:lnTo>
                  <a:lnTo>
                    <a:pt x="58934" y="236334"/>
                  </a:lnTo>
                  <a:lnTo>
                    <a:pt x="60680" y="241681"/>
                  </a:lnTo>
                  <a:lnTo>
                    <a:pt x="60767" y="241949"/>
                  </a:lnTo>
                  <a:lnTo>
                    <a:pt x="63334" y="246430"/>
                  </a:lnTo>
                  <a:lnTo>
                    <a:pt x="67246" y="251650"/>
                  </a:lnTo>
                  <a:lnTo>
                    <a:pt x="73444" y="254254"/>
                  </a:lnTo>
                  <a:lnTo>
                    <a:pt x="90297" y="254254"/>
                  </a:lnTo>
                  <a:lnTo>
                    <a:pt x="96354" y="251650"/>
                  </a:lnTo>
                  <a:lnTo>
                    <a:pt x="100076" y="246430"/>
                  </a:lnTo>
                  <a:lnTo>
                    <a:pt x="103554" y="241681"/>
                  </a:lnTo>
                  <a:lnTo>
                    <a:pt x="78282" y="241681"/>
                  </a:lnTo>
                  <a:lnTo>
                    <a:pt x="75628" y="240423"/>
                  </a:lnTo>
                  <a:lnTo>
                    <a:pt x="71437" y="209550"/>
                  </a:lnTo>
                  <a:lnTo>
                    <a:pt x="105803" y="209550"/>
                  </a:lnTo>
                  <a:lnTo>
                    <a:pt x="105803" y="199771"/>
                  </a:lnTo>
                  <a:lnTo>
                    <a:pt x="71437" y="199771"/>
                  </a:lnTo>
                  <a:lnTo>
                    <a:pt x="71437" y="184315"/>
                  </a:lnTo>
                  <a:lnTo>
                    <a:pt x="72275" y="179654"/>
                  </a:lnTo>
                  <a:lnTo>
                    <a:pt x="73952" y="177139"/>
                  </a:lnTo>
                  <a:lnTo>
                    <a:pt x="75628" y="174536"/>
                  </a:lnTo>
                  <a:lnTo>
                    <a:pt x="78282" y="173228"/>
                  </a:lnTo>
                  <a:lnTo>
                    <a:pt x="103554" y="173228"/>
                  </a:lnTo>
                  <a:lnTo>
                    <a:pt x="100076" y="168478"/>
                  </a:lnTo>
                  <a:lnTo>
                    <a:pt x="96354" y="163258"/>
                  </a:lnTo>
                  <a:lnTo>
                    <a:pt x="90297" y="160655"/>
                  </a:lnTo>
                  <a:close/>
                </a:path>
                <a:path w="636270" h="394335">
                  <a:moveTo>
                    <a:pt x="105803" y="217233"/>
                  </a:moveTo>
                  <a:lnTo>
                    <a:pt x="91833" y="217233"/>
                  </a:lnTo>
                  <a:lnTo>
                    <a:pt x="91833" y="230695"/>
                  </a:lnTo>
                  <a:lnTo>
                    <a:pt x="91046" y="235394"/>
                  </a:lnTo>
                  <a:lnTo>
                    <a:pt x="89458" y="237909"/>
                  </a:lnTo>
                  <a:lnTo>
                    <a:pt x="87972" y="240423"/>
                  </a:lnTo>
                  <a:lnTo>
                    <a:pt x="85458" y="241681"/>
                  </a:lnTo>
                  <a:lnTo>
                    <a:pt x="103554" y="241681"/>
                  </a:lnTo>
                  <a:lnTo>
                    <a:pt x="103898" y="241211"/>
                  </a:lnTo>
                  <a:lnTo>
                    <a:pt x="105803" y="232968"/>
                  </a:lnTo>
                  <a:lnTo>
                    <a:pt x="105803" y="217233"/>
                  </a:lnTo>
                  <a:close/>
                </a:path>
                <a:path w="636270" h="394335">
                  <a:moveTo>
                    <a:pt x="103554" y="173228"/>
                  </a:moveTo>
                  <a:lnTo>
                    <a:pt x="85356" y="173228"/>
                  </a:lnTo>
                  <a:lnTo>
                    <a:pt x="87903" y="174536"/>
                  </a:lnTo>
                  <a:lnTo>
                    <a:pt x="91046" y="179514"/>
                  </a:lnTo>
                  <a:lnTo>
                    <a:pt x="91833" y="184315"/>
                  </a:lnTo>
                  <a:lnTo>
                    <a:pt x="91833" y="199771"/>
                  </a:lnTo>
                  <a:lnTo>
                    <a:pt x="105803" y="199771"/>
                  </a:lnTo>
                  <a:lnTo>
                    <a:pt x="105803" y="181940"/>
                  </a:lnTo>
                  <a:lnTo>
                    <a:pt x="103898" y="173697"/>
                  </a:lnTo>
                  <a:lnTo>
                    <a:pt x="103554" y="173228"/>
                  </a:lnTo>
                  <a:close/>
                </a:path>
                <a:path w="636270" h="394335">
                  <a:moveTo>
                    <a:pt x="127546" y="222402"/>
                  </a:moveTo>
                  <a:lnTo>
                    <a:pt x="113576" y="222402"/>
                  </a:lnTo>
                  <a:lnTo>
                    <a:pt x="113605" y="230365"/>
                  </a:lnTo>
                  <a:lnTo>
                    <a:pt x="132384" y="254254"/>
                  </a:lnTo>
                  <a:lnTo>
                    <a:pt x="138722" y="254254"/>
                  </a:lnTo>
                  <a:lnTo>
                    <a:pt x="148866" y="252760"/>
                  </a:lnTo>
                  <a:lnTo>
                    <a:pt x="156113" y="248281"/>
                  </a:lnTo>
                  <a:lnTo>
                    <a:pt x="159958" y="241681"/>
                  </a:lnTo>
                  <a:lnTo>
                    <a:pt x="135928" y="241681"/>
                  </a:lnTo>
                  <a:lnTo>
                    <a:pt x="133731" y="241122"/>
                  </a:lnTo>
                  <a:lnTo>
                    <a:pt x="130568" y="238887"/>
                  </a:lnTo>
                  <a:lnTo>
                    <a:pt x="129400" y="236931"/>
                  </a:lnTo>
                  <a:lnTo>
                    <a:pt x="127914" y="231343"/>
                  </a:lnTo>
                  <a:lnTo>
                    <a:pt x="127577" y="227761"/>
                  </a:lnTo>
                  <a:lnTo>
                    <a:pt x="127546" y="222402"/>
                  </a:lnTo>
                  <a:close/>
                </a:path>
                <a:path w="636270" h="394335">
                  <a:moveTo>
                    <a:pt x="145796" y="160655"/>
                  </a:moveTo>
                  <a:lnTo>
                    <a:pt x="129222" y="160655"/>
                  </a:lnTo>
                  <a:lnTo>
                    <a:pt x="123355" y="162801"/>
                  </a:lnTo>
                  <a:lnTo>
                    <a:pt x="116090" y="171361"/>
                  </a:lnTo>
                  <a:lnTo>
                    <a:pt x="114274" y="176580"/>
                  </a:lnTo>
                  <a:lnTo>
                    <a:pt x="114274" y="187286"/>
                  </a:lnTo>
                  <a:lnTo>
                    <a:pt x="131737" y="209270"/>
                  </a:lnTo>
                  <a:lnTo>
                    <a:pt x="136207" y="212712"/>
                  </a:lnTo>
                  <a:lnTo>
                    <a:pt x="139509" y="215468"/>
                  </a:lnTo>
                  <a:lnTo>
                    <a:pt x="141655" y="217512"/>
                  </a:lnTo>
                  <a:lnTo>
                    <a:pt x="143891" y="219468"/>
                  </a:lnTo>
                  <a:lnTo>
                    <a:pt x="145465" y="221475"/>
                  </a:lnTo>
                  <a:lnTo>
                    <a:pt x="146405" y="223520"/>
                  </a:lnTo>
                  <a:lnTo>
                    <a:pt x="147421" y="225475"/>
                  </a:lnTo>
                  <a:lnTo>
                    <a:pt x="147867" y="227431"/>
                  </a:lnTo>
                  <a:lnTo>
                    <a:pt x="147942" y="234086"/>
                  </a:lnTo>
                  <a:lnTo>
                    <a:pt x="147193" y="236931"/>
                  </a:lnTo>
                  <a:lnTo>
                    <a:pt x="145718" y="238887"/>
                  </a:lnTo>
                  <a:lnTo>
                    <a:pt x="144152" y="240816"/>
                  </a:lnTo>
                  <a:lnTo>
                    <a:pt x="141973" y="241681"/>
                  </a:lnTo>
                  <a:lnTo>
                    <a:pt x="159958" y="241681"/>
                  </a:lnTo>
                  <a:lnTo>
                    <a:pt x="160462" y="240816"/>
                  </a:lnTo>
                  <a:lnTo>
                    <a:pt x="161912" y="230365"/>
                  </a:lnTo>
                  <a:lnTo>
                    <a:pt x="161849" y="225475"/>
                  </a:lnTo>
                  <a:lnTo>
                    <a:pt x="161260" y="222402"/>
                  </a:lnTo>
                  <a:lnTo>
                    <a:pt x="161163" y="221894"/>
                  </a:lnTo>
                  <a:lnTo>
                    <a:pt x="136156" y="195580"/>
                  </a:lnTo>
                  <a:lnTo>
                    <a:pt x="133972" y="193852"/>
                  </a:lnTo>
                  <a:lnTo>
                    <a:pt x="128244" y="184962"/>
                  </a:lnTo>
                  <a:lnTo>
                    <a:pt x="128244" y="179743"/>
                  </a:lnTo>
                  <a:lnTo>
                    <a:pt x="129082" y="177419"/>
                  </a:lnTo>
                  <a:lnTo>
                    <a:pt x="132435" y="174066"/>
                  </a:lnTo>
                  <a:lnTo>
                    <a:pt x="134620" y="173228"/>
                  </a:lnTo>
                  <a:lnTo>
                    <a:pt x="159346" y="173228"/>
                  </a:lnTo>
                  <a:lnTo>
                    <a:pt x="151892" y="163169"/>
                  </a:lnTo>
                  <a:lnTo>
                    <a:pt x="145796" y="160655"/>
                  </a:lnTo>
                  <a:close/>
                </a:path>
                <a:path w="636270" h="394335">
                  <a:moveTo>
                    <a:pt x="159346" y="173228"/>
                  </a:moveTo>
                  <a:lnTo>
                    <a:pt x="140677" y="173228"/>
                  </a:lnTo>
                  <a:lnTo>
                    <a:pt x="143141" y="174434"/>
                  </a:lnTo>
                  <a:lnTo>
                    <a:pt x="144729" y="176860"/>
                  </a:lnTo>
                  <a:lnTo>
                    <a:pt x="146405" y="179184"/>
                  </a:lnTo>
                  <a:lnTo>
                    <a:pt x="147243" y="183705"/>
                  </a:lnTo>
                  <a:lnTo>
                    <a:pt x="147243" y="190411"/>
                  </a:lnTo>
                  <a:lnTo>
                    <a:pt x="161213" y="190411"/>
                  </a:lnTo>
                  <a:lnTo>
                    <a:pt x="161213" y="180632"/>
                  </a:lnTo>
                  <a:lnTo>
                    <a:pt x="159346" y="173228"/>
                  </a:lnTo>
                  <a:close/>
                </a:path>
                <a:path w="636270" h="394335">
                  <a:moveTo>
                    <a:pt x="178803" y="139700"/>
                  </a:moveTo>
                  <a:lnTo>
                    <a:pt x="174523" y="139700"/>
                  </a:lnTo>
                  <a:lnTo>
                    <a:pt x="172707" y="140398"/>
                  </a:lnTo>
                  <a:lnTo>
                    <a:pt x="171208" y="141795"/>
                  </a:lnTo>
                  <a:lnTo>
                    <a:pt x="169722" y="143103"/>
                  </a:lnTo>
                  <a:lnTo>
                    <a:pt x="168973" y="144729"/>
                  </a:lnTo>
                  <a:lnTo>
                    <a:pt x="168973" y="148551"/>
                  </a:lnTo>
                  <a:lnTo>
                    <a:pt x="169722" y="150177"/>
                  </a:lnTo>
                  <a:lnTo>
                    <a:pt x="171208" y="151574"/>
                  </a:lnTo>
                  <a:lnTo>
                    <a:pt x="172796" y="152971"/>
                  </a:lnTo>
                  <a:lnTo>
                    <a:pt x="174612" y="153670"/>
                  </a:lnTo>
                  <a:lnTo>
                    <a:pt x="178714" y="153670"/>
                  </a:lnTo>
                  <a:lnTo>
                    <a:pt x="180479" y="152971"/>
                  </a:lnTo>
                  <a:lnTo>
                    <a:pt x="181965" y="151574"/>
                  </a:lnTo>
                  <a:lnTo>
                    <a:pt x="183553" y="150177"/>
                  </a:lnTo>
                  <a:lnTo>
                    <a:pt x="184340" y="148551"/>
                  </a:lnTo>
                  <a:lnTo>
                    <a:pt x="184340" y="144729"/>
                  </a:lnTo>
                  <a:lnTo>
                    <a:pt x="183603" y="143103"/>
                  </a:lnTo>
                  <a:lnTo>
                    <a:pt x="182105" y="141795"/>
                  </a:lnTo>
                  <a:lnTo>
                    <a:pt x="180619" y="140398"/>
                  </a:lnTo>
                  <a:lnTo>
                    <a:pt x="178803" y="139700"/>
                  </a:lnTo>
                  <a:close/>
                </a:path>
                <a:path w="636270" h="394335">
                  <a:moveTo>
                    <a:pt x="183642" y="162052"/>
                  </a:moveTo>
                  <a:lnTo>
                    <a:pt x="169672" y="162052"/>
                  </a:lnTo>
                  <a:lnTo>
                    <a:pt x="169672" y="252857"/>
                  </a:lnTo>
                  <a:lnTo>
                    <a:pt x="183642" y="252857"/>
                  </a:lnTo>
                  <a:lnTo>
                    <a:pt x="183642" y="162052"/>
                  </a:lnTo>
                  <a:close/>
                </a:path>
                <a:path w="636270" h="394335">
                  <a:moveTo>
                    <a:pt x="169697" y="301752"/>
                  </a:moveTo>
                  <a:lnTo>
                    <a:pt x="155727" y="301752"/>
                  </a:lnTo>
                  <a:lnTo>
                    <a:pt x="155727" y="392557"/>
                  </a:lnTo>
                  <a:lnTo>
                    <a:pt x="169697" y="392557"/>
                  </a:lnTo>
                  <a:lnTo>
                    <a:pt x="169697" y="325412"/>
                  </a:lnTo>
                  <a:lnTo>
                    <a:pt x="170764" y="321538"/>
                  </a:lnTo>
                  <a:lnTo>
                    <a:pt x="175056" y="314655"/>
                  </a:lnTo>
                  <a:lnTo>
                    <a:pt x="177800" y="312928"/>
                  </a:lnTo>
                  <a:lnTo>
                    <a:pt x="169697" y="312928"/>
                  </a:lnTo>
                  <a:lnTo>
                    <a:pt x="169697" y="301752"/>
                  </a:lnTo>
                  <a:close/>
                </a:path>
                <a:path w="636270" h="394335">
                  <a:moveTo>
                    <a:pt x="224294" y="280797"/>
                  </a:moveTo>
                  <a:lnTo>
                    <a:pt x="210324" y="280797"/>
                  </a:lnTo>
                  <a:lnTo>
                    <a:pt x="210324" y="392557"/>
                  </a:lnTo>
                  <a:lnTo>
                    <a:pt x="224294" y="392557"/>
                  </a:lnTo>
                  <a:lnTo>
                    <a:pt x="224294" y="280797"/>
                  </a:lnTo>
                  <a:close/>
                </a:path>
                <a:path w="636270" h="394335">
                  <a:moveTo>
                    <a:pt x="261734" y="301752"/>
                  </a:moveTo>
                  <a:lnTo>
                    <a:pt x="246786" y="301752"/>
                  </a:lnTo>
                  <a:lnTo>
                    <a:pt x="224294" y="347154"/>
                  </a:lnTo>
                  <a:lnTo>
                    <a:pt x="246786" y="392557"/>
                  </a:lnTo>
                  <a:lnTo>
                    <a:pt x="261734" y="392557"/>
                  </a:lnTo>
                  <a:lnTo>
                    <a:pt x="238823" y="347154"/>
                  </a:lnTo>
                  <a:lnTo>
                    <a:pt x="261734" y="301752"/>
                  </a:lnTo>
                  <a:close/>
                </a:path>
                <a:path w="636270" h="394335">
                  <a:moveTo>
                    <a:pt x="191681" y="300355"/>
                  </a:moveTo>
                  <a:lnTo>
                    <a:pt x="183019" y="300355"/>
                  </a:lnTo>
                  <a:lnTo>
                    <a:pt x="179285" y="301561"/>
                  </a:lnTo>
                  <a:lnTo>
                    <a:pt x="173520" y="306412"/>
                  </a:lnTo>
                  <a:lnTo>
                    <a:pt x="171284" y="309384"/>
                  </a:lnTo>
                  <a:lnTo>
                    <a:pt x="169697" y="312928"/>
                  </a:lnTo>
                  <a:lnTo>
                    <a:pt x="184137" y="312928"/>
                  </a:lnTo>
                  <a:lnTo>
                    <a:pt x="186131" y="313994"/>
                  </a:lnTo>
                  <a:lnTo>
                    <a:pt x="187159" y="316141"/>
                  </a:lnTo>
                  <a:lnTo>
                    <a:pt x="188188" y="318185"/>
                  </a:lnTo>
                  <a:lnTo>
                    <a:pt x="188696" y="321538"/>
                  </a:lnTo>
                  <a:lnTo>
                    <a:pt x="188696" y="332206"/>
                  </a:lnTo>
                  <a:lnTo>
                    <a:pt x="202666" y="332206"/>
                  </a:lnTo>
                  <a:lnTo>
                    <a:pt x="202666" y="321538"/>
                  </a:lnTo>
                  <a:lnTo>
                    <a:pt x="202247" y="316280"/>
                  </a:lnTo>
                  <a:lnTo>
                    <a:pt x="201529" y="312928"/>
                  </a:lnTo>
                  <a:lnTo>
                    <a:pt x="201409" y="312369"/>
                  </a:lnTo>
                  <a:lnTo>
                    <a:pt x="200660" y="308368"/>
                  </a:lnTo>
                  <a:lnTo>
                    <a:pt x="199174" y="305384"/>
                  </a:lnTo>
                  <a:lnTo>
                    <a:pt x="196938" y="303428"/>
                  </a:lnTo>
                  <a:lnTo>
                    <a:pt x="194792" y="301383"/>
                  </a:lnTo>
                  <a:lnTo>
                    <a:pt x="191681" y="300355"/>
                  </a:lnTo>
                  <a:close/>
                </a:path>
                <a:path w="636270" h="394335">
                  <a:moveTo>
                    <a:pt x="240423" y="242658"/>
                  </a:moveTo>
                  <a:lnTo>
                    <a:pt x="226453" y="242658"/>
                  </a:lnTo>
                  <a:lnTo>
                    <a:pt x="226453" y="256768"/>
                  </a:lnTo>
                  <a:lnTo>
                    <a:pt x="225513" y="261327"/>
                  </a:lnTo>
                  <a:lnTo>
                    <a:pt x="223659" y="264033"/>
                  </a:lnTo>
                  <a:lnTo>
                    <a:pt x="221792" y="266827"/>
                  </a:lnTo>
                  <a:lnTo>
                    <a:pt x="218389" y="268224"/>
                  </a:lnTo>
                  <a:lnTo>
                    <a:pt x="195580" y="268224"/>
                  </a:lnTo>
                  <a:lnTo>
                    <a:pt x="195580" y="280797"/>
                  </a:lnTo>
                  <a:lnTo>
                    <a:pt x="222440" y="280797"/>
                  </a:lnTo>
                  <a:lnTo>
                    <a:pt x="227660" y="279679"/>
                  </a:lnTo>
                  <a:lnTo>
                    <a:pt x="231203" y="277444"/>
                  </a:lnTo>
                  <a:lnTo>
                    <a:pt x="234835" y="275297"/>
                  </a:lnTo>
                  <a:lnTo>
                    <a:pt x="237248" y="272084"/>
                  </a:lnTo>
                  <a:lnTo>
                    <a:pt x="238348" y="268224"/>
                  </a:lnTo>
                  <a:lnTo>
                    <a:pt x="239763" y="263525"/>
                  </a:lnTo>
                  <a:lnTo>
                    <a:pt x="240423" y="257695"/>
                  </a:lnTo>
                  <a:lnTo>
                    <a:pt x="240423" y="242658"/>
                  </a:lnTo>
                  <a:close/>
                </a:path>
                <a:path w="636270" h="394335">
                  <a:moveTo>
                    <a:pt x="213880" y="160655"/>
                  </a:moveTo>
                  <a:lnTo>
                    <a:pt x="203073" y="160655"/>
                  </a:lnTo>
                  <a:lnTo>
                    <a:pt x="198602" y="162890"/>
                  </a:lnTo>
                  <a:lnTo>
                    <a:pt x="195999" y="167360"/>
                  </a:lnTo>
                  <a:lnTo>
                    <a:pt x="193382" y="171742"/>
                  </a:lnTo>
                  <a:lnTo>
                    <a:pt x="192087" y="178955"/>
                  </a:lnTo>
                  <a:lnTo>
                    <a:pt x="192096" y="236004"/>
                  </a:lnTo>
                  <a:lnTo>
                    <a:pt x="193283" y="242658"/>
                  </a:lnTo>
                  <a:lnTo>
                    <a:pt x="193382" y="243217"/>
                  </a:lnTo>
                  <a:lnTo>
                    <a:pt x="195999" y="247688"/>
                  </a:lnTo>
                  <a:lnTo>
                    <a:pt x="198602" y="252069"/>
                  </a:lnTo>
                  <a:lnTo>
                    <a:pt x="203073" y="254254"/>
                  </a:lnTo>
                  <a:lnTo>
                    <a:pt x="213880" y="254254"/>
                  </a:lnTo>
                  <a:lnTo>
                    <a:pt x="217462" y="253136"/>
                  </a:lnTo>
                  <a:lnTo>
                    <a:pt x="222961" y="248577"/>
                  </a:lnTo>
                  <a:lnTo>
                    <a:pt x="225056" y="245821"/>
                  </a:lnTo>
                  <a:lnTo>
                    <a:pt x="226453" y="242658"/>
                  </a:lnTo>
                  <a:lnTo>
                    <a:pt x="240423" y="242658"/>
                  </a:lnTo>
                  <a:lnTo>
                    <a:pt x="240423" y="241681"/>
                  </a:lnTo>
                  <a:lnTo>
                    <a:pt x="212204" y="241681"/>
                  </a:lnTo>
                  <a:lnTo>
                    <a:pt x="209778" y="240563"/>
                  </a:lnTo>
                  <a:lnTo>
                    <a:pt x="208292" y="238328"/>
                  </a:lnTo>
                  <a:lnTo>
                    <a:pt x="206794" y="236004"/>
                  </a:lnTo>
                  <a:lnTo>
                    <a:pt x="206057" y="232549"/>
                  </a:lnTo>
                  <a:lnTo>
                    <a:pt x="206057" y="182359"/>
                  </a:lnTo>
                  <a:lnTo>
                    <a:pt x="206794" y="178955"/>
                  </a:lnTo>
                  <a:lnTo>
                    <a:pt x="208292" y="176720"/>
                  </a:lnTo>
                  <a:lnTo>
                    <a:pt x="209664" y="174574"/>
                  </a:lnTo>
                  <a:lnTo>
                    <a:pt x="209778" y="174396"/>
                  </a:lnTo>
                  <a:lnTo>
                    <a:pt x="212204" y="173228"/>
                  </a:lnTo>
                  <a:lnTo>
                    <a:pt x="240423" y="173228"/>
                  </a:lnTo>
                  <a:lnTo>
                    <a:pt x="240423" y="172250"/>
                  </a:lnTo>
                  <a:lnTo>
                    <a:pt x="226453" y="172250"/>
                  </a:lnTo>
                  <a:lnTo>
                    <a:pt x="225056" y="169087"/>
                  </a:lnTo>
                  <a:lnTo>
                    <a:pt x="222961" y="166382"/>
                  </a:lnTo>
                  <a:lnTo>
                    <a:pt x="220167" y="164147"/>
                  </a:lnTo>
                  <a:lnTo>
                    <a:pt x="217462" y="161823"/>
                  </a:lnTo>
                  <a:lnTo>
                    <a:pt x="213880" y="160655"/>
                  </a:lnTo>
                  <a:close/>
                </a:path>
                <a:path w="636270" h="394335">
                  <a:moveTo>
                    <a:pt x="262839" y="162052"/>
                  </a:moveTo>
                  <a:lnTo>
                    <a:pt x="248869" y="162052"/>
                  </a:lnTo>
                  <a:lnTo>
                    <a:pt x="248869" y="252857"/>
                  </a:lnTo>
                  <a:lnTo>
                    <a:pt x="262839" y="252857"/>
                  </a:lnTo>
                  <a:lnTo>
                    <a:pt x="262839" y="183337"/>
                  </a:lnTo>
                  <a:lnTo>
                    <a:pt x="263728" y="179882"/>
                  </a:lnTo>
                  <a:lnTo>
                    <a:pt x="265493" y="177279"/>
                  </a:lnTo>
                  <a:lnTo>
                    <a:pt x="267360" y="174574"/>
                  </a:lnTo>
                  <a:lnTo>
                    <a:pt x="270103" y="173228"/>
                  </a:lnTo>
                  <a:lnTo>
                    <a:pt x="296166" y="173228"/>
                  </a:lnTo>
                  <a:lnTo>
                    <a:pt x="295989" y="172250"/>
                  </a:lnTo>
                  <a:lnTo>
                    <a:pt x="262839" y="172250"/>
                  </a:lnTo>
                  <a:lnTo>
                    <a:pt x="262839" y="162052"/>
                  </a:lnTo>
                  <a:close/>
                </a:path>
                <a:path w="636270" h="394335">
                  <a:moveTo>
                    <a:pt x="296166" y="173228"/>
                  </a:moveTo>
                  <a:lnTo>
                    <a:pt x="277088" y="173228"/>
                  </a:lnTo>
                  <a:lnTo>
                    <a:pt x="279514" y="174396"/>
                  </a:lnTo>
                  <a:lnTo>
                    <a:pt x="281000" y="176720"/>
                  </a:lnTo>
                  <a:lnTo>
                    <a:pt x="282486" y="178955"/>
                  </a:lnTo>
                  <a:lnTo>
                    <a:pt x="283235" y="182359"/>
                  </a:lnTo>
                  <a:lnTo>
                    <a:pt x="283235" y="252857"/>
                  </a:lnTo>
                  <a:lnTo>
                    <a:pt x="297205" y="252857"/>
                  </a:lnTo>
                  <a:lnTo>
                    <a:pt x="297205" y="178955"/>
                  </a:lnTo>
                  <a:lnTo>
                    <a:pt x="296166" y="173228"/>
                  </a:lnTo>
                  <a:close/>
                </a:path>
                <a:path w="636270" h="394335">
                  <a:moveTo>
                    <a:pt x="240423" y="173228"/>
                  </a:moveTo>
                  <a:lnTo>
                    <a:pt x="219189" y="173228"/>
                  </a:lnTo>
                  <a:lnTo>
                    <a:pt x="221881" y="174574"/>
                  </a:lnTo>
                  <a:lnTo>
                    <a:pt x="223659" y="177279"/>
                  </a:lnTo>
                  <a:lnTo>
                    <a:pt x="225513" y="179882"/>
                  </a:lnTo>
                  <a:lnTo>
                    <a:pt x="226453" y="183337"/>
                  </a:lnTo>
                  <a:lnTo>
                    <a:pt x="226453" y="231571"/>
                  </a:lnTo>
                  <a:lnTo>
                    <a:pt x="225513" y="235064"/>
                  </a:lnTo>
                  <a:lnTo>
                    <a:pt x="221881" y="240372"/>
                  </a:lnTo>
                  <a:lnTo>
                    <a:pt x="219189" y="241681"/>
                  </a:lnTo>
                  <a:lnTo>
                    <a:pt x="240423" y="241681"/>
                  </a:lnTo>
                  <a:lnTo>
                    <a:pt x="240423" y="173228"/>
                  </a:lnTo>
                  <a:close/>
                </a:path>
                <a:path w="636270" h="394335">
                  <a:moveTo>
                    <a:pt x="240423" y="162052"/>
                  </a:moveTo>
                  <a:lnTo>
                    <a:pt x="226453" y="162052"/>
                  </a:lnTo>
                  <a:lnTo>
                    <a:pt x="226453" y="172250"/>
                  </a:lnTo>
                  <a:lnTo>
                    <a:pt x="240423" y="172250"/>
                  </a:lnTo>
                  <a:lnTo>
                    <a:pt x="240423" y="162052"/>
                  </a:lnTo>
                  <a:close/>
                </a:path>
                <a:path w="636270" h="394335">
                  <a:moveTo>
                    <a:pt x="286219" y="160655"/>
                  </a:moveTo>
                  <a:lnTo>
                    <a:pt x="275412" y="160655"/>
                  </a:lnTo>
                  <a:lnTo>
                    <a:pt x="271780" y="161823"/>
                  </a:lnTo>
                  <a:lnTo>
                    <a:pt x="266280" y="166382"/>
                  </a:lnTo>
                  <a:lnTo>
                    <a:pt x="264236" y="169087"/>
                  </a:lnTo>
                  <a:lnTo>
                    <a:pt x="262839" y="172250"/>
                  </a:lnTo>
                  <a:lnTo>
                    <a:pt x="295989" y="172250"/>
                  </a:lnTo>
                  <a:lnTo>
                    <a:pt x="295897" y="171742"/>
                  </a:lnTo>
                  <a:lnTo>
                    <a:pt x="293293" y="167360"/>
                  </a:lnTo>
                  <a:lnTo>
                    <a:pt x="290690" y="162890"/>
                  </a:lnTo>
                  <a:lnTo>
                    <a:pt x="286219" y="160655"/>
                  </a:lnTo>
                  <a:close/>
                </a:path>
                <a:path w="636270" h="394335">
                  <a:moveTo>
                    <a:pt x="364032" y="139700"/>
                  </a:moveTo>
                  <a:lnTo>
                    <a:pt x="347091" y="139700"/>
                  </a:lnTo>
                  <a:lnTo>
                    <a:pt x="340893" y="142354"/>
                  </a:lnTo>
                  <a:lnTo>
                    <a:pt x="336363" y="148221"/>
                  </a:lnTo>
                  <a:lnTo>
                    <a:pt x="332769" y="152953"/>
                  </a:lnTo>
                  <a:lnTo>
                    <a:pt x="330866" y="159397"/>
                  </a:lnTo>
                  <a:lnTo>
                    <a:pt x="330784" y="168059"/>
                  </a:lnTo>
                  <a:lnTo>
                    <a:pt x="331596" y="177722"/>
                  </a:lnTo>
                  <a:lnTo>
                    <a:pt x="334032" y="185623"/>
                  </a:lnTo>
                  <a:lnTo>
                    <a:pt x="338092" y="191762"/>
                  </a:lnTo>
                  <a:lnTo>
                    <a:pt x="343776" y="196138"/>
                  </a:lnTo>
                  <a:lnTo>
                    <a:pt x="338092" y="200670"/>
                  </a:lnTo>
                  <a:lnTo>
                    <a:pt x="334032" y="207140"/>
                  </a:lnTo>
                  <a:lnTo>
                    <a:pt x="331596" y="215548"/>
                  </a:lnTo>
                  <a:lnTo>
                    <a:pt x="330784" y="225894"/>
                  </a:lnTo>
                  <a:lnTo>
                    <a:pt x="330875" y="234589"/>
                  </a:lnTo>
                  <a:lnTo>
                    <a:pt x="332790" y="241122"/>
                  </a:lnTo>
                  <a:lnTo>
                    <a:pt x="336791" y="246430"/>
                  </a:lnTo>
                  <a:lnTo>
                    <a:pt x="340893" y="251650"/>
                  </a:lnTo>
                  <a:lnTo>
                    <a:pt x="347091" y="254254"/>
                  </a:lnTo>
                  <a:lnTo>
                    <a:pt x="364134" y="254254"/>
                  </a:lnTo>
                  <a:lnTo>
                    <a:pt x="370509" y="251371"/>
                  </a:lnTo>
                  <a:lnTo>
                    <a:pt x="374510" y="245592"/>
                  </a:lnTo>
                  <a:lnTo>
                    <a:pt x="377141" y="240675"/>
                  </a:lnTo>
                  <a:lnTo>
                    <a:pt x="377262" y="240284"/>
                  </a:lnTo>
                  <a:lnTo>
                    <a:pt x="348297" y="240284"/>
                  </a:lnTo>
                  <a:lnTo>
                    <a:pt x="344774" y="234589"/>
                  </a:lnTo>
                  <a:lnTo>
                    <a:pt x="356908" y="202425"/>
                  </a:lnTo>
                  <a:lnTo>
                    <a:pt x="387083" y="202425"/>
                  </a:lnTo>
                  <a:lnTo>
                    <a:pt x="387083" y="189852"/>
                  </a:lnTo>
                  <a:lnTo>
                    <a:pt x="355231" y="189852"/>
                  </a:lnTo>
                  <a:lnTo>
                    <a:pt x="351370" y="188544"/>
                  </a:lnTo>
                  <a:lnTo>
                    <a:pt x="348665" y="185940"/>
                  </a:lnTo>
                  <a:lnTo>
                    <a:pt x="346062" y="183337"/>
                  </a:lnTo>
                  <a:lnTo>
                    <a:pt x="344754" y="178308"/>
                  </a:lnTo>
                  <a:lnTo>
                    <a:pt x="344754" y="159397"/>
                  </a:lnTo>
                  <a:lnTo>
                    <a:pt x="348297" y="153670"/>
                  </a:lnTo>
                  <a:lnTo>
                    <a:pt x="377298" y="153670"/>
                  </a:lnTo>
                  <a:lnTo>
                    <a:pt x="377061" y="152953"/>
                  </a:lnTo>
                  <a:lnTo>
                    <a:pt x="374370" y="148221"/>
                  </a:lnTo>
                  <a:lnTo>
                    <a:pt x="370370" y="142544"/>
                  </a:lnTo>
                  <a:lnTo>
                    <a:pt x="364032" y="139700"/>
                  </a:lnTo>
                  <a:close/>
                </a:path>
                <a:path w="636270" h="394335">
                  <a:moveTo>
                    <a:pt x="380517" y="202425"/>
                  </a:moveTo>
                  <a:lnTo>
                    <a:pt x="366547" y="202425"/>
                  </a:lnTo>
                  <a:lnTo>
                    <a:pt x="366540" y="227334"/>
                  </a:lnTo>
                  <a:lnTo>
                    <a:pt x="365620" y="232968"/>
                  </a:lnTo>
                  <a:lnTo>
                    <a:pt x="363753" y="235953"/>
                  </a:lnTo>
                  <a:lnTo>
                    <a:pt x="361899" y="238836"/>
                  </a:lnTo>
                  <a:lnTo>
                    <a:pt x="359105" y="240284"/>
                  </a:lnTo>
                  <a:lnTo>
                    <a:pt x="377262" y="240284"/>
                  </a:lnTo>
                  <a:lnTo>
                    <a:pt x="379018" y="234589"/>
                  </a:lnTo>
                  <a:lnTo>
                    <a:pt x="380143" y="227334"/>
                  </a:lnTo>
                  <a:lnTo>
                    <a:pt x="380517" y="218909"/>
                  </a:lnTo>
                  <a:lnTo>
                    <a:pt x="380517" y="202425"/>
                  </a:lnTo>
                  <a:close/>
                </a:path>
                <a:path w="636270" h="394335">
                  <a:moveTo>
                    <a:pt x="380517" y="181889"/>
                  </a:moveTo>
                  <a:lnTo>
                    <a:pt x="366547" y="181889"/>
                  </a:lnTo>
                  <a:lnTo>
                    <a:pt x="366547" y="189852"/>
                  </a:lnTo>
                  <a:lnTo>
                    <a:pt x="380517" y="189852"/>
                  </a:lnTo>
                  <a:lnTo>
                    <a:pt x="380517" y="181889"/>
                  </a:lnTo>
                  <a:close/>
                </a:path>
                <a:path w="636270" h="394335">
                  <a:moveTo>
                    <a:pt x="377298" y="153670"/>
                  </a:moveTo>
                  <a:lnTo>
                    <a:pt x="359105" y="153670"/>
                  </a:lnTo>
                  <a:lnTo>
                    <a:pt x="361899" y="155067"/>
                  </a:lnTo>
                  <a:lnTo>
                    <a:pt x="365620" y="160655"/>
                  </a:lnTo>
                  <a:lnTo>
                    <a:pt x="366503" y="165664"/>
                  </a:lnTo>
                  <a:lnTo>
                    <a:pt x="366547" y="173647"/>
                  </a:lnTo>
                  <a:lnTo>
                    <a:pt x="380517" y="173647"/>
                  </a:lnTo>
                  <a:lnTo>
                    <a:pt x="380248" y="168059"/>
                  </a:lnTo>
                  <a:lnTo>
                    <a:pt x="380133" y="165664"/>
                  </a:lnTo>
                  <a:lnTo>
                    <a:pt x="379134" y="159677"/>
                  </a:lnTo>
                  <a:lnTo>
                    <a:pt x="379087" y="159397"/>
                  </a:lnTo>
                  <a:lnTo>
                    <a:pt x="378982" y="158767"/>
                  </a:lnTo>
                  <a:lnTo>
                    <a:pt x="377298" y="153670"/>
                  </a:lnTo>
                  <a:close/>
                </a:path>
                <a:path w="636270" h="394335">
                  <a:moveTo>
                    <a:pt x="446659" y="141097"/>
                  </a:moveTo>
                  <a:lnTo>
                    <a:pt x="420624" y="141097"/>
                  </a:lnTo>
                  <a:lnTo>
                    <a:pt x="420624" y="252857"/>
                  </a:lnTo>
                  <a:lnTo>
                    <a:pt x="434594" y="252857"/>
                  </a:lnTo>
                  <a:lnTo>
                    <a:pt x="434594" y="213321"/>
                  </a:lnTo>
                  <a:lnTo>
                    <a:pt x="446697" y="213321"/>
                  </a:lnTo>
                  <a:lnTo>
                    <a:pt x="466986" y="199351"/>
                  </a:lnTo>
                  <a:lnTo>
                    <a:pt x="434594" y="199351"/>
                  </a:lnTo>
                  <a:lnTo>
                    <a:pt x="434594" y="155067"/>
                  </a:lnTo>
                  <a:lnTo>
                    <a:pt x="467039" y="155067"/>
                  </a:lnTo>
                  <a:lnTo>
                    <a:pt x="466725" y="154228"/>
                  </a:lnTo>
                  <a:lnTo>
                    <a:pt x="465137" y="149758"/>
                  </a:lnTo>
                  <a:lnTo>
                    <a:pt x="462114" y="146456"/>
                  </a:lnTo>
                  <a:lnTo>
                    <a:pt x="453174" y="142163"/>
                  </a:lnTo>
                  <a:lnTo>
                    <a:pt x="446659" y="141097"/>
                  </a:lnTo>
                  <a:close/>
                </a:path>
                <a:path w="636270" h="394335">
                  <a:moveTo>
                    <a:pt x="467039" y="155067"/>
                  </a:moveTo>
                  <a:lnTo>
                    <a:pt x="443255" y="155067"/>
                  </a:lnTo>
                  <a:lnTo>
                    <a:pt x="446938" y="155575"/>
                  </a:lnTo>
                  <a:lnTo>
                    <a:pt x="449262" y="156603"/>
                  </a:lnTo>
                  <a:lnTo>
                    <a:pt x="451688" y="157632"/>
                  </a:lnTo>
                  <a:lnTo>
                    <a:pt x="453263" y="159346"/>
                  </a:lnTo>
                  <a:lnTo>
                    <a:pt x="454012" y="161772"/>
                  </a:lnTo>
                  <a:lnTo>
                    <a:pt x="454850" y="164198"/>
                  </a:lnTo>
                  <a:lnTo>
                    <a:pt x="455269" y="167919"/>
                  </a:lnTo>
                  <a:lnTo>
                    <a:pt x="455269" y="186499"/>
                  </a:lnTo>
                  <a:lnTo>
                    <a:pt x="454944" y="189382"/>
                  </a:lnTo>
                  <a:lnTo>
                    <a:pt x="454850" y="190220"/>
                  </a:lnTo>
                  <a:lnTo>
                    <a:pt x="454012" y="192646"/>
                  </a:lnTo>
                  <a:lnTo>
                    <a:pt x="453263" y="195072"/>
                  </a:lnTo>
                  <a:lnTo>
                    <a:pt x="451688" y="196786"/>
                  </a:lnTo>
                  <a:lnTo>
                    <a:pt x="449262" y="197815"/>
                  </a:lnTo>
                  <a:lnTo>
                    <a:pt x="446938" y="198843"/>
                  </a:lnTo>
                  <a:lnTo>
                    <a:pt x="443255" y="199351"/>
                  </a:lnTo>
                  <a:lnTo>
                    <a:pt x="466986" y="199351"/>
                  </a:lnTo>
                  <a:lnTo>
                    <a:pt x="468401" y="195580"/>
                  </a:lnTo>
                  <a:lnTo>
                    <a:pt x="469126" y="190220"/>
                  </a:lnTo>
                  <a:lnTo>
                    <a:pt x="469140" y="164198"/>
                  </a:lnTo>
                  <a:lnTo>
                    <a:pt x="468488" y="159346"/>
                  </a:lnTo>
                  <a:lnTo>
                    <a:pt x="468401" y="158699"/>
                  </a:lnTo>
                  <a:lnTo>
                    <a:pt x="467039" y="155067"/>
                  </a:lnTo>
                  <a:close/>
                </a:path>
                <a:path w="636270" h="394335">
                  <a:moveTo>
                    <a:pt x="491655" y="162052"/>
                  </a:moveTo>
                  <a:lnTo>
                    <a:pt x="477685" y="162052"/>
                  </a:lnTo>
                  <a:lnTo>
                    <a:pt x="477685" y="252857"/>
                  </a:lnTo>
                  <a:lnTo>
                    <a:pt x="491655" y="252857"/>
                  </a:lnTo>
                  <a:lnTo>
                    <a:pt x="491655" y="185712"/>
                  </a:lnTo>
                  <a:lnTo>
                    <a:pt x="492721" y="181838"/>
                  </a:lnTo>
                  <a:lnTo>
                    <a:pt x="497001" y="174955"/>
                  </a:lnTo>
                  <a:lnTo>
                    <a:pt x="499757" y="173228"/>
                  </a:lnTo>
                  <a:lnTo>
                    <a:pt x="491655" y="173228"/>
                  </a:lnTo>
                  <a:lnTo>
                    <a:pt x="491655" y="162052"/>
                  </a:lnTo>
                  <a:close/>
                </a:path>
                <a:path w="636270" h="394335">
                  <a:moveTo>
                    <a:pt x="513626" y="160655"/>
                  </a:moveTo>
                  <a:lnTo>
                    <a:pt x="504964" y="160655"/>
                  </a:lnTo>
                  <a:lnTo>
                    <a:pt x="501243" y="161861"/>
                  </a:lnTo>
                  <a:lnTo>
                    <a:pt x="495465" y="166712"/>
                  </a:lnTo>
                  <a:lnTo>
                    <a:pt x="493229" y="169684"/>
                  </a:lnTo>
                  <a:lnTo>
                    <a:pt x="491655" y="173228"/>
                  </a:lnTo>
                  <a:lnTo>
                    <a:pt x="506082" y="173228"/>
                  </a:lnTo>
                  <a:lnTo>
                    <a:pt x="508088" y="174294"/>
                  </a:lnTo>
                  <a:lnTo>
                    <a:pt x="509117" y="176441"/>
                  </a:lnTo>
                  <a:lnTo>
                    <a:pt x="510133" y="178485"/>
                  </a:lnTo>
                  <a:lnTo>
                    <a:pt x="510654" y="181838"/>
                  </a:lnTo>
                  <a:lnTo>
                    <a:pt x="510654" y="192506"/>
                  </a:lnTo>
                  <a:lnTo>
                    <a:pt x="524624" y="192506"/>
                  </a:lnTo>
                  <a:lnTo>
                    <a:pt x="524624" y="181838"/>
                  </a:lnTo>
                  <a:lnTo>
                    <a:pt x="524205" y="176580"/>
                  </a:lnTo>
                  <a:lnTo>
                    <a:pt x="523486" y="173228"/>
                  </a:lnTo>
                  <a:lnTo>
                    <a:pt x="523367" y="172669"/>
                  </a:lnTo>
                  <a:lnTo>
                    <a:pt x="522617" y="168668"/>
                  </a:lnTo>
                  <a:lnTo>
                    <a:pt x="521131" y="165684"/>
                  </a:lnTo>
                  <a:lnTo>
                    <a:pt x="518896" y="163728"/>
                  </a:lnTo>
                  <a:lnTo>
                    <a:pt x="516750" y="161683"/>
                  </a:lnTo>
                  <a:lnTo>
                    <a:pt x="513626" y="160655"/>
                  </a:lnTo>
                  <a:close/>
                </a:path>
                <a:path w="636270" h="394335">
                  <a:moveTo>
                    <a:pt x="563753" y="160655"/>
                  </a:moveTo>
                  <a:lnTo>
                    <a:pt x="546887" y="160655"/>
                  </a:lnTo>
                  <a:lnTo>
                    <a:pt x="540702" y="163258"/>
                  </a:lnTo>
                  <a:lnTo>
                    <a:pt x="530923" y="221703"/>
                  </a:lnTo>
                  <a:lnTo>
                    <a:pt x="531290" y="229585"/>
                  </a:lnTo>
                  <a:lnTo>
                    <a:pt x="532390" y="236334"/>
                  </a:lnTo>
                  <a:lnTo>
                    <a:pt x="534136" y="241681"/>
                  </a:lnTo>
                  <a:lnTo>
                    <a:pt x="534223" y="241949"/>
                  </a:lnTo>
                  <a:lnTo>
                    <a:pt x="536790" y="246430"/>
                  </a:lnTo>
                  <a:lnTo>
                    <a:pt x="540702" y="251650"/>
                  </a:lnTo>
                  <a:lnTo>
                    <a:pt x="546887" y="254254"/>
                  </a:lnTo>
                  <a:lnTo>
                    <a:pt x="563753" y="254254"/>
                  </a:lnTo>
                  <a:lnTo>
                    <a:pt x="569798" y="251650"/>
                  </a:lnTo>
                  <a:lnTo>
                    <a:pt x="573532" y="246430"/>
                  </a:lnTo>
                  <a:lnTo>
                    <a:pt x="576999" y="241681"/>
                  </a:lnTo>
                  <a:lnTo>
                    <a:pt x="551738" y="241681"/>
                  </a:lnTo>
                  <a:lnTo>
                    <a:pt x="549084" y="240423"/>
                  </a:lnTo>
                  <a:lnTo>
                    <a:pt x="544893" y="209550"/>
                  </a:lnTo>
                  <a:lnTo>
                    <a:pt x="579259" y="209550"/>
                  </a:lnTo>
                  <a:lnTo>
                    <a:pt x="579259" y="199771"/>
                  </a:lnTo>
                  <a:lnTo>
                    <a:pt x="544893" y="199771"/>
                  </a:lnTo>
                  <a:lnTo>
                    <a:pt x="544893" y="184315"/>
                  </a:lnTo>
                  <a:lnTo>
                    <a:pt x="545731" y="179654"/>
                  </a:lnTo>
                  <a:lnTo>
                    <a:pt x="547408" y="177139"/>
                  </a:lnTo>
                  <a:lnTo>
                    <a:pt x="549084" y="174536"/>
                  </a:lnTo>
                  <a:lnTo>
                    <a:pt x="551738" y="173228"/>
                  </a:lnTo>
                  <a:lnTo>
                    <a:pt x="576999" y="173228"/>
                  </a:lnTo>
                  <a:lnTo>
                    <a:pt x="573532" y="168478"/>
                  </a:lnTo>
                  <a:lnTo>
                    <a:pt x="569798" y="163258"/>
                  </a:lnTo>
                  <a:lnTo>
                    <a:pt x="563753" y="160655"/>
                  </a:lnTo>
                  <a:close/>
                </a:path>
                <a:path w="636270" h="394335">
                  <a:moveTo>
                    <a:pt x="579259" y="217233"/>
                  </a:moveTo>
                  <a:lnTo>
                    <a:pt x="565289" y="217233"/>
                  </a:lnTo>
                  <a:lnTo>
                    <a:pt x="565289" y="230695"/>
                  </a:lnTo>
                  <a:lnTo>
                    <a:pt x="564489" y="235394"/>
                  </a:lnTo>
                  <a:lnTo>
                    <a:pt x="562914" y="237909"/>
                  </a:lnTo>
                  <a:lnTo>
                    <a:pt x="561416" y="240423"/>
                  </a:lnTo>
                  <a:lnTo>
                    <a:pt x="558901" y="241681"/>
                  </a:lnTo>
                  <a:lnTo>
                    <a:pt x="576999" y="241681"/>
                  </a:lnTo>
                  <a:lnTo>
                    <a:pt x="577342" y="241211"/>
                  </a:lnTo>
                  <a:lnTo>
                    <a:pt x="579259" y="232968"/>
                  </a:lnTo>
                  <a:lnTo>
                    <a:pt x="579259" y="217233"/>
                  </a:lnTo>
                  <a:close/>
                </a:path>
                <a:path w="636270" h="394335">
                  <a:moveTo>
                    <a:pt x="576999" y="173228"/>
                  </a:moveTo>
                  <a:lnTo>
                    <a:pt x="558812" y="173228"/>
                  </a:lnTo>
                  <a:lnTo>
                    <a:pt x="561359" y="174536"/>
                  </a:lnTo>
                  <a:lnTo>
                    <a:pt x="564489" y="179514"/>
                  </a:lnTo>
                  <a:lnTo>
                    <a:pt x="565289" y="184315"/>
                  </a:lnTo>
                  <a:lnTo>
                    <a:pt x="565289" y="199771"/>
                  </a:lnTo>
                  <a:lnTo>
                    <a:pt x="579259" y="199771"/>
                  </a:lnTo>
                  <a:lnTo>
                    <a:pt x="579259" y="181940"/>
                  </a:lnTo>
                  <a:lnTo>
                    <a:pt x="577342" y="173697"/>
                  </a:lnTo>
                  <a:lnTo>
                    <a:pt x="576999" y="173228"/>
                  </a:lnTo>
                  <a:close/>
                </a:path>
                <a:path w="636270" h="394335">
                  <a:moveTo>
                    <a:pt x="601675" y="162052"/>
                  </a:moveTo>
                  <a:lnTo>
                    <a:pt x="587705" y="162052"/>
                  </a:lnTo>
                  <a:lnTo>
                    <a:pt x="587705" y="280797"/>
                  </a:lnTo>
                  <a:lnTo>
                    <a:pt x="601675" y="280797"/>
                  </a:lnTo>
                  <a:lnTo>
                    <a:pt x="601675" y="242658"/>
                  </a:lnTo>
                  <a:lnTo>
                    <a:pt x="634833" y="242658"/>
                  </a:lnTo>
                  <a:lnTo>
                    <a:pt x="635010" y="241681"/>
                  </a:lnTo>
                  <a:lnTo>
                    <a:pt x="608939" y="241681"/>
                  </a:lnTo>
                  <a:lnTo>
                    <a:pt x="606196" y="240372"/>
                  </a:lnTo>
                  <a:lnTo>
                    <a:pt x="604329" y="237769"/>
                  </a:lnTo>
                  <a:lnTo>
                    <a:pt x="602564" y="235064"/>
                  </a:lnTo>
                  <a:lnTo>
                    <a:pt x="601675" y="231571"/>
                  </a:lnTo>
                  <a:lnTo>
                    <a:pt x="601675" y="183337"/>
                  </a:lnTo>
                  <a:lnTo>
                    <a:pt x="602564" y="179882"/>
                  </a:lnTo>
                  <a:lnTo>
                    <a:pt x="604329" y="177279"/>
                  </a:lnTo>
                  <a:lnTo>
                    <a:pt x="606196" y="174574"/>
                  </a:lnTo>
                  <a:lnTo>
                    <a:pt x="608939" y="173228"/>
                  </a:lnTo>
                  <a:lnTo>
                    <a:pt x="635002" y="173228"/>
                  </a:lnTo>
                  <a:lnTo>
                    <a:pt x="634825" y="172250"/>
                  </a:lnTo>
                  <a:lnTo>
                    <a:pt x="601675" y="172250"/>
                  </a:lnTo>
                  <a:lnTo>
                    <a:pt x="601675" y="162052"/>
                  </a:lnTo>
                  <a:close/>
                </a:path>
                <a:path w="636270" h="394335">
                  <a:moveTo>
                    <a:pt x="634833" y="242658"/>
                  </a:moveTo>
                  <a:lnTo>
                    <a:pt x="601675" y="242658"/>
                  </a:lnTo>
                  <a:lnTo>
                    <a:pt x="603072" y="245821"/>
                  </a:lnTo>
                  <a:lnTo>
                    <a:pt x="605116" y="248577"/>
                  </a:lnTo>
                  <a:lnTo>
                    <a:pt x="607822" y="250901"/>
                  </a:lnTo>
                  <a:lnTo>
                    <a:pt x="610616" y="253136"/>
                  </a:lnTo>
                  <a:lnTo>
                    <a:pt x="614248" y="254254"/>
                  </a:lnTo>
                  <a:lnTo>
                    <a:pt x="625055" y="254254"/>
                  </a:lnTo>
                  <a:lnTo>
                    <a:pt x="629526" y="252069"/>
                  </a:lnTo>
                  <a:lnTo>
                    <a:pt x="632129" y="247688"/>
                  </a:lnTo>
                  <a:lnTo>
                    <a:pt x="634733" y="243217"/>
                  </a:lnTo>
                  <a:lnTo>
                    <a:pt x="634833" y="242658"/>
                  </a:lnTo>
                  <a:close/>
                </a:path>
                <a:path w="636270" h="394335">
                  <a:moveTo>
                    <a:pt x="635002" y="173228"/>
                  </a:moveTo>
                  <a:lnTo>
                    <a:pt x="615924" y="173228"/>
                  </a:lnTo>
                  <a:lnTo>
                    <a:pt x="618350" y="174396"/>
                  </a:lnTo>
                  <a:lnTo>
                    <a:pt x="619836" y="176720"/>
                  </a:lnTo>
                  <a:lnTo>
                    <a:pt x="621322" y="178955"/>
                  </a:lnTo>
                  <a:lnTo>
                    <a:pt x="622071" y="182359"/>
                  </a:lnTo>
                  <a:lnTo>
                    <a:pt x="622071" y="232549"/>
                  </a:lnTo>
                  <a:lnTo>
                    <a:pt x="621322" y="236004"/>
                  </a:lnTo>
                  <a:lnTo>
                    <a:pt x="619836" y="238328"/>
                  </a:lnTo>
                  <a:lnTo>
                    <a:pt x="618476" y="240372"/>
                  </a:lnTo>
                  <a:lnTo>
                    <a:pt x="618350" y="240563"/>
                  </a:lnTo>
                  <a:lnTo>
                    <a:pt x="615924" y="241681"/>
                  </a:lnTo>
                  <a:lnTo>
                    <a:pt x="635010" y="241681"/>
                  </a:lnTo>
                  <a:lnTo>
                    <a:pt x="636032" y="236004"/>
                  </a:lnTo>
                  <a:lnTo>
                    <a:pt x="636041" y="178955"/>
                  </a:lnTo>
                  <a:lnTo>
                    <a:pt x="635002" y="173228"/>
                  </a:lnTo>
                  <a:close/>
                </a:path>
                <a:path w="636270" h="394335">
                  <a:moveTo>
                    <a:pt x="625055" y="160655"/>
                  </a:moveTo>
                  <a:lnTo>
                    <a:pt x="614248" y="160655"/>
                  </a:lnTo>
                  <a:lnTo>
                    <a:pt x="610616" y="161823"/>
                  </a:lnTo>
                  <a:lnTo>
                    <a:pt x="605116" y="166382"/>
                  </a:lnTo>
                  <a:lnTo>
                    <a:pt x="603072" y="169087"/>
                  </a:lnTo>
                  <a:lnTo>
                    <a:pt x="601675" y="172250"/>
                  </a:lnTo>
                  <a:lnTo>
                    <a:pt x="634825" y="172250"/>
                  </a:lnTo>
                  <a:lnTo>
                    <a:pt x="634733" y="171742"/>
                  </a:lnTo>
                  <a:lnTo>
                    <a:pt x="632129" y="167360"/>
                  </a:lnTo>
                  <a:lnTo>
                    <a:pt x="629526" y="162890"/>
                  </a:lnTo>
                  <a:lnTo>
                    <a:pt x="625055" y="160655"/>
                  </a:lnTo>
                  <a:close/>
                </a:path>
                <a:path w="636270" h="394335">
                  <a:moveTo>
                    <a:pt x="13970" y="301752"/>
                  </a:moveTo>
                  <a:lnTo>
                    <a:pt x="0" y="301752"/>
                  </a:lnTo>
                  <a:lnTo>
                    <a:pt x="0" y="392557"/>
                  </a:lnTo>
                  <a:lnTo>
                    <a:pt x="21653" y="392557"/>
                  </a:lnTo>
                  <a:lnTo>
                    <a:pt x="27208" y="375793"/>
                  </a:lnTo>
                  <a:lnTo>
                    <a:pt x="13970" y="375793"/>
                  </a:lnTo>
                  <a:lnTo>
                    <a:pt x="13970" y="301752"/>
                  </a:lnTo>
                  <a:close/>
                </a:path>
                <a:path w="636270" h="394335">
                  <a:moveTo>
                    <a:pt x="59232" y="321310"/>
                  </a:moveTo>
                  <a:lnTo>
                    <a:pt x="45262" y="321310"/>
                  </a:lnTo>
                  <a:lnTo>
                    <a:pt x="45262" y="392557"/>
                  </a:lnTo>
                  <a:lnTo>
                    <a:pt x="66916" y="392557"/>
                  </a:lnTo>
                  <a:lnTo>
                    <a:pt x="72693" y="375793"/>
                  </a:lnTo>
                  <a:lnTo>
                    <a:pt x="59232" y="375793"/>
                  </a:lnTo>
                  <a:lnTo>
                    <a:pt x="59232" y="321310"/>
                  </a:lnTo>
                  <a:close/>
                </a:path>
                <a:path w="636270" h="394335">
                  <a:moveTo>
                    <a:pt x="59232" y="301752"/>
                  </a:moveTo>
                  <a:lnTo>
                    <a:pt x="37439" y="301752"/>
                  </a:lnTo>
                  <a:lnTo>
                    <a:pt x="13970" y="375793"/>
                  </a:lnTo>
                  <a:lnTo>
                    <a:pt x="27208" y="375793"/>
                  </a:lnTo>
                  <a:lnTo>
                    <a:pt x="45262" y="321310"/>
                  </a:lnTo>
                  <a:lnTo>
                    <a:pt x="59232" y="321310"/>
                  </a:lnTo>
                  <a:lnTo>
                    <a:pt x="59232" y="301752"/>
                  </a:lnTo>
                  <a:close/>
                </a:path>
                <a:path w="636270" h="394335">
                  <a:moveTo>
                    <a:pt x="98209" y="301752"/>
                  </a:moveTo>
                  <a:lnTo>
                    <a:pt x="82702" y="301752"/>
                  </a:lnTo>
                  <a:lnTo>
                    <a:pt x="59232" y="375793"/>
                  </a:lnTo>
                  <a:lnTo>
                    <a:pt x="72693" y="375793"/>
                  </a:lnTo>
                  <a:lnTo>
                    <a:pt x="98209" y="301752"/>
                  </a:lnTo>
                  <a:close/>
                </a:path>
                <a:path w="636270" h="394335">
                  <a:moveTo>
                    <a:pt x="131495" y="300355"/>
                  </a:moveTo>
                  <a:lnTo>
                    <a:pt x="114731" y="300355"/>
                  </a:lnTo>
                  <a:lnTo>
                    <a:pt x="108585" y="302958"/>
                  </a:lnTo>
                  <a:lnTo>
                    <a:pt x="104673" y="308178"/>
                  </a:lnTo>
                  <a:lnTo>
                    <a:pt x="100850" y="313397"/>
                  </a:lnTo>
                  <a:lnTo>
                    <a:pt x="98945" y="321640"/>
                  </a:lnTo>
                  <a:lnTo>
                    <a:pt x="98945" y="372668"/>
                  </a:lnTo>
                  <a:lnTo>
                    <a:pt x="100850" y="380911"/>
                  </a:lnTo>
                  <a:lnTo>
                    <a:pt x="104673" y="386130"/>
                  </a:lnTo>
                  <a:lnTo>
                    <a:pt x="108585" y="391350"/>
                  </a:lnTo>
                  <a:lnTo>
                    <a:pt x="114731" y="393954"/>
                  </a:lnTo>
                  <a:lnTo>
                    <a:pt x="131495" y="393954"/>
                  </a:lnTo>
                  <a:lnTo>
                    <a:pt x="137591" y="391350"/>
                  </a:lnTo>
                  <a:lnTo>
                    <a:pt x="141414" y="386130"/>
                  </a:lnTo>
                  <a:lnTo>
                    <a:pt x="143981" y="381649"/>
                  </a:lnTo>
                  <a:lnTo>
                    <a:pt x="144069" y="381381"/>
                  </a:lnTo>
                  <a:lnTo>
                    <a:pt x="119570" y="381381"/>
                  </a:lnTo>
                  <a:lnTo>
                    <a:pt x="116967" y="380123"/>
                  </a:lnTo>
                  <a:lnTo>
                    <a:pt x="115290" y="377609"/>
                  </a:lnTo>
                  <a:lnTo>
                    <a:pt x="113703" y="375094"/>
                  </a:lnTo>
                  <a:lnTo>
                    <a:pt x="112915" y="370395"/>
                  </a:lnTo>
                  <a:lnTo>
                    <a:pt x="112915" y="324015"/>
                  </a:lnTo>
                  <a:lnTo>
                    <a:pt x="119570" y="312928"/>
                  </a:lnTo>
                  <a:lnTo>
                    <a:pt x="144069" y="312928"/>
                  </a:lnTo>
                  <a:lnTo>
                    <a:pt x="143981" y="312659"/>
                  </a:lnTo>
                  <a:lnTo>
                    <a:pt x="141414" y="308178"/>
                  </a:lnTo>
                  <a:lnTo>
                    <a:pt x="137591" y="302958"/>
                  </a:lnTo>
                  <a:lnTo>
                    <a:pt x="131495" y="300355"/>
                  </a:lnTo>
                  <a:close/>
                </a:path>
                <a:path w="636270" h="394335">
                  <a:moveTo>
                    <a:pt x="144069" y="312928"/>
                  </a:moveTo>
                  <a:lnTo>
                    <a:pt x="126644" y="312928"/>
                  </a:lnTo>
                  <a:lnTo>
                    <a:pt x="129209" y="314236"/>
                  </a:lnTo>
                  <a:lnTo>
                    <a:pt x="130712" y="316699"/>
                  </a:lnTo>
                  <a:lnTo>
                    <a:pt x="132380" y="319214"/>
                  </a:lnTo>
                  <a:lnTo>
                    <a:pt x="132473" y="319354"/>
                  </a:lnTo>
                  <a:lnTo>
                    <a:pt x="133311" y="324015"/>
                  </a:lnTo>
                  <a:lnTo>
                    <a:pt x="133311" y="370395"/>
                  </a:lnTo>
                  <a:lnTo>
                    <a:pt x="132473" y="375094"/>
                  </a:lnTo>
                  <a:lnTo>
                    <a:pt x="130797" y="377609"/>
                  </a:lnTo>
                  <a:lnTo>
                    <a:pt x="129209" y="380123"/>
                  </a:lnTo>
                  <a:lnTo>
                    <a:pt x="126644" y="381381"/>
                  </a:lnTo>
                  <a:lnTo>
                    <a:pt x="144069" y="381381"/>
                  </a:lnTo>
                  <a:lnTo>
                    <a:pt x="145815" y="376034"/>
                  </a:lnTo>
                  <a:lnTo>
                    <a:pt x="146915" y="369285"/>
                  </a:lnTo>
                  <a:lnTo>
                    <a:pt x="147184" y="363499"/>
                  </a:lnTo>
                  <a:lnTo>
                    <a:pt x="147281" y="332905"/>
                  </a:lnTo>
                  <a:lnTo>
                    <a:pt x="146915" y="325023"/>
                  </a:lnTo>
                  <a:lnTo>
                    <a:pt x="145815" y="318274"/>
                  </a:lnTo>
                  <a:lnTo>
                    <a:pt x="144069" y="3129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4448454" y="2629699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4957556" y="2694732"/>
              <a:ext cx="36195" cy="106045"/>
            </a:xfrm>
            <a:custGeom>
              <a:avLst/>
              <a:gdLst/>
              <a:ahLst/>
              <a:cxnLst/>
              <a:rect l="l" t="t" r="r" b="b"/>
              <a:pathLst>
                <a:path w="36195" h="106044">
                  <a:moveTo>
                    <a:pt x="35598" y="0"/>
                  </a:moveTo>
                  <a:lnTo>
                    <a:pt x="19939" y="0"/>
                  </a:lnTo>
                  <a:lnTo>
                    <a:pt x="0" y="11925"/>
                  </a:lnTo>
                  <a:lnTo>
                    <a:pt x="0" y="29057"/>
                  </a:lnTo>
                  <a:lnTo>
                    <a:pt x="19939" y="16916"/>
                  </a:lnTo>
                  <a:lnTo>
                    <a:pt x="19939" y="105930"/>
                  </a:lnTo>
                  <a:lnTo>
                    <a:pt x="35598" y="105930"/>
                  </a:lnTo>
                  <a:lnTo>
                    <a:pt x="35598" y="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455820" y="2879140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448454" y="2871520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80434" y="2934347"/>
              <a:ext cx="201612" cy="110350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4455820" y="312096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4448454" y="3113353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047902" y="249440"/>
                  </a:lnTo>
                  <a:lnTo>
                    <a:pt x="1055255" y="249428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8388" y="3178380"/>
              <a:ext cx="93852" cy="105930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4455820" y="3362782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448454" y="3355174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786069" y="3417995"/>
              <a:ext cx="387985" cy="110489"/>
            </a:xfrm>
            <a:custGeom>
              <a:avLst/>
              <a:gdLst/>
              <a:ahLst/>
              <a:cxnLst/>
              <a:rect l="l" t="t" r="r" b="b"/>
              <a:pathLst>
                <a:path w="387985" h="110489">
                  <a:moveTo>
                    <a:pt x="44132" y="54813"/>
                  </a:moveTo>
                  <a:lnTo>
                    <a:pt x="0" y="54813"/>
                  </a:lnTo>
                  <a:lnTo>
                    <a:pt x="0" y="68706"/>
                  </a:lnTo>
                  <a:lnTo>
                    <a:pt x="44132" y="68706"/>
                  </a:lnTo>
                  <a:lnTo>
                    <a:pt x="44132" y="54813"/>
                  </a:lnTo>
                  <a:close/>
                </a:path>
                <a:path w="387985" h="110489">
                  <a:moveTo>
                    <a:pt x="93853" y="21564"/>
                  </a:moveTo>
                  <a:lnTo>
                    <a:pt x="75755" y="21564"/>
                  </a:lnTo>
                  <a:lnTo>
                    <a:pt x="75755" y="108140"/>
                  </a:lnTo>
                  <a:lnTo>
                    <a:pt x="93853" y="108140"/>
                  </a:lnTo>
                  <a:lnTo>
                    <a:pt x="93853" y="21564"/>
                  </a:lnTo>
                  <a:close/>
                </a:path>
                <a:path w="387985" h="110489">
                  <a:moveTo>
                    <a:pt x="93853" y="2209"/>
                  </a:moveTo>
                  <a:lnTo>
                    <a:pt x="75755" y="2209"/>
                  </a:lnTo>
                  <a:lnTo>
                    <a:pt x="55892" y="14135"/>
                  </a:lnTo>
                  <a:lnTo>
                    <a:pt x="55892" y="33693"/>
                  </a:lnTo>
                  <a:lnTo>
                    <a:pt x="75755" y="21564"/>
                  </a:lnTo>
                  <a:lnTo>
                    <a:pt x="93853" y="21564"/>
                  </a:lnTo>
                  <a:lnTo>
                    <a:pt x="93853" y="2209"/>
                  </a:lnTo>
                  <a:close/>
                </a:path>
                <a:path w="387985" h="110489">
                  <a:moveTo>
                    <a:pt x="160147" y="152"/>
                  </a:moveTo>
                  <a:lnTo>
                    <a:pt x="146964" y="152"/>
                  </a:lnTo>
                  <a:lnTo>
                    <a:pt x="140220" y="1790"/>
                  </a:lnTo>
                  <a:lnTo>
                    <a:pt x="128549" y="8318"/>
                  </a:lnTo>
                  <a:lnTo>
                    <a:pt x="124015" y="12928"/>
                  </a:lnTo>
                  <a:lnTo>
                    <a:pt x="117589" y="24841"/>
                  </a:lnTo>
                  <a:lnTo>
                    <a:pt x="115989" y="31788"/>
                  </a:lnTo>
                  <a:lnTo>
                    <a:pt x="115989" y="79298"/>
                  </a:lnTo>
                  <a:lnTo>
                    <a:pt x="139664" y="108775"/>
                  </a:lnTo>
                  <a:lnTo>
                    <a:pt x="139822" y="108775"/>
                  </a:lnTo>
                  <a:lnTo>
                    <a:pt x="145757" y="110350"/>
                  </a:lnTo>
                  <a:lnTo>
                    <a:pt x="159194" y="110350"/>
                  </a:lnTo>
                  <a:lnTo>
                    <a:pt x="165277" y="108775"/>
                  </a:lnTo>
                  <a:lnTo>
                    <a:pt x="176504" y="102450"/>
                  </a:lnTo>
                  <a:lnTo>
                    <a:pt x="181000" y="98132"/>
                  </a:lnTo>
                  <a:lnTo>
                    <a:pt x="183925" y="93357"/>
                  </a:lnTo>
                  <a:lnTo>
                    <a:pt x="149237" y="93357"/>
                  </a:lnTo>
                  <a:lnTo>
                    <a:pt x="146126" y="92519"/>
                  </a:lnTo>
                  <a:lnTo>
                    <a:pt x="135013" y="81318"/>
                  </a:lnTo>
                  <a:lnTo>
                    <a:pt x="134924" y="81165"/>
                  </a:lnTo>
                  <a:lnTo>
                    <a:pt x="134114" y="78206"/>
                  </a:lnTo>
                  <a:lnTo>
                    <a:pt x="134086" y="71437"/>
                  </a:lnTo>
                  <a:lnTo>
                    <a:pt x="134924" y="68313"/>
                  </a:lnTo>
                  <a:lnTo>
                    <a:pt x="136588" y="65481"/>
                  </a:lnTo>
                  <a:lnTo>
                    <a:pt x="138252" y="62585"/>
                  </a:lnTo>
                  <a:lnTo>
                    <a:pt x="140512" y="60299"/>
                  </a:lnTo>
                  <a:lnTo>
                    <a:pt x="146253" y="56921"/>
                  </a:lnTo>
                  <a:lnTo>
                    <a:pt x="149390" y="56057"/>
                  </a:lnTo>
                  <a:lnTo>
                    <a:pt x="184362" y="56057"/>
                  </a:lnTo>
                  <a:lnTo>
                    <a:pt x="182029" y="51790"/>
                  </a:lnTo>
                  <a:lnTo>
                    <a:pt x="178363" y="48044"/>
                  </a:lnTo>
                  <a:lnTo>
                    <a:pt x="134086" y="48044"/>
                  </a:lnTo>
                  <a:lnTo>
                    <a:pt x="134086" y="33718"/>
                  </a:lnTo>
                  <a:lnTo>
                    <a:pt x="150634" y="16700"/>
                  </a:lnTo>
                  <a:lnTo>
                    <a:pt x="177185" y="16700"/>
                  </a:lnTo>
                  <a:lnTo>
                    <a:pt x="182638" y="11404"/>
                  </a:lnTo>
                  <a:lnTo>
                    <a:pt x="178955" y="7581"/>
                  </a:lnTo>
                  <a:lnTo>
                    <a:pt x="174739" y="4762"/>
                  </a:lnTo>
                  <a:lnTo>
                    <a:pt x="169989" y="2946"/>
                  </a:lnTo>
                  <a:lnTo>
                    <a:pt x="165277" y="1079"/>
                  </a:lnTo>
                  <a:lnTo>
                    <a:pt x="160147" y="152"/>
                  </a:lnTo>
                  <a:close/>
                </a:path>
                <a:path w="387985" h="110489">
                  <a:moveTo>
                    <a:pt x="184362" y="56057"/>
                  </a:moveTo>
                  <a:lnTo>
                    <a:pt x="156159" y="56057"/>
                  </a:lnTo>
                  <a:lnTo>
                    <a:pt x="159270" y="56921"/>
                  </a:lnTo>
                  <a:lnTo>
                    <a:pt x="162115" y="58635"/>
                  </a:lnTo>
                  <a:lnTo>
                    <a:pt x="164960" y="60299"/>
                  </a:lnTo>
                  <a:lnTo>
                    <a:pt x="167220" y="62585"/>
                  </a:lnTo>
                  <a:lnTo>
                    <a:pt x="168884" y="65481"/>
                  </a:lnTo>
                  <a:lnTo>
                    <a:pt x="170548" y="68313"/>
                  </a:lnTo>
                  <a:lnTo>
                    <a:pt x="171386" y="71437"/>
                  </a:lnTo>
                  <a:lnTo>
                    <a:pt x="171386" y="78206"/>
                  </a:lnTo>
                  <a:lnTo>
                    <a:pt x="161963" y="90855"/>
                  </a:lnTo>
                  <a:lnTo>
                    <a:pt x="159118" y="92519"/>
                  </a:lnTo>
                  <a:lnTo>
                    <a:pt x="156006" y="93357"/>
                  </a:lnTo>
                  <a:lnTo>
                    <a:pt x="183925" y="93357"/>
                  </a:lnTo>
                  <a:lnTo>
                    <a:pt x="187667" y="87248"/>
                  </a:lnTo>
                  <a:lnTo>
                    <a:pt x="189324" y="81318"/>
                  </a:lnTo>
                  <a:lnTo>
                    <a:pt x="189331" y="68313"/>
                  </a:lnTo>
                  <a:lnTo>
                    <a:pt x="187921" y="62585"/>
                  </a:lnTo>
                  <a:lnTo>
                    <a:pt x="187858" y="62331"/>
                  </a:lnTo>
                  <a:lnTo>
                    <a:pt x="184362" y="56057"/>
                  </a:lnTo>
                  <a:close/>
                </a:path>
                <a:path w="387985" h="110489">
                  <a:moveTo>
                    <a:pt x="161721" y="40093"/>
                  </a:moveTo>
                  <a:lnTo>
                    <a:pt x="151320" y="40093"/>
                  </a:lnTo>
                  <a:lnTo>
                    <a:pt x="147574" y="40779"/>
                  </a:lnTo>
                  <a:lnTo>
                    <a:pt x="140322" y="43535"/>
                  </a:lnTo>
                  <a:lnTo>
                    <a:pt x="137033" y="45491"/>
                  </a:lnTo>
                  <a:lnTo>
                    <a:pt x="134086" y="48044"/>
                  </a:lnTo>
                  <a:lnTo>
                    <a:pt x="178363" y="48044"/>
                  </a:lnTo>
                  <a:lnTo>
                    <a:pt x="177977" y="47650"/>
                  </a:lnTo>
                  <a:lnTo>
                    <a:pt x="167576" y="41617"/>
                  </a:lnTo>
                  <a:lnTo>
                    <a:pt x="161721" y="40093"/>
                  </a:lnTo>
                  <a:close/>
                </a:path>
                <a:path w="387985" h="110489">
                  <a:moveTo>
                    <a:pt x="177185" y="16700"/>
                  </a:moveTo>
                  <a:lnTo>
                    <a:pt x="157505" y="16700"/>
                  </a:lnTo>
                  <a:lnTo>
                    <a:pt x="160299" y="17335"/>
                  </a:lnTo>
                  <a:lnTo>
                    <a:pt x="165696" y="19888"/>
                  </a:lnTo>
                  <a:lnTo>
                    <a:pt x="167970" y="21628"/>
                  </a:lnTo>
                  <a:lnTo>
                    <a:pt x="169837" y="23837"/>
                  </a:lnTo>
                  <a:lnTo>
                    <a:pt x="177185" y="16700"/>
                  </a:lnTo>
                  <a:close/>
                </a:path>
                <a:path w="387985" h="110489">
                  <a:moveTo>
                    <a:pt x="262318" y="2209"/>
                  </a:moveTo>
                  <a:lnTo>
                    <a:pt x="197065" y="2209"/>
                  </a:lnTo>
                  <a:lnTo>
                    <a:pt x="197065" y="18986"/>
                  </a:lnTo>
                  <a:lnTo>
                    <a:pt x="243344" y="18986"/>
                  </a:lnTo>
                  <a:lnTo>
                    <a:pt x="206857" y="108140"/>
                  </a:lnTo>
                  <a:lnTo>
                    <a:pt x="225983" y="108140"/>
                  </a:lnTo>
                  <a:lnTo>
                    <a:pt x="262318" y="18986"/>
                  </a:lnTo>
                  <a:lnTo>
                    <a:pt x="262318" y="2209"/>
                  </a:lnTo>
                  <a:close/>
                </a:path>
                <a:path w="387985" h="110489">
                  <a:moveTo>
                    <a:pt x="365721" y="57378"/>
                  </a:moveTo>
                  <a:lnTo>
                    <a:pt x="356260" y="57378"/>
                  </a:lnTo>
                  <a:lnTo>
                    <a:pt x="351891" y="58585"/>
                  </a:lnTo>
                  <a:lnTo>
                    <a:pt x="334441" y="79159"/>
                  </a:lnTo>
                  <a:lnTo>
                    <a:pt x="334441" y="88671"/>
                  </a:lnTo>
                  <a:lnTo>
                    <a:pt x="356120" y="110350"/>
                  </a:lnTo>
                  <a:lnTo>
                    <a:pt x="365721" y="110350"/>
                  </a:lnTo>
                  <a:lnTo>
                    <a:pt x="370141" y="109169"/>
                  </a:lnTo>
                  <a:lnTo>
                    <a:pt x="378231" y="104457"/>
                  </a:lnTo>
                  <a:lnTo>
                    <a:pt x="381444" y="101244"/>
                  </a:lnTo>
                  <a:lnTo>
                    <a:pt x="383794" y="97180"/>
                  </a:lnTo>
                  <a:lnTo>
                    <a:pt x="384966" y="95199"/>
                  </a:lnTo>
                  <a:lnTo>
                    <a:pt x="358914" y="95199"/>
                  </a:lnTo>
                  <a:lnTo>
                    <a:pt x="357022" y="94678"/>
                  </a:lnTo>
                  <a:lnTo>
                    <a:pt x="349592" y="85877"/>
                  </a:lnTo>
                  <a:lnTo>
                    <a:pt x="349592" y="81851"/>
                  </a:lnTo>
                  <a:lnTo>
                    <a:pt x="350100" y="79997"/>
                  </a:lnTo>
                  <a:lnTo>
                    <a:pt x="351142" y="78270"/>
                  </a:lnTo>
                  <a:lnTo>
                    <a:pt x="352171" y="76504"/>
                  </a:lnTo>
                  <a:lnTo>
                    <a:pt x="353542" y="75107"/>
                  </a:lnTo>
                  <a:lnTo>
                    <a:pt x="355257" y="74079"/>
                  </a:lnTo>
                  <a:lnTo>
                    <a:pt x="357022" y="73050"/>
                  </a:lnTo>
                  <a:lnTo>
                    <a:pt x="358914" y="72542"/>
                  </a:lnTo>
                  <a:lnTo>
                    <a:pt x="384974" y="72542"/>
                  </a:lnTo>
                  <a:lnTo>
                    <a:pt x="383884" y="70700"/>
                  </a:lnTo>
                  <a:lnTo>
                    <a:pt x="381525" y="66624"/>
                  </a:lnTo>
                  <a:lnTo>
                    <a:pt x="381444" y="66484"/>
                  </a:lnTo>
                  <a:lnTo>
                    <a:pt x="378345" y="63385"/>
                  </a:lnTo>
                  <a:lnTo>
                    <a:pt x="370185" y="58585"/>
                  </a:lnTo>
                  <a:lnTo>
                    <a:pt x="365721" y="57378"/>
                  </a:lnTo>
                  <a:close/>
                </a:path>
                <a:path w="387985" h="110489">
                  <a:moveTo>
                    <a:pt x="371221" y="2209"/>
                  </a:moveTo>
                  <a:lnTo>
                    <a:pt x="276987" y="96367"/>
                  </a:lnTo>
                  <a:lnTo>
                    <a:pt x="288759" y="108140"/>
                  </a:lnTo>
                  <a:lnTo>
                    <a:pt x="382993" y="14058"/>
                  </a:lnTo>
                  <a:lnTo>
                    <a:pt x="371221" y="2209"/>
                  </a:lnTo>
                  <a:close/>
                </a:path>
                <a:path w="387985" h="110489">
                  <a:moveTo>
                    <a:pt x="384974" y="72542"/>
                  </a:moveTo>
                  <a:lnTo>
                    <a:pt x="362927" y="72542"/>
                  </a:lnTo>
                  <a:lnTo>
                    <a:pt x="364794" y="73050"/>
                  </a:lnTo>
                  <a:lnTo>
                    <a:pt x="366509" y="74079"/>
                  </a:lnTo>
                  <a:lnTo>
                    <a:pt x="368274" y="75107"/>
                  </a:lnTo>
                  <a:lnTo>
                    <a:pt x="369671" y="76504"/>
                  </a:lnTo>
                  <a:lnTo>
                    <a:pt x="371729" y="79997"/>
                  </a:lnTo>
                  <a:lnTo>
                    <a:pt x="372249" y="81851"/>
                  </a:lnTo>
                  <a:lnTo>
                    <a:pt x="372249" y="85877"/>
                  </a:lnTo>
                  <a:lnTo>
                    <a:pt x="366509" y="93649"/>
                  </a:lnTo>
                  <a:lnTo>
                    <a:pt x="364794" y="94678"/>
                  </a:lnTo>
                  <a:lnTo>
                    <a:pt x="362927" y="95199"/>
                  </a:lnTo>
                  <a:lnTo>
                    <a:pt x="384966" y="95199"/>
                  </a:lnTo>
                  <a:lnTo>
                    <a:pt x="386207" y="93103"/>
                  </a:lnTo>
                  <a:lnTo>
                    <a:pt x="387400" y="88671"/>
                  </a:lnTo>
                  <a:lnTo>
                    <a:pt x="387400" y="79159"/>
                  </a:lnTo>
                  <a:lnTo>
                    <a:pt x="387188" y="78270"/>
                  </a:lnTo>
                  <a:lnTo>
                    <a:pt x="386336" y="75107"/>
                  </a:lnTo>
                  <a:lnTo>
                    <a:pt x="386244" y="74764"/>
                  </a:lnTo>
                  <a:lnTo>
                    <a:pt x="386207" y="74625"/>
                  </a:lnTo>
                  <a:lnTo>
                    <a:pt x="384974" y="72542"/>
                  </a:lnTo>
                  <a:close/>
                </a:path>
                <a:path w="387985" h="110489">
                  <a:moveTo>
                    <a:pt x="303860" y="0"/>
                  </a:moveTo>
                  <a:lnTo>
                    <a:pt x="294398" y="0"/>
                  </a:lnTo>
                  <a:lnTo>
                    <a:pt x="290029" y="1206"/>
                  </a:lnTo>
                  <a:lnTo>
                    <a:pt x="272567" y="21780"/>
                  </a:lnTo>
                  <a:lnTo>
                    <a:pt x="272567" y="31292"/>
                  </a:lnTo>
                  <a:lnTo>
                    <a:pt x="294246" y="52971"/>
                  </a:lnTo>
                  <a:lnTo>
                    <a:pt x="303860" y="52971"/>
                  </a:lnTo>
                  <a:lnTo>
                    <a:pt x="308279" y="51790"/>
                  </a:lnTo>
                  <a:lnTo>
                    <a:pt x="316369" y="47078"/>
                  </a:lnTo>
                  <a:lnTo>
                    <a:pt x="319582" y="43878"/>
                  </a:lnTo>
                  <a:lnTo>
                    <a:pt x="321932" y="39801"/>
                  </a:lnTo>
                  <a:lnTo>
                    <a:pt x="323102" y="37820"/>
                  </a:lnTo>
                  <a:lnTo>
                    <a:pt x="297040" y="37820"/>
                  </a:lnTo>
                  <a:lnTo>
                    <a:pt x="295160" y="37299"/>
                  </a:lnTo>
                  <a:lnTo>
                    <a:pt x="287731" y="28498"/>
                  </a:lnTo>
                  <a:lnTo>
                    <a:pt x="287731" y="24472"/>
                  </a:lnTo>
                  <a:lnTo>
                    <a:pt x="297040" y="15163"/>
                  </a:lnTo>
                  <a:lnTo>
                    <a:pt x="323106" y="15163"/>
                  </a:lnTo>
                  <a:lnTo>
                    <a:pt x="319663" y="9245"/>
                  </a:lnTo>
                  <a:lnTo>
                    <a:pt x="319582" y="9105"/>
                  </a:lnTo>
                  <a:lnTo>
                    <a:pt x="316484" y="6007"/>
                  </a:lnTo>
                  <a:lnTo>
                    <a:pt x="308323" y="1206"/>
                  </a:lnTo>
                  <a:lnTo>
                    <a:pt x="303860" y="0"/>
                  </a:lnTo>
                  <a:close/>
                </a:path>
                <a:path w="387985" h="110489">
                  <a:moveTo>
                    <a:pt x="323106" y="15163"/>
                  </a:moveTo>
                  <a:lnTo>
                    <a:pt x="301066" y="15163"/>
                  </a:lnTo>
                  <a:lnTo>
                    <a:pt x="302933" y="15671"/>
                  </a:lnTo>
                  <a:lnTo>
                    <a:pt x="304647" y="16700"/>
                  </a:lnTo>
                  <a:lnTo>
                    <a:pt x="306412" y="17729"/>
                  </a:lnTo>
                  <a:lnTo>
                    <a:pt x="307809" y="19126"/>
                  </a:lnTo>
                  <a:lnTo>
                    <a:pt x="309867" y="22618"/>
                  </a:lnTo>
                  <a:lnTo>
                    <a:pt x="310388" y="24472"/>
                  </a:lnTo>
                  <a:lnTo>
                    <a:pt x="310388" y="28498"/>
                  </a:lnTo>
                  <a:lnTo>
                    <a:pt x="304647" y="36271"/>
                  </a:lnTo>
                  <a:lnTo>
                    <a:pt x="302933" y="37299"/>
                  </a:lnTo>
                  <a:lnTo>
                    <a:pt x="301066" y="37820"/>
                  </a:lnTo>
                  <a:lnTo>
                    <a:pt x="323102" y="37820"/>
                  </a:lnTo>
                  <a:lnTo>
                    <a:pt x="324332" y="35737"/>
                  </a:lnTo>
                  <a:lnTo>
                    <a:pt x="325539" y="31292"/>
                  </a:lnTo>
                  <a:lnTo>
                    <a:pt x="325539" y="21780"/>
                  </a:lnTo>
                  <a:lnTo>
                    <a:pt x="324463" y="17729"/>
                  </a:lnTo>
                  <a:lnTo>
                    <a:pt x="324370" y="17386"/>
                  </a:lnTo>
                  <a:lnTo>
                    <a:pt x="324332" y="17246"/>
                  </a:lnTo>
                  <a:lnTo>
                    <a:pt x="323106" y="15163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448454" y="3596995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03242" y="3662029"/>
              <a:ext cx="153009" cy="107911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4448454" y="3838816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57982" y="3901641"/>
              <a:ext cx="245033" cy="108140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4448454" y="4080636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784203" y="4143467"/>
              <a:ext cx="391160" cy="110489"/>
            </a:xfrm>
            <a:custGeom>
              <a:avLst/>
              <a:gdLst/>
              <a:ahLst/>
              <a:cxnLst/>
              <a:rect l="l" t="t" r="r" b="b"/>
              <a:pathLst>
                <a:path w="391160" h="110489">
                  <a:moveTo>
                    <a:pt x="44132" y="55549"/>
                  </a:moveTo>
                  <a:lnTo>
                    <a:pt x="0" y="55549"/>
                  </a:lnTo>
                  <a:lnTo>
                    <a:pt x="0" y="67906"/>
                  </a:lnTo>
                  <a:lnTo>
                    <a:pt x="44132" y="67906"/>
                  </a:lnTo>
                  <a:lnTo>
                    <a:pt x="44132" y="55549"/>
                  </a:lnTo>
                  <a:close/>
                </a:path>
                <a:path w="391160" h="110489">
                  <a:moveTo>
                    <a:pt x="61925" y="81508"/>
                  </a:moveTo>
                  <a:lnTo>
                    <a:pt x="46837" y="85699"/>
                  </a:lnTo>
                  <a:lnTo>
                    <a:pt x="47085" y="85699"/>
                  </a:lnTo>
                  <a:lnTo>
                    <a:pt x="48539" y="90589"/>
                  </a:lnTo>
                  <a:lnTo>
                    <a:pt x="50820" y="94703"/>
                  </a:lnTo>
                  <a:lnTo>
                    <a:pt x="50939" y="94919"/>
                  </a:lnTo>
                  <a:lnTo>
                    <a:pt x="54267" y="98653"/>
                  </a:lnTo>
                  <a:lnTo>
                    <a:pt x="75869" y="110121"/>
                  </a:lnTo>
                  <a:lnTo>
                    <a:pt x="87642" y="110121"/>
                  </a:lnTo>
                  <a:lnTo>
                    <a:pt x="93599" y="108635"/>
                  </a:lnTo>
                  <a:lnTo>
                    <a:pt x="104394" y="102603"/>
                  </a:lnTo>
                  <a:lnTo>
                    <a:pt x="108661" y="98425"/>
                  </a:lnTo>
                  <a:lnTo>
                    <a:pt x="110353" y="95567"/>
                  </a:lnTo>
                  <a:lnTo>
                    <a:pt x="76492" y="95567"/>
                  </a:lnTo>
                  <a:lnTo>
                    <a:pt x="72567" y="94335"/>
                  </a:lnTo>
                  <a:lnTo>
                    <a:pt x="65697" y="89433"/>
                  </a:lnTo>
                  <a:lnTo>
                    <a:pt x="63296" y="85979"/>
                  </a:lnTo>
                  <a:lnTo>
                    <a:pt x="62038" y="81876"/>
                  </a:lnTo>
                  <a:lnTo>
                    <a:pt x="61925" y="81508"/>
                  </a:lnTo>
                  <a:close/>
                </a:path>
                <a:path w="391160" h="110489">
                  <a:moveTo>
                    <a:pt x="110983" y="54952"/>
                  </a:moveTo>
                  <a:lnTo>
                    <a:pt x="84848" y="54952"/>
                  </a:lnTo>
                  <a:lnTo>
                    <a:pt x="88277" y="55841"/>
                  </a:lnTo>
                  <a:lnTo>
                    <a:pt x="91274" y="57607"/>
                  </a:lnTo>
                  <a:lnTo>
                    <a:pt x="94259" y="59321"/>
                  </a:lnTo>
                  <a:lnTo>
                    <a:pt x="96596" y="61722"/>
                  </a:lnTo>
                  <a:lnTo>
                    <a:pt x="99923" y="67906"/>
                  </a:lnTo>
                  <a:lnTo>
                    <a:pt x="100761" y="71386"/>
                  </a:lnTo>
                  <a:lnTo>
                    <a:pt x="100761" y="79133"/>
                  </a:lnTo>
                  <a:lnTo>
                    <a:pt x="99898" y="82613"/>
                  </a:lnTo>
                  <a:lnTo>
                    <a:pt x="98183" y="85699"/>
                  </a:lnTo>
                  <a:lnTo>
                    <a:pt x="96520" y="88798"/>
                  </a:lnTo>
                  <a:lnTo>
                    <a:pt x="94170" y="91224"/>
                  </a:lnTo>
                  <a:lnTo>
                    <a:pt x="88138" y="94703"/>
                  </a:lnTo>
                  <a:lnTo>
                    <a:pt x="84721" y="95567"/>
                  </a:lnTo>
                  <a:lnTo>
                    <a:pt x="110353" y="95567"/>
                  </a:lnTo>
                  <a:lnTo>
                    <a:pt x="114935" y="87833"/>
                  </a:lnTo>
                  <a:lnTo>
                    <a:pt x="116509" y="81876"/>
                  </a:lnTo>
                  <a:lnTo>
                    <a:pt x="116509" y="69519"/>
                  </a:lnTo>
                  <a:lnTo>
                    <a:pt x="115379" y="64274"/>
                  </a:lnTo>
                  <a:lnTo>
                    <a:pt x="113118" y="59512"/>
                  </a:lnTo>
                  <a:lnTo>
                    <a:pt x="110983" y="54952"/>
                  </a:lnTo>
                  <a:close/>
                </a:path>
                <a:path w="391160" h="110489">
                  <a:moveTo>
                    <a:pt x="114960" y="2209"/>
                  </a:moveTo>
                  <a:lnTo>
                    <a:pt x="51257" y="2209"/>
                  </a:lnTo>
                  <a:lnTo>
                    <a:pt x="51257" y="16852"/>
                  </a:lnTo>
                  <a:lnTo>
                    <a:pt x="96126" y="16852"/>
                  </a:lnTo>
                  <a:lnTo>
                    <a:pt x="63766" y="45466"/>
                  </a:lnTo>
                  <a:lnTo>
                    <a:pt x="70967" y="57607"/>
                  </a:lnTo>
                  <a:lnTo>
                    <a:pt x="74256" y="55841"/>
                  </a:lnTo>
                  <a:lnTo>
                    <a:pt x="77584" y="54952"/>
                  </a:lnTo>
                  <a:lnTo>
                    <a:pt x="110983" y="54952"/>
                  </a:lnTo>
                  <a:lnTo>
                    <a:pt x="110871" y="54711"/>
                  </a:lnTo>
                  <a:lnTo>
                    <a:pt x="107632" y="50787"/>
                  </a:lnTo>
                  <a:lnTo>
                    <a:pt x="103416" y="47752"/>
                  </a:lnTo>
                  <a:lnTo>
                    <a:pt x="99237" y="44653"/>
                  </a:lnTo>
                  <a:lnTo>
                    <a:pt x="94361" y="42748"/>
                  </a:lnTo>
                  <a:lnTo>
                    <a:pt x="88773" y="42011"/>
                  </a:lnTo>
                  <a:lnTo>
                    <a:pt x="114960" y="16852"/>
                  </a:lnTo>
                  <a:lnTo>
                    <a:pt x="114960" y="2209"/>
                  </a:lnTo>
                  <a:close/>
                </a:path>
                <a:path w="391160" h="110489">
                  <a:moveTo>
                    <a:pt x="189077" y="2209"/>
                  </a:moveTo>
                  <a:lnTo>
                    <a:pt x="125374" y="2209"/>
                  </a:lnTo>
                  <a:lnTo>
                    <a:pt x="125374" y="16852"/>
                  </a:lnTo>
                  <a:lnTo>
                    <a:pt x="172529" y="16852"/>
                  </a:lnTo>
                  <a:lnTo>
                    <a:pt x="135305" y="108140"/>
                  </a:lnTo>
                  <a:lnTo>
                    <a:pt x="151930" y="108140"/>
                  </a:lnTo>
                  <a:lnTo>
                    <a:pt x="189077" y="16852"/>
                  </a:lnTo>
                  <a:lnTo>
                    <a:pt x="189077" y="2209"/>
                  </a:lnTo>
                  <a:close/>
                </a:path>
                <a:path w="391160" h="110489">
                  <a:moveTo>
                    <a:pt x="255485" y="89674"/>
                  </a:moveTo>
                  <a:lnTo>
                    <a:pt x="239890" y="89674"/>
                  </a:lnTo>
                  <a:lnTo>
                    <a:pt x="239890" y="108140"/>
                  </a:lnTo>
                  <a:lnTo>
                    <a:pt x="255485" y="108140"/>
                  </a:lnTo>
                  <a:lnTo>
                    <a:pt x="255485" y="89674"/>
                  </a:lnTo>
                  <a:close/>
                </a:path>
                <a:path w="391160" h="110489">
                  <a:moveTo>
                    <a:pt x="244081" y="2209"/>
                  </a:moveTo>
                  <a:lnTo>
                    <a:pt x="226504" y="2209"/>
                  </a:lnTo>
                  <a:lnTo>
                    <a:pt x="192074" y="75107"/>
                  </a:lnTo>
                  <a:lnTo>
                    <a:pt x="192074" y="89674"/>
                  </a:lnTo>
                  <a:lnTo>
                    <a:pt x="266001" y="89674"/>
                  </a:lnTo>
                  <a:lnTo>
                    <a:pt x="266001" y="75107"/>
                  </a:lnTo>
                  <a:lnTo>
                    <a:pt x="209651" y="75107"/>
                  </a:lnTo>
                  <a:lnTo>
                    <a:pt x="244081" y="2209"/>
                  </a:lnTo>
                  <a:close/>
                </a:path>
                <a:path w="391160" h="110489">
                  <a:moveTo>
                    <a:pt x="255485" y="46418"/>
                  </a:moveTo>
                  <a:lnTo>
                    <a:pt x="239890" y="46418"/>
                  </a:lnTo>
                  <a:lnTo>
                    <a:pt x="239890" y="75107"/>
                  </a:lnTo>
                  <a:lnTo>
                    <a:pt x="255485" y="75107"/>
                  </a:lnTo>
                  <a:lnTo>
                    <a:pt x="255485" y="46418"/>
                  </a:lnTo>
                  <a:close/>
                </a:path>
                <a:path w="391160" h="110489">
                  <a:moveTo>
                    <a:pt x="369468" y="57378"/>
                  </a:moveTo>
                  <a:lnTo>
                    <a:pt x="359994" y="57378"/>
                  </a:lnTo>
                  <a:lnTo>
                    <a:pt x="355638" y="58585"/>
                  </a:lnTo>
                  <a:lnTo>
                    <a:pt x="338175" y="79159"/>
                  </a:lnTo>
                  <a:lnTo>
                    <a:pt x="338175" y="88671"/>
                  </a:lnTo>
                  <a:lnTo>
                    <a:pt x="359854" y="110350"/>
                  </a:lnTo>
                  <a:lnTo>
                    <a:pt x="369468" y="110350"/>
                  </a:lnTo>
                  <a:lnTo>
                    <a:pt x="373875" y="109169"/>
                  </a:lnTo>
                  <a:lnTo>
                    <a:pt x="381965" y="104457"/>
                  </a:lnTo>
                  <a:lnTo>
                    <a:pt x="385178" y="101244"/>
                  </a:lnTo>
                  <a:lnTo>
                    <a:pt x="387527" y="97180"/>
                  </a:lnTo>
                  <a:lnTo>
                    <a:pt x="387618" y="97028"/>
                  </a:lnTo>
                  <a:lnTo>
                    <a:pt x="362305" y="97028"/>
                  </a:lnTo>
                  <a:lnTo>
                    <a:pt x="360121" y="96443"/>
                  </a:lnTo>
                  <a:lnTo>
                    <a:pt x="351485" y="86220"/>
                  </a:lnTo>
                  <a:lnTo>
                    <a:pt x="351485" y="81508"/>
                  </a:lnTo>
                  <a:lnTo>
                    <a:pt x="358114" y="72542"/>
                  </a:lnTo>
                  <a:lnTo>
                    <a:pt x="360121" y="71310"/>
                  </a:lnTo>
                  <a:lnTo>
                    <a:pt x="362305" y="70700"/>
                  </a:lnTo>
                  <a:lnTo>
                    <a:pt x="387618" y="70700"/>
                  </a:lnTo>
                  <a:lnTo>
                    <a:pt x="385259" y="66624"/>
                  </a:lnTo>
                  <a:lnTo>
                    <a:pt x="385178" y="66484"/>
                  </a:lnTo>
                  <a:lnTo>
                    <a:pt x="382079" y="63385"/>
                  </a:lnTo>
                  <a:lnTo>
                    <a:pt x="373918" y="58585"/>
                  </a:lnTo>
                  <a:lnTo>
                    <a:pt x="369468" y="57378"/>
                  </a:lnTo>
                  <a:close/>
                </a:path>
                <a:path w="391160" h="110489">
                  <a:moveTo>
                    <a:pt x="376428" y="2209"/>
                  </a:moveTo>
                  <a:lnTo>
                    <a:pt x="280720" y="97840"/>
                  </a:lnTo>
                  <a:lnTo>
                    <a:pt x="291020" y="108140"/>
                  </a:lnTo>
                  <a:lnTo>
                    <a:pt x="386727" y="12585"/>
                  </a:lnTo>
                  <a:lnTo>
                    <a:pt x="376428" y="2209"/>
                  </a:lnTo>
                  <a:close/>
                </a:path>
                <a:path w="391160" h="110489">
                  <a:moveTo>
                    <a:pt x="387618" y="70700"/>
                  </a:moveTo>
                  <a:lnTo>
                    <a:pt x="367004" y="70700"/>
                  </a:lnTo>
                  <a:lnTo>
                    <a:pt x="369189" y="71310"/>
                  </a:lnTo>
                  <a:lnTo>
                    <a:pt x="371208" y="72542"/>
                  </a:lnTo>
                  <a:lnTo>
                    <a:pt x="373214" y="73710"/>
                  </a:lnTo>
                  <a:lnTo>
                    <a:pt x="374802" y="75311"/>
                  </a:lnTo>
                  <a:lnTo>
                    <a:pt x="375983" y="77317"/>
                  </a:lnTo>
                  <a:lnTo>
                    <a:pt x="377114" y="79159"/>
                  </a:lnTo>
                  <a:lnTo>
                    <a:pt x="377215" y="79324"/>
                  </a:lnTo>
                  <a:lnTo>
                    <a:pt x="377825" y="81508"/>
                  </a:lnTo>
                  <a:lnTo>
                    <a:pt x="377825" y="86220"/>
                  </a:lnTo>
                  <a:lnTo>
                    <a:pt x="377215" y="88404"/>
                  </a:lnTo>
                  <a:lnTo>
                    <a:pt x="375983" y="90411"/>
                  </a:lnTo>
                  <a:lnTo>
                    <a:pt x="374802" y="92417"/>
                  </a:lnTo>
                  <a:lnTo>
                    <a:pt x="373214" y="94043"/>
                  </a:lnTo>
                  <a:lnTo>
                    <a:pt x="371208" y="95262"/>
                  </a:lnTo>
                  <a:lnTo>
                    <a:pt x="369189" y="96443"/>
                  </a:lnTo>
                  <a:lnTo>
                    <a:pt x="367004" y="97028"/>
                  </a:lnTo>
                  <a:lnTo>
                    <a:pt x="387618" y="97028"/>
                  </a:lnTo>
                  <a:lnTo>
                    <a:pt x="389940" y="93103"/>
                  </a:lnTo>
                  <a:lnTo>
                    <a:pt x="391134" y="88671"/>
                  </a:lnTo>
                  <a:lnTo>
                    <a:pt x="391134" y="79159"/>
                  </a:lnTo>
                  <a:lnTo>
                    <a:pt x="390665" y="77317"/>
                  </a:lnTo>
                  <a:lnTo>
                    <a:pt x="389978" y="74764"/>
                  </a:lnTo>
                  <a:lnTo>
                    <a:pt x="389940" y="74625"/>
                  </a:lnTo>
                  <a:lnTo>
                    <a:pt x="387618" y="70700"/>
                  </a:lnTo>
                  <a:close/>
                </a:path>
                <a:path w="391160" h="110489">
                  <a:moveTo>
                    <a:pt x="307594" y="0"/>
                  </a:moveTo>
                  <a:lnTo>
                    <a:pt x="298132" y="0"/>
                  </a:lnTo>
                  <a:lnTo>
                    <a:pt x="293763" y="1206"/>
                  </a:lnTo>
                  <a:lnTo>
                    <a:pt x="276313" y="21780"/>
                  </a:lnTo>
                  <a:lnTo>
                    <a:pt x="276313" y="31292"/>
                  </a:lnTo>
                  <a:lnTo>
                    <a:pt x="297980" y="52971"/>
                  </a:lnTo>
                  <a:lnTo>
                    <a:pt x="307594" y="52971"/>
                  </a:lnTo>
                  <a:lnTo>
                    <a:pt x="312013" y="51790"/>
                  </a:lnTo>
                  <a:lnTo>
                    <a:pt x="320103" y="47078"/>
                  </a:lnTo>
                  <a:lnTo>
                    <a:pt x="323316" y="43878"/>
                  </a:lnTo>
                  <a:lnTo>
                    <a:pt x="325666" y="39801"/>
                  </a:lnTo>
                  <a:lnTo>
                    <a:pt x="325756" y="39649"/>
                  </a:lnTo>
                  <a:lnTo>
                    <a:pt x="300431" y="39649"/>
                  </a:lnTo>
                  <a:lnTo>
                    <a:pt x="298259" y="39065"/>
                  </a:lnTo>
                  <a:lnTo>
                    <a:pt x="289623" y="28841"/>
                  </a:lnTo>
                  <a:lnTo>
                    <a:pt x="289623" y="24130"/>
                  </a:lnTo>
                  <a:lnTo>
                    <a:pt x="296240" y="15163"/>
                  </a:lnTo>
                  <a:lnTo>
                    <a:pt x="298259" y="13931"/>
                  </a:lnTo>
                  <a:lnTo>
                    <a:pt x="300431" y="13322"/>
                  </a:lnTo>
                  <a:lnTo>
                    <a:pt x="325755" y="13322"/>
                  </a:lnTo>
                  <a:lnTo>
                    <a:pt x="323397" y="9245"/>
                  </a:lnTo>
                  <a:lnTo>
                    <a:pt x="323316" y="9105"/>
                  </a:lnTo>
                  <a:lnTo>
                    <a:pt x="320217" y="6007"/>
                  </a:lnTo>
                  <a:lnTo>
                    <a:pt x="312057" y="1206"/>
                  </a:lnTo>
                  <a:lnTo>
                    <a:pt x="307594" y="0"/>
                  </a:lnTo>
                  <a:close/>
                </a:path>
                <a:path w="391160" h="110489">
                  <a:moveTo>
                    <a:pt x="325755" y="13322"/>
                  </a:moveTo>
                  <a:lnTo>
                    <a:pt x="305142" y="13322"/>
                  </a:lnTo>
                  <a:lnTo>
                    <a:pt x="307327" y="13931"/>
                  </a:lnTo>
                  <a:lnTo>
                    <a:pt x="309333" y="15163"/>
                  </a:lnTo>
                  <a:lnTo>
                    <a:pt x="311353" y="16332"/>
                  </a:lnTo>
                  <a:lnTo>
                    <a:pt x="312940" y="17932"/>
                  </a:lnTo>
                  <a:lnTo>
                    <a:pt x="314121" y="19939"/>
                  </a:lnTo>
                  <a:lnTo>
                    <a:pt x="315240" y="21780"/>
                  </a:lnTo>
                  <a:lnTo>
                    <a:pt x="315341" y="21945"/>
                  </a:lnTo>
                  <a:lnTo>
                    <a:pt x="315963" y="24130"/>
                  </a:lnTo>
                  <a:lnTo>
                    <a:pt x="315963" y="28841"/>
                  </a:lnTo>
                  <a:lnTo>
                    <a:pt x="315341" y="31026"/>
                  </a:lnTo>
                  <a:lnTo>
                    <a:pt x="314121" y="33032"/>
                  </a:lnTo>
                  <a:lnTo>
                    <a:pt x="312940" y="35039"/>
                  </a:lnTo>
                  <a:lnTo>
                    <a:pt x="311353" y="36664"/>
                  </a:lnTo>
                  <a:lnTo>
                    <a:pt x="309333" y="37884"/>
                  </a:lnTo>
                  <a:lnTo>
                    <a:pt x="307327" y="39065"/>
                  </a:lnTo>
                  <a:lnTo>
                    <a:pt x="305142" y="39649"/>
                  </a:lnTo>
                  <a:lnTo>
                    <a:pt x="325756" y="39649"/>
                  </a:lnTo>
                  <a:lnTo>
                    <a:pt x="328066" y="35737"/>
                  </a:lnTo>
                  <a:lnTo>
                    <a:pt x="329272" y="31292"/>
                  </a:lnTo>
                  <a:lnTo>
                    <a:pt x="329272" y="21780"/>
                  </a:lnTo>
                  <a:lnTo>
                    <a:pt x="328799" y="19939"/>
                  </a:lnTo>
                  <a:lnTo>
                    <a:pt x="328104" y="17386"/>
                  </a:lnTo>
                  <a:lnTo>
                    <a:pt x="328066" y="17246"/>
                  </a:lnTo>
                  <a:lnTo>
                    <a:pt x="325755" y="13322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4448454" y="4322470"/>
              <a:ext cx="1055370" cy="498475"/>
            </a:xfrm>
            <a:custGeom>
              <a:avLst/>
              <a:gdLst/>
              <a:ahLst/>
              <a:cxnLst/>
              <a:rect l="l" t="t" r="r" b="b"/>
              <a:pathLst>
                <a:path w="1055370" h="498475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1820"/>
                  </a:lnTo>
                  <a:lnTo>
                    <a:pt x="1047902" y="256794"/>
                  </a:lnTo>
                  <a:lnTo>
                    <a:pt x="1047902" y="257060"/>
                  </a:lnTo>
                  <a:lnTo>
                    <a:pt x="1047902" y="483908"/>
                  </a:lnTo>
                  <a:lnTo>
                    <a:pt x="14706" y="483908"/>
                  </a:lnTo>
                  <a:lnTo>
                    <a:pt x="14706" y="257060"/>
                  </a:lnTo>
                  <a:lnTo>
                    <a:pt x="14706" y="256794"/>
                  </a:lnTo>
                  <a:lnTo>
                    <a:pt x="1047902" y="256794"/>
                  </a:lnTo>
                  <a:lnTo>
                    <a:pt x="1047902" y="241820"/>
                  </a:lnTo>
                  <a:lnTo>
                    <a:pt x="14706" y="2418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60"/>
                  </a:lnTo>
                  <a:lnTo>
                    <a:pt x="7353" y="498360"/>
                  </a:lnTo>
                  <a:lnTo>
                    <a:pt x="7353" y="491261"/>
                  </a:lnTo>
                  <a:lnTo>
                    <a:pt x="14706" y="491261"/>
                  </a:lnTo>
                  <a:lnTo>
                    <a:pt x="1047902" y="491261"/>
                  </a:lnTo>
                  <a:lnTo>
                    <a:pt x="1055255" y="491261"/>
                  </a:lnTo>
                  <a:lnTo>
                    <a:pt x="1055255" y="490740"/>
                  </a:lnTo>
                  <a:lnTo>
                    <a:pt x="1055255" y="484390"/>
                  </a:lnTo>
                  <a:lnTo>
                    <a:pt x="1055268" y="25706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15601" y="4640934"/>
              <a:ext cx="128358" cy="110350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4455820" y="481373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448454" y="4806111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837653" y="4882757"/>
              <a:ext cx="286385" cy="108585"/>
            </a:xfrm>
            <a:custGeom>
              <a:avLst/>
              <a:gdLst/>
              <a:ahLst/>
              <a:cxnLst/>
              <a:rect l="l" t="t" r="r" b="b"/>
              <a:pathLst>
                <a:path w="286385" h="108585">
                  <a:moveTo>
                    <a:pt x="44132" y="54000"/>
                  </a:moveTo>
                  <a:lnTo>
                    <a:pt x="0" y="54000"/>
                  </a:lnTo>
                  <a:lnTo>
                    <a:pt x="0" y="69443"/>
                  </a:lnTo>
                  <a:lnTo>
                    <a:pt x="44132" y="69443"/>
                  </a:lnTo>
                  <a:lnTo>
                    <a:pt x="44132" y="54000"/>
                  </a:lnTo>
                  <a:close/>
                </a:path>
                <a:path w="286385" h="108585">
                  <a:moveTo>
                    <a:pt x="96202" y="23990"/>
                  </a:moveTo>
                  <a:lnTo>
                    <a:pt x="75755" y="23990"/>
                  </a:lnTo>
                  <a:lnTo>
                    <a:pt x="75755" y="108140"/>
                  </a:lnTo>
                  <a:lnTo>
                    <a:pt x="96202" y="108140"/>
                  </a:lnTo>
                  <a:lnTo>
                    <a:pt x="96202" y="23990"/>
                  </a:lnTo>
                  <a:close/>
                </a:path>
                <a:path w="286385" h="108585">
                  <a:moveTo>
                    <a:pt x="96202" y="2209"/>
                  </a:moveTo>
                  <a:lnTo>
                    <a:pt x="75755" y="2209"/>
                  </a:lnTo>
                  <a:lnTo>
                    <a:pt x="55892" y="14135"/>
                  </a:lnTo>
                  <a:lnTo>
                    <a:pt x="55892" y="36194"/>
                  </a:lnTo>
                  <a:lnTo>
                    <a:pt x="75755" y="23990"/>
                  </a:lnTo>
                  <a:lnTo>
                    <a:pt x="96202" y="23990"/>
                  </a:lnTo>
                  <a:lnTo>
                    <a:pt x="96202" y="2209"/>
                  </a:lnTo>
                  <a:close/>
                </a:path>
                <a:path w="286385" h="108585">
                  <a:moveTo>
                    <a:pt x="157137" y="23990"/>
                  </a:moveTo>
                  <a:lnTo>
                    <a:pt x="136677" y="23990"/>
                  </a:lnTo>
                  <a:lnTo>
                    <a:pt x="136677" y="108140"/>
                  </a:lnTo>
                  <a:lnTo>
                    <a:pt x="157137" y="108140"/>
                  </a:lnTo>
                  <a:lnTo>
                    <a:pt x="157137" y="23990"/>
                  </a:lnTo>
                  <a:close/>
                </a:path>
                <a:path w="286385" h="108585">
                  <a:moveTo>
                    <a:pt x="157137" y="2209"/>
                  </a:moveTo>
                  <a:lnTo>
                    <a:pt x="136677" y="2209"/>
                  </a:lnTo>
                  <a:lnTo>
                    <a:pt x="116814" y="14135"/>
                  </a:lnTo>
                  <a:lnTo>
                    <a:pt x="116814" y="36194"/>
                  </a:lnTo>
                  <a:lnTo>
                    <a:pt x="136677" y="23990"/>
                  </a:lnTo>
                  <a:lnTo>
                    <a:pt x="157137" y="23990"/>
                  </a:lnTo>
                  <a:lnTo>
                    <a:pt x="157137" y="2209"/>
                  </a:lnTo>
                  <a:close/>
                </a:path>
                <a:path w="286385" h="108585">
                  <a:moveTo>
                    <a:pt x="196570" y="88137"/>
                  </a:moveTo>
                  <a:lnTo>
                    <a:pt x="176555" y="88137"/>
                  </a:lnTo>
                  <a:lnTo>
                    <a:pt x="176555" y="108140"/>
                  </a:lnTo>
                  <a:lnTo>
                    <a:pt x="196570" y="108140"/>
                  </a:lnTo>
                  <a:lnTo>
                    <a:pt x="196570" y="88137"/>
                  </a:lnTo>
                  <a:close/>
                </a:path>
                <a:path w="286385" h="108585">
                  <a:moveTo>
                    <a:pt x="281997" y="18834"/>
                  </a:moveTo>
                  <a:lnTo>
                    <a:pt x="252323" y="18834"/>
                  </a:lnTo>
                  <a:lnTo>
                    <a:pt x="255158" y="19596"/>
                  </a:lnTo>
                  <a:lnTo>
                    <a:pt x="257649" y="21120"/>
                  </a:lnTo>
                  <a:lnTo>
                    <a:pt x="259981" y="22466"/>
                  </a:lnTo>
                  <a:lnTo>
                    <a:pt x="261861" y="24447"/>
                  </a:lnTo>
                  <a:lnTo>
                    <a:pt x="263182" y="27000"/>
                  </a:lnTo>
                  <a:lnTo>
                    <a:pt x="264515" y="29502"/>
                  </a:lnTo>
                  <a:lnTo>
                    <a:pt x="265176" y="32372"/>
                  </a:lnTo>
                  <a:lnTo>
                    <a:pt x="265176" y="40614"/>
                  </a:lnTo>
                  <a:lnTo>
                    <a:pt x="262128" y="45808"/>
                  </a:lnTo>
                  <a:lnTo>
                    <a:pt x="211620" y="90627"/>
                  </a:lnTo>
                  <a:lnTo>
                    <a:pt x="211620" y="107988"/>
                  </a:lnTo>
                  <a:lnTo>
                    <a:pt x="285775" y="107988"/>
                  </a:lnTo>
                  <a:lnTo>
                    <a:pt x="285775" y="89166"/>
                  </a:lnTo>
                  <a:lnTo>
                    <a:pt x="242658" y="89166"/>
                  </a:lnTo>
                  <a:lnTo>
                    <a:pt x="271602" y="63855"/>
                  </a:lnTo>
                  <a:lnTo>
                    <a:pt x="283641" y="48628"/>
                  </a:lnTo>
                  <a:lnTo>
                    <a:pt x="285064" y="45199"/>
                  </a:lnTo>
                  <a:lnTo>
                    <a:pt x="285775" y="40957"/>
                  </a:lnTo>
                  <a:lnTo>
                    <a:pt x="285775" y="28892"/>
                  </a:lnTo>
                  <a:lnTo>
                    <a:pt x="284200" y="22656"/>
                  </a:lnTo>
                  <a:lnTo>
                    <a:pt x="281997" y="18834"/>
                  </a:lnTo>
                  <a:close/>
                </a:path>
                <a:path w="286385" h="108585">
                  <a:moveTo>
                    <a:pt x="256438" y="0"/>
                  </a:moveTo>
                  <a:lnTo>
                    <a:pt x="242074" y="0"/>
                  </a:lnTo>
                  <a:lnTo>
                    <a:pt x="235109" y="1523"/>
                  </a:lnTo>
                  <a:lnTo>
                    <a:pt x="235306" y="1523"/>
                  </a:lnTo>
                  <a:lnTo>
                    <a:pt x="223977" y="7238"/>
                  </a:lnTo>
                  <a:lnTo>
                    <a:pt x="219519" y="11353"/>
                  </a:lnTo>
                  <a:lnTo>
                    <a:pt x="216331" y="16700"/>
                  </a:lnTo>
                  <a:lnTo>
                    <a:pt x="213194" y="22047"/>
                  </a:lnTo>
                  <a:lnTo>
                    <a:pt x="211620" y="28308"/>
                  </a:lnTo>
                  <a:lnTo>
                    <a:pt x="211620" y="35458"/>
                  </a:lnTo>
                  <a:lnTo>
                    <a:pt x="232219" y="35458"/>
                  </a:lnTo>
                  <a:lnTo>
                    <a:pt x="232154" y="32372"/>
                  </a:lnTo>
                  <a:lnTo>
                    <a:pt x="232778" y="29768"/>
                  </a:lnTo>
                  <a:lnTo>
                    <a:pt x="245846" y="18834"/>
                  </a:lnTo>
                  <a:lnTo>
                    <a:pt x="281997" y="18834"/>
                  </a:lnTo>
                  <a:lnTo>
                    <a:pt x="277926" y="11772"/>
                  </a:lnTo>
                  <a:lnTo>
                    <a:pt x="273608" y="7556"/>
                  </a:lnTo>
                  <a:lnTo>
                    <a:pt x="268122" y="4571"/>
                  </a:lnTo>
                  <a:lnTo>
                    <a:pt x="262623" y="1523"/>
                  </a:lnTo>
                  <a:lnTo>
                    <a:pt x="256438" y="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448454" y="5047932"/>
              <a:ext cx="1055370" cy="498475"/>
            </a:xfrm>
            <a:custGeom>
              <a:avLst/>
              <a:gdLst/>
              <a:ahLst/>
              <a:cxnLst/>
              <a:rect l="l" t="t" r="r" b="b"/>
              <a:pathLst>
                <a:path w="1055370" h="498475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1833"/>
                  </a:lnTo>
                  <a:lnTo>
                    <a:pt x="1047902" y="256806"/>
                  </a:lnTo>
                  <a:lnTo>
                    <a:pt x="1047902" y="257073"/>
                  </a:lnTo>
                  <a:lnTo>
                    <a:pt x="1047902" y="483920"/>
                  </a:lnTo>
                  <a:lnTo>
                    <a:pt x="14706" y="483920"/>
                  </a:lnTo>
                  <a:lnTo>
                    <a:pt x="14706" y="257073"/>
                  </a:lnTo>
                  <a:lnTo>
                    <a:pt x="14706" y="256806"/>
                  </a:lnTo>
                  <a:lnTo>
                    <a:pt x="1047902" y="256806"/>
                  </a:lnTo>
                  <a:lnTo>
                    <a:pt x="1047902" y="241833"/>
                  </a:lnTo>
                  <a:lnTo>
                    <a:pt x="14706" y="241833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73"/>
                  </a:lnTo>
                  <a:lnTo>
                    <a:pt x="7353" y="498373"/>
                  </a:lnTo>
                  <a:lnTo>
                    <a:pt x="7353" y="491274"/>
                  </a:lnTo>
                  <a:lnTo>
                    <a:pt x="14706" y="491274"/>
                  </a:lnTo>
                  <a:lnTo>
                    <a:pt x="1047902" y="491274"/>
                  </a:lnTo>
                  <a:lnTo>
                    <a:pt x="1055255" y="491274"/>
                  </a:lnTo>
                  <a:lnTo>
                    <a:pt x="1055255" y="490753"/>
                  </a:lnTo>
                  <a:lnTo>
                    <a:pt x="1055255" y="484403"/>
                  </a:lnTo>
                  <a:lnTo>
                    <a:pt x="1055268" y="257073"/>
                  </a:lnTo>
                  <a:lnTo>
                    <a:pt x="1055255" y="249453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455820" y="5539206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448454" y="553158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89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02351" y="5608497"/>
              <a:ext cx="154851" cy="110350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5503722" y="1879599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496357" y="1871979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882444" y="1919623"/>
              <a:ext cx="290830" cy="144780"/>
            </a:xfrm>
            <a:custGeom>
              <a:avLst/>
              <a:gdLst/>
              <a:ahLst/>
              <a:cxnLst/>
              <a:rect l="l" t="t" r="r" b="b"/>
              <a:pathLst>
                <a:path w="290829" h="144780">
                  <a:moveTo>
                    <a:pt x="64573" y="23482"/>
                  </a:moveTo>
                  <a:lnTo>
                    <a:pt x="37477" y="23482"/>
                  </a:lnTo>
                  <a:lnTo>
                    <a:pt x="39484" y="24714"/>
                  </a:lnTo>
                  <a:lnTo>
                    <a:pt x="40779" y="27190"/>
                  </a:lnTo>
                  <a:lnTo>
                    <a:pt x="42189" y="29540"/>
                  </a:lnTo>
                  <a:lnTo>
                    <a:pt x="42900" y="33489"/>
                  </a:lnTo>
                  <a:lnTo>
                    <a:pt x="42900" y="45491"/>
                  </a:lnTo>
                  <a:lnTo>
                    <a:pt x="41427" y="50850"/>
                  </a:lnTo>
                  <a:lnTo>
                    <a:pt x="38480" y="55079"/>
                  </a:lnTo>
                  <a:lnTo>
                    <a:pt x="35661" y="59207"/>
                  </a:lnTo>
                  <a:lnTo>
                    <a:pt x="31305" y="63614"/>
                  </a:lnTo>
                  <a:lnTo>
                    <a:pt x="19176" y="73266"/>
                  </a:lnTo>
                  <a:lnTo>
                    <a:pt x="14414" y="77558"/>
                  </a:lnTo>
                  <a:lnTo>
                    <a:pt x="0" y="143001"/>
                  </a:lnTo>
                  <a:lnTo>
                    <a:pt x="66370" y="143001"/>
                  </a:lnTo>
                  <a:lnTo>
                    <a:pt x="66370" y="119519"/>
                  </a:lnTo>
                  <a:lnTo>
                    <a:pt x="23469" y="119519"/>
                  </a:lnTo>
                  <a:lnTo>
                    <a:pt x="23469" y="113753"/>
                  </a:lnTo>
                  <a:lnTo>
                    <a:pt x="23839" y="109753"/>
                  </a:lnTo>
                  <a:lnTo>
                    <a:pt x="23888" y="109219"/>
                  </a:lnTo>
                  <a:lnTo>
                    <a:pt x="24714" y="105930"/>
                  </a:lnTo>
                  <a:lnTo>
                    <a:pt x="25539" y="102514"/>
                  </a:lnTo>
                  <a:lnTo>
                    <a:pt x="26949" y="99567"/>
                  </a:lnTo>
                  <a:lnTo>
                    <a:pt x="28943" y="97104"/>
                  </a:lnTo>
                  <a:lnTo>
                    <a:pt x="30949" y="94513"/>
                  </a:lnTo>
                  <a:lnTo>
                    <a:pt x="34061" y="91389"/>
                  </a:lnTo>
                  <a:lnTo>
                    <a:pt x="44424" y="82448"/>
                  </a:lnTo>
                  <a:lnTo>
                    <a:pt x="49250" y="77914"/>
                  </a:lnTo>
                  <a:lnTo>
                    <a:pt x="52781" y="74142"/>
                  </a:lnTo>
                  <a:lnTo>
                    <a:pt x="56426" y="70383"/>
                  </a:lnTo>
                  <a:lnTo>
                    <a:pt x="59613" y="65557"/>
                  </a:lnTo>
                  <a:lnTo>
                    <a:pt x="65023" y="53784"/>
                  </a:lnTo>
                  <a:lnTo>
                    <a:pt x="66370" y="46901"/>
                  </a:lnTo>
                  <a:lnTo>
                    <a:pt x="66370" y="39014"/>
                  </a:lnTo>
                  <a:lnTo>
                    <a:pt x="64573" y="23482"/>
                  </a:lnTo>
                  <a:close/>
                </a:path>
                <a:path w="290829" h="144780">
                  <a:moveTo>
                    <a:pt x="34772" y="0"/>
                  </a:moveTo>
                  <a:lnTo>
                    <a:pt x="4018" y="24714"/>
                  </a:lnTo>
                  <a:lnTo>
                    <a:pt x="3905" y="25069"/>
                  </a:lnTo>
                  <a:lnTo>
                    <a:pt x="3794" y="25420"/>
                  </a:lnTo>
                  <a:lnTo>
                    <a:pt x="2272" y="35087"/>
                  </a:lnTo>
                  <a:lnTo>
                    <a:pt x="1807" y="45491"/>
                  </a:lnTo>
                  <a:lnTo>
                    <a:pt x="1765" y="46431"/>
                  </a:lnTo>
                  <a:lnTo>
                    <a:pt x="25234" y="46431"/>
                  </a:lnTo>
                  <a:lnTo>
                    <a:pt x="25234" y="37490"/>
                  </a:lnTo>
                  <a:lnTo>
                    <a:pt x="26009" y="31419"/>
                  </a:lnTo>
                  <a:lnTo>
                    <a:pt x="27533" y="28244"/>
                  </a:lnTo>
                  <a:lnTo>
                    <a:pt x="29184" y="25069"/>
                  </a:lnTo>
                  <a:lnTo>
                    <a:pt x="31597" y="23482"/>
                  </a:lnTo>
                  <a:lnTo>
                    <a:pt x="64573" y="23482"/>
                  </a:lnTo>
                  <a:lnTo>
                    <a:pt x="64395" y="21945"/>
                  </a:lnTo>
                  <a:lnTo>
                    <a:pt x="58472" y="9753"/>
                  </a:lnTo>
                  <a:lnTo>
                    <a:pt x="48598" y="2438"/>
                  </a:lnTo>
                  <a:lnTo>
                    <a:pt x="34772" y="0"/>
                  </a:lnTo>
                  <a:close/>
                </a:path>
                <a:path w="290829" h="144780">
                  <a:moveTo>
                    <a:pt x="107556" y="0"/>
                  </a:moveTo>
                  <a:lnTo>
                    <a:pt x="75852" y="29654"/>
                  </a:lnTo>
                  <a:lnTo>
                    <a:pt x="75247" y="39903"/>
                  </a:lnTo>
                  <a:lnTo>
                    <a:pt x="75247" y="104863"/>
                  </a:lnTo>
                  <a:lnTo>
                    <a:pt x="93478" y="142384"/>
                  </a:lnTo>
                  <a:lnTo>
                    <a:pt x="107556" y="144767"/>
                  </a:lnTo>
                  <a:lnTo>
                    <a:pt x="115090" y="144171"/>
                  </a:lnTo>
                  <a:lnTo>
                    <a:pt x="138126" y="121284"/>
                  </a:lnTo>
                  <a:lnTo>
                    <a:pt x="104025" y="121284"/>
                  </a:lnTo>
                  <a:lnTo>
                    <a:pt x="101676" y="120053"/>
                  </a:lnTo>
                  <a:lnTo>
                    <a:pt x="99313" y="115112"/>
                  </a:lnTo>
                  <a:lnTo>
                    <a:pt x="98729" y="110464"/>
                  </a:lnTo>
                  <a:lnTo>
                    <a:pt x="98729" y="98513"/>
                  </a:lnTo>
                  <a:lnTo>
                    <a:pt x="113443" y="74675"/>
                  </a:lnTo>
                  <a:lnTo>
                    <a:pt x="98729" y="74675"/>
                  </a:lnTo>
                  <a:lnTo>
                    <a:pt x="98729" y="34302"/>
                  </a:lnTo>
                  <a:lnTo>
                    <a:pt x="99246" y="30190"/>
                  </a:lnTo>
                  <a:lnTo>
                    <a:pt x="99313" y="29654"/>
                  </a:lnTo>
                  <a:lnTo>
                    <a:pt x="101676" y="24714"/>
                  </a:lnTo>
                  <a:lnTo>
                    <a:pt x="104025" y="23482"/>
                  </a:lnTo>
                  <a:lnTo>
                    <a:pt x="138126" y="23482"/>
                  </a:lnTo>
                  <a:lnTo>
                    <a:pt x="137834" y="21891"/>
                  </a:lnTo>
                  <a:lnTo>
                    <a:pt x="115090" y="595"/>
                  </a:lnTo>
                  <a:lnTo>
                    <a:pt x="107556" y="0"/>
                  </a:lnTo>
                  <a:close/>
                </a:path>
                <a:path w="290829" h="144780">
                  <a:moveTo>
                    <a:pt x="139865" y="69913"/>
                  </a:moveTo>
                  <a:lnTo>
                    <a:pt x="116382" y="69913"/>
                  </a:lnTo>
                  <a:lnTo>
                    <a:pt x="116382" y="110464"/>
                  </a:lnTo>
                  <a:lnTo>
                    <a:pt x="115865" y="114577"/>
                  </a:lnTo>
                  <a:lnTo>
                    <a:pt x="115798" y="115112"/>
                  </a:lnTo>
                  <a:lnTo>
                    <a:pt x="113436" y="120053"/>
                  </a:lnTo>
                  <a:lnTo>
                    <a:pt x="111086" y="121284"/>
                  </a:lnTo>
                  <a:lnTo>
                    <a:pt x="138126" y="121284"/>
                  </a:lnTo>
                  <a:lnTo>
                    <a:pt x="139259" y="115112"/>
                  </a:lnTo>
                  <a:lnTo>
                    <a:pt x="139357" y="114577"/>
                  </a:lnTo>
                  <a:lnTo>
                    <a:pt x="139865" y="104863"/>
                  </a:lnTo>
                  <a:lnTo>
                    <a:pt x="139865" y="69913"/>
                  </a:lnTo>
                  <a:close/>
                </a:path>
                <a:path w="290829" h="144780">
                  <a:moveTo>
                    <a:pt x="138126" y="23482"/>
                  </a:moveTo>
                  <a:lnTo>
                    <a:pt x="111086" y="23482"/>
                  </a:lnTo>
                  <a:lnTo>
                    <a:pt x="113436" y="24714"/>
                  </a:lnTo>
                  <a:lnTo>
                    <a:pt x="115798" y="29654"/>
                  </a:lnTo>
                  <a:lnTo>
                    <a:pt x="116382" y="34302"/>
                  </a:lnTo>
                  <a:lnTo>
                    <a:pt x="116382" y="46075"/>
                  </a:lnTo>
                  <a:lnTo>
                    <a:pt x="98729" y="74675"/>
                  </a:lnTo>
                  <a:lnTo>
                    <a:pt x="113443" y="74675"/>
                  </a:lnTo>
                  <a:lnTo>
                    <a:pt x="116382" y="69913"/>
                  </a:lnTo>
                  <a:lnTo>
                    <a:pt x="139865" y="69913"/>
                  </a:lnTo>
                  <a:lnTo>
                    <a:pt x="139865" y="39903"/>
                  </a:lnTo>
                  <a:lnTo>
                    <a:pt x="139357" y="30190"/>
                  </a:lnTo>
                  <a:lnTo>
                    <a:pt x="138126" y="23482"/>
                  </a:lnTo>
                  <a:close/>
                </a:path>
                <a:path w="290829" h="144780">
                  <a:moveTo>
                    <a:pt x="213365" y="23482"/>
                  </a:moveTo>
                  <a:lnTo>
                    <a:pt x="186258" y="23482"/>
                  </a:lnTo>
                  <a:lnTo>
                    <a:pt x="188264" y="24714"/>
                  </a:lnTo>
                  <a:lnTo>
                    <a:pt x="189560" y="27190"/>
                  </a:lnTo>
                  <a:lnTo>
                    <a:pt x="190969" y="29540"/>
                  </a:lnTo>
                  <a:lnTo>
                    <a:pt x="191681" y="33489"/>
                  </a:lnTo>
                  <a:lnTo>
                    <a:pt x="191681" y="45491"/>
                  </a:lnTo>
                  <a:lnTo>
                    <a:pt x="190207" y="50850"/>
                  </a:lnTo>
                  <a:lnTo>
                    <a:pt x="187261" y="55079"/>
                  </a:lnTo>
                  <a:lnTo>
                    <a:pt x="184442" y="59207"/>
                  </a:lnTo>
                  <a:lnTo>
                    <a:pt x="180085" y="63614"/>
                  </a:lnTo>
                  <a:lnTo>
                    <a:pt x="167957" y="73266"/>
                  </a:lnTo>
                  <a:lnTo>
                    <a:pt x="163194" y="77558"/>
                  </a:lnTo>
                  <a:lnTo>
                    <a:pt x="148780" y="143001"/>
                  </a:lnTo>
                  <a:lnTo>
                    <a:pt x="215163" y="143001"/>
                  </a:lnTo>
                  <a:lnTo>
                    <a:pt x="215163" y="119519"/>
                  </a:lnTo>
                  <a:lnTo>
                    <a:pt x="172262" y="119519"/>
                  </a:lnTo>
                  <a:lnTo>
                    <a:pt x="172262" y="113753"/>
                  </a:lnTo>
                  <a:lnTo>
                    <a:pt x="172621" y="109753"/>
                  </a:lnTo>
                  <a:lnTo>
                    <a:pt x="172669" y="109219"/>
                  </a:lnTo>
                  <a:lnTo>
                    <a:pt x="173494" y="105930"/>
                  </a:lnTo>
                  <a:lnTo>
                    <a:pt x="174320" y="102514"/>
                  </a:lnTo>
                  <a:lnTo>
                    <a:pt x="175729" y="99567"/>
                  </a:lnTo>
                  <a:lnTo>
                    <a:pt x="177723" y="97104"/>
                  </a:lnTo>
                  <a:lnTo>
                    <a:pt x="179730" y="94513"/>
                  </a:lnTo>
                  <a:lnTo>
                    <a:pt x="182854" y="91389"/>
                  </a:lnTo>
                  <a:lnTo>
                    <a:pt x="193205" y="82448"/>
                  </a:lnTo>
                  <a:lnTo>
                    <a:pt x="198031" y="77914"/>
                  </a:lnTo>
                  <a:lnTo>
                    <a:pt x="201561" y="74142"/>
                  </a:lnTo>
                  <a:lnTo>
                    <a:pt x="205206" y="70383"/>
                  </a:lnTo>
                  <a:lnTo>
                    <a:pt x="208394" y="65557"/>
                  </a:lnTo>
                  <a:lnTo>
                    <a:pt x="213804" y="53784"/>
                  </a:lnTo>
                  <a:lnTo>
                    <a:pt x="215163" y="46901"/>
                  </a:lnTo>
                  <a:lnTo>
                    <a:pt x="215163" y="39014"/>
                  </a:lnTo>
                  <a:lnTo>
                    <a:pt x="213365" y="23482"/>
                  </a:lnTo>
                  <a:close/>
                </a:path>
                <a:path w="290829" h="144780">
                  <a:moveTo>
                    <a:pt x="183553" y="0"/>
                  </a:moveTo>
                  <a:lnTo>
                    <a:pt x="152798" y="24714"/>
                  </a:lnTo>
                  <a:lnTo>
                    <a:pt x="152686" y="25069"/>
                  </a:lnTo>
                  <a:lnTo>
                    <a:pt x="152574" y="25420"/>
                  </a:lnTo>
                  <a:lnTo>
                    <a:pt x="151053" y="35087"/>
                  </a:lnTo>
                  <a:lnTo>
                    <a:pt x="150587" y="45491"/>
                  </a:lnTo>
                  <a:lnTo>
                    <a:pt x="150545" y="46431"/>
                  </a:lnTo>
                  <a:lnTo>
                    <a:pt x="174028" y="46431"/>
                  </a:lnTo>
                  <a:lnTo>
                    <a:pt x="174028" y="37490"/>
                  </a:lnTo>
                  <a:lnTo>
                    <a:pt x="174790" y="31419"/>
                  </a:lnTo>
                  <a:lnTo>
                    <a:pt x="176314" y="28244"/>
                  </a:lnTo>
                  <a:lnTo>
                    <a:pt x="177965" y="25069"/>
                  </a:lnTo>
                  <a:lnTo>
                    <a:pt x="180378" y="23482"/>
                  </a:lnTo>
                  <a:lnTo>
                    <a:pt x="213365" y="23482"/>
                  </a:lnTo>
                  <a:lnTo>
                    <a:pt x="213187" y="21945"/>
                  </a:lnTo>
                  <a:lnTo>
                    <a:pt x="207259" y="9753"/>
                  </a:lnTo>
                  <a:lnTo>
                    <a:pt x="197380" y="2438"/>
                  </a:lnTo>
                  <a:lnTo>
                    <a:pt x="183553" y="0"/>
                  </a:lnTo>
                  <a:close/>
                </a:path>
                <a:path w="290829" h="144780">
                  <a:moveTo>
                    <a:pt x="266344" y="0"/>
                  </a:moveTo>
                  <a:lnTo>
                    <a:pt x="248335" y="0"/>
                  </a:lnTo>
                  <a:lnTo>
                    <a:pt x="242150" y="1650"/>
                  </a:lnTo>
                  <a:lnTo>
                    <a:pt x="224997" y="33070"/>
                  </a:lnTo>
                  <a:lnTo>
                    <a:pt x="224951" y="33366"/>
                  </a:lnTo>
                  <a:lnTo>
                    <a:pt x="224301" y="40955"/>
                  </a:lnTo>
                  <a:lnTo>
                    <a:pt x="224062" y="48374"/>
                  </a:lnTo>
                  <a:lnTo>
                    <a:pt x="224054" y="96570"/>
                  </a:lnTo>
                  <a:lnTo>
                    <a:pt x="224503" y="105689"/>
                  </a:lnTo>
                  <a:lnTo>
                    <a:pt x="224601" y="107679"/>
                  </a:lnTo>
                  <a:lnTo>
                    <a:pt x="242481" y="141812"/>
                  </a:lnTo>
                  <a:lnTo>
                    <a:pt x="257225" y="144767"/>
                  </a:lnTo>
                  <a:lnTo>
                    <a:pt x="265067" y="144028"/>
                  </a:lnTo>
                  <a:lnTo>
                    <a:pt x="287289" y="121284"/>
                  </a:lnTo>
                  <a:lnTo>
                    <a:pt x="254038" y="121284"/>
                  </a:lnTo>
                  <a:lnTo>
                    <a:pt x="251625" y="119519"/>
                  </a:lnTo>
                  <a:lnTo>
                    <a:pt x="249986" y="115989"/>
                  </a:lnTo>
                  <a:lnTo>
                    <a:pt x="248387" y="112458"/>
                  </a:lnTo>
                  <a:lnTo>
                    <a:pt x="247546" y="105981"/>
                  </a:lnTo>
                  <a:lnTo>
                    <a:pt x="247510" y="87096"/>
                  </a:lnTo>
                  <a:lnTo>
                    <a:pt x="248335" y="80860"/>
                  </a:lnTo>
                  <a:lnTo>
                    <a:pt x="249986" y="77330"/>
                  </a:lnTo>
                  <a:lnTo>
                    <a:pt x="251752" y="73672"/>
                  </a:lnTo>
                  <a:lnTo>
                    <a:pt x="254279" y="71856"/>
                  </a:lnTo>
                  <a:lnTo>
                    <a:pt x="287976" y="71856"/>
                  </a:lnTo>
                  <a:lnTo>
                    <a:pt x="286740" y="66842"/>
                  </a:lnTo>
                  <a:lnTo>
                    <a:pt x="283883" y="60197"/>
                  </a:lnTo>
                  <a:lnTo>
                    <a:pt x="282933" y="58432"/>
                  </a:lnTo>
                  <a:lnTo>
                    <a:pt x="247510" y="58432"/>
                  </a:lnTo>
                  <a:lnTo>
                    <a:pt x="247510" y="35369"/>
                  </a:lnTo>
                  <a:lnTo>
                    <a:pt x="248157" y="30429"/>
                  </a:lnTo>
                  <a:lnTo>
                    <a:pt x="249453" y="27711"/>
                  </a:lnTo>
                  <a:lnTo>
                    <a:pt x="250863" y="24891"/>
                  </a:lnTo>
                  <a:lnTo>
                    <a:pt x="253047" y="23482"/>
                  </a:lnTo>
                  <a:lnTo>
                    <a:pt x="285202" y="23482"/>
                  </a:lnTo>
                  <a:lnTo>
                    <a:pt x="284937" y="22112"/>
                  </a:lnTo>
                  <a:lnTo>
                    <a:pt x="282508" y="15590"/>
                  </a:lnTo>
                  <a:lnTo>
                    <a:pt x="279107" y="10058"/>
                  </a:lnTo>
                  <a:lnTo>
                    <a:pt x="274053" y="3352"/>
                  </a:lnTo>
                  <a:lnTo>
                    <a:pt x="266344" y="0"/>
                  </a:lnTo>
                  <a:close/>
                </a:path>
                <a:path w="290829" h="144780">
                  <a:moveTo>
                    <a:pt x="287976" y="71856"/>
                  </a:moveTo>
                  <a:lnTo>
                    <a:pt x="260629" y="71856"/>
                  </a:lnTo>
                  <a:lnTo>
                    <a:pt x="262950" y="73672"/>
                  </a:lnTo>
                  <a:lnTo>
                    <a:pt x="264452" y="77152"/>
                  </a:lnTo>
                  <a:lnTo>
                    <a:pt x="266103" y="80568"/>
                  </a:lnTo>
                  <a:lnTo>
                    <a:pt x="266928" y="87096"/>
                  </a:lnTo>
                  <a:lnTo>
                    <a:pt x="266928" y="105981"/>
                  </a:lnTo>
                  <a:lnTo>
                    <a:pt x="266103" y="112458"/>
                  </a:lnTo>
                  <a:lnTo>
                    <a:pt x="262813" y="119519"/>
                  </a:lnTo>
                  <a:lnTo>
                    <a:pt x="260400" y="121284"/>
                  </a:lnTo>
                  <a:lnTo>
                    <a:pt x="287289" y="121284"/>
                  </a:lnTo>
                  <a:lnTo>
                    <a:pt x="288336" y="117933"/>
                  </a:lnTo>
                  <a:lnTo>
                    <a:pt x="289891" y="108045"/>
                  </a:lnTo>
                  <a:lnTo>
                    <a:pt x="290410" y="96570"/>
                  </a:lnTo>
                  <a:lnTo>
                    <a:pt x="290076" y="87096"/>
                  </a:lnTo>
                  <a:lnTo>
                    <a:pt x="290003" y="85026"/>
                  </a:lnTo>
                  <a:lnTo>
                    <a:pt x="288780" y="75117"/>
                  </a:lnTo>
                  <a:lnTo>
                    <a:pt x="287976" y="71856"/>
                  </a:lnTo>
                  <a:close/>
                </a:path>
                <a:path w="290829" h="144780">
                  <a:moveTo>
                    <a:pt x="273519" y="48374"/>
                  </a:moveTo>
                  <a:lnTo>
                    <a:pt x="258343" y="48374"/>
                  </a:lnTo>
                  <a:lnTo>
                    <a:pt x="252336" y="51727"/>
                  </a:lnTo>
                  <a:lnTo>
                    <a:pt x="247510" y="58432"/>
                  </a:lnTo>
                  <a:lnTo>
                    <a:pt x="282933" y="58432"/>
                  </a:lnTo>
                  <a:lnTo>
                    <a:pt x="279641" y="52311"/>
                  </a:lnTo>
                  <a:lnTo>
                    <a:pt x="273519" y="48374"/>
                  </a:lnTo>
                  <a:close/>
                </a:path>
                <a:path w="290829" h="144780">
                  <a:moveTo>
                    <a:pt x="285202" y="23482"/>
                  </a:moveTo>
                  <a:lnTo>
                    <a:pt x="258686" y="23482"/>
                  </a:lnTo>
                  <a:lnTo>
                    <a:pt x="260578" y="24650"/>
                  </a:lnTo>
                  <a:lnTo>
                    <a:pt x="261632" y="27012"/>
                  </a:lnTo>
                  <a:lnTo>
                    <a:pt x="262813" y="29362"/>
                  </a:lnTo>
                  <a:lnTo>
                    <a:pt x="263398" y="33070"/>
                  </a:lnTo>
                  <a:lnTo>
                    <a:pt x="263398" y="38138"/>
                  </a:lnTo>
                  <a:lnTo>
                    <a:pt x="286880" y="38138"/>
                  </a:lnTo>
                  <a:lnTo>
                    <a:pt x="286440" y="30429"/>
                  </a:lnTo>
                  <a:lnTo>
                    <a:pt x="286343" y="29362"/>
                  </a:lnTo>
                  <a:lnTo>
                    <a:pt x="285202" y="23482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503722" y="2121420"/>
              <a:ext cx="1048385" cy="516255"/>
            </a:xfrm>
            <a:custGeom>
              <a:avLst/>
              <a:gdLst/>
              <a:ahLst/>
              <a:cxnLst/>
              <a:rect l="l" t="t" r="r" b="b"/>
              <a:pathLst>
                <a:path w="1048384" h="516255">
                  <a:moveTo>
                    <a:pt x="1047902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047902" y="515886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496357" y="2113813"/>
              <a:ext cx="1062990" cy="531495"/>
            </a:xfrm>
            <a:custGeom>
              <a:avLst/>
              <a:gdLst/>
              <a:ahLst/>
              <a:cxnLst/>
              <a:rect l="l" t="t" r="r" b="b"/>
              <a:pathLst>
                <a:path w="1062990" h="531494">
                  <a:moveTo>
                    <a:pt x="1062609" y="523494"/>
                  </a:moveTo>
                  <a:lnTo>
                    <a:pt x="1055255" y="523494"/>
                  </a:lnTo>
                  <a:lnTo>
                    <a:pt x="1055255" y="523240"/>
                  </a:lnTo>
                  <a:lnTo>
                    <a:pt x="1055255" y="51562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515620"/>
                  </a:lnTo>
                  <a:lnTo>
                    <a:pt x="1047902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7353" y="523506"/>
                  </a:lnTo>
                  <a:lnTo>
                    <a:pt x="14706" y="523506"/>
                  </a:lnTo>
                  <a:lnTo>
                    <a:pt x="1047902" y="523506"/>
                  </a:lnTo>
                  <a:lnTo>
                    <a:pt x="1055255" y="523506"/>
                  </a:lnTo>
                  <a:lnTo>
                    <a:pt x="1055255" y="530872"/>
                  </a:lnTo>
                  <a:lnTo>
                    <a:pt x="1062609" y="530872"/>
                  </a:lnTo>
                  <a:lnTo>
                    <a:pt x="1062609" y="523494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595486" y="2173889"/>
              <a:ext cx="458470" cy="254635"/>
            </a:xfrm>
            <a:custGeom>
              <a:avLst/>
              <a:gdLst/>
              <a:ahLst/>
              <a:cxnLst/>
              <a:rect l="l" t="t" r="r" b="b"/>
              <a:pathLst>
                <a:path w="458470" h="254635">
                  <a:moveTo>
                    <a:pt x="26035" y="1397"/>
                  </a:moveTo>
                  <a:lnTo>
                    <a:pt x="0" y="1397"/>
                  </a:lnTo>
                  <a:lnTo>
                    <a:pt x="0" y="113157"/>
                  </a:lnTo>
                  <a:lnTo>
                    <a:pt x="13970" y="113157"/>
                  </a:lnTo>
                  <a:lnTo>
                    <a:pt x="13970" y="73621"/>
                  </a:lnTo>
                  <a:lnTo>
                    <a:pt x="26073" y="73621"/>
                  </a:lnTo>
                  <a:lnTo>
                    <a:pt x="46362" y="59651"/>
                  </a:lnTo>
                  <a:lnTo>
                    <a:pt x="13970" y="59651"/>
                  </a:lnTo>
                  <a:lnTo>
                    <a:pt x="13970" y="15367"/>
                  </a:lnTo>
                  <a:lnTo>
                    <a:pt x="46415" y="15367"/>
                  </a:lnTo>
                  <a:lnTo>
                    <a:pt x="46101" y="14528"/>
                  </a:lnTo>
                  <a:lnTo>
                    <a:pt x="44513" y="10058"/>
                  </a:lnTo>
                  <a:lnTo>
                    <a:pt x="41490" y="6756"/>
                  </a:lnTo>
                  <a:lnTo>
                    <a:pt x="32550" y="2463"/>
                  </a:lnTo>
                  <a:lnTo>
                    <a:pt x="26035" y="1397"/>
                  </a:lnTo>
                  <a:close/>
                </a:path>
                <a:path w="458470" h="254635">
                  <a:moveTo>
                    <a:pt x="46415" y="15367"/>
                  </a:moveTo>
                  <a:lnTo>
                    <a:pt x="22631" y="15367"/>
                  </a:lnTo>
                  <a:lnTo>
                    <a:pt x="26314" y="15875"/>
                  </a:lnTo>
                  <a:lnTo>
                    <a:pt x="28638" y="16903"/>
                  </a:lnTo>
                  <a:lnTo>
                    <a:pt x="31064" y="17932"/>
                  </a:lnTo>
                  <a:lnTo>
                    <a:pt x="32639" y="19646"/>
                  </a:lnTo>
                  <a:lnTo>
                    <a:pt x="33388" y="22072"/>
                  </a:lnTo>
                  <a:lnTo>
                    <a:pt x="34226" y="24498"/>
                  </a:lnTo>
                  <a:lnTo>
                    <a:pt x="34645" y="28219"/>
                  </a:lnTo>
                  <a:lnTo>
                    <a:pt x="34645" y="46799"/>
                  </a:lnTo>
                  <a:lnTo>
                    <a:pt x="34320" y="49682"/>
                  </a:lnTo>
                  <a:lnTo>
                    <a:pt x="34226" y="50520"/>
                  </a:lnTo>
                  <a:lnTo>
                    <a:pt x="33388" y="52946"/>
                  </a:lnTo>
                  <a:lnTo>
                    <a:pt x="32639" y="55372"/>
                  </a:lnTo>
                  <a:lnTo>
                    <a:pt x="31064" y="57086"/>
                  </a:lnTo>
                  <a:lnTo>
                    <a:pt x="28638" y="58115"/>
                  </a:lnTo>
                  <a:lnTo>
                    <a:pt x="26314" y="59143"/>
                  </a:lnTo>
                  <a:lnTo>
                    <a:pt x="22631" y="59651"/>
                  </a:lnTo>
                  <a:lnTo>
                    <a:pt x="46362" y="59651"/>
                  </a:lnTo>
                  <a:lnTo>
                    <a:pt x="47777" y="55880"/>
                  </a:lnTo>
                  <a:lnTo>
                    <a:pt x="48502" y="50520"/>
                  </a:lnTo>
                  <a:lnTo>
                    <a:pt x="48516" y="24498"/>
                  </a:lnTo>
                  <a:lnTo>
                    <a:pt x="47864" y="19646"/>
                  </a:lnTo>
                  <a:lnTo>
                    <a:pt x="47777" y="18999"/>
                  </a:lnTo>
                  <a:lnTo>
                    <a:pt x="46415" y="15367"/>
                  </a:lnTo>
                  <a:close/>
                </a:path>
                <a:path w="458470" h="254635">
                  <a:moveTo>
                    <a:pt x="66179" y="0"/>
                  </a:moveTo>
                  <a:lnTo>
                    <a:pt x="61899" y="0"/>
                  </a:lnTo>
                  <a:lnTo>
                    <a:pt x="60083" y="698"/>
                  </a:lnTo>
                  <a:lnTo>
                    <a:pt x="58597" y="2095"/>
                  </a:lnTo>
                  <a:lnTo>
                    <a:pt x="57099" y="3403"/>
                  </a:lnTo>
                  <a:lnTo>
                    <a:pt x="56362" y="5029"/>
                  </a:lnTo>
                  <a:lnTo>
                    <a:pt x="56362" y="8851"/>
                  </a:lnTo>
                  <a:lnTo>
                    <a:pt x="57099" y="10477"/>
                  </a:lnTo>
                  <a:lnTo>
                    <a:pt x="58597" y="11874"/>
                  </a:lnTo>
                  <a:lnTo>
                    <a:pt x="60172" y="13271"/>
                  </a:lnTo>
                  <a:lnTo>
                    <a:pt x="61988" y="13970"/>
                  </a:lnTo>
                  <a:lnTo>
                    <a:pt x="66090" y="13970"/>
                  </a:lnTo>
                  <a:lnTo>
                    <a:pt x="67856" y="13271"/>
                  </a:lnTo>
                  <a:lnTo>
                    <a:pt x="69354" y="11874"/>
                  </a:lnTo>
                  <a:lnTo>
                    <a:pt x="70929" y="10477"/>
                  </a:lnTo>
                  <a:lnTo>
                    <a:pt x="71729" y="8851"/>
                  </a:lnTo>
                  <a:lnTo>
                    <a:pt x="71729" y="5029"/>
                  </a:lnTo>
                  <a:lnTo>
                    <a:pt x="70980" y="3403"/>
                  </a:lnTo>
                  <a:lnTo>
                    <a:pt x="69494" y="2095"/>
                  </a:lnTo>
                  <a:lnTo>
                    <a:pt x="67995" y="698"/>
                  </a:lnTo>
                  <a:lnTo>
                    <a:pt x="66179" y="0"/>
                  </a:lnTo>
                  <a:close/>
                </a:path>
                <a:path w="458470" h="254635">
                  <a:moveTo>
                    <a:pt x="71031" y="22352"/>
                  </a:moveTo>
                  <a:lnTo>
                    <a:pt x="57061" y="22352"/>
                  </a:lnTo>
                  <a:lnTo>
                    <a:pt x="57061" y="113157"/>
                  </a:lnTo>
                  <a:lnTo>
                    <a:pt x="71031" y="113157"/>
                  </a:lnTo>
                  <a:lnTo>
                    <a:pt x="71031" y="22352"/>
                  </a:lnTo>
                  <a:close/>
                </a:path>
                <a:path w="458470" h="254635">
                  <a:moveTo>
                    <a:pt x="93433" y="1397"/>
                  </a:moveTo>
                  <a:lnTo>
                    <a:pt x="79463" y="1397"/>
                  </a:lnTo>
                  <a:lnTo>
                    <a:pt x="79463" y="113157"/>
                  </a:lnTo>
                  <a:lnTo>
                    <a:pt x="93433" y="113157"/>
                  </a:lnTo>
                  <a:lnTo>
                    <a:pt x="93433" y="1397"/>
                  </a:lnTo>
                  <a:close/>
                </a:path>
                <a:path w="458470" h="254635">
                  <a:moveTo>
                    <a:pt x="134416" y="20955"/>
                  </a:moveTo>
                  <a:lnTo>
                    <a:pt x="117652" y="20955"/>
                  </a:lnTo>
                  <a:lnTo>
                    <a:pt x="111506" y="23558"/>
                  </a:lnTo>
                  <a:lnTo>
                    <a:pt x="107594" y="28778"/>
                  </a:lnTo>
                  <a:lnTo>
                    <a:pt x="103784" y="33997"/>
                  </a:lnTo>
                  <a:lnTo>
                    <a:pt x="101866" y="42240"/>
                  </a:lnTo>
                  <a:lnTo>
                    <a:pt x="101866" y="93268"/>
                  </a:lnTo>
                  <a:lnTo>
                    <a:pt x="103784" y="101511"/>
                  </a:lnTo>
                  <a:lnTo>
                    <a:pt x="107594" y="106730"/>
                  </a:lnTo>
                  <a:lnTo>
                    <a:pt x="111506" y="111950"/>
                  </a:lnTo>
                  <a:lnTo>
                    <a:pt x="117652" y="114554"/>
                  </a:lnTo>
                  <a:lnTo>
                    <a:pt x="134416" y="114554"/>
                  </a:lnTo>
                  <a:lnTo>
                    <a:pt x="140525" y="111950"/>
                  </a:lnTo>
                  <a:lnTo>
                    <a:pt x="144335" y="106730"/>
                  </a:lnTo>
                  <a:lnTo>
                    <a:pt x="146902" y="102249"/>
                  </a:lnTo>
                  <a:lnTo>
                    <a:pt x="146990" y="101981"/>
                  </a:lnTo>
                  <a:lnTo>
                    <a:pt x="122504" y="101981"/>
                  </a:lnTo>
                  <a:lnTo>
                    <a:pt x="119888" y="100723"/>
                  </a:lnTo>
                  <a:lnTo>
                    <a:pt x="118211" y="98209"/>
                  </a:lnTo>
                  <a:lnTo>
                    <a:pt x="116636" y="95694"/>
                  </a:lnTo>
                  <a:lnTo>
                    <a:pt x="115836" y="90995"/>
                  </a:lnTo>
                  <a:lnTo>
                    <a:pt x="115836" y="44615"/>
                  </a:lnTo>
                  <a:lnTo>
                    <a:pt x="122504" y="33528"/>
                  </a:lnTo>
                  <a:lnTo>
                    <a:pt x="146990" y="33528"/>
                  </a:lnTo>
                  <a:lnTo>
                    <a:pt x="146902" y="33259"/>
                  </a:lnTo>
                  <a:lnTo>
                    <a:pt x="144335" y="28778"/>
                  </a:lnTo>
                  <a:lnTo>
                    <a:pt x="140525" y="23558"/>
                  </a:lnTo>
                  <a:lnTo>
                    <a:pt x="134416" y="20955"/>
                  </a:lnTo>
                  <a:close/>
                </a:path>
                <a:path w="458470" h="254635">
                  <a:moveTo>
                    <a:pt x="146990" y="33528"/>
                  </a:moveTo>
                  <a:lnTo>
                    <a:pt x="129578" y="33528"/>
                  </a:lnTo>
                  <a:lnTo>
                    <a:pt x="132143" y="34836"/>
                  </a:lnTo>
                  <a:lnTo>
                    <a:pt x="133633" y="37299"/>
                  </a:lnTo>
                  <a:lnTo>
                    <a:pt x="135301" y="39814"/>
                  </a:lnTo>
                  <a:lnTo>
                    <a:pt x="135394" y="39954"/>
                  </a:lnTo>
                  <a:lnTo>
                    <a:pt x="136232" y="44615"/>
                  </a:lnTo>
                  <a:lnTo>
                    <a:pt x="136232" y="90995"/>
                  </a:lnTo>
                  <a:lnTo>
                    <a:pt x="135394" y="95694"/>
                  </a:lnTo>
                  <a:lnTo>
                    <a:pt x="133718" y="98209"/>
                  </a:lnTo>
                  <a:lnTo>
                    <a:pt x="132143" y="100723"/>
                  </a:lnTo>
                  <a:lnTo>
                    <a:pt x="129578" y="101981"/>
                  </a:lnTo>
                  <a:lnTo>
                    <a:pt x="146990" y="101981"/>
                  </a:lnTo>
                  <a:lnTo>
                    <a:pt x="148736" y="96634"/>
                  </a:lnTo>
                  <a:lnTo>
                    <a:pt x="149836" y="89885"/>
                  </a:lnTo>
                  <a:lnTo>
                    <a:pt x="150105" y="84099"/>
                  </a:lnTo>
                  <a:lnTo>
                    <a:pt x="150202" y="53505"/>
                  </a:lnTo>
                  <a:lnTo>
                    <a:pt x="149836" y="45623"/>
                  </a:lnTo>
                  <a:lnTo>
                    <a:pt x="148736" y="38874"/>
                  </a:lnTo>
                  <a:lnTo>
                    <a:pt x="146990" y="33528"/>
                  </a:lnTo>
                  <a:close/>
                </a:path>
                <a:path w="458470" h="254635">
                  <a:moveTo>
                    <a:pt x="178854" y="34925"/>
                  </a:moveTo>
                  <a:lnTo>
                    <a:pt x="164884" y="34925"/>
                  </a:lnTo>
                  <a:lnTo>
                    <a:pt x="164921" y="90805"/>
                  </a:lnTo>
                  <a:lnTo>
                    <a:pt x="165313" y="95745"/>
                  </a:lnTo>
                  <a:lnTo>
                    <a:pt x="165354" y="96253"/>
                  </a:lnTo>
                  <a:lnTo>
                    <a:pt x="179514" y="113157"/>
                  </a:lnTo>
                  <a:lnTo>
                    <a:pt x="194221" y="113157"/>
                  </a:lnTo>
                  <a:lnTo>
                    <a:pt x="194221" y="100584"/>
                  </a:lnTo>
                  <a:lnTo>
                    <a:pt x="185381" y="100584"/>
                  </a:lnTo>
                  <a:lnTo>
                    <a:pt x="183375" y="99974"/>
                  </a:lnTo>
                  <a:lnTo>
                    <a:pt x="178854" y="87261"/>
                  </a:lnTo>
                  <a:lnTo>
                    <a:pt x="178854" y="34925"/>
                  </a:lnTo>
                  <a:close/>
                </a:path>
                <a:path w="458470" h="254635">
                  <a:moveTo>
                    <a:pt x="180949" y="1397"/>
                  </a:moveTo>
                  <a:lnTo>
                    <a:pt x="166979" y="1397"/>
                  </a:lnTo>
                  <a:lnTo>
                    <a:pt x="167061" y="6515"/>
                  </a:lnTo>
                  <a:lnTo>
                    <a:pt x="166103" y="10896"/>
                  </a:lnTo>
                  <a:lnTo>
                    <a:pt x="162001" y="18719"/>
                  </a:lnTo>
                  <a:lnTo>
                    <a:pt x="159016" y="21234"/>
                  </a:lnTo>
                  <a:lnTo>
                    <a:pt x="155105" y="22352"/>
                  </a:lnTo>
                  <a:lnTo>
                    <a:pt x="155105" y="34925"/>
                  </a:lnTo>
                  <a:lnTo>
                    <a:pt x="194221" y="34925"/>
                  </a:lnTo>
                  <a:lnTo>
                    <a:pt x="194221" y="22352"/>
                  </a:lnTo>
                  <a:lnTo>
                    <a:pt x="170472" y="22352"/>
                  </a:lnTo>
                  <a:lnTo>
                    <a:pt x="173456" y="21424"/>
                  </a:lnTo>
                  <a:lnTo>
                    <a:pt x="175920" y="18999"/>
                  </a:lnTo>
                  <a:lnTo>
                    <a:pt x="177876" y="15087"/>
                  </a:lnTo>
                  <a:lnTo>
                    <a:pt x="179933" y="11087"/>
                  </a:lnTo>
                  <a:lnTo>
                    <a:pt x="180949" y="6515"/>
                  </a:lnTo>
                  <a:lnTo>
                    <a:pt x="180949" y="1397"/>
                  </a:lnTo>
                  <a:close/>
                </a:path>
                <a:path w="458470" h="254635">
                  <a:moveTo>
                    <a:pt x="226961" y="160655"/>
                  </a:moveTo>
                  <a:lnTo>
                    <a:pt x="210096" y="160655"/>
                  </a:lnTo>
                  <a:lnTo>
                    <a:pt x="203911" y="163258"/>
                  </a:lnTo>
                  <a:lnTo>
                    <a:pt x="194132" y="193205"/>
                  </a:lnTo>
                  <a:lnTo>
                    <a:pt x="194132" y="221703"/>
                  </a:lnTo>
                  <a:lnTo>
                    <a:pt x="194498" y="229585"/>
                  </a:lnTo>
                  <a:lnTo>
                    <a:pt x="195599" y="236334"/>
                  </a:lnTo>
                  <a:lnTo>
                    <a:pt x="197345" y="241681"/>
                  </a:lnTo>
                  <a:lnTo>
                    <a:pt x="197432" y="241949"/>
                  </a:lnTo>
                  <a:lnTo>
                    <a:pt x="199999" y="246430"/>
                  </a:lnTo>
                  <a:lnTo>
                    <a:pt x="203911" y="251650"/>
                  </a:lnTo>
                  <a:lnTo>
                    <a:pt x="210096" y="254254"/>
                  </a:lnTo>
                  <a:lnTo>
                    <a:pt x="226961" y="254254"/>
                  </a:lnTo>
                  <a:lnTo>
                    <a:pt x="233006" y="251650"/>
                  </a:lnTo>
                  <a:lnTo>
                    <a:pt x="236740" y="246430"/>
                  </a:lnTo>
                  <a:lnTo>
                    <a:pt x="240207" y="241681"/>
                  </a:lnTo>
                  <a:lnTo>
                    <a:pt x="214947" y="241681"/>
                  </a:lnTo>
                  <a:lnTo>
                    <a:pt x="212293" y="240423"/>
                  </a:lnTo>
                  <a:lnTo>
                    <a:pt x="208102" y="184315"/>
                  </a:lnTo>
                  <a:lnTo>
                    <a:pt x="208899" y="179882"/>
                  </a:lnTo>
                  <a:lnTo>
                    <a:pt x="208940" y="179654"/>
                  </a:lnTo>
                  <a:lnTo>
                    <a:pt x="210523" y="177279"/>
                  </a:lnTo>
                  <a:lnTo>
                    <a:pt x="212268" y="174574"/>
                  </a:lnTo>
                  <a:lnTo>
                    <a:pt x="214947" y="173228"/>
                  </a:lnTo>
                  <a:lnTo>
                    <a:pt x="240207" y="173228"/>
                  </a:lnTo>
                  <a:lnTo>
                    <a:pt x="236740" y="168478"/>
                  </a:lnTo>
                  <a:lnTo>
                    <a:pt x="233006" y="163258"/>
                  </a:lnTo>
                  <a:lnTo>
                    <a:pt x="226961" y="160655"/>
                  </a:lnTo>
                  <a:close/>
                </a:path>
                <a:path w="458470" h="254635">
                  <a:moveTo>
                    <a:pt x="264883" y="141097"/>
                  </a:moveTo>
                  <a:lnTo>
                    <a:pt x="250913" y="141097"/>
                  </a:lnTo>
                  <a:lnTo>
                    <a:pt x="250913" y="252857"/>
                  </a:lnTo>
                  <a:lnTo>
                    <a:pt x="264883" y="252857"/>
                  </a:lnTo>
                  <a:lnTo>
                    <a:pt x="264883" y="183337"/>
                  </a:lnTo>
                  <a:lnTo>
                    <a:pt x="265772" y="179882"/>
                  </a:lnTo>
                  <a:lnTo>
                    <a:pt x="267538" y="177279"/>
                  </a:lnTo>
                  <a:lnTo>
                    <a:pt x="269405" y="174574"/>
                  </a:lnTo>
                  <a:lnTo>
                    <a:pt x="272148" y="173228"/>
                  </a:lnTo>
                  <a:lnTo>
                    <a:pt x="298211" y="173228"/>
                  </a:lnTo>
                  <a:lnTo>
                    <a:pt x="298034" y="172250"/>
                  </a:lnTo>
                  <a:lnTo>
                    <a:pt x="264883" y="172250"/>
                  </a:lnTo>
                  <a:lnTo>
                    <a:pt x="264883" y="141097"/>
                  </a:lnTo>
                  <a:close/>
                </a:path>
                <a:path w="458470" h="254635">
                  <a:moveTo>
                    <a:pt x="298211" y="173228"/>
                  </a:moveTo>
                  <a:lnTo>
                    <a:pt x="279133" y="173228"/>
                  </a:lnTo>
                  <a:lnTo>
                    <a:pt x="281928" y="174574"/>
                  </a:lnTo>
                  <a:lnTo>
                    <a:pt x="281672" y="174574"/>
                  </a:lnTo>
                  <a:lnTo>
                    <a:pt x="283323" y="177139"/>
                  </a:lnTo>
                  <a:lnTo>
                    <a:pt x="284530" y="178955"/>
                  </a:lnTo>
                  <a:lnTo>
                    <a:pt x="285187" y="181940"/>
                  </a:lnTo>
                  <a:lnTo>
                    <a:pt x="285280" y="252857"/>
                  </a:lnTo>
                  <a:lnTo>
                    <a:pt x="299250" y="252857"/>
                  </a:lnTo>
                  <a:lnTo>
                    <a:pt x="299181" y="178574"/>
                  </a:lnTo>
                  <a:lnTo>
                    <a:pt x="298296" y="173697"/>
                  </a:lnTo>
                  <a:lnTo>
                    <a:pt x="298211" y="173228"/>
                  </a:lnTo>
                  <a:close/>
                </a:path>
                <a:path w="458470" h="254635">
                  <a:moveTo>
                    <a:pt x="242468" y="217233"/>
                  </a:moveTo>
                  <a:lnTo>
                    <a:pt x="228498" y="217233"/>
                  </a:lnTo>
                  <a:lnTo>
                    <a:pt x="228498" y="230695"/>
                  </a:lnTo>
                  <a:lnTo>
                    <a:pt x="227698" y="235394"/>
                  </a:lnTo>
                  <a:lnTo>
                    <a:pt x="226123" y="237909"/>
                  </a:lnTo>
                  <a:lnTo>
                    <a:pt x="224624" y="240423"/>
                  </a:lnTo>
                  <a:lnTo>
                    <a:pt x="222110" y="241681"/>
                  </a:lnTo>
                  <a:lnTo>
                    <a:pt x="240207" y="241681"/>
                  </a:lnTo>
                  <a:lnTo>
                    <a:pt x="240550" y="241211"/>
                  </a:lnTo>
                  <a:lnTo>
                    <a:pt x="242468" y="232968"/>
                  </a:lnTo>
                  <a:lnTo>
                    <a:pt x="242468" y="217233"/>
                  </a:lnTo>
                  <a:close/>
                </a:path>
                <a:path w="458470" h="254635">
                  <a:moveTo>
                    <a:pt x="240207" y="173228"/>
                  </a:moveTo>
                  <a:lnTo>
                    <a:pt x="222021" y="173228"/>
                  </a:lnTo>
                  <a:lnTo>
                    <a:pt x="222961" y="173697"/>
                  </a:lnTo>
                  <a:lnTo>
                    <a:pt x="224591" y="174574"/>
                  </a:lnTo>
                  <a:lnTo>
                    <a:pt x="227698" y="179514"/>
                  </a:lnTo>
                  <a:lnTo>
                    <a:pt x="228349" y="183337"/>
                  </a:lnTo>
                  <a:lnTo>
                    <a:pt x="228498" y="184315"/>
                  </a:lnTo>
                  <a:lnTo>
                    <a:pt x="228498" y="197675"/>
                  </a:lnTo>
                  <a:lnTo>
                    <a:pt x="242468" y="197675"/>
                  </a:lnTo>
                  <a:lnTo>
                    <a:pt x="242468" y="181940"/>
                  </a:lnTo>
                  <a:lnTo>
                    <a:pt x="240550" y="173697"/>
                  </a:lnTo>
                  <a:lnTo>
                    <a:pt x="240207" y="173228"/>
                  </a:lnTo>
                  <a:close/>
                </a:path>
                <a:path w="458470" h="254635">
                  <a:moveTo>
                    <a:pt x="288264" y="160655"/>
                  </a:moveTo>
                  <a:lnTo>
                    <a:pt x="277456" y="160655"/>
                  </a:lnTo>
                  <a:lnTo>
                    <a:pt x="273824" y="161823"/>
                  </a:lnTo>
                  <a:lnTo>
                    <a:pt x="268325" y="166382"/>
                  </a:lnTo>
                  <a:lnTo>
                    <a:pt x="266280" y="169087"/>
                  </a:lnTo>
                  <a:lnTo>
                    <a:pt x="264883" y="172250"/>
                  </a:lnTo>
                  <a:lnTo>
                    <a:pt x="298034" y="172250"/>
                  </a:lnTo>
                  <a:lnTo>
                    <a:pt x="297942" y="171742"/>
                  </a:lnTo>
                  <a:lnTo>
                    <a:pt x="295338" y="167360"/>
                  </a:lnTo>
                  <a:lnTo>
                    <a:pt x="292735" y="162890"/>
                  </a:lnTo>
                  <a:lnTo>
                    <a:pt x="288264" y="160655"/>
                  </a:lnTo>
                  <a:close/>
                </a:path>
                <a:path w="458470" h="254635">
                  <a:moveTo>
                    <a:pt x="241719" y="22352"/>
                  </a:moveTo>
                  <a:lnTo>
                    <a:pt x="227749" y="22352"/>
                  </a:lnTo>
                  <a:lnTo>
                    <a:pt x="227749" y="141097"/>
                  </a:lnTo>
                  <a:lnTo>
                    <a:pt x="241719" y="141097"/>
                  </a:lnTo>
                  <a:lnTo>
                    <a:pt x="241719" y="102958"/>
                  </a:lnTo>
                  <a:lnTo>
                    <a:pt x="274889" y="102958"/>
                  </a:lnTo>
                  <a:lnTo>
                    <a:pt x="275063" y="101981"/>
                  </a:lnTo>
                  <a:lnTo>
                    <a:pt x="248983" y="101981"/>
                  </a:lnTo>
                  <a:lnTo>
                    <a:pt x="246240" y="100672"/>
                  </a:lnTo>
                  <a:lnTo>
                    <a:pt x="244373" y="98069"/>
                  </a:lnTo>
                  <a:lnTo>
                    <a:pt x="242608" y="95364"/>
                  </a:lnTo>
                  <a:lnTo>
                    <a:pt x="241719" y="91871"/>
                  </a:lnTo>
                  <a:lnTo>
                    <a:pt x="241719" y="43637"/>
                  </a:lnTo>
                  <a:lnTo>
                    <a:pt x="242608" y="40182"/>
                  </a:lnTo>
                  <a:lnTo>
                    <a:pt x="244373" y="37579"/>
                  </a:lnTo>
                  <a:lnTo>
                    <a:pt x="246240" y="34874"/>
                  </a:lnTo>
                  <a:lnTo>
                    <a:pt x="248983" y="33528"/>
                  </a:lnTo>
                  <a:lnTo>
                    <a:pt x="275056" y="33528"/>
                  </a:lnTo>
                  <a:lnTo>
                    <a:pt x="274881" y="32550"/>
                  </a:lnTo>
                  <a:lnTo>
                    <a:pt x="241719" y="32550"/>
                  </a:lnTo>
                  <a:lnTo>
                    <a:pt x="241719" y="22352"/>
                  </a:lnTo>
                  <a:close/>
                </a:path>
                <a:path w="458470" h="254635">
                  <a:moveTo>
                    <a:pt x="274889" y="102958"/>
                  </a:moveTo>
                  <a:lnTo>
                    <a:pt x="241719" y="102958"/>
                  </a:lnTo>
                  <a:lnTo>
                    <a:pt x="243116" y="106121"/>
                  </a:lnTo>
                  <a:lnTo>
                    <a:pt x="245173" y="108877"/>
                  </a:lnTo>
                  <a:lnTo>
                    <a:pt x="247865" y="111201"/>
                  </a:lnTo>
                  <a:lnTo>
                    <a:pt x="250659" y="113436"/>
                  </a:lnTo>
                  <a:lnTo>
                    <a:pt x="254292" y="114554"/>
                  </a:lnTo>
                  <a:lnTo>
                    <a:pt x="265099" y="114554"/>
                  </a:lnTo>
                  <a:lnTo>
                    <a:pt x="269570" y="112369"/>
                  </a:lnTo>
                  <a:lnTo>
                    <a:pt x="272173" y="107988"/>
                  </a:lnTo>
                  <a:lnTo>
                    <a:pt x="274789" y="103517"/>
                  </a:lnTo>
                  <a:lnTo>
                    <a:pt x="274889" y="102958"/>
                  </a:lnTo>
                  <a:close/>
                </a:path>
                <a:path w="458470" h="254635">
                  <a:moveTo>
                    <a:pt x="298513" y="1397"/>
                  </a:moveTo>
                  <a:lnTo>
                    <a:pt x="284543" y="1397"/>
                  </a:lnTo>
                  <a:lnTo>
                    <a:pt x="284543" y="113157"/>
                  </a:lnTo>
                  <a:lnTo>
                    <a:pt x="298513" y="113157"/>
                  </a:lnTo>
                  <a:lnTo>
                    <a:pt x="298513" y="1397"/>
                  </a:lnTo>
                  <a:close/>
                </a:path>
                <a:path w="458470" h="254635">
                  <a:moveTo>
                    <a:pt x="275056" y="33528"/>
                  </a:moveTo>
                  <a:lnTo>
                    <a:pt x="255968" y="33528"/>
                  </a:lnTo>
                  <a:lnTo>
                    <a:pt x="258394" y="34696"/>
                  </a:lnTo>
                  <a:lnTo>
                    <a:pt x="259880" y="37020"/>
                  </a:lnTo>
                  <a:lnTo>
                    <a:pt x="261378" y="39255"/>
                  </a:lnTo>
                  <a:lnTo>
                    <a:pt x="262115" y="42659"/>
                  </a:lnTo>
                  <a:lnTo>
                    <a:pt x="262115" y="92849"/>
                  </a:lnTo>
                  <a:lnTo>
                    <a:pt x="255968" y="101981"/>
                  </a:lnTo>
                  <a:lnTo>
                    <a:pt x="275063" y="101981"/>
                  </a:lnTo>
                  <a:lnTo>
                    <a:pt x="276076" y="96304"/>
                  </a:lnTo>
                  <a:lnTo>
                    <a:pt x="276085" y="39255"/>
                  </a:lnTo>
                  <a:lnTo>
                    <a:pt x="275056" y="33528"/>
                  </a:lnTo>
                  <a:close/>
                </a:path>
                <a:path w="458470" h="254635">
                  <a:moveTo>
                    <a:pt x="265099" y="20955"/>
                  </a:moveTo>
                  <a:lnTo>
                    <a:pt x="254292" y="20955"/>
                  </a:lnTo>
                  <a:lnTo>
                    <a:pt x="250659" y="22123"/>
                  </a:lnTo>
                  <a:lnTo>
                    <a:pt x="245173" y="26682"/>
                  </a:lnTo>
                  <a:lnTo>
                    <a:pt x="243116" y="29387"/>
                  </a:lnTo>
                  <a:lnTo>
                    <a:pt x="241719" y="32550"/>
                  </a:lnTo>
                  <a:lnTo>
                    <a:pt x="274881" y="32550"/>
                  </a:lnTo>
                  <a:lnTo>
                    <a:pt x="274789" y="32042"/>
                  </a:lnTo>
                  <a:lnTo>
                    <a:pt x="272173" y="27660"/>
                  </a:lnTo>
                  <a:lnTo>
                    <a:pt x="269570" y="23190"/>
                  </a:lnTo>
                  <a:lnTo>
                    <a:pt x="265099" y="20955"/>
                  </a:lnTo>
                  <a:close/>
                </a:path>
                <a:path w="458470" h="254635">
                  <a:moveTo>
                    <a:pt x="354414" y="33528"/>
                  </a:moveTo>
                  <a:lnTo>
                    <a:pt x="335838" y="33528"/>
                  </a:lnTo>
                  <a:lnTo>
                    <a:pt x="338162" y="34455"/>
                  </a:lnTo>
                  <a:lnTo>
                    <a:pt x="339648" y="36322"/>
                  </a:lnTo>
                  <a:lnTo>
                    <a:pt x="341236" y="38188"/>
                  </a:lnTo>
                  <a:lnTo>
                    <a:pt x="342023" y="41122"/>
                  </a:lnTo>
                  <a:lnTo>
                    <a:pt x="342023" y="48475"/>
                  </a:lnTo>
                  <a:lnTo>
                    <a:pt x="340868" y="51219"/>
                  </a:lnTo>
                  <a:lnTo>
                    <a:pt x="338531" y="53365"/>
                  </a:lnTo>
                  <a:lnTo>
                    <a:pt x="336296" y="55511"/>
                  </a:lnTo>
                  <a:lnTo>
                    <a:pt x="332803" y="57975"/>
                  </a:lnTo>
                  <a:lnTo>
                    <a:pt x="323494" y="63474"/>
                  </a:lnTo>
                  <a:lnTo>
                    <a:pt x="319773" y="65989"/>
                  </a:lnTo>
                  <a:lnTo>
                    <a:pt x="316877" y="68313"/>
                  </a:lnTo>
                  <a:lnTo>
                    <a:pt x="313994" y="70548"/>
                  </a:lnTo>
                  <a:lnTo>
                    <a:pt x="311480" y="73621"/>
                  </a:lnTo>
                  <a:lnTo>
                    <a:pt x="309333" y="77533"/>
                  </a:lnTo>
                  <a:lnTo>
                    <a:pt x="307289" y="81356"/>
                  </a:lnTo>
                  <a:lnTo>
                    <a:pt x="306260" y="86055"/>
                  </a:lnTo>
                  <a:lnTo>
                    <a:pt x="306260" y="99098"/>
                  </a:lnTo>
                  <a:lnTo>
                    <a:pt x="307869" y="104546"/>
                  </a:lnTo>
                  <a:lnTo>
                    <a:pt x="307936" y="104775"/>
                  </a:lnTo>
                  <a:lnTo>
                    <a:pt x="311169" y="108546"/>
                  </a:lnTo>
                  <a:lnTo>
                    <a:pt x="314744" y="112598"/>
                  </a:lnTo>
                  <a:lnTo>
                    <a:pt x="319214" y="114554"/>
                  </a:lnTo>
                  <a:lnTo>
                    <a:pt x="332905" y="114554"/>
                  </a:lnTo>
                  <a:lnTo>
                    <a:pt x="338670" y="110693"/>
                  </a:lnTo>
                  <a:lnTo>
                    <a:pt x="342023" y="102958"/>
                  </a:lnTo>
                  <a:lnTo>
                    <a:pt x="356023" y="102958"/>
                  </a:lnTo>
                  <a:lnTo>
                    <a:pt x="356014" y="101981"/>
                  </a:lnTo>
                  <a:lnTo>
                    <a:pt x="326847" y="101981"/>
                  </a:lnTo>
                  <a:lnTo>
                    <a:pt x="324281" y="100863"/>
                  </a:lnTo>
                  <a:lnTo>
                    <a:pt x="322605" y="98628"/>
                  </a:lnTo>
                  <a:lnTo>
                    <a:pt x="321030" y="96393"/>
                  </a:lnTo>
                  <a:lnTo>
                    <a:pt x="320230" y="93408"/>
                  </a:lnTo>
                  <a:lnTo>
                    <a:pt x="320230" y="85407"/>
                  </a:lnTo>
                  <a:lnTo>
                    <a:pt x="321398" y="81953"/>
                  </a:lnTo>
                  <a:lnTo>
                    <a:pt x="323723" y="79349"/>
                  </a:lnTo>
                  <a:lnTo>
                    <a:pt x="326059" y="76644"/>
                  </a:lnTo>
                  <a:lnTo>
                    <a:pt x="329361" y="73761"/>
                  </a:lnTo>
                  <a:lnTo>
                    <a:pt x="333641" y="70688"/>
                  </a:lnTo>
                  <a:lnTo>
                    <a:pt x="335978" y="69100"/>
                  </a:lnTo>
                  <a:lnTo>
                    <a:pt x="337794" y="67754"/>
                  </a:lnTo>
                  <a:lnTo>
                    <a:pt x="339090" y="66636"/>
                  </a:lnTo>
                  <a:lnTo>
                    <a:pt x="340398" y="65430"/>
                  </a:lnTo>
                  <a:lnTo>
                    <a:pt x="341376" y="64173"/>
                  </a:lnTo>
                  <a:lnTo>
                    <a:pt x="342023" y="62865"/>
                  </a:lnTo>
                  <a:lnTo>
                    <a:pt x="355993" y="62865"/>
                  </a:lnTo>
                  <a:lnTo>
                    <a:pt x="355942" y="39255"/>
                  </a:lnTo>
                  <a:lnTo>
                    <a:pt x="354414" y="33528"/>
                  </a:lnTo>
                  <a:close/>
                </a:path>
                <a:path w="458470" h="254635">
                  <a:moveTo>
                    <a:pt x="356023" y="102958"/>
                  </a:moveTo>
                  <a:lnTo>
                    <a:pt x="342023" y="102958"/>
                  </a:lnTo>
                  <a:lnTo>
                    <a:pt x="342100" y="105105"/>
                  </a:lnTo>
                  <a:lnTo>
                    <a:pt x="342265" y="106311"/>
                  </a:lnTo>
                  <a:lnTo>
                    <a:pt x="343192" y="110223"/>
                  </a:lnTo>
                  <a:lnTo>
                    <a:pt x="343890" y="111848"/>
                  </a:lnTo>
                  <a:lnTo>
                    <a:pt x="344817" y="113157"/>
                  </a:lnTo>
                  <a:lnTo>
                    <a:pt x="357390" y="113157"/>
                  </a:lnTo>
                  <a:lnTo>
                    <a:pt x="356756" y="110693"/>
                  </a:lnTo>
                  <a:lnTo>
                    <a:pt x="356351" y="108686"/>
                  </a:lnTo>
                  <a:lnTo>
                    <a:pt x="356133" y="106870"/>
                  </a:lnTo>
                  <a:lnTo>
                    <a:pt x="356023" y="102958"/>
                  </a:lnTo>
                  <a:close/>
                </a:path>
                <a:path w="458470" h="254635">
                  <a:moveTo>
                    <a:pt x="355993" y="62865"/>
                  </a:moveTo>
                  <a:lnTo>
                    <a:pt x="342023" y="62865"/>
                  </a:lnTo>
                  <a:lnTo>
                    <a:pt x="342023" y="91782"/>
                  </a:lnTo>
                  <a:lnTo>
                    <a:pt x="341464" y="93929"/>
                  </a:lnTo>
                  <a:lnTo>
                    <a:pt x="340169" y="96164"/>
                  </a:lnTo>
                  <a:lnTo>
                    <a:pt x="338112" y="98488"/>
                  </a:lnTo>
                  <a:lnTo>
                    <a:pt x="336936" y="99885"/>
                  </a:lnTo>
                  <a:lnTo>
                    <a:pt x="336043" y="100863"/>
                  </a:lnTo>
                  <a:lnTo>
                    <a:pt x="333552" y="101981"/>
                  </a:lnTo>
                  <a:lnTo>
                    <a:pt x="356014" y="101981"/>
                  </a:lnTo>
                  <a:lnTo>
                    <a:pt x="355993" y="62865"/>
                  </a:lnTo>
                  <a:close/>
                </a:path>
                <a:path w="458470" h="254635">
                  <a:moveTo>
                    <a:pt x="341147" y="20955"/>
                  </a:moveTo>
                  <a:lnTo>
                    <a:pt x="323913" y="20955"/>
                  </a:lnTo>
                  <a:lnTo>
                    <a:pt x="317677" y="23418"/>
                  </a:lnTo>
                  <a:lnTo>
                    <a:pt x="310311" y="33197"/>
                  </a:lnTo>
                  <a:lnTo>
                    <a:pt x="308495" y="40182"/>
                  </a:lnTo>
                  <a:lnTo>
                    <a:pt x="308495" y="51409"/>
                  </a:lnTo>
                  <a:lnTo>
                    <a:pt x="322465" y="51409"/>
                  </a:lnTo>
                  <a:lnTo>
                    <a:pt x="322465" y="42887"/>
                  </a:lnTo>
                  <a:lnTo>
                    <a:pt x="323259" y="39446"/>
                  </a:lnTo>
                  <a:lnTo>
                    <a:pt x="323303" y="39255"/>
                  </a:lnTo>
                  <a:lnTo>
                    <a:pt x="324980" y="37020"/>
                  </a:lnTo>
                  <a:lnTo>
                    <a:pt x="326656" y="34696"/>
                  </a:lnTo>
                  <a:lnTo>
                    <a:pt x="329222" y="33528"/>
                  </a:lnTo>
                  <a:lnTo>
                    <a:pt x="354414" y="33528"/>
                  </a:lnTo>
                  <a:lnTo>
                    <a:pt x="354326" y="33197"/>
                  </a:lnTo>
                  <a:lnTo>
                    <a:pt x="354228" y="32829"/>
                  </a:lnTo>
                  <a:lnTo>
                    <a:pt x="347220" y="23418"/>
                  </a:lnTo>
                  <a:lnTo>
                    <a:pt x="347379" y="23418"/>
                  </a:lnTo>
                  <a:lnTo>
                    <a:pt x="341147" y="20955"/>
                  </a:lnTo>
                  <a:close/>
                </a:path>
                <a:path w="458470" h="254635">
                  <a:moveTo>
                    <a:pt x="379755" y="22352"/>
                  </a:moveTo>
                  <a:lnTo>
                    <a:pt x="365785" y="22352"/>
                  </a:lnTo>
                  <a:lnTo>
                    <a:pt x="365785" y="113157"/>
                  </a:lnTo>
                  <a:lnTo>
                    <a:pt x="379755" y="113157"/>
                  </a:lnTo>
                  <a:lnTo>
                    <a:pt x="379755" y="43637"/>
                  </a:lnTo>
                  <a:lnTo>
                    <a:pt x="380631" y="40182"/>
                  </a:lnTo>
                  <a:lnTo>
                    <a:pt x="384263" y="34874"/>
                  </a:lnTo>
                  <a:lnTo>
                    <a:pt x="387019" y="33528"/>
                  </a:lnTo>
                  <a:lnTo>
                    <a:pt x="413082" y="33528"/>
                  </a:lnTo>
                  <a:lnTo>
                    <a:pt x="412905" y="32550"/>
                  </a:lnTo>
                  <a:lnTo>
                    <a:pt x="379755" y="32550"/>
                  </a:lnTo>
                  <a:lnTo>
                    <a:pt x="379755" y="22352"/>
                  </a:lnTo>
                  <a:close/>
                </a:path>
                <a:path w="458470" h="254635">
                  <a:moveTo>
                    <a:pt x="413082" y="33528"/>
                  </a:moveTo>
                  <a:lnTo>
                    <a:pt x="394004" y="33528"/>
                  </a:lnTo>
                  <a:lnTo>
                    <a:pt x="396417" y="34696"/>
                  </a:lnTo>
                  <a:lnTo>
                    <a:pt x="397916" y="37020"/>
                  </a:lnTo>
                  <a:lnTo>
                    <a:pt x="399402" y="39255"/>
                  </a:lnTo>
                  <a:lnTo>
                    <a:pt x="400151" y="42659"/>
                  </a:lnTo>
                  <a:lnTo>
                    <a:pt x="400151" y="113157"/>
                  </a:lnTo>
                  <a:lnTo>
                    <a:pt x="414121" y="113157"/>
                  </a:lnTo>
                  <a:lnTo>
                    <a:pt x="414121" y="39255"/>
                  </a:lnTo>
                  <a:lnTo>
                    <a:pt x="413082" y="33528"/>
                  </a:lnTo>
                  <a:close/>
                </a:path>
                <a:path w="458470" h="254635">
                  <a:moveTo>
                    <a:pt x="403123" y="20955"/>
                  </a:moveTo>
                  <a:lnTo>
                    <a:pt x="392328" y="20955"/>
                  </a:lnTo>
                  <a:lnTo>
                    <a:pt x="388696" y="22123"/>
                  </a:lnTo>
                  <a:lnTo>
                    <a:pt x="383197" y="26682"/>
                  </a:lnTo>
                  <a:lnTo>
                    <a:pt x="381152" y="29387"/>
                  </a:lnTo>
                  <a:lnTo>
                    <a:pt x="379755" y="32550"/>
                  </a:lnTo>
                  <a:lnTo>
                    <a:pt x="412905" y="32550"/>
                  </a:lnTo>
                  <a:lnTo>
                    <a:pt x="412813" y="32042"/>
                  </a:lnTo>
                  <a:lnTo>
                    <a:pt x="410210" y="27660"/>
                  </a:lnTo>
                  <a:lnTo>
                    <a:pt x="407593" y="23190"/>
                  </a:lnTo>
                  <a:lnTo>
                    <a:pt x="403123" y="20955"/>
                  </a:lnTo>
                  <a:close/>
                </a:path>
                <a:path w="458470" h="254635">
                  <a:moveTo>
                    <a:pt x="442772" y="34925"/>
                  </a:moveTo>
                  <a:lnTo>
                    <a:pt x="428802" y="34925"/>
                  </a:lnTo>
                  <a:lnTo>
                    <a:pt x="428839" y="90805"/>
                  </a:lnTo>
                  <a:lnTo>
                    <a:pt x="443420" y="113157"/>
                  </a:lnTo>
                  <a:lnTo>
                    <a:pt x="458139" y="113157"/>
                  </a:lnTo>
                  <a:lnTo>
                    <a:pt x="458139" y="100584"/>
                  </a:lnTo>
                  <a:lnTo>
                    <a:pt x="449287" y="100584"/>
                  </a:lnTo>
                  <a:lnTo>
                    <a:pt x="447281" y="99974"/>
                  </a:lnTo>
                  <a:lnTo>
                    <a:pt x="442772" y="87261"/>
                  </a:lnTo>
                  <a:lnTo>
                    <a:pt x="442772" y="34925"/>
                  </a:lnTo>
                  <a:close/>
                </a:path>
                <a:path w="458470" h="254635">
                  <a:moveTo>
                    <a:pt x="444868" y="1397"/>
                  </a:moveTo>
                  <a:lnTo>
                    <a:pt x="430898" y="1397"/>
                  </a:lnTo>
                  <a:lnTo>
                    <a:pt x="430967" y="6515"/>
                  </a:lnTo>
                  <a:lnTo>
                    <a:pt x="430009" y="10896"/>
                  </a:lnTo>
                  <a:lnTo>
                    <a:pt x="425907" y="18719"/>
                  </a:lnTo>
                  <a:lnTo>
                    <a:pt x="422935" y="21234"/>
                  </a:lnTo>
                  <a:lnTo>
                    <a:pt x="419023" y="22352"/>
                  </a:lnTo>
                  <a:lnTo>
                    <a:pt x="419023" y="34925"/>
                  </a:lnTo>
                  <a:lnTo>
                    <a:pt x="458139" y="34925"/>
                  </a:lnTo>
                  <a:lnTo>
                    <a:pt x="458139" y="22352"/>
                  </a:lnTo>
                  <a:lnTo>
                    <a:pt x="434390" y="22352"/>
                  </a:lnTo>
                  <a:lnTo>
                    <a:pt x="437362" y="21424"/>
                  </a:lnTo>
                  <a:lnTo>
                    <a:pt x="439839" y="18999"/>
                  </a:lnTo>
                  <a:lnTo>
                    <a:pt x="441794" y="15087"/>
                  </a:lnTo>
                  <a:lnTo>
                    <a:pt x="443839" y="11087"/>
                  </a:lnTo>
                  <a:lnTo>
                    <a:pt x="444868" y="6515"/>
                  </a:lnTo>
                  <a:lnTo>
                    <a:pt x="444868" y="1397"/>
                  </a:lnTo>
                  <a:close/>
                </a:path>
                <a:path w="458470" h="254635">
                  <a:moveTo>
                    <a:pt x="13970" y="141097"/>
                  </a:moveTo>
                  <a:lnTo>
                    <a:pt x="0" y="141097"/>
                  </a:lnTo>
                  <a:lnTo>
                    <a:pt x="0" y="252857"/>
                  </a:lnTo>
                  <a:lnTo>
                    <a:pt x="13970" y="252857"/>
                  </a:lnTo>
                  <a:lnTo>
                    <a:pt x="13970" y="141097"/>
                  </a:lnTo>
                  <a:close/>
                </a:path>
                <a:path w="458470" h="254635">
                  <a:moveTo>
                    <a:pt x="69872" y="173228"/>
                  </a:moveTo>
                  <a:lnTo>
                    <a:pt x="51295" y="173228"/>
                  </a:lnTo>
                  <a:lnTo>
                    <a:pt x="53619" y="174155"/>
                  </a:lnTo>
                  <a:lnTo>
                    <a:pt x="55118" y="176022"/>
                  </a:lnTo>
                  <a:lnTo>
                    <a:pt x="56692" y="177888"/>
                  </a:lnTo>
                  <a:lnTo>
                    <a:pt x="57492" y="180822"/>
                  </a:lnTo>
                  <a:lnTo>
                    <a:pt x="57492" y="188175"/>
                  </a:lnTo>
                  <a:lnTo>
                    <a:pt x="56324" y="190919"/>
                  </a:lnTo>
                  <a:lnTo>
                    <a:pt x="54000" y="193065"/>
                  </a:lnTo>
                  <a:lnTo>
                    <a:pt x="51765" y="195211"/>
                  </a:lnTo>
                  <a:lnTo>
                    <a:pt x="48272" y="197675"/>
                  </a:lnTo>
                  <a:lnTo>
                    <a:pt x="38950" y="203174"/>
                  </a:lnTo>
                  <a:lnTo>
                    <a:pt x="35229" y="205689"/>
                  </a:lnTo>
                  <a:lnTo>
                    <a:pt x="32346" y="208013"/>
                  </a:lnTo>
                  <a:lnTo>
                    <a:pt x="29451" y="210248"/>
                  </a:lnTo>
                  <a:lnTo>
                    <a:pt x="26936" y="213321"/>
                  </a:lnTo>
                  <a:lnTo>
                    <a:pt x="22745" y="221056"/>
                  </a:lnTo>
                  <a:lnTo>
                    <a:pt x="21729" y="225755"/>
                  </a:lnTo>
                  <a:lnTo>
                    <a:pt x="21729" y="238798"/>
                  </a:lnTo>
                  <a:lnTo>
                    <a:pt x="23338" y="244246"/>
                  </a:lnTo>
                  <a:lnTo>
                    <a:pt x="23406" y="244475"/>
                  </a:lnTo>
                  <a:lnTo>
                    <a:pt x="26639" y="248246"/>
                  </a:lnTo>
                  <a:lnTo>
                    <a:pt x="30200" y="252298"/>
                  </a:lnTo>
                  <a:lnTo>
                    <a:pt x="34671" y="254254"/>
                  </a:lnTo>
                  <a:lnTo>
                    <a:pt x="48361" y="254254"/>
                  </a:lnTo>
                  <a:lnTo>
                    <a:pt x="54140" y="250393"/>
                  </a:lnTo>
                  <a:lnTo>
                    <a:pt x="57492" y="242658"/>
                  </a:lnTo>
                  <a:lnTo>
                    <a:pt x="71485" y="242658"/>
                  </a:lnTo>
                  <a:lnTo>
                    <a:pt x="71478" y="241681"/>
                  </a:lnTo>
                  <a:lnTo>
                    <a:pt x="42303" y="241681"/>
                  </a:lnTo>
                  <a:lnTo>
                    <a:pt x="39751" y="240563"/>
                  </a:lnTo>
                  <a:lnTo>
                    <a:pt x="38074" y="238328"/>
                  </a:lnTo>
                  <a:lnTo>
                    <a:pt x="36487" y="236093"/>
                  </a:lnTo>
                  <a:lnTo>
                    <a:pt x="35699" y="233108"/>
                  </a:lnTo>
                  <a:lnTo>
                    <a:pt x="35699" y="225107"/>
                  </a:lnTo>
                  <a:lnTo>
                    <a:pt x="36855" y="221653"/>
                  </a:lnTo>
                  <a:lnTo>
                    <a:pt x="39192" y="219049"/>
                  </a:lnTo>
                  <a:lnTo>
                    <a:pt x="41516" y="216344"/>
                  </a:lnTo>
                  <a:lnTo>
                    <a:pt x="44818" y="213461"/>
                  </a:lnTo>
                  <a:lnTo>
                    <a:pt x="49110" y="210388"/>
                  </a:lnTo>
                  <a:lnTo>
                    <a:pt x="51435" y="208800"/>
                  </a:lnTo>
                  <a:lnTo>
                    <a:pt x="53251" y="207454"/>
                  </a:lnTo>
                  <a:lnTo>
                    <a:pt x="54559" y="206336"/>
                  </a:lnTo>
                  <a:lnTo>
                    <a:pt x="55854" y="205130"/>
                  </a:lnTo>
                  <a:lnTo>
                    <a:pt x="56832" y="203873"/>
                  </a:lnTo>
                  <a:lnTo>
                    <a:pt x="57492" y="202565"/>
                  </a:lnTo>
                  <a:lnTo>
                    <a:pt x="71462" y="202565"/>
                  </a:lnTo>
                  <a:lnTo>
                    <a:pt x="71411" y="178955"/>
                  </a:lnTo>
                  <a:lnTo>
                    <a:pt x="69872" y="173228"/>
                  </a:lnTo>
                  <a:close/>
                </a:path>
                <a:path w="458470" h="254635">
                  <a:moveTo>
                    <a:pt x="71485" y="242658"/>
                  </a:moveTo>
                  <a:lnTo>
                    <a:pt x="57492" y="242658"/>
                  </a:lnTo>
                  <a:lnTo>
                    <a:pt x="57565" y="244805"/>
                  </a:lnTo>
                  <a:lnTo>
                    <a:pt x="57721" y="246011"/>
                  </a:lnTo>
                  <a:lnTo>
                    <a:pt x="58648" y="249923"/>
                  </a:lnTo>
                  <a:lnTo>
                    <a:pt x="59347" y="251548"/>
                  </a:lnTo>
                  <a:lnTo>
                    <a:pt x="60286" y="252857"/>
                  </a:lnTo>
                  <a:lnTo>
                    <a:pt x="72859" y="252857"/>
                  </a:lnTo>
                  <a:lnTo>
                    <a:pt x="72212" y="250393"/>
                  </a:lnTo>
                  <a:lnTo>
                    <a:pt x="71808" y="248386"/>
                  </a:lnTo>
                  <a:lnTo>
                    <a:pt x="71602" y="246570"/>
                  </a:lnTo>
                  <a:lnTo>
                    <a:pt x="71485" y="242658"/>
                  </a:lnTo>
                  <a:close/>
                </a:path>
                <a:path w="458470" h="254635">
                  <a:moveTo>
                    <a:pt x="71462" y="202565"/>
                  </a:moveTo>
                  <a:lnTo>
                    <a:pt x="57492" y="202565"/>
                  </a:lnTo>
                  <a:lnTo>
                    <a:pt x="57492" y="231482"/>
                  </a:lnTo>
                  <a:lnTo>
                    <a:pt x="56934" y="233629"/>
                  </a:lnTo>
                  <a:lnTo>
                    <a:pt x="55626" y="235864"/>
                  </a:lnTo>
                  <a:lnTo>
                    <a:pt x="53581" y="238188"/>
                  </a:lnTo>
                  <a:lnTo>
                    <a:pt x="52405" y="239585"/>
                  </a:lnTo>
                  <a:lnTo>
                    <a:pt x="51511" y="240563"/>
                  </a:lnTo>
                  <a:lnTo>
                    <a:pt x="49009" y="241681"/>
                  </a:lnTo>
                  <a:lnTo>
                    <a:pt x="71478" y="241681"/>
                  </a:lnTo>
                  <a:lnTo>
                    <a:pt x="71462" y="202565"/>
                  </a:lnTo>
                  <a:close/>
                </a:path>
                <a:path w="458470" h="254635">
                  <a:moveTo>
                    <a:pt x="56603" y="160655"/>
                  </a:moveTo>
                  <a:lnTo>
                    <a:pt x="39370" y="160655"/>
                  </a:lnTo>
                  <a:lnTo>
                    <a:pt x="33134" y="163118"/>
                  </a:lnTo>
                  <a:lnTo>
                    <a:pt x="25781" y="172897"/>
                  </a:lnTo>
                  <a:lnTo>
                    <a:pt x="23964" y="179882"/>
                  </a:lnTo>
                  <a:lnTo>
                    <a:pt x="23964" y="191109"/>
                  </a:lnTo>
                  <a:lnTo>
                    <a:pt x="37934" y="191109"/>
                  </a:lnTo>
                  <a:lnTo>
                    <a:pt x="37934" y="182587"/>
                  </a:lnTo>
                  <a:lnTo>
                    <a:pt x="38729" y="179146"/>
                  </a:lnTo>
                  <a:lnTo>
                    <a:pt x="38773" y="178955"/>
                  </a:lnTo>
                  <a:lnTo>
                    <a:pt x="40449" y="176720"/>
                  </a:lnTo>
                  <a:lnTo>
                    <a:pt x="42125" y="174396"/>
                  </a:lnTo>
                  <a:lnTo>
                    <a:pt x="44678" y="173228"/>
                  </a:lnTo>
                  <a:lnTo>
                    <a:pt x="69872" y="173228"/>
                  </a:lnTo>
                  <a:lnTo>
                    <a:pt x="69783" y="172897"/>
                  </a:lnTo>
                  <a:lnTo>
                    <a:pt x="69684" y="172529"/>
                  </a:lnTo>
                  <a:lnTo>
                    <a:pt x="62677" y="163118"/>
                  </a:lnTo>
                  <a:lnTo>
                    <a:pt x="62835" y="163118"/>
                  </a:lnTo>
                  <a:lnTo>
                    <a:pt x="56603" y="160655"/>
                  </a:lnTo>
                  <a:close/>
                </a:path>
                <a:path w="458470" h="254635">
                  <a:moveTo>
                    <a:pt x="93840" y="162052"/>
                  </a:moveTo>
                  <a:lnTo>
                    <a:pt x="79870" y="162052"/>
                  </a:lnTo>
                  <a:lnTo>
                    <a:pt x="79879" y="236004"/>
                  </a:lnTo>
                  <a:lnTo>
                    <a:pt x="81077" y="242658"/>
                  </a:lnTo>
                  <a:lnTo>
                    <a:pt x="81178" y="243217"/>
                  </a:lnTo>
                  <a:lnTo>
                    <a:pt x="84198" y="248386"/>
                  </a:lnTo>
                  <a:lnTo>
                    <a:pt x="86314" y="251929"/>
                  </a:lnTo>
                  <a:lnTo>
                    <a:pt x="86398" y="252069"/>
                  </a:lnTo>
                  <a:lnTo>
                    <a:pt x="90868" y="254254"/>
                  </a:lnTo>
                  <a:lnTo>
                    <a:pt x="101663" y="254254"/>
                  </a:lnTo>
                  <a:lnTo>
                    <a:pt x="105257" y="253136"/>
                  </a:lnTo>
                  <a:lnTo>
                    <a:pt x="110744" y="248577"/>
                  </a:lnTo>
                  <a:lnTo>
                    <a:pt x="112839" y="245821"/>
                  </a:lnTo>
                  <a:lnTo>
                    <a:pt x="114236" y="242658"/>
                  </a:lnTo>
                  <a:lnTo>
                    <a:pt x="128255" y="242658"/>
                  </a:lnTo>
                  <a:lnTo>
                    <a:pt x="128254" y="241681"/>
                  </a:lnTo>
                  <a:lnTo>
                    <a:pt x="99987" y="241681"/>
                  </a:lnTo>
                  <a:lnTo>
                    <a:pt x="97574" y="240563"/>
                  </a:lnTo>
                  <a:lnTo>
                    <a:pt x="96075" y="238328"/>
                  </a:lnTo>
                  <a:lnTo>
                    <a:pt x="94589" y="236004"/>
                  </a:lnTo>
                  <a:lnTo>
                    <a:pt x="93840" y="232549"/>
                  </a:lnTo>
                  <a:lnTo>
                    <a:pt x="93840" y="162052"/>
                  </a:lnTo>
                  <a:close/>
                </a:path>
                <a:path w="458470" h="254635">
                  <a:moveTo>
                    <a:pt x="128255" y="242658"/>
                  </a:moveTo>
                  <a:lnTo>
                    <a:pt x="114236" y="242658"/>
                  </a:lnTo>
                  <a:lnTo>
                    <a:pt x="114236" y="244335"/>
                  </a:lnTo>
                  <a:lnTo>
                    <a:pt x="117030" y="252857"/>
                  </a:lnTo>
                  <a:lnTo>
                    <a:pt x="129603" y="252857"/>
                  </a:lnTo>
                  <a:lnTo>
                    <a:pt x="128955" y="250812"/>
                  </a:lnTo>
                  <a:lnTo>
                    <a:pt x="128536" y="248945"/>
                  </a:lnTo>
                  <a:lnTo>
                    <a:pt x="128473" y="248386"/>
                  </a:lnTo>
                  <a:lnTo>
                    <a:pt x="128346" y="247269"/>
                  </a:lnTo>
                  <a:lnTo>
                    <a:pt x="128255" y="242658"/>
                  </a:lnTo>
                  <a:close/>
                </a:path>
                <a:path w="458470" h="254635">
                  <a:moveTo>
                    <a:pt x="128206" y="162052"/>
                  </a:moveTo>
                  <a:lnTo>
                    <a:pt x="114236" y="162052"/>
                  </a:lnTo>
                  <a:lnTo>
                    <a:pt x="114236" y="231571"/>
                  </a:lnTo>
                  <a:lnTo>
                    <a:pt x="113309" y="235064"/>
                  </a:lnTo>
                  <a:lnTo>
                    <a:pt x="111442" y="237769"/>
                  </a:lnTo>
                  <a:lnTo>
                    <a:pt x="109677" y="240372"/>
                  </a:lnTo>
                  <a:lnTo>
                    <a:pt x="106972" y="241681"/>
                  </a:lnTo>
                  <a:lnTo>
                    <a:pt x="128254" y="241681"/>
                  </a:lnTo>
                  <a:lnTo>
                    <a:pt x="128206" y="162052"/>
                  </a:lnTo>
                  <a:close/>
                </a:path>
                <a:path w="458470" h="254635">
                  <a:moveTo>
                    <a:pt x="151307" y="162052"/>
                  </a:moveTo>
                  <a:lnTo>
                    <a:pt x="137337" y="162052"/>
                  </a:lnTo>
                  <a:lnTo>
                    <a:pt x="137337" y="252857"/>
                  </a:lnTo>
                  <a:lnTo>
                    <a:pt x="151307" y="252857"/>
                  </a:lnTo>
                  <a:lnTo>
                    <a:pt x="151307" y="183337"/>
                  </a:lnTo>
                  <a:lnTo>
                    <a:pt x="152196" y="179882"/>
                  </a:lnTo>
                  <a:lnTo>
                    <a:pt x="153962" y="177279"/>
                  </a:lnTo>
                  <a:lnTo>
                    <a:pt x="155829" y="174574"/>
                  </a:lnTo>
                  <a:lnTo>
                    <a:pt x="158572" y="173228"/>
                  </a:lnTo>
                  <a:lnTo>
                    <a:pt x="184645" y="173228"/>
                  </a:lnTo>
                  <a:lnTo>
                    <a:pt x="184469" y="172250"/>
                  </a:lnTo>
                  <a:lnTo>
                    <a:pt x="151307" y="172250"/>
                  </a:lnTo>
                  <a:lnTo>
                    <a:pt x="151307" y="162052"/>
                  </a:lnTo>
                  <a:close/>
                </a:path>
                <a:path w="458470" h="254635">
                  <a:moveTo>
                    <a:pt x="184645" y="173228"/>
                  </a:moveTo>
                  <a:lnTo>
                    <a:pt x="165557" y="173228"/>
                  </a:lnTo>
                  <a:lnTo>
                    <a:pt x="167982" y="174396"/>
                  </a:lnTo>
                  <a:lnTo>
                    <a:pt x="169468" y="176720"/>
                  </a:lnTo>
                  <a:lnTo>
                    <a:pt x="170967" y="178955"/>
                  </a:lnTo>
                  <a:lnTo>
                    <a:pt x="171704" y="182359"/>
                  </a:lnTo>
                  <a:lnTo>
                    <a:pt x="171704" y="252857"/>
                  </a:lnTo>
                  <a:lnTo>
                    <a:pt x="185674" y="252857"/>
                  </a:lnTo>
                  <a:lnTo>
                    <a:pt x="185674" y="178955"/>
                  </a:lnTo>
                  <a:lnTo>
                    <a:pt x="184645" y="173228"/>
                  </a:lnTo>
                  <a:close/>
                </a:path>
                <a:path w="458470" h="254635">
                  <a:moveTo>
                    <a:pt x="174688" y="160655"/>
                  </a:moveTo>
                  <a:lnTo>
                    <a:pt x="163880" y="160655"/>
                  </a:lnTo>
                  <a:lnTo>
                    <a:pt x="160248" y="161823"/>
                  </a:lnTo>
                  <a:lnTo>
                    <a:pt x="154762" y="166382"/>
                  </a:lnTo>
                  <a:lnTo>
                    <a:pt x="152704" y="169087"/>
                  </a:lnTo>
                  <a:lnTo>
                    <a:pt x="151307" y="172250"/>
                  </a:lnTo>
                  <a:lnTo>
                    <a:pt x="184469" y="172250"/>
                  </a:lnTo>
                  <a:lnTo>
                    <a:pt x="184378" y="171742"/>
                  </a:lnTo>
                  <a:lnTo>
                    <a:pt x="181762" y="167360"/>
                  </a:lnTo>
                  <a:lnTo>
                    <a:pt x="179158" y="162890"/>
                  </a:lnTo>
                  <a:lnTo>
                    <a:pt x="174688" y="160655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496357" y="2629699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7607"/>
                  </a:moveTo>
                  <a:lnTo>
                    <a:pt x="1055255" y="7607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62609" y="249440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7607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62719" y="2692600"/>
              <a:ext cx="130403" cy="110274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5503722" y="2879140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496357" y="2871520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58768" y="2934347"/>
              <a:ext cx="136309" cy="110350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5503722" y="312096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496357" y="3113353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047902" y="249440"/>
                  </a:lnTo>
                  <a:lnTo>
                    <a:pt x="1055255" y="249428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90809" y="3178380"/>
              <a:ext cx="70840" cy="107911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5503722" y="3362782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496357" y="3355174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882438" y="3417995"/>
              <a:ext cx="289560" cy="110489"/>
            </a:xfrm>
            <a:custGeom>
              <a:avLst/>
              <a:gdLst/>
              <a:ahLst/>
              <a:cxnLst/>
              <a:rect l="l" t="t" r="r" b="b"/>
              <a:pathLst>
                <a:path w="289560" h="110489">
                  <a:moveTo>
                    <a:pt x="68008" y="16700"/>
                  </a:moveTo>
                  <a:lnTo>
                    <a:pt x="40360" y="16700"/>
                  </a:lnTo>
                  <a:lnTo>
                    <a:pt x="42041" y="17144"/>
                  </a:lnTo>
                  <a:lnTo>
                    <a:pt x="43518" y="17564"/>
                  </a:lnTo>
                  <a:lnTo>
                    <a:pt x="46126" y="19126"/>
                  </a:lnTo>
                  <a:lnTo>
                    <a:pt x="48869" y="20700"/>
                  </a:lnTo>
                  <a:lnTo>
                    <a:pt x="50977" y="22910"/>
                  </a:lnTo>
                  <a:lnTo>
                    <a:pt x="52450" y="25755"/>
                  </a:lnTo>
                  <a:lnTo>
                    <a:pt x="53981" y="28574"/>
                  </a:lnTo>
                  <a:lnTo>
                    <a:pt x="54736" y="31788"/>
                  </a:lnTo>
                  <a:lnTo>
                    <a:pt x="54736" y="37909"/>
                  </a:lnTo>
                  <a:lnTo>
                    <a:pt x="54118" y="40246"/>
                  </a:lnTo>
                  <a:lnTo>
                    <a:pt x="54000" y="40690"/>
                  </a:lnTo>
                  <a:lnTo>
                    <a:pt x="51053" y="46278"/>
                  </a:lnTo>
                  <a:lnTo>
                    <a:pt x="48653" y="49174"/>
                  </a:lnTo>
                  <a:lnTo>
                    <a:pt x="0" y="92544"/>
                  </a:lnTo>
                  <a:lnTo>
                    <a:pt x="0" y="107988"/>
                  </a:lnTo>
                  <a:lnTo>
                    <a:pt x="72897" y="107988"/>
                  </a:lnTo>
                  <a:lnTo>
                    <a:pt x="72897" y="91300"/>
                  </a:lnTo>
                  <a:lnTo>
                    <a:pt x="27444" y="91300"/>
                  </a:lnTo>
                  <a:lnTo>
                    <a:pt x="59347" y="63068"/>
                  </a:lnTo>
                  <a:lnTo>
                    <a:pt x="72897" y="28574"/>
                  </a:lnTo>
                  <a:lnTo>
                    <a:pt x="71534" y="23177"/>
                  </a:lnTo>
                  <a:lnTo>
                    <a:pt x="71467" y="22910"/>
                  </a:lnTo>
                  <a:lnTo>
                    <a:pt x="71361" y="22491"/>
                  </a:lnTo>
                  <a:lnTo>
                    <a:pt x="68008" y="16700"/>
                  </a:lnTo>
                  <a:close/>
                </a:path>
                <a:path w="289560" h="110489">
                  <a:moveTo>
                    <a:pt x="44018" y="0"/>
                  </a:moveTo>
                  <a:lnTo>
                    <a:pt x="30035" y="0"/>
                  </a:lnTo>
                  <a:lnTo>
                    <a:pt x="23257" y="1523"/>
                  </a:lnTo>
                  <a:lnTo>
                    <a:pt x="23448" y="1523"/>
                  </a:lnTo>
                  <a:lnTo>
                    <a:pt x="12357" y="7238"/>
                  </a:lnTo>
                  <a:lnTo>
                    <a:pt x="8000" y="11328"/>
                  </a:lnTo>
                  <a:lnTo>
                    <a:pt x="1714" y="21932"/>
                  </a:lnTo>
                  <a:lnTo>
                    <a:pt x="152" y="28054"/>
                  </a:lnTo>
                  <a:lnTo>
                    <a:pt x="152" y="35026"/>
                  </a:lnTo>
                  <a:lnTo>
                    <a:pt x="18389" y="35026"/>
                  </a:lnTo>
                  <a:lnTo>
                    <a:pt x="18300" y="31788"/>
                  </a:lnTo>
                  <a:lnTo>
                    <a:pt x="19024" y="28765"/>
                  </a:lnTo>
                  <a:lnTo>
                    <a:pt x="22174" y="23177"/>
                  </a:lnTo>
                  <a:lnTo>
                    <a:pt x="24371" y="20942"/>
                  </a:lnTo>
                  <a:lnTo>
                    <a:pt x="30111" y="17564"/>
                  </a:lnTo>
                  <a:lnTo>
                    <a:pt x="33350" y="16700"/>
                  </a:lnTo>
                  <a:lnTo>
                    <a:pt x="68008" y="16700"/>
                  </a:lnTo>
                  <a:lnTo>
                    <a:pt x="65176" y="11747"/>
                  </a:lnTo>
                  <a:lnTo>
                    <a:pt x="60909" y="7556"/>
                  </a:lnTo>
                  <a:lnTo>
                    <a:pt x="55473" y="4571"/>
                  </a:lnTo>
                  <a:lnTo>
                    <a:pt x="50076" y="1523"/>
                  </a:lnTo>
                  <a:lnTo>
                    <a:pt x="44018" y="0"/>
                  </a:lnTo>
                  <a:close/>
                </a:path>
                <a:path w="289560" h="110489">
                  <a:moveTo>
                    <a:pt x="130263" y="0"/>
                  </a:moveTo>
                  <a:lnTo>
                    <a:pt x="115354" y="0"/>
                  </a:lnTo>
                  <a:lnTo>
                    <a:pt x="108737" y="1625"/>
                  </a:lnTo>
                  <a:lnTo>
                    <a:pt x="97205" y="8051"/>
                  </a:lnTo>
                  <a:lnTo>
                    <a:pt x="92722" y="12534"/>
                  </a:lnTo>
                  <a:lnTo>
                    <a:pt x="86296" y="24053"/>
                  </a:lnTo>
                  <a:lnTo>
                    <a:pt x="84696" y="30657"/>
                  </a:lnTo>
                  <a:lnTo>
                    <a:pt x="84696" y="79692"/>
                  </a:lnTo>
                  <a:lnTo>
                    <a:pt x="115354" y="110350"/>
                  </a:lnTo>
                  <a:lnTo>
                    <a:pt x="130263" y="110350"/>
                  </a:lnTo>
                  <a:lnTo>
                    <a:pt x="136855" y="108750"/>
                  </a:lnTo>
                  <a:lnTo>
                    <a:pt x="148386" y="102323"/>
                  </a:lnTo>
                  <a:lnTo>
                    <a:pt x="152869" y="97840"/>
                  </a:lnTo>
                  <a:lnTo>
                    <a:pt x="155281" y="93497"/>
                  </a:lnTo>
                  <a:lnTo>
                    <a:pt x="119125" y="93497"/>
                  </a:lnTo>
                  <a:lnTo>
                    <a:pt x="115747" y="92621"/>
                  </a:lnTo>
                  <a:lnTo>
                    <a:pt x="102793" y="77165"/>
                  </a:lnTo>
                  <a:lnTo>
                    <a:pt x="102793" y="33108"/>
                  </a:lnTo>
                  <a:lnTo>
                    <a:pt x="119125" y="16700"/>
                  </a:lnTo>
                  <a:lnTo>
                    <a:pt x="155162" y="16700"/>
                  </a:lnTo>
                  <a:lnTo>
                    <a:pt x="152869" y="12534"/>
                  </a:lnTo>
                  <a:lnTo>
                    <a:pt x="148386" y="8051"/>
                  </a:lnTo>
                  <a:lnTo>
                    <a:pt x="142595" y="4864"/>
                  </a:lnTo>
                  <a:lnTo>
                    <a:pt x="136855" y="1625"/>
                  </a:lnTo>
                  <a:lnTo>
                    <a:pt x="130263" y="0"/>
                  </a:lnTo>
                  <a:close/>
                </a:path>
                <a:path w="289560" h="110489">
                  <a:moveTo>
                    <a:pt x="155162" y="16700"/>
                  </a:moveTo>
                  <a:lnTo>
                    <a:pt x="126479" y="16700"/>
                  </a:lnTo>
                  <a:lnTo>
                    <a:pt x="129844" y="17614"/>
                  </a:lnTo>
                  <a:lnTo>
                    <a:pt x="132880" y="19430"/>
                  </a:lnTo>
                  <a:lnTo>
                    <a:pt x="135978" y="21196"/>
                  </a:lnTo>
                  <a:lnTo>
                    <a:pt x="138404" y="23621"/>
                  </a:lnTo>
                  <a:lnTo>
                    <a:pt x="141935" y="29743"/>
                  </a:lnTo>
                  <a:lnTo>
                    <a:pt x="142811" y="33108"/>
                  </a:lnTo>
                  <a:lnTo>
                    <a:pt x="142811" y="77165"/>
                  </a:lnTo>
                  <a:lnTo>
                    <a:pt x="141935" y="80556"/>
                  </a:lnTo>
                  <a:lnTo>
                    <a:pt x="138404" y="86690"/>
                  </a:lnTo>
                  <a:lnTo>
                    <a:pt x="135978" y="89090"/>
                  </a:lnTo>
                  <a:lnTo>
                    <a:pt x="132880" y="90855"/>
                  </a:lnTo>
                  <a:lnTo>
                    <a:pt x="129844" y="92621"/>
                  </a:lnTo>
                  <a:lnTo>
                    <a:pt x="126479" y="93497"/>
                  </a:lnTo>
                  <a:lnTo>
                    <a:pt x="155281" y="93497"/>
                  </a:lnTo>
                  <a:lnTo>
                    <a:pt x="159296" y="86321"/>
                  </a:lnTo>
                  <a:lnTo>
                    <a:pt x="160908" y="79692"/>
                  </a:lnTo>
                  <a:lnTo>
                    <a:pt x="160908" y="30657"/>
                  </a:lnTo>
                  <a:lnTo>
                    <a:pt x="159296" y="24053"/>
                  </a:lnTo>
                  <a:lnTo>
                    <a:pt x="156057" y="18326"/>
                  </a:lnTo>
                  <a:lnTo>
                    <a:pt x="155162" y="16700"/>
                  </a:lnTo>
                  <a:close/>
                </a:path>
                <a:path w="289560" h="110489">
                  <a:moveTo>
                    <a:pt x="267334" y="57378"/>
                  </a:moveTo>
                  <a:lnTo>
                    <a:pt x="257873" y="57378"/>
                  </a:lnTo>
                  <a:lnTo>
                    <a:pt x="253504" y="58585"/>
                  </a:lnTo>
                  <a:lnTo>
                    <a:pt x="236042" y="79159"/>
                  </a:lnTo>
                  <a:lnTo>
                    <a:pt x="236042" y="88671"/>
                  </a:lnTo>
                  <a:lnTo>
                    <a:pt x="257721" y="110350"/>
                  </a:lnTo>
                  <a:lnTo>
                    <a:pt x="267334" y="110350"/>
                  </a:lnTo>
                  <a:lnTo>
                    <a:pt x="271754" y="109169"/>
                  </a:lnTo>
                  <a:lnTo>
                    <a:pt x="279844" y="104457"/>
                  </a:lnTo>
                  <a:lnTo>
                    <a:pt x="283057" y="101244"/>
                  </a:lnTo>
                  <a:lnTo>
                    <a:pt x="286573" y="95199"/>
                  </a:lnTo>
                  <a:lnTo>
                    <a:pt x="260515" y="95199"/>
                  </a:lnTo>
                  <a:lnTo>
                    <a:pt x="258635" y="94678"/>
                  </a:lnTo>
                  <a:lnTo>
                    <a:pt x="251205" y="85877"/>
                  </a:lnTo>
                  <a:lnTo>
                    <a:pt x="251205" y="81851"/>
                  </a:lnTo>
                  <a:lnTo>
                    <a:pt x="260515" y="72542"/>
                  </a:lnTo>
                  <a:lnTo>
                    <a:pt x="286581" y="72542"/>
                  </a:lnTo>
                  <a:lnTo>
                    <a:pt x="283138" y="66624"/>
                  </a:lnTo>
                  <a:lnTo>
                    <a:pt x="283057" y="66484"/>
                  </a:lnTo>
                  <a:lnTo>
                    <a:pt x="279958" y="63385"/>
                  </a:lnTo>
                  <a:lnTo>
                    <a:pt x="271798" y="58585"/>
                  </a:lnTo>
                  <a:lnTo>
                    <a:pt x="267334" y="57378"/>
                  </a:lnTo>
                  <a:close/>
                </a:path>
                <a:path w="289560" h="110489">
                  <a:moveTo>
                    <a:pt x="272821" y="2209"/>
                  </a:moveTo>
                  <a:lnTo>
                    <a:pt x="178600" y="96367"/>
                  </a:lnTo>
                  <a:lnTo>
                    <a:pt x="190360" y="108140"/>
                  </a:lnTo>
                  <a:lnTo>
                    <a:pt x="284594" y="14058"/>
                  </a:lnTo>
                  <a:lnTo>
                    <a:pt x="272821" y="2209"/>
                  </a:lnTo>
                  <a:close/>
                </a:path>
                <a:path w="289560" h="110489">
                  <a:moveTo>
                    <a:pt x="286581" y="72542"/>
                  </a:moveTo>
                  <a:lnTo>
                    <a:pt x="264540" y="72542"/>
                  </a:lnTo>
                  <a:lnTo>
                    <a:pt x="266407" y="73050"/>
                  </a:lnTo>
                  <a:lnTo>
                    <a:pt x="268122" y="74079"/>
                  </a:lnTo>
                  <a:lnTo>
                    <a:pt x="269887" y="75107"/>
                  </a:lnTo>
                  <a:lnTo>
                    <a:pt x="271284" y="76504"/>
                  </a:lnTo>
                  <a:lnTo>
                    <a:pt x="273342" y="79997"/>
                  </a:lnTo>
                  <a:lnTo>
                    <a:pt x="273862" y="81851"/>
                  </a:lnTo>
                  <a:lnTo>
                    <a:pt x="273862" y="85877"/>
                  </a:lnTo>
                  <a:lnTo>
                    <a:pt x="268122" y="93649"/>
                  </a:lnTo>
                  <a:lnTo>
                    <a:pt x="266407" y="94678"/>
                  </a:lnTo>
                  <a:lnTo>
                    <a:pt x="264540" y="95199"/>
                  </a:lnTo>
                  <a:lnTo>
                    <a:pt x="286573" y="95199"/>
                  </a:lnTo>
                  <a:lnTo>
                    <a:pt x="287807" y="93103"/>
                  </a:lnTo>
                  <a:lnTo>
                    <a:pt x="289013" y="88671"/>
                  </a:lnTo>
                  <a:lnTo>
                    <a:pt x="289013" y="79159"/>
                  </a:lnTo>
                  <a:lnTo>
                    <a:pt x="287938" y="75107"/>
                  </a:lnTo>
                  <a:lnTo>
                    <a:pt x="287845" y="74764"/>
                  </a:lnTo>
                  <a:lnTo>
                    <a:pt x="287807" y="74625"/>
                  </a:lnTo>
                  <a:lnTo>
                    <a:pt x="286581" y="72542"/>
                  </a:lnTo>
                  <a:close/>
                </a:path>
                <a:path w="289560" h="110489">
                  <a:moveTo>
                    <a:pt x="205473" y="0"/>
                  </a:moveTo>
                  <a:lnTo>
                    <a:pt x="195999" y="0"/>
                  </a:lnTo>
                  <a:lnTo>
                    <a:pt x="191642" y="1206"/>
                  </a:lnTo>
                  <a:lnTo>
                    <a:pt x="174180" y="21780"/>
                  </a:lnTo>
                  <a:lnTo>
                    <a:pt x="174180" y="31292"/>
                  </a:lnTo>
                  <a:lnTo>
                    <a:pt x="195859" y="52971"/>
                  </a:lnTo>
                  <a:lnTo>
                    <a:pt x="205473" y="52971"/>
                  </a:lnTo>
                  <a:lnTo>
                    <a:pt x="209880" y="51790"/>
                  </a:lnTo>
                  <a:lnTo>
                    <a:pt x="217970" y="47078"/>
                  </a:lnTo>
                  <a:lnTo>
                    <a:pt x="221183" y="43878"/>
                  </a:lnTo>
                  <a:lnTo>
                    <a:pt x="223545" y="39801"/>
                  </a:lnTo>
                  <a:lnTo>
                    <a:pt x="224715" y="37820"/>
                  </a:lnTo>
                  <a:lnTo>
                    <a:pt x="198653" y="37820"/>
                  </a:lnTo>
                  <a:lnTo>
                    <a:pt x="196761" y="37299"/>
                  </a:lnTo>
                  <a:lnTo>
                    <a:pt x="189331" y="28498"/>
                  </a:lnTo>
                  <a:lnTo>
                    <a:pt x="189331" y="24472"/>
                  </a:lnTo>
                  <a:lnTo>
                    <a:pt x="198653" y="15163"/>
                  </a:lnTo>
                  <a:lnTo>
                    <a:pt x="224719" y="15163"/>
                  </a:lnTo>
                  <a:lnTo>
                    <a:pt x="221264" y="9245"/>
                  </a:lnTo>
                  <a:lnTo>
                    <a:pt x="221183" y="9105"/>
                  </a:lnTo>
                  <a:lnTo>
                    <a:pt x="218084" y="6007"/>
                  </a:lnTo>
                  <a:lnTo>
                    <a:pt x="209923" y="1206"/>
                  </a:lnTo>
                  <a:lnTo>
                    <a:pt x="205473" y="0"/>
                  </a:lnTo>
                  <a:close/>
                </a:path>
                <a:path w="289560" h="110489">
                  <a:moveTo>
                    <a:pt x="224719" y="15163"/>
                  </a:moveTo>
                  <a:lnTo>
                    <a:pt x="202679" y="15163"/>
                  </a:lnTo>
                  <a:lnTo>
                    <a:pt x="204533" y="15671"/>
                  </a:lnTo>
                  <a:lnTo>
                    <a:pt x="208025" y="17729"/>
                  </a:lnTo>
                  <a:lnTo>
                    <a:pt x="209422" y="19126"/>
                  </a:lnTo>
                  <a:lnTo>
                    <a:pt x="211480" y="22618"/>
                  </a:lnTo>
                  <a:lnTo>
                    <a:pt x="211988" y="24472"/>
                  </a:lnTo>
                  <a:lnTo>
                    <a:pt x="211988" y="28498"/>
                  </a:lnTo>
                  <a:lnTo>
                    <a:pt x="202679" y="37820"/>
                  </a:lnTo>
                  <a:lnTo>
                    <a:pt x="224715" y="37820"/>
                  </a:lnTo>
                  <a:lnTo>
                    <a:pt x="225945" y="35737"/>
                  </a:lnTo>
                  <a:lnTo>
                    <a:pt x="227152" y="31292"/>
                  </a:lnTo>
                  <a:lnTo>
                    <a:pt x="227152" y="21780"/>
                  </a:lnTo>
                  <a:lnTo>
                    <a:pt x="226077" y="17729"/>
                  </a:lnTo>
                  <a:lnTo>
                    <a:pt x="225983" y="17386"/>
                  </a:lnTo>
                  <a:lnTo>
                    <a:pt x="225945" y="17246"/>
                  </a:lnTo>
                  <a:lnTo>
                    <a:pt x="224719" y="15163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5496357" y="3596995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55268" y="1524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close/>
                </a:path>
                <a:path w="1062990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32890" y="3659819"/>
              <a:ext cx="187871" cy="110121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5496357" y="383881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762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762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28414" y="3901643"/>
              <a:ext cx="198577" cy="110350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5496357" y="408063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27483" y="4143467"/>
              <a:ext cx="201866" cy="110350"/>
            </a:xfrm>
            <a:prstGeom prst="rect">
              <a:avLst/>
            </a:prstGeom>
          </p:spPr>
        </p:pic>
        <p:sp>
          <p:nvSpPr>
            <p:cNvPr id="131" name="object 131" descr=""/>
            <p:cNvSpPr/>
            <p:nvPr/>
          </p:nvSpPr>
          <p:spPr>
            <a:xfrm>
              <a:off x="5496357" y="4322470"/>
              <a:ext cx="1062990" cy="498475"/>
            </a:xfrm>
            <a:custGeom>
              <a:avLst/>
              <a:gdLst/>
              <a:ahLst/>
              <a:cxnLst/>
              <a:rect l="l" t="t" r="r" b="b"/>
              <a:pathLst>
                <a:path w="1062990" h="4984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483908"/>
                  </a:lnTo>
                  <a:lnTo>
                    <a:pt x="14706" y="483908"/>
                  </a:lnTo>
                  <a:lnTo>
                    <a:pt x="14706" y="257060"/>
                  </a:lnTo>
                  <a:lnTo>
                    <a:pt x="14706" y="256794"/>
                  </a:lnTo>
                  <a:lnTo>
                    <a:pt x="1047902" y="256794"/>
                  </a:lnTo>
                  <a:lnTo>
                    <a:pt x="1047902" y="241820"/>
                  </a:lnTo>
                  <a:lnTo>
                    <a:pt x="14706" y="2418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60"/>
                  </a:lnTo>
                  <a:lnTo>
                    <a:pt x="7353" y="498360"/>
                  </a:lnTo>
                  <a:lnTo>
                    <a:pt x="7353" y="491261"/>
                  </a:lnTo>
                  <a:lnTo>
                    <a:pt x="14706" y="491261"/>
                  </a:lnTo>
                  <a:lnTo>
                    <a:pt x="1047902" y="491261"/>
                  </a:lnTo>
                  <a:lnTo>
                    <a:pt x="1055255" y="491261"/>
                  </a:lnTo>
                  <a:lnTo>
                    <a:pt x="1062609" y="491261"/>
                  </a:lnTo>
                  <a:lnTo>
                    <a:pt x="1062609" y="484390"/>
                  </a:lnTo>
                  <a:lnTo>
                    <a:pt x="1062609" y="483908"/>
                  </a:lnTo>
                  <a:lnTo>
                    <a:pt x="1062609" y="257060"/>
                  </a:lnTo>
                  <a:lnTo>
                    <a:pt x="1055255" y="25706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3508" y="4640934"/>
              <a:ext cx="128358" cy="110350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5503722" y="481373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496357" y="4806111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01723" y="4882758"/>
              <a:ext cx="253390" cy="110350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5496357" y="5047932"/>
              <a:ext cx="1062990" cy="498475"/>
            </a:xfrm>
            <a:custGeom>
              <a:avLst/>
              <a:gdLst/>
              <a:ahLst/>
              <a:cxnLst/>
              <a:rect l="l" t="t" r="r" b="b"/>
              <a:pathLst>
                <a:path w="1062990" h="498475">
                  <a:moveTo>
                    <a:pt x="1062609" y="762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483920"/>
                  </a:lnTo>
                  <a:lnTo>
                    <a:pt x="14706" y="483920"/>
                  </a:lnTo>
                  <a:lnTo>
                    <a:pt x="14706" y="257073"/>
                  </a:lnTo>
                  <a:lnTo>
                    <a:pt x="14706" y="256806"/>
                  </a:lnTo>
                  <a:lnTo>
                    <a:pt x="1047902" y="256806"/>
                  </a:lnTo>
                  <a:lnTo>
                    <a:pt x="1047902" y="241833"/>
                  </a:lnTo>
                  <a:lnTo>
                    <a:pt x="14706" y="241833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73"/>
                  </a:lnTo>
                  <a:lnTo>
                    <a:pt x="7353" y="498373"/>
                  </a:lnTo>
                  <a:lnTo>
                    <a:pt x="7353" y="491274"/>
                  </a:lnTo>
                  <a:lnTo>
                    <a:pt x="14706" y="491274"/>
                  </a:lnTo>
                  <a:lnTo>
                    <a:pt x="1047902" y="491274"/>
                  </a:lnTo>
                  <a:lnTo>
                    <a:pt x="1055255" y="491274"/>
                  </a:lnTo>
                  <a:lnTo>
                    <a:pt x="1055255" y="490753"/>
                  </a:lnTo>
                  <a:lnTo>
                    <a:pt x="1055255" y="484403"/>
                  </a:lnTo>
                  <a:lnTo>
                    <a:pt x="1055268" y="257073"/>
                  </a:lnTo>
                  <a:lnTo>
                    <a:pt x="1055255" y="249453"/>
                  </a:lnTo>
                  <a:lnTo>
                    <a:pt x="1062609" y="249440"/>
                  </a:lnTo>
                  <a:lnTo>
                    <a:pt x="1062609" y="242570"/>
                  </a:lnTo>
                  <a:lnTo>
                    <a:pt x="1062609" y="242100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762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503722" y="5539206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5496357" y="553158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68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51834" y="5608650"/>
              <a:ext cx="154635" cy="110197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6551625" y="1879599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544272" y="1871979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43" y="249440"/>
                  </a:lnTo>
                  <a:lnTo>
                    <a:pt x="1055243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932422" y="1919623"/>
              <a:ext cx="286385" cy="144780"/>
            </a:xfrm>
            <a:custGeom>
              <a:avLst/>
              <a:gdLst/>
              <a:ahLst/>
              <a:cxnLst/>
              <a:rect l="l" t="t" r="r" b="b"/>
              <a:pathLst>
                <a:path w="286384" h="144780">
                  <a:moveTo>
                    <a:pt x="64573" y="23482"/>
                  </a:moveTo>
                  <a:lnTo>
                    <a:pt x="37477" y="23482"/>
                  </a:lnTo>
                  <a:lnTo>
                    <a:pt x="39484" y="24714"/>
                  </a:lnTo>
                  <a:lnTo>
                    <a:pt x="40779" y="27190"/>
                  </a:lnTo>
                  <a:lnTo>
                    <a:pt x="42189" y="29540"/>
                  </a:lnTo>
                  <a:lnTo>
                    <a:pt x="42900" y="33489"/>
                  </a:lnTo>
                  <a:lnTo>
                    <a:pt x="42900" y="45491"/>
                  </a:lnTo>
                  <a:lnTo>
                    <a:pt x="41427" y="50850"/>
                  </a:lnTo>
                  <a:lnTo>
                    <a:pt x="38481" y="55079"/>
                  </a:lnTo>
                  <a:lnTo>
                    <a:pt x="35661" y="59207"/>
                  </a:lnTo>
                  <a:lnTo>
                    <a:pt x="31305" y="63614"/>
                  </a:lnTo>
                  <a:lnTo>
                    <a:pt x="19177" y="73266"/>
                  </a:lnTo>
                  <a:lnTo>
                    <a:pt x="14414" y="77558"/>
                  </a:lnTo>
                  <a:lnTo>
                    <a:pt x="0" y="143001"/>
                  </a:lnTo>
                  <a:lnTo>
                    <a:pt x="66370" y="143001"/>
                  </a:lnTo>
                  <a:lnTo>
                    <a:pt x="66370" y="119519"/>
                  </a:lnTo>
                  <a:lnTo>
                    <a:pt x="23469" y="119519"/>
                  </a:lnTo>
                  <a:lnTo>
                    <a:pt x="23469" y="113753"/>
                  </a:lnTo>
                  <a:lnTo>
                    <a:pt x="23839" y="109753"/>
                  </a:lnTo>
                  <a:lnTo>
                    <a:pt x="23888" y="109219"/>
                  </a:lnTo>
                  <a:lnTo>
                    <a:pt x="24714" y="105930"/>
                  </a:lnTo>
                  <a:lnTo>
                    <a:pt x="25539" y="102514"/>
                  </a:lnTo>
                  <a:lnTo>
                    <a:pt x="26949" y="99567"/>
                  </a:lnTo>
                  <a:lnTo>
                    <a:pt x="28943" y="97104"/>
                  </a:lnTo>
                  <a:lnTo>
                    <a:pt x="30949" y="94513"/>
                  </a:lnTo>
                  <a:lnTo>
                    <a:pt x="34061" y="91389"/>
                  </a:lnTo>
                  <a:lnTo>
                    <a:pt x="44424" y="82448"/>
                  </a:lnTo>
                  <a:lnTo>
                    <a:pt x="49250" y="77914"/>
                  </a:lnTo>
                  <a:lnTo>
                    <a:pt x="52781" y="74142"/>
                  </a:lnTo>
                  <a:lnTo>
                    <a:pt x="56426" y="70383"/>
                  </a:lnTo>
                  <a:lnTo>
                    <a:pt x="59613" y="65557"/>
                  </a:lnTo>
                  <a:lnTo>
                    <a:pt x="65024" y="53784"/>
                  </a:lnTo>
                  <a:lnTo>
                    <a:pt x="66370" y="46901"/>
                  </a:lnTo>
                  <a:lnTo>
                    <a:pt x="66370" y="39014"/>
                  </a:lnTo>
                  <a:lnTo>
                    <a:pt x="64573" y="23482"/>
                  </a:lnTo>
                  <a:close/>
                </a:path>
                <a:path w="286384" h="144780">
                  <a:moveTo>
                    <a:pt x="34772" y="0"/>
                  </a:moveTo>
                  <a:lnTo>
                    <a:pt x="4018" y="24714"/>
                  </a:lnTo>
                  <a:lnTo>
                    <a:pt x="3905" y="25069"/>
                  </a:lnTo>
                  <a:lnTo>
                    <a:pt x="3794" y="25420"/>
                  </a:lnTo>
                  <a:lnTo>
                    <a:pt x="2272" y="35087"/>
                  </a:lnTo>
                  <a:lnTo>
                    <a:pt x="1807" y="45491"/>
                  </a:lnTo>
                  <a:lnTo>
                    <a:pt x="1765" y="46431"/>
                  </a:lnTo>
                  <a:lnTo>
                    <a:pt x="25234" y="46431"/>
                  </a:lnTo>
                  <a:lnTo>
                    <a:pt x="25234" y="37490"/>
                  </a:lnTo>
                  <a:lnTo>
                    <a:pt x="26009" y="31419"/>
                  </a:lnTo>
                  <a:lnTo>
                    <a:pt x="27533" y="28244"/>
                  </a:lnTo>
                  <a:lnTo>
                    <a:pt x="29184" y="25069"/>
                  </a:lnTo>
                  <a:lnTo>
                    <a:pt x="31597" y="23482"/>
                  </a:lnTo>
                  <a:lnTo>
                    <a:pt x="64573" y="23482"/>
                  </a:lnTo>
                  <a:lnTo>
                    <a:pt x="64395" y="21945"/>
                  </a:lnTo>
                  <a:lnTo>
                    <a:pt x="58472" y="9753"/>
                  </a:lnTo>
                  <a:lnTo>
                    <a:pt x="48598" y="2438"/>
                  </a:lnTo>
                  <a:lnTo>
                    <a:pt x="34772" y="0"/>
                  </a:lnTo>
                  <a:close/>
                </a:path>
                <a:path w="286384" h="144780">
                  <a:moveTo>
                    <a:pt x="107556" y="0"/>
                  </a:moveTo>
                  <a:lnTo>
                    <a:pt x="75852" y="29654"/>
                  </a:lnTo>
                  <a:lnTo>
                    <a:pt x="75247" y="39903"/>
                  </a:lnTo>
                  <a:lnTo>
                    <a:pt x="75247" y="104863"/>
                  </a:lnTo>
                  <a:lnTo>
                    <a:pt x="93478" y="142384"/>
                  </a:lnTo>
                  <a:lnTo>
                    <a:pt x="107556" y="144767"/>
                  </a:lnTo>
                  <a:lnTo>
                    <a:pt x="115090" y="144171"/>
                  </a:lnTo>
                  <a:lnTo>
                    <a:pt x="138126" y="121284"/>
                  </a:lnTo>
                  <a:lnTo>
                    <a:pt x="104025" y="121284"/>
                  </a:lnTo>
                  <a:lnTo>
                    <a:pt x="101676" y="120053"/>
                  </a:lnTo>
                  <a:lnTo>
                    <a:pt x="99314" y="115112"/>
                  </a:lnTo>
                  <a:lnTo>
                    <a:pt x="98729" y="110464"/>
                  </a:lnTo>
                  <a:lnTo>
                    <a:pt x="98729" y="98513"/>
                  </a:lnTo>
                  <a:lnTo>
                    <a:pt x="113443" y="74675"/>
                  </a:lnTo>
                  <a:lnTo>
                    <a:pt x="98729" y="74675"/>
                  </a:lnTo>
                  <a:lnTo>
                    <a:pt x="98729" y="34302"/>
                  </a:lnTo>
                  <a:lnTo>
                    <a:pt x="99246" y="30190"/>
                  </a:lnTo>
                  <a:lnTo>
                    <a:pt x="99314" y="29654"/>
                  </a:lnTo>
                  <a:lnTo>
                    <a:pt x="101676" y="24714"/>
                  </a:lnTo>
                  <a:lnTo>
                    <a:pt x="104025" y="23482"/>
                  </a:lnTo>
                  <a:lnTo>
                    <a:pt x="138126" y="23482"/>
                  </a:lnTo>
                  <a:lnTo>
                    <a:pt x="137834" y="21891"/>
                  </a:lnTo>
                  <a:lnTo>
                    <a:pt x="115090" y="595"/>
                  </a:lnTo>
                  <a:lnTo>
                    <a:pt x="107556" y="0"/>
                  </a:lnTo>
                  <a:close/>
                </a:path>
                <a:path w="286384" h="144780">
                  <a:moveTo>
                    <a:pt x="139865" y="69913"/>
                  </a:moveTo>
                  <a:lnTo>
                    <a:pt x="116382" y="69913"/>
                  </a:lnTo>
                  <a:lnTo>
                    <a:pt x="116382" y="110464"/>
                  </a:lnTo>
                  <a:lnTo>
                    <a:pt x="115865" y="114577"/>
                  </a:lnTo>
                  <a:lnTo>
                    <a:pt x="115798" y="115112"/>
                  </a:lnTo>
                  <a:lnTo>
                    <a:pt x="113436" y="120053"/>
                  </a:lnTo>
                  <a:lnTo>
                    <a:pt x="111086" y="121284"/>
                  </a:lnTo>
                  <a:lnTo>
                    <a:pt x="138126" y="121284"/>
                  </a:lnTo>
                  <a:lnTo>
                    <a:pt x="139259" y="115112"/>
                  </a:lnTo>
                  <a:lnTo>
                    <a:pt x="139357" y="114577"/>
                  </a:lnTo>
                  <a:lnTo>
                    <a:pt x="139865" y="104863"/>
                  </a:lnTo>
                  <a:lnTo>
                    <a:pt x="139865" y="69913"/>
                  </a:lnTo>
                  <a:close/>
                </a:path>
                <a:path w="286384" h="144780">
                  <a:moveTo>
                    <a:pt x="138126" y="23482"/>
                  </a:moveTo>
                  <a:lnTo>
                    <a:pt x="111086" y="23482"/>
                  </a:lnTo>
                  <a:lnTo>
                    <a:pt x="113436" y="24714"/>
                  </a:lnTo>
                  <a:lnTo>
                    <a:pt x="115798" y="29654"/>
                  </a:lnTo>
                  <a:lnTo>
                    <a:pt x="116382" y="34302"/>
                  </a:lnTo>
                  <a:lnTo>
                    <a:pt x="116382" y="46075"/>
                  </a:lnTo>
                  <a:lnTo>
                    <a:pt x="98729" y="74675"/>
                  </a:lnTo>
                  <a:lnTo>
                    <a:pt x="113443" y="74675"/>
                  </a:lnTo>
                  <a:lnTo>
                    <a:pt x="116382" y="69913"/>
                  </a:lnTo>
                  <a:lnTo>
                    <a:pt x="139865" y="69913"/>
                  </a:lnTo>
                  <a:lnTo>
                    <a:pt x="139865" y="39903"/>
                  </a:lnTo>
                  <a:lnTo>
                    <a:pt x="139357" y="30190"/>
                  </a:lnTo>
                  <a:lnTo>
                    <a:pt x="138126" y="23482"/>
                  </a:lnTo>
                  <a:close/>
                </a:path>
                <a:path w="286384" h="144780">
                  <a:moveTo>
                    <a:pt x="213365" y="23482"/>
                  </a:moveTo>
                  <a:lnTo>
                    <a:pt x="186258" y="23482"/>
                  </a:lnTo>
                  <a:lnTo>
                    <a:pt x="188264" y="24714"/>
                  </a:lnTo>
                  <a:lnTo>
                    <a:pt x="189560" y="27190"/>
                  </a:lnTo>
                  <a:lnTo>
                    <a:pt x="190969" y="29540"/>
                  </a:lnTo>
                  <a:lnTo>
                    <a:pt x="191681" y="33489"/>
                  </a:lnTo>
                  <a:lnTo>
                    <a:pt x="191681" y="45491"/>
                  </a:lnTo>
                  <a:lnTo>
                    <a:pt x="190207" y="50850"/>
                  </a:lnTo>
                  <a:lnTo>
                    <a:pt x="187261" y="55079"/>
                  </a:lnTo>
                  <a:lnTo>
                    <a:pt x="184442" y="59207"/>
                  </a:lnTo>
                  <a:lnTo>
                    <a:pt x="180086" y="63614"/>
                  </a:lnTo>
                  <a:lnTo>
                    <a:pt x="167957" y="73266"/>
                  </a:lnTo>
                  <a:lnTo>
                    <a:pt x="163195" y="77558"/>
                  </a:lnTo>
                  <a:lnTo>
                    <a:pt x="148780" y="143001"/>
                  </a:lnTo>
                  <a:lnTo>
                    <a:pt x="215163" y="143001"/>
                  </a:lnTo>
                  <a:lnTo>
                    <a:pt x="215163" y="119519"/>
                  </a:lnTo>
                  <a:lnTo>
                    <a:pt x="172262" y="119519"/>
                  </a:lnTo>
                  <a:lnTo>
                    <a:pt x="172262" y="113753"/>
                  </a:lnTo>
                  <a:lnTo>
                    <a:pt x="172621" y="109753"/>
                  </a:lnTo>
                  <a:lnTo>
                    <a:pt x="172669" y="109219"/>
                  </a:lnTo>
                  <a:lnTo>
                    <a:pt x="173494" y="105930"/>
                  </a:lnTo>
                  <a:lnTo>
                    <a:pt x="174320" y="102514"/>
                  </a:lnTo>
                  <a:lnTo>
                    <a:pt x="175729" y="99567"/>
                  </a:lnTo>
                  <a:lnTo>
                    <a:pt x="177723" y="97104"/>
                  </a:lnTo>
                  <a:lnTo>
                    <a:pt x="179730" y="94513"/>
                  </a:lnTo>
                  <a:lnTo>
                    <a:pt x="182854" y="91389"/>
                  </a:lnTo>
                  <a:lnTo>
                    <a:pt x="193205" y="82448"/>
                  </a:lnTo>
                  <a:lnTo>
                    <a:pt x="198031" y="77914"/>
                  </a:lnTo>
                  <a:lnTo>
                    <a:pt x="201561" y="74142"/>
                  </a:lnTo>
                  <a:lnTo>
                    <a:pt x="205206" y="70383"/>
                  </a:lnTo>
                  <a:lnTo>
                    <a:pt x="208394" y="65557"/>
                  </a:lnTo>
                  <a:lnTo>
                    <a:pt x="213804" y="53784"/>
                  </a:lnTo>
                  <a:lnTo>
                    <a:pt x="215163" y="46901"/>
                  </a:lnTo>
                  <a:lnTo>
                    <a:pt x="215163" y="39014"/>
                  </a:lnTo>
                  <a:lnTo>
                    <a:pt x="213365" y="23482"/>
                  </a:lnTo>
                  <a:close/>
                </a:path>
                <a:path w="286384" h="144780">
                  <a:moveTo>
                    <a:pt x="183553" y="0"/>
                  </a:moveTo>
                  <a:lnTo>
                    <a:pt x="152798" y="24714"/>
                  </a:lnTo>
                  <a:lnTo>
                    <a:pt x="152686" y="25069"/>
                  </a:lnTo>
                  <a:lnTo>
                    <a:pt x="152574" y="25420"/>
                  </a:lnTo>
                  <a:lnTo>
                    <a:pt x="151053" y="35087"/>
                  </a:lnTo>
                  <a:lnTo>
                    <a:pt x="150587" y="45491"/>
                  </a:lnTo>
                  <a:lnTo>
                    <a:pt x="150545" y="46431"/>
                  </a:lnTo>
                  <a:lnTo>
                    <a:pt x="174028" y="46431"/>
                  </a:lnTo>
                  <a:lnTo>
                    <a:pt x="174028" y="37490"/>
                  </a:lnTo>
                  <a:lnTo>
                    <a:pt x="174790" y="31419"/>
                  </a:lnTo>
                  <a:lnTo>
                    <a:pt x="176314" y="28244"/>
                  </a:lnTo>
                  <a:lnTo>
                    <a:pt x="177965" y="25069"/>
                  </a:lnTo>
                  <a:lnTo>
                    <a:pt x="180378" y="23482"/>
                  </a:lnTo>
                  <a:lnTo>
                    <a:pt x="213365" y="23482"/>
                  </a:lnTo>
                  <a:lnTo>
                    <a:pt x="213187" y="21945"/>
                  </a:lnTo>
                  <a:lnTo>
                    <a:pt x="207259" y="9753"/>
                  </a:lnTo>
                  <a:lnTo>
                    <a:pt x="197380" y="2438"/>
                  </a:lnTo>
                  <a:lnTo>
                    <a:pt x="183553" y="0"/>
                  </a:lnTo>
                  <a:close/>
                </a:path>
                <a:path w="286384" h="144780">
                  <a:moveTo>
                    <a:pt x="286359" y="1765"/>
                  </a:moveTo>
                  <a:lnTo>
                    <a:pt x="223507" y="1765"/>
                  </a:lnTo>
                  <a:lnTo>
                    <a:pt x="223507" y="25247"/>
                  </a:lnTo>
                  <a:lnTo>
                    <a:pt x="266407" y="25247"/>
                  </a:lnTo>
                  <a:lnTo>
                    <a:pt x="260673" y="34379"/>
                  </a:lnTo>
                  <a:lnTo>
                    <a:pt x="244756" y="71513"/>
                  </a:lnTo>
                  <a:lnTo>
                    <a:pt x="237991" y="109471"/>
                  </a:lnTo>
                  <a:lnTo>
                    <a:pt x="237948" y="109933"/>
                  </a:lnTo>
                  <a:lnTo>
                    <a:pt x="237313" y="119921"/>
                  </a:lnTo>
                  <a:lnTo>
                    <a:pt x="236896" y="131097"/>
                  </a:lnTo>
                  <a:lnTo>
                    <a:pt x="236753" y="143001"/>
                  </a:lnTo>
                  <a:lnTo>
                    <a:pt x="260235" y="143001"/>
                  </a:lnTo>
                  <a:lnTo>
                    <a:pt x="260345" y="131097"/>
                  </a:lnTo>
                  <a:lnTo>
                    <a:pt x="260662" y="120361"/>
                  </a:lnTo>
                  <a:lnTo>
                    <a:pt x="264701" y="81119"/>
                  </a:lnTo>
                  <a:lnTo>
                    <a:pt x="276511" y="43602"/>
                  </a:lnTo>
                  <a:lnTo>
                    <a:pt x="286359" y="25247"/>
                  </a:lnTo>
                  <a:lnTo>
                    <a:pt x="286359" y="1765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551625" y="2121420"/>
              <a:ext cx="1048385" cy="516255"/>
            </a:xfrm>
            <a:custGeom>
              <a:avLst/>
              <a:gdLst/>
              <a:ahLst/>
              <a:cxnLst/>
              <a:rect l="l" t="t" r="r" b="b"/>
              <a:pathLst>
                <a:path w="1048384" h="516255">
                  <a:moveTo>
                    <a:pt x="1047902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047902" y="515886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544272" y="2113813"/>
              <a:ext cx="1055370" cy="530860"/>
            </a:xfrm>
            <a:custGeom>
              <a:avLst/>
              <a:gdLst/>
              <a:ahLst/>
              <a:cxnLst/>
              <a:rect l="l" t="t" r="r" b="b"/>
              <a:pathLst>
                <a:path w="1055370" h="530860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515620"/>
                  </a:lnTo>
                  <a:lnTo>
                    <a:pt x="1047902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1055255" y="530860"/>
                  </a:lnTo>
                  <a:lnTo>
                    <a:pt x="1055255" y="523240"/>
                  </a:lnTo>
                  <a:lnTo>
                    <a:pt x="1055255" y="51562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643391" y="2170526"/>
              <a:ext cx="755650" cy="421005"/>
            </a:xfrm>
            <a:custGeom>
              <a:avLst/>
              <a:gdLst/>
              <a:ahLst/>
              <a:cxnLst/>
              <a:rect l="l" t="t" r="r" b="b"/>
              <a:pathLst>
                <a:path w="755650" h="421005">
                  <a:moveTo>
                    <a:pt x="26035" y="1397"/>
                  </a:moveTo>
                  <a:lnTo>
                    <a:pt x="0" y="1397"/>
                  </a:lnTo>
                  <a:lnTo>
                    <a:pt x="0" y="113157"/>
                  </a:lnTo>
                  <a:lnTo>
                    <a:pt x="13970" y="113157"/>
                  </a:lnTo>
                  <a:lnTo>
                    <a:pt x="13970" y="73621"/>
                  </a:lnTo>
                  <a:lnTo>
                    <a:pt x="26073" y="73621"/>
                  </a:lnTo>
                  <a:lnTo>
                    <a:pt x="46362" y="59651"/>
                  </a:lnTo>
                  <a:lnTo>
                    <a:pt x="13970" y="59651"/>
                  </a:lnTo>
                  <a:lnTo>
                    <a:pt x="13970" y="15367"/>
                  </a:lnTo>
                  <a:lnTo>
                    <a:pt x="46415" y="15367"/>
                  </a:lnTo>
                  <a:lnTo>
                    <a:pt x="46101" y="14528"/>
                  </a:lnTo>
                  <a:lnTo>
                    <a:pt x="44513" y="10058"/>
                  </a:lnTo>
                  <a:lnTo>
                    <a:pt x="41490" y="6756"/>
                  </a:lnTo>
                  <a:lnTo>
                    <a:pt x="32550" y="2463"/>
                  </a:lnTo>
                  <a:lnTo>
                    <a:pt x="26035" y="1397"/>
                  </a:lnTo>
                  <a:close/>
                </a:path>
                <a:path w="755650" h="421005">
                  <a:moveTo>
                    <a:pt x="46415" y="15367"/>
                  </a:moveTo>
                  <a:lnTo>
                    <a:pt x="22631" y="15367"/>
                  </a:lnTo>
                  <a:lnTo>
                    <a:pt x="26314" y="15875"/>
                  </a:lnTo>
                  <a:lnTo>
                    <a:pt x="28638" y="16903"/>
                  </a:lnTo>
                  <a:lnTo>
                    <a:pt x="31064" y="17932"/>
                  </a:lnTo>
                  <a:lnTo>
                    <a:pt x="32639" y="19646"/>
                  </a:lnTo>
                  <a:lnTo>
                    <a:pt x="33388" y="22072"/>
                  </a:lnTo>
                  <a:lnTo>
                    <a:pt x="34226" y="24498"/>
                  </a:lnTo>
                  <a:lnTo>
                    <a:pt x="34645" y="28219"/>
                  </a:lnTo>
                  <a:lnTo>
                    <a:pt x="34645" y="46799"/>
                  </a:lnTo>
                  <a:lnTo>
                    <a:pt x="34320" y="49682"/>
                  </a:lnTo>
                  <a:lnTo>
                    <a:pt x="34226" y="50520"/>
                  </a:lnTo>
                  <a:lnTo>
                    <a:pt x="33388" y="52946"/>
                  </a:lnTo>
                  <a:lnTo>
                    <a:pt x="32639" y="55372"/>
                  </a:lnTo>
                  <a:lnTo>
                    <a:pt x="31064" y="57086"/>
                  </a:lnTo>
                  <a:lnTo>
                    <a:pt x="28638" y="58115"/>
                  </a:lnTo>
                  <a:lnTo>
                    <a:pt x="26314" y="59143"/>
                  </a:lnTo>
                  <a:lnTo>
                    <a:pt x="22631" y="59651"/>
                  </a:lnTo>
                  <a:lnTo>
                    <a:pt x="46362" y="59651"/>
                  </a:lnTo>
                  <a:lnTo>
                    <a:pt x="47777" y="55880"/>
                  </a:lnTo>
                  <a:lnTo>
                    <a:pt x="48502" y="50520"/>
                  </a:lnTo>
                  <a:lnTo>
                    <a:pt x="48516" y="24498"/>
                  </a:lnTo>
                  <a:lnTo>
                    <a:pt x="47864" y="19646"/>
                  </a:lnTo>
                  <a:lnTo>
                    <a:pt x="47777" y="18999"/>
                  </a:lnTo>
                  <a:lnTo>
                    <a:pt x="46415" y="15367"/>
                  </a:lnTo>
                  <a:close/>
                </a:path>
                <a:path w="755650" h="421005">
                  <a:moveTo>
                    <a:pt x="63385" y="0"/>
                  </a:moveTo>
                  <a:lnTo>
                    <a:pt x="59105" y="0"/>
                  </a:lnTo>
                  <a:lnTo>
                    <a:pt x="57289" y="698"/>
                  </a:lnTo>
                  <a:lnTo>
                    <a:pt x="55803" y="2095"/>
                  </a:lnTo>
                  <a:lnTo>
                    <a:pt x="54305" y="3403"/>
                  </a:lnTo>
                  <a:lnTo>
                    <a:pt x="53568" y="5029"/>
                  </a:lnTo>
                  <a:lnTo>
                    <a:pt x="53568" y="8851"/>
                  </a:lnTo>
                  <a:lnTo>
                    <a:pt x="54305" y="10477"/>
                  </a:lnTo>
                  <a:lnTo>
                    <a:pt x="55803" y="11874"/>
                  </a:lnTo>
                  <a:lnTo>
                    <a:pt x="57378" y="13271"/>
                  </a:lnTo>
                  <a:lnTo>
                    <a:pt x="59194" y="13970"/>
                  </a:lnTo>
                  <a:lnTo>
                    <a:pt x="63296" y="13970"/>
                  </a:lnTo>
                  <a:lnTo>
                    <a:pt x="65062" y="13271"/>
                  </a:lnTo>
                  <a:lnTo>
                    <a:pt x="66560" y="11874"/>
                  </a:lnTo>
                  <a:lnTo>
                    <a:pt x="68135" y="10477"/>
                  </a:lnTo>
                  <a:lnTo>
                    <a:pt x="68935" y="8851"/>
                  </a:lnTo>
                  <a:lnTo>
                    <a:pt x="68935" y="5029"/>
                  </a:lnTo>
                  <a:lnTo>
                    <a:pt x="68186" y="3403"/>
                  </a:lnTo>
                  <a:lnTo>
                    <a:pt x="66700" y="2095"/>
                  </a:lnTo>
                  <a:lnTo>
                    <a:pt x="65201" y="698"/>
                  </a:lnTo>
                  <a:lnTo>
                    <a:pt x="63385" y="0"/>
                  </a:lnTo>
                  <a:close/>
                </a:path>
                <a:path w="755650" h="421005">
                  <a:moveTo>
                    <a:pt x="68237" y="22352"/>
                  </a:moveTo>
                  <a:lnTo>
                    <a:pt x="54267" y="22352"/>
                  </a:lnTo>
                  <a:lnTo>
                    <a:pt x="54267" y="113157"/>
                  </a:lnTo>
                  <a:lnTo>
                    <a:pt x="68237" y="113157"/>
                  </a:lnTo>
                  <a:lnTo>
                    <a:pt x="68237" y="22352"/>
                  </a:lnTo>
                  <a:close/>
                </a:path>
                <a:path w="755650" h="421005">
                  <a:moveTo>
                    <a:pt x="87845" y="1397"/>
                  </a:moveTo>
                  <a:lnTo>
                    <a:pt x="73875" y="1397"/>
                  </a:lnTo>
                  <a:lnTo>
                    <a:pt x="73875" y="113157"/>
                  </a:lnTo>
                  <a:lnTo>
                    <a:pt x="87845" y="113157"/>
                  </a:lnTo>
                  <a:lnTo>
                    <a:pt x="87845" y="1397"/>
                  </a:lnTo>
                  <a:close/>
                </a:path>
                <a:path w="755650" h="421005">
                  <a:moveTo>
                    <a:pt x="126034" y="20955"/>
                  </a:moveTo>
                  <a:lnTo>
                    <a:pt x="109270" y="20955"/>
                  </a:lnTo>
                  <a:lnTo>
                    <a:pt x="103124" y="23558"/>
                  </a:lnTo>
                  <a:lnTo>
                    <a:pt x="99212" y="28778"/>
                  </a:lnTo>
                  <a:lnTo>
                    <a:pt x="95402" y="33997"/>
                  </a:lnTo>
                  <a:lnTo>
                    <a:pt x="93484" y="42240"/>
                  </a:lnTo>
                  <a:lnTo>
                    <a:pt x="93484" y="93268"/>
                  </a:lnTo>
                  <a:lnTo>
                    <a:pt x="95402" y="101511"/>
                  </a:lnTo>
                  <a:lnTo>
                    <a:pt x="99212" y="106730"/>
                  </a:lnTo>
                  <a:lnTo>
                    <a:pt x="103124" y="111950"/>
                  </a:lnTo>
                  <a:lnTo>
                    <a:pt x="109270" y="114554"/>
                  </a:lnTo>
                  <a:lnTo>
                    <a:pt x="126034" y="114554"/>
                  </a:lnTo>
                  <a:lnTo>
                    <a:pt x="132143" y="111950"/>
                  </a:lnTo>
                  <a:lnTo>
                    <a:pt x="135953" y="106730"/>
                  </a:lnTo>
                  <a:lnTo>
                    <a:pt x="138520" y="102249"/>
                  </a:lnTo>
                  <a:lnTo>
                    <a:pt x="138608" y="101981"/>
                  </a:lnTo>
                  <a:lnTo>
                    <a:pt x="114122" y="101981"/>
                  </a:lnTo>
                  <a:lnTo>
                    <a:pt x="111506" y="100723"/>
                  </a:lnTo>
                  <a:lnTo>
                    <a:pt x="109829" y="98209"/>
                  </a:lnTo>
                  <a:lnTo>
                    <a:pt x="108254" y="95694"/>
                  </a:lnTo>
                  <a:lnTo>
                    <a:pt x="107454" y="90995"/>
                  </a:lnTo>
                  <a:lnTo>
                    <a:pt x="107454" y="44615"/>
                  </a:lnTo>
                  <a:lnTo>
                    <a:pt x="114122" y="33528"/>
                  </a:lnTo>
                  <a:lnTo>
                    <a:pt x="138608" y="33528"/>
                  </a:lnTo>
                  <a:lnTo>
                    <a:pt x="138520" y="33259"/>
                  </a:lnTo>
                  <a:lnTo>
                    <a:pt x="135953" y="28778"/>
                  </a:lnTo>
                  <a:lnTo>
                    <a:pt x="132143" y="23558"/>
                  </a:lnTo>
                  <a:lnTo>
                    <a:pt x="126034" y="20955"/>
                  </a:lnTo>
                  <a:close/>
                </a:path>
                <a:path w="755650" h="421005">
                  <a:moveTo>
                    <a:pt x="138608" y="33528"/>
                  </a:moveTo>
                  <a:lnTo>
                    <a:pt x="121196" y="33528"/>
                  </a:lnTo>
                  <a:lnTo>
                    <a:pt x="123761" y="34836"/>
                  </a:lnTo>
                  <a:lnTo>
                    <a:pt x="125251" y="37299"/>
                  </a:lnTo>
                  <a:lnTo>
                    <a:pt x="126919" y="39814"/>
                  </a:lnTo>
                  <a:lnTo>
                    <a:pt x="127012" y="39954"/>
                  </a:lnTo>
                  <a:lnTo>
                    <a:pt x="127850" y="44615"/>
                  </a:lnTo>
                  <a:lnTo>
                    <a:pt x="127850" y="90995"/>
                  </a:lnTo>
                  <a:lnTo>
                    <a:pt x="127012" y="95694"/>
                  </a:lnTo>
                  <a:lnTo>
                    <a:pt x="125336" y="98209"/>
                  </a:lnTo>
                  <a:lnTo>
                    <a:pt x="123761" y="100723"/>
                  </a:lnTo>
                  <a:lnTo>
                    <a:pt x="121196" y="101981"/>
                  </a:lnTo>
                  <a:lnTo>
                    <a:pt x="138608" y="101981"/>
                  </a:lnTo>
                  <a:lnTo>
                    <a:pt x="140354" y="96634"/>
                  </a:lnTo>
                  <a:lnTo>
                    <a:pt x="141454" y="89885"/>
                  </a:lnTo>
                  <a:lnTo>
                    <a:pt x="141723" y="84099"/>
                  </a:lnTo>
                  <a:lnTo>
                    <a:pt x="141820" y="53505"/>
                  </a:lnTo>
                  <a:lnTo>
                    <a:pt x="141454" y="45623"/>
                  </a:lnTo>
                  <a:lnTo>
                    <a:pt x="140354" y="38874"/>
                  </a:lnTo>
                  <a:lnTo>
                    <a:pt x="138608" y="33528"/>
                  </a:lnTo>
                  <a:close/>
                </a:path>
                <a:path w="755650" h="421005">
                  <a:moveTo>
                    <a:pt x="167678" y="34925"/>
                  </a:moveTo>
                  <a:lnTo>
                    <a:pt x="153708" y="34925"/>
                  </a:lnTo>
                  <a:lnTo>
                    <a:pt x="153745" y="90805"/>
                  </a:lnTo>
                  <a:lnTo>
                    <a:pt x="154137" y="95745"/>
                  </a:lnTo>
                  <a:lnTo>
                    <a:pt x="154178" y="96253"/>
                  </a:lnTo>
                  <a:lnTo>
                    <a:pt x="168338" y="113157"/>
                  </a:lnTo>
                  <a:lnTo>
                    <a:pt x="183045" y="113157"/>
                  </a:lnTo>
                  <a:lnTo>
                    <a:pt x="183045" y="100584"/>
                  </a:lnTo>
                  <a:lnTo>
                    <a:pt x="174205" y="100584"/>
                  </a:lnTo>
                  <a:lnTo>
                    <a:pt x="172199" y="99974"/>
                  </a:lnTo>
                  <a:lnTo>
                    <a:pt x="167678" y="87261"/>
                  </a:lnTo>
                  <a:lnTo>
                    <a:pt x="167678" y="34925"/>
                  </a:lnTo>
                  <a:close/>
                </a:path>
                <a:path w="755650" h="421005">
                  <a:moveTo>
                    <a:pt x="169773" y="1397"/>
                  </a:moveTo>
                  <a:lnTo>
                    <a:pt x="155803" y="1397"/>
                  </a:lnTo>
                  <a:lnTo>
                    <a:pt x="155885" y="6515"/>
                  </a:lnTo>
                  <a:lnTo>
                    <a:pt x="154927" y="10896"/>
                  </a:lnTo>
                  <a:lnTo>
                    <a:pt x="150825" y="18719"/>
                  </a:lnTo>
                  <a:lnTo>
                    <a:pt x="147840" y="21234"/>
                  </a:lnTo>
                  <a:lnTo>
                    <a:pt x="143929" y="22352"/>
                  </a:lnTo>
                  <a:lnTo>
                    <a:pt x="143929" y="34925"/>
                  </a:lnTo>
                  <a:lnTo>
                    <a:pt x="183045" y="34925"/>
                  </a:lnTo>
                  <a:lnTo>
                    <a:pt x="183045" y="22352"/>
                  </a:lnTo>
                  <a:lnTo>
                    <a:pt x="159296" y="22352"/>
                  </a:lnTo>
                  <a:lnTo>
                    <a:pt x="162280" y="21424"/>
                  </a:lnTo>
                  <a:lnTo>
                    <a:pt x="164744" y="18999"/>
                  </a:lnTo>
                  <a:lnTo>
                    <a:pt x="166700" y="15087"/>
                  </a:lnTo>
                  <a:lnTo>
                    <a:pt x="168757" y="11087"/>
                  </a:lnTo>
                  <a:lnTo>
                    <a:pt x="169773" y="6515"/>
                  </a:lnTo>
                  <a:lnTo>
                    <a:pt x="169773" y="1397"/>
                  </a:lnTo>
                  <a:close/>
                </a:path>
                <a:path w="755650" h="421005">
                  <a:moveTo>
                    <a:pt x="224955" y="22352"/>
                  </a:moveTo>
                  <a:lnTo>
                    <a:pt x="210985" y="22352"/>
                  </a:lnTo>
                  <a:lnTo>
                    <a:pt x="210985" y="141097"/>
                  </a:lnTo>
                  <a:lnTo>
                    <a:pt x="224955" y="141097"/>
                  </a:lnTo>
                  <a:lnTo>
                    <a:pt x="224955" y="102958"/>
                  </a:lnTo>
                  <a:lnTo>
                    <a:pt x="258125" y="102958"/>
                  </a:lnTo>
                  <a:lnTo>
                    <a:pt x="258299" y="101981"/>
                  </a:lnTo>
                  <a:lnTo>
                    <a:pt x="232219" y="101981"/>
                  </a:lnTo>
                  <a:lnTo>
                    <a:pt x="229476" y="100672"/>
                  </a:lnTo>
                  <a:lnTo>
                    <a:pt x="227609" y="98069"/>
                  </a:lnTo>
                  <a:lnTo>
                    <a:pt x="225844" y="95364"/>
                  </a:lnTo>
                  <a:lnTo>
                    <a:pt x="224955" y="91871"/>
                  </a:lnTo>
                  <a:lnTo>
                    <a:pt x="224955" y="43637"/>
                  </a:lnTo>
                  <a:lnTo>
                    <a:pt x="225844" y="40182"/>
                  </a:lnTo>
                  <a:lnTo>
                    <a:pt x="227609" y="37579"/>
                  </a:lnTo>
                  <a:lnTo>
                    <a:pt x="229476" y="34874"/>
                  </a:lnTo>
                  <a:lnTo>
                    <a:pt x="232219" y="33528"/>
                  </a:lnTo>
                  <a:lnTo>
                    <a:pt x="258292" y="33528"/>
                  </a:lnTo>
                  <a:lnTo>
                    <a:pt x="258117" y="32550"/>
                  </a:lnTo>
                  <a:lnTo>
                    <a:pt x="224955" y="32550"/>
                  </a:lnTo>
                  <a:lnTo>
                    <a:pt x="224955" y="22352"/>
                  </a:lnTo>
                  <a:close/>
                </a:path>
                <a:path w="755650" h="421005">
                  <a:moveTo>
                    <a:pt x="258125" y="102958"/>
                  </a:moveTo>
                  <a:lnTo>
                    <a:pt x="224955" y="102958"/>
                  </a:lnTo>
                  <a:lnTo>
                    <a:pt x="226352" y="106121"/>
                  </a:lnTo>
                  <a:lnTo>
                    <a:pt x="228409" y="108877"/>
                  </a:lnTo>
                  <a:lnTo>
                    <a:pt x="231101" y="111201"/>
                  </a:lnTo>
                  <a:lnTo>
                    <a:pt x="233895" y="113436"/>
                  </a:lnTo>
                  <a:lnTo>
                    <a:pt x="237528" y="114554"/>
                  </a:lnTo>
                  <a:lnTo>
                    <a:pt x="248335" y="114554"/>
                  </a:lnTo>
                  <a:lnTo>
                    <a:pt x="252806" y="112369"/>
                  </a:lnTo>
                  <a:lnTo>
                    <a:pt x="255409" y="107988"/>
                  </a:lnTo>
                  <a:lnTo>
                    <a:pt x="258025" y="103517"/>
                  </a:lnTo>
                  <a:lnTo>
                    <a:pt x="258125" y="102958"/>
                  </a:lnTo>
                  <a:close/>
                </a:path>
                <a:path w="755650" h="421005">
                  <a:moveTo>
                    <a:pt x="258292" y="33528"/>
                  </a:moveTo>
                  <a:lnTo>
                    <a:pt x="239204" y="33528"/>
                  </a:lnTo>
                  <a:lnTo>
                    <a:pt x="241630" y="34696"/>
                  </a:lnTo>
                  <a:lnTo>
                    <a:pt x="243116" y="37020"/>
                  </a:lnTo>
                  <a:lnTo>
                    <a:pt x="244614" y="39255"/>
                  </a:lnTo>
                  <a:lnTo>
                    <a:pt x="245351" y="42659"/>
                  </a:lnTo>
                  <a:lnTo>
                    <a:pt x="245351" y="92849"/>
                  </a:lnTo>
                  <a:lnTo>
                    <a:pt x="239204" y="101981"/>
                  </a:lnTo>
                  <a:lnTo>
                    <a:pt x="258299" y="101981"/>
                  </a:lnTo>
                  <a:lnTo>
                    <a:pt x="259312" y="96304"/>
                  </a:lnTo>
                  <a:lnTo>
                    <a:pt x="259321" y="39255"/>
                  </a:lnTo>
                  <a:lnTo>
                    <a:pt x="258292" y="33528"/>
                  </a:lnTo>
                  <a:close/>
                </a:path>
                <a:path w="755650" h="421005">
                  <a:moveTo>
                    <a:pt x="248335" y="20955"/>
                  </a:moveTo>
                  <a:lnTo>
                    <a:pt x="237528" y="20955"/>
                  </a:lnTo>
                  <a:lnTo>
                    <a:pt x="233895" y="22123"/>
                  </a:lnTo>
                  <a:lnTo>
                    <a:pt x="228409" y="26682"/>
                  </a:lnTo>
                  <a:lnTo>
                    <a:pt x="226352" y="29387"/>
                  </a:lnTo>
                  <a:lnTo>
                    <a:pt x="224955" y="32550"/>
                  </a:lnTo>
                  <a:lnTo>
                    <a:pt x="258117" y="32550"/>
                  </a:lnTo>
                  <a:lnTo>
                    <a:pt x="258025" y="32042"/>
                  </a:lnTo>
                  <a:lnTo>
                    <a:pt x="255409" y="27660"/>
                  </a:lnTo>
                  <a:lnTo>
                    <a:pt x="252806" y="23190"/>
                  </a:lnTo>
                  <a:lnTo>
                    <a:pt x="248335" y="20955"/>
                  </a:lnTo>
                  <a:close/>
                </a:path>
                <a:path w="755650" h="421005">
                  <a:moveTo>
                    <a:pt x="278955" y="1397"/>
                  </a:moveTo>
                  <a:lnTo>
                    <a:pt x="264985" y="1397"/>
                  </a:lnTo>
                  <a:lnTo>
                    <a:pt x="264985" y="113157"/>
                  </a:lnTo>
                  <a:lnTo>
                    <a:pt x="278955" y="113157"/>
                  </a:lnTo>
                  <a:lnTo>
                    <a:pt x="278955" y="1397"/>
                  </a:lnTo>
                  <a:close/>
                </a:path>
                <a:path w="755650" h="421005">
                  <a:moveTo>
                    <a:pt x="332062" y="33528"/>
                  </a:moveTo>
                  <a:lnTo>
                    <a:pt x="313486" y="33528"/>
                  </a:lnTo>
                  <a:lnTo>
                    <a:pt x="315810" y="34455"/>
                  </a:lnTo>
                  <a:lnTo>
                    <a:pt x="317296" y="36322"/>
                  </a:lnTo>
                  <a:lnTo>
                    <a:pt x="318884" y="38188"/>
                  </a:lnTo>
                  <a:lnTo>
                    <a:pt x="319671" y="41122"/>
                  </a:lnTo>
                  <a:lnTo>
                    <a:pt x="319671" y="48475"/>
                  </a:lnTo>
                  <a:lnTo>
                    <a:pt x="318516" y="51219"/>
                  </a:lnTo>
                  <a:lnTo>
                    <a:pt x="316179" y="53365"/>
                  </a:lnTo>
                  <a:lnTo>
                    <a:pt x="313944" y="55511"/>
                  </a:lnTo>
                  <a:lnTo>
                    <a:pt x="310451" y="57975"/>
                  </a:lnTo>
                  <a:lnTo>
                    <a:pt x="301142" y="63474"/>
                  </a:lnTo>
                  <a:lnTo>
                    <a:pt x="297421" y="65989"/>
                  </a:lnTo>
                  <a:lnTo>
                    <a:pt x="294525" y="68313"/>
                  </a:lnTo>
                  <a:lnTo>
                    <a:pt x="291642" y="70548"/>
                  </a:lnTo>
                  <a:lnTo>
                    <a:pt x="289128" y="73621"/>
                  </a:lnTo>
                  <a:lnTo>
                    <a:pt x="286981" y="77533"/>
                  </a:lnTo>
                  <a:lnTo>
                    <a:pt x="284937" y="81356"/>
                  </a:lnTo>
                  <a:lnTo>
                    <a:pt x="283908" y="86055"/>
                  </a:lnTo>
                  <a:lnTo>
                    <a:pt x="283908" y="99098"/>
                  </a:lnTo>
                  <a:lnTo>
                    <a:pt x="285517" y="104546"/>
                  </a:lnTo>
                  <a:lnTo>
                    <a:pt x="285584" y="104775"/>
                  </a:lnTo>
                  <a:lnTo>
                    <a:pt x="288817" y="108546"/>
                  </a:lnTo>
                  <a:lnTo>
                    <a:pt x="292392" y="112598"/>
                  </a:lnTo>
                  <a:lnTo>
                    <a:pt x="296862" y="114554"/>
                  </a:lnTo>
                  <a:lnTo>
                    <a:pt x="310553" y="114554"/>
                  </a:lnTo>
                  <a:lnTo>
                    <a:pt x="316318" y="110693"/>
                  </a:lnTo>
                  <a:lnTo>
                    <a:pt x="319671" y="102958"/>
                  </a:lnTo>
                  <a:lnTo>
                    <a:pt x="333671" y="102958"/>
                  </a:lnTo>
                  <a:lnTo>
                    <a:pt x="333662" y="101981"/>
                  </a:lnTo>
                  <a:lnTo>
                    <a:pt x="304495" y="101981"/>
                  </a:lnTo>
                  <a:lnTo>
                    <a:pt x="301929" y="100863"/>
                  </a:lnTo>
                  <a:lnTo>
                    <a:pt x="300253" y="98628"/>
                  </a:lnTo>
                  <a:lnTo>
                    <a:pt x="298678" y="96393"/>
                  </a:lnTo>
                  <a:lnTo>
                    <a:pt x="297878" y="93408"/>
                  </a:lnTo>
                  <a:lnTo>
                    <a:pt x="297878" y="85407"/>
                  </a:lnTo>
                  <a:lnTo>
                    <a:pt x="299046" y="81953"/>
                  </a:lnTo>
                  <a:lnTo>
                    <a:pt x="301371" y="79349"/>
                  </a:lnTo>
                  <a:lnTo>
                    <a:pt x="303707" y="76644"/>
                  </a:lnTo>
                  <a:lnTo>
                    <a:pt x="307009" y="73761"/>
                  </a:lnTo>
                  <a:lnTo>
                    <a:pt x="311289" y="70688"/>
                  </a:lnTo>
                  <a:lnTo>
                    <a:pt x="313626" y="69100"/>
                  </a:lnTo>
                  <a:lnTo>
                    <a:pt x="315442" y="67754"/>
                  </a:lnTo>
                  <a:lnTo>
                    <a:pt x="316738" y="66636"/>
                  </a:lnTo>
                  <a:lnTo>
                    <a:pt x="318046" y="65430"/>
                  </a:lnTo>
                  <a:lnTo>
                    <a:pt x="319024" y="64173"/>
                  </a:lnTo>
                  <a:lnTo>
                    <a:pt x="319671" y="62865"/>
                  </a:lnTo>
                  <a:lnTo>
                    <a:pt x="333641" y="62865"/>
                  </a:lnTo>
                  <a:lnTo>
                    <a:pt x="333590" y="39255"/>
                  </a:lnTo>
                  <a:lnTo>
                    <a:pt x="332062" y="33528"/>
                  </a:lnTo>
                  <a:close/>
                </a:path>
                <a:path w="755650" h="421005">
                  <a:moveTo>
                    <a:pt x="333671" y="102958"/>
                  </a:moveTo>
                  <a:lnTo>
                    <a:pt x="319671" y="102958"/>
                  </a:lnTo>
                  <a:lnTo>
                    <a:pt x="319748" y="105105"/>
                  </a:lnTo>
                  <a:lnTo>
                    <a:pt x="319913" y="106311"/>
                  </a:lnTo>
                  <a:lnTo>
                    <a:pt x="320840" y="110223"/>
                  </a:lnTo>
                  <a:lnTo>
                    <a:pt x="321538" y="111848"/>
                  </a:lnTo>
                  <a:lnTo>
                    <a:pt x="322465" y="113157"/>
                  </a:lnTo>
                  <a:lnTo>
                    <a:pt x="335038" y="113157"/>
                  </a:lnTo>
                  <a:lnTo>
                    <a:pt x="334404" y="110693"/>
                  </a:lnTo>
                  <a:lnTo>
                    <a:pt x="333999" y="108686"/>
                  </a:lnTo>
                  <a:lnTo>
                    <a:pt x="333781" y="106870"/>
                  </a:lnTo>
                  <a:lnTo>
                    <a:pt x="333671" y="102958"/>
                  </a:lnTo>
                  <a:close/>
                </a:path>
                <a:path w="755650" h="421005">
                  <a:moveTo>
                    <a:pt x="333641" y="62865"/>
                  </a:moveTo>
                  <a:lnTo>
                    <a:pt x="319671" y="62865"/>
                  </a:lnTo>
                  <a:lnTo>
                    <a:pt x="319671" y="91782"/>
                  </a:lnTo>
                  <a:lnTo>
                    <a:pt x="319112" y="93929"/>
                  </a:lnTo>
                  <a:lnTo>
                    <a:pt x="317817" y="96164"/>
                  </a:lnTo>
                  <a:lnTo>
                    <a:pt x="315760" y="98488"/>
                  </a:lnTo>
                  <a:lnTo>
                    <a:pt x="314584" y="99885"/>
                  </a:lnTo>
                  <a:lnTo>
                    <a:pt x="313691" y="100863"/>
                  </a:lnTo>
                  <a:lnTo>
                    <a:pt x="311200" y="101981"/>
                  </a:lnTo>
                  <a:lnTo>
                    <a:pt x="333662" y="101981"/>
                  </a:lnTo>
                  <a:lnTo>
                    <a:pt x="333641" y="62865"/>
                  </a:lnTo>
                  <a:close/>
                </a:path>
                <a:path w="755650" h="421005">
                  <a:moveTo>
                    <a:pt x="318795" y="20955"/>
                  </a:moveTo>
                  <a:lnTo>
                    <a:pt x="301561" y="20955"/>
                  </a:lnTo>
                  <a:lnTo>
                    <a:pt x="295325" y="23418"/>
                  </a:lnTo>
                  <a:lnTo>
                    <a:pt x="287959" y="33197"/>
                  </a:lnTo>
                  <a:lnTo>
                    <a:pt x="286143" y="40182"/>
                  </a:lnTo>
                  <a:lnTo>
                    <a:pt x="286143" y="51409"/>
                  </a:lnTo>
                  <a:lnTo>
                    <a:pt x="300113" y="51409"/>
                  </a:lnTo>
                  <a:lnTo>
                    <a:pt x="300113" y="42887"/>
                  </a:lnTo>
                  <a:lnTo>
                    <a:pt x="300907" y="39446"/>
                  </a:lnTo>
                  <a:lnTo>
                    <a:pt x="300951" y="39255"/>
                  </a:lnTo>
                  <a:lnTo>
                    <a:pt x="302628" y="37020"/>
                  </a:lnTo>
                  <a:lnTo>
                    <a:pt x="304304" y="34696"/>
                  </a:lnTo>
                  <a:lnTo>
                    <a:pt x="306870" y="33528"/>
                  </a:lnTo>
                  <a:lnTo>
                    <a:pt x="332062" y="33528"/>
                  </a:lnTo>
                  <a:lnTo>
                    <a:pt x="331974" y="33197"/>
                  </a:lnTo>
                  <a:lnTo>
                    <a:pt x="331876" y="32829"/>
                  </a:lnTo>
                  <a:lnTo>
                    <a:pt x="324868" y="23418"/>
                  </a:lnTo>
                  <a:lnTo>
                    <a:pt x="325027" y="23418"/>
                  </a:lnTo>
                  <a:lnTo>
                    <a:pt x="318795" y="20955"/>
                  </a:lnTo>
                  <a:close/>
                </a:path>
                <a:path w="755650" h="421005">
                  <a:moveTo>
                    <a:pt x="354609" y="22352"/>
                  </a:moveTo>
                  <a:lnTo>
                    <a:pt x="340639" y="22352"/>
                  </a:lnTo>
                  <a:lnTo>
                    <a:pt x="340639" y="113157"/>
                  </a:lnTo>
                  <a:lnTo>
                    <a:pt x="354609" y="113157"/>
                  </a:lnTo>
                  <a:lnTo>
                    <a:pt x="354609" y="43637"/>
                  </a:lnTo>
                  <a:lnTo>
                    <a:pt x="355485" y="40182"/>
                  </a:lnTo>
                  <a:lnTo>
                    <a:pt x="359117" y="34874"/>
                  </a:lnTo>
                  <a:lnTo>
                    <a:pt x="361873" y="33528"/>
                  </a:lnTo>
                  <a:lnTo>
                    <a:pt x="387936" y="33528"/>
                  </a:lnTo>
                  <a:lnTo>
                    <a:pt x="387759" y="32550"/>
                  </a:lnTo>
                  <a:lnTo>
                    <a:pt x="354609" y="32550"/>
                  </a:lnTo>
                  <a:lnTo>
                    <a:pt x="354609" y="22352"/>
                  </a:lnTo>
                  <a:close/>
                </a:path>
                <a:path w="755650" h="421005">
                  <a:moveTo>
                    <a:pt x="387936" y="33528"/>
                  </a:moveTo>
                  <a:lnTo>
                    <a:pt x="368858" y="33528"/>
                  </a:lnTo>
                  <a:lnTo>
                    <a:pt x="371271" y="34696"/>
                  </a:lnTo>
                  <a:lnTo>
                    <a:pt x="372770" y="37020"/>
                  </a:lnTo>
                  <a:lnTo>
                    <a:pt x="374256" y="39255"/>
                  </a:lnTo>
                  <a:lnTo>
                    <a:pt x="375005" y="42659"/>
                  </a:lnTo>
                  <a:lnTo>
                    <a:pt x="375005" y="113157"/>
                  </a:lnTo>
                  <a:lnTo>
                    <a:pt x="388975" y="113157"/>
                  </a:lnTo>
                  <a:lnTo>
                    <a:pt x="388975" y="39255"/>
                  </a:lnTo>
                  <a:lnTo>
                    <a:pt x="387936" y="33528"/>
                  </a:lnTo>
                  <a:close/>
                </a:path>
                <a:path w="755650" h="421005">
                  <a:moveTo>
                    <a:pt x="377977" y="20955"/>
                  </a:moveTo>
                  <a:lnTo>
                    <a:pt x="367182" y="20955"/>
                  </a:lnTo>
                  <a:lnTo>
                    <a:pt x="363550" y="22123"/>
                  </a:lnTo>
                  <a:lnTo>
                    <a:pt x="358051" y="26682"/>
                  </a:lnTo>
                  <a:lnTo>
                    <a:pt x="356006" y="29387"/>
                  </a:lnTo>
                  <a:lnTo>
                    <a:pt x="354609" y="32550"/>
                  </a:lnTo>
                  <a:lnTo>
                    <a:pt x="387759" y="32550"/>
                  </a:lnTo>
                  <a:lnTo>
                    <a:pt x="387667" y="32042"/>
                  </a:lnTo>
                  <a:lnTo>
                    <a:pt x="385064" y="27660"/>
                  </a:lnTo>
                  <a:lnTo>
                    <a:pt x="382447" y="23190"/>
                  </a:lnTo>
                  <a:lnTo>
                    <a:pt x="377977" y="20955"/>
                  </a:lnTo>
                  <a:close/>
                </a:path>
                <a:path w="755650" h="421005">
                  <a:moveTo>
                    <a:pt x="414832" y="34925"/>
                  </a:moveTo>
                  <a:lnTo>
                    <a:pt x="400862" y="34925"/>
                  </a:lnTo>
                  <a:lnTo>
                    <a:pt x="400899" y="90805"/>
                  </a:lnTo>
                  <a:lnTo>
                    <a:pt x="401280" y="95745"/>
                  </a:lnTo>
                  <a:lnTo>
                    <a:pt x="401320" y="96253"/>
                  </a:lnTo>
                  <a:lnTo>
                    <a:pt x="415480" y="113157"/>
                  </a:lnTo>
                  <a:lnTo>
                    <a:pt x="430199" y="113157"/>
                  </a:lnTo>
                  <a:lnTo>
                    <a:pt x="430199" y="100584"/>
                  </a:lnTo>
                  <a:lnTo>
                    <a:pt x="421347" y="100584"/>
                  </a:lnTo>
                  <a:lnTo>
                    <a:pt x="419341" y="99974"/>
                  </a:lnTo>
                  <a:lnTo>
                    <a:pt x="414832" y="87261"/>
                  </a:lnTo>
                  <a:lnTo>
                    <a:pt x="414832" y="34925"/>
                  </a:lnTo>
                  <a:close/>
                </a:path>
                <a:path w="755650" h="421005">
                  <a:moveTo>
                    <a:pt x="416928" y="1397"/>
                  </a:moveTo>
                  <a:lnTo>
                    <a:pt x="402958" y="1397"/>
                  </a:lnTo>
                  <a:lnTo>
                    <a:pt x="403027" y="6515"/>
                  </a:lnTo>
                  <a:lnTo>
                    <a:pt x="402069" y="10896"/>
                  </a:lnTo>
                  <a:lnTo>
                    <a:pt x="397967" y="18719"/>
                  </a:lnTo>
                  <a:lnTo>
                    <a:pt x="394995" y="21234"/>
                  </a:lnTo>
                  <a:lnTo>
                    <a:pt x="391083" y="22352"/>
                  </a:lnTo>
                  <a:lnTo>
                    <a:pt x="391083" y="34925"/>
                  </a:lnTo>
                  <a:lnTo>
                    <a:pt x="430199" y="34925"/>
                  </a:lnTo>
                  <a:lnTo>
                    <a:pt x="430199" y="22352"/>
                  </a:lnTo>
                  <a:lnTo>
                    <a:pt x="406450" y="22352"/>
                  </a:lnTo>
                  <a:lnTo>
                    <a:pt x="409422" y="21424"/>
                  </a:lnTo>
                  <a:lnTo>
                    <a:pt x="411899" y="18999"/>
                  </a:lnTo>
                  <a:lnTo>
                    <a:pt x="413854" y="15087"/>
                  </a:lnTo>
                  <a:lnTo>
                    <a:pt x="415899" y="11087"/>
                  </a:lnTo>
                  <a:lnTo>
                    <a:pt x="416928" y="6515"/>
                  </a:lnTo>
                  <a:lnTo>
                    <a:pt x="416928" y="1397"/>
                  </a:lnTo>
                  <a:close/>
                </a:path>
                <a:path w="755650" h="421005">
                  <a:moveTo>
                    <a:pt x="491388" y="0"/>
                  </a:moveTo>
                  <a:lnTo>
                    <a:pt x="474433" y="0"/>
                  </a:lnTo>
                  <a:lnTo>
                    <a:pt x="468236" y="2654"/>
                  </a:lnTo>
                  <a:lnTo>
                    <a:pt x="463720" y="8521"/>
                  </a:lnTo>
                  <a:lnTo>
                    <a:pt x="460112" y="13253"/>
                  </a:lnTo>
                  <a:lnTo>
                    <a:pt x="458221" y="19697"/>
                  </a:lnTo>
                  <a:lnTo>
                    <a:pt x="458139" y="28359"/>
                  </a:lnTo>
                  <a:lnTo>
                    <a:pt x="458951" y="38022"/>
                  </a:lnTo>
                  <a:lnTo>
                    <a:pt x="461387" y="45923"/>
                  </a:lnTo>
                  <a:lnTo>
                    <a:pt x="465447" y="52062"/>
                  </a:lnTo>
                  <a:lnTo>
                    <a:pt x="471131" y="56438"/>
                  </a:lnTo>
                  <a:lnTo>
                    <a:pt x="465447" y="60970"/>
                  </a:lnTo>
                  <a:lnTo>
                    <a:pt x="461387" y="67440"/>
                  </a:lnTo>
                  <a:lnTo>
                    <a:pt x="458951" y="75848"/>
                  </a:lnTo>
                  <a:lnTo>
                    <a:pt x="458139" y="86194"/>
                  </a:lnTo>
                  <a:lnTo>
                    <a:pt x="458230" y="94889"/>
                  </a:lnTo>
                  <a:lnTo>
                    <a:pt x="460133" y="101422"/>
                  </a:lnTo>
                  <a:lnTo>
                    <a:pt x="464146" y="106730"/>
                  </a:lnTo>
                  <a:lnTo>
                    <a:pt x="468236" y="111950"/>
                  </a:lnTo>
                  <a:lnTo>
                    <a:pt x="474433" y="114554"/>
                  </a:lnTo>
                  <a:lnTo>
                    <a:pt x="491477" y="114554"/>
                  </a:lnTo>
                  <a:lnTo>
                    <a:pt x="497852" y="111671"/>
                  </a:lnTo>
                  <a:lnTo>
                    <a:pt x="501865" y="105892"/>
                  </a:lnTo>
                  <a:lnTo>
                    <a:pt x="504492" y="100975"/>
                  </a:lnTo>
                  <a:lnTo>
                    <a:pt x="504612" y="100584"/>
                  </a:lnTo>
                  <a:lnTo>
                    <a:pt x="475640" y="100584"/>
                  </a:lnTo>
                  <a:lnTo>
                    <a:pt x="472130" y="94889"/>
                  </a:lnTo>
                  <a:lnTo>
                    <a:pt x="472109" y="77724"/>
                  </a:lnTo>
                  <a:lnTo>
                    <a:pt x="472757" y="73393"/>
                  </a:lnTo>
                  <a:lnTo>
                    <a:pt x="474065" y="70408"/>
                  </a:lnTo>
                  <a:lnTo>
                    <a:pt x="475316" y="67440"/>
                  </a:lnTo>
                  <a:lnTo>
                    <a:pt x="477088" y="65290"/>
                  </a:lnTo>
                  <a:lnTo>
                    <a:pt x="479234" y="64262"/>
                  </a:lnTo>
                  <a:lnTo>
                    <a:pt x="481469" y="63233"/>
                  </a:lnTo>
                  <a:lnTo>
                    <a:pt x="484263" y="62725"/>
                  </a:lnTo>
                  <a:lnTo>
                    <a:pt x="514438" y="62725"/>
                  </a:lnTo>
                  <a:lnTo>
                    <a:pt x="514438" y="50152"/>
                  </a:lnTo>
                  <a:lnTo>
                    <a:pt x="482587" y="50152"/>
                  </a:lnTo>
                  <a:lnTo>
                    <a:pt x="478713" y="48844"/>
                  </a:lnTo>
                  <a:lnTo>
                    <a:pt x="476021" y="46240"/>
                  </a:lnTo>
                  <a:lnTo>
                    <a:pt x="473405" y="43637"/>
                  </a:lnTo>
                  <a:lnTo>
                    <a:pt x="472109" y="38608"/>
                  </a:lnTo>
                  <a:lnTo>
                    <a:pt x="472109" y="19697"/>
                  </a:lnTo>
                  <a:lnTo>
                    <a:pt x="475640" y="13970"/>
                  </a:lnTo>
                  <a:lnTo>
                    <a:pt x="504648" y="13970"/>
                  </a:lnTo>
                  <a:lnTo>
                    <a:pt x="504411" y="13253"/>
                  </a:lnTo>
                  <a:lnTo>
                    <a:pt x="501726" y="8521"/>
                  </a:lnTo>
                  <a:lnTo>
                    <a:pt x="497713" y="2844"/>
                  </a:lnTo>
                  <a:lnTo>
                    <a:pt x="491388" y="0"/>
                  </a:lnTo>
                  <a:close/>
                </a:path>
                <a:path w="755650" h="421005">
                  <a:moveTo>
                    <a:pt x="507873" y="62725"/>
                  </a:moveTo>
                  <a:lnTo>
                    <a:pt x="493903" y="62725"/>
                  </a:lnTo>
                  <a:lnTo>
                    <a:pt x="493895" y="87634"/>
                  </a:lnTo>
                  <a:lnTo>
                    <a:pt x="492963" y="93268"/>
                  </a:lnTo>
                  <a:lnTo>
                    <a:pt x="491109" y="96253"/>
                  </a:lnTo>
                  <a:lnTo>
                    <a:pt x="489242" y="99136"/>
                  </a:lnTo>
                  <a:lnTo>
                    <a:pt x="486448" y="100584"/>
                  </a:lnTo>
                  <a:lnTo>
                    <a:pt x="504612" y="100584"/>
                  </a:lnTo>
                  <a:lnTo>
                    <a:pt x="506369" y="94889"/>
                  </a:lnTo>
                  <a:lnTo>
                    <a:pt x="507496" y="87634"/>
                  </a:lnTo>
                  <a:lnTo>
                    <a:pt x="507873" y="79209"/>
                  </a:lnTo>
                  <a:lnTo>
                    <a:pt x="507873" y="62725"/>
                  </a:lnTo>
                  <a:close/>
                </a:path>
                <a:path w="755650" h="421005">
                  <a:moveTo>
                    <a:pt x="507873" y="42189"/>
                  </a:moveTo>
                  <a:lnTo>
                    <a:pt x="493903" y="42189"/>
                  </a:lnTo>
                  <a:lnTo>
                    <a:pt x="493903" y="50152"/>
                  </a:lnTo>
                  <a:lnTo>
                    <a:pt x="507873" y="50152"/>
                  </a:lnTo>
                  <a:lnTo>
                    <a:pt x="507873" y="42189"/>
                  </a:lnTo>
                  <a:close/>
                </a:path>
                <a:path w="755650" h="421005">
                  <a:moveTo>
                    <a:pt x="504648" y="13970"/>
                  </a:moveTo>
                  <a:lnTo>
                    <a:pt x="486448" y="13970"/>
                  </a:lnTo>
                  <a:lnTo>
                    <a:pt x="489242" y="15367"/>
                  </a:lnTo>
                  <a:lnTo>
                    <a:pt x="492963" y="20955"/>
                  </a:lnTo>
                  <a:lnTo>
                    <a:pt x="493858" y="25964"/>
                  </a:lnTo>
                  <a:lnTo>
                    <a:pt x="493903" y="33947"/>
                  </a:lnTo>
                  <a:lnTo>
                    <a:pt x="507873" y="33947"/>
                  </a:lnTo>
                  <a:lnTo>
                    <a:pt x="507603" y="28359"/>
                  </a:lnTo>
                  <a:lnTo>
                    <a:pt x="507487" y="25964"/>
                  </a:lnTo>
                  <a:lnTo>
                    <a:pt x="506485" y="19977"/>
                  </a:lnTo>
                  <a:lnTo>
                    <a:pt x="506438" y="19697"/>
                  </a:lnTo>
                  <a:lnTo>
                    <a:pt x="506333" y="19067"/>
                  </a:lnTo>
                  <a:lnTo>
                    <a:pt x="504648" y="13970"/>
                  </a:lnTo>
                  <a:close/>
                </a:path>
                <a:path w="755650" h="421005">
                  <a:moveTo>
                    <a:pt x="13970" y="214718"/>
                  </a:moveTo>
                  <a:lnTo>
                    <a:pt x="0" y="214718"/>
                  </a:lnTo>
                  <a:lnTo>
                    <a:pt x="0" y="224777"/>
                  </a:lnTo>
                  <a:lnTo>
                    <a:pt x="19050" y="254254"/>
                  </a:lnTo>
                  <a:lnTo>
                    <a:pt x="33299" y="254254"/>
                  </a:lnTo>
                  <a:lnTo>
                    <a:pt x="39116" y="251790"/>
                  </a:lnTo>
                  <a:lnTo>
                    <a:pt x="42748" y="246849"/>
                  </a:lnTo>
                  <a:lnTo>
                    <a:pt x="46469" y="241909"/>
                  </a:lnTo>
                  <a:lnTo>
                    <a:pt x="46890" y="240284"/>
                  </a:lnTo>
                  <a:lnTo>
                    <a:pt x="22402" y="240284"/>
                  </a:lnTo>
                  <a:lnTo>
                    <a:pt x="20167" y="239636"/>
                  </a:lnTo>
                  <a:lnTo>
                    <a:pt x="13970" y="221792"/>
                  </a:lnTo>
                  <a:lnTo>
                    <a:pt x="13970" y="214718"/>
                  </a:lnTo>
                  <a:close/>
                </a:path>
                <a:path w="755650" h="421005">
                  <a:moveTo>
                    <a:pt x="31991" y="139700"/>
                  </a:moveTo>
                  <a:lnTo>
                    <a:pt x="16065" y="139700"/>
                  </a:lnTo>
                  <a:lnTo>
                    <a:pt x="10248" y="142074"/>
                  </a:lnTo>
                  <a:lnTo>
                    <a:pt x="6426" y="146824"/>
                  </a:lnTo>
                  <a:lnTo>
                    <a:pt x="2603" y="151485"/>
                  </a:lnTo>
                  <a:lnTo>
                    <a:pt x="764" y="157861"/>
                  </a:lnTo>
                  <a:lnTo>
                    <a:pt x="698" y="172339"/>
                  </a:lnTo>
                  <a:lnTo>
                    <a:pt x="1536" y="177228"/>
                  </a:lnTo>
                  <a:lnTo>
                    <a:pt x="20116" y="200329"/>
                  </a:lnTo>
                  <a:lnTo>
                    <a:pt x="23837" y="203314"/>
                  </a:lnTo>
                  <a:lnTo>
                    <a:pt x="26682" y="205867"/>
                  </a:lnTo>
                  <a:lnTo>
                    <a:pt x="30594" y="210159"/>
                  </a:lnTo>
                  <a:lnTo>
                    <a:pt x="32042" y="212572"/>
                  </a:lnTo>
                  <a:lnTo>
                    <a:pt x="32969" y="215277"/>
                  </a:lnTo>
                  <a:lnTo>
                    <a:pt x="33896" y="217881"/>
                  </a:lnTo>
                  <a:lnTo>
                    <a:pt x="34366" y="221195"/>
                  </a:lnTo>
                  <a:lnTo>
                    <a:pt x="34366" y="230974"/>
                  </a:lnTo>
                  <a:lnTo>
                    <a:pt x="33757" y="234416"/>
                  </a:lnTo>
                  <a:lnTo>
                    <a:pt x="33667" y="234924"/>
                  </a:lnTo>
                  <a:lnTo>
                    <a:pt x="32361" y="236931"/>
                  </a:lnTo>
                  <a:lnTo>
                    <a:pt x="30962" y="239217"/>
                  </a:lnTo>
                  <a:lnTo>
                    <a:pt x="28638" y="240284"/>
                  </a:lnTo>
                  <a:lnTo>
                    <a:pt x="46890" y="240284"/>
                  </a:lnTo>
                  <a:lnTo>
                    <a:pt x="48277" y="234924"/>
                  </a:lnTo>
                  <a:lnTo>
                    <a:pt x="48336" y="218770"/>
                  </a:lnTo>
                  <a:lnTo>
                    <a:pt x="47498" y="213372"/>
                  </a:lnTo>
                  <a:lnTo>
                    <a:pt x="23139" y="184492"/>
                  </a:lnTo>
                  <a:lnTo>
                    <a:pt x="19878" y="181330"/>
                  </a:lnTo>
                  <a:lnTo>
                    <a:pt x="15697" y="175272"/>
                  </a:lnTo>
                  <a:lnTo>
                    <a:pt x="14668" y="171411"/>
                  </a:lnTo>
                  <a:lnTo>
                    <a:pt x="14668" y="161912"/>
                  </a:lnTo>
                  <a:lnTo>
                    <a:pt x="15417" y="158559"/>
                  </a:lnTo>
                  <a:lnTo>
                    <a:pt x="18389" y="154647"/>
                  </a:lnTo>
                  <a:lnTo>
                    <a:pt x="20726" y="153670"/>
                  </a:lnTo>
                  <a:lnTo>
                    <a:pt x="44678" y="153670"/>
                  </a:lnTo>
                  <a:lnTo>
                    <a:pt x="44337" y="152585"/>
                  </a:lnTo>
                  <a:lnTo>
                    <a:pt x="41770" y="147942"/>
                  </a:lnTo>
                  <a:lnTo>
                    <a:pt x="37947" y="142443"/>
                  </a:lnTo>
                  <a:lnTo>
                    <a:pt x="31991" y="139700"/>
                  </a:lnTo>
                  <a:close/>
                </a:path>
                <a:path w="755650" h="421005">
                  <a:moveTo>
                    <a:pt x="44678" y="153670"/>
                  </a:moveTo>
                  <a:lnTo>
                    <a:pt x="27241" y="153670"/>
                  </a:lnTo>
                  <a:lnTo>
                    <a:pt x="29705" y="155067"/>
                  </a:lnTo>
                  <a:lnTo>
                    <a:pt x="31619" y="158418"/>
                  </a:lnTo>
                  <a:lnTo>
                    <a:pt x="32880" y="160566"/>
                  </a:lnTo>
                  <a:lnTo>
                    <a:pt x="33610" y="165439"/>
                  </a:lnTo>
                  <a:lnTo>
                    <a:pt x="33667" y="173647"/>
                  </a:lnTo>
                  <a:lnTo>
                    <a:pt x="47637" y="173647"/>
                  </a:lnTo>
                  <a:lnTo>
                    <a:pt x="47288" y="165823"/>
                  </a:lnTo>
                  <a:lnTo>
                    <a:pt x="47270" y="165439"/>
                  </a:lnTo>
                  <a:lnTo>
                    <a:pt x="46192" y="158559"/>
                  </a:lnTo>
                  <a:lnTo>
                    <a:pt x="46067" y="158089"/>
                  </a:lnTo>
                  <a:lnTo>
                    <a:pt x="44678" y="153670"/>
                  </a:lnTo>
                  <a:close/>
                </a:path>
                <a:path w="755650" h="421005">
                  <a:moveTo>
                    <a:pt x="86817" y="160655"/>
                  </a:moveTo>
                  <a:lnTo>
                    <a:pt x="69964" y="160655"/>
                  </a:lnTo>
                  <a:lnTo>
                    <a:pt x="63766" y="163258"/>
                  </a:lnTo>
                  <a:lnTo>
                    <a:pt x="53987" y="193205"/>
                  </a:lnTo>
                  <a:lnTo>
                    <a:pt x="53987" y="221703"/>
                  </a:lnTo>
                  <a:lnTo>
                    <a:pt x="54354" y="229585"/>
                  </a:lnTo>
                  <a:lnTo>
                    <a:pt x="55454" y="236334"/>
                  </a:lnTo>
                  <a:lnTo>
                    <a:pt x="57200" y="241681"/>
                  </a:lnTo>
                  <a:lnTo>
                    <a:pt x="57288" y="241949"/>
                  </a:lnTo>
                  <a:lnTo>
                    <a:pt x="59855" y="246430"/>
                  </a:lnTo>
                  <a:lnTo>
                    <a:pt x="63766" y="251650"/>
                  </a:lnTo>
                  <a:lnTo>
                    <a:pt x="69964" y="254254"/>
                  </a:lnTo>
                  <a:lnTo>
                    <a:pt x="86817" y="254254"/>
                  </a:lnTo>
                  <a:lnTo>
                    <a:pt x="92875" y="251650"/>
                  </a:lnTo>
                  <a:lnTo>
                    <a:pt x="96596" y="246430"/>
                  </a:lnTo>
                  <a:lnTo>
                    <a:pt x="100074" y="241681"/>
                  </a:lnTo>
                  <a:lnTo>
                    <a:pt x="74803" y="241681"/>
                  </a:lnTo>
                  <a:lnTo>
                    <a:pt x="72148" y="240423"/>
                  </a:lnTo>
                  <a:lnTo>
                    <a:pt x="67957" y="184315"/>
                  </a:lnTo>
                  <a:lnTo>
                    <a:pt x="68795" y="179654"/>
                  </a:lnTo>
                  <a:lnTo>
                    <a:pt x="70472" y="177139"/>
                  </a:lnTo>
                  <a:lnTo>
                    <a:pt x="72148" y="174536"/>
                  </a:lnTo>
                  <a:lnTo>
                    <a:pt x="74803" y="173228"/>
                  </a:lnTo>
                  <a:lnTo>
                    <a:pt x="100074" y="173228"/>
                  </a:lnTo>
                  <a:lnTo>
                    <a:pt x="96596" y="168478"/>
                  </a:lnTo>
                  <a:lnTo>
                    <a:pt x="92875" y="163258"/>
                  </a:lnTo>
                  <a:lnTo>
                    <a:pt x="86817" y="160655"/>
                  </a:lnTo>
                  <a:close/>
                </a:path>
                <a:path w="755650" h="421005">
                  <a:moveTo>
                    <a:pt x="102323" y="217233"/>
                  </a:moveTo>
                  <a:lnTo>
                    <a:pt x="88353" y="217233"/>
                  </a:lnTo>
                  <a:lnTo>
                    <a:pt x="88353" y="230695"/>
                  </a:lnTo>
                  <a:lnTo>
                    <a:pt x="87566" y="235394"/>
                  </a:lnTo>
                  <a:lnTo>
                    <a:pt x="85979" y="237909"/>
                  </a:lnTo>
                  <a:lnTo>
                    <a:pt x="84493" y="240423"/>
                  </a:lnTo>
                  <a:lnTo>
                    <a:pt x="81978" y="241681"/>
                  </a:lnTo>
                  <a:lnTo>
                    <a:pt x="100074" y="241681"/>
                  </a:lnTo>
                  <a:lnTo>
                    <a:pt x="100418" y="241211"/>
                  </a:lnTo>
                  <a:lnTo>
                    <a:pt x="102323" y="232968"/>
                  </a:lnTo>
                  <a:lnTo>
                    <a:pt x="102323" y="217233"/>
                  </a:lnTo>
                  <a:close/>
                </a:path>
                <a:path w="755650" h="421005">
                  <a:moveTo>
                    <a:pt x="100074" y="173228"/>
                  </a:moveTo>
                  <a:lnTo>
                    <a:pt x="81889" y="173228"/>
                  </a:lnTo>
                  <a:lnTo>
                    <a:pt x="84436" y="174536"/>
                  </a:lnTo>
                  <a:lnTo>
                    <a:pt x="87566" y="179514"/>
                  </a:lnTo>
                  <a:lnTo>
                    <a:pt x="88353" y="184315"/>
                  </a:lnTo>
                  <a:lnTo>
                    <a:pt x="88353" y="197675"/>
                  </a:lnTo>
                  <a:lnTo>
                    <a:pt x="102323" y="197675"/>
                  </a:lnTo>
                  <a:lnTo>
                    <a:pt x="102323" y="181940"/>
                  </a:lnTo>
                  <a:lnTo>
                    <a:pt x="100418" y="173697"/>
                  </a:lnTo>
                  <a:lnTo>
                    <a:pt x="100074" y="173228"/>
                  </a:lnTo>
                  <a:close/>
                </a:path>
                <a:path w="755650" h="421005">
                  <a:moveTo>
                    <a:pt x="154086" y="173228"/>
                  </a:moveTo>
                  <a:lnTo>
                    <a:pt x="135509" y="173228"/>
                  </a:lnTo>
                  <a:lnTo>
                    <a:pt x="137833" y="174155"/>
                  </a:lnTo>
                  <a:lnTo>
                    <a:pt x="139331" y="176022"/>
                  </a:lnTo>
                  <a:lnTo>
                    <a:pt x="140906" y="177888"/>
                  </a:lnTo>
                  <a:lnTo>
                    <a:pt x="141706" y="180822"/>
                  </a:lnTo>
                  <a:lnTo>
                    <a:pt x="141706" y="188175"/>
                  </a:lnTo>
                  <a:lnTo>
                    <a:pt x="140538" y="190919"/>
                  </a:lnTo>
                  <a:lnTo>
                    <a:pt x="138214" y="193065"/>
                  </a:lnTo>
                  <a:lnTo>
                    <a:pt x="135978" y="195211"/>
                  </a:lnTo>
                  <a:lnTo>
                    <a:pt x="132486" y="197675"/>
                  </a:lnTo>
                  <a:lnTo>
                    <a:pt x="123164" y="203174"/>
                  </a:lnTo>
                  <a:lnTo>
                    <a:pt x="119443" y="205689"/>
                  </a:lnTo>
                  <a:lnTo>
                    <a:pt x="116560" y="208013"/>
                  </a:lnTo>
                  <a:lnTo>
                    <a:pt x="113665" y="210248"/>
                  </a:lnTo>
                  <a:lnTo>
                    <a:pt x="111150" y="213321"/>
                  </a:lnTo>
                  <a:lnTo>
                    <a:pt x="106959" y="221056"/>
                  </a:lnTo>
                  <a:lnTo>
                    <a:pt x="105943" y="225755"/>
                  </a:lnTo>
                  <a:lnTo>
                    <a:pt x="105943" y="238798"/>
                  </a:lnTo>
                  <a:lnTo>
                    <a:pt x="118884" y="254254"/>
                  </a:lnTo>
                  <a:lnTo>
                    <a:pt x="132575" y="254254"/>
                  </a:lnTo>
                  <a:lnTo>
                    <a:pt x="138353" y="250393"/>
                  </a:lnTo>
                  <a:lnTo>
                    <a:pt x="141706" y="242658"/>
                  </a:lnTo>
                  <a:lnTo>
                    <a:pt x="155699" y="242658"/>
                  </a:lnTo>
                  <a:lnTo>
                    <a:pt x="155691" y="241681"/>
                  </a:lnTo>
                  <a:lnTo>
                    <a:pt x="126517" y="241681"/>
                  </a:lnTo>
                  <a:lnTo>
                    <a:pt x="123964" y="240563"/>
                  </a:lnTo>
                  <a:lnTo>
                    <a:pt x="122288" y="238328"/>
                  </a:lnTo>
                  <a:lnTo>
                    <a:pt x="120700" y="236093"/>
                  </a:lnTo>
                  <a:lnTo>
                    <a:pt x="119913" y="233108"/>
                  </a:lnTo>
                  <a:lnTo>
                    <a:pt x="119913" y="225107"/>
                  </a:lnTo>
                  <a:lnTo>
                    <a:pt x="121069" y="221653"/>
                  </a:lnTo>
                  <a:lnTo>
                    <a:pt x="123405" y="219049"/>
                  </a:lnTo>
                  <a:lnTo>
                    <a:pt x="125730" y="216344"/>
                  </a:lnTo>
                  <a:lnTo>
                    <a:pt x="129032" y="213461"/>
                  </a:lnTo>
                  <a:lnTo>
                    <a:pt x="133324" y="210388"/>
                  </a:lnTo>
                  <a:lnTo>
                    <a:pt x="135648" y="208800"/>
                  </a:lnTo>
                  <a:lnTo>
                    <a:pt x="137464" y="207454"/>
                  </a:lnTo>
                  <a:lnTo>
                    <a:pt x="138772" y="206336"/>
                  </a:lnTo>
                  <a:lnTo>
                    <a:pt x="140068" y="205130"/>
                  </a:lnTo>
                  <a:lnTo>
                    <a:pt x="141046" y="203873"/>
                  </a:lnTo>
                  <a:lnTo>
                    <a:pt x="141706" y="202565"/>
                  </a:lnTo>
                  <a:lnTo>
                    <a:pt x="155676" y="202565"/>
                  </a:lnTo>
                  <a:lnTo>
                    <a:pt x="155625" y="178955"/>
                  </a:lnTo>
                  <a:lnTo>
                    <a:pt x="154086" y="173228"/>
                  </a:lnTo>
                  <a:close/>
                </a:path>
                <a:path w="755650" h="421005">
                  <a:moveTo>
                    <a:pt x="155699" y="242658"/>
                  </a:moveTo>
                  <a:lnTo>
                    <a:pt x="141706" y="242658"/>
                  </a:lnTo>
                  <a:lnTo>
                    <a:pt x="141778" y="244805"/>
                  </a:lnTo>
                  <a:lnTo>
                    <a:pt x="141935" y="246011"/>
                  </a:lnTo>
                  <a:lnTo>
                    <a:pt x="142862" y="249923"/>
                  </a:lnTo>
                  <a:lnTo>
                    <a:pt x="143560" y="251548"/>
                  </a:lnTo>
                  <a:lnTo>
                    <a:pt x="144500" y="252857"/>
                  </a:lnTo>
                  <a:lnTo>
                    <a:pt x="157073" y="252857"/>
                  </a:lnTo>
                  <a:lnTo>
                    <a:pt x="156426" y="250393"/>
                  </a:lnTo>
                  <a:lnTo>
                    <a:pt x="156022" y="248386"/>
                  </a:lnTo>
                  <a:lnTo>
                    <a:pt x="155816" y="246570"/>
                  </a:lnTo>
                  <a:lnTo>
                    <a:pt x="155699" y="242658"/>
                  </a:lnTo>
                  <a:close/>
                </a:path>
                <a:path w="755650" h="421005">
                  <a:moveTo>
                    <a:pt x="155676" y="202565"/>
                  </a:moveTo>
                  <a:lnTo>
                    <a:pt x="141706" y="202565"/>
                  </a:lnTo>
                  <a:lnTo>
                    <a:pt x="141706" y="231482"/>
                  </a:lnTo>
                  <a:lnTo>
                    <a:pt x="141147" y="233629"/>
                  </a:lnTo>
                  <a:lnTo>
                    <a:pt x="139839" y="235864"/>
                  </a:lnTo>
                  <a:lnTo>
                    <a:pt x="137795" y="238188"/>
                  </a:lnTo>
                  <a:lnTo>
                    <a:pt x="136619" y="239585"/>
                  </a:lnTo>
                  <a:lnTo>
                    <a:pt x="135725" y="240563"/>
                  </a:lnTo>
                  <a:lnTo>
                    <a:pt x="133223" y="241681"/>
                  </a:lnTo>
                  <a:lnTo>
                    <a:pt x="155691" y="241681"/>
                  </a:lnTo>
                  <a:lnTo>
                    <a:pt x="155676" y="202565"/>
                  </a:lnTo>
                  <a:close/>
                </a:path>
                <a:path w="755650" h="421005">
                  <a:moveTo>
                    <a:pt x="140817" y="160655"/>
                  </a:moveTo>
                  <a:lnTo>
                    <a:pt x="123583" y="160655"/>
                  </a:lnTo>
                  <a:lnTo>
                    <a:pt x="117348" y="163118"/>
                  </a:lnTo>
                  <a:lnTo>
                    <a:pt x="109994" y="172897"/>
                  </a:lnTo>
                  <a:lnTo>
                    <a:pt x="108178" y="179882"/>
                  </a:lnTo>
                  <a:lnTo>
                    <a:pt x="108178" y="191109"/>
                  </a:lnTo>
                  <a:lnTo>
                    <a:pt x="122148" y="191109"/>
                  </a:lnTo>
                  <a:lnTo>
                    <a:pt x="122148" y="182587"/>
                  </a:lnTo>
                  <a:lnTo>
                    <a:pt x="122942" y="179146"/>
                  </a:lnTo>
                  <a:lnTo>
                    <a:pt x="122986" y="178955"/>
                  </a:lnTo>
                  <a:lnTo>
                    <a:pt x="124663" y="176720"/>
                  </a:lnTo>
                  <a:lnTo>
                    <a:pt x="126339" y="174396"/>
                  </a:lnTo>
                  <a:lnTo>
                    <a:pt x="128892" y="173228"/>
                  </a:lnTo>
                  <a:lnTo>
                    <a:pt x="154086" y="173228"/>
                  </a:lnTo>
                  <a:lnTo>
                    <a:pt x="153997" y="172897"/>
                  </a:lnTo>
                  <a:lnTo>
                    <a:pt x="153898" y="172529"/>
                  </a:lnTo>
                  <a:lnTo>
                    <a:pt x="146890" y="163118"/>
                  </a:lnTo>
                  <a:lnTo>
                    <a:pt x="147049" y="163118"/>
                  </a:lnTo>
                  <a:lnTo>
                    <a:pt x="140817" y="160655"/>
                  </a:lnTo>
                  <a:close/>
                </a:path>
                <a:path w="755650" h="421005">
                  <a:moveTo>
                    <a:pt x="176631" y="141097"/>
                  </a:moveTo>
                  <a:lnTo>
                    <a:pt x="162661" y="141097"/>
                  </a:lnTo>
                  <a:lnTo>
                    <a:pt x="162661" y="252857"/>
                  </a:lnTo>
                  <a:lnTo>
                    <a:pt x="176631" y="252857"/>
                  </a:lnTo>
                  <a:lnTo>
                    <a:pt x="176631" y="141097"/>
                  </a:lnTo>
                  <a:close/>
                </a:path>
                <a:path w="755650" h="421005">
                  <a:moveTo>
                    <a:pt x="215099" y="160655"/>
                  </a:moveTo>
                  <a:lnTo>
                    <a:pt x="198247" y="160655"/>
                  </a:lnTo>
                  <a:lnTo>
                    <a:pt x="192049" y="163258"/>
                  </a:lnTo>
                  <a:lnTo>
                    <a:pt x="182270" y="221703"/>
                  </a:lnTo>
                  <a:lnTo>
                    <a:pt x="182637" y="229585"/>
                  </a:lnTo>
                  <a:lnTo>
                    <a:pt x="183737" y="236334"/>
                  </a:lnTo>
                  <a:lnTo>
                    <a:pt x="185483" y="241681"/>
                  </a:lnTo>
                  <a:lnTo>
                    <a:pt x="185570" y="241949"/>
                  </a:lnTo>
                  <a:lnTo>
                    <a:pt x="188137" y="246430"/>
                  </a:lnTo>
                  <a:lnTo>
                    <a:pt x="192049" y="251650"/>
                  </a:lnTo>
                  <a:lnTo>
                    <a:pt x="198247" y="254254"/>
                  </a:lnTo>
                  <a:lnTo>
                    <a:pt x="215099" y="254254"/>
                  </a:lnTo>
                  <a:lnTo>
                    <a:pt x="221157" y="251650"/>
                  </a:lnTo>
                  <a:lnTo>
                    <a:pt x="224878" y="246430"/>
                  </a:lnTo>
                  <a:lnTo>
                    <a:pt x="228357" y="241681"/>
                  </a:lnTo>
                  <a:lnTo>
                    <a:pt x="203085" y="241681"/>
                  </a:lnTo>
                  <a:lnTo>
                    <a:pt x="200431" y="240423"/>
                  </a:lnTo>
                  <a:lnTo>
                    <a:pt x="196240" y="209550"/>
                  </a:lnTo>
                  <a:lnTo>
                    <a:pt x="230606" y="209550"/>
                  </a:lnTo>
                  <a:lnTo>
                    <a:pt x="230606" y="199771"/>
                  </a:lnTo>
                  <a:lnTo>
                    <a:pt x="196240" y="199771"/>
                  </a:lnTo>
                  <a:lnTo>
                    <a:pt x="196240" y="184315"/>
                  </a:lnTo>
                  <a:lnTo>
                    <a:pt x="197078" y="179654"/>
                  </a:lnTo>
                  <a:lnTo>
                    <a:pt x="198755" y="177139"/>
                  </a:lnTo>
                  <a:lnTo>
                    <a:pt x="200431" y="174536"/>
                  </a:lnTo>
                  <a:lnTo>
                    <a:pt x="203085" y="173228"/>
                  </a:lnTo>
                  <a:lnTo>
                    <a:pt x="228357" y="173228"/>
                  </a:lnTo>
                  <a:lnTo>
                    <a:pt x="224878" y="168478"/>
                  </a:lnTo>
                  <a:lnTo>
                    <a:pt x="221157" y="163258"/>
                  </a:lnTo>
                  <a:lnTo>
                    <a:pt x="215099" y="160655"/>
                  </a:lnTo>
                  <a:close/>
                </a:path>
                <a:path w="755650" h="421005">
                  <a:moveTo>
                    <a:pt x="230606" y="217233"/>
                  </a:moveTo>
                  <a:lnTo>
                    <a:pt x="216636" y="217233"/>
                  </a:lnTo>
                  <a:lnTo>
                    <a:pt x="216636" y="230695"/>
                  </a:lnTo>
                  <a:lnTo>
                    <a:pt x="215849" y="235394"/>
                  </a:lnTo>
                  <a:lnTo>
                    <a:pt x="214261" y="237909"/>
                  </a:lnTo>
                  <a:lnTo>
                    <a:pt x="212775" y="240423"/>
                  </a:lnTo>
                  <a:lnTo>
                    <a:pt x="210261" y="241681"/>
                  </a:lnTo>
                  <a:lnTo>
                    <a:pt x="228357" y="241681"/>
                  </a:lnTo>
                  <a:lnTo>
                    <a:pt x="228701" y="241211"/>
                  </a:lnTo>
                  <a:lnTo>
                    <a:pt x="230606" y="232968"/>
                  </a:lnTo>
                  <a:lnTo>
                    <a:pt x="230606" y="217233"/>
                  </a:lnTo>
                  <a:close/>
                </a:path>
                <a:path w="755650" h="421005">
                  <a:moveTo>
                    <a:pt x="228357" y="173228"/>
                  </a:moveTo>
                  <a:lnTo>
                    <a:pt x="210159" y="173228"/>
                  </a:lnTo>
                  <a:lnTo>
                    <a:pt x="212706" y="174536"/>
                  </a:lnTo>
                  <a:lnTo>
                    <a:pt x="215849" y="179514"/>
                  </a:lnTo>
                  <a:lnTo>
                    <a:pt x="216636" y="184315"/>
                  </a:lnTo>
                  <a:lnTo>
                    <a:pt x="216636" y="199771"/>
                  </a:lnTo>
                  <a:lnTo>
                    <a:pt x="230606" y="199771"/>
                  </a:lnTo>
                  <a:lnTo>
                    <a:pt x="230606" y="181940"/>
                  </a:lnTo>
                  <a:lnTo>
                    <a:pt x="228701" y="173697"/>
                  </a:lnTo>
                  <a:lnTo>
                    <a:pt x="228357" y="173228"/>
                  </a:lnTo>
                  <a:close/>
                </a:path>
                <a:path w="755650" h="421005">
                  <a:moveTo>
                    <a:pt x="272567" y="162052"/>
                  </a:moveTo>
                  <a:lnTo>
                    <a:pt x="258597" y="162052"/>
                  </a:lnTo>
                  <a:lnTo>
                    <a:pt x="258606" y="236004"/>
                  </a:lnTo>
                  <a:lnTo>
                    <a:pt x="269595" y="254254"/>
                  </a:lnTo>
                  <a:lnTo>
                    <a:pt x="280390" y="254254"/>
                  </a:lnTo>
                  <a:lnTo>
                    <a:pt x="283984" y="253136"/>
                  </a:lnTo>
                  <a:lnTo>
                    <a:pt x="289471" y="248577"/>
                  </a:lnTo>
                  <a:lnTo>
                    <a:pt x="291566" y="245821"/>
                  </a:lnTo>
                  <a:lnTo>
                    <a:pt x="292963" y="242658"/>
                  </a:lnTo>
                  <a:lnTo>
                    <a:pt x="306982" y="242658"/>
                  </a:lnTo>
                  <a:lnTo>
                    <a:pt x="306982" y="241681"/>
                  </a:lnTo>
                  <a:lnTo>
                    <a:pt x="278714" y="241681"/>
                  </a:lnTo>
                  <a:lnTo>
                    <a:pt x="276301" y="240563"/>
                  </a:lnTo>
                  <a:lnTo>
                    <a:pt x="274802" y="238328"/>
                  </a:lnTo>
                  <a:lnTo>
                    <a:pt x="273316" y="236004"/>
                  </a:lnTo>
                  <a:lnTo>
                    <a:pt x="272567" y="232549"/>
                  </a:lnTo>
                  <a:lnTo>
                    <a:pt x="272567" y="162052"/>
                  </a:lnTo>
                  <a:close/>
                </a:path>
                <a:path w="755650" h="421005">
                  <a:moveTo>
                    <a:pt x="306982" y="242658"/>
                  </a:moveTo>
                  <a:lnTo>
                    <a:pt x="292963" y="242658"/>
                  </a:lnTo>
                  <a:lnTo>
                    <a:pt x="292963" y="244335"/>
                  </a:lnTo>
                  <a:lnTo>
                    <a:pt x="295757" y="252857"/>
                  </a:lnTo>
                  <a:lnTo>
                    <a:pt x="308330" y="252857"/>
                  </a:lnTo>
                  <a:lnTo>
                    <a:pt x="307682" y="250812"/>
                  </a:lnTo>
                  <a:lnTo>
                    <a:pt x="307263" y="248945"/>
                  </a:lnTo>
                  <a:lnTo>
                    <a:pt x="307200" y="248386"/>
                  </a:lnTo>
                  <a:lnTo>
                    <a:pt x="307120" y="247688"/>
                  </a:lnTo>
                  <a:lnTo>
                    <a:pt x="307000" y="245821"/>
                  </a:lnTo>
                  <a:lnTo>
                    <a:pt x="306982" y="242658"/>
                  </a:lnTo>
                  <a:close/>
                </a:path>
                <a:path w="755650" h="421005">
                  <a:moveTo>
                    <a:pt x="306933" y="162052"/>
                  </a:moveTo>
                  <a:lnTo>
                    <a:pt x="292963" y="162052"/>
                  </a:lnTo>
                  <a:lnTo>
                    <a:pt x="292963" y="231571"/>
                  </a:lnTo>
                  <a:lnTo>
                    <a:pt x="292036" y="235064"/>
                  </a:lnTo>
                  <a:lnTo>
                    <a:pt x="290169" y="237769"/>
                  </a:lnTo>
                  <a:lnTo>
                    <a:pt x="288404" y="240372"/>
                  </a:lnTo>
                  <a:lnTo>
                    <a:pt x="285699" y="241681"/>
                  </a:lnTo>
                  <a:lnTo>
                    <a:pt x="306982" y="241681"/>
                  </a:lnTo>
                  <a:lnTo>
                    <a:pt x="306933" y="162052"/>
                  </a:lnTo>
                  <a:close/>
                </a:path>
                <a:path w="755650" h="421005">
                  <a:moveTo>
                    <a:pt x="327240" y="162052"/>
                  </a:moveTo>
                  <a:lnTo>
                    <a:pt x="313270" y="162052"/>
                  </a:lnTo>
                  <a:lnTo>
                    <a:pt x="313270" y="280797"/>
                  </a:lnTo>
                  <a:lnTo>
                    <a:pt x="327240" y="280797"/>
                  </a:lnTo>
                  <a:lnTo>
                    <a:pt x="327240" y="242658"/>
                  </a:lnTo>
                  <a:lnTo>
                    <a:pt x="360411" y="242658"/>
                  </a:lnTo>
                  <a:lnTo>
                    <a:pt x="360585" y="241681"/>
                  </a:lnTo>
                  <a:lnTo>
                    <a:pt x="334518" y="241681"/>
                  </a:lnTo>
                  <a:lnTo>
                    <a:pt x="331762" y="240372"/>
                  </a:lnTo>
                  <a:lnTo>
                    <a:pt x="329895" y="237769"/>
                  </a:lnTo>
                  <a:lnTo>
                    <a:pt x="328129" y="235064"/>
                  </a:lnTo>
                  <a:lnTo>
                    <a:pt x="327240" y="231571"/>
                  </a:lnTo>
                  <a:lnTo>
                    <a:pt x="327240" y="183337"/>
                  </a:lnTo>
                  <a:lnTo>
                    <a:pt x="328129" y="179882"/>
                  </a:lnTo>
                  <a:lnTo>
                    <a:pt x="329895" y="177279"/>
                  </a:lnTo>
                  <a:lnTo>
                    <a:pt x="331762" y="174574"/>
                  </a:lnTo>
                  <a:lnTo>
                    <a:pt x="334518" y="173228"/>
                  </a:lnTo>
                  <a:lnTo>
                    <a:pt x="360578" y="173228"/>
                  </a:lnTo>
                  <a:lnTo>
                    <a:pt x="360402" y="172250"/>
                  </a:lnTo>
                  <a:lnTo>
                    <a:pt x="327240" y="172250"/>
                  </a:lnTo>
                  <a:lnTo>
                    <a:pt x="327240" y="162052"/>
                  </a:lnTo>
                  <a:close/>
                </a:path>
                <a:path w="755650" h="421005">
                  <a:moveTo>
                    <a:pt x="360411" y="242658"/>
                  </a:moveTo>
                  <a:lnTo>
                    <a:pt x="327240" y="242658"/>
                  </a:lnTo>
                  <a:lnTo>
                    <a:pt x="328650" y="245821"/>
                  </a:lnTo>
                  <a:lnTo>
                    <a:pt x="330695" y="248577"/>
                  </a:lnTo>
                  <a:lnTo>
                    <a:pt x="333387" y="250901"/>
                  </a:lnTo>
                  <a:lnTo>
                    <a:pt x="336194" y="253136"/>
                  </a:lnTo>
                  <a:lnTo>
                    <a:pt x="339826" y="254254"/>
                  </a:lnTo>
                  <a:lnTo>
                    <a:pt x="350621" y="254254"/>
                  </a:lnTo>
                  <a:lnTo>
                    <a:pt x="355092" y="252069"/>
                  </a:lnTo>
                  <a:lnTo>
                    <a:pt x="357708" y="247688"/>
                  </a:lnTo>
                  <a:lnTo>
                    <a:pt x="360311" y="243217"/>
                  </a:lnTo>
                  <a:lnTo>
                    <a:pt x="360411" y="242658"/>
                  </a:lnTo>
                  <a:close/>
                </a:path>
                <a:path w="755650" h="421005">
                  <a:moveTo>
                    <a:pt x="360578" y="173228"/>
                  </a:moveTo>
                  <a:lnTo>
                    <a:pt x="341490" y="173228"/>
                  </a:lnTo>
                  <a:lnTo>
                    <a:pt x="343916" y="174396"/>
                  </a:lnTo>
                  <a:lnTo>
                    <a:pt x="345401" y="176720"/>
                  </a:lnTo>
                  <a:lnTo>
                    <a:pt x="346900" y="178955"/>
                  </a:lnTo>
                  <a:lnTo>
                    <a:pt x="347649" y="182359"/>
                  </a:lnTo>
                  <a:lnTo>
                    <a:pt x="347649" y="232549"/>
                  </a:lnTo>
                  <a:lnTo>
                    <a:pt x="341490" y="241681"/>
                  </a:lnTo>
                  <a:lnTo>
                    <a:pt x="360585" y="241681"/>
                  </a:lnTo>
                  <a:lnTo>
                    <a:pt x="361598" y="236004"/>
                  </a:lnTo>
                  <a:lnTo>
                    <a:pt x="361607" y="178955"/>
                  </a:lnTo>
                  <a:lnTo>
                    <a:pt x="360578" y="173228"/>
                  </a:lnTo>
                  <a:close/>
                </a:path>
                <a:path w="755650" h="421005">
                  <a:moveTo>
                    <a:pt x="350621" y="160655"/>
                  </a:moveTo>
                  <a:lnTo>
                    <a:pt x="339826" y="160655"/>
                  </a:lnTo>
                  <a:lnTo>
                    <a:pt x="336194" y="161823"/>
                  </a:lnTo>
                  <a:lnTo>
                    <a:pt x="330695" y="166382"/>
                  </a:lnTo>
                  <a:lnTo>
                    <a:pt x="328650" y="169087"/>
                  </a:lnTo>
                  <a:lnTo>
                    <a:pt x="327240" y="172250"/>
                  </a:lnTo>
                  <a:lnTo>
                    <a:pt x="360402" y="172250"/>
                  </a:lnTo>
                  <a:lnTo>
                    <a:pt x="360311" y="171742"/>
                  </a:lnTo>
                  <a:lnTo>
                    <a:pt x="357708" y="167360"/>
                  </a:lnTo>
                  <a:lnTo>
                    <a:pt x="355092" y="162890"/>
                  </a:lnTo>
                  <a:lnTo>
                    <a:pt x="350621" y="160655"/>
                  </a:lnTo>
                  <a:close/>
                </a:path>
                <a:path w="755650" h="421005">
                  <a:moveTo>
                    <a:pt x="403580" y="162052"/>
                  </a:moveTo>
                  <a:lnTo>
                    <a:pt x="389610" y="162052"/>
                  </a:lnTo>
                  <a:lnTo>
                    <a:pt x="389610" y="280797"/>
                  </a:lnTo>
                  <a:lnTo>
                    <a:pt x="403580" y="280797"/>
                  </a:lnTo>
                  <a:lnTo>
                    <a:pt x="403580" y="242658"/>
                  </a:lnTo>
                  <a:lnTo>
                    <a:pt x="436739" y="242658"/>
                  </a:lnTo>
                  <a:lnTo>
                    <a:pt x="436915" y="241681"/>
                  </a:lnTo>
                  <a:lnTo>
                    <a:pt x="410845" y="241681"/>
                  </a:lnTo>
                  <a:lnTo>
                    <a:pt x="408101" y="240372"/>
                  </a:lnTo>
                  <a:lnTo>
                    <a:pt x="406234" y="237769"/>
                  </a:lnTo>
                  <a:lnTo>
                    <a:pt x="404469" y="235064"/>
                  </a:lnTo>
                  <a:lnTo>
                    <a:pt x="403580" y="231571"/>
                  </a:lnTo>
                  <a:lnTo>
                    <a:pt x="403580" y="183337"/>
                  </a:lnTo>
                  <a:lnTo>
                    <a:pt x="404469" y="179882"/>
                  </a:lnTo>
                  <a:lnTo>
                    <a:pt x="406234" y="177279"/>
                  </a:lnTo>
                  <a:lnTo>
                    <a:pt x="408101" y="174574"/>
                  </a:lnTo>
                  <a:lnTo>
                    <a:pt x="410845" y="173228"/>
                  </a:lnTo>
                  <a:lnTo>
                    <a:pt x="436908" y="173228"/>
                  </a:lnTo>
                  <a:lnTo>
                    <a:pt x="436730" y="172250"/>
                  </a:lnTo>
                  <a:lnTo>
                    <a:pt x="403580" y="172250"/>
                  </a:lnTo>
                  <a:lnTo>
                    <a:pt x="403580" y="162052"/>
                  </a:lnTo>
                  <a:close/>
                </a:path>
                <a:path w="755650" h="421005">
                  <a:moveTo>
                    <a:pt x="436739" y="242658"/>
                  </a:moveTo>
                  <a:lnTo>
                    <a:pt x="403580" y="242658"/>
                  </a:lnTo>
                  <a:lnTo>
                    <a:pt x="404977" y="245821"/>
                  </a:lnTo>
                  <a:lnTo>
                    <a:pt x="407022" y="248577"/>
                  </a:lnTo>
                  <a:lnTo>
                    <a:pt x="409727" y="250901"/>
                  </a:lnTo>
                  <a:lnTo>
                    <a:pt x="412521" y="253136"/>
                  </a:lnTo>
                  <a:lnTo>
                    <a:pt x="416153" y="254254"/>
                  </a:lnTo>
                  <a:lnTo>
                    <a:pt x="426961" y="254254"/>
                  </a:lnTo>
                  <a:lnTo>
                    <a:pt x="431431" y="252069"/>
                  </a:lnTo>
                  <a:lnTo>
                    <a:pt x="434035" y="247688"/>
                  </a:lnTo>
                  <a:lnTo>
                    <a:pt x="436638" y="243217"/>
                  </a:lnTo>
                  <a:lnTo>
                    <a:pt x="436739" y="242658"/>
                  </a:lnTo>
                  <a:close/>
                </a:path>
                <a:path w="755650" h="421005">
                  <a:moveTo>
                    <a:pt x="436908" y="173228"/>
                  </a:moveTo>
                  <a:lnTo>
                    <a:pt x="417830" y="173228"/>
                  </a:lnTo>
                  <a:lnTo>
                    <a:pt x="420255" y="174396"/>
                  </a:lnTo>
                  <a:lnTo>
                    <a:pt x="421741" y="176720"/>
                  </a:lnTo>
                  <a:lnTo>
                    <a:pt x="423227" y="178955"/>
                  </a:lnTo>
                  <a:lnTo>
                    <a:pt x="423976" y="182359"/>
                  </a:lnTo>
                  <a:lnTo>
                    <a:pt x="423976" y="232549"/>
                  </a:lnTo>
                  <a:lnTo>
                    <a:pt x="423227" y="236004"/>
                  </a:lnTo>
                  <a:lnTo>
                    <a:pt x="421741" y="238328"/>
                  </a:lnTo>
                  <a:lnTo>
                    <a:pt x="420382" y="240372"/>
                  </a:lnTo>
                  <a:lnTo>
                    <a:pt x="420255" y="240563"/>
                  </a:lnTo>
                  <a:lnTo>
                    <a:pt x="417830" y="241681"/>
                  </a:lnTo>
                  <a:lnTo>
                    <a:pt x="436915" y="241681"/>
                  </a:lnTo>
                  <a:lnTo>
                    <a:pt x="437937" y="236004"/>
                  </a:lnTo>
                  <a:lnTo>
                    <a:pt x="437946" y="178955"/>
                  </a:lnTo>
                  <a:lnTo>
                    <a:pt x="436908" y="173228"/>
                  </a:lnTo>
                  <a:close/>
                </a:path>
                <a:path w="755650" h="421005">
                  <a:moveTo>
                    <a:pt x="426961" y="160655"/>
                  </a:moveTo>
                  <a:lnTo>
                    <a:pt x="416153" y="160655"/>
                  </a:lnTo>
                  <a:lnTo>
                    <a:pt x="412521" y="161823"/>
                  </a:lnTo>
                  <a:lnTo>
                    <a:pt x="407022" y="166382"/>
                  </a:lnTo>
                  <a:lnTo>
                    <a:pt x="404977" y="169087"/>
                  </a:lnTo>
                  <a:lnTo>
                    <a:pt x="403580" y="172250"/>
                  </a:lnTo>
                  <a:lnTo>
                    <a:pt x="436730" y="172250"/>
                  </a:lnTo>
                  <a:lnTo>
                    <a:pt x="436638" y="171742"/>
                  </a:lnTo>
                  <a:lnTo>
                    <a:pt x="434035" y="167360"/>
                  </a:lnTo>
                  <a:lnTo>
                    <a:pt x="431431" y="162890"/>
                  </a:lnTo>
                  <a:lnTo>
                    <a:pt x="426961" y="160655"/>
                  </a:lnTo>
                  <a:close/>
                </a:path>
                <a:path w="755650" h="421005">
                  <a:moveTo>
                    <a:pt x="457568" y="141097"/>
                  </a:moveTo>
                  <a:lnTo>
                    <a:pt x="443598" y="141097"/>
                  </a:lnTo>
                  <a:lnTo>
                    <a:pt x="443598" y="252857"/>
                  </a:lnTo>
                  <a:lnTo>
                    <a:pt x="457568" y="252857"/>
                  </a:lnTo>
                  <a:lnTo>
                    <a:pt x="457568" y="141097"/>
                  </a:lnTo>
                  <a:close/>
                </a:path>
                <a:path w="755650" h="421005">
                  <a:moveTo>
                    <a:pt x="510688" y="173228"/>
                  </a:moveTo>
                  <a:lnTo>
                    <a:pt x="492099" y="173228"/>
                  </a:lnTo>
                  <a:lnTo>
                    <a:pt x="494436" y="174155"/>
                  </a:lnTo>
                  <a:lnTo>
                    <a:pt x="495922" y="176022"/>
                  </a:lnTo>
                  <a:lnTo>
                    <a:pt x="497509" y="177888"/>
                  </a:lnTo>
                  <a:lnTo>
                    <a:pt x="498297" y="180822"/>
                  </a:lnTo>
                  <a:lnTo>
                    <a:pt x="498297" y="188175"/>
                  </a:lnTo>
                  <a:lnTo>
                    <a:pt x="497128" y="190919"/>
                  </a:lnTo>
                  <a:lnTo>
                    <a:pt x="494804" y="193065"/>
                  </a:lnTo>
                  <a:lnTo>
                    <a:pt x="492569" y="195211"/>
                  </a:lnTo>
                  <a:lnTo>
                    <a:pt x="489077" y="197675"/>
                  </a:lnTo>
                  <a:lnTo>
                    <a:pt x="479767" y="203174"/>
                  </a:lnTo>
                  <a:lnTo>
                    <a:pt x="476034" y="205689"/>
                  </a:lnTo>
                  <a:lnTo>
                    <a:pt x="473151" y="208013"/>
                  </a:lnTo>
                  <a:lnTo>
                    <a:pt x="470268" y="210248"/>
                  </a:lnTo>
                  <a:lnTo>
                    <a:pt x="467753" y="213321"/>
                  </a:lnTo>
                  <a:lnTo>
                    <a:pt x="465607" y="217233"/>
                  </a:lnTo>
                  <a:lnTo>
                    <a:pt x="463562" y="221056"/>
                  </a:lnTo>
                  <a:lnTo>
                    <a:pt x="462534" y="225755"/>
                  </a:lnTo>
                  <a:lnTo>
                    <a:pt x="462534" y="238798"/>
                  </a:lnTo>
                  <a:lnTo>
                    <a:pt x="464142" y="244246"/>
                  </a:lnTo>
                  <a:lnTo>
                    <a:pt x="464210" y="244475"/>
                  </a:lnTo>
                  <a:lnTo>
                    <a:pt x="467443" y="248246"/>
                  </a:lnTo>
                  <a:lnTo>
                    <a:pt x="471004" y="252298"/>
                  </a:lnTo>
                  <a:lnTo>
                    <a:pt x="475475" y="254254"/>
                  </a:lnTo>
                  <a:lnTo>
                    <a:pt x="489165" y="254254"/>
                  </a:lnTo>
                  <a:lnTo>
                    <a:pt x="494944" y="250393"/>
                  </a:lnTo>
                  <a:lnTo>
                    <a:pt x="498297" y="242658"/>
                  </a:lnTo>
                  <a:lnTo>
                    <a:pt x="512297" y="242658"/>
                  </a:lnTo>
                  <a:lnTo>
                    <a:pt x="512287" y="241681"/>
                  </a:lnTo>
                  <a:lnTo>
                    <a:pt x="483120" y="241681"/>
                  </a:lnTo>
                  <a:lnTo>
                    <a:pt x="480555" y="240563"/>
                  </a:lnTo>
                  <a:lnTo>
                    <a:pt x="478878" y="238328"/>
                  </a:lnTo>
                  <a:lnTo>
                    <a:pt x="477291" y="236093"/>
                  </a:lnTo>
                  <a:lnTo>
                    <a:pt x="476504" y="233108"/>
                  </a:lnTo>
                  <a:lnTo>
                    <a:pt x="476504" y="225107"/>
                  </a:lnTo>
                  <a:lnTo>
                    <a:pt x="477672" y="221653"/>
                  </a:lnTo>
                  <a:lnTo>
                    <a:pt x="479996" y="219049"/>
                  </a:lnTo>
                  <a:lnTo>
                    <a:pt x="482320" y="216344"/>
                  </a:lnTo>
                  <a:lnTo>
                    <a:pt x="485635" y="213461"/>
                  </a:lnTo>
                  <a:lnTo>
                    <a:pt x="489915" y="210388"/>
                  </a:lnTo>
                  <a:lnTo>
                    <a:pt x="492239" y="208800"/>
                  </a:lnTo>
                  <a:lnTo>
                    <a:pt x="494055" y="207454"/>
                  </a:lnTo>
                  <a:lnTo>
                    <a:pt x="495363" y="206336"/>
                  </a:lnTo>
                  <a:lnTo>
                    <a:pt x="496671" y="205130"/>
                  </a:lnTo>
                  <a:lnTo>
                    <a:pt x="497649" y="203873"/>
                  </a:lnTo>
                  <a:lnTo>
                    <a:pt x="498297" y="202565"/>
                  </a:lnTo>
                  <a:lnTo>
                    <a:pt x="512267" y="202565"/>
                  </a:lnTo>
                  <a:lnTo>
                    <a:pt x="512216" y="178955"/>
                  </a:lnTo>
                  <a:lnTo>
                    <a:pt x="510688" y="173228"/>
                  </a:lnTo>
                  <a:close/>
                </a:path>
                <a:path w="755650" h="421005">
                  <a:moveTo>
                    <a:pt x="512297" y="242658"/>
                  </a:moveTo>
                  <a:lnTo>
                    <a:pt x="498297" y="242658"/>
                  </a:lnTo>
                  <a:lnTo>
                    <a:pt x="498369" y="244805"/>
                  </a:lnTo>
                  <a:lnTo>
                    <a:pt x="498525" y="246011"/>
                  </a:lnTo>
                  <a:lnTo>
                    <a:pt x="499465" y="249923"/>
                  </a:lnTo>
                  <a:lnTo>
                    <a:pt x="500164" y="251548"/>
                  </a:lnTo>
                  <a:lnTo>
                    <a:pt x="501091" y="252857"/>
                  </a:lnTo>
                  <a:lnTo>
                    <a:pt x="513664" y="252857"/>
                  </a:lnTo>
                  <a:lnTo>
                    <a:pt x="513029" y="250393"/>
                  </a:lnTo>
                  <a:lnTo>
                    <a:pt x="512625" y="248386"/>
                  </a:lnTo>
                  <a:lnTo>
                    <a:pt x="512406" y="246570"/>
                  </a:lnTo>
                  <a:lnTo>
                    <a:pt x="512297" y="242658"/>
                  </a:lnTo>
                  <a:close/>
                </a:path>
                <a:path w="755650" h="421005">
                  <a:moveTo>
                    <a:pt x="512267" y="202565"/>
                  </a:moveTo>
                  <a:lnTo>
                    <a:pt x="498297" y="202565"/>
                  </a:lnTo>
                  <a:lnTo>
                    <a:pt x="498297" y="231482"/>
                  </a:lnTo>
                  <a:lnTo>
                    <a:pt x="497738" y="233629"/>
                  </a:lnTo>
                  <a:lnTo>
                    <a:pt x="496430" y="235864"/>
                  </a:lnTo>
                  <a:lnTo>
                    <a:pt x="494385" y="238188"/>
                  </a:lnTo>
                  <a:lnTo>
                    <a:pt x="493209" y="239585"/>
                  </a:lnTo>
                  <a:lnTo>
                    <a:pt x="492316" y="240563"/>
                  </a:lnTo>
                  <a:lnTo>
                    <a:pt x="489826" y="241681"/>
                  </a:lnTo>
                  <a:lnTo>
                    <a:pt x="512287" y="241681"/>
                  </a:lnTo>
                  <a:lnTo>
                    <a:pt x="512267" y="202565"/>
                  </a:lnTo>
                  <a:close/>
                </a:path>
                <a:path w="755650" h="421005">
                  <a:moveTo>
                    <a:pt x="497408" y="160655"/>
                  </a:moveTo>
                  <a:lnTo>
                    <a:pt x="480187" y="160655"/>
                  </a:lnTo>
                  <a:lnTo>
                    <a:pt x="473938" y="163118"/>
                  </a:lnTo>
                  <a:lnTo>
                    <a:pt x="466585" y="172897"/>
                  </a:lnTo>
                  <a:lnTo>
                    <a:pt x="464769" y="179882"/>
                  </a:lnTo>
                  <a:lnTo>
                    <a:pt x="464769" y="191109"/>
                  </a:lnTo>
                  <a:lnTo>
                    <a:pt x="478739" y="191109"/>
                  </a:lnTo>
                  <a:lnTo>
                    <a:pt x="478739" y="182587"/>
                  </a:lnTo>
                  <a:lnTo>
                    <a:pt x="479533" y="179146"/>
                  </a:lnTo>
                  <a:lnTo>
                    <a:pt x="479577" y="178955"/>
                  </a:lnTo>
                  <a:lnTo>
                    <a:pt x="481253" y="176720"/>
                  </a:lnTo>
                  <a:lnTo>
                    <a:pt x="482930" y="174396"/>
                  </a:lnTo>
                  <a:lnTo>
                    <a:pt x="485495" y="173228"/>
                  </a:lnTo>
                  <a:lnTo>
                    <a:pt x="510688" y="173228"/>
                  </a:lnTo>
                  <a:lnTo>
                    <a:pt x="510600" y="172897"/>
                  </a:lnTo>
                  <a:lnTo>
                    <a:pt x="510501" y="172529"/>
                  </a:lnTo>
                  <a:lnTo>
                    <a:pt x="503481" y="163118"/>
                  </a:lnTo>
                  <a:lnTo>
                    <a:pt x="503640" y="163118"/>
                  </a:lnTo>
                  <a:lnTo>
                    <a:pt x="497408" y="160655"/>
                  </a:lnTo>
                  <a:close/>
                </a:path>
                <a:path w="755650" h="421005">
                  <a:moveTo>
                    <a:pt x="533222" y="162052"/>
                  </a:moveTo>
                  <a:lnTo>
                    <a:pt x="519252" y="162052"/>
                  </a:lnTo>
                  <a:lnTo>
                    <a:pt x="519252" y="252857"/>
                  </a:lnTo>
                  <a:lnTo>
                    <a:pt x="533222" y="252857"/>
                  </a:lnTo>
                  <a:lnTo>
                    <a:pt x="533222" y="183337"/>
                  </a:lnTo>
                  <a:lnTo>
                    <a:pt x="534111" y="179882"/>
                  </a:lnTo>
                  <a:lnTo>
                    <a:pt x="535876" y="177279"/>
                  </a:lnTo>
                  <a:lnTo>
                    <a:pt x="537743" y="174574"/>
                  </a:lnTo>
                  <a:lnTo>
                    <a:pt x="540486" y="173228"/>
                  </a:lnTo>
                  <a:lnTo>
                    <a:pt x="566549" y="173228"/>
                  </a:lnTo>
                  <a:lnTo>
                    <a:pt x="566372" y="172250"/>
                  </a:lnTo>
                  <a:lnTo>
                    <a:pt x="533222" y="172250"/>
                  </a:lnTo>
                  <a:lnTo>
                    <a:pt x="533222" y="162052"/>
                  </a:lnTo>
                  <a:close/>
                </a:path>
                <a:path w="755650" h="421005">
                  <a:moveTo>
                    <a:pt x="566549" y="173228"/>
                  </a:moveTo>
                  <a:lnTo>
                    <a:pt x="547471" y="173228"/>
                  </a:lnTo>
                  <a:lnTo>
                    <a:pt x="549897" y="174396"/>
                  </a:lnTo>
                  <a:lnTo>
                    <a:pt x="551383" y="176720"/>
                  </a:lnTo>
                  <a:lnTo>
                    <a:pt x="552869" y="178955"/>
                  </a:lnTo>
                  <a:lnTo>
                    <a:pt x="553618" y="182359"/>
                  </a:lnTo>
                  <a:lnTo>
                    <a:pt x="553618" y="252857"/>
                  </a:lnTo>
                  <a:lnTo>
                    <a:pt x="567588" y="252857"/>
                  </a:lnTo>
                  <a:lnTo>
                    <a:pt x="567588" y="178955"/>
                  </a:lnTo>
                  <a:lnTo>
                    <a:pt x="566549" y="173228"/>
                  </a:lnTo>
                  <a:close/>
                </a:path>
                <a:path w="755650" h="421005">
                  <a:moveTo>
                    <a:pt x="556602" y="160655"/>
                  </a:moveTo>
                  <a:lnTo>
                    <a:pt x="545795" y="160655"/>
                  </a:lnTo>
                  <a:lnTo>
                    <a:pt x="542163" y="161823"/>
                  </a:lnTo>
                  <a:lnTo>
                    <a:pt x="536663" y="166382"/>
                  </a:lnTo>
                  <a:lnTo>
                    <a:pt x="534619" y="169087"/>
                  </a:lnTo>
                  <a:lnTo>
                    <a:pt x="533222" y="172250"/>
                  </a:lnTo>
                  <a:lnTo>
                    <a:pt x="566372" y="172250"/>
                  </a:lnTo>
                  <a:lnTo>
                    <a:pt x="566280" y="171742"/>
                  </a:lnTo>
                  <a:lnTo>
                    <a:pt x="563676" y="167360"/>
                  </a:lnTo>
                  <a:lnTo>
                    <a:pt x="561073" y="162890"/>
                  </a:lnTo>
                  <a:lnTo>
                    <a:pt x="556602" y="160655"/>
                  </a:lnTo>
                  <a:close/>
                </a:path>
                <a:path w="755650" h="421005">
                  <a:moveTo>
                    <a:pt x="593445" y="174625"/>
                  </a:moveTo>
                  <a:lnTo>
                    <a:pt x="579475" y="174625"/>
                  </a:lnTo>
                  <a:lnTo>
                    <a:pt x="579512" y="230505"/>
                  </a:lnTo>
                  <a:lnTo>
                    <a:pt x="579905" y="235445"/>
                  </a:lnTo>
                  <a:lnTo>
                    <a:pt x="579945" y="235953"/>
                  </a:lnTo>
                  <a:lnTo>
                    <a:pt x="594093" y="252857"/>
                  </a:lnTo>
                  <a:lnTo>
                    <a:pt x="608812" y="252857"/>
                  </a:lnTo>
                  <a:lnTo>
                    <a:pt x="608812" y="240284"/>
                  </a:lnTo>
                  <a:lnTo>
                    <a:pt x="599960" y="240284"/>
                  </a:lnTo>
                  <a:lnTo>
                    <a:pt x="597966" y="239674"/>
                  </a:lnTo>
                  <a:lnTo>
                    <a:pt x="593445" y="226961"/>
                  </a:lnTo>
                  <a:lnTo>
                    <a:pt x="593445" y="174625"/>
                  </a:lnTo>
                  <a:close/>
                </a:path>
                <a:path w="755650" h="421005">
                  <a:moveTo>
                    <a:pt x="595541" y="141097"/>
                  </a:moveTo>
                  <a:lnTo>
                    <a:pt x="581571" y="141097"/>
                  </a:lnTo>
                  <a:lnTo>
                    <a:pt x="581640" y="146215"/>
                  </a:lnTo>
                  <a:lnTo>
                    <a:pt x="580682" y="150596"/>
                  </a:lnTo>
                  <a:lnTo>
                    <a:pt x="576592" y="158419"/>
                  </a:lnTo>
                  <a:lnTo>
                    <a:pt x="573608" y="160934"/>
                  </a:lnTo>
                  <a:lnTo>
                    <a:pt x="569696" y="162052"/>
                  </a:lnTo>
                  <a:lnTo>
                    <a:pt x="569696" y="174625"/>
                  </a:lnTo>
                  <a:lnTo>
                    <a:pt x="608812" y="174625"/>
                  </a:lnTo>
                  <a:lnTo>
                    <a:pt x="608812" y="162052"/>
                  </a:lnTo>
                  <a:lnTo>
                    <a:pt x="585063" y="162052"/>
                  </a:lnTo>
                  <a:lnTo>
                    <a:pt x="588048" y="161124"/>
                  </a:lnTo>
                  <a:lnTo>
                    <a:pt x="590511" y="158699"/>
                  </a:lnTo>
                  <a:lnTo>
                    <a:pt x="592467" y="154787"/>
                  </a:lnTo>
                  <a:lnTo>
                    <a:pt x="594512" y="150787"/>
                  </a:lnTo>
                  <a:lnTo>
                    <a:pt x="595541" y="146215"/>
                  </a:lnTo>
                  <a:lnTo>
                    <a:pt x="595541" y="141097"/>
                  </a:lnTo>
                  <a:close/>
                </a:path>
                <a:path w="755650" h="421005">
                  <a:moveTo>
                    <a:pt x="45542" y="378587"/>
                  </a:moveTo>
                  <a:lnTo>
                    <a:pt x="0" y="378587"/>
                  </a:lnTo>
                  <a:lnTo>
                    <a:pt x="0" y="392557"/>
                  </a:lnTo>
                  <a:lnTo>
                    <a:pt x="45542" y="392557"/>
                  </a:lnTo>
                  <a:lnTo>
                    <a:pt x="45542" y="378587"/>
                  </a:lnTo>
                  <a:close/>
                </a:path>
                <a:path w="755650" h="421005">
                  <a:moveTo>
                    <a:pt x="29756" y="298958"/>
                  </a:moveTo>
                  <a:lnTo>
                    <a:pt x="15786" y="298958"/>
                  </a:lnTo>
                  <a:lnTo>
                    <a:pt x="15786" y="378587"/>
                  </a:lnTo>
                  <a:lnTo>
                    <a:pt x="29756" y="378587"/>
                  </a:lnTo>
                  <a:lnTo>
                    <a:pt x="29756" y="298958"/>
                  </a:lnTo>
                  <a:close/>
                </a:path>
                <a:path w="755650" h="421005">
                  <a:moveTo>
                    <a:pt x="29756" y="280797"/>
                  </a:moveTo>
                  <a:lnTo>
                    <a:pt x="17183" y="280797"/>
                  </a:lnTo>
                  <a:lnTo>
                    <a:pt x="13830" y="289179"/>
                  </a:lnTo>
                  <a:lnTo>
                    <a:pt x="8102" y="293370"/>
                  </a:lnTo>
                  <a:lnTo>
                    <a:pt x="0" y="293370"/>
                  </a:lnTo>
                  <a:lnTo>
                    <a:pt x="0" y="306641"/>
                  </a:lnTo>
                  <a:lnTo>
                    <a:pt x="4559" y="306641"/>
                  </a:lnTo>
                  <a:lnTo>
                    <a:pt x="7962" y="306031"/>
                  </a:lnTo>
                  <a:lnTo>
                    <a:pt x="12433" y="303618"/>
                  </a:lnTo>
                  <a:lnTo>
                    <a:pt x="14300" y="301663"/>
                  </a:lnTo>
                  <a:lnTo>
                    <a:pt x="15786" y="298958"/>
                  </a:lnTo>
                  <a:lnTo>
                    <a:pt x="29756" y="298958"/>
                  </a:lnTo>
                  <a:lnTo>
                    <a:pt x="29756" y="280797"/>
                  </a:lnTo>
                  <a:close/>
                </a:path>
                <a:path w="755650" h="421005">
                  <a:moveTo>
                    <a:pt x="82219" y="279400"/>
                  </a:moveTo>
                  <a:lnTo>
                    <a:pt x="65646" y="279400"/>
                  </a:lnTo>
                  <a:lnTo>
                    <a:pt x="59537" y="281825"/>
                  </a:lnTo>
                  <a:lnTo>
                    <a:pt x="51714" y="291503"/>
                  </a:lnTo>
                  <a:lnTo>
                    <a:pt x="49758" y="299466"/>
                  </a:lnTo>
                  <a:lnTo>
                    <a:pt x="49758" y="373888"/>
                  </a:lnTo>
                  <a:lnTo>
                    <a:pt x="51714" y="381850"/>
                  </a:lnTo>
                  <a:lnTo>
                    <a:pt x="59537" y="391528"/>
                  </a:lnTo>
                  <a:lnTo>
                    <a:pt x="65646" y="393954"/>
                  </a:lnTo>
                  <a:lnTo>
                    <a:pt x="82219" y="393954"/>
                  </a:lnTo>
                  <a:lnTo>
                    <a:pt x="88315" y="391528"/>
                  </a:lnTo>
                  <a:lnTo>
                    <a:pt x="96139" y="381850"/>
                  </a:lnTo>
                  <a:lnTo>
                    <a:pt x="96597" y="379984"/>
                  </a:lnTo>
                  <a:lnTo>
                    <a:pt x="71234" y="379984"/>
                  </a:lnTo>
                  <a:lnTo>
                    <a:pt x="69138" y="379476"/>
                  </a:lnTo>
                  <a:lnTo>
                    <a:pt x="63728" y="367271"/>
                  </a:lnTo>
                  <a:lnTo>
                    <a:pt x="63728" y="360845"/>
                  </a:lnTo>
                  <a:lnTo>
                    <a:pt x="73882" y="344779"/>
                  </a:lnTo>
                  <a:lnTo>
                    <a:pt x="63728" y="344779"/>
                  </a:lnTo>
                  <a:lnTo>
                    <a:pt x="63728" y="306082"/>
                  </a:lnTo>
                  <a:lnTo>
                    <a:pt x="64008" y="302641"/>
                  </a:lnTo>
                  <a:lnTo>
                    <a:pt x="71234" y="293370"/>
                  </a:lnTo>
                  <a:lnTo>
                    <a:pt x="96597" y="293370"/>
                  </a:lnTo>
                  <a:lnTo>
                    <a:pt x="96139" y="291503"/>
                  </a:lnTo>
                  <a:lnTo>
                    <a:pt x="88315" y="281825"/>
                  </a:lnTo>
                  <a:lnTo>
                    <a:pt x="82219" y="279400"/>
                  </a:lnTo>
                  <a:close/>
                </a:path>
                <a:path w="755650" h="421005">
                  <a:moveTo>
                    <a:pt x="98094" y="328574"/>
                  </a:moveTo>
                  <a:lnTo>
                    <a:pt x="84124" y="328574"/>
                  </a:lnTo>
                  <a:lnTo>
                    <a:pt x="84124" y="367271"/>
                  </a:lnTo>
                  <a:lnTo>
                    <a:pt x="83807" y="370713"/>
                  </a:lnTo>
                  <a:lnTo>
                    <a:pt x="83146" y="373138"/>
                  </a:lnTo>
                  <a:lnTo>
                    <a:pt x="82588" y="375564"/>
                  </a:lnTo>
                  <a:lnTo>
                    <a:pt x="81572" y="377329"/>
                  </a:lnTo>
                  <a:lnTo>
                    <a:pt x="78676" y="379476"/>
                  </a:lnTo>
                  <a:lnTo>
                    <a:pt x="76631" y="379984"/>
                  </a:lnTo>
                  <a:lnTo>
                    <a:pt x="96597" y="379984"/>
                  </a:lnTo>
                  <a:lnTo>
                    <a:pt x="98094" y="373888"/>
                  </a:lnTo>
                  <a:lnTo>
                    <a:pt x="98094" y="328574"/>
                  </a:lnTo>
                  <a:close/>
                </a:path>
                <a:path w="755650" h="421005">
                  <a:moveTo>
                    <a:pt x="96597" y="293370"/>
                  </a:moveTo>
                  <a:lnTo>
                    <a:pt x="76631" y="293370"/>
                  </a:lnTo>
                  <a:lnTo>
                    <a:pt x="78676" y="293928"/>
                  </a:lnTo>
                  <a:lnTo>
                    <a:pt x="80073" y="295046"/>
                  </a:lnTo>
                  <a:lnTo>
                    <a:pt x="81572" y="296075"/>
                  </a:lnTo>
                  <a:lnTo>
                    <a:pt x="82588" y="297789"/>
                  </a:lnTo>
                  <a:lnTo>
                    <a:pt x="83146" y="300215"/>
                  </a:lnTo>
                  <a:lnTo>
                    <a:pt x="83807" y="302641"/>
                  </a:lnTo>
                  <a:lnTo>
                    <a:pt x="84124" y="306082"/>
                  </a:lnTo>
                  <a:lnTo>
                    <a:pt x="84124" y="312369"/>
                  </a:lnTo>
                  <a:lnTo>
                    <a:pt x="63728" y="344779"/>
                  </a:lnTo>
                  <a:lnTo>
                    <a:pt x="73882" y="344779"/>
                  </a:lnTo>
                  <a:lnTo>
                    <a:pt x="84124" y="328574"/>
                  </a:lnTo>
                  <a:lnTo>
                    <a:pt x="98094" y="328574"/>
                  </a:lnTo>
                  <a:lnTo>
                    <a:pt x="98094" y="299466"/>
                  </a:lnTo>
                  <a:lnTo>
                    <a:pt x="96597" y="293370"/>
                  </a:lnTo>
                  <a:close/>
                </a:path>
                <a:path w="755650" h="421005">
                  <a:moveTo>
                    <a:pt x="136207" y="279400"/>
                  </a:moveTo>
                  <a:lnTo>
                    <a:pt x="119634" y="279400"/>
                  </a:lnTo>
                  <a:lnTo>
                    <a:pt x="113538" y="281825"/>
                  </a:lnTo>
                  <a:lnTo>
                    <a:pt x="105714" y="291503"/>
                  </a:lnTo>
                  <a:lnTo>
                    <a:pt x="103759" y="299466"/>
                  </a:lnTo>
                  <a:lnTo>
                    <a:pt x="103759" y="373888"/>
                  </a:lnTo>
                  <a:lnTo>
                    <a:pt x="105714" y="381850"/>
                  </a:lnTo>
                  <a:lnTo>
                    <a:pt x="113538" y="391528"/>
                  </a:lnTo>
                  <a:lnTo>
                    <a:pt x="119634" y="393954"/>
                  </a:lnTo>
                  <a:lnTo>
                    <a:pt x="136207" y="393954"/>
                  </a:lnTo>
                  <a:lnTo>
                    <a:pt x="142316" y="391528"/>
                  </a:lnTo>
                  <a:lnTo>
                    <a:pt x="150139" y="381850"/>
                  </a:lnTo>
                  <a:lnTo>
                    <a:pt x="150597" y="379984"/>
                  </a:lnTo>
                  <a:lnTo>
                    <a:pt x="125222" y="379984"/>
                  </a:lnTo>
                  <a:lnTo>
                    <a:pt x="123126" y="379476"/>
                  </a:lnTo>
                  <a:lnTo>
                    <a:pt x="117729" y="367271"/>
                  </a:lnTo>
                  <a:lnTo>
                    <a:pt x="117729" y="360845"/>
                  </a:lnTo>
                  <a:lnTo>
                    <a:pt x="127882" y="344779"/>
                  </a:lnTo>
                  <a:lnTo>
                    <a:pt x="117729" y="344779"/>
                  </a:lnTo>
                  <a:lnTo>
                    <a:pt x="117729" y="306082"/>
                  </a:lnTo>
                  <a:lnTo>
                    <a:pt x="118008" y="302641"/>
                  </a:lnTo>
                  <a:lnTo>
                    <a:pt x="125222" y="293370"/>
                  </a:lnTo>
                  <a:lnTo>
                    <a:pt x="150597" y="293370"/>
                  </a:lnTo>
                  <a:lnTo>
                    <a:pt x="150139" y="291503"/>
                  </a:lnTo>
                  <a:lnTo>
                    <a:pt x="142316" y="281825"/>
                  </a:lnTo>
                  <a:lnTo>
                    <a:pt x="136207" y="279400"/>
                  </a:lnTo>
                  <a:close/>
                </a:path>
                <a:path w="755650" h="421005">
                  <a:moveTo>
                    <a:pt x="152095" y="328574"/>
                  </a:moveTo>
                  <a:lnTo>
                    <a:pt x="138125" y="328574"/>
                  </a:lnTo>
                  <a:lnTo>
                    <a:pt x="138125" y="367271"/>
                  </a:lnTo>
                  <a:lnTo>
                    <a:pt x="137795" y="370713"/>
                  </a:lnTo>
                  <a:lnTo>
                    <a:pt x="137147" y="373138"/>
                  </a:lnTo>
                  <a:lnTo>
                    <a:pt x="136588" y="375564"/>
                  </a:lnTo>
                  <a:lnTo>
                    <a:pt x="135559" y="377329"/>
                  </a:lnTo>
                  <a:lnTo>
                    <a:pt x="132676" y="379476"/>
                  </a:lnTo>
                  <a:lnTo>
                    <a:pt x="130619" y="379984"/>
                  </a:lnTo>
                  <a:lnTo>
                    <a:pt x="150597" y="379984"/>
                  </a:lnTo>
                  <a:lnTo>
                    <a:pt x="152095" y="373888"/>
                  </a:lnTo>
                  <a:lnTo>
                    <a:pt x="152095" y="328574"/>
                  </a:lnTo>
                  <a:close/>
                </a:path>
                <a:path w="755650" h="421005">
                  <a:moveTo>
                    <a:pt x="150597" y="293370"/>
                  </a:moveTo>
                  <a:lnTo>
                    <a:pt x="130619" y="293370"/>
                  </a:lnTo>
                  <a:lnTo>
                    <a:pt x="132676" y="293928"/>
                  </a:lnTo>
                  <a:lnTo>
                    <a:pt x="134073" y="295046"/>
                  </a:lnTo>
                  <a:lnTo>
                    <a:pt x="135559" y="296075"/>
                  </a:lnTo>
                  <a:lnTo>
                    <a:pt x="136588" y="297789"/>
                  </a:lnTo>
                  <a:lnTo>
                    <a:pt x="137147" y="300215"/>
                  </a:lnTo>
                  <a:lnTo>
                    <a:pt x="137795" y="302641"/>
                  </a:lnTo>
                  <a:lnTo>
                    <a:pt x="138125" y="306082"/>
                  </a:lnTo>
                  <a:lnTo>
                    <a:pt x="138125" y="312369"/>
                  </a:lnTo>
                  <a:lnTo>
                    <a:pt x="117729" y="344779"/>
                  </a:lnTo>
                  <a:lnTo>
                    <a:pt x="127882" y="344779"/>
                  </a:lnTo>
                  <a:lnTo>
                    <a:pt x="138125" y="328574"/>
                  </a:lnTo>
                  <a:lnTo>
                    <a:pt x="152095" y="328574"/>
                  </a:lnTo>
                  <a:lnTo>
                    <a:pt x="152095" y="299466"/>
                  </a:lnTo>
                  <a:lnTo>
                    <a:pt x="150597" y="293370"/>
                  </a:lnTo>
                  <a:close/>
                </a:path>
                <a:path w="755650" h="421005">
                  <a:moveTo>
                    <a:pt x="215023" y="279400"/>
                  </a:moveTo>
                  <a:lnTo>
                    <a:pt x="207619" y="279400"/>
                  </a:lnTo>
                  <a:lnTo>
                    <a:pt x="166128" y="393954"/>
                  </a:lnTo>
                  <a:lnTo>
                    <a:pt x="173532" y="393954"/>
                  </a:lnTo>
                  <a:lnTo>
                    <a:pt x="215023" y="279400"/>
                  </a:lnTo>
                  <a:close/>
                </a:path>
                <a:path w="755650" h="421005">
                  <a:moveTo>
                    <a:pt x="212229" y="352044"/>
                  </a:moveTo>
                  <a:lnTo>
                    <a:pt x="200494" y="352044"/>
                  </a:lnTo>
                  <a:lnTo>
                    <a:pt x="196164" y="354050"/>
                  </a:lnTo>
                  <a:lnTo>
                    <a:pt x="193370" y="358051"/>
                  </a:lnTo>
                  <a:lnTo>
                    <a:pt x="190665" y="362051"/>
                  </a:lnTo>
                  <a:lnTo>
                    <a:pt x="189318" y="367042"/>
                  </a:lnTo>
                  <a:lnTo>
                    <a:pt x="189318" y="378955"/>
                  </a:lnTo>
                  <a:lnTo>
                    <a:pt x="190665" y="383946"/>
                  </a:lnTo>
                  <a:lnTo>
                    <a:pt x="193370" y="387946"/>
                  </a:lnTo>
                  <a:lnTo>
                    <a:pt x="196164" y="391947"/>
                  </a:lnTo>
                  <a:lnTo>
                    <a:pt x="200494" y="393954"/>
                  </a:lnTo>
                  <a:lnTo>
                    <a:pt x="212229" y="393954"/>
                  </a:lnTo>
                  <a:lnTo>
                    <a:pt x="216509" y="391947"/>
                  </a:lnTo>
                  <a:lnTo>
                    <a:pt x="219214" y="387946"/>
                  </a:lnTo>
                  <a:lnTo>
                    <a:pt x="219897" y="386969"/>
                  </a:lnTo>
                  <a:lnTo>
                    <a:pt x="199656" y="386969"/>
                  </a:lnTo>
                  <a:lnTo>
                    <a:pt x="196303" y="382308"/>
                  </a:lnTo>
                  <a:lnTo>
                    <a:pt x="196303" y="363689"/>
                  </a:lnTo>
                  <a:lnTo>
                    <a:pt x="199656" y="359029"/>
                  </a:lnTo>
                  <a:lnTo>
                    <a:pt x="219897" y="359029"/>
                  </a:lnTo>
                  <a:lnTo>
                    <a:pt x="219214" y="358051"/>
                  </a:lnTo>
                  <a:lnTo>
                    <a:pt x="216509" y="354050"/>
                  </a:lnTo>
                  <a:lnTo>
                    <a:pt x="212229" y="352044"/>
                  </a:lnTo>
                  <a:close/>
                </a:path>
                <a:path w="755650" h="421005">
                  <a:moveTo>
                    <a:pt x="219897" y="359029"/>
                  </a:moveTo>
                  <a:lnTo>
                    <a:pt x="213067" y="359029"/>
                  </a:lnTo>
                  <a:lnTo>
                    <a:pt x="216420" y="363689"/>
                  </a:lnTo>
                  <a:lnTo>
                    <a:pt x="216420" y="382308"/>
                  </a:lnTo>
                  <a:lnTo>
                    <a:pt x="213067" y="386969"/>
                  </a:lnTo>
                  <a:lnTo>
                    <a:pt x="219897" y="386969"/>
                  </a:lnTo>
                  <a:lnTo>
                    <a:pt x="222008" y="383946"/>
                  </a:lnTo>
                  <a:lnTo>
                    <a:pt x="223405" y="378955"/>
                  </a:lnTo>
                  <a:lnTo>
                    <a:pt x="223405" y="367042"/>
                  </a:lnTo>
                  <a:lnTo>
                    <a:pt x="222008" y="362051"/>
                  </a:lnTo>
                  <a:lnTo>
                    <a:pt x="219897" y="359029"/>
                  </a:lnTo>
                  <a:close/>
                </a:path>
                <a:path w="755650" h="421005">
                  <a:moveTo>
                    <a:pt x="180657" y="279400"/>
                  </a:moveTo>
                  <a:lnTo>
                    <a:pt x="168922" y="279400"/>
                  </a:lnTo>
                  <a:lnTo>
                    <a:pt x="164592" y="281406"/>
                  </a:lnTo>
                  <a:lnTo>
                    <a:pt x="161798" y="285407"/>
                  </a:lnTo>
                  <a:lnTo>
                    <a:pt x="159092" y="289407"/>
                  </a:lnTo>
                  <a:lnTo>
                    <a:pt x="157746" y="294398"/>
                  </a:lnTo>
                  <a:lnTo>
                    <a:pt x="157746" y="306311"/>
                  </a:lnTo>
                  <a:lnTo>
                    <a:pt x="159092" y="311302"/>
                  </a:lnTo>
                  <a:lnTo>
                    <a:pt x="161798" y="315302"/>
                  </a:lnTo>
                  <a:lnTo>
                    <a:pt x="164592" y="319303"/>
                  </a:lnTo>
                  <a:lnTo>
                    <a:pt x="168922" y="321310"/>
                  </a:lnTo>
                  <a:lnTo>
                    <a:pt x="180657" y="321310"/>
                  </a:lnTo>
                  <a:lnTo>
                    <a:pt x="184937" y="319303"/>
                  </a:lnTo>
                  <a:lnTo>
                    <a:pt x="187642" y="315302"/>
                  </a:lnTo>
                  <a:lnTo>
                    <a:pt x="188325" y="314325"/>
                  </a:lnTo>
                  <a:lnTo>
                    <a:pt x="168084" y="314325"/>
                  </a:lnTo>
                  <a:lnTo>
                    <a:pt x="164731" y="309664"/>
                  </a:lnTo>
                  <a:lnTo>
                    <a:pt x="164731" y="291045"/>
                  </a:lnTo>
                  <a:lnTo>
                    <a:pt x="168084" y="286385"/>
                  </a:lnTo>
                  <a:lnTo>
                    <a:pt x="188325" y="286385"/>
                  </a:lnTo>
                  <a:lnTo>
                    <a:pt x="187642" y="285407"/>
                  </a:lnTo>
                  <a:lnTo>
                    <a:pt x="184937" y="281406"/>
                  </a:lnTo>
                  <a:lnTo>
                    <a:pt x="180657" y="279400"/>
                  </a:lnTo>
                  <a:close/>
                </a:path>
                <a:path w="755650" h="421005">
                  <a:moveTo>
                    <a:pt x="188325" y="286385"/>
                  </a:moveTo>
                  <a:lnTo>
                    <a:pt x="181495" y="286385"/>
                  </a:lnTo>
                  <a:lnTo>
                    <a:pt x="184848" y="291045"/>
                  </a:lnTo>
                  <a:lnTo>
                    <a:pt x="184848" y="309664"/>
                  </a:lnTo>
                  <a:lnTo>
                    <a:pt x="181495" y="314325"/>
                  </a:lnTo>
                  <a:lnTo>
                    <a:pt x="188325" y="314325"/>
                  </a:lnTo>
                  <a:lnTo>
                    <a:pt x="190436" y="311302"/>
                  </a:lnTo>
                  <a:lnTo>
                    <a:pt x="191833" y="306311"/>
                  </a:lnTo>
                  <a:lnTo>
                    <a:pt x="191833" y="294398"/>
                  </a:lnTo>
                  <a:lnTo>
                    <a:pt x="190436" y="289407"/>
                  </a:lnTo>
                  <a:lnTo>
                    <a:pt x="188325" y="286385"/>
                  </a:lnTo>
                  <a:close/>
                </a:path>
                <a:path w="755650" h="421005">
                  <a:moveTo>
                    <a:pt x="283819" y="300355"/>
                  </a:moveTo>
                  <a:lnTo>
                    <a:pt x="267055" y="300355"/>
                  </a:lnTo>
                  <a:lnTo>
                    <a:pt x="260908" y="302958"/>
                  </a:lnTo>
                  <a:lnTo>
                    <a:pt x="256997" y="308178"/>
                  </a:lnTo>
                  <a:lnTo>
                    <a:pt x="253174" y="313397"/>
                  </a:lnTo>
                  <a:lnTo>
                    <a:pt x="251269" y="321640"/>
                  </a:lnTo>
                  <a:lnTo>
                    <a:pt x="251269" y="372668"/>
                  </a:lnTo>
                  <a:lnTo>
                    <a:pt x="253174" y="380911"/>
                  </a:lnTo>
                  <a:lnTo>
                    <a:pt x="256997" y="386130"/>
                  </a:lnTo>
                  <a:lnTo>
                    <a:pt x="260908" y="391350"/>
                  </a:lnTo>
                  <a:lnTo>
                    <a:pt x="267055" y="393954"/>
                  </a:lnTo>
                  <a:lnTo>
                    <a:pt x="283819" y="393954"/>
                  </a:lnTo>
                  <a:lnTo>
                    <a:pt x="289915" y="391350"/>
                  </a:lnTo>
                  <a:lnTo>
                    <a:pt x="293738" y="386130"/>
                  </a:lnTo>
                  <a:lnTo>
                    <a:pt x="296305" y="381649"/>
                  </a:lnTo>
                  <a:lnTo>
                    <a:pt x="296392" y="381381"/>
                  </a:lnTo>
                  <a:lnTo>
                    <a:pt x="271894" y="381381"/>
                  </a:lnTo>
                  <a:lnTo>
                    <a:pt x="269290" y="380123"/>
                  </a:lnTo>
                  <a:lnTo>
                    <a:pt x="267614" y="377609"/>
                  </a:lnTo>
                  <a:lnTo>
                    <a:pt x="266026" y="375094"/>
                  </a:lnTo>
                  <a:lnTo>
                    <a:pt x="265239" y="370395"/>
                  </a:lnTo>
                  <a:lnTo>
                    <a:pt x="265239" y="324015"/>
                  </a:lnTo>
                  <a:lnTo>
                    <a:pt x="271894" y="312928"/>
                  </a:lnTo>
                  <a:lnTo>
                    <a:pt x="296392" y="312928"/>
                  </a:lnTo>
                  <a:lnTo>
                    <a:pt x="296305" y="312659"/>
                  </a:lnTo>
                  <a:lnTo>
                    <a:pt x="293738" y="308178"/>
                  </a:lnTo>
                  <a:lnTo>
                    <a:pt x="289915" y="302958"/>
                  </a:lnTo>
                  <a:lnTo>
                    <a:pt x="283819" y="300355"/>
                  </a:lnTo>
                  <a:close/>
                </a:path>
                <a:path w="755650" h="421005">
                  <a:moveTo>
                    <a:pt x="296392" y="312928"/>
                  </a:moveTo>
                  <a:lnTo>
                    <a:pt x="278980" y="312928"/>
                  </a:lnTo>
                  <a:lnTo>
                    <a:pt x="281533" y="314236"/>
                  </a:lnTo>
                  <a:lnTo>
                    <a:pt x="283035" y="316699"/>
                  </a:lnTo>
                  <a:lnTo>
                    <a:pt x="284704" y="319214"/>
                  </a:lnTo>
                  <a:lnTo>
                    <a:pt x="284797" y="319354"/>
                  </a:lnTo>
                  <a:lnTo>
                    <a:pt x="285635" y="324015"/>
                  </a:lnTo>
                  <a:lnTo>
                    <a:pt x="285635" y="370395"/>
                  </a:lnTo>
                  <a:lnTo>
                    <a:pt x="284797" y="375094"/>
                  </a:lnTo>
                  <a:lnTo>
                    <a:pt x="283121" y="377609"/>
                  </a:lnTo>
                  <a:lnTo>
                    <a:pt x="281533" y="380123"/>
                  </a:lnTo>
                  <a:lnTo>
                    <a:pt x="278980" y="381381"/>
                  </a:lnTo>
                  <a:lnTo>
                    <a:pt x="296392" y="381381"/>
                  </a:lnTo>
                  <a:lnTo>
                    <a:pt x="298138" y="376034"/>
                  </a:lnTo>
                  <a:lnTo>
                    <a:pt x="299238" y="369285"/>
                  </a:lnTo>
                  <a:lnTo>
                    <a:pt x="299508" y="363499"/>
                  </a:lnTo>
                  <a:lnTo>
                    <a:pt x="299605" y="332905"/>
                  </a:lnTo>
                  <a:lnTo>
                    <a:pt x="299238" y="325023"/>
                  </a:lnTo>
                  <a:lnTo>
                    <a:pt x="298138" y="318274"/>
                  </a:lnTo>
                  <a:lnTo>
                    <a:pt x="296392" y="312928"/>
                  </a:lnTo>
                  <a:close/>
                </a:path>
                <a:path w="755650" h="421005">
                  <a:moveTo>
                    <a:pt x="319227" y="301752"/>
                  </a:moveTo>
                  <a:lnTo>
                    <a:pt x="305257" y="301752"/>
                  </a:lnTo>
                  <a:lnTo>
                    <a:pt x="305257" y="420497"/>
                  </a:lnTo>
                  <a:lnTo>
                    <a:pt x="319227" y="420497"/>
                  </a:lnTo>
                  <a:lnTo>
                    <a:pt x="319227" y="382358"/>
                  </a:lnTo>
                  <a:lnTo>
                    <a:pt x="352397" y="382358"/>
                  </a:lnTo>
                  <a:lnTo>
                    <a:pt x="352572" y="381381"/>
                  </a:lnTo>
                  <a:lnTo>
                    <a:pt x="326491" y="381381"/>
                  </a:lnTo>
                  <a:lnTo>
                    <a:pt x="323748" y="380072"/>
                  </a:lnTo>
                  <a:lnTo>
                    <a:pt x="321881" y="377469"/>
                  </a:lnTo>
                  <a:lnTo>
                    <a:pt x="320116" y="374764"/>
                  </a:lnTo>
                  <a:lnTo>
                    <a:pt x="319227" y="371271"/>
                  </a:lnTo>
                  <a:lnTo>
                    <a:pt x="319227" y="323037"/>
                  </a:lnTo>
                  <a:lnTo>
                    <a:pt x="320116" y="319582"/>
                  </a:lnTo>
                  <a:lnTo>
                    <a:pt x="321881" y="316979"/>
                  </a:lnTo>
                  <a:lnTo>
                    <a:pt x="323748" y="314274"/>
                  </a:lnTo>
                  <a:lnTo>
                    <a:pt x="326491" y="312928"/>
                  </a:lnTo>
                  <a:lnTo>
                    <a:pt x="352564" y="312928"/>
                  </a:lnTo>
                  <a:lnTo>
                    <a:pt x="352389" y="311950"/>
                  </a:lnTo>
                  <a:lnTo>
                    <a:pt x="319227" y="311950"/>
                  </a:lnTo>
                  <a:lnTo>
                    <a:pt x="319227" y="301752"/>
                  </a:lnTo>
                  <a:close/>
                </a:path>
                <a:path w="755650" h="421005">
                  <a:moveTo>
                    <a:pt x="352397" y="382358"/>
                  </a:moveTo>
                  <a:lnTo>
                    <a:pt x="319227" y="382358"/>
                  </a:lnTo>
                  <a:lnTo>
                    <a:pt x="320624" y="385521"/>
                  </a:lnTo>
                  <a:lnTo>
                    <a:pt x="322681" y="388277"/>
                  </a:lnTo>
                  <a:lnTo>
                    <a:pt x="325374" y="390601"/>
                  </a:lnTo>
                  <a:lnTo>
                    <a:pt x="328168" y="392836"/>
                  </a:lnTo>
                  <a:lnTo>
                    <a:pt x="331800" y="393954"/>
                  </a:lnTo>
                  <a:lnTo>
                    <a:pt x="342607" y="393954"/>
                  </a:lnTo>
                  <a:lnTo>
                    <a:pt x="347078" y="391769"/>
                  </a:lnTo>
                  <a:lnTo>
                    <a:pt x="349681" y="387388"/>
                  </a:lnTo>
                  <a:lnTo>
                    <a:pt x="352298" y="382917"/>
                  </a:lnTo>
                  <a:lnTo>
                    <a:pt x="352397" y="382358"/>
                  </a:lnTo>
                  <a:close/>
                </a:path>
                <a:path w="755650" h="421005">
                  <a:moveTo>
                    <a:pt x="352564" y="312928"/>
                  </a:moveTo>
                  <a:lnTo>
                    <a:pt x="333476" y="312928"/>
                  </a:lnTo>
                  <a:lnTo>
                    <a:pt x="335902" y="314096"/>
                  </a:lnTo>
                  <a:lnTo>
                    <a:pt x="337388" y="316420"/>
                  </a:lnTo>
                  <a:lnTo>
                    <a:pt x="338886" y="318655"/>
                  </a:lnTo>
                  <a:lnTo>
                    <a:pt x="339623" y="322059"/>
                  </a:lnTo>
                  <a:lnTo>
                    <a:pt x="339623" y="372249"/>
                  </a:lnTo>
                  <a:lnTo>
                    <a:pt x="333476" y="381381"/>
                  </a:lnTo>
                  <a:lnTo>
                    <a:pt x="352572" y="381381"/>
                  </a:lnTo>
                  <a:lnTo>
                    <a:pt x="353584" y="375704"/>
                  </a:lnTo>
                  <a:lnTo>
                    <a:pt x="353593" y="318655"/>
                  </a:lnTo>
                  <a:lnTo>
                    <a:pt x="352564" y="312928"/>
                  </a:lnTo>
                  <a:close/>
                </a:path>
                <a:path w="755650" h="421005">
                  <a:moveTo>
                    <a:pt x="342607" y="300355"/>
                  </a:moveTo>
                  <a:lnTo>
                    <a:pt x="331800" y="300355"/>
                  </a:lnTo>
                  <a:lnTo>
                    <a:pt x="328168" y="301523"/>
                  </a:lnTo>
                  <a:lnTo>
                    <a:pt x="322681" y="306082"/>
                  </a:lnTo>
                  <a:lnTo>
                    <a:pt x="320624" y="308787"/>
                  </a:lnTo>
                  <a:lnTo>
                    <a:pt x="319227" y="311950"/>
                  </a:lnTo>
                  <a:lnTo>
                    <a:pt x="352389" y="311950"/>
                  </a:lnTo>
                  <a:lnTo>
                    <a:pt x="352298" y="311442"/>
                  </a:lnTo>
                  <a:lnTo>
                    <a:pt x="349681" y="307060"/>
                  </a:lnTo>
                  <a:lnTo>
                    <a:pt x="347078" y="302590"/>
                  </a:lnTo>
                  <a:lnTo>
                    <a:pt x="342607" y="300355"/>
                  </a:lnTo>
                  <a:close/>
                </a:path>
                <a:path w="755650" h="421005">
                  <a:moveTo>
                    <a:pt x="391401" y="300355"/>
                  </a:moveTo>
                  <a:lnTo>
                    <a:pt x="374548" y="300355"/>
                  </a:lnTo>
                  <a:lnTo>
                    <a:pt x="368350" y="302958"/>
                  </a:lnTo>
                  <a:lnTo>
                    <a:pt x="358571" y="361403"/>
                  </a:lnTo>
                  <a:lnTo>
                    <a:pt x="358938" y="369285"/>
                  </a:lnTo>
                  <a:lnTo>
                    <a:pt x="374548" y="393954"/>
                  </a:lnTo>
                  <a:lnTo>
                    <a:pt x="391401" y="393954"/>
                  </a:lnTo>
                  <a:lnTo>
                    <a:pt x="397459" y="391350"/>
                  </a:lnTo>
                  <a:lnTo>
                    <a:pt x="401180" y="386130"/>
                  </a:lnTo>
                  <a:lnTo>
                    <a:pt x="404658" y="381381"/>
                  </a:lnTo>
                  <a:lnTo>
                    <a:pt x="379387" y="381381"/>
                  </a:lnTo>
                  <a:lnTo>
                    <a:pt x="376732" y="380123"/>
                  </a:lnTo>
                  <a:lnTo>
                    <a:pt x="372541" y="349250"/>
                  </a:lnTo>
                  <a:lnTo>
                    <a:pt x="406908" y="349250"/>
                  </a:lnTo>
                  <a:lnTo>
                    <a:pt x="406908" y="339471"/>
                  </a:lnTo>
                  <a:lnTo>
                    <a:pt x="372541" y="339471"/>
                  </a:lnTo>
                  <a:lnTo>
                    <a:pt x="372541" y="324015"/>
                  </a:lnTo>
                  <a:lnTo>
                    <a:pt x="373380" y="319354"/>
                  </a:lnTo>
                  <a:lnTo>
                    <a:pt x="375056" y="316839"/>
                  </a:lnTo>
                  <a:lnTo>
                    <a:pt x="376732" y="314236"/>
                  </a:lnTo>
                  <a:lnTo>
                    <a:pt x="379387" y="312928"/>
                  </a:lnTo>
                  <a:lnTo>
                    <a:pt x="404658" y="312928"/>
                  </a:lnTo>
                  <a:lnTo>
                    <a:pt x="401180" y="308178"/>
                  </a:lnTo>
                  <a:lnTo>
                    <a:pt x="397459" y="302958"/>
                  </a:lnTo>
                  <a:lnTo>
                    <a:pt x="391401" y="300355"/>
                  </a:lnTo>
                  <a:close/>
                </a:path>
                <a:path w="755650" h="421005">
                  <a:moveTo>
                    <a:pt x="406908" y="356933"/>
                  </a:moveTo>
                  <a:lnTo>
                    <a:pt x="392938" y="356933"/>
                  </a:lnTo>
                  <a:lnTo>
                    <a:pt x="392938" y="370395"/>
                  </a:lnTo>
                  <a:lnTo>
                    <a:pt x="392150" y="375094"/>
                  </a:lnTo>
                  <a:lnTo>
                    <a:pt x="390563" y="377609"/>
                  </a:lnTo>
                  <a:lnTo>
                    <a:pt x="389077" y="380123"/>
                  </a:lnTo>
                  <a:lnTo>
                    <a:pt x="386562" y="381381"/>
                  </a:lnTo>
                  <a:lnTo>
                    <a:pt x="404658" y="381381"/>
                  </a:lnTo>
                  <a:lnTo>
                    <a:pt x="405003" y="380911"/>
                  </a:lnTo>
                  <a:lnTo>
                    <a:pt x="406908" y="372668"/>
                  </a:lnTo>
                  <a:lnTo>
                    <a:pt x="406908" y="356933"/>
                  </a:lnTo>
                  <a:close/>
                </a:path>
                <a:path w="755650" h="421005">
                  <a:moveTo>
                    <a:pt x="404658" y="312928"/>
                  </a:moveTo>
                  <a:lnTo>
                    <a:pt x="386461" y="312928"/>
                  </a:lnTo>
                  <a:lnTo>
                    <a:pt x="389007" y="314236"/>
                  </a:lnTo>
                  <a:lnTo>
                    <a:pt x="392150" y="319214"/>
                  </a:lnTo>
                  <a:lnTo>
                    <a:pt x="392938" y="324015"/>
                  </a:lnTo>
                  <a:lnTo>
                    <a:pt x="392938" y="339471"/>
                  </a:lnTo>
                  <a:lnTo>
                    <a:pt x="406908" y="339471"/>
                  </a:lnTo>
                  <a:lnTo>
                    <a:pt x="406908" y="321640"/>
                  </a:lnTo>
                  <a:lnTo>
                    <a:pt x="405003" y="313397"/>
                  </a:lnTo>
                  <a:lnTo>
                    <a:pt x="404658" y="312928"/>
                  </a:lnTo>
                  <a:close/>
                </a:path>
                <a:path w="755650" h="421005">
                  <a:moveTo>
                    <a:pt x="426529" y="301752"/>
                  </a:moveTo>
                  <a:lnTo>
                    <a:pt x="412559" y="301752"/>
                  </a:lnTo>
                  <a:lnTo>
                    <a:pt x="412559" y="392557"/>
                  </a:lnTo>
                  <a:lnTo>
                    <a:pt x="426529" y="392557"/>
                  </a:lnTo>
                  <a:lnTo>
                    <a:pt x="426529" y="325412"/>
                  </a:lnTo>
                  <a:lnTo>
                    <a:pt x="427609" y="321538"/>
                  </a:lnTo>
                  <a:lnTo>
                    <a:pt x="431888" y="314655"/>
                  </a:lnTo>
                  <a:lnTo>
                    <a:pt x="434632" y="312928"/>
                  </a:lnTo>
                  <a:lnTo>
                    <a:pt x="426529" y="312928"/>
                  </a:lnTo>
                  <a:lnTo>
                    <a:pt x="426529" y="301752"/>
                  </a:lnTo>
                  <a:close/>
                </a:path>
                <a:path w="755650" h="421005">
                  <a:moveTo>
                    <a:pt x="448513" y="300355"/>
                  </a:moveTo>
                  <a:lnTo>
                    <a:pt x="439851" y="300355"/>
                  </a:lnTo>
                  <a:lnTo>
                    <a:pt x="436130" y="301561"/>
                  </a:lnTo>
                  <a:lnTo>
                    <a:pt x="430352" y="306412"/>
                  </a:lnTo>
                  <a:lnTo>
                    <a:pt x="428117" y="309384"/>
                  </a:lnTo>
                  <a:lnTo>
                    <a:pt x="426529" y="312928"/>
                  </a:lnTo>
                  <a:lnTo>
                    <a:pt x="440969" y="312928"/>
                  </a:lnTo>
                  <a:lnTo>
                    <a:pt x="442976" y="313994"/>
                  </a:lnTo>
                  <a:lnTo>
                    <a:pt x="443992" y="316141"/>
                  </a:lnTo>
                  <a:lnTo>
                    <a:pt x="445020" y="318185"/>
                  </a:lnTo>
                  <a:lnTo>
                    <a:pt x="445528" y="321538"/>
                  </a:lnTo>
                  <a:lnTo>
                    <a:pt x="445528" y="332206"/>
                  </a:lnTo>
                  <a:lnTo>
                    <a:pt x="459498" y="332206"/>
                  </a:lnTo>
                  <a:lnTo>
                    <a:pt x="459498" y="321538"/>
                  </a:lnTo>
                  <a:lnTo>
                    <a:pt x="459079" y="316280"/>
                  </a:lnTo>
                  <a:lnTo>
                    <a:pt x="458361" y="312928"/>
                  </a:lnTo>
                  <a:lnTo>
                    <a:pt x="458241" y="312369"/>
                  </a:lnTo>
                  <a:lnTo>
                    <a:pt x="457504" y="308368"/>
                  </a:lnTo>
                  <a:lnTo>
                    <a:pt x="456006" y="305384"/>
                  </a:lnTo>
                  <a:lnTo>
                    <a:pt x="453771" y="303428"/>
                  </a:lnTo>
                  <a:lnTo>
                    <a:pt x="451637" y="301383"/>
                  </a:lnTo>
                  <a:lnTo>
                    <a:pt x="448513" y="300355"/>
                  </a:lnTo>
                  <a:close/>
                </a:path>
                <a:path w="755650" h="421005">
                  <a:moveTo>
                    <a:pt x="508973" y="312928"/>
                  </a:moveTo>
                  <a:lnTo>
                    <a:pt x="490397" y="312928"/>
                  </a:lnTo>
                  <a:lnTo>
                    <a:pt x="492721" y="313855"/>
                  </a:lnTo>
                  <a:lnTo>
                    <a:pt x="494207" y="315722"/>
                  </a:lnTo>
                  <a:lnTo>
                    <a:pt x="495795" y="317588"/>
                  </a:lnTo>
                  <a:lnTo>
                    <a:pt x="496582" y="320522"/>
                  </a:lnTo>
                  <a:lnTo>
                    <a:pt x="496582" y="327875"/>
                  </a:lnTo>
                  <a:lnTo>
                    <a:pt x="495427" y="330619"/>
                  </a:lnTo>
                  <a:lnTo>
                    <a:pt x="493090" y="332765"/>
                  </a:lnTo>
                  <a:lnTo>
                    <a:pt x="490855" y="334911"/>
                  </a:lnTo>
                  <a:lnTo>
                    <a:pt x="487362" y="337375"/>
                  </a:lnTo>
                  <a:lnTo>
                    <a:pt x="478053" y="342874"/>
                  </a:lnTo>
                  <a:lnTo>
                    <a:pt x="474332" y="345389"/>
                  </a:lnTo>
                  <a:lnTo>
                    <a:pt x="471436" y="347713"/>
                  </a:lnTo>
                  <a:lnTo>
                    <a:pt x="468553" y="349948"/>
                  </a:lnTo>
                  <a:lnTo>
                    <a:pt x="466039" y="353021"/>
                  </a:lnTo>
                  <a:lnTo>
                    <a:pt x="463892" y="356933"/>
                  </a:lnTo>
                  <a:lnTo>
                    <a:pt x="461848" y="360756"/>
                  </a:lnTo>
                  <a:lnTo>
                    <a:pt x="460819" y="365455"/>
                  </a:lnTo>
                  <a:lnTo>
                    <a:pt x="460819" y="378498"/>
                  </a:lnTo>
                  <a:lnTo>
                    <a:pt x="462428" y="383946"/>
                  </a:lnTo>
                  <a:lnTo>
                    <a:pt x="462495" y="384175"/>
                  </a:lnTo>
                  <a:lnTo>
                    <a:pt x="465728" y="387946"/>
                  </a:lnTo>
                  <a:lnTo>
                    <a:pt x="469303" y="391998"/>
                  </a:lnTo>
                  <a:lnTo>
                    <a:pt x="473773" y="393954"/>
                  </a:lnTo>
                  <a:lnTo>
                    <a:pt x="487464" y="393954"/>
                  </a:lnTo>
                  <a:lnTo>
                    <a:pt x="493229" y="390093"/>
                  </a:lnTo>
                  <a:lnTo>
                    <a:pt x="496582" y="382358"/>
                  </a:lnTo>
                  <a:lnTo>
                    <a:pt x="510582" y="382358"/>
                  </a:lnTo>
                  <a:lnTo>
                    <a:pt x="510573" y="381381"/>
                  </a:lnTo>
                  <a:lnTo>
                    <a:pt x="481406" y="381381"/>
                  </a:lnTo>
                  <a:lnTo>
                    <a:pt x="478840" y="380263"/>
                  </a:lnTo>
                  <a:lnTo>
                    <a:pt x="477164" y="378028"/>
                  </a:lnTo>
                  <a:lnTo>
                    <a:pt x="475589" y="375793"/>
                  </a:lnTo>
                  <a:lnTo>
                    <a:pt x="474789" y="372808"/>
                  </a:lnTo>
                  <a:lnTo>
                    <a:pt x="474789" y="364807"/>
                  </a:lnTo>
                  <a:lnTo>
                    <a:pt x="475957" y="361353"/>
                  </a:lnTo>
                  <a:lnTo>
                    <a:pt x="478282" y="358749"/>
                  </a:lnTo>
                  <a:lnTo>
                    <a:pt x="480618" y="356044"/>
                  </a:lnTo>
                  <a:lnTo>
                    <a:pt x="483920" y="353161"/>
                  </a:lnTo>
                  <a:lnTo>
                    <a:pt x="488200" y="350088"/>
                  </a:lnTo>
                  <a:lnTo>
                    <a:pt x="490537" y="348500"/>
                  </a:lnTo>
                  <a:lnTo>
                    <a:pt x="492353" y="347154"/>
                  </a:lnTo>
                  <a:lnTo>
                    <a:pt x="493649" y="346036"/>
                  </a:lnTo>
                  <a:lnTo>
                    <a:pt x="494957" y="344830"/>
                  </a:lnTo>
                  <a:lnTo>
                    <a:pt x="495935" y="343573"/>
                  </a:lnTo>
                  <a:lnTo>
                    <a:pt x="496582" y="342265"/>
                  </a:lnTo>
                  <a:lnTo>
                    <a:pt x="510552" y="342265"/>
                  </a:lnTo>
                  <a:lnTo>
                    <a:pt x="510501" y="318655"/>
                  </a:lnTo>
                  <a:lnTo>
                    <a:pt x="508973" y="312928"/>
                  </a:lnTo>
                  <a:close/>
                </a:path>
                <a:path w="755650" h="421005">
                  <a:moveTo>
                    <a:pt x="510582" y="382358"/>
                  </a:moveTo>
                  <a:lnTo>
                    <a:pt x="496582" y="382358"/>
                  </a:lnTo>
                  <a:lnTo>
                    <a:pt x="496659" y="384505"/>
                  </a:lnTo>
                  <a:lnTo>
                    <a:pt x="496824" y="385711"/>
                  </a:lnTo>
                  <a:lnTo>
                    <a:pt x="497751" y="389623"/>
                  </a:lnTo>
                  <a:lnTo>
                    <a:pt x="498449" y="391248"/>
                  </a:lnTo>
                  <a:lnTo>
                    <a:pt x="499376" y="392557"/>
                  </a:lnTo>
                  <a:lnTo>
                    <a:pt x="511949" y="392557"/>
                  </a:lnTo>
                  <a:lnTo>
                    <a:pt x="511315" y="390093"/>
                  </a:lnTo>
                  <a:lnTo>
                    <a:pt x="510910" y="388086"/>
                  </a:lnTo>
                  <a:lnTo>
                    <a:pt x="510692" y="386270"/>
                  </a:lnTo>
                  <a:lnTo>
                    <a:pt x="510582" y="382358"/>
                  </a:lnTo>
                  <a:close/>
                </a:path>
                <a:path w="755650" h="421005">
                  <a:moveTo>
                    <a:pt x="510552" y="342265"/>
                  </a:moveTo>
                  <a:lnTo>
                    <a:pt x="496582" y="342265"/>
                  </a:lnTo>
                  <a:lnTo>
                    <a:pt x="496582" y="371182"/>
                  </a:lnTo>
                  <a:lnTo>
                    <a:pt x="496023" y="373329"/>
                  </a:lnTo>
                  <a:lnTo>
                    <a:pt x="494728" y="375564"/>
                  </a:lnTo>
                  <a:lnTo>
                    <a:pt x="492671" y="377888"/>
                  </a:lnTo>
                  <a:lnTo>
                    <a:pt x="491495" y="379285"/>
                  </a:lnTo>
                  <a:lnTo>
                    <a:pt x="490602" y="380263"/>
                  </a:lnTo>
                  <a:lnTo>
                    <a:pt x="488111" y="381381"/>
                  </a:lnTo>
                  <a:lnTo>
                    <a:pt x="510573" y="381381"/>
                  </a:lnTo>
                  <a:lnTo>
                    <a:pt x="510552" y="342265"/>
                  </a:lnTo>
                  <a:close/>
                </a:path>
                <a:path w="755650" h="421005">
                  <a:moveTo>
                    <a:pt x="495706" y="300355"/>
                  </a:moveTo>
                  <a:lnTo>
                    <a:pt x="478472" y="300355"/>
                  </a:lnTo>
                  <a:lnTo>
                    <a:pt x="472236" y="302818"/>
                  </a:lnTo>
                  <a:lnTo>
                    <a:pt x="464870" y="312597"/>
                  </a:lnTo>
                  <a:lnTo>
                    <a:pt x="463054" y="319582"/>
                  </a:lnTo>
                  <a:lnTo>
                    <a:pt x="463054" y="330809"/>
                  </a:lnTo>
                  <a:lnTo>
                    <a:pt x="477024" y="330809"/>
                  </a:lnTo>
                  <a:lnTo>
                    <a:pt x="477024" y="322287"/>
                  </a:lnTo>
                  <a:lnTo>
                    <a:pt x="477818" y="318846"/>
                  </a:lnTo>
                  <a:lnTo>
                    <a:pt x="477862" y="318655"/>
                  </a:lnTo>
                  <a:lnTo>
                    <a:pt x="479539" y="316420"/>
                  </a:lnTo>
                  <a:lnTo>
                    <a:pt x="481215" y="314096"/>
                  </a:lnTo>
                  <a:lnTo>
                    <a:pt x="483781" y="312928"/>
                  </a:lnTo>
                  <a:lnTo>
                    <a:pt x="508973" y="312928"/>
                  </a:lnTo>
                  <a:lnTo>
                    <a:pt x="508885" y="312597"/>
                  </a:lnTo>
                  <a:lnTo>
                    <a:pt x="508787" y="312229"/>
                  </a:lnTo>
                  <a:lnTo>
                    <a:pt x="501779" y="302818"/>
                  </a:lnTo>
                  <a:lnTo>
                    <a:pt x="501938" y="302818"/>
                  </a:lnTo>
                  <a:lnTo>
                    <a:pt x="495706" y="300355"/>
                  </a:lnTo>
                  <a:close/>
                </a:path>
                <a:path w="755650" h="421005">
                  <a:moveTo>
                    <a:pt x="537743" y="314325"/>
                  </a:moveTo>
                  <a:lnTo>
                    <a:pt x="523773" y="314325"/>
                  </a:lnTo>
                  <a:lnTo>
                    <a:pt x="523810" y="370205"/>
                  </a:lnTo>
                  <a:lnTo>
                    <a:pt x="524202" y="375145"/>
                  </a:lnTo>
                  <a:lnTo>
                    <a:pt x="524243" y="375653"/>
                  </a:lnTo>
                  <a:lnTo>
                    <a:pt x="538403" y="392557"/>
                  </a:lnTo>
                  <a:lnTo>
                    <a:pt x="553110" y="392557"/>
                  </a:lnTo>
                  <a:lnTo>
                    <a:pt x="553110" y="379984"/>
                  </a:lnTo>
                  <a:lnTo>
                    <a:pt x="544271" y="379984"/>
                  </a:lnTo>
                  <a:lnTo>
                    <a:pt x="542264" y="379374"/>
                  </a:lnTo>
                  <a:lnTo>
                    <a:pt x="537743" y="366661"/>
                  </a:lnTo>
                  <a:lnTo>
                    <a:pt x="537743" y="314325"/>
                  </a:lnTo>
                  <a:close/>
                </a:path>
                <a:path w="755650" h="421005">
                  <a:moveTo>
                    <a:pt x="539838" y="280797"/>
                  </a:moveTo>
                  <a:lnTo>
                    <a:pt x="525868" y="280797"/>
                  </a:lnTo>
                  <a:lnTo>
                    <a:pt x="525951" y="285915"/>
                  </a:lnTo>
                  <a:lnTo>
                    <a:pt x="524992" y="290296"/>
                  </a:lnTo>
                  <a:lnTo>
                    <a:pt x="520890" y="298119"/>
                  </a:lnTo>
                  <a:lnTo>
                    <a:pt x="517906" y="300634"/>
                  </a:lnTo>
                  <a:lnTo>
                    <a:pt x="513994" y="301752"/>
                  </a:lnTo>
                  <a:lnTo>
                    <a:pt x="513994" y="314325"/>
                  </a:lnTo>
                  <a:lnTo>
                    <a:pt x="553110" y="314325"/>
                  </a:lnTo>
                  <a:lnTo>
                    <a:pt x="553110" y="301752"/>
                  </a:lnTo>
                  <a:lnTo>
                    <a:pt x="529361" y="301752"/>
                  </a:lnTo>
                  <a:lnTo>
                    <a:pt x="532345" y="300824"/>
                  </a:lnTo>
                  <a:lnTo>
                    <a:pt x="534809" y="298399"/>
                  </a:lnTo>
                  <a:lnTo>
                    <a:pt x="536765" y="294487"/>
                  </a:lnTo>
                  <a:lnTo>
                    <a:pt x="538822" y="290487"/>
                  </a:lnTo>
                  <a:lnTo>
                    <a:pt x="539838" y="285915"/>
                  </a:lnTo>
                  <a:lnTo>
                    <a:pt x="539838" y="280797"/>
                  </a:lnTo>
                  <a:close/>
                </a:path>
                <a:path w="755650" h="421005">
                  <a:moveTo>
                    <a:pt x="567156" y="279400"/>
                  </a:moveTo>
                  <a:lnTo>
                    <a:pt x="562876" y="279400"/>
                  </a:lnTo>
                  <a:lnTo>
                    <a:pt x="561060" y="280098"/>
                  </a:lnTo>
                  <a:lnTo>
                    <a:pt x="559562" y="281495"/>
                  </a:lnTo>
                  <a:lnTo>
                    <a:pt x="558076" y="282803"/>
                  </a:lnTo>
                  <a:lnTo>
                    <a:pt x="557326" y="284429"/>
                  </a:lnTo>
                  <a:lnTo>
                    <a:pt x="557326" y="288251"/>
                  </a:lnTo>
                  <a:lnTo>
                    <a:pt x="558076" y="289877"/>
                  </a:lnTo>
                  <a:lnTo>
                    <a:pt x="559562" y="291274"/>
                  </a:lnTo>
                  <a:lnTo>
                    <a:pt x="561149" y="292671"/>
                  </a:lnTo>
                  <a:lnTo>
                    <a:pt x="562965" y="293370"/>
                  </a:lnTo>
                  <a:lnTo>
                    <a:pt x="567067" y="293370"/>
                  </a:lnTo>
                  <a:lnTo>
                    <a:pt x="568833" y="292671"/>
                  </a:lnTo>
                  <a:lnTo>
                    <a:pt x="570318" y="291274"/>
                  </a:lnTo>
                  <a:lnTo>
                    <a:pt x="571906" y="289877"/>
                  </a:lnTo>
                  <a:lnTo>
                    <a:pt x="572693" y="288251"/>
                  </a:lnTo>
                  <a:lnTo>
                    <a:pt x="572693" y="284429"/>
                  </a:lnTo>
                  <a:lnTo>
                    <a:pt x="571957" y="282803"/>
                  </a:lnTo>
                  <a:lnTo>
                    <a:pt x="570458" y="281495"/>
                  </a:lnTo>
                  <a:lnTo>
                    <a:pt x="568972" y="280098"/>
                  </a:lnTo>
                  <a:lnTo>
                    <a:pt x="567156" y="279400"/>
                  </a:lnTo>
                  <a:close/>
                </a:path>
                <a:path w="755650" h="421005">
                  <a:moveTo>
                    <a:pt x="571995" y="301752"/>
                  </a:moveTo>
                  <a:lnTo>
                    <a:pt x="558025" y="301752"/>
                  </a:lnTo>
                  <a:lnTo>
                    <a:pt x="558025" y="392557"/>
                  </a:lnTo>
                  <a:lnTo>
                    <a:pt x="571995" y="392557"/>
                  </a:lnTo>
                  <a:lnTo>
                    <a:pt x="571995" y="301752"/>
                  </a:lnTo>
                  <a:close/>
                </a:path>
                <a:path w="755650" h="421005">
                  <a:moveTo>
                    <a:pt x="610196" y="300355"/>
                  </a:moveTo>
                  <a:lnTo>
                    <a:pt x="593432" y="300355"/>
                  </a:lnTo>
                  <a:lnTo>
                    <a:pt x="587286" y="302958"/>
                  </a:lnTo>
                  <a:lnTo>
                    <a:pt x="583374" y="308178"/>
                  </a:lnTo>
                  <a:lnTo>
                    <a:pt x="579551" y="313397"/>
                  </a:lnTo>
                  <a:lnTo>
                    <a:pt x="577646" y="321640"/>
                  </a:lnTo>
                  <a:lnTo>
                    <a:pt x="577646" y="372668"/>
                  </a:lnTo>
                  <a:lnTo>
                    <a:pt x="579551" y="380911"/>
                  </a:lnTo>
                  <a:lnTo>
                    <a:pt x="583374" y="386130"/>
                  </a:lnTo>
                  <a:lnTo>
                    <a:pt x="587286" y="391350"/>
                  </a:lnTo>
                  <a:lnTo>
                    <a:pt x="593432" y="393954"/>
                  </a:lnTo>
                  <a:lnTo>
                    <a:pt x="610196" y="393954"/>
                  </a:lnTo>
                  <a:lnTo>
                    <a:pt x="616292" y="391350"/>
                  </a:lnTo>
                  <a:lnTo>
                    <a:pt x="620115" y="386130"/>
                  </a:lnTo>
                  <a:lnTo>
                    <a:pt x="622682" y="381649"/>
                  </a:lnTo>
                  <a:lnTo>
                    <a:pt x="622770" y="381381"/>
                  </a:lnTo>
                  <a:lnTo>
                    <a:pt x="598271" y="381381"/>
                  </a:lnTo>
                  <a:lnTo>
                    <a:pt x="595668" y="380123"/>
                  </a:lnTo>
                  <a:lnTo>
                    <a:pt x="593991" y="377609"/>
                  </a:lnTo>
                  <a:lnTo>
                    <a:pt x="592404" y="375094"/>
                  </a:lnTo>
                  <a:lnTo>
                    <a:pt x="591616" y="370395"/>
                  </a:lnTo>
                  <a:lnTo>
                    <a:pt x="591616" y="324015"/>
                  </a:lnTo>
                  <a:lnTo>
                    <a:pt x="598271" y="312928"/>
                  </a:lnTo>
                  <a:lnTo>
                    <a:pt x="622770" y="312928"/>
                  </a:lnTo>
                  <a:lnTo>
                    <a:pt x="622682" y="312659"/>
                  </a:lnTo>
                  <a:lnTo>
                    <a:pt x="620115" y="308178"/>
                  </a:lnTo>
                  <a:lnTo>
                    <a:pt x="616292" y="302958"/>
                  </a:lnTo>
                  <a:lnTo>
                    <a:pt x="610196" y="300355"/>
                  </a:lnTo>
                  <a:close/>
                </a:path>
                <a:path w="755650" h="421005">
                  <a:moveTo>
                    <a:pt x="622770" y="312928"/>
                  </a:moveTo>
                  <a:lnTo>
                    <a:pt x="605345" y="312928"/>
                  </a:lnTo>
                  <a:lnTo>
                    <a:pt x="607910" y="314236"/>
                  </a:lnTo>
                  <a:lnTo>
                    <a:pt x="609413" y="316699"/>
                  </a:lnTo>
                  <a:lnTo>
                    <a:pt x="611081" y="319214"/>
                  </a:lnTo>
                  <a:lnTo>
                    <a:pt x="611174" y="319354"/>
                  </a:lnTo>
                  <a:lnTo>
                    <a:pt x="612013" y="324015"/>
                  </a:lnTo>
                  <a:lnTo>
                    <a:pt x="612013" y="370395"/>
                  </a:lnTo>
                  <a:lnTo>
                    <a:pt x="611174" y="375094"/>
                  </a:lnTo>
                  <a:lnTo>
                    <a:pt x="609498" y="377609"/>
                  </a:lnTo>
                  <a:lnTo>
                    <a:pt x="607910" y="380123"/>
                  </a:lnTo>
                  <a:lnTo>
                    <a:pt x="605345" y="381381"/>
                  </a:lnTo>
                  <a:lnTo>
                    <a:pt x="622770" y="381381"/>
                  </a:lnTo>
                  <a:lnTo>
                    <a:pt x="624516" y="376034"/>
                  </a:lnTo>
                  <a:lnTo>
                    <a:pt x="625616" y="369285"/>
                  </a:lnTo>
                  <a:lnTo>
                    <a:pt x="625885" y="363499"/>
                  </a:lnTo>
                  <a:lnTo>
                    <a:pt x="625983" y="332905"/>
                  </a:lnTo>
                  <a:lnTo>
                    <a:pt x="625616" y="325023"/>
                  </a:lnTo>
                  <a:lnTo>
                    <a:pt x="624516" y="318274"/>
                  </a:lnTo>
                  <a:lnTo>
                    <a:pt x="622770" y="312928"/>
                  </a:lnTo>
                  <a:close/>
                </a:path>
                <a:path w="755650" h="421005">
                  <a:moveTo>
                    <a:pt x="645604" y="301752"/>
                  </a:moveTo>
                  <a:lnTo>
                    <a:pt x="631634" y="301752"/>
                  </a:lnTo>
                  <a:lnTo>
                    <a:pt x="631634" y="392557"/>
                  </a:lnTo>
                  <a:lnTo>
                    <a:pt x="645604" y="392557"/>
                  </a:lnTo>
                  <a:lnTo>
                    <a:pt x="645604" y="323037"/>
                  </a:lnTo>
                  <a:lnTo>
                    <a:pt x="646493" y="319582"/>
                  </a:lnTo>
                  <a:lnTo>
                    <a:pt x="648258" y="316979"/>
                  </a:lnTo>
                  <a:lnTo>
                    <a:pt x="650125" y="314274"/>
                  </a:lnTo>
                  <a:lnTo>
                    <a:pt x="652868" y="312928"/>
                  </a:lnTo>
                  <a:lnTo>
                    <a:pt x="678932" y="312928"/>
                  </a:lnTo>
                  <a:lnTo>
                    <a:pt x="678754" y="311950"/>
                  </a:lnTo>
                  <a:lnTo>
                    <a:pt x="645604" y="311950"/>
                  </a:lnTo>
                  <a:lnTo>
                    <a:pt x="645604" y="301752"/>
                  </a:lnTo>
                  <a:close/>
                </a:path>
                <a:path w="755650" h="421005">
                  <a:moveTo>
                    <a:pt x="678932" y="312928"/>
                  </a:moveTo>
                  <a:lnTo>
                    <a:pt x="659853" y="312928"/>
                  </a:lnTo>
                  <a:lnTo>
                    <a:pt x="662279" y="314096"/>
                  </a:lnTo>
                  <a:lnTo>
                    <a:pt x="663765" y="316420"/>
                  </a:lnTo>
                  <a:lnTo>
                    <a:pt x="665251" y="318655"/>
                  </a:lnTo>
                  <a:lnTo>
                    <a:pt x="666000" y="322059"/>
                  </a:lnTo>
                  <a:lnTo>
                    <a:pt x="666000" y="392557"/>
                  </a:lnTo>
                  <a:lnTo>
                    <a:pt x="679970" y="392557"/>
                  </a:lnTo>
                  <a:lnTo>
                    <a:pt x="679970" y="318655"/>
                  </a:lnTo>
                  <a:lnTo>
                    <a:pt x="678932" y="312928"/>
                  </a:lnTo>
                  <a:close/>
                </a:path>
                <a:path w="755650" h="421005">
                  <a:moveTo>
                    <a:pt x="668985" y="300355"/>
                  </a:moveTo>
                  <a:lnTo>
                    <a:pt x="658177" y="300355"/>
                  </a:lnTo>
                  <a:lnTo>
                    <a:pt x="654545" y="301523"/>
                  </a:lnTo>
                  <a:lnTo>
                    <a:pt x="649046" y="306082"/>
                  </a:lnTo>
                  <a:lnTo>
                    <a:pt x="647001" y="308787"/>
                  </a:lnTo>
                  <a:lnTo>
                    <a:pt x="645604" y="311950"/>
                  </a:lnTo>
                  <a:lnTo>
                    <a:pt x="678754" y="311950"/>
                  </a:lnTo>
                  <a:lnTo>
                    <a:pt x="678662" y="311442"/>
                  </a:lnTo>
                  <a:lnTo>
                    <a:pt x="676059" y="307060"/>
                  </a:lnTo>
                  <a:lnTo>
                    <a:pt x="673455" y="302590"/>
                  </a:lnTo>
                  <a:lnTo>
                    <a:pt x="668985" y="300355"/>
                  </a:lnTo>
                  <a:close/>
                </a:path>
                <a:path w="755650" h="421005">
                  <a:moveTo>
                    <a:pt x="733091" y="312928"/>
                  </a:moveTo>
                  <a:lnTo>
                    <a:pt x="714514" y="312928"/>
                  </a:lnTo>
                  <a:lnTo>
                    <a:pt x="716838" y="313855"/>
                  </a:lnTo>
                  <a:lnTo>
                    <a:pt x="718337" y="315722"/>
                  </a:lnTo>
                  <a:lnTo>
                    <a:pt x="719912" y="317588"/>
                  </a:lnTo>
                  <a:lnTo>
                    <a:pt x="720712" y="320522"/>
                  </a:lnTo>
                  <a:lnTo>
                    <a:pt x="720712" y="327875"/>
                  </a:lnTo>
                  <a:lnTo>
                    <a:pt x="719543" y="330619"/>
                  </a:lnTo>
                  <a:lnTo>
                    <a:pt x="717219" y="332765"/>
                  </a:lnTo>
                  <a:lnTo>
                    <a:pt x="714984" y="334911"/>
                  </a:lnTo>
                  <a:lnTo>
                    <a:pt x="711492" y="337375"/>
                  </a:lnTo>
                  <a:lnTo>
                    <a:pt x="702170" y="342874"/>
                  </a:lnTo>
                  <a:lnTo>
                    <a:pt x="698449" y="345389"/>
                  </a:lnTo>
                  <a:lnTo>
                    <a:pt x="695566" y="347713"/>
                  </a:lnTo>
                  <a:lnTo>
                    <a:pt x="692670" y="349948"/>
                  </a:lnTo>
                  <a:lnTo>
                    <a:pt x="690156" y="353021"/>
                  </a:lnTo>
                  <a:lnTo>
                    <a:pt x="685965" y="360756"/>
                  </a:lnTo>
                  <a:lnTo>
                    <a:pt x="684949" y="365455"/>
                  </a:lnTo>
                  <a:lnTo>
                    <a:pt x="684949" y="378498"/>
                  </a:lnTo>
                  <a:lnTo>
                    <a:pt x="686557" y="383946"/>
                  </a:lnTo>
                  <a:lnTo>
                    <a:pt x="686625" y="384175"/>
                  </a:lnTo>
                  <a:lnTo>
                    <a:pt x="689858" y="387946"/>
                  </a:lnTo>
                  <a:lnTo>
                    <a:pt x="693420" y="391998"/>
                  </a:lnTo>
                  <a:lnTo>
                    <a:pt x="697890" y="393954"/>
                  </a:lnTo>
                  <a:lnTo>
                    <a:pt x="711581" y="393954"/>
                  </a:lnTo>
                  <a:lnTo>
                    <a:pt x="717359" y="390093"/>
                  </a:lnTo>
                  <a:lnTo>
                    <a:pt x="720712" y="382358"/>
                  </a:lnTo>
                  <a:lnTo>
                    <a:pt x="734704" y="382358"/>
                  </a:lnTo>
                  <a:lnTo>
                    <a:pt x="734697" y="381381"/>
                  </a:lnTo>
                  <a:lnTo>
                    <a:pt x="705523" y="381381"/>
                  </a:lnTo>
                  <a:lnTo>
                    <a:pt x="702970" y="380263"/>
                  </a:lnTo>
                  <a:lnTo>
                    <a:pt x="701294" y="378028"/>
                  </a:lnTo>
                  <a:lnTo>
                    <a:pt x="699706" y="375793"/>
                  </a:lnTo>
                  <a:lnTo>
                    <a:pt x="698919" y="372808"/>
                  </a:lnTo>
                  <a:lnTo>
                    <a:pt x="698919" y="364807"/>
                  </a:lnTo>
                  <a:lnTo>
                    <a:pt x="700074" y="361353"/>
                  </a:lnTo>
                  <a:lnTo>
                    <a:pt x="702411" y="358749"/>
                  </a:lnTo>
                  <a:lnTo>
                    <a:pt x="704735" y="356044"/>
                  </a:lnTo>
                  <a:lnTo>
                    <a:pt x="708037" y="353161"/>
                  </a:lnTo>
                  <a:lnTo>
                    <a:pt x="712330" y="350088"/>
                  </a:lnTo>
                  <a:lnTo>
                    <a:pt x="714654" y="348500"/>
                  </a:lnTo>
                  <a:lnTo>
                    <a:pt x="716470" y="347154"/>
                  </a:lnTo>
                  <a:lnTo>
                    <a:pt x="717778" y="346036"/>
                  </a:lnTo>
                  <a:lnTo>
                    <a:pt x="719074" y="344830"/>
                  </a:lnTo>
                  <a:lnTo>
                    <a:pt x="720051" y="343573"/>
                  </a:lnTo>
                  <a:lnTo>
                    <a:pt x="720712" y="342265"/>
                  </a:lnTo>
                  <a:lnTo>
                    <a:pt x="734682" y="342265"/>
                  </a:lnTo>
                  <a:lnTo>
                    <a:pt x="734631" y="318655"/>
                  </a:lnTo>
                  <a:lnTo>
                    <a:pt x="733091" y="312928"/>
                  </a:lnTo>
                  <a:close/>
                </a:path>
                <a:path w="755650" h="421005">
                  <a:moveTo>
                    <a:pt x="734704" y="382358"/>
                  </a:moveTo>
                  <a:lnTo>
                    <a:pt x="720712" y="382358"/>
                  </a:lnTo>
                  <a:lnTo>
                    <a:pt x="720784" y="384505"/>
                  </a:lnTo>
                  <a:lnTo>
                    <a:pt x="720940" y="385711"/>
                  </a:lnTo>
                  <a:lnTo>
                    <a:pt x="721868" y="389623"/>
                  </a:lnTo>
                  <a:lnTo>
                    <a:pt x="722566" y="391248"/>
                  </a:lnTo>
                  <a:lnTo>
                    <a:pt x="723506" y="392557"/>
                  </a:lnTo>
                  <a:lnTo>
                    <a:pt x="736079" y="392557"/>
                  </a:lnTo>
                  <a:lnTo>
                    <a:pt x="735432" y="390093"/>
                  </a:lnTo>
                  <a:lnTo>
                    <a:pt x="735027" y="388086"/>
                  </a:lnTo>
                  <a:lnTo>
                    <a:pt x="734822" y="386270"/>
                  </a:lnTo>
                  <a:lnTo>
                    <a:pt x="734704" y="382358"/>
                  </a:lnTo>
                  <a:close/>
                </a:path>
                <a:path w="755650" h="421005">
                  <a:moveTo>
                    <a:pt x="734682" y="342265"/>
                  </a:moveTo>
                  <a:lnTo>
                    <a:pt x="720712" y="342265"/>
                  </a:lnTo>
                  <a:lnTo>
                    <a:pt x="720712" y="371182"/>
                  </a:lnTo>
                  <a:lnTo>
                    <a:pt x="720153" y="373329"/>
                  </a:lnTo>
                  <a:lnTo>
                    <a:pt x="718845" y="375564"/>
                  </a:lnTo>
                  <a:lnTo>
                    <a:pt x="716800" y="377888"/>
                  </a:lnTo>
                  <a:lnTo>
                    <a:pt x="715625" y="379285"/>
                  </a:lnTo>
                  <a:lnTo>
                    <a:pt x="714731" y="380263"/>
                  </a:lnTo>
                  <a:lnTo>
                    <a:pt x="712228" y="381381"/>
                  </a:lnTo>
                  <a:lnTo>
                    <a:pt x="734697" y="381381"/>
                  </a:lnTo>
                  <a:lnTo>
                    <a:pt x="734682" y="342265"/>
                  </a:lnTo>
                  <a:close/>
                </a:path>
                <a:path w="755650" h="421005">
                  <a:moveTo>
                    <a:pt x="719823" y="300355"/>
                  </a:moveTo>
                  <a:lnTo>
                    <a:pt x="702589" y="300355"/>
                  </a:lnTo>
                  <a:lnTo>
                    <a:pt x="696353" y="302818"/>
                  </a:lnTo>
                  <a:lnTo>
                    <a:pt x="689000" y="312597"/>
                  </a:lnTo>
                  <a:lnTo>
                    <a:pt x="687184" y="319582"/>
                  </a:lnTo>
                  <a:lnTo>
                    <a:pt x="687184" y="330809"/>
                  </a:lnTo>
                  <a:lnTo>
                    <a:pt x="701154" y="330809"/>
                  </a:lnTo>
                  <a:lnTo>
                    <a:pt x="701154" y="322287"/>
                  </a:lnTo>
                  <a:lnTo>
                    <a:pt x="701948" y="318846"/>
                  </a:lnTo>
                  <a:lnTo>
                    <a:pt x="701992" y="318655"/>
                  </a:lnTo>
                  <a:lnTo>
                    <a:pt x="703668" y="316420"/>
                  </a:lnTo>
                  <a:lnTo>
                    <a:pt x="705345" y="314096"/>
                  </a:lnTo>
                  <a:lnTo>
                    <a:pt x="707898" y="312928"/>
                  </a:lnTo>
                  <a:lnTo>
                    <a:pt x="733091" y="312928"/>
                  </a:lnTo>
                  <a:lnTo>
                    <a:pt x="733003" y="312597"/>
                  </a:lnTo>
                  <a:lnTo>
                    <a:pt x="732904" y="312229"/>
                  </a:lnTo>
                  <a:lnTo>
                    <a:pt x="725896" y="302818"/>
                  </a:lnTo>
                  <a:lnTo>
                    <a:pt x="726055" y="302818"/>
                  </a:lnTo>
                  <a:lnTo>
                    <a:pt x="719823" y="300355"/>
                  </a:lnTo>
                  <a:close/>
                </a:path>
                <a:path w="755650" h="421005">
                  <a:moveTo>
                    <a:pt x="755637" y="280797"/>
                  </a:moveTo>
                  <a:lnTo>
                    <a:pt x="741667" y="280797"/>
                  </a:lnTo>
                  <a:lnTo>
                    <a:pt x="741667" y="392557"/>
                  </a:lnTo>
                  <a:lnTo>
                    <a:pt x="755637" y="392557"/>
                  </a:lnTo>
                  <a:lnTo>
                    <a:pt x="755637" y="28079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544272" y="2629699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43" y="249440"/>
                  </a:lnTo>
                  <a:lnTo>
                    <a:pt x="1055243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97406" y="2692524"/>
              <a:ext cx="154927" cy="110350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6551625" y="2879140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544272" y="2871520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43" y="249440"/>
                  </a:lnTo>
                  <a:lnTo>
                    <a:pt x="1055243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99383" y="2936557"/>
              <a:ext cx="152113" cy="108140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6551625" y="312096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544272" y="3113353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047902" y="249440"/>
                  </a:lnTo>
                  <a:lnTo>
                    <a:pt x="1055243" y="249428"/>
                  </a:lnTo>
                  <a:lnTo>
                    <a:pt x="1055243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96364" y="3176172"/>
              <a:ext cx="155536" cy="110350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6551625" y="3362782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544272" y="3355174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43" y="249453"/>
                  </a:lnTo>
                  <a:lnTo>
                    <a:pt x="1055243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935622" y="3417995"/>
              <a:ext cx="277495" cy="110489"/>
            </a:xfrm>
            <a:custGeom>
              <a:avLst/>
              <a:gdLst/>
              <a:ahLst/>
              <a:cxnLst/>
              <a:rect l="l" t="t" r="r" b="b"/>
              <a:pathLst>
                <a:path w="277495" h="110489">
                  <a:moveTo>
                    <a:pt x="17145" y="80263"/>
                  </a:moveTo>
                  <a:lnTo>
                    <a:pt x="0" y="84899"/>
                  </a:lnTo>
                  <a:lnTo>
                    <a:pt x="1473" y="89941"/>
                  </a:lnTo>
                  <a:lnTo>
                    <a:pt x="3924" y="94386"/>
                  </a:lnTo>
                  <a:lnTo>
                    <a:pt x="29425" y="110121"/>
                  </a:lnTo>
                  <a:lnTo>
                    <a:pt x="41300" y="110121"/>
                  </a:lnTo>
                  <a:lnTo>
                    <a:pt x="47332" y="108610"/>
                  </a:lnTo>
                  <a:lnTo>
                    <a:pt x="58369" y="102476"/>
                  </a:lnTo>
                  <a:lnTo>
                    <a:pt x="62750" y="98259"/>
                  </a:lnTo>
                  <a:lnTo>
                    <a:pt x="65719" y="93357"/>
                  </a:lnTo>
                  <a:lnTo>
                    <a:pt x="30480" y="93357"/>
                  </a:lnTo>
                  <a:lnTo>
                    <a:pt x="26873" y="92201"/>
                  </a:lnTo>
                  <a:lnTo>
                    <a:pt x="23738" y="89941"/>
                  </a:lnTo>
                  <a:lnTo>
                    <a:pt x="20532" y="87566"/>
                  </a:lnTo>
                  <a:lnTo>
                    <a:pt x="18326" y="84327"/>
                  </a:lnTo>
                  <a:lnTo>
                    <a:pt x="17145" y="80263"/>
                  </a:lnTo>
                  <a:close/>
                </a:path>
                <a:path w="277495" h="110489">
                  <a:moveTo>
                    <a:pt x="66267" y="56578"/>
                  </a:moveTo>
                  <a:lnTo>
                    <a:pt x="38138" y="56578"/>
                  </a:lnTo>
                  <a:lnTo>
                    <a:pt x="41292" y="57403"/>
                  </a:lnTo>
                  <a:lnTo>
                    <a:pt x="44124" y="59080"/>
                  </a:lnTo>
                  <a:lnTo>
                    <a:pt x="46786" y="60617"/>
                  </a:lnTo>
                  <a:lnTo>
                    <a:pt x="48945" y="62852"/>
                  </a:lnTo>
                  <a:lnTo>
                    <a:pt x="50469" y="65697"/>
                  </a:lnTo>
                  <a:lnTo>
                    <a:pt x="52031" y="68491"/>
                  </a:lnTo>
                  <a:lnTo>
                    <a:pt x="52819" y="71602"/>
                  </a:lnTo>
                  <a:lnTo>
                    <a:pt x="52819" y="78473"/>
                  </a:lnTo>
                  <a:lnTo>
                    <a:pt x="37934" y="93357"/>
                  </a:lnTo>
                  <a:lnTo>
                    <a:pt x="65719" y="93357"/>
                  </a:lnTo>
                  <a:lnTo>
                    <a:pt x="69227" y="87566"/>
                  </a:lnTo>
                  <a:lnTo>
                    <a:pt x="70840" y="81610"/>
                  </a:lnTo>
                  <a:lnTo>
                    <a:pt x="70840" y="69646"/>
                  </a:lnTo>
                  <a:lnTo>
                    <a:pt x="69811" y="64642"/>
                  </a:lnTo>
                  <a:lnTo>
                    <a:pt x="67754" y="60032"/>
                  </a:lnTo>
                  <a:lnTo>
                    <a:pt x="66267" y="56578"/>
                  </a:lnTo>
                  <a:close/>
                </a:path>
                <a:path w="277495" h="110489">
                  <a:moveTo>
                    <a:pt x="69075" y="2209"/>
                  </a:moveTo>
                  <a:lnTo>
                    <a:pt x="4127" y="2209"/>
                  </a:lnTo>
                  <a:lnTo>
                    <a:pt x="4127" y="18986"/>
                  </a:lnTo>
                  <a:lnTo>
                    <a:pt x="47878" y="18986"/>
                  </a:lnTo>
                  <a:lnTo>
                    <a:pt x="19795" y="43014"/>
                  </a:lnTo>
                  <a:lnTo>
                    <a:pt x="17390" y="45148"/>
                  </a:lnTo>
                  <a:lnTo>
                    <a:pt x="25450" y="59080"/>
                  </a:lnTo>
                  <a:lnTo>
                    <a:pt x="28498" y="57403"/>
                  </a:lnTo>
                  <a:lnTo>
                    <a:pt x="31559" y="56578"/>
                  </a:lnTo>
                  <a:lnTo>
                    <a:pt x="66267" y="56578"/>
                  </a:lnTo>
                  <a:lnTo>
                    <a:pt x="65747" y="55371"/>
                  </a:lnTo>
                  <a:lnTo>
                    <a:pt x="62801" y="51473"/>
                  </a:lnTo>
                  <a:lnTo>
                    <a:pt x="58928" y="48336"/>
                  </a:lnTo>
                  <a:lnTo>
                    <a:pt x="55054" y="45148"/>
                  </a:lnTo>
                  <a:lnTo>
                    <a:pt x="50469" y="43014"/>
                  </a:lnTo>
                  <a:lnTo>
                    <a:pt x="45173" y="41935"/>
                  </a:lnTo>
                  <a:lnTo>
                    <a:pt x="69075" y="18986"/>
                  </a:lnTo>
                  <a:lnTo>
                    <a:pt x="69075" y="2209"/>
                  </a:lnTo>
                  <a:close/>
                </a:path>
                <a:path w="277495" h="110489">
                  <a:moveTo>
                    <a:pt x="96748" y="80263"/>
                  </a:moveTo>
                  <a:lnTo>
                    <a:pt x="79603" y="84899"/>
                  </a:lnTo>
                  <a:lnTo>
                    <a:pt x="81076" y="89941"/>
                  </a:lnTo>
                  <a:lnTo>
                    <a:pt x="83527" y="94386"/>
                  </a:lnTo>
                  <a:lnTo>
                    <a:pt x="109029" y="110121"/>
                  </a:lnTo>
                  <a:lnTo>
                    <a:pt x="120904" y="110121"/>
                  </a:lnTo>
                  <a:lnTo>
                    <a:pt x="126936" y="108610"/>
                  </a:lnTo>
                  <a:lnTo>
                    <a:pt x="137960" y="102476"/>
                  </a:lnTo>
                  <a:lnTo>
                    <a:pt x="142354" y="98259"/>
                  </a:lnTo>
                  <a:lnTo>
                    <a:pt x="145323" y="93357"/>
                  </a:lnTo>
                  <a:lnTo>
                    <a:pt x="110083" y="93357"/>
                  </a:lnTo>
                  <a:lnTo>
                    <a:pt x="106476" y="92201"/>
                  </a:lnTo>
                  <a:lnTo>
                    <a:pt x="103341" y="89941"/>
                  </a:lnTo>
                  <a:lnTo>
                    <a:pt x="100135" y="87566"/>
                  </a:lnTo>
                  <a:lnTo>
                    <a:pt x="97917" y="84327"/>
                  </a:lnTo>
                  <a:lnTo>
                    <a:pt x="96748" y="80263"/>
                  </a:lnTo>
                  <a:close/>
                </a:path>
                <a:path w="277495" h="110489">
                  <a:moveTo>
                    <a:pt x="145870" y="56578"/>
                  </a:moveTo>
                  <a:lnTo>
                    <a:pt x="117729" y="56578"/>
                  </a:lnTo>
                  <a:lnTo>
                    <a:pt x="120896" y="57403"/>
                  </a:lnTo>
                  <a:lnTo>
                    <a:pt x="123728" y="59080"/>
                  </a:lnTo>
                  <a:lnTo>
                    <a:pt x="126390" y="60617"/>
                  </a:lnTo>
                  <a:lnTo>
                    <a:pt x="128549" y="62852"/>
                  </a:lnTo>
                  <a:lnTo>
                    <a:pt x="130073" y="65697"/>
                  </a:lnTo>
                  <a:lnTo>
                    <a:pt x="131635" y="68491"/>
                  </a:lnTo>
                  <a:lnTo>
                    <a:pt x="132422" y="71602"/>
                  </a:lnTo>
                  <a:lnTo>
                    <a:pt x="132422" y="78473"/>
                  </a:lnTo>
                  <a:lnTo>
                    <a:pt x="117538" y="93357"/>
                  </a:lnTo>
                  <a:lnTo>
                    <a:pt x="145323" y="93357"/>
                  </a:lnTo>
                  <a:lnTo>
                    <a:pt x="148831" y="87566"/>
                  </a:lnTo>
                  <a:lnTo>
                    <a:pt x="150444" y="81610"/>
                  </a:lnTo>
                  <a:lnTo>
                    <a:pt x="150444" y="69646"/>
                  </a:lnTo>
                  <a:lnTo>
                    <a:pt x="149415" y="64642"/>
                  </a:lnTo>
                  <a:lnTo>
                    <a:pt x="147358" y="60032"/>
                  </a:lnTo>
                  <a:lnTo>
                    <a:pt x="145870" y="56578"/>
                  </a:lnTo>
                  <a:close/>
                </a:path>
                <a:path w="277495" h="110489">
                  <a:moveTo>
                    <a:pt x="148678" y="2209"/>
                  </a:moveTo>
                  <a:lnTo>
                    <a:pt x="83731" y="2209"/>
                  </a:lnTo>
                  <a:lnTo>
                    <a:pt x="83731" y="18986"/>
                  </a:lnTo>
                  <a:lnTo>
                    <a:pt x="127482" y="18986"/>
                  </a:lnTo>
                  <a:lnTo>
                    <a:pt x="99398" y="43014"/>
                  </a:lnTo>
                  <a:lnTo>
                    <a:pt x="96993" y="45148"/>
                  </a:lnTo>
                  <a:lnTo>
                    <a:pt x="105054" y="59080"/>
                  </a:lnTo>
                  <a:lnTo>
                    <a:pt x="108102" y="57403"/>
                  </a:lnTo>
                  <a:lnTo>
                    <a:pt x="111163" y="56578"/>
                  </a:lnTo>
                  <a:lnTo>
                    <a:pt x="145870" y="56578"/>
                  </a:lnTo>
                  <a:lnTo>
                    <a:pt x="145351" y="55371"/>
                  </a:lnTo>
                  <a:lnTo>
                    <a:pt x="142405" y="51473"/>
                  </a:lnTo>
                  <a:lnTo>
                    <a:pt x="138531" y="48336"/>
                  </a:lnTo>
                  <a:lnTo>
                    <a:pt x="134658" y="45148"/>
                  </a:lnTo>
                  <a:lnTo>
                    <a:pt x="130073" y="43014"/>
                  </a:lnTo>
                  <a:lnTo>
                    <a:pt x="124777" y="41935"/>
                  </a:lnTo>
                  <a:lnTo>
                    <a:pt x="148678" y="18986"/>
                  </a:lnTo>
                  <a:lnTo>
                    <a:pt x="148678" y="2209"/>
                  </a:lnTo>
                  <a:close/>
                </a:path>
                <a:path w="277495" h="110489">
                  <a:moveTo>
                    <a:pt x="255308" y="57378"/>
                  </a:moveTo>
                  <a:lnTo>
                    <a:pt x="245833" y="57378"/>
                  </a:lnTo>
                  <a:lnTo>
                    <a:pt x="241477" y="58585"/>
                  </a:lnTo>
                  <a:lnTo>
                    <a:pt x="224015" y="79159"/>
                  </a:lnTo>
                  <a:lnTo>
                    <a:pt x="224015" y="88671"/>
                  </a:lnTo>
                  <a:lnTo>
                    <a:pt x="245694" y="110350"/>
                  </a:lnTo>
                  <a:lnTo>
                    <a:pt x="255308" y="110350"/>
                  </a:lnTo>
                  <a:lnTo>
                    <a:pt x="259715" y="109169"/>
                  </a:lnTo>
                  <a:lnTo>
                    <a:pt x="267804" y="104457"/>
                  </a:lnTo>
                  <a:lnTo>
                    <a:pt x="271018" y="101244"/>
                  </a:lnTo>
                  <a:lnTo>
                    <a:pt x="274546" y="95199"/>
                  </a:lnTo>
                  <a:lnTo>
                    <a:pt x="248488" y="95199"/>
                  </a:lnTo>
                  <a:lnTo>
                    <a:pt x="246595" y="94678"/>
                  </a:lnTo>
                  <a:lnTo>
                    <a:pt x="239166" y="85877"/>
                  </a:lnTo>
                  <a:lnTo>
                    <a:pt x="239166" y="81851"/>
                  </a:lnTo>
                  <a:lnTo>
                    <a:pt x="248488" y="72542"/>
                  </a:lnTo>
                  <a:lnTo>
                    <a:pt x="274554" y="72542"/>
                  </a:lnTo>
                  <a:lnTo>
                    <a:pt x="271099" y="66624"/>
                  </a:lnTo>
                  <a:lnTo>
                    <a:pt x="271018" y="66484"/>
                  </a:lnTo>
                  <a:lnTo>
                    <a:pt x="267919" y="63385"/>
                  </a:lnTo>
                  <a:lnTo>
                    <a:pt x="259758" y="58585"/>
                  </a:lnTo>
                  <a:lnTo>
                    <a:pt x="255308" y="57378"/>
                  </a:lnTo>
                  <a:close/>
                </a:path>
                <a:path w="277495" h="110489">
                  <a:moveTo>
                    <a:pt x="260794" y="2209"/>
                  </a:moveTo>
                  <a:lnTo>
                    <a:pt x="166560" y="96367"/>
                  </a:lnTo>
                  <a:lnTo>
                    <a:pt x="178333" y="108140"/>
                  </a:lnTo>
                  <a:lnTo>
                    <a:pt x="272567" y="14058"/>
                  </a:lnTo>
                  <a:lnTo>
                    <a:pt x="260794" y="2209"/>
                  </a:lnTo>
                  <a:close/>
                </a:path>
                <a:path w="277495" h="110489">
                  <a:moveTo>
                    <a:pt x="274554" y="72542"/>
                  </a:moveTo>
                  <a:lnTo>
                    <a:pt x="252501" y="72542"/>
                  </a:lnTo>
                  <a:lnTo>
                    <a:pt x="254368" y="73050"/>
                  </a:lnTo>
                  <a:lnTo>
                    <a:pt x="256082" y="74079"/>
                  </a:lnTo>
                  <a:lnTo>
                    <a:pt x="257848" y="75107"/>
                  </a:lnTo>
                  <a:lnTo>
                    <a:pt x="259245" y="76504"/>
                  </a:lnTo>
                  <a:lnTo>
                    <a:pt x="261315" y="79997"/>
                  </a:lnTo>
                  <a:lnTo>
                    <a:pt x="261823" y="81851"/>
                  </a:lnTo>
                  <a:lnTo>
                    <a:pt x="261823" y="85877"/>
                  </a:lnTo>
                  <a:lnTo>
                    <a:pt x="256082" y="93649"/>
                  </a:lnTo>
                  <a:lnTo>
                    <a:pt x="254368" y="94678"/>
                  </a:lnTo>
                  <a:lnTo>
                    <a:pt x="252501" y="95199"/>
                  </a:lnTo>
                  <a:lnTo>
                    <a:pt x="274546" y="95199"/>
                  </a:lnTo>
                  <a:lnTo>
                    <a:pt x="275780" y="93103"/>
                  </a:lnTo>
                  <a:lnTo>
                    <a:pt x="276974" y="88671"/>
                  </a:lnTo>
                  <a:lnTo>
                    <a:pt x="276974" y="79159"/>
                  </a:lnTo>
                  <a:lnTo>
                    <a:pt x="275910" y="75107"/>
                  </a:lnTo>
                  <a:lnTo>
                    <a:pt x="275818" y="74764"/>
                  </a:lnTo>
                  <a:lnTo>
                    <a:pt x="275780" y="74625"/>
                  </a:lnTo>
                  <a:lnTo>
                    <a:pt x="274554" y="72542"/>
                  </a:lnTo>
                  <a:close/>
                </a:path>
                <a:path w="277495" h="110489">
                  <a:moveTo>
                    <a:pt x="193433" y="0"/>
                  </a:moveTo>
                  <a:lnTo>
                    <a:pt x="183972" y="0"/>
                  </a:lnTo>
                  <a:lnTo>
                    <a:pt x="179603" y="1206"/>
                  </a:lnTo>
                  <a:lnTo>
                    <a:pt x="162153" y="21780"/>
                  </a:lnTo>
                  <a:lnTo>
                    <a:pt x="162153" y="31292"/>
                  </a:lnTo>
                  <a:lnTo>
                    <a:pt x="183819" y="52971"/>
                  </a:lnTo>
                  <a:lnTo>
                    <a:pt x="193433" y="52971"/>
                  </a:lnTo>
                  <a:lnTo>
                    <a:pt x="197853" y="51790"/>
                  </a:lnTo>
                  <a:lnTo>
                    <a:pt x="205943" y="47078"/>
                  </a:lnTo>
                  <a:lnTo>
                    <a:pt x="209156" y="43878"/>
                  </a:lnTo>
                  <a:lnTo>
                    <a:pt x="211505" y="39801"/>
                  </a:lnTo>
                  <a:lnTo>
                    <a:pt x="212675" y="37820"/>
                  </a:lnTo>
                  <a:lnTo>
                    <a:pt x="186626" y="37820"/>
                  </a:lnTo>
                  <a:lnTo>
                    <a:pt x="184734" y="37299"/>
                  </a:lnTo>
                  <a:lnTo>
                    <a:pt x="177304" y="28498"/>
                  </a:lnTo>
                  <a:lnTo>
                    <a:pt x="177304" y="24472"/>
                  </a:lnTo>
                  <a:lnTo>
                    <a:pt x="177812" y="22618"/>
                  </a:lnTo>
                  <a:lnTo>
                    <a:pt x="178854" y="20891"/>
                  </a:lnTo>
                  <a:lnTo>
                    <a:pt x="179882" y="19126"/>
                  </a:lnTo>
                  <a:lnTo>
                    <a:pt x="181254" y="17729"/>
                  </a:lnTo>
                  <a:lnTo>
                    <a:pt x="182968" y="16700"/>
                  </a:lnTo>
                  <a:lnTo>
                    <a:pt x="184734" y="15671"/>
                  </a:lnTo>
                  <a:lnTo>
                    <a:pt x="186626" y="15163"/>
                  </a:lnTo>
                  <a:lnTo>
                    <a:pt x="212679" y="15163"/>
                  </a:lnTo>
                  <a:lnTo>
                    <a:pt x="209237" y="9245"/>
                  </a:lnTo>
                  <a:lnTo>
                    <a:pt x="209156" y="9105"/>
                  </a:lnTo>
                  <a:lnTo>
                    <a:pt x="206057" y="6007"/>
                  </a:lnTo>
                  <a:lnTo>
                    <a:pt x="197896" y="1206"/>
                  </a:lnTo>
                  <a:lnTo>
                    <a:pt x="193433" y="0"/>
                  </a:lnTo>
                  <a:close/>
                </a:path>
                <a:path w="277495" h="110489">
                  <a:moveTo>
                    <a:pt x="212679" y="15163"/>
                  </a:moveTo>
                  <a:lnTo>
                    <a:pt x="190639" y="15163"/>
                  </a:lnTo>
                  <a:lnTo>
                    <a:pt x="192506" y="15671"/>
                  </a:lnTo>
                  <a:lnTo>
                    <a:pt x="194221" y="16700"/>
                  </a:lnTo>
                  <a:lnTo>
                    <a:pt x="195986" y="17729"/>
                  </a:lnTo>
                  <a:lnTo>
                    <a:pt x="197383" y="19126"/>
                  </a:lnTo>
                  <a:lnTo>
                    <a:pt x="199440" y="22618"/>
                  </a:lnTo>
                  <a:lnTo>
                    <a:pt x="199961" y="24472"/>
                  </a:lnTo>
                  <a:lnTo>
                    <a:pt x="199961" y="28498"/>
                  </a:lnTo>
                  <a:lnTo>
                    <a:pt x="194221" y="36271"/>
                  </a:lnTo>
                  <a:lnTo>
                    <a:pt x="192506" y="37299"/>
                  </a:lnTo>
                  <a:lnTo>
                    <a:pt x="190639" y="37820"/>
                  </a:lnTo>
                  <a:lnTo>
                    <a:pt x="212675" y="37820"/>
                  </a:lnTo>
                  <a:lnTo>
                    <a:pt x="213906" y="35737"/>
                  </a:lnTo>
                  <a:lnTo>
                    <a:pt x="215112" y="31292"/>
                  </a:lnTo>
                  <a:lnTo>
                    <a:pt x="215112" y="21780"/>
                  </a:lnTo>
                  <a:lnTo>
                    <a:pt x="214898" y="20891"/>
                  </a:lnTo>
                  <a:lnTo>
                    <a:pt x="214037" y="17729"/>
                  </a:lnTo>
                  <a:lnTo>
                    <a:pt x="213944" y="17386"/>
                  </a:lnTo>
                  <a:lnTo>
                    <a:pt x="213906" y="17246"/>
                  </a:lnTo>
                  <a:lnTo>
                    <a:pt x="212679" y="15163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6544272" y="3596995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76629" y="3659819"/>
              <a:ext cx="196037" cy="110350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6544272" y="3838816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95502" y="3901643"/>
              <a:ext cx="157264" cy="110350"/>
            </a:xfrm>
            <a:prstGeom prst="rect">
              <a:avLst/>
            </a:prstGeom>
          </p:spPr>
        </p:pic>
        <p:sp>
          <p:nvSpPr>
            <p:cNvPr id="161" name="object 161" descr=""/>
            <p:cNvSpPr/>
            <p:nvPr/>
          </p:nvSpPr>
          <p:spPr>
            <a:xfrm>
              <a:off x="6544272" y="4080636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937311" y="4143467"/>
              <a:ext cx="275590" cy="110489"/>
            </a:xfrm>
            <a:custGeom>
              <a:avLst/>
              <a:gdLst/>
              <a:ahLst/>
              <a:cxnLst/>
              <a:rect l="l" t="t" r="r" b="b"/>
              <a:pathLst>
                <a:path w="275590" h="110489">
                  <a:moveTo>
                    <a:pt x="65640" y="14643"/>
                  </a:moveTo>
                  <a:lnTo>
                    <a:pt x="39992" y="14643"/>
                  </a:lnTo>
                  <a:lnTo>
                    <a:pt x="43400" y="15557"/>
                  </a:lnTo>
                  <a:lnTo>
                    <a:pt x="46342" y="17297"/>
                  </a:lnTo>
                  <a:lnTo>
                    <a:pt x="49339" y="19011"/>
                  </a:lnTo>
                  <a:lnTo>
                    <a:pt x="51663" y="21412"/>
                  </a:lnTo>
                  <a:lnTo>
                    <a:pt x="55003" y="27546"/>
                  </a:lnTo>
                  <a:lnTo>
                    <a:pt x="55841" y="31051"/>
                  </a:lnTo>
                  <a:lnTo>
                    <a:pt x="55841" y="37884"/>
                  </a:lnTo>
                  <a:lnTo>
                    <a:pt x="55105" y="40982"/>
                  </a:lnTo>
                  <a:lnTo>
                    <a:pt x="53632" y="43916"/>
                  </a:lnTo>
                  <a:lnTo>
                    <a:pt x="52209" y="46863"/>
                  </a:lnTo>
                  <a:lnTo>
                    <a:pt x="49733" y="49898"/>
                  </a:lnTo>
                  <a:lnTo>
                    <a:pt x="76" y="94386"/>
                  </a:lnTo>
                  <a:lnTo>
                    <a:pt x="0" y="108064"/>
                  </a:lnTo>
                  <a:lnTo>
                    <a:pt x="71653" y="108064"/>
                  </a:lnTo>
                  <a:lnTo>
                    <a:pt x="71653" y="93433"/>
                  </a:lnTo>
                  <a:lnTo>
                    <a:pt x="23761" y="93433"/>
                  </a:lnTo>
                  <a:lnTo>
                    <a:pt x="58699" y="62293"/>
                  </a:lnTo>
                  <a:lnTo>
                    <a:pt x="62014" y="59004"/>
                  </a:lnTo>
                  <a:lnTo>
                    <a:pt x="64363" y="56210"/>
                  </a:lnTo>
                  <a:lnTo>
                    <a:pt x="66776" y="53416"/>
                  </a:lnTo>
                  <a:lnTo>
                    <a:pt x="68580" y="50342"/>
                  </a:lnTo>
                  <a:lnTo>
                    <a:pt x="70936" y="43916"/>
                  </a:lnTo>
                  <a:lnTo>
                    <a:pt x="71043" y="43624"/>
                  </a:lnTo>
                  <a:lnTo>
                    <a:pt x="71653" y="39585"/>
                  </a:lnTo>
                  <a:lnTo>
                    <a:pt x="71653" y="28308"/>
                  </a:lnTo>
                  <a:lnTo>
                    <a:pt x="70104" y="22364"/>
                  </a:lnTo>
                  <a:lnTo>
                    <a:pt x="67017" y="17068"/>
                  </a:lnTo>
                  <a:lnTo>
                    <a:pt x="65640" y="14643"/>
                  </a:lnTo>
                  <a:close/>
                </a:path>
                <a:path w="275590" h="110489">
                  <a:moveTo>
                    <a:pt x="43129" y="0"/>
                  </a:moveTo>
                  <a:lnTo>
                    <a:pt x="29603" y="0"/>
                  </a:lnTo>
                  <a:lnTo>
                    <a:pt x="23273" y="1524"/>
                  </a:lnTo>
                  <a:lnTo>
                    <a:pt x="17881" y="4419"/>
                  </a:lnTo>
                  <a:lnTo>
                    <a:pt x="12382" y="7315"/>
                  </a:lnTo>
                  <a:lnTo>
                    <a:pt x="8089" y="11379"/>
                  </a:lnTo>
                  <a:lnTo>
                    <a:pt x="2037" y="21628"/>
                  </a:lnTo>
                  <a:lnTo>
                    <a:pt x="1917" y="21831"/>
                  </a:lnTo>
                  <a:lnTo>
                    <a:pt x="437" y="27546"/>
                  </a:lnTo>
                  <a:lnTo>
                    <a:pt x="368" y="34582"/>
                  </a:lnTo>
                  <a:lnTo>
                    <a:pt x="16116" y="34582"/>
                  </a:lnTo>
                  <a:lnTo>
                    <a:pt x="16065" y="31051"/>
                  </a:lnTo>
                  <a:lnTo>
                    <a:pt x="16764" y="28308"/>
                  </a:lnTo>
                  <a:lnTo>
                    <a:pt x="32448" y="14643"/>
                  </a:lnTo>
                  <a:lnTo>
                    <a:pt x="65640" y="14643"/>
                  </a:lnTo>
                  <a:lnTo>
                    <a:pt x="63982" y="11722"/>
                  </a:lnTo>
                  <a:lnTo>
                    <a:pt x="59778" y="7556"/>
                  </a:lnTo>
                  <a:lnTo>
                    <a:pt x="54432" y="4572"/>
                  </a:lnTo>
                  <a:lnTo>
                    <a:pt x="49098" y="1524"/>
                  </a:lnTo>
                  <a:lnTo>
                    <a:pt x="43129" y="0"/>
                  </a:lnTo>
                  <a:close/>
                </a:path>
                <a:path w="275590" h="110489">
                  <a:moveTo>
                    <a:pt x="93853" y="81508"/>
                  </a:moveTo>
                  <a:lnTo>
                    <a:pt x="78765" y="85699"/>
                  </a:lnTo>
                  <a:lnTo>
                    <a:pt x="79012" y="85699"/>
                  </a:lnTo>
                  <a:lnTo>
                    <a:pt x="80467" y="90589"/>
                  </a:lnTo>
                  <a:lnTo>
                    <a:pt x="107810" y="110121"/>
                  </a:lnTo>
                  <a:lnTo>
                    <a:pt x="119570" y="110121"/>
                  </a:lnTo>
                  <a:lnTo>
                    <a:pt x="125539" y="108635"/>
                  </a:lnTo>
                  <a:lnTo>
                    <a:pt x="136321" y="102603"/>
                  </a:lnTo>
                  <a:lnTo>
                    <a:pt x="140589" y="98425"/>
                  </a:lnTo>
                  <a:lnTo>
                    <a:pt x="142281" y="95567"/>
                  </a:lnTo>
                  <a:lnTo>
                    <a:pt x="108419" y="95567"/>
                  </a:lnTo>
                  <a:lnTo>
                    <a:pt x="104495" y="94335"/>
                  </a:lnTo>
                  <a:lnTo>
                    <a:pt x="97624" y="89433"/>
                  </a:lnTo>
                  <a:lnTo>
                    <a:pt x="95224" y="85979"/>
                  </a:lnTo>
                  <a:lnTo>
                    <a:pt x="93966" y="81876"/>
                  </a:lnTo>
                  <a:lnTo>
                    <a:pt x="93853" y="81508"/>
                  </a:lnTo>
                  <a:close/>
                </a:path>
                <a:path w="275590" h="110489">
                  <a:moveTo>
                    <a:pt x="142911" y="54952"/>
                  </a:moveTo>
                  <a:lnTo>
                    <a:pt x="116776" y="54952"/>
                  </a:lnTo>
                  <a:lnTo>
                    <a:pt x="120218" y="55841"/>
                  </a:lnTo>
                  <a:lnTo>
                    <a:pt x="123202" y="57607"/>
                  </a:lnTo>
                  <a:lnTo>
                    <a:pt x="126199" y="59321"/>
                  </a:lnTo>
                  <a:lnTo>
                    <a:pt x="128524" y="61722"/>
                  </a:lnTo>
                  <a:lnTo>
                    <a:pt x="131864" y="67906"/>
                  </a:lnTo>
                  <a:lnTo>
                    <a:pt x="132689" y="71386"/>
                  </a:lnTo>
                  <a:lnTo>
                    <a:pt x="132689" y="79133"/>
                  </a:lnTo>
                  <a:lnTo>
                    <a:pt x="131838" y="82613"/>
                  </a:lnTo>
                  <a:lnTo>
                    <a:pt x="130124" y="85699"/>
                  </a:lnTo>
                  <a:lnTo>
                    <a:pt x="128447" y="88798"/>
                  </a:lnTo>
                  <a:lnTo>
                    <a:pt x="126098" y="91224"/>
                  </a:lnTo>
                  <a:lnTo>
                    <a:pt x="120065" y="94703"/>
                  </a:lnTo>
                  <a:lnTo>
                    <a:pt x="116662" y="95567"/>
                  </a:lnTo>
                  <a:lnTo>
                    <a:pt x="142281" y="95567"/>
                  </a:lnTo>
                  <a:lnTo>
                    <a:pt x="146862" y="87833"/>
                  </a:lnTo>
                  <a:lnTo>
                    <a:pt x="148437" y="81876"/>
                  </a:lnTo>
                  <a:lnTo>
                    <a:pt x="148437" y="69519"/>
                  </a:lnTo>
                  <a:lnTo>
                    <a:pt x="147307" y="64274"/>
                  </a:lnTo>
                  <a:lnTo>
                    <a:pt x="145046" y="59512"/>
                  </a:lnTo>
                  <a:lnTo>
                    <a:pt x="142911" y="54952"/>
                  </a:lnTo>
                  <a:close/>
                </a:path>
                <a:path w="275590" h="110489">
                  <a:moveTo>
                    <a:pt x="146888" y="2209"/>
                  </a:moveTo>
                  <a:lnTo>
                    <a:pt x="83185" y="2209"/>
                  </a:lnTo>
                  <a:lnTo>
                    <a:pt x="83185" y="16852"/>
                  </a:lnTo>
                  <a:lnTo>
                    <a:pt x="128054" y="16852"/>
                  </a:lnTo>
                  <a:lnTo>
                    <a:pt x="95694" y="45466"/>
                  </a:lnTo>
                  <a:lnTo>
                    <a:pt x="102908" y="57607"/>
                  </a:lnTo>
                  <a:lnTo>
                    <a:pt x="106184" y="55841"/>
                  </a:lnTo>
                  <a:lnTo>
                    <a:pt x="109524" y="54952"/>
                  </a:lnTo>
                  <a:lnTo>
                    <a:pt x="142911" y="54952"/>
                  </a:lnTo>
                  <a:lnTo>
                    <a:pt x="142798" y="54711"/>
                  </a:lnTo>
                  <a:lnTo>
                    <a:pt x="139560" y="50787"/>
                  </a:lnTo>
                  <a:lnTo>
                    <a:pt x="135343" y="47752"/>
                  </a:lnTo>
                  <a:lnTo>
                    <a:pt x="131178" y="44653"/>
                  </a:lnTo>
                  <a:lnTo>
                    <a:pt x="126288" y="42748"/>
                  </a:lnTo>
                  <a:lnTo>
                    <a:pt x="120700" y="42011"/>
                  </a:lnTo>
                  <a:lnTo>
                    <a:pt x="146888" y="16852"/>
                  </a:lnTo>
                  <a:lnTo>
                    <a:pt x="146888" y="2209"/>
                  </a:lnTo>
                  <a:close/>
                </a:path>
                <a:path w="275590" h="110489">
                  <a:moveTo>
                    <a:pt x="253403" y="57378"/>
                  </a:moveTo>
                  <a:lnTo>
                    <a:pt x="243928" y="57378"/>
                  </a:lnTo>
                  <a:lnTo>
                    <a:pt x="239572" y="58585"/>
                  </a:lnTo>
                  <a:lnTo>
                    <a:pt x="222110" y="79159"/>
                  </a:lnTo>
                  <a:lnTo>
                    <a:pt x="222110" y="88671"/>
                  </a:lnTo>
                  <a:lnTo>
                    <a:pt x="243789" y="110350"/>
                  </a:lnTo>
                  <a:lnTo>
                    <a:pt x="253403" y="110350"/>
                  </a:lnTo>
                  <a:lnTo>
                    <a:pt x="257810" y="109169"/>
                  </a:lnTo>
                  <a:lnTo>
                    <a:pt x="265899" y="104457"/>
                  </a:lnTo>
                  <a:lnTo>
                    <a:pt x="269113" y="101244"/>
                  </a:lnTo>
                  <a:lnTo>
                    <a:pt x="271475" y="97180"/>
                  </a:lnTo>
                  <a:lnTo>
                    <a:pt x="271564" y="97028"/>
                  </a:lnTo>
                  <a:lnTo>
                    <a:pt x="246240" y="97028"/>
                  </a:lnTo>
                  <a:lnTo>
                    <a:pt x="244055" y="96443"/>
                  </a:lnTo>
                  <a:lnTo>
                    <a:pt x="235419" y="86220"/>
                  </a:lnTo>
                  <a:lnTo>
                    <a:pt x="235419" y="81508"/>
                  </a:lnTo>
                  <a:lnTo>
                    <a:pt x="242049" y="72542"/>
                  </a:lnTo>
                  <a:lnTo>
                    <a:pt x="244055" y="71310"/>
                  </a:lnTo>
                  <a:lnTo>
                    <a:pt x="246240" y="70700"/>
                  </a:lnTo>
                  <a:lnTo>
                    <a:pt x="271564" y="70700"/>
                  </a:lnTo>
                  <a:lnTo>
                    <a:pt x="269194" y="66624"/>
                  </a:lnTo>
                  <a:lnTo>
                    <a:pt x="269113" y="66484"/>
                  </a:lnTo>
                  <a:lnTo>
                    <a:pt x="266014" y="63385"/>
                  </a:lnTo>
                  <a:lnTo>
                    <a:pt x="257853" y="58585"/>
                  </a:lnTo>
                  <a:lnTo>
                    <a:pt x="253403" y="57378"/>
                  </a:lnTo>
                  <a:close/>
                </a:path>
                <a:path w="275590" h="110489">
                  <a:moveTo>
                    <a:pt x="260362" y="2209"/>
                  </a:moveTo>
                  <a:lnTo>
                    <a:pt x="164655" y="97840"/>
                  </a:lnTo>
                  <a:lnTo>
                    <a:pt x="174955" y="108140"/>
                  </a:lnTo>
                  <a:lnTo>
                    <a:pt x="270662" y="12585"/>
                  </a:lnTo>
                  <a:lnTo>
                    <a:pt x="260362" y="2209"/>
                  </a:lnTo>
                  <a:close/>
                </a:path>
                <a:path w="275590" h="110489">
                  <a:moveTo>
                    <a:pt x="271564" y="70700"/>
                  </a:moveTo>
                  <a:lnTo>
                    <a:pt x="250952" y="70700"/>
                  </a:lnTo>
                  <a:lnTo>
                    <a:pt x="253123" y="71310"/>
                  </a:lnTo>
                  <a:lnTo>
                    <a:pt x="255143" y="72542"/>
                  </a:lnTo>
                  <a:lnTo>
                    <a:pt x="257149" y="73710"/>
                  </a:lnTo>
                  <a:lnTo>
                    <a:pt x="258749" y="75311"/>
                  </a:lnTo>
                  <a:lnTo>
                    <a:pt x="259918" y="77317"/>
                  </a:lnTo>
                  <a:lnTo>
                    <a:pt x="261048" y="79159"/>
                  </a:lnTo>
                  <a:lnTo>
                    <a:pt x="261150" y="79324"/>
                  </a:lnTo>
                  <a:lnTo>
                    <a:pt x="261759" y="81508"/>
                  </a:lnTo>
                  <a:lnTo>
                    <a:pt x="261759" y="86220"/>
                  </a:lnTo>
                  <a:lnTo>
                    <a:pt x="261150" y="88404"/>
                  </a:lnTo>
                  <a:lnTo>
                    <a:pt x="259918" y="90411"/>
                  </a:lnTo>
                  <a:lnTo>
                    <a:pt x="258749" y="92417"/>
                  </a:lnTo>
                  <a:lnTo>
                    <a:pt x="257149" y="94043"/>
                  </a:lnTo>
                  <a:lnTo>
                    <a:pt x="255143" y="95262"/>
                  </a:lnTo>
                  <a:lnTo>
                    <a:pt x="253123" y="96443"/>
                  </a:lnTo>
                  <a:lnTo>
                    <a:pt x="250952" y="97028"/>
                  </a:lnTo>
                  <a:lnTo>
                    <a:pt x="271564" y="97028"/>
                  </a:lnTo>
                  <a:lnTo>
                    <a:pt x="273875" y="93103"/>
                  </a:lnTo>
                  <a:lnTo>
                    <a:pt x="275069" y="88671"/>
                  </a:lnTo>
                  <a:lnTo>
                    <a:pt x="275069" y="79159"/>
                  </a:lnTo>
                  <a:lnTo>
                    <a:pt x="274600" y="77317"/>
                  </a:lnTo>
                  <a:lnTo>
                    <a:pt x="273913" y="74764"/>
                  </a:lnTo>
                  <a:lnTo>
                    <a:pt x="273875" y="74625"/>
                  </a:lnTo>
                  <a:lnTo>
                    <a:pt x="271564" y="70700"/>
                  </a:lnTo>
                  <a:close/>
                </a:path>
                <a:path w="275590" h="110489">
                  <a:moveTo>
                    <a:pt x="191528" y="0"/>
                  </a:moveTo>
                  <a:lnTo>
                    <a:pt x="182067" y="0"/>
                  </a:lnTo>
                  <a:lnTo>
                    <a:pt x="177698" y="1206"/>
                  </a:lnTo>
                  <a:lnTo>
                    <a:pt x="160248" y="21780"/>
                  </a:lnTo>
                  <a:lnTo>
                    <a:pt x="160248" y="31292"/>
                  </a:lnTo>
                  <a:lnTo>
                    <a:pt x="181927" y="52971"/>
                  </a:lnTo>
                  <a:lnTo>
                    <a:pt x="191528" y="52971"/>
                  </a:lnTo>
                  <a:lnTo>
                    <a:pt x="195948" y="51790"/>
                  </a:lnTo>
                  <a:lnTo>
                    <a:pt x="204038" y="47078"/>
                  </a:lnTo>
                  <a:lnTo>
                    <a:pt x="207251" y="43878"/>
                  </a:lnTo>
                  <a:lnTo>
                    <a:pt x="209600" y="39801"/>
                  </a:lnTo>
                  <a:lnTo>
                    <a:pt x="209691" y="39649"/>
                  </a:lnTo>
                  <a:lnTo>
                    <a:pt x="184378" y="39649"/>
                  </a:lnTo>
                  <a:lnTo>
                    <a:pt x="182194" y="39065"/>
                  </a:lnTo>
                  <a:lnTo>
                    <a:pt x="173558" y="28841"/>
                  </a:lnTo>
                  <a:lnTo>
                    <a:pt x="173558" y="24130"/>
                  </a:lnTo>
                  <a:lnTo>
                    <a:pt x="180174" y="15163"/>
                  </a:lnTo>
                  <a:lnTo>
                    <a:pt x="182194" y="13931"/>
                  </a:lnTo>
                  <a:lnTo>
                    <a:pt x="184378" y="13322"/>
                  </a:lnTo>
                  <a:lnTo>
                    <a:pt x="209691" y="13322"/>
                  </a:lnTo>
                  <a:lnTo>
                    <a:pt x="207332" y="9245"/>
                  </a:lnTo>
                  <a:lnTo>
                    <a:pt x="207251" y="9105"/>
                  </a:lnTo>
                  <a:lnTo>
                    <a:pt x="204152" y="6007"/>
                  </a:lnTo>
                  <a:lnTo>
                    <a:pt x="195991" y="1206"/>
                  </a:lnTo>
                  <a:lnTo>
                    <a:pt x="191528" y="0"/>
                  </a:lnTo>
                  <a:close/>
                </a:path>
                <a:path w="275590" h="110489">
                  <a:moveTo>
                    <a:pt x="209691" y="13322"/>
                  </a:moveTo>
                  <a:lnTo>
                    <a:pt x="189077" y="13322"/>
                  </a:lnTo>
                  <a:lnTo>
                    <a:pt x="191262" y="13931"/>
                  </a:lnTo>
                  <a:lnTo>
                    <a:pt x="193268" y="15163"/>
                  </a:lnTo>
                  <a:lnTo>
                    <a:pt x="195287" y="16332"/>
                  </a:lnTo>
                  <a:lnTo>
                    <a:pt x="196875" y="17932"/>
                  </a:lnTo>
                  <a:lnTo>
                    <a:pt x="198056" y="19939"/>
                  </a:lnTo>
                  <a:lnTo>
                    <a:pt x="199175" y="21780"/>
                  </a:lnTo>
                  <a:lnTo>
                    <a:pt x="199275" y="21945"/>
                  </a:lnTo>
                  <a:lnTo>
                    <a:pt x="199898" y="24130"/>
                  </a:lnTo>
                  <a:lnTo>
                    <a:pt x="199898" y="28841"/>
                  </a:lnTo>
                  <a:lnTo>
                    <a:pt x="199275" y="31026"/>
                  </a:lnTo>
                  <a:lnTo>
                    <a:pt x="198056" y="33032"/>
                  </a:lnTo>
                  <a:lnTo>
                    <a:pt x="196875" y="35039"/>
                  </a:lnTo>
                  <a:lnTo>
                    <a:pt x="195287" y="36664"/>
                  </a:lnTo>
                  <a:lnTo>
                    <a:pt x="193268" y="37884"/>
                  </a:lnTo>
                  <a:lnTo>
                    <a:pt x="191262" y="39065"/>
                  </a:lnTo>
                  <a:lnTo>
                    <a:pt x="189077" y="39649"/>
                  </a:lnTo>
                  <a:lnTo>
                    <a:pt x="209691" y="39649"/>
                  </a:lnTo>
                  <a:lnTo>
                    <a:pt x="212013" y="35737"/>
                  </a:lnTo>
                  <a:lnTo>
                    <a:pt x="213207" y="31292"/>
                  </a:lnTo>
                  <a:lnTo>
                    <a:pt x="213207" y="21780"/>
                  </a:lnTo>
                  <a:lnTo>
                    <a:pt x="212738" y="19939"/>
                  </a:lnTo>
                  <a:lnTo>
                    <a:pt x="212051" y="17386"/>
                  </a:lnTo>
                  <a:lnTo>
                    <a:pt x="212013" y="17246"/>
                  </a:lnTo>
                  <a:lnTo>
                    <a:pt x="209691" y="13322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6544272" y="4322470"/>
              <a:ext cx="1055370" cy="498475"/>
            </a:xfrm>
            <a:custGeom>
              <a:avLst/>
              <a:gdLst/>
              <a:ahLst/>
              <a:cxnLst/>
              <a:rect l="l" t="t" r="r" b="b"/>
              <a:pathLst>
                <a:path w="1055370" h="498475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1820"/>
                  </a:lnTo>
                  <a:lnTo>
                    <a:pt x="1047902" y="256794"/>
                  </a:lnTo>
                  <a:lnTo>
                    <a:pt x="1047902" y="257060"/>
                  </a:lnTo>
                  <a:lnTo>
                    <a:pt x="1047902" y="483908"/>
                  </a:lnTo>
                  <a:lnTo>
                    <a:pt x="14706" y="483908"/>
                  </a:lnTo>
                  <a:lnTo>
                    <a:pt x="14706" y="257060"/>
                  </a:lnTo>
                  <a:lnTo>
                    <a:pt x="14706" y="256794"/>
                  </a:lnTo>
                  <a:lnTo>
                    <a:pt x="1047902" y="256794"/>
                  </a:lnTo>
                  <a:lnTo>
                    <a:pt x="1047902" y="241820"/>
                  </a:lnTo>
                  <a:lnTo>
                    <a:pt x="14706" y="2418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60"/>
                  </a:lnTo>
                  <a:lnTo>
                    <a:pt x="7353" y="498360"/>
                  </a:lnTo>
                  <a:lnTo>
                    <a:pt x="7353" y="491261"/>
                  </a:lnTo>
                  <a:lnTo>
                    <a:pt x="14706" y="491261"/>
                  </a:lnTo>
                  <a:lnTo>
                    <a:pt x="1047902" y="491261"/>
                  </a:lnTo>
                  <a:lnTo>
                    <a:pt x="1055243" y="491261"/>
                  </a:lnTo>
                  <a:lnTo>
                    <a:pt x="1055243" y="490740"/>
                  </a:lnTo>
                  <a:lnTo>
                    <a:pt x="1055255" y="4907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76501" y="4643144"/>
              <a:ext cx="199631" cy="108140"/>
            </a:xfrm>
            <a:prstGeom prst="rect">
              <a:avLst/>
            </a:prstGeom>
          </p:spPr>
        </p:pic>
        <p:sp>
          <p:nvSpPr>
            <p:cNvPr id="165" name="object 165" descr=""/>
            <p:cNvSpPr/>
            <p:nvPr/>
          </p:nvSpPr>
          <p:spPr>
            <a:xfrm>
              <a:off x="6551625" y="481373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6544272" y="4806111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924484" y="4884967"/>
              <a:ext cx="304165" cy="106045"/>
            </a:xfrm>
            <a:custGeom>
              <a:avLst/>
              <a:gdLst/>
              <a:ahLst/>
              <a:cxnLst/>
              <a:rect l="l" t="t" r="r" b="b"/>
              <a:pathLst>
                <a:path w="304165" h="106045">
                  <a:moveTo>
                    <a:pt x="44132" y="51790"/>
                  </a:moveTo>
                  <a:lnTo>
                    <a:pt x="0" y="51790"/>
                  </a:lnTo>
                  <a:lnTo>
                    <a:pt x="0" y="67233"/>
                  </a:lnTo>
                  <a:lnTo>
                    <a:pt x="44132" y="67233"/>
                  </a:lnTo>
                  <a:lnTo>
                    <a:pt x="44132" y="51790"/>
                  </a:lnTo>
                  <a:close/>
                </a:path>
                <a:path w="304165" h="106045">
                  <a:moveTo>
                    <a:pt x="96202" y="21780"/>
                  </a:moveTo>
                  <a:lnTo>
                    <a:pt x="75755" y="21780"/>
                  </a:lnTo>
                  <a:lnTo>
                    <a:pt x="75755" y="105930"/>
                  </a:lnTo>
                  <a:lnTo>
                    <a:pt x="96202" y="105930"/>
                  </a:lnTo>
                  <a:lnTo>
                    <a:pt x="96202" y="21780"/>
                  </a:lnTo>
                  <a:close/>
                </a:path>
                <a:path w="304165" h="106045">
                  <a:moveTo>
                    <a:pt x="96202" y="0"/>
                  </a:moveTo>
                  <a:lnTo>
                    <a:pt x="75755" y="0"/>
                  </a:lnTo>
                  <a:lnTo>
                    <a:pt x="55892" y="11925"/>
                  </a:lnTo>
                  <a:lnTo>
                    <a:pt x="55892" y="33985"/>
                  </a:lnTo>
                  <a:lnTo>
                    <a:pt x="75755" y="21780"/>
                  </a:lnTo>
                  <a:lnTo>
                    <a:pt x="96202" y="21780"/>
                  </a:lnTo>
                  <a:lnTo>
                    <a:pt x="96202" y="0"/>
                  </a:lnTo>
                  <a:close/>
                </a:path>
                <a:path w="304165" h="106045">
                  <a:moveTo>
                    <a:pt x="181698" y="89458"/>
                  </a:moveTo>
                  <a:lnTo>
                    <a:pt x="161391" y="89458"/>
                  </a:lnTo>
                  <a:lnTo>
                    <a:pt x="161391" y="105930"/>
                  </a:lnTo>
                  <a:lnTo>
                    <a:pt x="181698" y="105930"/>
                  </a:lnTo>
                  <a:lnTo>
                    <a:pt x="181698" y="89458"/>
                  </a:lnTo>
                  <a:close/>
                </a:path>
                <a:path w="304165" h="106045">
                  <a:moveTo>
                    <a:pt x="171691" y="0"/>
                  </a:moveTo>
                  <a:lnTo>
                    <a:pt x="148742" y="0"/>
                  </a:lnTo>
                  <a:lnTo>
                    <a:pt x="115354" y="70764"/>
                  </a:lnTo>
                  <a:lnTo>
                    <a:pt x="115354" y="89458"/>
                  </a:lnTo>
                  <a:lnTo>
                    <a:pt x="191122" y="89458"/>
                  </a:lnTo>
                  <a:lnTo>
                    <a:pt x="191122" y="70764"/>
                  </a:lnTo>
                  <a:lnTo>
                    <a:pt x="138302" y="70764"/>
                  </a:lnTo>
                  <a:lnTo>
                    <a:pt x="171691" y="0"/>
                  </a:lnTo>
                  <a:close/>
                </a:path>
                <a:path w="304165" h="106045">
                  <a:moveTo>
                    <a:pt x="181698" y="44284"/>
                  </a:moveTo>
                  <a:lnTo>
                    <a:pt x="161391" y="44284"/>
                  </a:lnTo>
                  <a:lnTo>
                    <a:pt x="161391" y="70764"/>
                  </a:lnTo>
                  <a:lnTo>
                    <a:pt x="181698" y="70764"/>
                  </a:lnTo>
                  <a:lnTo>
                    <a:pt x="181698" y="44284"/>
                  </a:lnTo>
                  <a:close/>
                </a:path>
                <a:path w="304165" h="106045">
                  <a:moveTo>
                    <a:pt x="223291" y="85928"/>
                  </a:moveTo>
                  <a:lnTo>
                    <a:pt x="203288" y="85928"/>
                  </a:lnTo>
                  <a:lnTo>
                    <a:pt x="203288" y="105930"/>
                  </a:lnTo>
                  <a:lnTo>
                    <a:pt x="223291" y="105930"/>
                  </a:lnTo>
                  <a:lnTo>
                    <a:pt x="223291" y="85928"/>
                  </a:lnTo>
                  <a:close/>
                </a:path>
                <a:path w="304165" h="106045">
                  <a:moveTo>
                    <a:pt x="303669" y="0"/>
                  </a:moveTo>
                  <a:lnTo>
                    <a:pt x="236867" y="0"/>
                  </a:lnTo>
                  <a:lnTo>
                    <a:pt x="236867" y="18834"/>
                  </a:lnTo>
                  <a:lnTo>
                    <a:pt x="282181" y="18834"/>
                  </a:lnTo>
                  <a:lnTo>
                    <a:pt x="246583" y="105930"/>
                  </a:lnTo>
                  <a:lnTo>
                    <a:pt x="268211" y="105930"/>
                  </a:lnTo>
                  <a:lnTo>
                    <a:pt x="303669" y="18834"/>
                  </a:lnTo>
                  <a:lnTo>
                    <a:pt x="303669" y="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544272" y="5047932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43" y="249440"/>
                  </a:lnTo>
                  <a:lnTo>
                    <a:pt x="1055243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6911624" y="5125509"/>
              <a:ext cx="329565" cy="110489"/>
            </a:xfrm>
            <a:custGeom>
              <a:avLst/>
              <a:gdLst/>
              <a:ahLst/>
              <a:cxnLst/>
              <a:rect l="l" t="t" r="r" b="b"/>
              <a:pathLst>
                <a:path w="329565" h="110489">
                  <a:moveTo>
                    <a:pt x="44132" y="53848"/>
                  </a:moveTo>
                  <a:lnTo>
                    <a:pt x="0" y="53848"/>
                  </a:lnTo>
                  <a:lnTo>
                    <a:pt x="0" y="69291"/>
                  </a:lnTo>
                  <a:lnTo>
                    <a:pt x="44132" y="69291"/>
                  </a:lnTo>
                  <a:lnTo>
                    <a:pt x="44132" y="53848"/>
                  </a:lnTo>
                  <a:close/>
                </a:path>
                <a:path w="329565" h="110489">
                  <a:moveTo>
                    <a:pt x="66484" y="78854"/>
                  </a:moveTo>
                  <a:lnTo>
                    <a:pt x="47066" y="84010"/>
                  </a:lnTo>
                  <a:lnTo>
                    <a:pt x="48539" y="89154"/>
                  </a:lnTo>
                  <a:lnTo>
                    <a:pt x="51041" y="93687"/>
                  </a:lnTo>
                  <a:lnTo>
                    <a:pt x="77076" y="109905"/>
                  </a:lnTo>
                  <a:lnTo>
                    <a:pt x="88988" y="109905"/>
                  </a:lnTo>
                  <a:lnTo>
                    <a:pt x="95122" y="108356"/>
                  </a:lnTo>
                  <a:lnTo>
                    <a:pt x="106400" y="102133"/>
                  </a:lnTo>
                  <a:lnTo>
                    <a:pt x="110883" y="97866"/>
                  </a:lnTo>
                  <a:lnTo>
                    <a:pt x="115098" y="91071"/>
                  </a:lnTo>
                  <a:lnTo>
                    <a:pt x="78689" y="91071"/>
                  </a:lnTo>
                  <a:lnTo>
                    <a:pt x="75361" y="89992"/>
                  </a:lnTo>
                  <a:lnTo>
                    <a:pt x="72364" y="87833"/>
                  </a:lnTo>
                  <a:lnTo>
                    <a:pt x="69430" y="85623"/>
                  </a:lnTo>
                  <a:lnTo>
                    <a:pt x="67462" y="82638"/>
                  </a:lnTo>
                  <a:lnTo>
                    <a:pt x="66484" y="78854"/>
                  </a:lnTo>
                  <a:close/>
                </a:path>
                <a:path w="329565" h="110489">
                  <a:moveTo>
                    <a:pt x="115583" y="57962"/>
                  </a:moveTo>
                  <a:lnTo>
                    <a:pt x="85559" y="57962"/>
                  </a:lnTo>
                  <a:lnTo>
                    <a:pt x="88446" y="58750"/>
                  </a:lnTo>
                  <a:lnTo>
                    <a:pt x="91038" y="60325"/>
                  </a:lnTo>
                  <a:lnTo>
                    <a:pt x="93459" y="61722"/>
                  </a:lnTo>
                  <a:lnTo>
                    <a:pt x="95440" y="63728"/>
                  </a:lnTo>
                  <a:lnTo>
                    <a:pt x="98285" y="68783"/>
                  </a:lnTo>
                  <a:lnTo>
                    <a:pt x="98996" y="71551"/>
                  </a:lnTo>
                  <a:lnTo>
                    <a:pt x="98996" y="77584"/>
                  </a:lnTo>
                  <a:lnTo>
                    <a:pt x="98234" y="80352"/>
                  </a:lnTo>
                  <a:lnTo>
                    <a:pt x="96710" y="82905"/>
                  </a:lnTo>
                  <a:lnTo>
                    <a:pt x="95249" y="85407"/>
                  </a:lnTo>
                  <a:lnTo>
                    <a:pt x="93230" y="87388"/>
                  </a:lnTo>
                  <a:lnTo>
                    <a:pt x="88137" y="90335"/>
                  </a:lnTo>
                  <a:lnTo>
                    <a:pt x="85369" y="91071"/>
                  </a:lnTo>
                  <a:lnTo>
                    <a:pt x="115098" y="91071"/>
                  </a:lnTo>
                  <a:lnTo>
                    <a:pt x="117601" y="87071"/>
                  </a:lnTo>
                  <a:lnTo>
                    <a:pt x="119303" y="81114"/>
                  </a:lnTo>
                  <a:lnTo>
                    <a:pt x="119303" y="69583"/>
                  </a:lnTo>
                  <a:lnTo>
                    <a:pt x="118389" y="64858"/>
                  </a:lnTo>
                  <a:lnTo>
                    <a:pt x="115583" y="57962"/>
                  </a:lnTo>
                  <a:close/>
                </a:path>
                <a:path w="329565" h="110489">
                  <a:moveTo>
                    <a:pt x="117386" y="2057"/>
                  </a:moveTo>
                  <a:lnTo>
                    <a:pt x="51180" y="2057"/>
                  </a:lnTo>
                  <a:lnTo>
                    <a:pt x="51180" y="20891"/>
                  </a:lnTo>
                  <a:lnTo>
                    <a:pt x="93700" y="20891"/>
                  </a:lnTo>
                  <a:lnTo>
                    <a:pt x="65163" y="44577"/>
                  </a:lnTo>
                  <a:lnTo>
                    <a:pt x="74129" y="60325"/>
                  </a:lnTo>
                  <a:lnTo>
                    <a:pt x="76784" y="58750"/>
                  </a:lnTo>
                  <a:lnTo>
                    <a:pt x="79527" y="57962"/>
                  </a:lnTo>
                  <a:lnTo>
                    <a:pt x="115583" y="57962"/>
                  </a:lnTo>
                  <a:lnTo>
                    <a:pt x="114757" y="55930"/>
                  </a:lnTo>
                  <a:lnTo>
                    <a:pt x="112090" y="52057"/>
                  </a:lnTo>
                  <a:lnTo>
                    <a:pt x="105028" y="45491"/>
                  </a:lnTo>
                  <a:lnTo>
                    <a:pt x="100812" y="43129"/>
                  </a:lnTo>
                  <a:lnTo>
                    <a:pt x="95910" y="41706"/>
                  </a:lnTo>
                  <a:lnTo>
                    <a:pt x="117386" y="20891"/>
                  </a:lnTo>
                  <a:lnTo>
                    <a:pt x="117386" y="2057"/>
                  </a:lnTo>
                  <a:close/>
                </a:path>
                <a:path w="329565" h="110489">
                  <a:moveTo>
                    <a:pt x="195922" y="91516"/>
                  </a:moveTo>
                  <a:lnTo>
                    <a:pt x="175615" y="91516"/>
                  </a:lnTo>
                  <a:lnTo>
                    <a:pt x="175615" y="107988"/>
                  </a:lnTo>
                  <a:lnTo>
                    <a:pt x="195922" y="107988"/>
                  </a:lnTo>
                  <a:lnTo>
                    <a:pt x="195922" y="91516"/>
                  </a:lnTo>
                  <a:close/>
                </a:path>
                <a:path w="329565" h="110489">
                  <a:moveTo>
                    <a:pt x="185915" y="2057"/>
                  </a:moveTo>
                  <a:lnTo>
                    <a:pt x="162966" y="2057"/>
                  </a:lnTo>
                  <a:lnTo>
                    <a:pt x="129578" y="72821"/>
                  </a:lnTo>
                  <a:lnTo>
                    <a:pt x="129578" y="91516"/>
                  </a:lnTo>
                  <a:lnTo>
                    <a:pt x="205333" y="91516"/>
                  </a:lnTo>
                  <a:lnTo>
                    <a:pt x="205333" y="72821"/>
                  </a:lnTo>
                  <a:lnTo>
                    <a:pt x="152526" y="72821"/>
                  </a:lnTo>
                  <a:lnTo>
                    <a:pt x="185915" y="2057"/>
                  </a:lnTo>
                  <a:close/>
                </a:path>
                <a:path w="329565" h="110489">
                  <a:moveTo>
                    <a:pt x="195922" y="46342"/>
                  </a:moveTo>
                  <a:lnTo>
                    <a:pt x="175615" y="46342"/>
                  </a:lnTo>
                  <a:lnTo>
                    <a:pt x="175615" y="72821"/>
                  </a:lnTo>
                  <a:lnTo>
                    <a:pt x="195922" y="72821"/>
                  </a:lnTo>
                  <a:lnTo>
                    <a:pt x="195922" y="46342"/>
                  </a:lnTo>
                  <a:close/>
                </a:path>
                <a:path w="329565" h="110489">
                  <a:moveTo>
                    <a:pt x="237515" y="87985"/>
                  </a:moveTo>
                  <a:lnTo>
                    <a:pt x="217512" y="87985"/>
                  </a:lnTo>
                  <a:lnTo>
                    <a:pt x="217512" y="107988"/>
                  </a:lnTo>
                  <a:lnTo>
                    <a:pt x="237515" y="107988"/>
                  </a:lnTo>
                  <a:lnTo>
                    <a:pt x="237515" y="87985"/>
                  </a:lnTo>
                  <a:close/>
                </a:path>
                <a:path w="329565" h="110489">
                  <a:moveTo>
                    <a:pt x="294792" y="0"/>
                  </a:moveTo>
                  <a:lnTo>
                    <a:pt x="286892" y="0"/>
                  </a:lnTo>
                  <a:lnTo>
                    <a:pt x="279984" y="1638"/>
                  </a:lnTo>
                  <a:lnTo>
                    <a:pt x="268109" y="8166"/>
                  </a:lnTo>
                  <a:lnTo>
                    <a:pt x="263524" y="12852"/>
                  </a:lnTo>
                  <a:lnTo>
                    <a:pt x="257098" y="25057"/>
                  </a:lnTo>
                  <a:lnTo>
                    <a:pt x="255511" y="32219"/>
                  </a:lnTo>
                  <a:lnTo>
                    <a:pt x="255511" y="78765"/>
                  </a:lnTo>
                  <a:lnTo>
                    <a:pt x="257039" y="85255"/>
                  </a:lnTo>
                  <a:lnTo>
                    <a:pt x="257098" y="85509"/>
                  </a:lnTo>
                  <a:lnTo>
                    <a:pt x="260286" y="91440"/>
                  </a:lnTo>
                  <a:lnTo>
                    <a:pt x="263524" y="97370"/>
                  </a:lnTo>
                  <a:lnTo>
                    <a:pt x="267944" y="101981"/>
                  </a:lnTo>
                  <a:lnTo>
                    <a:pt x="279302" y="108623"/>
                  </a:lnTo>
                  <a:lnTo>
                    <a:pt x="279462" y="108623"/>
                  </a:lnTo>
                  <a:lnTo>
                    <a:pt x="285470" y="110197"/>
                  </a:lnTo>
                  <a:lnTo>
                    <a:pt x="299008" y="110197"/>
                  </a:lnTo>
                  <a:lnTo>
                    <a:pt x="305117" y="108623"/>
                  </a:lnTo>
                  <a:lnTo>
                    <a:pt x="316445" y="102298"/>
                  </a:lnTo>
                  <a:lnTo>
                    <a:pt x="320954" y="97980"/>
                  </a:lnTo>
                  <a:lnTo>
                    <a:pt x="325207" y="91071"/>
                  </a:lnTo>
                  <a:lnTo>
                    <a:pt x="289445" y="91071"/>
                  </a:lnTo>
                  <a:lnTo>
                    <a:pt x="286769" y="90335"/>
                  </a:lnTo>
                  <a:lnTo>
                    <a:pt x="275958" y="71602"/>
                  </a:lnTo>
                  <a:lnTo>
                    <a:pt x="276694" y="68834"/>
                  </a:lnTo>
                  <a:lnTo>
                    <a:pt x="278168" y="66281"/>
                  </a:lnTo>
                  <a:lnTo>
                    <a:pt x="279692" y="63728"/>
                  </a:lnTo>
                  <a:lnTo>
                    <a:pt x="281724" y="61722"/>
                  </a:lnTo>
                  <a:lnTo>
                    <a:pt x="284276" y="60248"/>
                  </a:lnTo>
                  <a:lnTo>
                    <a:pt x="286829" y="58724"/>
                  </a:lnTo>
                  <a:lnTo>
                    <a:pt x="289598" y="57962"/>
                  </a:lnTo>
                  <a:lnTo>
                    <a:pt x="325673" y="57962"/>
                  </a:lnTo>
                  <a:lnTo>
                    <a:pt x="322186" y="51536"/>
                  </a:lnTo>
                  <a:lnTo>
                    <a:pt x="318185" y="47447"/>
                  </a:lnTo>
                  <a:lnTo>
                    <a:pt x="316630" y="46558"/>
                  </a:lnTo>
                  <a:lnTo>
                    <a:pt x="275958" y="46558"/>
                  </a:lnTo>
                  <a:lnTo>
                    <a:pt x="275958" y="34226"/>
                  </a:lnTo>
                  <a:lnTo>
                    <a:pt x="276745" y="31165"/>
                  </a:lnTo>
                  <a:lnTo>
                    <a:pt x="278320" y="28321"/>
                  </a:lnTo>
                  <a:lnTo>
                    <a:pt x="279882" y="25425"/>
                  </a:lnTo>
                  <a:lnTo>
                    <a:pt x="282092" y="23101"/>
                  </a:lnTo>
                  <a:lnTo>
                    <a:pt x="284937" y="21336"/>
                  </a:lnTo>
                  <a:lnTo>
                    <a:pt x="287832" y="19570"/>
                  </a:lnTo>
                  <a:lnTo>
                    <a:pt x="291109" y="18681"/>
                  </a:lnTo>
                  <a:lnTo>
                    <a:pt x="313626" y="18681"/>
                  </a:lnTo>
                  <a:lnTo>
                    <a:pt x="322300" y="10007"/>
                  </a:lnTo>
                  <a:lnTo>
                    <a:pt x="316530" y="5631"/>
                  </a:lnTo>
                  <a:lnTo>
                    <a:pt x="310022" y="2503"/>
                  </a:lnTo>
                  <a:lnTo>
                    <a:pt x="302776" y="626"/>
                  </a:lnTo>
                  <a:lnTo>
                    <a:pt x="294792" y="0"/>
                  </a:lnTo>
                  <a:close/>
                </a:path>
                <a:path w="329565" h="110489">
                  <a:moveTo>
                    <a:pt x="325673" y="57962"/>
                  </a:moveTo>
                  <a:lnTo>
                    <a:pt x="295579" y="57962"/>
                  </a:lnTo>
                  <a:lnTo>
                    <a:pt x="298322" y="58724"/>
                  </a:lnTo>
                  <a:lnTo>
                    <a:pt x="300824" y="60248"/>
                  </a:lnTo>
                  <a:lnTo>
                    <a:pt x="303377" y="61722"/>
                  </a:lnTo>
                  <a:lnTo>
                    <a:pt x="305384" y="63728"/>
                  </a:lnTo>
                  <a:lnTo>
                    <a:pt x="308330" y="68834"/>
                  </a:lnTo>
                  <a:lnTo>
                    <a:pt x="309067" y="71602"/>
                  </a:lnTo>
                  <a:lnTo>
                    <a:pt x="309067" y="77584"/>
                  </a:lnTo>
                  <a:lnTo>
                    <a:pt x="295427" y="91071"/>
                  </a:lnTo>
                  <a:lnTo>
                    <a:pt x="325207" y="91071"/>
                  </a:lnTo>
                  <a:lnTo>
                    <a:pt x="327672" y="87096"/>
                  </a:lnTo>
                  <a:lnTo>
                    <a:pt x="329361" y="81114"/>
                  </a:lnTo>
                  <a:lnTo>
                    <a:pt x="329361" y="67970"/>
                  </a:lnTo>
                  <a:lnTo>
                    <a:pt x="327913" y="62039"/>
                  </a:lnTo>
                  <a:lnTo>
                    <a:pt x="325673" y="57962"/>
                  </a:lnTo>
                  <a:close/>
                </a:path>
                <a:path w="329565" h="110489">
                  <a:moveTo>
                    <a:pt x="302094" y="40017"/>
                  </a:moveTo>
                  <a:lnTo>
                    <a:pt x="291998" y="40017"/>
                  </a:lnTo>
                  <a:lnTo>
                    <a:pt x="288543" y="40576"/>
                  </a:lnTo>
                  <a:lnTo>
                    <a:pt x="281825" y="42837"/>
                  </a:lnTo>
                  <a:lnTo>
                    <a:pt x="278684" y="44500"/>
                  </a:lnTo>
                  <a:lnTo>
                    <a:pt x="275958" y="46558"/>
                  </a:lnTo>
                  <a:lnTo>
                    <a:pt x="316630" y="46558"/>
                  </a:lnTo>
                  <a:lnTo>
                    <a:pt x="313029" y="44500"/>
                  </a:lnTo>
                  <a:lnTo>
                    <a:pt x="307936" y="41516"/>
                  </a:lnTo>
                  <a:lnTo>
                    <a:pt x="302094" y="40017"/>
                  </a:lnTo>
                  <a:close/>
                </a:path>
                <a:path w="329565" h="110489">
                  <a:moveTo>
                    <a:pt x="313626" y="18681"/>
                  </a:moveTo>
                  <a:lnTo>
                    <a:pt x="297192" y="18681"/>
                  </a:lnTo>
                  <a:lnTo>
                    <a:pt x="299554" y="19177"/>
                  </a:lnTo>
                  <a:lnTo>
                    <a:pt x="304203" y="21132"/>
                  </a:lnTo>
                  <a:lnTo>
                    <a:pt x="306273" y="22504"/>
                  </a:lnTo>
                  <a:lnTo>
                    <a:pt x="308038" y="24269"/>
                  </a:lnTo>
                  <a:lnTo>
                    <a:pt x="313626" y="18681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544272" y="5289765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43" y="249440"/>
                  </a:lnTo>
                  <a:lnTo>
                    <a:pt x="1055243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551625" y="5539206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544272" y="553158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43" y="256540"/>
                  </a:lnTo>
                  <a:lnTo>
                    <a:pt x="1055243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67304" y="5608497"/>
              <a:ext cx="215005" cy="110350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7599527" y="1879599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592174" y="1871979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979119" y="1919623"/>
              <a:ext cx="288925" cy="144780"/>
            </a:xfrm>
            <a:custGeom>
              <a:avLst/>
              <a:gdLst/>
              <a:ahLst/>
              <a:cxnLst/>
              <a:rect l="l" t="t" r="r" b="b"/>
              <a:pathLst>
                <a:path w="288925" h="144780">
                  <a:moveTo>
                    <a:pt x="64573" y="23482"/>
                  </a:moveTo>
                  <a:lnTo>
                    <a:pt x="37477" y="23482"/>
                  </a:lnTo>
                  <a:lnTo>
                    <a:pt x="39484" y="24714"/>
                  </a:lnTo>
                  <a:lnTo>
                    <a:pt x="40779" y="27190"/>
                  </a:lnTo>
                  <a:lnTo>
                    <a:pt x="42189" y="29540"/>
                  </a:lnTo>
                  <a:lnTo>
                    <a:pt x="42900" y="33489"/>
                  </a:lnTo>
                  <a:lnTo>
                    <a:pt x="42900" y="45491"/>
                  </a:lnTo>
                  <a:lnTo>
                    <a:pt x="41427" y="50850"/>
                  </a:lnTo>
                  <a:lnTo>
                    <a:pt x="38481" y="55079"/>
                  </a:lnTo>
                  <a:lnTo>
                    <a:pt x="35661" y="59207"/>
                  </a:lnTo>
                  <a:lnTo>
                    <a:pt x="31305" y="63614"/>
                  </a:lnTo>
                  <a:lnTo>
                    <a:pt x="19177" y="73266"/>
                  </a:lnTo>
                  <a:lnTo>
                    <a:pt x="14414" y="77558"/>
                  </a:lnTo>
                  <a:lnTo>
                    <a:pt x="0" y="143001"/>
                  </a:lnTo>
                  <a:lnTo>
                    <a:pt x="66370" y="143001"/>
                  </a:lnTo>
                  <a:lnTo>
                    <a:pt x="66370" y="119519"/>
                  </a:lnTo>
                  <a:lnTo>
                    <a:pt x="23469" y="119519"/>
                  </a:lnTo>
                  <a:lnTo>
                    <a:pt x="23469" y="113753"/>
                  </a:lnTo>
                  <a:lnTo>
                    <a:pt x="23839" y="109753"/>
                  </a:lnTo>
                  <a:lnTo>
                    <a:pt x="23888" y="109219"/>
                  </a:lnTo>
                  <a:lnTo>
                    <a:pt x="24714" y="105930"/>
                  </a:lnTo>
                  <a:lnTo>
                    <a:pt x="25539" y="102514"/>
                  </a:lnTo>
                  <a:lnTo>
                    <a:pt x="26949" y="99567"/>
                  </a:lnTo>
                  <a:lnTo>
                    <a:pt x="28943" y="97104"/>
                  </a:lnTo>
                  <a:lnTo>
                    <a:pt x="30949" y="94513"/>
                  </a:lnTo>
                  <a:lnTo>
                    <a:pt x="34061" y="91389"/>
                  </a:lnTo>
                  <a:lnTo>
                    <a:pt x="44424" y="82448"/>
                  </a:lnTo>
                  <a:lnTo>
                    <a:pt x="49250" y="77914"/>
                  </a:lnTo>
                  <a:lnTo>
                    <a:pt x="52781" y="74142"/>
                  </a:lnTo>
                  <a:lnTo>
                    <a:pt x="56426" y="70383"/>
                  </a:lnTo>
                  <a:lnTo>
                    <a:pt x="59613" y="65557"/>
                  </a:lnTo>
                  <a:lnTo>
                    <a:pt x="65024" y="53784"/>
                  </a:lnTo>
                  <a:lnTo>
                    <a:pt x="66370" y="46901"/>
                  </a:lnTo>
                  <a:lnTo>
                    <a:pt x="66370" y="39014"/>
                  </a:lnTo>
                  <a:lnTo>
                    <a:pt x="64573" y="23482"/>
                  </a:lnTo>
                  <a:close/>
                </a:path>
                <a:path w="288925" h="144780">
                  <a:moveTo>
                    <a:pt x="34772" y="0"/>
                  </a:moveTo>
                  <a:lnTo>
                    <a:pt x="4018" y="24714"/>
                  </a:lnTo>
                  <a:lnTo>
                    <a:pt x="3905" y="25069"/>
                  </a:lnTo>
                  <a:lnTo>
                    <a:pt x="3794" y="25420"/>
                  </a:lnTo>
                  <a:lnTo>
                    <a:pt x="2272" y="35087"/>
                  </a:lnTo>
                  <a:lnTo>
                    <a:pt x="1807" y="45491"/>
                  </a:lnTo>
                  <a:lnTo>
                    <a:pt x="1765" y="46431"/>
                  </a:lnTo>
                  <a:lnTo>
                    <a:pt x="25234" y="46431"/>
                  </a:lnTo>
                  <a:lnTo>
                    <a:pt x="25234" y="37490"/>
                  </a:lnTo>
                  <a:lnTo>
                    <a:pt x="26009" y="31419"/>
                  </a:lnTo>
                  <a:lnTo>
                    <a:pt x="27533" y="28244"/>
                  </a:lnTo>
                  <a:lnTo>
                    <a:pt x="29184" y="25069"/>
                  </a:lnTo>
                  <a:lnTo>
                    <a:pt x="31597" y="23482"/>
                  </a:lnTo>
                  <a:lnTo>
                    <a:pt x="64573" y="23482"/>
                  </a:lnTo>
                  <a:lnTo>
                    <a:pt x="64395" y="21945"/>
                  </a:lnTo>
                  <a:lnTo>
                    <a:pt x="58472" y="9753"/>
                  </a:lnTo>
                  <a:lnTo>
                    <a:pt x="48598" y="2438"/>
                  </a:lnTo>
                  <a:lnTo>
                    <a:pt x="34772" y="0"/>
                  </a:lnTo>
                  <a:close/>
                </a:path>
                <a:path w="288925" h="144780">
                  <a:moveTo>
                    <a:pt x="107556" y="0"/>
                  </a:moveTo>
                  <a:lnTo>
                    <a:pt x="75852" y="29654"/>
                  </a:lnTo>
                  <a:lnTo>
                    <a:pt x="75247" y="39903"/>
                  </a:lnTo>
                  <a:lnTo>
                    <a:pt x="75247" y="104863"/>
                  </a:lnTo>
                  <a:lnTo>
                    <a:pt x="93478" y="142384"/>
                  </a:lnTo>
                  <a:lnTo>
                    <a:pt x="107556" y="144767"/>
                  </a:lnTo>
                  <a:lnTo>
                    <a:pt x="115090" y="144171"/>
                  </a:lnTo>
                  <a:lnTo>
                    <a:pt x="138126" y="121284"/>
                  </a:lnTo>
                  <a:lnTo>
                    <a:pt x="104025" y="121284"/>
                  </a:lnTo>
                  <a:lnTo>
                    <a:pt x="101676" y="120053"/>
                  </a:lnTo>
                  <a:lnTo>
                    <a:pt x="99314" y="115112"/>
                  </a:lnTo>
                  <a:lnTo>
                    <a:pt x="98729" y="110464"/>
                  </a:lnTo>
                  <a:lnTo>
                    <a:pt x="98729" y="98513"/>
                  </a:lnTo>
                  <a:lnTo>
                    <a:pt x="113443" y="74675"/>
                  </a:lnTo>
                  <a:lnTo>
                    <a:pt x="98729" y="74675"/>
                  </a:lnTo>
                  <a:lnTo>
                    <a:pt x="98729" y="34302"/>
                  </a:lnTo>
                  <a:lnTo>
                    <a:pt x="99246" y="30190"/>
                  </a:lnTo>
                  <a:lnTo>
                    <a:pt x="99314" y="29654"/>
                  </a:lnTo>
                  <a:lnTo>
                    <a:pt x="101676" y="24714"/>
                  </a:lnTo>
                  <a:lnTo>
                    <a:pt x="104025" y="23482"/>
                  </a:lnTo>
                  <a:lnTo>
                    <a:pt x="138126" y="23482"/>
                  </a:lnTo>
                  <a:lnTo>
                    <a:pt x="137834" y="21891"/>
                  </a:lnTo>
                  <a:lnTo>
                    <a:pt x="115090" y="595"/>
                  </a:lnTo>
                  <a:lnTo>
                    <a:pt x="107556" y="0"/>
                  </a:lnTo>
                  <a:close/>
                </a:path>
                <a:path w="288925" h="144780">
                  <a:moveTo>
                    <a:pt x="139865" y="69913"/>
                  </a:moveTo>
                  <a:lnTo>
                    <a:pt x="116382" y="69913"/>
                  </a:lnTo>
                  <a:lnTo>
                    <a:pt x="116382" y="110464"/>
                  </a:lnTo>
                  <a:lnTo>
                    <a:pt x="115865" y="114577"/>
                  </a:lnTo>
                  <a:lnTo>
                    <a:pt x="115798" y="115112"/>
                  </a:lnTo>
                  <a:lnTo>
                    <a:pt x="113436" y="120053"/>
                  </a:lnTo>
                  <a:lnTo>
                    <a:pt x="111086" y="121284"/>
                  </a:lnTo>
                  <a:lnTo>
                    <a:pt x="138126" y="121284"/>
                  </a:lnTo>
                  <a:lnTo>
                    <a:pt x="139259" y="115112"/>
                  </a:lnTo>
                  <a:lnTo>
                    <a:pt x="139357" y="114577"/>
                  </a:lnTo>
                  <a:lnTo>
                    <a:pt x="139865" y="104863"/>
                  </a:lnTo>
                  <a:lnTo>
                    <a:pt x="139865" y="69913"/>
                  </a:lnTo>
                  <a:close/>
                </a:path>
                <a:path w="288925" h="144780">
                  <a:moveTo>
                    <a:pt x="138126" y="23482"/>
                  </a:moveTo>
                  <a:lnTo>
                    <a:pt x="111086" y="23482"/>
                  </a:lnTo>
                  <a:lnTo>
                    <a:pt x="113436" y="24714"/>
                  </a:lnTo>
                  <a:lnTo>
                    <a:pt x="115798" y="29654"/>
                  </a:lnTo>
                  <a:lnTo>
                    <a:pt x="116382" y="34302"/>
                  </a:lnTo>
                  <a:lnTo>
                    <a:pt x="116382" y="46075"/>
                  </a:lnTo>
                  <a:lnTo>
                    <a:pt x="98729" y="74675"/>
                  </a:lnTo>
                  <a:lnTo>
                    <a:pt x="113443" y="74675"/>
                  </a:lnTo>
                  <a:lnTo>
                    <a:pt x="116382" y="69913"/>
                  </a:lnTo>
                  <a:lnTo>
                    <a:pt x="139865" y="69913"/>
                  </a:lnTo>
                  <a:lnTo>
                    <a:pt x="139865" y="39903"/>
                  </a:lnTo>
                  <a:lnTo>
                    <a:pt x="139357" y="30190"/>
                  </a:lnTo>
                  <a:lnTo>
                    <a:pt x="138126" y="23482"/>
                  </a:lnTo>
                  <a:close/>
                </a:path>
                <a:path w="288925" h="144780">
                  <a:moveTo>
                    <a:pt x="213365" y="23482"/>
                  </a:moveTo>
                  <a:lnTo>
                    <a:pt x="186258" y="23482"/>
                  </a:lnTo>
                  <a:lnTo>
                    <a:pt x="188264" y="24714"/>
                  </a:lnTo>
                  <a:lnTo>
                    <a:pt x="189560" y="27190"/>
                  </a:lnTo>
                  <a:lnTo>
                    <a:pt x="190969" y="29540"/>
                  </a:lnTo>
                  <a:lnTo>
                    <a:pt x="191681" y="33489"/>
                  </a:lnTo>
                  <a:lnTo>
                    <a:pt x="191681" y="45491"/>
                  </a:lnTo>
                  <a:lnTo>
                    <a:pt x="190207" y="50850"/>
                  </a:lnTo>
                  <a:lnTo>
                    <a:pt x="187261" y="55079"/>
                  </a:lnTo>
                  <a:lnTo>
                    <a:pt x="184442" y="59207"/>
                  </a:lnTo>
                  <a:lnTo>
                    <a:pt x="180086" y="63614"/>
                  </a:lnTo>
                  <a:lnTo>
                    <a:pt x="167957" y="73266"/>
                  </a:lnTo>
                  <a:lnTo>
                    <a:pt x="163195" y="77558"/>
                  </a:lnTo>
                  <a:lnTo>
                    <a:pt x="148780" y="143001"/>
                  </a:lnTo>
                  <a:lnTo>
                    <a:pt x="215163" y="143001"/>
                  </a:lnTo>
                  <a:lnTo>
                    <a:pt x="215163" y="119519"/>
                  </a:lnTo>
                  <a:lnTo>
                    <a:pt x="172262" y="119519"/>
                  </a:lnTo>
                  <a:lnTo>
                    <a:pt x="172262" y="113753"/>
                  </a:lnTo>
                  <a:lnTo>
                    <a:pt x="172621" y="109753"/>
                  </a:lnTo>
                  <a:lnTo>
                    <a:pt x="172669" y="109219"/>
                  </a:lnTo>
                  <a:lnTo>
                    <a:pt x="173494" y="105930"/>
                  </a:lnTo>
                  <a:lnTo>
                    <a:pt x="174320" y="102514"/>
                  </a:lnTo>
                  <a:lnTo>
                    <a:pt x="175729" y="99567"/>
                  </a:lnTo>
                  <a:lnTo>
                    <a:pt x="177723" y="97104"/>
                  </a:lnTo>
                  <a:lnTo>
                    <a:pt x="179730" y="94513"/>
                  </a:lnTo>
                  <a:lnTo>
                    <a:pt x="182854" y="91389"/>
                  </a:lnTo>
                  <a:lnTo>
                    <a:pt x="193205" y="82448"/>
                  </a:lnTo>
                  <a:lnTo>
                    <a:pt x="198031" y="77914"/>
                  </a:lnTo>
                  <a:lnTo>
                    <a:pt x="201561" y="74142"/>
                  </a:lnTo>
                  <a:lnTo>
                    <a:pt x="205206" y="70383"/>
                  </a:lnTo>
                  <a:lnTo>
                    <a:pt x="208394" y="65557"/>
                  </a:lnTo>
                  <a:lnTo>
                    <a:pt x="213804" y="53784"/>
                  </a:lnTo>
                  <a:lnTo>
                    <a:pt x="215163" y="46901"/>
                  </a:lnTo>
                  <a:lnTo>
                    <a:pt x="215163" y="39014"/>
                  </a:lnTo>
                  <a:lnTo>
                    <a:pt x="213365" y="23482"/>
                  </a:lnTo>
                  <a:close/>
                </a:path>
                <a:path w="288925" h="144780">
                  <a:moveTo>
                    <a:pt x="183553" y="0"/>
                  </a:moveTo>
                  <a:lnTo>
                    <a:pt x="152798" y="24714"/>
                  </a:lnTo>
                  <a:lnTo>
                    <a:pt x="152686" y="25069"/>
                  </a:lnTo>
                  <a:lnTo>
                    <a:pt x="152574" y="25420"/>
                  </a:lnTo>
                  <a:lnTo>
                    <a:pt x="151053" y="35087"/>
                  </a:lnTo>
                  <a:lnTo>
                    <a:pt x="150587" y="45491"/>
                  </a:lnTo>
                  <a:lnTo>
                    <a:pt x="150545" y="46431"/>
                  </a:lnTo>
                  <a:lnTo>
                    <a:pt x="174028" y="46431"/>
                  </a:lnTo>
                  <a:lnTo>
                    <a:pt x="174028" y="37490"/>
                  </a:lnTo>
                  <a:lnTo>
                    <a:pt x="174790" y="31419"/>
                  </a:lnTo>
                  <a:lnTo>
                    <a:pt x="176314" y="28244"/>
                  </a:lnTo>
                  <a:lnTo>
                    <a:pt x="177965" y="25069"/>
                  </a:lnTo>
                  <a:lnTo>
                    <a:pt x="180378" y="23482"/>
                  </a:lnTo>
                  <a:lnTo>
                    <a:pt x="213365" y="23482"/>
                  </a:lnTo>
                  <a:lnTo>
                    <a:pt x="213187" y="21945"/>
                  </a:lnTo>
                  <a:lnTo>
                    <a:pt x="207259" y="9753"/>
                  </a:lnTo>
                  <a:lnTo>
                    <a:pt x="197380" y="2438"/>
                  </a:lnTo>
                  <a:lnTo>
                    <a:pt x="183553" y="0"/>
                  </a:lnTo>
                  <a:close/>
                </a:path>
                <a:path w="288925" h="144780">
                  <a:moveTo>
                    <a:pt x="265988" y="0"/>
                  </a:moveTo>
                  <a:lnTo>
                    <a:pt x="246684" y="0"/>
                  </a:lnTo>
                  <a:lnTo>
                    <a:pt x="239153" y="3060"/>
                  </a:lnTo>
                  <a:lnTo>
                    <a:pt x="225793" y="38480"/>
                  </a:lnTo>
                  <a:lnTo>
                    <a:pt x="226819" y="48934"/>
                  </a:lnTo>
                  <a:lnTo>
                    <a:pt x="229787" y="57200"/>
                  </a:lnTo>
                  <a:lnTo>
                    <a:pt x="229898" y="57510"/>
                  </a:lnTo>
                  <a:lnTo>
                    <a:pt x="235030" y="64207"/>
                  </a:lnTo>
                  <a:lnTo>
                    <a:pt x="242214" y="69024"/>
                  </a:lnTo>
                  <a:lnTo>
                    <a:pt x="236918" y="71259"/>
                  </a:lnTo>
                  <a:lnTo>
                    <a:pt x="232562" y="75095"/>
                  </a:lnTo>
                  <a:lnTo>
                    <a:pt x="229146" y="80505"/>
                  </a:lnTo>
                  <a:lnTo>
                    <a:pt x="225729" y="85801"/>
                  </a:lnTo>
                  <a:lnTo>
                    <a:pt x="224028" y="92976"/>
                  </a:lnTo>
                  <a:lnTo>
                    <a:pt x="224028" y="105752"/>
                  </a:lnTo>
                  <a:lnTo>
                    <a:pt x="226047" y="122821"/>
                  </a:lnTo>
                  <a:lnTo>
                    <a:pt x="232105" y="135013"/>
                  </a:lnTo>
                  <a:lnTo>
                    <a:pt x="242201" y="142328"/>
                  </a:lnTo>
                  <a:lnTo>
                    <a:pt x="256336" y="144767"/>
                  </a:lnTo>
                  <a:lnTo>
                    <a:pt x="270471" y="142328"/>
                  </a:lnTo>
                  <a:lnTo>
                    <a:pt x="280568" y="135013"/>
                  </a:lnTo>
                  <a:lnTo>
                    <a:pt x="286626" y="122821"/>
                  </a:lnTo>
                  <a:lnTo>
                    <a:pt x="286808" y="121284"/>
                  </a:lnTo>
                  <a:lnTo>
                    <a:pt x="252920" y="121284"/>
                  </a:lnTo>
                  <a:lnTo>
                    <a:pt x="250571" y="119989"/>
                  </a:lnTo>
                  <a:lnTo>
                    <a:pt x="249275" y="117398"/>
                  </a:lnTo>
                  <a:lnTo>
                    <a:pt x="248094" y="114807"/>
                  </a:lnTo>
                  <a:lnTo>
                    <a:pt x="247510" y="109867"/>
                  </a:lnTo>
                  <a:lnTo>
                    <a:pt x="247510" y="92214"/>
                  </a:lnTo>
                  <a:lnTo>
                    <a:pt x="248094" y="87325"/>
                  </a:lnTo>
                  <a:lnTo>
                    <a:pt x="249275" y="84747"/>
                  </a:lnTo>
                  <a:lnTo>
                    <a:pt x="250571" y="82156"/>
                  </a:lnTo>
                  <a:lnTo>
                    <a:pt x="252920" y="80860"/>
                  </a:lnTo>
                  <a:lnTo>
                    <a:pt x="283756" y="80860"/>
                  </a:lnTo>
                  <a:lnTo>
                    <a:pt x="280111" y="75095"/>
                  </a:lnTo>
                  <a:lnTo>
                    <a:pt x="275755" y="71259"/>
                  </a:lnTo>
                  <a:lnTo>
                    <a:pt x="270459" y="69024"/>
                  </a:lnTo>
                  <a:lnTo>
                    <a:pt x="277643" y="64207"/>
                  </a:lnTo>
                  <a:lnTo>
                    <a:pt x="282775" y="57510"/>
                  </a:lnTo>
                  <a:lnTo>
                    <a:pt x="282886" y="57200"/>
                  </a:lnTo>
                  <a:lnTo>
                    <a:pt x="253047" y="57200"/>
                  </a:lnTo>
                  <a:lnTo>
                    <a:pt x="250799" y="56019"/>
                  </a:lnTo>
                  <a:lnTo>
                    <a:pt x="249631" y="53670"/>
                  </a:lnTo>
                  <a:lnTo>
                    <a:pt x="248450" y="51193"/>
                  </a:lnTo>
                  <a:lnTo>
                    <a:pt x="247865" y="46786"/>
                  </a:lnTo>
                  <a:lnTo>
                    <a:pt x="247865" y="34074"/>
                  </a:lnTo>
                  <a:lnTo>
                    <a:pt x="248450" y="29654"/>
                  </a:lnTo>
                  <a:lnTo>
                    <a:pt x="250799" y="24714"/>
                  </a:lnTo>
                  <a:lnTo>
                    <a:pt x="253047" y="23482"/>
                  </a:lnTo>
                  <a:lnTo>
                    <a:pt x="285588" y="23482"/>
                  </a:lnTo>
                  <a:lnTo>
                    <a:pt x="284849" y="20123"/>
                  </a:lnTo>
                  <a:lnTo>
                    <a:pt x="282310" y="14165"/>
                  </a:lnTo>
                  <a:lnTo>
                    <a:pt x="278752" y="9182"/>
                  </a:lnTo>
                  <a:lnTo>
                    <a:pt x="273456" y="3060"/>
                  </a:lnTo>
                  <a:lnTo>
                    <a:pt x="265988" y="0"/>
                  </a:lnTo>
                  <a:close/>
                </a:path>
                <a:path w="288925" h="144780">
                  <a:moveTo>
                    <a:pt x="283756" y="80860"/>
                  </a:moveTo>
                  <a:lnTo>
                    <a:pt x="259753" y="80860"/>
                  </a:lnTo>
                  <a:lnTo>
                    <a:pt x="262039" y="82156"/>
                  </a:lnTo>
                  <a:lnTo>
                    <a:pt x="263220" y="84747"/>
                  </a:lnTo>
                  <a:lnTo>
                    <a:pt x="264515" y="87325"/>
                  </a:lnTo>
                  <a:lnTo>
                    <a:pt x="265163" y="92214"/>
                  </a:lnTo>
                  <a:lnTo>
                    <a:pt x="265163" y="109867"/>
                  </a:lnTo>
                  <a:lnTo>
                    <a:pt x="264515" y="114807"/>
                  </a:lnTo>
                  <a:lnTo>
                    <a:pt x="263220" y="117398"/>
                  </a:lnTo>
                  <a:lnTo>
                    <a:pt x="262039" y="119989"/>
                  </a:lnTo>
                  <a:lnTo>
                    <a:pt x="259753" y="121284"/>
                  </a:lnTo>
                  <a:lnTo>
                    <a:pt x="286808" y="121284"/>
                  </a:lnTo>
                  <a:lnTo>
                    <a:pt x="288645" y="105752"/>
                  </a:lnTo>
                  <a:lnTo>
                    <a:pt x="288645" y="92976"/>
                  </a:lnTo>
                  <a:lnTo>
                    <a:pt x="286943" y="85801"/>
                  </a:lnTo>
                  <a:lnTo>
                    <a:pt x="283756" y="80860"/>
                  </a:lnTo>
                  <a:close/>
                </a:path>
                <a:path w="288925" h="144780">
                  <a:moveTo>
                    <a:pt x="285588" y="23482"/>
                  </a:moveTo>
                  <a:lnTo>
                    <a:pt x="259638" y="23482"/>
                  </a:lnTo>
                  <a:lnTo>
                    <a:pt x="261874" y="24714"/>
                  </a:lnTo>
                  <a:lnTo>
                    <a:pt x="264223" y="29654"/>
                  </a:lnTo>
                  <a:lnTo>
                    <a:pt x="264807" y="34074"/>
                  </a:lnTo>
                  <a:lnTo>
                    <a:pt x="264807" y="46786"/>
                  </a:lnTo>
                  <a:lnTo>
                    <a:pt x="264223" y="51193"/>
                  </a:lnTo>
                  <a:lnTo>
                    <a:pt x="263042" y="53670"/>
                  </a:lnTo>
                  <a:lnTo>
                    <a:pt x="261874" y="56019"/>
                  </a:lnTo>
                  <a:lnTo>
                    <a:pt x="259638" y="57200"/>
                  </a:lnTo>
                  <a:lnTo>
                    <a:pt x="282886" y="57200"/>
                  </a:lnTo>
                  <a:lnTo>
                    <a:pt x="285853" y="48934"/>
                  </a:lnTo>
                  <a:lnTo>
                    <a:pt x="286880" y="38480"/>
                  </a:lnTo>
                  <a:lnTo>
                    <a:pt x="286824" y="34074"/>
                  </a:lnTo>
                  <a:lnTo>
                    <a:pt x="286372" y="27052"/>
                  </a:lnTo>
                  <a:lnTo>
                    <a:pt x="285588" y="23482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599527" y="2121420"/>
              <a:ext cx="1048385" cy="516255"/>
            </a:xfrm>
            <a:custGeom>
              <a:avLst/>
              <a:gdLst/>
              <a:ahLst/>
              <a:cxnLst/>
              <a:rect l="l" t="t" r="r" b="b"/>
              <a:pathLst>
                <a:path w="1048384" h="516255">
                  <a:moveTo>
                    <a:pt x="1047902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047902" y="515886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592174" y="2113813"/>
              <a:ext cx="1055370" cy="530860"/>
            </a:xfrm>
            <a:custGeom>
              <a:avLst/>
              <a:gdLst/>
              <a:ahLst/>
              <a:cxnLst/>
              <a:rect l="l" t="t" r="r" b="b"/>
              <a:pathLst>
                <a:path w="1055370" h="530860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515620"/>
                  </a:lnTo>
                  <a:lnTo>
                    <a:pt x="1047902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7353" y="523506"/>
                  </a:lnTo>
                  <a:lnTo>
                    <a:pt x="14706" y="523506"/>
                  </a:lnTo>
                  <a:lnTo>
                    <a:pt x="1047902" y="523506"/>
                  </a:lnTo>
                  <a:lnTo>
                    <a:pt x="1055255" y="523506"/>
                  </a:lnTo>
                  <a:lnTo>
                    <a:pt x="1055255" y="523240"/>
                  </a:lnTo>
                  <a:lnTo>
                    <a:pt x="1055255" y="51562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691299" y="2174302"/>
              <a:ext cx="755650" cy="421005"/>
            </a:xfrm>
            <a:custGeom>
              <a:avLst/>
              <a:gdLst/>
              <a:ahLst/>
              <a:cxnLst/>
              <a:rect l="l" t="t" r="r" b="b"/>
              <a:pathLst>
                <a:path w="755650" h="421005">
                  <a:moveTo>
                    <a:pt x="26035" y="1397"/>
                  </a:moveTo>
                  <a:lnTo>
                    <a:pt x="0" y="1397"/>
                  </a:lnTo>
                  <a:lnTo>
                    <a:pt x="0" y="113157"/>
                  </a:lnTo>
                  <a:lnTo>
                    <a:pt x="13970" y="113157"/>
                  </a:lnTo>
                  <a:lnTo>
                    <a:pt x="13970" y="73621"/>
                  </a:lnTo>
                  <a:lnTo>
                    <a:pt x="26073" y="73621"/>
                  </a:lnTo>
                  <a:lnTo>
                    <a:pt x="46362" y="59651"/>
                  </a:lnTo>
                  <a:lnTo>
                    <a:pt x="13970" y="59651"/>
                  </a:lnTo>
                  <a:lnTo>
                    <a:pt x="13970" y="15367"/>
                  </a:lnTo>
                  <a:lnTo>
                    <a:pt x="46415" y="15367"/>
                  </a:lnTo>
                  <a:lnTo>
                    <a:pt x="46101" y="14528"/>
                  </a:lnTo>
                  <a:lnTo>
                    <a:pt x="44513" y="10058"/>
                  </a:lnTo>
                  <a:lnTo>
                    <a:pt x="41490" y="6756"/>
                  </a:lnTo>
                  <a:lnTo>
                    <a:pt x="32550" y="2463"/>
                  </a:lnTo>
                  <a:lnTo>
                    <a:pt x="26035" y="1397"/>
                  </a:lnTo>
                  <a:close/>
                </a:path>
                <a:path w="755650" h="421005">
                  <a:moveTo>
                    <a:pt x="46415" y="15367"/>
                  </a:moveTo>
                  <a:lnTo>
                    <a:pt x="22631" y="15367"/>
                  </a:lnTo>
                  <a:lnTo>
                    <a:pt x="26314" y="15875"/>
                  </a:lnTo>
                  <a:lnTo>
                    <a:pt x="28638" y="16903"/>
                  </a:lnTo>
                  <a:lnTo>
                    <a:pt x="31064" y="17932"/>
                  </a:lnTo>
                  <a:lnTo>
                    <a:pt x="32639" y="19646"/>
                  </a:lnTo>
                  <a:lnTo>
                    <a:pt x="33388" y="22072"/>
                  </a:lnTo>
                  <a:lnTo>
                    <a:pt x="34226" y="24498"/>
                  </a:lnTo>
                  <a:lnTo>
                    <a:pt x="34645" y="28219"/>
                  </a:lnTo>
                  <a:lnTo>
                    <a:pt x="34645" y="46799"/>
                  </a:lnTo>
                  <a:lnTo>
                    <a:pt x="34320" y="49682"/>
                  </a:lnTo>
                  <a:lnTo>
                    <a:pt x="34226" y="50520"/>
                  </a:lnTo>
                  <a:lnTo>
                    <a:pt x="33388" y="52946"/>
                  </a:lnTo>
                  <a:lnTo>
                    <a:pt x="32639" y="55372"/>
                  </a:lnTo>
                  <a:lnTo>
                    <a:pt x="31064" y="57086"/>
                  </a:lnTo>
                  <a:lnTo>
                    <a:pt x="28638" y="58115"/>
                  </a:lnTo>
                  <a:lnTo>
                    <a:pt x="26314" y="59143"/>
                  </a:lnTo>
                  <a:lnTo>
                    <a:pt x="22631" y="59651"/>
                  </a:lnTo>
                  <a:lnTo>
                    <a:pt x="46362" y="59651"/>
                  </a:lnTo>
                  <a:lnTo>
                    <a:pt x="47777" y="55880"/>
                  </a:lnTo>
                  <a:lnTo>
                    <a:pt x="48502" y="50520"/>
                  </a:lnTo>
                  <a:lnTo>
                    <a:pt x="48516" y="24498"/>
                  </a:lnTo>
                  <a:lnTo>
                    <a:pt x="47864" y="19646"/>
                  </a:lnTo>
                  <a:lnTo>
                    <a:pt x="47777" y="18999"/>
                  </a:lnTo>
                  <a:lnTo>
                    <a:pt x="46415" y="15367"/>
                  </a:lnTo>
                  <a:close/>
                </a:path>
                <a:path w="755650" h="421005">
                  <a:moveTo>
                    <a:pt x="63385" y="0"/>
                  </a:moveTo>
                  <a:lnTo>
                    <a:pt x="59105" y="0"/>
                  </a:lnTo>
                  <a:lnTo>
                    <a:pt x="57289" y="698"/>
                  </a:lnTo>
                  <a:lnTo>
                    <a:pt x="55803" y="2095"/>
                  </a:lnTo>
                  <a:lnTo>
                    <a:pt x="54305" y="3403"/>
                  </a:lnTo>
                  <a:lnTo>
                    <a:pt x="53568" y="5029"/>
                  </a:lnTo>
                  <a:lnTo>
                    <a:pt x="53568" y="8851"/>
                  </a:lnTo>
                  <a:lnTo>
                    <a:pt x="54305" y="10477"/>
                  </a:lnTo>
                  <a:lnTo>
                    <a:pt x="55803" y="11874"/>
                  </a:lnTo>
                  <a:lnTo>
                    <a:pt x="57378" y="13271"/>
                  </a:lnTo>
                  <a:lnTo>
                    <a:pt x="59194" y="13970"/>
                  </a:lnTo>
                  <a:lnTo>
                    <a:pt x="63296" y="13970"/>
                  </a:lnTo>
                  <a:lnTo>
                    <a:pt x="65062" y="13271"/>
                  </a:lnTo>
                  <a:lnTo>
                    <a:pt x="66560" y="11874"/>
                  </a:lnTo>
                  <a:lnTo>
                    <a:pt x="68135" y="10477"/>
                  </a:lnTo>
                  <a:lnTo>
                    <a:pt x="68935" y="8851"/>
                  </a:lnTo>
                  <a:lnTo>
                    <a:pt x="68935" y="5029"/>
                  </a:lnTo>
                  <a:lnTo>
                    <a:pt x="68186" y="3403"/>
                  </a:lnTo>
                  <a:lnTo>
                    <a:pt x="66700" y="2095"/>
                  </a:lnTo>
                  <a:lnTo>
                    <a:pt x="65201" y="698"/>
                  </a:lnTo>
                  <a:lnTo>
                    <a:pt x="63385" y="0"/>
                  </a:lnTo>
                  <a:close/>
                </a:path>
                <a:path w="755650" h="421005">
                  <a:moveTo>
                    <a:pt x="68237" y="22352"/>
                  </a:moveTo>
                  <a:lnTo>
                    <a:pt x="54267" y="22352"/>
                  </a:lnTo>
                  <a:lnTo>
                    <a:pt x="54267" y="113157"/>
                  </a:lnTo>
                  <a:lnTo>
                    <a:pt x="68237" y="113157"/>
                  </a:lnTo>
                  <a:lnTo>
                    <a:pt x="68237" y="22352"/>
                  </a:lnTo>
                  <a:close/>
                </a:path>
                <a:path w="755650" h="421005">
                  <a:moveTo>
                    <a:pt x="87845" y="1397"/>
                  </a:moveTo>
                  <a:lnTo>
                    <a:pt x="73875" y="1397"/>
                  </a:lnTo>
                  <a:lnTo>
                    <a:pt x="73875" y="113157"/>
                  </a:lnTo>
                  <a:lnTo>
                    <a:pt x="87845" y="113157"/>
                  </a:lnTo>
                  <a:lnTo>
                    <a:pt x="87845" y="1397"/>
                  </a:lnTo>
                  <a:close/>
                </a:path>
                <a:path w="755650" h="421005">
                  <a:moveTo>
                    <a:pt x="126034" y="20955"/>
                  </a:moveTo>
                  <a:lnTo>
                    <a:pt x="109270" y="20955"/>
                  </a:lnTo>
                  <a:lnTo>
                    <a:pt x="103124" y="23558"/>
                  </a:lnTo>
                  <a:lnTo>
                    <a:pt x="99212" y="28778"/>
                  </a:lnTo>
                  <a:lnTo>
                    <a:pt x="95402" y="33997"/>
                  </a:lnTo>
                  <a:lnTo>
                    <a:pt x="93484" y="42240"/>
                  </a:lnTo>
                  <a:lnTo>
                    <a:pt x="93484" y="93268"/>
                  </a:lnTo>
                  <a:lnTo>
                    <a:pt x="95402" y="101511"/>
                  </a:lnTo>
                  <a:lnTo>
                    <a:pt x="99212" y="106730"/>
                  </a:lnTo>
                  <a:lnTo>
                    <a:pt x="103124" y="111950"/>
                  </a:lnTo>
                  <a:lnTo>
                    <a:pt x="109270" y="114554"/>
                  </a:lnTo>
                  <a:lnTo>
                    <a:pt x="126034" y="114554"/>
                  </a:lnTo>
                  <a:lnTo>
                    <a:pt x="132143" y="111950"/>
                  </a:lnTo>
                  <a:lnTo>
                    <a:pt x="135953" y="106730"/>
                  </a:lnTo>
                  <a:lnTo>
                    <a:pt x="138520" y="102249"/>
                  </a:lnTo>
                  <a:lnTo>
                    <a:pt x="138608" y="101981"/>
                  </a:lnTo>
                  <a:lnTo>
                    <a:pt x="114122" y="101981"/>
                  </a:lnTo>
                  <a:lnTo>
                    <a:pt x="111506" y="100723"/>
                  </a:lnTo>
                  <a:lnTo>
                    <a:pt x="109829" y="98209"/>
                  </a:lnTo>
                  <a:lnTo>
                    <a:pt x="108254" y="95694"/>
                  </a:lnTo>
                  <a:lnTo>
                    <a:pt x="107454" y="90995"/>
                  </a:lnTo>
                  <a:lnTo>
                    <a:pt x="107454" y="44615"/>
                  </a:lnTo>
                  <a:lnTo>
                    <a:pt x="114122" y="33528"/>
                  </a:lnTo>
                  <a:lnTo>
                    <a:pt x="138608" y="33528"/>
                  </a:lnTo>
                  <a:lnTo>
                    <a:pt x="138520" y="33259"/>
                  </a:lnTo>
                  <a:lnTo>
                    <a:pt x="135953" y="28778"/>
                  </a:lnTo>
                  <a:lnTo>
                    <a:pt x="132143" y="23558"/>
                  </a:lnTo>
                  <a:lnTo>
                    <a:pt x="126034" y="20955"/>
                  </a:lnTo>
                  <a:close/>
                </a:path>
                <a:path w="755650" h="421005">
                  <a:moveTo>
                    <a:pt x="138608" y="33528"/>
                  </a:moveTo>
                  <a:lnTo>
                    <a:pt x="121196" y="33528"/>
                  </a:lnTo>
                  <a:lnTo>
                    <a:pt x="123761" y="34836"/>
                  </a:lnTo>
                  <a:lnTo>
                    <a:pt x="125251" y="37299"/>
                  </a:lnTo>
                  <a:lnTo>
                    <a:pt x="126919" y="39814"/>
                  </a:lnTo>
                  <a:lnTo>
                    <a:pt x="127012" y="39954"/>
                  </a:lnTo>
                  <a:lnTo>
                    <a:pt x="127850" y="44615"/>
                  </a:lnTo>
                  <a:lnTo>
                    <a:pt x="127850" y="90995"/>
                  </a:lnTo>
                  <a:lnTo>
                    <a:pt x="127012" y="95694"/>
                  </a:lnTo>
                  <a:lnTo>
                    <a:pt x="125336" y="98209"/>
                  </a:lnTo>
                  <a:lnTo>
                    <a:pt x="123761" y="100723"/>
                  </a:lnTo>
                  <a:lnTo>
                    <a:pt x="121196" y="101981"/>
                  </a:lnTo>
                  <a:lnTo>
                    <a:pt x="138608" y="101981"/>
                  </a:lnTo>
                  <a:lnTo>
                    <a:pt x="140354" y="96634"/>
                  </a:lnTo>
                  <a:lnTo>
                    <a:pt x="141454" y="89885"/>
                  </a:lnTo>
                  <a:lnTo>
                    <a:pt x="141723" y="84099"/>
                  </a:lnTo>
                  <a:lnTo>
                    <a:pt x="141820" y="53505"/>
                  </a:lnTo>
                  <a:lnTo>
                    <a:pt x="141454" y="45623"/>
                  </a:lnTo>
                  <a:lnTo>
                    <a:pt x="140354" y="38874"/>
                  </a:lnTo>
                  <a:lnTo>
                    <a:pt x="138608" y="33528"/>
                  </a:lnTo>
                  <a:close/>
                </a:path>
                <a:path w="755650" h="421005">
                  <a:moveTo>
                    <a:pt x="167678" y="34925"/>
                  </a:moveTo>
                  <a:lnTo>
                    <a:pt x="153708" y="34925"/>
                  </a:lnTo>
                  <a:lnTo>
                    <a:pt x="153745" y="90805"/>
                  </a:lnTo>
                  <a:lnTo>
                    <a:pt x="154137" y="95745"/>
                  </a:lnTo>
                  <a:lnTo>
                    <a:pt x="154178" y="96253"/>
                  </a:lnTo>
                  <a:lnTo>
                    <a:pt x="168338" y="113157"/>
                  </a:lnTo>
                  <a:lnTo>
                    <a:pt x="183045" y="113157"/>
                  </a:lnTo>
                  <a:lnTo>
                    <a:pt x="183045" y="100584"/>
                  </a:lnTo>
                  <a:lnTo>
                    <a:pt x="174205" y="100584"/>
                  </a:lnTo>
                  <a:lnTo>
                    <a:pt x="172199" y="99974"/>
                  </a:lnTo>
                  <a:lnTo>
                    <a:pt x="167678" y="87261"/>
                  </a:lnTo>
                  <a:lnTo>
                    <a:pt x="167678" y="34925"/>
                  </a:lnTo>
                  <a:close/>
                </a:path>
                <a:path w="755650" h="421005">
                  <a:moveTo>
                    <a:pt x="169773" y="1397"/>
                  </a:moveTo>
                  <a:lnTo>
                    <a:pt x="155803" y="1397"/>
                  </a:lnTo>
                  <a:lnTo>
                    <a:pt x="155885" y="6515"/>
                  </a:lnTo>
                  <a:lnTo>
                    <a:pt x="154927" y="10896"/>
                  </a:lnTo>
                  <a:lnTo>
                    <a:pt x="150825" y="18719"/>
                  </a:lnTo>
                  <a:lnTo>
                    <a:pt x="147840" y="21234"/>
                  </a:lnTo>
                  <a:lnTo>
                    <a:pt x="143929" y="22352"/>
                  </a:lnTo>
                  <a:lnTo>
                    <a:pt x="143929" y="34925"/>
                  </a:lnTo>
                  <a:lnTo>
                    <a:pt x="183045" y="34925"/>
                  </a:lnTo>
                  <a:lnTo>
                    <a:pt x="183045" y="22352"/>
                  </a:lnTo>
                  <a:lnTo>
                    <a:pt x="159296" y="22352"/>
                  </a:lnTo>
                  <a:lnTo>
                    <a:pt x="162280" y="21424"/>
                  </a:lnTo>
                  <a:lnTo>
                    <a:pt x="164744" y="18999"/>
                  </a:lnTo>
                  <a:lnTo>
                    <a:pt x="166700" y="15087"/>
                  </a:lnTo>
                  <a:lnTo>
                    <a:pt x="168757" y="11087"/>
                  </a:lnTo>
                  <a:lnTo>
                    <a:pt x="169773" y="6515"/>
                  </a:lnTo>
                  <a:lnTo>
                    <a:pt x="169773" y="1397"/>
                  </a:lnTo>
                  <a:close/>
                </a:path>
                <a:path w="755650" h="421005">
                  <a:moveTo>
                    <a:pt x="224955" y="22352"/>
                  </a:moveTo>
                  <a:lnTo>
                    <a:pt x="210985" y="22352"/>
                  </a:lnTo>
                  <a:lnTo>
                    <a:pt x="210985" y="141097"/>
                  </a:lnTo>
                  <a:lnTo>
                    <a:pt x="224955" y="141097"/>
                  </a:lnTo>
                  <a:lnTo>
                    <a:pt x="224955" y="102958"/>
                  </a:lnTo>
                  <a:lnTo>
                    <a:pt x="258125" y="102958"/>
                  </a:lnTo>
                  <a:lnTo>
                    <a:pt x="258299" y="101981"/>
                  </a:lnTo>
                  <a:lnTo>
                    <a:pt x="232219" y="101981"/>
                  </a:lnTo>
                  <a:lnTo>
                    <a:pt x="229476" y="100672"/>
                  </a:lnTo>
                  <a:lnTo>
                    <a:pt x="227609" y="98069"/>
                  </a:lnTo>
                  <a:lnTo>
                    <a:pt x="225844" y="95364"/>
                  </a:lnTo>
                  <a:lnTo>
                    <a:pt x="224955" y="91871"/>
                  </a:lnTo>
                  <a:lnTo>
                    <a:pt x="224955" y="43637"/>
                  </a:lnTo>
                  <a:lnTo>
                    <a:pt x="225844" y="40182"/>
                  </a:lnTo>
                  <a:lnTo>
                    <a:pt x="227609" y="37579"/>
                  </a:lnTo>
                  <a:lnTo>
                    <a:pt x="229476" y="34874"/>
                  </a:lnTo>
                  <a:lnTo>
                    <a:pt x="232219" y="33528"/>
                  </a:lnTo>
                  <a:lnTo>
                    <a:pt x="258292" y="33528"/>
                  </a:lnTo>
                  <a:lnTo>
                    <a:pt x="258117" y="32550"/>
                  </a:lnTo>
                  <a:lnTo>
                    <a:pt x="224955" y="32550"/>
                  </a:lnTo>
                  <a:lnTo>
                    <a:pt x="224955" y="22352"/>
                  </a:lnTo>
                  <a:close/>
                </a:path>
                <a:path w="755650" h="421005">
                  <a:moveTo>
                    <a:pt x="258125" y="102958"/>
                  </a:moveTo>
                  <a:lnTo>
                    <a:pt x="224955" y="102958"/>
                  </a:lnTo>
                  <a:lnTo>
                    <a:pt x="226352" y="106121"/>
                  </a:lnTo>
                  <a:lnTo>
                    <a:pt x="228409" y="108877"/>
                  </a:lnTo>
                  <a:lnTo>
                    <a:pt x="231101" y="111201"/>
                  </a:lnTo>
                  <a:lnTo>
                    <a:pt x="233895" y="113436"/>
                  </a:lnTo>
                  <a:lnTo>
                    <a:pt x="237528" y="114554"/>
                  </a:lnTo>
                  <a:lnTo>
                    <a:pt x="248335" y="114554"/>
                  </a:lnTo>
                  <a:lnTo>
                    <a:pt x="252806" y="112369"/>
                  </a:lnTo>
                  <a:lnTo>
                    <a:pt x="255409" y="107988"/>
                  </a:lnTo>
                  <a:lnTo>
                    <a:pt x="258025" y="103517"/>
                  </a:lnTo>
                  <a:lnTo>
                    <a:pt x="258125" y="102958"/>
                  </a:lnTo>
                  <a:close/>
                </a:path>
                <a:path w="755650" h="421005">
                  <a:moveTo>
                    <a:pt x="258292" y="33528"/>
                  </a:moveTo>
                  <a:lnTo>
                    <a:pt x="239204" y="33528"/>
                  </a:lnTo>
                  <a:lnTo>
                    <a:pt x="241630" y="34696"/>
                  </a:lnTo>
                  <a:lnTo>
                    <a:pt x="243116" y="37020"/>
                  </a:lnTo>
                  <a:lnTo>
                    <a:pt x="244614" y="39255"/>
                  </a:lnTo>
                  <a:lnTo>
                    <a:pt x="245351" y="42659"/>
                  </a:lnTo>
                  <a:lnTo>
                    <a:pt x="245351" y="92849"/>
                  </a:lnTo>
                  <a:lnTo>
                    <a:pt x="239204" y="101981"/>
                  </a:lnTo>
                  <a:lnTo>
                    <a:pt x="258299" y="101981"/>
                  </a:lnTo>
                  <a:lnTo>
                    <a:pt x="259312" y="96304"/>
                  </a:lnTo>
                  <a:lnTo>
                    <a:pt x="259321" y="39255"/>
                  </a:lnTo>
                  <a:lnTo>
                    <a:pt x="258292" y="33528"/>
                  </a:lnTo>
                  <a:close/>
                </a:path>
                <a:path w="755650" h="421005">
                  <a:moveTo>
                    <a:pt x="248335" y="20955"/>
                  </a:moveTo>
                  <a:lnTo>
                    <a:pt x="237528" y="20955"/>
                  </a:lnTo>
                  <a:lnTo>
                    <a:pt x="233895" y="22123"/>
                  </a:lnTo>
                  <a:lnTo>
                    <a:pt x="228409" y="26682"/>
                  </a:lnTo>
                  <a:lnTo>
                    <a:pt x="226352" y="29387"/>
                  </a:lnTo>
                  <a:lnTo>
                    <a:pt x="224955" y="32550"/>
                  </a:lnTo>
                  <a:lnTo>
                    <a:pt x="258117" y="32550"/>
                  </a:lnTo>
                  <a:lnTo>
                    <a:pt x="258025" y="32042"/>
                  </a:lnTo>
                  <a:lnTo>
                    <a:pt x="255409" y="27660"/>
                  </a:lnTo>
                  <a:lnTo>
                    <a:pt x="252806" y="23190"/>
                  </a:lnTo>
                  <a:lnTo>
                    <a:pt x="248335" y="20955"/>
                  </a:lnTo>
                  <a:close/>
                </a:path>
                <a:path w="755650" h="421005">
                  <a:moveTo>
                    <a:pt x="278955" y="1397"/>
                  </a:moveTo>
                  <a:lnTo>
                    <a:pt x="264985" y="1397"/>
                  </a:lnTo>
                  <a:lnTo>
                    <a:pt x="264985" y="113157"/>
                  </a:lnTo>
                  <a:lnTo>
                    <a:pt x="278955" y="113157"/>
                  </a:lnTo>
                  <a:lnTo>
                    <a:pt x="278955" y="1397"/>
                  </a:lnTo>
                  <a:close/>
                </a:path>
                <a:path w="755650" h="421005">
                  <a:moveTo>
                    <a:pt x="332062" y="33528"/>
                  </a:moveTo>
                  <a:lnTo>
                    <a:pt x="313486" y="33528"/>
                  </a:lnTo>
                  <a:lnTo>
                    <a:pt x="315810" y="34455"/>
                  </a:lnTo>
                  <a:lnTo>
                    <a:pt x="317296" y="36322"/>
                  </a:lnTo>
                  <a:lnTo>
                    <a:pt x="318884" y="38188"/>
                  </a:lnTo>
                  <a:lnTo>
                    <a:pt x="319671" y="41122"/>
                  </a:lnTo>
                  <a:lnTo>
                    <a:pt x="319671" y="48475"/>
                  </a:lnTo>
                  <a:lnTo>
                    <a:pt x="318516" y="51219"/>
                  </a:lnTo>
                  <a:lnTo>
                    <a:pt x="316179" y="53365"/>
                  </a:lnTo>
                  <a:lnTo>
                    <a:pt x="313944" y="55511"/>
                  </a:lnTo>
                  <a:lnTo>
                    <a:pt x="310451" y="57975"/>
                  </a:lnTo>
                  <a:lnTo>
                    <a:pt x="301142" y="63474"/>
                  </a:lnTo>
                  <a:lnTo>
                    <a:pt x="297421" y="65989"/>
                  </a:lnTo>
                  <a:lnTo>
                    <a:pt x="294525" y="68313"/>
                  </a:lnTo>
                  <a:lnTo>
                    <a:pt x="291642" y="70548"/>
                  </a:lnTo>
                  <a:lnTo>
                    <a:pt x="289128" y="73621"/>
                  </a:lnTo>
                  <a:lnTo>
                    <a:pt x="286981" y="77533"/>
                  </a:lnTo>
                  <a:lnTo>
                    <a:pt x="284937" y="81356"/>
                  </a:lnTo>
                  <a:lnTo>
                    <a:pt x="283908" y="86055"/>
                  </a:lnTo>
                  <a:lnTo>
                    <a:pt x="283908" y="99098"/>
                  </a:lnTo>
                  <a:lnTo>
                    <a:pt x="285517" y="104546"/>
                  </a:lnTo>
                  <a:lnTo>
                    <a:pt x="285584" y="104775"/>
                  </a:lnTo>
                  <a:lnTo>
                    <a:pt x="288817" y="108546"/>
                  </a:lnTo>
                  <a:lnTo>
                    <a:pt x="292392" y="112598"/>
                  </a:lnTo>
                  <a:lnTo>
                    <a:pt x="296862" y="114554"/>
                  </a:lnTo>
                  <a:lnTo>
                    <a:pt x="310553" y="114554"/>
                  </a:lnTo>
                  <a:lnTo>
                    <a:pt x="316318" y="110693"/>
                  </a:lnTo>
                  <a:lnTo>
                    <a:pt x="319671" y="102958"/>
                  </a:lnTo>
                  <a:lnTo>
                    <a:pt x="333671" y="102958"/>
                  </a:lnTo>
                  <a:lnTo>
                    <a:pt x="333662" y="101981"/>
                  </a:lnTo>
                  <a:lnTo>
                    <a:pt x="304495" y="101981"/>
                  </a:lnTo>
                  <a:lnTo>
                    <a:pt x="301929" y="100863"/>
                  </a:lnTo>
                  <a:lnTo>
                    <a:pt x="300253" y="98628"/>
                  </a:lnTo>
                  <a:lnTo>
                    <a:pt x="298678" y="96393"/>
                  </a:lnTo>
                  <a:lnTo>
                    <a:pt x="297878" y="93408"/>
                  </a:lnTo>
                  <a:lnTo>
                    <a:pt x="297878" y="85407"/>
                  </a:lnTo>
                  <a:lnTo>
                    <a:pt x="299046" y="81953"/>
                  </a:lnTo>
                  <a:lnTo>
                    <a:pt x="301371" y="79349"/>
                  </a:lnTo>
                  <a:lnTo>
                    <a:pt x="303707" y="76644"/>
                  </a:lnTo>
                  <a:lnTo>
                    <a:pt x="307009" y="73761"/>
                  </a:lnTo>
                  <a:lnTo>
                    <a:pt x="311289" y="70688"/>
                  </a:lnTo>
                  <a:lnTo>
                    <a:pt x="313626" y="69100"/>
                  </a:lnTo>
                  <a:lnTo>
                    <a:pt x="315442" y="67754"/>
                  </a:lnTo>
                  <a:lnTo>
                    <a:pt x="316738" y="66636"/>
                  </a:lnTo>
                  <a:lnTo>
                    <a:pt x="318046" y="65430"/>
                  </a:lnTo>
                  <a:lnTo>
                    <a:pt x="319024" y="64173"/>
                  </a:lnTo>
                  <a:lnTo>
                    <a:pt x="319671" y="62865"/>
                  </a:lnTo>
                  <a:lnTo>
                    <a:pt x="333641" y="62865"/>
                  </a:lnTo>
                  <a:lnTo>
                    <a:pt x="333590" y="39255"/>
                  </a:lnTo>
                  <a:lnTo>
                    <a:pt x="332062" y="33528"/>
                  </a:lnTo>
                  <a:close/>
                </a:path>
                <a:path w="755650" h="421005">
                  <a:moveTo>
                    <a:pt x="333671" y="102958"/>
                  </a:moveTo>
                  <a:lnTo>
                    <a:pt x="319671" y="102958"/>
                  </a:lnTo>
                  <a:lnTo>
                    <a:pt x="319748" y="105105"/>
                  </a:lnTo>
                  <a:lnTo>
                    <a:pt x="319913" y="106311"/>
                  </a:lnTo>
                  <a:lnTo>
                    <a:pt x="320840" y="110223"/>
                  </a:lnTo>
                  <a:lnTo>
                    <a:pt x="321538" y="111848"/>
                  </a:lnTo>
                  <a:lnTo>
                    <a:pt x="322465" y="113157"/>
                  </a:lnTo>
                  <a:lnTo>
                    <a:pt x="335038" y="113157"/>
                  </a:lnTo>
                  <a:lnTo>
                    <a:pt x="334404" y="110693"/>
                  </a:lnTo>
                  <a:lnTo>
                    <a:pt x="333999" y="108686"/>
                  </a:lnTo>
                  <a:lnTo>
                    <a:pt x="333781" y="106870"/>
                  </a:lnTo>
                  <a:lnTo>
                    <a:pt x="333671" y="102958"/>
                  </a:lnTo>
                  <a:close/>
                </a:path>
                <a:path w="755650" h="421005">
                  <a:moveTo>
                    <a:pt x="333641" y="62865"/>
                  </a:moveTo>
                  <a:lnTo>
                    <a:pt x="319671" y="62865"/>
                  </a:lnTo>
                  <a:lnTo>
                    <a:pt x="319671" y="91782"/>
                  </a:lnTo>
                  <a:lnTo>
                    <a:pt x="319112" y="93929"/>
                  </a:lnTo>
                  <a:lnTo>
                    <a:pt x="317817" y="96164"/>
                  </a:lnTo>
                  <a:lnTo>
                    <a:pt x="315760" y="98488"/>
                  </a:lnTo>
                  <a:lnTo>
                    <a:pt x="314584" y="99885"/>
                  </a:lnTo>
                  <a:lnTo>
                    <a:pt x="313691" y="100863"/>
                  </a:lnTo>
                  <a:lnTo>
                    <a:pt x="311200" y="101981"/>
                  </a:lnTo>
                  <a:lnTo>
                    <a:pt x="333662" y="101981"/>
                  </a:lnTo>
                  <a:lnTo>
                    <a:pt x="333641" y="62865"/>
                  </a:lnTo>
                  <a:close/>
                </a:path>
                <a:path w="755650" h="421005">
                  <a:moveTo>
                    <a:pt x="318795" y="20955"/>
                  </a:moveTo>
                  <a:lnTo>
                    <a:pt x="301561" y="20955"/>
                  </a:lnTo>
                  <a:lnTo>
                    <a:pt x="295325" y="23418"/>
                  </a:lnTo>
                  <a:lnTo>
                    <a:pt x="287959" y="33197"/>
                  </a:lnTo>
                  <a:lnTo>
                    <a:pt x="286143" y="40182"/>
                  </a:lnTo>
                  <a:lnTo>
                    <a:pt x="286143" y="51409"/>
                  </a:lnTo>
                  <a:lnTo>
                    <a:pt x="300113" y="51409"/>
                  </a:lnTo>
                  <a:lnTo>
                    <a:pt x="300113" y="42887"/>
                  </a:lnTo>
                  <a:lnTo>
                    <a:pt x="300907" y="39446"/>
                  </a:lnTo>
                  <a:lnTo>
                    <a:pt x="300951" y="39255"/>
                  </a:lnTo>
                  <a:lnTo>
                    <a:pt x="302628" y="37020"/>
                  </a:lnTo>
                  <a:lnTo>
                    <a:pt x="304304" y="34696"/>
                  </a:lnTo>
                  <a:lnTo>
                    <a:pt x="306870" y="33528"/>
                  </a:lnTo>
                  <a:lnTo>
                    <a:pt x="332062" y="33528"/>
                  </a:lnTo>
                  <a:lnTo>
                    <a:pt x="331974" y="33197"/>
                  </a:lnTo>
                  <a:lnTo>
                    <a:pt x="331876" y="32829"/>
                  </a:lnTo>
                  <a:lnTo>
                    <a:pt x="324868" y="23418"/>
                  </a:lnTo>
                  <a:lnTo>
                    <a:pt x="325027" y="23418"/>
                  </a:lnTo>
                  <a:lnTo>
                    <a:pt x="318795" y="20955"/>
                  </a:lnTo>
                  <a:close/>
                </a:path>
                <a:path w="755650" h="421005">
                  <a:moveTo>
                    <a:pt x="354609" y="22352"/>
                  </a:moveTo>
                  <a:lnTo>
                    <a:pt x="340639" y="22352"/>
                  </a:lnTo>
                  <a:lnTo>
                    <a:pt x="340639" y="113157"/>
                  </a:lnTo>
                  <a:lnTo>
                    <a:pt x="354609" y="113157"/>
                  </a:lnTo>
                  <a:lnTo>
                    <a:pt x="354609" y="43637"/>
                  </a:lnTo>
                  <a:lnTo>
                    <a:pt x="355485" y="40182"/>
                  </a:lnTo>
                  <a:lnTo>
                    <a:pt x="359117" y="34874"/>
                  </a:lnTo>
                  <a:lnTo>
                    <a:pt x="361873" y="33528"/>
                  </a:lnTo>
                  <a:lnTo>
                    <a:pt x="387936" y="33528"/>
                  </a:lnTo>
                  <a:lnTo>
                    <a:pt x="387759" y="32550"/>
                  </a:lnTo>
                  <a:lnTo>
                    <a:pt x="354609" y="32550"/>
                  </a:lnTo>
                  <a:lnTo>
                    <a:pt x="354609" y="22352"/>
                  </a:lnTo>
                  <a:close/>
                </a:path>
                <a:path w="755650" h="421005">
                  <a:moveTo>
                    <a:pt x="387936" y="33528"/>
                  </a:moveTo>
                  <a:lnTo>
                    <a:pt x="368858" y="33528"/>
                  </a:lnTo>
                  <a:lnTo>
                    <a:pt x="371271" y="34696"/>
                  </a:lnTo>
                  <a:lnTo>
                    <a:pt x="372770" y="37020"/>
                  </a:lnTo>
                  <a:lnTo>
                    <a:pt x="374256" y="39255"/>
                  </a:lnTo>
                  <a:lnTo>
                    <a:pt x="375005" y="42659"/>
                  </a:lnTo>
                  <a:lnTo>
                    <a:pt x="375005" y="113157"/>
                  </a:lnTo>
                  <a:lnTo>
                    <a:pt x="388975" y="113157"/>
                  </a:lnTo>
                  <a:lnTo>
                    <a:pt x="388975" y="39255"/>
                  </a:lnTo>
                  <a:lnTo>
                    <a:pt x="387936" y="33528"/>
                  </a:lnTo>
                  <a:close/>
                </a:path>
                <a:path w="755650" h="421005">
                  <a:moveTo>
                    <a:pt x="377977" y="20955"/>
                  </a:moveTo>
                  <a:lnTo>
                    <a:pt x="367182" y="20955"/>
                  </a:lnTo>
                  <a:lnTo>
                    <a:pt x="363550" y="22123"/>
                  </a:lnTo>
                  <a:lnTo>
                    <a:pt x="358051" y="26682"/>
                  </a:lnTo>
                  <a:lnTo>
                    <a:pt x="356006" y="29387"/>
                  </a:lnTo>
                  <a:lnTo>
                    <a:pt x="354609" y="32550"/>
                  </a:lnTo>
                  <a:lnTo>
                    <a:pt x="387759" y="32550"/>
                  </a:lnTo>
                  <a:lnTo>
                    <a:pt x="387667" y="32042"/>
                  </a:lnTo>
                  <a:lnTo>
                    <a:pt x="385064" y="27660"/>
                  </a:lnTo>
                  <a:lnTo>
                    <a:pt x="382447" y="23190"/>
                  </a:lnTo>
                  <a:lnTo>
                    <a:pt x="377977" y="20955"/>
                  </a:lnTo>
                  <a:close/>
                </a:path>
                <a:path w="755650" h="421005">
                  <a:moveTo>
                    <a:pt x="414832" y="34925"/>
                  </a:moveTo>
                  <a:lnTo>
                    <a:pt x="400862" y="34925"/>
                  </a:lnTo>
                  <a:lnTo>
                    <a:pt x="400899" y="90805"/>
                  </a:lnTo>
                  <a:lnTo>
                    <a:pt x="401280" y="95745"/>
                  </a:lnTo>
                  <a:lnTo>
                    <a:pt x="401320" y="96253"/>
                  </a:lnTo>
                  <a:lnTo>
                    <a:pt x="415480" y="113157"/>
                  </a:lnTo>
                  <a:lnTo>
                    <a:pt x="430199" y="113157"/>
                  </a:lnTo>
                  <a:lnTo>
                    <a:pt x="430199" y="100584"/>
                  </a:lnTo>
                  <a:lnTo>
                    <a:pt x="421347" y="100584"/>
                  </a:lnTo>
                  <a:lnTo>
                    <a:pt x="419341" y="99974"/>
                  </a:lnTo>
                  <a:lnTo>
                    <a:pt x="414832" y="87261"/>
                  </a:lnTo>
                  <a:lnTo>
                    <a:pt x="414832" y="34925"/>
                  </a:lnTo>
                  <a:close/>
                </a:path>
                <a:path w="755650" h="421005">
                  <a:moveTo>
                    <a:pt x="416928" y="1397"/>
                  </a:moveTo>
                  <a:lnTo>
                    <a:pt x="402958" y="1397"/>
                  </a:lnTo>
                  <a:lnTo>
                    <a:pt x="403027" y="6515"/>
                  </a:lnTo>
                  <a:lnTo>
                    <a:pt x="402069" y="10896"/>
                  </a:lnTo>
                  <a:lnTo>
                    <a:pt x="397967" y="18719"/>
                  </a:lnTo>
                  <a:lnTo>
                    <a:pt x="394995" y="21234"/>
                  </a:lnTo>
                  <a:lnTo>
                    <a:pt x="391083" y="22352"/>
                  </a:lnTo>
                  <a:lnTo>
                    <a:pt x="391083" y="34925"/>
                  </a:lnTo>
                  <a:lnTo>
                    <a:pt x="430199" y="34925"/>
                  </a:lnTo>
                  <a:lnTo>
                    <a:pt x="430199" y="22352"/>
                  </a:lnTo>
                  <a:lnTo>
                    <a:pt x="406450" y="22352"/>
                  </a:lnTo>
                  <a:lnTo>
                    <a:pt x="409422" y="21424"/>
                  </a:lnTo>
                  <a:lnTo>
                    <a:pt x="411899" y="18999"/>
                  </a:lnTo>
                  <a:lnTo>
                    <a:pt x="413854" y="15087"/>
                  </a:lnTo>
                  <a:lnTo>
                    <a:pt x="415899" y="11087"/>
                  </a:lnTo>
                  <a:lnTo>
                    <a:pt x="416928" y="6515"/>
                  </a:lnTo>
                  <a:lnTo>
                    <a:pt x="416928" y="1397"/>
                  </a:lnTo>
                  <a:close/>
                </a:path>
                <a:path w="755650" h="421005">
                  <a:moveTo>
                    <a:pt x="491388" y="0"/>
                  </a:moveTo>
                  <a:lnTo>
                    <a:pt x="474433" y="0"/>
                  </a:lnTo>
                  <a:lnTo>
                    <a:pt x="468236" y="2654"/>
                  </a:lnTo>
                  <a:lnTo>
                    <a:pt x="463720" y="8521"/>
                  </a:lnTo>
                  <a:lnTo>
                    <a:pt x="460112" y="13253"/>
                  </a:lnTo>
                  <a:lnTo>
                    <a:pt x="458221" y="19697"/>
                  </a:lnTo>
                  <a:lnTo>
                    <a:pt x="458139" y="28359"/>
                  </a:lnTo>
                  <a:lnTo>
                    <a:pt x="458951" y="38022"/>
                  </a:lnTo>
                  <a:lnTo>
                    <a:pt x="461387" y="45923"/>
                  </a:lnTo>
                  <a:lnTo>
                    <a:pt x="465447" y="52062"/>
                  </a:lnTo>
                  <a:lnTo>
                    <a:pt x="471131" y="56438"/>
                  </a:lnTo>
                  <a:lnTo>
                    <a:pt x="465447" y="60970"/>
                  </a:lnTo>
                  <a:lnTo>
                    <a:pt x="461387" y="67440"/>
                  </a:lnTo>
                  <a:lnTo>
                    <a:pt x="458951" y="75848"/>
                  </a:lnTo>
                  <a:lnTo>
                    <a:pt x="458139" y="86194"/>
                  </a:lnTo>
                  <a:lnTo>
                    <a:pt x="458230" y="94889"/>
                  </a:lnTo>
                  <a:lnTo>
                    <a:pt x="460133" y="101422"/>
                  </a:lnTo>
                  <a:lnTo>
                    <a:pt x="464146" y="106730"/>
                  </a:lnTo>
                  <a:lnTo>
                    <a:pt x="468236" y="111950"/>
                  </a:lnTo>
                  <a:lnTo>
                    <a:pt x="474433" y="114554"/>
                  </a:lnTo>
                  <a:lnTo>
                    <a:pt x="491477" y="114554"/>
                  </a:lnTo>
                  <a:lnTo>
                    <a:pt x="497852" y="111671"/>
                  </a:lnTo>
                  <a:lnTo>
                    <a:pt x="501865" y="105892"/>
                  </a:lnTo>
                  <a:lnTo>
                    <a:pt x="504492" y="100975"/>
                  </a:lnTo>
                  <a:lnTo>
                    <a:pt x="504612" y="100584"/>
                  </a:lnTo>
                  <a:lnTo>
                    <a:pt x="475640" y="100584"/>
                  </a:lnTo>
                  <a:lnTo>
                    <a:pt x="472130" y="94889"/>
                  </a:lnTo>
                  <a:lnTo>
                    <a:pt x="472109" y="77724"/>
                  </a:lnTo>
                  <a:lnTo>
                    <a:pt x="472757" y="73393"/>
                  </a:lnTo>
                  <a:lnTo>
                    <a:pt x="474065" y="70408"/>
                  </a:lnTo>
                  <a:lnTo>
                    <a:pt x="475316" y="67440"/>
                  </a:lnTo>
                  <a:lnTo>
                    <a:pt x="477088" y="65290"/>
                  </a:lnTo>
                  <a:lnTo>
                    <a:pt x="479234" y="64262"/>
                  </a:lnTo>
                  <a:lnTo>
                    <a:pt x="481469" y="63233"/>
                  </a:lnTo>
                  <a:lnTo>
                    <a:pt x="484263" y="62725"/>
                  </a:lnTo>
                  <a:lnTo>
                    <a:pt x="514438" y="62725"/>
                  </a:lnTo>
                  <a:lnTo>
                    <a:pt x="514438" y="50152"/>
                  </a:lnTo>
                  <a:lnTo>
                    <a:pt x="482587" y="50152"/>
                  </a:lnTo>
                  <a:lnTo>
                    <a:pt x="478713" y="48844"/>
                  </a:lnTo>
                  <a:lnTo>
                    <a:pt x="476021" y="46240"/>
                  </a:lnTo>
                  <a:lnTo>
                    <a:pt x="473405" y="43637"/>
                  </a:lnTo>
                  <a:lnTo>
                    <a:pt x="472109" y="38608"/>
                  </a:lnTo>
                  <a:lnTo>
                    <a:pt x="472109" y="19697"/>
                  </a:lnTo>
                  <a:lnTo>
                    <a:pt x="475640" y="13970"/>
                  </a:lnTo>
                  <a:lnTo>
                    <a:pt x="504648" y="13970"/>
                  </a:lnTo>
                  <a:lnTo>
                    <a:pt x="504411" y="13253"/>
                  </a:lnTo>
                  <a:lnTo>
                    <a:pt x="501726" y="8521"/>
                  </a:lnTo>
                  <a:lnTo>
                    <a:pt x="497713" y="2844"/>
                  </a:lnTo>
                  <a:lnTo>
                    <a:pt x="491388" y="0"/>
                  </a:lnTo>
                  <a:close/>
                </a:path>
                <a:path w="755650" h="421005">
                  <a:moveTo>
                    <a:pt x="507873" y="62725"/>
                  </a:moveTo>
                  <a:lnTo>
                    <a:pt x="493903" y="62725"/>
                  </a:lnTo>
                  <a:lnTo>
                    <a:pt x="493895" y="87634"/>
                  </a:lnTo>
                  <a:lnTo>
                    <a:pt x="492963" y="93268"/>
                  </a:lnTo>
                  <a:lnTo>
                    <a:pt x="491109" y="96253"/>
                  </a:lnTo>
                  <a:lnTo>
                    <a:pt x="489242" y="99136"/>
                  </a:lnTo>
                  <a:lnTo>
                    <a:pt x="486448" y="100584"/>
                  </a:lnTo>
                  <a:lnTo>
                    <a:pt x="504612" y="100584"/>
                  </a:lnTo>
                  <a:lnTo>
                    <a:pt x="506369" y="94889"/>
                  </a:lnTo>
                  <a:lnTo>
                    <a:pt x="507496" y="87634"/>
                  </a:lnTo>
                  <a:lnTo>
                    <a:pt x="507873" y="79209"/>
                  </a:lnTo>
                  <a:lnTo>
                    <a:pt x="507873" y="62725"/>
                  </a:lnTo>
                  <a:close/>
                </a:path>
                <a:path w="755650" h="421005">
                  <a:moveTo>
                    <a:pt x="507873" y="42189"/>
                  </a:moveTo>
                  <a:lnTo>
                    <a:pt x="493903" y="42189"/>
                  </a:lnTo>
                  <a:lnTo>
                    <a:pt x="493903" y="50152"/>
                  </a:lnTo>
                  <a:lnTo>
                    <a:pt x="507873" y="50152"/>
                  </a:lnTo>
                  <a:lnTo>
                    <a:pt x="507873" y="42189"/>
                  </a:lnTo>
                  <a:close/>
                </a:path>
                <a:path w="755650" h="421005">
                  <a:moveTo>
                    <a:pt x="504648" y="13970"/>
                  </a:moveTo>
                  <a:lnTo>
                    <a:pt x="486448" y="13970"/>
                  </a:lnTo>
                  <a:lnTo>
                    <a:pt x="489242" y="15367"/>
                  </a:lnTo>
                  <a:lnTo>
                    <a:pt x="492963" y="20955"/>
                  </a:lnTo>
                  <a:lnTo>
                    <a:pt x="493858" y="25964"/>
                  </a:lnTo>
                  <a:lnTo>
                    <a:pt x="493903" y="33947"/>
                  </a:lnTo>
                  <a:lnTo>
                    <a:pt x="507873" y="33947"/>
                  </a:lnTo>
                  <a:lnTo>
                    <a:pt x="507603" y="28359"/>
                  </a:lnTo>
                  <a:lnTo>
                    <a:pt x="507487" y="25964"/>
                  </a:lnTo>
                  <a:lnTo>
                    <a:pt x="506485" y="19977"/>
                  </a:lnTo>
                  <a:lnTo>
                    <a:pt x="506438" y="19697"/>
                  </a:lnTo>
                  <a:lnTo>
                    <a:pt x="506333" y="19067"/>
                  </a:lnTo>
                  <a:lnTo>
                    <a:pt x="504648" y="13970"/>
                  </a:lnTo>
                  <a:close/>
                </a:path>
                <a:path w="755650" h="421005">
                  <a:moveTo>
                    <a:pt x="13970" y="214718"/>
                  </a:moveTo>
                  <a:lnTo>
                    <a:pt x="0" y="214718"/>
                  </a:lnTo>
                  <a:lnTo>
                    <a:pt x="0" y="224777"/>
                  </a:lnTo>
                  <a:lnTo>
                    <a:pt x="19050" y="254254"/>
                  </a:lnTo>
                  <a:lnTo>
                    <a:pt x="33299" y="254254"/>
                  </a:lnTo>
                  <a:lnTo>
                    <a:pt x="39116" y="251790"/>
                  </a:lnTo>
                  <a:lnTo>
                    <a:pt x="42748" y="246849"/>
                  </a:lnTo>
                  <a:lnTo>
                    <a:pt x="46469" y="241909"/>
                  </a:lnTo>
                  <a:lnTo>
                    <a:pt x="46890" y="240284"/>
                  </a:lnTo>
                  <a:lnTo>
                    <a:pt x="22402" y="240284"/>
                  </a:lnTo>
                  <a:lnTo>
                    <a:pt x="20167" y="239636"/>
                  </a:lnTo>
                  <a:lnTo>
                    <a:pt x="13970" y="221792"/>
                  </a:lnTo>
                  <a:lnTo>
                    <a:pt x="13970" y="214718"/>
                  </a:lnTo>
                  <a:close/>
                </a:path>
                <a:path w="755650" h="421005">
                  <a:moveTo>
                    <a:pt x="31991" y="139700"/>
                  </a:moveTo>
                  <a:lnTo>
                    <a:pt x="16065" y="139700"/>
                  </a:lnTo>
                  <a:lnTo>
                    <a:pt x="10248" y="142074"/>
                  </a:lnTo>
                  <a:lnTo>
                    <a:pt x="6426" y="146824"/>
                  </a:lnTo>
                  <a:lnTo>
                    <a:pt x="2603" y="151485"/>
                  </a:lnTo>
                  <a:lnTo>
                    <a:pt x="764" y="157861"/>
                  </a:lnTo>
                  <a:lnTo>
                    <a:pt x="698" y="172339"/>
                  </a:lnTo>
                  <a:lnTo>
                    <a:pt x="1536" y="177228"/>
                  </a:lnTo>
                  <a:lnTo>
                    <a:pt x="20116" y="200329"/>
                  </a:lnTo>
                  <a:lnTo>
                    <a:pt x="23837" y="203314"/>
                  </a:lnTo>
                  <a:lnTo>
                    <a:pt x="26682" y="205867"/>
                  </a:lnTo>
                  <a:lnTo>
                    <a:pt x="30594" y="210159"/>
                  </a:lnTo>
                  <a:lnTo>
                    <a:pt x="32042" y="212572"/>
                  </a:lnTo>
                  <a:lnTo>
                    <a:pt x="32969" y="215277"/>
                  </a:lnTo>
                  <a:lnTo>
                    <a:pt x="33896" y="217881"/>
                  </a:lnTo>
                  <a:lnTo>
                    <a:pt x="34366" y="221195"/>
                  </a:lnTo>
                  <a:lnTo>
                    <a:pt x="34366" y="230974"/>
                  </a:lnTo>
                  <a:lnTo>
                    <a:pt x="33757" y="234416"/>
                  </a:lnTo>
                  <a:lnTo>
                    <a:pt x="33667" y="234924"/>
                  </a:lnTo>
                  <a:lnTo>
                    <a:pt x="32361" y="236931"/>
                  </a:lnTo>
                  <a:lnTo>
                    <a:pt x="30962" y="239217"/>
                  </a:lnTo>
                  <a:lnTo>
                    <a:pt x="28638" y="240284"/>
                  </a:lnTo>
                  <a:lnTo>
                    <a:pt x="46890" y="240284"/>
                  </a:lnTo>
                  <a:lnTo>
                    <a:pt x="48277" y="234924"/>
                  </a:lnTo>
                  <a:lnTo>
                    <a:pt x="48336" y="218770"/>
                  </a:lnTo>
                  <a:lnTo>
                    <a:pt x="47498" y="213372"/>
                  </a:lnTo>
                  <a:lnTo>
                    <a:pt x="23139" y="184492"/>
                  </a:lnTo>
                  <a:lnTo>
                    <a:pt x="19878" y="181330"/>
                  </a:lnTo>
                  <a:lnTo>
                    <a:pt x="15697" y="175272"/>
                  </a:lnTo>
                  <a:lnTo>
                    <a:pt x="14668" y="171411"/>
                  </a:lnTo>
                  <a:lnTo>
                    <a:pt x="14668" y="161912"/>
                  </a:lnTo>
                  <a:lnTo>
                    <a:pt x="15417" y="158559"/>
                  </a:lnTo>
                  <a:lnTo>
                    <a:pt x="18389" y="154647"/>
                  </a:lnTo>
                  <a:lnTo>
                    <a:pt x="20726" y="153670"/>
                  </a:lnTo>
                  <a:lnTo>
                    <a:pt x="44678" y="153670"/>
                  </a:lnTo>
                  <a:lnTo>
                    <a:pt x="44337" y="152585"/>
                  </a:lnTo>
                  <a:lnTo>
                    <a:pt x="41770" y="147942"/>
                  </a:lnTo>
                  <a:lnTo>
                    <a:pt x="37947" y="142443"/>
                  </a:lnTo>
                  <a:lnTo>
                    <a:pt x="31991" y="139700"/>
                  </a:lnTo>
                  <a:close/>
                </a:path>
                <a:path w="755650" h="421005">
                  <a:moveTo>
                    <a:pt x="44678" y="153670"/>
                  </a:moveTo>
                  <a:lnTo>
                    <a:pt x="27241" y="153670"/>
                  </a:lnTo>
                  <a:lnTo>
                    <a:pt x="29705" y="155067"/>
                  </a:lnTo>
                  <a:lnTo>
                    <a:pt x="31619" y="158418"/>
                  </a:lnTo>
                  <a:lnTo>
                    <a:pt x="32880" y="160566"/>
                  </a:lnTo>
                  <a:lnTo>
                    <a:pt x="33610" y="165439"/>
                  </a:lnTo>
                  <a:lnTo>
                    <a:pt x="33667" y="173647"/>
                  </a:lnTo>
                  <a:lnTo>
                    <a:pt x="47637" y="173647"/>
                  </a:lnTo>
                  <a:lnTo>
                    <a:pt x="47288" y="165823"/>
                  </a:lnTo>
                  <a:lnTo>
                    <a:pt x="47270" y="165439"/>
                  </a:lnTo>
                  <a:lnTo>
                    <a:pt x="46192" y="158559"/>
                  </a:lnTo>
                  <a:lnTo>
                    <a:pt x="46067" y="158089"/>
                  </a:lnTo>
                  <a:lnTo>
                    <a:pt x="44678" y="153670"/>
                  </a:lnTo>
                  <a:close/>
                </a:path>
                <a:path w="755650" h="421005">
                  <a:moveTo>
                    <a:pt x="86817" y="160655"/>
                  </a:moveTo>
                  <a:lnTo>
                    <a:pt x="69964" y="160655"/>
                  </a:lnTo>
                  <a:lnTo>
                    <a:pt x="63766" y="163258"/>
                  </a:lnTo>
                  <a:lnTo>
                    <a:pt x="53987" y="193205"/>
                  </a:lnTo>
                  <a:lnTo>
                    <a:pt x="53987" y="221703"/>
                  </a:lnTo>
                  <a:lnTo>
                    <a:pt x="54354" y="229585"/>
                  </a:lnTo>
                  <a:lnTo>
                    <a:pt x="55454" y="236334"/>
                  </a:lnTo>
                  <a:lnTo>
                    <a:pt x="57200" y="241681"/>
                  </a:lnTo>
                  <a:lnTo>
                    <a:pt x="57288" y="241949"/>
                  </a:lnTo>
                  <a:lnTo>
                    <a:pt x="59855" y="246430"/>
                  </a:lnTo>
                  <a:lnTo>
                    <a:pt x="63766" y="251650"/>
                  </a:lnTo>
                  <a:lnTo>
                    <a:pt x="69964" y="254254"/>
                  </a:lnTo>
                  <a:lnTo>
                    <a:pt x="86817" y="254254"/>
                  </a:lnTo>
                  <a:lnTo>
                    <a:pt x="92875" y="251650"/>
                  </a:lnTo>
                  <a:lnTo>
                    <a:pt x="96596" y="246430"/>
                  </a:lnTo>
                  <a:lnTo>
                    <a:pt x="100074" y="241681"/>
                  </a:lnTo>
                  <a:lnTo>
                    <a:pt x="74803" y="241681"/>
                  </a:lnTo>
                  <a:lnTo>
                    <a:pt x="72148" y="240423"/>
                  </a:lnTo>
                  <a:lnTo>
                    <a:pt x="67957" y="184315"/>
                  </a:lnTo>
                  <a:lnTo>
                    <a:pt x="68795" y="179654"/>
                  </a:lnTo>
                  <a:lnTo>
                    <a:pt x="70472" y="177139"/>
                  </a:lnTo>
                  <a:lnTo>
                    <a:pt x="72148" y="174536"/>
                  </a:lnTo>
                  <a:lnTo>
                    <a:pt x="74803" y="173228"/>
                  </a:lnTo>
                  <a:lnTo>
                    <a:pt x="100074" y="173228"/>
                  </a:lnTo>
                  <a:lnTo>
                    <a:pt x="96596" y="168478"/>
                  </a:lnTo>
                  <a:lnTo>
                    <a:pt x="92875" y="163258"/>
                  </a:lnTo>
                  <a:lnTo>
                    <a:pt x="86817" y="160655"/>
                  </a:lnTo>
                  <a:close/>
                </a:path>
                <a:path w="755650" h="421005">
                  <a:moveTo>
                    <a:pt x="102323" y="217233"/>
                  </a:moveTo>
                  <a:lnTo>
                    <a:pt x="88353" y="217233"/>
                  </a:lnTo>
                  <a:lnTo>
                    <a:pt x="88353" y="230695"/>
                  </a:lnTo>
                  <a:lnTo>
                    <a:pt x="87566" y="235394"/>
                  </a:lnTo>
                  <a:lnTo>
                    <a:pt x="85979" y="237909"/>
                  </a:lnTo>
                  <a:lnTo>
                    <a:pt x="84493" y="240423"/>
                  </a:lnTo>
                  <a:lnTo>
                    <a:pt x="81978" y="241681"/>
                  </a:lnTo>
                  <a:lnTo>
                    <a:pt x="100074" y="241681"/>
                  </a:lnTo>
                  <a:lnTo>
                    <a:pt x="100418" y="241211"/>
                  </a:lnTo>
                  <a:lnTo>
                    <a:pt x="102323" y="232968"/>
                  </a:lnTo>
                  <a:lnTo>
                    <a:pt x="102323" y="217233"/>
                  </a:lnTo>
                  <a:close/>
                </a:path>
                <a:path w="755650" h="421005">
                  <a:moveTo>
                    <a:pt x="100074" y="173228"/>
                  </a:moveTo>
                  <a:lnTo>
                    <a:pt x="81889" y="173228"/>
                  </a:lnTo>
                  <a:lnTo>
                    <a:pt x="84436" y="174536"/>
                  </a:lnTo>
                  <a:lnTo>
                    <a:pt x="87566" y="179514"/>
                  </a:lnTo>
                  <a:lnTo>
                    <a:pt x="88353" y="184315"/>
                  </a:lnTo>
                  <a:lnTo>
                    <a:pt x="88353" y="197675"/>
                  </a:lnTo>
                  <a:lnTo>
                    <a:pt x="102323" y="197675"/>
                  </a:lnTo>
                  <a:lnTo>
                    <a:pt x="102323" y="181940"/>
                  </a:lnTo>
                  <a:lnTo>
                    <a:pt x="100418" y="173697"/>
                  </a:lnTo>
                  <a:lnTo>
                    <a:pt x="100074" y="173228"/>
                  </a:lnTo>
                  <a:close/>
                </a:path>
                <a:path w="755650" h="421005">
                  <a:moveTo>
                    <a:pt x="154086" y="173228"/>
                  </a:moveTo>
                  <a:lnTo>
                    <a:pt x="135509" y="173228"/>
                  </a:lnTo>
                  <a:lnTo>
                    <a:pt x="137833" y="174155"/>
                  </a:lnTo>
                  <a:lnTo>
                    <a:pt x="139331" y="176022"/>
                  </a:lnTo>
                  <a:lnTo>
                    <a:pt x="140906" y="177888"/>
                  </a:lnTo>
                  <a:lnTo>
                    <a:pt x="141706" y="180822"/>
                  </a:lnTo>
                  <a:lnTo>
                    <a:pt x="141706" y="188175"/>
                  </a:lnTo>
                  <a:lnTo>
                    <a:pt x="140538" y="190919"/>
                  </a:lnTo>
                  <a:lnTo>
                    <a:pt x="138214" y="193065"/>
                  </a:lnTo>
                  <a:lnTo>
                    <a:pt x="135978" y="195211"/>
                  </a:lnTo>
                  <a:lnTo>
                    <a:pt x="132486" y="197675"/>
                  </a:lnTo>
                  <a:lnTo>
                    <a:pt x="123164" y="203174"/>
                  </a:lnTo>
                  <a:lnTo>
                    <a:pt x="119443" y="205689"/>
                  </a:lnTo>
                  <a:lnTo>
                    <a:pt x="116560" y="208013"/>
                  </a:lnTo>
                  <a:lnTo>
                    <a:pt x="113665" y="210248"/>
                  </a:lnTo>
                  <a:lnTo>
                    <a:pt x="111150" y="213321"/>
                  </a:lnTo>
                  <a:lnTo>
                    <a:pt x="106959" y="221056"/>
                  </a:lnTo>
                  <a:lnTo>
                    <a:pt x="105943" y="225755"/>
                  </a:lnTo>
                  <a:lnTo>
                    <a:pt x="105943" y="238798"/>
                  </a:lnTo>
                  <a:lnTo>
                    <a:pt x="118884" y="254254"/>
                  </a:lnTo>
                  <a:lnTo>
                    <a:pt x="132575" y="254254"/>
                  </a:lnTo>
                  <a:lnTo>
                    <a:pt x="138353" y="250393"/>
                  </a:lnTo>
                  <a:lnTo>
                    <a:pt x="141706" y="242658"/>
                  </a:lnTo>
                  <a:lnTo>
                    <a:pt x="155699" y="242658"/>
                  </a:lnTo>
                  <a:lnTo>
                    <a:pt x="155691" y="241681"/>
                  </a:lnTo>
                  <a:lnTo>
                    <a:pt x="126517" y="241681"/>
                  </a:lnTo>
                  <a:lnTo>
                    <a:pt x="123964" y="240563"/>
                  </a:lnTo>
                  <a:lnTo>
                    <a:pt x="122288" y="238328"/>
                  </a:lnTo>
                  <a:lnTo>
                    <a:pt x="120700" y="236093"/>
                  </a:lnTo>
                  <a:lnTo>
                    <a:pt x="119913" y="233108"/>
                  </a:lnTo>
                  <a:lnTo>
                    <a:pt x="119913" y="225107"/>
                  </a:lnTo>
                  <a:lnTo>
                    <a:pt x="121069" y="221653"/>
                  </a:lnTo>
                  <a:lnTo>
                    <a:pt x="123405" y="219049"/>
                  </a:lnTo>
                  <a:lnTo>
                    <a:pt x="125730" y="216344"/>
                  </a:lnTo>
                  <a:lnTo>
                    <a:pt x="129032" y="213461"/>
                  </a:lnTo>
                  <a:lnTo>
                    <a:pt x="133324" y="210388"/>
                  </a:lnTo>
                  <a:lnTo>
                    <a:pt x="135648" y="208800"/>
                  </a:lnTo>
                  <a:lnTo>
                    <a:pt x="137464" y="207454"/>
                  </a:lnTo>
                  <a:lnTo>
                    <a:pt x="138772" y="206336"/>
                  </a:lnTo>
                  <a:lnTo>
                    <a:pt x="140068" y="205130"/>
                  </a:lnTo>
                  <a:lnTo>
                    <a:pt x="141046" y="203873"/>
                  </a:lnTo>
                  <a:lnTo>
                    <a:pt x="141706" y="202565"/>
                  </a:lnTo>
                  <a:lnTo>
                    <a:pt x="155676" y="202565"/>
                  </a:lnTo>
                  <a:lnTo>
                    <a:pt x="155625" y="178955"/>
                  </a:lnTo>
                  <a:lnTo>
                    <a:pt x="154086" y="173228"/>
                  </a:lnTo>
                  <a:close/>
                </a:path>
                <a:path w="755650" h="421005">
                  <a:moveTo>
                    <a:pt x="155699" y="242658"/>
                  </a:moveTo>
                  <a:lnTo>
                    <a:pt x="141706" y="242658"/>
                  </a:lnTo>
                  <a:lnTo>
                    <a:pt x="141778" y="244805"/>
                  </a:lnTo>
                  <a:lnTo>
                    <a:pt x="141935" y="246011"/>
                  </a:lnTo>
                  <a:lnTo>
                    <a:pt x="142862" y="249923"/>
                  </a:lnTo>
                  <a:lnTo>
                    <a:pt x="143560" y="251548"/>
                  </a:lnTo>
                  <a:lnTo>
                    <a:pt x="144500" y="252857"/>
                  </a:lnTo>
                  <a:lnTo>
                    <a:pt x="157073" y="252857"/>
                  </a:lnTo>
                  <a:lnTo>
                    <a:pt x="156426" y="250393"/>
                  </a:lnTo>
                  <a:lnTo>
                    <a:pt x="156022" y="248386"/>
                  </a:lnTo>
                  <a:lnTo>
                    <a:pt x="155816" y="246570"/>
                  </a:lnTo>
                  <a:lnTo>
                    <a:pt x="155699" y="242658"/>
                  </a:lnTo>
                  <a:close/>
                </a:path>
                <a:path w="755650" h="421005">
                  <a:moveTo>
                    <a:pt x="155676" y="202565"/>
                  </a:moveTo>
                  <a:lnTo>
                    <a:pt x="141706" y="202565"/>
                  </a:lnTo>
                  <a:lnTo>
                    <a:pt x="141706" y="231482"/>
                  </a:lnTo>
                  <a:lnTo>
                    <a:pt x="141147" y="233629"/>
                  </a:lnTo>
                  <a:lnTo>
                    <a:pt x="139839" y="235864"/>
                  </a:lnTo>
                  <a:lnTo>
                    <a:pt x="137795" y="238188"/>
                  </a:lnTo>
                  <a:lnTo>
                    <a:pt x="136619" y="239585"/>
                  </a:lnTo>
                  <a:lnTo>
                    <a:pt x="135725" y="240563"/>
                  </a:lnTo>
                  <a:lnTo>
                    <a:pt x="133223" y="241681"/>
                  </a:lnTo>
                  <a:lnTo>
                    <a:pt x="155691" y="241681"/>
                  </a:lnTo>
                  <a:lnTo>
                    <a:pt x="155676" y="202565"/>
                  </a:lnTo>
                  <a:close/>
                </a:path>
                <a:path w="755650" h="421005">
                  <a:moveTo>
                    <a:pt x="140817" y="160655"/>
                  </a:moveTo>
                  <a:lnTo>
                    <a:pt x="123583" y="160655"/>
                  </a:lnTo>
                  <a:lnTo>
                    <a:pt x="117348" y="163118"/>
                  </a:lnTo>
                  <a:lnTo>
                    <a:pt x="109994" y="172897"/>
                  </a:lnTo>
                  <a:lnTo>
                    <a:pt x="108178" y="179882"/>
                  </a:lnTo>
                  <a:lnTo>
                    <a:pt x="108178" y="191109"/>
                  </a:lnTo>
                  <a:lnTo>
                    <a:pt x="122148" y="191109"/>
                  </a:lnTo>
                  <a:lnTo>
                    <a:pt x="122148" y="182587"/>
                  </a:lnTo>
                  <a:lnTo>
                    <a:pt x="122942" y="179146"/>
                  </a:lnTo>
                  <a:lnTo>
                    <a:pt x="122986" y="178955"/>
                  </a:lnTo>
                  <a:lnTo>
                    <a:pt x="124663" y="176720"/>
                  </a:lnTo>
                  <a:lnTo>
                    <a:pt x="126339" y="174396"/>
                  </a:lnTo>
                  <a:lnTo>
                    <a:pt x="128892" y="173228"/>
                  </a:lnTo>
                  <a:lnTo>
                    <a:pt x="154086" y="173228"/>
                  </a:lnTo>
                  <a:lnTo>
                    <a:pt x="153997" y="172897"/>
                  </a:lnTo>
                  <a:lnTo>
                    <a:pt x="153898" y="172529"/>
                  </a:lnTo>
                  <a:lnTo>
                    <a:pt x="146890" y="163118"/>
                  </a:lnTo>
                  <a:lnTo>
                    <a:pt x="147049" y="163118"/>
                  </a:lnTo>
                  <a:lnTo>
                    <a:pt x="140817" y="160655"/>
                  </a:lnTo>
                  <a:close/>
                </a:path>
                <a:path w="755650" h="421005">
                  <a:moveTo>
                    <a:pt x="176631" y="141097"/>
                  </a:moveTo>
                  <a:lnTo>
                    <a:pt x="162661" y="141097"/>
                  </a:lnTo>
                  <a:lnTo>
                    <a:pt x="162661" y="252857"/>
                  </a:lnTo>
                  <a:lnTo>
                    <a:pt x="176631" y="252857"/>
                  </a:lnTo>
                  <a:lnTo>
                    <a:pt x="176631" y="141097"/>
                  </a:lnTo>
                  <a:close/>
                </a:path>
                <a:path w="755650" h="421005">
                  <a:moveTo>
                    <a:pt x="215099" y="160655"/>
                  </a:moveTo>
                  <a:lnTo>
                    <a:pt x="198247" y="160655"/>
                  </a:lnTo>
                  <a:lnTo>
                    <a:pt x="192049" y="163258"/>
                  </a:lnTo>
                  <a:lnTo>
                    <a:pt x="182270" y="221703"/>
                  </a:lnTo>
                  <a:lnTo>
                    <a:pt x="182637" y="229585"/>
                  </a:lnTo>
                  <a:lnTo>
                    <a:pt x="183737" y="236334"/>
                  </a:lnTo>
                  <a:lnTo>
                    <a:pt x="185483" y="241681"/>
                  </a:lnTo>
                  <a:lnTo>
                    <a:pt x="185570" y="241949"/>
                  </a:lnTo>
                  <a:lnTo>
                    <a:pt x="188137" y="246430"/>
                  </a:lnTo>
                  <a:lnTo>
                    <a:pt x="192049" y="251650"/>
                  </a:lnTo>
                  <a:lnTo>
                    <a:pt x="198247" y="254254"/>
                  </a:lnTo>
                  <a:lnTo>
                    <a:pt x="215099" y="254254"/>
                  </a:lnTo>
                  <a:lnTo>
                    <a:pt x="221157" y="251650"/>
                  </a:lnTo>
                  <a:lnTo>
                    <a:pt x="224878" y="246430"/>
                  </a:lnTo>
                  <a:lnTo>
                    <a:pt x="228357" y="241681"/>
                  </a:lnTo>
                  <a:lnTo>
                    <a:pt x="203085" y="241681"/>
                  </a:lnTo>
                  <a:lnTo>
                    <a:pt x="200431" y="240423"/>
                  </a:lnTo>
                  <a:lnTo>
                    <a:pt x="196240" y="209550"/>
                  </a:lnTo>
                  <a:lnTo>
                    <a:pt x="230606" y="209550"/>
                  </a:lnTo>
                  <a:lnTo>
                    <a:pt x="230606" y="199771"/>
                  </a:lnTo>
                  <a:lnTo>
                    <a:pt x="196240" y="199771"/>
                  </a:lnTo>
                  <a:lnTo>
                    <a:pt x="196240" y="184315"/>
                  </a:lnTo>
                  <a:lnTo>
                    <a:pt x="197078" y="179654"/>
                  </a:lnTo>
                  <a:lnTo>
                    <a:pt x="198755" y="177139"/>
                  </a:lnTo>
                  <a:lnTo>
                    <a:pt x="200431" y="174536"/>
                  </a:lnTo>
                  <a:lnTo>
                    <a:pt x="203085" y="173228"/>
                  </a:lnTo>
                  <a:lnTo>
                    <a:pt x="228357" y="173228"/>
                  </a:lnTo>
                  <a:lnTo>
                    <a:pt x="224878" y="168478"/>
                  </a:lnTo>
                  <a:lnTo>
                    <a:pt x="221157" y="163258"/>
                  </a:lnTo>
                  <a:lnTo>
                    <a:pt x="215099" y="160655"/>
                  </a:lnTo>
                  <a:close/>
                </a:path>
                <a:path w="755650" h="421005">
                  <a:moveTo>
                    <a:pt x="230606" y="217233"/>
                  </a:moveTo>
                  <a:lnTo>
                    <a:pt x="216636" y="217233"/>
                  </a:lnTo>
                  <a:lnTo>
                    <a:pt x="216636" y="230695"/>
                  </a:lnTo>
                  <a:lnTo>
                    <a:pt x="215849" y="235394"/>
                  </a:lnTo>
                  <a:lnTo>
                    <a:pt x="214261" y="237909"/>
                  </a:lnTo>
                  <a:lnTo>
                    <a:pt x="212775" y="240423"/>
                  </a:lnTo>
                  <a:lnTo>
                    <a:pt x="210261" y="241681"/>
                  </a:lnTo>
                  <a:lnTo>
                    <a:pt x="228357" y="241681"/>
                  </a:lnTo>
                  <a:lnTo>
                    <a:pt x="228701" y="241211"/>
                  </a:lnTo>
                  <a:lnTo>
                    <a:pt x="230606" y="232968"/>
                  </a:lnTo>
                  <a:lnTo>
                    <a:pt x="230606" y="217233"/>
                  </a:lnTo>
                  <a:close/>
                </a:path>
                <a:path w="755650" h="421005">
                  <a:moveTo>
                    <a:pt x="228357" y="173228"/>
                  </a:moveTo>
                  <a:lnTo>
                    <a:pt x="210159" y="173228"/>
                  </a:lnTo>
                  <a:lnTo>
                    <a:pt x="212706" y="174536"/>
                  </a:lnTo>
                  <a:lnTo>
                    <a:pt x="215849" y="179514"/>
                  </a:lnTo>
                  <a:lnTo>
                    <a:pt x="216636" y="184315"/>
                  </a:lnTo>
                  <a:lnTo>
                    <a:pt x="216636" y="199771"/>
                  </a:lnTo>
                  <a:lnTo>
                    <a:pt x="230606" y="199771"/>
                  </a:lnTo>
                  <a:lnTo>
                    <a:pt x="230606" y="181940"/>
                  </a:lnTo>
                  <a:lnTo>
                    <a:pt x="228701" y="173697"/>
                  </a:lnTo>
                  <a:lnTo>
                    <a:pt x="228357" y="173228"/>
                  </a:lnTo>
                  <a:close/>
                </a:path>
                <a:path w="755650" h="421005">
                  <a:moveTo>
                    <a:pt x="272567" y="162052"/>
                  </a:moveTo>
                  <a:lnTo>
                    <a:pt x="258597" y="162052"/>
                  </a:lnTo>
                  <a:lnTo>
                    <a:pt x="258606" y="236004"/>
                  </a:lnTo>
                  <a:lnTo>
                    <a:pt x="269595" y="254254"/>
                  </a:lnTo>
                  <a:lnTo>
                    <a:pt x="280390" y="254254"/>
                  </a:lnTo>
                  <a:lnTo>
                    <a:pt x="283984" y="253136"/>
                  </a:lnTo>
                  <a:lnTo>
                    <a:pt x="289471" y="248577"/>
                  </a:lnTo>
                  <a:lnTo>
                    <a:pt x="291566" y="245821"/>
                  </a:lnTo>
                  <a:lnTo>
                    <a:pt x="292963" y="242658"/>
                  </a:lnTo>
                  <a:lnTo>
                    <a:pt x="306982" y="242658"/>
                  </a:lnTo>
                  <a:lnTo>
                    <a:pt x="306982" y="241681"/>
                  </a:lnTo>
                  <a:lnTo>
                    <a:pt x="278714" y="241681"/>
                  </a:lnTo>
                  <a:lnTo>
                    <a:pt x="276301" y="240563"/>
                  </a:lnTo>
                  <a:lnTo>
                    <a:pt x="274802" y="238328"/>
                  </a:lnTo>
                  <a:lnTo>
                    <a:pt x="273316" y="236004"/>
                  </a:lnTo>
                  <a:lnTo>
                    <a:pt x="272567" y="232549"/>
                  </a:lnTo>
                  <a:lnTo>
                    <a:pt x="272567" y="162052"/>
                  </a:lnTo>
                  <a:close/>
                </a:path>
                <a:path w="755650" h="421005">
                  <a:moveTo>
                    <a:pt x="306982" y="242658"/>
                  </a:moveTo>
                  <a:lnTo>
                    <a:pt x="292963" y="242658"/>
                  </a:lnTo>
                  <a:lnTo>
                    <a:pt x="292963" y="244335"/>
                  </a:lnTo>
                  <a:lnTo>
                    <a:pt x="295757" y="252857"/>
                  </a:lnTo>
                  <a:lnTo>
                    <a:pt x="308330" y="252857"/>
                  </a:lnTo>
                  <a:lnTo>
                    <a:pt x="307682" y="250812"/>
                  </a:lnTo>
                  <a:lnTo>
                    <a:pt x="307263" y="248945"/>
                  </a:lnTo>
                  <a:lnTo>
                    <a:pt x="307200" y="248386"/>
                  </a:lnTo>
                  <a:lnTo>
                    <a:pt x="307120" y="247688"/>
                  </a:lnTo>
                  <a:lnTo>
                    <a:pt x="307000" y="245821"/>
                  </a:lnTo>
                  <a:lnTo>
                    <a:pt x="306982" y="242658"/>
                  </a:lnTo>
                  <a:close/>
                </a:path>
                <a:path w="755650" h="421005">
                  <a:moveTo>
                    <a:pt x="306933" y="162052"/>
                  </a:moveTo>
                  <a:lnTo>
                    <a:pt x="292963" y="162052"/>
                  </a:lnTo>
                  <a:lnTo>
                    <a:pt x="292963" y="231571"/>
                  </a:lnTo>
                  <a:lnTo>
                    <a:pt x="292036" y="235064"/>
                  </a:lnTo>
                  <a:lnTo>
                    <a:pt x="290169" y="237769"/>
                  </a:lnTo>
                  <a:lnTo>
                    <a:pt x="288404" y="240372"/>
                  </a:lnTo>
                  <a:lnTo>
                    <a:pt x="285699" y="241681"/>
                  </a:lnTo>
                  <a:lnTo>
                    <a:pt x="306982" y="241681"/>
                  </a:lnTo>
                  <a:lnTo>
                    <a:pt x="306933" y="162052"/>
                  </a:lnTo>
                  <a:close/>
                </a:path>
                <a:path w="755650" h="421005">
                  <a:moveTo>
                    <a:pt x="327240" y="162052"/>
                  </a:moveTo>
                  <a:lnTo>
                    <a:pt x="313270" y="162052"/>
                  </a:lnTo>
                  <a:lnTo>
                    <a:pt x="313270" y="280797"/>
                  </a:lnTo>
                  <a:lnTo>
                    <a:pt x="327240" y="280797"/>
                  </a:lnTo>
                  <a:lnTo>
                    <a:pt x="327240" y="242658"/>
                  </a:lnTo>
                  <a:lnTo>
                    <a:pt x="360411" y="242658"/>
                  </a:lnTo>
                  <a:lnTo>
                    <a:pt x="360585" y="241681"/>
                  </a:lnTo>
                  <a:lnTo>
                    <a:pt x="334518" y="241681"/>
                  </a:lnTo>
                  <a:lnTo>
                    <a:pt x="331762" y="240372"/>
                  </a:lnTo>
                  <a:lnTo>
                    <a:pt x="329895" y="237769"/>
                  </a:lnTo>
                  <a:lnTo>
                    <a:pt x="328129" y="235064"/>
                  </a:lnTo>
                  <a:lnTo>
                    <a:pt x="327240" y="231571"/>
                  </a:lnTo>
                  <a:lnTo>
                    <a:pt x="327240" y="183337"/>
                  </a:lnTo>
                  <a:lnTo>
                    <a:pt x="328129" y="179882"/>
                  </a:lnTo>
                  <a:lnTo>
                    <a:pt x="329895" y="177279"/>
                  </a:lnTo>
                  <a:lnTo>
                    <a:pt x="331762" y="174574"/>
                  </a:lnTo>
                  <a:lnTo>
                    <a:pt x="334518" y="173228"/>
                  </a:lnTo>
                  <a:lnTo>
                    <a:pt x="360578" y="173228"/>
                  </a:lnTo>
                  <a:lnTo>
                    <a:pt x="360402" y="172250"/>
                  </a:lnTo>
                  <a:lnTo>
                    <a:pt x="327240" y="172250"/>
                  </a:lnTo>
                  <a:lnTo>
                    <a:pt x="327240" y="162052"/>
                  </a:lnTo>
                  <a:close/>
                </a:path>
                <a:path w="755650" h="421005">
                  <a:moveTo>
                    <a:pt x="360411" y="242658"/>
                  </a:moveTo>
                  <a:lnTo>
                    <a:pt x="327240" y="242658"/>
                  </a:lnTo>
                  <a:lnTo>
                    <a:pt x="328650" y="245821"/>
                  </a:lnTo>
                  <a:lnTo>
                    <a:pt x="330695" y="248577"/>
                  </a:lnTo>
                  <a:lnTo>
                    <a:pt x="333387" y="250901"/>
                  </a:lnTo>
                  <a:lnTo>
                    <a:pt x="336194" y="253136"/>
                  </a:lnTo>
                  <a:lnTo>
                    <a:pt x="339826" y="254254"/>
                  </a:lnTo>
                  <a:lnTo>
                    <a:pt x="350621" y="254254"/>
                  </a:lnTo>
                  <a:lnTo>
                    <a:pt x="355092" y="252069"/>
                  </a:lnTo>
                  <a:lnTo>
                    <a:pt x="357708" y="247688"/>
                  </a:lnTo>
                  <a:lnTo>
                    <a:pt x="360311" y="243217"/>
                  </a:lnTo>
                  <a:lnTo>
                    <a:pt x="360411" y="242658"/>
                  </a:lnTo>
                  <a:close/>
                </a:path>
                <a:path w="755650" h="421005">
                  <a:moveTo>
                    <a:pt x="360578" y="173228"/>
                  </a:moveTo>
                  <a:lnTo>
                    <a:pt x="341490" y="173228"/>
                  </a:lnTo>
                  <a:lnTo>
                    <a:pt x="343916" y="174396"/>
                  </a:lnTo>
                  <a:lnTo>
                    <a:pt x="345401" y="176720"/>
                  </a:lnTo>
                  <a:lnTo>
                    <a:pt x="346900" y="178955"/>
                  </a:lnTo>
                  <a:lnTo>
                    <a:pt x="347649" y="182359"/>
                  </a:lnTo>
                  <a:lnTo>
                    <a:pt x="347649" y="232549"/>
                  </a:lnTo>
                  <a:lnTo>
                    <a:pt x="341490" y="241681"/>
                  </a:lnTo>
                  <a:lnTo>
                    <a:pt x="360585" y="241681"/>
                  </a:lnTo>
                  <a:lnTo>
                    <a:pt x="361598" y="236004"/>
                  </a:lnTo>
                  <a:lnTo>
                    <a:pt x="361607" y="178955"/>
                  </a:lnTo>
                  <a:lnTo>
                    <a:pt x="360578" y="173228"/>
                  </a:lnTo>
                  <a:close/>
                </a:path>
                <a:path w="755650" h="421005">
                  <a:moveTo>
                    <a:pt x="350621" y="160655"/>
                  </a:moveTo>
                  <a:lnTo>
                    <a:pt x="339826" y="160655"/>
                  </a:lnTo>
                  <a:lnTo>
                    <a:pt x="336194" y="161823"/>
                  </a:lnTo>
                  <a:lnTo>
                    <a:pt x="330695" y="166382"/>
                  </a:lnTo>
                  <a:lnTo>
                    <a:pt x="328650" y="169087"/>
                  </a:lnTo>
                  <a:lnTo>
                    <a:pt x="327240" y="172250"/>
                  </a:lnTo>
                  <a:lnTo>
                    <a:pt x="360402" y="172250"/>
                  </a:lnTo>
                  <a:lnTo>
                    <a:pt x="360311" y="171742"/>
                  </a:lnTo>
                  <a:lnTo>
                    <a:pt x="357708" y="167360"/>
                  </a:lnTo>
                  <a:lnTo>
                    <a:pt x="355092" y="162890"/>
                  </a:lnTo>
                  <a:lnTo>
                    <a:pt x="350621" y="160655"/>
                  </a:lnTo>
                  <a:close/>
                </a:path>
                <a:path w="755650" h="421005">
                  <a:moveTo>
                    <a:pt x="403580" y="162052"/>
                  </a:moveTo>
                  <a:lnTo>
                    <a:pt x="389610" y="162052"/>
                  </a:lnTo>
                  <a:lnTo>
                    <a:pt x="389610" y="280797"/>
                  </a:lnTo>
                  <a:lnTo>
                    <a:pt x="403580" y="280797"/>
                  </a:lnTo>
                  <a:lnTo>
                    <a:pt x="403580" y="242658"/>
                  </a:lnTo>
                  <a:lnTo>
                    <a:pt x="436739" y="242658"/>
                  </a:lnTo>
                  <a:lnTo>
                    <a:pt x="436915" y="241681"/>
                  </a:lnTo>
                  <a:lnTo>
                    <a:pt x="410845" y="241681"/>
                  </a:lnTo>
                  <a:lnTo>
                    <a:pt x="408101" y="240372"/>
                  </a:lnTo>
                  <a:lnTo>
                    <a:pt x="406234" y="237769"/>
                  </a:lnTo>
                  <a:lnTo>
                    <a:pt x="404469" y="235064"/>
                  </a:lnTo>
                  <a:lnTo>
                    <a:pt x="403580" y="231571"/>
                  </a:lnTo>
                  <a:lnTo>
                    <a:pt x="403580" y="183337"/>
                  </a:lnTo>
                  <a:lnTo>
                    <a:pt x="404469" y="179882"/>
                  </a:lnTo>
                  <a:lnTo>
                    <a:pt x="406234" y="177279"/>
                  </a:lnTo>
                  <a:lnTo>
                    <a:pt x="408101" y="174574"/>
                  </a:lnTo>
                  <a:lnTo>
                    <a:pt x="410845" y="173228"/>
                  </a:lnTo>
                  <a:lnTo>
                    <a:pt x="436908" y="173228"/>
                  </a:lnTo>
                  <a:lnTo>
                    <a:pt x="436730" y="172250"/>
                  </a:lnTo>
                  <a:lnTo>
                    <a:pt x="403580" y="172250"/>
                  </a:lnTo>
                  <a:lnTo>
                    <a:pt x="403580" y="162052"/>
                  </a:lnTo>
                  <a:close/>
                </a:path>
                <a:path w="755650" h="421005">
                  <a:moveTo>
                    <a:pt x="436739" y="242658"/>
                  </a:moveTo>
                  <a:lnTo>
                    <a:pt x="403580" y="242658"/>
                  </a:lnTo>
                  <a:lnTo>
                    <a:pt x="404977" y="245821"/>
                  </a:lnTo>
                  <a:lnTo>
                    <a:pt x="407022" y="248577"/>
                  </a:lnTo>
                  <a:lnTo>
                    <a:pt x="409727" y="250901"/>
                  </a:lnTo>
                  <a:lnTo>
                    <a:pt x="412521" y="253136"/>
                  </a:lnTo>
                  <a:lnTo>
                    <a:pt x="416153" y="254254"/>
                  </a:lnTo>
                  <a:lnTo>
                    <a:pt x="426961" y="254254"/>
                  </a:lnTo>
                  <a:lnTo>
                    <a:pt x="431431" y="252069"/>
                  </a:lnTo>
                  <a:lnTo>
                    <a:pt x="434035" y="247688"/>
                  </a:lnTo>
                  <a:lnTo>
                    <a:pt x="436638" y="243217"/>
                  </a:lnTo>
                  <a:lnTo>
                    <a:pt x="436739" y="242658"/>
                  </a:lnTo>
                  <a:close/>
                </a:path>
                <a:path w="755650" h="421005">
                  <a:moveTo>
                    <a:pt x="436908" y="173228"/>
                  </a:moveTo>
                  <a:lnTo>
                    <a:pt x="417830" y="173228"/>
                  </a:lnTo>
                  <a:lnTo>
                    <a:pt x="420255" y="174396"/>
                  </a:lnTo>
                  <a:lnTo>
                    <a:pt x="421741" y="176720"/>
                  </a:lnTo>
                  <a:lnTo>
                    <a:pt x="423227" y="178955"/>
                  </a:lnTo>
                  <a:lnTo>
                    <a:pt x="423976" y="182359"/>
                  </a:lnTo>
                  <a:lnTo>
                    <a:pt x="423976" y="232549"/>
                  </a:lnTo>
                  <a:lnTo>
                    <a:pt x="423227" y="236004"/>
                  </a:lnTo>
                  <a:lnTo>
                    <a:pt x="421741" y="238328"/>
                  </a:lnTo>
                  <a:lnTo>
                    <a:pt x="420382" y="240372"/>
                  </a:lnTo>
                  <a:lnTo>
                    <a:pt x="420255" y="240563"/>
                  </a:lnTo>
                  <a:lnTo>
                    <a:pt x="417830" y="241681"/>
                  </a:lnTo>
                  <a:lnTo>
                    <a:pt x="436915" y="241681"/>
                  </a:lnTo>
                  <a:lnTo>
                    <a:pt x="437937" y="236004"/>
                  </a:lnTo>
                  <a:lnTo>
                    <a:pt x="437946" y="178955"/>
                  </a:lnTo>
                  <a:lnTo>
                    <a:pt x="436908" y="173228"/>
                  </a:lnTo>
                  <a:close/>
                </a:path>
                <a:path w="755650" h="421005">
                  <a:moveTo>
                    <a:pt x="426961" y="160655"/>
                  </a:moveTo>
                  <a:lnTo>
                    <a:pt x="416153" y="160655"/>
                  </a:lnTo>
                  <a:lnTo>
                    <a:pt x="412521" y="161823"/>
                  </a:lnTo>
                  <a:lnTo>
                    <a:pt x="407022" y="166382"/>
                  </a:lnTo>
                  <a:lnTo>
                    <a:pt x="404977" y="169087"/>
                  </a:lnTo>
                  <a:lnTo>
                    <a:pt x="403580" y="172250"/>
                  </a:lnTo>
                  <a:lnTo>
                    <a:pt x="436730" y="172250"/>
                  </a:lnTo>
                  <a:lnTo>
                    <a:pt x="436638" y="171742"/>
                  </a:lnTo>
                  <a:lnTo>
                    <a:pt x="434035" y="167360"/>
                  </a:lnTo>
                  <a:lnTo>
                    <a:pt x="431431" y="162890"/>
                  </a:lnTo>
                  <a:lnTo>
                    <a:pt x="426961" y="160655"/>
                  </a:lnTo>
                  <a:close/>
                </a:path>
                <a:path w="755650" h="421005">
                  <a:moveTo>
                    <a:pt x="457568" y="141097"/>
                  </a:moveTo>
                  <a:lnTo>
                    <a:pt x="443598" y="141097"/>
                  </a:lnTo>
                  <a:lnTo>
                    <a:pt x="443598" y="252857"/>
                  </a:lnTo>
                  <a:lnTo>
                    <a:pt x="457568" y="252857"/>
                  </a:lnTo>
                  <a:lnTo>
                    <a:pt x="457568" y="141097"/>
                  </a:lnTo>
                  <a:close/>
                </a:path>
                <a:path w="755650" h="421005">
                  <a:moveTo>
                    <a:pt x="510688" y="173228"/>
                  </a:moveTo>
                  <a:lnTo>
                    <a:pt x="492099" y="173228"/>
                  </a:lnTo>
                  <a:lnTo>
                    <a:pt x="494436" y="174155"/>
                  </a:lnTo>
                  <a:lnTo>
                    <a:pt x="495922" y="176022"/>
                  </a:lnTo>
                  <a:lnTo>
                    <a:pt x="497509" y="177888"/>
                  </a:lnTo>
                  <a:lnTo>
                    <a:pt x="498297" y="180822"/>
                  </a:lnTo>
                  <a:lnTo>
                    <a:pt x="498297" y="188175"/>
                  </a:lnTo>
                  <a:lnTo>
                    <a:pt x="497128" y="190919"/>
                  </a:lnTo>
                  <a:lnTo>
                    <a:pt x="494804" y="193065"/>
                  </a:lnTo>
                  <a:lnTo>
                    <a:pt x="492569" y="195211"/>
                  </a:lnTo>
                  <a:lnTo>
                    <a:pt x="489077" y="197675"/>
                  </a:lnTo>
                  <a:lnTo>
                    <a:pt x="479767" y="203174"/>
                  </a:lnTo>
                  <a:lnTo>
                    <a:pt x="476034" y="205689"/>
                  </a:lnTo>
                  <a:lnTo>
                    <a:pt x="473151" y="208013"/>
                  </a:lnTo>
                  <a:lnTo>
                    <a:pt x="470268" y="210248"/>
                  </a:lnTo>
                  <a:lnTo>
                    <a:pt x="467753" y="213321"/>
                  </a:lnTo>
                  <a:lnTo>
                    <a:pt x="465607" y="217233"/>
                  </a:lnTo>
                  <a:lnTo>
                    <a:pt x="463562" y="221056"/>
                  </a:lnTo>
                  <a:lnTo>
                    <a:pt x="462534" y="225755"/>
                  </a:lnTo>
                  <a:lnTo>
                    <a:pt x="462534" y="238798"/>
                  </a:lnTo>
                  <a:lnTo>
                    <a:pt x="464142" y="244246"/>
                  </a:lnTo>
                  <a:lnTo>
                    <a:pt x="464210" y="244475"/>
                  </a:lnTo>
                  <a:lnTo>
                    <a:pt x="467443" y="248246"/>
                  </a:lnTo>
                  <a:lnTo>
                    <a:pt x="471004" y="252298"/>
                  </a:lnTo>
                  <a:lnTo>
                    <a:pt x="475475" y="254254"/>
                  </a:lnTo>
                  <a:lnTo>
                    <a:pt x="489165" y="254254"/>
                  </a:lnTo>
                  <a:lnTo>
                    <a:pt x="494944" y="250393"/>
                  </a:lnTo>
                  <a:lnTo>
                    <a:pt x="498297" y="242658"/>
                  </a:lnTo>
                  <a:lnTo>
                    <a:pt x="512297" y="242658"/>
                  </a:lnTo>
                  <a:lnTo>
                    <a:pt x="512287" y="241681"/>
                  </a:lnTo>
                  <a:lnTo>
                    <a:pt x="483120" y="241681"/>
                  </a:lnTo>
                  <a:lnTo>
                    <a:pt x="480555" y="240563"/>
                  </a:lnTo>
                  <a:lnTo>
                    <a:pt x="478878" y="238328"/>
                  </a:lnTo>
                  <a:lnTo>
                    <a:pt x="477291" y="236093"/>
                  </a:lnTo>
                  <a:lnTo>
                    <a:pt x="476504" y="233108"/>
                  </a:lnTo>
                  <a:lnTo>
                    <a:pt x="476504" y="225107"/>
                  </a:lnTo>
                  <a:lnTo>
                    <a:pt x="477672" y="221653"/>
                  </a:lnTo>
                  <a:lnTo>
                    <a:pt x="479996" y="219049"/>
                  </a:lnTo>
                  <a:lnTo>
                    <a:pt x="482320" y="216344"/>
                  </a:lnTo>
                  <a:lnTo>
                    <a:pt x="485635" y="213461"/>
                  </a:lnTo>
                  <a:lnTo>
                    <a:pt x="489915" y="210388"/>
                  </a:lnTo>
                  <a:lnTo>
                    <a:pt x="492239" y="208800"/>
                  </a:lnTo>
                  <a:lnTo>
                    <a:pt x="494055" y="207454"/>
                  </a:lnTo>
                  <a:lnTo>
                    <a:pt x="495363" y="206336"/>
                  </a:lnTo>
                  <a:lnTo>
                    <a:pt x="496671" y="205130"/>
                  </a:lnTo>
                  <a:lnTo>
                    <a:pt x="497649" y="203873"/>
                  </a:lnTo>
                  <a:lnTo>
                    <a:pt x="498297" y="202565"/>
                  </a:lnTo>
                  <a:lnTo>
                    <a:pt x="512267" y="202565"/>
                  </a:lnTo>
                  <a:lnTo>
                    <a:pt x="512216" y="178955"/>
                  </a:lnTo>
                  <a:lnTo>
                    <a:pt x="510688" y="173228"/>
                  </a:lnTo>
                  <a:close/>
                </a:path>
                <a:path w="755650" h="421005">
                  <a:moveTo>
                    <a:pt x="512297" y="242658"/>
                  </a:moveTo>
                  <a:lnTo>
                    <a:pt x="498297" y="242658"/>
                  </a:lnTo>
                  <a:lnTo>
                    <a:pt x="498369" y="244805"/>
                  </a:lnTo>
                  <a:lnTo>
                    <a:pt x="498525" y="246011"/>
                  </a:lnTo>
                  <a:lnTo>
                    <a:pt x="499465" y="249923"/>
                  </a:lnTo>
                  <a:lnTo>
                    <a:pt x="500164" y="251548"/>
                  </a:lnTo>
                  <a:lnTo>
                    <a:pt x="501091" y="252857"/>
                  </a:lnTo>
                  <a:lnTo>
                    <a:pt x="513664" y="252857"/>
                  </a:lnTo>
                  <a:lnTo>
                    <a:pt x="513029" y="250393"/>
                  </a:lnTo>
                  <a:lnTo>
                    <a:pt x="512625" y="248386"/>
                  </a:lnTo>
                  <a:lnTo>
                    <a:pt x="512406" y="246570"/>
                  </a:lnTo>
                  <a:lnTo>
                    <a:pt x="512297" y="242658"/>
                  </a:lnTo>
                  <a:close/>
                </a:path>
                <a:path w="755650" h="421005">
                  <a:moveTo>
                    <a:pt x="512267" y="202565"/>
                  </a:moveTo>
                  <a:lnTo>
                    <a:pt x="498297" y="202565"/>
                  </a:lnTo>
                  <a:lnTo>
                    <a:pt x="498297" y="231482"/>
                  </a:lnTo>
                  <a:lnTo>
                    <a:pt x="497738" y="233629"/>
                  </a:lnTo>
                  <a:lnTo>
                    <a:pt x="496430" y="235864"/>
                  </a:lnTo>
                  <a:lnTo>
                    <a:pt x="494385" y="238188"/>
                  </a:lnTo>
                  <a:lnTo>
                    <a:pt x="493209" y="239585"/>
                  </a:lnTo>
                  <a:lnTo>
                    <a:pt x="492316" y="240563"/>
                  </a:lnTo>
                  <a:lnTo>
                    <a:pt x="489826" y="241681"/>
                  </a:lnTo>
                  <a:lnTo>
                    <a:pt x="512287" y="241681"/>
                  </a:lnTo>
                  <a:lnTo>
                    <a:pt x="512267" y="202565"/>
                  </a:lnTo>
                  <a:close/>
                </a:path>
                <a:path w="755650" h="421005">
                  <a:moveTo>
                    <a:pt x="497408" y="160655"/>
                  </a:moveTo>
                  <a:lnTo>
                    <a:pt x="480187" y="160655"/>
                  </a:lnTo>
                  <a:lnTo>
                    <a:pt x="473938" y="163118"/>
                  </a:lnTo>
                  <a:lnTo>
                    <a:pt x="466585" y="172897"/>
                  </a:lnTo>
                  <a:lnTo>
                    <a:pt x="464769" y="179882"/>
                  </a:lnTo>
                  <a:lnTo>
                    <a:pt x="464769" y="191109"/>
                  </a:lnTo>
                  <a:lnTo>
                    <a:pt x="478739" y="191109"/>
                  </a:lnTo>
                  <a:lnTo>
                    <a:pt x="478739" y="182587"/>
                  </a:lnTo>
                  <a:lnTo>
                    <a:pt x="479533" y="179146"/>
                  </a:lnTo>
                  <a:lnTo>
                    <a:pt x="479577" y="178955"/>
                  </a:lnTo>
                  <a:lnTo>
                    <a:pt x="481253" y="176720"/>
                  </a:lnTo>
                  <a:lnTo>
                    <a:pt x="482930" y="174396"/>
                  </a:lnTo>
                  <a:lnTo>
                    <a:pt x="485495" y="173228"/>
                  </a:lnTo>
                  <a:lnTo>
                    <a:pt x="510688" y="173228"/>
                  </a:lnTo>
                  <a:lnTo>
                    <a:pt x="510600" y="172897"/>
                  </a:lnTo>
                  <a:lnTo>
                    <a:pt x="510501" y="172529"/>
                  </a:lnTo>
                  <a:lnTo>
                    <a:pt x="503481" y="163118"/>
                  </a:lnTo>
                  <a:lnTo>
                    <a:pt x="503640" y="163118"/>
                  </a:lnTo>
                  <a:lnTo>
                    <a:pt x="497408" y="160655"/>
                  </a:lnTo>
                  <a:close/>
                </a:path>
                <a:path w="755650" h="421005">
                  <a:moveTo>
                    <a:pt x="533222" y="162052"/>
                  </a:moveTo>
                  <a:lnTo>
                    <a:pt x="519252" y="162052"/>
                  </a:lnTo>
                  <a:lnTo>
                    <a:pt x="519252" y="252857"/>
                  </a:lnTo>
                  <a:lnTo>
                    <a:pt x="533222" y="252857"/>
                  </a:lnTo>
                  <a:lnTo>
                    <a:pt x="533222" y="183337"/>
                  </a:lnTo>
                  <a:lnTo>
                    <a:pt x="534111" y="179882"/>
                  </a:lnTo>
                  <a:lnTo>
                    <a:pt x="535876" y="177279"/>
                  </a:lnTo>
                  <a:lnTo>
                    <a:pt x="537743" y="174574"/>
                  </a:lnTo>
                  <a:lnTo>
                    <a:pt x="540486" y="173228"/>
                  </a:lnTo>
                  <a:lnTo>
                    <a:pt x="566549" y="173228"/>
                  </a:lnTo>
                  <a:lnTo>
                    <a:pt x="566372" y="172250"/>
                  </a:lnTo>
                  <a:lnTo>
                    <a:pt x="533222" y="172250"/>
                  </a:lnTo>
                  <a:lnTo>
                    <a:pt x="533222" y="162052"/>
                  </a:lnTo>
                  <a:close/>
                </a:path>
                <a:path w="755650" h="421005">
                  <a:moveTo>
                    <a:pt x="566549" y="173228"/>
                  </a:moveTo>
                  <a:lnTo>
                    <a:pt x="547471" y="173228"/>
                  </a:lnTo>
                  <a:lnTo>
                    <a:pt x="549897" y="174396"/>
                  </a:lnTo>
                  <a:lnTo>
                    <a:pt x="551383" y="176720"/>
                  </a:lnTo>
                  <a:lnTo>
                    <a:pt x="552869" y="178955"/>
                  </a:lnTo>
                  <a:lnTo>
                    <a:pt x="553618" y="182359"/>
                  </a:lnTo>
                  <a:lnTo>
                    <a:pt x="553618" y="252857"/>
                  </a:lnTo>
                  <a:lnTo>
                    <a:pt x="567588" y="252857"/>
                  </a:lnTo>
                  <a:lnTo>
                    <a:pt x="567588" y="178955"/>
                  </a:lnTo>
                  <a:lnTo>
                    <a:pt x="566549" y="173228"/>
                  </a:lnTo>
                  <a:close/>
                </a:path>
                <a:path w="755650" h="421005">
                  <a:moveTo>
                    <a:pt x="556602" y="160655"/>
                  </a:moveTo>
                  <a:lnTo>
                    <a:pt x="545795" y="160655"/>
                  </a:lnTo>
                  <a:lnTo>
                    <a:pt x="542163" y="161823"/>
                  </a:lnTo>
                  <a:lnTo>
                    <a:pt x="536663" y="166382"/>
                  </a:lnTo>
                  <a:lnTo>
                    <a:pt x="534619" y="169087"/>
                  </a:lnTo>
                  <a:lnTo>
                    <a:pt x="533222" y="172250"/>
                  </a:lnTo>
                  <a:lnTo>
                    <a:pt x="566372" y="172250"/>
                  </a:lnTo>
                  <a:lnTo>
                    <a:pt x="566280" y="171742"/>
                  </a:lnTo>
                  <a:lnTo>
                    <a:pt x="563676" y="167360"/>
                  </a:lnTo>
                  <a:lnTo>
                    <a:pt x="561073" y="162890"/>
                  </a:lnTo>
                  <a:lnTo>
                    <a:pt x="556602" y="160655"/>
                  </a:lnTo>
                  <a:close/>
                </a:path>
                <a:path w="755650" h="421005">
                  <a:moveTo>
                    <a:pt x="593445" y="174625"/>
                  </a:moveTo>
                  <a:lnTo>
                    <a:pt x="579475" y="174625"/>
                  </a:lnTo>
                  <a:lnTo>
                    <a:pt x="579512" y="230505"/>
                  </a:lnTo>
                  <a:lnTo>
                    <a:pt x="579905" y="235445"/>
                  </a:lnTo>
                  <a:lnTo>
                    <a:pt x="579945" y="235953"/>
                  </a:lnTo>
                  <a:lnTo>
                    <a:pt x="594093" y="252857"/>
                  </a:lnTo>
                  <a:lnTo>
                    <a:pt x="608812" y="252857"/>
                  </a:lnTo>
                  <a:lnTo>
                    <a:pt x="608812" y="240284"/>
                  </a:lnTo>
                  <a:lnTo>
                    <a:pt x="599960" y="240284"/>
                  </a:lnTo>
                  <a:lnTo>
                    <a:pt x="597966" y="239674"/>
                  </a:lnTo>
                  <a:lnTo>
                    <a:pt x="593445" y="226961"/>
                  </a:lnTo>
                  <a:lnTo>
                    <a:pt x="593445" y="174625"/>
                  </a:lnTo>
                  <a:close/>
                </a:path>
                <a:path w="755650" h="421005">
                  <a:moveTo>
                    <a:pt x="595541" y="141097"/>
                  </a:moveTo>
                  <a:lnTo>
                    <a:pt x="581571" y="141097"/>
                  </a:lnTo>
                  <a:lnTo>
                    <a:pt x="581640" y="146215"/>
                  </a:lnTo>
                  <a:lnTo>
                    <a:pt x="580682" y="150596"/>
                  </a:lnTo>
                  <a:lnTo>
                    <a:pt x="576592" y="158419"/>
                  </a:lnTo>
                  <a:lnTo>
                    <a:pt x="573608" y="160934"/>
                  </a:lnTo>
                  <a:lnTo>
                    <a:pt x="569696" y="162052"/>
                  </a:lnTo>
                  <a:lnTo>
                    <a:pt x="569696" y="174625"/>
                  </a:lnTo>
                  <a:lnTo>
                    <a:pt x="608812" y="174625"/>
                  </a:lnTo>
                  <a:lnTo>
                    <a:pt x="608812" y="162052"/>
                  </a:lnTo>
                  <a:lnTo>
                    <a:pt x="585063" y="162052"/>
                  </a:lnTo>
                  <a:lnTo>
                    <a:pt x="588048" y="161124"/>
                  </a:lnTo>
                  <a:lnTo>
                    <a:pt x="590511" y="158699"/>
                  </a:lnTo>
                  <a:lnTo>
                    <a:pt x="592467" y="154787"/>
                  </a:lnTo>
                  <a:lnTo>
                    <a:pt x="594512" y="150787"/>
                  </a:lnTo>
                  <a:lnTo>
                    <a:pt x="595541" y="146215"/>
                  </a:lnTo>
                  <a:lnTo>
                    <a:pt x="595541" y="141097"/>
                  </a:lnTo>
                  <a:close/>
                </a:path>
                <a:path w="755650" h="421005">
                  <a:moveTo>
                    <a:pt x="45542" y="378587"/>
                  </a:moveTo>
                  <a:lnTo>
                    <a:pt x="0" y="378587"/>
                  </a:lnTo>
                  <a:lnTo>
                    <a:pt x="0" y="392557"/>
                  </a:lnTo>
                  <a:lnTo>
                    <a:pt x="45542" y="392557"/>
                  </a:lnTo>
                  <a:lnTo>
                    <a:pt x="45542" y="378587"/>
                  </a:lnTo>
                  <a:close/>
                </a:path>
                <a:path w="755650" h="421005">
                  <a:moveTo>
                    <a:pt x="29756" y="298958"/>
                  </a:moveTo>
                  <a:lnTo>
                    <a:pt x="15786" y="298958"/>
                  </a:lnTo>
                  <a:lnTo>
                    <a:pt x="15786" y="378587"/>
                  </a:lnTo>
                  <a:lnTo>
                    <a:pt x="29756" y="378587"/>
                  </a:lnTo>
                  <a:lnTo>
                    <a:pt x="29756" y="298958"/>
                  </a:lnTo>
                  <a:close/>
                </a:path>
                <a:path w="755650" h="421005">
                  <a:moveTo>
                    <a:pt x="29756" y="280797"/>
                  </a:moveTo>
                  <a:lnTo>
                    <a:pt x="17183" y="280797"/>
                  </a:lnTo>
                  <a:lnTo>
                    <a:pt x="13830" y="289179"/>
                  </a:lnTo>
                  <a:lnTo>
                    <a:pt x="8102" y="293370"/>
                  </a:lnTo>
                  <a:lnTo>
                    <a:pt x="0" y="293370"/>
                  </a:lnTo>
                  <a:lnTo>
                    <a:pt x="0" y="306641"/>
                  </a:lnTo>
                  <a:lnTo>
                    <a:pt x="4559" y="306641"/>
                  </a:lnTo>
                  <a:lnTo>
                    <a:pt x="7962" y="306031"/>
                  </a:lnTo>
                  <a:lnTo>
                    <a:pt x="12433" y="303618"/>
                  </a:lnTo>
                  <a:lnTo>
                    <a:pt x="14300" y="301663"/>
                  </a:lnTo>
                  <a:lnTo>
                    <a:pt x="15786" y="298958"/>
                  </a:lnTo>
                  <a:lnTo>
                    <a:pt x="29756" y="298958"/>
                  </a:lnTo>
                  <a:lnTo>
                    <a:pt x="29756" y="280797"/>
                  </a:lnTo>
                  <a:close/>
                </a:path>
                <a:path w="755650" h="421005">
                  <a:moveTo>
                    <a:pt x="82219" y="279400"/>
                  </a:moveTo>
                  <a:lnTo>
                    <a:pt x="65646" y="279400"/>
                  </a:lnTo>
                  <a:lnTo>
                    <a:pt x="59537" y="281825"/>
                  </a:lnTo>
                  <a:lnTo>
                    <a:pt x="51714" y="291503"/>
                  </a:lnTo>
                  <a:lnTo>
                    <a:pt x="49758" y="299466"/>
                  </a:lnTo>
                  <a:lnTo>
                    <a:pt x="49758" y="373888"/>
                  </a:lnTo>
                  <a:lnTo>
                    <a:pt x="51714" y="381850"/>
                  </a:lnTo>
                  <a:lnTo>
                    <a:pt x="59537" y="391528"/>
                  </a:lnTo>
                  <a:lnTo>
                    <a:pt x="65646" y="393954"/>
                  </a:lnTo>
                  <a:lnTo>
                    <a:pt x="82219" y="393954"/>
                  </a:lnTo>
                  <a:lnTo>
                    <a:pt x="88315" y="391528"/>
                  </a:lnTo>
                  <a:lnTo>
                    <a:pt x="96139" y="381850"/>
                  </a:lnTo>
                  <a:lnTo>
                    <a:pt x="96597" y="379984"/>
                  </a:lnTo>
                  <a:lnTo>
                    <a:pt x="71234" y="379984"/>
                  </a:lnTo>
                  <a:lnTo>
                    <a:pt x="69138" y="379476"/>
                  </a:lnTo>
                  <a:lnTo>
                    <a:pt x="63728" y="367271"/>
                  </a:lnTo>
                  <a:lnTo>
                    <a:pt x="63728" y="360845"/>
                  </a:lnTo>
                  <a:lnTo>
                    <a:pt x="73882" y="344779"/>
                  </a:lnTo>
                  <a:lnTo>
                    <a:pt x="63728" y="344779"/>
                  </a:lnTo>
                  <a:lnTo>
                    <a:pt x="63728" y="306082"/>
                  </a:lnTo>
                  <a:lnTo>
                    <a:pt x="64008" y="302641"/>
                  </a:lnTo>
                  <a:lnTo>
                    <a:pt x="71234" y="293370"/>
                  </a:lnTo>
                  <a:lnTo>
                    <a:pt x="96597" y="293370"/>
                  </a:lnTo>
                  <a:lnTo>
                    <a:pt x="96139" y="291503"/>
                  </a:lnTo>
                  <a:lnTo>
                    <a:pt x="88315" y="281825"/>
                  </a:lnTo>
                  <a:lnTo>
                    <a:pt x="82219" y="279400"/>
                  </a:lnTo>
                  <a:close/>
                </a:path>
                <a:path w="755650" h="421005">
                  <a:moveTo>
                    <a:pt x="98094" y="328574"/>
                  </a:moveTo>
                  <a:lnTo>
                    <a:pt x="84124" y="328574"/>
                  </a:lnTo>
                  <a:lnTo>
                    <a:pt x="84124" y="367271"/>
                  </a:lnTo>
                  <a:lnTo>
                    <a:pt x="83807" y="370713"/>
                  </a:lnTo>
                  <a:lnTo>
                    <a:pt x="83146" y="373138"/>
                  </a:lnTo>
                  <a:lnTo>
                    <a:pt x="82588" y="375564"/>
                  </a:lnTo>
                  <a:lnTo>
                    <a:pt x="81572" y="377329"/>
                  </a:lnTo>
                  <a:lnTo>
                    <a:pt x="78676" y="379476"/>
                  </a:lnTo>
                  <a:lnTo>
                    <a:pt x="76631" y="379984"/>
                  </a:lnTo>
                  <a:lnTo>
                    <a:pt x="96597" y="379984"/>
                  </a:lnTo>
                  <a:lnTo>
                    <a:pt x="98094" y="373888"/>
                  </a:lnTo>
                  <a:lnTo>
                    <a:pt x="98094" y="328574"/>
                  </a:lnTo>
                  <a:close/>
                </a:path>
                <a:path w="755650" h="421005">
                  <a:moveTo>
                    <a:pt x="96597" y="293370"/>
                  </a:moveTo>
                  <a:lnTo>
                    <a:pt x="76631" y="293370"/>
                  </a:lnTo>
                  <a:lnTo>
                    <a:pt x="78676" y="293928"/>
                  </a:lnTo>
                  <a:lnTo>
                    <a:pt x="80073" y="295046"/>
                  </a:lnTo>
                  <a:lnTo>
                    <a:pt x="81572" y="296075"/>
                  </a:lnTo>
                  <a:lnTo>
                    <a:pt x="82588" y="297789"/>
                  </a:lnTo>
                  <a:lnTo>
                    <a:pt x="83146" y="300215"/>
                  </a:lnTo>
                  <a:lnTo>
                    <a:pt x="83807" y="302641"/>
                  </a:lnTo>
                  <a:lnTo>
                    <a:pt x="84124" y="306082"/>
                  </a:lnTo>
                  <a:lnTo>
                    <a:pt x="84124" y="312369"/>
                  </a:lnTo>
                  <a:lnTo>
                    <a:pt x="63728" y="344779"/>
                  </a:lnTo>
                  <a:lnTo>
                    <a:pt x="73882" y="344779"/>
                  </a:lnTo>
                  <a:lnTo>
                    <a:pt x="84124" y="328574"/>
                  </a:lnTo>
                  <a:lnTo>
                    <a:pt x="98094" y="328574"/>
                  </a:lnTo>
                  <a:lnTo>
                    <a:pt x="98094" y="299466"/>
                  </a:lnTo>
                  <a:lnTo>
                    <a:pt x="96597" y="293370"/>
                  </a:lnTo>
                  <a:close/>
                </a:path>
                <a:path w="755650" h="421005">
                  <a:moveTo>
                    <a:pt x="136207" y="279400"/>
                  </a:moveTo>
                  <a:lnTo>
                    <a:pt x="119634" y="279400"/>
                  </a:lnTo>
                  <a:lnTo>
                    <a:pt x="113538" y="281825"/>
                  </a:lnTo>
                  <a:lnTo>
                    <a:pt x="105714" y="291503"/>
                  </a:lnTo>
                  <a:lnTo>
                    <a:pt x="103759" y="299466"/>
                  </a:lnTo>
                  <a:lnTo>
                    <a:pt x="103759" y="373888"/>
                  </a:lnTo>
                  <a:lnTo>
                    <a:pt x="105714" y="381850"/>
                  </a:lnTo>
                  <a:lnTo>
                    <a:pt x="113538" y="391528"/>
                  </a:lnTo>
                  <a:lnTo>
                    <a:pt x="119634" y="393954"/>
                  </a:lnTo>
                  <a:lnTo>
                    <a:pt x="136207" y="393954"/>
                  </a:lnTo>
                  <a:lnTo>
                    <a:pt x="142316" y="391528"/>
                  </a:lnTo>
                  <a:lnTo>
                    <a:pt x="150139" y="381850"/>
                  </a:lnTo>
                  <a:lnTo>
                    <a:pt x="150597" y="379984"/>
                  </a:lnTo>
                  <a:lnTo>
                    <a:pt x="125222" y="379984"/>
                  </a:lnTo>
                  <a:lnTo>
                    <a:pt x="123126" y="379476"/>
                  </a:lnTo>
                  <a:lnTo>
                    <a:pt x="117729" y="367271"/>
                  </a:lnTo>
                  <a:lnTo>
                    <a:pt x="117729" y="360845"/>
                  </a:lnTo>
                  <a:lnTo>
                    <a:pt x="127882" y="344779"/>
                  </a:lnTo>
                  <a:lnTo>
                    <a:pt x="117729" y="344779"/>
                  </a:lnTo>
                  <a:lnTo>
                    <a:pt x="117729" y="306082"/>
                  </a:lnTo>
                  <a:lnTo>
                    <a:pt x="118008" y="302641"/>
                  </a:lnTo>
                  <a:lnTo>
                    <a:pt x="125222" y="293370"/>
                  </a:lnTo>
                  <a:lnTo>
                    <a:pt x="150597" y="293370"/>
                  </a:lnTo>
                  <a:lnTo>
                    <a:pt x="150139" y="291503"/>
                  </a:lnTo>
                  <a:lnTo>
                    <a:pt x="142316" y="281825"/>
                  </a:lnTo>
                  <a:lnTo>
                    <a:pt x="136207" y="279400"/>
                  </a:lnTo>
                  <a:close/>
                </a:path>
                <a:path w="755650" h="421005">
                  <a:moveTo>
                    <a:pt x="152095" y="328574"/>
                  </a:moveTo>
                  <a:lnTo>
                    <a:pt x="138125" y="328574"/>
                  </a:lnTo>
                  <a:lnTo>
                    <a:pt x="138125" y="367271"/>
                  </a:lnTo>
                  <a:lnTo>
                    <a:pt x="137795" y="370713"/>
                  </a:lnTo>
                  <a:lnTo>
                    <a:pt x="137147" y="373138"/>
                  </a:lnTo>
                  <a:lnTo>
                    <a:pt x="136588" y="375564"/>
                  </a:lnTo>
                  <a:lnTo>
                    <a:pt x="135559" y="377329"/>
                  </a:lnTo>
                  <a:lnTo>
                    <a:pt x="132676" y="379476"/>
                  </a:lnTo>
                  <a:lnTo>
                    <a:pt x="130619" y="379984"/>
                  </a:lnTo>
                  <a:lnTo>
                    <a:pt x="150597" y="379984"/>
                  </a:lnTo>
                  <a:lnTo>
                    <a:pt x="152095" y="373888"/>
                  </a:lnTo>
                  <a:lnTo>
                    <a:pt x="152095" y="328574"/>
                  </a:lnTo>
                  <a:close/>
                </a:path>
                <a:path w="755650" h="421005">
                  <a:moveTo>
                    <a:pt x="150597" y="293370"/>
                  </a:moveTo>
                  <a:lnTo>
                    <a:pt x="130619" y="293370"/>
                  </a:lnTo>
                  <a:lnTo>
                    <a:pt x="132676" y="293928"/>
                  </a:lnTo>
                  <a:lnTo>
                    <a:pt x="134073" y="295046"/>
                  </a:lnTo>
                  <a:lnTo>
                    <a:pt x="135559" y="296075"/>
                  </a:lnTo>
                  <a:lnTo>
                    <a:pt x="136588" y="297789"/>
                  </a:lnTo>
                  <a:lnTo>
                    <a:pt x="137147" y="300215"/>
                  </a:lnTo>
                  <a:lnTo>
                    <a:pt x="137795" y="302641"/>
                  </a:lnTo>
                  <a:lnTo>
                    <a:pt x="138125" y="306082"/>
                  </a:lnTo>
                  <a:lnTo>
                    <a:pt x="138125" y="312369"/>
                  </a:lnTo>
                  <a:lnTo>
                    <a:pt x="117729" y="344779"/>
                  </a:lnTo>
                  <a:lnTo>
                    <a:pt x="127882" y="344779"/>
                  </a:lnTo>
                  <a:lnTo>
                    <a:pt x="138125" y="328574"/>
                  </a:lnTo>
                  <a:lnTo>
                    <a:pt x="152095" y="328574"/>
                  </a:lnTo>
                  <a:lnTo>
                    <a:pt x="152095" y="299466"/>
                  </a:lnTo>
                  <a:lnTo>
                    <a:pt x="150597" y="293370"/>
                  </a:lnTo>
                  <a:close/>
                </a:path>
                <a:path w="755650" h="421005">
                  <a:moveTo>
                    <a:pt x="215023" y="279400"/>
                  </a:moveTo>
                  <a:lnTo>
                    <a:pt x="207619" y="279400"/>
                  </a:lnTo>
                  <a:lnTo>
                    <a:pt x="166128" y="393954"/>
                  </a:lnTo>
                  <a:lnTo>
                    <a:pt x="173532" y="393954"/>
                  </a:lnTo>
                  <a:lnTo>
                    <a:pt x="215023" y="279400"/>
                  </a:lnTo>
                  <a:close/>
                </a:path>
                <a:path w="755650" h="421005">
                  <a:moveTo>
                    <a:pt x="212229" y="352044"/>
                  </a:moveTo>
                  <a:lnTo>
                    <a:pt x="200494" y="352044"/>
                  </a:lnTo>
                  <a:lnTo>
                    <a:pt x="196164" y="354050"/>
                  </a:lnTo>
                  <a:lnTo>
                    <a:pt x="193370" y="358051"/>
                  </a:lnTo>
                  <a:lnTo>
                    <a:pt x="190665" y="362051"/>
                  </a:lnTo>
                  <a:lnTo>
                    <a:pt x="189318" y="367042"/>
                  </a:lnTo>
                  <a:lnTo>
                    <a:pt x="189318" y="378955"/>
                  </a:lnTo>
                  <a:lnTo>
                    <a:pt x="190665" y="383946"/>
                  </a:lnTo>
                  <a:lnTo>
                    <a:pt x="193370" y="387946"/>
                  </a:lnTo>
                  <a:lnTo>
                    <a:pt x="196164" y="391947"/>
                  </a:lnTo>
                  <a:lnTo>
                    <a:pt x="200494" y="393954"/>
                  </a:lnTo>
                  <a:lnTo>
                    <a:pt x="212229" y="393954"/>
                  </a:lnTo>
                  <a:lnTo>
                    <a:pt x="216509" y="391947"/>
                  </a:lnTo>
                  <a:lnTo>
                    <a:pt x="219214" y="387946"/>
                  </a:lnTo>
                  <a:lnTo>
                    <a:pt x="219897" y="386969"/>
                  </a:lnTo>
                  <a:lnTo>
                    <a:pt x="199656" y="386969"/>
                  </a:lnTo>
                  <a:lnTo>
                    <a:pt x="196303" y="382308"/>
                  </a:lnTo>
                  <a:lnTo>
                    <a:pt x="196303" y="363689"/>
                  </a:lnTo>
                  <a:lnTo>
                    <a:pt x="199656" y="359029"/>
                  </a:lnTo>
                  <a:lnTo>
                    <a:pt x="219897" y="359029"/>
                  </a:lnTo>
                  <a:lnTo>
                    <a:pt x="219214" y="358051"/>
                  </a:lnTo>
                  <a:lnTo>
                    <a:pt x="216509" y="354050"/>
                  </a:lnTo>
                  <a:lnTo>
                    <a:pt x="212229" y="352044"/>
                  </a:lnTo>
                  <a:close/>
                </a:path>
                <a:path w="755650" h="421005">
                  <a:moveTo>
                    <a:pt x="219897" y="359029"/>
                  </a:moveTo>
                  <a:lnTo>
                    <a:pt x="213067" y="359029"/>
                  </a:lnTo>
                  <a:lnTo>
                    <a:pt x="216420" y="363689"/>
                  </a:lnTo>
                  <a:lnTo>
                    <a:pt x="216420" y="382308"/>
                  </a:lnTo>
                  <a:lnTo>
                    <a:pt x="213067" y="386969"/>
                  </a:lnTo>
                  <a:lnTo>
                    <a:pt x="219897" y="386969"/>
                  </a:lnTo>
                  <a:lnTo>
                    <a:pt x="222008" y="383946"/>
                  </a:lnTo>
                  <a:lnTo>
                    <a:pt x="223405" y="378955"/>
                  </a:lnTo>
                  <a:lnTo>
                    <a:pt x="223405" y="367042"/>
                  </a:lnTo>
                  <a:lnTo>
                    <a:pt x="222008" y="362051"/>
                  </a:lnTo>
                  <a:lnTo>
                    <a:pt x="219897" y="359029"/>
                  </a:lnTo>
                  <a:close/>
                </a:path>
                <a:path w="755650" h="421005">
                  <a:moveTo>
                    <a:pt x="180657" y="279400"/>
                  </a:moveTo>
                  <a:lnTo>
                    <a:pt x="168922" y="279400"/>
                  </a:lnTo>
                  <a:lnTo>
                    <a:pt x="164592" y="281406"/>
                  </a:lnTo>
                  <a:lnTo>
                    <a:pt x="161798" y="285407"/>
                  </a:lnTo>
                  <a:lnTo>
                    <a:pt x="159092" y="289407"/>
                  </a:lnTo>
                  <a:lnTo>
                    <a:pt x="157746" y="294398"/>
                  </a:lnTo>
                  <a:lnTo>
                    <a:pt x="157746" y="306311"/>
                  </a:lnTo>
                  <a:lnTo>
                    <a:pt x="159092" y="311302"/>
                  </a:lnTo>
                  <a:lnTo>
                    <a:pt x="161798" y="315302"/>
                  </a:lnTo>
                  <a:lnTo>
                    <a:pt x="164592" y="319303"/>
                  </a:lnTo>
                  <a:lnTo>
                    <a:pt x="168922" y="321310"/>
                  </a:lnTo>
                  <a:lnTo>
                    <a:pt x="180657" y="321310"/>
                  </a:lnTo>
                  <a:lnTo>
                    <a:pt x="184937" y="319303"/>
                  </a:lnTo>
                  <a:lnTo>
                    <a:pt x="187642" y="315302"/>
                  </a:lnTo>
                  <a:lnTo>
                    <a:pt x="188325" y="314325"/>
                  </a:lnTo>
                  <a:lnTo>
                    <a:pt x="168084" y="314325"/>
                  </a:lnTo>
                  <a:lnTo>
                    <a:pt x="164731" y="309664"/>
                  </a:lnTo>
                  <a:lnTo>
                    <a:pt x="164731" y="291045"/>
                  </a:lnTo>
                  <a:lnTo>
                    <a:pt x="168084" y="286385"/>
                  </a:lnTo>
                  <a:lnTo>
                    <a:pt x="188325" y="286385"/>
                  </a:lnTo>
                  <a:lnTo>
                    <a:pt x="187642" y="285407"/>
                  </a:lnTo>
                  <a:lnTo>
                    <a:pt x="184937" y="281406"/>
                  </a:lnTo>
                  <a:lnTo>
                    <a:pt x="180657" y="279400"/>
                  </a:lnTo>
                  <a:close/>
                </a:path>
                <a:path w="755650" h="421005">
                  <a:moveTo>
                    <a:pt x="188325" y="286385"/>
                  </a:moveTo>
                  <a:lnTo>
                    <a:pt x="181495" y="286385"/>
                  </a:lnTo>
                  <a:lnTo>
                    <a:pt x="184848" y="291045"/>
                  </a:lnTo>
                  <a:lnTo>
                    <a:pt x="184848" y="309664"/>
                  </a:lnTo>
                  <a:lnTo>
                    <a:pt x="181495" y="314325"/>
                  </a:lnTo>
                  <a:lnTo>
                    <a:pt x="188325" y="314325"/>
                  </a:lnTo>
                  <a:lnTo>
                    <a:pt x="190436" y="311302"/>
                  </a:lnTo>
                  <a:lnTo>
                    <a:pt x="191833" y="306311"/>
                  </a:lnTo>
                  <a:lnTo>
                    <a:pt x="191833" y="294398"/>
                  </a:lnTo>
                  <a:lnTo>
                    <a:pt x="190436" y="289407"/>
                  </a:lnTo>
                  <a:lnTo>
                    <a:pt x="188325" y="286385"/>
                  </a:lnTo>
                  <a:close/>
                </a:path>
                <a:path w="755650" h="421005">
                  <a:moveTo>
                    <a:pt x="283819" y="300355"/>
                  </a:moveTo>
                  <a:lnTo>
                    <a:pt x="267055" y="300355"/>
                  </a:lnTo>
                  <a:lnTo>
                    <a:pt x="260908" y="302958"/>
                  </a:lnTo>
                  <a:lnTo>
                    <a:pt x="256997" y="308178"/>
                  </a:lnTo>
                  <a:lnTo>
                    <a:pt x="253174" y="313397"/>
                  </a:lnTo>
                  <a:lnTo>
                    <a:pt x="251269" y="321640"/>
                  </a:lnTo>
                  <a:lnTo>
                    <a:pt x="251269" y="372668"/>
                  </a:lnTo>
                  <a:lnTo>
                    <a:pt x="253174" y="380911"/>
                  </a:lnTo>
                  <a:lnTo>
                    <a:pt x="256997" y="386130"/>
                  </a:lnTo>
                  <a:lnTo>
                    <a:pt x="260908" y="391350"/>
                  </a:lnTo>
                  <a:lnTo>
                    <a:pt x="267055" y="393954"/>
                  </a:lnTo>
                  <a:lnTo>
                    <a:pt x="283819" y="393954"/>
                  </a:lnTo>
                  <a:lnTo>
                    <a:pt x="289915" y="391350"/>
                  </a:lnTo>
                  <a:lnTo>
                    <a:pt x="293738" y="386130"/>
                  </a:lnTo>
                  <a:lnTo>
                    <a:pt x="296305" y="381649"/>
                  </a:lnTo>
                  <a:lnTo>
                    <a:pt x="296392" y="381381"/>
                  </a:lnTo>
                  <a:lnTo>
                    <a:pt x="271894" y="381381"/>
                  </a:lnTo>
                  <a:lnTo>
                    <a:pt x="269290" y="380123"/>
                  </a:lnTo>
                  <a:lnTo>
                    <a:pt x="267614" y="377609"/>
                  </a:lnTo>
                  <a:lnTo>
                    <a:pt x="266026" y="375094"/>
                  </a:lnTo>
                  <a:lnTo>
                    <a:pt x="265239" y="370395"/>
                  </a:lnTo>
                  <a:lnTo>
                    <a:pt x="265239" y="324015"/>
                  </a:lnTo>
                  <a:lnTo>
                    <a:pt x="271894" y="312928"/>
                  </a:lnTo>
                  <a:lnTo>
                    <a:pt x="296392" y="312928"/>
                  </a:lnTo>
                  <a:lnTo>
                    <a:pt x="296305" y="312659"/>
                  </a:lnTo>
                  <a:lnTo>
                    <a:pt x="293738" y="308178"/>
                  </a:lnTo>
                  <a:lnTo>
                    <a:pt x="289915" y="302958"/>
                  </a:lnTo>
                  <a:lnTo>
                    <a:pt x="283819" y="300355"/>
                  </a:lnTo>
                  <a:close/>
                </a:path>
                <a:path w="755650" h="421005">
                  <a:moveTo>
                    <a:pt x="296392" y="312928"/>
                  </a:moveTo>
                  <a:lnTo>
                    <a:pt x="278980" y="312928"/>
                  </a:lnTo>
                  <a:lnTo>
                    <a:pt x="281533" y="314236"/>
                  </a:lnTo>
                  <a:lnTo>
                    <a:pt x="283035" y="316699"/>
                  </a:lnTo>
                  <a:lnTo>
                    <a:pt x="284704" y="319214"/>
                  </a:lnTo>
                  <a:lnTo>
                    <a:pt x="284797" y="319354"/>
                  </a:lnTo>
                  <a:lnTo>
                    <a:pt x="285635" y="324015"/>
                  </a:lnTo>
                  <a:lnTo>
                    <a:pt x="285635" y="370395"/>
                  </a:lnTo>
                  <a:lnTo>
                    <a:pt x="284797" y="375094"/>
                  </a:lnTo>
                  <a:lnTo>
                    <a:pt x="283121" y="377609"/>
                  </a:lnTo>
                  <a:lnTo>
                    <a:pt x="281533" y="380123"/>
                  </a:lnTo>
                  <a:lnTo>
                    <a:pt x="278980" y="381381"/>
                  </a:lnTo>
                  <a:lnTo>
                    <a:pt x="296392" y="381381"/>
                  </a:lnTo>
                  <a:lnTo>
                    <a:pt x="298138" y="376034"/>
                  </a:lnTo>
                  <a:lnTo>
                    <a:pt x="299238" y="369285"/>
                  </a:lnTo>
                  <a:lnTo>
                    <a:pt x="299508" y="363499"/>
                  </a:lnTo>
                  <a:lnTo>
                    <a:pt x="299605" y="332905"/>
                  </a:lnTo>
                  <a:lnTo>
                    <a:pt x="299238" y="325023"/>
                  </a:lnTo>
                  <a:lnTo>
                    <a:pt x="298138" y="318274"/>
                  </a:lnTo>
                  <a:lnTo>
                    <a:pt x="296392" y="312928"/>
                  </a:lnTo>
                  <a:close/>
                </a:path>
                <a:path w="755650" h="421005">
                  <a:moveTo>
                    <a:pt x="319227" y="301752"/>
                  </a:moveTo>
                  <a:lnTo>
                    <a:pt x="305257" y="301752"/>
                  </a:lnTo>
                  <a:lnTo>
                    <a:pt x="305257" y="420497"/>
                  </a:lnTo>
                  <a:lnTo>
                    <a:pt x="319227" y="420497"/>
                  </a:lnTo>
                  <a:lnTo>
                    <a:pt x="319227" y="382358"/>
                  </a:lnTo>
                  <a:lnTo>
                    <a:pt x="352397" y="382358"/>
                  </a:lnTo>
                  <a:lnTo>
                    <a:pt x="352572" y="381381"/>
                  </a:lnTo>
                  <a:lnTo>
                    <a:pt x="326491" y="381381"/>
                  </a:lnTo>
                  <a:lnTo>
                    <a:pt x="323748" y="380072"/>
                  </a:lnTo>
                  <a:lnTo>
                    <a:pt x="321881" y="377469"/>
                  </a:lnTo>
                  <a:lnTo>
                    <a:pt x="320116" y="374764"/>
                  </a:lnTo>
                  <a:lnTo>
                    <a:pt x="319227" y="371271"/>
                  </a:lnTo>
                  <a:lnTo>
                    <a:pt x="319227" y="323037"/>
                  </a:lnTo>
                  <a:lnTo>
                    <a:pt x="320116" y="319582"/>
                  </a:lnTo>
                  <a:lnTo>
                    <a:pt x="321881" y="316979"/>
                  </a:lnTo>
                  <a:lnTo>
                    <a:pt x="323748" y="314274"/>
                  </a:lnTo>
                  <a:lnTo>
                    <a:pt x="326491" y="312928"/>
                  </a:lnTo>
                  <a:lnTo>
                    <a:pt x="352564" y="312928"/>
                  </a:lnTo>
                  <a:lnTo>
                    <a:pt x="352389" y="311950"/>
                  </a:lnTo>
                  <a:lnTo>
                    <a:pt x="319227" y="311950"/>
                  </a:lnTo>
                  <a:lnTo>
                    <a:pt x="319227" y="301752"/>
                  </a:lnTo>
                  <a:close/>
                </a:path>
                <a:path w="755650" h="421005">
                  <a:moveTo>
                    <a:pt x="352397" y="382358"/>
                  </a:moveTo>
                  <a:lnTo>
                    <a:pt x="319227" y="382358"/>
                  </a:lnTo>
                  <a:lnTo>
                    <a:pt x="320624" y="385521"/>
                  </a:lnTo>
                  <a:lnTo>
                    <a:pt x="322681" y="388277"/>
                  </a:lnTo>
                  <a:lnTo>
                    <a:pt x="325374" y="390601"/>
                  </a:lnTo>
                  <a:lnTo>
                    <a:pt x="328168" y="392836"/>
                  </a:lnTo>
                  <a:lnTo>
                    <a:pt x="331800" y="393954"/>
                  </a:lnTo>
                  <a:lnTo>
                    <a:pt x="342607" y="393954"/>
                  </a:lnTo>
                  <a:lnTo>
                    <a:pt x="347078" y="391769"/>
                  </a:lnTo>
                  <a:lnTo>
                    <a:pt x="349681" y="387388"/>
                  </a:lnTo>
                  <a:lnTo>
                    <a:pt x="352298" y="382917"/>
                  </a:lnTo>
                  <a:lnTo>
                    <a:pt x="352397" y="382358"/>
                  </a:lnTo>
                  <a:close/>
                </a:path>
                <a:path w="755650" h="421005">
                  <a:moveTo>
                    <a:pt x="352564" y="312928"/>
                  </a:moveTo>
                  <a:lnTo>
                    <a:pt x="333476" y="312928"/>
                  </a:lnTo>
                  <a:lnTo>
                    <a:pt x="335902" y="314096"/>
                  </a:lnTo>
                  <a:lnTo>
                    <a:pt x="337388" y="316420"/>
                  </a:lnTo>
                  <a:lnTo>
                    <a:pt x="338886" y="318655"/>
                  </a:lnTo>
                  <a:lnTo>
                    <a:pt x="339623" y="322059"/>
                  </a:lnTo>
                  <a:lnTo>
                    <a:pt x="339623" y="372249"/>
                  </a:lnTo>
                  <a:lnTo>
                    <a:pt x="333476" y="381381"/>
                  </a:lnTo>
                  <a:lnTo>
                    <a:pt x="352572" y="381381"/>
                  </a:lnTo>
                  <a:lnTo>
                    <a:pt x="353584" y="375704"/>
                  </a:lnTo>
                  <a:lnTo>
                    <a:pt x="353593" y="318655"/>
                  </a:lnTo>
                  <a:lnTo>
                    <a:pt x="352564" y="312928"/>
                  </a:lnTo>
                  <a:close/>
                </a:path>
                <a:path w="755650" h="421005">
                  <a:moveTo>
                    <a:pt x="342607" y="300355"/>
                  </a:moveTo>
                  <a:lnTo>
                    <a:pt x="331800" y="300355"/>
                  </a:lnTo>
                  <a:lnTo>
                    <a:pt x="328168" y="301523"/>
                  </a:lnTo>
                  <a:lnTo>
                    <a:pt x="322681" y="306082"/>
                  </a:lnTo>
                  <a:lnTo>
                    <a:pt x="320624" y="308787"/>
                  </a:lnTo>
                  <a:lnTo>
                    <a:pt x="319227" y="311950"/>
                  </a:lnTo>
                  <a:lnTo>
                    <a:pt x="352389" y="311950"/>
                  </a:lnTo>
                  <a:lnTo>
                    <a:pt x="352298" y="311442"/>
                  </a:lnTo>
                  <a:lnTo>
                    <a:pt x="349681" y="307060"/>
                  </a:lnTo>
                  <a:lnTo>
                    <a:pt x="347078" y="302590"/>
                  </a:lnTo>
                  <a:lnTo>
                    <a:pt x="342607" y="300355"/>
                  </a:lnTo>
                  <a:close/>
                </a:path>
                <a:path w="755650" h="421005">
                  <a:moveTo>
                    <a:pt x="391401" y="300355"/>
                  </a:moveTo>
                  <a:lnTo>
                    <a:pt x="374548" y="300355"/>
                  </a:lnTo>
                  <a:lnTo>
                    <a:pt x="368350" y="302958"/>
                  </a:lnTo>
                  <a:lnTo>
                    <a:pt x="358571" y="361403"/>
                  </a:lnTo>
                  <a:lnTo>
                    <a:pt x="358938" y="369285"/>
                  </a:lnTo>
                  <a:lnTo>
                    <a:pt x="374548" y="393954"/>
                  </a:lnTo>
                  <a:lnTo>
                    <a:pt x="391401" y="393954"/>
                  </a:lnTo>
                  <a:lnTo>
                    <a:pt x="397459" y="391350"/>
                  </a:lnTo>
                  <a:lnTo>
                    <a:pt x="401180" y="386130"/>
                  </a:lnTo>
                  <a:lnTo>
                    <a:pt x="404658" y="381381"/>
                  </a:lnTo>
                  <a:lnTo>
                    <a:pt x="379387" y="381381"/>
                  </a:lnTo>
                  <a:lnTo>
                    <a:pt x="376732" y="380123"/>
                  </a:lnTo>
                  <a:lnTo>
                    <a:pt x="372541" y="349250"/>
                  </a:lnTo>
                  <a:lnTo>
                    <a:pt x="406908" y="349250"/>
                  </a:lnTo>
                  <a:lnTo>
                    <a:pt x="406908" y="339471"/>
                  </a:lnTo>
                  <a:lnTo>
                    <a:pt x="372541" y="339471"/>
                  </a:lnTo>
                  <a:lnTo>
                    <a:pt x="372541" y="324015"/>
                  </a:lnTo>
                  <a:lnTo>
                    <a:pt x="373380" y="319354"/>
                  </a:lnTo>
                  <a:lnTo>
                    <a:pt x="375056" y="316839"/>
                  </a:lnTo>
                  <a:lnTo>
                    <a:pt x="376732" y="314236"/>
                  </a:lnTo>
                  <a:lnTo>
                    <a:pt x="379387" y="312928"/>
                  </a:lnTo>
                  <a:lnTo>
                    <a:pt x="404658" y="312928"/>
                  </a:lnTo>
                  <a:lnTo>
                    <a:pt x="401180" y="308178"/>
                  </a:lnTo>
                  <a:lnTo>
                    <a:pt x="397459" y="302958"/>
                  </a:lnTo>
                  <a:lnTo>
                    <a:pt x="391401" y="300355"/>
                  </a:lnTo>
                  <a:close/>
                </a:path>
                <a:path w="755650" h="421005">
                  <a:moveTo>
                    <a:pt x="406908" y="356933"/>
                  </a:moveTo>
                  <a:lnTo>
                    <a:pt x="392938" y="356933"/>
                  </a:lnTo>
                  <a:lnTo>
                    <a:pt x="392938" y="370395"/>
                  </a:lnTo>
                  <a:lnTo>
                    <a:pt x="392150" y="375094"/>
                  </a:lnTo>
                  <a:lnTo>
                    <a:pt x="390563" y="377609"/>
                  </a:lnTo>
                  <a:lnTo>
                    <a:pt x="389077" y="380123"/>
                  </a:lnTo>
                  <a:lnTo>
                    <a:pt x="386562" y="381381"/>
                  </a:lnTo>
                  <a:lnTo>
                    <a:pt x="404658" y="381381"/>
                  </a:lnTo>
                  <a:lnTo>
                    <a:pt x="405003" y="380911"/>
                  </a:lnTo>
                  <a:lnTo>
                    <a:pt x="406908" y="372668"/>
                  </a:lnTo>
                  <a:lnTo>
                    <a:pt x="406908" y="356933"/>
                  </a:lnTo>
                  <a:close/>
                </a:path>
                <a:path w="755650" h="421005">
                  <a:moveTo>
                    <a:pt x="404658" y="312928"/>
                  </a:moveTo>
                  <a:lnTo>
                    <a:pt x="386461" y="312928"/>
                  </a:lnTo>
                  <a:lnTo>
                    <a:pt x="389007" y="314236"/>
                  </a:lnTo>
                  <a:lnTo>
                    <a:pt x="392150" y="319214"/>
                  </a:lnTo>
                  <a:lnTo>
                    <a:pt x="392938" y="324015"/>
                  </a:lnTo>
                  <a:lnTo>
                    <a:pt x="392938" y="339471"/>
                  </a:lnTo>
                  <a:lnTo>
                    <a:pt x="406908" y="339471"/>
                  </a:lnTo>
                  <a:lnTo>
                    <a:pt x="406908" y="321640"/>
                  </a:lnTo>
                  <a:lnTo>
                    <a:pt x="405003" y="313397"/>
                  </a:lnTo>
                  <a:lnTo>
                    <a:pt x="404658" y="312928"/>
                  </a:lnTo>
                  <a:close/>
                </a:path>
                <a:path w="755650" h="421005">
                  <a:moveTo>
                    <a:pt x="426529" y="301752"/>
                  </a:moveTo>
                  <a:lnTo>
                    <a:pt x="412559" y="301752"/>
                  </a:lnTo>
                  <a:lnTo>
                    <a:pt x="412559" y="392557"/>
                  </a:lnTo>
                  <a:lnTo>
                    <a:pt x="426529" y="392557"/>
                  </a:lnTo>
                  <a:lnTo>
                    <a:pt x="426529" y="325412"/>
                  </a:lnTo>
                  <a:lnTo>
                    <a:pt x="427609" y="321538"/>
                  </a:lnTo>
                  <a:lnTo>
                    <a:pt x="431888" y="314655"/>
                  </a:lnTo>
                  <a:lnTo>
                    <a:pt x="434632" y="312928"/>
                  </a:lnTo>
                  <a:lnTo>
                    <a:pt x="426529" y="312928"/>
                  </a:lnTo>
                  <a:lnTo>
                    <a:pt x="426529" y="301752"/>
                  </a:lnTo>
                  <a:close/>
                </a:path>
                <a:path w="755650" h="421005">
                  <a:moveTo>
                    <a:pt x="448513" y="300355"/>
                  </a:moveTo>
                  <a:lnTo>
                    <a:pt x="439851" y="300355"/>
                  </a:lnTo>
                  <a:lnTo>
                    <a:pt x="436130" y="301561"/>
                  </a:lnTo>
                  <a:lnTo>
                    <a:pt x="430352" y="306412"/>
                  </a:lnTo>
                  <a:lnTo>
                    <a:pt x="428117" y="309384"/>
                  </a:lnTo>
                  <a:lnTo>
                    <a:pt x="426529" y="312928"/>
                  </a:lnTo>
                  <a:lnTo>
                    <a:pt x="440969" y="312928"/>
                  </a:lnTo>
                  <a:lnTo>
                    <a:pt x="442976" y="313994"/>
                  </a:lnTo>
                  <a:lnTo>
                    <a:pt x="443992" y="316141"/>
                  </a:lnTo>
                  <a:lnTo>
                    <a:pt x="445020" y="318185"/>
                  </a:lnTo>
                  <a:lnTo>
                    <a:pt x="445528" y="321538"/>
                  </a:lnTo>
                  <a:lnTo>
                    <a:pt x="445528" y="332206"/>
                  </a:lnTo>
                  <a:lnTo>
                    <a:pt x="459498" y="332206"/>
                  </a:lnTo>
                  <a:lnTo>
                    <a:pt x="459498" y="321538"/>
                  </a:lnTo>
                  <a:lnTo>
                    <a:pt x="459079" y="316280"/>
                  </a:lnTo>
                  <a:lnTo>
                    <a:pt x="458361" y="312928"/>
                  </a:lnTo>
                  <a:lnTo>
                    <a:pt x="458241" y="312369"/>
                  </a:lnTo>
                  <a:lnTo>
                    <a:pt x="457504" y="308368"/>
                  </a:lnTo>
                  <a:lnTo>
                    <a:pt x="456006" y="305384"/>
                  </a:lnTo>
                  <a:lnTo>
                    <a:pt x="453771" y="303428"/>
                  </a:lnTo>
                  <a:lnTo>
                    <a:pt x="451637" y="301383"/>
                  </a:lnTo>
                  <a:lnTo>
                    <a:pt x="448513" y="300355"/>
                  </a:lnTo>
                  <a:close/>
                </a:path>
                <a:path w="755650" h="421005">
                  <a:moveTo>
                    <a:pt x="508973" y="312928"/>
                  </a:moveTo>
                  <a:lnTo>
                    <a:pt x="490397" y="312928"/>
                  </a:lnTo>
                  <a:lnTo>
                    <a:pt x="492721" y="313855"/>
                  </a:lnTo>
                  <a:lnTo>
                    <a:pt x="494207" y="315722"/>
                  </a:lnTo>
                  <a:lnTo>
                    <a:pt x="495795" y="317588"/>
                  </a:lnTo>
                  <a:lnTo>
                    <a:pt x="496582" y="320522"/>
                  </a:lnTo>
                  <a:lnTo>
                    <a:pt x="496582" y="327875"/>
                  </a:lnTo>
                  <a:lnTo>
                    <a:pt x="495427" y="330619"/>
                  </a:lnTo>
                  <a:lnTo>
                    <a:pt x="493090" y="332765"/>
                  </a:lnTo>
                  <a:lnTo>
                    <a:pt x="490855" y="334911"/>
                  </a:lnTo>
                  <a:lnTo>
                    <a:pt x="487362" y="337375"/>
                  </a:lnTo>
                  <a:lnTo>
                    <a:pt x="478053" y="342874"/>
                  </a:lnTo>
                  <a:lnTo>
                    <a:pt x="474332" y="345389"/>
                  </a:lnTo>
                  <a:lnTo>
                    <a:pt x="471436" y="347713"/>
                  </a:lnTo>
                  <a:lnTo>
                    <a:pt x="468553" y="349948"/>
                  </a:lnTo>
                  <a:lnTo>
                    <a:pt x="466039" y="353021"/>
                  </a:lnTo>
                  <a:lnTo>
                    <a:pt x="463892" y="356933"/>
                  </a:lnTo>
                  <a:lnTo>
                    <a:pt x="461848" y="360756"/>
                  </a:lnTo>
                  <a:lnTo>
                    <a:pt x="460819" y="365455"/>
                  </a:lnTo>
                  <a:lnTo>
                    <a:pt x="460819" y="378498"/>
                  </a:lnTo>
                  <a:lnTo>
                    <a:pt x="462428" y="383946"/>
                  </a:lnTo>
                  <a:lnTo>
                    <a:pt x="462495" y="384175"/>
                  </a:lnTo>
                  <a:lnTo>
                    <a:pt x="465728" y="387946"/>
                  </a:lnTo>
                  <a:lnTo>
                    <a:pt x="469303" y="391998"/>
                  </a:lnTo>
                  <a:lnTo>
                    <a:pt x="473773" y="393954"/>
                  </a:lnTo>
                  <a:lnTo>
                    <a:pt x="487464" y="393954"/>
                  </a:lnTo>
                  <a:lnTo>
                    <a:pt x="493229" y="390093"/>
                  </a:lnTo>
                  <a:lnTo>
                    <a:pt x="496582" y="382358"/>
                  </a:lnTo>
                  <a:lnTo>
                    <a:pt x="510582" y="382358"/>
                  </a:lnTo>
                  <a:lnTo>
                    <a:pt x="510573" y="381381"/>
                  </a:lnTo>
                  <a:lnTo>
                    <a:pt x="481406" y="381381"/>
                  </a:lnTo>
                  <a:lnTo>
                    <a:pt x="478840" y="380263"/>
                  </a:lnTo>
                  <a:lnTo>
                    <a:pt x="477164" y="378028"/>
                  </a:lnTo>
                  <a:lnTo>
                    <a:pt x="475589" y="375793"/>
                  </a:lnTo>
                  <a:lnTo>
                    <a:pt x="474789" y="372808"/>
                  </a:lnTo>
                  <a:lnTo>
                    <a:pt x="474789" y="364807"/>
                  </a:lnTo>
                  <a:lnTo>
                    <a:pt x="475957" y="361353"/>
                  </a:lnTo>
                  <a:lnTo>
                    <a:pt x="478282" y="358749"/>
                  </a:lnTo>
                  <a:lnTo>
                    <a:pt x="480618" y="356044"/>
                  </a:lnTo>
                  <a:lnTo>
                    <a:pt x="483920" y="353161"/>
                  </a:lnTo>
                  <a:lnTo>
                    <a:pt x="488200" y="350088"/>
                  </a:lnTo>
                  <a:lnTo>
                    <a:pt x="490537" y="348500"/>
                  </a:lnTo>
                  <a:lnTo>
                    <a:pt x="492353" y="347154"/>
                  </a:lnTo>
                  <a:lnTo>
                    <a:pt x="493649" y="346036"/>
                  </a:lnTo>
                  <a:lnTo>
                    <a:pt x="494957" y="344830"/>
                  </a:lnTo>
                  <a:lnTo>
                    <a:pt x="495935" y="343573"/>
                  </a:lnTo>
                  <a:lnTo>
                    <a:pt x="496582" y="342265"/>
                  </a:lnTo>
                  <a:lnTo>
                    <a:pt x="510552" y="342265"/>
                  </a:lnTo>
                  <a:lnTo>
                    <a:pt x="510501" y="318655"/>
                  </a:lnTo>
                  <a:lnTo>
                    <a:pt x="508973" y="312928"/>
                  </a:lnTo>
                  <a:close/>
                </a:path>
                <a:path w="755650" h="421005">
                  <a:moveTo>
                    <a:pt x="510582" y="382358"/>
                  </a:moveTo>
                  <a:lnTo>
                    <a:pt x="496582" y="382358"/>
                  </a:lnTo>
                  <a:lnTo>
                    <a:pt x="496659" y="384505"/>
                  </a:lnTo>
                  <a:lnTo>
                    <a:pt x="496824" y="385711"/>
                  </a:lnTo>
                  <a:lnTo>
                    <a:pt x="497751" y="389623"/>
                  </a:lnTo>
                  <a:lnTo>
                    <a:pt x="498449" y="391248"/>
                  </a:lnTo>
                  <a:lnTo>
                    <a:pt x="499376" y="392557"/>
                  </a:lnTo>
                  <a:lnTo>
                    <a:pt x="511949" y="392557"/>
                  </a:lnTo>
                  <a:lnTo>
                    <a:pt x="511315" y="390093"/>
                  </a:lnTo>
                  <a:lnTo>
                    <a:pt x="510910" y="388086"/>
                  </a:lnTo>
                  <a:lnTo>
                    <a:pt x="510692" y="386270"/>
                  </a:lnTo>
                  <a:lnTo>
                    <a:pt x="510582" y="382358"/>
                  </a:lnTo>
                  <a:close/>
                </a:path>
                <a:path w="755650" h="421005">
                  <a:moveTo>
                    <a:pt x="510552" y="342265"/>
                  </a:moveTo>
                  <a:lnTo>
                    <a:pt x="496582" y="342265"/>
                  </a:lnTo>
                  <a:lnTo>
                    <a:pt x="496582" y="371182"/>
                  </a:lnTo>
                  <a:lnTo>
                    <a:pt x="496023" y="373329"/>
                  </a:lnTo>
                  <a:lnTo>
                    <a:pt x="494728" y="375564"/>
                  </a:lnTo>
                  <a:lnTo>
                    <a:pt x="492671" y="377888"/>
                  </a:lnTo>
                  <a:lnTo>
                    <a:pt x="491495" y="379285"/>
                  </a:lnTo>
                  <a:lnTo>
                    <a:pt x="490602" y="380263"/>
                  </a:lnTo>
                  <a:lnTo>
                    <a:pt x="488111" y="381381"/>
                  </a:lnTo>
                  <a:lnTo>
                    <a:pt x="510573" y="381381"/>
                  </a:lnTo>
                  <a:lnTo>
                    <a:pt x="510552" y="342265"/>
                  </a:lnTo>
                  <a:close/>
                </a:path>
                <a:path w="755650" h="421005">
                  <a:moveTo>
                    <a:pt x="495706" y="300355"/>
                  </a:moveTo>
                  <a:lnTo>
                    <a:pt x="478472" y="300355"/>
                  </a:lnTo>
                  <a:lnTo>
                    <a:pt x="472236" y="302818"/>
                  </a:lnTo>
                  <a:lnTo>
                    <a:pt x="464870" y="312597"/>
                  </a:lnTo>
                  <a:lnTo>
                    <a:pt x="463054" y="319582"/>
                  </a:lnTo>
                  <a:lnTo>
                    <a:pt x="463054" y="330809"/>
                  </a:lnTo>
                  <a:lnTo>
                    <a:pt x="477024" y="330809"/>
                  </a:lnTo>
                  <a:lnTo>
                    <a:pt x="477024" y="322287"/>
                  </a:lnTo>
                  <a:lnTo>
                    <a:pt x="477818" y="318846"/>
                  </a:lnTo>
                  <a:lnTo>
                    <a:pt x="477862" y="318655"/>
                  </a:lnTo>
                  <a:lnTo>
                    <a:pt x="479539" y="316420"/>
                  </a:lnTo>
                  <a:lnTo>
                    <a:pt x="481215" y="314096"/>
                  </a:lnTo>
                  <a:lnTo>
                    <a:pt x="483781" y="312928"/>
                  </a:lnTo>
                  <a:lnTo>
                    <a:pt x="508973" y="312928"/>
                  </a:lnTo>
                  <a:lnTo>
                    <a:pt x="508885" y="312597"/>
                  </a:lnTo>
                  <a:lnTo>
                    <a:pt x="508787" y="312229"/>
                  </a:lnTo>
                  <a:lnTo>
                    <a:pt x="501779" y="302818"/>
                  </a:lnTo>
                  <a:lnTo>
                    <a:pt x="501938" y="302818"/>
                  </a:lnTo>
                  <a:lnTo>
                    <a:pt x="495706" y="300355"/>
                  </a:lnTo>
                  <a:close/>
                </a:path>
                <a:path w="755650" h="421005">
                  <a:moveTo>
                    <a:pt x="537743" y="314325"/>
                  </a:moveTo>
                  <a:lnTo>
                    <a:pt x="523773" y="314325"/>
                  </a:lnTo>
                  <a:lnTo>
                    <a:pt x="523810" y="370205"/>
                  </a:lnTo>
                  <a:lnTo>
                    <a:pt x="524202" y="375145"/>
                  </a:lnTo>
                  <a:lnTo>
                    <a:pt x="524243" y="375653"/>
                  </a:lnTo>
                  <a:lnTo>
                    <a:pt x="538403" y="392557"/>
                  </a:lnTo>
                  <a:lnTo>
                    <a:pt x="553110" y="392557"/>
                  </a:lnTo>
                  <a:lnTo>
                    <a:pt x="553110" y="379984"/>
                  </a:lnTo>
                  <a:lnTo>
                    <a:pt x="544271" y="379984"/>
                  </a:lnTo>
                  <a:lnTo>
                    <a:pt x="542264" y="379374"/>
                  </a:lnTo>
                  <a:lnTo>
                    <a:pt x="537743" y="366661"/>
                  </a:lnTo>
                  <a:lnTo>
                    <a:pt x="537743" y="314325"/>
                  </a:lnTo>
                  <a:close/>
                </a:path>
                <a:path w="755650" h="421005">
                  <a:moveTo>
                    <a:pt x="539838" y="280797"/>
                  </a:moveTo>
                  <a:lnTo>
                    <a:pt x="525868" y="280797"/>
                  </a:lnTo>
                  <a:lnTo>
                    <a:pt x="525951" y="285915"/>
                  </a:lnTo>
                  <a:lnTo>
                    <a:pt x="524992" y="290296"/>
                  </a:lnTo>
                  <a:lnTo>
                    <a:pt x="520890" y="298119"/>
                  </a:lnTo>
                  <a:lnTo>
                    <a:pt x="517906" y="300634"/>
                  </a:lnTo>
                  <a:lnTo>
                    <a:pt x="513994" y="301752"/>
                  </a:lnTo>
                  <a:lnTo>
                    <a:pt x="513994" y="314325"/>
                  </a:lnTo>
                  <a:lnTo>
                    <a:pt x="553110" y="314325"/>
                  </a:lnTo>
                  <a:lnTo>
                    <a:pt x="553110" y="301752"/>
                  </a:lnTo>
                  <a:lnTo>
                    <a:pt x="529361" y="301752"/>
                  </a:lnTo>
                  <a:lnTo>
                    <a:pt x="532345" y="300824"/>
                  </a:lnTo>
                  <a:lnTo>
                    <a:pt x="534809" y="298399"/>
                  </a:lnTo>
                  <a:lnTo>
                    <a:pt x="536765" y="294487"/>
                  </a:lnTo>
                  <a:lnTo>
                    <a:pt x="538822" y="290487"/>
                  </a:lnTo>
                  <a:lnTo>
                    <a:pt x="539838" y="285915"/>
                  </a:lnTo>
                  <a:lnTo>
                    <a:pt x="539838" y="280797"/>
                  </a:lnTo>
                  <a:close/>
                </a:path>
                <a:path w="755650" h="421005">
                  <a:moveTo>
                    <a:pt x="567156" y="279400"/>
                  </a:moveTo>
                  <a:lnTo>
                    <a:pt x="562876" y="279400"/>
                  </a:lnTo>
                  <a:lnTo>
                    <a:pt x="561060" y="280098"/>
                  </a:lnTo>
                  <a:lnTo>
                    <a:pt x="559562" y="281495"/>
                  </a:lnTo>
                  <a:lnTo>
                    <a:pt x="558076" y="282803"/>
                  </a:lnTo>
                  <a:lnTo>
                    <a:pt x="557326" y="284429"/>
                  </a:lnTo>
                  <a:lnTo>
                    <a:pt x="557326" y="288251"/>
                  </a:lnTo>
                  <a:lnTo>
                    <a:pt x="558076" y="289877"/>
                  </a:lnTo>
                  <a:lnTo>
                    <a:pt x="559562" y="291274"/>
                  </a:lnTo>
                  <a:lnTo>
                    <a:pt x="561149" y="292671"/>
                  </a:lnTo>
                  <a:lnTo>
                    <a:pt x="562965" y="293370"/>
                  </a:lnTo>
                  <a:lnTo>
                    <a:pt x="567067" y="293370"/>
                  </a:lnTo>
                  <a:lnTo>
                    <a:pt x="568833" y="292671"/>
                  </a:lnTo>
                  <a:lnTo>
                    <a:pt x="570318" y="291274"/>
                  </a:lnTo>
                  <a:lnTo>
                    <a:pt x="571906" y="289877"/>
                  </a:lnTo>
                  <a:lnTo>
                    <a:pt x="572693" y="288251"/>
                  </a:lnTo>
                  <a:lnTo>
                    <a:pt x="572693" y="284429"/>
                  </a:lnTo>
                  <a:lnTo>
                    <a:pt x="571957" y="282803"/>
                  </a:lnTo>
                  <a:lnTo>
                    <a:pt x="570458" y="281495"/>
                  </a:lnTo>
                  <a:lnTo>
                    <a:pt x="568972" y="280098"/>
                  </a:lnTo>
                  <a:lnTo>
                    <a:pt x="567156" y="279400"/>
                  </a:lnTo>
                  <a:close/>
                </a:path>
                <a:path w="755650" h="421005">
                  <a:moveTo>
                    <a:pt x="571995" y="301752"/>
                  </a:moveTo>
                  <a:lnTo>
                    <a:pt x="558025" y="301752"/>
                  </a:lnTo>
                  <a:lnTo>
                    <a:pt x="558025" y="392557"/>
                  </a:lnTo>
                  <a:lnTo>
                    <a:pt x="571995" y="392557"/>
                  </a:lnTo>
                  <a:lnTo>
                    <a:pt x="571995" y="301752"/>
                  </a:lnTo>
                  <a:close/>
                </a:path>
                <a:path w="755650" h="421005">
                  <a:moveTo>
                    <a:pt x="610196" y="300355"/>
                  </a:moveTo>
                  <a:lnTo>
                    <a:pt x="593432" y="300355"/>
                  </a:lnTo>
                  <a:lnTo>
                    <a:pt x="587286" y="302958"/>
                  </a:lnTo>
                  <a:lnTo>
                    <a:pt x="583374" y="308178"/>
                  </a:lnTo>
                  <a:lnTo>
                    <a:pt x="579551" y="313397"/>
                  </a:lnTo>
                  <a:lnTo>
                    <a:pt x="577646" y="321640"/>
                  </a:lnTo>
                  <a:lnTo>
                    <a:pt x="577646" y="372668"/>
                  </a:lnTo>
                  <a:lnTo>
                    <a:pt x="579551" y="380911"/>
                  </a:lnTo>
                  <a:lnTo>
                    <a:pt x="583374" y="386130"/>
                  </a:lnTo>
                  <a:lnTo>
                    <a:pt x="587286" y="391350"/>
                  </a:lnTo>
                  <a:lnTo>
                    <a:pt x="593432" y="393954"/>
                  </a:lnTo>
                  <a:lnTo>
                    <a:pt x="610196" y="393954"/>
                  </a:lnTo>
                  <a:lnTo>
                    <a:pt x="616292" y="391350"/>
                  </a:lnTo>
                  <a:lnTo>
                    <a:pt x="620115" y="386130"/>
                  </a:lnTo>
                  <a:lnTo>
                    <a:pt x="622682" y="381649"/>
                  </a:lnTo>
                  <a:lnTo>
                    <a:pt x="622770" y="381381"/>
                  </a:lnTo>
                  <a:lnTo>
                    <a:pt x="598271" y="381381"/>
                  </a:lnTo>
                  <a:lnTo>
                    <a:pt x="595668" y="380123"/>
                  </a:lnTo>
                  <a:lnTo>
                    <a:pt x="593991" y="377609"/>
                  </a:lnTo>
                  <a:lnTo>
                    <a:pt x="592404" y="375094"/>
                  </a:lnTo>
                  <a:lnTo>
                    <a:pt x="591616" y="370395"/>
                  </a:lnTo>
                  <a:lnTo>
                    <a:pt x="591616" y="324015"/>
                  </a:lnTo>
                  <a:lnTo>
                    <a:pt x="598271" y="312928"/>
                  </a:lnTo>
                  <a:lnTo>
                    <a:pt x="622770" y="312928"/>
                  </a:lnTo>
                  <a:lnTo>
                    <a:pt x="622682" y="312659"/>
                  </a:lnTo>
                  <a:lnTo>
                    <a:pt x="620115" y="308178"/>
                  </a:lnTo>
                  <a:lnTo>
                    <a:pt x="616292" y="302958"/>
                  </a:lnTo>
                  <a:lnTo>
                    <a:pt x="610196" y="300355"/>
                  </a:lnTo>
                  <a:close/>
                </a:path>
                <a:path w="755650" h="421005">
                  <a:moveTo>
                    <a:pt x="622770" y="312928"/>
                  </a:moveTo>
                  <a:lnTo>
                    <a:pt x="605345" y="312928"/>
                  </a:lnTo>
                  <a:lnTo>
                    <a:pt x="607910" y="314236"/>
                  </a:lnTo>
                  <a:lnTo>
                    <a:pt x="609413" y="316699"/>
                  </a:lnTo>
                  <a:lnTo>
                    <a:pt x="611081" y="319214"/>
                  </a:lnTo>
                  <a:lnTo>
                    <a:pt x="611174" y="319354"/>
                  </a:lnTo>
                  <a:lnTo>
                    <a:pt x="612013" y="324015"/>
                  </a:lnTo>
                  <a:lnTo>
                    <a:pt x="612013" y="370395"/>
                  </a:lnTo>
                  <a:lnTo>
                    <a:pt x="611174" y="375094"/>
                  </a:lnTo>
                  <a:lnTo>
                    <a:pt x="609498" y="377609"/>
                  </a:lnTo>
                  <a:lnTo>
                    <a:pt x="607910" y="380123"/>
                  </a:lnTo>
                  <a:lnTo>
                    <a:pt x="605345" y="381381"/>
                  </a:lnTo>
                  <a:lnTo>
                    <a:pt x="622770" y="381381"/>
                  </a:lnTo>
                  <a:lnTo>
                    <a:pt x="624516" y="376034"/>
                  </a:lnTo>
                  <a:lnTo>
                    <a:pt x="625616" y="369285"/>
                  </a:lnTo>
                  <a:lnTo>
                    <a:pt x="625885" y="363499"/>
                  </a:lnTo>
                  <a:lnTo>
                    <a:pt x="625983" y="332905"/>
                  </a:lnTo>
                  <a:lnTo>
                    <a:pt x="625616" y="325023"/>
                  </a:lnTo>
                  <a:lnTo>
                    <a:pt x="624516" y="318274"/>
                  </a:lnTo>
                  <a:lnTo>
                    <a:pt x="622770" y="312928"/>
                  </a:lnTo>
                  <a:close/>
                </a:path>
                <a:path w="755650" h="421005">
                  <a:moveTo>
                    <a:pt x="645604" y="301752"/>
                  </a:moveTo>
                  <a:lnTo>
                    <a:pt x="631634" y="301752"/>
                  </a:lnTo>
                  <a:lnTo>
                    <a:pt x="631634" y="392557"/>
                  </a:lnTo>
                  <a:lnTo>
                    <a:pt x="645604" y="392557"/>
                  </a:lnTo>
                  <a:lnTo>
                    <a:pt x="645604" y="323037"/>
                  </a:lnTo>
                  <a:lnTo>
                    <a:pt x="646493" y="319582"/>
                  </a:lnTo>
                  <a:lnTo>
                    <a:pt x="648258" y="316979"/>
                  </a:lnTo>
                  <a:lnTo>
                    <a:pt x="650125" y="314274"/>
                  </a:lnTo>
                  <a:lnTo>
                    <a:pt x="652868" y="312928"/>
                  </a:lnTo>
                  <a:lnTo>
                    <a:pt x="678932" y="312928"/>
                  </a:lnTo>
                  <a:lnTo>
                    <a:pt x="678754" y="311950"/>
                  </a:lnTo>
                  <a:lnTo>
                    <a:pt x="645604" y="311950"/>
                  </a:lnTo>
                  <a:lnTo>
                    <a:pt x="645604" y="301752"/>
                  </a:lnTo>
                  <a:close/>
                </a:path>
                <a:path w="755650" h="421005">
                  <a:moveTo>
                    <a:pt x="678932" y="312928"/>
                  </a:moveTo>
                  <a:lnTo>
                    <a:pt x="659853" y="312928"/>
                  </a:lnTo>
                  <a:lnTo>
                    <a:pt x="662279" y="314096"/>
                  </a:lnTo>
                  <a:lnTo>
                    <a:pt x="663765" y="316420"/>
                  </a:lnTo>
                  <a:lnTo>
                    <a:pt x="665251" y="318655"/>
                  </a:lnTo>
                  <a:lnTo>
                    <a:pt x="666000" y="322059"/>
                  </a:lnTo>
                  <a:lnTo>
                    <a:pt x="666000" y="392557"/>
                  </a:lnTo>
                  <a:lnTo>
                    <a:pt x="679970" y="392557"/>
                  </a:lnTo>
                  <a:lnTo>
                    <a:pt x="679970" y="318655"/>
                  </a:lnTo>
                  <a:lnTo>
                    <a:pt x="678932" y="312928"/>
                  </a:lnTo>
                  <a:close/>
                </a:path>
                <a:path w="755650" h="421005">
                  <a:moveTo>
                    <a:pt x="668985" y="300355"/>
                  </a:moveTo>
                  <a:lnTo>
                    <a:pt x="658177" y="300355"/>
                  </a:lnTo>
                  <a:lnTo>
                    <a:pt x="654545" y="301523"/>
                  </a:lnTo>
                  <a:lnTo>
                    <a:pt x="649046" y="306082"/>
                  </a:lnTo>
                  <a:lnTo>
                    <a:pt x="647001" y="308787"/>
                  </a:lnTo>
                  <a:lnTo>
                    <a:pt x="645604" y="311950"/>
                  </a:lnTo>
                  <a:lnTo>
                    <a:pt x="678754" y="311950"/>
                  </a:lnTo>
                  <a:lnTo>
                    <a:pt x="678662" y="311442"/>
                  </a:lnTo>
                  <a:lnTo>
                    <a:pt x="676059" y="307060"/>
                  </a:lnTo>
                  <a:lnTo>
                    <a:pt x="673455" y="302590"/>
                  </a:lnTo>
                  <a:lnTo>
                    <a:pt x="668985" y="300355"/>
                  </a:lnTo>
                  <a:close/>
                </a:path>
                <a:path w="755650" h="421005">
                  <a:moveTo>
                    <a:pt x="733091" y="312928"/>
                  </a:moveTo>
                  <a:lnTo>
                    <a:pt x="714514" y="312928"/>
                  </a:lnTo>
                  <a:lnTo>
                    <a:pt x="716838" y="313855"/>
                  </a:lnTo>
                  <a:lnTo>
                    <a:pt x="718337" y="315722"/>
                  </a:lnTo>
                  <a:lnTo>
                    <a:pt x="719912" y="317588"/>
                  </a:lnTo>
                  <a:lnTo>
                    <a:pt x="720712" y="320522"/>
                  </a:lnTo>
                  <a:lnTo>
                    <a:pt x="720712" y="327875"/>
                  </a:lnTo>
                  <a:lnTo>
                    <a:pt x="719543" y="330619"/>
                  </a:lnTo>
                  <a:lnTo>
                    <a:pt x="717219" y="332765"/>
                  </a:lnTo>
                  <a:lnTo>
                    <a:pt x="714984" y="334911"/>
                  </a:lnTo>
                  <a:lnTo>
                    <a:pt x="711492" y="337375"/>
                  </a:lnTo>
                  <a:lnTo>
                    <a:pt x="702170" y="342874"/>
                  </a:lnTo>
                  <a:lnTo>
                    <a:pt x="698449" y="345389"/>
                  </a:lnTo>
                  <a:lnTo>
                    <a:pt x="695566" y="347713"/>
                  </a:lnTo>
                  <a:lnTo>
                    <a:pt x="692670" y="349948"/>
                  </a:lnTo>
                  <a:lnTo>
                    <a:pt x="690156" y="353021"/>
                  </a:lnTo>
                  <a:lnTo>
                    <a:pt x="685965" y="360756"/>
                  </a:lnTo>
                  <a:lnTo>
                    <a:pt x="684949" y="365455"/>
                  </a:lnTo>
                  <a:lnTo>
                    <a:pt x="684949" y="378498"/>
                  </a:lnTo>
                  <a:lnTo>
                    <a:pt x="686557" y="383946"/>
                  </a:lnTo>
                  <a:lnTo>
                    <a:pt x="686625" y="384175"/>
                  </a:lnTo>
                  <a:lnTo>
                    <a:pt x="689858" y="387946"/>
                  </a:lnTo>
                  <a:lnTo>
                    <a:pt x="693420" y="391998"/>
                  </a:lnTo>
                  <a:lnTo>
                    <a:pt x="697890" y="393954"/>
                  </a:lnTo>
                  <a:lnTo>
                    <a:pt x="711581" y="393954"/>
                  </a:lnTo>
                  <a:lnTo>
                    <a:pt x="717359" y="390093"/>
                  </a:lnTo>
                  <a:lnTo>
                    <a:pt x="720712" y="382358"/>
                  </a:lnTo>
                  <a:lnTo>
                    <a:pt x="734704" y="382358"/>
                  </a:lnTo>
                  <a:lnTo>
                    <a:pt x="734697" y="381381"/>
                  </a:lnTo>
                  <a:lnTo>
                    <a:pt x="705523" y="381381"/>
                  </a:lnTo>
                  <a:lnTo>
                    <a:pt x="702970" y="380263"/>
                  </a:lnTo>
                  <a:lnTo>
                    <a:pt x="701294" y="378028"/>
                  </a:lnTo>
                  <a:lnTo>
                    <a:pt x="699706" y="375793"/>
                  </a:lnTo>
                  <a:lnTo>
                    <a:pt x="698919" y="372808"/>
                  </a:lnTo>
                  <a:lnTo>
                    <a:pt x="698919" y="364807"/>
                  </a:lnTo>
                  <a:lnTo>
                    <a:pt x="700074" y="361353"/>
                  </a:lnTo>
                  <a:lnTo>
                    <a:pt x="702411" y="358749"/>
                  </a:lnTo>
                  <a:lnTo>
                    <a:pt x="704735" y="356044"/>
                  </a:lnTo>
                  <a:lnTo>
                    <a:pt x="708037" y="353161"/>
                  </a:lnTo>
                  <a:lnTo>
                    <a:pt x="712330" y="350088"/>
                  </a:lnTo>
                  <a:lnTo>
                    <a:pt x="714654" y="348500"/>
                  </a:lnTo>
                  <a:lnTo>
                    <a:pt x="716470" y="347154"/>
                  </a:lnTo>
                  <a:lnTo>
                    <a:pt x="717778" y="346036"/>
                  </a:lnTo>
                  <a:lnTo>
                    <a:pt x="719074" y="344830"/>
                  </a:lnTo>
                  <a:lnTo>
                    <a:pt x="720051" y="343573"/>
                  </a:lnTo>
                  <a:lnTo>
                    <a:pt x="720712" y="342265"/>
                  </a:lnTo>
                  <a:lnTo>
                    <a:pt x="734682" y="342265"/>
                  </a:lnTo>
                  <a:lnTo>
                    <a:pt x="734631" y="318655"/>
                  </a:lnTo>
                  <a:lnTo>
                    <a:pt x="733091" y="312928"/>
                  </a:lnTo>
                  <a:close/>
                </a:path>
                <a:path w="755650" h="421005">
                  <a:moveTo>
                    <a:pt x="734704" y="382358"/>
                  </a:moveTo>
                  <a:lnTo>
                    <a:pt x="720712" y="382358"/>
                  </a:lnTo>
                  <a:lnTo>
                    <a:pt x="720784" y="384505"/>
                  </a:lnTo>
                  <a:lnTo>
                    <a:pt x="720940" y="385711"/>
                  </a:lnTo>
                  <a:lnTo>
                    <a:pt x="721868" y="389623"/>
                  </a:lnTo>
                  <a:lnTo>
                    <a:pt x="722566" y="391248"/>
                  </a:lnTo>
                  <a:lnTo>
                    <a:pt x="723506" y="392557"/>
                  </a:lnTo>
                  <a:lnTo>
                    <a:pt x="736079" y="392557"/>
                  </a:lnTo>
                  <a:lnTo>
                    <a:pt x="735432" y="390093"/>
                  </a:lnTo>
                  <a:lnTo>
                    <a:pt x="735027" y="388086"/>
                  </a:lnTo>
                  <a:lnTo>
                    <a:pt x="734822" y="386270"/>
                  </a:lnTo>
                  <a:lnTo>
                    <a:pt x="734704" y="382358"/>
                  </a:lnTo>
                  <a:close/>
                </a:path>
                <a:path w="755650" h="421005">
                  <a:moveTo>
                    <a:pt x="734682" y="342265"/>
                  </a:moveTo>
                  <a:lnTo>
                    <a:pt x="720712" y="342265"/>
                  </a:lnTo>
                  <a:lnTo>
                    <a:pt x="720712" y="371182"/>
                  </a:lnTo>
                  <a:lnTo>
                    <a:pt x="720153" y="373329"/>
                  </a:lnTo>
                  <a:lnTo>
                    <a:pt x="718845" y="375564"/>
                  </a:lnTo>
                  <a:lnTo>
                    <a:pt x="716800" y="377888"/>
                  </a:lnTo>
                  <a:lnTo>
                    <a:pt x="715625" y="379285"/>
                  </a:lnTo>
                  <a:lnTo>
                    <a:pt x="714731" y="380263"/>
                  </a:lnTo>
                  <a:lnTo>
                    <a:pt x="712228" y="381381"/>
                  </a:lnTo>
                  <a:lnTo>
                    <a:pt x="734697" y="381381"/>
                  </a:lnTo>
                  <a:lnTo>
                    <a:pt x="734682" y="342265"/>
                  </a:lnTo>
                  <a:close/>
                </a:path>
                <a:path w="755650" h="421005">
                  <a:moveTo>
                    <a:pt x="719823" y="300355"/>
                  </a:moveTo>
                  <a:lnTo>
                    <a:pt x="702589" y="300355"/>
                  </a:lnTo>
                  <a:lnTo>
                    <a:pt x="696353" y="302818"/>
                  </a:lnTo>
                  <a:lnTo>
                    <a:pt x="689000" y="312597"/>
                  </a:lnTo>
                  <a:lnTo>
                    <a:pt x="687184" y="319582"/>
                  </a:lnTo>
                  <a:lnTo>
                    <a:pt x="687184" y="330809"/>
                  </a:lnTo>
                  <a:lnTo>
                    <a:pt x="701154" y="330809"/>
                  </a:lnTo>
                  <a:lnTo>
                    <a:pt x="701154" y="322287"/>
                  </a:lnTo>
                  <a:lnTo>
                    <a:pt x="701948" y="318846"/>
                  </a:lnTo>
                  <a:lnTo>
                    <a:pt x="701992" y="318655"/>
                  </a:lnTo>
                  <a:lnTo>
                    <a:pt x="703668" y="316420"/>
                  </a:lnTo>
                  <a:lnTo>
                    <a:pt x="705345" y="314096"/>
                  </a:lnTo>
                  <a:lnTo>
                    <a:pt x="707898" y="312928"/>
                  </a:lnTo>
                  <a:lnTo>
                    <a:pt x="733091" y="312928"/>
                  </a:lnTo>
                  <a:lnTo>
                    <a:pt x="733003" y="312597"/>
                  </a:lnTo>
                  <a:lnTo>
                    <a:pt x="732904" y="312229"/>
                  </a:lnTo>
                  <a:lnTo>
                    <a:pt x="725896" y="302818"/>
                  </a:lnTo>
                  <a:lnTo>
                    <a:pt x="726055" y="302818"/>
                  </a:lnTo>
                  <a:lnTo>
                    <a:pt x="719823" y="300355"/>
                  </a:lnTo>
                  <a:close/>
                </a:path>
                <a:path w="755650" h="421005">
                  <a:moveTo>
                    <a:pt x="755637" y="280797"/>
                  </a:moveTo>
                  <a:lnTo>
                    <a:pt x="741667" y="280797"/>
                  </a:lnTo>
                  <a:lnTo>
                    <a:pt x="741667" y="392557"/>
                  </a:lnTo>
                  <a:lnTo>
                    <a:pt x="755637" y="392557"/>
                  </a:lnTo>
                  <a:lnTo>
                    <a:pt x="755637" y="28079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592174" y="2629699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5481" y="2692523"/>
              <a:ext cx="197484" cy="108140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7599527" y="2879140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592174" y="2871520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14418" y="2934347"/>
              <a:ext cx="219608" cy="110350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7599527" y="312096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7592174" y="3113353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047902" y="249440"/>
                  </a:lnTo>
                  <a:lnTo>
                    <a:pt x="1055255" y="249428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46281" y="3176324"/>
              <a:ext cx="157365" cy="110197"/>
            </a:xfrm>
            <a:prstGeom prst="rect">
              <a:avLst/>
            </a:prstGeom>
          </p:spPr>
        </p:pic>
        <p:sp>
          <p:nvSpPr>
            <p:cNvPr id="188" name="object 188" descr=""/>
            <p:cNvSpPr/>
            <p:nvPr/>
          </p:nvSpPr>
          <p:spPr>
            <a:xfrm>
              <a:off x="7599527" y="3362782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7592174" y="3355174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7987047" y="3417995"/>
              <a:ext cx="270510" cy="110489"/>
            </a:xfrm>
            <a:custGeom>
              <a:avLst/>
              <a:gdLst/>
              <a:ahLst/>
              <a:cxnLst/>
              <a:rect l="l" t="t" r="r" b="b"/>
              <a:pathLst>
                <a:path w="270509" h="110489">
                  <a:moveTo>
                    <a:pt x="17145" y="80263"/>
                  </a:moveTo>
                  <a:lnTo>
                    <a:pt x="0" y="84899"/>
                  </a:lnTo>
                  <a:lnTo>
                    <a:pt x="1473" y="89941"/>
                  </a:lnTo>
                  <a:lnTo>
                    <a:pt x="3924" y="94386"/>
                  </a:lnTo>
                  <a:lnTo>
                    <a:pt x="29425" y="110121"/>
                  </a:lnTo>
                  <a:lnTo>
                    <a:pt x="41300" y="110121"/>
                  </a:lnTo>
                  <a:lnTo>
                    <a:pt x="47332" y="108610"/>
                  </a:lnTo>
                  <a:lnTo>
                    <a:pt x="58369" y="102476"/>
                  </a:lnTo>
                  <a:lnTo>
                    <a:pt x="62750" y="98259"/>
                  </a:lnTo>
                  <a:lnTo>
                    <a:pt x="65719" y="93357"/>
                  </a:lnTo>
                  <a:lnTo>
                    <a:pt x="30480" y="93357"/>
                  </a:lnTo>
                  <a:lnTo>
                    <a:pt x="26873" y="92201"/>
                  </a:lnTo>
                  <a:lnTo>
                    <a:pt x="23738" y="89941"/>
                  </a:lnTo>
                  <a:lnTo>
                    <a:pt x="20532" y="87566"/>
                  </a:lnTo>
                  <a:lnTo>
                    <a:pt x="18326" y="84327"/>
                  </a:lnTo>
                  <a:lnTo>
                    <a:pt x="17145" y="80263"/>
                  </a:lnTo>
                  <a:close/>
                </a:path>
                <a:path w="270509" h="110489">
                  <a:moveTo>
                    <a:pt x="66267" y="56578"/>
                  </a:moveTo>
                  <a:lnTo>
                    <a:pt x="38138" y="56578"/>
                  </a:lnTo>
                  <a:lnTo>
                    <a:pt x="41292" y="57403"/>
                  </a:lnTo>
                  <a:lnTo>
                    <a:pt x="44124" y="59080"/>
                  </a:lnTo>
                  <a:lnTo>
                    <a:pt x="46786" y="60617"/>
                  </a:lnTo>
                  <a:lnTo>
                    <a:pt x="48945" y="62852"/>
                  </a:lnTo>
                  <a:lnTo>
                    <a:pt x="50469" y="65697"/>
                  </a:lnTo>
                  <a:lnTo>
                    <a:pt x="52031" y="68491"/>
                  </a:lnTo>
                  <a:lnTo>
                    <a:pt x="52819" y="71602"/>
                  </a:lnTo>
                  <a:lnTo>
                    <a:pt x="52819" y="78473"/>
                  </a:lnTo>
                  <a:lnTo>
                    <a:pt x="37934" y="93357"/>
                  </a:lnTo>
                  <a:lnTo>
                    <a:pt x="65719" y="93357"/>
                  </a:lnTo>
                  <a:lnTo>
                    <a:pt x="69227" y="87566"/>
                  </a:lnTo>
                  <a:lnTo>
                    <a:pt x="70840" y="81610"/>
                  </a:lnTo>
                  <a:lnTo>
                    <a:pt x="70840" y="69646"/>
                  </a:lnTo>
                  <a:lnTo>
                    <a:pt x="69811" y="64642"/>
                  </a:lnTo>
                  <a:lnTo>
                    <a:pt x="67754" y="60032"/>
                  </a:lnTo>
                  <a:lnTo>
                    <a:pt x="66267" y="56578"/>
                  </a:lnTo>
                  <a:close/>
                </a:path>
                <a:path w="270509" h="110489">
                  <a:moveTo>
                    <a:pt x="69075" y="2209"/>
                  </a:moveTo>
                  <a:lnTo>
                    <a:pt x="4127" y="2209"/>
                  </a:lnTo>
                  <a:lnTo>
                    <a:pt x="4127" y="18986"/>
                  </a:lnTo>
                  <a:lnTo>
                    <a:pt x="47878" y="18986"/>
                  </a:lnTo>
                  <a:lnTo>
                    <a:pt x="19795" y="43014"/>
                  </a:lnTo>
                  <a:lnTo>
                    <a:pt x="17390" y="45148"/>
                  </a:lnTo>
                  <a:lnTo>
                    <a:pt x="25450" y="59080"/>
                  </a:lnTo>
                  <a:lnTo>
                    <a:pt x="28498" y="57403"/>
                  </a:lnTo>
                  <a:lnTo>
                    <a:pt x="31559" y="56578"/>
                  </a:lnTo>
                  <a:lnTo>
                    <a:pt x="66267" y="56578"/>
                  </a:lnTo>
                  <a:lnTo>
                    <a:pt x="65747" y="55371"/>
                  </a:lnTo>
                  <a:lnTo>
                    <a:pt x="62801" y="51473"/>
                  </a:lnTo>
                  <a:lnTo>
                    <a:pt x="58928" y="48336"/>
                  </a:lnTo>
                  <a:lnTo>
                    <a:pt x="55054" y="45148"/>
                  </a:lnTo>
                  <a:lnTo>
                    <a:pt x="50469" y="43014"/>
                  </a:lnTo>
                  <a:lnTo>
                    <a:pt x="45173" y="41935"/>
                  </a:lnTo>
                  <a:lnTo>
                    <a:pt x="69075" y="18986"/>
                  </a:lnTo>
                  <a:lnTo>
                    <a:pt x="69075" y="2209"/>
                  </a:lnTo>
                  <a:close/>
                </a:path>
                <a:path w="270509" h="110489">
                  <a:moveTo>
                    <a:pt x="144856" y="2209"/>
                  </a:moveTo>
                  <a:lnTo>
                    <a:pt x="79603" y="2209"/>
                  </a:lnTo>
                  <a:lnTo>
                    <a:pt x="79603" y="18986"/>
                  </a:lnTo>
                  <a:lnTo>
                    <a:pt x="125869" y="18986"/>
                  </a:lnTo>
                  <a:lnTo>
                    <a:pt x="89395" y="108140"/>
                  </a:lnTo>
                  <a:lnTo>
                    <a:pt x="108521" y="108140"/>
                  </a:lnTo>
                  <a:lnTo>
                    <a:pt x="144856" y="18986"/>
                  </a:lnTo>
                  <a:lnTo>
                    <a:pt x="144856" y="2209"/>
                  </a:lnTo>
                  <a:close/>
                </a:path>
                <a:path w="270509" h="110489">
                  <a:moveTo>
                    <a:pt x="248259" y="57378"/>
                  </a:moveTo>
                  <a:lnTo>
                    <a:pt x="238798" y="57378"/>
                  </a:lnTo>
                  <a:lnTo>
                    <a:pt x="234429" y="58585"/>
                  </a:lnTo>
                  <a:lnTo>
                    <a:pt x="216979" y="79159"/>
                  </a:lnTo>
                  <a:lnTo>
                    <a:pt x="216979" y="88671"/>
                  </a:lnTo>
                  <a:lnTo>
                    <a:pt x="238645" y="110350"/>
                  </a:lnTo>
                  <a:lnTo>
                    <a:pt x="248259" y="110350"/>
                  </a:lnTo>
                  <a:lnTo>
                    <a:pt x="252679" y="109169"/>
                  </a:lnTo>
                  <a:lnTo>
                    <a:pt x="260769" y="104457"/>
                  </a:lnTo>
                  <a:lnTo>
                    <a:pt x="263982" y="101244"/>
                  </a:lnTo>
                  <a:lnTo>
                    <a:pt x="267498" y="95199"/>
                  </a:lnTo>
                  <a:lnTo>
                    <a:pt x="241439" y="95199"/>
                  </a:lnTo>
                  <a:lnTo>
                    <a:pt x="239560" y="94678"/>
                  </a:lnTo>
                  <a:lnTo>
                    <a:pt x="232130" y="85877"/>
                  </a:lnTo>
                  <a:lnTo>
                    <a:pt x="232130" y="81851"/>
                  </a:lnTo>
                  <a:lnTo>
                    <a:pt x="241439" y="72542"/>
                  </a:lnTo>
                  <a:lnTo>
                    <a:pt x="267505" y="72542"/>
                  </a:lnTo>
                  <a:lnTo>
                    <a:pt x="264062" y="66624"/>
                  </a:lnTo>
                  <a:lnTo>
                    <a:pt x="263982" y="66484"/>
                  </a:lnTo>
                  <a:lnTo>
                    <a:pt x="260883" y="63385"/>
                  </a:lnTo>
                  <a:lnTo>
                    <a:pt x="252722" y="58585"/>
                  </a:lnTo>
                  <a:lnTo>
                    <a:pt x="248259" y="57378"/>
                  </a:lnTo>
                  <a:close/>
                </a:path>
                <a:path w="270509" h="110489">
                  <a:moveTo>
                    <a:pt x="253758" y="2209"/>
                  </a:moveTo>
                  <a:lnTo>
                    <a:pt x="159524" y="96367"/>
                  </a:lnTo>
                  <a:lnTo>
                    <a:pt x="171297" y="108140"/>
                  </a:lnTo>
                  <a:lnTo>
                    <a:pt x="265518" y="14058"/>
                  </a:lnTo>
                  <a:lnTo>
                    <a:pt x="253758" y="2209"/>
                  </a:lnTo>
                  <a:close/>
                </a:path>
                <a:path w="270509" h="110489">
                  <a:moveTo>
                    <a:pt x="267505" y="72542"/>
                  </a:moveTo>
                  <a:lnTo>
                    <a:pt x="245465" y="72542"/>
                  </a:lnTo>
                  <a:lnTo>
                    <a:pt x="247332" y="73050"/>
                  </a:lnTo>
                  <a:lnTo>
                    <a:pt x="249047" y="74079"/>
                  </a:lnTo>
                  <a:lnTo>
                    <a:pt x="250812" y="75107"/>
                  </a:lnTo>
                  <a:lnTo>
                    <a:pt x="252209" y="76504"/>
                  </a:lnTo>
                  <a:lnTo>
                    <a:pt x="254266" y="79997"/>
                  </a:lnTo>
                  <a:lnTo>
                    <a:pt x="254787" y="81851"/>
                  </a:lnTo>
                  <a:lnTo>
                    <a:pt x="254787" y="85877"/>
                  </a:lnTo>
                  <a:lnTo>
                    <a:pt x="249047" y="93649"/>
                  </a:lnTo>
                  <a:lnTo>
                    <a:pt x="247332" y="94678"/>
                  </a:lnTo>
                  <a:lnTo>
                    <a:pt x="245465" y="95199"/>
                  </a:lnTo>
                  <a:lnTo>
                    <a:pt x="267498" y="95199"/>
                  </a:lnTo>
                  <a:lnTo>
                    <a:pt x="268732" y="93103"/>
                  </a:lnTo>
                  <a:lnTo>
                    <a:pt x="269938" y="88671"/>
                  </a:lnTo>
                  <a:lnTo>
                    <a:pt x="269938" y="79159"/>
                  </a:lnTo>
                  <a:lnTo>
                    <a:pt x="268863" y="75107"/>
                  </a:lnTo>
                  <a:lnTo>
                    <a:pt x="268770" y="74764"/>
                  </a:lnTo>
                  <a:lnTo>
                    <a:pt x="268732" y="74625"/>
                  </a:lnTo>
                  <a:lnTo>
                    <a:pt x="267505" y="72542"/>
                  </a:lnTo>
                  <a:close/>
                </a:path>
                <a:path w="270509" h="110489">
                  <a:moveTo>
                    <a:pt x="186397" y="0"/>
                  </a:moveTo>
                  <a:lnTo>
                    <a:pt x="176936" y="0"/>
                  </a:lnTo>
                  <a:lnTo>
                    <a:pt x="172567" y="1206"/>
                  </a:lnTo>
                  <a:lnTo>
                    <a:pt x="155105" y="21780"/>
                  </a:lnTo>
                  <a:lnTo>
                    <a:pt x="155105" y="31292"/>
                  </a:lnTo>
                  <a:lnTo>
                    <a:pt x="176784" y="52971"/>
                  </a:lnTo>
                  <a:lnTo>
                    <a:pt x="186397" y="52971"/>
                  </a:lnTo>
                  <a:lnTo>
                    <a:pt x="190817" y="51790"/>
                  </a:lnTo>
                  <a:lnTo>
                    <a:pt x="198907" y="47078"/>
                  </a:lnTo>
                  <a:lnTo>
                    <a:pt x="202120" y="43878"/>
                  </a:lnTo>
                  <a:lnTo>
                    <a:pt x="204470" y="39801"/>
                  </a:lnTo>
                  <a:lnTo>
                    <a:pt x="205640" y="37820"/>
                  </a:lnTo>
                  <a:lnTo>
                    <a:pt x="179578" y="37820"/>
                  </a:lnTo>
                  <a:lnTo>
                    <a:pt x="177698" y="37299"/>
                  </a:lnTo>
                  <a:lnTo>
                    <a:pt x="170268" y="28498"/>
                  </a:lnTo>
                  <a:lnTo>
                    <a:pt x="170268" y="24472"/>
                  </a:lnTo>
                  <a:lnTo>
                    <a:pt x="179578" y="15163"/>
                  </a:lnTo>
                  <a:lnTo>
                    <a:pt x="205643" y="15163"/>
                  </a:lnTo>
                  <a:lnTo>
                    <a:pt x="202201" y="9245"/>
                  </a:lnTo>
                  <a:lnTo>
                    <a:pt x="202120" y="9105"/>
                  </a:lnTo>
                  <a:lnTo>
                    <a:pt x="199021" y="6007"/>
                  </a:lnTo>
                  <a:lnTo>
                    <a:pt x="190861" y="1206"/>
                  </a:lnTo>
                  <a:lnTo>
                    <a:pt x="186397" y="0"/>
                  </a:lnTo>
                  <a:close/>
                </a:path>
                <a:path w="270509" h="110489">
                  <a:moveTo>
                    <a:pt x="205643" y="15163"/>
                  </a:moveTo>
                  <a:lnTo>
                    <a:pt x="183603" y="15163"/>
                  </a:lnTo>
                  <a:lnTo>
                    <a:pt x="185470" y="15671"/>
                  </a:lnTo>
                  <a:lnTo>
                    <a:pt x="187185" y="16700"/>
                  </a:lnTo>
                  <a:lnTo>
                    <a:pt x="188950" y="17729"/>
                  </a:lnTo>
                  <a:lnTo>
                    <a:pt x="190347" y="19126"/>
                  </a:lnTo>
                  <a:lnTo>
                    <a:pt x="192405" y="22618"/>
                  </a:lnTo>
                  <a:lnTo>
                    <a:pt x="192925" y="24472"/>
                  </a:lnTo>
                  <a:lnTo>
                    <a:pt x="192925" y="28498"/>
                  </a:lnTo>
                  <a:lnTo>
                    <a:pt x="187185" y="36271"/>
                  </a:lnTo>
                  <a:lnTo>
                    <a:pt x="185470" y="37299"/>
                  </a:lnTo>
                  <a:lnTo>
                    <a:pt x="183603" y="37820"/>
                  </a:lnTo>
                  <a:lnTo>
                    <a:pt x="205640" y="37820"/>
                  </a:lnTo>
                  <a:lnTo>
                    <a:pt x="206870" y="35737"/>
                  </a:lnTo>
                  <a:lnTo>
                    <a:pt x="208076" y="31292"/>
                  </a:lnTo>
                  <a:lnTo>
                    <a:pt x="208076" y="21780"/>
                  </a:lnTo>
                  <a:lnTo>
                    <a:pt x="207001" y="17729"/>
                  </a:lnTo>
                  <a:lnTo>
                    <a:pt x="206908" y="17386"/>
                  </a:lnTo>
                  <a:lnTo>
                    <a:pt x="206870" y="17246"/>
                  </a:lnTo>
                  <a:lnTo>
                    <a:pt x="205643" y="15163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7592174" y="3596995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17791" y="3659818"/>
              <a:ext cx="212864" cy="108140"/>
            </a:xfrm>
            <a:prstGeom prst="rect">
              <a:avLst/>
            </a:prstGeom>
          </p:spPr>
        </p:pic>
        <p:sp>
          <p:nvSpPr>
            <p:cNvPr id="193" name="object 193" descr=""/>
            <p:cNvSpPr/>
            <p:nvPr/>
          </p:nvSpPr>
          <p:spPr>
            <a:xfrm>
              <a:off x="7592174" y="3838816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48795" y="3903851"/>
              <a:ext cx="147866" cy="108140"/>
            </a:xfrm>
            <a:prstGeom prst="rect">
              <a:avLst/>
            </a:prstGeom>
          </p:spPr>
        </p:pic>
        <p:sp>
          <p:nvSpPr>
            <p:cNvPr id="195" name="object 195" descr=""/>
            <p:cNvSpPr/>
            <p:nvPr/>
          </p:nvSpPr>
          <p:spPr>
            <a:xfrm>
              <a:off x="7592174" y="4080636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95654" y="4143467"/>
              <a:ext cx="252501" cy="110350"/>
            </a:xfrm>
            <a:prstGeom prst="rect">
              <a:avLst/>
            </a:prstGeom>
          </p:spPr>
        </p:pic>
        <p:sp>
          <p:nvSpPr>
            <p:cNvPr id="197" name="object 197" descr=""/>
            <p:cNvSpPr/>
            <p:nvPr/>
          </p:nvSpPr>
          <p:spPr>
            <a:xfrm>
              <a:off x="7592174" y="4322470"/>
              <a:ext cx="1055370" cy="498475"/>
            </a:xfrm>
            <a:custGeom>
              <a:avLst/>
              <a:gdLst/>
              <a:ahLst/>
              <a:cxnLst/>
              <a:rect l="l" t="t" r="r" b="b"/>
              <a:pathLst>
                <a:path w="1055370" h="498475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1820"/>
                  </a:lnTo>
                  <a:lnTo>
                    <a:pt x="1047902" y="256794"/>
                  </a:lnTo>
                  <a:lnTo>
                    <a:pt x="1047902" y="257060"/>
                  </a:lnTo>
                  <a:lnTo>
                    <a:pt x="1047902" y="483908"/>
                  </a:lnTo>
                  <a:lnTo>
                    <a:pt x="14706" y="483908"/>
                  </a:lnTo>
                  <a:lnTo>
                    <a:pt x="14706" y="257060"/>
                  </a:lnTo>
                  <a:lnTo>
                    <a:pt x="14706" y="256794"/>
                  </a:lnTo>
                  <a:lnTo>
                    <a:pt x="1047902" y="256794"/>
                  </a:lnTo>
                  <a:lnTo>
                    <a:pt x="1047902" y="241820"/>
                  </a:lnTo>
                  <a:lnTo>
                    <a:pt x="14706" y="2418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60"/>
                  </a:lnTo>
                  <a:lnTo>
                    <a:pt x="7353" y="498360"/>
                  </a:lnTo>
                  <a:lnTo>
                    <a:pt x="7353" y="491261"/>
                  </a:lnTo>
                  <a:lnTo>
                    <a:pt x="14706" y="491261"/>
                  </a:lnTo>
                  <a:lnTo>
                    <a:pt x="1047902" y="491261"/>
                  </a:lnTo>
                  <a:lnTo>
                    <a:pt x="1055255" y="491261"/>
                  </a:lnTo>
                  <a:lnTo>
                    <a:pt x="1055255" y="490740"/>
                  </a:lnTo>
                  <a:lnTo>
                    <a:pt x="1055255" y="48439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8" name="object 19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20307" y="4643144"/>
              <a:ext cx="207822" cy="108140"/>
            </a:xfrm>
            <a:prstGeom prst="rect">
              <a:avLst/>
            </a:prstGeom>
          </p:spPr>
        </p:pic>
        <p:sp>
          <p:nvSpPr>
            <p:cNvPr id="199" name="object 199" descr=""/>
            <p:cNvSpPr/>
            <p:nvPr/>
          </p:nvSpPr>
          <p:spPr>
            <a:xfrm>
              <a:off x="7599527" y="481373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592174" y="4806111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22139" y="4882911"/>
              <a:ext cx="202641" cy="110197"/>
            </a:xfrm>
            <a:prstGeom prst="rect">
              <a:avLst/>
            </a:prstGeom>
          </p:spPr>
        </p:pic>
        <p:sp>
          <p:nvSpPr>
            <p:cNvPr id="202" name="object 202" descr=""/>
            <p:cNvSpPr/>
            <p:nvPr/>
          </p:nvSpPr>
          <p:spPr>
            <a:xfrm>
              <a:off x="7592174" y="5047932"/>
              <a:ext cx="1055370" cy="498475"/>
            </a:xfrm>
            <a:custGeom>
              <a:avLst/>
              <a:gdLst/>
              <a:ahLst/>
              <a:cxnLst/>
              <a:rect l="l" t="t" r="r" b="b"/>
              <a:pathLst>
                <a:path w="1055370" h="498475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1833"/>
                  </a:lnTo>
                  <a:lnTo>
                    <a:pt x="1047902" y="256806"/>
                  </a:lnTo>
                  <a:lnTo>
                    <a:pt x="1047902" y="257073"/>
                  </a:lnTo>
                  <a:lnTo>
                    <a:pt x="1047902" y="483920"/>
                  </a:lnTo>
                  <a:lnTo>
                    <a:pt x="14706" y="483920"/>
                  </a:lnTo>
                  <a:lnTo>
                    <a:pt x="14706" y="257073"/>
                  </a:lnTo>
                  <a:lnTo>
                    <a:pt x="14706" y="256806"/>
                  </a:lnTo>
                  <a:lnTo>
                    <a:pt x="1047902" y="256806"/>
                  </a:lnTo>
                  <a:lnTo>
                    <a:pt x="1047902" y="241833"/>
                  </a:lnTo>
                  <a:lnTo>
                    <a:pt x="14706" y="241833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73"/>
                  </a:lnTo>
                  <a:lnTo>
                    <a:pt x="7353" y="498373"/>
                  </a:lnTo>
                  <a:lnTo>
                    <a:pt x="7353" y="491274"/>
                  </a:lnTo>
                  <a:lnTo>
                    <a:pt x="14706" y="491274"/>
                  </a:lnTo>
                  <a:lnTo>
                    <a:pt x="1047902" y="491274"/>
                  </a:lnTo>
                  <a:lnTo>
                    <a:pt x="1055255" y="491274"/>
                  </a:lnTo>
                  <a:lnTo>
                    <a:pt x="1055255" y="490753"/>
                  </a:lnTo>
                  <a:lnTo>
                    <a:pt x="1055255" y="484403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7599527" y="5539206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7592174" y="553158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004610" y="5608497"/>
              <a:ext cx="237756" cy="110350"/>
            </a:xfrm>
            <a:prstGeom prst="rect">
              <a:avLst/>
            </a:prstGeom>
          </p:spPr>
        </p:pic>
        <p:sp>
          <p:nvSpPr>
            <p:cNvPr id="206" name="object 206" descr=""/>
            <p:cNvSpPr/>
            <p:nvPr/>
          </p:nvSpPr>
          <p:spPr>
            <a:xfrm>
              <a:off x="8647429" y="1879599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8640077" y="1871979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9026163" y="1919623"/>
              <a:ext cx="290830" cy="144780"/>
            </a:xfrm>
            <a:custGeom>
              <a:avLst/>
              <a:gdLst/>
              <a:ahLst/>
              <a:cxnLst/>
              <a:rect l="l" t="t" r="r" b="b"/>
              <a:pathLst>
                <a:path w="290829" h="144780">
                  <a:moveTo>
                    <a:pt x="64573" y="23482"/>
                  </a:moveTo>
                  <a:lnTo>
                    <a:pt x="37477" y="23482"/>
                  </a:lnTo>
                  <a:lnTo>
                    <a:pt x="39484" y="24714"/>
                  </a:lnTo>
                  <a:lnTo>
                    <a:pt x="40779" y="27190"/>
                  </a:lnTo>
                  <a:lnTo>
                    <a:pt x="42189" y="29540"/>
                  </a:lnTo>
                  <a:lnTo>
                    <a:pt x="42900" y="33489"/>
                  </a:lnTo>
                  <a:lnTo>
                    <a:pt x="42900" y="45491"/>
                  </a:lnTo>
                  <a:lnTo>
                    <a:pt x="41427" y="50850"/>
                  </a:lnTo>
                  <a:lnTo>
                    <a:pt x="38481" y="55079"/>
                  </a:lnTo>
                  <a:lnTo>
                    <a:pt x="35661" y="59207"/>
                  </a:lnTo>
                  <a:lnTo>
                    <a:pt x="31305" y="63614"/>
                  </a:lnTo>
                  <a:lnTo>
                    <a:pt x="19177" y="73266"/>
                  </a:lnTo>
                  <a:lnTo>
                    <a:pt x="14414" y="77558"/>
                  </a:lnTo>
                  <a:lnTo>
                    <a:pt x="0" y="143001"/>
                  </a:lnTo>
                  <a:lnTo>
                    <a:pt x="66370" y="143001"/>
                  </a:lnTo>
                  <a:lnTo>
                    <a:pt x="66370" y="119519"/>
                  </a:lnTo>
                  <a:lnTo>
                    <a:pt x="23469" y="119519"/>
                  </a:lnTo>
                  <a:lnTo>
                    <a:pt x="23469" y="113753"/>
                  </a:lnTo>
                  <a:lnTo>
                    <a:pt x="23839" y="109753"/>
                  </a:lnTo>
                  <a:lnTo>
                    <a:pt x="23888" y="109219"/>
                  </a:lnTo>
                  <a:lnTo>
                    <a:pt x="24714" y="105930"/>
                  </a:lnTo>
                  <a:lnTo>
                    <a:pt x="25539" y="102514"/>
                  </a:lnTo>
                  <a:lnTo>
                    <a:pt x="26949" y="99567"/>
                  </a:lnTo>
                  <a:lnTo>
                    <a:pt x="28943" y="97104"/>
                  </a:lnTo>
                  <a:lnTo>
                    <a:pt x="30949" y="94513"/>
                  </a:lnTo>
                  <a:lnTo>
                    <a:pt x="34061" y="91389"/>
                  </a:lnTo>
                  <a:lnTo>
                    <a:pt x="44424" y="82448"/>
                  </a:lnTo>
                  <a:lnTo>
                    <a:pt x="49250" y="77914"/>
                  </a:lnTo>
                  <a:lnTo>
                    <a:pt x="52781" y="74142"/>
                  </a:lnTo>
                  <a:lnTo>
                    <a:pt x="56426" y="70383"/>
                  </a:lnTo>
                  <a:lnTo>
                    <a:pt x="59613" y="65557"/>
                  </a:lnTo>
                  <a:lnTo>
                    <a:pt x="65024" y="53784"/>
                  </a:lnTo>
                  <a:lnTo>
                    <a:pt x="66370" y="46901"/>
                  </a:lnTo>
                  <a:lnTo>
                    <a:pt x="66370" y="39014"/>
                  </a:lnTo>
                  <a:lnTo>
                    <a:pt x="64573" y="23482"/>
                  </a:lnTo>
                  <a:close/>
                </a:path>
                <a:path w="290829" h="144780">
                  <a:moveTo>
                    <a:pt x="34772" y="0"/>
                  </a:moveTo>
                  <a:lnTo>
                    <a:pt x="4018" y="24714"/>
                  </a:lnTo>
                  <a:lnTo>
                    <a:pt x="3905" y="25069"/>
                  </a:lnTo>
                  <a:lnTo>
                    <a:pt x="3794" y="25420"/>
                  </a:lnTo>
                  <a:lnTo>
                    <a:pt x="2272" y="35087"/>
                  </a:lnTo>
                  <a:lnTo>
                    <a:pt x="1807" y="45491"/>
                  </a:lnTo>
                  <a:lnTo>
                    <a:pt x="1765" y="46431"/>
                  </a:lnTo>
                  <a:lnTo>
                    <a:pt x="25234" y="46431"/>
                  </a:lnTo>
                  <a:lnTo>
                    <a:pt x="25234" y="37490"/>
                  </a:lnTo>
                  <a:lnTo>
                    <a:pt x="26009" y="31419"/>
                  </a:lnTo>
                  <a:lnTo>
                    <a:pt x="27533" y="28244"/>
                  </a:lnTo>
                  <a:lnTo>
                    <a:pt x="29184" y="25069"/>
                  </a:lnTo>
                  <a:lnTo>
                    <a:pt x="31597" y="23482"/>
                  </a:lnTo>
                  <a:lnTo>
                    <a:pt x="64573" y="23482"/>
                  </a:lnTo>
                  <a:lnTo>
                    <a:pt x="64395" y="21945"/>
                  </a:lnTo>
                  <a:lnTo>
                    <a:pt x="58472" y="9753"/>
                  </a:lnTo>
                  <a:lnTo>
                    <a:pt x="48598" y="2438"/>
                  </a:lnTo>
                  <a:lnTo>
                    <a:pt x="34772" y="0"/>
                  </a:lnTo>
                  <a:close/>
                </a:path>
                <a:path w="290829" h="144780">
                  <a:moveTo>
                    <a:pt x="107556" y="0"/>
                  </a:moveTo>
                  <a:lnTo>
                    <a:pt x="75852" y="29654"/>
                  </a:lnTo>
                  <a:lnTo>
                    <a:pt x="75247" y="39903"/>
                  </a:lnTo>
                  <a:lnTo>
                    <a:pt x="75247" y="104863"/>
                  </a:lnTo>
                  <a:lnTo>
                    <a:pt x="93478" y="142384"/>
                  </a:lnTo>
                  <a:lnTo>
                    <a:pt x="107556" y="144767"/>
                  </a:lnTo>
                  <a:lnTo>
                    <a:pt x="115090" y="144171"/>
                  </a:lnTo>
                  <a:lnTo>
                    <a:pt x="138126" y="121284"/>
                  </a:lnTo>
                  <a:lnTo>
                    <a:pt x="104025" y="121284"/>
                  </a:lnTo>
                  <a:lnTo>
                    <a:pt x="101676" y="120053"/>
                  </a:lnTo>
                  <a:lnTo>
                    <a:pt x="99314" y="115112"/>
                  </a:lnTo>
                  <a:lnTo>
                    <a:pt x="98729" y="110464"/>
                  </a:lnTo>
                  <a:lnTo>
                    <a:pt x="98729" y="98513"/>
                  </a:lnTo>
                  <a:lnTo>
                    <a:pt x="113443" y="74675"/>
                  </a:lnTo>
                  <a:lnTo>
                    <a:pt x="98729" y="74675"/>
                  </a:lnTo>
                  <a:lnTo>
                    <a:pt x="98729" y="34302"/>
                  </a:lnTo>
                  <a:lnTo>
                    <a:pt x="99246" y="30190"/>
                  </a:lnTo>
                  <a:lnTo>
                    <a:pt x="99314" y="29654"/>
                  </a:lnTo>
                  <a:lnTo>
                    <a:pt x="101676" y="24714"/>
                  </a:lnTo>
                  <a:lnTo>
                    <a:pt x="104025" y="23482"/>
                  </a:lnTo>
                  <a:lnTo>
                    <a:pt x="138126" y="23482"/>
                  </a:lnTo>
                  <a:lnTo>
                    <a:pt x="137834" y="21891"/>
                  </a:lnTo>
                  <a:lnTo>
                    <a:pt x="115090" y="595"/>
                  </a:lnTo>
                  <a:lnTo>
                    <a:pt x="107556" y="0"/>
                  </a:lnTo>
                  <a:close/>
                </a:path>
                <a:path w="290829" h="144780">
                  <a:moveTo>
                    <a:pt x="139865" y="69913"/>
                  </a:moveTo>
                  <a:lnTo>
                    <a:pt x="116382" y="69913"/>
                  </a:lnTo>
                  <a:lnTo>
                    <a:pt x="116382" y="110464"/>
                  </a:lnTo>
                  <a:lnTo>
                    <a:pt x="115865" y="114577"/>
                  </a:lnTo>
                  <a:lnTo>
                    <a:pt x="115798" y="115112"/>
                  </a:lnTo>
                  <a:lnTo>
                    <a:pt x="113436" y="120053"/>
                  </a:lnTo>
                  <a:lnTo>
                    <a:pt x="111086" y="121284"/>
                  </a:lnTo>
                  <a:lnTo>
                    <a:pt x="138126" y="121284"/>
                  </a:lnTo>
                  <a:lnTo>
                    <a:pt x="139259" y="115112"/>
                  </a:lnTo>
                  <a:lnTo>
                    <a:pt x="139357" y="114577"/>
                  </a:lnTo>
                  <a:lnTo>
                    <a:pt x="139865" y="104863"/>
                  </a:lnTo>
                  <a:lnTo>
                    <a:pt x="139865" y="69913"/>
                  </a:lnTo>
                  <a:close/>
                </a:path>
                <a:path w="290829" h="144780">
                  <a:moveTo>
                    <a:pt x="138126" y="23482"/>
                  </a:moveTo>
                  <a:lnTo>
                    <a:pt x="111086" y="23482"/>
                  </a:lnTo>
                  <a:lnTo>
                    <a:pt x="113436" y="24714"/>
                  </a:lnTo>
                  <a:lnTo>
                    <a:pt x="115798" y="29654"/>
                  </a:lnTo>
                  <a:lnTo>
                    <a:pt x="116382" y="34302"/>
                  </a:lnTo>
                  <a:lnTo>
                    <a:pt x="116382" y="46075"/>
                  </a:lnTo>
                  <a:lnTo>
                    <a:pt x="98729" y="74675"/>
                  </a:lnTo>
                  <a:lnTo>
                    <a:pt x="113443" y="74675"/>
                  </a:lnTo>
                  <a:lnTo>
                    <a:pt x="116382" y="69913"/>
                  </a:lnTo>
                  <a:lnTo>
                    <a:pt x="139865" y="69913"/>
                  </a:lnTo>
                  <a:lnTo>
                    <a:pt x="139865" y="39903"/>
                  </a:lnTo>
                  <a:lnTo>
                    <a:pt x="139357" y="30190"/>
                  </a:lnTo>
                  <a:lnTo>
                    <a:pt x="138126" y="23482"/>
                  </a:lnTo>
                  <a:close/>
                </a:path>
                <a:path w="290829" h="144780">
                  <a:moveTo>
                    <a:pt x="213365" y="23482"/>
                  </a:moveTo>
                  <a:lnTo>
                    <a:pt x="186258" y="23482"/>
                  </a:lnTo>
                  <a:lnTo>
                    <a:pt x="188264" y="24714"/>
                  </a:lnTo>
                  <a:lnTo>
                    <a:pt x="189560" y="27190"/>
                  </a:lnTo>
                  <a:lnTo>
                    <a:pt x="190969" y="29540"/>
                  </a:lnTo>
                  <a:lnTo>
                    <a:pt x="191681" y="33489"/>
                  </a:lnTo>
                  <a:lnTo>
                    <a:pt x="191681" y="45491"/>
                  </a:lnTo>
                  <a:lnTo>
                    <a:pt x="190207" y="50850"/>
                  </a:lnTo>
                  <a:lnTo>
                    <a:pt x="187261" y="55079"/>
                  </a:lnTo>
                  <a:lnTo>
                    <a:pt x="184442" y="59207"/>
                  </a:lnTo>
                  <a:lnTo>
                    <a:pt x="180086" y="63614"/>
                  </a:lnTo>
                  <a:lnTo>
                    <a:pt x="167957" y="73266"/>
                  </a:lnTo>
                  <a:lnTo>
                    <a:pt x="163195" y="77558"/>
                  </a:lnTo>
                  <a:lnTo>
                    <a:pt x="148780" y="143001"/>
                  </a:lnTo>
                  <a:lnTo>
                    <a:pt x="215163" y="143001"/>
                  </a:lnTo>
                  <a:lnTo>
                    <a:pt x="215163" y="119519"/>
                  </a:lnTo>
                  <a:lnTo>
                    <a:pt x="172262" y="119519"/>
                  </a:lnTo>
                  <a:lnTo>
                    <a:pt x="172262" y="113753"/>
                  </a:lnTo>
                  <a:lnTo>
                    <a:pt x="172621" y="109753"/>
                  </a:lnTo>
                  <a:lnTo>
                    <a:pt x="172669" y="109219"/>
                  </a:lnTo>
                  <a:lnTo>
                    <a:pt x="173494" y="105930"/>
                  </a:lnTo>
                  <a:lnTo>
                    <a:pt x="174320" y="102514"/>
                  </a:lnTo>
                  <a:lnTo>
                    <a:pt x="175729" y="99567"/>
                  </a:lnTo>
                  <a:lnTo>
                    <a:pt x="177723" y="97104"/>
                  </a:lnTo>
                  <a:lnTo>
                    <a:pt x="179730" y="94513"/>
                  </a:lnTo>
                  <a:lnTo>
                    <a:pt x="182854" y="91389"/>
                  </a:lnTo>
                  <a:lnTo>
                    <a:pt x="193205" y="82448"/>
                  </a:lnTo>
                  <a:lnTo>
                    <a:pt x="198031" y="77914"/>
                  </a:lnTo>
                  <a:lnTo>
                    <a:pt x="201561" y="74142"/>
                  </a:lnTo>
                  <a:lnTo>
                    <a:pt x="205206" y="70383"/>
                  </a:lnTo>
                  <a:lnTo>
                    <a:pt x="208394" y="65557"/>
                  </a:lnTo>
                  <a:lnTo>
                    <a:pt x="213804" y="53784"/>
                  </a:lnTo>
                  <a:lnTo>
                    <a:pt x="215163" y="46901"/>
                  </a:lnTo>
                  <a:lnTo>
                    <a:pt x="215163" y="39014"/>
                  </a:lnTo>
                  <a:lnTo>
                    <a:pt x="213365" y="23482"/>
                  </a:lnTo>
                  <a:close/>
                </a:path>
                <a:path w="290829" h="144780">
                  <a:moveTo>
                    <a:pt x="183553" y="0"/>
                  </a:moveTo>
                  <a:lnTo>
                    <a:pt x="152798" y="24714"/>
                  </a:lnTo>
                  <a:lnTo>
                    <a:pt x="152686" y="25069"/>
                  </a:lnTo>
                  <a:lnTo>
                    <a:pt x="152574" y="25420"/>
                  </a:lnTo>
                  <a:lnTo>
                    <a:pt x="151053" y="35087"/>
                  </a:lnTo>
                  <a:lnTo>
                    <a:pt x="150587" y="45491"/>
                  </a:lnTo>
                  <a:lnTo>
                    <a:pt x="150545" y="46431"/>
                  </a:lnTo>
                  <a:lnTo>
                    <a:pt x="174028" y="46431"/>
                  </a:lnTo>
                  <a:lnTo>
                    <a:pt x="174028" y="37490"/>
                  </a:lnTo>
                  <a:lnTo>
                    <a:pt x="174790" y="31419"/>
                  </a:lnTo>
                  <a:lnTo>
                    <a:pt x="176314" y="28244"/>
                  </a:lnTo>
                  <a:lnTo>
                    <a:pt x="177965" y="25069"/>
                  </a:lnTo>
                  <a:lnTo>
                    <a:pt x="180378" y="23482"/>
                  </a:lnTo>
                  <a:lnTo>
                    <a:pt x="213365" y="23482"/>
                  </a:lnTo>
                  <a:lnTo>
                    <a:pt x="213187" y="21945"/>
                  </a:lnTo>
                  <a:lnTo>
                    <a:pt x="207259" y="9753"/>
                  </a:lnTo>
                  <a:lnTo>
                    <a:pt x="197380" y="2438"/>
                  </a:lnTo>
                  <a:lnTo>
                    <a:pt x="183553" y="0"/>
                  </a:lnTo>
                  <a:close/>
                </a:path>
                <a:path w="290829" h="144780">
                  <a:moveTo>
                    <a:pt x="251040" y="106629"/>
                  </a:moveTo>
                  <a:lnTo>
                    <a:pt x="227558" y="106629"/>
                  </a:lnTo>
                  <a:lnTo>
                    <a:pt x="227991" y="114401"/>
                  </a:lnTo>
                  <a:lnTo>
                    <a:pt x="248094" y="144767"/>
                  </a:lnTo>
                  <a:lnTo>
                    <a:pt x="266217" y="144767"/>
                  </a:lnTo>
                  <a:lnTo>
                    <a:pt x="287738" y="121284"/>
                  </a:lnTo>
                  <a:lnTo>
                    <a:pt x="255752" y="121284"/>
                  </a:lnTo>
                  <a:lnTo>
                    <a:pt x="253809" y="120103"/>
                  </a:lnTo>
                  <a:lnTo>
                    <a:pt x="252628" y="117754"/>
                  </a:lnTo>
                  <a:lnTo>
                    <a:pt x="251574" y="115404"/>
                  </a:lnTo>
                  <a:lnTo>
                    <a:pt x="251040" y="111696"/>
                  </a:lnTo>
                  <a:lnTo>
                    <a:pt x="251040" y="106629"/>
                  </a:lnTo>
                  <a:close/>
                </a:path>
                <a:path w="290829" h="144780">
                  <a:moveTo>
                    <a:pt x="290410" y="86334"/>
                  </a:moveTo>
                  <a:lnTo>
                    <a:pt x="266928" y="86334"/>
                  </a:lnTo>
                  <a:lnTo>
                    <a:pt x="266928" y="109397"/>
                  </a:lnTo>
                  <a:lnTo>
                    <a:pt x="266217" y="114401"/>
                  </a:lnTo>
                  <a:lnTo>
                    <a:pt x="264807" y="117220"/>
                  </a:lnTo>
                  <a:lnTo>
                    <a:pt x="263512" y="119938"/>
                  </a:lnTo>
                  <a:lnTo>
                    <a:pt x="261404" y="121284"/>
                  </a:lnTo>
                  <a:lnTo>
                    <a:pt x="287738" y="121284"/>
                  </a:lnTo>
                  <a:lnTo>
                    <a:pt x="288460" y="118275"/>
                  </a:lnTo>
                  <a:lnTo>
                    <a:pt x="289462" y="111696"/>
                  </a:lnTo>
                  <a:lnTo>
                    <a:pt x="290137" y="103887"/>
                  </a:lnTo>
                  <a:lnTo>
                    <a:pt x="290377" y="96392"/>
                  </a:lnTo>
                  <a:lnTo>
                    <a:pt x="290410" y="86334"/>
                  </a:lnTo>
                  <a:close/>
                </a:path>
                <a:path w="290829" h="144780">
                  <a:moveTo>
                    <a:pt x="257225" y="0"/>
                  </a:moveTo>
                  <a:lnTo>
                    <a:pt x="226102" y="26833"/>
                  </a:lnTo>
                  <a:lnTo>
                    <a:pt x="224028" y="48196"/>
                  </a:lnTo>
                  <a:lnTo>
                    <a:pt x="224356" y="57734"/>
                  </a:lnTo>
                  <a:lnTo>
                    <a:pt x="240919" y="96392"/>
                  </a:lnTo>
                  <a:lnTo>
                    <a:pt x="255981" y="96392"/>
                  </a:lnTo>
                  <a:lnTo>
                    <a:pt x="261988" y="93040"/>
                  </a:lnTo>
                  <a:lnTo>
                    <a:pt x="266928" y="86334"/>
                  </a:lnTo>
                  <a:lnTo>
                    <a:pt x="290410" y="86334"/>
                  </a:lnTo>
                  <a:lnTo>
                    <a:pt x="290410" y="72910"/>
                  </a:lnTo>
                  <a:lnTo>
                    <a:pt x="253809" y="72910"/>
                  </a:lnTo>
                  <a:lnTo>
                    <a:pt x="251447" y="71208"/>
                  </a:lnTo>
                  <a:lnTo>
                    <a:pt x="249809" y="67792"/>
                  </a:lnTo>
                  <a:lnTo>
                    <a:pt x="248272" y="64261"/>
                  </a:lnTo>
                  <a:lnTo>
                    <a:pt x="247510" y="57734"/>
                  </a:lnTo>
                  <a:lnTo>
                    <a:pt x="247510" y="38785"/>
                  </a:lnTo>
                  <a:lnTo>
                    <a:pt x="248313" y="32486"/>
                  </a:lnTo>
                  <a:lnTo>
                    <a:pt x="248335" y="32308"/>
                  </a:lnTo>
                  <a:lnTo>
                    <a:pt x="251601" y="25298"/>
                  </a:lnTo>
                  <a:lnTo>
                    <a:pt x="254038" y="23482"/>
                  </a:lnTo>
                  <a:lnTo>
                    <a:pt x="287139" y="23482"/>
                  </a:lnTo>
                  <a:lnTo>
                    <a:pt x="285679" y="18733"/>
                  </a:lnTo>
                  <a:lnTo>
                    <a:pt x="282117" y="12001"/>
                  </a:lnTo>
                  <a:lnTo>
                    <a:pt x="277581" y="6750"/>
                  </a:lnTo>
                  <a:lnTo>
                    <a:pt x="271919" y="3000"/>
                  </a:lnTo>
                  <a:lnTo>
                    <a:pt x="265133" y="750"/>
                  </a:lnTo>
                  <a:lnTo>
                    <a:pt x="257225" y="0"/>
                  </a:lnTo>
                  <a:close/>
                </a:path>
                <a:path w="290829" h="144780">
                  <a:moveTo>
                    <a:pt x="287139" y="23482"/>
                  </a:moveTo>
                  <a:lnTo>
                    <a:pt x="260515" y="23482"/>
                  </a:lnTo>
                  <a:lnTo>
                    <a:pt x="262928" y="25298"/>
                  </a:lnTo>
                  <a:lnTo>
                    <a:pt x="264452" y="28955"/>
                  </a:lnTo>
                  <a:lnTo>
                    <a:pt x="266019" y="32308"/>
                  </a:lnTo>
                  <a:lnTo>
                    <a:pt x="266103" y="32486"/>
                  </a:lnTo>
                  <a:lnTo>
                    <a:pt x="266892" y="38785"/>
                  </a:lnTo>
                  <a:lnTo>
                    <a:pt x="266919" y="57734"/>
                  </a:lnTo>
                  <a:lnTo>
                    <a:pt x="266052" y="63969"/>
                  </a:lnTo>
                  <a:lnTo>
                    <a:pt x="264287" y="67614"/>
                  </a:lnTo>
                  <a:lnTo>
                    <a:pt x="263315" y="69691"/>
                  </a:lnTo>
                  <a:lnTo>
                    <a:pt x="262546" y="71208"/>
                  </a:lnTo>
                  <a:lnTo>
                    <a:pt x="260159" y="72910"/>
                  </a:lnTo>
                  <a:lnTo>
                    <a:pt x="290410" y="72910"/>
                  </a:lnTo>
                  <a:lnTo>
                    <a:pt x="290384" y="48196"/>
                  </a:lnTo>
                  <a:lnTo>
                    <a:pt x="289926" y="39077"/>
                  </a:lnTo>
                  <a:lnTo>
                    <a:pt x="289827" y="37097"/>
                  </a:lnTo>
                  <a:lnTo>
                    <a:pt x="288250" y="27098"/>
                  </a:lnTo>
                  <a:lnTo>
                    <a:pt x="287139" y="23482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8647429" y="2121420"/>
              <a:ext cx="1048385" cy="516255"/>
            </a:xfrm>
            <a:custGeom>
              <a:avLst/>
              <a:gdLst/>
              <a:ahLst/>
              <a:cxnLst/>
              <a:rect l="l" t="t" r="r" b="b"/>
              <a:pathLst>
                <a:path w="1048384" h="516255">
                  <a:moveTo>
                    <a:pt x="1047902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047902" y="515886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8640077" y="2113813"/>
              <a:ext cx="1062990" cy="531495"/>
            </a:xfrm>
            <a:custGeom>
              <a:avLst/>
              <a:gdLst/>
              <a:ahLst/>
              <a:cxnLst/>
              <a:rect l="l" t="t" r="r" b="b"/>
              <a:pathLst>
                <a:path w="1062990" h="531494">
                  <a:moveTo>
                    <a:pt x="1062609" y="523494"/>
                  </a:moveTo>
                  <a:lnTo>
                    <a:pt x="1055255" y="523494"/>
                  </a:lnTo>
                  <a:lnTo>
                    <a:pt x="1055255" y="523240"/>
                  </a:lnTo>
                  <a:lnTo>
                    <a:pt x="1055255" y="51562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515620"/>
                  </a:lnTo>
                  <a:lnTo>
                    <a:pt x="1047902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7353" y="523506"/>
                  </a:lnTo>
                  <a:lnTo>
                    <a:pt x="14706" y="523506"/>
                  </a:lnTo>
                  <a:lnTo>
                    <a:pt x="1047902" y="523506"/>
                  </a:lnTo>
                  <a:lnTo>
                    <a:pt x="1055255" y="523506"/>
                  </a:lnTo>
                  <a:lnTo>
                    <a:pt x="1055255" y="530872"/>
                  </a:lnTo>
                  <a:lnTo>
                    <a:pt x="1062609" y="530872"/>
                  </a:lnTo>
                  <a:lnTo>
                    <a:pt x="1062609" y="523494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8739197" y="2170878"/>
              <a:ext cx="748030" cy="421005"/>
            </a:xfrm>
            <a:custGeom>
              <a:avLst/>
              <a:gdLst/>
              <a:ahLst/>
              <a:cxnLst/>
              <a:rect l="l" t="t" r="r" b="b"/>
              <a:pathLst>
                <a:path w="748029" h="421005">
                  <a:moveTo>
                    <a:pt x="26035" y="1397"/>
                  </a:moveTo>
                  <a:lnTo>
                    <a:pt x="0" y="1397"/>
                  </a:lnTo>
                  <a:lnTo>
                    <a:pt x="0" y="113157"/>
                  </a:lnTo>
                  <a:lnTo>
                    <a:pt x="13970" y="113157"/>
                  </a:lnTo>
                  <a:lnTo>
                    <a:pt x="13970" y="73621"/>
                  </a:lnTo>
                  <a:lnTo>
                    <a:pt x="26073" y="73621"/>
                  </a:lnTo>
                  <a:lnTo>
                    <a:pt x="46362" y="59651"/>
                  </a:lnTo>
                  <a:lnTo>
                    <a:pt x="13970" y="59651"/>
                  </a:lnTo>
                  <a:lnTo>
                    <a:pt x="13970" y="15367"/>
                  </a:lnTo>
                  <a:lnTo>
                    <a:pt x="46415" y="15367"/>
                  </a:lnTo>
                  <a:lnTo>
                    <a:pt x="46101" y="14528"/>
                  </a:lnTo>
                  <a:lnTo>
                    <a:pt x="44513" y="10058"/>
                  </a:lnTo>
                  <a:lnTo>
                    <a:pt x="41490" y="6756"/>
                  </a:lnTo>
                  <a:lnTo>
                    <a:pt x="32550" y="2463"/>
                  </a:lnTo>
                  <a:lnTo>
                    <a:pt x="26035" y="1397"/>
                  </a:lnTo>
                  <a:close/>
                </a:path>
                <a:path w="748029" h="421005">
                  <a:moveTo>
                    <a:pt x="46415" y="15367"/>
                  </a:moveTo>
                  <a:lnTo>
                    <a:pt x="22631" y="15367"/>
                  </a:lnTo>
                  <a:lnTo>
                    <a:pt x="26314" y="15875"/>
                  </a:lnTo>
                  <a:lnTo>
                    <a:pt x="28638" y="16903"/>
                  </a:lnTo>
                  <a:lnTo>
                    <a:pt x="31064" y="17932"/>
                  </a:lnTo>
                  <a:lnTo>
                    <a:pt x="32639" y="19646"/>
                  </a:lnTo>
                  <a:lnTo>
                    <a:pt x="33388" y="22072"/>
                  </a:lnTo>
                  <a:lnTo>
                    <a:pt x="34226" y="24498"/>
                  </a:lnTo>
                  <a:lnTo>
                    <a:pt x="34645" y="28219"/>
                  </a:lnTo>
                  <a:lnTo>
                    <a:pt x="34645" y="46799"/>
                  </a:lnTo>
                  <a:lnTo>
                    <a:pt x="34320" y="49682"/>
                  </a:lnTo>
                  <a:lnTo>
                    <a:pt x="34226" y="50520"/>
                  </a:lnTo>
                  <a:lnTo>
                    <a:pt x="33388" y="52946"/>
                  </a:lnTo>
                  <a:lnTo>
                    <a:pt x="32639" y="55372"/>
                  </a:lnTo>
                  <a:lnTo>
                    <a:pt x="31064" y="57086"/>
                  </a:lnTo>
                  <a:lnTo>
                    <a:pt x="28638" y="58115"/>
                  </a:lnTo>
                  <a:lnTo>
                    <a:pt x="26314" y="59143"/>
                  </a:lnTo>
                  <a:lnTo>
                    <a:pt x="22631" y="59651"/>
                  </a:lnTo>
                  <a:lnTo>
                    <a:pt x="46362" y="59651"/>
                  </a:lnTo>
                  <a:lnTo>
                    <a:pt x="47777" y="55880"/>
                  </a:lnTo>
                  <a:lnTo>
                    <a:pt x="48502" y="50520"/>
                  </a:lnTo>
                  <a:lnTo>
                    <a:pt x="48516" y="24498"/>
                  </a:lnTo>
                  <a:lnTo>
                    <a:pt x="47864" y="19646"/>
                  </a:lnTo>
                  <a:lnTo>
                    <a:pt x="47777" y="18999"/>
                  </a:lnTo>
                  <a:lnTo>
                    <a:pt x="46415" y="15367"/>
                  </a:lnTo>
                  <a:close/>
                </a:path>
                <a:path w="748029" h="421005">
                  <a:moveTo>
                    <a:pt x="61988" y="0"/>
                  </a:moveTo>
                  <a:lnTo>
                    <a:pt x="57708" y="0"/>
                  </a:lnTo>
                  <a:lnTo>
                    <a:pt x="55892" y="698"/>
                  </a:lnTo>
                  <a:lnTo>
                    <a:pt x="54406" y="2095"/>
                  </a:lnTo>
                  <a:lnTo>
                    <a:pt x="52908" y="3403"/>
                  </a:lnTo>
                  <a:lnTo>
                    <a:pt x="52171" y="5029"/>
                  </a:lnTo>
                  <a:lnTo>
                    <a:pt x="52171" y="8851"/>
                  </a:lnTo>
                  <a:lnTo>
                    <a:pt x="52908" y="10477"/>
                  </a:lnTo>
                  <a:lnTo>
                    <a:pt x="54406" y="11874"/>
                  </a:lnTo>
                  <a:lnTo>
                    <a:pt x="55981" y="13271"/>
                  </a:lnTo>
                  <a:lnTo>
                    <a:pt x="57797" y="13970"/>
                  </a:lnTo>
                  <a:lnTo>
                    <a:pt x="61899" y="13970"/>
                  </a:lnTo>
                  <a:lnTo>
                    <a:pt x="63665" y="13271"/>
                  </a:lnTo>
                  <a:lnTo>
                    <a:pt x="65163" y="11874"/>
                  </a:lnTo>
                  <a:lnTo>
                    <a:pt x="66738" y="10477"/>
                  </a:lnTo>
                  <a:lnTo>
                    <a:pt x="67538" y="8851"/>
                  </a:lnTo>
                  <a:lnTo>
                    <a:pt x="67538" y="5029"/>
                  </a:lnTo>
                  <a:lnTo>
                    <a:pt x="66789" y="3403"/>
                  </a:lnTo>
                  <a:lnTo>
                    <a:pt x="65303" y="2095"/>
                  </a:lnTo>
                  <a:lnTo>
                    <a:pt x="63804" y="698"/>
                  </a:lnTo>
                  <a:lnTo>
                    <a:pt x="61988" y="0"/>
                  </a:lnTo>
                  <a:close/>
                </a:path>
                <a:path w="748029" h="421005">
                  <a:moveTo>
                    <a:pt x="66840" y="22352"/>
                  </a:moveTo>
                  <a:lnTo>
                    <a:pt x="52870" y="22352"/>
                  </a:lnTo>
                  <a:lnTo>
                    <a:pt x="52870" y="113157"/>
                  </a:lnTo>
                  <a:lnTo>
                    <a:pt x="66840" y="113157"/>
                  </a:lnTo>
                  <a:lnTo>
                    <a:pt x="66840" y="22352"/>
                  </a:lnTo>
                  <a:close/>
                </a:path>
                <a:path w="748029" h="421005">
                  <a:moveTo>
                    <a:pt x="85051" y="1397"/>
                  </a:moveTo>
                  <a:lnTo>
                    <a:pt x="71081" y="1397"/>
                  </a:lnTo>
                  <a:lnTo>
                    <a:pt x="71081" y="113157"/>
                  </a:lnTo>
                  <a:lnTo>
                    <a:pt x="85051" y="113157"/>
                  </a:lnTo>
                  <a:lnTo>
                    <a:pt x="85051" y="1397"/>
                  </a:lnTo>
                  <a:close/>
                </a:path>
                <a:path w="748029" h="421005">
                  <a:moveTo>
                    <a:pt x="121843" y="20955"/>
                  </a:moveTo>
                  <a:lnTo>
                    <a:pt x="105079" y="20955"/>
                  </a:lnTo>
                  <a:lnTo>
                    <a:pt x="98933" y="23558"/>
                  </a:lnTo>
                  <a:lnTo>
                    <a:pt x="95021" y="28778"/>
                  </a:lnTo>
                  <a:lnTo>
                    <a:pt x="91211" y="33997"/>
                  </a:lnTo>
                  <a:lnTo>
                    <a:pt x="89293" y="42240"/>
                  </a:lnTo>
                  <a:lnTo>
                    <a:pt x="89293" y="93268"/>
                  </a:lnTo>
                  <a:lnTo>
                    <a:pt x="91211" y="101511"/>
                  </a:lnTo>
                  <a:lnTo>
                    <a:pt x="95021" y="106730"/>
                  </a:lnTo>
                  <a:lnTo>
                    <a:pt x="98933" y="111950"/>
                  </a:lnTo>
                  <a:lnTo>
                    <a:pt x="105079" y="114554"/>
                  </a:lnTo>
                  <a:lnTo>
                    <a:pt x="121843" y="114554"/>
                  </a:lnTo>
                  <a:lnTo>
                    <a:pt x="127952" y="111950"/>
                  </a:lnTo>
                  <a:lnTo>
                    <a:pt x="131762" y="106730"/>
                  </a:lnTo>
                  <a:lnTo>
                    <a:pt x="134329" y="102249"/>
                  </a:lnTo>
                  <a:lnTo>
                    <a:pt x="134417" y="101981"/>
                  </a:lnTo>
                  <a:lnTo>
                    <a:pt x="109931" y="101981"/>
                  </a:lnTo>
                  <a:lnTo>
                    <a:pt x="107315" y="100723"/>
                  </a:lnTo>
                  <a:lnTo>
                    <a:pt x="105638" y="98209"/>
                  </a:lnTo>
                  <a:lnTo>
                    <a:pt x="104063" y="95694"/>
                  </a:lnTo>
                  <a:lnTo>
                    <a:pt x="103263" y="90995"/>
                  </a:lnTo>
                  <a:lnTo>
                    <a:pt x="103263" y="44615"/>
                  </a:lnTo>
                  <a:lnTo>
                    <a:pt x="109931" y="33528"/>
                  </a:lnTo>
                  <a:lnTo>
                    <a:pt x="134417" y="33528"/>
                  </a:lnTo>
                  <a:lnTo>
                    <a:pt x="134329" y="33259"/>
                  </a:lnTo>
                  <a:lnTo>
                    <a:pt x="131762" y="28778"/>
                  </a:lnTo>
                  <a:lnTo>
                    <a:pt x="127952" y="23558"/>
                  </a:lnTo>
                  <a:lnTo>
                    <a:pt x="121843" y="20955"/>
                  </a:lnTo>
                  <a:close/>
                </a:path>
                <a:path w="748029" h="421005">
                  <a:moveTo>
                    <a:pt x="134417" y="33528"/>
                  </a:moveTo>
                  <a:lnTo>
                    <a:pt x="117005" y="33528"/>
                  </a:lnTo>
                  <a:lnTo>
                    <a:pt x="119570" y="34836"/>
                  </a:lnTo>
                  <a:lnTo>
                    <a:pt x="121060" y="37299"/>
                  </a:lnTo>
                  <a:lnTo>
                    <a:pt x="122728" y="39814"/>
                  </a:lnTo>
                  <a:lnTo>
                    <a:pt x="122821" y="39954"/>
                  </a:lnTo>
                  <a:lnTo>
                    <a:pt x="123659" y="44615"/>
                  </a:lnTo>
                  <a:lnTo>
                    <a:pt x="123659" y="90995"/>
                  </a:lnTo>
                  <a:lnTo>
                    <a:pt x="122821" y="95694"/>
                  </a:lnTo>
                  <a:lnTo>
                    <a:pt x="121145" y="98209"/>
                  </a:lnTo>
                  <a:lnTo>
                    <a:pt x="119570" y="100723"/>
                  </a:lnTo>
                  <a:lnTo>
                    <a:pt x="117005" y="101981"/>
                  </a:lnTo>
                  <a:lnTo>
                    <a:pt x="134417" y="101981"/>
                  </a:lnTo>
                  <a:lnTo>
                    <a:pt x="136163" y="96634"/>
                  </a:lnTo>
                  <a:lnTo>
                    <a:pt x="137263" y="89885"/>
                  </a:lnTo>
                  <a:lnTo>
                    <a:pt x="137532" y="84099"/>
                  </a:lnTo>
                  <a:lnTo>
                    <a:pt x="137629" y="53505"/>
                  </a:lnTo>
                  <a:lnTo>
                    <a:pt x="137263" y="45623"/>
                  </a:lnTo>
                  <a:lnTo>
                    <a:pt x="136163" y="38874"/>
                  </a:lnTo>
                  <a:lnTo>
                    <a:pt x="134417" y="33528"/>
                  </a:lnTo>
                  <a:close/>
                </a:path>
                <a:path w="748029" h="421005">
                  <a:moveTo>
                    <a:pt x="162090" y="34925"/>
                  </a:moveTo>
                  <a:lnTo>
                    <a:pt x="148120" y="34925"/>
                  </a:lnTo>
                  <a:lnTo>
                    <a:pt x="148157" y="90805"/>
                  </a:lnTo>
                  <a:lnTo>
                    <a:pt x="148549" y="95745"/>
                  </a:lnTo>
                  <a:lnTo>
                    <a:pt x="148590" y="96253"/>
                  </a:lnTo>
                  <a:lnTo>
                    <a:pt x="162750" y="113157"/>
                  </a:lnTo>
                  <a:lnTo>
                    <a:pt x="177457" y="113157"/>
                  </a:lnTo>
                  <a:lnTo>
                    <a:pt x="177457" y="100584"/>
                  </a:lnTo>
                  <a:lnTo>
                    <a:pt x="168617" y="100584"/>
                  </a:lnTo>
                  <a:lnTo>
                    <a:pt x="166611" y="99974"/>
                  </a:lnTo>
                  <a:lnTo>
                    <a:pt x="162090" y="87261"/>
                  </a:lnTo>
                  <a:lnTo>
                    <a:pt x="162090" y="34925"/>
                  </a:lnTo>
                  <a:close/>
                </a:path>
                <a:path w="748029" h="421005">
                  <a:moveTo>
                    <a:pt x="164185" y="1397"/>
                  </a:moveTo>
                  <a:lnTo>
                    <a:pt x="150215" y="1397"/>
                  </a:lnTo>
                  <a:lnTo>
                    <a:pt x="150297" y="6515"/>
                  </a:lnTo>
                  <a:lnTo>
                    <a:pt x="149339" y="10896"/>
                  </a:lnTo>
                  <a:lnTo>
                    <a:pt x="145237" y="18719"/>
                  </a:lnTo>
                  <a:lnTo>
                    <a:pt x="142252" y="21234"/>
                  </a:lnTo>
                  <a:lnTo>
                    <a:pt x="138341" y="22352"/>
                  </a:lnTo>
                  <a:lnTo>
                    <a:pt x="138341" y="34925"/>
                  </a:lnTo>
                  <a:lnTo>
                    <a:pt x="177457" y="34925"/>
                  </a:lnTo>
                  <a:lnTo>
                    <a:pt x="177457" y="22352"/>
                  </a:lnTo>
                  <a:lnTo>
                    <a:pt x="153708" y="22352"/>
                  </a:lnTo>
                  <a:lnTo>
                    <a:pt x="156692" y="21424"/>
                  </a:lnTo>
                  <a:lnTo>
                    <a:pt x="159156" y="18999"/>
                  </a:lnTo>
                  <a:lnTo>
                    <a:pt x="161112" y="15087"/>
                  </a:lnTo>
                  <a:lnTo>
                    <a:pt x="163169" y="11087"/>
                  </a:lnTo>
                  <a:lnTo>
                    <a:pt x="164185" y="6515"/>
                  </a:lnTo>
                  <a:lnTo>
                    <a:pt x="164185" y="1397"/>
                  </a:lnTo>
                  <a:close/>
                </a:path>
                <a:path w="748029" h="421005">
                  <a:moveTo>
                    <a:pt x="216573" y="22352"/>
                  </a:moveTo>
                  <a:lnTo>
                    <a:pt x="202603" y="22352"/>
                  </a:lnTo>
                  <a:lnTo>
                    <a:pt x="202603" y="141097"/>
                  </a:lnTo>
                  <a:lnTo>
                    <a:pt x="216573" y="141097"/>
                  </a:lnTo>
                  <a:lnTo>
                    <a:pt x="216573" y="102958"/>
                  </a:lnTo>
                  <a:lnTo>
                    <a:pt x="249743" y="102958"/>
                  </a:lnTo>
                  <a:lnTo>
                    <a:pt x="249917" y="101981"/>
                  </a:lnTo>
                  <a:lnTo>
                    <a:pt x="223837" y="101981"/>
                  </a:lnTo>
                  <a:lnTo>
                    <a:pt x="221094" y="100672"/>
                  </a:lnTo>
                  <a:lnTo>
                    <a:pt x="219227" y="98069"/>
                  </a:lnTo>
                  <a:lnTo>
                    <a:pt x="217462" y="95364"/>
                  </a:lnTo>
                  <a:lnTo>
                    <a:pt x="216573" y="91871"/>
                  </a:lnTo>
                  <a:lnTo>
                    <a:pt x="216573" y="43637"/>
                  </a:lnTo>
                  <a:lnTo>
                    <a:pt x="217462" y="40182"/>
                  </a:lnTo>
                  <a:lnTo>
                    <a:pt x="219227" y="37579"/>
                  </a:lnTo>
                  <a:lnTo>
                    <a:pt x="221094" y="34874"/>
                  </a:lnTo>
                  <a:lnTo>
                    <a:pt x="223837" y="33528"/>
                  </a:lnTo>
                  <a:lnTo>
                    <a:pt x="249910" y="33528"/>
                  </a:lnTo>
                  <a:lnTo>
                    <a:pt x="249735" y="32550"/>
                  </a:lnTo>
                  <a:lnTo>
                    <a:pt x="216573" y="32550"/>
                  </a:lnTo>
                  <a:lnTo>
                    <a:pt x="216573" y="22352"/>
                  </a:lnTo>
                  <a:close/>
                </a:path>
                <a:path w="748029" h="421005">
                  <a:moveTo>
                    <a:pt x="249743" y="102958"/>
                  </a:moveTo>
                  <a:lnTo>
                    <a:pt x="216573" y="102958"/>
                  </a:lnTo>
                  <a:lnTo>
                    <a:pt x="217970" y="106121"/>
                  </a:lnTo>
                  <a:lnTo>
                    <a:pt x="220027" y="108877"/>
                  </a:lnTo>
                  <a:lnTo>
                    <a:pt x="222719" y="111201"/>
                  </a:lnTo>
                  <a:lnTo>
                    <a:pt x="225513" y="113436"/>
                  </a:lnTo>
                  <a:lnTo>
                    <a:pt x="229146" y="114554"/>
                  </a:lnTo>
                  <a:lnTo>
                    <a:pt x="239953" y="114554"/>
                  </a:lnTo>
                  <a:lnTo>
                    <a:pt x="244424" y="112369"/>
                  </a:lnTo>
                  <a:lnTo>
                    <a:pt x="247027" y="107988"/>
                  </a:lnTo>
                  <a:lnTo>
                    <a:pt x="249643" y="103517"/>
                  </a:lnTo>
                  <a:lnTo>
                    <a:pt x="249743" y="102958"/>
                  </a:lnTo>
                  <a:close/>
                </a:path>
                <a:path w="748029" h="421005">
                  <a:moveTo>
                    <a:pt x="249910" y="33528"/>
                  </a:moveTo>
                  <a:lnTo>
                    <a:pt x="230822" y="33528"/>
                  </a:lnTo>
                  <a:lnTo>
                    <a:pt x="233248" y="34696"/>
                  </a:lnTo>
                  <a:lnTo>
                    <a:pt x="234734" y="37020"/>
                  </a:lnTo>
                  <a:lnTo>
                    <a:pt x="236232" y="39255"/>
                  </a:lnTo>
                  <a:lnTo>
                    <a:pt x="236969" y="42659"/>
                  </a:lnTo>
                  <a:lnTo>
                    <a:pt x="236969" y="92849"/>
                  </a:lnTo>
                  <a:lnTo>
                    <a:pt x="230822" y="101981"/>
                  </a:lnTo>
                  <a:lnTo>
                    <a:pt x="249917" y="101981"/>
                  </a:lnTo>
                  <a:lnTo>
                    <a:pt x="250930" y="96304"/>
                  </a:lnTo>
                  <a:lnTo>
                    <a:pt x="250939" y="39255"/>
                  </a:lnTo>
                  <a:lnTo>
                    <a:pt x="249910" y="33528"/>
                  </a:lnTo>
                  <a:close/>
                </a:path>
                <a:path w="748029" h="421005">
                  <a:moveTo>
                    <a:pt x="239953" y="20955"/>
                  </a:moveTo>
                  <a:lnTo>
                    <a:pt x="229146" y="20955"/>
                  </a:lnTo>
                  <a:lnTo>
                    <a:pt x="225513" y="22123"/>
                  </a:lnTo>
                  <a:lnTo>
                    <a:pt x="220027" y="26682"/>
                  </a:lnTo>
                  <a:lnTo>
                    <a:pt x="217970" y="29387"/>
                  </a:lnTo>
                  <a:lnTo>
                    <a:pt x="216573" y="32550"/>
                  </a:lnTo>
                  <a:lnTo>
                    <a:pt x="249735" y="32550"/>
                  </a:lnTo>
                  <a:lnTo>
                    <a:pt x="249643" y="32042"/>
                  </a:lnTo>
                  <a:lnTo>
                    <a:pt x="247027" y="27660"/>
                  </a:lnTo>
                  <a:lnTo>
                    <a:pt x="244424" y="23190"/>
                  </a:lnTo>
                  <a:lnTo>
                    <a:pt x="239953" y="20955"/>
                  </a:lnTo>
                  <a:close/>
                </a:path>
                <a:path w="748029" h="421005">
                  <a:moveTo>
                    <a:pt x="269176" y="1397"/>
                  </a:moveTo>
                  <a:lnTo>
                    <a:pt x="255206" y="1397"/>
                  </a:lnTo>
                  <a:lnTo>
                    <a:pt x="255206" y="113157"/>
                  </a:lnTo>
                  <a:lnTo>
                    <a:pt x="269176" y="113157"/>
                  </a:lnTo>
                  <a:lnTo>
                    <a:pt x="269176" y="1397"/>
                  </a:lnTo>
                  <a:close/>
                </a:path>
                <a:path w="748029" h="421005">
                  <a:moveTo>
                    <a:pt x="320886" y="33528"/>
                  </a:moveTo>
                  <a:lnTo>
                    <a:pt x="302310" y="33528"/>
                  </a:lnTo>
                  <a:lnTo>
                    <a:pt x="304634" y="34455"/>
                  </a:lnTo>
                  <a:lnTo>
                    <a:pt x="306120" y="36322"/>
                  </a:lnTo>
                  <a:lnTo>
                    <a:pt x="307708" y="38188"/>
                  </a:lnTo>
                  <a:lnTo>
                    <a:pt x="308495" y="41122"/>
                  </a:lnTo>
                  <a:lnTo>
                    <a:pt x="308495" y="48475"/>
                  </a:lnTo>
                  <a:lnTo>
                    <a:pt x="307340" y="51219"/>
                  </a:lnTo>
                  <a:lnTo>
                    <a:pt x="305003" y="53365"/>
                  </a:lnTo>
                  <a:lnTo>
                    <a:pt x="302768" y="55511"/>
                  </a:lnTo>
                  <a:lnTo>
                    <a:pt x="299275" y="57975"/>
                  </a:lnTo>
                  <a:lnTo>
                    <a:pt x="289966" y="63474"/>
                  </a:lnTo>
                  <a:lnTo>
                    <a:pt x="286245" y="65989"/>
                  </a:lnTo>
                  <a:lnTo>
                    <a:pt x="283349" y="68313"/>
                  </a:lnTo>
                  <a:lnTo>
                    <a:pt x="280466" y="70548"/>
                  </a:lnTo>
                  <a:lnTo>
                    <a:pt x="277952" y="73621"/>
                  </a:lnTo>
                  <a:lnTo>
                    <a:pt x="275805" y="77533"/>
                  </a:lnTo>
                  <a:lnTo>
                    <a:pt x="273761" y="81356"/>
                  </a:lnTo>
                  <a:lnTo>
                    <a:pt x="272732" y="86055"/>
                  </a:lnTo>
                  <a:lnTo>
                    <a:pt x="272732" y="99098"/>
                  </a:lnTo>
                  <a:lnTo>
                    <a:pt x="274341" y="104546"/>
                  </a:lnTo>
                  <a:lnTo>
                    <a:pt x="274408" y="104775"/>
                  </a:lnTo>
                  <a:lnTo>
                    <a:pt x="277641" y="108546"/>
                  </a:lnTo>
                  <a:lnTo>
                    <a:pt x="281216" y="112598"/>
                  </a:lnTo>
                  <a:lnTo>
                    <a:pt x="285686" y="114554"/>
                  </a:lnTo>
                  <a:lnTo>
                    <a:pt x="299377" y="114554"/>
                  </a:lnTo>
                  <a:lnTo>
                    <a:pt x="305142" y="110693"/>
                  </a:lnTo>
                  <a:lnTo>
                    <a:pt x="308495" y="102958"/>
                  </a:lnTo>
                  <a:lnTo>
                    <a:pt x="322495" y="102958"/>
                  </a:lnTo>
                  <a:lnTo>
                    <a:pt x="322486" y="101981"/>
                  </a:lnTo>
                  <a:lnTo>
                    <a:pt x="293319" y="101981"/>
                  </a:lnTo>
                  <a:lnTo>
                    <a:pt x="290753" y="100863"/>
                  </a:lnTo>
                  <a:lnTo>
                    <a:pt x="289077" y="98628"/>
                  </a:lnTo>
                  <a:lnTo>
                    <a:pt x="287502" y="96393"/>
                  </a:lnTo>
                  <a:lnTo>
                    <a:pt x="286702" y="93408"/>
                  </a:lnTo>
                  <a:lnTo>
                    <a:pt x="286702" y="85407"/>
                  </a:lnTo>
                  <a:lnTo>
                    <a:pt x="287870" y="81953"/>
                  </a:lnTo>
                  <a:lnTo>
                    <a:pt x="290195" y="79349"/>
                  </a:lnTo>
                  <a:lnTo>
                    <a:pt x="292531" y="76644"/>
                  </a:lnTo>
                  <a:lnTo>
                    <a:pt x="295833" y="73761"/>
                  </a:lnTo>
                  <a:lnTo>
                    <a:pt x="300113" y="70688"/>
                  </a:lnTo>
                  <a:lnTo>
                    <a:pt x="302450" y="69100"/>
                  </a:lnTo>
                  <a:lnTo>
                    <a:pt x="304266" y="67754"/>
                  </a:lnTo>
                  <a:lnTo>
                    <a:pt x="305562" y="66636"/>
                  </a:lnTo>
                  <a:lnTo>
                    <a:pt x="306870" y="65430"/>
                  </a:lnTo>
                  <a:lnTo>
                    <a:pt x="307848" y="64173"/>
                  </a:lnTo>
                  <a:lnTo>
                    <a:pt x="308495" y="62865"/>
                  </a:lnTo>
                  <a:lnTo>
                    <a:pt x="322465" y="62865"/>
                  </a:lnTo>
                  <a:lnTo>
                    <a:pt x="322414" y="39255"/>
                  </a:lnTo>
                  <a:lnTo>
                    <a:pt x="320886" y="33528"/>
                  </a:lnTo>
                  <a:close/>
                </a:path>
                <a:path w="748029" h="421005">
                  <a:moveTo>
                    <a:pt x="322495" y="102958"/>
                  </a:moveTo>
                  <a:lnTo>
                    <a:pt x="308495" y="102958"/>
                  </a:lnTo>
                  <a:lnTo>
                    <a:pt x="308572" y="105105"/>
                  </a:lnTo>
                  <a:lnTo>
                    <a:pt x="308737" y="106311"/>
                  </a:lnTo>
                  <a:lnTo>
                    <a:pt x="309664" y="110223"/>
                  </a:lnTo>
                  <a:lnTo>
                    <a:pt x="310362" y="111848"/>
                  </a:lnTo>
                  <a:lnTo>
                    <a:pt x="311289" y="113157"/>
                  </a:lnTo>
                  <a:lnTo>
                    <a:pt x="323862" y="113157"/>
                  </a:lnTo>
                  <a:lnTo>
                    <a:pt x="323228" y="110693"/>
                  </a:lnTo>
                  <a:lnTo>
                    <a:pt x="322823" y="108686"/>
                  </a:lnTo>
                  <a:lnTo>
                    <a:pt x="322605" y="106870"/>
                  </a:lnTo>
                  <a:lnTo>
                    <a:pt x="322495" y="102958"/>
                  </a:lnTo>
                  <a:close/>
                </a:path>
                <a:path w="748029" h="421005">
                  <a:moveTo>
                    <a:pt x="322465" y="62865"/>
                  </a:moveTo>
                  <a:lnTo>
                    <a:pt x="308495" y="62865"/>
                  </a:lnTo>
                  <a:lnTo>
                    <a:pt x="308495" y="91782"/>
                  </a:lnTo>
                  <a:lnTo>
                    <a:pt x="307936" y="93929"/>
                  </a:lnTo>
                  <a:lnTo>
                    <a:pt x="306641" y="96164"/>
                  </a:lnTo>
                  <a:lnTo>
                    <a:pt x="304584" y="98488"/>
                  </a:lnTo>
                  <a:lnTo>
                    <a:pt x="303408" y="99885"/>
                  </a:lnTo>
                  <a:lnTo>
                    <a:pt x="302515" y="100863"/>
                  </a:lnTo>
                  <a:lnTo>
                    <a:pt x="300024" y="101981"/>
                  </a:lnTo>
                  <a:lnTo>
                    <a:pt x="322486" y="101981"/>
                  </a:lnTo>
                  <a:lnTo>
                    <a:pt x="322465" y="62865"/>
                  </a:lnTo>
                  <a:close/>
                </a:path>
                <a:path w="748029" h="421005">
                  <a:moveTo>
                    <a:pt x="307619" y="20955"/>
                  </a:moveTo>
                  <a:lnTo>
                    <a:pt x="290385" y="20955"/>
                  </a:lnTo>
                  <a:lnTo>
                    <a:pt x="284149" y="23418"/>
                  </a:lnTo>
                  <a:lnTo>
                    <a:pt x="276783" y="33197"/>
                  </a:lnTo>
                  <a:lnTo>
                    <a:pt x="274967" y="40182"/>
                  </a:lnTo>
                  <a:lnTo>
                    <a:pt x="274967" y="51409"/>
                  </a:lnTo>
                  <a:lnTo>
                    <a:pt x="288937" y="51409"/>
                  </a:lnTo>
                  <a:lnTo>
                    <a:pt x="288937" y="42887"/>
                  </a:lnTo>
                  <a:lnTo>
                    <a:pt x="289731" y="39446"/>
                  </a:lnTo>
                  <a:lnTo>
                    <a:pt x="289775" y="39255"/>
                  </a:lnTo>
                  <a:lnTo>
                    <a:pt x="291452" y="37020"/>
                  </a:lnTo>
                  <a:lnTo>
                    <a:pt x="293128" y="34696"/>
                  </a:lnTo>
                  <a:lnTo>
                    <a:pt x="295694" y="33528"/>
                  </a:lnTo>
                  <a:lnTo>
                    <a:pt x="320886" y="33528"/>
                  </a:lnTo>
                  <a:lnTo>
                    <a:pt x="320798" y="33197"/>
                  </a:lnTo>
                  <a:lnTo>
                    <a:pt x="320700" y="32829"/>
                  </a:lnTo>
                  <a:lnTo>
                    <a:pt x="313692" y="23418"/>
                  </a:lnTo>
                  <a:lnTo>
                    <a:pt x="313851" y="23418"/>
                  </a:lnTo>
                  <a:lnTo>
                    <a:pt x="307619" y="20955"/>
                  </a:lnTo>
                  <a:close/>
                </a:path>
                <a:path w="748029" h="421005">
                  <a:moveTo>
                    <a:pt x="342036" y="22352"/>
                  </a:moveTo>
                  <a:lnTo>
                    <a:pt x="328066" y="22352"/>
                  </a:lnTo>
                  <a:lnTo>
                    <a:pt x="328066" y="113157"/>
                  </a:lnTo>
                  <a:lnTo>
                    <a:pt x="342036" y="113157"/>
                  </a:lnTo>
                  <a:lnTo>
                    <a:pt x="342036" y="43637"/>
                  </a:lnTo>
                  <a:lnTo>
                    <a:pt x="342912" y="40182"/>
                  </a:lnTo>
                  <a:lnTo>
                    <a:pt x="346544" y="34874"/>
                  </a:lnTo>
                  <a:lnTo>
                    <a:pt x="349300" y="33528"/>
                  </a:lnTo>
                  <a:lnTo>
                    <a:pt x="375363" y="33528"/>
                  </a:lnTo>
                  <a:lnTo>
                    <a:pt x="375186" y="32550"/>
                  </a:lnTo>
                  <a:lnTo>
                    <a:pt x="342036" y="32550"/>
                  </a:lnTo>
                  <a:lnTo>
                    <a:pt x="342036" y="22352"/>
                  </a:lnTo>
                  <a:close/>
                </a:path>
                <a:path w="748029" h="421005">
                  <a:moveTo>
                    <a:pt x="375363" y="33528"/>
                  </a:moveTo>
                  <a:lnTo>
                    <a:pt x="356285" y="33528"/>
                  </a:lnTo>
                  <a:lnTo>
                    <a:pt x="358698" y="34696"/>
                  </a:lnTo>
                  <a:lnTo>
                    <a:pt x="360197" y="37020"/>
                  </a:lnTo>
                  <a:lnTo>
                    <a:pt x="361683" y="39255"/>
                  </a:lnTo>
                  <a:lnTo>
                    <a:pt x="362432" y="42659"/>
                  </a:lnTo>
                  <a:lnTo>
                    <a:pt x="362432" y="113157"/>
                  </a:lnTo>
                  <a:lnTo>
                    <a:pt x="376402" y="113157"/>
                  </a:lnTo>
                  <a:lnTo>
                    <a:pt x="376402" y="39255"/>
                  </a:lnTo>
                  <a:lnTo>
                    <a:pt x="375363" y="33528"/>
                  </a:lnTo>
                  <a:close/>
                </a:path>
                <a:path w="748029" h="421005">
                  <a:moveTo>
                    <a:pt x="365404" y="20955"/>
                  </a:moveTo>
                  <a:lnTo>
                    <a:pt x="354609" y="20955"/>
                  </a:lnTo>
                  <a:lnTo>
                    <a:pt x="350977" y="22123"/>
                  </a:lnTo>
                  <a:lnTo>
                    <a:pt x="345478" y="26682"/>
                  </a:lnTo>
                  <a:lnTo>
                    <a:pt x="343433" y="29387"/>
                  </a:lnTo>
                  <a:lnTo>
                    <a:pt x="342036" y="32550"/>
                  </a:lnTo>
                  <a:lnTo>
                    <a:pt x="375186" y="32550"/>
                  </a:lnTo>
                  <a:lnTo>
                    <a:pt x="375094" y="32042"/>
                  </a:lnTo>
                  <a:lnTo>
                    <a:pt x="372491" y="27660"/>
                  </a:lnTo>
                  <a:lnTo>
                    <a:pt x="369874" y="23190"/>
                  </a:lnTo>
                  <a:lnTo>
                    <a:pt x="365404" y="20955"/>
                  </a:lnTo>
                  <a:close/>
                </a:path>
                <a:path w="748029" h="421005">
                  <a:moveTo>
                    <a:pt x="400862" y="34925"/>
                  </a:moveTo>
                  <a:lnTo>
                    <a:pt x="386892" y="34925"/>
                  </a:lnTo>
                  <a:lnTo>
                    <a:pt x="386929" y="90805"/>
                  </a:lnTo>
                  <a:lnTo>
                    <a:pt x="387310" y="95745"/>
                  </a:lnTo>
                  <a:lnTo>
                    <a:pt x="387350" y="96253"/>
                  </a:lnTo>
                  <a:lnTo>
                    <a:pt x="401510" y="113157"/>
                  </a:lnTo>
                  <a:lnTo>
                    <a:pt x="416229" y="113157"/>
                  </a:lnTo>
                  <a:lnTo>
                    <a:pt x="416229" y="100584"/>
                  </a:lnTo>
                  <a:lnTo>
                    <a:pt x="407377" y="100584"/>
                  </a:lnTo>
                  <a:lnTo>
                    <a:pt x="405371" y="99974"/>
                  </a:lnTo>
                  <a:lnTo>
                    <a:pt x="400862" y="87261"/>
                  </a:lnTo>
                  <a:lnTo>
                    <a:pt x="400862" y="34925"/>
                  </a:lnTo>
                  <a:close/>
                </a:path>
                <a:path w="748029" h="421005">
                  <a:moveTo>
                    <a:pt x="402958" y="1397"/>
                  </a:moveTo>
                  <a:lnTo>
                    <a:pt x="388988" y="1397"/>
                  </a:lnTo>
                  <a:lnTo>
                    <a:pt x="389057" y="6515"/>
                  </a:lnTo>
                  <a:lnTo>
                    <a:pt x="388099" y="10896"/>
                  </a:lnTo>
                  <a:lnTo>
                    <a:pt x="383997" y="18719"/>
                  </a:lnTo>
                  <a:lnTo>
                    <a:pt x="381025" y="21234"/>
                  </a:lnTo>
                  <a:lnTo>
                    <a:pt x="377113" y="22352"/>
                  </a:lnTo>
                  <a:lnTo>
                    <a:pt x="377113" y="34925"/>
                  </a:lnTo>
                  <a:lnTo>
                    <a:pt x="416229" y="34925"/>
                  </a:lnTo>
                  <a:lnTo>
                    <a:pt x="416229" y="22352"/>
                  </a:lnTo>
                  <a:lnTo>
                    <a:pt x="392480" y="22352"/>
                  </a:lnTo>
                  <a:lnTo>
                    <a:pt x="395452" y="21424"/>
                  </a:lnTo>
                  <a:lnTo>
                    <a:pt x="397929" y="18999"/>
                  </a:lnTo>
                  <a:lnTo>
                    <a:pt x="399884" y="15087"/>
                  </a:lnTo>
                  <a:lnTo>
                    <a:pt x="401929" y="11087"/>
                  </a:lnTo>
                  <a:lnTo>
                    <a:pt x="402958" y="6515"/>
                  </a:lnTo>
                  <a:lnTo>
                    <a:pt x="402958" y="1397"/>
                  </a:lnTo>
                  <a:close/>
                </a:path>
                <a:path w="748029" h="421005">
                  <a:moveTo>
                    <a:pt x="474624" y="0"/>
                  </a:moveTo>
                  <a:lnTo>
                    <a:pt x="457669" y="0"/>
                  </a:lnTo>
                  <a:lnTo>
                    <a:pt x="451472" y="2654"/>
                  </a:lnTo>
                  <a:lnTo>
                    <a:pt x="446956" y="8521"/>
                  </a:lnTo>
                  <a:lnTo>
                    <a:pt x="443348" y="13253"/>
                  </a:lnTo>
                  <a:lnTo>
                    <a:pt x="441457" y="19697"/>
                  </a:lnTo>
                  <a:lnTo>
                    <a:pt x="441375" y="28359"/>
                  </a:lnTo>
                  <a:lnTo>
                    <a:pt x="442187" y="38022"/>
                  </a:lnTo>
                  <a:lnTo>
                    <a:pt x="444623" y="45923"/>
                  </a:lnTo>
                  <a:lnTo>
                    <a:pt x="448683" y="52062"/>
                  </a:lnTo>
                  <a:lnTo>
                    <a:pt x="454367" y="56438"/>
                  </a:lnTo>
                  <a:lnTo>
                    <a:pt x="448683" y="60970"/>
                  </a:lnTo>
                  <a:lnTo>
                    <a:pt x="444623" y="67440"/>
                  </a:lnTo>
                  <a:lnTo>
                    <a:pt x="442187" y="75848"/>
                  </a:lnTo>
                  <a:lnTo>
                    <a:pt x="441375" y="86194"/>
                  </a:lnTo>
                  <a:lnTo>
                    <a:pt x="441466" y="94889"/>
                  </a:lnTo>
                  <a:lnTo>
                    <a:pt x="443369" y="101422"/>
                  </a:lnTo>
                  <a:lnTo>
                    <a:pt x="447382" y="106730"/>
                  </a:lnTo>
                  <a:lnTo>
                    <a:pt x="451472" y="111950"/>
                  </a:lnTo>
                  <a:lnTo>
                    <a:pt x="457669" y="114554"/>
                  </a:lnTo>
                  <a:lnTo>
                    <a:pt x="474713" y="114554"/>
                  </a:lnTo>
                  <a:lnTo>
                    <a:pt x="481088" y="111671"/>
                  </a:lnTo>
                  <a:lnTo>
                    <a:pt x="485101" y="105892"/>
                  </a:lnTo>
                  <a:lnTo>
                    <a:pt x="487728" y="100975"/>
                  </a:lnTo>
                  <a:lnTo>
                    <a:pt x="487848" y="100584"/>
                  </a:lnTo>
                  <a:lnTo>
                    <a:pt x="458876" y="100584"/>
                  </a:lnTo>
                  <a:lnTo>
                    <a:pt x="455366" y="94889"/>
                  </a:lnTo>
                  <a:lnTo>
                    <a:pt x="455345" y="77724"/>
                  </a:lnTo>
                  <a:lnTo>
                    <a:pt x="455993" y="73393"/>
                  </a:lnTo>
                  <a:lnTo>
                    <a:pt x="457301" y="70408"/>
                  </a:lnTo>
                  <a:lnTo>
                    <a:pt x="458552" y="67440"/>
                  </a:lnTo>
                  <a:lnTo>
                    <a:pt x="460324" y="65290"/>
                  </a:lnTo>
                  <a:lnTo>
                    <a:pt x="462470" y="64262"/>
                  </a:lnTo>
                  <a:lnTo>
                    <a:pt x="464705" y="63233"/>
                  </a:lnTo>
                  <a:lnTo>
                    <a:pt x="467499" y="62725"/>
                  </a:lnTo>
                  <a:lnTo>
                    <a:pt x="497674" y="62725"/>
                  </a:lnTo>
                  <a:lnTo>
                    <a:pt x="497674" y="50152"/>
                  </a:lnTo>
                  <a:lnTo>
                    <a:pt x="465823" y="50152"/>
                  </a:lnTo>
                  <a:lnTo>
                    <a:pt x="461949" y="48844"/>
                  </a:lnTo>
                  <a:lnTo>
                    <a:pt x="459257" y="46240"/>
                  </a:lnTo>
                  <a:lnTo>
                    <a:pt x="456641" y="43637"/>
                  </a:lnTo>
                  <a:lnTo>
                    <a:pt x="455345" y="38608"/>
                  </a:lnTo>
                  <a:lnTo>
                    <a:pt x="455345" y="19697"/>
                  </a:lnTo>
                  <a:lnTo>
                    <a:pt x="458876" y="13970"/>
                  </a:lnTo>
                  <a:lnTo>
                    <a:pt x="487884" y="13970"/>
                  </a:lnTo>
                  <a:lnTo>
                    <a:pt x="487647" y="13253"/>
                  </a:lnTo>
                  <a:lnTo>
                    <a:pt x="484962" y="8521"/>
                  </a:lnTo>
                  <a:lnTo>
                    <a:pt x="480949" y="2844"/>
                  </a:lnTo>
                  <a:lnTo>
                    <a:pt x="474624" y="0"/>
                  </a:lnTo>
                  <a:close/>
                </a:path>
                <a:path w="748029" h="421005">
                  <a:moveTo>
                    <a:pt x="491109" y="62725"/>
                  </a:moveTo>
                  <a:lnTo>
                    <a:pt x="477139" y="62725"/>
                  </a:lnTo>
                  <a:lnTo>
                    <a:pt x="477131" y="87634"/>
                  </a:lnTo>
                  <a:lnTo>
                    <a:pt x="476199" y="93268"/>
                  </a:lnTo>
                  <a:lnTo>
                    <a:pt x="474345" y="96253"/>
                  </a:lnTo>
                  <a:lnTo>
                    <a:pt x="472478" y="99136"/>
                  </a:lnTo>
                  <a:lnTo>
                    <a:pt x="469684" y="100584"/>
                  </a:lnTo>
                  <a:lnTo>
                    <a:pt x="487848" y="100584"/>
                  </a:lnTo>
                  <a:lnTo>
                    <a:pt x="489605" y="94889"/>
                  </a:lnTo>
                  <a:lnTo>
                    <a:pt x="490732" y="87634"/>
                  </a:lnTo>
                  <a:lnTo>
                    <a:pt x="491109" y="79209"/>
                  </a:lnTo>
                  <a:lnTo>
                    <a:pt x="491109" y="62725"/>
                  </a:lnTo>
                  <a:close/>
                </a:path>
                <a:path w="748029" h="421005">
                  <a:moveTo>
                    <a:pt x="491109" y="42189"/>
                  </a:moveTo>
                  <a:lnTo>
                    <a:pt x="477139" y="42189"/>
                  </a:lnTo>
                  <a:lnTo>
                    <a:pt x="477139" y="50152"/>
                  </a:lnTo>
                  <a:lnTo>
                    <a:pt x="491109" y="50152"/>
                  </a:lnTo>
                  <a:lnTo>
                    <a:pt x="491109" y="42189"/>
                  </a:lnTo>
                  <a:close/>
                </a:path>
                <a:path w="748029" h="421005">
                  <a:moveTo>
                    <a:pt x="487884" y="13970"/>
                  </a:moveTo>
                  <a:lnTo>
                    <a:pt x="469684" y="13970"/>
                  </a:lnTo>
                  <a:lnTo>
                    <a:pt x="472478" y="15367"/>
                  </a:lnTo>
                  <a:lnTo>
                    <a:pt x="476199" y="20955"/>
                  </a:lnTo>
                  <a:lnTo>
                    <a:pt x="477094" y="25964"/>
                  </a:lnTo>
                  <a:lnTo>
                    <a:pt x="477139" y="33947"/>
                  </a:lnTo>
                  <a:lnTo>
                    <a:pt x="491109" y="33947"/>
                  </a:lnTo>
                  <a:lnTo>
                    <a:pt x="490839" y="28359"/>
                  </a:lnTo>
                  <a:lnTo>
                    <a:pt x="490723" y="25964"/>
                  </a:lnTo>
                  <a:lnTo>
                    <a:pt x="489721" y="19977"/>
                  </a:lnTo>
                  <a:lnTo>
                    <a:pt x="489674" y="19697"/>
                  </a:lnTo>
                  <a:lnTo>
                    <a:pt x="489569" y="19067"/>
                  </a:lnTo>
                  <a:lnTo>
                    <a:pt x="487884" y="13970"/>
                  </a:lnTo>
                  <a:close/>
                </a:path>
                <a:path w="748029" h="421005">
                  <a:moveTo>
                    <a:pt x="536790" y="75018"/>
                  </a:moveTo>
                  <a:lnTo>
                    <a:pt x="522820" y="75018"/>
                  </a:lnTo>
                  <a:lnTo>
                    <a:pt x="522820" y="85077"/>
                  </a:lnTo>
                  <a:lnTo>
                    <a:pt x="541870" y="114554"/>
                  </a:lnTo>
                  <a:lnTo>
                    <a:pt x="556120" y="114554"/>
                  </a:lnTo>
                  <a:lnTo>
                    <a:pt x="561936" y="112090"/>
                  </a:lnTo>
                  <a:lnTo>
                    <a:pt x="565569" y="107149"/>
                  </a:lnTo>
                  <a:lnTo>
                    <a:pt x="569290" y="102209"/>
                  </a:lnTo>
                  <a:lnTo>
                    <a:pt x="569710" y="100584"/>
                  </a:lnTo>
                  <a:lnTo>
                    <a:pt x="545223" y="100584"/>
                  </a:lnTo>
                  <a:lnTo>
                    <a:pt x="542988" y="99936"/>
                  </a:lnTo>
                  <a:lnTo>
                    <a:pt x="536790" y="82092"/>
                  </a:lnTo>
                  <a:lnTo>
                    <a:pt x="536790" y="75018"/>
                  </a:lnTo>
                  <a:close/>
                </a:path>
                <a:path w="748029" h="421005">
                  <a:moveTo>
                    <a:pt x="554812" y="0"/>
                  </a:moveTo>
                  <a:lnTo>
                    <a:pt x="538886" y="0"/>
                  </a:lnTo>
                  <a:lnTo>
                    <a:pt x="533069" y="2374"/>
                  </a:lnTo>
                  <a:lnTo>
                    <a:pt x="529247" y="7124"/>
                  </a:lnTo>
                  <a:lnTo>
                    <a:pt x="525424" y="11785"/>
                  </a:lnTo>
                  <a:lnTo>
                    <a:pt x="523585" y="18161"/>
                  </a:lnTo>
                  <a:lnTo>
                    <a:pt x="523519" y="32639"/>
                  </a:lnTo>
                  <a:lnTo>
                    <a:pt x="524357" y="37528"/>
                  </a:lnTo>
                  <a:lnTo>
                    <a:pt x="542937" y="60629"/>
                  </a:lnTo>
                  <a:lnTo>
                    <a:pt x="546658" y="63614"/>
                  </a:lnTo>
                  <a:lnTo>
                    <a:pt x="549503" y="66167"/>
                  </a:lnTo>
                  <a:lnTo>
                    <a:pt x="553415" y="70459"/>
                  </a:lnTo>
                  <a:lnTo>
                    <a:pt x="554863" y="72872"/>
                  </a:lnTo>
                  <a:lnTo>
                    <a:pt x="555790" y="75577"/>
                  </a:lnTo>
                  <a:lnTo>
                    <a:pt x="556717" y="78181"/>
                  </a:lnTo>
                  <a:lnTo>
                    <a:pt x="557187" y="81495"/>
                  </a:lnTo>
                  <a:lnTo>
                    <a:pt x="557187" y="91274"/>
                  </a:lnTo>
                  <a:lnTo>
                    <a:pt x="556578" y="94716"/>
                  </a:lnTo>
                  <a:lnTo>
                    <a:pt x="556488" y="95224"/>
                  </a:lnTo>
                  <a:lnTo>
                    <a:pt x="555182" y="97231"/>
                  </a:lnTo>
                  <a:lnTo>
                    <a:pt x="553783" y="99517"/>
                  </a:lnTo>
                  <a:lnTo>
                    <a:pt x="551459" y="100584"/>
                  </a:lnTo>
                  <a:lnTo>
                    <a:pt x="569710" y="100584"/>
                  </a:lnTo>
                  <a:lnTo>
                    <a:pt x="571097" y="95224"/>
                  </a:lnTo>
                  <a:lnTo>
                    <a:pt x="571157" y="79070"/>
                  </a:lnTo>
                  <a:lnTo>
                    <a:pt x="570318" y="73672"/>
                  </a:lnTo>
                  <a:lnTo>
                    <a:pt x="545960" y="44792"/>
                  </a:lnTo>
                  <a:lnTo>
                    <a:pt x="542699" y="41630"/>
                  </a:lnTo>
                  <a:lnTo>
                    <a:pt x="538518" y="35572"/>
                  </a:lnTo>
                  <a:lnTo>
                    <a:pt x="537489" y="31711"/>
                  </a:lnTo>
                  <a:lnTo>
                    <a:pt x="537489" y="22212"/>
                  </a:lnTo>
                  <a:lnTo>
                    <a:pt x="538238" y="18859"/>
                  </a:lnTo>
                  <a:lnTo>
                    <a:pt x="541210" y="14947"/>
                  </a:lnTo>
                  <a:lnTo>
                    <a:pt x="543547" y="13970"/>
                  </a:lnTo>
                  <a:lnTo>
                    <a:pt x="567499" y="13970"/>
                  </a:lnTo>
                  <a:lnTo>
                    <a:pt x="567158" y="12885"/>
                  </a:lnTo>
                  <a:lnTo>
                    <a:pt x="564591" y="8242"/>
                  </a:lnTo>
                  <a:lnTo>
                    <a:pt x="560768" y="2743"/>
                  </a:lnTo>
                  <a:lnTo>
                    <a:pt x="554812" y="0"/>
                  </a:lnTo>
                  <a:close/>
                </a:path>
                <a:path w="748029" h="421005">
                  <a:moveTo>
                    <a:pt x="567499" y="13970"/>
                  </a:moveTo>
                  <a:lnTo>
                    <a:pt x="550062" y="13970"/>
                  </a:lnTo>
                  <a:lnTo>
                    <a:pt x="552526" y="15367"/>
                  </a:lnTo>
                  <a:lnTo>
                    <a:pt x="554440" y="18718"/>
                  </a:lnTo>
                  <a:lnTo>
                    <a:pt x="555701" y="20866"/>
                  </a:lnTo>
                  <a:lnTo>
                    <a:pt x="556430" y="25739"/>
                  </a:lnTo>
                  <a:lnTo>
                    <a:pt x="556488" y="33947"/>
                  </a:lnTo>
                  <a:lnTo>
                    <a:pt x="570458" y="33947"/>
                  </a:lnTo>
                  <a:lnTo>
                    <a:pt x="570109" y="26123"/>
                  </a:lnTo>
                  <a:lnTo>
                    <a:pt x="570091" y="25739"/>
                  </a:lnTo>
                  <a:lnTo>
                    <a:pt x="569013" y="18859"/>
                  </a:lnTo>
                  <a:lnTo>
                    <a:pt x="568888" y="18389"/>
                  </a:lnTo>
                  <a:lnTo>
                    <a:pt x="567499" y="13970"/>
                  </a:lnTo>
                  <a:close/>
                </a:path>
                <a:path w="748029" h="421005">
                  <a:moveTo>
                    <a:pt x="608241" y="20955"/>
                  </a:moveTo>
                  <a:lnTo>
                    <a:pt x="591388" y="20955"/>
                  </a:lnTo>
                  <a:lnTo>
                    <a:pt x="585190" y="23558"/>
                  </a:lnTo>
                  <a:lnTo>
                    <a:pt x="575411" y="53505"/>
                  </a:lnTo>
                  <a:lnTo>
                    <a:pt x="575411" y="82003"/>
                  </a:lnTo>
                  <a:lnTo>
                    <a:pt x="575778" y="89885"/>
                  </a:lnTo>
                  <a:lnTo>
                    <a:pt x="576878" y="96634"/>
                  </a:lnTo>
                  <a:lnTo>
                    <a:pt x="578624" y="101981"/>
                  </a:lnTo>
                  <a:lnTo>
                    <a:pt x="578712" y="102249"/>
                  </a:lnTo>
                  <a:lnTo>
                    <a:pt x="581279" y="106730"/>
                  </a:lnTo>
                  <a:lnTo>
                    <a:pt x="585190" y="111950"/>
                  </a:lnTo>
                  <a:lnTo>
                    <a:pt x="591388" y="114554"/>
                  </a:lnTo>
                  <a:lnTo>
                    <a:pt x="608241" y="114554"/>
                  </a:lnTo>
                  <a:lnTo>
                    <a:pt x="614299" y="111950"/>
                  </a:lnTo>
                  <a:lnTo>
                    <a:pt x="618020" y="106730"/>
                  </a:lnTo>
                  <a:lnTo>
                    <a:pt x="621498" y="101981"/>
                  </a:lnTo>
                  <a:lnTo>
                    <a:pt x="596226" y="101981"/>
                  </a:lnTo>
                  <a:lnTo>
                    <a:pt x="593572" y="100723"/>
                  </a:lnTo>
                  <a:lnTo>
                    <a:pt x="589381" y="44615"/>
                  </a:lnTo>
                  <a:lnTo>
                    <a:pt x="590219" y="39954"/>
                  </a:lnTo>
                  <a:lnTo>
                    <a:pt x="591896" y="37439"/>
                  </a:lnTo>
                  <a:lnTo>
                    <a:pt x="593572" y="34836"/>
                  </a:lnTo>
                  <a:lnTo>
                    <a:pt x="596226" y="33528"/>
                  </a:lnTo>
                  <a:lnTo>
                    <a:pt x="621498" y="33528"/>
                  </a:lnTo>
                  <a:lnTo>
                    <a:pt x="618020" y="28778"/>
                  </a:lnTo>
                  <a:lnTo>
                    <a:pt x="614299" y="23558"/>
                  </a:lnTo>
                  <a:lnTo>
                    <a:pt x="608241" y="20955"/>
                  </a:lnTo>
                  <a:close/>
                </a:path>
                <a:path w="748029" h="421005">
                  <a:moveTo>
                    <a:pt x="623747" y="77533"/>
                  </a:moveTo>
                  <a:lnTo>
                    <a:pt x="609777" y="77533"/>
                  </a:lnTo>
                  <a:lnTo>
                    <a:pt x="609777" y="90995"/>
                  </a:lnTo>
                  <a:lnTo>
                    <a:pt x="608990" y="95694"/>
                  </a:lnTo>
                  <a:lnTo>
                    <a:pt x="607402" y="98209"/>
                  </a:lnTo>
                  <a:lnTo>
                    <a:pt x="605917" y="100723"/>
                  </a:lnTo>
                  <a:lnTo>
                    <a:pt x="603402" y="101981"/>
                  </a:lnTo>
                  <a:lnTo>
                    <a:pt x="621498" y="101981"/>
                  </a:lnTo>
                  <a:lnTo>
                    <a:pt x="621842" y="101511"/>
                  </a:lnTo>
                  <a:lnTo>
                    <a:pt x="623747" y="93268"/>
                  </a:lnTo>
                  <a:lnTo>
                    <a:pt x="623747" y="77533"/>
                  </a:lnTo>
                  <a:close/>
                </a:path>
                <a:path w="748029" h="421005">
                  <a:moveTo>
                    <a:pt x="621498" y="33528"/>
                  </a:moveTo>
                  <a:lnTo>
                    <a:pt x="603313" y="33528"/>
                  </a:lnTo>
                  <a:lnTo>
                    <a:pt x="605860" y="34836"/>
                  </a:lnTo>
                  <a:lnTo>
                    <a:pt x="608990" y="39814"/>
                  </a:lnTo>
                  <a:lnTo>
                    <a:pt x="609777" y="44615"/>
                  </a:lnTo>
                  <a:lnTo>
                    <a:pt x="609777" y="57975"/>
                  </a:lnTo>
                  <a:lnTo>
                    <a:pt x="623747" y="57975"/>
                  </a:lnTo>
                  <a:lnTo>
                    <a:pt x="623747" y="42240"/>
                  </a:lnTo>
                  <a:lnTo>
                    <a:pt x="621842" y="33997"/>
                  </a:lnTo>
                  <a:lnTo>
                    <a:pt x="621498" y="33528"/>
                  </a:lnTo>
                  <a:close/>
                </a:path>
                <a:path w="748029" h="421005">
                  <a:moveTo>
                    <a:pt x="674113" y="33528"/>
                  </a:moveTo>
                  <a:lnTo>
                    <a:pt x="655535" y="33528"/>
                  </a:lnTo>
                  <a:lnTo>
                    <a:pt x="657860" y="34455"/>
                  </a:lnTo>
                  <a:lnTo>
                    <a:pt x="659358" y="36322"/>
                  </a:lnTo>
                  <a:lnTo>
                    <a:pt x="660933" y="38188"/>
                  </a:lnTo>
                  <a:lnTo>
                    <a:pt x="661733" y="41122"/>
                  </a:lnTo>
                  <a:lnTo>
                    <a:pt x="661733" y="48475"/>
                  </a:lnTo>
                  <a:lnTo>
                    <a:pt x="660565" y="51219"/>
                  </a:lnTo>
                  <a:lnTo>
                    <a:pt x="658241" y="53365"/>
                  </a:lnTo>
                  <a:lnTo>
                    <a:pt x="656005" y="55511"/>
                  </a:lnTo>
                  <a:lnTo>
                    <a:pt x="652513" y="57975"/>
                  </a:lnTo>
                  <a:lnTo>
                    <a:pt x="643191" y="63474"/>
                  </a:lnTo>
                  <a:lnTo>
                    <a:pt x="639470" y="65989"/>
                  </a:lnTo>
                  <a:lnTo>
                    <a:pt x="636587" y="68313"/>
                  </a:lnTo>
                  <a:lnTo>
                    <a:pt x="633691" y="70548"/>
                  </a:lnTo>
                  <a:lnTo>
                    <a:pt x="631177" y="73621"/>
                  </a:lnTo>
                  <a:lnTo>
                    <a:pt x="626986" y="81356"/>
                  </a:lnTo>
                  <a:lnTo>
                    <a:pt x="625970" y="86055"/>
                  </a:lnTo>
                  <a:lnTo>
                    <a:pt x="625970" y="99098"/>
                  </a:lnTo>
                  <a:lnTo>
                    <a:pt x="627579" y="104546"/>
                  </a:lnTo>
                  <a:lnTo>
                    <a:pt x="627646" y="104775"/>
                  </a:lnTo>
                  <a:lnTo>
                    <a:pt x="630879" y="108546"/>
                  </a:lnTo>
                  <a:lnTo>
                    <a:pt x="634441" y="112598"/>
                  </a:lnTo>
                  <a:lnTo>
                    <a:pt x="638911" y="114554"/>
                  </a:lnTo>
                  <a:lnTo>
                    <a:pt x="652602" y="114554"/>
                  </a:lnTo>
                  <a:lnTo>
                    <a:pt x="658380" y="110693"/>
                  </a:lnTo>
                  <a:lnTo>
                    <a:pt x="661733" y="102958"/>
                  </a:lnTo>
                  <a:lnTo>
                    <a:pt x="675725" y="102958"/>
                  </a:lnTo>
                  <a:lnTo>
                    <a:pt x="675718" y="101981"/>
                  </a:lnTo>
                  <a:lnTo>
                    <a:pt x="646544" y="101981"/>
                  </a:lnTo>
                  <a:lnTo>
                    <a:pt x="643991" y="100863"/>
                  </a:lnTo>
                  <a:lnTo>
                    <a:pt x="642315" y="98628"/>
                  </a:lnTo>
                  <a:lnTo>
                    <a:pt x="640727" y="96393"/>
                  </a:lnTo>
                  <a:lnTo>
                    <a:pt x="639940" y="93408"/>
                  </a:lnTo>
                  <a:lnTo>
                    <a:pt x="639940" y="85407"/>
                  </a:lnTo>
                  <a:lnTo>
                    <a:pt x="641096" y="81953"/>
                  </a:lnTo>
                  <a:lnTo>
                    <a:pt x="643432" y="79349"/>
                  </a:lnTo>
                  <a:lnTo>
                    <a:pt x="645756" y="76644"/>
                  </a:lnTo>
                  <a:lnTo>
                    <a:pt x="649058" y="73761"/>
                  </a:lnTo>
                  <a:lnTo>
                    <a:pt x="653351" y="70688"/>
                  </a:lnTo>
                  <a:lnTo>
                    <a:pt x="655675" y="69100"/>
                  </a:lnTo>
                  <a:lnTo>
                    <a:pt x="657491" y="67754"/>
                  </a:lnTo>
                  <a:lnTo>
                    <a:pt x="658799" y="66636"/>
                  </a:lnTo>
                  <a:lnTo>
                    <a:pt x="660095" y="65430"/>
                  </a:lnTo>
                  <a:lnTo>
                    <a:pt x="661073" y="64173"/>
                  </a:lnTo>
                  <a:lnTo>
                    <a:pt x="661733" y="62865"/>
                  </a:lnTo>
                  <a:lnTo>
                    <a:pt x="675703" y="62865"/>
                  </a:lnTo>
                  <a:lnTo>
                    <a:pt x="675652" y="39255"/>
                  </a:lnTo>
                  <a:lnTo>
                    <a:pt x="674113" y="33528"/>
                  </a:lnTo>
                  <a:close/>
                </a:path>
                <a:path w="748029" h="421005">
                  <a:moveTo>
                    <a:pt x="675725" y="102958"/>
                  </a:moveTo>
                  <a:lnTo>
                    <a:pt x="661733" y="102958"/>
                  </a:lnTo>
                  <a:lnTo>
                    <a:pt x="661805" y="105105"/>
                  </a:lnTo>
                  <a:lnTo>
                    <a:pt x="661962" y="106311"/>
                  </a:lnTo>
                  <a:lnTo>
                    <a:pt x="662889" y="110223"/>
                  </a:lnTo>
                  <a:lnTo>
                    <a:pt x="663587" y="111848"/>
                  </a:lnTo>
                  <a:lnTo>
                    <a:pt x="664527" y="113157"/>
                  </a:lnTo>
                  <a:lnTo>
                    <a:pt x="677100" y="113157"/>
                  </a:lnTo>
                  <a:lnTo>
                    <a:pt x="676453" y="110693"/>
                  </a:lnTo>
                  <a:lnTo>
                    <a:pt x="676048" y="108686"/>
                  </a:lnTo>
                  <a:lnTo>
                    <a:pt x="675843" y="106870"/>
                  </a:lnTo>
                  <a:lnTo>
                    <a:pt x="675725" y="102958"/>
                  </a:lnTo>
                  <a:close/>
                </a:path>
                <a:path w="748029" h="421005">
                  <a:moveTo>
                    <a:pt x="675703" y="62865"/>
                  </a:moveTo>
                  <a:lnTo>
                    <a:pt x="661733" y="62865"/>
                  </a:lnTo>
                  <a:lnTo>
                    <a:pt x="661733" y="91782"/>
                  </a:lnTo>
                  <a:lnTo>
                    <a:pt x="661174" y="93929"/>
                  </a:lnTo>
                  <a:lnTo>
                    <a:pt x="659866" y="96164"/>
                  </a:lnTo>
                  <a:lnTo>
                    <a:pt x="657821" y="98488"/>
                  </a:lnTo>
                  <a:lnTo>
                    <a:pt x="656646" y="99885"/>
                  </a:lnTo>
                  <a:lnTo>
                    <a:pt x="655752" y="100863"/>
                  </a:lnTo>
                  <a:lnTo>
                    <a:pt x="653249" y="101981"/>
                  </a:lnTo>
                  <a:lnTo>
                    <a:pt x="675718" y="101981"/>
                  </a:lnTo>
                  <a:lnTo>
                    <a:pt x="675703" y="62865"/>
                  </a:lnTo>
                  <a:close/>
                </a:path>
                <a:path w="748029" h="421005">
                  <a:moveTo>
                    <a:pt x="660844" y="20955"/>
                  </a:moveTo>
                  <a:lnTo>
                    <a:pt x="643610" y="20955"/>
                  </a:lnTo>
                  <a:lnTo>
                    <a:pt x="637374" y="23418"/>
                  </a:lnTo>
                  <a:lnTo>
                    <a:pt x="630021" y="33197"/>
                  </a:lnTo>
                  <a:lnTo>
                    <a:pt x="628205" y="40182"/>
                  </a:lnTo>
                  <a:lnTo>
                    <a:pt x="628205" y="51409"/>
                  </a:lnTo>
                  <a:lnTo>
                    <a:pt x="642175" y="51409"/>
                  </a:lnTo>
                  <a:lnTo>
                    <a:pt x="642175" y="42887"/>
                  </a:lnTo>
                  <a:lnTo>
                    <a:pt x="642969" y="39446"/>
                  </a:lnTo>
                  <a:lnTo>
                    <a:pt x="643013" y="39255"/>
                  </a:lnTo>
                  <a:lnTo>
                    <a:pt x="644690" y="37020"/>
                  </a:lnTo>
                  <a:lnTo>
                    <a:pt x="646366" y="34696"/>
                  </a:lnTo>
                  <a:lnTo>
                    <a:pt x="648919" y="33528"/>
                  </a:lnTo>
                  <a:lnTo>
                    <a:pt x="674113" y="33528"/>
                  </a:lnTo>
                  <a:lnTo>
                    <a:pt x="674024" y="33197"/>
                  </a:lnTo>
                  <a:lnTo>
                    <a:pt x="673925" y="32829"/>
                  </a:lnTo>
                  <a:lnTo>
                    <a:pt x="666917" y="23418"/>
                  </a:lnTo>
                  <a:lnTo>
                    <a:pt x="667076" y="23418"/>
                  </a:lnTo>
                  <a:lnTo>
                    <a:pt x="660844" y="20955"/>
                  </a:lnTo>
                  <a:close/>
                </a:path>
                <a:path w="748029" h="421005">
                  <a:moveTo>
                    <a:pt x="695261" y="1397"/>
                  </a:moveTo>
                  <a:lnTo>
                    <a:pt x="681291" y="1397"/>
                  </a:lnTo>
                  <a:lnTo>
                    <a:pt x="681291" y="113157"/>
                  </a:lnTo>
                  <a:lnTo>
                    <a:pt x="695261" y="113157"/>
                  </a:lnTo>
                  <a:lnTo>
                    <a:pt x="695261" y="1397"/>
                  </a:lnTo>
                  <a:close/>
                </a:path>
                <a:path w="748029" h="421005">
                  <a:moveTo>
                    <a:pt x="732332" y="20955"/>
                  </a:moveTo>
                  <a:lnTo>
                    <a:pt x="715479" y="20955"/>
                  </a:lnTo>
                  <a:lnTo>
                    <a:pt x="709282" y="23558"/>
                  </a:lnTo>
                  <a:lnTo>
                    <a:pt x="699503" y="82003"/>
                  </a:lnTo>
                  <a:lnTo>
                    <a:pt x="699870" y="89885"/>
                  </a:lnTo>
                  <a:lnTo>
                    <a:pt x="700970" y="96634"/>
                  </a:lnTo>
                  <a:lnTo>
                    <a:pt x="702716" y="101981"/>
                  </a:lnTo>
                  <a:lnTo>
                    <a:pt x="702803" y="102249"/>
                  </a:lnTo>
                  <a:lnTo>
                    <a:pt x="705370" y="106730"/>
                  </a:lnTo>
                  <a:lnTo>
                    <a:pt x="709282" y="111950"/>
                  </a:lnTo>
                  <a:lnTo>
                    <a:pt x="715479" y="114554"/>
                  </a:lnTo>
                  <a:lnTo>
                    <a:pt x="732332" y="114554"/>
                  </a:lnTo>
                  <a:lnTo>
                    <a:pt x="738390" y="111950"/>
                  </a:lnTo>
                  <a:lnTo>
                    <a:pt x="742111" y="106730"/>
                  </a:lnTo>
                  <a:lnTo>
                    <a:pt x="745590" y="101981"/>
                  </a:lnTo>
                  <a:lnTo>
                    <a:pt x="720318" y="101981"/>
                  </a:lnTo>
                  <a:lnTo>
                    <a:pt x="717664" y="100723"/>
                  </a:lnTo>
                  <a:lnTo>
                    <a:pt x="713473" y="69850"/>
                  </a:lnTo>
                  <a:lnTo>
                    <a:pt x="747839" y="69850"/>
                  </a:lnTo>
                  <a:lnTo>
                    <a:pt x="747839" y="60071"/>
                  </a:lnTo>
                  <a:lnTo>
                    <a:pt x="713473" y="60071"/>
                  </a:lnTo>
                  <a:lnTo>
                    <a:pt x="713473" y="44615"/>
                  </a:lnTo>
                  <a:lnTo>
                    <a:pt x="714311" y="39954"/>
                  </a:lnTo>
                  <a:lnTo>
                    <a:pt x="715987" y="37439"/>
                  </a:lnTo>
                  <a:lnTo>
                    <a:pt x="717664" y="34836"/>
                  </a:lnTo>
                  <a:lnTo>
                    <a:pt x="720318" y="33528"/>
                  </a:lnTo>
                  <a:lnTo>
                    <a:pt x="745590" y="33528"/>
                  </a:lnTo>
                  <a:lnTo>
                    <a:pt x="742111" y="28778"/>
                  </a:lnTo>
                  <a:lnTo>
                    <a:pt x="738390" y="23558"/>
                  </a:lnTo>
                  <a:lnTo>
                    <a:pt x="732332" y="20955"/>
                  </a:lnTo>
                  <a:close/>
                </a:path>
                <a:path w="748029" h="421005">
                  <a:moveTo>
                    <a:pt x="747839" y="77533"/>
                  </a:moveTo>
                  <a:lnTo>
                    <a:pt x="733869" y="77533"/>
                  </a:lnTo>
                  <a:lnTo>
                    <a:pt x="733869" y="90995"/>
                  </a:lnTo>
                  <a:lnTo>
                    <a:pt x="733082" y="95694"/>
                  </a:lnTo>
                  <a:lnTo>
                    <a:pt x="731494" y="98209"/>
                  </a:lnTo>
                  <a:lnTo>
                    <a:pt x="730008" y="100723"/>
                  </a:lnTo>
                  <a:lnTo>
                    <a:pt x="727494" y="101981"/>
                  </a:lnTo>
                  <a:lnTo>
                    <a:pt x="745590" y="101981"/>
                  </a:lnTo>
                  <a:lnTo>
                    <a:pt x="745934" y="101511"/>
                  </a:lnTo>
                  <a:lnTo>
                    <a:pt x="747839" y="93268"/>
                  </a:lnTo>
                  <a:lnTo>
                    <a:pt x="747839" y="77533"/>
                  </a:lnTo>
                  <a:close/>
                </a:path>
                <a:path w="748029" h="421005">
                  <a:moveTo>
                    <a:pt x="745590" y="33528"/>
                  </a:moveTo>
                  <a:lnTo>
                    <a:pt x="727392" y="33528"/>
                  </a:lnTo>
                  <a:lnTo>
                    <a:pt x="729939" y="34836"/>
                  </a:lnTo>
                  <a:lnTo>
                    <a:pt x="733082" y="39814"/>
                  </a:lnTo>
                  <a:lnTo>
                    <a:pt x="733869" y="44615"/>
                  </a:lnTo>
                  <a:lnTo>
                    <a:pt x="733869" y="60071"/>
                  </a:lnTo>
                  <a:lnTo>
                    <a:pt x="747839" y="60071"/>
                  </a:lnTo>
                  <a:lnTo>
                    <a:pt x="747839" y="42240"/>
                  </a:lnTo>
                  <a:lnTo>
                    <a:pt x="745934" y="33997"/>
                  </a:lnTo>
                  <a:lnTo>
                    <a:pt x="745590" y="33528"/>
                  </a:lnTo>
                  <a:close/>
                </a:path>
                <a:path w="748029" h="421005">
                  <a:moveTo>
                    <a:pt x="13970" y="162052"/>
                  </a:moveTo>
                  <a:lnTo>
                    <a:pt x="0" y="162052"/>
                  </a:lnTo>
                  <a:lnTo>
                    <a:pt x="9" y="236004"/>
                  </a:lnTo>
                  <a:lnTo>
                    <a:pt x="1207" y="242658"/>
                  </a:lnTo>
                  <a:lnTo>
                    <a:pt x="1308" y="243217"/>
                  </a:lnTo>
                  <a:lnTo>
                    <a:pt x="3911" y="247688"/>
                  </a:lnTo>
                  <a:lnTo>
                    <a:pt x="6432" y="251929"/>
                  </a:lnTo>
                  <a:lnTo>
                    <a:pt x="6515" y="252069"/>
                  </a:lnTo>
                  <a:lnTo>
                    <a:pt x="10985" y="254254"/>
                  </a:lnTo>
                  <a:lnTo>
                    <a:pt x="21793" y="254254"/>
                  </a:lnTo>
                  <a:lnTo>
                    <a:pt x="25374" y="253136"/>
                  </a:lnTo>
                  <a:lnTo>
                    <a:pt x="30873" y="248577"/>
                  </a:lnTo>
                  <a:lnTo>
                    <a:pt x="32969" y="245821"/>
                  </a:lnTo>
                  <a:lnTo>
                    <a:pt x="34366" y="242658"/>
                  </a:lnTo>
                  <a:lnTo>
                    <a:pt x="48385" y="242658"/>
                  </a:lnTo>
                  <a:lnTo>
                    <a:pt x="48384" y="241681"/>
                  </a:lnTo>
                  <a:lnTo>
                    <a:pt x="20116" y="241681"/>
                  </a:lnTo>
                  <a:lnTo>
                    <a:pt x="17691" y="240563"/>
                  </a:lnTo>
                  <a:lnTo>
                    <a:pt x="16205" y="238328"/>
                  </a:lnTo>
                  <a:lnTo>
                    <a:pt x="14719" y="236004"/>
                  </a:lnTo>
                  <a:lnTo>
                    <a:pt x="13970" y="232549"/>
                  </a:lnTo>
                  <a:lnTo>
                    <a:pt x="13970" y="162052"/>
                  </a:lnTo>
                  <a:close/>
                </a:path>
                <a:path w="748029" h="421005">
                  <a:moveTo>
                    <a:pt x="48385" y="242658"/>
                  </a:moveTo>
                  <a:lnTo>
                    <a:pt x="34366" y="242658"/>
                  </a:lnTo>
                  <a:lnTo>
                    <a:pt x="34366" y="244335"/>
                  </a:lnTo>
                  <a:lnTo>
                    <a:pt x="37160" y="252857"/>
                  </a:lnTo>
                  <a:lnTo>
                    <a:pt x="49733" y="252857"/>
                  </a:lnTo>
                  <a:lnTo>
                    <a:pt x="49085" y="250812"/>
                  </a:lnTo>
                  <a:lnTo>
                    <a:pt x="48666" y="248945"/>
                  </a:lnTo>
                  <a:lnTo>
                    <a:pt x="48624" y="248577"/>
                  </a:lnTo>
                  <a:lnTo>
                    <a:pt x="48523" y="247688"/>
                  </a:lnTo>
                  <a:lnTo>
                    <a:pt x="48402" y="245821"/>
                  </a:lnTo>
                  <a:lnTo>
                    <a:pt x="48385" y="242658"/>
                  </a:lnTo>
                  <a:close/>
                </a:path>
                <a:path w="748029" h="421005">
                  <a:moveTo>
                    <a:pt x="48336" y="162052"/>
                  </a:moveTo>
                  <a:lnTo>
                    <a:pt x="34366" y="162052"/>
                  </a:lnTo>
                  <a:lnTo>
                    <a:pt x="34366" y="231571"/>
                  </a:lnTo>
                  <a:lnTo>
                    <a:pt x="33439" y="235064"/>
                  </a:lnTo>
                  <a:lnTo>
                    <a:pt x="31572" y="237769"/>
                  </a:lnTo>
                  <a:lnTo>
                    <a:pt x="29806" y="240372"/>
                  </a:lnTo>
                  <a:lnTo>
                    <a:pt x="27101" y="241681"/>
                  </a:lnTo>
                  <a:lnTo>
                    <a:pt x="48384" y="241681"/>
                  </a:lnTo>
                  <a:lnTo>
                    <a:pt x="48336" y="162052"/>
                  </a:lnTo>
                  <a:close/>
                </a:path>
                <a:path w="748029" h="421005">
                  <a:moveTo>
                    <a:pt x="67246" y="162052"/>
                  </a:moveTo>
                  <a:lnTo>
                    <a:pt x="53276" y="162052"/>
                  </a:lnTo>
                  <a:lnTo>
                    <a:pt x="53276" y="280797"/>
                  </a:lnTo>
                  <a:lnTo>
                    <a:pt x="67246" y="280797"/>
                  </a:lnTo>
                  <a:lnTo>
                    <a:pt x="67246" y="242658"/>
                  </a:lnTo>
                  <a:lnTo>
                    <a:pt x="100405" y="242658"/>
                  </a:lnTo>
                  <a:lnTo>
                    <a:pt x="100581" y="241681"/>
                  </a:lnTo>
                  <a:lnTo>
                    <a:pt x="74510" y="241681"/>
                  </a:lnTo>
                  <a:lnTo>
                    <a:pt x="71767" y="240372"/>
                  </a:lnTo>
                  <a:lnTo>
                    <a:pt x="69900" y="237769"/>
                  </a:lnTo>
                  <a:lnTo>
                    <a:pt x="68135" y="235064"/>
                  </a:lnTo>
                  <a:lnTo>
                    <a:pt x="67246" y="231571"/>
                  </a:lnTo>
                  <a:lnTo>
                    <a:pt x="67246" y="183337"/>
                  </a:lnTo>
                  <a:lnTo>
                    <a:pt x="68135" y="179882"/>
                  </a:lnTo>
                  <a:lnTo>
                    <a:pt x="69900" y="177279"/>
                  </a:lnTo>
                  <a:lnTo>
                    <a:pt x="71767" y="174574"/>
                  </a:lnTo>
                  <a:lnTo>
                    <a:pt x="74510" y="173228"/>
                  </a:lnTo>
                  <a:lnTo>
                    <a:pt x="100574" y="173228"/>
                  </a:lnTo>
                  <a:lnTo>
                    <a:pt x="100396" y="172250"/>
                  </a:lnTo>
                  <a:lnTo>
                    <a:pt x="67246" y="172250"/>
                  </a:lnTo>
                  <a:lnTo>
                    <a:pt x="67246" y="162052"/>
                  </a:lnTo>
                  <a:close/>
                </a:path>
                <a:path w="748029" h="421005">
                  <a:moveTo>
                    <a:pt x="100405" y="242658"/>
                  </a:moveTo>
                  <a:lnTo>
                    <a:pt x="67246" y="242658"/>
                  </a:lnTo>
                  <a:lnTo>
                    <a:pt x="68643" y="245821"/>
                  </a:lnTo>
                  <a:lnTo>
                    <a:pt x="70688" y="248577"/>
                  </a:lnTo>
                  <a:lnTo>
                    <a:pt x="73393" y="250901"/>
                  </a:lnTo>
                  <a:lnTo>
                    <a:pt x="76187" y="253136"/>
                  </a:lnTo>
                  <a:lnTo>
                    <a:pt x="79819" y="254254"/>
                  </a:lnTo>
                  <a:lnTo>
                    <a:pt x="90627" y="254254"/>
                  </a:lnTo>
                  <a:lnTo>
                    <a:pt x="95097" y="252069"/>
                  </a:lnTo>
                  <a:lnTo>
                    <a:pt x="97701" y="247688"/>
                  </a:lnTo>
                  <a:lnTo>
                    <a:pt x="100304" y="243217"/>
                  </a:lnTo>
                  <a:lnTo>
                    <a:pt x="100405" y="242658"/>
                  </a:lnTo>
                  <a:close/>
                </a:path>
                <a:path w="748029" h="421005">
                  <a:moveTo>
                    <a:pt x="100574" y="173228"/>
                  </a:moveTo>
                  <a:lnTo>
                    <a:pt x="81495" y="173228"/>
                  </a:lnTo>
                  <a:lnTo>
                    <a:pt x="83921" y="174396"/>
                  </a:lnTo>
                  <a:lnTo>
                    <a:pt x="85407" y="176720"/>
                  </a:lnTo>
                  <a:lnTo>
                    <a:pt x="86893" y="178955"/>
                  </a:lnTo>
                  <a:lnTo>
                    <a:pt x="87642" y="182359"/>
                  </a:lnTo>
                  <a:lnTo>
                    <a:pt x="87642" y="232549"/>
                  </a:lnTo>
                  <a:lnTo>
                    <a:pt x="81495" y="241681"/>
                  </a:lnTo>
                  <a:lnTo>
                    <a:pt x="100581" y="241681"/>
                  </a:lnTo>
                  <a:lnTo>
                    <a:pt x="101603" y="236004"/>
                  </a:lnTo>
                  <a:lnTo>
                    <a:pt x="101612" y="178955"/>
                  </a:lnTo>
                  <a:lnTo>
                    <a:pt x="100574" y="173228"/>
                  </a:lnTo>
                  <a:close/>
                </a:path>
                <a:path w="748029" h="421005">
                  <a:moveTo>
                    <a:pt x="90627" y="160655"/>
                  </a:moveTo>
                  <a:lnTo>
                    <a:pt x="79819" y="160655"/>
                  </a:lnTo>
                  <a:lnTo>
                    <a:pt x="76187" y="161823"/>
                  </a:lnTo>
                  <a:lnTo>
                    <a:pt x="70688" y="166382"/>
                  </a:lnTo>
                  <a:lnTo>
                    <a:pt x="68643" y="169087"/>
                  </a:lnTo>
                  <a:lnTo>
                    <a:pt x="67246" y="172250"/>
                  </a:lnTo>
                  <a:lnTo>
                    <a:pt x="100396" y="172250"/>
                  </a:lnTo>
                  <a:lnTo>
                    <a:pt x="100304" y="171742"/>
                  </a:lnTo>
                  <a:lnTo>
                    <a:pt x="97701" y="167360"/>
                  </a:lnTo>
                  <a:lnTo>
                    <a:pt x="95097" y="162890"/>
                  </a:lnTo>
                  <a:lnTo>
                    <a:pt x="90627" y="160655"/>
                  </a:lnTo>
                  <a:close/>
                </a:path>
                <a:path w="748029" h="421005">
                  <a:moveTo>
                    <a:pt x="140792" y="162052"/>
                  </a:moveTo>
                  <a:lnTo>
                    <a:pt x="126822" y="162052"/>
                  </a:lnTo>
                  <a:lnTo>
                    <a:pt x="126822" y="280797"/>
                  </a:lnTo>
                  <a:lnTo>
                    <a:pt x="140792" y="280797"/>
                  </a:lnTo>
                  <a:lnTo>
                    <a:pt x="140792" y="242658"/>
                  </a:lnTo>
                  <a:lnTo>
                    <a:pt x="173950" y="242658"/>
                  </a:lnTo>
                  <a:lnTo>
                    <a:pt x="174127" y="241681"/>
                  </a:lnTo>
                  <a:lnTo>
                    <a:pt x="148056" y="241681"/>
                  </a:lnTo>
                  <a:lnTo>
                    <a:pt x="145300" y="240372"/>
                  </a:lnTo>
                  <a:lnTo>
                    <a:pt x="143446" y="237769"/>
                  </a:lnTo>
                  <a:lnTo>
                    <a:pt x="141668" y="235064"/>
                  </a:lnTo>
                  <a:lnTo>
                    <a:pt x="140792" y="231571"/>
                  </a:lnTo>
                  <a:lnTo>
                    <a:pt x="140792" y="183337"/>
                  </a:lnTo>
                  <a:lnTo>
                    <a:pt x="141668" y="179882"/>
                  </a:lnTo>
                  <a:lnTo>
                    <a:pt x="145300" y="174574"/>
                  </a:lnTo>
                  <a:lnTo>
                    <a:pt x="148056" y="173228"/>
                  </a:lnTo>
                  <a:lnTo>
                    <a:pt x="174119" y="173228"/>
                  </a:lnTo>
                  <a:lnTo>
                    <a:pt x="173942" y="172250"/>
                  </a:lnTo>
                  <a:lnTo>
                    <a:pt x="140792" y="172250"/>
                  </a:lnTo>
                  <a:lnTo>
                    <a:pt x="140792" y="162052"/>
                  </a:lnTo>
                  <a:close/>
                </a:path>
                <a:path w="748029" h="421005">
                  <a:moveTo>
                    <a:pt x="173950" y="242658"/>
                  </a:moveTo>
                  <a:lnTo>
                    <a:pt x="140792" y="242658"/>
                  </a:lnTo>
                  <a:lnTo>
                    <a:pt x="142189" y="245821"/>
                  </a:lnTo>
                  <a:lnTo>
                    <a:pt x="144233" y="248577"/>
                  </a:lnTo>
                  <a:lnTo>
                    <a:pt x="146939" y="250901"/>
                  </a:lnTo>
                  <a:lnTo>
                    <a:pt x="149733" y="253136"/>
                  </a:lnTo>
                  <a:lnTo>
                    <a:pt x="153365" y="254254"/>
                  </a:lnTo>
                  <a:lnTo>
                    <a:pt x="164160" y="254254"/>
                  </a:lnTo>
                  <a:lnTo>
                    <a:pt x="168630" y="252069"/>
                  </a:lnTo>
                  <a:lnTo>
                    <a:pt x="171246" y="247688"/>
                  </a:lnTo>
                  <a:lnTo>
                    <a:pt x="173850" y="243217"/>
                  </a:lnTo>
                  <a:lnTo>
                    <a:pt x="173950" y="242658"/>
                  </a:lnTo>
                  <a:close/>
                </a:path>
                <a:path w="748029" h="421005">
                  <a:moveTo>
                    <a:pt x="174119" y="173228"/>
                  </a:moveTo>
                  <a:lnTo>
                    <a:pt x="155041" y="173228"/>
                  </a:lnTo>
                  <a:lnTo>
                    <a:pt x="157454" y="174396"/>
                  </a:lnTo>
                  <a:lnTo>
                    <a:pt x="158953" y="176720"/>
                  </a:lnTo>
                  <a:lnTo>
                    <a:pt x="160439" y="178955"/>
                  </a:lnTo>
                  <a:lnTo>
                    <a:pt x="161188" y="182359"/>
                  </a:lnTo>
                  <a:lnTo>
                    <a:pt x="161188" y="232549"/>
                  </a:lnTo>
                  <a:lnTo>
                    <a:pt x="160439" y="236004"/>
                  </a:lnTo>
                  <a:lnTo>
                    <a:pt x="158953" y="238328"/>
                  </a:lnTo>
                  <a:lnTo>
                    <a:pt x="157454" y="240563"/>
                  </a:lnTo>
                  <a:lnTo>
                    <a:pt x="155041" y="241681"/>
                  </a:lnTo>
                  <a:lnTo>
                    <a:pt x="174127" y="241681"/>
                  </a:lnTo>
                  <a:lnTo>
                    <a:pt x="175149" y="236004"/>
                  </a:lnTo>
                  <a:lnTo>
                    <a:pt x="175158" y="178955"/>
                  </a:lnTo>
                  <a:lnTo>
                    <a:pt x="174119" y="173228"/>
                  </a:lnTo>
                  <a:close/>
                </a:path>
                <a:path w="748029" h="421005">
                  <a:moveTo>
                    <a:pt x="164160" y="160655"/>
                  </a:moveTo>
                  <a:lnTo>
                    <a:pt x="153365" y="160655"/>
                  </a:lnTo>
                  <a:lnTo>
                    <a:pt x="149733" y="161823"/>
                  </a:lnTo>
                  <a:lnTo>
                    <a:pt x="144233" y="166382"/>
                  </a:lnTo>
                  <a:lnTo>
                    <a:pt x="142189" y="169087"/>
                  </a:lnTo>
                  <a:lnTo>
                    <a:pt x="140792" y="172250"/>
                  </a:lnTo>
                  <a:lnTo>
                    <a:pt x="173942" y="172250"/>
                  </a:lnTo>
                  <a:lnTo>
                    <a:pt x="173850" y="171742"/>
                  </a:lnTo>
                  <a:lnTo>
                    <a:pt x="171246" y="167360"/>
                  </a:lnTo>
                  <a:lnTo>
                    <a:pt x="168630" y="162890"/>
                  </a:lnTo>
                  <a:lnTo>
                    <a:pt x="164160" y="160655"/>
                  </a:lnTo>
                  <a:close/>
                </a:path>
                <a:path w="748029" h="421005">
                  <a:moveTo>
                    <a:pt x="193382" y="141097"/>
                  </a:moveTo>
                  <a:lnTo>
                    <a:pt x="179412" y="141097"/>
                  </a:lnTo>
                  <a:lnTo>
                    <a:pt x="179412" y="252857"/>
                  </a:lnTo>
                  <a:lnTo>
                    <a:pt x="193382" y="252857"/>
                  </a:lnTo>
                  <a:lnTo>
                    <a:pt x="193382" y="141097"/>
                  </a:lnTo>
                  <a:close/>
                </a:path>
                <a:path w="748029" h="421005">
                  <a:moveTo>
                    <a:pt x="245093" y="173228"/>
                  </a:moveTo>
                  <a:lnTo>
                    <a:pt x="226517" y="173228"/>
                  </a:lnTo>
                  <a:lnTo>
                    <a:pt x="228841" y="174155"/>
                  </a:lnTo>
                  <a:lnTo>
                    <a:pt x="230327" y="176022"/>
                  </a:lnTo>
                  <a:lnTo>
                    <a:pt x="231914" y="177888"/>
                  </a:lnTo>
                  <a:lnTo>
                    <a:pt x="232702" y="180822"/>
                  </a:lnTo>
                  <a:lnTo>
                    <a:pt x="232702" y="188175"/>
                  </a:lnTo>
                  <a:lnTo>
                    <a:pt x="231546" y="190919"/>
                  </a:lnTo>
                  <a:lnTo>
                    <a:pt x="229209" y="193065"/>
                  </a:lnTo>
                  <a:lnTo>
                    <a:pt x="226974" y="195211"/>
                  </a:lnTo>
                  <a:lnTo>
                    <a:pt x="223481" y="197675"/>
                  </a:lnTo>
                  <a:lnTo>
                    <a:pt x="214172" y="203174"/>
                  </a:lnTo>
                  <a:lnTo>
                    <a:pt x="210451" y="205689"/>
                  </a:lnTo>
                  <a:lnTo>
                    <a:pt x="207556" y="208013"/>
                  </a:lnTo>
                  <a:lnTo>
                    <a:pt x="204673" y="210248"/>
                  </a:lnTo>
                  <a:lnTo>
                    <a:pt x="202158" y="213321"/>
                  </a:lnTo>
                  <a:lnTo>
                    <a:pt x="200012" y="217233"/>
                  </a:lnTo>
                  <a:lnTo>
                    <a:pt x="197967" y="221056"/>
                  </a:lnTo>
                  <a:lnTo>
                    <a:pt x="196938" y="225755"/>
                  </a:lnTo>
                  <a:lnTo>
                    <a:pt x="196938" y="238798"/>
                  </a:lnTo>
                  <a:lnTo>
                    <a:pt x="209892" y="254254"/>
                  </a:lnTo>
                  <a:lnTo>
                    <a:pt x="223583" y="254254"/>
                  </a:lnTo>
                  <a:lnTo>
                    <a:pt x="229349" y="250393"/>
                  </a:lnTo>
                  <a:lnTo>
                    <a:pt x="232702" y="242658"/>
                  </a:lnTo>
                  <a:lnTo>
                    <a:pt x="246702" y="242658"/>
                  </a:lnTo>
                  <a:lnTo>
                    <a:pt x="246692" y="241681"/>
                  </a:lnTo>
                  <a:lnTo>
                    <a:pt x="217525" y="241681"/>
                  </a:lnTo>
                  <a:lnTo>
                    <a:pt x="214960" y="240563"/>
                  </a:lnTo>
                  <a:lnTo>
                    <a:pt x="213283" y="238328"/>
                  </a:lnTo>
                  <a:lnTo>
                    <a:pt x="211709" y="236093"/>
                  </a:lnTo>
                  <a:lnTo>
                    <a:pt x="210908" y="233108"/>
                  </a:lnTo>
                  <a:lnTo>
                    <a:pt x="210908" y="225107"/>
                  </a:lnTo>
                  <a:lnTo>
                    <a:pt x="212077" y="221653"/>
                  </a:lnTo>
                  <a:lnTo>
                    <a:pt x="214401" y="219049"/>
                  </a:lnTo>
                  <a:lnTo>
                    <a:pt x="216738" y="216344"/>
                  </a:lnTo>
                  <a:lnTo>
                    <a:pt x="220040" y="213461"/>
                  </a:lnTo>
                  <a:lnTo>
                    <a:pt x="224320" y="210388"/>
                  </a:lnTo>
                  <a:lnTo>
                    <a:pt x="226656" y="208800"/>
                  </a:lnTo>
                  <a:lnTo>
                    <a:pt x="228473" y="207454"/>
                  </a:lnTo>
                  <a:lnTo>
                    <a:pt x="229768" y="206336"/>
                  </a:lnTo>
                  <a:lnTo>
                    <a:pt x="231076" y="205130"/>
                  </a:lnTo>
                  <a:lnTo>
                    <a:pt x="232054" y="203873"/>
                  </a:lnTo>
                  <a:lnTo>
                    <a:pt x="232702" y="202565"/>
                  </a:lnTo>
                  <a:lnTo>
                    <a:pt x="246672" y="202565"/>
                  </a:lnTo>
                  <a:lnTo>
                    <a:pt x="246621" y="178955"/>
                  </a:lnTo>
                  <a:lnTo>
                    <a:pt x="245093" y="173228"/>
                  </a:lnTo>
                  <a:close/>
                </a:path>
                <a:path w="748029" h="421005">
                  <a:moveTo>
                    <a:pt x="246702" y="242658"/>
                  </a:moveTo>
                  <a:lnTo>
                    <a:pt x="232702" y="242658"/>
                  </a:lnTo>
                  <a:lnTo>
                    <a:pt x="232778" y="244805"/>
                  </a:lnTo>
                  <a:lnTo>
                    <a:pt x="232943" y="246011"/>
                  </a:lnTo>
                  <a:lnTo>
                    <a:pt x="233870" y="249923"/>
                  </a:lnTo>
                  <a:lnTo>
                    <a:pt x="234569" y="251548"/>
                  </a:lnTo>
                  <a:lnTo>
                    <a:pt x="235496" y="252857"/>
                  </a:lnTo>
                  <a:lnTo>
                    <a:pt x="248069" y="252857"/>
                  </a:lnTo>
                  <a:lnTo>
                    <a:pt x="247434" y="250393"/>
                  </a:lnTo>
                  <a:lnTo>
                    <a:pt x="247030" y="248386"/>
                  </a:lnTo>
                  <a:lnTo>
                    <a:pt x="246811" y="246570"/>
                  </a:lnTo>
                  <a:lnTo>
                    <a:pt x="246702" y="242658"/>
                  </a:lnTo>
                  <a:close/>
                </a:path>
                <a:path w="748029" h="421005">
                  <a:moveTo>
                    <a:pt x="246672" y="202565"/>
                  </a:moveTo>
                  <a:lnTo>
                    <a:pt x="232702" y="202565"/>
                  </a:lnTo>
                  <a:lnTo>
                    <a:pt x="232702" y="231482"/>
                  </a:lnTo>
                  <a:lnTo>
                    <a:pt x="232143" y="233629"/>
                  </a:lnTo>
                  <a:lnTo>
                    <a:pt x="230847" y="235864"/>
                  </a:lnTo>
                  <a:lnTo>
                    <a:pt x="228790" y="238188"/>
                  </a:lnTo>
                  <a:lnTo>
                    <a:pt x="227614" y="239585"/>
                  </a:lnTo>
                  <a:lnTo>
                    <a:pt x="226721" y="240563"/>
                  </a:lnTo>
                  <a:lnTo>
                    <a:pt x="224231" y="241681"/>
                  </a:lnTo>
                  <a:lnTo>
                    <a:pt x="246692" y="241681"/>
                  </a:lnTo>
                  <a:lnTo>
                    <a:pt x="246672" y="202565"/>
                  </a:lnTo>
                  <a:close/>
                </a:path>
                <a:path w="748029" h="421005">
                  <a:moveTo>
                    <a:pt x="231825" y="160655"/>
                  </a:moveTo>
                  <a:lnTo>
                    <a:pt x="214591" y="160655"/>
                  </a:lnTo>
                  <a:lnTo>
                    <a:pt x="208356" y="163118"/>
                  </a:lnTo>
                  <a:lnTo>
                    <a:pt x="200990" y="172897"/>
                  </a:lnTo>
                  <a:lnTo>
                    <a:pt x="199174" y="179882"/>
                  </a:lnTo>
                  <a:lnTo>
                    <a:pt x="199174" y="191109"/>
                  </a:lnTo>
                  <a:lnTo>
                    <a:pt x="213144" y="191109"/>
                  </a:lnTo>
                  <a:lnTo>
                    <a:pt x="213144" y="182587"/>
                  </a:lnTo>
                  <a:lnTo>
                    <a:pt x="213938" y="179146"/>
                  </a:lnTo>
                  <a:lnTo>
                    <a:pt x="213982" y="178955"/>
                  </a:lnTo>
                  <a:lnTo>
                    <a:pt x="215658" y="176720"/>
                  </a:lnTo>
                  <a:lnTo>
                    <a:pt x="217335" y="174396"/>
                  </a:lnTo>
                  <a:lnTo>
                    <a:pt x="219900" y="173228"/>
                  </a:lnTo>
                  <a:lnTo>
                    <a:pt x="245093" y="173228"/>
                  </a:lnTo>
                  <a:lnTo>
                    <a:pt x="245005" y="172897"/>
                  </a:lnTo>
                  <a:lnTo>
                    <a:pt x="244906" y="172529"/>
                  </a:lnTo>
                  <a:lnTo>
                    <a:pt x="237899" y="163118"/>
                  </a:lnTo>
                  <a:lnTo>
                    <a:pt x="238057" y="163118"/>
                  </a:lnTo>
                  <a:lnTo>
                    <a:pt x="231825" y="160655"/>
                  </a:lnTo>
                  <a:close/>
                </a:path>
                <a:path w="748029" h="421005">
                  <a:moveTo>
                    <a:pt x="266242" y="162052"/>
                  </a:moveTo>
                  <a:lnTo>
                    <a:pt x="252272" y="162052"/>
                  </a:lnTo>
                  <a:lnTo>
                    <a:pt x="252272" y="252857"/>
                  </a:lnTo>
                  <a:lnTo>
                    <a:pt x="266242" y="252857"/>
                  </a:lnTo>
                  <a:lnTo>
                    <a:pt x="266242" y="183337"/>
                  </a:lnTo>
                  <a:lnTo>
                    <a:pt x="267119" y="179882"/>
                  </a:lnTo>
                  <a:lnTo>
                    <a:pt x="270751" y="174574"/>
                  </a:lnTo>
                  <a:lnTo>
                    <a:pt x="273507" y="173228"/>
                  </a:lnTo>
                  <a:lnTo>
                    <a:pt x="299570" y="173228"/>
                  </a:lnTo>
                  <a:lnTo>
                    <a:pt x="299393" y="172250"/>
                  </a:lnTo>
                  <a:lnTo>
                    <a:pt x="266242" y="172250"/>
                  </a:lnTo>
                  <a:lnTo>
                    <a:pt x="266242" y="162052"/>
                  </a:lnTo>
                  <a:close/>
                </a:path>
                <a:path w="748029" h="421005">
                  <a:moveTo>
                    <a:pt x="299570" y="173228"/>
                  </a:moveTo>
                  <a:lnTo>
                    <a:pt x="280492" y="173228"/>
                  </a:lnTo>
                  <a:lnTo>
                    <a:pt x="282905" y="174396"/>
                  </a:lnTo>
                  <a:lnTo>
                    <a:pt x="284403" y="176720"/>
                  </a:lnTo>
                  <a:lnTo>
                    <a:pt x="285889" y="178955"/>
                  </a:lnTo>
                  <a:lnTo>
                    <a:pt x="286639" y="182359"/>
                  </a:lnTo>
                  <a:lnTo>
                    <a:pt x="286639" y="252857"/>
                  </a:lnTo>
                  <a:lnTo>
                    <a:pt x="300609" y="252857"/>
                  </a:lnTo>
                  <a:lnTo>
                    <a:pt x="300609" y="178955"/>
                  </a:lnTo>
                  <a:lnTo>
                    <a:pt x="299570" y="173228"/>
                  </a:lnTo>
                  <a:close/>
                </a:path>
                <a:path w="748029" h="421005">
                  <a:moveTo>
                    <a:pt x="289610" y="160655"/>
                  </a:moveTo>
                  <a:lnTo>
                    <a:pt x="278815" y="160655"/>
                  </a:lnTo>
                  <a:lnTo>
                    <a:pt x="275183" y="161823"/>
                  </a:lnTo>
                  <a:lnTo>
                    <a:pt x="269684" y="166382"/>
                  </a:lnTo>
                  <a:lnTo>
                    <a:pt x="267639" y="169087"/>
                  </a:lnTo>
                  <a:lnTo>
                    <a:pt x="266242" y="172250"/>
                  </a:lnTo>
                  <a:lnTo>
                    <a:pt x="299393" y="172250"/>
                  </a:lnTo>
                  <a:lnTo>
                    <a:pt x="299300" y="171742"/>
                  </a:lnTo>
                  <a:lnTo>
                    <a:pt x="296697" y="167360"/>
                  </a:lnTo>
                  <a:lnTo>
                    <a:pt x="294081" y="162890"/>
                  </a:lnTo>
                  <a:lnTo>
                    <a:pt x="289610" y="160655"/>
                  </a:lnTo>
                  <a:close/>
                </a:path>
                <a:path w="748029" h="421005">
                  <a:moveTo>
                    <a:pt x="325069" y="174625"/>
                  </a:moveTo>
                  <a:lnTo>
                    <a:pt x="311099" y="174625"/>
                  </a:lnTo>
                  <a:lnTo>
                    <a:pt x="311135" y="230505"/>
                  </a:lnTo>
                  <a:lnTo>
                    <a:pt x="311517" y="235445"/>
                  </a:lnTo>
                  <a:lnTo>
                    <a:pt x="311556" y="235953"/>
                  </a:lnTo>
                  <a:lnTo>
                    <a:pt x="325716" y="252857"/>
                  </a:lnTo>
                  <a:lnTo>
                    <a:pt x="340436" y="252857"/>
                  </a:lnTo>
                  <a:lnTo>
                    <a:pt x="340436" y="240284"/>
                  </a:lnTo>
                  <a:lnTo>
                    <a:pt x="331584" y="240284"/>
                  </a:lnTo>
                  <a:lnTo>
                    <a:pt x="329577" y="239674"/>
                  </a:lnTo>
                  <a:lnTo>
                    <a:pt x="325069" y="226961"/>
                  </a:lnTo>
                  <a:lnTo>
                    <a:pt x="325069" y="174625"/>
                  </a:lnTo>
                  <a:close/>
                </a:path>
                <a:path w="748029" h="421005">
                  <a:moveTo>
                    <a:pt x="327164" y="141097"/>
                  </a:moveTo>
                  <a:lnTo>
                    <a:pt x="313194" y="141097"/>
                  </a:lnTo>
                  <a:lnTo>
                    <a:pt x="313264" y="146215"/>
                  </a:lnTo>
                  <a:lnTo>
                    <a:pt x="312305" y="150596"/>
                  </a:lnTo>
                  <a:lnTo>
                    <a:pt x="308203" y="158419"/>
                  </a:lnTo>
                  <a:lnTo>
                    <a:pt x="305231" y="160934"/>
                  </a:lnTo>
                  <a:lnTo>
                    <a:pt x="301320" y="162052"/>
                  </a:lnTo>
                  <a:lnTo>
                    <a:pt x="301320" y="174625"/>
                  </a:lnTo>
                  <a:lnTo>
                    <a:pt x="340436" y="174625"/>
                  </a:lnTo>
                  <a:lnTo>
                    <a:pt x="340436" y="162052"/>
                  </a:lnTo>
                  <a:lnTo>
                    <a:pt x="316687" y="162052"/>
                  </a:lnTo>
                  <a:lnTo>
                    <a:pt x="319659" y="161124"/>
                  </a:lnTo>
                  <a:lnTo>
                    <a:pt x="322135" y="158699"/>
                  </a:lnTo>
                  <a:lnTo>
                    <a:pt x="324091" y="154787"/>
                  </a:lnTo>
                  <a:lnTo>
                    <a:pt x="326136" y="150787"/>
                  </a:lnTo>
                  <a:lnTo>
                    <a:pt x="327164" y="146215"/>
                  </a:lnTo>
                  <a:lnTo>
                    <a:pt x="327164" y="141097"/>
                  </a:lnTo>
                  <a:close/>
                </a:path>
                <a:path w="748029" h="421005">
                  <a:moveTo>
                    <a:pt x="411124" y="238887"/>
                  </a:moveTo>
                  <a:lnTo>
                    <a:pt x="365582" y="238887"/>
                  </a:lnTo>
                  <a:lnTo>
                    <a:pt x="365582" y="252857"/>
                  </a:lnTo>
                  <a:lnTo>
                    <a:pt x="411124" y="252857"/>
                  </a:lnTo>
                  <a:lnTo>
                    <a:pt x="411124" y="238887"/>
                  </a:lnTo>
                  <a:close/>
                </a:path>
                <a:path w="748029" h="421005">
                  <a:moveTo>
                    <a:pt x="395338" y="159258"/>
                  </a:moveTo>
                  <a:lnTo>
                    <a:pt x="381368" y="159258"/>
                  </a:lnTo>
                  <a:lnTo>
                    <a:pt x="381368" y="238887"/>
                  </a:lnTo>
                  <a:lnTo>
                    <a:pt x="395338" y="238887"/>
                  </a:lnTo>
                  <a:lnTo>
                    <a:pt x="395338" y="159258"/>
                  </a:lnTo>
                  <a:close/>
                </a:path>
                <a:path w="748029" h="421005">
                  <a:moveTo>
                    <a:pt x="395338" y="141097"/>
                  </a:moveTo>
                  <a:lnTo>
                    <a:pt x="382765" y="141097"/>
                  </a:lnTo>
                  <a:lnTo>
                    <a:pt x="379412" y="149479"/>
                  </a:lnTo>
                  <a:lnTo>
                    <a:pt x="373684" y="153670"/>
                  </a:lnTo>
                  <a:lnTo>
                    <a:pt x="365582" y="153670"/>
                  </a:lnTo>
                  <a:lnTo>
                    <a:pt x="365582" y="166941"/>
                  </a:lnTo>
                  <a:lnTo>
                    <a:pt x="370141" y="166941"/>
                  </a:lnTo>
                  <a:lnTo>
                    <a:pt x="373545" y="166331"/>
                  </a:lnTo>
                  <a:lnTo>
                    <a:pt x="378015" y="163918"/>
                  </a:lnTo>
                  <a:lnTo>
                    <a:pt x="379869" y="161963"/>
                  </a:lnTo>
                  <a:lnTo>
                    <a:pt x="381368" y="159258"/>
                  </a:lnTo>
                  <a:lnTo>
                    <a:pt x="395338" y="159258"/>
                  </a:lnTo>
                  <a:lnTo>
                    <a:pt x="395338" y="141097"/>
                  </a:lnTo>
                  <a:close/>
                </a:path>
                <a:path w="748029" h="421005">
                  <a:moveTo>
                    <a:pt x="446405" y="139700"/>
                  </a:moveTo>
                  <a:lnTo>
                    <a:pt x="429818" y="139700"/>
                  </a:lnTo>
                  <a:lnTo>
                    <a:pt x="423722" y="142125"/>
                  </a:lnTo>
                  <a:lnTo>
                    <a:pt x="415899" y="151803"/>
                  </a:lnTo>
                  <a:lnTo>
                    <a:pt x="413943" y="159766"/>
                  </a:lnTo>
                  <a:lnTo>
                    <a:pt x="413943" y="234188"/>
                  </a:lnTo>
                  <a:lnTo>
                    <a:pt x="415899" y="242150"/>
                  </a:lnTo>
                  <a:lnTo>
                    <a:pt x="423722" y="251828"/>
                  </a:lnTo>
                  <a:lnTo>
                    <a:pt x="429818" y="254254"/>
                  </a:lnTo>
                  <a:lnTo>
                    <a:pt x="446405" y="254254"/>
                  </a:lnTo>
                  <a:lnTo>
                    <a:pt x="452501" y="251828"/>
                  </a:lnTo>
                  <a:lnTo>
                    <a:pt x="460324" y="242150"/>
                  </a:lnTo>
                  <a:lnTo>
                    <a:pt x="460782" y="240284"/>
                  </a:lnTo>
                  <a:lnTo>
                    <a:pt x="435406" y="240284"/>
                  </a:lnTo>
                  <a:lnTo>
                    <a:pt x="433311" y="239776"/>
                  </a:lnTo>
                  <a:lnTo>
                    <a:pt x="427913" y="227571"/>
                  </a:lnTo>
                  <a:lnTo>
                    <a:pt x="427913" y="221145"/>
                  </a:lnTo>
                  <a:lnTo>
                    <a:pt x="438067" y="205079"/>
                  </a:lnTo>
                  <a:lnTo>
                    <a:pt x="427913" y="205079"/>
                  </a:lnTo>
                  <a:lnTo>
                    <a:pt x="427913" y="166382"/>
                  </a:lnTo>
                  <a:lnTo>
                    <a:pt x="428193" y="162941"/>
                  </a:lnTo>
                  <a:lnTo>
                    <a:pt x="435406" y="153670"/>
                  </a:lnTo>
                  <a:lnTo>
                    <a:pt x="460782" y="153670"/>
                  </a:lnTo>
                  <a:lnTo>
                    <a:pt x="460324" y="151803"/>
                  </a:lnTo>
                  <a:lnTo>
                    <a:pt x="452501" y="142125"/>
                  </a:lnTo>
                  <a:lnTo>
                    <a:pt x="446405" y="139700"/>
                  </a:lnTo>
                  <a:close/>
                </a:path>
                <a:path w="748029" h="421005">
                  <a:moveTo>
                    <a:pt x="462280" y="188874"/>
                  </a:moveTo>
                  <a:lnTo>
                    <a:pt x="448310" y="188874"/>
                  </a:lnTo>
                  <a:lnTo>
                    <a:pt x="448310" y="227571"/>
                  </a:lnTo>
                  <a:lnTo>
                    <a:pt x="447979" y="231013"/>
                  </a:lnTo>
                  <a:lnTo>
                    <a:pt x="447332" y="233438"/>
                  </a:lnTo>
                  <a:lnTo>
                    <a:pt x="446773" y="235864"/>
                  </a:lnTo>
                  <a:lnTo>
                    <a:pt x="445744" y="237629"/>
                  </a:lnTo>
                  <a:lnTo>
                    <a:pt x="442861" y="239776"/>
                  </a:lnTo>
                  <a:lnTo>
                    <a:pt x="440817" y="240284"/>
                  </a:lnTo>
                  <a:lnTo>
                    <a:pt x="460782" y="240284"/>
                  </a:lnTo>
                  <a:lnTo>
                    <a:pt x="462280" y="234188"/>
                  </a:lnTo>
                  <a:lnTo>
                    <a:pt x="462280" y="188874"/>
                  </a:lnTo>
                  <a:close/>
                </a:path>
                <a:path w="748029" h="421005">
                  <a:moveTo>
                    <a:pt x="460782" y="153670"/>
                  </a:moveTo>
                  <a:lnTo>
                    <a:pt x="440817" y="153670"/>
                  </a:lnTo>
                  <a:lnTo>
                    <a:pt x="442861" y="154228"/>
                  </a:lnTo>
                  <a:lnTo>
                    <a:pt x="444258" y="155346"/>
                  </a:lnTo>
                  <a:lnTo>
                    <a:pt x="445744" y="156375"/>
                  </a:lnTo>
                  <a:lnTo>
                    <a:pt x="446773" y="158089"/>
                  </a:lnTo>
                  <a:lnTo>
                    <a:pt x="447332" y="160515"/>
                  </a:lnTo>
                  <a:lnTo>
                    <a:pt x="447979" y="162941"/>
                  </a:lnTo>
                  <a:lnTo>
                    <a:pt x="448310" y="166382"/>
                  </a:lnTo>
                  <a:lnTo>
                    <a:pt x="448310" y="172669"/>
                  </a:lnTo>
                  <a:lnTo>
                    <a:pt x="427913" y="205079"/>
                  </a:lnTo>
                  <a:lnTo>
                    <a:pt x="438067" y="205079"/>
                  </a:lnTo>
                  <a:lnTo>
                    <a:pt x="448310" y="188874"/>
                  </a:lnTo>
                  <a:lnTo>
                    <a:pt x="462280" y="188874"/>
                  </a:lnTo>
                  <a:lnTo>
                    <a:pt x="462280" y="159766"/>
                  </a:lnTo>
                  <a:lnTo>
                    <a:pt x="460782" y="153670"/>
                  </a:lnTo>
                  <a:close/>
                </a:path>
                <a:path w="748029" h="421005">
                  <a:moveTo>
                    <a:pt x="498995" y="139700"/>
                  </a:moveTo>
                  <a:lnTo>
                    <a:pt x="482422" y="139700"/>
                  </a:lnTo>
                  <a:lnTo>
                    <a:pt x="476313" y="142125"/>
                  </a:lnTo>
                  <a:lnTo>
                    <a:pt x="468490" y="151803"/>
                  </a:lnTo>
                  <a:lnTo>
                    <a:pt x="466534" y="159766"/>
                  </a:lnTo>
                  <a:lnTo>
                    <a:pt x="466534" y="234188"/>
                  </a:lnTo>
                  <a:lnTo>
                    <a:pt x="468490" y="242150"/>
                  </a:lnTo>
                  <a:lnTo>
                    <a:pt x="476313" y="251828"/>
                  </a:lnTo>
                  <a:lnTo>
                    <a:pt x="482422" y="254254"/>
                  </a:lnTo>
                  <a:lnTo>
                    <a:pt x="498995" y="254254"/>
                  </a:lnTo>
                  <a:lnTo>
                    <a:pt x="505091" y="251828"/>
                  </a:lnTo>
                  <a:lnTo>
                    <a:pt x="512914" y="242150"/>
                  </a:lnTo>
                  <a:lnTo>
                    <a:pt x="513373" y="240284"/>
                  </a:lnTo>
                  <a:lnTo>
                    <a:pt x="488010" y="240284"/>
                  </a:lnTo>
                  <a:lnTo>
                    <a:pt x="485914" y="239776"/>
                  </a:lnTo>
                  <a:lnTo>
                    <a:pt x="480504" y="227571"/>
                  </a:lnTo>
                  <a:lnTo>
                    <a:pt x="480504" y="221145"/>
                  </a:lnTo>
                  <a:lnTo>
                    <a:pt x="490658" y="205079"/>
                  </a:lnTo>
                  <a:lnTo>
                    <a:pt x="480504" y="205079"/>
                  </a:lnTo>
                  <a:lnTo>
                    <a:pt x="480504" y="166382"/>
                  </a:lnTo>
                  <a:lnTo>
                    <a:pt x="480783" y="162941"/>
                  </a:lnTo>
                  <a:lnTo>
                    <a:pt x="488010" y="153670"/>
                  </a:lnTo>
                  <a:lnTo>
                    <a:pt x="513373" y="153670"/>
                  </a:lnTo>
                  <a:lnTo>
                    <a:pt x="512914" y="151803"/>
                  </a:lnTo>
                  <a:lnTo>
                    <a:pt x="505091" y="142125"/>
                  </a:lnTo>
                  <a:lnTo>
                    <a:pt x="498995" y="139700"/>
                  </a:lnTo>
                  <a:close/>
                </a:path>
                <a:path w="748029" h="421005">
                  <a:moveTo>
                    <a:pt x="514870" y="188874"/>
                  </a:moveTo>
                  <a:lnTo>
                    <a:pt x="500900" y="188874"/>
                  </a:lnTo>
                  <a:lnTo>
                    <a:pt x="500900" y="227571"/>
                  </a:lnTo>
                  <a:lnTo>
                    <a:pt x="500583" y="231013"/>
                  </a:lnTo>
                  <a:lnTo>
                    <a:pt x="499922" y="233438"/>
                  </a:lnTo>
                  <a:lnTo>
                    <a:pt x="499364" y="235864"/>
                  </a:lnTo>
                  <a:lnTo>
                    <a:pt x="498348" y="237629"/>
                  </a:lnTo>
                  <a:lnTo>
                    <a:pt x="495452" y="239776"/>
                  </a:lnTo>
                  <a:lnTo>
                    <a:pt x="493407" y="240284"/>
                  </a:lnTo>
                  <a:lnTo>
                    <a:pt x="513373" y="240284"/>
                  </a:lnTo>
                  <a:lnTo>
                    <a:pt x="514870" y="234188"/>
                  </a:lnTo>
                  <a:lnTo>
                    <a:pt x="514870" y="188874"/>
                  </a:lnTo>
                  <a:close/>
                </a:path>
                <a:path w="748029" h="421005">
                  <a:moveTo>
                    <a:pt x="513373" y="153670"/>
                  </a:moveTo>
                  <a:lnTo>
                    <a:pt x="493407" y="153670"/>
                  </a:lnTo>
                  <a:lnTo>
                    <a:pt x="495452" y="154228"/>
                  </a:lnTo>
                  <a:lnTo>
                    <a:pt x="496849" y="155346"/>
                  </a:lnTo>
                  <a:lnTo>
                    <a:pt x="498348" y="156375"/>
                  </a:lnTo>
                  <a:lnTo>
                    <a:pt x="499364" y="158089"/>
                  </a:lnTo>
                  <a:lnTo>
                    <a:pt x="499922" y="160515"/>
                  </a:lnTo>
                  <a:lnTo>
                    <a:pt x="500583" y="162941"/>
                  </a:lnTo>
                  <a:lnTo>
                    <a:pt x="500900" y="166382"/>
                  </a:lnTo>
                  <a:lnTo>
                    <a:pt x="500900" y="172669"/>
                  </a:lnTo>
                  <a:lnTo>
                    <a:pt x="480504" y="205079"/>
                  </a:lnTo>
                  <a:lnTo>
                    <a:pt x="490658" y="205079"/>
                  </a:lnTo>
                  <a:lnTo>
                    <a:pt x="500900" y="188874"/>
                  </a:lnTo>
                  <a:lnTo>
                    <a:pt x="514870" y="188874"/>
                  </a:lnTo>
                  <a:lnTo>
                    <a:pt x="514870" y="159766"/>
                  </a:lnTo>
                  <a:lnTo>
                    <a:pt x="513373" y="153670"/>
                  </a:lnTo>
                  <a:close/>
                </a:path>
                <a:path w="748029" h="421005">
                  <a:moveTo>
                    <a:pt x="576414" y="139700"/>
                  </a:moveTo>
                  <a:lnTo>
                    <a:pt x="569010" y="139700"/>
                  </a:lnTo>
                  <a:lnTo>
                    <a:pt x="527519" y="254254"/>
                  </a:lnTo>
                  <a:lnTo>
                    <a:pt x="534924" y="254254"/>
                  </a:lnTo>
                  <a:lnTo>
                    <a:pt x="576414" y="139700"/>
                  </a:lnTo>
                  <a:close/>
                </a:path>
                <a:path w="748029" h="421005">
                  <a:moveTo>
                    <a:pt x="573620" y="212344"/>
                  </a:moveTo>
                  <a:lnTo>
                    <a:pt x="561886" y="212344"/>
                  </a:lnTo>
                  <a:lnTo>
                    <a:pt x="557555" y="214350"/>
                  </a:lnTo>
                  <a:lnTo>
                    <a:pt x="554761" y="218351"/>
                  </a:lnTo>
                  <a:lnTo>
                    <a:pt x="552056" y="222351"/>
                  </a:lnTo>
                  <a:lnTo>
                    <a:pt x="550710" y="227342"/>
                  </a:lnTo>
                  <a:lnTo>
                    <a:pt x="550710" y="239255"/>
                  </a:lnTo>
                  <a:lnTo>
                    <a:pt x="552056" y="244246"/>
                  </a:lnTo>
                  <a:lnTo>
                    <a:pt x="554761" y="248246"/>
                  </a:lnTo>
                  <a:lnTo>
                    <a:pt x="557555" y="252247"/>
                  </a:lnTo>
                  <a:lnTo>
                    <a:pt x="561886" y="254254"/>
                  </a:lnTo>
                  <a:lnTo>
                    <a:pt x="573620" y="254254"/>
                  </a:lnTo>
                  <a:lnTo>
                    <a:pt x="577900" y="252247"/>
                  </a:lnTo>
                  <a:lnTo>
                    <a:pt x="580605" y="248246"/>
                  </a:lnTo>
                  <a:lnTo>
                    <a:pt x="581288" y="247269"/>
                  </a:lnTo>
                  <a:lnTo>
                    <a:pt x="561047" y="247269"/>
                  </a:lnTo>
                  <a:lnTo>
                    <a:pt x="557695" y="242608"/>
                  </a:lnTo>
                  <a:lnTo>
                    <a:pt x="557695" y="223989"/>
                  </a:lnTo>
                  <a:lnTo>
                    <a:pt x="561047" y="219329"/>
                  </a:lnTo>
                  <a:lnTo>
                    <a:pt x="581288" y="219329"/>
                  </a:lnTo>
                  <a:lnTo>
                    <a:pt x="580605" y="218351"/>
                  </a:lnTo>
                  <a:lnTo>
                    <a:pt x="577900" y="214350"/>
                  </a:lnTo>
                  <a:lnTo>
                    <a:pt x="573620" y="212344"/>
                  </a:lnTo>
                  <a:close/>
                </a:path>
                <a:path w="748029" h="421005">
                  <a:moveTo>
                    <a:pt x="581288" y="219329"/>
                  </a:moveTo>
                  <a:lnTo>
                    <a:pt x="574459" y="219329"/>
                  </a:lnTo>
                  <a:lnTo>
                    <a:pt x="577811" y="223989"/>
                  </a:lnTo>
                  <a:lnTo>
                    <a:pt x="577811" y="242608"/>
                  </a:lnTo>
                  <a:lnTo>
                    <a:pt x="574459" y="247269"/>
                  </a:lnTo>
                  <a:lnTo>
                    <a:pt x="581288" y="247269"/>
                  </a:lnTo>
                  <a:lnTo>
                    <a:pt x="583399" y="244246"/>
                  </a:lnTo>
                  <a:lnTo>
                    <a:pt x="584796" y="239255"/>
                  </a:lnTo>
                  <a:lnTo>
                    <a:pt x="584796" y="227342"/>
                  </a:lnTo>
                  <a:lnTo>
                    <a:pt x="583399" y="222351"/>
                  </a:lnTo>
                  <a:lnTo>
                    <a:pt x="581288" y="219329"/>
                  </a:lnTo>
                  <a:close/>
                </a:path>
                <a:path w="748029" h="421005">
                  <a:moveTo>
                    <a:pt x="542048" y="139700"/>
                  </a:moveTo>
                  <a:lnTo>
                    <a:pt x="530313" y="139700"/>
                  </a:lnTo>
                  <a:lnTo>
                    <a:pt x="525983" y="141706"/>
                  </a:lnTo>
                  <a:lnTo>
                    <a:pt x="523189" y="145707"/>
                  </a:lnTo>
                  <a:lnTo>
                    <a:pt x="520484" y="149707"/>
                  </a:lnTo>
                  <a:lnTo>
                    <a:pt x="519137" y="154698"/>
                  </a:lnTo>
                  <a:lnTo>
                    <a:pt x="519137" y="166611"/>
                  </a:lnTo>
                  <a:lnTo>
                    <a:pt x="520484" y="171602"/>
                  </a:lnTo>
                  <a:lnTo>
                    <a:pt x="523189" y="175602"/>
                  </a:lnTo>
                  <a:lnTo>
                    <a:pt x="525983" y="179603"/>
                  </a:lnTo>
                  <a:lnTo>
                    <a:pt x="530313" y="181610"/>
                  </a:lnTo>
                  <a:lnTo>
                    <a:pt x="542048" y="181610"/>
                  </a:lnTo>
                  <a:lnTo>
                    <a:pt x="546328" y="179603"/>
                  </a:lnTo>
                  <a:lnTo>
                    <a:pt x="549033" y="175602"/>
                  </a:lnTo>
                  <a:lnTo>
                    <a:pt x="549716" y="174625"/>
                  </a:lnTo>
                  <a:lnTo>
                    <a:pt x="529475" y="174625"/>
                  </a:lnTo>
                  <a:lnTo>
                    <a:pt x="526122" y="169964"/>
                  </a:lnTo>
                  <a:lnTo>
                    <a:pt x="526122" y="151345"/>
                  </a:lnTo>
                  <a:lnTo>
                    <a:pt x="529475" y="146685"/>
                  </a:lnTo>
                  <a:lnTo>
                    <a:pt x="549716" y="146685"/>
                  </a:lnTo>
                  <a:lnTo>
                    <a:pt x="549033" y="145707"/>
                  </a:lnTo>
                  <a:lnTo>
                    <a:pt x="546328" y="141706"/>
                  </a:lnTo>
                  <a:lnTo>
                    <a:pt x="542048" y="139700"/>
                  </a:lnTo>
                  <a:close/>
                </a:path>
                <a:path w="748029" h="421005">
                  <a:moveTo>
                    <a:pt x="549716" y="146685"/>
                  </a:moveTo>
                  <a:lnTo>
                    <a:pt x="542886" y="146685"/>
                  </a:lnTo>
                  <a:lnTo>
                    <a:pt x="546239" y="151345"/>
                  </a:lnTo>
                  <a:lnTo>
                    <a:pt x="546239" y="169964"/>
                  </a:lnTo>
                  <a:lnTo>
                    <a:pt x="542886" y="174625"/>
                  </a:lnTo>
                  <a:lnTo>
                    <a:pt x="549716" y="174625"/>
                  </a:lnTo>
                  <a:lnTo>
                    <a:pt x="551827" y="171602"/>
                  </a:lnTo>
                  <a:lnTo>
                    <a:pt x="553224" y="166611"/>
                  </a:lnTo>
                  <a:lnTo>
                    <a:pt x="553224" y="154698"/>
                  </a:lnTo>
                  <a:lnTo>
                    <a:pt x="551827" y="149707"/>
                  </a:lnTo>
                  <a:lnTo>
                    <a:pt x="549716" y="146685"/>
                  </a:lnTo>
                  <a:close/>
                </a:path>
                <a:path w="748029" h="421005">
                  <a:moveTo>
                    <a:pt x="32550" y="300355"/>
                  </a:moveTo>
                  <a:lnTo>
                    <a:pt x="15786" y="300355"/>
                  </a:lnTo>
                  <a:lnTo>
                    <a:pt x="9639" y="302958"/>
                  </a:lnTo>
                  <a:lnTo>
                    <a:pt x="5727" y="308178"/>
                  </a:lnTo>
                  <a:lnTo>
                    <a:pt x="1905" y="313397"/>
                  </a:lnTo>
                  <a:lnTo>
                    <a:pt x="0" y="321640"/>
                  </a:lnTo>
                  <a:lnTo>
                    <a:pt x="0" y="372668"/>
                  </a:lnTo>
                  <a:lnTo>
                    <a:pt x="1905" y="380911"/>
                  </a:lnTo>
                  <a:lnTo>
                    <a:pt x="5727" y="386130"/>
                  </a:lnTo>
                  <a:lnTo>
                    <a:pt x="9639" y="391350"/>
                  </a:lnTo>
                  <a:lnTo>
                    <a:pt x="15786" y="393954"/>
                  </a:lnTo>
                  <a:lnTo>
                    <a:pt x="32550" y="393954"/>
                  </a:lnTo>
                  <a:lnTo>
                    <a:pt x="38646" y="391350"/>
                  </a:lnTo>
                  <a:lnTo>
                    <a:pt x="42468" y="386130"/>
                  </a:lnTo>
                  <a:lnTo>
                    <a:pt x="45035" y="381649"/>
                  </a:lnTo>
                  <a:lnTo>
                    <a:pt x="45123" y="381381"/>
                  </a:lnTo>
                  <a:lnTo>
                    <a:pt x="20624" y="381381"/>
                  </a:lnTo>
                  <a:lnTo>
                    <a:pt x="18021" y="380123"/>
                  </a:lnTo>
                  <a:lnTo>
                    <a:pt x="16344" y="377609"/>
                  </a:lnTo>
                  <a:lnTo>
                    <a:pt x="14757" y="375094"/>
                  </a:lnTo>
                  <a:lnTo>
                    <a:pt x="13970" y="370395"/>
                  </a:lnTo>
                  <a:lnTo>
                    <a:pt x="13970" y="324015"/>
                  </a:lnTo>
                  <a:lnTo>
                    <a:pt x="20624" y="312928"/>
                  </a:lnTo>
                  <a:lnTo>
                    <a:pt x="45123" y="312928"/>
                  </a:lnTo>
                  <a:lnTo>
                    <a:pt x="45035" y="312659"/>
                  </a:lnTo>
                  <a:lnTo>
                    <a:pt x="42468" y="308178"/>
                  </a:lnTo>
                  <a:lnTo>
                    <a:pt x="38646" y="302958"/>
                  </a:lnTo>
                  <a:lnTo>
                    <a:pt x="32550" y="300355"/>
                  </a:lnTo>
                  <a:close/>
                </a:path>
                <a:path w="748029" h="421005">
                  <a:moveTo>
                    <a:pt x="45123" y="312928"/>
                  </a:moveTo>
                  <a:lnTo>
                    <a:pt x="27711" y="312928"/>
                  </a:lnTo>
                  <a:lnTo>
                    <a:pt x="30264" y="314236"/>
                  </a:lnTo>
                  <a:lnTo>
                    <a:pt x="31766" y="316699"/>
                  </a:lnTo>
                  <a:lnTo>
                    <a:pt x="33434" y="319214"/>
                  </a:lnTo>
                  <a:lnTo>
                    <a:pt x="33528" y="319354"/>
                  </a:lnTo>
                  <a:lnTo>
                    <a:pt x="34366" y="324015"/>
                  </a:lnTo>
                  <a:lnTo>
                    <a:pt x="34366" y="370395"/>
                  </a:lnTo>
                  <a:lnTo>
                    <a:pt x="33528" y="375094"/>
                  </a:lnTo>
                  <a:lnTo>
                    <a:pt x="31851" y="377609"/>
                  </a:lnTo>
                  <a:lnTo>
                    <a:pt x="30264" y="380123"/>
                  </a:lnTo>
                  <a:lnTo>
                    <a:pt x="27711" y="381381"/>
                  </a:lnTo>
                  <a:lnTo>
                    <a:pt x="45123" y="381381"/>
                  </a:lnTo>
                  <a:lnTo>
                    <a:pt x="46869" y="376034"/>
                  </a:lnTo>
                  <a:lnTo>
                    <a:pt x="47969" y="369285"/>
                  </a:lnTo>
                  <a:lnTo>
                    <a:pt x="48238" y="363499"/>
                  </a:lnTo>
                  <a:lnTo>
                    <a:pt x="48336" y="332905"/>
                  </a:lnTo>
                  <a:lnTo>
                    <a:pt x="47969" y="325023"/>
                  </a:lnTo>
                  <a:lnTo>
                    <a:pt x="46869" y="318274"/>
                  </a:lnTo>
                  <a:lnTo>
                    <a:pt x="45123" y="312928"/>
                  </a:lnTo>
                  <a:close/>
                </a:path>
                <a:path w="748029" h="421005">
                  <a:moveTo>
                    <a:pt x="66560" y="301752"/>
                  </a:moveTo>
                  <a:lnTo>
                    <a:pt x="52590" y="301752"/>
                  </a:lnTo>
                  <a:lnTo>
                    <a:pt x="52590" y="420497"/>
                  </a:lnTo>
                  <a:lnTo>
                    <a:pt x="66560" y="420497"/>
                  </a:lnTo>
                  <a:lnTo>
                    <a:pt x="66560" y="382358"/>
                  </a:lnTo>
                  <a:lnTo>
                    <a:pt x="99731" y="382358"/>
                  </a:lnTo>
                  <a:lnTo>
                    <a:pt x="99905" y="381381"/>
                  </a:lnTo>
                  <a:lnTo>
                    <a:pt x="73825" y="381381"/>
                  </a:lnTo>
                  <a:lnTo>
                    <a:pt x="71081" y="380072"/>
                  </a:lnTo>
                  <a:lnTo>
                    <a:pt x="69215" y="377469"/>
                  </a:lnTo>
                  <a:lnTo>
                    <a:pt x="67449" y="374764"/>
                  </a:lnTo>
                  <a:lnTo>
                    <a:pt x="66560" y="371271"/>
                  </a:lnTo>
                  <a:lnTo>
                    <a:pt x="66560" y="323037"/>
                  </a:lnTo>
                  <a:lnTo>
                    <a:pt x="67449" y="319582"/>
                  </a:lnTo>
                  <a:lnTo>
                    <a:pt x="69215" y="316979"/>
                  </a:lnTo>
                  <a:lnTo>
                    <a:pt x="71081" y="314274"/>
                  </a:lnTo>
                  <a:lnTo>
                    <a:pt x="73825" y="312928"/>
                  </a:lnTo>
                  <a:lnTo>
                    <a:pt x="99898" y="312928"/>
                  </a:lnTo>
                  <a:lnTo>
                    <a:pt x="99722" y="311950"/>
                  </a:lnTo>
                  <a:lnTo>
                    <a:pt x="66560" y="311950"/>
                  </a:lnTo>
                  <a:lnTo>
                    <a:pt x="66560" y="301752"/>
                  </a:lnTo>
                  <a:close/>
                </a:path>
                <a:path w="748029" h="421005">
                  <a:moveTo>
                    <a:pt x="99731" y="382358"/>
                  </a:moveTo>
                  <a:lnTo>
                    <a:pt x="66560" y="382358"/>
                  </a:lnTo>
                  <a:lnTo>
                    <a:pt x="67957" y="385521"/>
                  </a:lnTo>
                  <a:lnTo>
                    <a:pt x="70015" y="388277"/>
                  </a:lnTo>
                  <a:lnTo>
                    <a:pt x="72707" y="390601"/>
                  </a:lnTo>
                  <a:lnTo>
                    <a:pt x="75501" y="392836"/>
                  </a:lnTo>
                  <a:lnTo>
                    <a:pt x="79133" y="393954"/>
                  </a:lnTo>
                  <a:lnTo>
                    <a:pt x="89941" y="393954"/>
                  </a:lnTo>
                  <a:lnTo>
                    <a:pt x="94411" y="391769"/>
                  </a:lnTo>
                  <a:lnTo>
                    <a:pt x="97015" y="387388"/>
                  </a:lnTo>
                  <a:lnTo>
                    <a:pt x="99631" y="382917"/>
                  </a:lnTo>
                  <a:lnTo>
                    <a:pt x="99731" y="382358"/>
                  </a:lnTo>
                  <a:close/>
                </a:path>
                <a:path w="748029" h="421005">
                  <a:moveTo>
                    <a:pt x="99898" y="312928"/>
                  </a:moveTo>
                  <a:lnTo>
                    <a:pt x="80810" y="312928"/>
                  </a:lnTo>
                  <a:lnTo>
                    <a:pt x="83235" y="314096"/>
                  </a:lnTo>
                  <a:lnTo>
                    <a:pt x="84721" y="316420"/>
                  </a:lnTo>
                  <a:lnTo>
                    <a:pt x="86220" y="318655"/>
                  </a:lnTo>
                  <a:lnTo>
                    <a:pt x="86956" y="322059"/>
                  </a:lnTo>
                  <a:lnTo>
                    <a:pt x="86956" y="372249"/>
                  </a:lnTo>
                  <a:lnTo>
                    <a:pt x="80810" y="381381"/>
                  </a:lnTo>
                  <a:lnTo>
                    <a:pt x="99905" y="381381"/>
                  </a:lnTo>
                  <a:lnTo>
                    <a:pt x="100917" y="375704"/>
                  </a:lnTo>
                  <a:lnTo>
                    <a:pt x="100926" y="318655"/>
                  </a:lnTo>
                  <a:lnTo>
                    <a:pt x="99898" y="312928"/>
                  </a:lnTo>
                  <a:close/>
                </a:path>
                <a:path w="748029" h="421005">
                  <a:moveTo>
                    <a:pt x="89941" y="300355"/>
                  </a:moveTo>
                  <a:lnTo>
                    <a:pt x="79133" y="300355"/>
                  </a:lnTo>
                  <a:lnTo>
                    <a:pt x="75501" y="301523"/>
                  </a:lnTo>
                  <a:lnTo>
                    <a:pt x="70015" y="306082"/>
                  </a:lnTo>
                  <a:lnTo>
                    <a:pt x="67957" y="308787"/>
                  </a:lnTo>
                  <a:lnTo>
                    <a:pt x="66560" y="311950"/>
                  </a:lnTo>
                  <a:lnTo>
                    <a:pt x="99722" y="311950"/>
                  </a:lnTo>
                  <a:lnTo>
                    <a:pt x="99631" y="311442"/>
                  </a:lnTo>
                  <a:lnTo>
                    <a:pt x="97015" y="307060"/>
                  </a:lnTo>
                  <a:lnTo>
                    <a:pt x="94411" y="302590"/>
                  </a:lnTo>
                  <a:lnTo>
                    <a:pt x="89941" y="300355"/>
                  </a:lnTo>
                  <a:close/>
                </a:path>
                <a:path w="748029" h="421005">
                  <a:moveTo>
                    <a:pt x="137337" y="300355"/>
                  </a:moveTo>
                  <a:lnTo>
                    <a:pt x="120484" y="300355"/>
                  </a:lnTo>
                  <a:lnTo>
                    <a:pt x="114287" y="302958"/>
                  </a:lnTo>
                  <a:lnTo>
                    <a:pt x="104508" y="361403"/>
                  </a:lnTo>
                  <a:lnTo>
                    <a:pt x="104875" y="369285"/>
                  </a:lnTo>
                  <a:lnTo>
                    <a:pt x="120484" y="393954"/>
                  </a:lnTo>
                  <a:lnTo>
                    <a:pt x="137337" y="393954"/>
                  </a:lnTo>
                  <a:lnTo>
                    <a:pt x="143395" y="391350"/>
                  </a:lnTo>
                  <a:lnTo>
                    <a:pt x="147116" y="386130"/>
                  </a:lnTo>
                  <a:lnTo>
                    <a:pt x="150595" y="381381"/>
                  </a:lnTo>
                  <a:lnTo>
                    <a:pt x="125323" y="381381"/>
                  </a:lnTo>
                  <a:lnTo>
                    <a:pt x="122669" y="380123"/>
                  </a:lnTo>
                  <a:lnTo>
                    <a:pt x="118478" y="349250"/>
                  </a:lnTo>
                  <a:lnTo>
                    <a:pt x="152844" y="349250"/>
                  </a:lnTo>
                  <a:lnTo>
                    <a:pt x="152844" y="339471"/>
                  </a:lnTo>
                  <a:lnTo>
                    <a:pt x="118478" y="339471"/>
                  </a:lnTo>
                  <a:lnTo>
                    <a:pt x="118478" y="324015"/>
                  </a:lnTo>
                  <a:lnTo>
                    <a:pt x="119316" y="319354"/>
                  </a:lnTo>
                  <a:lnTo>
                    <a:pt x="120992" y="316839"/>
                  </a:lnTo>
                  <a:lnTo>
                    <a:pt x="122669" y="314236"/>
                  </a:lnTo>
                  <a:lnTo>
                    <a:pt x="125323" y="312928"/>
                  </a:lnTo>
                  <a:lnTo>
                    <a:pt x="150595" y="312928"/>
                  </a:lnTo>
                  <a:lnTo>
                    <a:pt x="147116" y="308178"/>
                  </a:lnTo>
                  <a:lnTo>
                    <a:pt x="143395" y="302958"/>
                  </a:lnTo>
                  <a:lnTo>
                    <a:pt x="137337" y="300355"/>
                  </a:lnTo>
                  <a:close/>
                </a:path>
                <a:path w="748029" h="421005">
                  <a:moveTo>
                    <a:pt x="152844" y="356933"/>
                  </a:moveTo>
                  <a:lnTo>
                    <a:pt x="138874" y="356933"/>
                  </a:lnTo>
                  <a:lnTo>
                    <a:pt x="138874" y="370395"/>
                  </a:lnTo>
                  <a:lnTo>
                    <a:pt x="138087" y="375094"/>
                  </a:lnTo>
                  <a:lnTo>
                    <a:pt x="136499" y="377609"/>
                  </a:lnTo>
                  <a:lnTo>
                    <a:pt x="135013" y="380123"/>
                  </a:lnTo>
                  <a:lnTo>
                    <a:pt x="132499" y="381381"/>
                  </a:lnTo>
                  <a:lnTo>
                    <a:pt x="150595" y="381381"/>
                  </a:lnTo>
                  <a:lnTo>
                    <a:pt x="150939" y="380911"/>
                  </a:lnTo>
                  <a:lnTo>
                    <a:pt x="152844" y="372668"/>
                  </a:lnTo>
                  <a:lnTo>
                    <a:pt x="152844" y="356933"/>
                  </a:lnTo>
                  <a:close/>
                </a:path>
                <a:path w="748029" h="421005">
                  <a:moveTo>
                    <a:pt x="150595" y="312928"/>
                  </a:moveTo>
                  <a:lnTo>
                    <a:pt x="132397" y="312928"/>
                  </a:lnTo>
                  <a:lnTo>
                    <a:pt x="134944" y="314236"/>
                  </a:lnTo>
                  <a:lnTo>
                    <a:pt x="138087" y="319214"/>
                  </a:lnTo>
                  <a:lnTo>
                    <a:pt x="138874" y="324015"/>
                  </a:lnTo>
                  <a:lnTo>
                    <a:pt x="138874" y="339471"/>
                  </a:lnTo>
                  <a:lnTo>
                    <a:pt x="152844" y="339471"/>
                  </a:lnTo>
                  <a:lnTo>
                    <a:pt x="152844" y="321640"/>
                  </a:lnTo>
                  <a:lnTo>
                    <a:pt x="150939" y="313397"/>
                  </a:lnTo>
                  <a:lnTo>
                    <a:pt x="150595" y="312928"/>
                  </a:lnTo>
                  <a:close/>
                </a:path>
                <a:path w="748029" h="421005">
                  <a:moveTo>
                    <a:pt x="252116" y="312928"/>
                  </a:moveTo>
                  <a:lnTo>
                    <a:pt x="233540" y="312928"/>
                  </a:lnTo>
                  <a:lnTo>
                    <a:pt x="235864" y="313855"/>
                  </a:lnTo>
                  <a:lnTo>
                    <a:pt x="237350" y="315722"/>
                  </a:lnTo>
                  <a:lnTo>
                    <a:pt x="238937" y="317588"/>
                  </a:lnTo>
                  <a:lnTo>
                    <a:pt x="239725" y="320522"/>
                  </a:lnTo>
                  <a:lnTo>
                    <a:pt x="239725" y="327875"/>
                  </a:lnTo>
                  <a:lnTo>
                    <a:pt x="238569" y="330619"/>
                  </a:lnTo>
                  <a:lnTo>
                    <a:pt x="236232" y="332765"/>
                  </a:lnTo>
                  <a:lnTo>
                    <a:pt x="233997" y="334911"/>
                  </a:lnTo>
                  <a:lnTo>
                    <a:pt x="230505" y="337375"/>
                  </a:lnTo>
                  <a:lnTo>
                    <a:pt x="221195" y="342874"/>
                  </a:lnTo>
                  <a:lnTo>
                    <a:pt x="217474" y="345389"/>
                  </a:lnTo>
                  <a:lnTo>
                    <a:pt x="214579" y="347713"/>
                  </a:lnTo>
                  <a:lnTo>
                    <a:pt x="211696" y="349948"/>
                  </a:lnTo>
                  <a:lnTo>
                    <a:pt x="209181" y="353021"/>
                  </a:lnTo>
                  <a:lnTo>
                    <a:pt x="207035" y="356933"/>
                  </a:lnTo>
                  <a:lnTo>
                    <a:pt x="204990" y="360756"/>
                  </a:lnTo>
                  <a:lnTo>
                    <a:pt x="203962" y="365455"/>
                  </a:lnTo>
                  <a:lnTo>
                    <a:pt x="203962" y="378498"/>
                  </a:lnTo>
                  <a:lnTo>
                    <a:pt x="205570" y="383946"/>
                  </a:lnTo>
                  <a:lnTo>
                    <a:pt x="205638" y="384175"/>
                  </a:lnTo>
                  <a:lnTo>
                    <a:pt x="208871" y="387946"/>
                  </a:lnTo>
                  <a:lnTo>
                    <a:pt x="212445" y="391998"/>
                  </a:lnTo>
                  <a:lnTo>
                    <a:pt x="216916" y="393954"/>
                  </a:lnTo>
                  <a:lnTo>
                    <a:pt x="230606" y="393954"/>
                  </a:lnTo>
                  <a:lnTo>
                    <a:pt x="236372" y="390093"/>
                  </a:lnTo>
                  <a:lnTo>
                    <a:pt x="239725" y="382358"/>
                  </a:lnTo>
                  <a:lnTo>
                    <a:pt x="253725" y="382358"/>
                  </a:lnTo>
                  <a:lnTo>
                    <a:pt x="253715" y="381381"/>
                  </a:lnTo>
                  <a:lnTo>
                    <a:pt x="224548" y="381381"/>
                  </a:lnTo>
                  <a:lnTo>
                    <a:pt x="221983" y="380263"/>
                  </a:lnTo>
                  <a:lnTo>
                    <a:pt x="220306" y="378028"/>
                  </a:lnTo>
                  <a:lnTo>
                    <a:pt x="218732" y="375793"/>
                  </a:lnTo>
                  <a:lnTo>
                    <a:pt x="217932" y="372808"/>
                  </a:lnTo>
                  <a:lnTo>
                    <a:pt x="217932" y="364807"/>
                  </a:lnTo>
                  <a:lnTo>
                    <a:pt x="219100" y="361353"/>
                  </a:lnTo>
                  <a:lnTo>
                    <a:pt x="221424" y="358749"/>
                  </a:lnTo>
                  <a:lnTo>
                    <a:pt x="223761" y="356044"/>
                  </a:lnTo>
                  <a:lnTo>
                    <a:pt x="227063" y="353161"/>
                  </a:lnTo>
                  <a:lnTo>
                    <a:pt x="231343" y="350088"/>
                  </a:lnTo>
                  <a:lnTo>
                    <a:pt x="233680" y="348500"/>
                  </a:lnTo>
                  <a:lnTo>
                    <a:pt x="235496" y="347154"/>
                  </a:lnTo>
                  <a:lnTo>
                    <a:pt x="236791" y="346036"/>
                  </a:lnTo>
                  <a:lnTo>
                    <a:pt x="238099" y="344830"/>
                  </a:lnTo>
                  <a:lnTo>
                    <a:pt x="239077" y="343573"/>
                  </a:lnTo>
                  <a:lnTo>
                    <a:pt x="239725" y="342265"/>
                  </a:lnTo>
                  <a:lnTo>
                    <a:pt x="253695" y="342265"/>
                  </a:lnTo>
                  <a:lnTo>
                    <a:pt x="253644" y="318655"/>
                  </a:lnTo>
                  <a:lnTo>
                    <a:pt x="252116" y="312928"/>
                  </a:lnTo>
                  <a:close/>
                </a:path>
                <a:path w="748029" h="421005">
                  <a:moveTo>
                    <a:pt x="171069" y="301752"/>
                  </a:moveTo>
                  <a:lnTo>
                    <a:pt x="157099" y="301752"/>
                  </a:lnTo>
                  <a:lnTo>
                    <a:pt x="157099" y="392557"/>
                  </a:lnTo>
                  <a:lnTo>
                    <a:pt x="171069" y="392557"/>
                  </a:lnTo>
                  <a:lnTo>
                    <a:pt x="171069" y="325412"/>
                  </a:lnTo>
                  <a:lnTo>
                    <a:pt x="172148" y="321538"/>
                  </a:lnTo>
                  <a:lnTo>
                    <a:pt x="176428" y="314655"/>
                  </a:lnTo>
                  <a:lnTo>
                    <a:pt x="179171" y="312928"/>
                  </a:lnTo>
                  <a:lnTo>
                    <a:pt x="171069" y="312928"/>
                  </a:lnTo>
                  <a:lnTo>
                    <a:pt x="171069" y="301752"/>
                  </a:lnTo>
                  <a:close/>
                </a:path>
                <a:path w="748029" h="421005">
                  <a:moveTo>
                    <a:pt x="253725" y="382358"/>
                  </a:moveTo>
                  <a:lnTo>
                    <a:pt x="239725" y="382358"/>
                  </a:lnTo>
                  <a:lnTo>
                    <a:pt x="239801" y="384505"/>
                  </a:lnTo>
                  <a:lnTo>
                    <a:pt x="239966" y="385711"/>
                  </a:lnTo>
                  <a:lnTo>
                    <a:pt x="240893" y="389623"/>
                  </a:lnTo>
                  <a:lnTo>
                    <a:pt x="241592" y="391248"/>
                  </a:lnTo>
                  <a:lnTo>
                    <a:pt x="242519" y="392557"/>
                  </a:lnTo>
                  <a:lnTo>
                    <a:pt x="255092" y="392557"/>
                  </a:lnTo>
                  <a:lnTo>
                    <a:pt x="254457" y="390093"/>
                  </a:lnTo>
                  <a:lnTo>
                    <a:pt x="254053" y="388086"/>
                  </a:lnTo>
                  <a:lnTo>
                    <a:pt x="253834" y="386270"/>
                  </a:lnTo>
                  <a:lnTo>
                    <a:pt x="253725" y="382358"/>
                  </a:lnTo>
                  <a:close/>
                </a:path>
                <a:path w="748029" h="421005">
                  <a:moveTo>
                    <a:pt x="253695" y="342265"/>
                  </a:moveTo>
                  <a:lnTo>
                    <a:pt x="239725" y="342265"/>
                  </a:lnTo>
                  <a:lnTo>
                    <a:pt x="239725" y="371182"/>
                  </a:lnTo>
                  <a:lnTo>
                    <a:pt x="239166" y="373329"/>
                  </a:lnTo>
                  <a:lnTo>
                    <a:pt x="237871" y="375564"/>
                  </a:lnTo>
                  <a:lnTo>
                    <a:pt x="235813" y="377888"/>
                  </a:lnTo>
                  <a:lnTo>
                    <a:pt x="234637" y="379285"/>
                  </a:lnTo>
                  <a:lnTo>
                    <a:pt x="233744" y="380263"/>
                  </a:lnTo>
                  <a:lnTo>
                    <a:pt x="231254" y="381381"/>
                  </a:lnTo>
                  <a:lnTo>
                    <a:pt x="253715" y="381381"/>
                  </a:lnTo>
                  <a:lnTo>
                    <a:pt x="253695" y="342265"/>
                  </a:lnTo>
                  <a:close/>
                </a:path>
                <a:path w="748029" h="421005">
                  <a:moveTo>
                    <a:pt x="193052" y="300355"/>
                  </a:moveTo>
                  <a:lnTo>
                    <a:pt x="184391" y="300355"/>
                  </a:lnTo>
                  <a:lnTo>
                    <a:pt x="180670" y="301561"/>
                  </a:lnTo>
                  <a:lnTo>
                    <a:pt x="174891" y="306412"/>
                  </a:lnTo>
                  <a:lnTo>
                    <a:pt x="172656" y="309384"/>
                  </a:lnTo>
                  <a:lnTo>
                    <a:pt x="171069" y="312928"/>
                  </a:lnTo>
                  <a:lnTo>
                    <a:pt x="185508" y="312928"/>
                  </a:lnTo>
                  <a:lnTo>
                    <a:pt x="187706" y="314096"/>
                  </a:lnTo>
                  <a:lnTo>
                    <a:pt x="187563" y="314096"/>
                  </a:lnTo>
                  <a:lnTo>
                    <a:pt x="188531" y="316141"/>
                  </a:lnTo>
                  <a:lnTo>
                    <a:pt x="189560" y="318185"/>
                  </a:lnTo>
                  <a:lnTo>
                    <a:pt x="190068" y="321538"/>
                  </a:lnTo>
                  <a:lnTo>
                    <a:pt x="190068" y="332206"/>
                  </a:lnTo>
                  <a:lnTo>
                    <a:pt x="204038" y="332206"/>
                  </a:lnTo>
                  <a:lnTo>
                    <a:pt x="203959" y="320522"/>
                  </a:lnTo>
                  <a:lnTo>
                    <a:pt x="203884" y="319582"/>
                  </a:lnTo>
                  <a:lnTo>
                    <a:pt x="203772" y="318185"/>
                  </a:lnTo>
                  <a:lnTo>
                    <a:pt x="203724" y="317588"/>
                  </a:lnTo>
                  <a:lnTo>
                    <a:pt x="203619" y="316280"/>
                  </a:lnTo>
                  <a:lnTo>
                    <a:pt x="202900" y="312928"/>
                  </a:lnTo>
                  <a:lnTo>
                    <a:pt x="202780" y="312369"/>
                  </a:lnTo>
                  <a:lnTo>
                    <a:pt x="202044" y="308368"/>
                  </a:lnTo>
                  <a:lnTo>
                    <a:pt x="200545" y="305384"/>
                  </a:lnTo>
                  <a:lnTo>
                    <a:pt x="198310" y="303428"/>
                  </a:lnTo>
                  <a:lnTo>
                    <a:pt x="196176" y="301383"/>
                  </a:lnTo>
                  <a:lnTo>
                    <a:pt x="193052" y="300355"/>
                  </a:lnTo>
                  <a:close/>
                </a:path>
                <a:path w="748029" h="421005">
                  <a:moveTo>
                    <a:pt x="238848" y="300355"/>
                  </a:moveTo>
                  <a:lnTo>
                    <a:pt x="221615" y="300355"/>
                  </a:lnTo>
                  <a:lnTo>
                    <a:pt x="215379" y="302818"/>
                  </a:lnTo>
                  <a:lnTo>
                    <a:pt x="208013" y="312597"/>
                  </a:lnTo>
                  <a:lnTo>
                    <a:pt x="206197" y="319582"/>
                  </a:lnTo>
                  <a:lnTo>
                    <a:pt x="206197" y="330809"/>
                  </a:lnTo>
                  <a:lnTo>
                    <a:pt x="220167" y="330809"/>
                  </a:lnTo>
                  <a:lnTo>
                    <a:pt x="220167" y="322287"/>
                  </a:lnTo>
                  <a:lnTo>
                    <a:pt x="220961" y="318846"/>
                  </a:lnTo>
                  <a:lnTo>
                    <a:pt x="221005" y="318655"/>
                  </a:lnTo>
                  <a:lnTo>
                    <a:pt x="222681" y="316420"/>
                  </a:lnTo>
                  <a:lnTo>
                    <a:pt x="224358" y="314096"/>
                  </a:lnTo>
                  <a:lnTo>
                    <a:pt x="226923" y="312928"/>
                  </a:lnTo>
                  <a:lnTo>
                    <a:pt x="252116" y="312928"/>
                  </a:lnTo>
                  <a:lnTo>
                    <a:pt x="252028" y="312597"/>
                  </a:lnTo>
                  <a:lnTo>
                    <a:pt x="251929" y="312229"/>
                  </a:lnTo>
                  <a:lnTo>
                    <a:pt x="244922" y="302818"/>
                  </a:lnTo>
                  <a:lnTo>
                    <a:pt x="245080" y="302818"/>
                  </a:lnTo>
                  <a:lnTo>
                    <a:pt x="238848" y="300355"/>
                  </a:lnTo>
                  <a:close/>
                </a:path>
                <a:path w="748029" h="421005">
                  <a:moveTo>
                    <a:pt x="279488" y="314325"/>
                  </a:moveTo>
                  <a:lnTo>
                    <a:pt x="265518" y="314325"/>
                  </a:lnTo>
                  <a:lnTo>
                    <a:pt x="265556" y="370205"/>
                  </a:lnTo>
                  <a:lnTo>
                    <a:pt x="265948" y="375145"/>
                  </a:lnTo>
                  <a:lnTo>
                    <a:pt x="265988" y="375653"/>
                  </a:lnTo>
                  <a:lnTo>
                    <a:pt x="280149" y="392557"/>
                  </a:lnTo>
                  <a:lnTo>
                    <a:pt x="294855" y="392557"/>
                  </a:lnTo>
                  <a:lnTo>
                    <a:pt x="294855" y="379984"/>
                  </a:lnTo>
                  <a:lnTo>
                    <a:pt x="286016" y="379984"/>
                  </a:lnTo>
                  <a:lnTo>
                    <a:pt x="284010" y="379374"/>
                  </a:lnTo>
                  <a:lnTo>
                    <a:pt x="279488" y="366661"/>
                  </a:lnTo>
                  <a:lnTo>
                    <a:pt x="279488" y="314325"/>
                  </a:lnTo>
                  <a:close/>
                </a:path>
                <a:path w="748029" h="421005">
                  <a:moveTo>
                    <a:pt x="281584" y="280797"/>
                  </a:moveTo>
                  <a:lnTo>
                    <a:pt x="267614" y="280797"/>
                  </a:lnTo>
                  <a:lnTo>
                    <a:pt x="267696" y="285915"/>
                  </a:lnTo>
                  <a:lnTo>
                    <a:pt x="266738" y="290296"/>
                  </a:lnTo>
                  <a:lnTo>
                    <a:pt x="262636" y="298119"/>
                  </a:lnTo>
                  <a:lnTo>
                    <a:pt x="259651" y="300634"/>
                  </a:lnTo>
                  <a:lnTo>
                    <a:pt x="255739" y="301752"/>
                  </a:lnTo>
                  <a:lnTo>
                    <a:pt x="255739" y="314325"/>
                  </a:lnTo>
                  <a:lnTo>
                    <a:pt x="294855" y="314325"/>
                  </a:lnTo>
                  <a:lnTo>
                    <a:pt x="294855" y="301752"/>
                  </a:lnTo>
                  <a:lnTo>
                    <a:pt x="271106" y="301752"/>
                  </a:lnTo>
                  <a:lnTo>
                    <a:pt x="274091" y="300824"/>
                  </a:lnTo>
                  <a:lnTo>
                    <a:pt x="276555" y="298399"/>
                  </a:lnTo>
                  <a:lnTo>
                    <a:pt x="278511" y="294487"/>
                  </a:lnTo>
                  <a:lnTo>
                    <a:pt x="280568" y="290487"/>
                  </a:lnTo>
                  <a:lnTo>
                    <a:pt x="281584" y="285915"/>
                  </a:lnTo>
                  <a:lnTo>
                    <a:pt x="281584" y="280797"/>
                  </a:lnTo>
                  <a:close/>
                </a:path>
                <a:path w="748029" h="421005">
                  <a:moveTo>
                    <a:pt x="307505" y="279400"/>
                  </a:moveTo>
                  <a:lnTo>
                    <a:pt x="303225" y="279400"/>
                  </a:lnTo>
                  <a:lnTo>
                    <a:pt x="301409" y="280098"/>
                  </a:lnTo>
                  <a:lnTo>
                    <a:pt x="299910" y="281495"/>
                  </a:lnTo>
                  <a:lnTo>
                    <a:pt x="298424" y="282803"/>
                  </a:lnTo>
                  <a:lnTo>
                    <a:pt x="297675" y="284429"/>
                  </a:lnTo>
                  <a:lnTo>
                    <a:pt x="297675" y="288251"/>
                  </a:lnTo>
                  <a:lnTo>
                    <a:pt x="298424" y="289877"/>
                  </a:lnTo>
                  <a:lnTo>
                    <a:pt x="299910" y="291274"/>
                  </a:lnTo>
                  <a:lnTo>
                    <a:pt x="301498" y="292671"/>
                  </a:lnTo>
                  <a:lnTo>
                    <a:pt x="303314" y="293370"/>
                  </a:lnTo>
                  <a:lnTo>
                    <a:pt x="307416" y="293370"/>
                  </a:lnTo>
                  <a:lnTo>
                    <a:pt x="309181" y="292671"/>
                  </a:lnTo>
                  <a:lnTo>
                    <a:pt x="310667" y="291274"/>
                  </a:lnTo>
                  <a:lnTo>
                    <a:pt x="312254" y="289877"/>
                  </a:lnTo>
                  <a:lnTo>
                    <a:pt x="313042" y="288251"/>
                  </a:lnTo>
                  <a:lnTo>
                    <a:pt x="313042" y="284429"/>
                  </a:lnTo>
                  <a:lnTo>
                    <a:pt x="312305" y="282803"/>
                  </a:lnTo>
                  <a:lnTo>
                    <a:pt x="310807" y="281495"/>
                  </a:lnTo>
                  <a:lnTo>
                    <a:pt x="309321" y="280098"/>
                  </a:lnTo>
                  <a:lnTo>
                    <a:pt x="307505" y="279400"/>
                  </a:lnTo>
                  <a:close/>
                </a:path>
                <a:path w="748029" h="421005">
                  <a:moveTo>
                    <a:pt x="312343" y="301752"/>
                  </a:moveTo>
                  <a:lnTo>
                    <a:pt x="298373" y="301752"/>
                  </a:lnTo>
                  <a:lnTo>
                    <a:pt x="298373" y="392557"/>
                  </a:lnTo>
                  <a:lnTo>
                    <a:pt x="312343" y="392557"/>
                  </a:lnTo>
                  <a:lnTo>
                    <a:pt x="312343" y="301752"/>
                  </a:lnTo>
                  <a:close/>
                </a:path>
                <a:path w="748029" h="421005">
                  <a:moveTo>
                    <a:pt x="349148" y="300355"/>
                  </a:moveTo>
                  <a:lnTo>
                    <a:pt x="332384" y="300355"/>
                  </a:lnTo>
                  <a:lnTo>
                    <a:pt x="326237" y="302958"/>
                  </a:lnTo>
                  <a:lnTo>
                    <a:pt x="322326" y="308178"/>
                  </a:lnTo>
                  <a:lnTo>
                    <a:pt x="318503" y="313397"/>
                  </a:lnTo>
                  <a:lnTo>
                    <a:pt x="316598" y="321640"/>
                  </a:lnTo>
                  <a:lnTo>
                    <a:pt x="316598" y="372668"/>
                  </a:lnTo>
                  <a:lnTo>
                    <a:pt x="318503" y="380911"/>
                  </a:lnTo>
                  <a:lnTo>
                    <a:pt x="322326" y="386130"/>
                  </a:lnTo>
                  <a:lnTo>
                    <a:pt x="326237" y="391350"/>
                  </a:lnTo>
                  <a:lnTo>
                    <a:pt x="332384" y="393954"/>
                  </a:lnTo>
                  <a:lnTo>
                    <a:pt x="349148" y="393954"/>
                  </a:lnTo>
                  <a:lnTo>
                    <a:pt x="355244" y="391350"/>
                  </a:lnTo>
                  <a:lnTo>
                    <a:pt x="359067" y="386130"/>
                  </a:lnTo>
                  <a:lnTo>
                    <a:pt x="361634" y="381649"/>
                  </a:lnTo>
                  <a:lnTo>
                    <a:pt x="361721" y="381381"/>
                  </a:lnTo>
                  <a:lnTo>
                    <a:pt x="337223" y="381381"/>
                  </a:lnTo>
                  <a:lnTo>
                    <a:pt x="334619" y="380123"/>
                  </a:lnTo>
                  <a:lnTo>
                    <a:pt x="332943" y="377609"/>
                  </a:lnTo>
                  <a:lnTo>
                    <a:pt x="331355" y="375094"/>
                  </a:lnTo>
                  <a:lnTo>
                    <a:pt x="330568" y="370395"/>
                  </a:lnTo>
                  <a:lnTo>
                    <a:pt x="330568" y="324015"/>
                  </a:lnTo>
                  <a:lnTo>
                    <a:pt x="337223" y="312928"/>
                  </a:lnTo>
                  <a:lnTo>
                    <a:pt x="361721" y="312928"/>
                  </a:lnTo>
                  <a:lnTo>
                    <a:pt x="361634" y="312659"/>
                  </a:lnTo>
                  <a:lnTo>
                    <a:pt x="359067" y="308178"/>
                  </a:lnTo>
                  <a:lnTo>
                    <a:pt x="355244" y="302958"/>
                  </a:lnTo>
                  <a:lnTo>
                    <a:pt x="349148" y="300355"/>
                  </a:lnTo>
                  <a:close/>
                </a:path>
                <a:path w="748029" h="421005">
                  <a:moveTo>
                    <a:pt x="361721" y="312928"/>
                  </a:moveTo>
                  <a:lnTo>
                    <a:pt x="344297" y="312928"/>
                  </a:lnTo>
                  <a:lnTo>
                    <a:pt x="346862" y="314236"/>
                  </a:lnTo>
                  <a:lnTo>
                    <a:pt x="348364" y="316699"/>
                  </a:lnTo>
                  <a:lnTo>
                    <a:pt x="350033" y="319214"/>
                  </a:lnTo>
                  <a:lnTo>
                    <a:pt x="350126" y="319354"/>
                  </a:lnTo>
                  <a:lnTo>
                    <a:pt x="350964" y="324015"/>
                  </a:lnTo>
                  <a:lnTo>
                    <a:pt x="350964" y="370395"/>
                  </a:lnTo>
                  <a:lnTo>
                    <a:pt x="350126" y="375094"/>
                  </a:lnTo>
                  <a:lnTo>
                    <a:pt x="348449" y="377609"/>
                  </a:lnTo>
                  <a:lnTo>
                    <a:pt x="346862" y="380123"/>
                  </a:lnTo>
                  <a:lnTo>
                    <a:pt x="344297" y="381381"/>
                  </a:lnTo>
                  <a:lnTo>
                    <a:pt x="361721" y="381381"/>
                  </a:lnTo>
                  <a:lnTo>
                    <a:pt x="363467" y="376034"/>
                  </a:lnTo>
                  <a:lnTo>
                    <a:pt x="364567" y="369285"/>
                  </a:lnTo>
                  <a:lnTo>
                    <a:pt x="364837" y="363499"/>
                  </a:lnTo>
                  <a:lnTo>
                    <a:pt x="364934" y="332905"/>
                  </a:lnTo>
                  <a:lnTo>
                    <a:pt x="364567" y="325023"/>
                  </a:lnTo>
                  <a:lnTo>
                    <a:pt x="363467" y="318274"/>
                  </a:lnTo>
                  <a:lnTo>
                    <a:pt x="361721" y="312928"/>
                  </a:lnTo>
                  <a:close/>
                </a:path>
                <a:path w="748029" h="421005">
                  <a:moveTo>
                    <a:pt x="383159" y="301752"/>
                  </a:moveTo>
                  <a:lnTo>
                    <a:pt x="369189" y="301752"/>
                  </a:lnTo>
                  <a:lnTo>
                    <a:pt x="369189" y="392557"/>
                  </a:lnTo>
                  <a:lnTo>
                    <a:pt x="383159" y="392557"/>
                  </a:lnTo>
                  <a:lnTo>
                    <a:pt x="383159" y="323037"/>
                  </a:lnTo>
                  <a:lnTo>
                    <a:pt x="384048" y="319582"/>
                  </a:lnTo>
                  <a:lnTo>
                    <a:pt x="385813" y="316979"/>
                  </a:lnTo>
                  <a:lnTo>
                    <a:pt x="387680" y="314274"/>
                  </a:lnTo>
                  <a:lnTo>
                    <a:pt x="390423" y="312928"/>
                  </a:lnTo>
                  <a:lnTo>
                    <a:pt x="416486" y="312928"/>
                  </a:lnTo>
                  <a:lnTo>
                    <a:pt x="416309" y="311950"/>
                  </a:lnTo>
                  <a:lnTo>
                    <a:pt x="383159" y="311950"/>
                  </a:lnTo>
                  <a:lnTo>
                    <a:pt x="383159" y="301752"/>
                  </a:lnTo>
                  <a:close/>
                </a:path>
                <a:path w="748029" h="421005">
                  <a:moveTo>
                    <a:pt x="416486" y="312928"/>
                  </a:moveTo>
                  <a:lnTo>
                    <a:pt x="397408" y="312928"/>
                  </a:lnTo>
                  <a:lnTo>
                    <a:pt x="399834" y="314096"/>
                  </a:lnTo>
                  <a:lnTo>
                    <a:pt x="401320" y="316420"/>
                  </a:lnTo>
                  <a:lnTo>
                    <a:pt x="402805" y="318655"/>
                  </a:lnTo>
                  <a:lnTo>
                    <a:pt x="403555" y="322059"/>
                  </a:lnTo>
                  <a:lnTo>
                    <a:pt x="403555" y="392557"/>
                  </a:lnTo>
                  <a:lnTo>
                    <a:pt x="417525" y="392557"/>
                  </a:lnTo>
                  <a:lnTo>
                    <a:pt x="417525" y="318655"/>
                  </a:lnTo>
                  <a:lnTo>
                    <a:pt x="416486" y="312928"/>
                  </a:lnTo>
                  <a:close/>
                </a:path>
                <a:path w="748029" h="421005">
                  <a:moveTo>
                    <a:pt x="406539" y="300355"/>
                  </a:moveTo>
                  <a:lnTo>
                    <a:pt x="395732" y="300355"/>
                  </a:lnTo>
                  <a:lnTo>
                    <a:pt x="392099" y="301523"/>
                  </a:lnTo>
                  <a:lnTo>
                    <a:pt x="386600" y="306082"/>
                  </a:lnTo>
                  <a:lnTo>
                    <a:pt x="384556" y="308787"/>
                  </a:lnTo>
                  <a:lnTo>
                    <a:pt x="383159" y="311950"/>
                  </a:lnTo>
                  <a:lnTo>
                    <a:pt x="416309" y="311950"/>
                  </a:lnTo>
                  <a:lnTo>
                    <a:pt x="416217" y="311442"/>
                  </a:lnTo>
                  <a:lnTo>
                    <a:pt x="413613" y="307060"/>
                  </a:lnTo>
                  <a:lnTo>
                    <a:pt x="411010" y="302590"/>
                  </a:lnTo>
                  <a:lnTo>
                    <a:pt x="406539" y="300355"/>
                  </a:lnTo>
                  <a:close/>
                </a:path>
                <a:path w="748029" h="421005">
                  <a:moveTo>
                    <a:pt x="469249" y="312928"/>
                  </a:moveTo>
                  <a:lnTo>
                    <a:pt x="450672" y="312928"/>
                  </a:lnTo>
                  <a:lnTo>
                    <a:pt x="452996" y="313855"/>
                  </a:lnTo>
                  <a:lnTo>
                    <a:pt x="454494" y="315722"/>
                  </a:lnTo>
                  <a:lnTo>
                    <a:pt x="456069" y="317588"/>
                  </a:lnTo>
                  <a:lnTo>
                    <a:pt x="456869" y="320522"/>
                  </a:lnTo>
                  <a:lnTo>
                    <a:pt x="456869" y="327875"/>
                  </a:lnTo>
                  <a:lnTo>
                    <a:pt x="455701" y="330619"/>
                  </a:lnTo>
                  <a:lnTo>
                    <a:pt x="453377" y="332765"/>
                  </a:lnTo>
                  <a:lnTo>
                    <a:pt x="451142" y="334911"/>
                  </a:lnTo>
                  <a:lnTo>
                    <a:pt x="447649" y="337375"/>
                  </a:lnTo>
                  <a:lnTo>
                    <a:pt x="438327" y="342874"/>
                  </a:lnTo>
                  <a:lnTo>
                    <a:pt x="434606" y="345389"/>
                  </a:lnTo>
                  <a:lnTo>
                    <a:pt x="431723" y="347713"/>
                  </a:lnTo>
                  <a:lnTo>
                    <a:pt x="428828" y="349948"/>
                  </a:lnTo>
                  <a:lnTo>
                    <a:pt x="426313" y="353021"/>
                  </a:lnTo>
                  <a:lnTo>
                    <a:pt x="422122" y="360756"/>
                  </a:lnTo>
                  <a:lnTo>
                    <a:pt x="421106" y="365455"/>
                  </a:lnTo>
                  <a:lnTo>
                    <a:pt x="421106" y="378498"/>
                  </a:lnTo>
                  <a:lnTo>
                    <a:pt x="422715" y="383946"/>
                  </a:lnTo>
                  <a:lnTo>
                    <a:pt x="422783" y="384175"/>
                  </a:lnTo>
                  <a:lnTo>
                    <a:pt x="426016" y="387946"/>
                  </a:lnTo>
                  <a:lnTo>
                    <a:pt x="429577" y="391998"/>
                  </a:lnTo>
                  <a:lnTo>
                    <a:pt x="434047" y="393954"/>
                  </a:lnTo>
                  <a:lnTo>
                    <a:pt x="447738" y="393954"/>
                  </a:lnTo>
                  <a:lnTo>
                    <a:pt x="453517" y="390093"/>
                  </a:lnTo>
                  <a:lnTo>
                    <a:pt x="456869" y="382358"/>
                  </a:lnTo>
                  <a:lnTo>
                    <a:pt x="470862" y="382358"/>
                  </a:lnTo>
                  <a:lnTo>
                    <a:pt x="470855" y="381381"/>
                  </a:lnTo>
                  <a:lnTo>
                    <a:pt x="441680" y="381381"/>
                  </a:lnTo>
                  <a:lnTo>
                    <a:pt x="439127" y="380263"/>
                  </a:lnTo>
                  <a:lnTo>
                    <a:pt x="437451" y="378028"/>
                  </a:lnTo>
                  <a:lnTo>
                    <a:pt x="435864" y="375793"/>
                  </a:lnTo>
                  <a:lnTo>
                    <a:pt x="435076" y="372808"/>
                  </a:lnTo>
                  <a:lnTo>
                    <a:pt x="435076" y="364807"/>
                  </a:lnTo>
                  <a:lnTo>
                    <a:pt x="436232" y="361353"/>
                  </a:lnTo>
                  <a:lnTo>
                    <a:pt x="438569" y="358749"/>
                  </a:lnTo>
                  <a:lnTo>
                    <a:pt x="440893" y="356044"/>
                  </a:lnTo>
                  <a:lnTo>
                    <a:pt x="444195" y="353161"/>
                  </a:lnTo>
                  <a:lnTo>
                    <a:pt x="448487" y="350088"/>
                  </a:lnTo>
                  <a:lnTo>
                    <a:pt x="450811" y="348500"/>
                  </a:lnTo>
                  <a:lnTo>
                    <a:pt x="452628" y="347154"/>
                  </a:lnTo>
                  <a:lnTo>
                    <a:pt x="453936" y="346036"/>
                  </a:lnTo>
                  <a:lnTo>
                    <a:pt x="455231" y="344830"/>
                  </a:lnTo>
                  <a:lnTo>
                    <a:pt x="456209" y="343573"/>
                  </a:lnTo>
                  <a:lnTo>
                    <a:pt x="456869" y="342265"/>
                  </a:lnTo>
                  <a:lnTo>
                    <a:pt x="470839" y="342265"/>
                  </a:lnTo>
                  <a:lnTo>
                    <a:pt x="470788" y="318655"/>
                  </a:lnTo>
                  <a:lnTo>
                    <a:pt x="469249" y="312928"/>
                  </a:lnTo>
                  <a:close/>
                </a:path>
                <a:path w="748029" h="421005">
                  <a:moveTo>
                    <a:pt x="470862" y="382358"/>
                  </a:moveTo>
                  <a:lnTo>
                    <a:pt x="456869" y="382358"/>
                  </a:lnTo>
                  <a:lnTo>
                    <a:pt x="456942" y="384505"/>
                  </a:lnTo>
                  <a:lnTo>
                    <a:pt x="457098" y="385711"/>
                  </a:lnTo>
                  <a:lnTo>
                    <a:pt x="458025" y="389623"/>
                  </a:lnTo>
                  <a:lnTo>
                    <a:pt x="458724" y="391248"/>
                  </a:lnTo>
                  <a:lnTo>
                    <a:pt x="459663" y="392557"/>
                  </a:lnTo>
                  <a:lnTo>
                    <a:pt x="472236" y="392557"/>
                  </a:lnTo>
                  <a:lnTo>
                    <a:pt x="471589" y="390093"/>
                  </a:lnTo>
                  <a:lnTo>
                    <a:pt x="471185" y="388086"/>
                  </a:lnTo>
                  <a:lnTo>
                    <a:pt x="470979" y="386270"/>
                  </a:lnTo>
                  <a:lnTo>
                    <a:pt x="470862" y="382358"/>
                  </a:lnTo>
                  <a:close/>
                </a:path>
                <a:path w="748029" h="421005">
                  <a:moveTo>
                    <a:pt x="470839" y="342265"/>
                  </a:moveTo>
                  <a:lnTo>
                    <a:pt x="456869" y="342265"/>
                  </a:lnTo>
                  <a:lnTo>
                    <a:pt x="456869" y="371182"/>
                  </a:lnTo>
                  <a:lnTo>
                    <a:pt x="456311" y="373329"/>
                  </a:lnTo>
                  <a:lnTo>
                    <a:pt x="455002" y="375564"/>
                  </a:lnTo>
                  <a:lnTo>
                    <a:pt x="452958" y="377888"/>
                  </a:lnTo>
                  <a:lnTo>
                    <a:pt x="451782" y="379285"/>
                  </a:lnTo>
                  <a:lnTo>
                    <a:pt x="450888" y="380263"/>
                  </a:lnTo>
                  <a:lnTo>
                    <a:pt x="448386" y="381381"/>
                  </a:lnTo>
                  <a:lnTo>
                    <a:pt x="470855" y="381381"/>
                  </a:lnTo>
                  <a:lnTo>
                    <a:pt x="470839" y="342265"/>
                  </a:lnTo>
                  <a:close/>
                </a:path>
                <a:path w="748029" h="421005">
                  <a:moveTo>
                    <a:pt x="455980" y="300355"/>
                  </a:moveTo>
                  <a:lnTo>
                    <a:pt x="438746" y="300355"/>
                  </a:lnTo>
                  <a:lnTo>
                    <a:pt x="432511" y="302818"/>
                  </a:lnTo>
                  <a:lnTo>
                    <a:pt x="425157" y="312597"/>
                  </a:lnTo>
                  <a:lnTo>
                    <a:pt x="423341" y="319582"/>
                  </a:lnTo>
                  <a:lnTo>
                    <a:pt x="423341" y="330809"/>
                  </a:lnTo>
                  <a:lnTo>
                    <a:pt x="437311" y="330809"/>
                  </a:lnTo>
                  <a:lnTo>
                    <a:pt x="437311" y="322287"/>
                  </a:lnTo>
                  <a:lnTo>
                    <a:pt x="438106" y="318846"/>
                  </a:lnTo>
                  <a:lnTo>
                    <a:pt x="438150" y="318655"/>
                  </a:lnTo>
                  <a:lnTo>
                    <a:pt x="439826" y="316420"/>
                  </a:lnTo>
                  <a:lnTo>
                    <a:pt x="441502" y="314096"/>
                  </a:lnTo>
                  <a:lnTo>
                    <a:pt x="444055" y="312928"/>
                  </a:lnTo>
                  <a:lnTo>
                    <a:pt x="469249" y="312928"/>
                  </a:lnTo>
                  <a:lnTo>
                    <a:pt x="469160" y="312597"/>
                  </a:lnTo>
                  <a:lnTo>
                    <a:pt x="469061" y="312229"/>
                  </a:lnTo>
                  <a:lnTo>
                    <a:pt x="462054" y="302818"/>
                  </a:lnTo>
                  <a:lnTo>
                    <a:pt x="462212" y="302818"/>
                  </a:lnTo>
                  <a:lnTo>
                    <a:pt x="455980" y="300355"/>
                  </a:lnTo>
                  <a:close/>
                </a:path>
                <a:path w="748029" h="421005">
                  <a:moveTo>
                    <a:pt x="490397" y="280797"/>
                  </a:moveTo>
                  <a:lnTo>
                    <a:pt x="476427" y="280797"/>
                  </a:lnTo>
                  <a:lnTo>
                    <a:pt x="476427" y="392557"/>
                  </a:lnTo>
                  <a:lnTo>
                    <a:pt x="490397" y="392557"/>
                  </a:lnTo>
                  <a:lnTo>
                    <a:pt x="490397" y="28079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8640077" y="2629699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7607"/>
                  </a:moveTo>
                  <a:lnTo>
                    <a:pt x="1055255" y="7607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62609" y="249440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7607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3" name="object 21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55029" y="2692524"/>
              <a:ext cx="232702" cy="110121"/>
            </a:xfrm>
            <a:prstGeom prst="rect">
              <a:avLst/>
            </a:prstGeom>
          </p:spPr>
        </p:pic>
        <p:sp>
          <p:nvSpPr>
            <p:cNvPr id="214" name="object 214" descr=""/>
            <p:cNvSpPr/>
            <p:nvPr/>
          </p:nvSpPr>
          <p:spPr>
            <a:xfrm>
              <a:off x="8647429" y="2879140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8640077" y="2871520"/>
              <a:ext cx="1062990" cy="256540"/>
            </a:xfrm>
            <a:custGeom>
              <a:avLst/>
              <a:gdLst/>
              <a:ahLst/>
              <a:cxnLst/>
              <a:rect l="l" t="t" r="r" b="b"/>
              <a:pathLst>
                <a:path w="1062990" h="256539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60669" y="2934347"/>
              <a:ext cx="219925" cy="110350"/>
            </a:xfrm>
            <a:prstGeom prst="rect">
              <a:avLst/>
            </a:prstGeom>
          </p:spPr>
        </p:pic>
        <p:sp>
          <p:nvSpPr>
            <p:cNvPr id="217" name="object 217" descr=""/>
            <p:cNvSpPr/>
            <p:nvPr/>
          </p:nvSpPr>
          <p:spPr>
            <a:xfrm>
              <a:off x="8647429" y="312096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8640077" y="3113353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047902" y="249440"/>
                  </a:lnTo>
                  <a:lnTo>
                    <a:pt x="1055255" y="249428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98889" y="3176172"/>
              <a:ext cx="146507" cy="110350"/>
            </a:xfrm>
            <a:prstGeom prst="rect">
              <a:avLst/>
            </a:prstGeom>
          </p:spPr>
        </p:pic>
        <p:sp>
          <p:nvSpPr>
            <p:cNvPr id="220" name="object 220" descr=""/>
            <p:cNvSpPr/>
            <p:nvPr/>
          </p:nvSpPr>
          <p:spPr>
            <a:xfrm>
              <a:off x="8647429" y="3362782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8640077" y="3355174"/>
              <a:ext cx="1055370" cy="256540"/>
            </a:xfrm>
            <a:custGeom>
              <a:avLst/>
              <a:gdLst/>
              <a:ahLst/>
              <a:cxnLst/>
              <a:rect l="l" t="t" r="r" b="b"/>
              <a:pathLst>
                <a:path w="1055370" h="256539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034950" y="3417995"/>
              <a:ext cx="270510" cy="110489"/>
            </a:xfrm>
            <a:custGeom>
              <a:avLst/>
              <a:gdLst/>
              <a:ahLst/>
              <a:cxnLst/>
              <a:rect l="l" t="t" r="r" b="b"/>
              <a:pathLst>
                <a:path w="270509" h="110489">
                  <a:moveTo>
                    <a:pt x="17145" y="80263"/>
                  </a:moveTo>
                  <a:lnTo>
                    <a:pt x="0" y="84899"/>
                  </a:lnTo>
                  <a:lnTo>
                    <a:pt x="1473" y="89941"/>
                  </a:lnTo>
                  <a:lnTo>
                    <a:pt x="3924" y="94386"/>
                  </a:lnTo>
                  <a:lnTo>
                    <a:pt x="29425" y="110121"/>
                  </a:lnTo>
                  <a:lnTo>
                    <a:pt x="41300" y="110121"/>
                  </a:lnTo>
                  <a:lnTo>
                    <a:pt x="47332" y="108610"/>
                  </a:lnTo>
                  <a:lnTo>
                    <a:pt x="58369" y="102476"/>
                  </a:lnTo>
                  <a:lnTo>
                    <a:pt x="62750" y="98259"/>
                  </a:lnTo>
                  <a:lnTo>
                    <a:pt x="65719" y="93357"/>
                  </a:lnTo>
                  <a:lnTo>
                    <a:pt x="30480" y="93357"/>
                  </a:lnTo>
                  <a:lnTo>
                    <a:pt x="26873" y="92201"/>
                  </a:lnTo>
                  <a:lnTo>
                    <a:pt x="23738" y="89941"/>
                  </a:lnTo>
                  <a:lnTo>
                    <a:pt x="20532" y="87566"/>
                  </a:lnTo>
                  <a:lnTo>
                    <a:pt x="18326" y="84327"/>
                  </a:lnTo>
                  <a:lnTo>
                    <a:pt x="17145" y="80263"/>
                  </a:lnTo>
                  <a:close/>
                </a:path>
                <a:path w="270509" h="110489">
                  <a:moveTo>
                    <a:pt x="66267" y="56578"/>
                  </a:moveTo>
                  <a:lnTo>
                    <a:pt x="38138" y="56578"/>
                  </a:lnTo>
                  <a:lnTo>
                    <a:pt x="41292" y="57403"/>
                  </a:lnTo>
                  <a:lnTo>
                    <a:pt x="44124" y="59080"/>
                  </a:lnTo>
                  <a:lnTo>
                    <a:pt x="46786" y="60617"/>
                  </a:lnTo>
                  <a:lnTo>
                    <a:pt x="48945" y="62852"/>
                  </a:lnTo>
                  <a:lnTo>
                    <a:pt x="50469" y="65697"/>
                  </a:lnTo>
                  <a:lnTo>
                    <a:pt x="52031" y="68491"/>
                  </a:lnTo>
                  <a:lnTo>
                    <a:pt x="52819" y="71602"/>
                  </a:lnTo>
                  <a:lnTo>
                    <a:pt x="52819" y="78473"/>
                  </a:lnTo>
                  <a:lnTo>
                    <a:pt x="37934" y="93357"/>
                  </a:lnTo>
                  <a:lnTo>
                    <a:pt x="65719" y="93357"/>
                  </a:lnTo>
                  <a:lnTo>
                    <a:pt x="69227" y="87566"/>
                  </a:lnTo>
                  <a:lnTo>
                    <a:pt x="70840" y="81610"/>
                  </a:lnTo>
                  <a:lnTo>
                    <a:pt x="70840" y="69646"/>
                  </a:lnTo>
                  <a:lnTo>
                    <a:pt x="69811" y="64642"/>
                  </a:lnTo>
                  <a:lnTo>
                    <a:pt x="67754" y="60032"/>
                  </a:lnTo>
                  <a:lnTo>
                    <a:pt x="66267" y="56578"/>
                  </a:lnTo>
                  <a:close/>
                </a:path>
                <a:path w="270509" h="110489">
                  <a:moveTo>
                    <a:pt x="69075" y="2209"/>
                  </a:moveTo>
                  <a:lnTo>
                    <a:pt x="4127" y="2209"/>
                  </a:lnTo>
                  <a:lnTo>
                    <a:pt x="4127" y="18986"/>
                  </a:lnTo>
                  <a:lnTo>
                    <a:pt x="47878" y="18986"/>
                  </a:lnTo>
                  <a:lnTo>
                    <a:pt x="19795" y="43014"/>
                  </a:lnTo>
                  <a:lnTo>
                    <a:pt x="17390" y="45148"/>
                  </a:lnTo>
                  <a:lnTo>
                    <a:pt x="25450" y="59080"/>
                  </a:lnTo>
                  <a:lnTo>
                    <a:pt x="28498" y="57403"/>
                  </a:lnTo>
                  <a:lnTo>
                    <a:pt x="31559" y="56578"/>
                  </a:lnTo>
                  <a:lnTo>
                    <a:pt x="66267" y="56578"/>
                  </a:lnTo>
                  <a:lnTo>
                    <a:pt x="65747" y="55371"/>
                  </a:lnTo>
                  <a:lnTo>
                    <a:pt x="62801" y="51473"/>
                  </a:lnTo>
                  <a:lnTo>
                    <a:pt x="58928" y="48336"/>
                  </a:lnTo>
                  <a:lnTo>
                    <a:pt x="55054" y="45148"/>
                  </a:lnTo>
                  <a:lnTo>
                    <a:pt x="50469" y="43014"/>
                  </a:lnTo>
                  <a:lnTo>
                    <a:pt x="45173" y="41935"/>
                  </a:lnTo>
                  <a:lnTo>
                    <a:pt x="69075" y="18986"/>
                  </a:lnTo>
                  <a:lnTo>
                    <a:pt x="69075" y="2209"/>
                  </a:lnTo>
                  <a:close/>
                </a:path>
                <a:path w="270509" h="110489">
                  <a:moveTo>
                    <a:pt x="144856" y="2209"/>
                  </a:moveTo>
                  <a:lnTo>
                    <a:pt x="79603" y="2209"/>
                  </a:lnTo>
                  <a:lnTo>
                    <a:pt x="79603" y="18986"/>
                  </a:lnTo>
                  <a:lnTo>
                    <a:pt x="125869" y="18986"/>
                  </a:lnTo>
                  <a:lnTo>
                    <a:pt x="89395" y="108140"/>
                  </a:lnTo>
                  <a:lnTo>
                    <a:pt x="108521" y="108140"/>
                  </a:lnTo>
                  <a:lnTo>
                    <a:pt x="144856" y="18986"/>
                  </a:lnTo>
                  <a:lnTo>
                    <a:pt x="144856" y="2209"/>
                  </a:lnTo>
                  <a:close/>
                </a:path>
                <a:path w="270509" h="110489">
                  <a:moveTo>
                    <a:pt x="248259" y="57378"/>
                  </a:moveTo>
                  <a:lnTo>
                    <a:pt x="238798" y="57378"/>
                  </a:lnTo>
                  <a:lnTo>
                    <a:pt x="234429" y="58585"/>
                  </a:lnTo>
                  <a:lnTo>
                    <a:pt x="216979" y="79159"/>
                  </a:lnTo>
                  <a:lnTo>
                    <a:pt x="216979" y="88671"/>
                  </a:lnTo>
                  <a:lnTo>
                    <a:pt x="238645" y="110350"/>
                  </a:lnTo>
                  <a:lnTo>
                    <a:pt x="248259" y="110350"/>
                  </a:lnTo>
                  <a:lnTo>
                    <a:pt x="252679" y="109169"/>
                  </a:lnTo>
                  <a:lnTo>
                    <a:pt x="260769" y="104457"/>
                  </a:lnTo>
                  <a:lnTo>
                    <a:pt x="263982" y="101244"/>
                  </a:lnTo>
                  <a:lnTo>
                    <a:pt x="267498" y="95199"/>
                  </a:lnTo>
                  <a:lnTo>
                    <a:pt x="241439" y="95199"/>
                  </a:lnTo>
                  <a:lnTo>
                    <a:pt x="239560" y="94678"/>
                  </a:lnTo>
                  <a:lnTo>
                    <a:pt x="232130" y="85877"/>
                  </a:lnTo>
                  <a:lnTo>
                    <a:pt x="232130" y="81851"/>
                  </a:lnTo>
                  <a:lnTo>
                    <a:pt x="241439" y="72542"/>
                  </a:lnTo>
                  <a:lnTo>
                    <a:pt x="267505" y="72542"/>
                  </a:lnTo>
                  <a:lnTo>
                    <a:pt x="264062" y="66624"/>
                  </a:lnTo>
                  <a:lnTo>
                    <a:pt x="263982" y="66484"/>
                  </a:lnTo>
                  <a:lnTo>
                    <a:pt x="260883" y="63385"/>
                  </a:lnTo>
                  <a:lnTo>
                    <a:pt x="252722" y="58585"/>
                  </a:lnTo>
                  <a:lnTo>
                    <a:pt x="248259" y="57378"/>
                  </a:lnTo>
                  <a:close/>
                </a:path>
                <a:path w="270509" h="110489">
                  <a:moveTo>
                    <a:pt x="253758" y="2209"/>
                  </a:moveTo>
                  <a:lnTo>
                    <a:pt x="159524" y="96367"/>
                  </a:lnTo>
                  <a:lnTo>
                    <a:pt x="171297" y="108140"/>
                  </a:lnTo>
                  <a:lnTo>
                    <a:pt x="265518" y="14058"/>
                  </a:lnTo>
                  <a:lnTo>
                    <a:pt x="253758" y="2209"/>
                  </a:lnTo>
                  <a:close/>
                </a:path>
                <a:path w="270509" h="110489">
                  <a:moveTo>
                    <a:pt x="267505" y="72542"/>
                  </a:moveTo>
                  <a:lnTo>
                    <a:pt x="245465" y="72542"/>
                  </a:lnTo>
                  <a:lnTo>
                    <a:pt x="247332" y="73050"/>
                  </a:lnTo>
                  <a:lnTo>
                    <a:pt x="249047" y="74079"/>
                  </a:lnTo>
                  <a:lnTo>
                    <a:pt x="250812" y="75107"/>
                  </a:lnTo>
                  <a:lnTo>
                    <a:pt x="252209" y="76504"/>
                  </a:lnTo>
                  <a:lnTo>
                    <a:pt x="254266" y="79997"/>
                  </a:lnTo>
                  <a:lnTo>
                    <a:pt x="254787" y="81851"/>
                  </a:lnTo>
                  <a:lnTo>
                    <a:pt x="254787" y="85877"/>
                  </a:lnTo>
                  <a:lnTo>
                    <a:pt x="249047" y="93649"/>
                  </a:lnTo>
                  <a:lnTo>
                    <a:pt x="247332" y="94678"/>
                  </a:lnTo>
                  <a:lnTo>
                    <a:pt x="245465" y="95199"/>
                  </a:lnTo>
                  <a:lnTo>
                    <a:pt x="267498" y="95199"/>
                  </a:lnTo>
                  <a:lnTo>
                    <a:pt x="268732" y="93103"/>
                  </a:lnTo>
                  <a:lnTo>
                    <a:pt x="269938" y="88671"/>
                  </a:lnTo>
                  <a:lnTo>
                    <a:pt x="269938" y="79159"/>
                  </a:lnTo>
                  <a:lnTo>
                    <a:pt x="268863" y="75107"/>
                  </a:lnTo>
                  <a:lnTo>
                    <a:pt x="268770" y="74764"/>
                  </a:lnTo>
                  <a:lnTo>
                    <a:pt x="268732" y="74625"/>
                  </a:lnTo>
                  <a:lnTo>
                    <a:pt x="267505" y="72542"/>
                  </a:lnTo>
                  <a:close/>
                </a:path>
                <a:path w="270509" h="110489">
                  <a:moveTo>
                    <a:pt x="186397" y="0"/>
                  </a:moveTo>
                  <a:lnTo>
                    <a:pt x="176936" y="0"/>
                  </a:lnTo>
                  <a:lnTo>
                    <a:pt x="172567" y="1206"/>
                  </a:lnTo>
                  <a:lnTo>
                    <a:pt x="155105" y="21780"/>
                  </a:lnTo>
                  <a:lnTo>
                    <a:pt x="155105" y="31292"/>
                  </a:lnTo>
                  <a:lnTo>
                    <a:pt x="176784" y="52971"/>
                  </a:lnTo>
                  <a:lnTo>
                    <a:pt x="186397" y="52971"/>
                  </a:lnTo>
                  <a:lnTo>
                    <a:pt x="190817" y="51790"/>
                  </a:lnTo>
                  <a:lnTo>
                    <a:pt x="198907" y="47078"/>
                  </a:lnTo>
                  <a:lnTo>
                    <a:pt x="202120" y="43878"/>
                  </a:lnTo>
                  <a:lnTo>
                    <a:pt x="204470" y="39801"/>
                  </a:lnTo>
                  <a:lnTo>
                    <a:pt x="205640" y="37820"/>
                  </a:lnTo>
                  <a:lnTo>
                    <a:pt x="179578" y="37820"/>
                  </a:lnTo>
                  <a:lnTo>
                    <a:pt x="177698" y="37299"/>
                  </a:lnTo>
                  <a:lnTo>
                    <a:pt x="170268" y="28498"/>
                  </a:lnTo>
                  <a:lnTo>
                    <a:pt x="170268" y="24472"/>
                  </a:lnTo>
                  <a:lnTo>
                    <a:pt x="179578" y="15163"/>
                  </a:lnTo>
                  <a:lnTo>
                    <a:pt x="205643" y="15163"/>
                  </a:lnTo>
                  <a:lnTo>
                    <a:pt x="202201" y="9245"/>
                  </a:lnTo>
                  <a:lnTo>
                    <a:pt x="202120" y="9105"/>
                  </a:lnTo>
                  <a:lnTo>
                    <a:pt x="199021" y="6007"/>
                  </a:lnTo>
                  <a:lnTo>
                    <a:pt x="190861" y="1206"/>
                  </a:lnTo>
                  <a:lnTo>
                    <a:pt x="186397" y="0"/>
                  </a:lnTo>
                  <a:close/>
                </a:path>
                <a:path w="270509" h="110489">
                  <a:moveTo>
                    <a:pt x="205643" y="15163"/>
                  </a:moveTo>
                  <a:lnTo>
                    <a:pt x="183603" y="15163"/>
                  </a:lnTo>
                  <a:lnTo>
                    <a:pt x="185470" y="15671"/>
                  </a:lnTo>
                  <a:lnTo>
                    <a:pt x="187185" y="16700"/>
                  </a:lnTo>
                  <a:lnTo>
                    <a:pt x="188950" y="17729"/>
                  </a:lnTo>
                  <a:lnTo>
                    <a:pt x="190347" y="19126"/>
                  </a:lnTo>
                  <a:lnTo>
                    <a:pt x="192405" y="22618"/>
                  </a:lnTo>
                  <a:lnTo>
                    <a:pt x="192925" y="24472"/>
                  </a:lnTo>
                  <a:lnTo>
                    <a:pt x="192925" y="28498"/>
                  </a:lnTo>
                  <a:lnTo>
                    <a:pt x="187185" y="36271"/>
                  </a:lnTo>
                  <a:lnTo>
                    <a:pt x="185470" y="37299"/>
                  </a:lnTo>
                  <a:lnTo>
                    <a:pt x="183603" y="37820"/>
                  </a:lnTo>
                  <a:lnTo>
                    <a:pt x="205640" y="37820"/>
                  </a:lnTo>
                  <a:lnTo>
                    <a:pt x="206870" y="35737"/>
                  </a:lnTo>
                  <a:lnTo>
                    <a:pt x="208076" y="31292"/>
                  </a:lnTo>
                  <a:lnTo>
                    <a:pt x="208076" y="21780"/>
                  </a:lnTo>
                  <a:lnTo>
                    <a:pt x="207001" y="17729"/>
                  </a:lnTo>
                  <a:lnTo>
                    <a:pt x="206908" y="17386"/>
                  </a:lnTo>
                  <a:lnTo>
                    <a:pt x="206870" y="17246"/>
                  </a:lnTo>
                  <a:lnTo>
                    <a:pt x="205643" y="15163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8640077" y="3596995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55255" y="0"/>
                  </a:move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close/>
                </a:path>
                <a:path w="1062990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58008" y="3662028"/>
              <a:ext cx="228295" cy="108140"/>
            </a:xfrm>
            <a:prstGeom prst="rect">
              <a:avLst/>
            </a:prstGeom>
          </p:spPr>
        </p:pic>
        <p:sp>
          <p:nvSpPr>
            <p:cNvPr id="225" name="object 225" descr=""/>
            <p:cNvSpPr/>
            <p:nvPr/>
          </p:nvSpPr>
          <p:spPr>
            <a:xfrm>
              <a:off x="8640077" y="383881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762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762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94505" y="3901643"/>
              <a:ext cx="149402" cy="110350"/>
            </a:xfrm>
            <a:prstGeom prst="rect">
              <a:avLst/>
            </a:prstGeom>
          </p:spPr>
        </p:pic>
        <p:sp>
          <p:nvSpPr>
            <p:cNvPr id="227" name="object 227" descr=""/>
            <p:cNvSpPr/>
            <p:nvPr/>
          </p:nvSpPr>
          <p:spPr>
            <a:xfrm>
              <a:off x="8640077" y="408063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9027393" y="4143467"/>
              <a:ext cx="285115" cy="110489"/>
            </a:xfrm>
            <a:custGeom>
              <a:avLst/>
              <a:gdLst/>
              <a:ahLst/>
              <a:cxnLst/>
              <a:rect l="l" t="t" r="r" b="b"/>
              <a:pathLst>
                <a:path w="285115" h="110489">
                  <a:moveTo>
                    <a:pt x="15087" y="81508"/>
                  </a:moveTo>
                  <a:lnTo>
                    <a:pt x="0" y="85699"/>
                  </a:lnTo>
                  <a:lnTo>
                    <a:pt x="247" y="85699"/>
                  </a:lnTo>
                  <a:lnTo>
                    <a:pt x="1701" y="90589"/>
                  </a:lnTo>
                  <a:lnTo>
                    <a:pt x="29044" y="110121"/>
                  </a:lnTo>
                  <a:lnTo>
                    <a:pt x="40817" y="110121"/>
                  </a:lnTo>
                  <a:lnTo>
                    <a:pt x="46774" y="108635"/>
                  </a:lnTo>
                  <a:lnTo>
                    <a:pt x="57556" y="102603"/>
                  </a:lnTo>
                  <a:lnTo>
                    <a:pt x="61823" y="98425"/>
                  </a:lnTo>
                  <a:lnTo>
                    <a:pt x="63519" y="95567"/>
                  </a:lnTo>
                  <a:lnTo>
                    <a:pt x="29654" y="95567"/>
                  </a:lnTo>
                  <a:lnTo>
                    <a:pt x="25730" y="94335"/>
                  </a:lnTo>
                  <a:lnTo>
                    <a:pt x="18872" y="89433"/>
                  </a:lnTo>
                  <a:lnTo>
                    <a:pt x="16471" y="85979"/>
                  </a:lnTo>
                  <a:lnTo>
                    <a:pt x="15201" y="81876"/>
                  </a:lnTo>
                  <a:lnTo>
                    <a:pt x="15087" y="81508"/>
                  </a:lnTo>
                  <a:close/>
                </a:path>
                <a:path w="285115" h="110489">
                  <a:moveTo>
                    <a:pt x="64147" y="54952"/>
                  </a:moveTo>
                  <a:lnTo>
                    <a:pt x="38023" y="54952"/>
                  </a:lnTo>
                  <a:lnTo>
                    <a:pt x="41452" y="55841"/>
                  </a:lnTo>
                  <a:lnTo>
                    <a:pt x="44437" y="57607"/>
                  </a:lnTo>
                  <a:lnTo>
                    <a:pt x="47434" y="59321"/>
                  </a:lnTo>
                  <a:lnTo>
                    <a:pt x="49758" y="61722"/>
                  </a:lnTo>
                  <a:lnTo>
                    <a:pt x="53098" y="67906"/>
                  </a:lnTo>
                  <a:lnTo>
                    <a:pt x="53936" y="71386"/>
                  </a:lnTo>
                  <a:lnTo>
                    <a:pt x="53936" y="79133"/>
                  </a:lnTo>
                  <a:lnTo>
                    <a:pt x="53073" y="82613"/>
                  </a:lnTo>
                  <a:lnTo>
                    <a:pt x="51358" y="85699"/>
                  </a:lnTo>
                  <a:lnTo>
                    <a:pt x="49695" y="88798"/>
                  </a:lnTo>
                  <a:lnTo>
                    <a:pt x="47332" y="91224"/>
                  </a:lnTo>
                  <a:lnTo>
                    <a:pt x="41300" y="94703"/>
                  </a:lnTo>
                  <a:lnTo>
                    <a:pt x="37896" y="95567"/>
                  </a:lnTo>
                  <a:lnTo>
                    <a:pt x="63519" y="95567"/>
                  </a:lnTo>
                  <a:lnTo>
                    <a:pt x="68110" y="87833"/>
                  </a:lnTo>
                  <a:lnTo>
                    <a:pt x="69672" y="81876"/>
                  </a:lnTo>
                  <a:lnTo>
                    <a:pt x="69672" y="69519"/>
                  </a:lnTo>
                  <a:lnTo>
                    <a:pt x="68541" y="64274"/>
                  </a:lnTo>
                  <a:lnTo>
                    <a:pt x="64147" y="54952"/>
                  </a:lnTo>
                  <a:close/>
                </a:path>
                <a:path w="285115" h="110489">
                  <a:moveTo>
                    <a:pt x="68135" y="2209"/>
                  </a:moveTo>
                  <a:lnTo>
                    <a:pt x="4432" y="2209"/>
                  </a:lnTo>
                  <a:lnTo>
                    <a:pt x="4432" y="16852"/>
                  </a:lnTo>
                  <a:lnTo>
                    <a:pt x="49301" y="16852"/>
                  </a:lnTo>
                  <a:lnTo>
                    <a:pt x="16929" y="45466"/>
                  </a:lnTo>
                  <a:lnTo>
                    <a:pt x="24142" y="57607"/>
                  </a:lnTo>
                  <a:lnTo>
                    <a:pt x="27431" y="55841"/>
                  </a:lnTo>
                  <a:lnTo>
                    <a:pt x="30759" y="54952"/>
                  </a:lnTo>
                  <a:lnTo>
                    <a:pt x="64147" y="54952"/>
                  </a:lnTo>
                  <a:lnTo>
                    <a:pt x="64033" y="54711"/>
                  </a:lnTo>
                  <a:lnTo>
                    <a:pt x="60794" y="50787"/>
                  </a:lnTo>
                  <a:lnTo>
                    <a:pt x="56578" y="47752"/>
                  </a:lnTo>
                  <a:lnTo>
                    <a:pt x="52412" y="44653"/>
                  </a:lnTo>
                  <a:lnTo>
                    <a:pt x="47536" y="42748"/>
                  </a:lnTo>
                  <a:lnTo>
                    <a:pt x="41948" y="42011"/>
                  </a:lnTo>
                  <a:lnTo>
                    <a:pt x="68135" y="16852"/>
                  </a:lnTo>
                  <a:lnTo>
                    <a:pt x="68135" y="2209"/>
                  </a:lnTo>
                  <a:close/>
                </a:path>
                <a:path w="285115" h="110489">
                  <a:moveTo>
                    <a:pt x="126999" y="0"/>
                  </a:moveTo>
                  <a:lnTo>
                    <a:pt x="112775" y="0"/>
                  </a:lnTo>
                  <a:lnTo>
                    <a:pt x="106425" y="1600"/>
                  </a:lnTo>
                  <a:lnTo>
                    <a:pt x="82956" y="29819"/>
                  </a:lnTo>
                  <a:lnTo>
                    <a:pt x="82956" y="80530"/>
                  </a:lnTo>
                  <a:lnTo>
                    <a:pt x="112775" y="110350"/>
                  </a:lnTo>
                  <a:lnTo>
                    <a:pt x="126999" y="110350"/>
                  </a:lnTo>
                  <a:lnTo>
                    <a:pt x="133349" y="108775"/>
                  </a:lnTo>
                  <a:lnTo>
                    <a:pt x="144525" y="102450"/>
                  </a:lnTo>
                  <a:lnTo>
                    <a:pt x="148894" y="98056"/>
                  </a:lnTo>
                  <a:lnTo>
                    <a:pt x="150256" y="95631"/>
                  </a:lnTo>
                  <a:lnTo>
                    <a:pt x="116014" y="95631"/>
                  </a:lnTo>
                  <a:lnTo>
                    <a:pt x="112433" y="94703"/>
                  </a:lnTo>
                  <a:lnTo>
                    <a:pt x="98628" y="78244"/>
                  </a:lnTo>
                  <a:lnTo>
                    <a:pt x="98628" y="31953"/>
                  </a:lnTo>
                  <a:lnTo>
                    <a:pt x="116014" y="14643"/>
                  </a:lnTo>
                  <a:lnTo>
                    <a:pt x="150213" y="14643"/>
                  </a:lnTo>
                  <a:lnTo>
                    <a:pt x="148894" y="12293"/>
                  </a:lnTo>
                  <a:lnTo>
                    <a:pt x="144525" y="7924"/>
                  </a:lnTo>
                  <a:lnTo>
                    <a:pt x="133349" y="1600"/>
                  </a:lnTo>
                  <a:lnTo>
                    <a:pt x="126999" y="0"/>
                  </a:lnTo>
                  <a:close/>
                </a:path>
                <a:path w="285115" h="110489">
                  <a:moveTo>
                    <a:pt x="150213" y="14643"/>
                  </a:moveTo>
                  <a:lnTo>
                    <a:pt x="123761" y="14643"/>
                  </a:lnTo>
                  <a:lnTo>
                    <a:pt x="127317" y="15595"/>
                  </a:lnTo>
                  <a:lnTo>
                    <a:pt x="130543" y="17513"/>
                  </a:lnTo>
                  <a:lnTo>
                    <a:pt x="133832" y="19380"/>
                  </a:lnTo>
                  <a:lnTo>
                    <a:pt x="136410" y="21932"/>
                  </a:lnTo>
                  <a:lnTo>
                    <a:pt x="138277" y="25158"/>
                  </a:lnTo>
                  <a:lnTo>
                    <a:pt x="140182" y="28397"/>
                  </a:lnTo>
                  <a:lnTo>
                    <a:pt x="141147" y="31953"/>
                  </a:lnTo>
                  <a:lnTo>
                    <a:pt x="141147" y="78244"/>
                  </a:lnTo>
                  <a:lnTo>
                    <a:pt x="123761" y="95631"/>
                  </a:lnTo>
                  <a:lnTo>
                    <a:pt x="150256" y="95631"/>
                  </a:lnTo>
                  <a:lnTo>
                    <a:pt x="152031" y="92468"/>
                  </a:lnTo>
                  <a:lnTo>
                    <a:pt x="155219" y="86880"/>
                  </a:lnTo>
                  <a:lnTo>
                    <a:pt x="156806" y="80530"/>
                  </a:lnTo>
                  <a:lnTo>
                    <a:pt x="156806" y="29819"/>
                  </a:lnTo>
                  <a:lnTo>
                    <a:pt x="155219" y="23469"/>
                  </a:lnTo>
                  <a:lnTo>
                    <a:pt x="152031" y="17881"/>
                  </a:lnTo>
                  <a:lnTo>
                    <a:pt x="150213" y="14643"/>
                  </a:lnTo>
                  <a:close/>
                </a:path>
                <a:path w="285115" h="110489">
                  <a:moveTo>
                    <a:pt x="263143" y="57378"/>
                  </a:moveTo>
                  <a:lnTo>
                    <a:pt x="253682" y="57378"/>
                  </a:lnTo>
                  <a:lnTo>
                    <a:pt x="249313" y="58585"/>
                  </a:lnTo>
                  <a:lnTo>
                    <a:pt x="231863" y="79159"/>
                  </a:lnTo>
                  <a:lnTo>
                    <a:pt x="231863" y="88671"/>
                  </a:lnTo>
                  <a:lnTo>
                    <a:pt x="253530" y="110350"/>
                  </a:lnTo>
                  <a:lnTo>
                    <a:pt x="263143" y="110350"/>
                  </a:lnTo>
                  <a:lnTo>
                    <a:pt x="267563" y="109169"/>
                  </a:lnTo>
                  <a:lnTo>
                    <a:pt x="275653" y="104457"/>
                  </a:lnTo>
                  <a:lnTo>
                    <a:pt x="278866" y="101244"/>
                  </a:lnTo>
                  <a:lnTo>
                    <a:pt x="281216" y="97180"/>
                  </a:lnTo>
                  <a:lnTo>
                    <a:pt x="281305" y="97028"/>
                  </a:lnTo>
                  <a:lnTo>
                    <a:pt x="255981" y="97028"/>
                  </a:lnTo>
                  <a:lnTo>
                    <a:pt x="253809" y="96443"/>
                  </a:lnTo>
                  <a:lnTo>
                    <a:pt x="245173" y="86220"/>
                  </a:lnTo>
                  <a:lnTo>
                    <a:pt x="245173" y="81508"/>
                  </a:lnTo>
                  <a:lnTo>
                    <a:pt x="251790" y="72542"/>
                  </a:lnTo>
                  <a:lnTo>
                    <a:pt x="253809" y="71310"/>
                  </a:lnTo>
                  <a:lnTo>
                    <a:pt x="255981" y="70700"/>
                  </a:lnTo>
                  <a:lnTo>
                    <a:pt x="281305" y="70700"/>
                  </a:lnTo>
                  <a:lnTo>
                    <a:pt x="278947" y="66624"/>
                  </a:lnTo>
                  <a:lnTo>
                    <a:pt x="278866" y="66484"/>
                  </a:lnTo>
                  <a:lnTo>
                    <a:pt x="275767" y="63385"/>
                  </a:lnTo>
                  <a:lnTo>
                    <a:pt x="267607" y="58585"/>
                  </a:lnTo>
                  <a:lnTo>
                    <a:pt x="263143" y="57378"/>
                  </a:lnTo>
                  <a:close/>
                </a:path>
                <a:path w="285115" h="110489">
                  <a:moveTo>
                    <a:pt x="270103" y="2209"/>
                  </a:moveTo>
                  <a:lnTo>
                    <a:pt x="174409" y="97840"/>
                  </a:lnTo>
                  <a:lnTo>
                    <a:pt x="184708" y="108140"/>
                  </a:lnTo>
                  <a:lnTo>
                    <a:pt x="280403" y="12585"/>
                  </a:lnTo>
                  <a:lnTo>
                    <a:pt x="270103" y="2209"/>
                  </a:lnTo>
                  <a:close/>
                </a:path>
                <a:path w="285115" h="110489">
                  <a:moveTo>
                    <a:pt x="281305" y="70700"/>
                  </a:moveTo>
                  <a:lnTo>
                    <a:pt x="260692" y="70700"/>
                  </a:lnTo>
                  <a:lnTo>
                    <a:pt x="262877" y="71310"/>
                  </a:lnTo>
                  <a:lnTo>
                    <a:pt x="264883" y="72542"/>
                  </a:lnTo>
                  <a:lnTo>
                    <a:pt x="266903" y="73710"/>
                  </a:lnTo>
                  <a:lnTo>
                    <a:pt x="268490" y="75311"/>
                  </a:lnTo>
                  <a:lnTo>
                    <a:pt x="269671" y="77317"/>
                  </a:lnTo>
                  <a:lnTo>
                    <a:pt x="270790" y="79159"/>
                  </a:lnTo>
                  <a:lnTo>
                    <a:pt x="270890" y="79324"/>
                  </a:lnTo>
                  <a:lnTo>
                    <a:pt x="271513" y="81508"/>
                  </a:lnTo>
                  <a:lnTo>
                    <a:pt x="271513" y="86220"/>
                  </a:lnTo>
                  <a:lnTo>
                    <a:pt x="270890" y="88404"/>
                  </a:lnTo>
                  <a:lnTo>
                    <a:pt x="269671" y="90411"/>
                  </a:lnTo>
                  <a:lnTo>
                    <a:pt x="268490" y="92417"/>
                  </a:lnTo>
                  <a:lnTo>
                    <a:pt x="266903" y="94043"/>
                  </a:lnTo>
                  <a:lnTo>
                    <a:pt x="264883" y="95262"/>
                  </a:lnTo>
                  <a:lnTo>
                    <a:pt x="262877" y="96443"/>
                  </a:lnTo>
                  <a:lnTo>
                    <a:pt x="260692" y="97028"/>
                  </a:lnTo>
                  <a:lnTo>
                    <a:pt x="281305" y="97028"/>
                  </a:lnTo>
                  <a:lnTo>
                    <a:pt x="283616" y="93103"/>
                  </a:lnTo>
                  <a:lnTo>
                    <a:pt x="284822" y="88671"/>
                  </a:lnTo>
                  <a:lnTo>
                    <a:pt x="284822" y="79159"/>
                  </a:lnTo>
                  <a:lnTo>
                    <a:pt x="284349" y="77317"/>
                  </a:lnTo>
                  <a:lnTo>
                    <a:pt x="283654" y="74764"/>
                  </a:lnTo>
                  <a:lnTo>
                    <a:pt x="283616" y="74625"/>
                  </a:lnTo>
                  <a:lnTo>
                    <a:pt x="281305" y="70700"/>
                  </a:lnTo>
                  <a:close/>
                </a:path>
                <a:path w="285115" h="110489">
                  <a:moveTo>
                    <a:pt x="201282" y="0"/>
                  </a:moveTo>
                  <a:lnTo>
                    <a:pt x="191820" y="0"/>
                  </a:lnTo>
                  <a:lnTo>
                    <a:pt x="187451" y="1206"/>
                  </a:lnTo>
                  <a:lnTo>
                    <a:pt x="169989" y="21780"/>
                  </a:lnTo>
                  <a:lnTo>
                    <a:pt x="169989" y="31292"/>
                  </a:lnTo>
                  <a:lnTo>
                    <a:pt x="191668" y="52971"/>
                  </a:lnTo>
                  <a:lnTo>
                    <a:pt x="201282" y="52971"/>
                  </a:lnTo>
                  <a:lnTo>
                    <a:pt x="205689" y="51790"/>
                  </a:lnTo>
                  <a:lnTo>
                    <a:pt x="213791" y="47078"/>
                  </a:lnTo>
                  <a:lnTo>
                    <a:pt x="217004" y="43878"/>
                  </a:lnTo>
                  <a:lnTo>
                    <a:pt x="219354" y="39801"/>
                  </a:lnTo>
                  <a:lnTo>
                    <a:pt x="219444" y="39649"/>
                  </a:lnTo>
                  <a:lnTo>
                    <a:pt x="194119" y="39649"/>
                  </a:lnTo>
                  <a:lnTo>
                    <a:pt x="191935" y="39065"/>
                  </a:lnTo>
                  <a:lnTo>
                    <a:pt x="183311" y="28841"/>
                  </a:lnTo>
                  <a:lnTo>
                    <a:pt x="183311" y="24130"/>
                  </a:lnTo>
                  <a:lnTo>
                    <a:pt x="189928" y="15163"/>
                  </a:lnTo>
                  <a:lnTo>
                    <a:pt x="191935" y="13931"/>
                  </a:lnTo>
                  <a:lnTo>
                    <a:pt x="194119" y="13322"/>
                  </a:lnTo>
                  <a:lnTo>
                    <a:pt x="219444" y="13322"/>
                  </a:lnTo>
                  <a:lnTo>
                    <a:pt x="217085" y="9245"/>
                  </a:lnTo>
                  <a:lnTo>
                    <a:pt x="217004" y="9105"/>
                  </a:lnTo>
                  <a:lnTo>
                    <a:pt x="213906" y="6007"/>
                  </a:lnTo>
                  <a:lnTo>
                    <a:pt x="205732" y="1206"/>
                  </a:lnTo>
                  <a:lnTo>
                    <a:pt x="201282" y="0"/>
                  </a:lnTo>
                  <a:close/>
                </a:path>
                <a:path w="285115" h="110489">
                  <a:moveTo>
                    <a:pt x="219444" y="13322"/>
                  </a:moveTo>
                  <a:lnTo>
                    <a:pt x="198831" y="13322"/>
                  </a:lnTo>
                  <a:lnTo>
                    <a:pt x="201015" y="13931"/>
                  </a:lnTo>
                  <a:lnTo>
                    <a:pt x="203022" y="15163"/>
                  </a:lnTo>
                  <a:lnTo>
                    <a:pt x="205028" y="16332"/>
                  </a:lnTo>
                  <a:lnTo>
                    <a:pt x="206628" y="17932"/>
                  </a:lnTo>
                  <a:lnTo>
                    <a:pt x="207797" y="19939"/>
                  </a:lnTo>
                  <a:lnTo>
                    <a:pt x="208927" y="21780"/>
                  </a:lnTo>
                  <a:lnTo>
                    <a:pt x="209029" y="21945"/>
                  </a:lnTo>
                  <a:lnTo>
                    <a:pt x="209638" y="24130"/>
                  </a:lnTo>
                  <a:lnTo>
                    <a:pt x="209638" y="28841"/>
                  </a:lnTo>
                  <a:lnTo>
                    <a:pt x="209029" y="31026"/>
                  </a:lnTo>
                  <a:lnTo>
                    <a:pt x="207797" y="33032"/>
                  </a:lnTo>
                  <a:lnTo>
                    <a:pt x="206628" y="35039"/>
                  </a:lnTo>
                  <a:lnTo>
                    <a:pt x="205028" y="36664"/>
                  </a:lnTo>
                  <a:lnTo>
                    <a:pt x="203022" y="37884"/>
                  </a:lnTo>
                  <a:lnTo>
                    <a:pt x="201015" y="39065"/>
                  </a:lnTo>
                  <a:lnTo>
                    <a:pt x="198831" y="39649"/>
                  </a:lnTo>
                  <a:lnTo>
                    <a:pt x="219444" y="39649"/>
                  </a:lnTo>
                  <a:lnTo>
                    <a:pt x="221754" y="35737"/>
                  </a:lnTo>
                  <a:lnTo>
                    <a:pt x="222961" y="31292"/>
                  </a:lnTo>
                  <a:lnTo>
                    <a:pt x="222961" y="21780"/>
                  </a:lnTo>
                  <a:lnTo>
                    <a:pt x="222487" y="19939"/>
                  </a:lnTo>
                  <a:lnTo>
                    <a:pt x="221792" y="17386"/>
                  </a:lnTo>
                  <a:lnTo>
                    <a:pt x="221754" y="17246"/>
                  </a:lnTo>
                  <a:lnTo>
                    <a:pt x="219444" y="13322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8640077" y="4322470"/>
              <a:ext cx="1062990" cy="498475"/>
            </a:xfrm>
            <a:custGeom>
              <a:avLst/>
              <a:gdLst/>
              <a:ahLst/>
              <a:cxnLst/>
              <a:rect l="l" t="t" r="r" b="b"/>
              <a:pathLst>
                <a:path w="1062990" h="4984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483908"/>
                  </a:lnTo>
                  <a:lnTo>
                    <a:pt x="14706" y="483908"/>
                  </a:lnTo>
                  <a:lnTo>
                    <a:pt x="14706" y="257060"/>
                  </a:lnTo>
                  <a:lnTo>
                    <a:pt x="14706" y="256794"/>
                  </a:lnTo>
                  <a:lnTo>
                    <a:pt x="1047902" y="256794"/>
                  </a:lnTo>
                  <a:lnTo>
                    <a:pt x="1047902" y="241820"/>
                  </a:lnTo>
                  <a:lnTo>
                    <a:pt x="14706" y="2418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60"/>
                  </a:lnTo>
                  <a:lnTo>
                    <a:pt x="7353" y="498360"/>
                  </a:lnTo>
                  <a:lnTo>
                    <a:pt x="7353" y="491261"/>
                  </a:lnTo>
                  <a:lnTo>
                    <a:pt x="14706" y="491261"/>
                  </a:lnTo>
                  <a:lnTo>
                    <a:pt x="1047902" y="491261"/>
                  </a:lnTo>
                  <a:lnTo>
                    <a:pt x="1055255" y="491261"/>
                  </a:lnTo>
                  <a:lnTo>
                    <a:pt x="1062609" y="491261"/>
                  </a:lnTo>
                  <a:lnTo>
                    <a:pt x="1062609" y="484390"/>
                  </a:lnTo>
                  <a:lnTo>
                    <a:pt x="1062609" y="483908"/>
                  </a:lnTo>
                  <a:lnTo>
                    <a:pt x="1062609" y="257060"/>
                  </a:lnTo>
                  <a:lnTo>
                    <a:pt x="1055255" y="25706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069001" y="4643144"/>
              <a:ext cx="206247" cy="108140"/>
            </a:xfrm>
            <a:prstGeom prst="rect">
              <a:avLst/>
            </a:prstGeom>
          </p:spPr>
        </p:pic>
        <p:sp>
          <p:nvSpPr>
            <p:cNvPr id="231" name="object 231" descr=""/>
            <p:cNvSpPr/>
            <p:nvPr/>
          </p:nvSpPr>
          <p:spPr>
            <a:xfrm>
              <a:off x="8647429" y="481373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8640077" y="4806111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3" name="object 23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51718" y="4882758"/>
              <a:ext cx="229006" cy="110350"/>
            </a:xfrm>
            <a:prstGeom prst="rect">
              <a:avLst/>
            </a:prstGeom>
          </p:spPr>
        </p:pic>
        <p:sp>
          <p:nvSpPr>
            <p:cNvPr id="234" name="object 234" descr=""/>
            <p:cNvSpPr/>
            <p:nvPr/>
          </p:nvSpPr>
          <p:spPr>
            <a:xfrm>
              <a:off x="8640077" y="5047932"/>
              <a:ext cx="1062990" cy="498475"/>
            </a:xfrm>
            <a:custGeom>
              <a:avLst/>
              <a:gdLst/>
              <a:ahLst/>
              <a:cxnLst/>
              <a:rect l="l" t="t" r="r" b="b"/>
              <a:pathLst>
                <a:path w="1062990" h="498475">
                  <a:moveTo>
                    <a:pt x="1062609" y="7620"/>
                  </a:move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483920"/>
                  </a:lnTo>
                  <a:lnTo>
                    <a:pt x="14706" y="483920"/>
                  </a:lnTo>
                  <a:lnTo>
                    <a:pt x="14706" y="257073"/>
                  </a:lnTo>
                  <a:lnTo>
                    <a:pt x="14706" y="256806"/>
                  </a:lnTo>
                  <a:lnTo>
                    <a:pt x="1047902" y="256806"/>
                  </a:lnTo>
                  <a:lnTo>
                    <a:pt x="1047902" y="241833"/>
                  </a:lnTo>
                  <a:lnTo>
                    <a:pt x="14706" y="241833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73"/>
                  </a:lnTo>
                  <a:lnTo>
                    <a:pt x="7353" y="498373"/>
                  </a:lnTo>
                  <a:lnTo>
                    <a:pt x="7353" y="491274"/>
                  </a:lnTo>
                  <a:lnTo>
                    <a:pt x="14706" y="491274"/>
                  </a:lnTo>
                  <a:lnTo>
                    <a:pt x="1047902" y="491274"/>
                  </a:lnTo>
                  <a:lnTo>
                    <a:pt x="1055255" y="491274"/>
                  </a:lnTo>
                  <a:lnTo>
                    <a:pt x="1055255" y="490753"/>
                  </a:lnTo>
                  <a:lnTo>
                    <a:pt x="1055255" y="484403"/>
                  </a:lnTo>
                  <a:lnTo>
                    <a:pt x="1055255" y="257073"/>
                  </a:lnTo>
                  <a:lnTo>
                    <a:pt x="1055255" y="249453"/>
                  </a:lnTo>
                  <a:lnTo>
                    <a:pt x="1062609" y="249440"/>
                  </a:lnTo>
                  <a:lnTo>
                    <a:pt x="1062609" y="242570"/>
                  </a:lnTo>
                  <a:lnTo>
                    <a:pt x="1062609" y="242100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762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8647429" y="5539206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8640077" y="553158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49440"/>
                  </a:move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7" name="object 23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44899" y="5608497"/>
              <a:ext cx="249956" cy="110350"/>
            </a:xfrm>
            <a:prstGeom prst="rect">
              <a:avLst/>
            </a:prstGeom>
          </p:spPr>
        </p:pic>
        <p:sp>
          <p:nvSpPr>
            <p:cNvPr id="238" name="object 238" descr=""/>
            <p:cNvSpPr/>
            <p:nvPr/>
          </p:nvSpPr>
          <p:spPr>
            <a:xfrm>
              <a:off x="9695332" y="1879599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9687979" y="1871979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10074926" y="1919623"/>
              <a:ext cx="288925" cy="144780"/>
            </a:xfrm>
            <a:custGeom>
              <a:avLst/>
              <a:gdLst/>
              <a:ahLst/>
              <a:cxnLst/>
              <a:rect l="l" t="t" r="r" b="b"/>
              <a:pathLst>
                <a:path w="288925" h="144780">
                  <a:moveTo>
                    <a:pt x="64573" y="23482"/>
                  </a:moveTo>
                  <a:lnTo>
                    <a:pt x="37477" y="23482"/>
                  </a:lnTo>
                  <a:lnTo>
                    <a:pt x="39484" y="24714"/>
                  </a:lnTo>
                  <a:lnTo>
                    <a:pt x="40779" y="27190"/>
                  </a:lnTo>
                  <a:lnTo>
                    <a:pt x="42189" y="29540"/>
                  </a:lnTo>
                  <a:lnTo>
                    <a:pt x="42900" y="33489"/>
                  </a:lnTo>
                  <a:lnTo>
                    <a:pt x="42900" y="45491"/>
                  </a:lnTo>
                  <a:lnTo>
                    <a:pt x="41427" y="50850"/>
                  </a:lnTo>
                  <a:lnTo>
                    <a:pt x="38481" y="55079"/>
                  </a:lnTo>
                  <a:lnTo>
                    <a:pt x="35661" y="59207"/>
                  </a:lnTo>
                  <a:lnTo>
                    <a:pt x="31305" y="63614"/>
                  </a:lnTo>
                  <a:lnTo>
                    <a:pt x="19177" y="73266"/>
                  </a:lnTo>
                  <a:lnTo>
                    <a:pt x="14414" y="77558"/>
                  </a:lnTo>
                  <a:lnTo>
                    <a:pt x="0" y="143001"/>
                  </a:lnTo>
                  <a:lnTo>
                    <a:pt x="66370" y="143001"/>
                  </a:lnTo>
                  <a:lnTo>
                    <a:pt x="66370" y="119519"/>
                  </a:lnTo>
                  <a:lnTo>
                    <a:pt x="23469" y="119519"/>
                  </a:lnTo>
                  <a:lnTo>
                    <a:pt x="23469" y="113753"/>
                  </a:lnTo>
                  <a:lnTo>
                    <a:pt x="23839" y="109753"/>
                  </a:lnTo>
                  <a:lnTo>
                    <a:pt x="23888" y="109219"/>
                  </a:lnTo>
                  <a:lnTo>
                    <a:pt x="24714" y="105930"/>
                  </a:lnTo>
                  <a:lnTo>
                    <a:pt x="25539" y="102514"/>
                  </a:lnTo>
                  <a:lnTo>
                    <a:pt x="26949" y="99567"/>
                  </a:lnTo>
                  <a:lnTo>
                    <a:pt x="28943" y="97104"/>
                  </a:lnTo>
                  <a:lnTo>
                    <a:pt x="30949" y="94513"/>
                  </a:lnTo>
                  <a:lnTo>
                    <a:pt x="34061" y="91389"/>
                  </a:lnTo>
                  <a:lnTo>
                    <a:pt x="44424" y="82448"/>
                  </a:lnTo>
                  <a:lnTo>
                    <a:pt x="49250" y="77914"/>
                  </a:lnTo>
                  <a:lnTo>
                    <a:pt x="52781" y="74142"/>
                  </a:lnTo>
                  <a:lnTo>
                    <a:pt x="56426" y="70383"/>
                  </a:lnTo>
                  <a:lnTo>
                    <a:pt x="59613" y="65557"/>
                  </a:lnTo>
                  <a:lnTo>
                    <a:pt x="65024" y="53784"/>
                  </a:lnTo>
                  <a:lnTo>
                    <a:pt x="66370" y="46901"/>
                  </a:lnTo>
                  <a:lnTo>
                    <a:pt x="66370" y="39014"/>
                  </a:lnTo>
                  <a:lnTo>
                    <a:pt x="64573" y="23482"/>
                  </a:lnTo>
                  <a:close/>
                </a:path>
                <a:path w="288925" h="144780">
                  <a:moveTo>
                    <a:pt x="34772" y="0"/>
                  </a:moveTo>
                  <a:lnTo>
                    <a:pt x="4018" y="24714"/>
                  </a:lnTo>
                  <a:lnTo>
                    <a:pt x="3905" y="25069"/>
                  </a:lnTo>
                  <a:lnTo>
                    <a:pt x="3794" y="25420"/>
                  </a:lnTo>
                  <a:lnTo>
                    <a:pt x="2272" y="35087"/>
                  </a:lnTo>
                  <a:lnTo>
                    <a:pt x="1807" y="45491"/>
                  </a:lnTo>
                  <a:lnTo>
                    <a:pt x="1765" y="46431"/>
                  </a:lnTo>
                  <a:lnTo>
                    <a:pt x="25234" y="46431"/>
                  </a:lnTo>
                  <a:lnTo>
                    <a:pt x="25234" y="37490"/>
                  </a:lnTo>
                  <a:lnTo>
                    <a:pt x="26009" y="31419"/>
                  </a:lnTo>
                  <a:lnTo>
                    <a:pt x="27533" y="28244"/>
                  </a:lnTo>
                  <a:lnTo>
                    <a:pt x="29184" y="25069"/>
                  </a:lnTo>
                  <a:lnTo>
                    <a:pt x="31597" y="23482"/>
                  </a:lnTo>
                  <a:lnTo>
                    <a:pt x="64573" y="23482"/>
                  </a:lnTo>
                  <a:lnTo>
                    <a:pt x="64395" y="21945"/>
                  </a:lnTo>
                  <a:lnTo>
                    <a:pt x="58472" y="9753"/>
                  </a:lnTo>
                  <a:lnTo>
                    <a:pt x="48598" y="2438"/>
                  </a:lnTo>
                  <a:lnTo>
                    <a:pt x="34772" y="0"/>
                  </a:lnTo>
                  <a:close/>
                </a:path>
                <a:path w="288925" h="144780">
                  <a:moveTo>
                    <a:pt x="107556" y="0"/>
                  </a:moveTo>
                  <a:lnTo>
                    <a:pt x="75852" y="29654"/>
                  </a:lnTo>
                  <a:lnTo>
                    <a:pt x="75247" y="39903"/>
                  </a:lnTo>
                  <a:lnTo>
                    <a:pt x="75247" y="104863"/>
                  </a:lnTo>
                  <a:lnTo>
                    <a:pt x="93478" y="142384"/>
                  </a:lnTo>
                  <a:lnTo>
                    <a:pt x="107556" y="144767"/>
                  </a:lnTo>
                  <a:lnTo>
                    <a:pt x="115090" y="144171"/>
                  </a:lnTo>
                  <a:lnTo>
                    <a:pt x="138126" y="121284"/>
                  </a:lnTo>
                  <a:lnTo>
                    <a:pt x="104025" y="121284"/>
                  </a:lnTo>
                  <a:lnTo>
                    <a:pt x="101676" y="120053"/>
                  </a:lnTo>
                  <a:lnTo>
                    <a:pt x="99314" y="115112"/>
                  </a:lnTo>
                  <a:lnTo>
                    <a:pt x="98729" y="110464"/>
                  </a:lnTo>
                  <a:lnTo>
                    <a:pt x="98729" y="98513"/>
                  </a:lnTo>
                  <a:lnTo>
                    <a:pt x="113443" y="74675"/>
                  </a:lnTo>
                  <a:lnTo>
                    <a:pt x="98729" y="74675"/>
                  </a:lnTo>
                  <a:lnTo>
                    <a:pt x="98729" y="34302"/>
                  </a:lnTo>
                  <a:lnTo>
                    <a:pt x="99246" y="30190"/>
                  </a:lnTo>
                  <a:lnTo>
                    <a:pt x="99314" y="29654"/>
                  </a:lnTo>
                  <a:lnTo>
                    <a:pt x="101676" y="24714"/>
                  </a:lnTo>
                  <a:lnTo>
                    <a:pt x="104025" y="23482"/>
                  </a:lnTo>
                  <a:lnTo>
                    <a:pt x="138126" y="23482"/>
                  </a:lnTo>
                  <a:lnTo>
                    <a:pt x="137834" y="21891"/>
                  </a:lnTo>
                  <a:lnTo>
                    <a:pt x="115090" y="595"/>
                  </a:lnTo>
                  <a:lnTo>
                    <a:pt x="107556" y="0"/>
                  </a:lnTo>
                  <a:close/>
                </a:path>
                <a:path w="288925" h="144780">
                  <a:moveTo>
                    <a:pt x="139865" y="69913"/>
                  </a:moveTo>
                  <a:lnTo>
                    <a:pt x="116382" y="69913"/>
                  </a:lnTo>
                  <a:lnTo>
                    <a:pt x="116382" y="110464"/>
                  </a:lnTo>
                  <a:lnTo>
                    <a:pt x="115865" y="114577"/>
                  </a:lnTo>
                  <a:lnTo>
                    <a:pt x="115798" y="115112"/>
                  </a:lnTo>
                  <a:lnTo>
                    <a:pt x="113436" y="120053"/>
                  </a:lnTo>
                  <a:lnTo>
                    <a:pt x="111086" y="121284"/>
                  </a:lnTo>
                  <a:lnTo>
                    <a:pt x="138126" y="121284"/>
                  </a:lnTo>
                  <a:lnTo>
                    <a:pt x="139259" y="115112"/>
                  </a:lnTo>
                  <a:lnTo>
                    <a:pt x="139357" y="114577"/>
                  </a:lnTo>
                  <a:lnTo>
                    <a:pt x="139865" y="104863"/>
                  </a:lnTo>
                  <a:lnTo>
                    <a:pt x="139865" y="69913"/>
                  </a:lnTo>
                  <a:close/>
                </a:path>
                <a:path w="288925" h="144780">
                  <a:moveTo>
                    <a:pt x="138126" y="23482"/>
                  </a:moveTo>
                  <a:lnTo>
                    <a:pt x="111086" y="23482"/>
                  </a:lnTo>
                  <a:lnTo>
                    <a:pt x="113436" y="24714"/>
                  </a:lnTo>
                  <a:lnTo>
                    <a:pt x="115798" y="29654"/>
                  </a:lnTo>
                  <a:lnTo>
                    <a:pt x="116382" y="34302"/>
                  </a:lnTo>
                  <a:lnTo>
                    <a:pt x="116382" y="46075"/>
                  </a:lnTo>
                  <a:lnTo>
                    <a:pt x="98729" y="74675"/>
                  </a:lnTo>
                  <a:lnTo>
                    <a:pt x="113443" y="74675"/>
                  </a:lnTo>
                  <a:lnTo>
                    <a:pt x="116382" y="69913"/>
                  </a:lnTo>
                  <a:lnTo>
                    <a:pt x="139865" y="69913"/>
                  </a:lnTo>
                  <a:lnTo>
                    <a:pt x="139865" y="39903"/>
                  </a:lnTo>
                  <a:lnTo>
                    <a:pt x="139357" y="30190"/>
                  </a:lnTo>
                  <a:lnTo>
                    <a:pt x="138126" y="23482"/>
                  </a:lnTo>
                  <a:close/>
                </a:path>
                <a:path w="288925" h="144780">
                  <a:moveTo>
                    <a:pt x="172262" y="99567"/>
                  </a:moveTo>
                  <a:lnTo>
                    <a:pt x="148780" y="99567"/>
                  </a:lnTo>
                  <a:lnTo>
                    <a:pt x="149174" y="107810"/>
                  </a:lnTo>
                  <a:lnTo>
                    <a:pt x="149297" y="110381"/>
                  </a:lnTo>
                  <a:lnTo>
                    <a:pt x="174641" y="144160"/>
                  </a:lnTo>
                  <a:lnTo>
                    <a:pt x="175273" y="144160"/>
                  </a:lnTo>
                  <a:lnTo>
                    <a:pt x="182321" y="144767"/>
                  </a:lnTo>
                  <a:lnTo>
                    <a:pt x="213579" y="121284"/>
                  </a:lnTo>
                  <a:lnTo>
                    <a:pt x="179146" y="121284"/>
                  </a:lnTo>
                  <a:lnTo>
                    <a:pt x="176669" y="119760"/>
                  </a:lnTo>
                  <a:lnTo>
                    <a:pt x="174904" y="116700"/>
                  </a:lnTo>
                  <a:lnTo>
                    <a:pt x="173139" y="113512"/>
                  </a:lnTo>
                  <a:lnTo>
                    <a:pt x="172352" y="108394"/>
                  </a:lnTo>
                  <a:lnTo>
                    <a:pt x="172262" y="99567"/>
                  </a:lnTo>
                  <a:close/>
                </a:path>
                <a:path w="288925" h="144780">
                  <a:moveTo>
                    <a:pt x="213579" y="23482"/>
                  </a:moveTo>
                  <a:lnTo>
                    <a:pt x="188556" y="23482"/>
                  </a:lnTo>
                  <a:lnTo>
                    <a:pt x="191681" y="28955"/>
                  </a:lnTo>
                  <a:lnTo>
                    <a:pt x="191681" y="47904"/>
                  </a:lnTo>
                  <a:lnTo>
                    <a:pt x="190436" y="53428"/>
                  </a:lnTo>
                  <a:lnTo>
                    <a:pt x="185496" y="59550"/>
                  </a:lnTo>
                  <a:lnTo>
                    <a:pt x="181381" y="61086"/>
                  </a:lnTo>
                  <a:lnTo>
                    <a:pt x="168719" y="61086"/>
                  </a:lnTo>
                  <a:lnTo>
                    <a:pt x="168719" y="81559"/>
                  </a:lnTo>
                  <a:lnTo>
                    <a:pt x="179489" y="81559"/>
                  </a:lnTo>
                  <a:lnTo>
                    <a:pt x="182549" y="82270"/>
                  </a:lnTo>
                  <a:lnTo>
                    <a:pt x="184797" y="83680"/>
                  </a:lnTo>
                  <a:lnTo>
                    <a:pt x="187366" y="85096"/>
                  </a:lnTo>
                  <a:lnTo>
                    <a:pt x="187234" y="85096"/>
                  </a:lnTo>
                  <a:lnTo>
                    <a:pt x="188849" y="87325"/>
                  </a:lnTo>
                  <a:lnTo>
                    <a:pt x="189915" y="90741"/>
                  </a:lnTo>
                  <a:lnTo>
                    <a:pt x="191084" y="94043"/>
                  </a:lnTo>
                  <a:lnTo>
                    <a:pt x="191681" y="98742"/>
                  </a:lnTo>
                  <a:lnTo>
                    <a:pt x="191681" y="115811"/>
                  </a:lnTo>
                  <a:lnTo>
                    <a:pt x="188556" y="121284"/>
                  </a:lnTo>
                  <a:lnTo>
                    <a:pt x="213579" y="121284"/>
                  </a:lnTo>
                  <a:lnTo>
                    <a:pt x="214582" y="116700"/>
                  </a:lnTo>
                  <a:lnTo>
                    <a:pt x="214683" y="115811"/>
                  </a:lnTo>
                  <a:lnTo>
                    <a:pt x="215163" y="108394"/>
                  </a:lnTo>
                  <a:lnTo>
                    <a:pt x="214080" y="95554"/>
                  </a:lnTo>
                  <a:lnTo>
                    <a:pt x="210832" y="85096"/>
                  </a:lnTo>
                  <a:lnTo>
                    <a:pt x="205422" y="77019"/>
                  </a:lnTo>
                  <a:lnTo>
                    <a:pt x="197853" y="71323"/>
                  </a:lnTo>
                  <a:lnTo>
                    <a:pt x="205422" y="65960"/>
                  </a:lnTo>
                  <a:lnTo>
                    <a:pt x="210832" y="58348"/>
                  </a:lnTo>
                  <a:lnTo>
                    <a:pt x="214080" y="48486"/>
                  </a:lnTo>
                  <a:lnTo>
                    <a:pt x="215163" y="36372"/>
                  </a:lnTo>
                  <a:lnTo>
                    <a:pt x="214805" y="30835"/>
                  </a:lnTo>
                  <a:lnTo>
                    <a:pt x="214683" y="28955"/>
                  </a:lnTo>
                  <a:lnTo>
                    <a:pt x="214644" y="28348"/>
                  </a:lnTo>
                  <a:lnTo>
                    <a:pt x="213579" y="23482"/>
                  </a:lnTo>
                  <a:close/>
                </a:path>
                <a:path w="288925" h="144780">
                  <a:moveTo>
                    <a:pt x="182321" y="0"/>
                  </a:moveTo>
                  <a:lnTo>
                    <a:pt x="150850" y="24230"/>
                  </a:lnTo>
                  <a:lnTo>
                    <a:pt x="148780" y="43433"/>
                  </a:lnTo>
                  <a:lnTo>
                    <a:pt x="172262" y="43433"/>
                  </a:lnTo>
                  <a:lnTo>
                    <a:pt x="172262" y="36017"/>
                  </a:lnTo>
                  <a:lnTo>
                    <a:pt x="173139" y="30835"/>
                  </a:lnTo>
                  <a:lnTo>
                    <a:pt x="174904" y="27889"/>
                  </a:lnTo>
                  <a:lnTo>
                    <a:pt x="176784" y="24955"/>
                  </a:lnTo>
                  <a:lnTo>
                    <a:pt x="179260" y="23482"/>
                  </a:lnTo>
                  <a:lnTo>
                    <a:pt x="213579" y="23482"/>
                  </a:lnTo>
                  <a:lnTo>
                    <a:pt x="213086" y="21229"/>
                  </a:lnTo>
                  <a:lnTo>
                    <a:pt x="190190" y="673"/>
                  </a:lnTo>
                  <a:lnTo>
                    <a:pt x="190783" y="673"/>
                  </a:lnTo>
                  <a:lnTo>
                    <a:pt x="182321" y="0"/>
                  </a:lnTo>
                  <a:close/>
                </a:path>
                <a:path w="288925" h="144780">
                  <a:moveTo>
                    <a:pt x="256336" y="0"/>
                  </a:moveTo>
                  <a:lnTo>
                    <a:pt x="224633" y="29654"/>
                  </a:lnTo>
                  <a:lnTo>
                    <a:pt x="224535" y="30190"/>
                  </a:lnTo>
                  <a:lnTo>
                    <a:pt x="224028" y="39903"/>
                  </a:lnTo>
                  <a:lnTo>
                    <a:pt x="224028" y="104863"/>
                  </a:lnTo>
                  <a:lnTo>
                    <a:pt x="242260" y="142384"/>
                  </a:lnTo>
                  <a:lnTo>
                    <a:pt x="256336" y="144767"/>
                  </a:lnTo>
                  <a:lnTo>
                    <a:pt x="263871" y="144171"/>
                  </a:lnTo>
                  <a:lnTo>
                    <a:pt x="286908" y="121284"/>
                  </a:lnTo>
                  <a:lnTo>
                    <a:pt x="252806" y="121284"/>
                  </a:lnTo>
                  <a:lnTo>
                    <a:pt x="250456" y="120053"/>
                  </a:lnTo>
                  <a:lnTo>
                    <a:pt x="248094" y="115112"/>
                  </a:lnTo>
                  <a:lnTo>
                    <a:pt x="247510" y="110464"/>
                  </a:lnTo>
                  <a:lnTo>
                    <a:pt x="247510" y="98513"/>
                  </a:lnTo>
                  <a:lnTo>
                    <a:pt x="262223" y="74675"/>
                  </a:lnTo>
                  <a:lnTo>
                    <a:pt x="247510" y="74675"/>
                  </a:lnTo>
                  <a:lnTo>
                    <a:pt x="247510" y="34302"/>
                  </a:lnTo>
                  <a:lnTo>
                    <a:pt x="248027" y="30190"/>
                  </a:lnTo>
                  <a:lnTo>
                    <a:pt x="248094" y="29654"/>
                  </a:lnTo>
                  <a:lnTo>
                    <a:pt x="250456" y="24714"/>
                  </a:lnTo>
                  <a:lnTo>
                    <a:pt x="252806" y="23482"/>
                  </a:lnTo>
                  <a:lnTo>
                    <a:pt x="286908" y="23482"/>
                  </a:lnTo>
                  <a:lnTo>
                    <a:pt x="286616" y="21891"/>
                  </a:lnTo>
                  <a:lnTo>
                    <a:pt x="263871" y="595"/>
                  </a:lnTo>
                  <a:lnTo>
                    <a:pt x="256336" y="0"/>
                  </a:lnTo>
                  <a:close/>
                </a:path>
                <a:path w="288925" h="144780">
                  <a:moveTo>
                    <a:pt x="288645" y="69913"/>
                  </a:moveTo>
                  <a:lnTo>
                    <a:pt x="265163" y="69913"/>
                  </a:lnTo>
                  <a:lnTo>
                    <a:pt x="265163" y="110464"/>
                  </a:lnTo>
                  <a:lnTo>
                    <a:pt x="264646" y="114577"/>
                  </a:lnTo>
                  <a:lnTo>
                    <a:pt x="264579" y="115112"/>
                  </a:lnTo>
                  <a:lnTo>
                    <a:pt x="262216" y="120053"/>
                  </a:lnTo>
                  <a:lnTo>
                    <a:pt x="259867" y="121284"/>
                  </a:lnTo>
                  <a:lnTo>
                    <a:pt x="286908" y="121284"/>
                  </a:lnTo>
                  <a:lnTo>
                    <a:pt x="288040" y="115112"/>
                  </a:lnTo>
                  <a:lnTo>
                    <a:pt x="288138" y="114577"/>
                  </a:lnTo>
                  <a:lnTo>
                    <a:pt x="288645" y="104863"/>
                  </a:lnTo>
                  <a:lnTo>
                    <a:pt x="288645" y="69913"/>
                  </a:lnTo>
                  <a:close/>
                </a:path>
                <a:path w="288925" h="144780">
                  <a:moveTo>
                    <a:pt x="286908" y="23482"/>
                  </a:moveTo>
                  <a:lnTo>
                    <a:pt x="259867" y="23482"/>
                  </a:lnTo>
                  <a:lnTo>
                    <a:pt x="262216" y="24714"/>
                  </a:lnTo>
                  <a:lnTo>
                    <a:pt x="264579" y="29654"/>
                  </a:lnTo>
                  <a:lnTo>
                    <a:pt x="265163" y="34302"/>
                  </a:lnTo>
                  <a:lnTo>
                    <a:pt x="265163" y="46075"/>
                  </a:lnTo>
                  <a:lnTo>
                    <a:pt x="247510" y="74675"/>
                  </a:lnTo>
                  <a:lnTo>
                    <a:pt x="262223" y="74675"/>
                  </a:lnTo>
                  <a:lnTo>
                    <a:pt x="265163" y="69913"/>
                  </a:lnTo>
                  <a:lnTo>
                    <a:pt x="288645" y="69913"/>
                  </a:lnTo>
                  <a:lnTo>
                    <a:pt x="288645" y="39903"/>
                  </a:lnTo>
                  <a:lnTo>
                    <a:pt x="288138" y="30190"/>
                  </a:lnTo>
                  <a:lnTo>
                    <a:pt x="286908" y="23482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9695332" y="2121420"/>
              <a:ext cx="1048385" cy="516255"/>
            </a:xfrm>
            <a:custGeom>
              <a:avLst/>
              <a:gdLst/>
              <a:ahLst/>
              <a:cxnLst/>
              <a:rect l="l" t="t" r="r" b="b"/>
              <a:pathLst>
                <a:path w="1048384" h="516255">
                  <a:moveTo>
                    <a:pt x="1047902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047902" y="515886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9687979" y="2113813"/>
              <a:ext cx="1062990" cy="531495"/>
            </a:xfrm>
            <a:custGeom>
              <a:avLst/>
              <a:gdLst/>
              <a:ahLst/>
              <a:cxnLst/>
              <a:rect l="l" t="t" r="r" b="b"/>
              <a:pathLst>
                <a:path w="1062990" h="531494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515620"/>
                  </a:lnTo>
                  <a:lnTo>
                    <a:pt x="1047902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1055255" y="530860"/>
                  </a:lnTo>
                  <a:lnTo>
                    <a:pt x="1062609" y="530872"/>
                  </a:lnTo>
                  <a:lnTo>
                    <a:pt x="1062609" y="516153"/>
                  </a:lnTo>
                  <a:lnTo>
                    <a:pt x="1055255" y="516153"/>
                  </a:lnTo>
                  <a:lnTo>
                    <a:pt x="1055255" y="515620"/>
                  </a:lnTo>
                  <a:lnTo>
                    <a:pt x="1062609" y="515620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9787102" y="2185680"/>
              <a:ext cx="459740" cy="279400"/>
            </a:xfrm>
            <a:custGeom>
              <a:avLst/>
              <a:gdLst/>
              <a:ahLst/>
              <a:cxnLst/>
              <a:rect l="l" t="t" r="r" b="b"/>
              <a:pathLst>
                <a:path w="459740" h="279400">
                  <a:moveTo>
                    <a:pt x="35623" y="0"/>
                  </a:moveTo>
                  <a:lnTo>
                    <a:pt x="0" y="0"/>
                  </a:lnTo>
                  <a:lnTo>
                    <a:pt x="0" y="111760"/>
                  </a:lnTo>
                  <a:lnTo>
                    <a:pt x="35623" y="111760"/>
                  </a:lnTo>
                  <a:lnTo>
                    <a:pt x="35623" y="97790"/>
                  </a:lnTo>
                  <a:lnTo>
                    <a:pt x="13970" y="97790"/>
                  </a:lnTo>
                  <a:lnTo>
                    <a:pt x="13970" y="62865"/>
                  </a:lnTo>
                  <a:lnTo>
                    <a:pt x="35623" y="62865"/>
                  </a:lnTo>
                  <a:lnTo>
                    <a:pt x="35623" y="48895"/>
                  </a:lnTo>
                  <a:lnTo>
                    <a:pt x="13970" y="48895"/>
                  </a:lnTo>
                  <a:lnTo>
                    <a:pt x="13970" y="13970"/>
                  </a:lnTo>
                  <a:lnTo>
                    <a:pt x="35623" y="13970"/>
                  </a:lnTo>
                  <a:lnTo>
                    <a:pt x="35623" y="0"/>
                  </a:lnTo>
                  <a:close/>
                </a:path>
                <a:path w="459740" h="279400">
                  <a:moveTo>
                    <a:pt x="57937" y="20955"/>
                  </a:moveTo>
                  <a:lnTo>
                    <a:pt x="43967" y="20955"/>
                  </a:lnTo>
                  <a:lnTo>
                    <a:pt x="43976" y="94907"/>
                  </a:lnTo>
                  <a:lnTo>
                    <a:pt x="45163" y="101561"/>
                  </a:lnTo>
                  <a:lnTo>
                    <a:pt x="45262" y="102120"/>
                  </a:lnTo>
                  <a:lnTo>
                    <a:pt x="47879" y="106591"/>
                  </a:lnTo>
                  <a:lnTo>
                    <a:pt x="50399" y="110832"/>
                  </a:lnTo>
                  <a:lnTo>
                    <a:pt x="50482" y="110972"/>
                  </a:lnTo>
                  <a:lnTo>
                    <a:pt x="54952" y="113157"/>
                  </a:lnTo>
                  <a:lnTo>
                    <a:pt x="65760" y="113157"/>
                  </a:lnTo>
                  <a:lnTo>
                    <a:pt x="69342" y="112039"/>
                  </a:lnTo>
                  <a:lnTo>
                    <a:pt x="74841" y="107480"/>
                  </a:lnTo>
                  <a:lnTo>
                    <a:pt x="76936" y="104724"/>
                  </a:lnTo>
                  <a:lnTo>
                    <a:pt x="78333" y="101561"/>
                  </a:lnTo>
                  <a:lnTo>
                    <a:pt x="92340" y="101561"/>
                  </a:lnTo>
                  <a:lnTo>
                    <a:pt x="92339" y="100584"/>
                  </a:lnTo>
                  <a:lnTo>
                    <a:pt x="64084" y="100584"/>
                  </a:lnTo>
                  <a:lnTo>
                    <a:pt x="61658" y="99466"/>
                  </a:lnTo>
                  <a:lnTo>
                    <a:pt x="60172" y="97231"/>
                  </a:lnTo>
                  <a:lnTo>
                    <a:pt x="58674" y="94907"/>
                  </a:lnTo>
                  <a:lnTo>
                    <a:pt x="57937" y="91452"/>
                  </a:lnTo>
                  <a:lnTo>
                    <a:pt x="57937" y="20955"/>
                  </a:lnTo>
                  <a:close/>
                </a:path>
                <a:path w="459740" h="279400">
                  <a:moveTo>
                    <a:pt x="92340" y="101561"/>
                  </a:moveTo>
                  <a:lnTo>
                    <a:pt x="78333" y="101561"/>
                  </a:lnTo>
                  <a:lnTo>
                    <a:pt x="78333" y="103238"/>
                  </a:lnTo>
                  <a:lnTo>
                    <a:pt x="78473" y="104406"/>
                  </a:lnTo>
                  <a:lnTo>
                    <a:pt x="78562" y="105143"/>
                  </a:lnTo>
                  <a:lnTo>
                    <a:pt x="79489" y="109334"/>
                  </a:lnTo>
                  <a:lnTo>
                    <a:pt x="80187" y="110832"/>
                  </a:lnTo>
                  <a:lnTo>
                    <a:pt x="81127" y="111760"/>
                  </a:lnTo>
                  <a:lnTo>
                    <a:pt x="93700" y="111760"/>
                  </a:lnTo>
                  <a:lnTo>
                    <a:pt x="93040" y="109715"/>
                  </a:lnTo>
                  <a:lnTo>
                    <a:pt x="92621" y="107848"/>
                  </a:lnTo>
                  <a:lnTo>
                    <a:pt x="92582" y="107480"/>
                  </a:lnTo>
                  <a:lnTo>
                    <a:pt x="92487" y="106591"/>
                  </a:lnTo>
                  <a:lnTo>
                    <a:pt x="92384" y="105143"/>
                  </a:lnTo>
                  <a:lnTo>
                    <a:pt x="92340" y="101561"/>
                  </a:lnTo>
                  <a:close/>
                </a:path>
                <a:path w="459740" h="279400">
                  <a:moveTo>
                    <a:pt x="92303" y="20955"/>
                  </a:moveTo>
                  <a:lnTo>
                    <a:pt x="78333" y="20955"/>
                  </a:lnTo>
                  <a:lnTo>
                    <a:pt x="78333" y="90474"/>
                  </a:lnTo>
                  <a:lnTo>
                    <a:pt x="77393" y="93967"/>
                  </a:lnTo>
                  <a:lnTo>
                    <a:pt x="73761" y="99275"/>
                  </a:lnTo>
                  <a:lnTo>
                    <a:pt x="71069" y="100584"/>
                  </a:lnTo>
                  <a:lnTo>
                    <a:pt x="92339" y="100584"/>
                  </a:lnTo>
                  <a:lnTo>
                    <a:pt x="92303" y="20955"/>
                  </a:lnTo>
                  <a:close/>
                </a:path>
                <a:path w="459740" h="279400">
                  <a:moveTo>
                    <a:pt x="115404" y="20955"/>
                  </a:moveTo>
                  <a:lnTo>
                    <a:pt x="101434" y="20955"/>
                  </a:lnTo>
                  <a:lnTo>
                    <a:pt x="101434" y="111760"/>
                  </a:lnTo>
                  <a:lnTo>
                    <a:pt x="115404" y="111760"/>
                  </a:lnTo>
                  <a:lnTo>
                    <a:pt x="115404" y="44615"/>
                  </a:lnTo>
                  <a:lnTo>
                    <a:pt x="116471" y="40741"/>
                  </a:lnTo>
                  <a:lnTo>
                    <a:pt x="120751" y="33858"/>
                  </a:lnTo>
                  <a:lnTo>
                    <a:pt x="123507" y="32131"/>
                  </a:lnTo>
                  <a:lnTo>
                    <a:pt x="115404" y="32131"/>
                  </a:lnTo>
                  <a:lnTo>
                    <a:pt x="115404" y="20955"/>
                  </a:lnTo>
                  <a:close/>
                </a:path>
                <a:path w="459740" h="279400">
                  <a:moveTo>
                    <a:pt x="137375" y="19558"/>
                  </a:moveTo>
                  <a:lnTo>
                    <a:pt x="128714" y="19558"/>
                  </a:lnTo>
                  <a:lnTo>
                    <a:pt x="124993" y="20764"/>
                  </a:lnTo>
                  <a:lnTo>
                    <a:pt x="119214" y="25615"/>
                  </a:lnTo>
                  <a:lnTo>
                    <a:pt x="116979" y="28587"/>
                  </a:lnTo>
                  <a:lnTo>
                    <a:pt x="115404" y="32131"/>
                  </a:lnTo>
                  <a:lnTo>
                    <a:pt x="129832" y="32131"/>
                  </a:lnTo>
                  <a:lnTo>
                    <a:pt x="131838" y="33197"/>
                  </a:lnTo>
                  <a:lnTo>
                    <a:pt x="132867" y="35344"/>
                  </a:lnTo>
                  <a:lnTo>
                    <a:pt x="133883" y="37388"/>
                  </a:lnTo>
                  <a:lnTo>
                    <a:pt x="134404" y="40741"/>
                  </a:lnTo>
                  <a:lnTo>
                    <a:pt x="134404" y="51409"/>
                  </a:lnTo>
                  <a:lnTo>
                    <a:pt x="148374" y="51409"/>
                  </a:lnTo>
                  <a:lnTo>
                    <a:pt x="148374" y="40741"/>
                  </a:lnTo>
                  <a:lnTo>
                    <a:pt x="147955" y="35483"/>
                  </a:lnTo>
                  <a:lnTo>
                    <a:pt x="147236" y="32131"/>
                  </a:lnTo>
                  <a:lnTo>
                    <a:pt x="147116" y="31572"/>
                  </a:lnTo>
                  <a:lnTo>
                    <a:pt x="146367" y="27571"/>
                  </a:lnTo>
                  <a:lnTo>
                    <a:pt x="144881" y="24587"/>
                  </a:lnTo>
                  <a:lnTo>
                    <a:pt x="142646" y="22631"/>
                  </a:lnTo>
                  <a:lnTo>
                    <a:pt x="140500" y="20586"/>
                  </a:lnTo>
                  <a:lnTo>
                    <a:pt x="137375" y="19558"/>
                  </a:lnTo>
                  <a:close/>
                </a:path>
                <a:path w="459740" h="279400">
                  <a:moveTo>
                    <a:pt x="187223" y="19558"/>
                  </a:moveTo>
                  <a:lnTo>
                    <a:pt x="170459" y="19558"/>
                  </a:lnTo>
                  <a:lnTo>
                    <a:pt x="164312" y="22161"/>
                  </a:lnTo>
                  <a:lnTo>
                    <a:pt x="160401" y="27381"/>
                  </a:lnTo>
                  <a:lnTo>
                    <a:pt x="156578" y="32600"/>
                  </a:lnTo>
                  <a:lnTo>
                    <a:pt x="154673" y="40843"/>
                  </a:lnTo>
                  <a:lnTo>
                    <a:pt x="154673" y="91871"/>
                  </a:lnTo>
                  <a:lnTo>
                    <a:pt x="156578" y="100114"/>
                  </a:lnTo>
                  <a:lnTo>
                    <a:pt x="160401" y="105333"/>
                  </a:lnTo>
                  <a:lnTo>
                    <a:pt x="164312" y="110553"/>
                  </a:lnTo>
                  <a:lnTo>
                    <a:pt x="170459" y="113157"/>
                  </a:lnTo>
                  <a:lnTo>
                    <a:pt x="187223" y="113157"/>
                  </a:lnTo>
                  <a:lnTo>
                    <a:pt x="193319" y="110553"/>
                  </a:lnTo>
                  <a:lnTo>
                    <a:pt x="197142" y="105333"/>
                  </a:lnTo>
                  <a:lnTo>
                    <a:pt x="199709" y="100852"/>
                  </a:lnTo>
                  <a:lnTo>
                    <a:pt x="199796" y="100584"/>
                  </a:lnTo>
                  <a:lnTo>
                    <a:pt x="175298" y="100584"/>
                  </a:lnTo>
                  <a:lnTo>
                    <a:pt x="172694" y="99326"/>
                  </a:lnTo>
                  <a:lnTo>
                    <a:pt x="171018" y="96812"/>
                  </a:lnTo>
                  <a:lnTo>
                    <a:pt x="169430" y="94297"/>
                  </a:lnTo>
                  <a:lnTo>
                    <a:pt x="168643" y="89598"/>
                  </a:lnTo>
                  <a:lnTo>
                    <a:pt x="168643" y="43218"/>
                  </a:lnTo>
                  <a:lnTo>
                    <a:pt x="175298" y="32131"/>
                  </a:lnTo>
                  <a:lnTo>
                    <a:pt x="199796" y="32131"/>
                  </a:lnTo>
                  <a:lnTo>
                    <a:pt x="199709" y="31862"/>
                  </a:lnTo>
                  <a:lnTo>
                    <a:pt x="197142" y="27381"/>
                  </a:lnTo>
                  <a:lnTo>
                    <a:pt x="193319" y="22161"/>
                  </a:lnTo>
                  <a:lnTo>
                    <a:pt x="187223" y="19558"/>
                  </a:lnTo>
                  <a:close/>
                </a:path>
                <a:path w="459740" h="279400">
                  <a:moveTo>
                    <a:pt x="199796" y="32131"/>
                  </a:moveTo>
                  <a:lnTo>
                    <a:pt x="182372" y="32131"/>
                  </a:lnTo>
                  <a:lnTo>
                    <a:pt x="184937" y="33439"/>
                  </a:lnTo>
                  <a:lnTo>
                    <a:pt x="186439" y="35902"/>
                  </a:lnTo>
                  <a:lnTo>
                    <a:pt x="188108" y="38417"/>
                  </a:lnTo>
                  <a:lnTo>
                    <a:pt x="188201" y="38557"/>
                  </a:lnTo>
                  <a:lnTo>
                    <a:pt x="189039" y="43218"/>
                  </a:lnTo>
                  <a:lnTo>
                    <a:pt x="189039" y="89598"/>
                  </a:lnTo>
                  <a:lnTo>
                    <a:pt x="188201" y="94297"/>
                  </a:lnTo>
                  <a:lnTo>
                    <a:pt x="186524" y="96812"/>
                  </a:lnTo>
                  <a:lnTo>
                    <a:pt x="184937" y="99326"/>
                  </a:lnTo>
                  <a:lnTo>
                    <a:pt x="182372" y="100584"/>
                  </a:lnTo>
                  <a:lnTo>
                    <a:pt x="199796" y="100584"/>
                  </a:lnTo>
                  <a:lnTo>
                    <a:pt x="201542" y="95237"/>
                  </a:lnTo>
                  <a:lnTo>
                    <a:pt x="202642" y="88488"/>
                  </a:lnTo>
                  <a:lnTo>
                    <a:pt x="202912" y="82702"/>
                  </a:lnTo>
                  <a:lnTo>
                    <a:pt x="203009" y="52108"/>
                  </a:lnTo>
                  <a:lnTo>
                    <a:pt x="202642" y="44226"/>
                  </a:lnTo>
                  <a:lnTo>
                    <a:pt x="201542" y="37477"/>
                  </a:lnTo>
                  <a:lnTo>
                    <a:pt x="199796" y="32131"/>
                  </a:lnTo>
                  <a:close/>
                </a:path>
                <a:path w="459740" h="279400">
                  <a:moveTo>
                    <a:pt x="225425" y="20955"/>
                  </a:moveTo>
                  <a:lnTo>
                    <a:pt x="211455" y="20955"/>
                  </a:lnTo>
                  <a:lnTo>
                    <a:pt x="211455" y="139700"/>
                  </a:lnTo>
                  <a:lnTo>
                    <a:pt x="225425" y="139700"/>
                  </a:lnTo>
                  <a:lnTo>
                    <a:pt x="225425" y="101561"/>
                  </a:lnTo>
                  <a:lnTo>
                    <a:pt x="258583" y="101561"/>
                  </a:lnTo>
                  <a:lnTo>
                    <a:pt x="258759" y="100584"/>
                  </a:lnTo>
                  <a:lnTo>
                    <a:pt x="232689" y="100584"/>
                  </a:lnTo>
                  <a:lnTo>
                    <a:pt x="229946" y="99275"/>
                  </a:lnTo>
                  <a:lnTo>
                    <a:pt x="228079" y="96672"/>
                  </a:lnTo>
                  <a:lnTo>
                    <a:pt x="226314" y="93967"/>
                  </a:lnTo>
                  <a:lnTo>
                    <a:pt x="225425" y="90474"/>
                  </a:lnTo>
                  <a:lnTo>
                    <a:pt x="225425" y="42240"/>
                  </a:lnTo>
                  <a:lnTo>
                    <a:pt x="226314" y="38785"/>
                  </a:lnTo>
                  <a:lnTo>
                    <a:pt x="228079" y="36182"/>
                  </a:lnTo>
                  <a:lnTo>
                    <a:pt x="229946" y="33477"/>
                  </a:lnTo>
                  <a:lnTo>
                    <a:pt x="232689" y="32131"/>
                  </a:lnTo>
                  <a:lnTo>
                    <a:pt x="258752" y="32131"/>
                  </a:lnTo>
                  <a:lnTo>
                    <a:pt x="258575" y="31153"/>
                  </a:lnTo>
                  <a:lnTo>
                    <a:pt x="225425" y="31153"/>
                  </a:lnTo>
                  <a:lnTo>
                    <a:pt x="225425" y="20955"/>
                  </a:lnTo>
                  <a:close/>
                </a:path>
                <a:path w="459740" h="279400">
                  <a:moveTo>
                    <a:pt x="258583" y="101561"/>
                  </a:moveTo>
                  <a:lnTo>
                    <a:pt x="225425" y="101561"/>
                  </a:lnTo>
                  <a:lnTo>
                    <a:pt x="226822" y="104724"/>
                  </a:lnTo>
                  <a:lnTo>
                    <a:pt x="228866" y="107480"/>
                  </a:lnTo>
                  <a:lnTo>
                    <a:pt x="231571" y="109804"/>
                  </a:lnTo>
                  <a:lnTo>
                    <a:pt x="234365" y="112039"/>
                  </a:lnTo>
                  <a:lnTo>
                    <a:pt x="237998" y="113157"/>
                  </a:lnTo>
                  <a:lnTo>
                    <a:pt x="248805" y="113157"/>
                  </a:lnTo>
                  <a:lnTo>
                    <a:pt x="253276" y="110972"/>
                  </a:lnTo>
                  <a:lnTo>
                    <a:pt x="255879" y="106591"/>
                  </a:lnTo>
                  <a:lnTo>
                    <a:pt x="258483" y="102120"/>
                  </a:lnTo>
                  <a:lnTo>
                    <a:pt x="258583" y="101561"/>
                  </a:lnTo>
                  <a:close/>
                </a:path>
                <a:path w="459740" h="279400">
                  <a:moveTo>
                    <a:pt x="258752" y="32131"/>
                  </a:moveTo>
                  <a:lnTo>
                    <a:pt x="239674" y="32131"/>
                  </a:lnTo>
                  <a:lnTo>
                    <a:pt x="242100" y="33299"/>
                  </a:lnTo>
                  <a:lnTo>
                    <a:pt x="243586" y="35623"/>
                  </a:lnTo>
                  <a:lnTo>
                    <a:pt x="245071" y="37858"/>
                  </a:lnTo>
                  <a:lnTo>
                    <a:pt x="245821" y="41262"/>
                  </a:lnTo>
                  <a:lnTo>
                    <a:pt x="245821" y="91452"/>
                  </a:lnTo>
                  <a:lnTo>
                    <a:pt x="245071" y="94907"/>
                  </a:lnTo>
                  <a:lnTo>
                    <a:pt x="243586" y="97231"/>
                  </a:lnTo>
                  <a:lnTo>
                    <a:pt x="242226" y="99275"/>
                  </a:lnTo>
                  <a:lnTo>
                    <a:pt x="242100" y="99466"/>
                  </a:lnTo>
                  <a:lnTo>
                    <a:pt x="239674" y="100584"/>
                  </a:lnTo>
                  <a:lnTo>
                    <a:pt x="258759" y="100584"/>
                  </a:lnTo>
                  <a:lnTo>
                    <a:pt x="259782" y="94907"/>
                  </a:lnTo>
                  <a:lnTo>
                    <a:pt x="259791" y="37858"/>
                  </a:lnTo>
                  <a:lnTo>
                    <a:pt x="258752" y="32131"/>
                  </a:lnTo>
                  <a:close/>
                </a:path>
                <a:path w="459740" h="279400">
                  <a:moveTo>
                    <a:pt x="248805" y="19558"/>
                  </a:moveTo>
                  <a:lnTo>
                    <a:pt x="237998" y="19558"/>
                  </a:lnTo>
                  <a:lnTo>
                    <a:pt x="234365" y="20726"/>
                  </a:lnTo>
                  <a:lnTo>
                    <a:pt x="228866" y="25285"/>
                  </a:lnTo>
                  <a:lnTo>
                    <a:pt x="226822" y="27990"/>
                  </a:lnTo>
                  <a:lnTo>
                    <a:pt x="225425" y="31153"/>
                  </a:lnTo>
                  <a:lnTo>
                    <a:pt x="258575" y="31153"/>
                  </a:lnTo>
                  <a:lnTo>
                    <a:pt x="258483" y="30645"/>
                  </a:lnTo>
                  <a:lnTo>
                    <a:pt x="255879" y="26263"/>
                  </a:lnTo>
                  <a:lnTo>
                    <a:pt x="253276" y="21793"/>
                  </a:lnTo>
                  <a:lnTo>
                    <a:pt x="248805" y="19558"/>
                  </a:lnTo>
                  <a:close/>
                </a:path>
                <a:path w="459740" h="279400">
                  <a:moveTo>
                    <a:pt x="300393" y="19558"/>
                  </a:moveTo>
                  <a:lnTo>
                    <a:pt x="283527" y="19558"/>
                  </a:lnTo>
                  <a:lnTo>
                    <a:pt x="277342" y="22161"/>
                  </a:lnTo>
                  <a:lnTo>
                    <a:pt x="267563" y="80606"/>
                  </a:lnTo>
                  <a:lnTo>
                    <a:pt x="267930" y="88488"/>
                  </a:lnTo>
                  <a:lnTo>
                    <a:pt x="283527" y="113157"/>
                  </a:lnTo>
                  <a:lnTo>
                    <a:pt x="300393" y="113157"/>
                  </a:lnTo>
                  <a:lnTo>
                    <a:pt x="306438" y="110553"/>
                  </a:lnTo>
                  <a:lnTo>
                    <a:pt x="310172" y="105333"/>
                  </a:lnTo>
                  <a:lnTo>
                    <a:pt x="313639" y="100584"/>
                  </a:lnTo>
                  <a:lnTo>
                    <a:pt x="288378" y="100584"/>
                  </a:lnTo>
                  <a:lnTo>
                    <a:pt x="285724" y="99326"/>
                  </a:lnTo>
                  <a:lnTo>
                    <a:pt x="281533" y="68453"/>
                  </a:lnTo>
                  <a:lnTo>
                    <a:pt x="315899" y="68453"/>
                  </a:lnTo>
                  <a:lnTo>
                    <a:pt x="315899" y="58674"/>
                  </a:lnTo>
                  <a:lnTo>
                    <a:pt x="281533" y="58674"/>
                  </a:lnTo>
                  <a:lnTo>
                    <a:pt x="281533" y="43218"/>
                  </a:lnTo>
                  <a:lnTo>
                    <a:pt x="282371" y="38557"/>
                  </a:lnTo>
                  <a:lnTo>
                    <a:pt x="284048" y="36042"/>
                  </a:lnTo>
                  <a:lnTo>
                    <a:pt x="285724" y="33439"/>
                  </a:lnTo>
                  <a:lnTo>
                    <a:pt x="288378" y="32131"/>
                  </a:lnTo>
                  <a:lnTo>
                    <a:pt x="313639" y="32131"/>
                  </a:lnTo>
                  <a:lnTo>
                    <a:pt x="310172" y="27381"/>
                  </a:lnTo>
                  <a:lnTo>
                    <a:pt x="306438" y="22161"/>
                  </a:lnTo>
                  <a:lnTo>
                    <a:pt x="300393" y="19558"/>
                  </a:lnTo>
                  <a:close/>
                </a:path>
                <a:path w="459740" h="279400">
                  <a:moveTo>
                    <a:pt x="315899" y="76136"/>
                  </a:moveTo>
                  <a:lnTo>
                    <a:pt x="301929" y="76136"/>
                  </a:lnTo>
                  <a:lnTo>
                    <a:pt x="301929" y="89598"/>
                  </a:lnTo>
                  <a:lnTo>
                    <a:pt x="301129" y="94297"/>
                  </a:lnTo>
                  <a:lnTo>
                    <a:pt x="299554" y="96812"/>
                  </a:lnTo>
                  <a:lnTo>
                    <a:pt x="298056" y="99326"/>
                  </a:lnTo>
                  <a:lnTo>
                    <a:pt x="295541" y="100584"/>
                  </a:lnTo>
                  <a:lnTo>
                    <a:pt x="313639" y="100584"/>
                  </a:lnTo>
                  <a:lnTo>
                    <a:pt x="313982" y="100114"/>
                  </a:lnTo>
                  <a:lnTo>
                    <a:pt x="315899" y="91871"/>
                  </a:lnTo>
                  <a:lnTo>
                    <a:pt x="315899" y="76136"/>
                  </a:lnTo>
                  <a:close/>
                </a:path>
                <a:path w="459740" h="279400">
                  <a:moveTo>
                    <a:pt x="313639" y="32131"/>
                  </a:moveTo>
                  <a:lnTo>
                    <a:pt x="295452" y="32131"/>
                  </a:lnTo>
                  <a:lnTo>
                    <a:pt x="297999" y="33439"/>
                  </a:lnTo>
                  <a:lnTo>
                    <a:pt x="301129" y="38417"/>
                  </a:lnTo>
                  <a:lnTo>
                    <a:pt x="301929" y="43218"/>
                  </a:lnTo>
                  <a:lnTo>
                    <a:pt x="301929" y="58674"/>
                  </a:lnTo>
                  <a:lnTo>
                    <a:pt x="315899" y="58674"/>
                  </a:lnTo>
                  <a:lnTo>
                    <a:pt x="315899" y="40843"/>
                  </a:lnTo>
                  <a:lnTo>
                    <a:pt x="313982" y="32600"/>
                  </a:lnTo>
                  <a:lnTo>
                    <a:pt x="313639" y="32131"/>
                  </a:lnTo>
                  <a:close/>
                </a:path>
                <a:path w="459740" h="279400">
                  <a:moveTo>
                    <a:pt x="370443" y="32131"/>
                  </a:moveTo>
                  <a:lnTo>
                    <a:pt x="351866" y="32131"/>
                  </a:lnTo>
                  <a:lnTo>
                    <a:pt x="354190" y="33058"/>
                  </a:lnTo>
                  <a:lnTo>
                    <a:pt x="355688" y="34925"/>
                  </a:lnTo>
                  <a:lnTo>
                    <a:pt x="357263" y="36791"/>
                  </a:lnTo>
                  <a:lnTo>
                    <a:pt x="358063" y="39725"/>
                  </a:lnTo>
                  <a:lnTo>
                    <a:pt x="358063" y="47078"/>
                  </a:lnTo>
                  <a:lnTo>
                    <a:pt x="356895" y="49822"/>
                  </a:lnTo>
                  <a:lnTo>
                    <a:pt x="354571" y="51968"/>
                  </a:lnTo>
                  <a:lnTo>
                    <a:pt x="352336" y="54114"/>
                  </a:lnTo>
                  <a:lnTo>
                    <a:pt x="348843" y="56578"/>
                  </a:lnTo>
                  <a:lnTo>
                    <a:pt x="339521" y="62077"/>
                  </a:lnTo>
                  <a:lnTo>
                    <a:pt x="335800" y="64592"/>
                  </a:lnTo>
                  <a:lnTo>
                    <a:pt x="332917" y="66916"/>
                  </a:lnTo>
                  <a:lnTo>
                    <a:pt x="330022" y="69151"/>
                  </a:lnTo>
                  <a:lnTo>
                    <a:pt x="327507" y="72224"/>
                  </a:lnTo>
                  <a:lnTo>
                    <a:pt x="323316" y="79959"/>
                  </a:lnTo>
                  <a:lnTo>
                    <a:pt x="322300" y="84658"/>
                  </a:lnTo>
                  <a:lnTo>
                    <a:pt x="322300" y="97701"/>
                  </a:lnTo>
                  <a:lnTo>
                    <a:pt x="323909" y="103149"/>
                  </a:lnTo>
                  <a:lnTo>
                    <a:pt x="323977" y="103378"/>
                  </a:lnTo>
                  <a:lnTo>
                    <a:pt x="327210" y="107149"/>
                  </a:lnTo>
                  <a:lnTo>
                    <a:pt x="330771" y="111201"/>
                  </a:lnTo>
                  <a:lnTo>
                    <a:pt x="335241" y="113157"/>
                  </a:lnTo>
                  <a:lnTo>
                    <a:pt x="348932" y="113157"/>
                  </a:lnTo>
                  <a:lnTo>
                    <a:pt x="354711" y="109296"/>
                  </a:lnTo>
                  <a:lnTo>
                    <a:pt x="358063" y="101561"/>
                  </a:lnTo>
                  <a:lnTo>
                    <a:pt x="372056" y="101561"/>
                  </a:lnTo>
                  <a:lnTo>
                    <a:pt x="372049" y="100584"/>
                  </a:lnTo>
                  <a:lnTo>
                    <a:pt x="342874" y="100584"/>
                  </a:lnTo>
                  <a:lnTo>
                    <a:pt x="340321" y="99466"/>
                  </a:lnTo>
                  <a:lnTo>
                    <a:pt x="338645" y="97231"/>
                  </a:lnTo>
                  <a:lnTo>
                    <a:pt x="337058" y="94996"/>
                  </a:lnTo>
                  <a:lnTo>
                    <a:pt x="336270" y="92011"/>
                  </a:lnTo>
                  <a:lnTo>
                    <a:pt x="336270" y="84010"/>
                  </a:lnTo>
                  <a:lnTo>
                    <a:pt x="337426" y="80556"/>
                  </a:lnTo>
                  <a:lnTo>
                    <a:pt x="339763" y="77952"/>
                  </a:lnTo>
                  <a:lnTo>
                    <a:pt x="342087" y="75247"/>
                  </a:lnTo>
                  <a:lnTo>
                    <a:pt x="345389" y="72364"/>
                  </a:lnTo>
                  <a:lnTo>
                    <a:pt x="349681" y="69291"/>
                  </a:lnTo>
                  <a:lnTo>
                    <a:pt x="352005" y="67703"/>
                  </a:lnTo>
                  <a:lnTo>
                    <a:pt x="353822" y="66357"/>
                  </a:lnTo>
                  <a:lnTo>
                    <a:pt x="355130" y="65239"/>
                  </a:lnTo>
                  <a:lnTo>
                    <a:pt x="356425" y="64033"/>
                  </a:lnTo>
                  <a:lnTo>
                    <a:pt x="357403" y="62776"/>
                  </a:lnTo>
                  <a:lnTo>
                    <a:pt x="358063" y="61468"/>
                  </a:lnTo>
                  <a:lnTo>
                    <a:pt x="372033" y="61468"/>
                  </a:lnTo>
                  <a:lnTo>
                    <a:pt x="371982" y="37858"/>
                  </a:lnTo>
                  <a:lnTo>
                    <a:pt x="370443" y="32131"/>
                  </a:lnTo>
                  <a:close/>
                </a:path>
                <a:path w="459740" h="279400">
                  <a:moveTo>
                    <a:pt x="372056" y="101561"/>
                  </a:moveTo>
                  <a:lnTo>
                    <a:pt x="358063" y="101561"/>
                  </a:lnTo>
                  <a:lnTo>
                    <a:pt x="358136" y="103708"/>
                  </a:lnTo>
                  <a:lnTo>
                    <a:pt x="358292" y="104914"/>
                  </a:lnTo>
                  <a:lnTo>
                    <a:pt x="359219" y="108826"/>
                  </a:lnTo>
                  <a:lnTo>
                    <a:pt x="359918" y="110451"/>
                  </a:lnTo>
                  <a:lnTo>
                    <a:pt x="360857" y="111760"/>
                  </a:lnTo>
                  <a:lnTo>
                    <a:pt x="373430" y="111760"/>
                  </a:lnTo>
                  <a:lnTo>
                    <a:pt x="372783" y="109296"/>
                  </a:lnTo>
                  <a:lnTo>
                    <a:pt x="372379" y="107289"/>
                  </a:lnTo>
                  <a:lnTo>
                    <a:pt x="372173" y="105473"/>
                  </a:lnTo>
                  <a:lnTo>
                    <a:pt x="372056" y="101561"/>
                  </a:lnTo>
                  <a:close/>
                </a:path>
                <a:path w="459740" h="279400">
                  <a:moveTo>
                    <a:pt x="372033" y="61468"/>
                  </a:moveTo>
                  <a:lnTo>
                    <a:pt x="358063" y="61468"/>
                  </a:lnTo>
                  <a:lnTo>
                    <a:pt x="358063" y="90385"/>
                  </a:lnTo>
                  <a:lnTo>
                    <a:pt x="357505" y="92532"/>
                  </a:lnTo>
                  <a:lnTo>
                    <a:pt x="356196" y="94767"/>
                  </a:lnTo>
                  <a:lnTo>
                    <a:pt x="354152" y="97091"/>
                  </a:lnTo>
                  <a:lnTo>
                    <a:pt x="352976" y="98488"/>
                  </a:lnTo>
                  <a:lnTo>
                    <a:pt x="352082" y="99466"/>
                  </a:lnTo>
                  <a:lnTo>
                    <a:pt x="349580" y="100584"/>
                  </a:lnTo>
                  <a:lnTo>
                    <a:pt x="372049" y="100584"/>
                  </a:lnTo>
                  <a:lnTo>
                    <a:pt x="372033" y="61468"/>
                  </a:lnTo>
                  <a:close/>
                </a:path>
                <a:path w="459740" h="279400">
                  <a:moveTo>
                    <a:pt x="357174" y="19558"/>
                  </a:moveTo>
                  <a:lnTo>
                    <a:pt x="339940" y="19558"/>
                  </a:lnTo>
                  <a:lnTo>
                    <a:pt x="333705" y="22021"/>
                  </a:lnTo>
                  <a:lnTo>
                    <a:pt x="326351" y="31800"/>
                  </a:lnTo>
                  <a:lnTo>
                    <a:pt x="324535" y="38785"/>
                  </a:lnTo>
                  <a:lnTo>
                    <a:pt x="324535" y="50012"/>
                  </a:lnTo>
                  <a:lnTo>
                    <a:pt x="338505" y="50012"/>
                  </a:lnTo>
                  <a:lnTo>
                    <a:pt x="338505" y="41490"/>
                  </a:lnTo>
                  <a:lnTo>
                    <a:pt x="339300" y="38049"/>
                  </a:lnTo>
                  <a:lnTo>
                    <a:pt x="339344" y="37858"/>
                  </a:lnTo>
                  <a:lnTo>
                    <a:pt x="341020" y="35623"/>
                  </a:lnTo>
                  <a:lnTo>
                    <a:pt x="342696" y="33299"/>
                  </a:lnTo>
                  <a:lnTo>
                    <a:pt x="345249" y="32131"/>
                  </a:lnTo>
                  <a:lnTo>
                    <a:pt x="370443" y="32131"/>
                  </a:lnTo>
                  <a:lnTo>
                    <a:pt x="370354" y="31800"/>
                  </a:lnTo>
                  <a:lnTo>
                    <a:pt x="370255" y="31432"/>
                  </a:lnTo>
                  <a:lnTo>
                    <a:pt x="363248" y="22021"/>
                  </a:lnTo>
                  <a:lnTo>
                    <a:pt x="363406" y="22021"/>
                  </a:lnTo>
                  <a:lnTo>
                    <a:pt x="357174" y="19558"/>
                  </a:lnTo>
                  <a:close/>
                </a:path>
                <a:path w="459740" h="279400">
                  <a:moveTo>
                    <a:pt x="395782" y="20955"/>
                  </a:moveTo>
                  <a:lnTo>
                    <a:pt x="381812" y="20955"/>
                  </a:lnTo>
                  <a:lnTo>
                    <a:pt x="381812" y="111760"/>
                  </a:lnTo>
                  <a:lnTo>
                    <a:pt x="395782" y="111760"/>
                  </a:lnTo>
                  <a:lnTo>
                    <a:pt x="395782" y="42240"/>
                  </a:lnTo>
                  <a:lnTo>
                    <a:pt x="396671" y="38785"/>
                  </a:lnTo>
                  <a:lnTo>
                    <a:pt x="398437" y="36182"/>
                  </a:lnTo>
                  <a:lnTo>
                    <a:pt x="400304" y="33477"/>
                  </a:lnTo>
                  <a:lnTo>
                    <a:pt x="403047" y="32131"/>
                  </a:lnTo>
                  <a:lnTo>
                    <a:pt x="429110" y="32131"/>
                  </a:lnTo>
                  <a:lnTo>
                    <a:pt x="428933" y="31153"/>
                  </a:lnTo>
                  <a:lnTo>
                    <a:pt x="395782" y="31153"/>
                  </a:lnTo>
                  <a:lnTo>
                    <a:pt x="395782" y="20955"/>
                  </a:lnTo>
                  <a:close/>
                </a:path>
                <a:path w="459740" h="279400">
                  <a:moveTo>
                    <a:pt x="429110" y="32131"/>
                  </a:moveTo>
                  <a:lnTo>
                    <a:pt x="410032" y="32131"/>
                  </a:lnTo>
                  <a:lnTo>
                    <a:pt x="412457" y="33299"/>
                  </a:lnTo>
                  <a:lnTo>
                    <a:pt x="413943" y="35623"/>
                  </a:lnTo>
                  <a:lnTo>
                    <a:pt x="415429" y="37858"/>
                  </a:lnTo>
                  <a:lnTo>
                    <a:pt x="416179" y="41262"/>
                  </a:lnTo>
                  <a:lnTo>
                    <a:pt x="416179" y="111760"/>
                  </a:lnTo>
                  <a:lnTo>
                    <a:pt x="430149" y="111760"/>
                  </a:lnTo>
                  <a:lnTo>
                    <a:pt x="430149" y="37858"/>
                  </a:lnTo>
                  <a:lnTo>
                    <a:pt x="429110" y="32131"/>
                  </a:lnTo>
                  <a:close/>
                </a:path>
                <a:path w="459740" h="279400">
                  <a:moveTo>
                    <a:pt x="419163" y="19558"/>
                  </a:moveTo>
                  <a:lnTo>
                    <a:pt x="408355" y="19558"/>
                  </a:lnTo>
                  <a:lnTo>
                    <a:pt x="404723" y="20726"/>
                  </a:lnTo>
                  <a:lnTo>
                    <a:pt x="399224" y="25285"/>
                  </a:lnTo>
                  <a:lnTo>
                    <a:pt x="397179" y="27990"/>
                  </a:lnTo>
                  <a:lnTo>
                    <a:pt x="395782" y="31153"/>
                  </a:lnTo>
                  <a:lnTo>
                    <a:pt x="428933" y="31153"/>
                  </a:lnTo>
                  <a:lnTo>
                    <a:pt x="428840" y="30645"/>
                  </a:lnTo>
                  <a:lnTo>
                    <a:pt x="426237" y="26263"/>
                  </a:lnTo>
                  <a:lnTo>
                    <a:pt x="423633" y="21793"/>
                  </a:lnTo>
                  <a:lnTo>
                    <a:pt x="419163" y="19558"/>
                  </a:lnTo>
                  <a:close/>
                </a:path>
                <a:path w="459740" h="279400">
                  <a:moveTo>
                    <a:pt x="35623" y="139700"/>
                  </a:moveTo>
                  <a:lnTo>
                    <a:pt x="0" y="139700"/>
                  </a:lnTo>
                  <a:lnTo>
                    <a:pt x="0" y="251460"/>
                  </a:lnTo>
                  <a:lnTo>
                    <a:pt x="35623" y="251460"/>
                  </a:lnTo>
                  <a:lnTo>
                    <a:pt x="35623" y="237490"/>
                  </a:lnTo>
                  <a:lnTo>
                    <a:pt x="13970" y="237490"/>
                  </a:lnTo>
                  <a:lnTo>
                    <a:pt x="13970" y="202565"/>
                  </a:lnTo>
                  <a:lnTo>
                    <a:pt x="35623" y="202565"/>
                  </a:lnTo>
                  <a:lnTo>
                    <a:pt x="35623" y="188595"/>
                  </a:lnTo>
                  <a:lnTo>
                    <a:pt x="13970" y="188595"/>
                  </a:lnTo>
                  <a:lnTo>
                    <a:pt x="13970" y="153670"/>
                  </a:lnTo>
                  <a:lnTo>
                    <a:pt x="35623" y="153670"/>
                  </a:lnTo>
                  <a:lnTo>
                    <a:pt x="35623" y="139700"/>
                  </a:lnTo>
                  <a:close/>
                </a:path>
                <a:path w="459740" h="279400">
                  <a:moveTo>
                    <a:pt x="57683" y="160655"/>
                  </a:moveTo>
                  <a:lnTo>
                    <a:pt x="42595" y="160655"/>
                  </a:lnTo>
                  <a:lnTo>
                    <a:pt x="62153" y="206057"/>
                  </a:lnTo>
                  <a:lnTo>
                    <a:pt x="42595" y="251460"/>
                  </a:lnTo>
                  <a:lnTo>
                    <a:pt x="57683" y="251460"/>
                  </a:lnTo>
                  <a:lnTo>
                    <a:pt x="71094" y="215976"/>
                  </a:lnTo>
                  <a:lnTo>
                    <a:pt x="84308" y="215976"/>
                  </a:lnTo>
                  <a:lnTo>
                    <a:pt x="80035" y="206057"/>
                  </a:lnTo>
                  <a:lnTo>
                    <a:pt x="84368" y="195999"/>
                  </a:lnTo>
                  <a:lnTo>
                    <a:pt x="71094" y="195999"/>
                  </a:lnTo>
                  <a:lnTo>
                    <a:pt x="57683" y="160655"/>
                  </a:lnTo>
                  <a:close/>
                </a:path>
                <a:path w="459740" h="279400">
                  <a:moveTo>
                    <a:pt x="84308" y="215976"/>
                  </a:moveTo>
                  <a:lnTo>
                    <a:pt x="71094" y="215976"/>
                  </a:lnTo>
                  <a:lnTo>
                    <a:pt x="84645" y="251460"/>
                  </a:lnTo>
                  <a:lnTo>
                    <a:pt x="99593" y="251460"/>
                  </a:lnTo>
                  <a:lnTo>
                    <a:pt x="84308" y="215976"/>
                  </a:lnTo>
                  <a:close/>
                </a:path>
                <a:path w="459740" h="279400">
                  <a:moveTo>
                    <a:pt x="99593" y="160655"/>
                  </a:moveTo>
                  <a:lnTo>
                    <a:pt x="84645" y="160655"/>
                  </a:lnTo>
                  <a:lnTo>
                    <a:pt x="71094" y="195999"/>
                  </a:lnTo>
                  <a:lnTo>
                    <a:pt x="84368" y="195999"/>
                  </a:lnTo>
                  <a:lnTo>
                    <a:pt x="99593" y="160655"/>
                  </a:lnTo>
                  <a:close/>
                </a:path>
                <a:path w="459740" h="279400">
                  <a:moveTo>
                    <a:pt x="119214" y="160655"/>
                  </a:moveTo>
                  <a:lnTo>
                    <a:pt x="105244" y="160655"/>
                  </a:lnTo>
                  <a:lnTo>
                    <a:pt x="105244" y="279400"/>
                  </a:lnTo>
                  <a:lnTo>
                    <a:pt x="119214" y="279400"/>
                  </a:lnTo>
                  <a:lnTo>
                    <a:pt x="119214" y="241261"/>
                  </a:lnTo>
                  <a:lnTo>
                    <a:pt x="152385" y="241261"/>
                  </a:lnTo>
                  <a:lnTo>
                    <a:pt x="152559" y="240284"/>
                  </a:lnTo>
                  <a:lnTo>
                    <a:pt x="126479" y="240284"/>
                  </a:lnTo>
                  <a:lnTo>
                    <a:pt x="123736" y="238975"/>
                  </a:lnTo>
                  <a:lnTo>
                    <a:pt x="121869" y="236372"/>
                  </a:lnTo>
                  <a:lnTo>
                    <a:pt x="120103" y="233667"/>
                  </a:lnTo>
                  <a:lnTo>
                    <a:pt x="119214" y="230174"/>
                  </a:lnTo>
                  <a:lnTo>
                    <a:pt x="119214" y="181940"/>
                  </a:lnTo>
                  <a:lnTo>
                    <a:pt x="120103" y="178485"/>
                  </a:lnTo>
                  <a:lnTo>
                    <a:pt x="121869" y="175882"/>
                  </a:lnTo>
                  <a:lnTo>
                    <a:pt x="123736" y="173177"/>
                  </a:lnTo>
                  <a:lnTo>
                    <a:pt x="126479" y="171831"/>
                  </a:lnTo>
                  <a:lnTo>
                    <a:pt x="152552" y="171831"/>
                  </a:lnTo>
                  <a:lnTo>
                    <a:pt x="152376" y="170853"/>
                  </a:lnTo>
                  <a:lnTo>
                    <a:pt x="119214" y="170853"/>
                  </a:lnTo>
                  <a:lnTo>
                    <a:pt x="119214" y="160655"/>
                  </a:lnTo>
                  <a:close/>
                </a:path>
                <a:path w="459740" h="279400">
                  <a:moveTo>
                    <a:pt x="152385" y="241261"/>
                  </a:moveTo>
                  <a:lnTo>
                    <a:pt x="119214" y="241261"/>
                  </a:lnTo>
                  <a:lnTo>
                    <a:pt x="120611" y="244424"/>
                  </a:lnTo>
                  <a:lnTo>
                    <a:pt x="122669" y="247180"/>
                  </a:lnTo>
                  <a:lnTo>
                    <a:pt x="125361" y="249504"/>
                  </a:lnTo>
                  <a:lnTo>
                    <a:pt x="128155" y="251739"/>
                  </a:lnTo>
                  <a:lnTo>
                    <a:pt x="131787" y="252857"/>
                  </a:lnTo>
                  <a:lnTo>
                    <a:pt x="142595" y="252857"/>
                  </a:lnTo>
                  <a:lnTo>
                    <a:pt x="147066" y="250672"/>
                  </a:lnTo>
                  <a:lnTo>
                    <a:pt x="149669" y="246291"/>
                  </a:lnTo>
                  <a:lnTo>
                    <a:pt x="152285" y="241820"/>
                  </a:lnTo>
                  <a:lnTo>
                    <a:pt x="152385" y="241261"/>
                  </a:lnTo>
                  <a:close/>
                </a:path>
                <a:path w="459740" h="279400">
                  <a:moveTo>
                    <a:pt x="152552" y="171831"/>
                  </a:moveTo>
                  <a:lnTo>
                    <a:pt x="133464" y="171831"/>
                  </a:lnTo>
                  <a:lnTo>
                    <a:pt x="135890" y="172999"/>
                  </a:lnTo>
                  <a:lnTo>
                    <a:pt x="137375" y="175323"/>
                  </a:lnTo>
                  <a:lnTo>
                    <a:pt x="138874" y="177558"/>
                  </a:lnTo>
                  <a:lnTo>
                    <a:pt x="139611" y="180962"/>
                  </a:lnTo>
                  <a:lnTo>
                    <a:pt x="139611" y="231152"/>
                  </a:lnTo>
                  <a:lnTo>
                    <a:pt x="138874" y="234607"/>
                  </a:lnTo>
                  <a:lnTo>
                    <a:pt x="137375" y="236931"/>
                  </a:lnTo>
                  <a:lnTo>
                    <a:pt x="136016" y="238975"/>
                  </a:lnTo>
                  <a:lnTo>
                    <a:pt x="135890" y="239166"/>
                  </a:lnTo>
                  <a:lnTo>
                    <a:pt x="133464" y="240284"/>
                  </a:lnTo>
                  <a:lnTo>
                    <a:pt x="152559" y="240284"/>
                  </a:lnTo>
                  <a:lnTo>
                    <a:pt x="153572" y="234607"/>
                  </a:lnTo>
                  <a:lnTo>
                    <a:pt x="153581" y="177558"/>
                  </a:lnTo>
                  <a:lnTo>
                    <a:pt x="152552" y="171831"/>
                  </a:lnTo>
                  <a:close/>
                </a:path>
                <a:path w="459740" h="279400">
                  <a:moveTo>
                    <a:pt x="142595" y="159258"/>
                  </a:moveTo>
                  <a:lnTo>
                    <a:pt x="131787" y="159258"/>
                  </a:lnTo>
                  <a:lnTo>
                    <a:pt x="128155" y="160426"/>
                  </a:lnTo>
                  <a:lnTo>
                    <a:pt x="122669" y="164985"/>
                  </a:lnTo>
                  <a:lnTo>
                    <a:pt x="120611" y="167690"/>
                  </a:lnTo>
                  <a:lnTo>
                    <a:pt x="119214" y="170853"/>
                  </a:lnTo>
                  <a:lnTo>
                    <a:pt x="152376" y="170853"/>
                  </a:lnTo>
                  <a:lnTo>
                    <a:pt x="152285" y="170345"/>
                  </a:lnTo>
                  <a:lnTo>
                    <a:pt x="149669" y="165963"/>
                  </a:lnTo>
                  <a:lnTo>
                    <a:pt x="147066" y="161493"/>
                  </a:lnTo>
                  <a:lnTo>
                    <a:pt x="142595" y="159258"/>
                  </a:lnTo>
                  <a:close/>
                </a:path>
                <a:path w="459740" h="279400">
                  <a:moveTo>
                    <a:pt x="208137" y="171831"/>
                  </a:moveTo>
                  <a:lnTo>
                    <a:pt x="189560" y="171831"/>
                  </a:lnTo>
                  <a:lnTo>
                    <a:pt x="191884" y="172758"/>
                  </a:lnTo>
                  <a:lnTo>
                    <a:pt x="193382" y="174625"/>
                  </a:lnTo>
                  <a:lnTo>
                    <a:pt x="194957" y="176491"/>
                  </a:lnTo>
                  <a:lnTo>
                    <a:pt x="195757" y="179425"/>
                  </a:lnTo>
                  <a:lnTo>
                    <a:pt x="195757" y="186778"/>
                  </a:lnTo>
                  <a:lnTo>
                    <a:pt x="194589" y="189522"/>
                  </a:lnTo>
                  <a:lnTo>
                    <a:pt x="192265" y="191668"/>
                  </a:lnTo>
                  <a:lnTo>
                    <a:pt x="190030" y="193814"/>
                  </a:lnTo>
                  <a:lnTo>
                    <a:pt x="186537" y="196278"/>
                  </a:lnTo>
                  <a:lnTo>
                    <a:pt x="177215" y="201777"/>
                  </a:lnTo>
                  <a:lnTo>
                    <a:pt x="173494" y="204292"/>
                  </a:lnTo>
                  <a:lnTo>
                    <a:pt x="170611" y="206616"/>
                  </a:lnTo>
                  <a:lnTo>
                    <a:pt x="167716" y="208851"/>
                  </a:lnTo>
                  <a:lnTo>
                    <a:pt x="165201" y="211924"/>
                  </a:lnTo>
                  <a:lnTo>
                    <a:pt x="161010" y="219659"/>
                  </a:lnTo>
                  <a:lnTo>
                    <a:pt x="159994" y="224358"/>
                  </a:lnTo>
                  <a:lnTo>
                    <a:pt x="159994" y="237401"/>
                  </a:lnTo>
                  <a:lnTo>
                    <a:pt x="172935" y="252857"/>
                  </a:lnTo>
                  <a:lnTo>
                    <a:pt x="186626" y="252857"/>
                  </a:lnTo>
                  <a:lnTo>
                    <a:pt x="192405" y="248996"/>
                  </a:lnTo>
                  <a:lnTo>
                    <a:pt x="195757" y="241261"/>
                  </a:lnTo>
                  <a:lnTo>
                    <a:pt x="209750" y="241261"/>
                  </a:lnTo>
                  <a:lnTo>
                    <a:pt x="209743" y="240284"/>
                  </a:lnTo>
                  <a:lnTo>
                    <a:pt x="180568" y="240284"/>
                  </a:lnTo>
                  <a:lnTo>
                    <a:pt x="178015" y="239166"/>
                  </a:lnTo>
                  <a:lnTo>
                    <a:pt x="176339" y="236931"/>
                  </a:lnTo>
                  <a:lnTo>
                    <a:pt x="174752" y="234696"/>
                  </a:lnTo>
                  <a:lnTo>
                    <a:pt x="173964" y="231711"/>
                  </a:lnTo>
                  <a:lnTo>
                    <a:pt x="173964" y="223710"/>
                  </a:lnTo>
                  <a:lnTo>
                    <a:pt x="175120" y="220256"/>
                  </a:lnTo>
                  <a:lnTo>
                    <a:pt x="177457" y="217652"/>
                  </a:lnTo>
                  <a:lnTo>
                    <a:pt x="179781" y="214947"/>
                  </a:lnTo>
                  <a:lnTo>
                    <a:pt x="183083" y="212064"/>
                  </a:lnTo>
                  <a:lnTo>
                    <a:pt x="187375" y="208991"/>
                  </a:lnTo>
                  <a:lnTo>
                    <a:pt x="189699" y="207403"/>
                  </a:lnTo>
                  <a:lnTo>
                    <a:pt x="191516" y="206057"/>
                  </a:lnTo>
                  <a:lnTo>
                    <a:pt x="192824" y="204939"/>
                  </a:lnTo>
                  <a:lnTo>
                    <a:pt x="194119" y="203733"/>
                  </a:lnTo>
                  <a:lnTo>
                    <a:pt x="195097" y="202476"/>
                  </a:lnTo>
                  <a:lnTo>
                    <a:pt x="195757" y="201168"/>
                  </a:lnTo>
                  <a:lnTo>
                    <a:pt x="209727" y="201168"/>
                  </a:lnTo>
                  <a:lnTo>
                    <a:pt x="209676" y="177558"/>
                  </a:lnTo>
                  <a:lnTo>
                    <a:pt x="208137" y="171831"/>
                  </a:lnTo>
                  <a:close/>
                </a:path>
                <a:path w="459740" h="279400">
                  <a:moveTo>
                    <a:pt x="209750" y="241261"/>
                  </a:moveTo>
                  <a:lnTo>
                    <a:pt x="195757" y="241261"/>
                  </a:lnTo>
                  <a:lnTo>
                    <a:pt x="195830" y="243408"/>
                  </a:lnTo>
                  <a:lnTo>
                    <a:pt x="195986" y="244614"/>
                  </a:lnTo>
                  <a:lnTo>
                    <a:pt x="196913" y="248526"/>
                  </a:lnTo>
                  <a:lnTo>
                    <a:pt x="197612" y="250151"/>
                  </a:lnTo>
                  <a:lnTo>
                    <a:pt x="198551" y="251460"/>
                  </a:lnTo>
                  <a:lnTo>
                    <a:pt x="211124" y="251460"/>
                  </a:lnTo>
                  <a:lnTo>
                    <a:pt x="210477" y="248996"/>
                  </a:lnTo>
                  <a:lnTo>
                    <a:pt x="210073" y="246989"/>
                  </a:lnTo>
                  <a:lnTo>
                    <a:pt x="209867" y="245173"/>
                  </a:lnTo>
                  <a:lnTo>
                    <a:pt x="209750" y="241261"/>
                  </a:lnTo>
                  <a:close/>
                </a:path>
                <a:path w="459740" h="279400">
                  <a:moveTo>
                    <a:pt x="209727" y="201168"/>
                  </a:moveTo>
                  <a:lnTo>
                    <a:pt x="195757" y="201168"/>
                  </a:lnTo>
                  <a:lnTo>
                    <a:pt x="195757" y="230085"/>
                  </a:lnTo>
                  <a:lnTo>
                    <a:pt x="195199" y="232232"/>
                  </a:lnTo>
                  <a:lnTo>
                    <a:pt x="193890" y="234467"/>
                  </a:lnTo>
                  <a:lnTo>
                    <a:pt x="191846" y="236791"/>
                  </a:lnTo>
                  <a:lnTo>
                    <a:pt x="190670" y="238188"/>
                  </a:lnTo>
                  <a:lnTo>
                    <a:pt x="189776" y="239166"/>
                  </a:lnTo>
                  <a:lnTo>
                    <a:pt x="187274" y="240284"/>
                  </a:lnTo>
                  <a:lnTo>
                    <a:pt x="209743" y="240284"/>
                  </a:lnTo>
                  <a:lnTo>
                    <a:pt x="209727" y="201168"/>
                  </a:lnTo>
                  <a:close/>
                </a:path>
                <a:path w="459740" h="279400">
                  <a:moveTo>
                    <a:pt x="194868" y="159258"/>
                  </a:moveTo>
                  <a:lnTo>
                    <a:pt x="177634" y="159258"/>
                  </a:lnTo>
                  <a:lnTo>
                    <a:pt x="171399" y="161721"/>
                  </a:lnTo>
                  <a:lnTo>
                    <a:pt x="164045" y="171500"/>
                  </a:lnTo>
                  <a:lnTo>
                    <a:pt x="162229" y="178485"/>
                  </a:lnTo>
                  <a:lnTo>
                    <a:pt x="162229" y="189712"/>
                  </a:lnTo>
                  <a:lnTo>
                    <a:pt x="176199" y="189712"/>
                  </a:lnTo>
                  <a:lnTo>
                    <a:pt x="176199" y="181190"/>
                  </a:lnTo>
                  <a:lnTo>
                    <a:pt x="176994" y="177749"/>
                  </a:lnTo>
                  <a:lnTo>
                    <a:pt x="177038" y="177558"/>
                  </a:lnTo>
                  <a:lnTo>
                    <a:pt x="178714" y="175323"/>
                  </a:lnTo>
                  <a:lnTo>
                    <a:pt x="180390" y="172999"/>
                  </a:lnTo>
                  <a:lnTo>
                    <a:pt x="182943" y="171831"/>
                  </a:lnTo>
                  <a:lnTo>
                    <a:pt x="208137" y="171831"/>
                  </a:lnTo>
                  <a:lnTo>
                    <a:pt x="208048" y="171500"/>
                  </a:lnTo>
                  <a:lnTo>
                    <a:pt x="207949" y="171132"/>
                  </a:lnTo>
                  <a:lnTo>
                    <a:pt x="200942" y="161721"/>
                  </a:lnTo>
                  <a:lnTo>
                    <a:pt x="201100" y="161721"/>
                  </a:lnTo>
                  <a:lnTo>
                    <a:pt x="194868" y="159258"/>
                  </a:lnTo>
                  <a:close/>
                </a:path>
                <a:path w="459740" h="279400">
                  <a:moveTo>
                    <a:pt x="233476" y="160655"/>
                  </a:moveTo>
                  <a:lnTo>
                    <a:pt x="219506" y="160655"/>
                  </a:lnTo>
                  <a:lnTo>
                    <a:pt x="219506" y="251460"/>
                  </a:lnTo>
                  <a:lnTo>
                    <a:pt x="233476" y="251460"/>
                  </a:lnTo>
                  <a:lnTo>
                    <a:pt x="233476" y="181940"/>
                  </a:lnTo>
                  <a:lnTo>
                    <a:pt x="234353" y="178485"/>
                  </a:lnTo>
                  <a:lnTo>
                    <a:pt x="237985" y="173177"/>
                  </a:lnTo>
                  <a:lnTo>
                    <a:pt x="240741" y="171831"/>
                  </a:lnTo>
                  <a:lnTo>
                    <a:pt x="266804" y="171831"/>
                  </a:lnTo>
                  <a:lnTo>
                    <a:pt x="266627" y="170853"/>
                  </a:lnTo>
                  <a:lnTo>
                    <a:pt x="233476" y="170853"/>
                  </a:lnTo>
                  <a:lnTo>
                    <a:pt x="233476" y="160655"/>
                  </a:lnTo>
                  <a:close/>
                </a:path>
                <a:path w="459740" h="279400">
                  <a:moveTo>
                    <a:pt x="266804" y="171831"/>
                  </a:moveTo>
                  <a:lnTo>
                    <a:pt x="247726" y="171831"/>
                  </a:lnTo>
                  <a:lnTo>
                    <a:pt x="250139" y="172999"/>
                  </a:lnTo>
                  <a:lnTo>
                    <a:pt x="251637" y="175323"/>
                  </a:lnTo>
                  <a:lnTo>
                    <a:pt x="253123" y="177558"/>
                  </a:lnTo>
                  <a:lnTo>
                    <a:pt x="253873" y="180962"/>
                  </a:lnTo>
                  <a:lnTo>
                    <a:pt x="253873" y="251460"/>
                  </a:lnTo>
                  <a:lnTo>
                    <a:pt x="267843" y="251460"/>
                  </a:lnTo>
                  <a:lnTo>
                    <a:pt x="267843" y="177558"/>
                  </a:lnTo>
                  <a:lnTo>
                    <a:pt x="266804" y="171831"/>
                  </a:lnTo>
                  <a:close/>
                </a:path>
                <a:path w="459740" h="279400">
                  <a:moveTo>
                    <a:pt x="256844" y="159258"/>
                  </a:moveTo>
                  <a:lnTo>
                    <a:pt x="246049" y="159258"/>
                  </a:lnTo>
                  <a:lnTo>
                    <a:pt x="242417" y="160426"/>
                  </a:lnTo>
                  <a:lnTo>
                    <a:pt x="236918" y="164985"/>
                  </a:lnTo>
                  <a:lnTo>
                    <a:pt x="234873" y="167690"/>
                  </a:lnTo>
                  <a:lnTo>
                    <a:pt x="233476" y="170853"/>
                  </a:lnTo>
                  <a:lnTo>
                    <a:pt x="266627" y="170853"/>
                  </a:lnTo>
                  <a:lnTo>
                    <a:pt x="266534" y="170345"/>
                  </a:lnTo>
                  <a:lnTo>
                    <a:pt x="263931" y="165963"/>
                  </a:lnTo>
                  <a:lnTo>
                    <a:pt x="261315" y="161493"/>
                  </a:lnTo>
                  <a:lnTo>
                    <a:pt x="256844" y="159258"/>
                  </a:lnTo>
                  <a:close/>
                </a:path>
                <a:path w="459740" h="279400">
                  <a:moveTo>
                    <a:pt x="289572" y="221005"/>
                  </a:moveTo>
                  <a:lnTo>
                    <a:pt x="275602" y="221005"/>
                  </a:lnTo>
                  <a:lnTo>
                    <a:pt x="275632" y="228968"/>
                  </a:lnTo>
                  <a:lnTo>
                    <a:pt x="294424" y="252857"/>
                  </a:lnTo>
                  <a:lnTo>
                    <a:pt x="300748" y="252857"/>
                  </a:lnTo>
                  <a:lnTo>
                    <a:pt x="310897" y="251363"/>
                  </a:lnTo>
                  <a:lnTo>
                    <a:pt x="318144" y="246884"/>
                  </a:lnTo>
                  <a:lnTo>
                    <a:pt x="321987" y="240284"/>
                  </a:lnTo>
                  <a:lnTo>
                    <a:pt x="297954" y="240284"/>
                  </a:lnTo>
                  <a:lnTo>
                    <a:pt x="295770" y="239725"/>
                  </a:lnTo>
                  <a:lnTo>
                    <a:pt x="292608" y="237490"/>
                  </a:lnTo>
                  <a:lnTo>
                    <a:pt x="291439" y="235534"/>
                  </a:lnTo>
                  <a:lnTo>
                    <a:pt x="289953" y="229946"/>
                  </a:lnTo>
                  <a:lnTo>
                    <a:pt x="289604" y="226364"/>
                  </a:lnTo>
                  <a:lnTo>
                    <a:pt x="289572" y="221005"/>
                  </a:lnTo>
                  <a:close/>
                </a:path>
                <a:path w="459740" h="279400">
                  <a:moveTo>
                    <a:pt x="307835" y="159258"/>
                  </a:moveTo>
                  <a:lnTo>
                    <a:pt x="291249" y="159258"/>
                  </a:lnTo>
                  <a:lnTo>
                    <a:pt x="285381" y="161404"/>
                  </a:lnTo>
                  <a:lnTo>
                    <a:pt x="278117" y="169964"/>
                  </a:lnTo>
                  <a:lnTo>
                    <a:pt x="276301" y="175183"/>
                  </a:lnTo>
                  <a:lnTo>
                    <a:pt x="276301" y="185889"/>
                  </a:lnTo>
                  <a:lnTo>
                    <a:pt x="293763" y="207873"/>
                  </a:lnTo>
                  <a:lnTo>
                    <a:pt x="298234" y="211315"/>
                  </a:lnTo>
                  <a:lnTo>
                    <a:pt x="301548" y="214071"/>
                  </a:lnTo>
                  <a:lnTo>
                    <a:pt x="303682" y="216115"/>
                  </a:lnTo>
                  <a:lnTo>
                    <a:pt x="305917" y="218071"/>
                  </a:lnTo>
                  <a:lnTo>
                    <a:pt x="307505" y="220078"/>
                  </a:lnTo>
                  <a:lnTo>
                    <a:pt x="308432" y="222123"/>
                  </a:lnTo>
                  <a:lnTo>
                    <a:pt x="309460" y="224078"/>
                  </a:lnTo>
                  <a:lnTo>
                    <a:pt x="309895" y="226034"/>
                  </a:lnTo>
                  <a:lnTo>
                    <a:pt x="309968" y="232689"/>
                  </a:lnTo>
                  <a:lnTo>
                    <a:pt x="309232" y="235534"/>
                  </a:lnTo>
                  <a:lnTo>
                    <a:pt x="307733" y="237490"/>
                  </a:lnTo>
                  <a:lnTo>
                    <a:pt x="306179" y="239419"/>
                  </a:lnTo>
                  <a:lnTo>
                    <a:pt x="304012" y="240284"/>
                  </a:lnTo>
                  <a:lnTo>
                    <a:pt x="321987" y="240284"/>
                  </a:lnTo>
                  <a:lnTo>
                    <a:pt x="322490" y="239419"/>
                  </a:lnTo>
                  <a:lnTo>
                    <a:pt x="323938" y="228968"/>
                  </a:lnTo>
                  <a:lnTo>
                    <a:pt x="323876" y="224078"/>
                  </a:lnTo>
                  <a:lnTo>
                    <a:pt x="323297" y="221005"/>
                  </a:lnTo>
                  <a:lnTo>
                    <a:pt x="323202" y="220497"/>
                  </a:lnTo>
                  <a:lnTo>
                    <a:pt x="321703" y="217233"/>
                  </a:lnTo>
                  <a:lnTo>
                    <a:pt x="320302" y="214071"/>
                  </a:lnTo>
                  <a:lnTo>
                    <a:pt x="320217" y="213880"/>
                  </a:lnTo>
                  <a:lnTo>
                    <a:pt x="298196" y="194183"/>
                  </a:lnTo>
                  <a:lnTo>
                    <a:pt x="295998" y="192455"/>
                  </a:lnTo>
                  <a:lnTo>
                    <a:pt x="290271" y="183565"/>
                  </a:lnTo>
                  <a:lnTo>
                    <a:pt x="290271" y="178346"/>
                  </a:lnTo>
                  <a:lnTo>
                    <a:pt x="291109" y="176022"/>
                  </a:lnTo>
                  <a:lnTo>
                    <a:pt x="294462" y="172669"/>
                  </a:lnTo>
                  <a:lnTo>
                    <a:pt x="296659" y="171831"/>
                  </a:lnTo>
                  <a:lnTo>
                    <a:pt x="321386" y="171831"/>
                  </a:lnTo>
                  <a:lnTo>
                    <a:pt x="313931" y="161772"/>
                  </a:lnTo>
                  <a:lnTo>
                    <a:pt x="307835" y="159258"/>
                  </a:lnTo>
                  <a:close/>
                </a:path>
                <a:path w="459740" h="279400">
                  <a:moveTo>
                    <a:pt x="321386" y="171831"/>
                  </a:moveTo>
                  <a:lnTo>
                    <a:pt x="302704" y="171831"/>
                  </a:lnTo>
                  <a:lnTo>
                    <a:pt x="305181" y="173037"/>
                  </a:lnTo>
                  <a:lnTo>
                    <a:pt x="306755" y="175463"/>
                  </a:lnTo>
                  <a:lnTo>
                    <a:pt x="308432" y="177787"/>
                  </a:lnTo>
                  <a:lnTo>
                    <a:pt x="309270" y="182308"/>
                  </a:lnTo>
                  <a:lnTo>
                    <a:pt x="309270" y="189014"/>
                  </a:lnTo>
                  <a:lnTo>
                    <a:pt x="323240" y="189014"/>
                  </a:lnTo>
                  <a:lnTo>
                    <a:pt x="323240" y="179235"/>
                  </a:lnTo>
                  <a:lnTo>
                    <a:pt x="321386" y="171831"/>
                  </a:lnTo>
                  <a:close/>
                </a:path>
                <a:path w="459740" h="279400">
                  <a:moveTo>
                    <a:pt x="340842" y="138303"/>
                  </a:moveTo>
                  <a:lnTo>
                    <a:pt x="336550" y="138303"/>
                  </a:lnTo>
                  <a:lnTo>
                    <a:pt x="334733" y="139001"/>
                  </a:lnTo>
                  <a:lnTo>
                    <a:pt x="333248" y="140398"/>
                  </a:lnTo>
                  <a:lnTo>
                    <a:pt x="331762" y="141706"/>
                  </a:lnTo>
                  <a:lnTo>
                    <a:pt x="331012" y="143332"/>
                  </a:lnTo>
                  <a:lnTo>
                    <a:pt x="331012" y="147154"/>
                  </a:lnTo>
                  <a:lnTo>
                    <a:pt x="331762" y="148780"/>
                  </a:lnTo>
                  <a:lnTo>
                    <a:pt x="333248" y="150177"/>
                  </a:lnTo>
                  <a:lnTo>
                    <a:pt x="334835" y="151574"/>
                  </a:lnTo>
                  <a:lnTo>
                    <a:pt x="336651" y="152273"/>
                  </a:lnTo>
                  <a:lnTo>
                    <a:pt x="340741" y="152273"/>
                  </a:lnTo>
                  <a:lnTo>
                    <a:pt x="342519" y="151574"/>
                  </a:lnTo>
                  <a:lnTo>
                    <a:pt x="344004" y="150177"/>
                  </a:lnTo>
                  <a:lnTo>
                    <a:pt x="345592" y="148780"/>
                  </a:lnTo>
                  <a:lnTo>
                    <a:pt x="346379" y="147154"/>
                  </a:lnTo>
                  <a:lnTo>
                    <a:pt x="346379" y="143332"/>
                  </a:lnTo>
                  <a:lnTo>
                    <a:pt x="345630" y="141706"/>
                  </a:lnTo>
                  <a:lnTo>
                    <a:pt x="344144" y="140398"/>
                  </a:lnTo>
                  <a:lnTo>
                    <a:pt x="342658" y="139001"/>
                  </a:lnTo>
                  <a:lnTo>
                    <a:pt x="340842" y="138303"/>
                  </a:lnTo>
                  <a:close/>
                </a:path>
                <a:path w="459740" h="279400">
                  <a:moveTo>
                    <a:pt x="345681" y="160655"/>
                  </a:moveTo>
                  <a:lnTo>
                    <a:pt x="331711" y="160655"/>
                  </a:lnTo>
                  <a:lnTo>
                    <a:pt x="331711" y="251460"/>
                  </a:lnTo>
                  <a:lnTo>
                    <a:pt x="345681" y="251460"/>
                  </a:lnTo>
                  <a:lnTo>
                    <a:pt x="345681" y="160655"/>
                  </a:lnTo>
                  <a:close/>
                </a:path>
                <a:path w="459740" h="279400">
                  <a:moveTo>
                    <a:pt x="386664" y="159258"/>
                  </a:moveTo>
                  <a:lnTo>
                    <a:pt x="369900" y="159258"/>
                  </a:lnTo>
                  <a:lnTo>
                    <a:pt x="363753" y="161861"/>
                  </a:lnTo>
                  <a:lnTo>
                    <a:pt x="359841" y="167081"/>
                  </a:lnTo>
                  <a:lnTo>
                    <a:pt x="356031" y="172300"/>
                  </a:lnTo>
                  <a:lnTo>
                    <a:pt x="354114" y="180543"/>
                  </a:lnTo>
                  <a:lnTo>
                    <a:pt x="354114" y="231571"/>
                  </a:lnTo>
                  <a:lnTo>
                    <a:pt x="356031" y="239814"/>
                  </a:lnTo>
                  <a:lnTo>
                    <a:pt x="359841" y="245033"/>
                  </a:lnTo>
                  <a:lnTo>
                    <a:pt x="363753" y="250253"/>
                  </a:lnTo>
                  <a:lnTo>
                    <a:pt x="369900" y="252857"/>
                  </a:lnTo>
                  <a:lnTo>
                    <a:pt x="386664" y="252857"/>
                  </a:lnTo>
                  <a:lnTo>
                    <a:pt x="392772" y="250253"/>
                  </a:lnTo>
                  <a:lnTo>
                    <a:pt x="396582" y="245033"/>
                  </a:lnTo>
                  <a:lnTo>
                    <a:pt x="399149" y="240552"/>
                  </a:lnTo>
                  <a:lnTo>
                    <a:pt x="399237" y="240284"/>
                  </a:lnTo>
                  <a:lnTo>
                    <a:pt x="374751" y="240284"/>
                  </a:lnTo>
                  <a:lnTo>
                    <a:pt x="372135" y="239026"/>
                  </a:lnTo>
                  <a:lnTo>
                    <a:pt x="370459" y="236512"/>
                  </a:lnTo>
                  <a:lnTo>
                    <a:pt x="368884" y="233997"/>
                  </a:lnTo>
                  <a:lnTo>
                    <a:pt x="368084" y="229298"/>
                  </a:lnTo>
                  <a:lnTo>
                    <a:pt x="368084" y="182918"/>
                  </a:lnTo>
                  <a:lnTo>
                    <a:pt x="374751" y="171831"/>
                  </a:lnTo>
                  <a:lnTo>
                    <a:pt x="399237" y="171831"/>
                  </a:lnTo>
                  <a:lnTo>
                    <a:pt x="399149" y="171562"/>
                  </a:lnTo>
                  <a:lnTo>
                    <a:pt x="396582" y="167081"/>
                  </a:lnTo>
                  <a:lnTo>
                    <a:pt x="392772" y="161861"/>
                  </a:lnTo>
                  <a:lnTo>
                    <a:pt x="386664" y="159258"/>
                  </a:lnTo>
                  <a:close/>
                </a:path>
                <a:path w="459740" h="279400">
                  <a:moveTo>
                    <a:pt x="399237" y="171831"/>
                  </a:moveTo>
                  <a:lnTo>
                    <a:pt x="381825" y="171831"/>
                  </a:lnTo>
                  <a:lnTo>
                    <a:pt x="384390" y="173139"/>
                  </a:lnTo>
                  <a:lnTo>
                    <a:pt x="385881" y="175602"/>
                  </a:lnTo>
                  <a:lnTo>
                    <a:pt x="387548" y="178117"/>
                  </a:lnTo>
                  <a:lnTo>
                    <a:pt x="387642" y="178257"/>
                  </a:lnTo>
                  <a:lnTo>
                    <a:pt x="388480" y="182918"/>
                  </a:lnTo>
                  <a:lnTo>
                    <a:pt x="388480" y="229298"/>
                  </a:lnTo>
                  <a:lnTo>
                    <a:pt x="387642" y="233997"/>
                  </a:lnTo>
                  <a:lnTo>
                    <a:pt x="385965" y="236512"/>
                  </a:lnTo>
                  <a:lnTo>
                    <a:pt x="384390" y="239026"/>
                  </a:lnTo>
                  <a:lnTo>
                    <a:pt x="381825" y="240284"/>
                  </a:lnTo>
                  <a:lnTo>
                    <a:pt x="399237" y="240284"/>
                  </a:lnTo>
                  <a:lnTo>
                    <a:pt x="400983" y="234937"/>
                  </a:lnTo>
                  <a:lnTo>
                    <a:pt x="402083" y="228188"/>
                  </a:lnTo>
                  <a:lnTo>
                    <a:pt x="402352" y="222402"/>
                  </a:lnTo>
                  <a:lnTo>
                    <a:pt x="402450" y="191808"/>
                  </a:lnTo>
                  <a:lnTo>
                    <a:pt x="402083" y="183926"/>
                  </a:lnTo>
                  <a:lnTo>
                    <a:pt x="400983" y="177177"/>
                  </a:lnTo>
                  <a:lnTo>
                    <a:pt x="399237" y="171831"/>
                  </a:lnTo>
                  <a:close/>
                </a:path>
                <a:path w="459740" h="279400">
                  <a:moveTo>
                    <a:pt x="424878" y="160655"/>
                  </a:moveTo>
                  <a:lnTo>
                    <a:pt x="410908" y="160655"/>
                  </a:lnTo>
                  <a:lnTo>
                    <a:pt x="410908" y="251460"/>
                  </a:lnTo>
                  <a:lnTo>
                    <a:pt x="424878" y="251460"/>
                  </a:lnTo>
                  <a:lnTo>
                    <a:pt x="424878" y="181940"/>
                  </a:lnTo>
                  <a:lnTo>
                    <a:pt x="425754" y="178485"/>
                  </a:lnTo>
                  <a:lnTo>
                    <a:pt x="429387" y="173177"/>
                  </a:lnTo>
                  <a:lnTo>
                    <a:pt x="432142" y="171831"/>
                  </a:lnTo>
                  <a:lnTo>
                    <a:pt x="458206" y="171831"/>
                  </a:lnTo>
                  <a:lnTo>
                    <a:pt x="458028" y="170853"/>
                  </a:lnTo>
                  <a:lnTo>
                    <a:pt x="424878" y="170853"/>
                  </a:lnTo>
                  <a:lnTo>
                    <a:pt x="424878" y="160655"/>
                  </a:lnTo>
                  <a:close/>
                </a:path>
                <a:path w="459740" h="279400">
                  <a:moveTo>
                    <a:pt x="458206" y="171831"/>
                  </a:moveTo>
                  <a:lnTo>
                    <a:pt x="439127" y="171831"/>
                  </a:lnTo>
                  <a:lnTo>
                    <a:pt x="441540" y="172999"/>
                  </a:lnTo>
                  <a:lnTo>
                    <a:pt x="443039" y="175323"/>
                  </a:lnTo>
                  <a:lnTo>
                    <a:pt x="444525" y="177558"/>
                  </a:lnTo>
                  <a:lnTo>
                    <a:pt x="445274" y="180962"/>
                  </a:lnTo>
                  <a:lnTo>
                    <a:pt x="445274" y="251460"/>
                  </a:lnTo>
                  <a:lnTo>
                    <a:pt x="459244" y="251460"/>
                  </a:lnTo>
                  <a:lnTo>
                    <a:pt x="459244" y="177558"/>
                  </a:lnTo>
                  <a:lnTo>
                    <a:pt x="458206" y="171831"/>
                  </a:lnTo>
                  <a:close/>
                </a:path>
                <a:path w="459740" h="279400">
                  <a:moveTo>
                    <a:pt x="448246" y="159258"/>
                  </a:moveTo>
                  <a:lnTo>
                    <a:pt x="437451" y="159258"/>
                  </a:lnTo>
                  <a:lnTo>
                    <a:pt x="433819" y="160426"/>
                  </a:lnTo>
                  <a:lnTo>
                    <a:pt x="428320" y="164985"/>
                  </a:lnTo>
                  <a:lnTo>
                    <a:pt x="426275" y="167690"/>
                  </a:lnTo>
                  <a:lnTo>
                    <a:pt x="424878" y="170853"/>
                  </a:lnTo>
                  <a:lnTo>
                    <a:pt x="458028" y="170853"/>
                  </a:lnTo>
                  <a:lnTo>
                    <a:pt x="457936" y="170345"/>
                  </a:lnTo>
                  <a:lnTo>
                    <a:pt x="455333" y="165963"/>
                  </a:lnTo>
                  <a:lnTo>
                    <a:pt x="452716" y="161493"/>
                  </a:lnTo>
                  <a:lnTo>
                    <a:pt x="448246" y="15925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9687979" y="2629699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095845" y="2692524"/>
              <a:ext cx="244220" cy="110350"/>
            </a:xfrm>
            <a:prstGeom prst="rect">
              <a:avLst/>
            </a:prstGeom>
          </p:spPr>
        </p:pic>
        <p:sp>
          <p:nvSpPr>
            <p:cNvPr id="246" name="object 246" descr=""/>
            <p:cNvSpPr/>
            <p:nvPr/>
          </p:nvSpPr>
          <p:spPr>
            <a:xfrm>
              <a:off x="9695332" y="2879140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9687979" y="2871520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8" name="object 24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108286" y="2934347"/>
              <a:ext cx="220510" cy="110350"/>
            </a:xfrm>
            <a:prstGeom prst="rect">
              <a:avLst/>
            </a:prstGeom>
          </p:spPr>
        </p:pic>
        <p:sp>
          <p:nvSpPr>
            <p:cNvPr id="249" name="object 249" descr=""/>
            <p:cNvSpPr/>
            <p:nvPr/>
          </p:nvSpPr>
          <p:spPr>
            <a:xfrm>
              <a:off x="9695332" y="312096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9687979" y="3113353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047902" y="249440"/>
                  </a:lnTo>
                  <a:lnTo>
                    <a:pt x="1055255" y="249428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1" name="object 25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125670" y="3176170"/>
              <a:ext cx="178333" cy="108140"/>
            </a:xfrm>
            <a:prstGeom prst="rect">
              <a:avLst/>
            </a:prstGeom>
          </p:spPr>
        </p:pic>
        <p:sp>
          <p:nvSpPr>
            <p:cNvPr id="252" name="object 252" descr=""/>
            <p:cNvSpPr/>
            <p:nvPr/>
          </p:nvSpPr>
          <p:spPr>
            <a:xfrm>
              <a:off x="9695332" y="3362782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9687979" y="3355174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055255" y="249453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10076389" y="3417995"/>
              <a:ext cx="283210" cy="110489"/>
            </a:xfrm>
            <a:custGeom>
              <a:avLst/>
              <a:gdLst/>
              <a:ahLst/>
              <a:cxnLst/>
              <a:rect l="l" t="t" r="r" b="b"/>
              <a:pathLst>
                <a:path w="283209" h="110489">
                  <a:moveTo>
                    <a:pt x="17145" y="80263"/>
                  </a:moveTo>
                  <a:lnTo>
                    <a:pt x="0" y="84899"/>
                  </a:lnTo>
                  <a:lnTo>
                    <a:pt x="1473" y="89941"/>
                  </a:lnTo>
                  <a:lnTo>
                    <a:pt x="3924" y="94386"/>
                  </a:lnTo>
                  <a:lnTo>
                    <a:pt x="29425" y="110121"/>
                  </a:lnTo>
                  <a:lnTo>
                    <a:pt x="41300" y="110121"/>
                  </a:lnTo>
                  <a:lnTo>
                    <a:pt x="47332" y="108610"/>
                  </a:lnTo>
                  <a:lnTo>
                    <a:pt x="58369" y="102476"/>
                  </a:lnTo>
                  <a:lnTo>
                    <a:pt x="62750" y="98259"/>
                  </a:lnTo>
                  <a:lnTo>
                    <a:pt x="65719" y="93357"/>
                  </a:lnTo>
                  <a:lnTo>
                    <a:pt x="30480" y="93357"/>
                  </a:lnTo>
                  <a:lnTo>
                    <a:pt x="26873" y="92201"/>
                  </a:lnTo>
                  <a:lnTo>
                    <a:pt x="23738" y="89941"/>
                  </a:lnTo>
                  <a:lnTo>
                    <a:pt x="20532" y="87566"/>
                  </a:lnTo>
                  <a:lnTo>
                    <a:pt x="18326" y="84327"/>
                  </a:lnTo>
                  <a:lnTo>
                    <a:pt x="17145" y="80263"/>
                  </a:lnTo>
                  <a:close/>
                </a:path>
                <a:path w="283209" h="110489">
                  <a:moveTo>
                    <a:pt x="66267" y="56578"/>
                  </a:moveTo>
                  <a:lnTo>
                    <a:pt x="38138" y="56578"/>
                  </a:lnTo>
                  <a:lnTo>
                    <a:pt x="41292" y="57403"/>
                  </a:lnTo>
                  <a:lnTo>
                    <a:pt x="44124" y="59080"/>
                  </a:lnTo>
                  <a:lnTo>
                    <a:pt x="46786" y="60617"/>
                  </a:lnTo>
                  <a:lnTo>
                    <a:pt x="48945" y="62852"/>
                  </a:lnTo>
                  <a:lnTo>
                    <a:pt x="50469" y="65697"/>
                  </a:lnTo>
                  <a:lnTo>
                    <a:pt x="52031" y="68491"/>
                  </a:lnTo>
                  <a:lnTo>
                    <a:pt x="52819" y="71602"/>
                  </a:lnTo>
                  <a:lnTo>
                    <a:pt x="52819" y="78473"/>
                  </a:lnTo>
                  <a:lnTo>
                    <a:pt x="37934" y="93357"/>
                  </a:lnTo>
                  <a:lnTo>
                    <a:pt x="65719" y="93357"/>
                  </a:lnTo>
                  <a:lnTo>
                    <a:pt x="69227" y="87566"/>
                  </a:lnTo>
                  <a:lnTo>
                    <a:pt x="70840" y="81610"/>
                  </a:lnTo>
                  <a:lnTo>
                    <a:pt x="70840" y="69646"/>
                  </a:lnTo>
                  <a:lnTo>
                    <a:pt x="69811" y="64642"/>
                  </a:lnTo>
                  <a:lnTo>
                    <a:pt x="67754" y="60032"/>
                  </a:lnTo>
                  <a:lnTo>
                    <a:pt x="66267" y="56578"/>
                  </a:lnTo>
                  <a:close/>
                </a:path>
                <a:path w="283209" h="110489">
                  <a:moveTo>
                    <a:pt x="69075" y="2209"/>
                  </a:moveTo>
                  <a:lnTo>
                    <a:pt x="4127" y="2209"/>
                  </a:lnTo>
                  <a:lnTo>
                    <a:pt x="4127" y="18986"/>
                  </a:lnTo>
                  <a:lnTo>
                    <a:pt x="47878" y="18986"/>
                  </a:lnTo>
                  <a:lnTo>
                    <a:pt x="19795" y="43014"/>
                  </a:lnTo>
                  <a:lnTo>
                    <a:pt x="17390" y="45148"/>
                  </a:lnTo>
                  <a:lnTo>
                    <a:pt x="25450" y="59080"/>
                  </a:lnTo>
                  <a:lnTo>
                    <a:pt x="28498" y="57403"/>
                  </a:lnTo>
                  <a:lnTo>
                    <a:pt x="31559" y="56578"/>
                  </a:lnTo>
                  <a:lnTo>
                    <a:pt x="66267" y="56578"/>
                  </a:lnTo>
                  <a:lnTo>
                    <a:pt x="65747" y="55371"/>
                  </a:lnTo>
                  <a:lnTo>
                    <a:pt x="62801" y="51473"/>
                  </a:lnTo>
                  <a:lnTo>
                    <a:pt x="58928" y="48336"/>
                  </a:lnTo>
                  <a:lnTo>
                    <a:pt x="55054" y="45148"/>
                  </a:lnTo>
                  <a:lnTo>
                    <a:pt x="50469" y="43014"/>
                  </a:lnTo>
                  <a:lnTo>
                    <a:pt x="45173" y="41935"/>
                  </a:lnTo>
                  <a:lnTo>
                    <a:pt x="69075" y="18986"/>
                  </a:lnTo>
                  <a:lnTo>
                    <a:pt x="69075" y="2209"/>
                  </a:lnTo>
                  <a:close/>
                </a:path>
                <a:path w="283209" h="110489">
                  <a:moveTo>
                    <a:pt x="101015" y="86664"/>
                  </a:moveTo>
                  <a:lnTo>
                    <a:pt x="88214" y="99098"/>
                  </a:lnTo>
                  <a:lnTo>
                    <a:pt x="91884" y="102920"/>
                  </a:lnTo>
                  <a:lnTo>
                    <a:pt x="96088" y="105765"/>
                  </a:lnTo>
                  <a:lnTo>
                    <a:pt x="100787" y="107619"/>
                  </a:lnTo>
                  <a:lnTo>
                    <a:pt x="105549" y="109435"/>
                  </a:lnTo>
                  <a:lnTo>
                    <a:pt x="110693" y="110350"/>
                  </a:lnTo>
                  <a:lnTo>
                    <a:pt x="123888" y="110350"/>
                  </a:lnTo>
                  <a:lnTo>
                    <a:pt x="130632" y="108724"/>
                  </a:lnTo>
                  <a:lnTo>
                    <a:pt x="142303" y="102209"/>
                  </a:lnTo>
                  <a:lnTo>
                    <a:pt x="146812" y="97599"/>
                  </a:lnTo>
                  <a:lnTo>
                    <a:pt x="148858" y="93802"/>
                  </a:lnTo>
                  <a:lnTo>
                    <a:pt x="113347" y="93802"/>
                  </a:lnTo>
                  <a:lnTo>
                    <a:pt x="110553" y="93154"/>
                  </a:lnTo>
                  <a:lnTo>
                    <a:pt x="105156" y="90614"/>
                  </a:lnTo>
                  <a:lnTo>
                    <a:pt x="102870" y="88861"/>
                  </a:lnTo>
                  <a:lnTo>
                    <a:pt x="101015" y="86664"/>
                  </a:lnTo>
                  <a:close/>
                </a:path>
                <a:path w="283209" h="110489">
                  <a:moveTo>
                    <a:pt x="154863" y="62458"/>
                  </a:moveTo>
                  <a:lnTo>
                    <a:pt x="136766" y="62458"/>
                  </a:lnTo>
                  <a:lnTo>
                    <a:pt x="136766" y="76784"/>
                  </a:lnTo>
                  <a:lnTo>
                    <a:pt x="135902" y="80162"/>
                  </a:lnTo>
                  <a:lnTo>
                    <a:pt x="132473" y="86486"/>
                  </a:lnTo>
                  <a:lnTo>
                    <a:pt x="130048" y="89014"/>
                  </a:lnTo>
                  <a:lnTo>
                    <a:pt x="123761" y="92836"/>
                  </a:lnTo>
                  <a:lnTo>
                    <a:pt x="120205" y="93802"/>
                  </a:lnTo>
                  <a:lnTo>
                    <a:pt x="148858" y="93802"/>
                  </a:lnTo>
                  <a:lnTo>
                    <a:pt x="153238" y="85674"/>
                  </a:lnTo>
                  <a:lnTo>
                    <a:pt x="154863" y="78714"/>
                  </a:lnTo>
                  <a:lnTo>
                    <a:pt x="154863" y="62458"/>
                  </a:lnTo>
                  <a:close/>
                </a:path>
                <a:path w="283209" h="110489">
                  <a:moveTo>
                    <a:pt x="125095" y="152"/>
                  </a:moveTo>
                  <a:lnTo>
                    <a:pt x="111658" y="152"/>
                  </a:lnTo>
                  <a:lnTo>
                    <a:pt x="105482" y="1790"/>
                  </a:lnTo>
                  <a:lnTo>
                    <a:pt x="94322" y="8077"/>
                  </a:lnTo>
                  <a:lnTo>
                    <a:pt x="89852" y="12369"/>
                  </a:lnTo>
                  <a:lnTo>
                    <a:pt x="83185" y="23253"/>
                  </a:lnTo>
                  <a:lnTo>
                    <a:pt x="81521" y="29336"/>
                  </a:lnTo>
                  <a:lnTo>
                    <a:pt x="81521" y="42252"/>
                  </a:lnTo>
                  <a:lnTo>
                    <a:pt x="82910" y="47942"/>
                  </a:lnTo>
                  <a:lnTo>
                    <a:pt x="82969" y="48183"/>
                  </a:lnTo>
                  <a:lnTo>
                    <a:pt x="109131" y="70408"/>
                  </a:lnTo>
                  <a:lnTo>
                    <a:pt x="119519" y="70408"/>
                  </a:lnTo>
                  <a:lnTo>
                    <a:pt x="123278" y="69722"/>
                  </a:lnTo>
                  <a:lnTo>
                    <a:pt x="130530" y="66967"/>
                  </a:lnTo>
                  <a:lnTo>
                    <a:pt x="133819" y="65011"/>
                  </a:lnTo>
                  <a:lnTo>
                    <a:pt x="136766" y="62458"/>
                  </a:lnTo>
                  <a:lnTo>
                    <a:pt x="154863" y="62458"/>
                  </a:lnTo>
                  <a:lnTo>
                    <a:pt x="154863" y="54444"/>
                  </a:lnTo>
                  <a:lnTo>
                    <a:pt x="114693" y="54444"/>
                  </a:lnTo>
                  <a:lnTo>
                    <a:pt x="111582" y="53606"/>
                  </a:lnTo>
                  <a:lnTo>
                    <a:pt x="99466" y="39065"/>
                  </a:lnTo>
                  <a:lnTo>
                    <a:pt x="99466" y="32397"/>
                  </a:lnTo>
                  <a:lnTo>
                    <a:pt x="114846" y="17144"/>
                  </a:lnTo>
                  <a:lnTo>
                    <a:pt x="149117" y="17144"/>
                  </a:lnTo>
                  <a:lnTo>
                    <a:pt x="146812" y="12928"/>
                  </a:lnTo>
                  <a:lnTo>
                    <a:pt x="142430" y="8369"/>
                  </a:lnTo>
                  <a:lnTo>
                    <a:pt x="131292" y="1790"/>
                  </a:lnTo>
                  <a:lnTo>
                    <a:pt x="125095" y="152"/>
                  </a:lnTo>
                  <a:close/>
                </a:path>
                <a:path w="283209" h="110489">
                  <a:moveTo>
                    <a:pt x="149117" y="17144"/>
                  </a:moveTo>
                  <a:lnTo>
                    <a:pt x="121615" y="17144"/>
                  </a:lnTo>
                  <a:lnTo>
                    <a:pt x="124701" y="18008"/>
                  </a:lnTo>
                  <a:lnTo>
                    <a:pt x="127495" y="19723"/>
                  </a:lnTo>
                  <a:lnTo>
                    <a:pt x="130340" y="21386"/>
                  </a:lnTo>
                  <a:lnTo>
                    <a:pt x="132600" y="23647"/>
                  </a:lnTo>
                  <a:lnTo>
                    <a:pt x="135928" y="29336"/>
                  </a:lnTo>
                  <a:lnTo>
                    <a:pt x="136766" y="32397"/>
                  </a:lnTo>
                  <a:lnTo>
                    <a:pt x="136766" y="39065"/>
                  </a:lnTo>
                  <a:lnTo>
                    <a:pt x="121462" y="54444"/>
                  </a:lnTo>
                  <a:lnTo>
                    <a:pt x="154863" y="54444"/>
                  </a:lnTo>
                  <a:lnTo>
                    <a:pt x="154863" y="31191"/>
                  </a:lnTo>
                  <a:lnTo>
                    <a:pt x="153238" y="24599"/>
                  </a:lnTo>
                  <a:lnTo>
                    <a:pt x="149117" y="17144"/>
                  </a:lnTo>
                  <a:close/>
                </a:path>
                <a:path w="283209" h="110489">
                  <a:moveTo>
                    <a:pt x="261188" y="57378"/>
                  </a:moveTo>
                  <a:lnTo>
                    <a:pt x="251726" y="57378"/>
                  </a:lnTo>
                  <a:lnTo>
                    <a:pt x="247357" y="58585"/>
                  </a:lnTo>
                  <a:lnTo>
                    <a:pt x="229908" y="79159"/>
                  </a:lnTo>
                  <a:lnTo>
                    <a:pt x="229908" y="88671"/>
                  </a:lnTo>
                  <a:lnTo>
                    <a:pt x="251587" y="110350"/>
                  </a:lnTo>
                  <a:lnTo>
                    <a:pt x="261188" y="110350"/>
                  </a:lnTo>
                  <a:lnTo>
                    <a:pt x="265607" y="109169"/>
                  </a:lnTo>
                  <a:lnTo>
                    <a:pt x="273697" y="104457"/>
                  </a:lnTo>
                  <a:lnTo>
                    <a:pt x="276910" y="101244"/>
                  </a:lnTo>
                  <a:lnTo>
                    <a:pt x="279260" y="97180"/>
                  </a:lnTo>
                  <a:lnTo>
                    <a:pt x="280432" y="95199"/>
                  </a:lnTo>
                  <a:lnTo>
                    <a:pt x="254381" y="95199"/>
                  </a:lnTo>
                  <a:lnTo>
                    <a:pt x="252488" y="94678"/>
                  </a:lnTo>
                  <a:lnTo>
                    <a:pt x="245059" y="85877"/>
                  </a:lnTo>
                  <a:lnTo>
                    <a:pt x="245059" y="81851"/>
                  </a:lnTo>
                  <a:lnTo>
                    <a:pt x="254381" y="72542"/>
                  </a:lnTo>
                  <a:lnTo>
                    <a:pt x="280440" y="72542"/>
                  </a:lnTo>
                  <a:lnTo>
                    <a:pt x="279350" y="70700"/>
                  </a:lnTo>
                  <a:lnTo>
                    <a:pt x="276991" y="66624"/>
                  </a:lnTo>
                  <a:lnTo>
                    <a:pt x="276910" y="66484"/>
                  </a:lnTo>
                  <a:lnTo>
                    <a:pt x="273812" y="63385"/>
                  </a:lnTo>
                  <a:lnTo>
                    <a:pt x="265651" y="58585"/>
                  </a:lnTo>
                  <a:lnTo>
                    <a:pt x="261188" y="57378"/>
                  </a:lnTo>
                  <a:close/>
                </a:path>
                <a:path w="283209" h="110489">
                  <a:moveTo>
                    <a:pt x="266687" y="2209"/>
                  </a:moveTo>
                  <a:lnTo>
                    <a:pt x="172453" y="96367"/>
                  </a:lnTo>
                  <a:lnTo>
                    <a:pt x="184226" y="108140"/>
                  </a:lnTo>
                  <a:lnTo>
                    <a:pt x="278460" y="14058"/>
                  </a:lnTo>
                  <a:lnTo>
                    <a:pt x="266687" y="2209"/>
                  </a:lnTo>
                  <a:close/>
                </a:path>
                <a:path w="283209" h="110489">
                  <a:moveTo>
                    <a:pt x="280440" y="72542"/>
                  </a:moveTo>
                  <a:lnTo>
                    <a:pt x="258394" y="72542"/>
                  </a:lnTo>
                  <a:lnTo>
                    <a:pt x="260261" y="73050"/>
                  </a:lnTo>
                  <a:lnTo>
                    <a:pt x="261975" y="74079"/>
                  </a:lnTo>
                  <a:lnTo>
                    <a:pt x="263740" y="75107"/>
                  </a:lnTo>
                  <a:lnTo>
                    <a:pt x="265137" y="76504"/>
                  </a:lnTo>
                  <a:lnTo>
                    <a:pt x="267195" y="79997"/>
                  </a:lnTo>
                  <a:lnTo>
                    <a:pt x="267716" y="81851"/>
                  </a:lnTo>
                  <a:lnTo>
                    <a:pt x="267716" y="85877"/>
                  </a:lnTo>
                  <a:lnTo>
                    <a:pt x="261975" y="93649"/>
                  </a:lnTo>
                  <a:lnTo>
                    <a:pt x="260261" y="94678"/>
                  </a:lnTo>
                  <a:lnTo>
                    <a:pt x="258394" y="95199"/>
                  </a:lnTo>
                  <a:lnTo>
                    <a:pt x="280432" y="95199"/>
                  </a:lnTo>
                  <a:lnTo>
                    <a:pt x="281673" y="93103"/>
                  </a:lnTo>
                  <a:lnTo>
                    <a:pt x="282867" y="88671"/>
                  </a:lnTo>
                  <a:lnTo>
                    <a:pt x="282867" y="79159"/>
                  </a:lnTo>
                  <a:lnTo>
                    <a:pt x="281803" y="75107"/>
                  </a:lnTo>
                  <a:lnTo>
                    <a:pt x="281710" y="74764"/>
                  </a:lnTo>
                  <a:lnTo>
                    <a:pt x="281673" y="74625"/>
                  </a:lnTo>
                  <a:lnTo>
                    <a:pt x="280440" y="72542"/>
                  </a:lnTo>
                  <a:close/>
                </a:path>
                <a:path w="283209" h="110489">
                  <a:moveTo>
                    <a:pt x="199326" y="0"/>
                  </a:moveTo>
                  <a:lnTo>
                    <a:pt x="189865" y="0"/>
                  </a:lnTo>
                  <a:lnTo>
                    <a:pt x="185496" y="1206"/>
                  </a:lnTo>
                  <a:lnTo>
                    <a:pt x="168046" y="21780"/>
                  </a:lnTo>
                  <a:lnTo>
                    <a:pt x="168046" y="31292"/>
                  </a:lnTo>
                  <a:lnTo>
                    <a:pt x="189712" y="52971"/>
                  </a:lnTo>
                  <a:lnTo>
                    <a:pt x="199326" y="52971"/>
                  </a:lnTo>
                  <a:lnTo>
                    <a:pt x="203746" y="51790"/>
                  </a:lnTo>
                  <a:lnTo>
                    <a:pt x="211836" y="47078"/>
                  </a:lnTo>
                  <a:lnTo>
                    <a:pt x="215049" y="43878"/>
                  </a:lnTo>
                  <a:lnTo>
                    <a:pt x="217398" y="39801"/>
                  </a:lnTo>
                  <a:lnTo>
                    <a:pt x="218568" y="37820"/>
                  </a:lnTo>
                  <a:lnTo>
                    <a:pt x="192506" y="37820"/>
                  </a:lnTo>
                  <a:lnTo>
                    <a:pt x="190627" y="37299"/>
                  </a:lnTo>
                  <a:lnTo>
                    <a:pt x="183197" y="28498"/>
                  </a:lnTo>
                  <a:lnTo>
                    <a:pt x="183197" y="24472"/>
                  </a:lnTo>
                  <a:lnTo>
                    <a:pt x="192506" y="15163"/>
                  </a:lnTo>
                  <a:lnTo>
                    <a:pt x="218572" y="15163"/>
                  </a:lnTo>
                  <a:lnTo>
                    <a:pt x="215129" y="9245"/>
                  </a:lnTo>
                  <a:lnTo>
                    <a:pt x="215049" y="9105"/>
                  </a:lnTo>
                  <a:lnTo>
                    <a:pt x="211950" y="6007"/>
                  </a:lnTo>
                  <a:lnTo>
                    <a:pt x="203789" y="1206"/>
                  </a:lnTo>
                  <a:lnTo>
                    <a:pt x="199326" y="0"/>
                  </a:lnTo>
                  <a:close/>
                </a:path>
                <a:path w="283209" h="110489">
                  <a:moveTo>
                    <a:pt x="218572" y="15163"/>
                  </a:moveTo>
                  <a:lnTo>
                    <a:pt x="196532" y="15163"/>
                  </a:lnTo>
                  <a:lnTo>
                    <a:pt x="198399" y="15671"/>
                  </a:lnTo>
                  <a:lnTo>
                    <a:pt x="200113" y="16700"/>
                  </a:lnTo>
                  <a:lnTo>
                    <a:pt x="201879" y="17729"/>
                  </a:lnTo>
                  <a:lnTo>
                    <a:pt x="203276" y="19126"/>
                  </a:lnTo>
                  <a:lnTo>
                    <a:pt x="205333" y="22618"/>
                  </a:lnTo>
                  <a:lnTo>
                    <a:pt x="205854" y="24472"/>
                  </a:lnTo>
                  <a:lnTo>
                    <a:pt x="205854" y="28498"/>
                  </a:lnTo>
                  <a:lnTo>
                    <a:pt x="200113" y="36271"/>
                  </a:lnTo>
                  <a:lnTo>
                    <a:pt x="198399" y="37299"/>
                  </a:lnTo>
                  <a:lnTo>
                    <a:pt x="196532" y="37820"/>
                  </a:lnTo>
                  <a:lnTo>
                    <a:pt x="218568" y="37820"/>
                  </a:lnTo>
                  <a:lnTo>
                    <a:pt x="219798" y="35737"/>
                  </a:lnTo>
                  <a:lnTo>
                    <a:pt x="221005" y="31292"/>
                  </a:lnTo>
                  <a:lnTo>
                    <a:pt x="221005" y="21780"/>
                  </a:lnTo>
                  <a:lnTo>
                    <a:pt x="219930" y="17729"/>
                  </a:lnTo>
                  <a:lnTo>
                    <a:pt x="219836" y="17386"/>
                  </a:lnTo>
                  <a:lnTo>
                    <a:pt x="219798" y="17246"/>
                  </a:lnTo>
                  <a:lnTo>
                    <a:pt x="218572" y="15163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9687979" y="3596995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104656" y="3659818"/>
              <a:ext cx="229196" cy="108140"/>
            </a:xfrm>
            <a:prstGeom prst="rect">
              <a:avLst/>
            </a:prstGeom>
          </p:spPr>
        </p:pic>
        <p:sp>
          <p:nvSpPr>
            <p:cNvPr id="257" name="object 257" descr=""/>
            <p:cNvSpPr/>
            <p:nvPr/>
          </p:nvSpPr>
          <p:spPr>
            <a:xfrm>
              <a:off x="9687979" y="383881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8" name="object 25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139237" y="3901719"/>
              <a:ext cx="158242" cy="110274"/>
            </a:xfrm>
            <a:prstGeom prst="rect">
              <a:avLst/>
            </a:prstGeom>
          </p:spPr>
        </p:pic>
        <p:sp>
          <p:nvSpPr>
            <p:cNvPr id="259" name="object 259" descr=""/>
            <p:cNvSpPr/>
            <p:nvPr/>
          </p:nvSpPr>
          <p:spPr>
            <a:xfrm>
              <a:off x="9687979" y="408063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10079321" y="4143467"/>
              <a:ext cx="276860" cy="110489"/>
            </a:xfrm>
            <a:custGeom>
              <a:avLst/>
              <a:gdLst/>
              <a:ahLst/>
              <a:cxnLst/>
              <a:rect l="l" t="t" r="r" b="b"/>
              <a:pathLst>
                <a:path w="276859" h="110489">
                  <a:moveTo>
                    <a:pt x="15087" y="81508"/>
                  </a:moveTo>
                  <a:lnTo>
                    <a:pt x="0" y="85699"/>
                  </a:lnTo>
                  <a:lnTo>
                    <a:pt x="247" y="85699"/>
                  </a:lnTo>
                  <a:lnTo>
                    <a:pt x="1701" y="90589"/>
                  </a:lnTo>
                  <a:lnTo>
                    <a:pt x="29044" y="110121"/>
                  </a:lnTo>
                  <a:lnTo>
                    <a:pt x="40817" y="110121"/>
                  </a:lnTo>
                  <a:lnTo>
                    <a:pt x="46774" y="108635"/>
                  </a:lnTo>
                  <a:lnTo>
                    <a:pt x="57556" y="102603"/>
                  </a:lnTo>
                  <a:lnTo>
                    <a:pt x="61823" y="98425"/>
                  </a:lnTo>
                  <a:lnTo>
                    <a:pt x="63519" y="95567"/>
                  </a:lnTo>
                  <a:lnTo>
                    <a:pt x="29654" y="95567"/>
                  </a:lnTo>
                  <a:lnTo>
                    <a:pt x="25730" y="94335"/>
                  </a:lnTo>
                  <a:lnTo>
                    <a:pt x="18872" y="89433"/>
                  </a:lnTo>
                  <a:lnTo>
                    <a:pt x="16471" y="85979"/>
                  </a:lnTo>
                  <a:lnTo>
                    <a:pt x="15201" y="81876"/>
                  </a:lnTo>
                  <a:lnTo>
                    <a:pt x="15087" y="81508"/>
                  </a:lnTo>
                  <a:close/>
                </a:path>
                <a:path w="276859" h="110489">
                  <a:moveTo>
                    <a:pt x="64147" y="54952"/>
                  </a:moveTo>
                  <a:lnTo>
                    <a:pt x="38023" y="54952"/>
                  </a:lnTo>
                  <a:lnTo>
                    <a:pt x="41452" y="55841"/>
                  </a:lnTo>
                  <a:lnTo>
                    <a:pt x="44437" y="57607"/>
                  </a:lnTo>
                  <a:lnTo>
                    <a:pt x="47434" y="59321"/>
                  </a:lnTo>
                  <a:lnTo>
                    <a:pt x="49758" y="61722"/>
                  </a:lnTo>
                  <a:lnTo>
                    <a:pt x="53098" y="67906"/>
                  </a:lnTo>
                  <a:lnTo>
                    <a:pt x="53936" y="71386"/>
                  </a:lnTo>
                  <a:lnTo>
                    <a:pt x="53936" y="79133"/>
                  </a:lnTo>
                  <a:lnTo>
                    <a:pt x="53073" y="82613"/>
                  </a:lnTo>
                  <a:lnTo>
                    <a:pt x="51358" y="85699"/>
                  </a:lnTo>
                  <a:lnTo>
                    <a:pt x="49695" y="88798"/>
                  </a:lnTo>
                  <a:lnTo>
                    <a:pt x="47332" y="91224"/>
                  </a:lnTo>
                  <a:lnTo>
                    <a:pt x="41300" y="94703"/>
                  </a:lnTo>
                  <a:lnTo>
                    <a:pt x="37896" y="95567"/>
                  </a:lnTo>
                  <a:lnTo>
                    <a:pt x="63519" y="95567"/>
                  </a:lnTo>
                  <a:lnTo>
                    <a:pt x="68110" y="87833"/>
                  </a:lnTo>
                  <a:lnTo>
                    <a:pt x="69672" y="81876"/>
                  </a:lnTo>
                  <a:lnTo>
                    <a:pt x="69672" y="69519"/>
                  </a:lnTo>
                  <a:lnTo>
                    <a:pt x="68541" y="64274"/>
                  </a:lnTo>
                  <a:lnTo>
                    <a:pt x="64147" y="54952"/>
                  </a:lnTo>
                  <a:close/>
                </a:path>
                <a:path w="276859" h="110489">
                  <a:moveTo>
                    <a:pt x="68135" y="2209"/>
                  </a:moveTo>
                  <a:lnTo>
                    <a:pt x="4432" y="2209"/>
                  </a:lnTo>
                  <a:lnTo>
                    <a:pt x="4432" y="16852"/>
                  </a:lnTo>
                  <a:lnTo>
                    <a:pt x="49301" y="16852"/>
                  </a:lnTo>
                  <a:lnTo>
                    <a:pt x="16929" y="45466"/>
                  </a:lnTo>
                  <a:lnTo>
                    <a:pt x="24142" y="57607"/>
                  </a:lnTo>
                  <a:lnTo>
                    <a:pt x="27431" y="55841"/>
                  </a:lnTo>
                  <a:lnTo>
                    <a:pt x="30759" y="54952"/>
                  </a:lnTo>
                  <a:lnTo>
                    <a:pt x="64147" y="54952"/>
                  </a:lnTo>
                  <a:lnTo>
                    <a:pt x="64033" y="54711"/>
                  </a:lnTo>
                  <a:lnTo>
                    <a:pt x="60794" y="50787"/>
                  </a:lnTo>
                  <a:lnTo>
                    <a:pt x="56578" y="47752"/>
                  </a:lnTo>
                  <a:lnTo>
                    <a:pt x="52412" y="44653"/>
                  </a:lnTo>
                  <a:lnTo>
                    <a:pt x="47536" y="42748"/>
                  </a:lnTo>
                  <a:lnTo>
                    <a:pt x="41948" y="42011"/>
                  </a:lnTo>
                  <a:lnTo>
                    <a:pt x="68135" y="16852"/>
                  </a:lnTo>
                  <a:lnTo>
                    <a:pt x="68135" y="2209"/>
                  </a:lnTo>
                  <a:close/>
                </a:path>
                <a:path w="276859" h="110489">
                  <a:moveTo>
                    <a:pt x="145650" y="14643"/>
                  </a:moveTo>
                  <a:lnTo>
                    <a:pt x="120002" y="14643"/>
                  </a:lnTo>
                  <a:lnTo>
                    <a:pt x="123410" y="15557"/>
                  </a:lnTo>
                  <a:lnTo>
                    <a:pt x="126352" y="17297"/>
                  </a:lnTo>
                  <a:lnTo>
                    <a:pt x="129349" y="19011"/>
                  </a:lnTo>
                  <a:lnTo>
                    <a:pt x="131673" y="21412"/>
                  </a:lnTo>
                  <a:lnTo>
                    <a:pt x="135013" y="27546"/>
                  </a:lnTo>
                  <a:lnTo>
                    <a:pt x="135851" y="31051"/>
                  </a:lnTo>
                  <a:lnTo>
                    <a:pt x="135851" y="37884"/>
                  </a:lnTo>
                  <a:lnTo>
                    <a:pt x="135115" y="40982"/>
                  </a:lnTo>
                  <a:lnTo>
                    <a:pt x="133642" y="43916"/>
                  </a:lnTo>
                  <a:lnTo>
                    <a:pt x="132219" y="46863"/>
                  </a:lnTo>
                  <a:lnTo>
                    <a:pt x="129743" y="49898"/>
                  </a:lnTo>
                  <a:lnTo>
                    <a:pt x="80086" y="94386"/>
                  </a:lnTo>
                  <a:lnTo>
                    <a:pt x="80009" y="108064"/>
                  </a:lnTo>
                  <a:lnTo>
                    <a:pt x="151663" y="108064"/>
                  </a:lnTo>
                  <a:lnTo>
                    <a:pt x="151663" y="93433"/>
                  </a:lnTo>
                  <a:lnTo>
                    <a:pt x="103771" y="93433"/>
                  </a:lnTo>
                  <a:lnTo>
                    <a:pt x="138709" y="62293"/>
                  </a:lnTo>
                  <a:lnTo>
                    <a:pt x="142024" y="59004"/>
                  </a:lnTo>
                  <a:lnTo>
                    <a:pt x="144373" y="56210"/>
                  </a:lnTo>
                  <a:lnTo>
                    <a:pt x="146786" y="53416"/>
                  </a:lnTo>
                  <a:lnTo>
                    <a:pt x="148589" y="50342"/>
                  </a:lnTo>
                  <a:lnTo>
                    <a:pt x="150946" y="43916"/>
                  </a:lnTo>
                  <a:lnTo>
                    <a:pt x="151053" y="43624"/>
                  </a:lnTo>
                  <a:lnTo>
                    <a:pt x="151663" y="39585"/>
                  </a:lnTo>
                  <a:lnTo>
                    <a:pt x="151663" y="28308"/>
                  </a:lnTo>
                  <a:lnTo>
                    <a:pt x="150113" y="22364"/>
                  </a:lnTo>
                  <a:lnTo>
                    <a:pt x="147027" y="17068"/>
                  </a:lnTo>
                  <a:lnTo>
                    <a:pt x="145650" y="14643"/>
                  </a:lnTo>
                  <a:close/>
                </a:path>
                <a:path w="276859" h="110489">
                  <a:moveTo>
                    <a:pt x="123139" y="0"/>
                  </a:moveTo>
                  <a:lnTo>
                    <a:pt x="109613" y="0"/>
                  </a:lnTo>
                  <a:lnTo>
                    <a:pt x="103283" y="1524"/>
                  </a:lnTo>
                  <a:lnTo>
                    <a:pt x="97891" y="4419"/>
                  </a:lnTo>
                  <a:lnTo>
                    <a:pt x="92392" y="7315"/>
                  </a:lnTo>
                  <a:lnTo>
                    <a:pt x="80378" y="34582"/>
                  </a:lnTo>
                  <a:lnTo>
                    <a:pt x="96126" y="34582"/>
                  </a:lnTo>
                  <a:lnTo>
                    <a:pt x="96075" y="31051"/>
                  </a:lnTo>
                  <a:lnTo>
                    <a:pt x="96763" y="28308"/>
                  </a:lnTo>
                  <a:lnTo>
                    <a:pt x="96888" y="27813"/>
                  </a:lnTo>
                  <a:lnTo>
                    <a:pt x="97023" y="27546"/>
                  </a:lnTo>
                  <a:lnTo>
                    <a:pt x="100277" y="21831"/>
                  </a:lnTo>
                  <a:lnTo>
                    <a:pt x="100393" y="21628"/>
                  </a:lnTo>
                  <a:lnTo>
                    <a:pt x="102819" y="19177"/>
                  </a:lnTo>
                  <a:lnTo>
                    <a:pt x="108991" y="15557"/>
                  </a:lnTo>
                  <a:lnTo>
                    <a:pt x="112458" y="14643"/>
                  </a:lnTo>
                  <a:lnTo>
                    <a:pt x="145650" y="14643"/>
                  </a:lnTo>
                  <a:lnTo>
                    <a:pt x="143992" y="11722"/>
                  </a:lnTo>
                  <a:lnTo>
                    <a:pt x="139788" y="7556"/>
                  </a:lnTo>
                  <a:lnTo>
                    <a:pt x="134442" y="4572"/>
                  </a:lnTo>
                  <a:lnTo>
                    <a:pt x="129108" y="1524"/>
                  </a:lnTo>
                  <a:lnTo>
                    <a:pt x="123139" y="0"/>
                  </a:lnTo>
                  <a:close/>
                </a:path>
                <a:path w="276859" h="110489">
                  <a:moveTo>
                    <a:pt x="255104" y="57378"/>
                  </a:moveTo>
                  <a:lnTo>
                    <a:pt x="245630" y="57378"/>
                  </a:lnTo>
                  <a:lnTo>
                    <a:pt x="241274" y="58585"/>
                  </a:lnTo>
                  <a:lnTo>
                    <a:pt x="223812" y="79159"/>
                  </a:lnTo>
                  <a:lnTo>
                    <a:pt x="223812" y="88671"/>
                  </a:lnTo>
                  <a:lnTo>
                    <a:pt x="245490" y="110350"/>
                  </a:lnTo>
                  <a:lnTo>
                    <a:pt x="255104" y="110350"/>
                  </a:lnTo>
                  <a:lnTo>
                    <a:pt x="259511" y="109169"/>
                  </a:lnTo>
                  <a:lnTo>
                    <a:pt x="267601" y="104457"/>
                  </a:lnTo>
                  <a:lnTo>
                    <a:pt x="270814" y="101244"/>
                  </a:lnTo>
                  <a:lnTo>
                    <a:pt x="273176" y="97180"/>
                  </a:lnTo>
                  <a:lnTo>
                    <a:pt x="273266" y="97028"/>
                  </a:lnTo>
                  <a:lnTo>
                    <a:pt x="247942" y="97028"/>
                  </a:lnTo>
                  <a:lnTo>
                    <a:pt x="245757" y="96443"/>
                  </a:lnTo>
                  <a:lnTo>
                    <a:pt x="237121" y="86220"/>
                  </a:lnTo>
                  <a:lnTo>
                    <a:pt x="237121" y="81508"/>
                  </a:lnTo>
                  <a:lnTo>
                    <a:pt x="243751" y="72542"/>
                  </a:lnTo>
                  <a:lnTo>
                    <a:pt x="245757" y="71310"/>
                  </a:lnTo>
                  <a:lnTo>
                    <a:pt x="247942" y="70700"/>
                  </a:lnTo>
                  <a:lnTo>
                    <a:pt x="273266" y="70700"/>
                  </a:lnTo>
                  <a:lnTo>
                    <a:pt x="270896" y="66624"/>
                  </a:lnTo>
                  <a:lnTo>
                    <a:pt x="270814" y="66484"/>
                  </a:lnTo>
                  <a:lnTo>
                    <a:pt x="267715" y="63385"/>
                  </a:lnTo>
                  <a:lnTo>
                    <a:pt x="259555" y="58585"/>
                  </a:lnTo>
                  <a:lnTo>
                    <a:pt x="255104" y="57378"/>
                  </a:lnTo>
                  <a:close/>
                </a:path>
                <a:path w="276859" h="110489">
                  <a:moveTo>
                    <a:pt x="262064" y="2209"/>
                  </a:moveTo>
                  <a:lnTo>
                    <a:pt x="166357" y="97840"/>
                  </a:lnTo>
                  <a:lnTo>
                    <a:pt x="176656" y="108140"/>
                  </a:lnTo>
                  <a:lnTo>
                    <a:pt x="272364" y="12585"/>
                  </a:lnTo>
                  <a:lnTo>
                    <a:pt x="262064" y="2209"/>
                  </a:lnTo>
                  <a:close/>
                </a:path>
                <a:path w="276859" h="110489">
                  <a:moveTo>
                    <a:pt x="273266" y="70700"/>
                  </a:moveTo>
                  <a:lnTo>
                    <a:pt x="252653" y="70700"/>
                  </a:lnTo>
                  <a:lnTo>
                    <a:pt x="254825" y="71310"/>
                  </a:lnTo>
                  <a:lnTo>
                    <a:pt x="256844" y="72542"/>
                  </a:lnTo>
                  <a:lnTo>
                    <a:pt x="258851" y="73710"/>
                  </a:lnTo>
                  <a:lnTo>
                    <a:pt x="260451" y="75311"/>
                  </a:lnTo>
                  <a:lnTo>
                    <a:pt x="261619" y="77317"/>
                  </a:lnTo>
                  <a:lnTo>
                    <a:pt x="262750" y="79159"/>
                  </a:lnTo>
                  <a:lnTo>
                    <a:pt x="262851" y="79324"/>
                  </a:lnTo>
                  <a:lnTo>
                    <a:pt x="263461" y="81508"/>
                  </a:lnTo>
                  <a:lnTo>
                    <a:pt x="263461" y="86220"/>
                  </a:lnTo>
                  <a:lnTo>
                    <a:pt x="262851" y="88404"/>
                  </a:lnTo>
                  <a:lnTo>
                    <a:pt x="261619" y="90411"/>
                  </a:lnTo>
                  <a:lnTo>
                    <a:pt x="260451" y="92417"/>
                  </a:lnTo>
                  <a:lnTo>
                    <a:pt x="258851" y="94043"/>
                  </a:lnTo>
                  <a:lnTo>
                    <a:pt x="256844" y="95262"/>
                  </a:lnTo>
                  <a:lnTo>
                    <a:pt x="254825" y="96443"/>
                  </a:lnTo>
                  <a:lnTo>
                    <a:pt x="252653" y="97028"/>
                  </a:lnTo>
                  <a:lnTo>
                    <a:pt x="273266" y="97028"/>
                  </a:lnTo>
                  <a:lnTo>
                    <a:pt x="275577" y="93103"/>
                  </a:lnTo>
                  <a:lnTo>
                    <a:pt x="276771" y="88671"/>
                  </a:lnTo>
                  <a:lnTo>
                    <a:pt x="276771" y="79159"/>
                  </a:lnTo>
                  <a:lnTo>
                    <a:pt x="276302" y="77317"/>
                  </a:lnTo>
                  <a:lnTo>
                    <a:pt x="275614" y="74764"/>
                  </a:lnTo>
                  <a:lnTo>
                    <a:pt x="275577" y="74625"/>
                  </a:lnTo>
                  <a:lnTo>
                    <a:pt x="273266" y="70700"/>
                  </a:lnTo>
                  <a:close/>
                </a:path>
                <a:path w="276859" h="110489">
                  <a:moveTo>
                    <a:pt x="193230" y="0"/>
                  </a:moveTo>
                  <a:lnTo>
                    <a:pt x="183768" y="0"/>
                  </a:lnTo>
                  <a:lnTo>
                    <a:pt x="179400" y="1206"/>
                  </a:lnTo>
                  <a:lnTo>
                    <a:pt x="161950" y="21780"/>
                  </a:lnTo>
                  <a:lnTo>
                    <a:pt x="161950" y="31292"/>
                  </a:lnTo>
                  <a:lnTo>
                    <a:pt x="183629" y="52971"/>
                  </a:lnTo>
                  <a:lnTo>
                    <a:pt x="193230" y="52971"/>
                  </a:lnTo>
                  <a:lnTo>
                    <a:pt x="197650" y="51790"/>
                  </a:lnTo>
                  <a:lnTo>
                    <a:pt x="205739" y="47078"/>
                  </a:lnTo>
                  <a:lnTo>
                    <a:pt x="208953" y="43878"/>
                  </a:lnTo>
                  <a:lnTo>
                    <a:pt x="211302" y="39801"/>
                  </a:lnTo>
                  <a:lnTo>
                    <a:pt x="211393" y="39649"/>
                  </a:lnTo>
                  <a:lnTo>
                    <a:pt x="186080" y="39649"/>
                  </a:lnTo>
                  <a:lnTo>
                    <a:pt x="183895" y="39065"/>
                  </a:lnTo>
                  <a:lnTo>
                    <a:pt x="175259" y="28841"/>
                  </a:lnTo>
                  <a:lnTo>
                    <a:pt x="175259" y="24130"/>
                  </a:lnTo>
                  <a:lnTo>
                    <a:pt x="181876" y="15163"/>
                  </a:lnTo>
                  <a:lnTo>
                    <a:pt x="183895" y="13931"/>
                  </a:lnTo>
                  <a:lnTo>
                    <a:pt x="186080" y="13322"/>
                  </a:lnTo>
                  <a:lnTo>
                    <a:pt x="211392" y="13322"/>
                  </a:lnTo>
                  <a:lnTo>
                    <a:pt x="209033" y="9245"/>
                  </a:lnTo>
                  <a:lnTo>
                    <a:pt x="208953" y="9105"/>
                  </a:lnTo>
                  <a:lnTo>
                    <a:pt x="205854" y="6007"/>
                  </a:lnTo>
                  <a:lnTo>
                    <a:pt x="197693" y="1206"/>
                  </a:lnTo>
                  <a:lnTo>
                    <a:pt x="193230" y="0"/>
                  </a:lnTo>
                  <a:close/>
                </a:path>
                <a:path w="276859" h="110489">
                  <a:moveTo>
                    <a:pt x="211392" y="13322"/>
                  </a:moveTo>
                  <a:lnTo>
                    <a:pt x="190779" y="13322"/>
                  </a:lnTo>
                  <a:lnTo>
                    <a:pt x="192963" y="13931"/>
                  </a:lnTo>
                  <a:lnTo>
                    <a:pt x="194970" y="15163"/>
                  </a:lnTo>
                  <a:lnTo>
                    <a:pt x="196989" y="16332"/>
                  </a:lnTo>
                  <a:lnTo>
                    <a:pt x="198577" y="17932"/>
                  </a:lnTo>
                  <a:lnTo>
                    <a:pt x="199758" y="19939"/>
                  </a:lnTo>
                  <a:lnTo>
                    <a:pt x="200877" y="21780"/>
                  </a:lnTo>
                  <a:lnTo>
                    <a:pt x="200977" y="21945"/>
                  </a:lnTo>
                  <a:lnTo>
                    <a:pt x="201599" y="24130"/>
                  </a:lnTo>
                  <a:lnTo>
                    <a:pt x="201599" y="28841"/>
                  </a:lnTo>
                  <a:lnTo>
                    <a:pt x="200977" y="31026"/>
                  </a:lnTo>
                  <a:lnTo>
                    <a:pt x="199758" y="33032"/>
                  </a:lnTo>
                  <a:lnTo>
                    <a:pt x="198577" y="35039"/>
                  </a:lnTo>
                  <a:lnTo>
                    <a:pt x="196989" y="36664"/>
                  </a:lnTo>
                  <a:lnTo>
                    <a:pt x="194970" y="37884"/>
                  </a:lnTo>
                  <a:lnTo>
                    <a:pt x="192963" y="39065"/>
                  </a:lnTo>
                  <a:lnTo>
                    <a:pt x="190779" y="39649"/>
                  </a:lnTo>
                  <a:lnTo>
                    <a:pt x="211393" y="39649"/>
                  </a:lnTo>
                  <a:lnTo>
                    <a:pt x="213715" y="35737"/>
                  </a:lnTo>
                  <a:lnTo>
                    <a:pt x="214909" y="31292"/>
                  </a:lnTo>
                  <a:lnTo>
                    <a:pt x="214909" y="21780"/>
                  </a:lnTo>
                  <a:lnTo>
                    <a:pt x="214440" y="19939"/>
                  </a:lnTo>
                  <a:lnTo>
                    <a:pt x="213753" y="17386"/>
                  </a:lnTo>
                  <a:lnTo>
                    <a:pt x="213715" y="17246"/>
                  </a:lnTo>
                  <a:lnTo>
                    <a:pt x="211392" y="13322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9687979" y="4322470"/>
              <a:ext cx="1062990" cy="499109"/>
            </a:xfrm>
            <a:custGeom>
              <a:avLst/>
              <a:gdLst/>
              <a:ahLst/>
              <a:cxnLst/>
              <a:rect l="l" t="t" r="r" b="b"/>
              <a:pathLst>
                <a:path w="1062990" h="499110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483908"/>
                  </a:lnTo>
                  <a:lnTo>
                    <a:pt x="14706" y="483908"/>
                  </a:lnTo>
                  <a:lnTo>
                    <a:pt x="14706" y="257060"/>
                  </a:lnTo>
                  <a:lnTo>
                    <a:pt x="14706" y="256794"/>
                  </a:lnTo>
                  <a:lnTo>
                    <a:pt x="1047902" y="256794"/>
                  </a:lnTo>
                  <a:lnTo>
                    <a:pt x="1047902" y="241820"/>
                  </a:lnTo>
                  <a:lnTo>
                    <a:pt x="14706" y="2418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60"/>
                  </a:lnTo>
                  <a:lnTo>
                    <a:pt x="7353" y="498360"/>
                  </a:lnTo>
                  <a:lnTo>
                    <a:pt x="7353" y="491261"/>
                  </a:lnTo>
                  <a:lnTo>
                    <a:pt x="14706" y="491261"/>
                  </a:lnTo>
                  <a:lnTo>
                    <a:pt x="1047902" y="491261"/>
                  </a:lnTo>
                  <a:lnTo>
                    <a:pt x="1055255" y="491261"/>
                  </a:lnTo>
                  <a:lnTo>
                    <a:pt x="1055255" y="498614"/>
                  </a:lnTo>
                  <a:lnTo>
                    <a:pt x="1062609" y="498614"/>
                  </a:lnTo>
                  <a:lnTo>
                    <a:pt x="1062609" y="484390"/>
                  </a:lnTo>
                  <a:lnTo>
                    <a:pt x="1062609" y="483908"/>
                  </a:lnTo>
                  <a:lnTo>
                    <a:pt x="1062609" y="257060"/>
                  </a:lnTo>
                  <a:lnTo>
                    <a:pt x="1055255" y="25706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" name="object 26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127750" y="4643144"/>
              <a:ext cx="184556" cy="108140"/>
            </a:xfrm>
            <a:prstGeom prst="rect">
              <a:avLst/>
            </a:prstGeom>
          </p:spPr>
        </p:pic>
        <p:sp>
          <p:nvSpPr>
            <p:cNvPr id="263" name="object 263" descr=""/>
            <p:cNvSpPr/>
            <p:nvPr/>
          </p:nvSpPr>
          <p:spPr>
            <a:xfrm>
              <a:off x="9695332" y="4813731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9687979" y="4806111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10072185" y="4883555"/>
              <a:ext cx="291465" cy="110489"/>
            </a:xfrm>
            <a:custGeom>
              <a:avLst/>
              <a:gdLst/>
              <a:ahLst/>
              <a:cxnLst/>
              <a:rect l="l" t="t" r="r" b="b"/>
              <a:pathLst>
                <a:path w="291465" h="110489">
                  <a:moveTo>
                    <a:pt x="21336" y="86067"/>
                  </a:moveTo>
                  <a:lnTo>
                    <a:pt x="7061" y="100342"/>
                  </a:lnTo>
                  <a:lnTo>
                    <a:pt x="12838" y="104719"/>
                  </a:lnTo>
                  <a:lnTo>
                    <a:pt x="19350" y="107846"/>
                  </a:lnTo>
                  <a:lnTo>
                    <a:pt x="26597" y="109724"/>
                  </a:lnTo>
                  <a:lnTo>
                    <a:pt x="34582" y="110350"/>
                  </a:lnTo>
                  <a:lnTo>
                    <a:pt x="42468" y="110350"/>
                  </a:lnTo>
                  <a:lnTo>
                    <a:pt x="49390" y="108724"/>
                  </a:lnTo>
                  <a:lnTo>
                    <a:pt x="61252" y="102209"/>
                  </a:lnTo>
                  <a:lnTo>
                    <a:pt x="65811" y="97523"/>
                  </a:lnTo>
                  <a:lnTo>
                    <a:pt x="68890" y="91668"/>
                  </a:lnTo>
                  <a:lnTo>
                    <a:pt x="32169" y="91668"/>
                  </a:lnTo>
                  <a:lnTo>
                    <a:pt x="29794" y="91173"/>
                  </a:lnTo>
                  <a:lnTo>
                    <a:pt x="27444" y="90195"/>
                  </a:lnTo>
                  <a:lnTo>
                    <a:pt x="25133" y="89204"/>
                  </a:lnTo>
                  <a:lnTo>
                    <a:pt x="23101" y="87833"/>
                  </a:lnTo>
                  <a:lnTo>
                    <a:pt x="21336" y="86067"/>
                  </a:lnTo>
                  <a:close/>
                </a:path>
                <a:path w="291465" h="110489">
                  <a:moveTo>
                    <a:pt x="73863" y="63779"/>
                  </a:moveTo>
                  <a:lnTo>
                    <a:pt x="53403" y="63779"/>
                  </a:lnTo>
                  <a:lnTo>
                    <a:pt x="53403" y="76111"/>
                  </a:lnTo>
                  <a:lnTo>
                    <a:pt x="52628" y="79209"/>
                  </a:lnTo>
                  <a:lnTo>
                    <a:pt x="49479" y="84950"/>
                  </a:lnTo>
                  <a:lnTo>
                    <a:pt x="47256" y="87248"/>
                  </a:lnTo>
                  <a:lnTo>
                    <a:pt x="44361" y="89014"/>
                  </a:lnTo>
                  <a:lnTo>
                    <a:pt x="41516" y="90779"/>
                  </a:lnTo>
                  <a:lnTo>
                    <a:pt x="38252" y="91668"/>
                  </a:lnTo>
                  <a:lnTo>
                    <a:pt x="68890" y="91668"/>
                  </a:lnTo>
                  <a:lnTo>
                    <a:pt x="72237" y="85305"/>
                  </a:lnTo>
                  <a:lnTo>
                    <a:pt x="73863" y="78130"/>
                  </a:lnTo>
                  <a:lnTo>
                    <a:pt x="73863" y="63779"/>
                  </a:lnTo>
                  <a:close/>
                </a:path>
                <a:path w="291465" h="110489">
                  <a:moveTo>
                    <a:pt x="43891" y="152"/>
                  </a:moveTo>
                  <a:lnTo>
                    <a:pt x="30353" y="152"/>
                  </a:lnTo>
                  <a:lnTo>
                    <a:pt x="24163" y="1790"/>
                  </a:lnTo>
                  <a:lnTo>
                    <a:pt x="12903" y="8077"/>
                  </a:lnTo>
                  <a:lnTo>
                    <a:pt x="8394" y="12369"/>
                  </a:lnTo>
                  <a:lnTo>
                    <a:pt x="5003" y="17805"/>
                  </a:lnTo>
                  <a:lnTo>
                    <a:pt x="1784" y="23075"/>
                  </a:lnTo>
                  <a:lnTo>
                    <a:pt x="1676" y="23253"/>
                  </a:lnTo>
                  <a:lnTo>
                    <a:pt x="0" y="29235"/>
                  </a:lnTo>
                  <a:lnTo>
                    <a:pt x="0" y="42379"/>
                  </a:lnTo>
                  <a:lnTo>
                    <a:pt x="27266" y="70332"/>
                  </a:lnTo>
                  <a:lnTo>
                    <a:pt x="37376" y="70332"/>
                  </a:lnTo>
                  <a:lnTo>
                    <a:pt x="40805" y="69761"/>
                  </a:lnTo>
                  <a:lnTo>
                    <a:pt x="47523" y="67513"/>
                  </a:lnTo>
                  <a:lnTo>
                    <a:pt x="50561" y="65912"/>
                  </a:lnTo>
                  <a:lnTo>
                    <a:pt x="53403" y="63779"/>
                  </a:lnTo>
                  <a:lnTo>
                    <a:pt x="73863" y="63779"/>
                  </a:lnTo>
                  <a:lnTo>
                    <a:pt x="73863" y="52374"/>
                  </a:lnTo>
                  <a:lnTo>
                    <a:pt x="33794" y="52374"/>
                  </a:lnTo>
                  <a:lnTo>
                    <a:pt x="31026" y="51650"/>
                  </a:lnTo>
                  <a:lnTo>
                    <a:pt x="20307" y="38747"/>
                  </a:lnTo>
                  <a:lnTo>
                    <a:pt x="20307" y="32867"/>
                  </a:lnTo>
                  <a:lnTo>
                    <a:pt x="33934" y="19278"/>
                  </a:lnTo>
                  <a:lnTo>
                    <a:pt x="69200" y="19278"/>
                  </a:lnTo>
                  <a:lnTo>
                    <a:pt x="65811" y="12979"/>
                  </a:lnTo>
                  <a:lnTo>
                    <a:pt x="61404" y="8369"/>
                  </a:lnTo>
                  <a:lnTo>
                    <a:pt x="50177" y="1790"/>
                  </a:lnTo>
                  <a:lnTo>
                    <a:pt x="43891" y="152"/>
                  </a:lnTo>
                  <a:close/>
                </a:path>
                <a:path w="291465" h="110489">
                  <a:moveTo>
                    <a:pt x="69200" y="19278"/>
                  </a:moveTo>
                  <a:lnTo>
                    <a:pt x="39916" y="19278"/>
                  </a:lnTo>
                  <a:lnTo>
                    <a:pt x="42672" y="20040"/>
                  </a:lnTo>
                  <a:lnTo>
                    <a:pt x="45173" y="21564"/>
                  </a:lnTo>
                  <a:lnTo>
                    <a:pt x="53403" y="32867"/>
                  </a:lnTo>
                  <a:lnTo>
                    <a:pt x="53403" y="38747"/>
                  </a:lnTo>
                  <a:lnTo>
                    <a:pt x="52654" y="41516"/>
                  </a:lnTo>
                  <a:lnTo>
                    <a:pt x="51130" y="44068"/>
                  </a:lnTo>
                  <a:lnTo>
                    <a:pt x="49657" y="46621"/>
                  </a:lnTo>
                  <a:lnTo>
                    <a:pt x="47650" y="48653"/>
                  </a:lnTo>
                  <a:lnTo>
                    <a:pt x="45097" y="50177"/>
                  </a:lnTo>
                  <a:lnTo>
                    <a:pt x="42545" y="51650"/>
                  </a:lnTo>
                  <a:lnTo>
                    <a:pt x="39776" y="52374"/>
                  </a:lnTo>
                  <a:lnTo>
                    <a:pt x="73863" y="52374"/>
                  </a:lnTo>
                  <a:lnTo>
                    <a:pt x="73863" y="31584"/>
                  </a:lnTo>
                  <a:lnTo>
                    <a:pt x="72304" y="25120"/>
                  </a:lnTo>
                  <a:lnTo>
                    <a:pt x="72268" y="24968"/>
                  </a:lnTo>
                  <a:lnTo>
                    <a:pt x="71370" y="23253"/>
                  </a:lnTo>
                  <a:lnTo>
                    <a:pt x="69200" y="19278"/>
                  </a:lnTo>
                  <a:close/>
                </a:path>
                <a:path w="291465" h="110489">
                  <a:moveTo>
                    <a:pt x="156013" y="18834"/>
                  </a:moveTo>
                  <a:lnTo>
                    <a:pt x="126339" y="18834"/>
                  </a:lnTo>
                  <a:lnTo>
                    <a:pt x="129175" y="19596"/>
                  </a:lnTo>
                  <a:lnTo>
                    <a:pt x="131677" y="21120"/>
                  </a:lnTo>
                  <a:lnTo>
                    <a:pt x="133997" y="22466"/>
                  </a:lnTo>
                  <a:lnTo>
                    <a:pt x="135877" y="24447"/>
                  </a:lnTo>
                  <a:lnTo>
                    <a:pt x="138531" y="29502"/>
                  </a:lnTo>
                  <a:lnTo>
                    <a:pt x="139192" y="32372"/>
                  </a:lnTo>
                  <a:lnTo>
                    <a:pt x="139192" y="40614"/>
                  </a:lnTo>
                  <a:lnTo>
                    <a:pt x="136144" y="45808"/>
                  </a:lnTo>
                  <a:lnTo>
                    <a:pt x="85636" y="90627"/>
                  </a:lnTo>
                  <a:lnTo>
                    <a:pt x="85636" y="107988"/>
                  </a:lnTo>
                  <a:lnTo>
                    <a:pt x="159791" y="107988"/>
                  </a:lnTo>
                  <a:lnTo>
                    <a:pt x="159791" y="89166"/>
                  </a:lnTo>
                  <a:lnTo>
                    <a:pt x="116674" y="89166"/>
                  </a:lnTo>
                  <a:lnTo>
                    <a:pt x="145618" y="63855"/>
                  </a:lnTo>
                  <a:lnTo>
                    <a:pt x="157657" y="48628"/>
                  </a:lnTo>
                  <a:lnTo>
                    <a:pt x="159080" y="45199"/>
                  </a:lnTo>
                  <a:lnTo>
                    <a:pt x="159791" y="40957"/>
                  </a:lnTo>
                  <a:lnTo>
                    <a:pt x="159791" y="28892"/>
                  </a:lnTo>
                  <a:lnTo>
                    <a:pt x="158216" y="22656"/>
                  </a:lnTo>
                  <a:lnTo>
                    <a:pt x="156013" y="18834"/>
                  </a:lnTo>
                  <a:close/>
                </a:path>
                <a:path w="291465" h="110489">
                  <a:moveTo>
                    <a:pt x="130467" y="0"/>
                  </a:moveTo>
                  <a:lnTo>
                    <a:pt x="116090" y="0"/>
                  </a:lnTo>
                  <a:lnTo>
                    <a:pt x="109125" y="1523"/>
                  </a:lnTo>
                  <a:lnTo>
                    <a:pt x="109322" y="1523"/>
                  </a:lnTo>
                  <a:lnTo>
                    <a:pt x="97993" y="7238"/>
                  </a:lnTo>
                  <a:lnTo>
                    <a:pt x="93535" y="11353"/>
                  </a:lnTo>
                  <a:lnTo>
                    <a:pt x="90347" y="16700"/>
                  </a:lnTo>
                  <a:lnTo>
                    <a:pt x="87210" y="22047"/>
                  </a:lnTo>
                  <a:lnTo>
                    <a:pt x="85636" y="28308"/>
                  </a:lnTo>
                  <a:lnTo>
                    <a:pt x="85636" y="35458"/>
                  </a:lnTo>
                  <a:lnTo>
                    <a:pt x="106235" y="35458"/>
                  </a:lnTo>
                  <a:lnTo>
                    <a:pt x="106170" y="32372"/>
                  </a:lnTo>
                  <a:lnTo>
                    <a:pt x="106794" y="29768"/>
                  </a:lnTo>
                  <a:lnTo>
                    <a:pt x="119862" y="18834"/>
                  </a:lnTo>
                  <a:lnTo>
                    <a:pt x="156013" y="18834"/>
                  </a:lnTo>
                  <a:lnTo>
                    <a:pt x="151942" y="11772"/>
                  </a:lnTo>
                  <a:lnTo>
                    <a:pt x="147624" y="7556"/>
                  </a:lnTo>
                  <a:lnTo>
                    <a:pt x="142138" y="4571"/>
                  </a:lnTo>
                  <a:lnTo>
                    <a:pt x="136639" y="1523"/>
                  </a:lnTo>
                  <a:lnTo>
                    <a:pt x="130467" y="0"/>
                  </a:lnTo>
                  <a:close/>
                </a:path>
                <a:path w="291465" h="110489">
                  <a:moveTo>
                    <a:pt x="194729" y="88137"/>
                  </a:moveTo>
                  <a:lnTo>
                    <a:pt x="174726" y="88137"/>
                  </a:lnTo>
                  <a:lnTo>
                    <a:pt x="174726" y="108140"/>
                  </a:lnTo>
                  <a:lnTo>
                    <a:pt x="194729" y="108140"/>
                  </a:lnTo>
                  <a:lnTo>
                    <a:pt x="194729" y="88137"/>
                  </a:lnTo>
                  <a:close/>
                </a:path>
                <a:path w="291465" h="110489">
                  <a:moveTo>
                    <a:pt x="259753" y="0"/>
                  </a:moveTo>
                  <a:lnTo>
                    <a:pt x="244259" y="0"/>
                  </a:lnTo>
                  <a:lnTo>
                    <a:pt x="237388" y="1650"/>
                  </a:lnTo>
                  <a:lnTo>
                    <a:pt x="212845" y="31026"/>
                  </a:lnTo>
                  <a:lnTo>
                    <a:pt x="212818" y="79209"/>
                  </a:lnTo>
                  <a:lnTo>
                    <a:pt x="214350" y="85674"/>
                  </a:lnTo>
                  <a:lnTo>
                    <a:pt x="244259" y="110350"/>
                  </a:lnTo>
                  <a:lnTo>
                    <a:pt x="259753" y="110350"/>
                  </a:lnTo>
                  <a:lnTo>
                    <a:pt x="266598" y="108724"/>
                  </a:lnTo>
                  <a:lnTo>
                    <a:pt x="278511" y="102209"/>
                  </a:lnTo>
                  <a:lnTo>
                    <a:pt x="283121" y="97599"/>
                  </a:lnTo>
                  <a:lnTo>
                    <a:pt x="286534" y="91363"/>
                  </a:lnTo>
                  <a:lnTo>
                    <a:pt x="248526" y="91363"/>
                  </a:lnTo>
                  <a:lnTo>
                    <a:pt x="245338" y="90538"/>
                  </a:lnTo>
                  <a:lnTo>
                    <a:pt x="233172" y="76022"/>
                  </a:lnTo>
                  <a:lnTo>
                    <a:pt x="233172" y="34188"/>
                  </a:lnTo>
                  <a:lnTo>
                    <a:pt x="248526" y="18834"/>
                  </a:lnTo>
                  <a:lnTo>
                    <a:pt x="286400" y="18834"/>
                  </a:lnTo>
                  <a:lnTo>
                    <a:pt x="283121" y="12776"/>
                  </a:lnTo>
                  <a:lnTo>
                    <a:pt x="278511" y="8166"/>
                  </a:lnTo>
                  <a:lnTo>
                    <a:pt x="272529" y="4940"/>
                  </a:lnTo>
                  <a:lnTo>
                    <a:pt x="266598" y="1650"/>
                  </a:lnTo>
                  <a:lnTo>
                    <a:pt x="259753" y="0"/>
                  </a:lnTo>
                  <a:close/>
                </a:path>
                <a:path w="291465" h="110489">
                  <a:moveTo>
                    <a:pt x="286401" y="18834"/>
                  </a:moveTo>
                  <a:lnTo>
                    <a:pt x="255485" y="18834"/>
                  </a:lnTo>
                  <a:lnTo>
                    <a:pt x="258648" y="19672"/>
                  </a:lnTo>
                  <a:lnTo>
                    <a:pt x="261493" y="21335"/>
                  </a:lnTo>
                  <a:lnTo>
                    <a:pt x="264388" y="22999"/>
                  </a:lnTo>
                  <a:lnTo>
                    <a:pt x="266674" y="25285"/>
                  </a:lnTo>
                  <a:lnTo>
                    <a:pt x="268338" y="28181"/>
                  </a:lnTo>
                  <a:lnTo>
                    <a:pt x="270002" y="31026"/>
                  </a:lnTo>
                  <a:lnTo>
                    <a:pt x="270840" y="34188"/>
                  </a:lnTo>
                  <a:lnTo>
                    <a:pt x="270840" y="76022"/>
                  </a:lnTo>
                  <a:lnTo>
                    <a:pt x="270105" y="78816"/>
                  </a:lnTo>
                  <a:lnTo>
                    <a:pt x="270002" y="79209"/>
                  </a:lnTo>
                  <a:lnTo>
                    <a:pt x="268338" y="82105"/>
                  </a:lnTo>
                  <a:lnTo>
                    <a:pt x="266674" y="84950"/>
                  </a:lnTo>
                  <a:lnTo>
                    <a:pt x="264388" y="87198"/>
                  </a:lnTo>
                  <a:lnTo>
                    <a:pt x="261493" y="88861"/>
                  </a:lnTo>
                  <a:lnTo>
                    <a:pt x="258648" y="90538"/>
                  </a:lnTo>
                  <a:lnTo>
                    <a:pt x="255485" y="91363"/>
                  </a:lnTo>
                  <a:lnTo>
                    <a:pt x="286534" y="91363"/>
                  </a:lnTo>
                  <a:lnTo>
                    <a:pt x="289648" y="85674"/>
                  </a:lnTo>
                  <a:lnTo>
                    <a:pt x="291193" y="79209"/>
                  </a:lnTo>
                  <a:lnTo>
                    <a:pt x="291165" y="31026"/>
                  </a:lnTo>
                  <a:lnTo>
                    <a:pt x="289648" y="24701"/>
                  </a:lnTo>
                  <a:lnTo>
                    <a:pt x="286401" y="18834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9687979" y="5047932"/>
              <a:ext cx="1062990" cy="499109"/>
            </a:xfrm>
            <a:custGeom>
              <a:avLst/>
              <a:gdLst/>
              <a:ahLst/>
              <a:cxnLst/>
              <a:rect l="l" t="t" r="r" b="b"/>
              <a:pathLst>
                <a:path w="1062990" h="499110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483920"/>
                  </a:lnTo>
                  <a:lnTo>
                    <a:pt x="14706" y="483920"/>
                  </a:lnTo>
                  <a:lnTo>
                    <a:pt x="14706" y="257073"/>
                  </a:lnTo>
                  <a:lnTo>
                    <a:pt x="14706" y="256806"/>
                  </a:lnTo>
                  <a:lnTo>
                    <a:pt x="1047902" y="256806"/>
                  </a:lnTo>
                  <a:lnTo>
                    <a:pt x="1047902" y="241833"/>
                  </a:lnTo>
                  <a:lnTo>
                    <a:pt x="14706" y="241833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98373"/>
                  </a:lnTo>
                  <a:lnTo>
                    <a:pt x="7353" y="498373"/>
                  </a:lnTo>
                  <a:lnTo>
                    <a:pt x="7353" y="491274"/>
                  </a:lnTo>
                  <a:lnTo>
                    <a:pt x="14706" y="491274"/>
                  </a:lnTo>
                  <a:lnTo>
                    <a:pt x="1047902" y="491274"/>
                  </a:lnTo>
                  <a:lnTo>
                    <a:pt x="1055255" y="491274"/>
                  </a:lnTo>
                  <a:lnTo>
                    <a:pt x="1055255" y="498627"/>
                  </a:lnTo>
                  <a:lnTo>
                    <a:pt x="1062609" y="498627"/>
                  </a:lnTo>
                  <a:lnTo>
                    <a:pt x="1062609" y="484403"/>
                  </a:lnTo>
                  <a:lnTo>
                    <a:pt x="1062609" y="483920"/>
                  </a:lnTo>
                  <a:lnTo>
                    <a:pt x="1062609" y="257073"/>
                  </a:lnTo>
                  <a:lnTo>
                    <a:pt x="1055255" y="257073"/>
                  </a:lnTo>
                  <a:lnTo>
                    <a:pt x="1055255" y="256806"/>
                  </a:lnTo>
                  <a:lnTo>
                    <a:pt x="1062609" y="256806"/>
                  </a:lnTo>
                  <a:lnTo>
                    <a:pt x="1062609" y="242570"/>
                  </a:lnTo>
                  <a:lnTo>
                    <a:pt x="1062609" y="242100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9695332" y="5539206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9687979" y="5531586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90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2570"/>
                  </a:lnTo>
                  <a:lnTo>
                    <a:pt x="1062609" y="242087"/>
                  </a:lnTo>
                  <a:lnTo>
                    <a:pt x="1062609" y="15240"/>
                  </a:lnTo>
                  <a:lnTo>
                    <a:pt x="1055255" y="15240"/>
                  </a:lnTo>
                  <a:lnTo>
                    <a:pt x="1055255" y="14973"/>
                  </a:lnTo>
                  <a:lnTo>
                    <a:pt x="1062609" y="14973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" name="object 26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094705" y="5608497"/>
              <a:ext cx="244673" cy="110350"/>
            </a:xfrm>
            <a:prstGeom prst="rect">
              <a:avLst/>
            </a:prstGeom>
          </p:spPr>
        </p:pic>
      </p:grpSp>
      <p:grpSp>
        <p:nvGrpSpPr>
          <p:cNvPr id="270" name="object 270" descr=""/>
          <p:cNvGrpSpPr/>
          <p:nvPr/>
        </p:nvGrpSpPr>
        <p:grpSpPr>
          <a:xfrm>
            <a:off x="627646" y="1871979"/>
            <a:ext cx="1643380" cy="2465705"/>
            <a:chOff x="627646" y="1871979"/>
            <a:chExt cx="1643380" cy="2465705"/>
          </a:xfrm>
        </p:grpSpPr>
        <p:sp>
          <p:nvSpPr>
            <p:cNvPr id="271" name="object 271" descr=""/>
            <p:cNvSpPr/>
            <p:nvPr/>
          </p:nvSpPr>
          <p:spPr>
            <a:xfrm>
              <a:off x="635000" y="1879599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627646" y="1871979"/>
              <a:ext cx="1643380" cy="256540"/>
            </a:xfrm>
            <a:custGeom>
              <a:avLst/>
              <a:gdLst/>
              <a:ahLst/>
              <a:cxnLst/>
              <a:rect l="l" t="t" r="r" b="b"/>
              <a:pathLst>
                <a:path w="1643380" h="256539">
                  <a:moveTo>
                    <a:pt x="1642986" y="266"/>
                  </a:moveTo>
                  <a:lnTo>
                    <a:pt x="1635633" y="266"/>
                  </a:lnTo>
                  <a:lnTo>
                    <a:pt x="1635633" y="0"/>
                  </a:ln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42986" y="7620"/>
                  </a:lnTo>
                  <a:lnTo>
                    <a:pt x="1642986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784777" y="1936100"/>
              <a:ext cx="275590" cy="143510"/>
            </a:xfrm>
            <a:custGeom>
              <a:avLst/>
              <a:gdLst/>
              <a:ahLst/>
              <a:cxnLst/>
              <a:rect l="l" t="t" r="r" b="b"/>
              <a:pathLst>
                <a:path w="275590" h="143510">
                  <a:moveTo>
                    <a:pt x="102476" y="24714"/>
                  </a:moveTo>
                  <a:lnTo>
                    <a:pt x="70497" y="55522"/>
                  </a:lnTo>
                  <a:lnTo>
                    <a:pt x="69989" y="102400"/>
                  </a:lnTo>
                  <a:lnTo>
                    <a:pt x="70400" y="110337"/>
                  </a:lnTo>
                  <a:lnTo>
                    <a:pt x="94860" y="142394"/>
                  </a:lnTo>
                  <a:lnTo>
                    <a:pt x="102476" y="143001"/>
                  </a:lnTo>
                  <a:lnTo>
                    <a:pt x="110080" y="142394"/>
                  </a:lnTo>
                  <a:lnTo>
                    <a:pt x="132391" y="121284"/>
                  </a:lnTo>
                  <a:lnTo>
                    <a:pt x="99059" y="121284"/>
                  </a:lnTo>
                  <a:lnTo>
                    <a:pt x="96710" y="120053"/>
                  </a:lnTo>
                  <a:lnTo>
                    <a:pt x="95415" y="117576"/>
                  </a:lnTo>
                  <a:lnTo>
                    <a:pt x="94183" y="115112"/>
                  </a:lnTo>
                  <a:lnTo>
                    <a:pt x="93487" y="110337"/>
                  </a:lnTo>
                  <a:lnTo>
                    <a:pt x="93471" y="88277"/>
                  </a:lnTo>
                  <a:lnTo>
                    <a:pt x="134607" y="88277"/>
                  </a:lnTo>
                  <a:lnTo>
                    <a:pt x="134607" y="72377"/>
                  </a:lnTo>
                  <a:lnTo>
                    <a:pt x="93471" y="72377"/>
                  </a:lnTo>
                  <a:lnTo>
                    <a:pt x="93471" y="57492"/>
                  </a:lnTo>
                  <a:lnTo>
                    <a:pt x="94119" y="52781"/>
                  </a:lnTo>
                  <a:lnTo>
                    <a:pt x="95415" y="50317"/>
                  </a:lnTo>
                  <a:lnTo>
                    <a:pt x="96710" y="47726"/>
                  </a:lnTo>
                  <a:lnTo>
                    <a:pt x="99059" y="46431"/>
                  </a:lnTo>
                  <a:lnTo>
                    <a:pt x="132373" y="46431"/>
                  </a:lnTo>
                  <a:lnTo>
                    <a:pt x="130144" y="40164"/>
                  </a:lnTo>
                  <a:lnTo>
                    <a:pt x="126669" y="34607"/>
                  </a:lnTo>
                  <a:lnTo>
                    <a:pt x="122173" y="30280"/>
                  </a:lnTo>
                  <a:lnTo>
                    <a:pt x="116644" y="27189"/>
                  </a:lnTo>
                  <a:lnTo>
                    <a:pt x="110080" y="25333"/>
                  </a:lnTo>
                  <a:lnTo>
                    <a:pt x="102476" y="24714"/>
                  </a:lnTo>
                  <a:close/>
                </a:path>
                <a:path w="275590" h="143510">
                  <a:moveTo>
                    <a:pt x="25069" y="0"/>
                  </a:moveTo>
                  <a:lnTo>
                    <a:pt x="0" y="0"/>
                  </a:lnTo>
                  <a:lnTo>
                    <a:pt x="25946" y="91808"/>
                  </a:lnTo>
                  <a:lnTo>
                    <a:pt x="25946" y="141236"/>
                  </a:lnTo>
                  <a:lnTo>
                    <a:pt x="49606" y="141236"/>
                  </a:lnTo>
                  <a:lnTo>
                    <a:pt x="49606" y="91808"/>
                  </a:lnTo>
                  <a:lnTo>
                    <a:pt x="57638" y="63385"/>
                  </a:lnTo>
                  <a:lnTo>
                    <a:pt x="37769" y="63385"/>
                  </a:lnTo>
                  <a:lnTo>
                    <a:pt x="25069" y="0"/>
                  </a:lnTo>
                  <a:close/>
                </a:path>
                <a:path w="275590" h="143510">
                  <a:moveTo>
                    <a:pt x="134607" y="96215"/>
                  </a:moveTo>
                  <a:lnTo>
                    <a:pt x="111124" y="96215"/>
                  </a:lnTo>
                  <a:lnTo>
                    <a:pt x="111124" y="110337"/>
                  </a:lnTo>
                  <a:lnTo>
                    <a:pt x="110556" y="114985"/>
                  </a:lnTo>
                  <a:lnTo>
                    <a:pt x="108178" y="120053"/>
                  </a:lnTo>
                  <a:lnTo>
                    <a:pt x="105892" y="121284"/>
                  </a:lnTo>
                  <a:lnTo>
                    <a:pt x="132391" y="121284"/>
                  </a:lnTo>
                  <a:lnTo>
                    <a:pt x="132624" y="120624"/>
                  </a:lnTo>
                  <a:lnTo>
                    <a:pt x="134111" y="112208"/>
                  </a:lnTo>
                  <a:lnTo>
                    <a:pt x="134607" y="102400"/>
                  </a:lnTo>
                  <a:lnTo>
                    <a:pt x="134607" y="96215"/>
                  </a:lnTo>
                  <a:close/>
                </a:path>
                <a:path w="275590" h="143510">
                  <a:moveTo>
                    <a:pt x="132373" y="46431"/>
                  </a:moveTo>
                  <a:lnTo>
                    <a:pt x="105778" y="46431"/>
                  </a:lnTo>
                  <a:lnTo>
                    <a:pt x="108013" y="47726"/>
                  </a:lnTo>
                  <a:lnTo>
                    <a:pt x="109181" y="50317"/>
                  </a:lnTo>
                  <a:lnTo>
                    <a:pt x="110477" y="52781"/>
                  </a:lnTo>
                  <a:lnTo>
                    <a:pt x="111124" y="57492"/>
                  </a:lnTo>
                  <a:lnTo>
                    <a:pt x="111124" y="72377"/>
                  </a:lnTo>
                  <a:lnTo>
                    <a:pt x="134607" y="72377"/>
                  </a:lnTo>
                  <a:lnTo>
                    <a:pt x="132624" y="47137"/>
                  </a:lnTo>
                  <a:lnTo>
                    <a:pt x="132373" y="46431"/>
                  </a:lnTo>
                  <a:close/>
                </a:path>
                <a:path w="275590" h="143510">
                  <a:moveTo>
                    <a:pt x="75552" y="0"/>
                  </a:moveTo>
                  <a:lnTo>
                    <a:pt x="50482" y="0"/>
                  </a:lnTo>
                  <a:lnTo>
                    <a:pt x="37769" y="63385"/>
                  </a:lnTo>
                  <a:lnTo>
                    <a:pt x="57638" y="63385"/>
                  </a:lnTo>
                  <a:lnTo>
                    <a:pt x="75552" y="0"/>
                  </a:lnTo>
                  <a:close/>
                </a:path>
                <a:path w="275590" h="143510">
                  <a:moveTo>
                    <a:pt x="202701" y="46431"/>
                  </a:moveTo>
                  <a:lnTo>
                    <a:pt x="175463" y="46431"/>
                  </a:lnTo>
                  <a:lnTo>
                    <a:pt x="177584" y="47256"/>
                  </a:lnTo>
                  <a:lnTo>
                    <a:pt x="178879" y="48907"/>
                  </a:lnTo>
                  <a:lnTo>
                    <a:pt x="180174" y="50431"/>
                  </a:lnTo>
                  <a:lnTo>
                    <a:pt x="180562" y="52019"/>
                  </a:lnTo>
                  <a:lnTo>
                    <a:pt x="180604" y="52190"/>
                  </a:lnTo>
                  <a:lnTo>
                    <a:pt x="180695" y="52566"/>
                  </a:lnTo>
                  <a:lnTo>
                    <a:pt x="159283" y="77444"/>
                  </a:lnTo>
                  <a:lnTo>
                    <a:pt x="154635" y="80505"/>
                  </a:lnTo>
                  <a:lnTo>
                    <a:pt x="137921" y="123164"/>
                  </a:lnTo>
                  <a:lnTo>
                    <a:pt x="139413" y="128346"/>
                  </a:lnTo>
                  <a:lnTo>
                    <a:pt x="140085" y="130581"/>
                  </a:lnTo>
                  <a:lnTo>
                    <a:pt x="144271" y="135585"/>
                  </a:lnTo>
                  <a:lnTo>
                    <a:pt x="148513" y="140525"/>
                  </a:lnTo>
                  <a:lnTo>
                    <a:pt x="153923" y="143001"/>
                  </a:lnTo>
                  <a:lnTo>
                    <a:pt x="165582" y="143001"/>
                  </a:lnTo>
                  <a:lnTo>
                    <a:pt x="169697" y="141820"/>
                  </a:lnTo>
                  <a:lnTo>
                    <a:pt x="176060" y="137121"/>
                  </a:lnTo>
                  <a:lnTo>
                    <a:pt x="178701" y="133413"/>
                  </a:lnTo>
                  <a:lnTo>
                    <a:pt x="180822" y="128346"/>
                  </a:lnTo>
                  <a:lnTo>
                    <a:pt x="204333" y="128346"/>
                  </a:lnTo>
                  <a:lnTo>
                    <a:pt x="204304" y="121284"/>
                  </a:lnTo>
                  <a:lnTo>
                    <a:pt x="167639" y="121284"/>
                  </a:lnTo>
                  <a:lnTo>
                    <a:pt x="165341" y="120281"/>
                  </a:lnTo>
                  <a:lnTo>
                    <a:pt x="163702" y="118287"/>
                  </a:lnTo>
                  <a:lnTo>
                    <a:pt x="162166" y="116166"/>
                  </a:lnTo>
                  <a:lnTo>
                    <a:pt x="161404" y="113220"/>
                  </a:lnTo>
                  <a:lnTo>
                    <a:pt x="161404" y="105575"/>
                  </a:lnTo>
                  <a:lnTo>
                    <a:pt x="176707" y="88277"/>
                  </a:lnTo>
                  <a:lnTo>
                    <a:pt x="179412" y="85559"/>
                  </a:lnTo>
                  <a:lnTo>
                    <a:pt x="180822" y="83324"/>
                  </a:lnTo>
                  <a:lnTo>
                    <a:pt x="204304" y="83324"/>
                  </a:lnTo>
                  <a:lnTo>
                    <a:pt x="204304" y="60553"/>
                  </a:lnTo>
                  <a:lnTo>
                    <a:pt x="203881" y="53085"/>
                  </a:lnTo>
                  <a:lnTo>
                    <a:pt x="203797" y="52019"/>
                  </a:lnTo>
                  <a:lnTo>
                    <a:pt x="202701" y="46431"/>
                  </a:lnTo>
                  <a:close/>
                </a:path>
                <a:path w="275590" h="143510">
                  <a:moveTo>
                    <a:pt x="204333" y="128346"/>
                  </a:moveTo>
                  <a:lnTo>
                    <a:pt x="180822" y="128346"/>
                  </a:lnTo>
                  <a:lnTo>
                    <a:pt x="180822" y="130581"/>
                  </a:lnTo>
                  <a:lnTo>
                    <a:pt x="185407" y="141236"/>
                  </a:lnTo>
                  <a:lnTo>
                    <a:pt x="206070" y="141236"/>
                  </a:lnTo>
                  <a:lnTo>
                    <a:pt x="205244" y="138531"/>
                  </a:lnTo>
                  <a:lnTo>
                    <a:pt x="204711" y="136055"/>
                  </a:lnTo>
                  <a:lnTo>
                    <a:pt x="204482" y="133819"/>
                  </a:lnTo>
                  <a:lnTo>
                    <a:pt x="204355" y="131584"/>
                  </a:lnTo>
                  <a:lnTo>
                    <a:pt x="204333" y="128346"/>
                  </a:lnTo>
                  <a:close/>
                </a:path>
                <a:path w="275590" h="143510">
                  <a:moveTo>
                    <a:pt x="204304" y="83324"/>
                  </a:moveTo>
                  <a:lnTo>
                    <a:pt x="180822" y="83324"/>
                  </a:lnTo>
                  <a:lnTo>
                    <a:pt x="180822" y="114045"/>
                  </a:lnTo>
                  <a:lnTo>
                    <a:pt x="179428" y="116166"/>
                  </a:lnTo>
                  <a:lnTo>
                    <a:pt x="178053" y="117754"/>
                  </a:lnTo>
                  <a:lnTo>
                    <a:pt x="176402" y="119164"/>
                  </a:lnTo>
                  <a:lnTo>
                    <a:pt x="174878" y="120586"/>
                  </a:lnTo>
                  <a:lnTo>
                    <a:pt x="172935" y="121284"/>
                  </a:lnTo>
                  <a:lnTo>
                    <a:pt x="204304" y="121284"/>
                  </a:lnTo>
                  <a:lnTo>
                    <a:pt x="204304" y="83324"/>
                  </a:lnTo>
                  <a:close/>
                </a:path>
                <a:path w="275590" h="143510">
                  <a:moveTo>
                    <a:pt x="172529" y="24714"/>
                  </a:moveTo>
                  <a:lnTo>
                    <a:pt x="140622" y="52019"/>
                  </a:lnTo>
                  <a:lnTo>
                    <a:pt x="140042" y="64439"/>
                  </a:lnTo>
                  <a:lnTo>
                    <a:pt x="163525" y="64439"/>
                  </a:lnTo>
                  <a:lnTo>
                    <a:pt x="163525" y="55613"/>
                  </a:lnTo>
                  <a:lnTo>
                    <a:pt x="164016" y="53085"/>
                  </a:lnTo>
                  <a:lnTo>
                    <a:pt x="164117" y="52566"/>
                  </a:lnTo>
                  <a:lnTo>
                    <a:pt x="164223" y="52019"/>
                  </a:lnTo>
                  <a:lnTo>
                    <a:pt x="167055" y="47548"/>
                  </a:lnTo>
                  <a:lnTo>
                    <a:pt x="169341" y="46431"/>
                  </a:lnTo>
                  <a:lnTo>
                    <a:pt x="202701" y="46431"/>
                  </a:lnTo>
                  <a:lnTo>
                    <a:pt x="202459" y="45196"/>
                  </a:lnTo>
                  <a:lnTo>
                    <a:pt x="202407" y="44931"/>
                  </a:lnTo>
                  <a:lnTo>
                    <a:pt x="200111" y="38973"/>
                  </a:lnTo>
                  <a:lnTo>
                    <a:pt x="200034" y="38774"/>
                  </a:lnTo>
                  <a:lnTo>
                    <a:pt x="180373" y="25288"/>
                  </a:lnTo>
                  <a:lnTo>
                    <a:pt x="172529" y="24714"/>
                  </a:lnTo>
                  <a:close/>
                </a:path>
                <a:path w="275590" h="143510">
                  <a:moveTo>
                    <a:pt x="234848" y="26479"/>
                  </a:moveTo>
                  <a:lnTo>
                    <a:pt x="211366" y="26479"/>
                  </a:lnTo>
                  <a:lnTo>
                    <a:pt x="211366" y="141236"/>
                  </a:lnTo>
                  <a:lnTo>
                    <a:pt x="234848" y="141236"/>
                  </a:lnTo>
                  <a:lnTo>
                    <a:pt x="234848" y="56019"/>
                  </a:lnTo>
                  <a:lnTo>
                    <a:pt x="235673" y="52616"/>
                  </a:lnTo>
                  <a:lnTo>
                    <a:pt x="238963" y="47663"/>
                  </a:lnTo>
                  <a:lnTo>
                    <a:pt x="241261" y="46431"/>
                  </a:lnTo>
                  <a:lnTo>
                    <a:pt x="275014" y="46431"/>
                  </a:lnTo>
                  <a:lnTo>
                    <a:pt x="274929" y="45313"/>
                  </a:lnTo>
                  <a:lnTo>
                    <a:pt x="273862" y="40246"/>
                  </a:lnTo>
                  <a:lnTo>
                    <a:pt x="273768" y="39725"/>
                  </a:lnTo>
                  <a:lnTo>
                    <a:pt x="234848" y="39725"/>
                  </a:lnTo>
                  <a:lnTo>
                    <a:pt x="234848" y="26479"/>
                  </a:lnTo>
                  <a:close/>
                </a:path>
                <a:path w="275590" h="143510">
                  <a:moveTo>
                    <a:pt x="275014" y="46431"/>
                  </a:moveTo>
                  <a:lnTo>
                    <a:pt x="247027" y="46431"/>
                  </a:lnTo>
                  <a:lnTo>
                    <a:pt x="248970" y="47434"/>
                  </a:lnTo>
                  <a:lnTo>
                    <a:pt x="250024" y="49428"/>
                  </a:lnTo>
                  <a:lnTo>
                    <a:pt x="251205" y="51320"/>
                  </a:lnTo>
                  <a:lnTo>
                    <a:pt x="251790" y="54432"/>
                  </a:lnTo>
                  <a:lnTo>
                    <a:pt x="251790" y="67259"/>
                  </a:lnTo>
                  <a:lnTo>
                    <a:pt x="275450" y="67259"/>
                  </a:lnTo>
                  <a:lnTo>
                    <a:pt x="275384" y="51320"/>
                  </a:lnTo>
                  <a:lnTo>
                    <a:pt x="275107" y="47663"/>
                  </a:lnTo>
                  <a:lnTo>
                    <a:pt x="275014" y="46431"/>
                  </a:lnTo>
                  <a:close/>
                </a:path>
                <a:path w="275590" h="143510">
                  <a:moveTo>
                    <a:pt x="261746" y="24714"/>
                  </a:moveTo>
                  <a:lnTo>
                    <a:pt x="251028" y="24714"/>
                  </a:lnTo>
                  <a:lnTo>
                    <a:pt x="246494" y="26187"/>
                  </a:lnTo>
                  <a:lnTo>
                    <a:pt x="239433" y="32067"/>
                  </a:lnTo>
                  <a:lnTo>
                    <a:pt x="236727" y="35598"/>
                  </a:lnTo>
                  <a:lnTo>
                    <a:pt x="234848" y="39725"/>
                  </a:lnTo>
                  <a:lnTo>
                    <a:pt x="273768" y="39725"/>
                  </a:lnTo>
                  <a:lnTo>
                    <a:pt x="261746" y="24714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635000" y="2121420"/>
              <a:ext cx="1628775" cy="516255"/>
            </a:xfrm>
            <a:custGeom>
              <a:avLst/>
              <a:gdLst/>
              <a:ahLst/>
              <a:cxnLst/>
              <a:rect l="l" t="t" r="r" b="b"/>
              <a:pathLst>
                <a:path w="1628775" h="516255">
                  <a:moveTo>
                    <a:pt x="1628279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628279" y="515886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627646" y="2113813"/>
              <a:ext cx="1635760" cy="530860"/>
            </a:xfrm>
            <a:custGeom>
              <a:avLst/>
              <a:gdLst/>
              <a:ahLst/>
              <a:cxnLst/>
              <a:rect l="l" t="t" r="r" b="b"/>
              <a:pathLst>
                <a:path w="1635760" h="530860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515620"/>
                  </a:lnTo>
                  <a:lnTo>
                    <a:pt x="1628279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7353" y="523506"/>
                  </a:lnTo>
                  <a:lnTo>
                    <a:pt x="14706" y="523506"/>
                  </a:lnTo>
                  <a:lnTo>
                    <a:pt x="1628279" y="523506"/>
                  </a:lnTo>
                  <a:lnTo>
                    <a:pt x="1635633" y="523506"/>
                  </a:lnTo>
                  <a:lnTo>
                    <a:pt x="1635633" y="523240"/>
                  </a:lnTo>
                  <a:lnTo>
                    <a:pt x="1635633" y="51562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786542" y="2298481"/>
              <a:ext cx="924560" cy="178435"/>
            </a:xfrm>
            <a:custGeom>
              <a:avLst/>
              <a:gdLst/>
              <a:ahLst/>
              <a:cxnLst/>
              <a:rect l="l" t="t" r="r" b="b"/>
              <a:pathLst>
                <a:path w="924560" h="178435">
                  <a:moveTo>
                    <a:pt x="41008" y="0"/>
                  </a:moveTo>
                  <a:lnTo>
                    <a:pt x="20066" y="0"/>
                  </a:lnTo>
                  <a:lnTo>
                    <a:pt x="12357" y="3060"/>
                  </a:lnTo>
                  <a:lnTo>
                    <a:pt x="502" y="29362"/>
                  </a:lnTo>
                  <a:lnTo>
                    <a:pt x="462" y="29604"/>
                  </a:lnTo>
                  <a:lnTo>
                    <a:pt x="0" y="39369"/>
                  </a:lnTo>
                  <a:lnTo>
                    <a:pt x="0" y="105397"/>
                  </a:lnTo>
                  <a:lnTo>
                    <a:pt x="12357" y="141706"/>
                  </a:lnTo>
                  <a:lnTo>
                    <a:pt x="20066" y="144767"/>
                  </a:lnTo>
                  <a:lnTo>
                    <a:pt x="41008" y="144767"/>
                  </a:lnTo>
                  <a:lnTo>
                    <a:pt x="48717" y="141706"/>
                  </a:lnTo>
                  <a:lnTo>
                    <a:pt x="53670" y="135585"/>
                  </a:lnTo>
                  <a:lnTo>
                    <a:pt x="56911" y="130255"/>
                  </a:lnTo>
                  <a:lnTo>
                    <a:pt x="57979" y="127114"/>
                  </a:lnTo>
                  <a:lnTo>
                    <a:pt x="27127" y="127114"/>
                  </a:lnTo>
                  <a:lnTo>
                    <a:pt x="24472" y="126466"/>
                  </a:lnTo>
                  <a:lnTo>
                    <a:pt x="17653" y="111048"/>
                  </a:lnTo>
                  <a:lnTo>
                    <a:pt x="17653" y="33718"/>
                  </a:lnTo>
                  <a:lnTo>
                    <a:pt x="27127" y="17652"/>
                  </a:lnTo>
                  <a:lnTo>
                    <a:pt x="57979" y="17652"/>
                  </a:lnTo>
                  <a:lnTo>
                    <a:pt x="56911" y="14511"/>
                  </a:lnTo>
                  <a:lnTo>
                    <a:pt x="53670" y="9182"/>
                  </a:lnTo>
                  <a:lnTo>
                    <a:pt x="48717" y="3060"/>
                  </a:lnTo>
                  <a:lnTo>
                    <a:pt x="41008" y="0"/>
                  </a:lnTo>
                  <a:close/>
                </a:path>
                <a:path w="924560" h="178435">
                  <a:moveTo>
                    <a:pt x="61074" y="85623"/>
                  </a:moveTo>
                  <a:lnTo>
                    <a:pt x="43421" y="85623"/>
                  </a:lnTo>
                  <a:lnTo>
                    <a:pt x="43421" y="111048"/>
                  </a:lnTo>
                  <a:lnTo>
                    <a:pt x="43037" y="115163"/>
                  </a:lnTo>
                  <a:lnTo>
                    <a:pt x="43014" y="115404"/>
                  </a:lnTo>
                  <a:lnTo>
                    <a:pt x="42189" y="118465"/>
                  </a:lnTo>
                  <a:lnTo>
                    <a:pt x="41478" y="121526"/>
                  </a:lnTo>
                  <a:lnTo>
                    <a:pt x="40182" y="123761"/>
                  </a:lnTo>
                  <a:lnTo>
                    <a:pt x="36537" y="126466"/>
                  </a:lnTo>
                  <a:lnTo>
                    <a:pt x="33947" y="127114"/>
                  </a:lnTo>
                  <a:lnTo>
                    <a:pt x="57979" y="127114"/>
                  </a:lnTo>
                  <a:lnTo>
                    <a:pt x="59118" y="123761"/>
                  </a:lnTo>
                  <a:lnTo>
                    <a:pt x="59224" y="123448"/>
                  </a:lnTo>
                  <a:lnTo>
                    <a:pt x="60571" y="115404"/>
                  </a:lnTo>
                  <a:lnTo>
                    <a:pt x="60612" y="115163"/>
                  </a:lnTo>
                  <a:lnTo>
                    <a:pt x="61074" y="105397"/>
                  </a:lnTo>
                  <a:lnTo>
                    <a:pt x="61074" y="85623"/>
                  </a:lnTo>
                  <a:close/>
                </a:path>
                <a:path w="924560" h="178435">
                  <a:moveTo>
                    <a:pt x="57979" y="17652"/>
                  </a:moveTo>
                  <a:lnTo>
                    <a:pt x="33947" y="17652"/>
                  </a:lnTo>
                  <a:lnTo>
                    <a:pt x="36537" y="18364"/>
                  </a:lnTo>
                  <a:lnTo>
                    <a:pt x="38303" y="19773"/>
                  </a:lnTo>
                  <a:lnTo>
                    <a:pt x="40182" y="21069"/>
                  </a:lnTo>
                  <a:lnTo>
                    <a:pt x="41478" y="23240"/>
                  </a:lnTo>
                  <a:lnTo>
                    <a:pt x="42189" y="26301"/>
                  </a:lnTo>
                  <a:lnTo>
                    <a:pt x="43014" y="29362"/>
                  </a:lnTo>
                  <a:lnTo>
                    <a:pt x="43421" y="33718"/>
                  </a:lnTo>
                  <a:lnTo>
                    <a:pt x="43421" y="59143"/>
                  </a:lnTo>
                  <a:lnTo>
                    <a:pt x="61074" y="59143"/>
                  </a:lnTo>
                  <a:lnTo>
                    <a:pt x="61074" y="39369"/>
                  </a:lnTo>
                  <a:lnTo>
                    <a:pt x="60612" y="29604"/>
                  </a:lnTo>
                  <a:lnTo>
                    <a:pt x="59224" y="21318"/>
                  </a:lnTo>
                  <a:lnTo>
                    <a:pt x="57979" y="17652"/>
                  </a:lnTo>
                  <a:close/>
                </a:path>
                <a:path w="924560" h="178435">
                  <a:moveTo>
                    <a:pt x="114655" y="26479"/>
                  </a:moveTo>
                  <a:lnTo>
                    <a:pt x="93472" y="26479"/>
                  </a:lnTo>
                  <a:lnTo>
                    <a:pt x="85699" y="29781"/>
                  </a:lnTo>
                  <a:lnTo>
                    <a:pt x="73520" y="67614"/>
                  </a:lnTo>
                  <a:lnTo>
                    <a:pt x="73640" y="106286"/>
                  </a:lnTo>
                  <a:lnTo>
                    <a:pt x="93472" y="144767"/>
                  </a:lnTo>
                  <a:lnTo>
                    <a:pt x="114655" y="144767"/>
                  </a:lnTo>
                  <a:lnTo>
                    <a:pt x="122364" y="141477"/>
                  </a:lnTo>
                  <a:lnTo>
                    <a:pt x="127190" y="134886"/>
                  </a:lnTo>
                  <a:lnTo>
                    <a:pt x="130433" y="129224"/>
                  </a:lnTo>
                  <a:lnTo>
                    <a:pt x="130546" y="128879"/>
                  </a:lnTo>
                  <a:lnTo>
                    <a:pt x="99593" y="128879"/>
                  </a:lnTo>
                  <a:lnTo>
                    <a:pt x="96291" y="127292"/>
                  </a:lnTo>
                  <a:lnTo>
                    <a:pt x="94183" y="124117"/>
                  </a:lnTo>
                  <a:lnTo>
                    <a:pt x="92176" y="120929"/>
                  </a:lnTo>
                  <a:lnTo>
                    <a:pt x="91173" y="114985"/>
                  </a:lnTo>
                  <a:lnTo>
                    <a:pt x="91173" y="56375"/>
                  </a:lnTo>
                  <a:lnTo>
                    <a:pt x="99593" y="42367"/>
                  </a:lnTo>
                  <a:lnTo>
                    <a:pt x="130542" y="42367"/>
                  </a:lnTo>
                  <a:lnTo>
                    <a:pt x="130433" y="42033"/>
                  </a:lnTo>
                  <a:lnTo>
                    <a:pt x="127190" y="36372"/>
                  </a:lnTo>
                  <a:lnTo>
                    <a:pt x="122364" y="29781"/>
                  </a:lnTo>
                  <a:lnTo>
                    <a:pt x="114655" y="26479"/>
                  </a:lnTo>
                  <a:close/>
                </a:path>
                <a:path w="924560" h="178435">
                  <a:moveTo>
                    <a:pt x="130542" y="42367"/>
                  </a:moveTo>
                  <a:lnTo>
                    <a:pt x="108534" y="42367"/>
                  </a:lnTo>
                  <a:lnTo>
                    <a:pt x="111772" y="44018"/>
                  </a:lnTo>
                  <a:lnTo>
                    <a:pt x="113678" y="47142"/>
                  </a:lnTo>
                  <a:lnTo>
                    <a:pt x="115781" y="50317"/>
                  </a:lnTo>
                  <a:lnTo>
                    <a:pt x="115900" y="50495"/>
                  </a:lnTo>
                  <a:lnTo>
                    <a:pt x="116954" y="56375"/>
                  </a:lnTo>
                  <a:lnTo>
                    <a:pt x="116954" y="114985"/>
                  </a:lnTo>
                  <a:lnTo>
                    <a:pt x="115900" y="120929"/>
                  </a:lnTo>
                  <a:lnTo>
                    <a:pt x="113779" y="124117"/>
                  </a:lnTo>
                  <a:lnTo>
                    <a:pt x="111772" y="127292"/>
                  </a:lnTo>
                  <a:lnTo>
                    <a:pt x="108534" y="128879"/>
                  </a:lnTo>
                  <a:lnTo>
                    <a:pt x="130546" y="128879"/>
                  </a:lnTo>
                  <a:lnTo>
                    <a:pt x="132751" y="122126"/>
                  </a:lnTo>
                  <a:lnTo>
                    <a:pt x="134143" y="113594"/>
                  </a:lnTo>
                  <a:lnTo>
                    <a:pt x="134483" y="106286"/>
                  </a:lnTo>
                  <a:lnTo>
                    <a:pt x="134607" y="67614"/>
                  </a:lnTo>
                  <a:lnTo>
                    <a:pt x="134143" y="57654"/>
                  </a:lnTo>
                  <a:lnTo>
                    <a:pt x="132751" y="49126"/>
                  </a:lnTo>
                  <a:lnTo>
                    <a:pt x="130542" y="42367"/>
                  </a:lnTo>
                  <a:close/>
                </a:path>
                <a:path w="924560" h="178435">
                  <a:moveTo>
                    <a:pt x="164706" y="28244"/>
                  </a:moveTo>
                  <a:lnTo>
                    <a:pt x="147053" y="28244"/>
                  </a:lnTo>
                  <a:lnTo>
                    <a:pt x="147053" y="143001"/>
                  </a:lnTo>
                  <a:lnTo>
                    <a:pt x="164706" y="143001"/>
                  </a:lnTo>
                  <a:lnTo>
                    <a:pt x="164706" y="55143"/>
                  </a:lnTo>
                  <a:lnTo>
                    <a:pt x="165760" y="50787"/>
                  </a:lnTo>
                  <a:lnTo>
                    <a:pt x="167881" y="47485"/>
                  </a:lnTo>
                  <a:lnTo>
                    <a:pt x="170002" y="44081"/>
                  </a:lnTo>
                  <a:lnTo>
                    <a:pt x="173126" y="42367"/>
                  </a:lnTo>
                  <a:lnTo>
                    <a:pt x="242898" y="42367"/>
                  </a:lnTo>
                  <a:lnTo>
                    <a:pt x="242856" y="42189"/>
                  </a:lnTo>
                  <a:lnTo>
                    <a:pt x="203200" y="42189"/>
                  </a:lnTo>
                  <a:lnTo>
                    <a:pt x="203086" y="41668"/>
                  </a:lnTo>
                  <a:lnTo>
                    <a:pt x="202969" y="41135"/>
                  </a:lnTo>
                  <a:lnTo>
                    <a:pt x="164706" y="41135"/>
                  </a:lnTo>
                  <a:lnTo>
                    <a:pt x="164706" y="28244"/>
                  </a:lnTo>
                  <a:close/>
                </a:path>
                <a:path w="924560" h="178435">
                  <a:moveTo>
                    <a:pt x="213017" y="42367"/>
                  </a:moveTo>
                  <a:lnTo>
                    <a:pt x="180771" y="42367"/>
                  </a:lnTo>
                  <a:lnTo>
                    <a:pt x="183248" y="43776"/>
                  </a:lnTo>
                  <a:lnTo>
                    <a:pt x="184719" y="46723"/>
                  </a:lnTo>
                  <a:lnTo>
                    <a:pt x="186182" y="49428"/>
                  </a:lnTo>
                  <a:lnTo>
                    <a:pt x="186925" y="53606"/>
                  </a:lnTo>
                  <a:lnTo>
                    <a:pt x="186956" y="143001"/>
                  </a:lnTo>
                  <a:lnTo>
                    <a:pt x="204609" y="143001"/>
                  </a:lnTo>
                  <a:lnTo>
                    <a:pt x="204609" y="55143"/>
                  </a:lnTo>
                  <a:lnTo>
                    <a:pt x="205663" y="50787"/>
                  </a:lnTo>
                  <a:lnTo>
                    <a:pt x="207784" y="47485"/>
                  </a:lnTo>
                  <a:lnTo>
                    <a:pt x="209905" y="44081"/>
                  </a:lnTo>
                  <a:lnTo>
                    <a:pt x="213017" y="42367"/>
                  </a:lnTo>
                  <a:close/>
                </a:path>
                <a:path w="924560" h="178435">
                  <a:moveTo>
                    <a:pt x="242898" y="42367"/>
                  </a:moveTo>
                  <a:lnTo>
                    <a:pt x="220675" y="42367"/>
                  </a:lnTo>
                  <a:lnTo>
                    <a:pt x="223139" y="43776"/>
                  </a:lnTo>
                  <a:lnTo>
                    <a:pt x="224623" y="46723"/>
                  </a:lnTo>
                  <a:lnTo>
                    <a:pt x="226085" y="49428"/>
                  </a:lnTo>
                  <a:lnTo>
                    <a:pt x="226816" y="53606"/>
                  </a:lnTo>
                  <a:lnTo>
                    <a:pt x="226847" y="143001"/>
                  </a:lnTo>
                  <a:lnTo>
                    <a:pt x="244500" y="143001"/>
                  </a:lnTo>
                  <a:lnTo>
                    <a:pt x="244500" y="53606"/>
                  </a:lnTo>
                  <a:lnTo>
                    <a:pt x="243980" y="47485"/>
                  </a:lnTo>
                  <a:lnTo>
                    <a:pt x="243916" y="46723"/>
                  </a:lnTo>
                  <a:lnTo>
                    <a:pt x="242898" y="42367"/>
                  </a:lnTo>
                  <a:close/>
                </a:path>
                <a:path w="924560" h="178435">
                  <a:moveTo>
                    <a:pt x="230085" y="26479"/>
                  </a:moveTo>
                  <a:lnTo>
                    <a:pt x="219735" y="26479"/>
                  </a:lnTo>
                  <a:lnTo>
                    <a:pt x="215315" y="27952"/>
                  </a:lnTo>
                  <a:lnTo>
                    <a:pt x="211670" y="30899"/>
                  </a:lnTo>
                  <a:lnTo>
                    <a:pt x="208013" y="33718"/>
                  </a:lnTo>
                  <a:lnTo>
                    <a:pt x="205193" y="37490"/>
                  </a:lnTo>
                  <a:lnTo>
                    <a:pt x="203200" y="42189"/>
                  </a:lnTo>
                  <a:lnTo>
                    <a:pt x="242856" y="42189"/>
                  </a:lnTo>
                  <a:lnTo>
                    <a:pt x="242735" y="41668"/>
                  </a:lnTo>
                  <a:lnTo>
                    <a:pt x="241885" y="37490"/>
                  </a:lnTo>
                  <a:lnTo>
                    <a:pt x="241763" y="36893"/>
                  </a:lnTo>
                  <a:lnTo>
                    <a:pt x="241681" y="36487"/>
                  </a:lnTo>
                  <a:lnTo>
                    <a:pt x="239828" y="32842"/>
                  </a:lnTo>
                  <a:lnTo>
                    <a:pt x="239737" y="32664"/>
                  </a:lnTo>
                  <a:lnTo>
                    <a:pt x="234361" y="27952"/>
                  </a:lnTo>
                  <a:lnTo>
                    <a:pt x="234870" y="27952"/>
                  </a:lnTo>
                  <a:lnTo>
                    <a:pt x="230085" y="26479"/>
                  </a:lnTo>
                  <a:close/>
                </a:path>
                <a:path w="924560" h="178435">
                  <a:moveTo>
                    <a:pt x="190309" y="26479"/>
                  </a:moveTo>
                  <a:lnTo>
                    <a:pt x="179832" y="26479"/>
                  </a:lnTo>
                  <a:lnTo>
                    <a:pt x="175462" y="27952"/>
                  </a:lnTo>
                  <a:lnTo>
                    <a:pt x="168821" y="33426"/>
                  </a:lnTo>
                  <a:lnTo>
                    <a:pt x="166357" y="36893"/>
                  </a:lnTo>
                  <a:lnTo>
                    <a:pt x="164706" y="41135"/>
                  </a:lnTo>
                  <a:lnTo>
                    <a:pt x="202969" y="41135"/>
                  </a:lnTo>
                  <a:lnTo>
                    <a:pt x="202043" y="36893"/>
                  </a:lnTo>
                  <a:lnTo>
                    <a:pt x="201870" y="36487"/>
                  </a:lnTo>
                  <a:lnTo>
                    <a:pt x="200012" y="32842"/>
                  </a:lnTo>
                  <a:lnTo>
                    <a:pt x="197192" y="30365"/>
                  </a:lnTo>
                  <a:lnTo>
                    <a:pt x="194555" y="27952"/>
                  </a:lnTo>
                  <a:lnTo>
                    <a:pt x="194916" y="27952"/>
                  </a:lnTo>
                  <a:lnTo>
                    <a:pt x="190309" y="26479"/>
                  </a:lnTo>
                  <a:close/>
                </a:path>
                <a:path w="924560" h="178435">
                  <a:moveTo>
                    <a:pt x="274447" y="28244"/>
                  </a:moveTo>
                  <a:lnTo>
                    <a:pt x="256781" y="28244"/>
                  </a:lnTo>
                  <a:lnTo>
                    <a:pt x="256781" y="178307"/>
                  </a:lnTo>
                  <a:lnTo>
                    <a:pt x="274447" y="178307"/>
                  </a:lnTo>
                  <a:lnTo>
                    <a:pt x="274447" y="130111"/>
                  </a:lnTo>
                  <a:lnTo>
                    <a:pt x="315455" y="130111"/>
                  </a:lnTo>
                  <a:lnTo>
                    <a:pt x="315760" y="128879"/>
                  </a:lnTo>
                  <a:lnTo>
                    <a:pt x="283616" y="128879"/>
                  </a:lnTo>
                  <a:lnTo>
                    <a:pt x="280149" y="127228"/>
                  </a:lnTo>
                  <a:lnTo>
                    <a:pt x="277799" y="123939"/>
                  </a:lnTo>
                  <a:lnTo>
                    <a:pt x="275564" y="120522"/>
                  </a:lnTo>
                  <a:lnTo>
                    <a:pt x="274447" y="116103"/>
                  </a:lnTo>
                  <a:lnTo>
                    <a:pt x="274447" y="55143"/>
                  </a:lnTo>
                  <a:lnTo>
                    <a:pt x="275564" y="50787"/>
                  </a:lnTo>
                  <a:lnTo>
                    <a:pt x="277799" y="47485"/>
                  </a:lnTo>
                  <a:lnTo>
                    <a:pt x="280149" y="44081"/>
                  </a:lnTo>
                  <a:lnTo>
                    <a:pt x="283616" y="42367"/>
                  </a:lnTo>
                  <a:lnTo>
                    <a:pt x="315741" y="42367"/>
                  </a:lnTo>
                  <a:lnTo>
                    <a:pt x="315433" y="41135"/>
                  </a:lnTo>
                  <a:lnTo>
                    <a:pt x="274447" y="41135"/>
                  </a:lnTo>
                  <a:lnTo>
                    <a:pt x="274447" y="28244"/>
                  </a:lnTo>
                  <a:close/>
                </a:path>
                <a:path w="924560" h="178435">
                  <a:moveTo>
                    <a:pt x="315455" y="130111"/>
                  </a:moveTo>
                  <a:lnTo>
                    <a:pt x="274447" y="130111"/>
                  </a:lnTo>
                  <a:lnTo>
                    <a:pt x="276212" y="134111"/>
                  </a:lnTo>
                  <a:lnTo>
                    <a:pt x="278790" y="137591"/>
                  </a:lnTo>
                  <a:lnTo>
                    <a:pt x="282206" y="140525"/>
                  </a:lnTo>
                  <a:lnTo>
                    <a:pt x="285737" y="143357"/>
                  </a:lnTo>
                  <a:lnTo>
                    <a:pt x="290334" y="144767"/>
                  </a:lnTo>
                  <a:lnTo>
                    <a:pt x="303987" y="144767"/>
                  </a:lnTo>
                  <a:lnTo>
                    <a:pt x="309638" y="141998"/>
                  </a:lnTo>
                  <a:lnTo>
                    <a:pt x="312928" y="136474"/>
                  </a:lnTo>
                  <a:lnTo>
                    <a:pt x="315092" y="131573"/>
                  </a:lnTo>
                  <a:lnTo>
                    <a:pt x="315455" y="130111"/>
                  </a:lnTo>
                  <a:close/>
                </a:path>
                <a:path w="924560" h="178435">
                  <a:moveTo>
                    <a:pt x="315741" y="42367"/>
                  </a:moveTo>
                  <a:lnTo>
                    <a:pt x="292455" y="42367"/>
                  </a:lnTo>
                  <a:lnTo>
                    <a:pt x="295503" y="43840"/>
                  </a:lnTo>
                  <a:lnTo>
                    <a:pt x="297395" y="46786"/>
                  </a:lnTo>
                  <a:lnTo>
                    <a:pt x="299275" y="49606"/>
                  </a:lnTo>
                  <a:lnTo>
                    <a:pt x="300118" y="53458"/>
                  </a:lnTo>
                  <a:lnTo>
                    <a:pt x="300117" y="117800"/>
                  </a:lnTo>
                  <a:lnTo>
                    <a:pt x="299275" y="121704"/>
                  </a:lnTo>
                  <a:lnTo>
                    <a:pt x="297395" y="124637"/>
                  </a:lnTo>
                  <a:lnTo>
                    <a:pt x="295503" y="127469"/>
                  </a:lnTo>
                  <a:lnTo>
                    <a:pt x="292455" y="128879"/>
                  </a:lnTo>
                  <a:lnTo>
                    <a:pt x="315760" y="128879"/>
                  </a:lnTo>
                  <a:lnTo>
                    <a:pt x="316636" y="125348"/>
                  </a:lnTo>
                  <a:lnTo>
                    <a:pt x="317560" y="117800"/>
                  </a:lnTo>
                  <a:lnTo>
                    <a:pt x="317868" y="108927"/>
                  </a:lnTo>
                  <a:lnTo>
                    <a:pt x="317776" y="59677"/>
                  </a:lnTo>
                  <a:lnTo>
                    <a:pt x="317619" y="55143"/>
                  </a:lnTo>
                  <a:lnTo>
                    <a:pt x="317560" y="53458"/>
                  </a:lnTo>
                  <a:lnTo>
                    <a:pt x="316826" y="47485"/>
                  </a:lnTo>
                  <a:lnTo>
                    <a:pt x="316740" y="46786"/>
                  </a:lnTo>
                  <a:lnTo>
                    <a:pt x="316636" y="45943"/>
                  </a:lnTo>
                  <a:lnTo>
                    <a:pt x="315741" y="42367"/>
                  </a:lnTo>
                  <a:close/>
                </a:path>
                <a:path w="924560" h="178435">
                  <a:moveTo>
                    <a:pt x="303987" y="26479"/>
                  </a:moveTo>
                  <a:lnTo>
                    <a:pt x="290334" y="26479"/>
                  </a:lnTo>
                  <a:lnTo>
                    <a:pt x="285737" y="27952"/>
                  </a:lnTo>
                  <a:lnTo>
                    <a:pt x="278790" y="33718"/>
                  </a:lnTo>
                  <a:lnTo>
                    <a:pt x="276212" y="37134"/>
                  </a:lnTo>
                  <a:lnTo>
                    <a:pt x="274447" y="41135"/>
                  </a:lnTo>
                  <a:lnTo>
                    <a:pt x="315433" y="41135"/>
                  </a:lnTo>
                  <a:lnTo>
                    <a:pt x="315092" y="39775"/>
                  </a:lnTo>
                  <a:lnTo>
                    <a:pt x="312928" y="34950"/>
                  </a:lnTo>
                  <a:lnTo>
                    <a:pt x="309638" y="29311"/>
                  </a:lnTo>
                  <a:lnTo>
                    <a:pt x="303987" y="26479"/>
                  </a:lnTo>
                  <a:close/>
                </a:path>
                <a:path w="924560" h="178435">
                  <a:moveTo>
                    <a:pt x="387500" y="42367"/>
                  </a:moveTo>
                  <a:lnTo>
                    <a:pt x="365099" y="42367"/>
                  </a:lnTo>
                  <a:lnTo>
                    <a:pt x="368046" y="43548"/>
                  </a:lnTo>
                  <a:lnTo>
                    <a:pt x="369925" y="45897"/>
                  </a:lnTo>
                  <a:lnTo>
                    <a:pt x="371919" y="48259"/>
                  </a:lnTo>
                  <a:lnTo>
                    <a:pt x="372922" y="51968"/>
                  </a:lnTo>
                  <a:lnTo>
                    <a:pt x="372922" y="61264"/>
                  </a:lnTo>
                  <a:lnTo>
                    <a:pt x="371449" y="64731"/>
                  </a:lnTo>
                  <a:lnTo>
                    <a:pt x="368515" y="67436"/>
                  </a:lnTo>
                  <a:lnTo>
                    <a:pt x="365683" y="70142"/>
                  </a:lnTo>
                  <a:lnTo>
                    <a:pt x="361276" y="73266"/>
                  </a:lnTo>
                  <a:lnTo>
                    <a:pt x="349504" y="80213"/>
                  </a:lnTo>
                  <a:lnTo>
                    <a:pt x="344792" y="83388"/>
                  </a:lnTo>
                  <a:lnTo>
                    <a:pt x="341147" y="86334"/>
                  </a:lnTo>
                  <a:lnTo>
                    <a:pt x="337502" y="89153"/>
                  </a:lnTo>
                  <a:lnTo>
                    <a:pt x="334314" y="93040"/>
                  </a:lnTo>
                  <a:lnTo>
                    <a:pt x="331609" y="97980"/>
                  </a:lnTo>
                  <a:lnTo>
                    <a:pt x="329018" y="102806"/>
                  </a:lnTo>
                  <a:lnTo>
                    <a:pt x="327723" y="108750"/>
                  </a:lnTo>
                  <a:lnTo>
                    <a:pt x="327723" y="125234"/>
                  </a:lnTo>
                  <a:lnTo>
                    <a:pt x="344093" y="144767"/>
                  </a:lnTo>
                  <a:lnTo>
                    <a:pt x="351028" y="144767"/>
                  </a:lnTo>
                  <a:lnTo>
                    <a:pt x="358226" y="143850"/>
                  </a:lnTo>
                  <a:lnTo>
                    <a:pt x="364275" y="141101"/>
                  </a:lnTo>
                  <a:lnTo>
                    <a:pt x="369174" y="136521"/>
                  </a:lnTo>
                  <a:lnTo>
                    <a:pt x="372922" y="130111"/>
                  </a:lnTo>
                  <a:lnTo>
                    <a:pt x="390613" y="130111"/>
                  </a:lnTo>
                  <a:lnTo>
                    <a:pt x="390601" y="128879"/>
                  </a:lnTo>
                  <a:lnTo>
                    <a:pt x="353745" y="128879"/>
                  </a:lnTo>
                  <a:lnTo>
                    <a:pt x="350507" y="127469"/>
                  </a:lnTo>
                  <a:lnTo>
                    <a:pt x="348386" y="124637"/>
                  </a:lnTo>
                  <a:lnTo>
                    <a:pt x="346379" y="121818"/>
                  </a:lnTo>
                  <a:lnTo>
                    <a:pt x="345389" y="118046"/>
                  </a:lnTo>
                  <a:lnTo>
                    <a:pt x="345389" y="107924"/>
                  </a:lnTo>
                  <a:lnTo>
                    <a:pt x="346849" y="103568"/>
                  </a:lnTo>
                  <a:lnTo>
                    <a:pt x="349796" y="100279"/>
                  </a:lnTo>
                  <a:lnTo>
                    <a:pt x="352742" y="96862"/>
                  </a:lnTo>
                  <a:lnTo>
                    <a:pt x="356920" y="93217"/>
                  </a:lnTo>
                  <a:lnTo>
                    <a:pt x="362331" y="89331"/>
                  </a:lnTo>
                  <a:lnTo>
                    <a:pt x="365277" y="87325"/>
                  </a:lnTo>
                  <a:lnTo>
                    <a:pt x="367576" y="85623"/>
                  </a:lnTo>
                  <a:lnTo>
                    <a:pt x="369214" y="84213"/>
                  </a:lnTo>
                  <a:lnTo>
                    <a:pt x="370865" y="82676"/>
                  </a:lnTo>
                  <a:lnTo>
                    <a:pt x="372097" y="81089"/>
                  </a:lnTo>
                  <a:lnTo>
                    <a:pt x="372922" y="79451"/>
                  </a:lnTo>
                  <a:lnTo>
                    <a:pt x="390575" y="79451"/>
                  </a:lnTo>
                  <a:lnTo>
                    <a:pt x="390575" y="60553"/>
                  </a:lnTo>
                  <a:lnTo>
                    <a:pt x="390225" y="54203"/>
                  </a:lnTo>
                  <a:lnTo>
                    <a:pt x="390156" y="52964"/>
                  </a:lnTo>
                  <a:lnTo>
                    <a:pt x="389048" y="47050"/>
                  </a:lnTo>
                  <a:lnTo>
                    <a:pt x="388998" y="46786"/>
                  </a:lnTo>
                  <a:lnTo>
                    <a:pt x="388899" y="46256"/>
                  </a:lnTo>
                  <a:lnTo>
                    <a:pt x="387500" y="42367"/>
                  </a:lnTo>
                  <a:close/>
                </a:path>
                <a:path w="924560" h="178435">
                  <a:moveTo>
                    <a:pt x="390613" y="130111"/>
                  </a:moveTo>
                  <a:lnTo>
                    <a:pt x="372922" y="130111"/>
                  </a:lnTo>
                  <a:lnTo>
                    <a:pt x="373014" y="132816"/>
                  </a:lnTo>
                  <a:lnTo>
                    <a:pt x="376453" y="143001"/>
                  </a:lnTo>
                  <a:lnTo>
                    <a:pt x="392341" y="143001"/>
                  </a:lnTo>
                  <a:lnTo>
                    <a:pt x="391528" y="139826"/>
                  </a:lnTo>
                  <a:lnTo>
                    <a:pt x="391030" y="137350"/>
                  </a:lnTo>
                  <a:lnTo>
                    <a:pt x="390753" y="135051"/>
                  </a:lnTo>
                  <a:lnTo>
                    <a:pt x="390632" y="132118"/>
                  </a:lnTo>
                  <a:lnTo>
                    <a:pt x="390613" y="130111"/>
                  </a:lnTo>
                  <a:close/>
                </a:path>
                <a:path w="924560" h="178435">
                  <a:moveTo>
                    <a:pt x="390575" y="79451"/>
                  </a:moveTo>
                  <a:lnTo>
                    <a:pt x="372922" y="79451"/>
                  </a:lnTo>
                  <a:lnTo>
                    <a:pt x="372922" y="115989"/>
                  </a:lnTo>
                  <a:lnTo>
                    <a:pt x="372224" y="118694"/>
                  </a:lnTo>
                  <a:lnTo>
                    <a:pt x="370573" y="121526"/>
                  </a:lnTo>
                  <a:lnTo>
                    <a:pt x="367982" y="124459"/>
                  </a:lnTo>
                  <a:lnTo>
                    <a:pt x="366498" y="126225"/>
                  </a:lnTo>
                  <a:lnTo>
                    <a:pt x="365364" y="127469"/>
                  </a:lnTo>
                  <a:lnTo>
                    <a:pt x="362216" y="128879"/>
                  </a:lnTo>
                  <a:lnTo>
                    <a:pt x="390601" y="128879"/>
                  </a:lnTo>
                  <a:lnTo>
                    <a:pt x="390575" y="79451"/>
                  </a:lnTo>
                  <a:close/>
                </a:path>
                <a:path w="924560" h="178435">
                  <a:moveTo>
                    <a:pt x="371805" y="26479"/>
                  </a:moveTo>
                  <a:lnTo>
                    <a:pt x="361099" y="26479"/>
                  </a:lnTo>
                  <a:lnTo>
                    <a:pt x="353398" y="27065"/>
                  </a:lnTo>
                  <a:lnTo>
                    <a:pt x="332370" y="46786"/>
                  </a:lnTo>
                  <a:lnTo>
                    <a:pt x="332278" y="47050"/>
                  </a:lnTo>
                  <a:lnTo>
                    <a:pt x="330985" y="54203"/>
                  </a:lnTo>
                  <a:lnTo>
                    <a:pt x="330649" y="60553"/>
                  </a:lnTo>
                  <a:lnTo>
                    <a:pt x="330555" y="64973"/>
                  </a:lnTo>
                  <a:lnTo>
                    <a:pt x="348208" y="64973"/>
                  </a:lnTo>
                  <a:lnTo>
                    <a:pt x="348208" y="54203"/>
                  </a:lnTo>
                  <a:lnTo>
                    <a:pt x="349262" y="49606"/>
                  </a:lnTo>
                  <a:lnTo>
                    <a:pt x="351383" y="46786"/>
                  </a:lnTo>
                  <a:lnTo>
                    <a:pt x="353504" y="43840"/>
                  </a:lnTo>
                  <a:lnTo>
                    <a:pt x="356743" y="42367"/>
                  </a:lnTo>
                  <a:lnTo>
                    <a:pt x="387500" y="42367"/>
                  </a:lnTo>
                  <a:lnTo>
                    <a:pt x="386803" y="40429"/>
                  </a:lnTo>
                  <a:lnTo>
                    <a:pt x="383870" y="35483"/>
                  </a:lnTo>
                  <a:lnTo>
                    <a:pt x="379399" y="29476"/>
                  </a:lnTo>
                  <a:lnTo>
                    <a:pt x="371805" y="26479"/>
                  </a:lnTo>
                  <a:close/>
                </a:path>
                <a:path w="924560" h="178435">
                  <a:moveTo>
                    <a:pt x="422363" y="28244"/>
                  </a:moveTo>
                  <a:lnTo>
                    <a:pt x="404710" y="28244"/>
                  </a:lnTo>
                  <a:lnTo>
                    <a:pt x="404710" y="143001"/>
                  </a:lnTo>
                  <a:lnTo>
                    <a:pt x="422363" y="143001"/>
                  </a:lnTo>
                  <a:lnTo>
                    <a:pt x="422363" y="55143"/>
                  </a:lnTo>
                  <a:lnTo>
                    <a:pt x="423481" y="50787"/>
                  </a:lnTo>
                  <a:lnTo>
                    <a:pt x="425716" y="47485"/>
                  </a:lnTo>
                  <a:lnTo>
                    <a:pt x="428066" y="44081"/>
                  </a:lnTo>
                  <a:lnTo>
                    <a:pt x="431546" y="42367"/>
                  </a:lnTo>
                  <a:lnTo>
                    <a:pt x="463662" y="42367"/>
                  </a:lnTo>
                  <a:lnTo>
                    <a:pt x="463353" y="41135"/>
                  </a:lnTo>
                  <a:lnTo>
                    <a:pt x="422363" y="41135"/>
                  </a:lnTo>
                  <a:lnTo>
                    <a:pt x="422363" y="28244"/>
                  </a:lnTo>
                  <a:close/>
                </a:path>
                <a:path w="924560" h="178435">
                  <a:moveTo>
                    <a:pt x="463662" y="42367"/>
                  </a:moveTo>
                  <a:lnTo>
                    <a:pt x="440372" y="42367"/>
                  </a:lnTo>
                  <a:lnTo>
                    <a:pt x="443433" y="43840"/>
                  </a:lnTo>
                  <a:lnTo>
                    <a:pt x="445312" y="46786"/>
                  </a:lnTo>
                  <a:lnTo>
                    <a:pt x="447192" y="49606"/>
                  </a:lnTo>
                  <a:lnTo>
                    <a:pt x="448035" y="53458"/>
                  </a:lnTo>
                  <a:lnTo>
                    <a:pt x="448132" y="143001"/>
                  </a:lnTo>
                  <a:lnTo>
                    <a:pt x="465797" y="143001"/>
                  </a:lnTo>
                  <a:lnTo>
                    <a:pt x="465797" y="62318"/>
                  </a:lnTo>
                  <a:lnTo>
                    <a:pt x="465547" y="55143"/>
                  </a:lnTo>
                  <a:lnTo>
                    <a:pt x="465488" y="53458"/>
                  </a:lnTo>
                  <a:lnTo>
                    <a:pt x="464750" y="47485"/>
                  </a:lnTo>
                  <a:lnTo>
                    <a:pt x="464663" y="46786"/>
                  </a:lnTo>
                  <a:lnTo>
                    <a:pt x="464559" y="45943"/>
                  </a:lnTo>
                  <a:lnTo>
                    <a:pt x="463662" y="42367"/>
                  </a:lnTo>
                  <a:close/>
                </a:path>
                <a:path w="924560" h="178435">
                  <a:moveTo>
                    <a:pt x="451904" y="26479"/>
                  </a:moveTo>
                  <a:lnTo>
                    <a:pt x="438251" y="26479"/>
                  </a:lnTo>
                  <a:lnTo>
                    <a:pt x="433654" y="27952"/>
                  </a:lnTo>
                  <a:lnTo>
                    <a:pt x="426720" y="33718"/>
                  </a:lnTo>
                  <a:lnTo>
                    <a:pt x="424129" y="37134"/>
                  </a:lnTo>
                  <a:lnTo>
                    <a:pt x="422363" y="41135"/>
                  </a:lnTo>
                  <a:lnTo>
                    <a:pt x="463353" y="41135"/>
                  </a:lnTo>
                  <a:lnTo>
                    <a:pt x="463011" y="39775"/>
                  </a:lnTo>
                  <a:lnTo>
                    <a:pt x="460844" y="34950"/>
                  </a:lnTo>
                  <a:lnTo>
                    <a:pt x="457555" y="29311"/>
                  </a:lnTo>
                  <a:lnTo>
                    <a:pt x="451904" y="26479"/>
                  </a:lnTo>
                  <a:close/>
                </a:path>
                <a:path w="924560" h="178435">
                  <a:moveTo>
                    <a:pt x="539318" y="130111"/>
                  </a:moveTo>
                  <a:lnTo>
                    <a:pt x="521665" y="130111"/>
                  </a:lnTo>
                  <a:lnTo>
                    <a:pt x="521665" y="147942"/>
                  </a:lnTo>
                  <a:lnTo>
                    <a:pt x="520484" y="153708"/>
                  </a:lnTo>
                  <a:lnTo>
                    <a:pt x="518134" y="157124"/>
                  </a:lnTo>
                  <a:lnTo>
                    <a:pt x="515785" y="160654"/>
                  </a:lnTo>
                  <a:lnTo>
                    <a:pt x="511479" y="162420"/>
                  </a:lnTo>
                  <a:lnTo>
                    <a:pt x="482650" y="162420"/>
                  </a:lnTo>
                  <a:lnTo>
                    <a:pt x="482650" y="178307"/>
                  </a:lnTo>
                  <a:lnTo>
                    <a:pt x="516610" y="178307"/>
                  </a:lnTo>
                  <a:lnTo>
                    <a:pt x="523201" y="176898"/>
                  </a:lnTo>
                  <a:lnTo>
                    <a:pt x="527672" y="174078"/>
                  </a:lnTo>
                  <a:lnTo>
                    <a:pt x="532257" y="171361"/>
                  </a:lnTo>
                  <a:lnTo>
                    <a:pt x="535317" y="167309"/>
                  </a:lnTo>
                  <a:lnTo>
                    <a:pt x="536854" y="161886"/>
                  </a:lnTo>
                  <a:lnTo>
                    <a:pt x="538492" y="156476"/>
                  </a:lnTo>
                  <a:lnTo>
                    <a:pt x="539318" y="149123"/>
                  </a:lnTo>
                  <a:lnTo>
                    <a:pt x="539318" y="130111"/>
                  </a:lnTo>
                  <a:close/>
                </a:path>
                <a:path w="924560" h="178435">
                  <a:moveTo>
                    <a:pt x="495896" y="28244"/>
                  </a:moveTo>
                  <a:lnTo>
                    <a:pt x="478231" y="28244"/>
                  </a:lnTo>
                  <a:lnTo>
                    <a:pt x="478231" y="108927"/>
                  </a:lnTo>
                  <a:lnTo>
                    <a:pt x="478481" y="116103"/>
                  </a:lnTo>
                  <a:lnTo>
                    <a:pt x="478540" y="117800"/>
                  </a:lnTo>
                  <a:lnTo>
                    <a:pt x="492125" y="144767"/>
                  </a:lnTo>
                  <a:lnTo>
                    <a:pt x="505777" y="144767"/>
                  </a:lnTo>
                  <a:lnTo>
                    <a:pt x="510311" y="143357"/>
                  </a:lnTo>
                  <a:lnTo>
                    <a:pt x="517258" y="137591"/>
                  </a:lnTo>
                  <a:lnTo>
                    <a:pt x="519899" y="134111"/>
                  </a:lnTo>
                  <a:lnTo>
                    <a:pt x="521665" y="130111"/>
                  </a:lnTo>
                  <a:lnTo>
                    <a:pt x="539318" y="130111"/>
                  </a:lnTo>
                  <a:lnTo>
                    <a:pt x="539318" y="128879"/>
                  </a:lnTo>
                  <a:lnTo>
                    <a:pt x="503656" y="128879"/>
                  </a:lnTo>
                  <a:lnTo>
                    <a:pt x="500595" y="127469"/>
                  </a:lnTo>
                  <a:lnTo>
                    <a:pt x="498716" y="124637"/>
                  </a:lnTo>
                  <a:lnTo>
                    <a:pt x="496836" y="121704"/>
                  </a:lnTo>
                  <a:lnTo>
                    <a:pt x="495994" y="117800"/>
                  </a:lnTo>
                  <a:lnTo>
                    <a:pt x="495896" y="28244"/>
                  </a:lnTo>
                  <a:close/>
                </a:path>
                <a:path w="924560" h="178435">
                  <a:moveTo>
                    <a:pt x="539318" y="28244"/>
                  </a:moveTo>
                  <a:lnTo>
                    <a:pt x="521665" y="28244"/>
                  </a:lnTo>
                  <a:lnTo>
                    <a:pt x="521665" y="116103"/>
                  </a:lnTo>
                  <a:lnTo>
                    <a:pt x="520484" y="120522"/>
                  </a:lnTo>
                  <a:lnTo>
                    <a:pt x="515899" y="127228"/>
                  </a:lnTo>
                  <a:lnTo>
                    <a:pt x="512483" y="128879"/>
                  </a:lnTo>
                  <a:lnTo>
                    <a:pt x="539318" y="128879"/>
                  </a:lnTo>
                  <a:lnTo>
                    <a:pt x="539318" y="28244"/>
                  </a:lnTo>
                  <a:close/>
                </a:path>
                <a:path w="924560" h="178435">
                  <a:moveTo>
                    <a:pt x="602945" y="94805"/>
                  </a:moveTo>
                  <a:lnTo>
                    <a:pt x="585292" y="94805"/>
                  </a:lnTo>
                  <a:lnTo>
                    <a:pt x="585380" y="98805"/>
                  </a:lnTo>
                  <a:lnTo>
                    <a:pt x="585491" y="103832"/>
                  </a:lnTo>
                  <a:lnTo>
                    <a:pt x="603123" y="143243"/>
                  </a:lnTo>
                  <a:lnTo>
                    <a:pt x="609358" y="144767"/>
                  </a:lnTo>
                  <a:lnTo>
                    <a:pt x="627367" y="144767"/>
                  </a:lnTo>
                  <a:lnTo>
                    <a:pt x="634733" y="141643"/>
                  </a:lnTo>
                  <a:lnTo>
                    <a:pt x="639318" y="135407"/>
                  </a:lnTo>
                  <a:lnTo>
                    <a:pt x="642409" y="130190"/>
                  </a:lnTo>
                  <a:lnTo>
                    <a:pt x="643486" y="127114"/>
                  </a:lnTo>
                  <a:lnTo>
                    <a:pt x="613600" y="127114"/>
                  </a:lnTo>
                  <a:lnTo>
                    <a:pt x="610781" y="126288"/>
                  </a:lnTo>
                  <a:lnTo>
                    <a:pt x="602951" y="103832"/>
                  </a:lnTo>
                  <a:lnTo>
                    <a:pt x="602945" y="94805"/>
                  </a:lnTo>
                  <a:close/>
                </a:path>
                <a:path w="924560" h="178435">
                  <a:moveTo>
                    <a:pt x="625729" y="0"/>
                  </a:moveTo>
                  <a:lnTo>
                    <a:pt x="605599" y="0"/>
                  </a:lnTo>
                  <a:lnTo>
                    <a:pt x="598246" y="2997"/>
                  </a:lnTo>
                  <a:lnTo>
                    <a:pt x="586181" y="41249"/>
                  </a:lnTo>
                  <a:lnTo>
                    <a:pt x="587235" y="47434"/>
                  </a:lnTo>
                  <a:lnTo>
                    <a:pt x="610717" y="76619"/>
                  </a:lnTo>
                  <a:lnTo>
                    <a:pt x="615429" y="80390"/>
                  </a:lnTo>
                  <a:lnTo>
                    <a:pt x="619010" y="83629"/>
                  </a:lnTo>
                  <a:lnTo>
                    <a:pt x="623963" y="89039"/>
                  </a:lnTo>
                  <a:lnTo>
                    <a:pt x="625779" y="92100"/>
                  </a:lnTo>
                  <a:lnTo>
                    <a:pt x="626960" y="95516"/>
                  </a:lnTo>
                  <a:lnTo>
                    <a:pt x="628142" y="98805"/>
                  </a:lnTo>
                  <a:lnTo>
                    <a:pt x="628726" y="102984"/>
                  </a:lnTo>
                  <a:lnTo>
                    <a:pt x="628726" y="115341"/>
                  </a:lnTo>
                  <a:lnTo>
                    <a:pt x="627952" y="119697"/>
                  </a:lnTo>
                  <a:lnTo>
                    <a:pt x="627837" y="120345"/>
                  </a:lnTo>
                  <a:lnTo>
                    <a:pt x="626187" y="122872"/>
                  </a:lnTo>
                  <a:lnTo>
                    <a:pt x="624433" y="125755"/>
                  </a:lnTo>
                  <a:lnTo>
                    <a:pt x="621487" y="127114"/>
                  </a:lnTo>
                  <a:lnTo>
                    <a:pt x="643486" y="127114"/>
                  </a:lnTo>
                  <a:lnTo>
                    <a:pt x="644615" y="123891"/>
                  </a:lnTo>
                  <a:lnTo>
                    <a:pt x="645938" y="116512"/>
                  </a:lnTo>
                  <a:lnTo>
                    <a:pt x="646379" y="108051"/>
                  </a:lnTo>
                  <a:lnTo>
                    <a:pt x="646379" y="99923"/>
                  </a:lnTo>
                  <a:lnTo>
                    <a:pt x="626427" y="65671"/>
                  </a:lnTo>
                  <a:lnTo>
                    <a:pt x="614540" y="56616"/>
                  </a:lnTo>
                  <a:lnTo>
                    <a:pt x="610441" y="52616"/>
                  </a:lnTo>
                  <a:lnTo>
                    <a:pt x="605129" y="44957"/>
                  </a:lnTo>
                  <a:lnTo>
                    <a:pt x="603834" y="40081"/>
                  </a:lnTo>
                  <a:lnTo>
                    <a:pt x="603834" y="28066"/>
                  </a:lnTo>
                  <a:lnTo>
                    <a:pt x="604774" y="23837"/>
                  </a:lnTo>
                  <a:lnTo>
                    <a:pt x="608545" y="18884"/>
                  </a:lnTo>
                  <a:lnTo>
                    <a:pt x="611479" y="17652"/>
                  </a:lnTo>
                  <a:lnTo>
                    <a:pt x="641758" y="17652"/>
                  </a:lnTo>
                  <a:lnTo>
                    <a:pt x="641329" y="16286"/>
                  </a:lnTo>
                  <a:lnTo>
                    <a:pt x="638086" y="10413"/>
                  </a:lnTo>
                  <a:lnTo>
                    <a:pt x="633260" y="3467"/>
                  </a:lnTo>
                  <a:lnTo>
                    <a:pt x="625729" y="0"/>
                  </a:lnTo>
                  <a:close/>
                </a:path>
                <a:path w="924560" h="178435">
                  <a:moveTo>
                    <a:pt x="641758" y="17652"/>
                  </a:moveTo>
                  <a:lnTo>
                    <a:pt x="619721" y="17652"/>
                  </a:lnTo>
                  <a:lnTo>
                    <a:pt x="622846" y="19418"/>
                  </a:lnTo>
                  <a:lnTo>
                    <a:pt x="625255" y="23656"/>
                  </a:lnTo>
                  <a:lnTo>
                    <a:pt x="626853" y="26413"/>
                  </a:lnTo>
                  <a:lnTo>
                    <a:pt x="627765" y="32527"/>
                  </a:lnTo>
                  <a:lnTo>
                    <a:pt x="627837" y="42900"/>
                  </a:lnTo>
                  <a:lnTo>
                    <a:pt x="645502" y="42900"/>
                  </a:lnTo>
                  <a:lnTo>
                    <a:pt x="645107" y="34074"/>
                  </a:lnTo>
                  <a:lnTo>
                    <a:pt x="645038" y="32527"/>
                  </a:lnTo>
                  <a:lnTo>
                    <a:pt x="643675" y="23837"/>
                  </a:lnTo>
                  <a:lnTo>
                    <a:pt x="643647" y="23656"/>
                  </a:lnTo>
                  <a:lnTo>
                    <a:pt x="641758" y="17652"/>
                  </a:lnTo>
                  <a:close/>
                </a:path>
                <a:path w="924560" h="178435">
                  <a:moveTo>
                    <a:pt x="685393" y="44132"/>
                  </a:moveTo>
                  <a:lnTo>
                    <a:pt x="667727" y="44132"/>
                  </a:lnTo>
                  <a:lnTo>
                    <a:pt x="667775" y="114757"/>
                  </a:lnTo>
                  <a:lnTo>
                    <a:pt x="668273" y="120992"/>
                  </a:lnTo>
                  <a:lnTo>
                    <a:pt x="668324" y="121640"/>
                  </a:lnTo>
                  <a:lnTo>
                    <a:pt x="686206" y="143001"/>
                  </a:lnTo>
                  <a:lnTo>
                    <a:pt x="704811" y="143001"/>
                  </a:lnTo>
                  <a:lnTo>
                    <a:pt x="704811" y="127114"/>
                  </a:lnTo>
                  <a:lnTo>
                    <a:pt x="693623" y="127114"/>
                  </a:lnTo>
                  <a:lnTo>
                    <a:pt x="691095" y="126352"/>
                  </a:lnTo>
                  <a:lnTo>
                    <a:pt x="685393" y="110286"/>
                  </a:lnTo>
                  <a:lnTo>
                    <a:pt x="685393" y="44132"/>
                  </a:lnTo>
                  <a:close/>
                </a:path>
                <a:path w="924560" h="178435">
                  <a:moveTo>
                    <a:pt x="688035" y="1765"/>
                  </a:moveTo>
                  <a:lnTo>
                    <a:pt x="670382" y="1765"/>
                  </a:lnTo>
                  <a:lnTo>
                    <a:pt x="670468" y="8242"/>
                  </a:lnTo>
                  <a:lnTo>
                    <a:pt x="669264" y="13766"/>
                  </a:lnTo>
                  <a:lnTo>
                    <a:pt x="664083" y="23660"/>
                  </a:lnTo>
                  <a:lnTo>
                    <a:pt x="660323" y="26835"/>
                  </a:lnTo>
                  <a:lnTo>
                    <a:pt x="655370" y="28244"/>
                  </a:lnTo>
                  <a:lnTo>
                    <a:pt x="655370" y="44132"/>
                  </a:lnTo>
                  <a:lnTo>
                    <a:pt x="704811" y="44132"/>
                  </a:lnTo>
                  <a:lnTo>
                    <a:pt x="704811" y="28244"/>
                  </a:lnTo>
                  <a:lnTo>
                    <a:pt x="674801" y="28244"/>
                  </a:lnTo>
                  <a:lnTo>
                    <a:pt x="678561" y="27063"/>
                  </a:lnTo>
                  <a:lnTo>
                    <a:pt x="681685" y="24015"/>
                  </a:lnTo>
                  <a:lnTo>
                    <a:pt x="684149" y="19062"/>
                  </a:lnTo>
                  <a:lnTo>
                    <a:pt x="686739" y="14008"/>
                  </a:lnTo>
                  <a:lnTo>
                    <a:pt x="688035" y="8242"/>
                  </a:lnTo>
                  <a:lnTo>
                    <a:pt x="688035" y="1765"/>
                  </a:lnTo>
                  <a:close/>
                </a:path>
                <a:path w="924560" h="178435">
                  <a:moveTo>
                    <a:pt x="774368" y="42367"/>
                  </a:moveTo>
                  <a:lnTo>
                    <a:pt x="751967" y="42367"/>
                  </a:lnTo>
                  <a:lnTo>
                    <a:pt x="754900" y="43548"/>
                  </a:lnTo>
                  <a:lnTo>
                    <a:pt x="756793" y="45897"/>
                  </a:lnTo>
                  <a:lnTo>
                    <a:pt x="758786" y="48259"/>
                  </a:lnTo>
                  <a:lnTo>
                    <a:pt x="759790" y="51968"/>
                  </a:lnTo>
                  <a:lnTo>
                    <a:pt x="759790" y="61264"/>
                  </a:lnTo>
                  <a:lnTo>
                    <a:pt x="758317" y="64731"/>
                  </a:lnTo>
                  <a:lnTo>
                    <a:pt x="755383" y="67436"/>
                  </a:lnTo>
                  <a:lnTo>
                    <a:pt x="752551" y="70142"/>
                  </a:lnTo>
                  <a:lnTo>
                    <a:pt x="748144" y="73266"/>
                  </a:lnTo>
                  <a:lnTo>
                    <a:pt x="736371" y="80213"/>
                  </a:lnTo>
                  <a:lnTo>
                    <a:pt x="731659" y="83388"/>
                  </a:lnTo>
                  <a:lnTo>
                    <a:pt x="728014" y="86334"/>
                  </a:lnTo>
                  <a:lnTo>
                    <a:pt x="724369" y="89153"/>
                  </a:lnTo>
                  <a:lnTo>
                    <a:pt x="721182" y="93040"/>
                  </a:lnTo>
                  <a:lnTo>
                    <a:pt x="718477" y="97980"/>
                  </a:lnTo>
                  <a:lnTo>
                    <a:pt x="715886" y="102806"/>
                  </a:lnTo>
                  <a:lnTo>
                    <a:pt x="714590" y="108750"/>
                  </a:lnTo>
                  <a:lnTo>
                    <a:pt x="714590" y="125234"/>
                  </a:lnTo>
                  <a:lnTo>
                    <a:pt x="716625" y="132118"/>
                  </a:lnTo>
                  <a:lnTo>
                    <a:pt x="716711" y="132410"/>
                  </a:lnTo>
                  <a:lnTo>
                    <a:pt x="720953" y="137350"/>
                  </a:lnTo>
                  <a:lnTo>
                    <a:pt x="725309" y="142290"/>
                  </a:lnTo>
                  <a:lnTo>
                    <a:pt x="730948" y="144767"/>
                  </a:lnTo>
                  <a:lnTo>
                    <a:pt x="737895" y="144767"/>
                  </a:lnTo>
                  <a:lnTo>
                    <a:pt x="745091" y="143850"/>
                  </a:lnTo>
                  <a:lnTo>
                    <a:pt x="751138" y="141101"/>
                  </a:lnTo>
                  <a:lnTo>
                    <a:pt x="756036" y="136521"/>
                  </a:lnTo>
                  <a:lnTo>
                    <a:pt x="759790" y="130111"/>
                  </a:lnTo>
                  <a:lnTo>
                    <a:pt x="777480" y="130111"/>
                  </a:lnTo>
                  <a:lnTo>
                    <a:pt x="777468" y="128879"/>
                  </a:lnTo>
                  <a:lnTo>
                    <a:pt x="740600" y="128879"/>
                  </a:lnTo>
                  <a:lnTo>
                    <a:pt x="737374" y="127469"/>
                  </a:lnTo>
                  <a:lnTo>
                    <a:pt x="735253" y="124637"/>
                  </a:lnTo>
                  <a:lnTo>
                    <a:pt x="733247" y="121818"/>
                  </a:lnTo>
                  <a:lnTo>
                    <a:pt x="732243" y="118046"/>
                  </a:lnTo>
                  <a:lnTo>
                    <a:pt x="732243" y="107924"/>
                  </a:lnTo>
                  <a:lnTo>
                    <a:pt x="733717" y="103568"/>
                  </a:lnTo>
                  <a:lnTo>
                    <a:pt x="736663" y="100279"/>
                  </a:lnTo>
                  <a:lnTo>
                    <a:pt x="739609" y="96862"/>
                  </a:lnTo>
                  <a:lnTo>
                    <a:pt x="743788" y="93217"/>
                  </a:lnTo>
                  <a:lnTo>
                    <a:pt x="749198" y="89331"/>
                  </a:lnTo>
                  <a:lnTo>
                    <a:pt x="752144" y="87325"/>
                  </a:lnTo>
                  <a:lnTo>
                    <a:pt x="754430" y="85623"/>
                  </a:lnTo>
                  <a:lnTo>
                    <a:pt x="756081" y="84213"/>
                  </a:lnTo>
                  <a:lnTo>
                    <a:pt x="757732" y="82676"/>
                  </a:lnTo>
                  <a:lnTo>
                    <a:pt x="758964" y="81089"/>
                  </a:lnTo>
                  <a:lnTo>
                    <a:pt x="759790" y="79451"/>
                  </a:lnTo>
                  <a:lnTo>
                    <a:pt x="777443" y="79451"/>
                  </a:lnTo>
                  <a:lnTo>
                    <a:pt x="777443" y="60553"/>
                  </a:lnTo>
                  <a:lnTo>
                    <a:pt x="777092" y="54203"/>
                  </a:lnTo>
                  <a:lnTo>
                    <a:pt x="777024" y="52964"/>
                  </a:lnTo>
                  <a:lnTo>
                    <a:pt x="775915" y="47050"/>
                  </a:lnTo>
                  <a:lnTo>
                    <a:pt x="775866" y="46786"/>
                  </a:lnTo>
                  <a:lnTo>
                    <a:pt x="775766" y="46256"/>
                  </a:lnTo>
                  <a:lnTo>
                    <a:pt x="774368" y="42367"/>
                  </a:lnTo>
                  <a:close/>
                </a:path>
                <a:path w="924560" h="178435">
                  <a:moveTo>
                    <a:pt x="777480" y="130111"/>
                  </a:moveTo>
                  <a:lnTo>
                    <a:pt x="759790" y="130111"/>
                  </a:lnTo>
                  <a:lnTo>
                    <a:pt x="759881" y="132816"/>
                  </a:lnTo>
                  <a:lnTo>
                    <a:pt x="763320" y="143001"/>
                  </a:lnTo>
                  <a:lnTo>
                    <a:pt x="779208" y="143001"/>
                  </a:lnTo>
                  <a:lnTo>
                    <a:pt x="778383" y="139826"/>
                  </a:lnTo>
                  <a:lnTo>
                    <a:pt x="777897" y="137350"/>
                  </a:lnTo>
                  <a:lnTo>
                    <a:pt x="777621" y="135051"/>
                  </a:lnTo>
                  <a:lnTo>
                    <a:pt x="777499" y="132118"/>
                  </a:lnTo>
                  <a:lnTo>
                    <a:pt x="777480" y="130111"/>
                  </a:lnTo>
                  <a:close/>
                </a:path>
                <a:path w="924560" h="178435">
                  <a:moveTo>
                    <a:pt x="777443" y="79451"/>
                  </a:moveTo>
                  <a:lnTo>
                    <a:pt x="759790" y="79451"/>
                  </a:lnTo>
                  <a:lnTo>
                    <a:pt x="759790" y="115989"/>
                  </a:lnTo>
                  <a:lnTo>
                    <a:pt x="759079" y="118694"/>
                  </a:lnTo>
                  <a:lnTo>
                    <a:pt x="757440" y="121526"/>
                  </a:lnTo>
                  <a:lnTo>
                    <a:pt x="754849" y="124459"/>
                  </a:lnTo>
                  <a:lnTo>
                    <a:pt x="753366" y="126225"/>
                  </a:lnTo>
                  <a:lnTo>
                    <a:pt x="752231" y="127469"/>
                  </a:lnTo>
                  <a:lnTo>
                    <a:pt x="749084" y="128879"/>
                  </a:lnTo>
                  <a:lnTo>
                    <a:pt x="777468" y="128879"/>
                  </a:lnTo>
                  <a:lnTo>
                    <a:pt x="777443" y="79451"/>
                  </a:lnTo>
                  <a:close/>
                </a:path>
                <a:path w="924560" h="178435">
                  <a:moveTo>
                    <a:pt x="758672" y="26479"/>
                  </a:moveTo>
                  <a:lnTo>
                    <a:pt x="747966" y="26479"/>
                  </a:lnTo>
                  <a:lnTo>
                    <a:pt x="740265" y="27065"/>
                  </a:lnTo>
                  <a:lnTo>
                    <a:pt x="717516" y="60553"/>
                  </a:lnTo>
                  <a:lnTo>
                    <a:pt x="717423" y="64973"/>
                  </a:lnTo>
                  <a:lnTo>
                    <a:pt x="735076" y="64973"/>
                  </a:lnTo>
                  <a:lnTo>
                    <a:pt x="735076" y="54203"/>
                  </a:lnTo>
                  <a:lnTo>
                    <a:pt x="736130" y="49606"/>
                  </a:lnTo>
                  <a:lnTo>
                    <a:pt x="738251" y="46786"/>
                  </a:lnTo>
                  <a:lnTo>
                    <a:pt x="740371" y="43840"/>
                  </a:lnTo>
                  <a:lnTo>
                    <a:pt x="743610" y="42367"/>
                  </a:lnTo>
                  <a:lnTo>
                    <a:pt x="774368" y="42367"/>
                  </a:lnTo>
                  <a:lnTo>
                    <a:pt x="773671" y="40429"/>
                  </a:lnTo>
                  <a:lnTo>
                    <a:pt x="770737" y="35483"/>
                  </a:lnTo>
                  <a:lnTo>
                    <a:pt x="766267" y="29476"/>
                  </a:lnTo>
                  <a:lnTo>
                    <a:pt x="758672" y="26479"/>
                  </a:lnTo>
                  <a:close/>
                </a:path>
                <a:path w="924560" h="178435">
                  <a:moveTo>
                    <a:pt x="850938" y="130111"/>
                  </a:moveTo>
                  <a:lnTo>
                    <a:pt x="833272" y="130111"/>
                  </a:lnTo>
                  <a:lnTo>
                    <a:pt x="833272" y="147942"/>
                  </a:lnTo>
                  <a:lnTo>
                    <a:pt x="832104" y="153708"/>
                  </a:lnTo>
                  <a:lnTo>
                    <a:pt x="829741" y="157124"/>
                  </a:lnTo>
                  <a:lnTo>
                    <a:pt x="827392" y="160654"/>
                  </a:lnTo>
                  <a:lnTo>
                    <a:pt x="823099" y="162420"/>
                  </a:lnTo>
                  <a:lnTo>
                    <a:pt x="794258" y="162420"/>
                  </a:lnTo>
                  <a:lnTo>
                    <a:pt x="794258" y="178307"/>
                  </a:lnTo>
                  <a:lnTo>
                    <a:pt x="828217" y="178307"/>
                  </a:lnTo>
                  <a:lnTo>
                    <a:pt x="834809" y="176898"/>
                  </a:lnTo>
                  <a:lnTo>
                    <a:pt x="839279" y="174078"/>
                  </a:lnTo>
                  <a:lnTo>
                    <a:pt x="843876" y="171361"/>
                  </a:lnTo>
                  <a:lnTo>
                    <a:pt x="846937" y="167309"/>
                  </a:lnTo>
                  <a:lnTo>
                    <a:pt x="848461" y="161886"/>
                  </a:lnTo>
                  <a:lnTo>
                    <a:pt x="850112" y="156476"/>
                  </a:lnTo>
                  <a:lnTo>
                    <a:pt x="850938" y="149123"/>
                  </a:lnTo>
                  <a:lnTo>
                    <a:pt x="850938" y="130111"/>
                  </a:lnTo>
                  <a:close/>
                </a:path>
                <a:path w="924560" h="178435">
                  <a:moveTo>
                    <a:pt x="817384" y="26479"/>
                  </a:moveTo>
                  <a:lnTo>
                    <a:pt x="803732" y="26479"/>
                  </a:lnTo>
                  <a:lnTo>
                    <a:pt x="798080" y="29311"/>
                  </a:lnTo>
                  <a:lnTo>
                    <a:pt x="789851" y="62318"/>
                  </a:lnTo>
                  <a:lnTo>
                    <a:pt x="789851" y="108927"/>
                  </a:lnTo>
                  <a:lnTo>
                    <a:pt x="790099" y="116103"/>
                  </a:lnTo>
                  <a:lnTo>
                    <a:pt x="790158" y="117800"/>
                  </a:lnTo>
                  <a:lnTo>
                    <a:pt x="790910" y="123939"/>
                  </a:lnTo>
                  <a:lnTo>
                    <a:pt x="790995" y="124637"/>
                  </a:lnTo>
                  <a:lnTo>
                    <a:pt x="791083" y="125348"/>
                  </a:lnTo>
                  <a:lnTo>
                    <a:pt x="792626" y="131573"/>
                  </a:lnTo>
                  <a:lnTo>
                    <a:pt x="794791" y="136474"/>
                  </a:lnTo>
                  <a:lnTo>
                    <a:pt x="798080" y="141998"/>
                  </a:lnTo>
                  <a:lnTo>
                    <a:pt x="803732" y="144767"/>
                  </a:lnTo>
                  <a:lnTo>
                    <a:pt x="817384" y="144767"/>
                  </a:lnTo>
                  <a:lnTo>
                    <a:pt x="821918" y="143357"/>
                  </a:lnTo>
                  <a:lnTo>
                    <a:pt x="828865" y="137591"/>
                  </a:lnTo>
                  <a:lnTo>
                    <a:pt x="831507" y="134111"/>
                  </a:lnTo>
                  <a:lnTo>
                    <a:pt x="833272" y="130111"/>
                  </a:lnTo>
                  <a:lnTo>
                    <a:pt x="850938" y="130111"/>
                  </a:lnTo>
                  <a:lnTo>
                    <a:pt x="850938" y="128879"/>
                  </a:lnTo>
                  <a:lnTo>
                    <a:pt x="815276" y="128879"/>
                  </a:lnTo>
                  <a:lnTo>
                    <a:pt x="812215" y="127469"/>
                  </a:lnTo>
                  <a:lnTo>
                    <a:pt x="810323" y="124637"/>
                  </a:lnTo>
                  <a:lnTo>
                    <a:pt x="808443" y="121704"/>
                  </a:lnTo>
                  <a:lnTo>
                    <a:pt x="807601" y="117800"/>
                  </a:lnTo>
                  <a:lnTo>
                    <a:pt x="807600" y="53458"/>
                  </a:lnTo>
                  <a:lnTo>
                    <a:pt x="808443" y="49606"/>
                  </a:lnTo>
                  <a:lnTo>
                    <a:pt x="810323" y="46786"/>
                  </a:lnTo>
                  <a:lnTo>
                    <a:pt x="812215" y="43840"/>
                  </a:lnTo>
                  <a:lnTo>
                    <a:pt x="815276" y="42367"/>
                  </a:lnTo>
                  <a:lnTo>
                    <a:pt x="850938" y="42367"/>
                  </a:lnTo>
                  <a:lnTo>
                    <a:pt x="850938" y="41135"/>
                  </a:lnTo>
                  <a:lnTo>
                    <a:pt x="833272" y="41135"/>
                  </a:lnTo>
                  <a:lnTo>
                    <a:pt x="831507" y="37134"/>
                  </a:lnTo>
                  <a:lnTo>
                    <a:pt x="828865" y="33718"/>
                  </a:lnTo>
                  <a:lnTo>
                    <a:pt x="825334" y="30899"/>
                  </a:lnTo>
                  <a:lnTo>
                    <a:pt x="821918" y="27952"/>
                  </a:lnTo>
                  <a:lnTo>
                    <a:pt x="817384" y="26479"/>
                  </a:lnTo>
                  <a:close/>
                </a:path>
                <a:path w="924560" h="178435">
                  <a:moveTo>
                    <a:pt x="850938" y="42367"/>
                  </a:moveTo>
                  <a:lnTo>
                    <a:pt x="824103" y="42367"/>
                  </a:lnTo>
                  <a:lnTo>
                    <a:pt x="827506" y="44081"/>
                  </a:lnTo>
                  <a:lnTo>
                    <a:pt x="829741" y="47485"/>
                  </a:lnTo>
                  <a:lnTo>
                    <a:pt x="832104" y="50787"/>
                  </a:lnTo>
                  <a:lnTo>
                    <a:pt x="833272" y="55143"/>
                  </a:lnTo>
                  <a:lnTo>
                    <a:pt x="833272" y="116103"/>
                  </a:lnTo>
                  <a:lnTo>
                    <a:pt x="832104" y="120522"/>
                  </a:lnTo>
                  <a:lnTo>
                    <a:pt x="829741" y="123939"/>
                  </a:lnTo>
                  <a:lnTo>
                    <a:pt x="827506" y="127228"/>
                  </a:lnTo>
                  <a:lnTo>
                    <a:pt x="824103" y="128879"/>
                  </a:lnTo>
                  <a:lnTo>
                    <a:pt x="850938" y="128879"/>
                  </a:lnTo>
                  <a:lnTo>
                    <a:pt x="850938" y="42367"/>
                  </a:lnTo>
                  <a:close/>
                </a:path>
                <a:path w="924560" h="178435">
                  <a:moveTo>
                    <a:pt x="850938" y="28244"/>
                  </a:moveTo>
                  <a:lnTo>
                    <a:pt x="833272" y="28244"/>
                  </a:lnTo>
                  <a:lnTo>
                    <a:pt x="833272" y="41135"/>
                  </a:lnTo>
                  <a:lnTo>
                    <a:pt x="850938" y="41135"/>
                  </a:lnTo>
                  <a:lnTo>
                    <a:pt x="850938" y="28244"/>
                  </a:lnTo>
                  <a:close/>
                </a:path>
                <a:path w="924560" h="178435">
                  <a:moveTo>
                    <a:pt x="904862" y="26479"/>
                  </a:moveTo>
                  <a:lnTo>
                    <a:pt x="894270" y="26479"/>
                  </a:lnTo>
                  <a:lnTo>
                    <a:pt x="886781" y="27098"/>
                  </a:lnTo>
                  <a:lnTo>
                    <a:pt x="863835" y="57654"/>
                  </a:lnTo>
                  <a:lnTo>
                    <a:pt x="863371" y="103631"/>
                  </a:lnTo>
                  <a:lnTo>
                    <a:pt x="863835" y="113594"/>
                  </a:lnTo>
                  <a:lnTo>
                    <a:pt x="886781" y="144150"/>
                  </a:lnTo>
                  <a:lnTo>
                    <a:pt x="894270" y="144767"/>
                  </a:lnTo>
                  <a:lnTo>
                    <a:pt x="904862" y="144767"/>
                  </a:lnTo>
                  <a:lnTo>
                    <a:pt x="912520" y="141477"/>
                  </a:lnTo>
                  <a:lnTo>
                    <a:pt x="917219" y="134886"/>
                  </a:lnTo>
                  <a:lnTo>
                    <a:pt x="920386" y="129224"/>
                  </a:lnTo>
                  <a:lnTo>
                    <a:pt x="920496" y="128879"/>
                  </a:lnTo>
                  <a:lnTo>
                    <a:pt x="889685" y="128879"/>
                  </a:lnTo>
                  <a:lnTo>
                    <a:pt x="886333" y="127292"/>
                  </a:lnTo>
                  <a:lnTo>
                    <a:pt x="884212" y="124117"/>
                  </a:lnTo>
                  <a:lnTo>
                    <a:pt x="882164" y="120929"/>
                  </a:lnTo>
                  <a:lnTo>
                    <a:pt x="881057" y="114985"/>
                  </a:lnTo>
                  <a:lnTo>
                    <a:pt x="881037" y="88277"/>
                  </a:lnTo>
                  <a:lnTo>
                    <a:pt x="924458" y="88277"/>
                  </a:lnTo>
                  <a:lnTo>
                    <a:pt x="924458" y="75907"/>
                  </a:lnTo>
                  <a:lnTo>
                    <a:pt x="881037" y="75907"/>
                  </a:lnTo>
                  <a:lnTo>
                    <a:pt x="881037" y="56375"/>
                  </a:lnTo>
                  <a:lnTo>
                    <a:pt x="882091" y="50495"/>
                  </a:lnTo>
                  <a:lnTo>
                    <a:pt x="884212" y="47307"/>
                  </a:lnTo>
                  <a:lnTo>
                    <a:pt x="886333" y="44018"/>
                  </a:lnTo>
                  <a:lnTo>
                    <a:pt x="889685" y="42367"/>
                  </a:lnTo>
                  <a:lnTo>
                    <a:pt x="920493" y="42367"/>
                  </a:lnTo>
                  <a:lnTo>
                    <a:pt x="920386" y="42033"/>
                  </a:lnTo>
                  <a:lnTo>
                    <a:pt x="917219" y="36372"/>
                  </a:lnTo>
                  <a:lnTo>
                    <a:pt x="912520" y="29781"/>
                  </a:lnTo>
                  <a:lnTo>
                    <a:pt x="904862" y="26479"/>
                  </a:lnTo>
                  <a:close/>
                </a:path>
                <a:path w="924560" h="178435">
                  <a:moveTo>
                    <a:pt x="924458" y="97980"/>
                  </a:moveTo>
                  <a:lnTo>
                    <a:pt x="906805" y="97980"/>
                  </a:lnTo>
                  <a:lnTo>
                    <a:pt x="906805" y="114985"/>
                  </a:lnTo>
                  <a:lnTo>
                    <a:pt x="905802" y="120929"/>
                  </a:lnTo>
                  <a:lnTo>
                    <a:pt x="903808" y="124117"/>
                  </a:lnTo>
                  <a:lnTo>
                    <a:pt x="901928" y="127292"/>
                  </a:lnTo>
                  <a:lnTo>
                    <a:pt x="898740" y="128879"/>
                  </a:lnTo>
                  <a:lnTo>
                    <a:pt x="920496" y="128879"/>
                  </a:lnTo>
                  <a:lnTo>
                    <a:pt x="922648" y="122126"/>
                  </a:lnTo>
                  <a:lnTo>
                    <a:pt x="924005" y="113594"/>
                  </a:lnTo>
                  <a:lnTo>
                    <a:pt x="924458" y="103631"/>
                  </a:lnTo>
                  <a:lnTo>
                    <a:pt x="924458" y="97980"/>
                  </a:lnTo>
                  <a:close/>
                </a:path>
                <a:path w="924560" h="178435">
                  <a:moveTo>
                    <a:pt x="920493" y="42367"/>
                  </a:moveTo>
                  <a:lnTo>
                    <a:pt x="898626" y="42367"/>
                  </a:lnTo>
                  <a:lnTo>
                    <a:pt x="901841" y="44018"/>
                  </a:lnTo>
                  <a:lnTo>
                    <a:pt x="905802" y="50317"/>
                  </a:lnTo>
                  <a:lnTo>
                    <a:pt x="906805" y="56375"/>
                  </a:lnTo>
                  <a:lnTo>
                    <a:pt x="906805" y="75907"/>
                  </a:lnTo>
                  <a:lnTo>
                    <a:pt x="924458" y="75907"/>
                  </a:lnTo>
                  <a:lnTo>
                    <a:pt x="924338" y="64973"/>
                  </a:lnTo>
                  <a:lnTo>
                    <a:pt x="924005" y="57654"/>
                  </a:lnTo>
                  <a:lnTo>
                    <a:pt x="922648" y="49126"/>
                  </a:lnTo>
                  <a:lnTo>
                    <a:pt x="920493" y="42367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635000" y="2637320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627646" y="2629699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786542" y="2679104"/>
              <a:ext cx="749935" cy="143510"/>
            </a:xfrm>
            <a:custGeom>
              <a:avLst/>
              <a:gdLst/>
              <a:ahLst/>
              <a:cxnLst/>
              <a:rect l="l" t="t" r="r" b="b"/>
              <a:pathLst>
                <a:path w="749935" h="143510">
                  <a:moveTo>
                    <a:pt x="45186" y="0"/>
                  </a:moveTo>
                  <a:lnTo>
                    <a:pt x="20472" y="0"/>
                  </a:lnTo>
                  <a:lnTo>
                    <a:pt x="0" y="141236"/>
                  </a:lnTo>
                  <a:lnTo>
                    <a:pt x="17653" y="141236"/>
                  </a:lnTo>
                  <a:lnTo>
                    <a:pt x="21183" y="112814"/>
                  </a:lnTo>
                  <a:lnTo>
                    <a:pt x="61407" y="112814"/>
                  </a:lnTo>
                  <a:lnTo>
                    <a:pt x="58869" y="95161"/>
                  </a:lnTo>
                  <a:lnTo>
                    <a:pt x="23469" y="95161"/>
                  </a:lnTo>
                  <a:lnTo>
                    <a:pt x="32829" y="20650"/>
                  </a:lnTo>
                  <a:lnTo>
                    <a:pt x="48155" y="20650"/>
                  </a:lnTo>
                  <a:lnTo>
                    <a:pt x="45186" y="0"/>
                  </a:lnTo>
                  <a:close/>
                </a:path>
                <a:path w="749935" h="143510">
                  <a:moveTo>
                    <a:pt x="61407" y="112814"/>
                  </a:moveTo>
                  <a:lnTo>
                    <a:pt x="44310" y="112814"/>
                  </a:lnTo>
                  <a:lnTo>
                    <a:pt x="47840" y="141236"/>
                  </a:lnTo>
                  <a:lnTo>
                    <a:pt x="65493" y="141236"/>
                  </a:lnTo>
                  <a:lnTo>
                    <a:pt x="61407" y="112814"/>
                  </a:lnTo>
                  <a:close/>
                </a:path>
                <a:path w="749935" h="143510">
                  <a:moveTo>
                    <a:pt x="48155" y="20650"/>
                  </a:moveTo>
                  <a:lnTo>
                    <a:pt x="32829" y="20650"/>
                  </a:lnTo>
                  <a:lnTo>
                    <a:pt x="42189" y="95161"/>
                  </a:lnTo>
                  <a:lnTo>
                    <a:pt x="58869" y="95161"/>
                  </a:lnTo>
                  <a:lnTo>
                    <a:pt x="48155" y="20650"/>
                  </a:lnTo>
                  <a:close/>
                </a:path>
                <a:path w="749935" h="143510">
                  <a:moveTo>
                    <a:pt x="94627" y="26479"/>
                  </a:moveTo>
                  <a:lnTo>
                    <a:pt x="76974" y="26479"/>
                  </a:lnTo>
                  <a:lnTo>
                    <a:pt x="76974" y="141236"/>
                  </a:lnTo>
                  <a:lnTo>
                    <a:pt x="94627" y="141236"/>
                  </a:lnTo>
                  <a:lnTo>
                    <a:pt x="94627" y="53378"/>
                  </a:lnTo>
                  <a:lnTo>
                    <a:pt x="95745" y="49021"/>
                  </a:lnTo>
                  <a:lnTo>
                    <a:pt x="97980" y="45719"/>
                  </a:lnTo>
                  <a:lnTo>
                    <a:pt x="100330" y="42316"/>
                  </a:lnTo>
                  <a:lnTo>
                    <a:pt x="103809" y="40601"/>
                  </a:lnTo>
                  <a:lnTo>
                    <a:pt x="135926" y="40601"/>
                  </a:lnTo>
                  <a:lnTo>
                    <a:pt x="135616" y="39369"/>
                  </a:lnTo>
                  <a:lnTo>
                    <a:pt x="94627" y="39369"/>
                  </a:lnTo>
                  <a:lnTo>
                    <a:pt x="94627" y="26479"/>
                  </a:lnTo>
                  <a:close/>
                </a:path>
                <a:path w="749935" h="143510">
                  <a:moveTo>
                    <a:pt x="135926" y="40601"/>
                  </a:moveTo>
                  <a:lnTo>
                    <a:pt x="112636" y="40601"/>
                  </a:lnTo>
                  <a:lnTo>
                    <a:pt x="115697" y="42075"/>
                  </a:lnTo>
                  <a:lnTo>
                    <a:pt x="117576" y="45021"/>
                  </a:lnTo>
                  <a:lnTo>
                    <a:pt x="119456" y="47840"/>
                  </a:lnTo>
                  <a:lnTo>
                    <a:pt x="120299" y="51692"/>
                  </a:lnTo>
                  <a:lnTo>
                    <a:pt x="120396" y="141236"/>
                  </a:lnTo>
                  <a:lnTo>
                    <a:pt x="138061" y="141236"/>
                  </a:lnTo>
                  <a:lnTo>
                    <a:pt x="138061" y="60553"/>
                  </a:lnTo>
                  <a:lnTo>
                    <a:pt x="137811" y="53378"/>
                  </a:lnTo>
                  <a:lnTo>
                    <a:pt x="137752" y="51692"/>
                  </a:lnTo>
                  <a:lnTo>
                    <a:pt x="137013" y="45719"/>
                  </a:lnTo>
                  <a:lnTo>
                    <a:pt x="136927" y="45021"/>
                  </a:lnTo>
                  <a:lnTo>
                    <a:pt x="136823" y="44178"/>
                  </a:lnTo>
                  <a:lnTo>
                    <a:pt x="135926" y="40601"/>
                  </a:lnTo>
                  <a:close/>
                </a:path>
                <a:path w="749935" h="143510">
                  <a:moveTo>
                    <a:pt x="124167" y="24714"/>
                  </a:moveTo>
                  <a:lnTo>
                    <a:pt x="110515" y="24714"/>
                  </a:lnTo>
                  <a:lnTo>
                    <a:pt x="105930" y="26187"/>
                  </a:lnTo>
                  <a:lnTo>
                    <a:pt x="98983" y="31953"/>
                  </a:lnTo>
                  <a:lnTo>
                    <a:pt x="96393" y="35369"/>
                  </a:lnTo>
                  <a:lnTo>
                    <a:pt x="94627" y="39369"/>
                  </a:lnTo>
                  <a:lnTo>
                    <a:pt x="135616" y="39369"/>
                  </a:lnTo>
                  <a:lnTo>
                    <a:pt x="135275" y="38009"/>
                  </a:lnTo>
                  <a:lnTo>
                    <a:pt x="133108" y="33185"/>
                  </a:lnTo>
                  <a:lnTo>
                    <a:pt x="129819" y="27546"/>
                  </a:lnTo>
                  <a:lnTo>
                    <a:pt x="124167" y="24714"/>
                  </a:lnTo>
                  <a:close/>
                </a:path>
                <a:path w="749935" h="143510">
                  <a:moveTo>
                    <a:pt x="168160" y="26479"/>
                  </a:moveTo>
                  <a:lnTo>
                    <a:pt x="150495" y="26479"/>
                  </a:lnTo>
                  <a:lnTo>
                    <a:pt x="150495" y="141236"/>
                  </a:lnTo>
                  <a:lnTo>
                    <a:pt x="168160" y="141236"/>
                  </a:lnTo>
                  <a:lnTo>
                    <a:pt x="168160" y="53378"/>
                  </a:lnTo>
                  <a:lnTo>
                    <a:pt x="169278" y="49021"/>
                  </a:lnTo>
                  <a:lnTo>
                    <a:pt x="171513" y="45719"/>
                  </a:lnTo>
                  <a:lnTo>
                    <a:pt x="173863" y="42316"/>
                  </a:lnTo>
                  <a:lnTo>
                    <a:pt x="177330" y="40601"/>
                  </a:lnTo>
                  <a:lnTo>
                    <a:pt x="209455" y="40601"/>
                  </a:lnTo>
                  <a:lnTo>
                    <a:pt x="209146" y="39369"/>
                  </a:lnTo>
                  <a:lnTo>
                    <a:pt x="168160" y="39369"/>
                  </a:lnTo>
                  <a:lnTo>
                    <a:pt x="168160" y="26479"/>
                  </a:lnTo>
                  <a:close/>
                </a:path>
                <a:path w="749935" h="143510">
                  <a:moveTo>
                    <a:pt x="209455" y="40601"/>
                  </a:moveTo>
                  <a:lnTo>
                    <a:pt x="186156" y="40601"/>
                  </a:lnTo>
                  <a:lnTo>
                    <a:pt x="189217" y="42075"/>
                  </a:lnTo>
                  <a:lnTo>
                    <a:pt x="191109" y="45021"/>
                  </a:lnTo>
                  <a:lnTo>
                    <a:pt x="192989" y="47840"/>
                  </a:lnTo>
                  <a:lnTo>
                    <a:pt x="193832" y="51692"/>
                  </a:lnTo>
                  <a:lnTo>
                    <a:pt x="193929" y="141236"/>
                  </a:lnTo>
                  <a:lnTo>
                    <a:pt x="211582" y="141236"/>
                  </a:lnTo>
                  <a:lnTo>
                    <a:pt x="211582" y="60553"/>
                  </a:lnTo>
                  <a:lnTo>
                    <a:pt x="211332" y="53378"/>
                  </a:lnTo>
                  <a:lnTo>
                    <a:pt x="211274" y="51692"/>
                  </a:lnTo>
                  <a:lnTo>
                    <a:pt x="210539" y="45719"/>
                  </a:lnTo>
                  <a:lnTo>
                    <a:pt x="210453" y="45021"/>
                  </a:lnTo>
                  <a:lnTo>
                    <a:pt x="210350" y="44178"/>
                  </a:lnTo>
                  <a:lnTo>
                    <a:pt x="209455" y="40601"/>
                  </a:lnTo>
                  <a:close/>
                </a:path>
                <a:path w="749935" h="143510">
                  <a:moveTo>
                    <a:pt x="197700" y="24714"/>
                  </a:moveTo>
                  <a:lnTo>
                    <a:pt x="184048" y="24714"/>
                  </a:lnTo>
                  <a:lnTo>
                    <a:pt x="179451" y="26187"/>
                  </a:lnTo>
                  <a:lnTo>
                    <a:pt x="172504" y="31953"/>
                  </a:lnTo>
                  <a:lnTo>
                    <a:pt x="169926" y="35369"/>
                  </a:lnTo>
                  <a:lnTo>
                    <a:pt x="168160" y="39369"/>
                  </a:lnTo>
                  <a:lnTo>
                    <a:pt x="209146" y="39369"/>
                  </a:lnTo>
                  <a:lnTo>
                    <a:pt x="208806" y="38009"/>
                  </a:lnTo>
                  <a:lnTo>
                    <a:pt x="206641" y="33185"/>
                  </a:lnTo>
                  <a:lnTo>
                    <a:pt x="203352" y="27546"/>
                  </a:lnTo>
                  <a:lnTo>
                    <a:pt x="197700" y="24714"/>
                  </a:lnTo>
                  <a:close/>
                </a:path>
                <a:path w="749935" h="143510">
                  <a:moveTo>
                    <a:pt x="241681" y="26479"/>
                  </a:moveTo>
                  <a:lnTo>
                    <a:pt x="224028" y="26479"/>
                  </a:lnTo>
                  <a:lnTo>
                    <a:pt x="224028" y="107162"/>
                  </a:lnTo>
                  <a:lnTo>
                    <a:pt x="237921" y="143001"/>
                  </a:lnTo>
                  <a:lnTo>
                    <a:pt x="251574" y="143001"/>
                  </a:lnTo>
                  <a:lnTo>
                    <a:pt x="256108" y="141592"/>
                  </a:lnTo>
                  <a:lnTo>
                    <a:pt x="263042" y="135826"/>
                  </a:lnTo>
                  <a:lnTo>
                    <a:pt x="265696" y="132346"/>
                  </a:lnTo>
                  <a:lnTo>
                    <a:pt x="267462" y="128346"/>
                  </a:lnTo>
                  <a:lnTo>
                    <a:pt x="285176" y="128346"/>
                  </a:lnTo>
                  <a:lnTo>
                    <a:pt x="285175" y="127114"/>
                  </a:lnTo>
                  <a:lnTo>
                    <a:pt x="249453" y="127114"/>
                  </a:lnTo>
                  <a:lnTo>
                    <a:pt x="246392" y="125704"/>
                  </a:lnTo>
                  <a:lnTo>
                    <a:pt x="244513" y="122872"/>
                  </a:lnTo>
                  <a:lnTo>
                    <a:pt x="242620" y="119938"/>
                  </a:lnTo>
                  <a:lnTo>
                    <a:pt x="241778" y="116035"/>
                  </a:lnTo>
                  <a:lnTo>
                    <a:pt x="241681" y="26479"/>
                  </a:lnTo>
                  <a:close/>
                </a:path>
                <a:path w="749935" h="143510">
                  <a:moveTo>
                    <a:pt x="285176" y="128346"/>
                  </a:moveTo>
                  <a:lnTo>
                    <a:pt x="267462" y="128346"/>
                  </a:lnTo>
                  <a:lnTo>
                    <a:pt x="267462" y="130467"/>
                  </a:lnTo>
                  <a:lnTo>
                    <a:pt x="267640" y="131940"/>
                  </a:lnTo>
                  <a:lnTo>
                    <a:pt x="267754" y="132880"/>
                  </a:lnTo>
                  <a:lnTo>
                    <a:pt x="268338" y="135585"/>
                  </a:lnTo>
                  <a:lnTo>
                    <a:pt x="268935" y="138175"/>
                  </a:lnTo>
                  <a:lnTo>
                    <a:pt x="269811" y="140055"/>
                  </a:lnTo>
                  <a:lnTo>
                    <a:pt x="270992" y="141236"/>
                  </a:lnTo>
                  <a:lnTo>
                    <a:pt x="286880" y="141236"/>
                  </a:lnTo>
                  <a:lnTo>
                    <a:pt x="286054" y="138645"/>
                  </a:lnTo>
                  <a:lnTo>
                    <a:pt x="285521" y="136296"/>
                  </a:lnTo>
                  <a:lnTo>
                    <a:pt x="285444" y="135585"/>
                  </a:lnTo>
                  <a:lnTo>
                    <a:pt x="285350" y="134708"/>
                  </a:lnTo>
                  <a:lnTo>
                    <a:pt x="285226" y="132880"/>
                  </a:lnTo>
                  <a:lnTo>
                    <a:pt x="285176" y="128346"/>
                  </a:lnTo>
                  <a:close/>
                </a:path>
                <a:path w="749935" h="143510">
                  <a:moveTo>
                    <a:pt x="285115" y="26479"/>
                  </a:moveTo>
                  <a:lnTo>
                    <a:pt x="267462" y="26479"/>
                  </a:lnTo>
                  <a:lnTo>
                    <a:pt x="267462" y="114338"/>
                  </a:lnTo>
                  <a:lnTo>
                    <a:pt x="266280" y="118757"/>
                  </a:lnTo>
                  <a:lnTo>
                    <a:pt x="261696" y="125463"/>
                  </a:lnTo>
                  <a:lnTo>
                    <a:pt x="258279" y="127114"/>
                  </a:lnTo>
                  <a:lnTo>
                    <a:pt x="285175" y="127114"/>
                  </a:lnTo>
                  <a:lnTo>
                    <a:pt x="285115" y="26479"/>
                  </a:lnTo>
                  <a:close/>
                </a:path>
                <a:path w="749935" h="143510">
                  <a:moveTo>
                    <a:pt x="356474" y="40601"/>
                  </a:moveTo>
                  <a:lnTo>
                    <a:pt x="334060" y="40601"/>
                  </a:lnTo>
                  <a:lnTo>
                    <a:pt x="337007" y="41782"/>
                  </a:lnTo>
                  <a:lnTo>
                    <a:pt x="338886" y="44132"/>
                  </a:lnTo>
                  <a:lnTo>
                    <a:pt x="340893" y="46494"/>
                  </a:lnTo>
                  <a:lnTo>
                    <a:pt x="341896" y="50203"/>
                  </a:lnTo>
                  <a:lnTo>
                    <a:pt x="341896" y="59499"/>
                  </a:lnTo>
                  <a:lnTo>
                    <a:pt x="340423" y="62966"/>
                  </a:lnTo>
                  <a:lnTo>
                    <a:pt x="337477" y="65671"/>
                  </a:lnTo>
                  <a:lnTo>
                    <a:pt x="334657" y="68376"/>
                  </a:lnTo>
                  <a:lnTo>
                    <a:pt x="330238" y="71500"/>
                  </a:lnTo>
                  <a:lnTo>
                    <a:pt x="318465" y="78447"/>
                  </a:lnTo>
                  <a:lnTo>
                    <a:pt x="313766" y="81622"/>
                  </a:lnTo>
                  <a:lnTo>
                    <a:pt x="310108" y="84569"/>
                  </a:lnTo>
                  <a:lnTo>
                    <a:pt x="306463" y="87388"/>
                  </a:lnTo>
                  <a:lnTo>
                    <a:pt x="303288" y="91274"/>
                  </a:lnTo>
                  <a:lnTo>
                    <a:pt x="300583" y="96215"/>
                  </a:lnTo>
                  <a:lnTo>
                    <a:pt x="297992" y="101041"/>
                  </a:lnTo>
                  <a:lnTo>
                    <a:pt x="296697" y="106984"/>
                  </a:lnTo>
                  <a:lnTo>
                    <a:pt x="296697" y="123469"/>
                  </a:lnTo>
                  <a:lnTo>
                    <a:pt x="313055" y="143001"/>
                  </a:lnTo>
                  <a:lnTo>
                    <a:pt x="320001" y="143001"/>
                  </a:lnTo>
                  <a:lnTo>
                    <a:pt x="327193" y="142085"/>
                  </a:lnTo>
                  <a:lnTo>
                    <a:pt x="333240" y="139336"/>
                  </a:lnTo>
                  <a:lnTo>
                    <a:pt x="338141" y="134756"/>
                  </a:lnTo>
                  <a:lnTo>
                    <a:pt x="341896" y="128346"/>
                  </a:lnTo>
                  <a:lnTo>
                    <a:pt x="359579" y="128346"/>
                  </a:lnTo>
                  <a:lnTo>
                    <a:pt x="359570" y="127114"/>
                  </a:lnTo>
                  <a:lnTo>
                    <a:pt x="322707" y="127114"/>
                  </a:lnTo>
                  <a:lnTo>
                    <a:pt x="319468" y="125704"/>
                  </a:lnTo>
                  <a:lnTo>
                    <a:pt x="317347" y="122872"/>
                  </a:lnTo>
                  <a:lnTo>
                    <a:pt x="315353" y="120053"/>
                  </a:lnTo>
                  <a:lnTo>
                    <a:pt x="314350" y="116281"/>
                  </a:lnTo>
                  <a:lnTo>
                    <a:pt x="314350" y="106159"/>
                  </a:lnTo>
                  <a:lnTo>
                    <a:pt x="315823" y="101803"/>
                  </a:lnTo>
                  <a:lnTo>
                    <a:pt x="318770" y="98513"/>
                  </a:lnTo>
                  <a:lnTo>
                    <a:pt x="321703" y="95097"/>
                  </a:lnTo>
                  <a:lnTo>
                    <a:pt x="325882" y="91452"/>
                  </a:lnTo>
                  <a:lnTo>
                    <a:pt x="331304" y="87566"/>
                  </a:lnTo>
                  <a:lnTo>
                    <a:pt x="334238" y="85559"/>
                  </a:lnTo>
                  <a:lnTo>
                    <a:pt x="336537" y="83858"/>
                  </a:lnTo>
                  <a:lnTo>
                    <a:pt x="338188" y="82448"/>
                  </a:lnTo>
                  <a:lnTo>
                    <a:pt x="339826" y="80911"/>
                  </a:lnTo>
                  <a:lnTo>
                    <a:pt x="341071" y="79324"/>
                  </a:lnTo>
                  <a:lnTo>
                    <a:pt x="341896" y="77685"/>
                  </a:lnTo>
                  <a:lnTo>
                    <a:pt x="359549" y="77685"/>
                  </a:lnTo>
                  <a:lnTo>
                    <a:pt x="359549" y="58788"/>
                  </a:lnTo>
                  <a:lnTo>
                    <a:pt x="359199" y="52438"/>
                  </a:lnTo>
                  <a:lnTo>
                    <a:pt x="359130" y="51199"/>
                  </a:lnTo>
                  <a:lnTo>
                    <a:pt x="358022" y="45285"/>
                  </a:lnTo>
                  <a:lnTo>
                    <a:pt x="357972" y="45021"/>
                  </a:lnTo>
                  <a:lnTo>
                    <a:pt x="357873" y="44491"/>
                  </a:lnTo>
                  <a:lnTo>
                    <a:pt x="356474" y="40601"/>
                  </a:lnTo>
                  <a:close/>
                </a:path>
                <a:path w="749935" h="143510">
                  <a:moveTo>
                    <a:pt x="359579" y="128346"/>
                  </a:moveTo>
                  <a:lnTo>
                    <a:pt x="341896" y="128346"/>
                  </a:lnTo>
                  <a:lnTo>
                    <a:pt x="341987" y="131051"/>
                  </a:lnTo>
                  <a:lnTo>
                    <a:pt x="345427" y="141236"/>
                  </a:lnTo>
                  <a:lnTo>
                    <a:pt x="361315" y="141236"/>
                  </a:lnTo>
                  <a:lnTo>
                    <a:pt x="360489" y="138061"/>
                  </a:lnTo>
                  <a:lnTo>
                    <a:pt x="359991" y="135585"/>
                  </a:lnTo>
                  <a:lnTo>
                    <a:pt x="359727" y="133286"/>
                  </a:lnTo>
                  <a:lnTo>
                    <a:pt x="359687" y="132587"/>
                  </a:lnTo>
                  <a:lnTo>
                    <a:pt x="359579" y="128346"/>
                  </a:lnTo>
                  <a:close/>
                </a:path>
                <a:path w="749935" h="143510">
                  <a:moveTo>
                    <a:pt x="359549" y="77685"/>
                  </a:moveTo>
                  <a:lnTo>
                    <a:pt x="341896" y="77685"/>
                  </a:lnTo>
                  <a:lnTo>
                    <a:pt x="341896" y="114223"/>
                  </a:lnTo>
                  <a:lnTo>
                    <a:pt x="341185" y="116928"/>
                  </a:lnTo>
                  <a:lnTo>
                    <a:pt x="339534" y="119760"/>
                  </a:lnTo>
                  <a:lnTo>
                    <a:pt x="336943" y="122694"/>
                  </a:lnTo>
                  <a:lnTo>
                    <a:pt x="335467" y="124459"/>
                  </a:lnTo>
                  <a:lnTo>
                    <a:pt x="334337" y="125704"/>
                  </a:lnTo>
                  <a:lnTo>
                    <a:pt x="331177" y="127114"/>
                  </a:lnTo>
                  <a:lnTo>
                    <a:pt x="359570" y="127114"/>
                  </a:lnTo>
                  <a:lnTo>
                    <a:pt x="359549" y="77685"/>
                  </a:lnTo>
                  <a:close/>
                </a:path>
                <a:path w="749935" h="143510">
                  <a:moveTo>
                    <a:pt x="340779" y="24714"/>
                  </a:moveTo>
                  <a:lnTo>
                    <a:pt x="330060" y="24714"/>
                  </a:lnTo>
                  <a:lnTo>
                    <a:pt x="322359" y="25299"/>
                  </a:lnTo>
                  <a:lnTo>
                    <a:pt x="301331" y="45021"/>
                  </a:lnTo>
                  <a:lnTo>
                    <a:pt x="301239" y="45285"/>
                  </a:lnTo>
                  <a:lnTo>
                    <a:pt x="299946" y="52438"/>
                  </a:lnTo>
                  <a:lnTo>
                    <a:pt x="299610" y="58788"/>
                  </a:lnTo>
                  <a:lnTo>
                    <a:pt x="299516" y="63207"/>
                  </a:lnTo>
                  <a:lnTo>
                    <a:pt x="317169" y="63207"/>
                  </a:lnTo>
                  <a:lnTo>
                    <a:pt x="317169" y="52438"/>
                  </a:lnTo>
                  <a:lnTo>
                    <a:pt x="318236" y="47840"/>
                  </a:lnTo>
                  <a:lnTo>
                    <a:pt x="320357" y="45021"/>
                  </a:lnTo>
                  <a:lnTo>
                    <a:pt x="322465" y="42075"/>
                  </a:lnTo>
                  <a:lnTo>
                    <a:pt x="325704" y="40601"/>
                  </a:lnTo>
                  <a:lnTo>
                    <a:pt x="356474" y="40601"/>
                  </a:lnTo>
                  <a:lnTo>
                    <a:pt x="355777" y="38664"/>
                  </a:lnTo>
                  <a:lnTo>
                    <a:pt x="352844" y="33718"/>
                  </a:lnTo>
                  <a:lnTo>
                    <a:pt x="348361" y="27711"/>
                  </a:lnTo>
                  <a:lnTo>
                    <a:pt x="340779" y="24714"/>
                  </a:lnTo>
                  <a:close/>
                </a:path>
                <a:path w="749935" h="143510">
                  <a:moveTo>
                    <a:pt x="391325" y="0"/>
                  </a:moveTo>
                  <a:lnTo>
                    <a:pt x="373672" y="0"/>
                  </a:lnTo>
                  <a:lnTo>
                    <a:pt x="373672" y="141236"/>
                  </a:lnTo>
                  <a:lnTo>
                    <a:pt x="391325" y="141236"/>
                  </a:lnTo>
                  <a:lnTo>
                    <a:pt x="391325" y="0"/>
                  </a:lnTo>
                  <a:close/>
                </a:path>
                <a:path w="749935" h="143510">
                  <a:moveTo>
                    <a:pt x="454939" y="102755"/>
                  </a:moveTo>
                  <a:lnTo>
                    <a:pt x="437286" y="102755"/>
                  </a:lnTo>
                  <a:lnTo>
                    <a:pt x="437324" y="112814"/>
                  </a:lnTo>
                  <a:lnTo>
                    <a:pt x="461060" y="143001"/>
                  </a:lnTo>
                  <a:lnTo>
                    <a:pt x="469061" y="143001"/>
                  </a:lnTo>
                  <a:lnTo>
                    <a:pt x="481887" y="141115"/>
                  </a:lnTo>
                  <a:lnTo>
                    <a:pt x="491047" y="135456"/>
                  </a:lnTo>
                  <a:lnTo>
                    <a:pt x="495906" y="127114"/>
                  </a:lnTo>
                  <a:lnTo>
                    <a:pt x="465531" y="127114"/>
                  </a:lnTo>
                  <a:lnTo>
                    <a:pt x="462762" y="126403"/>
                  </a:lnTo>
                  <a:lnTo>
                    <a:pt x="458762" y="123583"/>
                  </a:lnTo>
                  <a:lnTo>
                    <a:pt x="457288" y="121107"/>
                  </a:lnTo>
                  <a:lnTo>
                    <a:pt x="455409" y="114045"/>
                  </a:lnTo>
                  <a:lnTo>
                    <a:pt x="454978" y="109512"/>
                  </a:lnTo>
                  <a:lnTo>
                    <a:pt x="454939" y="102755"/>
                  </a:lnTo>
                  <a:close/>
                </a:path>
                <a:path w="749935" h="143510">
                  <a:moveTo>
                    <a:pt x="478002" y="24714"/>
                  </a:moveTo>
                  <a:lnTo>
                    <a:pt x="457060" y="24714"/>
                  </a:lnTo>
                  <a:lnTo>
                    <a:pt x="449643" y="27419"/>
                  </a:lnTo>
                  <a:lnTo>
                    <a:pt x="440461" y="38252"/>
                  </a:lnTo>
                  <a:lnTo>
                    <a:pt x="438162" y="44843"/>
                  </a:lnTo>
                  <a:lnTo>
                    <a:pt x="438162" y="58381"/>
                  </a:lnTo>
                  <a:lnTo>
                    <a:pt x="460235" y="86156"/>
                  </a:lnTo>
                  <a:lnTo>
                    <a:pt x="465886" y="90512"/>
                  </a:lnTo>
                  <a:lnTo>
                    <a:pt x="470065" y="93979"/>
                  </a:lnTo>
                  <a:lnTo>
                    <a:pt x="472770" y="96570"/>
                  </a:lnTo>
                  <a:lnTo>
                    <a:pt x="475589" y="99047"/>
                  </a:lnTo>
                  <a:lnTo>
                    <a:pt x="477596" y="101574"/>
                  </a:lnTo>
                  <a:lnTo>
                    <a:pt x="478777" y="104165"/>
                  </a:lnTo>
                  <a:lnTo>
                    <a:pt x="480072" y="106629"/>
                  </a:lnTo>
                  <a:lnTo>
                    <a:pt x="480629" y="109105"/>
                  </a:lnTo>
                  <a:lnTo>
                    <a:pt x="480720" y="117525"/>
                  </a:lnTo>
                  <a:lnTo>
                    <a:pt x="479767" y="121107"/>
                  </a:lnTo>
                  <a:lnTo>
                    <a:pt x="476055" y="126023"/>
                  </a:lnTo>
                  <a:lnTo>
                    <a:pt x="475899" y="126023"/>
                  </a:lnTo>
                  <a:lnTo>
                    <a:pt x="473189" y="127114"/>
                  </a:lnTo>
                  <a:lnTo>
                    <a:pt x="495906" y="127114"/>
                  </a:lnTo>
                  <a:lnTo>
                    <a:pt x="496542" y="126023"/>
                  </a:lnTo>
                  <a:lnTo>
                    <a:pt x="498373" y="112814"/>
                  </a:lnTo>
                  <a:lnTo>
                    <a:pt x="498293" y="106629"/>
                  </a:lnTo>
                  <a:lnTo>
                    <a:pt x="497556" y="102755"/>
                  </a:lnTo>
                  <a:lnTo>
                    <a:pt x="497433" y="102107"/>
                  </a:lnTo>
                  <a:lnTo>
                    <a:pt x="495541" y="97980"/>
                  </a:lnTo>
                  <a:lnTo>
                    <a:pt x="493763" y="93979"/>
                  </a:lnTo>
                  <a:lnTo>
                    <a:pt x="493661" y="93751"/>
                  </a:lnTo>
                  <a:lnTo>
                    <a:pt x="465823" y="68846"/>
                  </a:lnTo>
                  <a:lnTo>
                    <a:pt x="463067" y="66674"/>
                  </a:lnTo>
                  <a:lnTo>
                    <a:pt x="455828" y="55435"/>
                  </a:lnTo>
                  <a:lnTo>
                    <a:pt x="455828" y="48844"/>
                  </a:lnTo>
                  <a:lnTo>
                    <a:pt x="456834" y="46032"/>
                  </a:lnTo>
                  <a:lnTo>
                    <a:pt x="456882" y="45897"/>
                  </a:lnTo>
                  <a:lnTo>
                    <a:pt x="461124" y="41668"/>
                  </a:lnTo>
                  <a:lnTo>
                    <a:pt x="463880" y="40601"/>
                  </a:lnTo>
                  <a:lnTo>
                    <a:pt x="493864" y="40601"/>
                  </a:lnTo>
                  <a:lnTo>
                    <a:pt x="493514" y="39578"/>
                  </a:lnTo>
                  <a:lnTo>
                    <a:pt x="490423" y="34251"/>
                  </a:lnTo>
                  <a:lnTo>
                    <a:pt x="485724" y="27889"/>
                  </a:lnTo>
                  <a:lnTo>
                    <a:pt x="478002" y="24714"/>
                  </a:lnTo>
                  <a:close/>
                </a:path>
                <a:path w="749935" h="143510">
                  <a:moveTo>
                    <a:pt x="493864" y="40601"/>
                  </a:moveTo>
                  <a:lnTo>
                    <a:pt x="471538" y="40601"/>
                  </a:lnTo>
                  <a:lnTo>
                    <a:pt x="474649" y="42138"/>
                  </a:lnTo>
                  <a:lnTo>
                    <a:pt x="476656" y="45199"/>
                  </a:lnTo>
                  <a:lnTo>
                    <a:pt x="478777" y="48132"/>
                  </a:lnTo>
                  <a:lnTo>
                    <a:pt x="479788" y="53613"/>
                  </a:lnTo>
                  <a:lnTo>
                    <a:pt x="479831" y="62318"/>
                  </a:lnTo>
                  <a:lnTo>
                    <a:pt x="497484" y="62318"/>
                  </a:lnTo>
                  <a:lnTo>
                    <a:pt x="497359" y="59842"/>
                  </a:lnTo>
                  <a:lnTo>
                    <a:pt x="497258" y="57848"/>
                  </a:lnTo>
                  <a:lnTo>
                    <a:pt x="497135" y="55435"/>
                  </a:lnTo>
                  <a:lnTo>
                    <a:pt x="497043" y="53613"/>
                  </a:lnTo>
                  <a:lnTo>
                    <a:pt x="495720" y="46032"/>
                  </a:lnTo>
                  <a:lnTo>
                    <a:pt x="493864" y="40601"/>
                  </a:lnTo>
                  <a:close/>
                </a:path>
                <a:path w="749935" h="143510">
                  <a:moveTo>
                    <a:pt x="568865" y="40601"/>
                  </a:moveTo>
                  <a:lnTo>
                    <a:pt x="546455" y="40601"/>
                  </a:lnTo>
                  <a:lnTo>
                    <a:pt x="549402" y="41782"/>
                  </a:lnTo>
                  <a:lnTo>
                    <a:pt x="551281" y="44132"/>
                  </a:lnTo>
                  <a:lnTo>
                    <a:pt x="553288" y="46494"/>
                  </a:lnTo>
                  <a:lnTo>
                    <a:pt x="554291" y="50203"/>
                  </a:lnTo>
                  <a:lnTo>
                    <a:pt x="554291" y="59499"/>
                  </a:lnTo>
                  <a:lnTo>
                    <a:pt x="552818" y="62966"/>
                  </a:lnTo>
                  <a:lnTo>
                    <a:pt x="549871" y="65671"/>
                  </a:lnTo>
                  <a:lnTo>
                    <a:pt x="547052" y="68376"/>
                  </a:lnTo>
                  <a:lnTo>
                    <a:pt x="542632" y="71500"/>
                  </a:lnTo>
                  <a:lnTo>
                    <a:pt x="530860" y="78447"/>
                  </a:lnTo>
                  <a:lnTo>
                    <a:pt x="526161" y="81622"/>
                  </a:lnTo>
                  <a:lnTo>
                    <a:pt x="522503" y="84569"/>
                  </a:lnTo>
                  <a:lnTo>
                    <a:pt x="518858" y="87388"/>
                  </a:lnTo>
                  <a:lnTo>
                    <a:pt x="515683" y="91274"/>
                  </a:lnTo>
                  <a:lnTo>
                    <a:pt x="512978" y="96215"/>
                  </a:lnTo>
                  <a:lnTo>
                    <a:pt x="510387" y="101041"/>
                  </a:lnTo>
                  <a:lnTo>
                    <a:pt x="509092" y="106984"/>
                  </a:lnTo>
                  <a:lnTo>
                    <a:pt x="509092" y="123469"/>
                  </a:lnTo>
                  <a:lnTo>
                    <a:pt x="511126" y="130352"/>
                  </a:lnTo>
                  <a:lnTo>
                    <a:pt x="511213" y="130644"/>
                  </a:lnTo>
                  <a:lnTo>
                    <a:pt x="515442" y="135585"/>
                  </a:lnTo>
                  <a:lnTo>
                    <a:pt x="519798" y="140525"/>
                  </a:lnTo>
                  <a:lnTo>
                    <a:pt x="525449" y="143001"/>
                  </a:lnTo>
                  <a:lnTo>
                    <a:pt x="532396" y="143001"/>
                  </a:lnTo>
                  <a:lnTo>
                    <a:pt x="539587" y="142085"/>
                  </a:lnTo>
                  <a:lnTo>
                    <a:pt x="545634" y="139336"/>
                  </a:lnTo>
                  <a:lnTo>
                    <a:pt x="550536" y="134756"/>
                  </a:lnTo>
                  <a:lnTo>
                    <a:pt x="554291" y="128346"/>
                  </a:lnTo>
                  <a:lnTo>
                    <a:pt x="571974" y="128346"/>
                  </a:lnTo>
                  <a:lnTo>
                    <a:pt x="571964" y="127114"/>
                  </a:lnTo>
                  <a:lnTo>
                    <a:pt x="535101" y="127114"/>
                  </a:lnTo>
                  <a:lnTo>
                    <a:pt x="531863" y="125704"/>
                  </a:lnTo>
                  <a:lnTo>
                    <a:pt x="529742" y="122872"/>
                  </a:lnTo>
                  <a:lnTo>
                    <a:pt x="527748" y="120053"/>
                  </a:lnTo>
                  <a:lnTo>
                    <a:pt x="526745" y="116281"/>
                  </a:lnTo>
                  <a:lnTo>
                    <a:pt x="526745" y="106159"/>
                  </a:lnTo>
                  <a:lnTo>
                    <a:pt x="528218" y="101803"/>
                  </a:lnTo>
                  <a:lnTo>
                    <a:pt x="531164" y="98513"/>
                  </a:lnTo>
                  <a:lnTo>
                    <a:pt x="534098" y="95097"/>
                  </a:lnTo>
                  <a:lnTo>
                    <a:pt x="538276" y="91452"/>
                  </a:lnTo>
                  <a:lnTo>
                    <a:pt x="543699" y="87566"/>
                  </a:lnTo>
                  <a:lnTo>
                    <a:pt x="546633" y="85559"/>
                  </a:lnTo>
                  <a:lnTo>
                    <a:pt x="548932" y="83858"/>
                  </a:lnTo>
                  <a:lnTo>
                    <a:pt x="550583" y="82448"/>
                  </a:lnTo>
                  <a:lnTo>
                    <a:pt x="552221" y="80911"/>
                  </a:lnTo>
                  <a:lnTo>
                    <a:pt x="553466" y="79324"/>
                  </a:lnTo>
                  <a:lnTo>
                    <a:pt x="554291" y="77685"/>
                  </a:lnTo>
                  <a:lnTo>
                    <a:pt x="571944" y="77685"/>
                  </a:lnTo>
                  <a:lnTo>
                    <a:pt x="571944" y="58788"/>
                  </a:lnTo>
                  <a:lnTo>
                    <a:pt x="571593" y="52438"/>
                  </a:lnTo>
                  <a:lnTo>
                    <a:pt x="571525" y="51199"/>
                  </a:lnTo>
                  <a:lnTo>
                    <a:pt x="570415" y="45285"/>
                  </a:lnTo>
                  <a:lnTo>
                    <a:pt x="570366" y="45021"/>
                  </a:lnTo>
                  <a:lnTo>
                    <a:pt x="570266" y="44491"/>
                  </a:lnTo>
                  <a:lnTo>
                    <a:pt x="568865" y="40601"/>
                  </a:lnTo>
                  <a:close/>
                </a:path>
                <a:path w="749935" h="143510">
                  <a:moveTo>
                    <a:pt x="571974" y="128346"/>
                  </a:moveTo>
                  <a:lnTo>
                    <a:pt x="554291" y="128346"/>
                  </a:lnTo>
                  <a:lnTo>
                    <a:pt x="554382" y="131051"/>
                  </a:lnTo>
                  <a:lnTo>
                    <a:pt x="557822" y="141236"/>
                  </a:lnTo>
                  <a:lnTo>
                    <a:pt x="573709" y="141236"/>
                  </a:lnTo>
                  <a:lnTo>
                    <a:pt x="572884" y="138061"/>
                  </a:lnTo>
                  <a:lnTo>
                    <a:pt x="572386" y="135585"/>
                  </a:lnTo>
                  <a:lnTo>
                    <a:pt x="572122" y="133286"/>
                  </a:lnTo>
                  <a:lnTo>
                    <a:pt x="571995" y="131051"/>
                  </a:lnTo>
                  <a:lnTo>
                    <a:pt x="571974" y="128346"/>
                  </a:lnTo>
                  <a:close/>
                </a:path>
                <a:path w="749935" h="143510">
                  <a:moveTo>
                    <a:pt x="571944" y="77685"/>
                  </a:moveTo>
                  <a:lnTo>
                    <a:pt x="554291" y="77685"/>
                  </a:lnTo>
                  <a:lnTo>
                    <a:pt x="554291" y="114223"/>
                  </a:lnTo>
                  <a:lnTo>
                    <a:pt x="553580" y="116928"/>
                  </a:lnTo>
                  <a:lnTo>
                    <a:pt x="551929" y="119760"/>
                  </a:lnTo>
                  <a:lnTo>
                    <a:pt x="549338" y="122694"/>
                  </a:lnTo>
                  <a:lnTo>
                    <a:pt x="547862" y="124459"/>
                  </a:lnTo>
                  <a:lnTo>
                    <a:pt x="546732" y="125704"/>
                  </a:lnTo>
                  <a:lnTo>
                    <a:pt x="543572" y="127114"/>
                  </a:lnTo>
                  <a:lnTo>
                    <a:pt x="571964" y="127114"/>
                  </a:lnTo>
                  <a:lnTo>
                    <a:pt x="571944" y="77685"/>
                  </a:lnTo>
                  <a:close/>
                </a:path>
                <a:path w="749935" h="143510">
                  <a:moveTo>
                    <a:pt x="553173" y="24714"/>
                  </a:moveTo>
                  <a:lnTo>
                    <a:pt x="542455" y="24714"/>
                  </a:lnTo>
                  <a:lnTo>
                    <a:pt x="534754" y="25299"/>
                  </a:lnTo>
                  <a:lnTo>
                    <a:pt x="512005" y="58788"/>
                  </a:lnTo>
                  <a:lnTo>
                    <a:pt x="511911" y="63207"/>
                  </a:lnTo>
                  <a:lnTo>
                    <a:pt x="529564" y="63207"/>
                  </a:lnTo>
                  <a:lnTo>
                    <a:pt x="529564" y="52438"/>
                  </a:lnTo>
                  <a:lnTo>
                    <a:pt x="530631" y="47840"/>
                  </a:lnTo>
                  <a:lnTo>
                    <a:pt x="532752" y="45021"/>
                  </a:lnTo>
                  <a:lnTo>
                    <a:pt x="534860" y="42075"/>
                  </a:lnTo>
                  <a:lnTo>
                    <a:pt x="538099" y="40601"/>
                  </a:lnTo>
                  <a:lnTo>
                    <a:pt x="568865" y="40601"/>
                  </a:lnTo>
                  <a:lnTo>
                    <a:pt x="568167" y="38664"/>
                  </a:lnTo>
                  <a:lnTo>
                    <a:pt x="565226" y="33718"/>
                  </a:lnTo>
                  <a:lnTo>
                    <a:pt x="560755" y="27711"/>
                  </a:lnTo>
                  <a:lnTo>
                    <a:pt x="553173" y="24714"/>
                  </a:lnTo>
                  <a:close/>
                </a:path>
                <a:path w="749935" h="143510">
                  <a:moveTo>
                    <a:pt x="603719" y="0"/>
                  </a:moveTo>
                  <a:lnTo>
                    <a:pt x="586066" y="0"/>
                  </a:lnTo>
                  <a:lnTo>
                    <a:pt x="586066" y="141236"/>
                  </a:lnTo>
                  <a:lnTo>
                    <a:pt x="603719" y="141236"/>
                  </a:lnTo>
                  <a:lnTo>
                    <a:pt x="603719" y="0"/>
                  </a:lnTo>
                  <a:close/>
                </a:path>
                <a:path w="749935" h="143510">
                  <a:moveTo>
                    <a:pt x="657644" y="24714"/>
                  </a:moveTo>
                  <a:lnTo>
                    <a:pt x="647039" y="24714"/>
                  </a:lnTo>
                  <a:lnTo>
                    <a:pt x="639550" y="25333"/>
                  </a:lnTo>
                  <a:lnTo>
                    <a:pt x="616615" y="55888"/>
                  </a:lnTo>
                  <a:lnTo>
                    <a:pt x="616153" y="101866"/>
                  </a:lnTo>
                  <a:lnTo>
                    <a:pt x="616615" y="111829"/>
                  </a:lnTo>
                  <a:lnTo>
                    <a:pt x="618004" y="120361"/>
                  </a:lnTo>
                  <a:lnTo>
                    <a:pt x="620208" y="127114"/>
                  </a:lnTo>
                  <a:lnTo>
                    <a:pt x="620321" y="127459"/>
                  </a:lnTo>
                  <a:lnTo>
                    <a:pt x="647039" y="143001"/>
                  </a:lnTo>
                  <a:lnTo>
                    <a:pt x="657644" y="143001"/>
                  </a:lnTo>
                  <a:lnTo>
                    <a:pt x="665289" y="139712"/>
                  </a:lnTo>
                  <a:lnTo>
                    <a:pt x="670001" y="133121"/>
                  </a:lnTo>
                  <a:lnTo>
                    <a:pt x="673168" y="127459"/>
                  </a:lnTo>
                  <a:lnTo>
                    <a:pt x="673278" y="127114"/>
                  </a:lnTo>
                  <a:lnTo>
                    <a:pt x="642454" y="127114"/>
                  </a:lnTo>
                  <a:lnTo>
                    <a:pt x="639102" y="125526"/>
                  </a:lnTo>
                  <a:lnTo>
                    <a:pt x="636981" y="122351"/>
                  </a:lnTo>
                  <a:lnTo>
                    <a:pt x="634933" y="119164"/>
                  </a:lnTo>
                  <a:lnTo>
                    <a:pt x="633826" y="113220"/>
                  </a:lnTo>
                  <a:lnTo>
                    <a:pt x="633806" y="86512"/>
                  </a:lnTo>
                  <a:lnTo>
                    <a:pt x="677240" y="86512"/>
                  </a:lnTo>
                  <a:lnTo>
                    <a:pt x="677240" y="74142"/>
                  </a:lnTo>
                  <a:lnTo>
                    <a:pt x="633806" y="74142"/>
                  </a:lnTo>
                  <a:lnTo>
                    <a:pt x="633806" y="54609"/>
                  </a:lnTo>
                  <a:lnTo>
                    <a:pt x="634860" y="48729"/>
                  </a:lnTo>
                  <a:lnTo>
                    <a:pt x="636981" y="45542"/>
                  </a:lnTo>
                  <a:lnTo>
                    <a:pt x="639102" y="42252"/>
                  </a:lnTo>
                  <a:lnTo>
                    <a:pt x="642454" y="40601"/>
                  </a:lnTo>
                  <a:lnTo>
                    <a:pt x="673274" y="40601"/>
                  </a:lnTo>
                  <a:lnTo>
                    <a:pt x="673168" y="40267"/>
                  </a:lnTo>
                  <a:lnTo>
                    <a:pt x="670001" y="34607"/>
                  </a:lnTo>
                  <a:lnTo>
                    <a:pt x="665289" y="28016"/>
                  </a:lnTo>
                  <a:lnTo>
                    <a:pt x="657644" y="24714"/>
                  </a:lnTo>
                  <a:close/>
                </a:path>
                <a:path w="749935" h="143510">
                  <a:moveTo>
                    <a:pt x="677240" y="96215"/>
                  </a:moveTo>
                  <a:lnTo>
                    <a:pt x="659574" y="96215"/>
                  </a:lnTo>
                  <a:lnTo>
                    <a:pt x="659574" y="113220"/>
                  </a:lnTo>
                  <a:lnTo>
                    <a:pt x="658583" y="119164"/>
                  </a:lnTo>
                  <a:lnTo>
                    <a:pt x="656577" y="122351"/>
                  </a:lnTo>
                  <a:lnTo>
                    <a:pt x="654697" y="125526"/>
                  </a:lnTo>
                  <a:lnTo>
                    <a:pt x="651522" y="127114"/>
                  </a:lnTo>
                  <a:lnTo>
                    <a:pt x="673278" y="127114"/>
                  </a:lnTo>
                  <a:lnTo>
                    <a:pt x="675430" y="120361"/>
                  </a:lnTo>
                  <a:lnTo>
                    <a:pt x="676787" y="111829"/>
                  </a:lnTo>
                  <a:lnTo>
                    <a:pt x="677240" y="101866"/>
                  </a:lnTo>
                  <a:lnTo>
                    <a:pt x="677240" y="96215"/>
                  </a:lnTo>
                  <a:close/>
                </a:path>
                <a:path w="749935" h="143510">
                  <a:moveTo>
                    <a:pt x="673274" y="40601"/>
                  </a:moveTo>
                  <a:lnTo>
                    <a:pt x="651395" y="40601"/>
                  </a:lnTo>
                  <a:lnTo>
                    <a:pt x="654623" y="42252"/>
                  </a:lnTo>
                  <a:lnTo>
                    <a:pt x="658583" y="48552"/>
                  </a:lnTo>
                  <a:lnTo>
                    <a:pt x="659574" y="54609"/>
                  </a:lnTo>
                  <a:lnTo>
                    <a:pt x="659574" y="74142"/>
                  </a:lnTo>
                  <a:lnTo>
                    <a:pt x="677240" y="74142"/>
                  </a:lnTo>
                  <a:lnTo>
                    <a:pt x="677120" y="63207"/>
                  </a:lnTo>
                  <a:lnTo>
                    <a:pt x="676787" y="55888"/>
                  </a:lnTo>
                  <a:lnTo>
                    <a:pt x="675430" y="47361"/>
                  </a:lnTo>
                  <a:lnTo>
                    <a:pt x="673274" y="40601"/>
                  </a:lnTo>
                  <a:close/>
                </a:path>
                <a:path w="749935" h="143510">
                  <a:moveTo>
                    <a:pt x="706475" y="102755"/>
                  </a:moveTo>
                  <a:lnTo>
                    <a:pt x="688809" y="102755"/>
                  </a:lnTo>
                  <a:lnTo>
                    <a:pt x="688847" y="112814"/>
                  </a:lnTo>
                  <a:lnTo>
                    <a:pt x="712597" y="143001"/>
                  </a:lnTo>
                  <a:lnTo>
                    <a:pt x="720598" y="143001"/>
                  </a:lnTo>
                  <a:lnTo>
                    <a:pt x="733416" y="141115"/>
                  </a:lnTo>
                  <a:lnTo>
                    <a:pt x="742572" y="135456"/>
                  </a:lnTo>
                  <a:lnTo>
                    <a:pt x="747430" y="127114"/>
                  </a:lnTo>
                  <a:lnTo>
                    <a:pt x="717067" y="127114"/>
                  </a:lnTo>
                  <a:lnTo>
                    <a:pt x="714298" y="126403"/>
                  </a:lnTo>
                  <a:lnTo>
                    <a:pt x="710298" y="123583"/>
                  </a:lnTo>
                  <a:lnTo>
                    <a:pt x="708825" y="121107"/>
                  </a:lnTo>
                  <a:lnTo>
                    <a:pt x="706945" y="114045"/>
                  </a:lnTo>
                  <a:lnTo>
                    <a:pt x="706514" y="109512"/>
                  </a:lnTo>
                  <a:lnTo>
                    <a:pt x="706475" y="102755"/>
                  </a:lnTo>
                  <a:close/>
                </a:path>
                <a:path w="749935" h="143510">
                  <a:moveTo>
                    <a:pt x="729538" y="24714"/>
                  </a:moveTo>
                  <a:lnTo>
                    <a:pt x="708583" y="24714"/>
                  </a:lnTo>
                  <a:lnTo>
                    <a:pt x="701179" y="27419"/>
                  </a:lnTo>
                  <a:lnTo>
                    <a:pt x="691997" y="38252"/>
                  </a:lnTo>
                  <a:lnTo>
                    <a:pt x="689698" y="44843"/>
                  </a:lnTo>
                  <a:lnTo>
                    <a:pt x="689698" y="58381"/>
                  </a:lnTo>
                  <a:lnTo>
                    <a:pt x="711771" y="86156"/>
                  </a:lnTo>
                  <a:lnTo>
                    <a:pt x="717423" y="90512"/>
                  </a:lnTo>
                  <a:lnTo>
                    <a:pt x="721601" y="93979"/>
                  </a:lnTo>
                  <a:lnTo>
                    <a:pt x="724306" y="96570"/>
                  </a:lnTo>
                  <a:lnTo>
                    <a:pt x="727125" y="99047"/>
                  </a:lnTo>
                  <a:lnTo>
                    <a:pt x="729132" y="101574"/>
                  </a:lnTo>
                  <a:lnTo>
                    <a:pt x="730300" y="104165"/>
                  </a:lnTo>
                  <a:lnTo>
                    <a:pt x="731596" y="106629"/>
                  </a:lnTo>
                  <a:lnTo>
                    <a:pt x="732152" y="109105"/>
                  </a:lnTo>
                  <a:lnTo>
                    <a:pt x="732243" y="117525"/>
                  </a:lnTo>
                  <a:lnTo>
                    <a:pt x="731304" y="121107"/>
                  </a:lnTo>
                  <a:lnTo>
                    <a:pt x="727591" y="126023"/>
                  </a:lnTo>
                  <a:lnTo>
                    <a:pt x="727434" y="126023"/>
                  </a:lnTo>
                  <a:lnTo>
                    <a:pt x="724712" y="127114"/>
                  </a:lnTo>
                  <a:lnTo>
                    <a:pt x="747430" y="127114"/>
                  </a:lnTo>
                  <a:lnTo>
                    <a:pt x="748065" y="126023"/>
                  </a:lnTo>
                  <a:lnTo>
                    <a:pt x="749896" y="112814"/>
                  </a:lnTo>
                  <a:lnTo>
                    <a:pt x="749817" y="106629"/>
                  </a:lnTo>
                  <a:lnTo>
                    <a:pt x="749080" y="102755"/>
                  </a:lnTo>
                  <a:lnTo>
                    <a:pt x="748957" y="102107"/>
                  </a:lnTo>
                  <a:lnTo>
                    <a:pt x="747077" y="97980"/>
                  </a:lnTo>
                  <a:lnTo>
                    <a:pt x="745299" y="93979"/>
                  </a:lnTo>
                  <a:lnTo>
                    <a:pt x="745197" y="93751"/>
                  </a:lnTo>
                  <a:lnTo>
                    <a:pt x="717359" y="68846"/>
                  </a:lnTo>
                  <a:lnTo>
                    <a:pt x="714590" y="66674"/>
                  </a:lnTo>
                  <a:lnTo>
                    <a:pt x="707351" y="55435"/>
                  </a:lnTo>
                  <a:lnTo>
                    <a:pt x="707351" y="48844"/>
                  </a:lnTo>
                  <a:lnTo>
                    <a:pt x="708369" y="46032"/>
                  </a:lnTo>
                  <a:lnTo>
                    <a:pt x="708418" y="45897"/>
                  </a:lnTo>
                  <a:lnTo>
                    <a:pt x="712647" y="41668"/>
                  </a:lnTo>
                  <a:lnTo>
                    <a:pt x="715416" y="40601"/>
                  </a:lnTo>
                  <a:lnTo>
                    <a:pt x="745395" y="40601"/>
                  </a:lnTo>
                  <a:lnTo>
                    <a:pt x="745045" y="39578"/>
                  </a:lnTo>
                  <a:lnTo>
                    <a:pt x="741959" y="34251"/>
                  </a:lnTo>
                  <a:lnTo>
                    <a:pt x="737247" y="27889"/>
                  </a:lnTo>
                  <a:lnTo>
                    <a:pt x="729538" y="24714"/>
                  </a:lnTo>
                  <a:close/>
                </a:path>
                <a:path w="749935" h="143510">
                  <a:moveTo>
                    <a:pt x="745395" y="40601"/>
                  </a:moveTo>
                  <a:lnTo>
                    <a:pt x="723061" y="40601"/>
                  </a:lnTo>
                  <a:lnTo>
                    <a:pt x="726186" y="42138"/>
                  </a:lnTo>
                  <a:lnTo>
                    <a:pt x="728179" y="45199"/>
                  </a:lnTo>
                  <a:lnTo>
                    <a:pt x="730300" y="48132"/>
                  </a:lnTo>
                  <a:lnTo>
                    <a:pt x="731323" y="53613"/>
                  </a:lnTo>
                  <a:lnTo>
                    <a:pt x="731367" y="62318"/>
                  </a:lnTo>
                  <a:lnTo>
                    <a:pt x="749020" y="62318"/>
                  </a:lnTo>
                  <a:lnTo>
                    <a:pt x="748894" y="59842"/>
                  </a:lnTo>
                  <a:lnTo>
                    <a:pt x="748793" y="57848"/>
                  </a:lnTo>
                  <a:lnTo>
                    <a:pt x="748670" y="55435"/>
                  </a:lnTo>
                  <a:lnTo>
                    <a:pt x="748578" y="53613"/>
                  </a:lnTo>
                  <a:lnTo>
                    <a:pt x="747252" y="46032"/>
                  </a:lnTo>
                  <a:lnTo>
                    <a:pt x="745395" y="40601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635000" y="2879140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627646" y="2871520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784777" y="2918536"/>
              <a:ext cx="1106805" cy="144780"/>
            </a:xfrm>
            <a:custGeom>
              <a:avLst/>
              <a:gdLst/>
              <a:ahLst/>
              <a:cxnLst/>
              <a:rect l="l" t="t" r="r" b="b"/>
              <a:pathLst>
                <a:path w="1106805" h="144780">
                  <a:moveTo>
                    <a:pt x="50660" y="1765"/>
                  </a:moveTo>
                  <a:lnTo>
                    <a:pt x="18351" y="1765"/>
                  </a:lnTo>
                  <a:lnTo>
                    <a:pt x="0" y="143001"/>
                  </a:lnTo>
                  <a:lnTo>
                    <a:pt x="23469" y="143001"/>
                  </a:lnTo>
                  <a:lnTo>
                    <a:pt x="25946" y="117576"/>
                  </a:lnTo>
                  <a:lnTo>
                    <a:pt x="65718" y="117576"/>
                  </a:lnTo>
                  <a:lnTo>
                    <a:pt x="62642" y="93916"/>
                  </a:lnTo>
                  <a:lnTo>
                    <a:pt x="28244" y="93916"/>
                  </a:lnTo>
                  <a:lnTo>
                    <a:pt x="34594" y="27368"/>
                  </a:lnTo>
                  <a:lnTo>
                    <a:pt x="53989" y="27368"/>
                  </a:lnTo>
                  <a:lnTo>
                    <a:pt x="50660" y="1765"/>
                  </a:lnTo>
                  <a:close/>
                </a:path>
                <a:path w="1106805" h="144780">
                  <a:moveTo>
                    <a:pt x="65718" y="117576"/>
                  </a:moveTo>
                  <a:lnTo>
                    <a:pt x="43065" y="117576"/>
                  </a:lnTo>
                  <a:lnTo>
                    <a:pt x="45542" y="143001"/>
                  </a:lnTo>
                  <a:lnTo>
                    <a:pt x="69024" y="143001"/>
                  </a:lnTo>
                  <a:lnTo>
                    <a:pt x="65718" y="117576"/>
                  </a:lnTo>
                  <a:close/>
                </a:path>
                <a:path w="1106805" h="144780">
                  <a:moveTo>
                    <a:pt x="53989" y="27368"/>
                  </a:moveTo>
                  <a:lnTo>
                    <a:pt x="34594" y="27368"/>
                  </a:lnTo>
                  <a:lnTo>
                    <a:pt x="40957" y="93916"/>
                  </a:lnTo>
                  <a:lnTo>
                    <a:pt x="62642" y="93916"/>
                  </a:lnTo>
                  <a:lnTo>
                    <a:pt x="53989" y="27368"/>
                  </a:lnTo>
                  <a:close/>
                </a:path>
                <a:path w="1106805" h="144780">
                  <a:moveTo>
                    <a:pt x="100964" y="28244"/>
                  </a:moveTo>
                  <a:lnTo>
                    <a:pt x="77482" y="28244"/>
                  </a:lnTo>
                  <a:lnTo>
                    <a:pt x="77482" y="143001"/>
                  </a:lnTo>
                  <a:lnTo>
                    <a:pt x="100964" y="143001"/>
                  </a:lnTo>
                  <a:lnTo>
                    <a:pt x="101031" y="56311"/>
                  </a:lnTo>
                  <a:lnTo>
                    <a:pt x="101676" y="53378"/>
                  </a:lnTo>
                  <a:lnTo>
                    <a:pt x="103085" y="51371"/>
                  </a:lnTo>
                  <a:lnTo>
                    <a:pt x="104622" y="49250"/>
                  </a:lnTo>
                  <a:lnTo>
                    <a:pt x="106972" y="48196"/>
                  </a:lnTo>
                  <a:lnTo>
                    <a:pt x="141600" y="48196"/>
                  </a:lnTo>
                  <a:lnTo>
                    <a:pt x="141516" y="47193"/>
                  </a:lnTo>
                  <a:lnTo>
                    <a:pt x="140334" y="42011"/>
                  </a:lnTo>
                  <a:lnTo>
                    <a:pt x="140160" y="41135"/>
                  </a:lnTo>
                  <a:lnTo>
                    <a:pt x="100964" y="41135"/>
                  </a:lnTo>
                  <a:lnTo>
                    <a:pt x="100964" y="28244"/>
                  </a:lnTo>
                  <a:close/>
                </a:path>
                <a:path w="1106805" h="144780">
                  <a:moveTo>
                    <a:pt x="141600" y="48196"/>
                  </a:moveTo>
                  <a:lnTo>
                    <a:pt x="113093" y="48196"/>
                  </a:lnTo>
                  <a:lnTo>
                    <a:pt x="115247" y="49250"/>
                  </a:lnTo>
                  <a:lnTo>
                    <a:pt x="116509" y="51193"/>
                  </a:lnTo>
                  <a:lnTo>
                    <a:pt x="117919" y="53085"/>
                  </a:lnTo>
                  <a:lnTo>
                    <a:pt x="118617" y="56311"/>
                  </a:lnTo>
                  <a:lnTo>
                    <a:pt x="118617" y="143001"/>
                  </a:lnTo>
                  <a:lnTo>
                    <a:pt x="142100" y="143001"/>
                  </a:lnTo>
                  <a:lnTo>
                    <a:pt x="142011" y="53085"/>
                  </a:lnTo>
                  <a:lnTo>
                    <a:pt x="141689" y="49250"/>
                  </a:lnTo>
                  <a:lnTo>
                    <a:pt x="141600" y="48196"/>
                  </a:lnTo>
                  <a:close/>
                </a:path>
                <a:path w="1106805" h="144780">
                  <a:moveTo>
                    <a:pt x="127279" y="26479"/>
                  </a:moveTo>
                  <a:lnTo>
                    <a:pt x="116560" y="26479"/>
                  </a:lnTo>
                  <a:lnTo>
                    <a:pt x="112153" y="27952"/>
                  </a:lnTo>
                  <a:lnTo>
                    <a:pt x="108737" y="30899"/>
                  </a:lnTo>
                  <a:lnTo>
                    <a:pt x="105321" y="33718"/>
                  </a:lnTo>
                  <a:lnTo>
                    <a:pt x="102730" y="37134"/>
                  </a:lnTo>
                  <a:lnTo>
                    <a:pt x="100964" y="41135"/>
                  </a:lnTo>
                  <a:lnTo>
                    <a:pt x="140160" y="41135"/>
                  </a:lnTo>
                  <a:lnTo>
                    <a:pt x="139364" y="37134"/>
                  </a:lnTo>
                  <a:lnTo>
                    <a:pt x="139280" y="36715"/>
                  </a:lnTo>
                  <a:lnTo>
                    <a:pt x="137274" y="32842"/>
                  </a:lnTo>
                  <a:lnTo>
                    <a:pt x="134340" y="30365"/>
                  </a:lnTo>
                  <a:lnTo>
                    <a:pt x="131394" y="27774"/>
                  </a:lnTo>
                  <a:lnTo>
                    <a:pt x="127279" y="26479"/>
                  </a:lnTo>
                  <a:close/>
                </a:path>
                <a:path w="1106805" h="144780">
                  <a:moveTo>
                    <a:pt x="174497" y="28244"/>
                  </a:moveTo>
                  <a:lnTo>
                    <a:pt x="151015" y="28244"/>
                  </a:lnTo>
                  <a:lnTo>
                    <a:pt x="151015" y="143001"/>
                  </a:lnTo>
                  <a:lnTo>
                    <a:pt x="174497" y="143001"/>
                  </a:lnTo>
                  <a:lnTo>
                    <a:pt x="174564" y="56311"/>
                  </a:lnTo>
                  <a:lnTo>
                    <a:pt x="175209" y="53378"/>
                  </a:lnTo>
                  <a:lnTo>
                    <a:pt x="176618" y="51371"/>
                  </a:lnTo>
                  <a:lnTo>
                    <a:pt x="178142" y="49250"/>
                  </a:lnTo>
                  <a:lnTo>
                    <a:pt x="180505" y="48196"/>
                  </a:lnTo>
                  <a:lnTo>
                    <a:pt x="215133" y="48196"/>
                  </a:lnTo>
                  <a:lnTo>
                    <a:pt x="215049" y="47193"/>
                  </a:lnTo>
                  <a:lnTo>
                    <a:pt x="213867" y="42011"/>
                  </a:lnTo>
                  <a:lnTo>
                    <a:pt x="213693" y="41135"/>
                  </a:lnTo>
                  <a:lnTo>
                    <a:pt x="174497" y="41135"/>
                  </a:lnTo>
                  <a:lnTo>
                    <a:pt x="174497" y="28244"/>
                  </a:lnTo>
                  <a:close/>
                </a:path>
                <a:path w="1106805" h="144780">
                  <a:moveTo>
                    <a:pt x="215133" y="48196"/>
                  </a:moveTo>
                  <a:lnTo>
                    <a:pt x="186626" y="48196"/>
                  </a:lnTo>
                  <a:lnTo>
                    <a:pt x="188767" y="49250"/>
                  </a:lnTo>
                  <a:lnTo>
                    <a:pt x="190030" y="51193"/>
                  </a:lnTo>
                  <a:lnTo>
                    <a:pt x="191452" y="53085"/>
                  </a:lnTo>
                  <a:lnTo>
                    <a:pt x="192150" y="56311"/>
                  </a:lnTo>
                  <a:lnTo>
                    <a:pt x="192150" y="143001"/>
                  </a:lnTo>
                  <a:lnTo>
                    <a:pt x="215633" y="143001"/>
                  </a:lnTo>
                  <a:lnTo>
                    <a:pt x="215544" y="53085"/>
                  </a:lnTo>
                  <a:lnTo>
                    <a:pt x="215222" y="49250"/>
                  </a:lnTo>
                  <a:lnTo>
                    <a:pt x="215133" y="48196"/>
                  </a:lnTo>
                  <a:close/>
                </a:path>
                <a:path w="1106805" h="144780">
                  <a:moveTo>
                    <a:pt x="200799" y="26479"/>
                  </a:moveTo>
                  <a:lnTo>
                    <a:pt x="190093" y="26479"/>
                  </a:lnTo>
                  <a:lnTo>
                    <a:pt x="185673" y="27952"/>
                  </a:lnTo>
                  <a:lnTo>
                    <a:pt x="182270" y="30899"/>
                  </a:lnTo>
                  <a:lnTo>
                    <a:pt x="178854" y="33718"/>
                  </a:lnTo>
                  <a:lnTo>
                    <a:pt x="176263" y="37134"/>
                  </a:lnTo>
                  <a:lnTo>
                    <a:pt x="174497" y="41135"/>
                  </a:lnTo>
                  <a:lnTo>
                    <a:pt x="213693" y="41135"/>
                  </a:lnTo>
                  <a:lnTo>
                    <a:pt x="212897" y="37134"/>
                  </a:lnTo>
                  <a:lnTo>
                    <a:pt x="212813" y="36715"/>
                  </a:lnTo>
                  <a:lnTo>
                    <a:pt x="210807" y="32842"/>
                  </a:lnTo>
                  <a:lnTo>
                    <a:pt x="207860" y="30365"/>
                  </a:lnTo>
                  <a:lnTo>
                    <a:pt x="204927" y="27774"/>
                  </a:lnTo>
                  <a:lnTo>
                    <a:pt x="200799" y="26479"/>
                  </a:lnTo>
                  <a:close/>
                </a:path>
                <a:path w="1106805" h="144780">
                  <a:moveTo>
                    <a:pt x="248030" y="28244"/>
                  </a:moveTo>
                  <a:lnTo>
                    <a:pt x="224548" y="28244"/>
                  </a:lnTo>
                  <a:lnTo>
                    <a:pt x="224633" y="118224"/>
                  </a:lnTo>
                  <a:lnTo>
                    <a:pt x="224929" y="122110"/>
                  </a:lnTo>
                  <a:lnTo>
                    <a:pt x="225000" y="123050"/>
                  </a:lnTo>
                  <a:lnTo>
                    <a:pt x="225082" y="124117"/>
                  </a:lnTo>
                  <a:lnTo>
                    <a:pt x="226136" y="129412"/>
                  </a:lnTo>
                  <a:lnTo>
                    <a:pt x="227117" y="133705"/>
                  </a:lnTo>
                  <a:lnTo>
                    <a:pt x="227209" y="134111"/>
                  </a:lnTo>
                  <a:lnTo>
                    <a:pt x="227317" y="134581"/>
                  </a:lnTo>
                  <a:lnTo>
                    <a:pt x="229374" y="138468"/>
                  </a:lnTo>
                  <a:lnTo>
                    <a:pt x="232308" y="141058"/>
                  </a:lnTo>
                  <a:lnTo>
                    <a:pt x="235254" y="143535"/>
                  </a:lnTo>
                  <a:lnTo>
                    <a:pt x="239382" y="144767"/>
                  </a:lnTo>
                  <a:lnTo>
                    <a:pt x="250088" y="144767"/>
                  </a:lnTo>
                  <a:lnTo>
                    <a:pt x="265684" y="130111"/>
                  </a:lnTo>
                  <a:lnTo>
                    <a:pt x="289215" y="130111"/>
                  </a:lnTo>
                  <a:lnTo>
                    <a:pt x="289211" y="123050"/>
                  </a:lnTo>
                  <a:lnTo>
                    <a:pt x="253555" y="123050"/>
                  </a:lnTo>
                  <a:lnTo>
                    <a:pt x="251383" y="122110"/>
                  </a:lnTo>
                  <a:lnTo>
                    <a:pt x="249974" y="120230"/>
                  </a:lnTo>
                  <a:lnTo>
                    <a:pt x="248678" y="118224"/>
                  </a:lnTo>
                  <a:lnTo>
                    <a:pt x="248030" y="114934"/>
                  </a:lnTo>
                  <a:lnTo>
                    <a:pt x="248030" y="28244"/>
                  </a:lnTo>
                  <a:close/>
                </a:path>
                <a:path w="1106805" h="144780">
                  <a:moveTo>
                    <a:pt x="289215" y="130111"/>
                  </a:moveTo>
                  <a:lnTo>
                    <a:pt x="265684" y="130111"/>
                  </a:lnTo>
                  <a:lnTo>
                    <a:pt x="265684" y="132346"/>
                  </a:lnTo>
                  <a:lnTo>
                    <a:pt x="265884" y="133705"/>
                  </a:lnTo>
                  <a:lnTo>
                    <a:pt x="265944" y="134111"/>
                  </a:lnTo>
                  <a:lnTo>
                    <a:pt x="266039" y="134759"/>
                  </a:lnTo>
                  <a:lnTo>
                    <a:pt x="267449" y="139941"/>
                  </a:lnTo>
                  <a:lnTo>
                    <a:pt x="268630" y="141820"/>
                  </a:lnTo>
                  <a:lnTo>
                    <a:pt x="270268" y="143001"/>
                  </a:lnTo>
                  <a:lnTo>
                    <a:pt x="290931" y="143001"/>
                  </a:lnTo>
                  <a:lnTo>
                    <a:pt x="290142" y="140525"/>
                  </a:lnTo>
                  <a:lnTo>
                    <a:pt x="289664" y="138468"/>
                  </a:lnTo>
                  <a:lnTo>
                    <a:pt x="289572" y="138061"/>
                  </a:lnTo>
                  <a:lnTo>
                    <a:pt x="289344" y="135940"/>
                  </a:lnTo>
                  <a:lnTo>
                    <a:pt x="289240" y="134111"/>
                  </a:lnTo>
                  <a:lnTo>
                    <a:pt x="289215" y="130111"/>
                  </a:lnTo>
                  <a:close/>
                </a:path>
                <a:path w="1106805" h="144780">
                  <a:moveTo>
                    <a:pt x="289166" y="28244"/>
                  </a:moveTo>
                  <a:lnTo>
                    <a:pt x="265684" y="28244"/>
                  </a:lnTo>
                  <a:lnTo>
                    <a:pt x="265616" y="114934"/>
                  </a:lnTo>
                  <a:lnTo>
                    <a:pt x="264921" y="117932"/>
                  </a:lnTo>
                  <a:lnTo>
                    <a:pt x="263385" y="120053"/>
                  </a:lnTo>
                  <a:lnTo>
                    <a:pt x="261830" y="122110"/>
                  </a:lnTo>
                  <a:lnTo>
                    <a:pt x="259676" y="123050"/>
                  </a:lnTo>
                  <a:lnTo>
                    <a:pt x="289211" y="123050"/>
                  </a:lnTo>
                  <a:lnTo>
                    <a:pt x="289166" y="28244"/>
                  </a:lnTo>
                  <a:close/>
                </a:path>
                <a:path w="1106805" h="144780">
                  <a:moveTo>
                    <a:pt x="362506" y="48196"/>
                  </a:moveTo>
                  <a:lnTo>
                    <a:pt x="335280" y="48196"/>
                  </a:lnTo>
                  <a:lnTo>
                    <a:pt x="337400" y="49021"/>
                  </a:lnTo>
                  <a:lnTo>
                    <a:pt x="338683" y="50672"/>
                  </a:lnTo>
                  <a:lnTo>
                    <a:pt x="339978" y="52196"/>
                  </a:lnTo>
                  <a:lnTo>
                    <a:pt x="340366" y="53784"/>
                  </a:lnTo>
                  <a:lnTo>
                    <a:pt x="340408" y="53955"/>
                  </a:lnTo>
                  <a:lnTo>
                    <a:pt x="340499" y="54331"/>
                  </a:lnTo>
                  <a:lnTo>
                    <a:pt x="319087" y="79209"/>
                  </a:lnTo>
                  <a:lnTo>
                    <a:pt x="314439" y="82270"/>
                  </a:lnTo>
                  <a:lnTo>
                    <a:pt x="297726" y="124929"/>
                  </a:lnTo>
                  <a:lnTo>
                    <a:pt x="299218" y="130111"/>
                  </a:lnTo>
                  <a:lnTo>
                    <a:pt x="299889" y="132346"/>
                  </a:lnTo>
                  <a:lnTo>
                    <a:pt x="304088" y="137350"/>
                  </a:lnTo>
                  <a:lnTo>
                    <a:pt x="308317" y="142290"/>
                  </a:lnTo>
                  <a:lnTo>
                    <a:pt x="313740" y="144767"/>
                  </a:lnTo>
                  <a:lnTo>
                    <a:pt x="325386" y="144767"/>
                  </a:lnTo>
                  <a:lnTo>
                    <a:pt x="329514" y="143586"/>
                  </a:lnTo>
                  <a:lnTo>
                    <a:pt x="335864" y="138887"/>
                  </a:lnTo>
                  <a:lnTo>
                    <a:pt x="338518" y="135178"/>
                  </a:lnTo>
                  <a:lnTo>
                    <a:pt x="340626" y="130111"/>
                  </a:lnTo>
                  <a:lnTo>
                    <a:pt x="364144" y="130111"/>
                  </a:lnTo>
                  <a:lnTo>
                    <a:pt x="364109" y="123050"/>
                  </a:lnTo>
                  <a:lnTo>
                    <a:pt x="327444" y="123050"/>
                  </a:lnTo>
                  <a:lnTo>
                    <a:pt x="325158" y="122046"/>
                  </a:lnTo>
                  <a:lnTo>
                    <a:pt x="323507" y="120053"/>
                  </a:lnTo>
                  <a:lnTo>
                    <a:pt x="321970" y="117932"/>
                  </a:lnTo>
                  <a:lnTo>
                    <a:pt x="321208" y="114985"/>
                  </a:lnTo>
                  <a:lnTo>
                    <a:pt x="321208" y="107340"/>
                  </a:lnTo>
                  <a:lnTo>
                    <a:pt x="336511" y="90042"/>
                  </a:lnTo>
                  <a:lnTo>
                    <a:pt x="339216" y="87325"/>
                  </a:lnTo>
                  <a:lnTo>
                    <a:pt x="340626" y="85089"/>
                  </a:lnTo>
                  <a:lnTo>
                    <a:pt x="364109" y="85089"/>
                  </a:lnTo>
                  <a:lnTo>
                    <a:pt x="364109" y="62318"/>
                  </a:lnTo>
                  <a:lnTo>
                    <a:pt x="363685" y="54851"/>
                  </a:lnTo>
                  <a:lnTo>
                    <a:pt x="363601" y="53784"/>
                  </a:lnTo>
                  <a:lnTo>
                    <a:pt x="362506" y="48196"/>
                  </a:lnTo>
                  <a:close/>
                </a:path>
                <a:path w="1106805" h="144780">
                  <a:moveTo>
                    <a:pt x="364144" y="130111"/>
                  </a:moveTo>
                  <a:lnTo>
                    <a:pt x="340626" y="130111"/>
                  </a:lnTo>
                  <a:lnTo>
                    <a:pt x="340626" y="132346"/>
                  </a:lnTo>
                  <a:lnTo>
                    <a:pt x="340982" y="134759"/>
                  </a:lnTo>
                  <a:lnTo>
                    <a:pt x="342391" y="139826"/>
                  </a:lnTo>
                  <a:lnTo>
                    <a:pt x="343573" y="141706"/>
                  </a:lnTo>
                  <a:lnTo>
                    <a:pt x="345224" y="143001"/>
                  </a:lnTo>
                  <a:lnTo>
                    <a:pt x="365874" y="143001"/>
                  </a:lnTo>
                  <a:lnTo>
                    <a:pt x="365048" y="140296"/>
                  </a:lnTo>
                  <a:lnTo>
                    <a:pt x="364528" y="137820"/>
                  </a:lnTo>
                  <a:lnTo>
                    <a:pt x="364286" y="135585"/>
                  </a:lnTo>
                  <a:lnTo>
                    <a:pt x="364163" y="132346"/>
                  </a:lnTo>
                  <a:lnTo>
                    <a:pt x="364144" y="130111"/>
                  </a:lnTo>
                  <a:close/>
                </a:path>
                <a:path w="1106805" h="144780">
                  <a:moveTo>
                    <a:pt x="364109" y="85089"/>
                  </a:moveTo>
                  <a:lnTo>
                    <a:pt x="340626" y="85089"/>
                  </a:lnTo>
                  <a:lnTo>
                    <a:pt x="340626" y="115811"/>
                  </a:lnTo>
                  <a:lnTo>
                    <a:pt x="339233" y="117932"/>
                  </a:lnTo>
                  <a:lnTo>
                    <a:pt x="337870" y="119519"/>
                  </a:lnTo>
                  <a:lnTo>
                    <a:pt x="336219" y="120929"/>
                  </a:lnTo>
                  <a:lnTo>
                    <a:pt x="334683" y="122351"/>
                  </a:lnTo>
                  <a:lnTo>
                    <a:pt x="332739" y="123050"/>
                  </a:lnTo>
                  <a:lnTo>
                    <a:pt x="364109" y="123050"/>
                  </a:lnTo>
                  <a:lnTo>
                    <a:pt x="364109" y="85089"/>
                  </a:lnTo>
                  <a:close/>
                </a:path>
                <a:path w="1106805" h="144780">
                  <a:moveTo>
                    <a:pt x="332333" y="26479"/>
                  </a:moveTo>
                  <a:lnTo>
                    <a:pt x="301845" y="46696"/>
                  </a:lnTo>
                  <a:lnTo>
                    <a:pt x="301744" y="46961"/>
                  </a:lnTo>
                  <a:lnTo>
                    <a:pt x="299846" y="66205"/>
                  </a:lnTo>
                  <a:lnTo>
                    <a:pt x="323329" y="66205"/>
                  </a:lnTo>
                  <a:lnTo>
                    <a:pt x="323329" y="57378"/>
                  </a:lnTo>
                  <a:lnTo>
                    <a:pt x="323829" y="54851"/>
                  </a:lnTo>
                  <a:lnTo>
                    <a:pt x="323932" y="54331"/>
                  </a:lnTo>
                  <a:lnTo>
                    <a:pt x="324040" y="53784"/>
                  </a:lnTo>
                  <a:lnTo>
                    <a:pt x="326859" y="49314"/>
                  </a:lnTo>
                  <a:lnTo>
                    <a:pt x="329158" y="48196"/>
                  </a:lnTo>
                  <a:lnTo>
                    <a:pt x="362506" y="48196"/>
                  </a:lnTo>
                  <a:lnTo>
                    <a:pt x="362263" y="46961"/>
                  </a:lnTo>
                  <a:lnTo>
                    <a:pt x="362211" y="46696"/>
                  </a:lnTo>
                  <a:lnTo>
                    <a:pt x="359915" y="40738"/>
                  </a:lnTo>
                  <a:lnTo>
                    <a:pt x="359838" y="40539"/>
                  </a:lnTo>
                  <a:lnTo>
                    <a:pt x="356631" y="35661"/>
                  </a:lnTo>
                  <a:lnTo>
                    <a:pt x="356514" y="35483"/>
                  </a:lnTo>
                  <a:lnTo>
                    <a:pt x="352334" y="31644"/>
                  </a:lnTo>
                  <a:lnTo>
                    <a:pt x="346851" y="28775"/>
                  </a:lnTo>
                  <a:lnTo>
                    <a:pt x="340178" y="27053"/>
                  </a:lnTo>
                  <a:lnTo>
                    <a:pt x="332333" y="26479"/>
                  </a:lnTo>
                  <a:close/>
                </a:path>
                <a:path w="1106805" h="144780">
                  <a:moveTo>
                    <a:pt x="398183" y="1765"/>
                  </a:moveTo>
                  <a:lnTo>
                    <a:pt x="374713" y="1765"/>
                  </a:lnTo>
                  <a:lnTo>
                    <a:pt x="374713" y="143001"/>
                  </a:lnTo>
                  <a:lnTo>
                    <a:pt x="398183" y="143001"/>
                  </a:lnTo>
                  <a:lnTo>
                    <a:pt x="398183" y="1765"/>
                  </a:lnTo>
                  <a:close/>
                </a:path>
                <a:path w="1106805" h="144780">
                  <a:moveTo>
                    <a:pt x="472541" y="1765"/>
                  </a:moveTo>
                  <a:lnTo>
                    <a:pt x="437108" y="1765"/>
                  </a:lnTo>
                  <a:lnTo>
                    <a:pt x="437108" y="143001"/>
                  </a:lnTo>
                  <a:lnTo>
                    <a:pt x="460590" y="143001"/>
                  </a:lnTo>
                  <a:lnTo>
                    <a:pt x="460590" y="95338"/>
                  </a:lnTo>
                  <a:lnTo>
                    <a:pt x="472719" y="95338"/>
                  </a:lnTo>
                  <a:lnTo>
                    <a:pt x="501172" y="71856"/>
                  </a:lnTo>
                  <a:lnTo>
                    <a:pt x="460590" y="71856"/>
                  </a:lnTo>
                  <a:lnTo>
                    <a:pt x="460590" y="25247"/>
                  </a:lnTo>
                  <a:lnTo>
                    <a:pt x="501191" y="25247"/>
                  </a:lnTo>
                  <a:lnTo>
                    <a:pt x="500900" y="23367"/>
                  </a:lnTo>
                  <a:lnTo>
                    <a:pt x="498551" y="17830"/>
                  </a:lnTo>
                  <a:lnTo>
                    <a:pt x="496201" y="12179"/>
                  </a:lnTo>
                  <a:lnTo>
                    <a:pt x="492137" y="8115"/>
                  </a:lnTo>
                  <a:lnTo>
                    <a:pt x="486371" y="5651"/>
                  </a:lnTo>
                  <a:lnTo>
                    <a:pt x="480606" y="3060"/>
                  </a:lnTo>
                  <a:lnTo>
                    <a:pt x="472541" y="1765"/>
                  </a:lnTo>
                  <a:close/>
                </a:path>
                <a:path w="1106805" h="144780">
                  <a:moveTo>
                    <a:pt x="501191" y="25247"/>
                  </a:moveTo>
                  <a:lnTo>
                    <a:pt x="466826" y="25247"/>
                  </a:lnTo>
                  <a:lnTo>
                    <a:pt x="470192" y="25653"/>
                  </a:lnTo>
                  <a:lnTo>
                    <a:pt x="474662" y="27304"/>
                  </a:lnTo>
                  <a:lnTo>
                    <a:pt x="476250" y="28828"/>
                  </a:lnTo>
                  <a:lnTo>
                    <a:pt x="477189" y="31076"/>
                  </a:lnTo>
                  <a:lnTo>
                    <a:pt x="478129" y="33185"/>
                  </a:lnTo>
                  <a:lnTo>
                    <a:pt x="478599" y="36423"/>
                  </a:lnTo>
                  <a:lnTo>
                    <a:pt x="478599" y="60667"/>
                  </a:lnTo>
                  <a:lnTo>
                    <a:pt x="466826" y="71856"/>
                  </a:lnTo>
                  <a:lnTo>
                    <a:pt x="501172" y="71856"/>
                  </a:lnTo>
                  <a:lnTo>
                    <a:pt x="502044" y="66205"/>
                  </a:lnTo>
                  <a:lnTo>
                    <a:pt x="502081" y="31076"/>
                  </a:lnTo>
                  <a:lnTo>
                    <a:pt x="501253" y="25653"/>
                  </a:lnTo>
                  <a:lnTo>
                    <a:pt x="501191" y="25247"/>
                  </a:lnTo>
                  <a:close/>
                </a:path>
                <a:path w="1106805" h="144780">
                  <a:moveTo>
                    <a:pt x="534466" y="28244"/>
                  </a:moveTo>
                  <a:lnTo>
                    <a:pt x="510984" y="28244"/>
                  </a:lnTo>
                  <a:lnTo>
                    <a:pt x="510984" y="143001"/>
                  </a:lnTo>
                  <a:lnTo>
                    <a:pt x="534466" y="143001"/>
                  </a:lnTo>
                  <a:lnTo>
                    <a:pt x="534466" y="57784"/>
                  </a:lnTo>
                  <a:lnTo>
                    <a:pt x="535292" y="54381"/>
                  </a:lnTo>
                  <a:lnTo>
                    <a:pt x="538581" y="49428"/>
                  </a:lnTo>
                  <a:lnTo>
                    <a:pt x="540880" y="48196"/>
                  </a:lnTo>
                  <a:lnTo>
                    <a:pt x="574632" y="48196"/>
                  </a:lnTo>
                  <a:lnTo>
                    <a:pt x="574547" y="47078"/>
                  </a:lnTo>
                  <a:lnTo>
                    <a:pt x="573481" y="42011"/>
                  </a:lnTo>
                  <a:lnTo>
                    <a:pt x="573386" y="41490"/>
                  </a:lnTo>
                  <a:lnTo>
                    <a:pt x="534466" y="41490"/>
                  </a:lnTo>
                  <a:lnTo>
                    <a:pt x="534466" y="28244"/>
                  </a:lnTo>
                  <a:close/>
                </a:path>
                <a:path w="1106805" h="144780">
                  <a:moveTo>
                    <a:pt x="574632" y="48196"/>
                  </a:moveTo>
                  <a:lnTo>
                    <a:pt x="546646" y="48196"/>
                  </a:lnTo>
                  <a:lnTo>
                    <a:pt x="548589" y="49199"/>
                  </a:lnTo>
                  <a:lnTo>
                    <a:pt x="549655" y="51193"/>
                  </a:lnTo>
                  <a:lnTo>
                    <a:pt x="550824" y="53085"/>
                  </a:lnTo>
                  <a:lnTo>
                    <a:pt x="551421" y="56197"/>
                  </a:lnTo>
                  <a:lnTo>
                    <a:pt x="551421" y="69024"/>
                  </a:lnTo>
                  <a:lnTo>
                    <a:pt x="575068" y="69024"/>
                  </a:lnTo>
                  <a:lnTo>
                    <a:pt x="575002" y="53085"/>
                  </a:lnTo>
                  <a:lnTo>
                    <a:pt x="574725" y="49428"/>
                  </a:lnTo>
                  <a:lnTo>
                    <a:pt x="574632" y="48196"/>
                  </a:lnTo>
                  <a:close/>
                </a:path>
                <a:path w="1106805" h="144780">
                  <a:moveTo>
                    <a:pt x="561365" y="26479"/>
                  </a:moveTo>
                  <a:lnTo>
                    <a:pt x="550646" y="26479"/>
                  </a:lnTo>
                  <a:lnTo>
                    <a:pt x="546125" y="27952"/>
                  </a:lnTo>
                  <a:lnTo>
                    <a:pt x="539051" y="33832"/>
                  </a:lnTo>
                  <a:lnTo>
                    <a:pt x="536346" y="37363"/>
                  </a:lnTo>
                  <a:lnTo>
                    <a:pt x="534466" y="41490"/>
                  </a:lnTo>
                  <a:lnTo>
                    <a:pt x="573386" y="41490"/>
                  </a:lnTo>
                  <a:lnTo>
                    <a:pt x="572636" y="37363"/>
                  </a:lnTo>
                  <a:lnTo>
                    <a:pt x="572541" y="36842"/>
                  </a:lnTo>
                  <a:lnTo>
                    <a:pt x="570712" y="32956"/>
                  </a:lnTo>
                  <a:lnTo>
                    <a:pt x="565302" y="27774"/>
                  </a:lnTo>
                  <a:lnTo>
                    <a:pt x="561365" y="26479"/>
                  </a:lnTo>
                  <a:close/>
                </a:path>
                <a:path w="1106805" h="144780">
                  <a:moveTo>
                    <a:pt x="615276" y="26479"/>
                  </a:moveTo>
                  <a:lnTo>
                    <a:pt x="583463" y="57287"/>
                  </a:lnTo>
                  <a:lnTo>
                    <a:pt x="582968" y="67081"/>
                  </a:lnTo>
                  <a:lnTo>
                    <a:pt x="583012" y="105041"/>
                  </a:lnTo>
                  <a:lnTo>
                    <a:pt x="601062" y="142338"/>
                  </a:lnTo>
                  <a:lnTo>
                    <a:pt x="615276" y="144767"/>
                  </a:lnTo>
                  <a:lnTo>
                    <a:pt x="622875" y="144160"/>
                  </a:lnTo>
                  <a:lnTo>
                    <a:pt x="645311" y="123050"/>
                  </a:lnTo>
                  <a:lnTo>
                    <a:pt x="611860" y="123050"/>
                  </a:lnTo>
                  <a:lnTo>
                    <a:pt x="609498" y="121818"/>
                  </a:lnTo>
                  <a:lnTo>
                    <a:pt x="608215" y="119341"/>
                  </a:lnTo>
                  <a:lnTo>
                    <a:pt x="607034" y="116751"/>
                  </a:lnTo>
                  <a:lnTo>
                    <a:pt x="606450" y="111988"/>
                  </a:lnTo>
                  <a:lnTo>
                    <a:pt x="606450" y="59258"/>
                  </a:lnTo>
                  <a:lnTo>
                    <a:pt x="611860" y="48196"/>
                  </a:lnTo>
                  <a:lnTo>
                    <a:pt x="645293" y="48196"/>
                  </a:lnTo>
                  <a:lnTo>
                    <a:pt x="643010" y="41930"/>
                  </a:lnTo>
                  <a:lnTo>
                    <a:pt x="639457" y="36372"/>
                  </a:lnTo>
                  <a:lnTo>
                    <a:pt x="634966" y="32046"/>
                  </a:lnTo>
                  <a:lnTo>
                    <a:pt x="629438" y="28954"/>
                  </a:lnTo>
                  <a:lnTo>
                    <a:pt x="622875" y="27098"/>
                  </a:lnTo>
                  <a:lnTo>
                    <a:pt x="615276" y="26479"/>
                  </a:lnTo>
                  <a:close/>
                </a:path>
                <a:path w="1106805" h="144780">
                  <a:moveTo>
                    <a:pt x="645293" y="48196"/>
                  </a:moveTo>
                  <a:lnTo>
                    <a:pt x="618566" y="48196"/>
                  </a:lnTo>
                  <a:lnTo>
                    <a:pt x="620864" y="49491"/>
                  </a:lnTo>
                  <a:lnTo>
                    <a:pt x="622071" y="51904"/>
                  </a:lnTo>
                  <a:lnTo>
                    <a:pt x="623368" y="54381"/>
                  </a:lnTo>
                  <a:lnTo>
                    <a:pt x="623455" y="54546"/>
                  </a:lnTo>
                  <a:lnTo>
                    <a:pt x="624103" y="59258"/>
                  </a:lnTo>
                  <a:lnTo>
                    <a:pt x="624103" y="111988"/>
                  </a:lnTo>
                  <a:lnTo>
                    <a:pt x="623455" y="116751"/>
                  </a:lnTo>
                  <a:lnTo>
                    <a:pt x="622160" y="119341"/>
                  </a:lnTo>
                  <a:lnTo>
                    <a:pt x="620979" y="121818"/>
                  </a:lnTo>
                  <a:lnTo>
                    <a:pt x="618680" y="123050"/>
                  </a:lnTo>
                  <a:lnTo>
                    <a:pt x="645311" y="123050"/>
                  </a:lnTo>
                  <a:lnTo>
                    <a:pt x="645550" y="122389"/>
                  </a:lnTo>
                  <a:lnTo>
                    <a:pt x="647076" y="113974"/>
                  </a:lnTo>
                  <a:lnTo>
                    <a:pt x="647540" y="105041"/>
                  </a:lnTo>
                  <a:lnTo>
                    <a:pt x="647585" y="67081"/>
                  </a:lnTo>
                  <a:lnTo>
                    <a:pt x="647178" y="59258"/>
                  </a:lnTo>
                  <a:lnTo>
                    <a:pt x="647076" y="57287"/>
                  </a:lnTo>
                  <a:lnTo>
                    <a:pt x="645657" y="49491"/>
                  </a:lnTo>
                  <a:lnTo>
                    <a:pt x="645550" y="48902"/>
                  </a:lnTo>
                  <a:lnTo>
                    <a:pt x="645293" y="48196"/>
                  </a:lnTo>
                  <a:close/>
                </a:path>
                <a:path w="1106805" h="144780">
                  <a:moveTo>
                    <a:pt x="681685" y="26479"/>
                  </a:moveTo>
                  <a:lnTo>
                    <a:pt x="670979" y="26479"/>
                  </a:lnTo>
                  <a:lnTo>
                    <a:pt x="666864" y="27774"/>
                  </a:lnTo>
                  <a:lnTo>
                    <a:pt x="663917" y="30365"/>
                  </a:lnTo>
                  <a:lnTo>
                    <a:pt x="660971" y="32842"/>
                  </a:lnTo>
                  <a:lnTo>
                    <a:pt x="658914" y="36715"/>
                  </a:lnTo>
                  <a:lnTo>
                    <a:pt x="657733" y="42011"/>
                  </a:lnTo>
                  <a:lnTo>
                    <a:pt x="656678" y="47193"/>
                  </a:lnTo>
                  <a:lnTo>
                    <a:pt x="656226" y="53085"/>
                  </a:lnTo>
                  <a:lnTo>
                    <a:pt x="656230" y="118224"/>
                  </a:lnTo>
                  <a:lnTo>
                    <a:pt x="656526" y="122110"/>
                  </a:lnTo>
                  <a:lnTo>
                    <a:pt x="656597" y="123050"/>
                  </a:lnTo>
                  <a:lnTo>
                    <a:pt x="656678" y="124117"/>
                  </a:lnTo>
                  <a:lnTo>
                    <a:pt x="657733" y="129412"/>
                  </a:lnTo>
                  <a:lnTo>
                    <a:pt x="658713" y="133705"/>
                  </a:lnTo>
                  <a:lnTo>
                    <a:pt x="658806" y="134111"/>
                  </a:lnTo>
                  <a:lnTo>
                    <a:pt x="670979" y="144767"/>
                  </a:lnTo>
                  <a:lnTo>
                    <a:pt x="681685" y="144767"/>
                  </a:lnTo>
                  <a:lnTo>
                    <a:pt x="697280" y="130111"/>
                  </a:lnTo>
                  <a:lnTo>
                    <a:pt x="720824" y="130111"/>
                  </a:lnTo>
                  <a:lnTo>
                    <a:pt x="720821" y="123050"/>
                  </a:lnTo>
                  <a:lnTo>
                    <a:pt x="685215" y="123050"/>
                  </a:lnTo>
                  <a:lnTo>
                    <a:pt x="683044" y="122110"/>
                  </a:lnTo>
                  <a:lnTo>
                    <a:pt x="681748" y="120230"/>
                  </a:lnTo>
                  <a:lnTo>
                    <a:pt x="680453" y="118224"/>
                  </a:lnTo>
                  <a:lnTo>
                    <a:pt x="679805" y="114934"/>
                  </a:lnTo>
                  <a:lnTo>
                    <a:pt x="679805" y="56311"/>
                  </a:lnTo>
                  <a:lnTo>
                    <a:pt x="680394" y="53378"/>
                  </a:lnTo>
                  <a:lnTo>
                    <a:pt x="680453" y="53085"/>
                  </a:lnTo>
                  <a:lnTo>
                    <a:pt x="681626" y="51371"/>
                  </a:lnTo>
                  <a:lnTo>
                    <a:pt x="683011" y="49250"/>
                  </a:lnTo>
                  <a:lnTo>
                    <a:pt x="685215" y="48196"/>
                  </a:lnTo>
                  <a:lnTo>
                    <a:pt x="720785" y="48196"/>
                  </a:lnTo>
                  <a:lnTo>
                    <a:pt x="720782" y="41135"/>
                  </a:lnTo>
                  <a:lnTo>
                    <a:pt x="697280" y="41135"/>
                  </a:lnTo>
                  <a:lnTo>
                    <a:pt x="695515" y="37134"/>
                  </a:lnTo>
                  <a:lnTo>
                    <a:pt x="692924" y="33718"/>
                  </a:lnTo>
                  <a:lnTo>
                    <a:pt x="689521" y="30899"/>
                  </a:lnTo>
                  <a:lnTo>
                    <a:pt x="686104" y="27952"/>
                  </a:lnTo>
                  <a:lnTo>
                    <a:pt x="681685" y="26479"/>
                  </a:lnTo>
                  <a:close/>
                </a:path>
                <a:path w="1106805" h="144780">
                  <a:moveTo>
                    <a:pt x="720824" y="130111"/>
                  </a:moveTo>
                  <a:lnTo>
                    <a:pt x="697280" y="130111"/>
                  </a:lnTo>
                  <a:lnTo>
                    <a:pt x="697280" y="132346"/>
                  </a:lnTo>
                  <a:lnTo>
                    <a:pt x="697481" y="133705"/>
                  </a:lnTo>
                  <a:lnTo>
                    <a:pt x="697540" y="134111"/>
                  </a:lnTo>
                  <a:lnTo>
                    <a:pt x="697636" y="134759"/>
                  </a:lnTo>
                  <a:lnTo>
                    <a:pt x="699046" y="139941"/>
                  </a:lnTo>
                  <a:lnTo>
                    <a:pt x="700290" y="141820"/>
                  </a:lnTo>
                  <a:lnTo>
                    <a:pt x="702055" y="143001"/>
                  </a:lnTo>
                  <a:lnTo>
                    <a:pt x="722528" y="143001"/>
                  </a:lnTo>
                  <a:lnTo>
                    <a:pt x="721739" y="140525"/>
                  </a:lnTo>
                  <a:lnTo>
                    <a:pt x="721272" y="138468"/>
                  </a:lnTo>
                  <a:lnTo>
                    <a:pt x="721182" y="138061"/>
                  </a:lnTo>
                  <a:lnTo>
                    <a:pt x="720940" y="135940"/>
                  </a:lnTo>
                  <a:lnTo>
                    <a:pt x="720824" y="130111"/>
                  </a:lnTo>
                  <a:close/>
                </a:path>
                <a:path w="1106805" h="144780">
                  <a:moveTo>
                    <a:pt x="720785" y="48196"/>
                  </a:moveTo>
                  <a:lnTo>
                    <a:pt x="691337" y="48196"/>
                  </a:lnTo>
                  <a:lnTo>
                    <a:pt x="693572" y="49250"/>
                  </a:lnTo>
                  <a:lnTo>
                    <a:pt x="694863" y="51193"/>
                  </a:lnTo>
                  <a:lnTo>
                    <a:pt x="694982" y="51371"/>
                  </a:lnTo>
                  <a:lnTo>
                    <a:pt x="696518" y="53378"/>
                  </a:lnTo>
                  <a:lnTo>
                    <a:pt x="697209" y="56311"/>
                  </a:lnTo>
                  <a:lnTo>
                    <a:pt x="697213" y="114934"/>
                  </a:lnTo>
                  <a:lnTo>
                    <a:pt x="691337" y="123050"/>
                  </a:lnTo>
                  <a:lnTo>
                    <a:pt x="720821" y="123050"/>
                  </a:lnTo>
                  <a:lnTo>
                    <a:pt x="720785" y="48196"/>
                  </a:lnTo>
                  <a:close/>
                </a:path>
                <a:path w="1106805" h="144780">
                  <a:moveTo>
                    <a:pt x="720763" y="1765"/>
                  </a:moveTo>
                  <a:lnTo>
                    <a:pt x="697280" y="1765"/>
                  </a:lnTo>
                  <a:lnTo>
                    <a:pt x="697280" y="41135"/>
                  </a:lnTo>
                  <a:lnTo>
                    <a:pt x="720782" y="41135"/>
                  </a:lnTo>
                  <a:lnTo>
                    <a:pt x="720763" y="1765"/>
                  </a:lnTo>
                  <a:close/>
                </a:path>
                <a:path w="1106805" h="144780">
                  <a:moveTo>
                    <a:pt x="753503" y="28244"/>
                  </a:moveTo>
                  <a:lnTo>
                    <a:pt x="730021" y="28244"/>
                  </a:lnTo>
                  <a:lnTo>
                    <a:pt x="730106" y="118224"/>
                  </a:lnTo>
                  <a:lnTo>
                    <a:pt x="730402" y="122110"/>
                  </a:lnTo>
                  <a:lnTo>
                    <a:pt x="730473" y="123050"/>
                  </a:lnTo>
                  <a:lnTo>
                    <a:pt x="730554" y="124117"/>
                  </a:lnTo>
                  <a:lnTo>
                    <a:pt x="731608" y="129412"/>
                  </a:lnTo>
                  <a:lnTo>
                    <a:pt x="732589" y="133705"/>
                  </a:lnTo>
                  <a:lnTo>
                    <a:pt x="732682" y="134111"/>
                  </a:lnTo>
                  <a:lnTo>
                    <a:pt x="744855" y="144767"/>
                  </a:lnTo>
                  <a:lnTo>
                    <a:pt x="755561" y="144767"/>
                  </a:lnTo>
                  <a:lnTo>
                    <a:pt x="771156" y="130111"/>
                  </a:lnTo>
                  <a:lnTo>
                    <a:pt x="794700" y="130111"/>
                  </a:lnTo>
                  <a:lnTo>
                    <a:pt x="794696" y="123050"/>
                  </a:lnTo>
                  <a:lnTo>
                    <a:pt x="759028" y="123050"/>
                  </a:lnTo>
                  <a:lnTo>
                    <a:pt x="756856" y="122110"/>
                  </a:lnTo>
                  <a:lnTo>
                    <a:pt x="755446" y="120230"/>
                  </a:lnTo>
                  <a:lnTo>
                    <a:pt x="754151" y="118224"/>
                  </a:lnTo>
                  <a:lnTo>
                    <a:pt x="753503" y="114934"/>
                  </a:lnTo>
                  <a:lnTo>
                    <a:pt x="753503" y="28244"/>
                  </a:lnTo>
                  <a:close/>
                </a:path>
                <a:path w="1106805" h="144780">
                  <a:moveTo>
                    <a:pt x="794700" y="130111"/>
                  </a:moveTo>
                  <a:lnTo>
                    <a:pt x="771156" y="130111"/>
                  </a:lnTo>
                  <a:lnTo>
                    <a:pt x="771156" y="132346"/>
                  </a:lnTo>
                  <a:lnTo>
                    <a:pt x="771356" y="133705"/>
                  </a:lnTo>
                  <a:lnTo>
                    <a:pt x="771416" y="134111"/>
                  </a:lnTo>
                  <a:lnTo>
                    <a:pt x="771512" y="134759"/>
                  </a:lnTo>
                  <a:lnTo>
                    <a:pt x="772922" y="139941"/>
                  </a:lnTo>
                  <a:lnTo>
                    <a:pt x="774103" y="141820"/>
                  </a:lnTo>
                  <a:lnTo>
                    <a:pt x="775741" y="143001"/>
                  </a:lnTo>
                  <a:lnTo>
                    <a:pt x="796404" y="143001"/>
                  </a:lnTo>
                  <a:lnTo>
                    <a:pt x="795615" y="140525"/>
                  </a:lnTo>
                  <a:lnTo>
                    <a:pt x="795137" y="138468"/>
                  </a:lnTo>
                  <a:lnTo>
                    <a:pt x="795045" y="138061"/>
                  </a:lnTo>
                  <a:lnTo>
                    <a:pt x="794816" y="135940"/>
                  </a:lnTo>
                  <a:lnTo>
                    <a:pt x="794700" y="130111"/>
                  </a:lnTo>
                  <a:close/>
                </a:path>
                <a:path w="1106805" h="144780">
                  <a:moveTo>
                    <a:pt x="794639" y="28244"/>
                  </a:moveTo>
                  <a:lnTo>
                    <a:pt x="771156" y="28244"/>
                  </a:lnTo>
                  <a:lnTo>
                    <a:pt x="771089" y="114934"/>
                  </a:lnTo>
                  <a:lnTo>
                    <a:pt x="770394" y="117932"/>
                  </a:lnTo>
                  <a:lnTo>
                    <a:pt x="768858" y="120053"/>
                  </a:lnTo>
                  <a:lnTo>
                    <a:pt x="767302" y="122110"/>
                  </a:lnTo>
                  <a:lnTo>
                    <a:pt x="765149" y="123050"/>
                  </a:lnTo>
                  <a:lnTo>
                    <a:pt x="794696" y="123050"/>
                  </a:lnTo>
                  <a:lnTo>
                    <a:pt x="794639" y="28244"/>
                  </a:lnTo>
                  <a:close/>
                </a:path>
                <a:path w="1106805" h="144780">
                  <a:moveTo>
                    <a:pt x="836041" y="26479"/>
                  </a:moveTo>
                  <a:lnTo>
                    <a:pt x="804061" y="57287"/>
                  </a:lnTo>
                  <a:lnTo>
                    <a:pt x="803554" y="67081"/>
                  </a:lnTo>
                  <a:lnTo>
                    <a:pt x="803554" y="104165"/>
                  </a:lnTo>
                  <a:lnTo>
                    <a:pt x="803964" y="112102"/>
                  </a:lnTo>
                  <a:lnTo>
                    <a:pt x="804061" y="113974"/>
                  </a:lnTo>
                  <a:lnTo>
                    <a:pt x="805479" y="121818"/>
                  </a:lnTo>
                  <a:lnTo>
                    <a:pt x="805583" y="122389"/>
                  </a:lnTo>
                  <a:lnTo>
                    <a:pt x="808119" y="129414"/>
                  </a:lnTo>
                  <a:lnTo>
                    <a:pt x="836041" y="144767"/>
                  </a:lnTo>
                  <a:lnTo>
                    <a:pt x="843639" y="144160"/>
                  </a:lnTo>
                  <a:lnTo>
                    <a:pt x="865949" y="123050"/>
                  </a:lnTo>
                  <a:lnTo>
                    <a:pt x="832624" y="123050"/>
                  </a:lnTo>
                  <a:lnTo>
                    <a:pt x="830262" y="121818"/>
                  </a:lnTo>
                  <a:lnTo>
                    <a:pt x="827036" y="59258"/>
                  </a:lnTo>
                  <a:lnTo>
                    <a:pt x="827684" y="54546"/>
                  </a:lnTo>
                  <a:lnTo>
                    <a:pt x="828967" y="52082"/>
                  </a:lnTo>
                  <a:lnTo>
                    <a:pt x="830262" y="49491"/>
                  </a:lnTo>
                  <a:lnTo>
                    <a:pt x="832624" y="48196"/>
                  </a:lnTo>
                  <a:lnTo>
                    <a:pt x="865931" y="48196"/>
                  </a:lnTo>
                  <a:lnTo>
                    <a:pt x="863698" y="41930"/>
                  </a:lnTo>
                  <a:lnTo>
                    <a:pt x="860221" y="36372"/>
                  </a:lnTo>
                  <a:lnTo>
                    <a:pt x="855730" y="32046"/>
                  </a:lnTo>
                  <a:lnTo>
                    <a:pt x="850203" y="28954"/>
                  </a:lnTo>
                  <a:lnTo>
                    <a:pt x="843639" y="27098"/>
                  </a:lnTo>
                  <a:lnTo>
                    <a:pt x="836041" y="26479"/>
                  </a:lnTo>
                  <a:close/>
                </a:path>
                <a:path w="1106805" h="144780">
                  <a:moveTo>
                    <a:pt x="868172" y="97980"/>
                  </a:moveTo>
                  <a:lnTo>
                    <a:pt x="844689" y="97980"/>
                  </a:lnTo>
                  <a:lnTo>
                    <a:pt x="844689" y="112102"/>
                  </a:lnTo>
                  <a:lnTo>
                    <a:pt x="844108" y="116751"/>
                  </a:lnTo>
                  <a:lnTo>
                    <a:pt x="841743" y="121818"/>
                  </a:lnTo>
                  <a:lnTo>
                    <a:pt x="839444" y="123050"/>
                  </a:lnTo>
                  <a:lnTo>
                    <a:pt x="865949" y="123050"/>
                  </a:lnTo>
                  <a:lnTo>
                    <a:pt x="866182" y="122389"/>
                  </a:lnTo>
                  <a:lnTo>
                    <a:pt x="867674" y="113974"/>
                  </a:lnTo>
                  <a:lnTo>
                    <a:pt x="868172" y="104165"/>
                  </a:lnTo>
                  <a:lnTo>
                    <a:pt x="868172" y="97980"/>
                  </a:lnTo>
                  <a:close/>
                </a:path>
                <a:path w="1106805" h="144780">
                  <a:moveTo>
                    <a:pt x="865931" y="48196"/>
                  </a:moveTo>
                  <a:lnTo>
                    <a:pt x="839330" y="48196"/>
                  </a:lnTo>
                  <a:lnTo>
                    <a:pt x="841565" y="49491"/>
                  </a:lnTo>
                  <a:lnTo>
                    <a:pt x="842746" y="52082"/>
                  </a:lnTo>
                  <a:lnTo>
                    <a:pt x="844041" y="54546"/>
                  </a:lnTo>
                  <a:lnTo>
                    <a:pt x="844689" y="59258"/>
                  </a:lnTo>
                  <a:lnTo>
                    <a:pt x="844689" y="73266"/>
                  </a:lnTo>
                  <a:lnTo>
                    <a:pt x="868172" y="73266"/>
                  </a:lnTo>
                  <a:lnTo>
                    <a:pt x="868172" y="67081"/>
                  </a:lnTo>
                  <a:lnTo>
                    <a:pt x="867774" y="59258"/>
                  </a:lnTo>
                  <a:lnTo>
                    <a:pt x="867674" y="57287"/>
                  </a:lnTo>
                  <a:lnTo>
                    <a:pt x="866287" y="49491"/>
                  </a:lnTo>
                  <a:lnTo>
                    <a:pt x="866182" y="48902"/>
                  </a:lnTo>
                  <a:lnTo>
                    <a:pt x="865931" y="48196"/>
                  </a:lnTo>
                  <a:close/>
                </a:path>
                <a:path w="1106805" h="144780">
                  <a:moveTo>
                    <a:pt x="909269" y="49961"/>
                  </a:moveTo>
                  <a:lnTo>
                    <a:pt x="885621" y="49961"/>
                  </a:lnTo>
                  <a:lnTo>
                    <a:pt x="885713" y="115404"/>
                  </a:lnTo>
                  <a:lnTo>
                    <a:pt x="886142" y="120103"/>
                  </a:lnTo>
                  <a:lnTo>
                    <a:pt x="886250" y="121284"/>
                  </a:lnTo>
                  <a:lnTo>
                    <a:pt x="906094" y="143001"/>
                  </a:lnTo>
                  <a:lnTo>
                    <a:pt x="927455" y="143001"/>
                  </a:lnTo>
                  <a:lnTo>
                    <a:pt x="927455" y="121284"/>
                  </a:lnTo>
                  <a:lnTo>
                    <a:pt x="915860" y="121284"/>
                  </a:lnTo>
                  <a:lnTo>
                    <a:pt x="913104" y="120103"/>
                  </a:lnTo>
                  <a:lnTo>
                    <a:pt x="910043" y="115404"/>
                  </a:lnTo>
                  <a:lnTo>
                    <a:pt x="909269" y="110985"/>
                  </a:lnTo>
                  <a:lnTo>
                    <a:pt x="909269" y="49961"/>
                  </a:lnTo>
                  <a:close/>
                </a:path>
                <a:path w="1106805" h="144780">
                  <a:moveTo>
                    <a:pt x="911212" y="1765"/>
                  </a:moveTo>
                  <a:lnTo>
                    <a:pt x="887729" y="1765"/>
                  </a:lnTo>
                  <a:lnTo>
                    <a:pt x="887836" y="8356"/>
                  </a:lnTo>
                  <a:lnTo>
                    <a:pt x="886853" y="13944"/>
                  </a:lnTo>
                  <a:lnTo>
                    <a:pt x="884732" y="18884"/>
                  </a:lnTo>
                  <a:lnTo>
                    <a:pt x="882726" y="23710"/>
                  </a:lnTo>
                  <a:lnTo>
                    <a:pt x="879322" y="26835"/>
                  </a:lnTo>
                  <a:lnTo>
                    <a:pt x="874496" y="28244"/>
                  </a:lnTo>
                  <a:lnTo>
                    <a:pt x="874496" y="49961"/>
                  </a:lnTo>
                  <a:lnTo>
                    <a:pt x="927455" y="49961"/>
                  </a:lnTo>
                  <a:lnTo>
                    <a:pt x="927455" y="28244"/>
                  </a:lnTo>
                  <a:lnTo>
                    <a:pt x="898677" y="28244"/>
                  </a:lnTo>
                  <a:lnTo>
                    <a:pt x="902804" y="27190"/>
                  </a:lnTo>
                  <a:lnTo>
                    <a:pt x="905916" y="24180"/>
                  </a:lnTo>
                  <a:lnTo>
                    <a:pt x="908037" y="19240"/>
                  </a:lnTo>
                  <a:lnTo>
                    <a:pt x="910158" y="14185"/>
                  </a:lnTo>
                  <a:lnTo>
                    <a:pt x="911212" y="8356"/>
                  </a:lnTo>
                  <a:lnTo>
                    <a:pt x="911212" y="1765"/>
                  </a:lnTo>
                  <a:close/>
                </a:path>
                <a:path w="1106805" h="144780">
                  <a:moveTo>
                    <a:pt x="951077" y="0"/>
                  </a:moveTo>
                  <a:lnTo>
                    <a:pt x="944372" y="0"/>
                  </a:lnTo>
                  <a:lnTo>
                    <a:pt x="941489" y="1054"/>
                  </a:lnTo>
                  <a:lnTo>
                    <a:pt x="936777" y="5295"/>
                  </a:lnTo>
                  <a:lnTo>
                    <a:pt x="935596" y="7823"/>
                  </a:lnTo>
                  <a:lnTo>
                    <a:pt x="935596" y="13588"/>
                  </a:lnTo>
                  <a:lnTo>
                    <a:pt x="936777" y="16065"/>
                  </a:lnTo>
                  <a:lnTo>
                    <a:pt x="939126" y="18186"/>
                  </a:lnTo>
                  <a:lnTo>
                    <a:pt x="941603" y="20180"/>
                  </a:lnTo>
                  <a:lnTo>
                    <a:pt x="944486" y="21183"/>
                  </a:lnTo>
                  <a:lnTo>
                    <a:pt x="951077" y="21183"/>
                  </a:lnTo>
                  <a:lnTo>
                    <a:pt x="953897" y="20180"/>
                  </a:lnTo>
                  <a:lnTo>
                    <a:pt x="956259" y="18186"/>
                  </a:lnTo>
                  <a:lnTo>
                    <a:pt x="958608" y="16065"/>
                  </a:lnTo>
                  <a:lnTo>
                    <a:pt x="959789" y="13588"/>
                  </a:lnTo>
                  <a:lnTo>
                    <a:pt x="959789" y="7823"/>
                  </a:lnTo>
                  <a:lnTo>
                    <a:pt x="958608" y="5295"/>
                  </a:lnTo>
                  <a:lnTo>
                    <a:pt x="953897" y="1054"/>
                  </a:lnTo>
                  <a:lnTo>
                    <a:pt x="951077" y="0"/>
                  </a:lnTo>
                  <a:close/>
                </a:path>
                <a:path w="1106805" h="144780">
                  <a:moveTo>
                    <a:pt x="959434" y="28244"/>
                  </a:moveTo>
                  <a:lnTo>
                    <a:pt x="935951" y="28244"/>
                  </a:lnTo>
                  <a:lnTo>
                    <a:pt x="935951" y="143001"/>
                  </a:lnTo>
                  <a:lnTo>
                    <a:pt x="959434" y="143001"/>
                  </a:lnTo>
                  <a:lnTo>
                    <a:pt x="959434" y="28244"/>
                  </a:lnTo>
                  <a:close/>
                </a:path>
                <a:path w="1106805" h="144780">
                  <a:moveTo>
                    <a:pt x="1000582" y="26479"/>
                  </a:moveTo>
                  <a:lnTo>
                    <a:pt x="968770" y="57287"/>
                  </a:lnTo>
                  <a:lnTo>
                    <a:pt x="968273" y="67081"/>
                  </a:lnTo>
                  <a:lnTo>
                    <a:pt x="968317" y="105041"/>
                  </a:lnTo>
                  <a:lnTo>
                    <a:pt x="986374" y="142338"/>
                  </a:lnTo>
                  <a:lnTo>
                    <a:pt x="1000582" y="144767"/>
                  </a:lnTo>
                  <a:lnTo>
                    <a:pt x="1008187" y="144160"/>
                  </a:lnTo>
                  <a:lnTo>
                    <a:pt x="1030623" y="123050"/>
                  </a:lnTo>
                  <a:lnTo>
                    <a:pt x="997165" y="123050"/>
                  </a:lnTo>
                  <a:lnTo>
                    <a:pt x="994816" y="121818"/>
                  </a:lnTo>
                  <a:lnTo>
                    <a:pt x="993520" y="119341"/>
                  </a:lnTo>
                  <a:lnTo>
                    <a:pt x="992352" y="116751"/>
                  </a:lnTo>
                  <a:lnTo>
                    <a:pt x="991755" y="111988"/>
                  </a:lnTo>
                  <a:lnTo>
                    <a:pt x="991755" y="59258"/>
                  </a:lnTo>
                  <a:lnTo>
                    <a:pt x="997165" y="48196"/>
                  </a:lnTo>
                  <a:lnTo>
                    <a:pt x="1030605" y="48196"/>
                  </a:lnTo>
                  <a:lnTo>
                    <a:pt x="1028326" y="41930"/>
                  </a:lnTo>
                  <a:lnTo>
                    <a:pt x="1024775" y="36372"/>
                  </a:lnTo>
                  <a:lnTo>
                    <a:pt x="1020284" y="32046"/>
                  </a:lnTo>
                  <a:lnTo>
                    <a:pt x="1014755" y="28954"/>
                  </a:lnTo>
                  <a:lnTo>
                    <a:pt x="1008187" y="27098"/>
                  </a:lnTo>
                  <a:lnTo>
                    <a:pt x="1000582" y="26479"/>
                  </a:lnTo>
                  <a:close/>
                </a:path>
                <a:path w="1106805" h="144780">
                  <a:moveTo>
                    <a:pt x="1030605" y="48196"/>
                  </a:moveTo>
                  <a:lnTo>
                    <a:pt x="1003884" y="48196"/>
                  </a:lnTo>
                  <a:lnTo>
                    <a:pt x="1006170" y="49491"/>
                  </a:lnTo>
                  <a:lnTo>
                    <a:pt x="1007376" y="51904"/>
                  </a:lnTo>
                  <a:lnTo>
                    <a:pt x="1008674" y="54381"/>
                  </a:lnTo>
                  <a:lnTo>
                    <a:pt x="1008760" y="54546"/>
                  </a:lnTo>
                  <a:lnTo>
                    <a:pt x="1009408" y="59258"/>
                  </a:lnTo>
                  <a:lnTo>
                    <a:pt x="1009408" y="111988"/>
                  </a:lnTo>
                  <a:lnTo>
                    <a:pt x="1008760" y="116751"/>
                  </a:lnTo>
                  <a:lnTo>
                    <a:pt x="1007465" y="119341"/>
                  </a:lnTo>
                  <a:lnTo>
                    <a:pt x="1006297" y="121818"/>
                  </a:lnTo>
                  <a:lnTo>
                    <a:pt x="1003998" y="123050"/>
                  </a:lnTo>
                  <a:lnTo>
                    <a:pt x="1030623" y="123050"/>
                  </a:lnTo>
                  <a:lnTo>
                    <a:pt x="1030862" y="122389"/>
                  </a:lnTo>
                  <a:lnTo>
                    <a:pt x="1032383" y="113974"/>
                  </a:lnTo>
                  <a:lnTo>
                    <a:pt x="1032845" y="105041"/>
                  </a:lnTo>
                  <a:lnTo>
                    <a:pt x="1032891" y="67081"/>
                  </a:lnTo>
                  <a:lnTo>
                    <a:pt x="1032485" y="59258"/>
                  </a:lnTo>
                  <a:lnTo>
                    <a:pt x="1032383" y="57287"/>
                  </a:lnTo>
                  <a:lnTo>
                    <a:pt x="1030969" y="49491"/>
                  </a:lnTo>
                  <a:lnTo>
                    <a:pt x="1030862" y="48902"/>
                  </a:lnTo>
                  <a:lnTo>
                    <a:pt x="1030605" y="48196"/>
                  </a:lnTo>
                  <a:close/>
                </a:path>
                <a:path w="1106805" h="144780">
                  <a:moveTo>
                    <a:pt x="1065288" y="28244"/>
                  </a:moveTo>
                  <a:lnTo>
                    <a:pt x="1041806" y="28244"/>
                  </a:lnTo>
                  <a:lnTo>
                    <a:pt x="1041806" y="143001"/>
                  </a:lnTo>
                  <a:lnTo>
                    <a:pt x="1065288" y="143001"/>
                  </a:lnTo>
                  <a:lnTo>
                    <a:pt x="1065354" y="56311"/>
                  </a:lnTo>
                  <a:lnTo>
                    <a:pt x="1065987" y="53378"/>
                  </a:lnTo>
                  <a:lnTo>
                    <a:pt x="1068933" y="49250"/>
                  </a:lnTo>
                  <a:lnTo>
                    <a:pt x="1071295" y="48196"/>
                  </a:lnTo>
                  <a:lnTo>
                    <a:pt x="1105924" y="48196"/>
                  </a:lnTo>
                  <a:lnTo>
                    <a:pt x="1105839" y="47193"/>
                  </a:lnTo>
                  <a:lnTo>
                    <a:pt x="1104658" y="42011"/>
                  </a:lnTo>
                  <a:lnTo>
                    <a:pt x="1104482" y="41135"/>
                  </a:lnTo>
                  <a:lnTo>
                    <a:pt x="1065288" y="41135"/>
                  </a:lnTo>
                  <a:lnTo>
                    <a:pt x="1065288" y="28244"/>
                  </a:lnTo>
                  <a:close/>
                </a:path>
                <a:path w="1106805" h="144780">
                  <a:moveTo>
                    <a:pt x="1105924" y="48196"/>
                  </a:moveTo>
                  <a:lnTo>
                    <a:pt x="1077404" y="48196"/>
                  </a:lnTo>
                  <a:lnTo>
                    <a:pt x="1079558" y="49250"/>
                  </a:lnTo>
                  <a:lnTo>
                    <a:pt x="1080820" y="51193"/>
                  </a:lnTo>
                  <a:lnTo>
                    <a:pt x="1082230" y="53085"/>
                  </a:lnTo>
                  <a:lnTo>
                    <a:pt x="1082941" y="56311"/>
                  </a:lnTo>
                  <a:lnTo>
                    <a:pt x="1082941" y="143001"/>
                  </a:lnTo>
                  <a:lnTo>
                    <a:pt x="1106423" y="143001"/>
                  </a:lnTo>
                  <a:lnTo>
                    <a:pt x="1106335" y="53085"/>
                  </a:lnTo>
                  <a:lnTo>
                    <a:pt x="1106012" y="49250"/>
                  </a:lnTo>
                  <a:lnTo>
                    <a:pt x="1105924" y="48196"/>
                  </a:lnTo>
                  <a:close/>
                </a:path>
                <a:path w="1106805" h="144780">
                  <a:moveTo>
                    <a:pt x="1091590" y="26479"/>
                  </a:moveTo>
                  <a:lnTo>
                    <a:pt x="1080884" y="26479"/>
                  </a:lnTo>
                  <a:lnTo>
                    <a:pt x="1076464" y="27952"/>
                  </a:lnTo>
                  <a:lnTo>
                    <a:pt x="1073061" y="30899"/>
                  </a:lnTo>
                  <a:lnTo>
                    <a:pt x="1069644" y="33718"/>
                  </a:lnTo>
                  <a:lnTo>
                    <a:pt x="1067054" y="37134"/>
                  </a:lnTo>
                  <a:lnTo>
                    <a:pt x="1065288" y="41135"/>
                  </a:lnTo>
                  <a:lnTo>
                    <a:pt x="1104482" y="41135"/>
                  </a:lnTo>
                  <a:lnTo>
                    <a:pt x="1103676" y="37134"/>
                  </a:lnTo>
                  <a:lnTo>
                    <a:pt x="1103591" y="36715"/>
                  </a:lnTo>
                  <a:lnTo>
                    <a:pt x="1101598" y="32842"/>
                  </a:lnTo>
                  <a:lnTo>
                    <a:pt x="1098651" y="30365"/>
                  </a:lnTo>
                  <a:lnTo>
                    <a:pt x="1095717" y="27774"/>
                  </a:lnTo>
                  <a:lnTo>
                    <a:pt x="1091590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635000" y="3120961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627646" y="3113353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628279" y="249440"/>
                  </a:lnTo>
                  <a:lnTo>
                    <a:pt x="1635633" y="249428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784777" y="3160986"/>
              <a:ext cx="808355" cy="178435"/>
            </a:xfrm>
            <a:custGeom>
              <a:avLst/>
              <a:gdLst/>
              <a:ahLst/>
              <a:cxnLst/>
              <a:rect l="l" t="t" r="r" b="b"/>
              <a:pathLst>
                <a:path w="808355" h="178435">
                  <a:moveTo>
                    <a:pt x="32296" y="0"/>
                  </a:moveTo>
                  <a:lnTo>
                    <a:pt x="620" y="29654"/>
                  </a:lnTo>
                  <a:lnTo>
                    <a:pt x="0" y="39903"/>
                  </a:lnTo>
                  <a:lnTo>
                    <a:pt x="0" y="104863"/>
                  </a:lnTo>
                  <a:lnTo>
                    <a:pt x="11760" y="141592"/>
                  </a:lnTo>
                  <a:lnTo>
                    <a:pt x="18948" y="144767"/>
                  </a:lnTo>
                  <a:lnTo>
                    <a:pt x="28600" y="144767"/>
                  </a:lnTo>
                  <a:lnTo>
                    <a:pt x="35029" y="144017"/>
                  </a:lnTo>
                  <a:lnTo>
                    <a:pt x="40908" y="141766"/>
                  </a:lnTo>
                  <a:lnTo>
                    <a:pt x="46236" y="138016"/>
                  </a:lnTo>
                  <a:lnTo>
                    <a:pt x="51015" y="132765"/>
                  </a:lnTo>
                  <a:lnTo>
                    <a:pt x="64604" y="132765"/>
                  </a:lnTo>
                  <a:lnTo>
                    <a:pt x="64604" y="121284"/>
                  </a:lnTo>
                  <a:lnTo>
                    <a:pt x="28765" y="121284"/>
                  </a:lnTo>
                  <a:lnTo>
                    <a:pt x="26415" y="120053"/>
                  </a:lnTo>
                  <a:lnTo>
                    <a:pt x="24066" y="115112"/>
                  </a:lnTo>
                  <a:lnTo>
                    <a:pt x="23469" y="110464"/>
                  </a:lnTo>
                  <a:lnTo>
                    <a:pt x="23469" y="34302"/>
                  </a:lnTo>
                  <a:lnTo>
                    <a:pt x="23987" y="30266"/>
                  </a:lnTo>
                  <a:lnTo>
                    <a:pt x="24066" y="29654"/>
                  </a:lnTo>
                  <a:lnTo>
                    <a:pt x="26415" y="24714"/>
                  </a:lnTo>
                  <a:lnTo>
                    <a:pt x="28765" y="23482"/>
                  </a:lnTo>
                  <a:lnTo>
                    <a:pt x="62845" y="23482"/>
                  </a:lnTo>
                  <a:lnTo>
                    <a:pt x="62576" y="22023"/>
                  </a:lnTo>
                  <a:lnTo>
                    <a:pt x="39837" y="607"/>
                  </a:lnTo>
                  <a:lnTo>
                    <a:pt x="32296" y="0"/>
                  </a:lnTo>
                  <a:close/>
                </a:path>
                <a:path w="808355" h="178435">
                  <a:moveTo>
                    <a:pt x="64604" y="132765"/>
                  </a:moveTo>
                  <a:lnTo>
                    <a:pt x="51015" y="132765"/>
                  </a:lnTo>
                  <a:lnTo>
                    <a:pt x="54724" y="143001"/>
                  </a:lnTo>
                  <a:lnTo>
                    <a:pt x="64604" y="143001"/>
                  </a:lnTo>
                  <a:lnTo>
                    <a:pt x="64604" y="132765"/>
                  </a:lnTo>
                  <a:close/>
                </a:path>
                <a:path w="808355" h="178435">
                  <a:moveTo>
                    <a:pt x="64604" y="70091"/>
                  </a:moveTo>
                  <a:lnTo>
                    <a:pt x="32296" y="70091"/>
                  </a:lnTo>
                  <a:lnTo>
                    <a:pt x="32296" y="93751"/>
                  </a:lnTo>
                  <a:lnTo>
                    <a:pt x="41135" y="93751"/>
                  </a:lnTo>
                  <a:lnTo>
                    <a:pt x="41135" y="110464"/>
                  </a:lnTo>
                  <a:lnTo>
                    <a:pt x="40615" y="114512"/>
                  </a:lnTo>
                  <a:lnTo>
                    <a:pt x="40538" y="115112"/>
                  </a:lnTo>
                  <a:lnTo>
                    <a:pt x="38188" y="120053"/>
                  </a:lnTo>
                  <a:lnTo>
                    <a:pt x="35826" y="121284"/>
                  </a:lnTo>
                  <a:lnTo>
                    <a:pt x="64604" y="121284"/>
                  </a:lnTo>
                  <a:lnTo>
                    <a:pt x="64604" y="70091"/>
                  </a:lnTo>
                  <a:close/>
                </a:path>
                <a:path w="808355" h="178435">
                  <a:moveTo>
                    <a:pt x="62845" y="23482"/>
                  </a:moveTo>
                  <a:lnTo>
                    <a:pt x="35826" y="23482"/>
                  </a:lnTo>
                  <a:lnTo>
                    <a:pt x="38188" y="24714"/>
                  </a:lnTo>
                  <a:lnTo>
                    <a:pt x="40538" y="29654"/>
                  </a:lnTo>
                  <a:lnTo>
                    <a:pt x="41135" y="34302"/>
                  </a:lnTo>
                  <a:lnTo>
                    <a:pt x="41135" y="57734"/>
                  </a:lnTo>
                  <a:lnTo>
                    <a:pt x="64604" y="57734"/>
                  </a:lnTo>
                  <a:lnTo>
                    <a:pt x="64604" y="39903"/>
                  </a:lnTo>
                  <a:lnTo>
                    <a:pt x="64097" y="30266"/>
                  </a:lnTo>
                  <a:lnTo>
                    <a:pt x="62845" y="23482"/>
                  </a:lnTo>
                  <a:close/>
                </a:path>
                <a:path w="808355" h="178435">
                  <a:moveTo>
                    <a:pt x="97002" y="28244"/>
                  </a:moveTo>
                  <a:lnTo>
                    <a:pt x="73520" y="28244"/>
                  </a:lnTo>
                  <a:lnTo>
                    <a:pt x="73520" y="143001"/>
                  </a:lnTo>
                  <a:lnTo>
                    <a:pt x="97002" y="143001"/>
                  </a:lnTo>
                  <a:lnTo>
                    <a:pt x="97002" y="57784"/>
                  </a:lnTo>
                  <a:lnTo>
                    <a:pt x="97828" y="54381"/>
                  </a:lnTo>
                  <a:lnTo>
                    <a:pt x="101117" y="49428"/>
                  </a:lnTo>
                  <a:lnTo>
                    <a:pt x="103416" y="48196"/>
                  </a:lnTo>
                  <a:lnTo>
                    <a:pt x="137168" y="48196"/>
                  </a:lnTo>
                  <a:lnTo>
                    <a:pt x="137083" y="47078"/>
                  </a:lnTo>
                  <a:lnTo>
                    <a:pt x="136016" y="42011"/>
                  </a:lnTo>
                  <a:lnTo>
                    <a:pt x="135922" y="41490"/>
                  </a:lnTo>
                  <a:lnTo>
                    <a:pt x="97002" y="41490"/>
                  </a:lnTo>
                  <a:lnTo>
                    <a:pt x="97002" y="28244"/>
                  </a:lnTo>
                  <a:close/>
                </a:path>
                <a:path w="808355" h="178435">
                  <a:moveTo>
                    <a:pt x="137168" y="48196"/>
                  </a:moveTo>
                  <a:lnTo>
                    <a:pt x="109181" y="48196"/>
                  </a:lnTo>
                  <a:lnTo>
                    <a:pt x="111124" y="49199"/>
                  </a:lnTo>
                  <a:lnTo>
                    <a:pt x="112191" y="51193"/>
                  </a:lnTo>
                  <a:lnTo>
                    <a:pt x="113360" y="53085"/>
                  </a:lnTo>
                  <a:lnTo>
                    <a:pt x="113957" y="56197"/>
                  </a:lnTo>
                  <a:lnTo>
                    <a:pt x="113957" y="69024"/>
                  </a:lnTo>
                  <a:lnTo>
                    <a:pt x="137604" y="69024"/>
                  </a:lnTo>
                  <a:lnTo>
                    <a:pt x="137538" y="53085"/>
                  </a:lnTo>
                  <a:lnTo>
                    <a:pt x="137261" y="49428"/>
                  </a:lnTo>
                  <a:lnTo>
                    <a:pt x="137168" y="48196"/>
                  </a:lnTo>
                  <a:close/>
                </a:path>
                <a:path w="808355" h="178435">
                  <a:moveTo>
                    <a:pt x="123901" y="26479"/>
                  </a:moveTo>
                  <a:lnTo>
                    <a:pt x="113182" y="26479"/>
                  </a:lnTo>
                  <a:lnTo>
                    <a:pt x="108661" y="27952"/>
                  </a:lnTo>
                  <a:lnTo>
                    <a:pt x="101599" y="33832"/>
                  </a:lnTo>
                  <a:lnTo>
                    <a:pt x="98882" y="37363"/>
                  </a:lnTo>
                  <a:lnTo>
                    <a:pt x="97002" y="41490"/>
                  </a:lnTo>
                  <a:lnTo>
                    <a:pt x="135922" y="41490"/>
                  </a:lnTo>
                  <a:lnTo>
                    <a:pt x="135171" y="37363"/>
                  </a:lnTo>
                  <a:lnTo>
                    <a:pt x="135077" y="36842"/>
                  </a:lnTo>
                  <a:lnTo>
                    <a:pt x="133248" y="32956"/>
                  </a:lnTo>
                  <a:lnTo>
                    <a:pt x="127838" y="27774"/>
                  </a:lnTo>
                  <a:lnTo>
                    <a:pt x="123901" y="26479"/>
                  </a:lnTo>
                  <a:close/>
                </a:path>
                <a:path w="808355" h="178435">
                  <a:moveTo>
                    <a:pt x="177812" y="26479"/>
                  </a:moveTo>
                  <a:lnTo>
                    <a:pt x="145999" y="57287"/>
                  </a:lnTo>
                  <a:lnTo>
                    <a:pt x="145503" y="67081"/>
                  </a:lnTo>
                  <a:lnTo>
                    <a:pt x="145548" y="105041"/>
                  </a:lnTo>
                  <a:lnTo>
                    <a:pt x="145899" y="111988"/>
                  </a:lnTo>
                  <a:lnTo>
                    <a:pt x="145999" y="113974"/>
                  </a:lnTo>
                  <a:lnTo>
                    <a:pt x="170197" y="144160"/>
                  </a:lnTo>
                  <a:lnTo>
                    <a:pt x="177812" y="144767"/>
                  </a:lnTo>
                  <a:lnTo>
                    <a:pt x="185411" y="144160"/>
                  </a:lnTo>
                  <a:lnTo>
                    <a:pt x="207847" y="123050"/>
                  </a:lnTo>
                  <a:lnTo>
                    <a:pt x="174396" y="123050"/>
                  </a:lnTo>
                  <a:lnTo>
                    <a:pt x="172046" y="121818"/>
                  </a:lnTo>
                  <a:lnTo>
                    <a:pt x="170751" y="119341"/>
                  </a:lnTo>
                  <a:lnTo>
                    <a:pt x="169570" y="116751"/>
                  </a:lnTo>
                  <a:lnTo>
                    <a:pt x="168986" y="111988"/>
                  </a:lnTo>
                  <a:lnTo>
                    <a:pt x="168986" y="59258"/>
                  </a:lnTo>
                  <a:lnTo>
                    <a:pt x="174396" y="48196"/>
                  </a:lnTo>
                  <a:lnTo>
                    <a:pt x="207828" y="48196"/>
                  </a:lnTo>
                  <a:lnTo>
                    <a:pt x="205545" y="41930"/>
                  </a:lnTo>
                  <a:lnTo>
                    <a:pt x="201993" y="36372"/>
                  </a:lnTo>
                  <a:lnTo>
                    <a:pt x="197502" y="32046"/>
                  </a:lnTo>
                  <a:lnTo>
                    <a:pt x="191974" y="28954"/>
                  </a:lnTo>
                  <a:lnTo>
                    <a:pt x="185411" y="27098"/>
                  </a:lnTo>
                  <a:lnTo>
                    <a:pt x="177812" y="26479"/>
                  </a:lnTo>
                  <a:close/>
                </a:path>
                <a:path w="808355" h="178435">
                  <a:moveTo>
                    <a:pt x="207828" y="48196"/>
                  </a:moveTo>
                  <a:lnTo>
                    <a:pt x="181101" y="48196"/>
                  </a:lnTo>
                  <a:lnTo>
                    <a:pt x="183400" y="49491"/>
                  </a:lnTo>
                  <a:lnTo>
                    <a:pt x="184607" y="51904"/>
                  </a:lnTo>
                  <a:lnTo>
                    <a:pt x="185904" y="54381"/>
                  </a:lnTo>
                  <a:lnTo>
                    <a:pt x="185991" y="54546"/>
                  </a:lnTo>
                  <a:lnTo>
                    <a:pt x="186639" y="59258"/>
                  </a:lnTo>
                  <a:lnTo>
                    <a:pt x="186639" y="111988"/>
                  </a:lnTo>
                  <a:lnTo>
                    <a:pt x="185991" y="116751"/>
                  </a:lnTo>
                  <a:lnTo>
                    <a:pt x="184696" y="119341"/>
                  </a:lnTo>
                  <a:lnTo>
                    <a:pt x="183514" y="121818"/>
                  </a:lnTo>
                  <a:lnTo>
                    <a:pt x="181216" y="123050"/>
                  </a:lnTo>
                  <a:lnTo>
                    <a:pt x="207847" y="123050"/>
                  </a:lnTo>
                  <a:lnTo>
                    <a:pt x="208086" y="122389"/>
                  </a:lnTo>
                  <a:lnTo>
                    <a:pt x="209612" y="113974"/>
                  </a:lnTo>
                  <a:lnTo>
                    <a:pt x="210076" y="105041"/>
                  </a:lnTo>
                  <a:lnTo>
                    <a:pt x="210121" y="67081"/>
                  </a:lnTo>
                  <a:lnTo>
                    <a:pt x="209714" y="59258"/>
                  </a:lnTo>
                  <a:lnTo>
                    <a:pt x="209612" y="57287"/>
                  </a:lnTo>
                  <a:lnTo>
                    <a:pt x="208193" y="49491"/>
                  </a:lnTo>
                  <a:lnTo>
                    <a:pt x="208086" y="48902"/>
                  </a:lnTo>
                  <a:lnTo>
                    <a:pt x="207828" y="48196"/>
                  </a:lnTo>
                  <a:close/>
                </a:path>
                <a:path w="808355" h="178435">
                  <a:moveTo>
                    <a:pt x="242163" y="103276"/>
                  </a:moveTo>
                  <a:lnTo>
                    <a:pt x="218681" y="103276"/>
                  </a:lnTo>
                  <a:lnTo>
                    <a:pt x="218681" y="113639"/>
                  </a:lnTo>
                  <a:lnTo>
                    <a:pt x="243865" y="144767"/>
                  </a:lnTo>
                  <a:lnTo>
                    <a:pt x="251879" y="144767"/>
                  </a:lnTo>
                  <a:lnTo>
                    <a:pt x="283094" y="123050"/>
                  </a:lnTo>
                  <a:lnTo>
                    <a:pt x="248348" y="123050"/>
                  </a:lnTo>
                  <a:lnTo>
                    <a:pt x="245808" y="121640"/>
                  </a:lnTo>
                  <a:lnTo>
                    <a:pt x="244284" y="118821"/>
                  </a:lnTo>
                  <a:lnTo>
                    <a:pt x="242874" y="115989"/>
                  </a:lnTo>
                  <a:lnTo>
                    <a:pt x="242163" y="110807"/>
                  </a:lnTo>
                  <a:lnTo>
                    <a:pt x="242163" y="103276"/>
                  </a:lnTo>
                  <a:close/>
                </a:path>
                <a:path w="808355" h="178435">
                  <a:moveTo>
                    <a:pt x="249935" y="26479"/>
                  </a:moveTo>
                  <a:lnTo>
                    <a:pt x="239458" y="26479"/>
                  </a:lnTo>
                  <a:lnTo>
                    <a:pt x="231686" y="29311"/>
                  </a:lnTo>
                  <a:lnTo>
                    <a:pt x="221564" y="40601"/>
                  </a:lnTo>
                  <a:lnTo>
                    <a:pt x="219036" y="47932"/>
                  </a:lnTo>
                  <a:lnTo>
                    <a:pt x="219036" y="62433"/>
                  </a:lnTo>
                  <a:lnTo>
                    <a:pt x="241178" y="90271"/>
                  </a:lnTo>
                  <a:lnTo>
                    <a:pt x="246405" y="94094"/>
                  </a:lnTo>
                  <a:lnTo>
                    <a:pt x="250342" y="97281"/>
                  </a:lnTo>
                  <a:lnTo>
                    <a:pt x="252933" y="99745"/>
                  </a:lnTo>
                  <a:lnTo>
                    <a:pt x="255638" y="102107"/>
                  </a:lnTo>
                  <a:lnTo>
                    <a:pt x="257467" y="104216"/>
                  </a:lnTo>
                  <a:lnTo>
                    <a:pt x="259346" y="107988"/>
                  </a:lnTo>
                  <a:lnTo>
                    <a:pt x="259816" y="110159"/>
                  </a:lnTo>
                  <a:lnTo>
                    <a:pt x="259802" y="115989"/>
                  </a:lnTo>
                  <a:lnTo>
                    <a:pt x="259232" y="118516"/>
                  </a:lnTo>
                  <a:lnTo>
                    <a:pt x="258051" y="120408"/>
                  </a:lnTo>
                  <a:lnTo>
                    <a:pt x="256882" y="122173"/>
                  </a:lnTo>
                  <a:lnTo>
                    <a:pt x="254812" y="123050"/>
                  </a:lnTo>
                  <a:lnTo>
                    <a:pt x="283094" y="123050"/>
                  </a:lnTo>
                  <a:lnTo>
                    <a:pt x="283298" y="122402"/>
                  </a:lnTo>
                  <a:lnTo>
                    <a:pt x="283298" y="106870"/>
                  </a:lnTo>
                  <a:lnTo>
                    <a:pt x="282445" y="102107"/>
                  </a:lnTo>
                  <a:lnTo>
                    <a:pt x="281436" y="99745"/>
                  </a:lnTo>
                  <a:lnTo>
                    <a:pt x="280657" y="97980"/>
                  </a:lnTo>
                  <a:lnTo>
                    <a:pt x="278990" y="94094"/>
                  </a:lnTo>
                  <a:lnTo>
                    <a:pt x="250113" y="68681"/>
                  </a:lnTo>
                  <a:lnTo>
                    <a:pt x="246633" y="65849"/>
                  </a:lnTo>
                  <a:lnTo>
                    <a:pt x="244995" y="64084"/>
                  </a:lnTo>
                  <a:lnTo>
                    <a:pt x="243344" y="62204"/>
                  </a:lnTo>
                  <a:lnTo>
                    <a:pt x="242519" y="59728"/>
                  </a:lnTo>
                  <a:lnTo>
                    <a:pt x="242519" y="54254"/>
                  </a:lnTo>
                  <a:lnTo>
                    <a:pt x="243166" y="52196"/>
                  </a:lnTo>
                  <a:lnTo>
                    <a:pt x="244462" y="50672"/>
                  </a:lnTo>
                  <a:lnTo>
                    <a:pt x="245757" y="49021"/>
                  </a:lnTo>
                  <a:lnTo>
                    <a:pt x="247573" y="48196"/>
                  </a:lnTo>
                  <a:lnTo>
                    <a:pt x="279923" y="48196"/>
                  </a:lnTo>
                  <a:lnTo>
                    <a:pt x="279891" y="47932"/>
                  </a:lnTo>
                  <a:lnTo>
                    <a:pt x="273899" y="36014"/>
                  </a:lnTo>
                  <a:lnTo>
                    <a:pt x="263913" y="28863"/>
                  </a:lnTo>
                  <a:lnTo>
                    <a:pt x="249935" y="26479"/>
                  </a:lnTo>
                  <a:close/>
                </a:path>
                <a:path w="808355" h="178435">
                  <a:moveTo>
                    <a:pt x="279923" y="48196"/>
                  </a:moveTo>
                  <a:lnTo>
                    <a:pt x="252755" y="48196"/>
                  </a:lnTo>
                  <a:lnTo>
                    <a:pt x="254812" y="49428"/>
                  </a:lnTo>
                  <a:lnTo>
                    <a:pt x="256108" y="51904"/>
                  </a:lnTo>
                  <a:lnTo>
                    <a:pt x="257530" y="54254"/>
                  </a:lnTo>
                  <a:lnTo>
                    <a:pt x="258229" y="58496"/>
                  </a:lnTo>
                  <a:lnTo>
                    <a:pt x="258229" y="64617"/>
                  </a:lnTo>
                  <a:lnTo>
                    <a:pt x="281889" y="64617"/>
                  </a:lnTo>
                  <a:lnTo>
                    <a:pt x="280070" y="49428"/>
                  </a:lnTo>
                  <a:lnTo>
                    <a:pt x="280022" y="49021"/>
                  </a:lnTo>
                  <a:lnTo>
                    <a:pt x="279923" y="48196"/>
                  </a:lnTo>
                  <a:close/>
                </a:path>
                <a:path w="808355" h="178435">
                  <a:moveTo>
                    <a:pt x="313626" y="103276"/>
                  </a:moveTo>
                  <a:lnTo>
                    <a:pt x="290144" y="103276"/>
                  </a:lnTo>
                  <a:lnTo>
                    <a:pt x="290144" y="113639"/>
                  </a:lnTo>
                  <a:lnTo>
                    <a:pt x="291237" y="121640"/>
                  </a:lnTo>
                  <a:lnTo>
                    <a:pt x="291261" y="121818"/>
                  </a:lnTo>
                  <a:lnTo>
                    <a:pt x="315328" y="144767"/>
                  </a:lnTo>
                  <a:lnTo>
                    <a:pt x="323329" y="144767"/>
                  </a:lnTo>
                  <a:lnTo>
                    <a:pt x="354556" y="123050"/>
                  </a:lnTo>
                  <a:lnTo>
                    <a:pt x="319798" y="123050"/>
                  </a:lnTo>
                  <a:lnTo>
                    <a:pt x="317271" y="121640"/>
                  </a:lnTo>
                  <a:lnTo>
                    <a:pt x="315747" y="118821"/>
                  </a:lnTo>
                  <a:lnTo>
                    <a:pt x="314324" y="115989"/>
                  </a:lnTo>
                  <a:lnTo>
                    <a:pt x="313626" y="110807"/>
                  </a:lnTo>
                  <a:lnTo>
                    <a:pt x="313626" y="103276"/>
                  </a:lnTo>
                  <a:close/>
                </a:path>
                <a:path w="808355" h="178435">
                  <a:moveTo>
                    <a:pt x="321398" y="26479"/>
                  </a:moveTo>
                  <a:lnTo>
                    <a:pt x="310921" y="26479"/>
                  </a:lnTo>
                  <a:lnTo>
                    <a:pt x="303148" y="29311"/>
                  </a:lnTo>
                  <a:lnTo>
                    <a:pt x="293027" y="40601"/>
                  </a:lnTo>
                  <a:lnTo>
                    <a:pt x="290499" y="47932"/>
                  </a:lnTo>
                  <a:lnTo>
                    <a:pt x="290499" y="62433"/>
                  </a:lnTo>
                  <a:lnTo>
                    <a:pt x="312629" y="90271"/>
                  </a:lnTo>
                  <a:lnTo>
                    <a:pt x="317868" y="94094"/>
                  </a:lnTo>
                  <a:lnTo>
                    <a:pt x="321805" y="97281"/>
                  </a:lnTo>
                  <a:lnTo>
                    <a:pt x="324396" y="99745"/>
                  </a:lnTo>
                  <a:lnTo>
                    <a:pt x="327101" y="102107"/>
                  </a:lnTo>
                  <a:lnTo>
                    <a:pt x="328930" y="104216"/>
                  </a:lnTo>
                  <a:lnTo>
                    <a:pt x="330809" y="107988"/>
                  </a:lnTo>
                  <a:lnTo>
                    <a:pt x="331279" y="110159"/>
                  </a:lnTo>
                  <a:lnTo>
                    <a:pt x="331265" y="115989"/>
                  </a:lnTo>
                  <a:lnTo>
                    <a:pt x="330695" y="118516"/>
                  </a:lnTo>
                  <a:lnTo>
                    <a:pt x="329514" y="120408"/>
                  </a:lnTo>
                  <a:lnTo>
                    <a:pt x="328333" y="122173"/>
                  </a:lnTo>
                  <a:lnTo>
                    <a:pt x="326275" y="123050"/>
                  </a:lnTo>
                  <a:lnTo>
                    <a:pt x="354556" y="123050"/>
                  </a:lnTo>
                  <a:lnTo>
                    <a:pt x="354761" y="122402"/>
                  </a:lnTo>
                  <a:lnTo>
                    <a:pt x="354761" y="106870"/>
                  </a:lnTo>
                  <a:lnTo>
                    <a:pt x="353895" y="102107"/>
                  </a:lnTo>
                  <a:lnTo>
                    <a:pt x="352886" y="99745"/>
                  </a:lnTo>
                  <a:lnTo>
                    <a:pt x="352107" y="97980"/>
                  </a:lnTo>
                  <a:lnTo>
                    <a:pt x="350440" y="94094"/>
                  </a:lnTo>
                  <a:lnTo>
                    <a:pt x="321563" y="68681"/>
                  </a:lnTo>
                  <a:lnTo>
                    <a:pt x="318096" y="65849"/>
                  </a:lnTo>
                  <a:lnTo>
                    <a:pt x="316445" y="64084"/>
                  </a:lnTo>
                  <a:lnTo>
                    <a:pt x="314807" y="62204"/>
                  </a:lnTo>
                  <a:lnTo>
                    <a:pt x="313982" y="59728"/>
                  </a:lnTo>
                  <a:lnTo>
                    <a:pt x="313982" y="54254"/>
                  </a:lnTo>
                  <a:lnTo>
                    <a:pt x="314629" y="52196"/>
                  </a:lnTo>
                  <a:lnTo>
                    <a:pt x="315925" y="50672"/>
                  </a:lnTo>
                  <a:lnTo>
                    <a:pt x="317220" y="49021"/>
                  </a:lnTo>
                  <a:lnTo>
                    <a:pt x="319036" y="48196"/>
                  </a:lnTo>
                  <a:lnTo>
                    <a:pt x="351386" y="48196"/>
                  </a:lnTo>
                  <a:lnTo>
                    <a:pt x="351354" y="47932"/>
                  </a:lnTo>
                  <a:lnTo>
                    <a:pt x="345362" y="36014"/>
                  </a:lnTo>
                  <a:lnTo>
                    <a:pt x="335376" y="28863"/>
                  </a:lnTo>
                  <a:lnTo>
                    <a:pt x="321398" y="26479"/>
                  </a:lnTo>
                  <a:close/>
                </a:path>
                <a:path w="808355" h="178435">
                  <a:moveTo>
                    <a:pt x="351386" y="48196"/>
                  </a:moveTo>
                  <a:lnTo>
                    <a:pt x="324218" y="48196"/>
                  </a:lnTo>
                  <a:lnTo>
                    <a:pt x="326275" y="49428"/>
                  </a:lnTo>
                  <a:lnTo>
                    <a:pt x="327571" y="51904"/>
                  </a:lnTo>
                  <a:lnTo>
                    <a:pt x="328980" y="54254"/>
                  </a:lnTo>
                  <a:lnTo>
                    <a:pt x="329691" y="58496"/>
                  </a:lnTo>
                  <a:lnTo>
                    <a:pt x="329691" y="64617"/>
                  </a:lnTo>
                  <a:lnTo>
                    <a:pt x="353352" y="64617"/>
                  </a:lnTo>
                  <a:lnTo>
                    <a:pt x="351533" y="49428"/>
                  </a:lnTo>
                  <a:lnTo>
                    <a:pt x="351484" y="49021"/>
                  </a:lnTo>
                  <a:lnTo>
                    <a:pt x="351386" y="48196"/>
                  </a:lnTo>
                  <a:close/>
                </a:path>
                <a:path w="808355" h="178435">
                  <a:moveTo>
                    <a:pt x="417233" y="1765"/>
                  </a:moveTo>
                  <a:lnTo>
                    <a:pt x="393750" y="1765"/>
                  </a:lnTo>
                  <a:lnTo>
                    <a:pt x="393750" y="143001"/>
                  </a:lnTo>
                  <a:lnTo>
                    <a:pt x="417233" y="143001"/>
                  </a:lnTo>
                  <a:lnTo>
                    <a:pt x="417233" y="75031"/>
                  </a:lnTo>
                  <a:lnTo>
                    <a:pt x="433108" y="75031"/>
                  </a:lnTo>
                  <a:lnTo>
                    <a:pt x="417233" y="1765"/>
                  </a:lnTo>
                  <a:close/>
                </a:path>
                <a:path w="808355" h="178435">
                  <a:moveTo>
                    <a:pt x="433108" y="75031"/>
                  </a:moveTo>
                  <a:lnTo>
                    <a:pt x="417233" y="75031"/>
                  </a:lnTo>
                  <a:lnTo>
                    <a:pt x="430479" y="143001"/>
                  </a:lnTo>
                  <a:lnTo>
                    <a:pt x="442480" y="143001"/>
                  </a:lnTo>
                  <a:lnTo>
                    <a:pt x="452699" y="90563"/>
                  </a:lnTo>
                  <a:lnTo>
                    <a:pt x="436473" y="90563"/>
                  </a:lnTo>
                  <a:lnTo>
                    <a:pt x="433108" y="75031"/>
                  </a:lnTo>
                  <a:close/>
                </a:path>
                <a:path w="808355" h="178435">
                  <a:moveTo>
                    <a:pt x="479209" y="75031"/>
                  </a:moveTo>
                  <a:lnTo>
                    <a:pt x="455726" y="75031"/>
                  </a:lnTo>
                  <a:lnTo>
                    <a:pt x="455726" y="143001"/>
                  </a:lnTo>
                  <a:lnTo>
                    <a:pt x="479209" y="143001"/>
                  </a:lnTo>
                  <a:lnTo>
                    <a:pt x="479209" y="75031"/>
                  </a:lnTo>
                  <a:close/>
                </a:path>
                <a:path w="808355" h="178435">
                  <a:moveTo>
                    <a:pt x="479209" y="1765"/>
                  </a:moveTo>
                  <a:lnTo>
                    <a:pt x="455726" y="1765"/>
                  </a:lnTo>
                  <a:lnTo>
                    <a:pt x="436473" y="90563"/>
                  </a:lnTo>
                  <a:lnTo>
                    <a:pt x="452699" y="90563"/>
                  </a:lnTo>
                  <a:lnTo>
                    <a:pt x="455726" y="75031"/>
                  </a:lnTo>
                  <a:lnTo>
                    <a:pt x="479209" y="75031"/>
                  </a:lnTo>
                  <a:lnTo>
                    <a:pt x="479209" y="1765"/>
                  </a:lnTo>
                  <a:close/>
                </a:path>
                <a:path w="808355" h="178435">
                  <a:moveTo>
                    <a:pt x="552752" y="48196"/>
                  </a:moveTo>
                  <a:lnTo>
                    <a:pt x="525513" y="48196"/>
                  </a:lnTo>
                  <a:lnTo>
                    <a:pt x="527634" y="49021"/>
                  </a:lnTo>
                  <a:lnTo>
                    <a:pt x="528929" y="50672"/>
                  </a:lnTo>
                  <a:lnTo>
                    <a:pt x="530225" y="52196"/>
                  </a:lnTo>
                  <a:lnTo>
                    <a:pt x="530612" y="53784"/>
                  </a:lnTo>
                  <a:lnTo>
                    <a:pt x="530654" y="53955"/>
                  </a:lnTo>
                  <a:lnTo>
                    <a:pt x="530745" y="54331"/>
                  </a:lnTo>
                  <a:lnTo>
                    <a:pt x="509333" y="79209"/>
                  </a:lnTo>
                  <a:lnTo>
                    <a:pt x="504685" y="82270"/>
                  </a:lnTo>
                  <a:lnTo>
                    <a:pt x="487972" y="124929"/>
                  </a:lnTo>
                  <a:lnTo>
                    <a:pt x="489464" y="130111"/>
                  </a:lnTo>
                  <a:lnTo>
                    <a:pt x="490135" y="132346"/>
                  </a:lnTo>
                  <a:lnTo>
                    <a:pt x="494334" y="137350"/>
                  </a:lnTo>
                  <a:lnTo>
                    <a:pt x="498563" y="142290"/>
                  </a:lnTo>
                  <a:lnTo>
                    <a:pt x="503974" y="144767"/>
                  </a:lnTo>
                  <a:lnTo>
                    <a:pt x="515632" y="144767"/>
                  </a:lnTo>
                  <a:lnTo>
                    <a:pt x="519747" y="143586"/>
                  </a:lnTo>
                  <a:lnTo>
                    <a:pt x="526110" y="138887"/>
                  </a:lnTo>
                  <a:lnTo>
                    <a:pt x="528751" y="135178"/>
                  </a:lnTo>
                  <a:lnTo>
                    <a:pt x="530872" y="130111"/>
                  </a:lnTo>
                  <a:lnTo>
                    <a:pt x="554390" y="130111"/>
                  </a:lnTo>
                  <a:lnTo>
                    <a:pt x="554355" y="123050"/>
                  </a:lnTo>
                  <a:lnTo>
                    <a:pt x="517690" y="123050"/>
                  </a:lnTo>
                  <a:lnTo>
                    <a:pt x="515391" y="122046"/>
                  </a:lnTo>
                  <a:lnTo>
                    <a:pt x="513753" y="120053"/>
                  </a:lnTo>
                  <a:lnTo>
                    <a:pt x="512216" y="117932"/>
                  </a:lnTo>
                  <a:lnTo>
                    <a:pt x="511454" y="114985"/>
                  </a:lnTo>
                  <a:lnTo>
                    <a:pt x="511454" y="107340"/>
                  </a:lnTo>
                  <a:lnTo>
                    <a:pt x="526757" y="90042"/>
                  </a:lnTo>
                  <a:lnTo>
                    <a:pt x="529463" y="87325"/>
                  </a:lnTo>
                  <a:lnTo>
                    <a:pt x="530872" y="85089"/>
                  </a:lnTo>
                  <a:lnTo>
                    <a:pt x="554355" y="85089"/>
                  </a:lnTo>
                  <a:lnTo>
                    <a:pt x="554355" y="62318"/>
                  </a:lnTo>
                  <a:lnTo>
                    <a:pt x="553931" y="54851"/>
                  </a:lnTo>
                  <a:lnTo>
                    <a:pt x="553847" y="53784"/>
                  </a:lnTo>
                  <a:lnTo>
                    <a:pt x="552752" y="48196"/>
                  </a:lnTo>
                  <a:close/>
                </a:path>
                <a:path w="808355" h="178435">
                  <a:moveTo>
                    <a:pt x="554390" y="130111"/>
                  </a:moveTo>
                  <a:lnTo>
                    <a:pt x="530872" y="130111"/>
                  </a:lnTo>
                  <a:lnTo>
                    <a:pt x="530872" y="132346"/>
                  </a:lnTo>
                  <a:lnTo>
                    <a:pt x="531228" y="134759"/>
                  </a:lnTo>
                  <a:lnTo>
                    <a:pt x="532638" y="139826"/>
                  </a:lnTo>
                  <a:lnTo>
                    <a:pt x="533819" y="141706"/>
                  </a:lnTo>
                  <a:lnTo>
                    <a:pt x="535470" y="143001"/>
                  </a:lnTo>
                  <a:lnTo>
                    <a:pt x="556120" y="143001"/>
                  </a:lnTo>
                  <a:lnTo>
                    <a:pt x="555294" y="140296"/>
                  </a:lnTo>
                  <a:lnTo>
                    <a:pt x="554761" y="137820"/>
                  </a:lnTo>
                  <a:lnTo>
                    <a:pt x="554532" y="135585"/>
                  </a:lnTo>
                  <a:lnTo>
                    <a:pt x="554409" y="132346"/>
                  </a:lnTo>
                  <a:lnTo>
                    <a:pt x="554390" y="130111"/>
                  </a:lnTo>
                  <a:close/>
                </a:path>
                <a:path w="808355" h="178435">
                  <a:moveTo>
                    <a:pt x="554355" y="85089"/>
                  </a:moveTo>
                  <a:lnTo>
                    <a:pt x="530872" y="85089"/>
                  </a:lnTo>
                  <a:lnTo>
                    <a:pt x="530872" y="115811"/>
                  </a:lnTo>
                  <a:lnTo>
                    <a:pt x="529478" y="117932"/>
                  </a:lnTo>
                  <a:lnTo>
                    <a:pt x="528104" y="119519"/>
                  </a:lnTo>
                  <a:lnTo>
                    <a:pt x="526465" y="120929"/>
                  </a:lnTo>
                  <a:lnTo>
                    <a:pt x="524929" y="122351"/>
                  </a:lnTo>
                  <a:lnTo>
                    <a:pt x="522986" y="123050"/>
                  </a:lnTo>
                  <a:lnTo>
                    <a:pt x="554355" y="123050"/>
                  </a:lnTo>
                  <a:lnTo>
                    <a:pt x="554355" y="85089"/>
                  </a:lnTo>
                  <a:close/>
                </a:path>
                <a:path w="808355" h="178435">
                  <a:moveTo>
                    <a:pt x="522579" y="26479"/>
                  </a:moveTo>
                  <a:lnTo>
                    <a:pt x="492091" y="46696"/>
                  </a:lnTo>
                  <a:lnTo>
                    <a:pt x="491990" y="46961"/>
                  </a:lnTo>
                  <a:lnTo>
                    <a:pt x="490672" y="53784"/>
                  </a:lnTo>
                  <a:lnTo>
                    <a:pt x="490639" y="53955"/>
                  </a:lnTo>
                  <a:lnTo>
                    <a:pt x="490538" y="54851"/>
                  </a:lnTo>
                  <a:lnTo>
                    <a:pt x="490122" y="62318"/>
                  </a:lnTo>
                  <a:lnTo>
                    <a:pt x="490092" y="66205"/>
                  </a:lnTo>
                  <a:lnTo>
                    <a:pt x="513575" y="66205"/>
                  </a:lnTo>
                  <a:lnTo>
                    <a:pt x="513575" y="57378"/>
                  </a:lnTo>
                  <a:lnTo>
                    <a:pt x="514066" y="54851"/>
                  </a:lnTo>
                  <a:lnTo>
                    <a:pt x="514167" y="54331"/>
                  </a:lnTo>
                  <a:lnTo>
                    <a:pt x="514273" y="53784"/>
                  </a:lnTo>
                  <a:lnTo>
                    <a:pt x="517105" y="49314"/>
                  </a:lnTo>
                  <a:lnTo>
                    <a:pt x="519404" y="48196"/>
                  </a:lnTo>
                  <a:lnTo>
                    <a:pt x="552752" y="48196"/>
                  </a:lnTo>
                  <a:lnTo>
                    <a:pt x="552509" y="46961"/>
                  </a:lnTo>
                  <a:lnTo>
                    <a:pt x="552457" y="46696"/>
                  </a:lnTo>
                  <a:lnTo>
                    <a:pt x="550161" y="40738"/>
                  </a:lnTo>
                  <a:lnTo>
                    <a:pt x="550084" y="40539"/>
                  </a:lnTo>
                  <a:lnTo>
                    <a:pt x="530424" y="27053"/>
                  </a:lnTo>
                  <a:lnTo>
                    <a:pt x="522579" y="26479"/>
                  </a:lnTo>
                  <a:close/>
                </a:path>
                <a:path w="808355" h="178435">
                  <a:moveTo>
                    <a:pt x="588429" y="28244"/>
                  </a:moveTo>
                  <a:lnTo>
                    <a:pt x="564946" y="28244"/>
                  </a:lnTo>
                  <a:lnTo>
                    <a:pt x="564946" y="143001"/>
                  </a:lnTo>
                  <a:lnTo>
                    <a:pt x="588429" y="143001"/>
                  </a:lnTo>
                  <a:lnTo>
                    <a:pt x="588429" y="57784"/>
                  </a:lnTo>
                  <a:lnTo>
                    <a:pt x="589254" y="54381"/>
                  </a:lnTo>
                  <a:lnTo>
                    <a:pt x="592556" y="49428"/>
                  </a:lnTo>
                  <a:lnTo>
                    <a:pt x="594842" y="48196"/>
                  </a:lnTo>
                  <a:lnTo>
                    <a:pt x="628594" y="48196"/>
                  </a:lnTo>
                  <a:lnTo>
                    <a:pt x="628510" y="47078"/>
                  </a:lnTo>
                  <a:lnTo>
                    <a:pt x="627443" y="42011"/>
                  </a:lnTo>
                  <a:lnTo>
                    <a:pt x="627348" y="41490"/>
                  </a:lnTo>
                  <a:lnTo>
                    <a:pt x="588429" y="41490"/>
                  </a:lnTo>
                  <a:lnTo>
                    <a:pt x="588429" y="28244"/>
                  </a:lnTo>
                  <a:close/>
                </a:path>
                <a:path w="808355" h="178435">
                  <a:moveTo>
                    <a:pt x="628594" y="48196"/>
                  </a:moveTo>
                  <a:lnTo>
                    <a:pt x="600608" y="48196"/>
                  </a:lnTo>
                  <a:lnTo>
                    <a:pt x="602551" y="49199"/>
                  </a:lnTo>
                  <a:lnTo>
                    <a:pt x="603618" y="51193"/>
                  </a:lnTo>
                  <a:lnTo>
                    <a:pt x="604786" y="53085"/>
                  </a:lnTo>
                  <a:lnTo>
                    <a:pt x="605383" y="56197"/>
                  </a:lnTo>
                  <a:lnTo>
                    <a:pt x="605383" y="69024"/>
                  </a:lnTo>
                  <a:lnTo>
                    <a:pt x="629030" y="69024"/>
                  </a:lnTo>
                  <a:lnTo>
                    <a:pt x="628964" y="53085"/>
                  </a:lnTo>
                  <a:lnTo>
                    <a:pt x="628688" y="49428"/>
                  </a:lnTo>
                  <a:lnTo>
                    <a:pt x="628594" y="48196"/>
                  </a:lnTo>
                  <a:close/>
                </a:path>
                <a:path w="808355" h="178435">
                  <a:moveTo>
                    <a:pt x="615327" y="26479"/>
                  </a:moveTo>
                  <a:lnTo>
                    <a:pt x="604608" y="26479"/>
                  </a:lnTo>
                  <a:lnTo>
                    <a:pt x="600087" y="27952"/>
                  </a:lnTo>
                  <a:lnTo>
                    <a:pt x="593026" y="33832"/>
                  </a:lnTo>
                  <a:lnTo>
                    <a:pt x="590308" y="37363"/>
                  </a:lnTo>
                  <a:lnTo>
                    <a:pt x="588429" y="41490"/>
                  </a:lnTo>
                  <a:lnTo>
                    <a:pt x="627348" y="41490"/>
                  </a:lnTo>
                  <a:lnTo>
                    <a:pt x="626598" y="37363"/>
                  </a:lnTo>
                  <a:lnTo>
                    <a:pt x="626503" y="36842"/>
                  </a:lnTo>
                  <a:lnTo>
                    <a:pt x="624687" y="32956"/>
                  </a:lnTo>
                  <a:lnTo>
                    <a:pt x="619264" y="27774"/>
                  </a:lnTo>
                  <a:lnTo>
                    <a:pt x="615327" y="26479"/>
                  </a:lnTo>
                  <a:close/>
                </a:path>
                <a:path w="808355" h="178435">
                  <a:moveTo>
                    <a:pt x="702055" y="130111"/>
                  </a:moveTo>
                  <a:lnTo>
                    <a:pt x="678586" y="130111"/>
                  </a:lnTo>
                  <a:lnTo>
                    <a:pt x="678586" y="146291"/>
                  </a:lnTo>
                  <a:lnTo>
                    <a:pt x="677633" y="150710"/>
                  </a:lnTo>
                  <a:lnTo>
                    <a:pt x="675754" y="153060"/>
                  </a:lnTo>
                  <a:lnTo>
                    <a:pt x="673989" y="155422"/>
                  </a:lnTo>
                  <a:lnTo>
                    <a:pt x="670814" y="156590"/>
                  </a:lnTo>
                  <a:lnTo>
                    <a:pt x="642391" y="156590"/>
                  </a:lnTo>
                  <a:lnTo>
                    <a:pt x="642391" y="178307"/>
                  </a:lnTo>
                  <a:lnTo>
                    <a:pt x="680224" y="178307"/>
                  </a:lnTo>
                  <a:lnTo>
                    <a:pt x="686587" y="177012"/>
                  </a:lnTo>
                  <a:lnTo>
                    <a:pt x="690943" y="174421"/>
                  </a:lnTo>
                  <a:lnTo>
                    <a:pt x="695299" y="171957"/>
                  </a:lnTo>
                  <a:lnTo>
                    <a:pt x="698233" y="168008"/>
                  </a:lnTo>
                  <a:lnTo>
                    <a:pt x="701294" y="157187"/>
                  </a:lnTo>
                  <a:lnTo>
                    <a:pt x="701943" y="150710"/>
                  </a:lnTo>
                  <a:lnTo>
                    <a:pt x="702055" y="130111"/>
                  </a:lnTo>
                  <a:close/>
                </a:path>
                <a:path w="808355" h="178435">
                  <a:moveTo>
                    <a:pt x="662990" y="26479"/>
                  </a:moveTo>
                  <a:lnTo>
                    <a:pt x="652272" y="26479"/>
                  </a:lnTo>
                  <a:lnTo>
                    <a:pt x="648157" y="27774"/>
                  </a:lnTo>
                  <a:lnTo>
                    <a:pt x="645210" y="30365"/>
                  </a:lnTo>
                  <a:lnTo>
                    <a:pt x="642264" y="32842"/>
                  </a:lnTo>
                  <a:lnTo>
                    <a:pt x="637534" y="118224"/>
                  </a:lnTo>
                  <a:lnTo>
                    <a:pt x="637822" y="122110"/>
                  </a:lnTo>
                  <a:lnTo>
                    <a:pt x="637892" y="123050"/>
                  </a:lnTo>
                  <a:lnTo>
                    <a:pt x="637971" y="124117"/>
                  </a:lnTo>
                  <a:lnTo>
                    <a:pt x="639038" y="129412"/>
                  </a:lnTo>
                  <a:lnTo>
                    <a:pt x="640100" y="134111"/>
                  </a:lnTo>
                  <a:lnTo>
                    <a:pt x="640207" y="134581"/>
                  </a:lnTo>
                  <a:lnTo>
                    <a:pt x="642264" y="138468"/>
                  </a:lnTo>
                  <a:lnTo>
                    <a:pt x="645210" y="141058"/>
                  </a:lnTo>
                  <a:lnTo>
                    <a:pt x="648157" y="143535"/>
                  </a:lnTo>
                  <a:lnTo>
                    <a:pt x="652272" y="144767"/>
                  </a:lnTo>
                  <a:lnTo>
                    <a:pt x="662990" y="144767"/>
                  </a:lnTo>
                  <a:lnTo>
                    <a:pt x="678586" y="130111"/>
                  </a:lnTo>
                  <a:lnTo>
                    <a:pt x="702055" y="130111"/>
                  </a:lnTo>
                  <a:lnTo>
                    <a:pt x="702055" y="123050"/>
                  </a:lnTo>
                  <a:lnTo>
                    <a:pt x="666457" y="123050"/>
                  </a:lnTo>
                  <a:lnTo>
                    <a:pt x="664286" y="122110"/>
                  </a:lnTo>
                  <a:lnTo>
                    <a:pt x="662863" y="120230"/>
                  </a:lnTo>
                  <a:lnTo>
                    <a:pt x="661568" y="118224"/>
                  </a:lnTo>
                  <a:lnTo>
                    <a:pt x="660920" y="114934"/>
                  </a:lnTo>
                  <a:lnTo>
                    <a:pt x="660920" y="56311"/>
                  </a:lnTo>
                  <a:lnTo>
                    <a:pt x="666457" y="48196"/>
                  </a:lnTo>
                  <a:lnTo>
                    <a:pt x="702055" y="48196"/>
                  </a:lnTo>
                  <a:lnTo>
                    <a:pt x="702055" y="41135"/>
                  </a:lnTo>
                  <a:lnTo>
                    <a:pt x="678586" y="41135"/>
                  </a:lnTo>
                  <a:lnTo>
                    <a:pt x="676821" y="37134"/>
                  </a:lnTo>
                  <a:lnTo>
                    <a:pt x="674230" y="33718"/>
                  </a:lnTo>
                  <a:lnTo>
                    <a:pt x="670814" y="30899"/>
                  </a:lnTo>
                  <a:lnTo>
                    <a:pt x="667397" y="27952"/>
                  </a:lnTo>
                  <a:lnTo>
                    <a:pt x="662990" y="26479"/>
                  </a:lnTo>
                  <a:close/>
                </a:path>
                <a:path w="808355" h="178435">
                  <a:moveTo>
                    <a:pt x="702055" y="48196"/>
                  </a:moveTo>
                  <a:lnTo>
                    <a:pt x="672579" y="48196"/>
                  </a:lnTo>
                  <a:lnTo>
                    <a:pt x="674877" y="49250"/>
                  </a:lnTo>
                  <a:lnTo>
                    <a:pt x="676169" y="51193"/>
                  </a:lnTo>
                  <a:lnTo>
                    <a:pt x="677811" y="53378"/>
                  </a:lnTo>
                  <a:lnTo>
                    <a:pt x="678513" y="56311"/>
                  </a:lnTo>
                  <a:lnTo>
                    <a:pt x="678517" y="114934"/>
                  </a:lnTo>
                  <a:lnTo>
                    <a:pt x="677811" y="117932"/>
                  </a:lnTo>
                  <a:lnTo>
                    <a:pt x="676172" y="120230"/>
                  </a:lnTo>
                  <a:lnTo>
                    <a:pt x="674732" y="122110"/>
                  </a:lnTo>
                  <a:lnTo>
                    <a:pt x="672579" y="123050"/>
                  </a:lnTo>
                  <a:lnTo>
                    <a:pt x="702055" y="123050"/>
                  </a:lnTo>
                  <a:lnTo>
                    <a:pt x="702055" y="48196"/>
                  </a:lnTo>
                  <a:close/>
                </a:path>
                <a:path w="808355" h="178435">
                  <a:moveTo>
                    <a:pt x="702055" y="28244"/>
                  </a:moveTo>
                  <a:lnTo>
                    <a:pt x="678586" y="28244"/>
                  </a:lnTo>
                  <a:lnTo>
                    <a:pt x="678586" y="41135"/>
                  </a:lnTo>
                  <a:lnTo>
                    <a:pt x="702055" y="41135"/>
                  </a:lnTo>
                  <a:lnTo>
                    <a:pt x="702055" y="28244"/>
                  </a:lnTo>
                  <a:close/>
                </a:path>
                <a:path w="808355" h="178435">
                  <a:moveTo>
                    <a:pt x="726097" y="0"/>
                  </a:moveTo>
                  <a:lnTo>
                    <a:pt x="719391" y="0"/>
                  </a:lnTo>
                  <a:lnTo>
                    <a:pt x="716508" y="1054"/>
                  </a:lnTo>
                  <a:lnTo>
                    <a:pt x="711796" y="5295"/>
                  </a:lnTo>
                  <a:lnTo>
                    <a:pt x="710615" y="7823"/>
                  </a:lnTo>
                  <a:lnTo>
                    <a:pt x="710615" y="13588"/>
                  </a:lnTo>
                  <a:lnTo>
                    <a:pt x="711796" y="16065"/>
                  </a:lnTo>
                  <a:lnTo>
                    <a:pt x="714146" y="18186"/>
                  </a:lnTo>
                  <a:lnTo>
                    <a:pt x="716622" y="20180"/>
                  </a:lnTo>
                  <a:lnTo>
                    <a:pt x="719505" y="21183"/>
                  </a:lnTo>
                  <a:lnTo>
                    <a:pt x="726097" y="21183"/>
                  </a:lnTo>
                  <a:lnTo>
                    <a:pt x="728929" y="20180"/>
                  </a:lnTo>
                  <a:lnTo>
                    <a:pt x="731278" y="18186"/>
                  </a:lnTo>
                  <a:lnTo>
                    <a:pt x="733628" y="16065"/>
                  </a:lnTo>
                  <a:lnTo>
                    <a:pt x="734809" y="13588"/>
                  </a:lnTo>
                  <a:lnTo>
                    <a:pt x="734809" y="7823"/>
                  </a:lnTo>
                  <a:lnTo>
                    <a:pt x="733628" y="5295"/>
                  </a:lnTo>
                  <a:lnTo>
                    <a:pt x="728929" y="1054"/>
                  </a:lnTo>
                  <a:lnTo>
                    <a:pt x="726097" y="0"/>
                  </a:lnTo>
                  <a:close/>
                </a:path>
                <a:path w="808355" h="178435">
                  <a:moveTo>
                    <a:pt x="734453" y="28244"/>
                  </a:moveTo>
                  <a:lnTo>
                    <a:pt x="710971" y="28244"/>
                  </a:lnTo>
                  <a:lnTo>
                    <a:pt x="710971" y="143001"/>
                  </a:lnTo>
                  <a:lnTo>
                    <a:pt x="734453" y="143001"/>
                  </a:lnTo>
                  <a:lnTo>
                    <a:pt x="734453" y="28244"/>
                  </a:lnTo>
                  <a:close/>
                </a:path>
                <a:path w="808355" h="178435">
                  <a:moveTo>
                    <a:pt x="766775" y="28244"/>
                  </a:moveTo>
                  <a:lnTo>
                    <a:pt x="743292" y="28244"/>
                  </a:lnTo>
                  <a:lnTo>
                    <a:pt x="743292" y="143001"/>
                  </a:lnTo>
                  <a:lnTo>
                    <a:pt x="766775" y="143001"/>
                  </a:lnTo>
                  <a:lnTo>
                    <a:pt x="766842" y="56311"/>
                  </a:lnTo>
                  <a:lnTo>
                    <a:pt x="767486" y="53378"/>
                  </a:lnTo>
                  <a:lnTo>
                    <a:pt x="768896" y="51371"/>
                  </a:lnTo>
                  <a:lnTo>
                    <a:pt x="770432" y="49250"/>
                  </a:lnTo>
                  <a:lnTo>
                    <a:pt x="772782" y="48196"/>
                  </a:lnTo>
                  <a:lnTo>
                    <a:pt x="807410" y="48196"/>
                  </a:lnTo>
                  <a:lnTo>
                    <a:pt x="807326" y="47193"/>
                  </a:lnTo>
                  <a:lnTo>
                    <a:pt x="806145" y="42011"/>
                  </a:lnTo>
                  <a:lnTo>
                    <a:pt x="805970" y="41135"/>
                  </a:lnTo>
                  <a:lnTo>
                    <a:pt x="766775" y="41135"/>
                  </a:lnTo>
                  <a:lnTo>
                    <a:pt x="766775" y="28244"/>
                  </a:lnTo>
                  <a:close/>
                </a:path>
                <a:path w="808355" h="178435">
                  <a:moveTo>
                    <a:pt x="807410" y="48196"/>
                  </a:moveTo>
                  <a:lnTo>
                    <a:pt x="778903" y="48196"/>
                  </a:lnTo>
                  <a:lnTo>
                    <a:pt x="781057" y="49250"/>
                  </a:lnTo>
                  <a:lnTo>
                    <a:pt x="782319" y="51193"/>
                  </a:lnTo>
                  <a:lnTo>
                    <a:pt x="783729" y="53085"/>
                  </a:lnTo>
                  <a:lnTo>
                    <a:pt x="784428" y="56311"/>
                  </a:lnTo>
                  <a:lnTo>
                    <a:pt x="784428" y="143001"/>
                  </a:lnTo>
                  <a:lnTo>
                    <a:pt x="807910" y="143001"/>
                  </a:lnTo>
                  <a:lnTo>
                    <a:pt x="807821" y="53085"/>
                  </a:lnTo>
                  <a:lnTo>
                    <a:pt x="807499" y="49250"/>
                  </a:lnTo>
                  <a:lnTo>
                    <a:pt x="807410" y="48196"/>
                  </a:lnTo>
                  <a:close/>
                </a:path>
                <a:path w="808355" h="178435">
                  <a:moveTo>
                    <a:pt x="793089" y="26479"/>
                  </a:moveTo>
                  <a:lnTo>
                    <a:pt x="782370" y="26479"/>
                  </a:lnTo>
                  <a:lnTo>
                    <a:pt x="777963" y="27952"/>
                  </a:lnTo>
                  <a:lnTo>
                    <a:pt x="774547" y="30899"/>
                  </a:lnTo>
                  <a:lnTo>
                    <a:pt x="771131" y="33718"/>
                  </a:lnTo>
                  <a:lnTo>
                    <a:pt x="768540" y="37134"/>
                  </a:lnTo>
                  <a:lnTo>
                    <a:pt x="766775" y="41135"/>
                  </a:lnTo>
                  <a:lnTo>
                    <a:pt x="805970" y="41135"/>
                  </a:lnTo>
                  <a:lnTo>
                    <a:pt x="805174" y="37134"/>
                  </a:lnTo>
                  <a:lnTo>
                    <a:pt x="805091" y="36715"/>
                  </a:lnTo>
                  <a:lnTo>
                    <a:pt x="803084" y="32842"/>
                  </a:lnTo>
                  <a:lnTo>
                    <a:pt x="800150" y="30365"/>
                  </a:lnTo>
                  <a:lnTo>
                    <a:pt x="797204" y="27774"/>
                  </a:lnTo>
                  <a:lnTo>
                    <a:pt x="793089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35000" y="3362782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27646" y="3355174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635633" y="249453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784777" y="3402811"/>
              <a:ext cx="808355" cy="178435"/>
            </a:xfrm>
            <a:custGeom>
              <a:avLst/>
              <a:gdLst/>
              <a:ahLst/>
              <a:cxnLst/>
              <a:rect l="l" t="t" r="r" b="b"/>
              <a:pathLst>
                <a:path w="808355" h="178435">
                  <a:moveTo>
                    <a:pt x="32296" y="0"/>
                  </a:moveTo>
                  <a:lnTo>
                    <a:pt x="620" y="29654"/>
                  </a:lnTo>
                  <a:lnTo>
                    <a:pt x="0" y="39903"/>
                  </a:lnTo>
                  <a:lnTo>
                    <a:pt x="0" y="104863"/>
                  </a:lnTo>
                  <a:lnTo>
                    <a:pt x="11760" y="141592"/>
                  </a:lnTo>
                  <a:lnTo>
                    <a:pt x="18948" y="144767"/>
                  </a:lnTo>
                  <a:lnTo>
                    <a:pt x="28600" y="144767"/>
                  </a:lnTo>
                  <a:lnTo>
                    <a:pt x="35029" y="144017"/>
                  </a:lnTo>
                  <a:lnTo>
                    <a:pt x="40908" y="141766"/>
                  </a:lnTo>
                  <a:lnTo>
                    <a:pt x="46236" y="138016"/>
                  </a:lnTo>
                  <a:lnTo>
                    <a:pt x="51015" y="132765"/>
                  </a:lnTo>
                  <a:lnTo>
                    <a:pt x="64604" y="132765"/>
                  </a:lnTo>
                  <a:lnTo>
                    <a:pt x="64604" y="121284"/>
                  </a:lnTo>
                  <a:lnTo>
                    <a:pt x="28765" y="121284"/>
                  </a:lnTo>
                  <a:lnTo>
                    <a:pt x="26415" y="120053"/>
                  </a:lnTo>
                  <a:lnTo>
                    <a:pt x="24066" y="115112"/>
                  </a:lnTo>
                  <a:lnTo>
                    <a:pt x="23469" y="110464"/>
                  </a:lnTo>
                  <a:lnTo>
                    <a:pt x="23469" y="34302"/>
                  </a:lnTo>
                  <a:lnTo>
                    <a:pt x="23987" y="30266"/>
                  </a:lnTo>
                  <a:lnTo>
                    <a:pt x="24066" y="29654"/>
                  </a:lnTo>
                  <a:lnTo>
                    <a:pt x="26415" y="24714"/>
                  </a:lnTo>
                  <a:lnTo>
                    <a:pt x="28765" y="23482"/>
                  </a:lnTo>
                  <a:lnTo>
                    <a:pt x="62845" y="23482"/>
                  </a:lnTo>
                  <a:lnTo>
                    <a:pt x="62576" y="22023"/>
                  </a:lnTo>
                  <a:lnTo>
                    <a:pt x="39837" y="607"/>
                  </a:lnTo>
                  <a:lnTo>
                    <a:pt x="32296" y="0"/>
                  </a:lnTo>
                  <a:close/>
                </a:path>
                <a:path w="808355" h="178435">
                  <a:moveTo>
                    <a:pt x="64604" y="132765"/>
                  </a:moveTo>
                  <a:lnTo>
                    <a:pt x="51015" y="132765"/>
                  </a:lnTo>
                  <a:lnTo>
                    <a:pt x="54724" y="143001"/>
                  </a:lnTo>
                  <a:lnTo>
                    <a:pt x="64604" y="143001"/>
                  </a:lnTo>
                  <a:lnTo>
                    <a:pt x="64604" y="132765"/>
                  </a:lnTo>
                  <a:close/>
                </a:path>
                <a:path w="808355" h="178435">
                  <a:moveTo>
                    <a:pt x="64604" y="70091"/>
                  </a:moveTo>
                  <a:lnTo>
                    <a:pt x="32296" y="70091"/>
                  </a:lnTo>
                  <a:lnTo>
                    <a:pt x="32296" y="93751"/>
                  </a:lnTo>
                  <a:lnTo>
                    <a:pt x="41135" y="93751"/>
                  </a:lnTo>
                  <a:lnTo>
                    <a:pt x="41135" y="110464"/>
                  </a:lnTo>
                  <a:lnTo>
                    <a:pt x="40615" y="114512"/>
                  </a:lnTo>
                  <a:lnTo>
                    <a:pt x="40538" y="115112"/>
                  </a:lnTo>
                  <a:lnTo>
                    <a:pt x="38188" y="120053"/>
                  </a:lnTo>
                  <a:lnTo>
                    <a:pt x="35826" y="121284"/>
                  </a:lnTo>
                  <a:lnTo>
                    <a:pt x="64604" y="121284"/>
                  </a:lnTo>
                  <a:lnTo>
                    <a:pt x="64604" y="70091"/>
                  </a:lnTo>
                  <a:close/>
                </a:path>
                <a:path w="808355" h="178435">
                  <a:moveTo>
                    <a:pt x="62845" y="23482"/>
                  </a:moveTo>
                  <a:lnTo>
                    <a:pt x="35826" y="23482"/>
                  </a:lnTo>
                  <a:lnTo>
                    <a:pt x="38188" y="24714"/>
                  </a:lnTo>
                  <a:lnTo>
                    <a:pt x="40538" y="29654"/>
                  </a:lnTo>
                  <a:lnTo>
                    <a:pt x="41135" y="34302"/>
                  </a:lnTo>
                  <a:lnTo>
                    <a:pt x="41135" y="57734"/>
                  </a:lnTo>
                  <a:lnTo>
                    <a:pt x="64604" y="57734"/>
                  </a:lnTo>
                  <a:lnTo>
                    <a:pt x="64604" y="39903"/>
                  </a:lnTo>
                  <a:lnTo>
                    <a:pt x="64097" y="30266"/>
                  </a:lnTo>
                  <a:lnTo>
                    <a:pt x="62845" y="23482"/>
                  </a:lnTo>
                  <a:close/>
                </a:path>
                <a:path w="808355" h="178435">
                  <a:moveTo>
                    <a:pt x="97002" y="28244"/>
                  </a:moveTo>
                  <a:lnTo>
                    <a:pt x="73520" y="28244"/>
                  </a:lnTo>
                  <a:lnTo>
                    <a:pt x="73520" y="143001"/>
                  </a:lnTo>
                  <a:lnTo>
                    <a:pt x="97002" y="143001"/>
                  </a:lnTo>
                  <a:lnTo>
                    <a:pt x="97002" y="57784"/>
                  </a:lnTo>
                  <a:lnTo>
                    <a:pt x="97828" y="54381"/>
                  </a:lnTo>
                  <a:lnTo>
                    <a:pt x="101117" y="49428"/>
                  </a:lnTo>
                  <a:lnTo>
                    <a:pt x="103416" y="48196"/>
                  </a:lnTo>
                  <a:lnTo>
                    <a:pt x="137168" y="48196"/>
                  </a:lnTo>
                  <a:lnTo>
                    <a:pt x="137083" y="47078"/>
                  </a:lnTo>
                  <a:lnTo>
                    <a:pt x="136016" y="42011"/>
                  </a:lnTo>
                  <a:lnTo>
                    <a:pt x="135922" y="41490"/>
                  </a:lnTo>
                  <a:lnTo>
                    <a:pt x="97002" y="41490"/>
                  </a:lnTo>
                  <a:lnTo>
                    <a:pt x="97002" y="28244"/>
                  </a:lnTo>
                  <a:close/>
                </a:path>
                <a:path w="808355" h="178435">
                  <a:moveTo>
                    <a:pt x="137168" y="48196"/>
                  </a:moveTo>
                  <a:lnTo>
                    <a:pt x="109181" y="48196"/>
                  </a:lnTo>
                  <a:lnTo>
                    <a:pt x="111124" y="49199"/>
                  </a:lnTo>
                  <a:lnTo>
                    <a:pt x="112191" y="51193"/>
                  </a:lnTo>
                  <a:lnTo>
                    <a:pt x="113360" y="53085"/>
                  </a:lnTo>
                  <a:lnTo>
                    <a:pt x="113957" y="56197"/>
                  </a:lnTo>
                  <a:lnTo>
                    <a:pt x="113957" y="69024"/>
                  </a:lnTo>
                  <a:lnTo>
                    <a:pt x="137604" y="69024"/>
                  </a:lnTo>
                  <a:lnTo>
                    <a:pt x="137538" y="53085"/>
                  </a:lnTo>
                  <a:lnTo>
                    <a:pt x="137261" y="49428"/>
                  </a:lnTo>
                  <a:lnTo>
                    <a:pt x="137168" y="48196"/>
                  </a:lnTo>
                  <a:close/>
                </a:path>
                <a:path w="808355" h="178435">
                  <a:moveTo>
                    <a:pt x="123901" y="26479"/>
                  </a:moveTo>
                  <a:lnTo>
                    <a:pt x="113182" y="26479"/>
                  </a:lnTo>
                  <a:lnTo>
                    <a:pt x="108661" y="27952"/>
                  </a:lnTo>
                  <a:lnTo>
                    <a:pt x="101599" y="33832"/>
                  </a:lnTo>
                  <a:lnTo>
                    <a:pt x="98882" y="37363"/>
                  </a:lnTo>
                  <a:lnTo>
                    <a:pt x="97002" y="41490"/>
                  </a:lnTo>
                  <a:lnTo>
                    <a:pt x="135922" y="41490"/>
                  </a:lnTo>
                  <a:lnTo>
                    <a:pt x="135171" y="37363"/>
                  </a:lnTo>
                  <a:lnTo>
                    <a:pt x="135077" y="36842"/>
                  </a:lnTo>
                  <a:lnTo>
                    <a:pt x="133248" y="32956"/>
                  </a:lnTo>
                  <a:lnTo>
                    <a:pt x="127838" y="27774"/>
                  </a:lnTo>
                  <a:lnTo>
                    <a:pt x="123901" y="26479"/>
                  </a:lnTo>
                  <a:close/>
                </a:path>
                <a:path w="808355" h="178435">
                  <a:moveTo>
                    <a:pt x="177812" y="26479"/>
                  </a:moveTo>
                  <a:lnTo>
                    <a:pt x="145999" y="57287"/>
                  </a:lnTo>
                  <a:lnTo>
                    <a:pt x="145503" y="67081"/>
                  </a:lnTo>
                  <a:lnTo>
                    <a:pt x="145548" y="105041"/>
                  </a:lnTo>
                  <a:lnTo>
                    <a:pt x="145899" y="111988"/>
                  </a:lnTo>
                  <a:lnTo>
                    <a:pt x="145999" y="113974"/>
                  </a:lnTo>
                  <a:lnTo>
                    <a:pt x="170197" y="144160"/>
                  </a:lnTo>
                  <a:lnTo>
                    <a:pt x="177812" y="144767"/>
                  </a:lnTo>
                  <a:lnTo>
                    <a:pt x="185411" y="144160"/>
                  </a:lnTo>
                  <a:lnTo>
                    <a:pt x="207847" y="123050"/>
                  </a:lnTo>
                  <a:lnTo>
                    <a:pt x="174396" y="123050"/>
                  </a:lnTo>
                  <a:lnTo>
                    <a:pt x="172046" y="121818"/>
                  </a:lnTo>
                  <a:lnTo>
                    <a:pt x="170751" y="119341"/>
                  </a:lnTo>
                  <a:lnTo>
                    <a:pt x="169570" y="116751"/>
                  </a:lnTo>
                  <a:lnTo>
                    <a:pt x="168986" y="111988"/>
                  </a:lnTo>
                  <a:lnTo>
                    <a:pt x="168986" y="59258"/>
                  </a:lnTo>
                  <a:lnTo>
                    <a:pt x="174396" y="48196"/>
                  </a:lnTo>
                  <a:lnTo>
                    <a:pt x="207828" y="48196"/>
                  </a:lnTo>
                  <a:lnTo>
                    <a:pt x="205545" y="41930"/>
                  </a:lnTo>
                  <a:lnTo>
                    <a:pt x="201993" y="36372"/>
                  </a:lnTo>
                  <a:lnTo>
                    <a:pt x="197502" y="32046"/>
                  </a:lnTo>
                  <a:lnTo>
                    <a:pt x="191974" y="28954"/>
                  </a:lnTo>
                  <a:lnTo>
                    <a:pt x="185411" y="27098"/>
                  </a:lnTo>
                  <a:lnTo>
                    <a:pt x="177812" y="26479"/>
                  </a:lnTo>
                  <a:close/>
                </a:path>
                <a:path w="808355" h="178435">
                  <a:moveTo>
                    <a:pt x="207828" y="48196"/>
                  </a:moveTo>
                  <a:lnTo>
                    <a:pt x="181101" y="48196"/>
                  </a:lnTo>
                  <a:lnTo>
                    <a:pt x="183400" y="49491"/>
                  </a:lnTo>
                  <a:lnTo>
                    <a:pt x="184607" y="51904"/>
                  </a:lnTo>
                  <a:lnTo>
                    <a:pt x="185904" y="54381"/>
                  </a:lnTo>
                  <a:lnTo>
                    <a:pt x="185991" y="54546"/>
                  </a:lnTo>
                  <a:lnTo>
                    <a:pt x="186639" y="59258"/>
                  </a:lnTo>
                  <a:lnTo>
                    <a:pt x="186639" y="111988"/>
                  </a:lnTo>
                  <a:lnTo>
                    <a:pt x="185991" y="116751"/>
                  </a:lnTo>
                  <a:lnTo>
                    <a:pt x="184696" y="119341"/>
                  </a:lnTo>
                  <a:lnTo>
                    <a:pt x="183514" y="121818"/>
                  </a:lnTo>
                  <a:lnTo>
                    <a:pt x="181216" y="123050"/>
                  </a:lnTo>
                  <a:lnTo>
                    <a:pt x="207847" y="123050"/>
                  </a:lnTo>
                  <a:lnTo>
                    <a:pt x="208086" y="122389"/>
                  </a:lnTo>
                  <a:lnTo>
                    <a:pt x="209612" y="113974"/>
                  </a:lnTo>
                  <a:lnTo>
                    <a:pt x="210076" y="105041"/>
                  </a:lnTo>
                  <a:lnTo>
                    <a:pt x="210121" y="67081"/>
                  </a:lnTo>
                  <a:lnTo>
                    <a:pt x="209714" y="59258"/>
                  </a:lnTo>
                  <a:lnTo>
                    <a:pt x="209612" y="57287"/>
                  </a:lnTo>
                  <a:lnTo>
                    <a:pt x="208193" y="49491"/>
                  </a:lnTo>
                  <a:lnTo>
                    <a:pt x="208086" y="48902"/>
                  </a:lnTo>
                  <a:lnTo>
                    <a:pt x="207828" y="48196"/>
                  </a:lnTo>
                  <a:close/>
                </a:path>
                <a:path w="808355" h="178435">
                  <a:moveTo>
                    <a:pt x="242163" y="103276"/>
                  </a:moveTo>
                  <a:lnTo>
                    <a:pt x="218681" y="103276"/>
                  </a:lnTo>
                  <a:lnTo>
                    <a:pt x="218681" y="113639"/>
                  </a:lnTo>
                  <a:lnTo>
                    <a:pt x="243865" y="144767"/>
                  </a:lnTo>
                  <a:lnTo>
                    <a:pt x="251879" y="144767"/>
                  </a:lnTo>
                  <a:lnTo>
                    <a:pt x="283094" y="123050"/>
                  </a:lnTo>
                  <a:lnTo>
                    <a:pt x="248348" y="123050"/>
                  </a:lnTo>
                  <a:lnTo>
                    <a:pt x="245808" y="121640"/>
                  </a:lnTo>
                  <a:lnTo>
                    <a:pt x="244284" y="118821"/>
                  </a:lnTo>
                  <a:lnTo>
                    <a:pt x="242874" y="115989"/>
                  </a:lnTo>
                  <a:lnTo>
                    <a:pt x="242163" y="110807"/>
                  </a:lnTo>
                  <a:lnTo>
                    <a:pt x="242163" y="103276"/>
                  </a:lnTo>
                  <a:close/>
                </a:path>
                <a:path w="808355" h="178435">
                  <a:moveTo>
                    <a:pt x="249935" y="26479"/>
                  </a:moveTo>
                  <a:lnTo>
                    <a:pt x="239458" y="26479"/>
                  </a:lnTo>
                  <a:lnTo>
                    <a:pt x="231686" y="29311"/>
                  </a:lnTo>
                  <a:lnTo>
                    <a:pt x="221564" y="40601"/>
                  </a:lnTo>
                  <a:lnTo>
                    <a:pt x="219036" y="47932"/>
                  </a:lnTo>
                  <a:lnTo>
                    <a:pt x="219036" y="62433"/>
                  </a:lnTo>
                  <a:lnTo>
                    <a:pt x="241178" y="90271"/>
                  </a:lnTo>
                  <a:lnTo>
                    <a:pt x="246405" y="94094"/>
                  </a:lnTo>
                  <a:lnTo>
                    <a:pt x="250342" y="97281"/>
                  </a:lnTo>
                  <a:lnTo>
                    <a:pt x="252933" y="99745"/>
                  </a:lnTo>
                  <a:lnTo>
                    <a:pt x="255638" y="102107"/>
                  </a:lnTo>
                  <a:lnTo>
                    <a:pt x="257467" y="104216"/>
                  </a:lnTo>
                  <a:lnTo>
                    <a:pt x="259346" y="107988"/>
                  </a:lnTo>
                  <a:lnTo>
                    <a:pt x="259816" y="110159"/>
                  </a:lnTo>
                  <a:lnTo>
                    <a:pt x="259802" y="115989"/>
                  </a:lnTo>
                  <a:lnTo>
                    <a:pt x="259232" y="118516"/>
                  </a:lnTo>
                  <a:lnTo>
                    <a:pt x="258051" y="120408"/>
                  </a:lnTo>
                  <a:lnTo>
                    <a:pt x="256882" y="122173"/>
                  </a:lnTo>
                  <a:lnTo>
                    <a:pt x="254812" y="123050"/>
                  </a:lnTo>
                  <a:lnTo>
                    <a:pt x="283094" y="123050"/>
                  </a:lnTo>
                  <a:lnTo>
                    <a:pt x="283298" y="122402"/>
                  </a:lnTo>
                  <a:lnTo>
                    <a:pt x="283298" y="106870"/>
                  </a:lnTo>
                  <a:lnTo>
                    <a:pt x="282445" y="102107"/>
                  </a:lnTo>
                  <a:lnTo>
                    <a:pt x="281436" y="99745"/>
                  </a:lnTo>
                  <a:lnTo>
                    <a:pt x="280657" y="97980"/>
                  </a:lnTo>
                  <a:lnTo>
                    <a:pt x="278990" y="94094"/>
                  </a:lnTo>
                  <a:lnTo>
                    <a:pt x="250113" y="68681"/>
                  </a:lnTo>
                  <a:lnTo>
                    <a:pt x="246633" y="65849"/>
                  </a:lnTo>
                  <a:lnTo>
                    <a:pt x="244995" y="64084"/>
                  </a:lnTo>
                  <a:lnTo>
                    <a:pt x="243344" y="62204"/>
                  </a:lnTo>
                  <a:lnTo>
                    <a:pt x="242519" y="59728"/>
                  </a:lnTo>
                  <a:lnTo>
                    <a:pt x="242519" y="54254"/>
                  </a:lnTo>
                  <a:lnTo>
                    <a:pt x="243166" y="52196"/>
                  </a:lnTo>
                  <a:lnTo>
                    <a:pt x="244462" y="50672"/>
                  </a:lnTo>
                  <a:lnTo>
                    <a:pt x="245757" y="49021"/>
                  </a:lnTo>
                  <a:lnTo>
                    <a:pt x="247573" y="48196"/>
                  </a:lnTo>
                  <a:lnTo>
                    <a:pt x="279923" y="48196"/>
                  </a:lnTo>
                  <a:lnTo>
                    <a:pt x="279891" y="47932"/>
                  </a:lnTo>
                  <a:lnTo>
                    <a:pt x="273899" y="36014"/>
                  </a:lnTo>
                  <a:lnTo>
                    <a:pt x="263913" y="28863"/>
                  </a:lnTo>
                  <a:lnTo>
                    <a:pt x="249935" y="26479"/>
                  </a:lnTo>
                  <a:close/>
                </a:path>
                <a:path w="808355" h="178435">
                  <a:moveTo>
                    <a:pt x="279923" y="48196"/>
                  </a:moveTo>
                  <a:lnTo>
                    <a:pt x="252755" y="48196"/>
                  </a:lnTo>
                  <a:lnTo>
                    <a:pt x="254812" y="49428"/>
                  </a:lnTo>
                  <a:lnTo>
                    <a:pt x="256108" y="51904"/>
                  </a:lnTo>
                  <a:lnTo>
                    <a:pt x="257530" y="54254"/>
                  </a:lnTo>
                  <a:lnTo>
                    <a:pt x="258229" y="58496"/>
                  </a:lnTo>
                  <a:lnTo>
                    <a:pt x="258229" y="64617"/>
                  </a:lnTo>
                  <a:lnTo>
                    <a:pt x="281889" y="64617"/>
                  </a:lnTo>
                  <a:lnTo>
                    <a:pt x="280070" y="49428"/>
                  </a:lnTo>
                  <a:lnTo>
                    <a:pt x="280022" y="49021"/>
                  </a:lnTo>
                  <a:lnTo>
                    <a:pt x="279923" y="48196"/>
                  </a:lnTo>
                  <a:close/>
                </a:path>
                <a:path w="808355" h="178435">
                  <a:moveTo>
                    <a:pt x="313626" y="103276"/>
                  </a:moveTo>
                  <a:lnTo>
                    <a:pt x="290144" y="103276"/>
                  </a:lnTo>
                  <a:lnTo>
                    <a:pt x="290144" y="113639"/>
                  </a:lnTo>
                  <a:lnTo>
                    <a:pt x="291237" y="121640"/>
                  </a:lnTo>
                  <a:lnTo>
                    <a:pt x="291261" y="121818"/>
                  </a:lnTo>
                  <a:lnTo>
                    <a:pt x="315328" y="144767"/>
                  </a:lnTo>
                  <a:lnTo>
                    <a:pt x="323329" y="144767"/>
                  </a:lnTo>
                  <a:lnTo>
                    <a:pt x="354556" y="123050"/>
                  </a:lnTo>
                  <a:lnTo>
                    <a:pt x="319798" y="123050"/>
                  </a:lnTo>
                  <a:lnTo>
                    <a:pt x="317271" y="121640"/>
                  </a:lnTo>
                  <a:lnTo>
                    <a:pt x="315747" y="118821"/>
                  </a:lnTo>
                  <a:lnTo>
                    <a:pt x="314324" y="115989"/>
                  </a:lnTo>
                  <a:lnTo>
                    <a:pt x="313626" y="110807"/>
                  </a:lnTo>
                  <a:lnTo>
                    <a:pt x="313626" y="103276"/>
                  </a:lnTo>
                  <a:close/>
                </a:path>
                <a:path w="808355" h="178435">
                  <a:moveTo>
                    <a:pt x="321398" y="26479"/>
                  </a:moveTo>
                  <a:lnTo>
                    <a:pt x="310921" y="26479"/>
                  </a:lnTo>
                  <a:lnTo>
                    <a:pt x="303148" y="29311"/>
                  </a:lnTo>
                  <a:lnTo>
                    <a:pt x="293027" y="40601"/>
                  </a:lnTo>
                  <a:lnTo>
                    <a:pt x="290499" y="47932"/>
                  </a:lnTo>
                  <a:lnTo>
                    <a:pt x="290499" y="62433"/>
                  </a:lnTo>
                  <a:lnTo>
                    <a:pt x="312629" y="90271"/>
                  </a:lnTo>
                  <a:lnTo>
                    <a:pt x="317868" y="94094"/>
                  </a:lnTo>
                  <a:lnTo>
                    <a:pt x="321805" y="97281"/>
                  </a:lnTo>
                  <a:lnTo>
                    <a:pt x="324396" y="99745"/>
                  </a:lnTo>
                  <a:lnTo>
                    <a:pt x="327101" y="102107"/>
                  </a:lnTo>
                  <a:lnTo>
                    <a:pt x="328930" y="104216"/>
                  </a:lnTo>
                  <a:lnTo>
                    <a:pt x="330809" y="107988"/>
                  </a:lnTo>
                  <a:lnTo>
                    <a:pt x="331279" y="110159"/>
                  </a:lnTo>
                  <a:lnTo>
                    <a:pt x="331265" y="115989"/>
                  </a:lnTo>
                  <a:lnTo>
                    <a:pt x="330695" y="118516"/>
                  </a:lnTo>
                  <a:lnTo>
                    <a:pt x="329514" y="120408"/>
                  </a:lnTo>
                  <a:lnTo>
                    <a:pt x="328333" y="122173"/>
                  </a:lnTo>
                  <a:lnTo>
                    <a:pt x="326275" y="123050"/>
                  </a:lnTo>
                  <a:lnTo>
                    <a:pt x="354556" y="123050"/>
                  </a:lnTo>
                  <a:lnTo>
                    <a:pt x="354761" y="122402"/>
                  </a:lnTo>
                  <a:lnTo>
                    <a:pt x="354761" y="106870"/>
                  </a:lnTo>
                  <a:lnTo>
                    <a:pt x="353895" y="102107"/>
                  </a:lnTo>
                  <a:lnTo>
                    <a:pt x="352886" y="99745"/>
                  </a:lnTo>
                  <a:lnTo>
                    <a:pt x="352107" y="97980"/>
                  </a:lnTo>
                  <a:lnTo>
                    <a:pt x="350440" y="94094"/>
                  </a:lnTo>
                  <a:lnTo>
                    <a:pt x="321563" y="68681"/>
                  </a:lnTo>
                  <a:lnTo>
                    <a:pt x="318096" y="65849"/>
                  </a:lnTo>
                  <a:lnTo>
                    <a:pt x="316445" y="64084"/>
                  </a:lnTo>
                  <a:lnTo>
                    <a:pt x="314807" y="62204"/>
                  </a:lnTo>
                  <a:lnTo>
                    <a:pt x="313982" y="59728"/>
                  </a:lnTo>
                  <a:lnTo>
                    <a:pt x="313982" y="54254"/>
                  </a:lnTo>
                  <a:lnTo>
                    <a:pt x="314629" y="52196"/>
                  </a:lnTo>
                  <a:lnTo>
                    <a:pt x="315925" y="50672"/>
                  </a:lnTo>
                  <a:lnTo>
                    <a:pt x="317220" y="49021"/>
                  </a:lnTo>
                  <a:lnTo>
                    <a:pt x="319036" y="48196"/>
                  </a:lnTo>
                  <a:lnTo>
                    <a:pt x="351386" y="48196"/>
                  </a:lnTo>
                  <a:lnTo>
                    <a:pt x="351354" y="47932"/>
                  </a:lnTo>
                  <a:lnTo>
                    <a:pt x="345362" y="36014"/>
                  </a:lnTo>
                  <a:lnTo>
                    <a:pt x="335376" y="28863"/>
                  </a:lnTo>
                  <a:lnTo>
                    <a:pt x="321398" y="26479"/>
                  </a:lnTo>
                  <a:close/>
                </a:path>
                <a:path w="808355" h="178435">
                  <a:moveTo>
                    <a:pt x="351386" y="48196"/>
                  </a:moveTo>
                  <a:lnTo>
                    <a:pt x="324218" y="48196"/>
                  </a:lnTo>
                  <a:lnTo>
                    <a:pt x="326275" y="49428"/>
                  </a:lnTo>
                  <a:lnTo>
                    <a:pt x="327571" y="51904"/>
                  </a:lnTo>
                  <a:lnTo>
                    <a:pt x="328980" y="54254"/>
                  </a:lnTo>
                  <a:lnTo>
                    <a:pt x="329691" y="58496"/>
                  </a:lnTo>
                  <a:lnTo>
                    <a:pt x="329691" y="64617"/>
                  </a:lnTo>
                  <a:lnTo>
                    <a:pt x="353352" y="64617"/>
                  </a:lnTo>
                  <a:lnTo>
                    <a:pt x="351533" y="49428"/>
                  </a:lnTo>
                  <a:lnTo>
                    <a:pt x="351484" y="49021"/>
                  </a:lnTo>
                  <a:lnTo>
                    <a:pt x="351386" y="48196"/>
                  </a:lnTo>
                  <a:close/>
                </a:path>
                <a:path w="808355" h="178435">
                  <a:moveTo>
                    <a:pt x="417233" y="1765"/>
                  </a:moveTo>
                  <a:lnTo>
                    <a:pt x="393750" y="1765"/>
                  </a:lnTo>
                  <a:lnTo>
                    <a:pt x="393750" y="143001"/>
                  </a:lnTo>
                  <a:lnTo>
                    <a:pt x="417233" y="143001"/>
                  </a:lnTo>
                  <a:lnTo>
                    <a:pt x="417233" y="75031"/>
                  </a:lnTo>
                  <a:lnTo>
                    <a:pt x="433108" y="75031"/>
                  </a:lnTo>
                  <a:lnTo>
                    <a:pt x="417233" y="1765"/>
                  </a:lnTo>
                  <a:close/>
                </a:path>
                <a:path w="808355" h="178435">
                  <a:moveTo>
                    <a:pt x="433108" y="75031"/>
                  </a:moveTo>
                  <a:lnTo>
                    <a:pt x="417233" y="75031"/>
                  </a:lnTo>
                  <a:lnTo>
                    <a:pt x="430479" y="143001"/>
                  </a:lnTo>
                  <a:lnTo>
                    <a:pt x="442480" y="143001"/>
                  </a:lnTo>
                  <a:lnTo>
                    <a:pt x="452699" y="90563"/>
                  </a:lnTo>
                  <a:lnTo>
                    <a:pt x="436473" y="90563"/>
                  </a:lnTo>
                  <a:lnTo>
                    <a:pt x="433108" y="75031"/>
                  </a:lnTo>
                  <a:close/>
                </a:path>
                <a:path w="808355" h="178435">
                  <a:moveTo>
                    <a:pt x="479209" y="75031"/>
                  </a:moveTo>
                  <a:lnTo>
                    <a:pt x="455726" y="75031"/>
                  </a:lnTo>
                  <a:lnTo>
                    <a:pt x="455726" y="143001"/>
                  </a:lnTo>
                  <a:lnTo>
                    <a:pt x="479209" y="143001"/>
                  </a:lnTo>
                  <a:lnTo>
                    <a:pt x="479209" y="75031"/>
                  </a:lnTo>
                  <a:close/>
                </a:path>
                <a:path w="808355" h="178435">
                  <a:moveTo>
                    <a:pt x="479209" y="1765"/>
                  </a:moveTo>
                  <a:lnTo>
                    <a:pt x="455726" y="1765"/>
                  </a:lnTo>
                  <a:lnTo>
                    <a:pt x="436473" y="90563"/>
                  </a:lnTo>
                  <a:lnTo>
                    <a:pt x="452699" y="90563"/>
                  </a:lnTo>
                  <a:lnTo>
                    <a:pt x="455726" y="75031"/>
                  </a:lnTo>
                  <a:lnTo>
                    <a:pt x="479209" y="75031"/>
                  </a:lnTo>
                  <a:lnTo>
                    <a:pt x="479209" y="1765"/>
                  </a:lnTo>
                  <a:close/>
                </a:path>
                <a:path w="808355" h="178435">
                  <a:moveTo>
                    <a:pt x="552752" y="48196"/>
                  </a:moveTo>
                  <a:lnTo>
                    <a:pt x="525513" y="48196"/>
                  </a:lnTo>
                  <a:lnTo>
                    <a:pt x="527634" y="49021"/>
                  </a:lnTo>
                  <a:lnTo>
                    <a:pt x="528929" y="50672"/>
                  </a:lnTo>
                  <a:lnTo>
                    <a:pt x="530225" y="52196"/>
                  </a:lnTo>
                  <a:lnTo>
                    <a:pt x="530612" y="53784"/>
                  </a:lnTo>
                  <a:lnTo>
                    <a:pt x="530654" y="53955"/>
                  </a:lnTo>
                  <a:lnTo>
                    <a:pt x="530745" y="54331"/>
                  </a:lnTo>
                  <a:lnTo>
                    <a:pt x="509333" y="79209"/>
                  </a:lnTo>
                  <a:lnTo>
                    <a:pt x="504685" y="82270"/>
                  </a:lnTo>
                  <a:lnTo>
                    <a:pt x="487972" y="124929"/>
                  </a:lnTo>
                  <a:lnTo>
                    <a:pt x="489464" y="130111"/>
                  </a:lnTo>
                  <a:lnTo>
                    <a:pt x="490135" y="132346"/>
                  </a:lnTo>
                  <a:lnTo>
                    <a:pt x="494334" y="137350"/>
                  </a:lnTo>
                  <a:lnTo>
                    <a:pt x="498563" y="142290"/>
                  </a:lnTo>
                  <a:lnTo>
                    <a:pt x="503974" y="144767"/>
                  </a:lnTo>
                  <a:lnTo>
                    <a:pt x="515632" y="144767"/>
                  </a:lnTo>
                  <a:lnTo>
                    <a:pt x="519747" y="143586"/>
                  </a:lnTo>
                  <a:lnTo>
                    <a:pt x="526110" y="138887"/>
                  </a:lnTo>
                  <a:lnTo>
                    <a:pt x="528751" y="135178"/>
                  </a:lnTo>
                  <a:lnTo>
                    <a:pt x="530872" y="130111"/>
                  </a:lnTo>
                  <a:lnTo>
                    <a:pt x="554390" y="130111"/>
                  </a:lnTo>
                  <a:lnTo>
                    <a:pt x="554355" y="123050"/>
                  </a:lnTo>
                  <a:lnTo>
                    <a:pt x="517690" y="123050"/>
                  </a:lnTo>
                  <a:lnTo>
                    <a:pt x="515391" y="122046"/>
                  </a:lnTo>
                  <a:lnTo>
                    <a:pt x="513753" y="120053"/>
                  </a:lnTo>
                  <a:lnTo>
                    <a:pt x="512216" y="117932"/>
                  </a:lnTo>
                  <a:lnTo>
                    <a:pt x="511454" y="114985"/>
                  </a:lnTo>
                  <a:lnTo>
                    <a:pt x="511454" y="107340"/>
                  </a:lnTo>
                  <a:lnTo>
                    <a:pt x="526757" y="90042"/>
                  </a:lnTo>
                  <a:lnTo>
                    <a:pt x="529463" y="87325"/>
                  </a:lnTo>
                  <a:lnTo>
                    <a:pt x="530872" y="85089"/>
                  </a:lnTo>
                  <a:lnTo>
                    <a:pt x="554355" y="85089"/>
                  </a:lnTo>
                  <a:lnTo>
                    <a:pt x="554355" y="62318"/>
                  </a:lnTo>
                  <a:lnTo>
                    <a:pt x="553931" y="54851"/>
                  </a:lnTo>
                  <a:lnTo>
                    <a:pt x="553847" y="53784"/>
                  </a:lnTo>
                  <a:lnTo>
                    <a:pt x="552752" y="48196"/>
                  </a:lnTo>
                  <a:close/>
                </a:path>
                <a:path w="808355" h="178435">
                  <a:moveTo>
                    <a:pt x="554390" y="130111"/>
                  </a:moveTo>
                  <a:lnTo>
                    <a:pt x="530872" y="130111"/>
                  </a:lnTo>
                  <a:lnTo>
                    <a:pt x="530872" y="132346"/>
                  </a:lnTo>
                  <a:lnTo>
                    <a:pt x="531228" y="134759"/>
                  </a:lnTo>
                  <a:lnTo>
                    <a:pt x="532638" y="139826"/>
                  </a:lnTo>
                  <a:lnTo>
                    <a:pt x="533819" y="141706"/>
                  </a:lnTo>
                  <a:lnTo>
                    <a:pt x="535470" y="143001"/>
                  </a:lnTo>
                  <a:lnTo>
                    <a:pt x="556120" y="143001"/>
                  </a:lnTo>
                  <a:lnTo>
                    <a:pt x="555294" y="140296"/>
                  </a:lnTo>
                  <a:lnTo>
                    <a:pt x="554761" y="137820"/>
                  </a:lnTo>
                  <a:lnTo>
                    <a:pt x="554532" y="135585"/>
                  </a:lnTo>
                  <a:lnTo>
                    <a:pt x="554409" y="132346"/>
                  </a:lnTo>
                  <a:lnTo>
                    <a:pt x="554390" y="130111"/>
                  </a:lnTo>
                  <a:close/>
                </a:path>
                <a:path w="808355" h="178435">
                  <a:moveTo>
                    <a:pt x="554355" y="85089"/>
                  </a:moveTo>
                  <a:lnTo>
                    <a:pt x="530872" y="85089"/>
                  </a:lnTo>
                  <a:lnTo>
                    <a:pt x="530872" y="115811"/>
                  </a:lnTo>
                  <a:lnTo>
                    <a:pt x="529478" y="117932"/>
                  </a:lnTo>
                  <a:lnTo>
                    <a:pt x="528104" y="119519"/>
                  </a:lnTo>
                  <a:lnTo>
                    <a:pt x="526465" y="120929"/>
                  </a:lnTo>
                  <a:lnTo>
                    <a:pt x="524929" y="122351"/>
                  </a:lnTo>
                  <a:lnTo>
                    <a:pt x="522986" y="123050"/>
                  </a:lnTo>
                  <a:lnTo>
                    <a:pt x="554355" y="123050"/>
                  </a:lnTo>
                  <a:lnTo>
                    <a:pt x="554355" y="85089"/>
                  </a:lnTo>
                  <a:close/>
                </a:path>
                <a:path w="808355" h="178435">
                  <a:moveTo>
                    <a:pt x="522579" y="26479"/>
                  </a:moveTo>
                  <a:lnTo>
                    <a:pt x="492091" y="46696"/>
                  </a:lnTo>
                  <a:lnTo>
                    <a:pt x="491990" y="46961"/>
                  </a:lnTo>
                  <a:lnTo>
                    <a:pt x="490672" y="53784"/>
                  </a:lnTo>
                  <a:lnTo>
                    <a:pt x="490639" y="53955"/>
                  </a:lnTo>
                  <a:lnTo>
                    <a:pt x="490538" y="54851"/>
                  </a:lnTo>
                  <a:lnTo>
                    <a:pt x="490122" y="62318"/>
                  </a:lnTo>
                  <a:lnTo>
                    <a:pt x="490092" y="66205"/>
                  </a:lnTo>
                  <a:lnTo>
                    <a:pt x="513575" y="66205"/>
                  </a:lnTo>
                  <a:lnTo>
                    <a:pt x="513575" y="57378"/>
                  </a:lnTo>
                  <a:lnTo>
                    <a:pt x="514066" y="54851"/>
                  </a:lnTo>
                  <a:lnTo>
                    <a:pt x="514167" y="54331"/>
                  </a:lnTo>
                  <a:lnTo>
                    <a:pt x="514273" y="53784"/>
                  </a:lnTo>
                  <a:lnTo>
                    <a:pt x="517105" y="49314"/>
                  </a:lnTo>
                  <a:lnTo>
                    <a:pt x="519404" y="48196"/>
                  </a:lnTo>
                  <a:lnTo>
                    <a:pt x="552752" y="48196"/>
                  </a:lnTo>
                  <a:lnTo>
                    <a:pt x="552509" y="46961"/>
                  </a:lnTo>
                  <a:lnTo>
                    <a:pt x="552457" y="46696"/>
                  </a:lnTo>
                  <a:lnTo>
                    <a:pt x="550161" y="40738"/>
                  </a:lnTo>
                  <a:lnTo>
                    <a:pt x="550084" y="40539"/>
                  </a:lnTo>
                  <a:lnTo>
                    <a:pt x="530424" y="27053"/>
                  </a:lnTo>
                  <a:lnTo>
                    <a:pt x="522579" y="26479"/>
                  </a:lnTo>
                  <a:close/>
                </a:path>
                <a:path w="808355" h="178435">
                  <a:moveTo>
                    <a:pt x="588429" y="28244"/>
                  </a:moveTo>
                  <a:lnTo>
                    <a:pt x="564946" y="28244"/>
                  </a:lnTo>
                  <a:lnTo>
                    <a:pt x="564946" y="143001"/>
                  </a:lnTo>
                  <a:lnTo>
                    <a:pt x="588429" y="143001"/>
                  </a:lnTo>
                  <a:lnTo>
                    <a:pt x="588429" y="57784"/>
                  </a:lnTo>
                  <a:lnTo>
                    <a:pt x="589254" y="54381"/>
                  </a:lnTo>
                  <a:lnTo>
                    <a:pt x="592556" y="49428"/>
                  </a:lnTo>
                  <a:lnTo>
                    <a:pt x="594842" y="48196"/>
                  </a:lnTo>
                  <a:lnTo>
                    <a:pt x="628594" y="48196"/>
                  </a:lnTo>
                  <a:lnTo>
                    <a:pt x="628510" y="47078"/>
                  </a:lnTo>
                  <a:lnTo>
                    <a:pt x="627443" y="42011"/>
                  </a:lnTo>
                  <a:lnTo>
                    <a:pt x="627348" y="41490"/>
                  </a:lnTo>
                  <a:lnTo>
                    <a:pt x="588429" y="41490"/>
                  </a:lnTo>
                  <a:lnTo>
                    <a:pt x="588429" y="28244"/>
                  </a:lnTo>
                  <a:close/>
                </a:path>
                <a:path w="808355" h="178435">
                  <a:moveTo>
                    <a:pt x="628594" y="48196"/>
                  </a:moveTo>
                  <a:lnTo>
                    <a:pt x="600608" y="48196"/>
                  </a:lnTo>
                  <a:lnTo>
                    <a:pt x="602551" y="49199"/>
                  </a:lnTo>
                  <a:lnTo>
                    <a:pt x="603618" y="51193"/>
                  </a:lnTo>
                  <a:lnTo>
                    <a:pt x="604786" y="53085"/>
                  </a:lnTo>
                  <a:lnTo>
                    <a:pt x="605383" y="56197"/>
                  </a:lnTo>
                  <a:lnTo>
                    <a:pt x="605383" y="69024"/>
                  </a:lnTo>
                  <a:lnTo>
                    <a:pt x="629030" y="69024"/>
                  </a:lnTo>
                  <a:lnTo>
                    <a:pt x="628964" y="53085"/>
                  </a:lnTo>
                  <a:lnTo>
                    <a:pt x="628688" y="49428"/>
                  </a:lnTo>
                  <a:lnTo>
                    <a:pt x="628594" y="48196"/>
                  </a:lnTo>
                  <a:close/>
                </a:path>
                <a:path w="808355" h="178435">
                  <a:moveTo>
                    <a:pt x="615327" y="26479"/>
                  </a:moveTo>
                  <a:lnTo>
                    <a:pt x="604608" y="26479"/>
                  </a:lnTo>
                  <a:lnTo>
                    <a:pt x="600087" y="27952"/>
                  </a:lnTo>
                  <a:lnTo>
                    <a:pt x="593026" y="33832"/>
                  </a:lnTo>
                  <a:lnTo>
                    <a:pt x="590308" y="37363"/>
                  </a:lnTo>
                  <a:lnTo>
                    <a:pt x="588429" y="41490"/>
                  </a:lnTo>
                  <a:lnTo>
                    <a:pt x="627348" y="41490"/>
                  </a:lnTo>
                  <a:lnTo>
                    <a:pt x="626598" y="37363"/>
                  </a:lnTo>
                  <a:lnTo>
                    <a:pt x="626503" y="36842"/>
                  </a:lnTo>
                  <a:lnTo>
                    <a:pt x="624687" y="32956"/>
                  </a:lnTo>
                  <a:lnTo>
                    <a:pt x="619264" y="27774"/>
                  </a:lnTo>
                  <a:lnTo>
                    <a:pt x="615327" y="26479"/>
                  </a:lnTo>
                  <a:close/>
                </a:path>
                <a:path w="808355" h="178435">
                  <a:moveTo>
                    <a:pt x="702055" y="130111"/>
                  </a:moveTo>
                  <a:lnTo>
                    <a:pt x="678586" y="130111"/>
                  </a:lnTo>
                  <a:lnTo>
                    <a:pt x="678586" y="146291"/>
                  </a:lnTo>
                  <a:lnTo>
                    <a:pt x="677633" y="150710"/>
                  </a:lnTo>
                  <a:lnTo>
                    <a:pt x="675754" y="153060"/>
                  </a:lnTo>
                  <a:lnTo>
                    <a:pt x="673989" y="155422"/>
                  </a:lnTo>
                  <a:lnTo>
                    <a:pt x="670814" y="156590"/>
                  </a:lnTo>
                  <a:lnTo>
                    <a:pt x="642391" y="156590"/>
                  </a:lnTo>
                  <a:lnTo>
                    <a:pt x="642391" y="178307"/>
                  </a:lnTo>
                  <a:lnTo>
                    <a:pt x="680224" y="178307"/>
                  </a:lnTo>
                  <a:lnTo>
                    <a:pt x="686587" y="177012"/>
                  </a:lnTo>
                  <a:lnTo>
                    <a:pt x="690943" y="174421"/>
                  </a:lnTo>
                  <a:lnTo>
                    <a:pt x="695299" y="171957"/>
                  </a:lnTo>
                  <a:lnTo>
                    <a:pt x="698233" y="168008"/>
                  </a:lnTo>
                  <a:lnTo>
                    <a:pt x="701294" y="157187"/>
                  </a:lnTo>
                  <a:lnTo>
                    <a:pt x="701943" y="150710"/>
                  </a:lnTo>
                  <a:lnTo>
                    <a:pt x="702055" y="130111"/>
                  </a:lnTo>
                  <a:close/>
                </a:path>
                <a:path w="808355" h="178435">
                  <a:moveTo>
                    <a:pt x="662990" y="26479"/>
                  </a:moveTo>
                  <a:lnTo>
                    <a:pt x="652272" y="26479"/>
                  </a:lnTo>
                  <a:lnTo>
                    <a:pt x="648157" y="27774"/>
                  </a:lnTo>
                  <a:lnTo>
                    <a:pt x="645210" y="30365"/>
                  </a:lnTo>
                  <a:lnTo>
                    <a:pt x="642264" y="32842"/>
                  </a:lnTo>
                  <a:lnTo>
                    <a:pt x="637534" y="118224"/>
                  </a:lnTo>
                  <a:lnTo>
                    <a:pt x="637822" y="122110"/>
                  </a:lnTo>
                  <a:lnTo>
                    <a:pt x="637892" y="123050"/>
                  </a:lnTo>
                  <a:lnTo>
                    <a:pt x="637971" y="124117"/>
                  </a:lnTo>
                  <a:lnTo>
                    <a:pt x="639038" y="129412"/>
                  </a:lnTo>
                  <a:lnTo>
                    <a:pt x="640100" y="134111"/>
                  </a:lnTo>
                  <a:lnTo>
                    <a:pt x="640207" y="134581"/>
                  </a:lnTo>
                  <a:lnTo>
                    <a:pt x="642264" y="138468"/>
                  </a:lnTo>
                  <a:lnTo>
                    <a:pt x="645210" y="141058"/>
                  </a:lnTo>
                  <a:lnTo>
                    <a:pt x="648157" y="143535"/>
                  </a:lnTo>
                  <a:lnTo>
                    <a:pt x="652272" y="144767"/>
                  </a:lnTo>
                  <a:lnTo>
                    <a:pt x="662990" y="144767"/>
                  </a:lnTo>
                  <a:lnTo>
                    <a:pt x="678586" y="130111"/>
                  </a:lnTo>
                  <a:lnTo>
                    <a:pt x="702055" y="130111"/>
                  </a:lnTo>
                  <a:lnTo>
                    <a:pt x="702055" y="123050"/>
                  </a:lnTo>
                  <a:lnTo>
                    <a:pt x="666457" y="123050"/>
                  </a:lnTo>
                  <a:lnTo>
                    <a:pt x="664286" y="122110"/>
                  </a:lnTo>
                  <a:lnTo>
                    <a:pt x="662863" y="120230"/>
                  </a:lnTo>
                  <a:lnTo>
                    <a:pt x="661568" y="118224"/>
                  </a:lnTo>
                  <a:lnTo>
                    <a:pt x="660920" y="114934"/>
                  </a:lnTo>
                  <a:lnTo>
                    <a:pt x="660920" y="56311"/>
                  </a:lnTo>
                  <a:lnTo>
                    <a:pt x="666457" y="48196"/>
                  </a:lnTo>
                  <a:lnTo>
                    <a:pt x="702055" y="48196"/>
                  </a:lnTo>
                  <a:lnTo>
                    <a:pt x="702055" y="41135"/>
                  </a:lnTo>
                  <a:lnTo>
                    <a:pt x="678586" y="41135"/>
                  </a:lnTo>
                  <a:lnTo>
                    <a:pt x="676821" y="37134"/>
                  </a:lnTo>
                  <a:lnTo>
                    <a:pt x="674230" y="33718"/>
                  </a:lnTo>
                  <a:lnTo>
                    <a:pt x="670814" y="30899"/>
                  </a:lnTo>
                  <a:lnTo>
                    <a:pt x="667397" y="27952"/>
                  </a:lnTo>
                  <a:lnTo>
                    <a:pt x="662990" y="26479"/>
                  </a:lnTo>
                  <a:close/>
                </a:path>
                <a:path w="808355" h="178435">
                  <a:moveTo>
                    <a:pt x="702055" y="48196"/>
                  </a:moveTo>
                  <a:lnTo>
                    <a:pt x="672579" y="48196"/>
                  </a:lnTo>
                  <a:lnTo>
                    <a:pt x="674877" y="49250"/>
                  </a:lnTo>
                  <a:lnTo>
                    <a:pt x="676169" y="51193"/>
                  </a:lnTo>
                  <a:lnTo>
                    <a:pt x="677811" y="53378"/>
                  </a:lnTo>
                  <a:lnTo>
                    <a:pt x="678513" y="56311"/>
                  </a:lnTo>
                  <a:lnTo>
                    <a:pt x="678517" y="114934"/>
                  </a:lnTo>
                  <a:lnTo>
                    <a:pt x="677811" y="117932"/>
                  </a:lnTo>
                  <a:lnTo>
                    <a:pt x="676172" y="120230"/>
                  </a:lnTo>
                  <a:lnTo>
                    <a:pt x="674732" y="122110"/>
                  </a:lnTo>
                  <a:lnTo>
                    <a:pt x="672579" y="123050"/>
                  </a:lnTo>
                  <a:lnTo>
                    <a:pt x="702055" y="123050"/>
                  </a:lnTo>
                  <a:lnTo>
                    <a:pt x="702055" y="48196"/>
                  </a:lnTo>
                  <a:close/>
                </a:path>
                <a:path w="808355" h="178435">
                  <a:moveTo>
                    <a:pt x="702055" y="28244"/>
                  </a:moveTo>
                  <a:lnTo>
                    <a:pt x="678586" y="28244"/>
                  </a:lnTo>
                  <a:lnTo>
                    <a:pt x="678586" y="41135"/>
                  </a:lnTo>
                  <a:lnTo>
                    <a:pt x="702055" y="41135"/>
                  </a:lnTo>
                  <a:lnTo>
                    <a:pt x="702055" y="28244"/>
                  </a:lnTo>
                  <a:close/>
                </a:path>
                <a:path w="808355" h="178435">
                  <a:moveTo>
                    <a:pt x="726097" y="0"/>
                  </a:moveTo>
                  <a:lnTo>
                    <a:pt x="719391" y="0"/>
                  </a:lnTo>
                  <a:lnTo>
                    <a:pt x="716508" y="1054"/>
                  </a:lnTo>
                  <a:lnTo>
                    <a:pt x="711796" y="5295"/>
                  </a:lnTo>
                  <a:lnTo>
                    <a:pt x="710615" y="7823"/>
                  </a:lnTo>
                  <a:lnTo>
                    <a:pt x="710615" y="13588"/>
                  </a:lnTo>
                  <a:lnTo>
                    <a:pt x="711796" y="16065"/>
                  </a:lnTo>
                  <a:lnTo>
                    <a:pt x="714146" y="18186"/>
                  </a:lnTo>
                  <a:lnTo>
                    <a:pt x="716622" y="20180"/>
                  </a:lnTo>
                  <a:lnTo>
                    <a:pt x="719505" y="21183"/>
                  </a:lnTo>
                  <a:lnTo>
                    <a:pt x="726097" y="21183"/>
                  </a:lnTo>
                  <a:lnTo>
                    <a:pt x="728929" y="20180"/>
                  </a:lnTo>
                  <a:lnTo>
                    <a:pt x="731278" y="18186"/>
                  </a:lnTo>
                  <a:lnTo>
                    <a:pt x="733628" y="16065"/>
                  </a:lnTo>
                  <a:lnTo>
                    <a:pt x="734809" y="13588"/>
                  </a:lnTo>
                  <a:lnTo>
                    <a:pt x="734809" y="7823"/>
                  </a:lnTo>
                  <a:lnTo>
                    <a:pt x="733628" y="5295"/>
                  </a:lnTo>
                  <a:lnTo>
                    <a:pt x="728929" y="1054"/>
                  </a:lnTo>
                  <a:lnTo>
                    <a:pt x="726097" y="0"/>
                  </a:lnTo>
                  <a:close/>
                </a:path>
                <a:path w="808355" h="178435">
                  <a:moveTo>
                    <a:pt x="734453" y="28244"/>
                  </a:moveTo>
                  <a:lnTo>
                    <a:pt x="710971" y="28244"/>
                  </a:lnTo>
                  <a:lnTo>
                    <a:pt x="710971" y="143001"/>
                  </a:lnTo>
                  <a:lnTo>
                    <a:pt x="734453" y="143001"/>
                  </a:lnTo>
                  <a:lnTo>
                    <a:pt x="734453" y="28244"/>
                  </a:lnTo>
                  <a:close/>
                </a:path>
                <a:path w="808355" h="178435">
                  <a:moveTo>
                    <a:pt x="766775" y="28244"/>
                  </a:moveTo>
                  <a:lnTo>
                    <a:pt x="743292" y="28244"/>
                  </a:lnTo>
                  <a:lnTo>
                    <a:pt x="743292" y="143001"/>
                  </a:lnTo>
                  <a:lnTo>
                    <a:pt x="766775" y="143001"/>
                  </a:lnTo>
                  <a:lnTo>
                    <a:pt x="766842" y="56311"/>
                  </a:lnTo>
                  <a:lnTo>
                    <a:pt x="767486" y="53378"/>
                  </a:lnTo>
                  <a:lnTo>
                    <a:pt x="768896" y="51371"/>
                  </a:lnTo>
                  <a:lnTo>
                    <a:pt x="770432" y="49250"/>
                  </a:lnTo>
                  <a:lnTo>
                    <a:pt x="772782" y="48196"/>
                  </a:lnTo>
                  <a:lnTo>
                    <a:pt x="807410" y="48196"/>
                  </a:lnTo>
                  <a:lnTo>
                    <a:pt x="807326" y="47193"/>
                  </a:lnTo>
                  <a:lnTo>
                    <a:pt x="806145" y="42011"/>
                  </a:lnTo>
                  <a:lnTo>
                    <a:pt x="805970" y="41135"/>
                  </a:lnTo>
                  <a:lnTo>
                    <a:pt x="766775" y="41135"/>
                  </a:lnTo>
                  <a:lnTo>
                    <a:pt x="766775" y="28244"/>
                  </a:lnTo>
                  <a:close/>
                </a:path>
                <a:path w="808355" h="178435">
                  <a:moveTo>
                    <a:pt x="807410" y="48196"/>
                  </a:moveTo>
                  <a:lnTo>
                    <a:pt x="778903" y="48196"/>
                  </a:lnTo>
                  <a:lnTo>
                    <a:pt x="781057" y="49250"/>
                  </a:lnTo>
                  <a:lnTo>
                    <a:pt x="782319" y="51193"/>
                  </a:lnTo>
                  <a:lnTo>
                    <a:pt x="783729" y="53085"/>
                  </a:lnTo>
                  <a:lnTo>
                    <a:pt x="784428" y="56311"/>
                  </a:lnTo>
                  <a:lnTo>
                    <a:pt x="784428" y="143001"/>
                  </a:lnTo>
                  <a:lnTo>
                    <a:pt x="807910" y="143001"/>
                  </a:lnTo>
                  <a:lnTo>
                    <a:pt x="807821" y="53085"/>
                  </a:lnTo>
                  <a:lnTo>
                    <a:pt x="807499" y="49250"/>
                  </a:lnTo>
                  <a:lnTo>
                    <a:pt x="807410" y="48196"/>
                  </a:lnTo>
                  <a:close/>
                </a:path>
                <a:path w="808355" h="178435">
                  <a:moveTo>
                    <a:pt x="793089" y="26479"/>
                  </a:moveTo>
                  <a:lnTo>
                    <a:pt x="782370" y="26479"/>
                  </a:lnTo>
                  <a:lnTo>
                    <a:pt x="777963" y="27952"/>
                  </a:lnTo>
                  <a:lnTo>
                    <a:pt x="774547" y="30899"/>
                  </a:lnTo>
                  <a:lnTo>
                    <a:pt x="771131" y="33718"/>
                  </a:lnTo>
                  <a:lnTo>
                    <a:pt x="768540" y="37134"/>
                  </a:lnTo>
                  <a:lnTo>
                    <a:pt x="766775" y="41135"/>
                  </a:lnTo>
                  <a:lnTo>
                    <a:pt x="805970" y="41135"/>
                  </a:lnTo>
                  <a:lnTo>
                    <a:pt x="805174" y="37134"/>
                  </a:lnTo>
                  <a:lnTo>
                    <a:pt x="805091" y="36715"/>
                  </a:lnTo>
                  <a:lnTo>
                    <a:pt x="803084" y="32842"/>
                  </a:lnTo>
                  <a:lnTo>
                    <a:pt x="800150" y="30365"/>
                  </a:lnTo>
                  <a:lnTo>
                    <a:pt x="797204" y="27774"/>
                  </a:lnTo>
                  <a:lnTo>
                    <a:pt x="793089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35000" y="3604615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27646" y="3596995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786542" y="3644634"/>
              <a:ext cx="967105" cy="144780"/>
            </a:xfrm>
            <a:custGeom>
              <a:avLst/>
              <a:gdLst/>
              <a:ahLst/>
              <a:cxnLst/>
              <a:rect l="l" t="t" r="r" b="b"/>
              <a:pathLst>
                <a:path w="967105" h="144779">
                  <a:moveTo>
                    <a:pt x="41008" y="0"/>
                  </a:moveTo>
                  <a:lnTo>
                    <a:pt x="20066" y="0"/>
                  </a:lnTo>
                  <a:lnTo>
                    <a:pt x="12357" y="3060"/>
                  </a:lnTo>
                  <a:lnTo>
                    <a:pt x="502" y="29362"/>
                  </a:lnTo>
                  <a:lnTo>
                    <a:pt x="462" y="29604"/>
                  </a:lnTo>
                  <a:lnTo>
                    <a:pt x="0" y="39369"/>
                  </a:lnTo>
                  <a:lnTo>
                    <a:pt x="0" y="105397"/>
                  </a:lnTo>
                  <a:lnTo>
                    <a:pt x="12357" y="141706"/>
                  </a:lnTo>
                  <a:lnTo>
                    <a:pt x="20066" y="144767"/>
                  </a:lnTo>
                  <a:lnTo>
                    <a:pt x="41008" y="144767"/>
                  </a:lnTo>
                  <a:lnTo>
                    <a:pt x="48717" y="141706"/>
                  </a:lnTo>
                  <a:lnTo>
                    <a:pt x="53670" y="135585"/>
                  </a:lnTo>
                  <a:lnTo>
                    <a:pt x="56911" y="130255"/>
                  </a:lnTo>
                  <a:lnTo>
                    <a:pt x="57979" y="127114"/>
                  </a:lnTo>
                  <a:lnTo>
                    <a:pt x="27127" y="127114"/>
                  </a:lnTo>
                  <a:lnTo>
                    <a:pt x="24472" y="126466"/>
                  </a:lnTo>
                  <a:lnTo>
                    <a:pt x="17653" y="111048"/>
                  </a:lnTo>
                  <a:lnTo>
                    <a:pt x="17653" y="33718"/>
                  </a:lnTo>
                  <a:lnTo>
                    <a:pt x="27127" y="17652"/>
                  </a:lnTo>
                  <a:lnTo>
                    <a:pt x="57979" y="17652"/>
                  </a:lnTo>
                  <a:lnTo>
                    <a:pt x="56911" y="14511"/>
                  </a:lnTo>
                  <a:lnTo>
                    <a:pt x="53670" y="9182"/>
                  </a:lnTo>
                  <a:lnTo>
                    <a:pt x="48717" y="3060"/>
                  </a:lnTo>
                  <a:lnTo>
                    <a:pt x="41008" y="0"/>
                  </a:lnTo>
                  <a:close/>
                </a:path>
                <a:path w="967105" h="144779">
                  <a:moveTo>
                    <a:pt x="57979" y="17652"/>
                  </a:moveTo>
                  <a:lnTo>
                    <a:pt x="33947" y="17652"/>
                  </a:lnTo>
                  <a:lnTo>
                    <a:pt x="36537" y="18364"/>
                  </a:lnTo>
                  <a:lnTo>
                    <a:pt x="38303" y="19773"/>
                  </a:lnTo>
                  <a:lnTo>
                    <a:pt x="40182" y="21069"/>
                  </a:lnTo>
                  <a:lnTo>
                    <a:pt x="41478" y="23240"/>
                  </a:lnTo>
                  <a:lnTo>
                    <a:pt x="42189" y="26301"/>
                  </a:lnTo>
                  <a:lnTo>
                    <a:pt x="43014" y="29362"/>
                  </a:lnTo>
                  <a:lnTo>
                    <a:pt x="43421" y="33718"/>
                  </a:lnTo>
                  <a:lnTo>
                    <a:pt x="43421" y="111048"/>
                  </a:lnTo>
                  <a:lnTo>
                    <a:pt x="43037" y="115163"/>
                  </a:lnTo>
                  <a:lnTo>
                    <a:pt x="43014" y="115404"/>
                  </a:lnTo>
                  <a:lnTo>
                    <a:pt x="42189" y="118465"/>
                  </a:lnTo>
                  <a:lnTo>
                    <a:pt x="41478" y="121526"/>
                  </a:lnTo>
                  <a:lnTo>
                    <a:pt x="40182" y="123761"/>
                  </a:lnTo>
                  <a:lnTo>
                    <a:pt x="36537" y="126466"/>
                  </a:lnTo>
                  <a:lnTo>
                    <a:pt x="33947" y="127114"/>
                  </a:lnTo>
                  <a:lnTo>
                    <a:pt x="57979" y="127114"/>
                  </a:lnTo>
                  <a:lnTo>
                    <a:pt x="59118" y="123761"/>
                  </a:lnTo>
                  <a:lnTo>
                    <a:pt x="59224" y="123448"/>
                  </a:lnTo>
                  <a:lnTo>
                    <a:pt x="60571" y="115404"/>
                  </a:lnTo>
                  <a:lnTo>
                    <a:pt x="60612" y="115163"/>
                  </a:lnTo>
                  <a:lnTo>
                    <a:pt x="61074" y="105397"/>
                  </a:lnTo>
                  <a:lnTo>
                    <a:pt x="61074" y="39369"/>
                  </a:lnTo>
                  <a:lnTo>
                    <a:pt x="60612" y="29604"/>
                  </a:lnTo>
                  <a:lnTo>
                    <a:pt x="59224" y="21318"/>
                  </a:lnTo>
                  <a:lnTo>
                    <a:pt x="57979" y="17652"/>
                  </a:lnTo>
                  <a:close/>
                </a:path>
                <a:path w="967105" h="144779">
                  <a:moveTo>
                    <a:pt x="90309" y="28244"/>
                  </a:moveTo>
                  <a:lnTo>
                    <a:pt x="72656" y="28244"/>
                  </a:lnTo>
                  <a:lnTo>
                    <a:pt x="91909" y="143001"/>
                  </a:lnTo>
                  <a:lnTo>
                    <a:pt x="115379" y="143001"/>
                  </a:lnTo>
                  <a:lnTo>
                    <a:pt x="119408" y="118986"/>
                  </a:lnTo>
                  <a:lnTo>
                    <a:pt x="103733" y="118986"/>
                  </a:lnTo>
                  <a:lnTo>
                    <a:pt x="90309" y="28244"/>
                  </a:lnTo>
                  <a:close/>
                </a:path>
                <a:path w="967105" h="144779">
                  <a:moveTo>
                    <a:pt x="134632" y="28244"/>
                  </a:moveTo>
                  <a:lnTo>
                    <a:pt x="116979" y="28244"/>
                  </a:lnTo>
                  <a:lnTo>
                    <a:pt x="103733" y="118986"/>
                  </a:lnTo>
                  <a:lnTo>
                    <a:pt x="119408" y="118986"/>
                  </a:lnTo>
                  <a:lnTo>
                    <a:pt x="134632" y="28244"/>
                  </a:lnTo>
                  <a:close/>
                </a:path>
                <a:path w="967105" h="144779">
                  <a:moveTo>
                    <a:pt x="182333" y="26479"/>
                  </a:moveTo>
                  <a:lnTo>
                    <a:pt x="171742" y="26479"/>
                  </a:lnTo>
                  <a:lnTo>
                    <a:pt x="164251" y="27098"/>
                  </a:lnTo>
                  <a:lnTo>
                    <a:pt x="141307" y="57654"/>
                  </a:lnTo>
                  <a:lnTo>
                    <a:pt x="140843" y="103631"/>
                  </a:lnTo>
                  <a:lnTo>
                    <a:pt x="141307" y="113594"/>
                  </a:lnTo>
                  <a:lnTo>
                    <a:pt x="142698" y="122126"/>
                  </a:lnTo>
                  <a:lnTo>
                    <a:pt x="144904" y="128879"/>
                  </a:lnTo>
                  <a:lnTo>
                    <a:pt x="145016" y="129224"/>
                  </a:lnTo>
                  <a:lnTo>
                    <a:pt x="171742" y="144767"/>
                  </a:lnTo>
                  <a:lnTo>
                    <a:pt x="182333" y="144767"/>
                  </a:lnTo>
                  <a:lnTo>
                    <a:pt x="189979" y="141477"/>
                  </a:lnTo>
                  <a:lnTo>
                    <a:pt x="194691" y="134886"/>
                  </a:lnTo>
                  <a:lnTo>
                    <a:pt x="197858" y="129224"/>
                  </a:lnTo>
                  <a:lnTo>
                    <a:pt x="197967" y="128879"/>
                  </a:lnTo>
                  <a:lnTo>
                    <a:pt x="167144" y="128879"/>
                  </a:lnTo>
                  <a:lnTo>
                    <a:pt x="163791" y="127292"/>
                  </a:lnTo>
                  <a:lnTo>
                    <a:pt x="161683" y="124117"/>
                  </a:lnTo>
                  <a:lnTo>
                    <a:pt x="159636" y="120929"/>
                  </a:lnTo>
                  <a:lnTo>
                    <a:pt x="158516" y="114985"/>
                  </a:lnTo>
                  <a:lnTo>
                    <a:pt x="158496" y="88277"/>
                  </a:lnTo>
                  <a:lnTo>
                    <a:pt x="201930" y="88277"/>
                  </a:lnTo>
                  <a:lnTo>
                    <a:pt x="201930" y="75907"/>
                  </a:lnTo>
                  <a:lnTo>
                    <a:pt x="158496" y="75907"/>
                  </a:lnTo>
                  <a:lnTo>
                    <a:pt x="158496" y="56375"/>
                  </a:lnTo>
                  <a:lnTo>
                    <a:pt x="159562" y="50495"/>
                  </a:lnTo>
                  <a:lnTo>
                    <a:pt x="161683" y="47307"/>
                  </a:lnTo>
                  <a:lnTo>
                    <a:pt x="163791" y="44018"/>
                  </a:lnTo>
                  <a:lnTo>
                    <a:pt x="167144" y="42367"/>
                  </a:lnTo>
                  <a:lnTo>
                    <a:pt x="197964" y="42367"/>
                  </a:lnTo>
                  <a:lnTo>
                    <a:pt x="197858" y="42033"/>
                  </a:lnTo>
                  <a:lnTo>
                    <a:pt x="194691" y="36372"/>
                  </a:lnTo>
                  <a:lnTo>
                    <a:pt x="189979" y="29781"/>
                  </a:lnTo>
                  <a:lnTo>
                    <a:pt x="182333" y="26479"/>
                  </a:lnTo>
                  <a:close/>
                </a:path>
                <a:path w="967105" h="144779">
                  <a:moveTo>
                    <a:pt x="201930" y="97980"/>
                  </a:moveTo>
                  <a:lnTo>
                    <a:pt x="184277" y="97980"/>
                  </a:lnTo>
                  <a:lnTo>
                    <a:pt x="184277" y="114985"/>
                  </a:lnTo>
                  <a:lnTo>
                    <a:pt x="183273" y="120929"/>
                  </a:lnTo>
                  <a:lnTo>
                    <a:pt x="181279" y="124117"/>
                  </a:lnTo>
                  <a:lnTo>
                    <a:pt x="179387" y="127292"/>
                  </a:lnTo>
                  <a:lnTo>
                    <a:pt x="176212" y="128879"/>
                  </a:lnTo>
                  <a:lnTo>
                    <a:pt x="197967" y="128879"/>
                  </a:lnTo>
                  <a:lnTo>
                    <a:pt x="200120" y="122126"/>
                  </a:lnTo>
                  <a:lnTo>
                    <a:pt x="201477" y="113594"/>
                  </a:lnTo>
                  <a:lnTo>
                    <a:pt x="201930" y="103631"/>
                  </a:lnTo>
                  <a:lnTo>
                    <a:pt x="201930" y="97980"/>
                  </a:lnTo>
                  <a:close/>
                </a:path>
                <a:path w="967105" h="144779">
                  <a:moveTo>
                    <a:pt x="197964" y="42367"/>
                  </a:moveTo>
                  <a:lnTo>
                    <a:pt x="176098" y="42367"/>
                  </a:lnTo>
                  <a:lnTo>
                    <a:pt x="179313" y="44018"/>
                  </a:lnTo>
                  <a:lnTo>
                    <a:pt x="183273" y="50317"/>
                  </a:lnTo>
                  <a:lnTo>
                    <a:pt x="184277" y="56375"/>
                  </a:lnTo>
                  <a:lnTo>
                    <a:pt x="184277" y="75907"/>
                  </a:lnTo>
                  <a:lnTo>
                    <a:pt x="201930" y="75907"/>
                  </a:lnTo>
                  <a:lnTo>
                    <a:pt x="201810" y="64973"/>
                  </a:lnTo>
                  <a:lnTo>
                    <a:pt x="201477" y="57654"/>
                  </a:lnTo>
                  <a:lnTo>
                    <a:pt x="200120" y="49126"/>
                  </a:lnTo>
                  <a:lnTo>
                    <a:pt x="197964" y="42367"/>
                  </a:lnTo>
                  <a:close/>
                </a:path>
                <a:path w="967105" h="144779">
                  <a:moveTo>
                    <a:pt x="232029" y="28244"/>
                  </a:moveTo>
                  <a:lnTo>
                    <a:pt x="214376" y="28244"/>
                  </a:lnTo>
                  <a:lnTo>
                    <a:pt x="214376" y="143001"/>
                  </a:lnTo>
                  <a:lnTo>
                    <a:pt x="232029" y="143001"/>
                  </a:lnTo>
                  <a:lnTo>
                    <a:pt x="232029" y="58140"/>
                  </a:lnTo>
                  <a:lnTo>
                    <a:pt x="233387" y="53251"/>
                  </a:lnTo>
                  <a:lnTo>
                    <a:pt x="238798" y="44551"/>
                  </a:lnTo>
                  <a:lnTo>
                    <a:pt x="242265" y="42367"/>
                  </a:lnTo>
                  <a:lnTo>
                    <a:pt x="232029" y="42367"/>
                  </a:lnTo>
                  <a:lnTo>
                    <a:pt x="232029" y="28244"/>
                  </a:lnTo>
                  <a:close/>
                </a:path>
                <a:path w="967105" h="144779">
                  <a:moveTo>
                    <a:pt x="259803" y="26479"/>
                  </a:moveTo>
                  <a:lnTo>
                    <a:pt x="248856" y="26479"/>
                  </a:lnTo>
                  <a:lnTo>
                    <a:pt x="244157" y="28016"/>
                  </a:lnTo>
                  <a:lnTo>
                    <a:pt x="236855" y="34137"/>
                  </a:lnTo>
                  <a:lnTo>
                    <a:pt x="234035" y="37896"/>
                  </a:lnTo>
                  <a:lnTo>
                    <a:pt x="232029" y="42367"/>
                  </a:lnTo>
                  <a:lnTo>
                    <a:pt x="250266" y="42367"/>
                  </a:lnTo>
                  <a:lnTo>
                    <a:pt x="252806" y="43726"/>
                  </a:lnTo>
                  <a:lnTo>
                    <a:pt x="254101" y="46431"/>
                  </a:lnTo>
                  <a:lnTo>
                    <a:pt x="255397" y="49021"/>
                  </a:lnTo>
                  <a:lnTo>
                    <a:pt x="256044" y="53251"/>
                  </a:lnTo>
                  <a:lnTo>
                    <a:pt x="256044" y="66738"/>
                  </a:lnTo>
                  <a:lnTo>
                    <a:pt x="273697" y="66738"/>
                  </a:lnTo>
                  <a:lnTo>
                    <a:pt x="273697" y="53251"/>
                  </a:lnTo>
                  <a:lnTo>
                    <a:pt x="273164" y="46608"/>
                  </a:lnTo>
                  <a:lnTo>
                    <a:pt x="272110" y="41668"/>
                  </a:lnTo>
                  <a:lnTo>
                    <a:pt x="271157" y="36601"/>
                  </a:lnTo>
                  <a:lnTo>
                    <a:pt x="269278" y="32842"/>
                  </a:lnTo>
                  <a:lnTo>
                    <a:pt x="266458" y="30365"/>
                  </a:lnTo>
                  <a:lnTo>
                    <a:pt x="263753" y="27774"/>
                  </a:lnTo>
                  <a:lnTo>
                    <a:pt x="259803" y="26479"/>
                  </a:lnTo>
                  <a:close/>
                </a:path>
                <a:path w="967105" h="144779">
                  <a:moveTo>
                    <a:pt x="302793" y="1765"/>
                  </a:moveTo>
                  <a:lnTo>
                    <a:pt x="285140" y="1765"/>
                  </a:lnTo>
                  <a:lnTo>
                    <a:pt x="285140" y="143001"/>
                  </a:lnTo>
                  <a:lnTo>
                    <a:pt x="302793" y="143001"/>
                  </a:lnTo>
                  <a:lnTo>
                    <a:pt x="302793" y="55143"/>
                  </a:lnTo>
                  <a:lnTo>
                    <a:pt x="303923" y="50787"/>
                  </a:lnTo>
                  <a:lnTo>
                    <a:pt x="306158" y="47485"/>
                  </a:lnTo>
                  <a:lnTo>
                    <a:pt x="308508" y="44081"/>
                  </a:lnTo>
                  <a:lnTo>
                    <a:pt x="311975" y="42367"/>
                  </a:lnTo>
                  <a:lnTo>
                    <a:pt x="344095" y="42367"/>
                  </a:lnTo>
                  <a:lnTo>
                    <a:pt x="343787" y="41135"/>
                  </a:lnTo>
                  <a:lnTo>
                    <a:pt x="302793" y="41135"/>
                  </a:lnTo>
                  <a:lnTo>
                    <a:pt x="302793" y="1765"/>
                  </a:lnTo>
                  <a:close/>
                </a:path>
                <a:path w="967105" h="144779">
                  <a:moveTo>
                    <a:pt x="344095" y="42367"/>
                  </a:moveTo>
                  <a:lnTo>
                    <a:pt x="320802" y="42367"/>
                  </a:lnTo>
                  <a:lnTo>
                    <a:pt x="323862" y="43840"/>
                  </a:lnTo>
                  <a:lnTo>
                    <a:pt x="325755" y="46786"/>
                  </a:lnTo>
                  <a:lnTo>
                    <a:pt x="327634" y="49606"/>
                  </a:lnTo>
                  <a:lnTo>
                    <a:pt x="328477" y="53458"/>
                  </a:lnTo>
                  <a:lnTo>
                    <a:pt x="328574" y="143001"/>
                  </a:lnTo>
                  <a:lnTo>
                    <a:pt x="346227" y="143001"/>
                  </a:lnTo>
                  <a:lnTo>
                    <a:pt x="346227" y="62318"/>
                  </a:lnTo>
                  <a:lnTo>
                    <a:pt x="345976" y="55143"/>
                  </a:lnTo>
                  <a:lnTo>
                    <a:pt x="345918" y="53458"/>
                  </a:lnTo>
                  <a:lnTo>
                    <a:pt x="345180" y="47485"/>
                  </a:lnTo>
                  <a:lnTo>
                    <a:pt x="345094" y="46786"/>
                  </a:lnTo>
                  <a:lnTo>
                    <a:pt x="344990" y="45943"/>
                  </a:lnTo>
                  <a:lnTo>
                    <a:pt x="344095" y="42367"/>
                  </a:lnTo>
                  <a:close/>
                </a:path>
                <a:path w="967105" h="144779">
                  <a:moveTo>
                    <a:pt x="332346" y="26479"/>
                  </a:moveTo>
                  <a:lnTo>
                    <a:pt x="318693" y="26479"/>
                  </a:lnTo>
                  <a:lnTo>
                    <a:pt x="314096" y="27952"/>
                  </a:lnTo>
                  <a:lnTo>
                    <a:pt x="307149" y="33718"/>
                  </a:lnTo>
                  <a:lnTo>
                    <a:pt x="304558" y="37134"/>
                  </a:lnTo>
                  <a:lnTo>
                    <a:pt x="302793" y="41135"/>
                  </a:lnTo>
                  <a:lnTo>
                    <a:pt x="343787" y="41135"/>
                  </a:lnTo>
                  <a:lnTo>
                    <a:pt x="343446" y="39775"/>
                  </a:lnTo>
                  <a:lnTo>
                    <a:pt x="341287" y="34950"/>
                  </a:lnTo>
                  <a:lnTo>
                    <a:pt x="337985" y="29311"/>
                  </a:lnTo>
                  <a:lnTo>
                    <a:pt x="332346" y="26479"/>
                  </a:lnTo>
                  <a:close/>
                </a:path>
                <a:path w="967105" h="144779">
                  <a:moveTo>
                    <a:pt x="400164" y="26479"/>
                  </a:moveTo>
                  <a:lnTo>
                    <a:pt x="389572" y="26479"/>
                  </a:lnTo>
                  <a:lnTo>
                    <a:pt x="382076" y="27098"/>
                  </a:lnTo>
                  <a:lnTo>
                    <a:pt x="359137" y="57654"/>
                  </a:lnTo>
                  <a:lnTo>
                    <a:pt x="358673" y="103631"/>
                  </a:lnTo>
                  <a:lnTo>
                    <a:pt x="359137" y="113594"/>
                  </a:lnTo>
                  <a:lnTo>
                    <a:pt x="360529" y="122126"/>
                  </a:lnTo>
                  <a:lnTo>
                    <a:pt x="362734" y="128879"/>
                  </a:lnTo>
                  <a:lnTo>
                    <a:pt x="362847" y="129224"/>
                  </a:lnTo>
                  <a:lnTo>
                    <a:pt x="389572" y="144767"/>
                  </a:lnTo>
                  <a:lnTo>
                    <a:pt x="400164" y="144767"/>
                  </a:lnTo>
                  <a:lnTo>
                    <a:pt x="407809" y="141477"/>
                  </a:lnTo>
                  <a:lnTo>
                    <a:pt x="412521" y="134886"/>
                  </a:lnTo>
                  <a:lnTo>
                    <a:pt x="415688" y="129224"/>
                  </a:lnTo>
                  <a:lnTo>
                    <a:pt x="415798" y="128879"/>
                  </a:lnTo>
                  <a:lnTo>
                    <a:pt x="384975" y="128879"/>
                  </a:lnTo>
                  <a:lnTo>
                    <a:pt x="381622" y="127292"/>
                  </a:lnTo>
                  <a:lnTo>
                    <a:pt x="379501" y="124117"/>
                  </a:lnTo>
                  <a:lnTo>
                    <a:pt x="377466" y="120929"/>
                  </a:lnTo>
                  <a:lnTo>
                    <a:pt x="376346" y="114985"/>
                  </a:lnTo>
                  <a:lnTo>
                    <a:pt x="376326" y="88277"/>
                  </a:lnTo>
                  <a:lnTo>
                    <a:pt x="419760" y="88277"/>
                  </a:lnTo>
                  <a:lnTo>
                    <a:pt x="419760" y="75907"/>
                  </a:lnTo>
                  <a:lnTo>
                    <a:pt x="376326" y="75907"/>
                  </a:lnTo>
                  <a:lnTo>
                    <a:pt x="376326" y="56375"/>
                  </a:lnTo>
                  <a:lnTo>
                    <a:pt x="377393" y="50495"/>
                  </a:lnTo>
                  <a:lnTo>
                    <a:pt x="379501" y="47307"/>
                  </a:lnTo>
                  <a:lnTo>
                    <a:pt x="381622" y="44018"/>
                  </a:lnTo>
                  <a:lnTo>
                    <a:pt x="384975" y="42367"/>
                  </a:lnTo>
                  <a:lnTo>
                    <a:pt x="415795" y="42367"/>
                  </a:lnTo>
                  <a:lnTo>
                    <a:pt x="415688" y="42033"/>
                  </a:lnTo>
                  <a:lnTo>
                    <a:pt x="412521" y="36372"/>
                  </a:lnTo>
                  <a:lnTo>
                    <a:pt x="407809" y="29781"/>
                  </a:lnTo>
                  <a:lnTo>
                    <a:pt x="400164" y="26479"/>
                  </a:lnTo>
                  <a:close/>
                </a:path>
                <a:path w="967105" h="144779">
                  <a:moveTo>
                    <a:pt x="419760" y="97980"/>
                  </a:moveTo>
                  <a:lnTo>
                    <a:pt x="402107" y="97980"/>
                  </a:lnTo>
                  <a:lnTo>
                    <a:pt x="402107" y="114985"/>
                  </a:lnTo>
                  <a:lnTo>
                    <a:pt x="401104" y="120929"/>
                  </a:lnTo>
                  <a:lnTo>
                    <a:pt x="399097" y="124117"/>
                  </a:lnTo>
                  <a:lnTo>
                    <a:pt x="397217" y="127292"/>
                  </a:lnTo>
                  <a:lnTo>
                    <a:pt x="394042" y="128879"/>
                  </a:lnTo>
                  <a:lnTo>
                    <a:pt x="415798" y="128879"/>
                  </a:lnTo>
                  <a:lnTo>
                    <a:pt x="417950" y="122126"/>
                  </a:lnTo>
                  <a:lnTo>
                    <a:pt x="419307" y="113594"/>
                  </a:lnTo>
                  <a:lnTo>
                    <a:pt x="419760" y="103631"/>
                  </a:lnTo>
                  <a:lnTo>
                    <a:pt x="419760" y="97980"/>
                  </a:lnTo>
                  <a:close/>
                </a:path>
                <a:path w="967105" h="144779">
                  <a:moveTo>
                    <a:pt x="415795" y="42367"/>
                  </a:moveTo>
                  <a:lnTo>
                    <a:pt x="393928" y="42367"/>
                  </a:lnTo>
                  <a:lnTo>
                    <a:pt x="397143" y="44018"/>
                  </a:lnTo>
                  <a:lnTo>
                    <a:pt x="401104" y="50317"/>
                  </a:lnTo>
                  <a:lnTo>
                    <a:pt x="402107" y="56375"/>
                  </a:lnTo>
                  <a:lnTo>
                    <a:pt x="402107" y="75907"/>
                  </a:lnTo>
                  <a:lnTo>
                    <a:pt x="419760" y="75907"/>
                  </a:lnTo>
                  <a:lnTo>
                    <a:pt x="419640" y="64973"/>
                  </a:lnTo>
                  <a:lnTo>
                    <a:pt x="419307" y="57654"/>
                  </a:lnTo>
                  <a:lnTo>
                    <a:pt x="417950" y="49126"/>
                  </a:lnTo>
                  <a:lnTo>
                    <a:pt x="415795" y="42367"/>
                  </a:lnTo>
                  <a:close/>
                </a:path>
                <a:path w="967105" h="144779">
                  <a:moveTo>
                    <a:pt x="489392" y="42367"/>
                  </a:moveTo>
                  <a:lnTo>
                    <a:pt x="466991" y="42367"/>
                  </a:lnTo>
                  <a:lnTo>
                    <a:pt x="469925" y="43548"/>
                  </a:lnTo>
                  <a:lnTo>
                    <a:pt x="471805" y="45897"/>
                  </a:lnTo>
                  <a:lnTo>
                    <a:pt x="473811" y="48259"/>
                  </a:lnTo>
                  <a:lnTo>
                    <a:pt x="474814" y="51968"/>
                  </a:lnTo>
                  <a:lnTo>
                    <a:pt x="474814" y="61264"/>
                  </a:lnTo>
                  <a:lnTo>
                    <a:pt x="473341" y="64731"/>
                  </a:lnTo>
                  <a:lnTo>
                    <a:pt x="470395" y="67436"/>
                  </a:lnTo>
                  <a:lnTo>
                    <a:pt x="467575" y="70142"/>
                  </a:lnTo>
                  <a:lnTo>
                    <a:pt x="463156" y="73266"/>
                  </a:lnTo>
                  <a:lnTo>
                    <a:pt x="451396" y="80213"/>
                  </a:lnTo>
                  <a:lnTo>
                    <a:pt x="446684" y="83388"/>
                  </a:lnTo>
                  <a:lnTo>
                    <a:pt x="443039" y="86334"/>
                  </a:lnTo>
                  <a:lnTo>
                    <a:pt x="439381" y="89153"/>
                  </a:lnTo>
                  <a:lnTo>
                    <a:pt x="436206" y="93040"/>
                  </a:lnTo>
                  <a:lnTo>
                    <a:pt x="433501" y="97980"/>
                  </a:lnTo>
                  <a:lnTo>
                    <a:pt x="430911" y="102806"/>
                  </a:lnTo>
                  <a:lnTo>
                    <a:pt x="429615" y="108750"/>
                  </a:lnTo>
                  <a:lnTo>
                    <a:pt x="429615" y="125234"/>
                  </a:lnTo>
                  <a:lnTo>
                    <a:pt x="431650" y="132118"/>
                  </a:lnTo>
                  <a:lnTo>
                    <a:pt x="431736" y="132410"/>
                  </a:lnTo>
                  <a:lnTo>
                    <a:pt x="435978" y="137350"/>
                  </a:lnTo>
                  <a:lnTo>
                    <a:pt x="440321" y="142290"/>
                  </a:lnTo>
                  <a:lnTo>
                    <a:pt x="445973" y="144767"/>
                  </a:lnTo>
                  <a:lnTo>
                    <a:pt x="452920" y="144767"/>
                  </a:lnTo>
                  <a:lnTo>
                    <a:pt x="460116" y="143850"/>
                  </a:lnTo>
                  <a:lnTo>
                    <a:pt x="466163" y="141101"/>
                  </a:lnTo>
                  <a:lnTo>
                    <a:pt x="471061" y="136521"/>
                  </a:lnTo>
                  <a:lnTo>
                    <a:pt x="474814" y="130111"/>
                  </a:lnTo>
                  <a:lnTo>
                    <a:pt x="492505" y="130111"/>
                  </a:lnTo>
                  <a:lnTo>
                    <a:pt x="492493" y="128879"/>
                  </a:lnTo>
                  <a:lnTo>
                    <a:pt x="455625" y="128879"/>
                  </a:lnTo>
                  <a:lnTo>
                    <a:pt x="452386" y="127469"/>
                  </a:lnTo>
                  <a:lnTo>
                    <a:pt x="450278" y="124637"/>
                  </a:lnTo>
                  <a:lnTo>
                    <a:pt x="448271" y="121818"/>
                  </a:lnTo>
                  <a:lnTo>
                    <a:pt x="447268" y="118046"/>
                  </a:lnTo>
                  <a:lnTo>
                    <a:pt x="447268" y="107924"/>
                  </a:lnTo>
                  <a:lnTo>
                    <a:pt x="448741" y="103568"/>
                  </a:lnTo>
                  <a:lnTo>
                    <a:pt x="451688" y="100279"/>
                  </a:lnTo>
                  <a:lnTo>
                    <a:pt x="454621" y="96862"/>
                  </a:lnTo>
                  <a:lnTo>
                    <a:pt x="458800" y="93217"/>
                  </a:lnTo>
                  <a:lnTo>
                    <a:pt x="464223" y="89331"/>
                  </a:lnTo>
                  <a:lnTo>
                    <a:pt x="467156" y="87325"/>
                  </a:lnTo>
                  <a:lnTo>
                    <a:pt x="469455" y="85623"/>
                  </a:lnTo>
                  <a:lnTo>
                    <a:pt x="471106" y="84213"/>
                  </a:lnTo>
                  <a:lnTo>
                    <a:pt x="472757" y="82676"/>
                  </a:lnTo>
                  <a:lnTo>
                    <a:pt x="473989" y="81089"/>
                  </a:lnTo>
                  <a:lnTo>
                    <a:pt x="474814" y="79451"/>
                  </a:lnTo>
                  <a:lnTo>
                    <a:pt x="492467" y="79451"/>
                  </a:lnTo>
                  <a:lnTo>
                    <a:pt x="492467" y="60553"/>
                  </a:lnTo>
                  <a:lnTo>
                    <a:pt x="492117" y="54203"/>
                  </a:lnTo>
                  <a:lnTo>
                    <a:pt x="492048" y="52964"/>
                  </a:lnTo>
                  <a:lnTo>
                    <a:pt x="490940" y="47050"/>
                  </a:lnTo>
                  <a:lnTo>
                    <a:pt x="490890" y="46786"/>
                  </a:lnTo>
                  <a:lnTo>
                    <a:pt x="490791" y="46256"/>
                  </a:lnTo>
                  <a:lnTo>
                    <a:pt x="489392" y="42367"/>
                  </a:lnTo>
                  <a:close/>
                </a:path>
                <a:path w="967105" h="144779">
                  <a:moveTo>
                    <a:pt x="492505" y="130111"/>
                  </a:moveTo>
                  <a:lnTo>
                    <a:pt x="474814" y="130111"/>
                  </a:lnTo>
                  <a:lnTo>
                    <a:pt x="474906" y="132816"/>
                  </a:lnTo>
                  <a:lnTo>
                    <a:pt x="478345" y="143001"/>
                  </a:lnTo>
                  <a:lnTo>
                    <a:pt x="494233" y="143001"/>
                  </a:lnTo>
                  <a:lnTo>
                    <a:pt x="493407" y="139826"/>
                  </a:lnTo>
                  <a:lnTo>
                    <a:pt x="492910" y="137350"/>
                  </a:lnTo>
                  <a:lnTo>
                    <a:pt x="492645" y="135051"/>
                  </a:lnTo>
                  <a:lnTo>
                    <a:pt x="492524" y="132118"/>
                  </a:lnTo>
                  <a:lnTo>
                    <a:pt x="492505" y="130111"/>
                  </a:lnTo>
                  <a:close/>
                </a:path>
                <a:path w="967105" h="144779">
                  <a:moveTo>
                    <a:pt x="492467" y="79451"/>
                  </a:moveTo>
                  <a:lnTo>
                    <a:pt x="474814" y="79451"/>
                  </a:lnTo>
                  <a:lnTo>
                    <a:pt x="474814" y="115989"/>
                  </a:lnTo>
                  <a:lnTo>
                    <a:pt x="474103" y="118694"/>
                  </a:lnTo>
                  <a:lnTo>
                    <a:pt x="472452" y="121526"/>
                  </a:lnTo>
                  <a:lnTo>
                    <a:pt x="469874" y="124459"/>
                  </a:lnTo>
                  <a:lnTo>
                    <a:pt x="468390" y="126225"/>
                  </a:lnTo>
                  <a:lnTo>
                    <a:pt x="467255" y="127469"/>
                  </a:lnTo>
                  <a:lnTo>
                    <a:pt x="464096" y="128879"/>
                  </a:lnTo>
                  <a:lnTo>
                    <a:pt x="492493" y="128879"/>
                  </a:lnTo>
                  <a:lnTo>
                    <a:pt x="492467" y="79451"/>
                  </a:lnTo>
                  <a:close/>
                </a:path>
                <a:path w="967105" h="144779">
                  <a:moveTo>
                    <a:pt x="473697" y="26479"/>
                  </a:moveTo>
                  <a:lnTo>
                    <a:pt x="462978" y="26479"/>
                  </a:lnTo>
                  <a:lnTo>
                    <a:pt x="455277" y="27065"/>
                  </a:lnTo>
                  <a:lnTo>
                    <a:pt x="432528" y="60553"/>
                  </a:lnTo>
                  <a:lnTo>
                    <a:pt x="432435" y="64973"/>
                  </a:lnTo>
                  <a:lnTo>
                    <a:pt x="450100" y="64973"/>
                  </a:lnTo>
                  <a:lnTo>
                    <a:pt x="450100" y="54203"/>
                  </a:lnTo>
                  <a:lnTo>
                    <a:pt x="451154" y="49606"/>
                  </a:lnTo>
                  <a:lnTo>
                    <a:pt x="453275" y="46786"/>
                  </a:lnTo>
                  <a:lnTo>
                    <a:pt x="455396" y="43840"/>
                  </a:lnTo>
                  <a:lnTo>
                    <a:pt x="458635" y="42367"/>
                  </a:lnTo>
                  <a:lnTo>
                    <a:pt x="489392" y="42367"/>
                  </a:lnTo>
                  <a:lnTo>
                    <a:pt x="488696" y="40429"/>
                  </a:lnTo>
                  <a:lnTo>
                    <a:pt x="485762" y="35483"/>
                  </a:lnTo>
                  <a:lnTo>
                    <a:pt x="481291" y="29476"/>
                  </a:lnTo>
                  <a:lnTo>
                    <a:pt x="473697" y="26479"/>
                  </a:lnTo>
                  <a:close/>
                </a:path>
                <a:path w="967105" h="144779">
                  <a:moveTo>
                    <a:pt x="532409" y="26479"/>
                  </a:moveTo>
                  <a:lnTo>
                    <a:pt x="518756" y="26479"/>
                  </a:lnTo>
                  <a:lnTo>
                    <a:pt x="513105" y="29311"/>
                  </a:lnTo>
                  <a:lnTo>
                    <a:pt x="504875" y="62318"/>
                  </a:lnTo>
                  <a:lnTo>
                    <a:pt x="504967" y="111582"/>
                  </a:lnTo>
                  <a:lnTo>
                    <a:pt x="505124" y="116103"/>
                  </a:lnTo>
                  <a:lnTo>
                    <a:pt x="505183" y="117800"/>
                  </a:lnTo>
                  <a:lnTo>
                    <a:pt x="505935" y="123939"/>
                  </a:lnTo>
                  <a:lnTo>
                    <a:pt x="506020" y="124637"/>
                  </a:lnTo>
                  <a:lnTo>
                    <a:pt x="506107" y="125348"/>
                  </a:lnTo>
                  <a:lnTo>
                    <a:pt x="507651" y="131573"/>
                  </a:lnTo>
                  <a:lnTo>
                    <a:pt x="509816" y="136474"/>
                  </a:lnTo>
                  <a:lnTo>
                    <a:pt x="512999" y="141820"/>
                  </a:lnTo>
                  <a:lnTo>
                    <a:pt x="513105" y="141998"/>
                  </a:lnTo>
                  <a:lnTo>
                    <a:pt x="518756" y="144767"/>
                  </a:lnTo>
                  <a:lnTo>
                    <a:pt x="532409" y="144767"/>
                  </a:lnTo>
                  <a:lnTo>
                    <a:pt x="536943" y="143357"/>
                  </a:lnTo>
                  <a:lnTo>
                    <a:pt x="543890" y="137591"/>
                  </a:lnTo>
                  <a:lnTo>
                    <a:pt x="546531" y="134111"/>
                  </a:lnTo>
                  <a:lnTo>
                    <a:pt x="548297" y="130111"/>
                  </a:lnTo>
                  <a:lnTo>
                    <a:pt x="566011" y="130111"/>
                  </a:lnTo>
                  <a:lnTo>
                    <a:pt x="566011" y="128879"/>
                  </a:lnTo>
                  <a:lnTo>
                    <a:pt x="530288" y="128879"/>
                  </a:lnTo>
                  <a:lnTo>
                    <a:pt x="527227" y="127469"/>
                  </a:lnTo>
                  <a:lnTo>
                    <a:pt x="525348" y="124637"/>
                  </a:lnTo>
                  <a:lnTo>
                    <a:pt x="523468" y="121704"/>
                  </a:lnTo>
                  <a:lnTo>
                    <a:pt x="522626" y="117800"/>
                  </a:lnTo>
                  <a:lnTo>
                    <a:pt x="522625" y="53458"/>
                  </a:lnTo>
                  <a:lnTo>
                    <a:pt x="523468" y="49606"/>
                  </a:lnTo>
                  <a:lnTo>
                    <a:pt x="525348" y="46786"/>
                  </a:lnTo>
                  <a:lnTo>
                    <a:pt x="527227" y="43840"/>
                  </a:lnTo>
                  <a:lnTo>
                    <a:pt x="530288" y="42367"/>
                  </a:lnTo>
                  <a:lnTo>
                    <a:pt x="565969" y="42367"/>
                  </a:lnTo>
                  <a:lnTo>
                    <a:pt x="565969" y="41135"/>
                  </a:lnTo>
                  <a:lnTo>
                    <a:pt x="548297" y="41135"/>
                  </a:lnTo>
                  <a:lnTo>
                    <a:pt x="546531" y="37134"/>
                  </a:lnTo>
                  <a:lnTo>
                    <a:pt x="543890" y="33718"/>
                  </a:lnTo>
                  <a:lnTo>
                    <a:pt x="540359" y="30899"/>
                  </a:lnTo>
                  <a:lnTo>
                    <a:pt x="536943" y="27952"/>
                  </a:lnTo>
                  <a:lnTo>
                    <a:pt x="532409" y="26479"/>
                  </a:lnTo>
                  <a:close/>
                </a:path>
                <a:path w="967105" h="144779">
                  <a:moveTo>
                    <a:pt x="566011" y="130111"/>
                  </a:moveTo>
                  <a:lnTo>
                    <a:pt x="548297" y="130111"/>
                  </a:lnTo>
                  <a:lnTo>
                    <a:pt x="548297" y="132232"/>
                  </a:lnTo>
                  <a:lnTo>
                    <a:pt x="548475" y="133705"/>
                  </a:lnTo>
                  <a:lnTo>
                    <a:pt x="548589" y="134645"/>
                  </a:lnTo>
                  <a:lnTo>
                    <a:pt x="549770" y="139941"/>
                  </a:lnTo>
                  <a:lnTo>
                    <a:pt x="550659" y="141820"/>
                  </a:lnTo>
                  <a:lnTo>
                    <a:pt x="551827" y="143001"/>
                  </a:lnTo>
                  <a:lnTo>
                    <a:pt x="567715" y="143001"/>
                  </a:lnTo>
                  <a:lnTo>
                    <a:pt x="566902" y="140411"/>
                  </a:lnTo>
                  <a:lnTo>
                    <a:pt x="566369" y="138061"/>
                  </a:lnTo>
                  <a:lnTo>
                    <a:pt x="566188" y="136474"/>
                  </a:lnTo>
                  <a:lnTo>
                    <a:pt x="566061" y="134645"/>
                  </a:lnTo>
                  <a:lnTo>
                    <a:pt x="566011" y="130111"/>
                  </a:lnTo>
                  <a:close/>
                </a:path>
                <a:path w="967105" h="144779">
                  <a:moveTo>
                    <a:pt x="565969" y="42367"/>
                  </a:moveTo>
                  <a:lnTo>
                    <a:pt x="539115" y="42367"/>
                  </a:lnTo>
                  <a:lnTo>
                    <a:pt x="542531" y="44081"/>
                  </a:lnTo>
                  <a:lnTo>
                    <a:pt x="544766" y="47485"/>
                  </a:lnTo>
                  <a:lnTo>
                    <a:pt x="547128" y="50787"/>
                  </a:lnTo>
                  <a:lnTo>
                    <a:pt x="548297" y="55143"/>
                  </a:lnTo>
                  <a:lnTo>
                    <a:pt x="548297" y="116103"/>
                  </a:lnTo>
                  <a:lnTo>
                    <a:pt x="547128" y="120522"/>
                  </a:lnTo>
                  <a:lnTo>
                    <a:pt x="544766" y="123939"/>
                  </a:lnTo>
                  <a:lnTo>
                    <a:pt x="542531" y="127228"/>
                  </a:lnTo>
                  <a:lnTo>
                    <a:pt x="539115" y="128879"/>
                  </a:lnTo>
                  <a:lnTo>
                    <a:pt x="566011" y="128879"/>
                  </a:lnTo>
                  <a:lnTo>
                    <a:pt x="565969" y="42367"/>
                  </a:lnTo>
                  <a:close/>
                </a:path>
                <a:path w="967105" h="144779">
                  <a:moveTo>
                    <a:pt x="565950" y="1765"/>
                  </a:moveTo>
                  <a:lnTo>
                    <a:pt x="548297" y="1765"/>
                  </a:lnTo>
                  <a:lnTo>
                    <a:pt x="548297" y="41135"/>
                  </a:lnTo>
                  <a:lnTo>
                    <a:pt x="565969" y="41135"/>
                  </a:lnTo>
                  <a:lnTo>
                    <a:pt x="565950" y="1765"/>
                  </a:lnTo>
                  <a:close/>
                </a:path>
                <a:path w="967105" h="144779">
                  <a:moveTo>
                    <a:pt x="595185" y="104520"/>
                  </a:moveTo>
                  <a:lnTo>
                    <a:pt x="577532" y="104520"/>
                  </a:lnTo>
                  <a:lnTo>
                    <a:pt x="577570" y="114579"/>
                  </a:lnTo>
                  <a:lnTo>
                    <a:pt x="601306" y="144767"/>
                  </a:lnTo>
                  <a:lnTo>
                    <a:pt x="609320" y="144767"/>
                  </a:lnTo>
                  <a:lnTo>
                    <a:pt x="622138" y="142881"/>
                  </a:lnTo>
                  <a:lnTo>
                    <a:pt x="631294" y="137221"/>
                  </a:lnTo>
                  <a:lnTo>
                    <a:pt x="636152" y="128879"/>
                  </a:lnTo>
                  <a:lnTo>
                    <a:pt x="605790" y="128879"/>
                  </a:lnTo>
                  <a:lnTo>
                    <a:pt x="603021" y="128168"/>
                  </a:lnTo>
                  <a:lnTo>
                    <a:pt x="599020" y="125348"/>
                  </a:lnTo>
                  <a:lnTo>
                    <a:pt x="597547" y="122872"/>
                  </a:lnTo>
                  <a:lnTo>
                    <a:pt x="595668" y="115811"/>
                  </a:lnTo>
                  <a:lnTo>
                    <a:pt x="595225" y="111277"/>
                  </a:lnTo>
                  <a:lnTo>
                    <a:pt x="595185" y="104520"/>
                  </a:lnTo>
                  <a:close/>
                </a:path>
                <a:path w="967105" h="144779">
                  <a:moveTo>
                    <a:pt x="618261" y="26479"/>
                  </a:moveTo>
                  <a:lnTo>
                    <a:pt x="597306" y="26479"/>
                  </a:lnTo>
                  <a:lnTo>
                    <a:pt x="589889" y="29184"/>
                  </a:lnTo>
                  <a:lnTo>
                    <a:pt x="580720" y="40017"/>
                  </a:lnTo>
                  <a:lnTo>
                    <a:pt x="578421" y="46608"/>
                  </a:lnTo>
                  <a:lnTo>
                    <a:pt x="578421" y="60147"/>
                  </a:lnTo>
                  <a:lnTo>
                    <a:pt x="600481" y="87922"/>
                  </a:lnTo>
                  <a:lnTo>
                    <a:pt x="606132" y="92278"/>
                  </a:lnTo>
                  <a:lnTo>
                    <a:pt x="610311" y="95745"/>
                  </a:lnTo>
                  <a:lnTo>
                    <a:pt x="613016" y="98336"/>
                  </a:lnTo>
                  <a:lnTo>
                    <a:pt x="615848" y="100812"/>
                  </a:lnTo>
                  <a:lnTo>
                    <a:pt x="617842" y="103339"/>
                  </a:lnTo>
                  <a:lnTo>
                    <a:pt x="619023" y="105930"/>
                  </a:lnTo>
                  <a:lnTo>
                    <a:pt x="620318" y="108394"/>
                  </a:lnTo>
                  <a:lnTo>
                    <a:pt x="620875" y="110870"/>
                  </a:lnTo>
                  <a:lnTo>
                    <a:pt x="620966" y="119291"/>
                  </a:lnTo>
                  <a:lnTo>
                    <a:pt x="620026" y="122872"/>
                  </a:lnTo>
                  <a:lnTo>
                    <a:pt x="616313" y="127788"/>
                  </a:lnTo>
                  <a:lnTo>
                    <a:pt x="616157" y="127788"/>
                  </a:lnTo>
                  <a:lnTo>
                    <a:pt x="613435" y="128879"/>
                  </a:lnTo>
                  <a:lnTo>
                    <a:pt x="636152" y="128879"/>
                  </a:lnTo>
                  <a:lnTo>
                    <a:pt x="636788" y="127788"/>
                  </a:lnTo>
                  <a:lnTo>
                    <a:pt x="638619" y="114579"/>
                  </a:lnTo>
                  <a:lnTo>
                    <a:pt x="638539" y="108394"/>
                  </a:lnTo>
                  <a:lnTo>
                    <a:pt x="637802" y="104520"/>
                  </a:lnTo>
                  <a:lnTo>
                    <a:pt x="637679" y="103873"/>
                  </a:lnTo>
                  <a:lnTo>
                    <a:pt x="635800" y="99745"/>
                  </a:lnTo>
                  <a:lnTo>
                    <a:pt x="634010" y="95745"/>
                  </a:lnTo>
                  <a:lnTo>
                    <a:pt x="633907" y="95516"/>
                  </a:lnTo>
                  <a:lnTo>
                    <a:pt x="606082" y="70611"/>
                  </a:lnTo>
                  <a:lnTo>
                    <a:pt x="603313" y="68440"/>
                  </a:lnTo>
                  <a:lnTo>
                    <a:pt x="596074" y="57200"/>
                  </a:lnTo>
                  <a:lnTo>
                    <a:pt x="596074" y="50609"/>
                  </a:lnTo>
                  <a:lnTo>
                    <a:pt x="597080" y="47798"/>
                  </a:lnTo>
                  <a:lnTo>
                    <a:pt x="597128" y="47663"/>
                  </a:lnTo>
                  <a:lnTo>
                    <a:pt x="601370" y="43433"/>
                  </a:lnTo>
                  <a:lnTo>
                    <a:pt x="604139" y="42367"/>
                  </a:lnTo>
                  <a:lnTo>
                    <a:pt x="634117" y="42367"/>
                  </a:lnTo>
                  <a:lnTo>
                    <a:pt x="633767" y="41343"/>
                  </a:lnTo>
                  <a:lnTo>
                    <a:pt x="630682" y="36017"/>
                  </a:lnTo>
                  <a:lnTo>
                    <a:pt x="625970" y="29654"/>
                  </a:lnTo>
                  <a:lnTo>
                    <a:pt x="618261" y="26479"/>
                  </a:lnTo>
                  <a:close/>
                </a:path>
                <a:path w="967105" h="144779">
                  <a:moveTo>
                    <a:pt x="634117" y="42367"/>
                  </a:moveTo>
                  <a:lnTo>
                    <a:pt x="611784" y="42367"/>
                  </a:lnTo>
                  <a:lnTo>
                    <a:pt x="614908" y="43903"/>
                  </a:lnTo>
                  <a:lnTo>
                    <a:pt x="616902" y="46964"/>
                  </a:lnTo>
                  <a:lnTo>
                    <a:pt x="619023" y="49898"/>
                  </a:lnTo>
                  <a:lnTo>
                    <a:pt x="620046" y="55378"/>
                  </a:lnTo>
                  <a:lnTo>
                    <a:pt x="620090" y="64084"/>
                  </a:lnTo>
                  <a:lnTo>
                    <a:pt x="637743" y="64084"/>
                  </a:lnTo>
                  <a:lnTo>
                    <a:pt x="637617" y="61607"/>
                  </a:lnTo>
                  <a:lnTo>
                    <a:pt x="637515" y="59613"/>
                  </a:lnTo>
                  <a:lnTo>
                    <a:pt x="637393" y="57200"/>
                  </a:lnTo>
                  <a:lnTo>
                    <a:pt x="637300" y="55378"/>
                  </a:lnTo>
                  <a:lnTo>
                    <a:pt x="635974" y="47798"/>
                  </a:lnTo>
                  <a:lnTo>
                    <a:pt x="634117" y="42367"/>
                  </a:lnTo>
                  <a:close/>
                </a:path>
                <a:path w="967105" h="144779">
                  <a:moveTo>
                    <a:pt x="722198" y="19418"/>
                  </a:moveTo>
                  <a:lnTo>
                    <a:pt x="704545" y="19418"/>
                  </a:lnTo>
                  <a:lnTo>
                    <a:pt x="704545" y="143001"/>
                  </a:lnTo>
                  <a:lnTo>
                    <a:pt x="722198" y="143001"/>
                  </a:lnTo>
                  <a:lnTo>
                    <a:pt x="722198" y="19418"/>
                  </a:lnTo>
                  <a:close/>
                </a:path>
                <a:path w="967105" h="144779">
                  <a:moveTo>
                    <a:pt x="742149" y="1765"/>
                  </a:moveTo>
                  <a:lnTo>
                    <a:pt x="684593" y="1765"/>
                  </a:lnTo>
                  <a:lnTo>
                    <a:pt x="684593" y="19418"/>
                  </a:lnTo>
                  <a:lnTo>
                    <a:pt x="742149" y="19418"/>
                  </a:lnTo>
                  <a:lnTo>
                    <a:pt x="742149" y="1765"/>
                  </a:lnTo>
                  <a:close/>
                </a:path>
                <a:path w="967105" h="144779">
                  <a:moveTo>
                    <a:pt x="785126" y="26479"/>
                  </a:moveTo>
                  <a:lnTo>
                    <a:pt x="763943" y="26479"/>
                  </a:lnTo>
                  <a:lnTo>
                    <a:pt x="756170" y="29781"/>
                  </a:lnTo>
                  <a:lnTo>
                    <a:pt x="743991" y="67614"/>
                  </a:lnTo>
                  <a:lnTo>
                    <a:pt x="744111" y="106286"/>
                  </a:lnTo>
                  <a:lnTo>
                    <a:pt x="763943" y="144767"/>
                  </a:lnTo>
                  <a:lnTo>
                    <a:pt x="785126" y="144767"/>
                  </a:lnTo>
                  <a:lnTo>
                    <a:pt x="792835" y="141477"/>
                  </a:lnTo>
                  <a:lnTo>
                    <a:pt x="797661" y="134886"/>
                  </a:lnTo>
                  <a:lnTo>
                    <a:pt x="800904" y="129224"/>
                  </a:lnTo>
                  <a:lnTo>
                    <a:pt x="801017" y="128879"/>
                  </a:lnTo>
                  <a:lnTo>
                    <a:pt x="770051" y="128879"/>
                  </a:lnTo>
                  <a:lnTo>
                    <a:pt x="766762" y="127292"/>
                  </a:lnTo>
                  <a:lnTo>
                    <a:pt x="764641" y="124117"/>
                  </a:lnTo>
                  <a:lnTo>
                    <a:pt x="762647" y="120929"/>
                  </a:lnTo>
                  <a:lnTo>
                    <a:pt x="761644" y="114985"/>
                  </a:lnTo>
                  <a:lnTo>
                    <a:pt x="761644" y="56375"/>
                  </a:lnTo>
                  <a:lnTo>
                    <a:pt x="770051" y="42367"/>
                  </a:lnTo>
                  <a:lnTo>
                    <a:pt x="801013" y="42367"/>
                  </a:lnTo>
                  <a:lnTo>
                    <a:pt x="800904" y="42033"/>
                  </a:lnTo>
                  <a:lnTo>
                    <a:pt x="797661" y="36372"/>
                  </a:lnTo>
                  <a:lnTo>
                    <a:pt x="792835" y="29781"/>
                  </a:lnTo>
                  <a:lnTo>
                    <a:pt x="785126" y="26479"/>
                  </a:lnTo>
                  <a:close/>
                </a:path>
                <a:path w="967105" h="144779">
                  <a:moveTo>
                    <a:pt x="801013" y="42367"/>
                  </a:moveTo>
                  <a:lnTo>
                    <a:pt x="779005" y="42367"/>
                  </a:lnTo>
                  <a:lnTo>
                    <a:pt x="782243" y="44018"/>
                  </a:lnTo>
                  <a:lnTo>
                    <a:pt x="784137" y="47142"/>
                  </a:lnTo>
                  <a:lnTo>
                    <a:pt x="786240" y="50317"/>
                  </a:lnTo>
                  <a:lnTo>
                    <a:pt x="786358" y="50495"/>
                  </a:lnTo>
                  <a:lnTo>
                    <a:pt x="787412" y="56375"/>
                  </a:lnTo>
                  <a:lnTo>
                    <a:pt x="787412" y="114985"/>
                  </a:lnTo>
                  <a:lnTo>
                    <a:pt x="786358" y="120929"/>
                  </a:lnTo>
                  <a:lnTo>
                    <a:pt x="784237" y="124117"/>
                  </a:lnTo>
                  <a:lnTo>
                    <a:pt x="782243" y="127292"/>
                  </a:lnTo>
                  <a:lnTo>
                    <a:pt x="779005" y="128879"/>
                  </a:lnTo>
                  <a:lnTo>
                    <a:pt x="801017" y="128879"/>
                  </a:lnTo>
                  <a:lnTo>
                    <a:pt x="803222" y="122126"/>
                  </a:lnTo>
                  <a:lnTo>
                    <a:pt x="804614" y="113594"/>
                  </a:lnTo>
                  <a:lnTo>
                    <a:pt x="804954" y="106286"/>
                  </a:lnTo>
                  <a:lnTo>
                    <a:pt x="805078" y="67614"/>
                  </a:lnTo>
                  <a:lnTo>
                    <a:pt x="804614" y="57654"/>
                  </a:lnTo>
                  <a:lnTo>
                    <a:pt x="803222" y="49126"/>
                  </a:lnTo>
                  <a:lnTo>
                    <a:pt x="801013" y="42367"/>
                  </a:lnTo>
                  <a:close/>
                </a:path>
                <a:path w="967105" h="144779">
                  <a:moveTo>
                    <a:pt x="843051" y="44132"/>
                  </a:moveTo>
                  <a:lnTo>
                    <a:pt x="825385" y="44132"/>
                  </a:lnTo>
                  <a:lnTo>
                    <a:pt x="825433" y="114757"/>
                  </a:lnTo>
                  <a:lnTo>
                    <a:pt x="825930" y="120992"/>
                  </a:lnTo>
                  <a:lnTo>
                    <a:pt x="825982" y="121640"/>
                  </a:lnTo>
                  <a:lnTo>
                    <a:pt x="843864" y="143001"/>
                  </a:lnTo>
                  <a:lnTo>
                    <a:pt x="862469" y="143001"/>
                  </a:lnTo>
                  <a:lnTo>
                    <a:pt x="862469" y="127114"/>
                  </a:lnTo>
                  <a:lnTo>
                    <a:pt x="851281" y="127114"/>
                  </a:lnTo>
                  <a:lnTo>
                    <a:pt x="848753" y="126352"/>
                  </a:lnTo>
                  <a:lnTo>
                    <a:pt x="843051" y="110286"/>
                  </a:lnTo>
                  <a:lnTo>
                    <a:pt x="843051" y="44132"/>
                  </a:lnTo>
                  <a:close/>
                </a:path>
                <a:path w="967105" h="144779">
                  <a:moveTo>
                    <a:pt x="845693" y="1765"/>
                  </a:moveTo>
                  <a:lnTo>
                    <a:pt x="828040" y="1765"/>
                  </a:lnTo>
                  <a:lnTo>
                    <a:pt x="828126" y="8242"/>
                  </a:lnTo>
                  <a:lnTo>
                    <a:pt x="826922" y="13766"/>
                  </a:lnTo>
                  <a:lnTo>
                    <a:pt x="821740" y="23660"/>
                  </a:lnTo>
                  <a:lnTo>
                    <a:pt x="817981" y="26835"/>
                  </a:lnTo>
                  <a:lnTo>
                    <a:pt x="813028" y="28244"/>
                  </a:lnTo>
                  <a:lnTo>
                    <a:pt x="813028" y="44132"/>
                  </a:lnTo>
                  <a:lnTo>
                    <a:pt x="862469" y="44132"/>
                  </a:lnTo>
                  <a:lnTo>
                    <a:pt x="862469" y="28244"/>
                  </a:lnTo>
                  <a:lnTo>
                    <a:pt x="832459" y="28244"/>
                  </a:lnTo>
                  <a:lnTo>
                    <a:pt x="836218" y="27063"/>
                  </a:lnTo>
                  <a:lnTo>
                    <a:pt x="839343" y="24015"/>
                  </a:lnTo>
                  <a:lnTo>
                    <a:pt x="841806" y="19062"/>
                  </a:lnTo>
                  <a:lnTo>
                    <a:pt x="844397" y="14008"/>
                  </a:lnTo>
                  <a:lnTo>
                    <a:pt x="845693" y="8242"/>
                  </a:lnTo>
                  <a:lnTo>
                    <a:pt x="845693" y="1765"/>
                  </a:lnTo>
                  <a:close/>
                </a:path>
                <a:path w="967105" h="144779">
                  <a:moveTo>
                    <a:pt x="932025" y="42367"/>
                  </a:moveTo>
                  <a:lnTo>
                    <a:pt x="909624" y="42367"/>
                  </a:lnTo>
                  <a:lnTo>
                    <a:pt x="912558" y="43548"/>
                  </a:lnTo>
                  <a:lnTo>
                    <a:pt x="914450" y="45897"/>
                  </a:lnTo>
                  <a:lnTo>
                    <a:pt x="916444" y="48259"/>
                  </a:lnTo>
                  <a:lnTo>
                    <a:pt x="917447" y="51968"/>
                  </a:lnTo>
                  <a:lnTo>
                    <a:pt x="917447" y="61264"/>
                  </a:lnTo>
                  <a:lnTo>
                    <a:pt x="915974" y="64731"/>
                  </a:lnTo>
                  <a:lnTo>
                    <a:pt x="913028" y="67436"/>
                  </a:lnTo>
                  <a:lnTo>
                    <a:pt x="910209" y="70142"/>
                  </a:lnTo>
                  <a:lnTo>
                    <a:pt x="905802" y="73266"/>
                  </a:lnTo>
                  <a:lnTo>
                    <a:pt x="894029" y="80213"/>
                  </a:lnTo>
                  <a:lnTo>
                    <a:pt x="889317" y="83388"/>
                  </a:lnTo>
                  <a:lnTo>
                    <a:pt x="885672" y="86334"/>
                  </a:lnTo>
                  <a:lnTo>
                    <a:pt x="882015" y="89153"/>
                  </a:lnTo>
                  <a:lnTo>
                    <a:pt x="878840" y="93040"/>
                  </a:lnTo>
                  <a:lnTo>
                    <a:pt x="876134" y="97980"/>
                  </a:lnTo>
                  <a:lnTo>
                    <a:pt x="873544" y="102806"/>
                  </a:lnTo>
                  <a:lnTo>
                    <a:pt x="872248" y="108750"/>
                  </a:lnTo>
                  <a:lnTo>
                    <a:pt x="872248" y="125234"/>
                  </a:lnTo>
                  <a:lnTo>
                    <a:pt x="874283" y="132118"/>
                  </a:lnTo>
                  <a:lnTo>
                    <a:pt x="874369" y="132410"/>
                  </a:lnTo>
                  <a:lnTo>
                    <a:pt x="878611" y="137350"/>
                  </a:lnTo>
                  <a:lnTo>
                    <a:pt x="882967" y="142290"/>
                  </a:lnTo>
                  <a:lnTo>
                    <a:pt x="888606" y="144767"/>
                  </a:lnTo>
                  <a:lnTo>
                    <a:pt x="895553" y="144767"/>
                  </a:lnTo>
                  <a:lnTo>
                    <a:pt x="902749" y="143850"/>
                  </a:lnTo>
                  <a:lnTo>
                    <a:pt x="908796" y="141101"/>
                  </a:lnTo>
                  <a:lnTo>
                    <a:pt x="913694" y="136521"/>
                  </a:lnTo>
                  <a:lnTo>
                    <a:pt x="917447" y="130111"/>
                  </a:lnTo>
                  <a:lnTo>
                    <a:pt x="935138" y="130111"/>
                  </a:lnTo>
                  <a:lnTo>
                    <a:pt x="935126" y="128879"/>
                  </a:lnTo>
                  <a:lnTo>
                    <a:pt x="898258" y="128879"/>
                  </a:lnTo>
                  <a:lnTo>
                    <a:pt x="895032" y="127469"/>
                  </a:lnTo>
                  <a:lnTo>
                    <a:pt x="892911" y="124637"/>
                  </a:lnTo>
                  <a:lnTo>
                    <a:pt x="890905" y="121818"/>
                  </a:lnTo>
                  <a:lnTo>
                    <a:pt x="889901" y="118046"/>
                  </a:lnTo>
                  <a:lnTo>
                    <a:pt x="889901" y="107924"/>
                  </a:lnTo>
                  <a:lnTo>
                    <a:pt x="891374" y="103568"/>
                  </a:lnTo>
                  <a:lnTo>
                    <a:pt x="894321" y="100279"/>
                  </a:lnTo>
                  <a:lnTo>
                    <a:pt x="897267" y="96862"/>
                  </a:lnTo>
                  <a:lnTo>
                    <a:pt x="901446" y="93217"/>
                  </a:lnTo>
                  <a:lnTo>
                    <a:pt x="906856" y="89331"/>
                  </a:lnTo>
                  <a:lnTo>
                    <a:pt x="909802" y="87325"/>
                  </a:lnTo>
                  <a:lnTo>
                    <a:pt x="912088" y="85623"/>
                  </a:lnTo>
                  <a:lnTo>
                    <a:pt x="913739" y="84213"/>
                  </a:lnTo>
                  <a:lnTo>
                    <a:pt x="915390" y="82676"/>
                  </a:lnTo>
                  <a:lnTo>
                    <a:pt x="916622" y="81089"/>
                  </a:lnTo>
                  <a:lnTo>
                    <a:pt x="917447" y="79451"/>
                  </a:lnTo>
                  <a:lnTo>
                    <a:pt x="935101" y="79451"/>
                  </a:lnTo>
                  <a:lnTo>
                    <a:pt x="935101" y="60553"/>
                  </a:lnTo>
                  <a:lnTo>
                    <a:pt x="934750" y="54203"/>
                  </a:lnTo>
                  <a:lnTo>
                    <a:pt x="934681" y="52964"/>
                  </a:lnTo>
                  <a:lnTo>
                    <a:pt x="933573" y="47050"/>
                  </a:lnTo>
                  <a:lnTo>
                    <a:pt x="933523" y="46786"/>
                  </a:lnTo>
                  <a:lnTo>
                    <a:pt x="933424" y="46256"/>
                  </a:lnTo>
                  <a:lnTo>
                    <a:pt x="932025" y="42367"/>
                  </a:lnTo>
                  <a:close/>
                </a:path>
                <a:path w="967105" h="144779">
                  <a:moveTo>
                    <a:pt x="935138" y="130111"/>
                  </a:moveTo>
                  <a:lnTo>
                    <a:pt x="917447" y="130111"/>
                  </a:lnTo>
                  <a:lnTo>
                    <a:pt x="917539" y="132816"/>
                  </a:lnTo>
                  <a:lnTo>
                    <a:pt x="917740" y="134353"/>
                  </a:lnTo>
                  <a:lnTo>
                    <a:pt x="918921" y="139293"/>
                  </a:lnTo>
                  <a:lnTo>
                    <a:pt x="919691" y="141101"/>
                  </a:lnTo>
                  <a:lnTo>
                    <a:pt x="919797" y="141350"/>
                  </a:lnTo>
                  <a:lnTo>
                    <a:pt x="920978" y="143001"/>
                  </a:lnTo>
                  <a:lnTo>
                    <a:pt x="936866" y="143001"/>
                  </a:lnTo>
                  <a:lnTo>
                    <a:pt x="936040" y="139826"/>
                  </a:lnTo>
                  <a:lnTo>
                    <a:pt x="935554" y="137350"/>
                  </a:lnTo>
                  <a:lnTo>
                    <a:pt x="935278" y="135051"/>
                  </a:lnTo>
                  <a:lnTo>
                    <a:pt x="935157" y="132118"/>
                  </a:lnTo>
                  <a:lnTo>
                    <a:pt x="935138" y="130111"/>
                  </a:lnTo>
                  <a:close/>
                </a:path>
                <a:path w="967105" h="144779">
                  <a:moveTo>
                    <a:pt x="935101" y="79451"/>
                  </a:moveTo>
                  <a:lnTo>
                    <a:pt x="917447" y="79451"/>
                  </a:lnTo>
                  <a:lnTo>
                    <a:pt x="917447" y="115989"/>
                  </a:lnTo>
                  <a:lnTo>
                    <a:pt x="916736" y="118694"/>
                  </a:lnTo>
                  <a:lnTo>
                    <a:pt x="915098" y="121526"/>
                  </a:lnTo>
                  <a:lnTo>
                    <a:pt x="912507" y="124459"/>
                  </a:lnTo>
                  <a:lnTo>
                    <a:pt x="911023" y="126225"/>
                  </a:lnTo>
                  <a:lnTo>
                    <a:pt x="909889" y="127469"/>
                  </a:lnTo>
                  <a:lnTo>
                    <a:pt x="906741" y="128879"/>
                  </a:lnTo>
                  <a:lnTo>
                    <a:pt x="935126" y="128879"/>
                  </a:lnTo>
                  <a:lnTo>
                    <a:pt x="935101" y="79451"/>
                  </a:lnTo>
                  <a:close/>
                </a:path>
                <a:path w="967105" h="144779">
                  <a:moveTo>
                    <a:pt x="916330" y="26479"/>
                  </a:moveTo>
                  <a:lnTo>
                    <a:pt x="905624" y="26479"/>
                  </a:lnTo>
                  <a:lnTo>
                    <a:pt x="897917" y="27065"/>
                  </a:lnTo>
                  <a:lnTo>
                    <a:pt x="875173" y="60553"/>
                  </a:lnTo>
                  <a:lnTo>
                    <a:pt x="875080" y="64973"/>
                  </a:lnTo>
                  <a:lnTo>
                    <a:pt x="892733" y="64973"/>
                  </a:lnTo>
                  <a:lnTo>
                    <a:pt x="892733" y="54203"/>
                  </a:lnTo>
                  <a:lnTo>
                    <a:pt x="893787" y="49606"/>
                  </a:lnTo>
                  <a:lnTo>
                    <a:pt x="895908" y="46786"/>
                  </a:lnTo>
                  <a:lnTo>
                    <a:pt x="898029" y="43840"/>
                  </a:lnTo>
                  <a:lnTo>
                    <a:pt x="901268" y="42367"/>
                  </a:lnTo>
                  <a:lnTo>
                    <a:pt x="932025" y="42367"/>
                  </a:lnTo>
                  <a:lnTo>
                    <a:pt x="931329" y="40429"/>
                  </a:lnTo>
                  <a:lnTo>
                    <a:pt x="928395" y="35483"/>
                  </a:lnTo>
                  <a:lnTo>
                    <a:pt x="923925" y="29476"/>
                  </a:lnTo>
                  <a:lnTo>
                    <a:pt x="916330" y="26479"/>
                  </a:lnTo>
                  <a:close/>
                </a:path>
                <a:path w="967105" h="144779">
                  <a:moveTo>
                    <a:pt x="966889" y="1765"/>
                  </a:moveTo>
                  <a:lnTo>
                    <a:pt x="949223" y="1765"/>
                  </a:lnTo>
                  <a:lnTo>
                    <a:pt x="949223" y="143001"/>
                  </a:lnTo>
                  <a:lnTo>
                    <a:pt x="966889" y="143001"/>
                  </a:lnTo>
                  <a:lnTo>
                    <a:pt x="966889" y="176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35000" y="3846436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27646" y="3838816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4" name="object 29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4777" y="3888222"/>
              <a:ext cx="224078" cy="141236"/>
            </a:xfrm>
            <a:prstGeom prst="rect">
              <a:avLst/>
            </a:prstGeom>
          </p:spPr>
        </p:pic>
        <p:sp>
          <p:nvSpPr>
            <p:cNvPr id="295" name="object 295" descr=""/>
            <p:cNvSpPr/>
            <p:nvPr/>
          </p:nvSpPr>
          <p:spPr>
            <a:xfrm>
              <a:off x="635000" y="4088256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27646" y="4080636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7" name="object 29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4777" y="4130046"/>
              <a:ext cx="224078" cy="141236"/>
            </a:xfrm>
            <a:prstGeom prst="rect">
              <a:avLst/>
            </a:prstGeom>
          </p:spPr>
        </p:pic>
      </p:grpSp>
      <p:grpSp>
        <p:nvGrpSpPr>
          <p:cNvPr id="298" name="object 298" descr=""/>
          <p:cNvGrpSpPr/>
          <p:nvPr/>
        </p:nvGrpSpPr>
        <p:grpSpPr>
          <a:xfrm>
            <a:off x="627646" y="4322461"/>
            <a:ext cx="1643380" cy="1466215"/>
            <a:chOff x="627646" y="4322461"/>
            <a:chExt cx="1643380" cy="1466215"/>
          </a:xfrm>
        </p:grpSpPr>
        <p:sp>
          <p:nvSpPr>
            <p:cNvPr id="299" name="object 299" descr=""/>
            <p:cNvSpPr/>
            <p:nvPr/>
          </p:nvSpPr>
          <p:spPr>
            <a:xfrm>
              <a:off x="627646" y="4322470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635000" y="4571910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627646" y="4564290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86542" y="4611928"/>
              <a:ext cx="347345" cy="144780"/>
            </a:xfrm>
            <a:custGeom>
              <a:avLst/>
              <a:gdLst/>
              <a:ahLst/>
              <a:cxnLst/>
              <a:rect l="l" t="t" r="r" b="b"/>
              <a:pathLst>
                <a:path w="347344" h="144779">
                  <a:moveTo>
                    <a:pt x="41008" y="0"/>
                  </a:moveTo>
                  <a:lnTo>
                    <a:pt x="20066" y="0"/>
                  </a:lnTo>
                  <a:lnTo>
                    <a:pt x="12357" y="3060"/>
                  </a:lnTo>
                  <a:lnTo>
                    <a:pt x="502" y="29362"/>
                  </a:lnTo>
                  <a:lnTo>
                    <a:pt x="462" y="29604"/>
                  </a:lnTo>
                  <a:lnTo>
                    <a:pt x="0" y="39369"/>
                  </a:lnTo>
                  <a:lnTo>
                    <a:pt x="0" y="105397"/>
                  </a:lnTo>
                  <a:lnTo>
                    <a:pt x="12357" y="141706"/>
                  </a:lnTo>
                  <a:lnTo>
                    <a:pt x="20066" y="144767"/>
                  </a:lnTo>
                  <a:lnTo>
                    <a:pt x="41008" y="144767"/>
                  </a:lnTo>
                  <a:lnTo>
                    <a:pt x="48717" y="141706"/>
                  </a:lnTo>
                  <a:lnTo>
                    <a:pt x="53670" y="135585"/>
                  </a:lnTo>
                  <a:lnTo>
                    <a:pt x="56911" y="130255"/>
                  </a:lnTo>
                  <a:lnTo>
                    <a:pt x="57979" y="127114"/>
                  </a:lnTo>
                  <a:lnTo>
                    <a:pt x="27127" y="127114"/>
                  </a:lnTo>
                  <a:lnTo>
                    <a:pt x="24472" y="126466"/>
                  </a:lnTo>
                  <a:lnTo>
                    <a:pt x="17653" y="111048"/>
                  </a:lnTo>
                  <a:lnTo>
                    <a:pt x="17653" y="33718"/>
                  </a:lnTo>
                  <a:lnTo>
                    <a:pt x="27127" y="17652"/>
                  </a:lnTo>
                  <a:lnTo>
                    <a:pt x="57979" y="17652"/>
                  </a:lnTo>
                  <a:lnTo>
                    <a:pt x="56911" y="14511"/>
                  </a:lnTo>
                  <a:lnTo>
                    <a:pt x="53670" y="9182"/>
                  </a:lnTo>
                  <a:lnTo>
                    <a:pt x="48717" y="3060"/>
                  </a:lnTo>
                  <a:lnTo>
                    <a:pt x="41008" y="0"/>
                  </a:lnTo>
                  <a:close/>
                </a:path>
                <a:path w="347344" h="144779">
                  <a:moveTo>
                    <a:pt x="61074" y="85623"/>
                  </a:moveTo>
                  <a:lnTo>
                    <a:pt x="43421" y="85623"/>
                  </a:lnTo>
                  <a:lnTo>
                    <a:pt x="43421" y="111048"/>
                  </a:lnTo>
                  <a:lnTo>
                    <a:pt x="43037" y="115163"/>
                  </a:lnTo>
                  <a:lnTo>
                    <a:pt x="43014" y="115404"/>
                  </a:lnTo>
                  <a:lnTo>
                    <a:pt x="42189" y="118465"/>
                  </a:lnTo>
                  <a:lnTo>
                    <a:pt x="41478" y="121526"/>
                  </a:lnTo>
                  <a:lnTo>
                    <a:pt x="40182" y="123761"/>
                  </a:lnTo>
                  <a:lnTo>
                    <a:pt x="36537" y="126466"/>
                  </a:lnTo>
                  <a:lnTo>
                    <a:pt x="33947" y="127114"/>
                  </a:lnTo>
                  <a:lnTo>
                    <a:pt x="57979" y="127114"/>
                  </a:lnTo>
                  <a:lnTo>
                    <a:pt x="59118" y="123761"/>
                  </a:lnTo>
                  <a:lnTo>
                    <a:pt x="59224" y="123448"/>
                  </a:lnTo>
                  <a:lnTo>
                    <a:pt x="60571" y="115404"/>
                  </a:lnTo>
                  <a:lnTo>
                    <a:pt x="60612" y="115163"/>
                  </a:lnTo>
                  <a:lnTo>
                    <a:pt x="61074" y="105397"/>
                  </a:lnTo>
                  <a:lnTo>
                    <a:pt x="61074" y="85623"/>
                  </a:lnTo>
                  <a:close/>
                </a:path>
                <a:path w="347344" h="144779">
                  <a:moveTo>
                    <a:pt x="57979" y="17652"/>
                  </a:moveTo>
                  <a:lnTo>
                    <a:pt x="33947" y="17652"/>
                  </a:lnTo>
                  <a:lnTo>
                    <a:pt x="36537" y="18364"/>
                  </a:lnTo>
                  <a:lnTo>
                    <a:pt x="38303" y="19773"/>
                  </a:lnTo>
                  <a:lnTo>
                    <a:pt x="40182" y="21069"/>
                  </a:lnTo>
                  <a:lnTo>
                    <a:pt x="41478" y="23240"/>
                  </a:lnTo>
                  <a:lnTo>
                    <a:pt x="42189" y="26301"/>
                  </a:lnTo>
                  <a:lnTo>
                    <a:pt x="43014" y="29362"/>
                  </a:lnTo>
                  <a:lnTo>
                    <a:pt x="43421" y="33718"/>
                  </a:lnTo>
                  <a:lnTo>
                    <a:pt x="43421" y="59143"/>
                  </a:lnTo>
                  <a:lnTo>
                    <a:pt x="61074" y="59143"/>
                  </a:lnTo>
                  <a:lnTo>
                    <a:pt x="61074" y="39369"/>
                  </a:lnTo>
                  <a:lnTo>
                    <a:pt x="60612" y="29604"/>
                  </a:lnTo>
                  <a:lnTo>
                    <a:pt x="59224" y="21318"/>
                  </a:lnTo>
                  <a:lnTo>
                    <a:pt x="57979" y="17652"/>
                  </a:lnTo>
                  <a:close/>
                </a:path>
                <a:path w="347344" h="144779">
                  <a:moveTo>
                    <a:pt x="115265" y="1765"/>
                  </a:moveTo>
                  <a:lnTo>
                    <a:pt x="90551" y="1765"/>
                  </a:lnTo>
                  <a:lnTo>
                    <a:pt x="70078" y="143001"/>
                  </a:lnTo>
                  <a:lnTo>
                    <a:pt x="87731" y="143001"/>
                  </a:lnTo>
                  <a:lnTo>
                    <a:pt x="91262" y="114579"/>
                  </a:lnTo>
                  <a:lnTo>
                    <a:pt x="131485" y="114579"/>
                  </a:lnTo>
                  <a:lnTo>
                    <a:pt x="128947" y="96926"/>
                  </a:lnTo>
                  <a:lnTo>
                    <a:pt x="93560" y="96926"/>
                  </a:lnTo>
                  <a:lnTo>
                    <a:pt x="102908" y="22415"/>
                  </a:lnTo>
                  <a:lnTo>
                    <a:pt x="118234" y="22415"/>
                  </a:lnTo>
                  <a:lnTo>
                    <a:pt x="115265" y="1765"/>
                  </a:lnTo>
                  <a:close/>
                </a:path>
                <a:path w="347344" h="144779">
                  <a:moveTo>
                    <a:pt x="131485" y="114579"/>
                  </a:moveTo>
                  <a:lnTo>
                    <a:pt x="114388" y="114579"/>
                  </a:lnTo>
                  <a:lnTo>
                    <a:pt x="117919" y="143001"/>
                  </a:lnTo>
                  <a:lnTo>
                    <a:pt x="135572" y="143001"/>
                  </a:lnTo>
                  <a:lnTo>
                    <a:pt x="131485" y="114579"/>
                  </a:lnTo>
                  <a:close/>
                </a:path>
                <a:path w="347344" h="144779">
                  <a:moveTo>
                    <a:pt x="118234" y="22415"/>
                  </a:moveTo>
                  <a:lnTo>
                    <a:pt x="102908" y="22415"/>
                  </a:lnTo>
                  <a:lnTo>
                    <a:pt x="112268" y="96926"/>
                  </a:lnTo>
                  <a:lnTo>
                    <a:pt x="128947" y="96926"/>
                  </a:lnTo>
                  <a:lnTo>
                    <a:pt x="118234" y="22415"/>
                  </a:lnTo>
                  <a:close/>
                </a:path>
                <a:path w="347344" h="144779">
                  <a:moveTo>
                    <a:pt x="178219" y="1765"/>
                  </a:moveTo>
                  <a:lnTo>
                    <a:pt x="145326" y="1765"/>
                  </a:lnTo>
                  <a:lnTo>
                    <a:pt x="145326" y="143001"/>
                  </a:lnTo>
                  <a:lnTo>
                    <a:pt x="162979" y="143001"/>
                  </a:lnTo>
                  <a:lnTo>
                    <a:pt x="162979" y="93040"/>
                  </a:lnTo>
                  <a:lnTo>
                    <a:pt x="178282" y="93040"/>
                  </a:lnTo>
                  <a:lnTo>
                    <a:pt x="203593" y="76263"/>
                  </a:lnTo>
                  <a:lnTo>
                    <a:pt x="203920" y="75387"/>
                  </a:lnTo>
                  <a:lnTo>
                    <a:pt x="162979" y="75387"/>
                  </a:lnTo>
                  <a:lnTo>
                    <a:pt x="162979" y="19418"/>
                  </a:lnTo>
                  <a:lnTo>
                    <a:pt x="203986" y="19418"/>
                  </a:lnTo>
                  <a:lnTo>
                    <a:pt x="203593" y="18364"/>
                  </a:lnTo>
                  <a:lnTo>
                    <a:pt x="201587" y="12712"/>
                  </a:lnTo>
                  <a:lnTo>
                    <a:pt x="197764" y="8534"/>
                  </a:lnTo>
                  <a:lnTo>
                    <a:pt x="186461" y="3124"/>
                  </a:lnTo>
                  <a:lnTo>
                    <a:pt x="178219" y="1765"/>
                  </a:lnTo>
                  <a:close/>
                </a:path>
                <a:path w="347344" h="144779">
                  <a:moveTo>
                    <a:pt x="203986" y="19418"/>
                  </a:moveTo>
                  <a:lnTo>
                    <a:pt x="173926" y="19418"/>
                  </a:lnTo>
                  <a:lnTo>
                    <a:pt x="178574" y="20065"/>
                  </a:lnTo>
                  <a:lnTo>
                    <a:pt x="181521" y="21361"/>
                  </a:lnTo>
                  <a:lnTo>
                    <a:pt x="184581" y="22656"/>
                  </a:lnTo>
                  <a:lnTo>
                    <a:pt x="186575" y="24828"/>
                  </a:lnTo>
                  <a:lnTo>
                    <a:pt x="187528" y="27889"/>
                  </a:lnTo>
                  <a:lnTo>
                    <a:pt x="188582" y="30949"/>
                  </a:lnTo>
                  <a:lnTo>
                    <a:pt x="189115" y="35661"/>
                  </a:lnTo>
                  <a:lnTo>
                    <a:pt x="189115" y="59143"/>
                  </a:lnTo>
                  <a:lnTo>
                    <a:pt x="188703" y="62788"/>
                  </a:lnTo>
                  <a:lnTo>
                    <a:pt x="188582" y="63855"/>
                  </a:lnTo>
                  <a:lnTo>
                    <a:pt x="187528" y="66916"/>
                  </a:lnTo>
                  <a:lnTo>
                    <a:pt x="186575" y="69964"/>
                  </a:lnTo>
                  <a:lnTo>
                    <a:pt x="184581" y="72148"/>
                  </a:lnTo>
                  <a:lnTo>
                    <a:pt x="181521" y="73444"/>
                  </a:lnTo>
                  <a:lnTo>
                    <a:pt x="178574" y="74739"/>
                  </a:lnTo>
                  <a:lnTo>
                    <a:pt x="173926" y="75387"/>
                  </a:lnTo>
                  <a:lnTo>
                    <a:pt x="203920" y="75387"/>
                  </a:lnTo>
                  <a:lnTo>
                    <a:pt x="205701" y="70611"/>
                  </a:lnTo>
                  <a:lnTo>
                    <a:pt x="206768" y="62788"/>
                  </a:lnTo>
                  <a:lnTo>
                    <a:pt x="206768" y="31889"/>
                  </a:lnTo>
                  <a:lnTo>
                    <a:pt x="205812" y="24828"/>
                  </a:lnTo>
                  <a:lnTo>
                    <a:pt x="205701" y="24015"/>
                  </a:lnTo>
                  <a:lnTo>
                    <a:pt x="203986" y="19418"/>
                  </a:lnTo>
                  <a:close/>
                </a:path>
                <a:path w="347344" h="144779">
                  <a:moveTo>
                    <a:pt x="264223" y="1765"/>
                  </a:moveTo>
                  <a:lnTo>
                    <a:pt x="219202" y="1765"/>
                  </a:lnTo>
                  <a:lnTo>
                    <a:pt x="219202" y="143001"/>
                  </a:lnTo>
                  <a:lnTo>
                    <a:pt x="264223" y="143001"/>
                  </a:lnTo>
                  <a:lnTo>
                    <a:pt x="264223" y="125348"/>
                  </a:lnTo>
                  <a:lnTo>
                    <a:pt x="236855" y="125348"/>
                  </a:lnTo>
                  <a:lnTo>
                    <a:pt x="236855" y="81216"/>
                  </a:lnTo>
                  <a:lnTo>
                    <a:pt x="264223" y="81216"/>
                  </a:lnTo>
                  <a:lnTo>
                    <a:pt x="264223" y="63550"/>
                  </a:lnTo>
                  <a:lnTo>
                    <a:pt x="236855" y="63550"/>
                  </a:lnTo>
                  <a:lnTo>
                    <a:pt x="236855" y="19418"/>
                  </a:lnTo>
                  <a:lnTo>
                    <a:pt x="264223" y="19418"/>
                  </a:lnTo>
                  <a:lnTo>
                    <a:pt x="264223" y="1765"/>
                  </a:lnTo>
                  <a:close/>
                </a:path>
                <a:path w="347344" h="144779">
                  <a:moveTo>
                    <a:pt x="293687" y="1765"/>
                  </a:moveTo>
                  <a:lnTo>
                    <a:pt x="274802" y="1765"/>
                  </a:lnTo>
                  <a:lnTo>
                    <a:pt x="299161" y="72377"/>
                  </a:lnTo>
                  <a:lnTo>
                    <a:pt x="274802" y="143001"/>
                  </a:lnTo>
                  <a:lnTo>
                    <a:pt x="293687" y="143001"/>
                  </a:lnTo>
                  <a:lnTo>
                    <a:pt x="310819" y="86512"/>
                  </a:lnTo>
                  <a:lnTo>
                    <a:pt x="327343" y="86512"/>
                  </a:lnTo>
                  <a:lnTo>
                    <a:pt x="322465" y="72377"/>
                  </a:lnTo>
                  <a:lnTo>
                    <a:pt x="327339" y="58254"/>
                  </a:lnTo>
                  <a:lnTo>
                    <a:pt x="310819" y="58254"/>
                  </a:lnTo>
                  <a:lnTo>
                    <a:pt x="293687" y="1765"/>
                  </a:lnTo>
                  <a:close/>
                </a:path>
                <a:path w="347344" h="144779">
                  <a:moveTo>
                    <a:pt x="327343" y="86512"/>
                  </a:moveTo>
                  <a:lnTo>
                    <a:pt x="310819" y="86512"/>
                  </a:lnTo>
                  <a:lnTo>
                    <a:pt x="328117" y="143001"/>
                  </a:lnTo>
                  <a:lnTo>
                    <a:pt x="346837" y="143001"/>
                  </a:lnTo>
                  <a:lnTo>
                    <a:pt x="327343" y="86512"/>
                  </a:lnTo>
                  <a:close/>
                </a:path>
                <a:path w="347344" h="144779">
                  <a:moveTo>
                    <a:pt x="346837" y="1765"/>
                  </a:moveTo>
                  <a:lnTo>
                    <a:pt x="328117" y="1765"/>
                  </a:lnTo>
                  <a:lnTo>
                    <a:pt x="310819" y="58254"/>
                  </a:lnTo>
                  <a:lnTo>
                    <a:pt x="327339" y="58254"/>
                  </a:lnTo>
                  <a:lnTo>
                    <a:pt x="346837" y="176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635000" y="4813731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27646" y="4806111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635633" y="249453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84777" y="4853753"/>
              <a:ext cx="922655" cy="144780"/>
            </a:xfrm>
            <a:custGeom>
              <a:avLst/>
              <a:gdLst/>
              <a:ahLst/>
              <a:cxnLst/>
              <a:rect l="l" t="t" r="r" b="b"/>
              <a:pathLst>
                <a:path w="922655" h="144779">
                  <a:moveTo>
                    <a:pt x="48539" y="1765"/>
                  </a:moveTo>
                  <a:lnTo>
                    <a:pt x="0" y="1765"/>
                  </a:lnTo>
                  <a:lnTo>
                    <a:pt x="0" y="143002"/>
                  </a:lnTo>
                  <a:lnTo>
                    <a:pt x="23469" y="143002"/>
                  </a:lnTo>
                  <a:lnTo>
                    <a:pt x="23469" y="91274"/>
                  </a:lnTo>
                  <a:lnTo>
                    <a:pt x="48539" y="91274"/>
                  </a:lnTo>
                  <a:lnTo>
                    <a:pt x="48539" y="67614"/>
                  </a:lnTo>
                  <a:lnTo>
                    <a:pt x="23469" y="67614"/>
                  </a:lnTo>
                  <a:lnTo>
                    <a:pt x="23469" y="25247"/>
                  </a:lnTo>
                  <a:lnTo>
                    <a:pt x="48539" y="25247"/>
                  </a:lnTo>
                  <a:lnTo>
                    <a:pt x="48539" y="1765"/>
                  </a:lnTo>
                  <a:close/>
                </a:path>
                <a:path w="922655" h="144779">
                  <a:moveTo>
                    <a:pt x="80797" y="28244"/>
                  </a:moveTo>
                  <a:lnTo>
                    <a:pt x="57315" y="28244"/>
                  </a:lnTo>
                  <a:lnTo>
                    <a:pt x="57315" y="143002"/>
                  </a:lnTo>
                  <a:lnTo>
                    <a:pt x="80797" y="143002"/>
                  </a:lnTo>
                  <a:lnTo>
                    <a:pt x="80797" y="57785"/>
                  </a:lnTo>
                  <a:lnTo>
                    <a:pt x="81622" y="54381"/>
                  </a:lnTo>
                  <a:lnTo>
                    <a:pt x="84912" y="49428"/>
                  </a:lnTo>
                  <a:lnTo>
                    <a:pt x="87210" y="48196"/>
                  </a:lnTo>
                  <a:lnTo>
                    <a:pt x="120963" y="48196"/>
                  </a:lnTo>
                  <a:lnTo>
                    <a:pt x="120878" y="47078"/>
                  </a:lnTo>
                  <a:lnTo>
                    <a:pt x="119811" y="42011"/>
                  </a:lnTo>
                  <a:lnTo>
                    <a:pt x="119717" y="41490"/>
                  </a:lnTo>
                  <a:lnTo>
                    <a:pt x="80797" y="41490"/>
                  </a:lnTo>
                  <a:lnTo>
                    <a:pt x="80797" y="28244"/>
                  </a:lnTo>
                  <a:close/>
                </a:path>
                <a:path w="922655" h="144779">
                  <a:moveTo>
                    <a:pt x="120963" y="48196"/>
                  </a:moveTo>
                  <a:lnTo>
                    <a:pt x="92976" y="48196"/>
                  </a:lnTo>
                  <a:lnTo>
                    <a:pt x="94919" y="49199"/>
                  </a:lnTo>
                  <a:lnTo>
                    <a:pt x="95973" y="51193"/>
                  </a:lnTo>
                  <a:lnTo>
                    <a:pt x="97154" y="53086"/>
                  </a:lnTo>
                  <a:lnTo>
                    <a:pt x="97751" y="56197"/>
                  </a:lnTo>
                  <a:lnTo>
                    <a:pt x="97751" y="69024"/>
                  </a:lnTo>
                  <a:lnTo>
                    <a:pt x="121399" y="69024"/>
                  </a:lnTo>
                  <a:lnTo>
                    <a:pt x="121333" y="53086"/>
                  </a:lnTo>
                  <a:lnTo>
                    <a:pt x="121056" y="49428"/>
                  </a:lnTo>
                  <a:lnTo>
                    <a:pt x="120963" y="48196"/>
                  </a:lnTo>
                  <a:close/>
                </a:path>
                <a:path w="922655" h="144779">
                  <a:moveTo>
                    <a:pt x="107695" y="26479"/>
                  </a:moveTo>
                  <a:lnTo>
                    <a:pt x="96977" y="26479"/>
                  </a:lnTo>
                  <a:lnTo>
                    <a:pt x="92443" y="27952"/>
                  </a:lnTo>
                  <a:lnTo>
                    <a:pt x="85382" y="33832"/>
                  </a:lnTo>
                  <a:lnTo>
                    <a:pt x="82676" y="37363"/>
                  </a:lnTo>
                  <a:lnTo>
                    <a:pt x="80797" y="41490"/>
                  </a:lnTo>
                  <a:lnTo>
                    <a:pt x="119717" y="41490"/>
                  </a:lnTo>
                  <a:lnTo>
                    <a:pt x="107695" y="26479"/>
                  </a:lnTo>
                  <a:close/>
                </a:path>
                <a:path w="922655" h="144779">
                  <a:moveTo>
                    <a:pt x="161772" y="26479"/>
                  </a:moveTo>
                  <a:lnTo>
                    <a:pt x="129805" y="57287"/>
                  </a:lnTo>
                  <a:lnTo>
                    <a:pt x="129298" y="104165"/>
                  </a:lnTo>
                  <a:lnTo>
                    <a:pt x="129709" y="112102"/>
                  </a:lnTo>
                  <a:lnTo>
                    <a:pt x="129805" y="113974"/>
                  </a:lnTo>
                  <a:lnTo>
                    <a:pt x="131224" y="121818"/>
                  </a:lnTo>
                  <a:lnTo>
                    <a:pt x="131327" y="122389"/>
                  </a:lnTo>
                  <a:lnTo>
                    <a:pt x="161772" y="144767"/>
                  </a:lnTo>
                  <a:lnTo>
                    <a:pt x="169378" y="144160"/>
                  </a:lnTo>
                  <a:lnTo>
                    <a:pt x="191687" y="123050"/>
                  </a:lnTo>
                  <a:lnTo>
                    <a:pt x="158368" y="123050"/>
                  </a:lnTo>
                  <a:lnTo>
                    <a:pt x="156006" y="121818"/>
                  </a:lnTo>
                  <a:lnTo>
                    <a:pt x="154711" y="119341"/>
                  </a:lnTo>
                  <a:lnTo>
                    <a:pt x="153479" y="116878"/>
                  </a:lnTo>
                  <a:lnTo>
                    <a:pt x="152783" y="112102"/>
                  </a:lnTo>
                  <a:lnTo>
                    <a:pt x="152768" y="90043"/>
                  </a:lnTo>
                  <a:lnTo>
                    <a:pt x="193903" y="90043"/>
                  </a:lnTo>
                  <a:lnTo>
                    <a:pt x="193903" y="74142"/>
                  </a:lnTo>
                  <a:lnTo>
                    <a:pt x="152768" y="74142"/>
                  </a:lnTo>
                  <a:lnTo>
                    <a:pt x="152768" y="59258"/>
                  </a:lnTo>
                  <a:lnTo>
                    <a:pt x="153415" y="54546"/>
                  </a:lnTo>
                  <a:lnTo>
                    <a:pt x="154711" y="52082"/>
                  </a:lnTo>
                  <a:lnTo>
                    <a:pt x="156006" y="49491"/>
                  </a:lnTo>
                  <a:lnTo>
                    <a:pt x="158368" y="48196"/>
                  </a:lnTo>
                  <a:lnTo>
                    <a:pt x="191669" y="48196"/>
                  </a:lnTo>
                  <a:lnTo>
                    <a:pt x="189440" y="41930"/>
                  </a:lnTo>
                  <a:lnTo>
                    <a:pt x="185966" y="36372"/>
                  </a:lnTo>
                  <a:lnTo>
                    <a:pt x="181475" y="32046"/>
                  </a:lnTo>
                  <a:lnTo>
                    <a:pt x="175945" y="28954"/>
                  </a:lnTo>
                  <a:lnTo>
                    <a:pt x="169378" y="27098"/>
                  </a:lnTo>
                  <a:lnTo>
                    <a:pt x="161772" y="26479"/>
                  </a:lnTo>
                  <a:close/>
                </a:path>
                <a:path w="922655" h="144779">
                  <a:moveTo>
                    <a:pt x="193903" y="97980"/>
                  </a:moveTo>
                  <a:lnTo>
                    <a:pt x="170433" y="97980"/>
                  </a:lnTo>
                  <a:lnTo>
                    <a:pt x="170433" y="112102"/>
                  </a:lnTo>
                  <a:lnTo>
                    <a:pt x="169852" y="116751"/>
                  </a:lnTo>
                  <a:lnTo>
                    <a:pt x="167487" y="121818"/>
                  </a:lnTo>
                  <a:lnTo>
                    <a:pt x="165188" y="123050"/>
                  </a:lnTo>
                  <a:lnTo>
                    <a:pt x="191687" y="123050"/>
                  </a:lnTo>
                  <a:lnTo>
                    <a:pt x="191920" y="122389"/>
                  </a:lnTo>
                  <a:lnTo>
                    <a:pt x="193408" y="113974"/>
                  </a:lnTo>
                  <a:lnTo>
                    <a:pt x="193903" y="104165"/>
                  </a:lnTo>
                  <a:lnTo>
                    <a:pt x="193903" y="97980"/>
                  </a:lnTo>
                  <a:close/>
                </a:path>
                <a:path w="922655" h="144779">
                  <a:moveTo>
                    <a:pt x="191669" y="48196"/>
                  </a:moveTo>
                  <a:lnTo>
                    <a:pt x="165074" y="48196"/>
                  </a:lnTo>
                  <a:lnTo>
                    <a:pt x="167309" y="49491"/>
                  </a:lnTo>
                  <a:lnTo>
                    <a:pt x="168490" y="52082"/>
                  </a:lnTo>
                  <a:lnTo>
                    <a:pt x="169786" y="54546"/>
                  </a:lnTo>
                  <a:lnTo>
                    <a:pt x="170433" y="59258"/>
                  </a:lnTo>
                  <a:lnTo>
                    <a:pt x="170433" y="74142"/>
                  </a:lnTo>
                  <a:lnTo>
                    <a:pt x="193903" y="74142"/>
                  </a:lnTo>
                  <a:lnTo>
                    <a:pt x="191920" y="48902"/>
                  </a:lnTo>
                  <a:lnTo>
                    <a:pt x="191669" y="48196"/>
                  </a:lnTo>
                  <a:close/>
                </a:path>
                <a:path w="922655" h="144779">
                  <a:moveTo>
                    <a:pt x="234962" y="26479"/>
                  </a:moveTo>
                  <a:lnTo>
                    <a:pt x="202983" y="57287"/>
                  </a:lnTo>
                  <a:lnTo>
                    <a:pt x="202476" y="104165"/>
                  </a:lnTo>
                  <a:lnTo>
                    <a:pt x="202886" y="112102"/>
                  </a:lnTo>
                  <a:lnTo>
                    <a:pt x="202983" y="113974"/>
                  </a:lnTo>
                  <a:lnTo>
                    <a:pt x="204403" y="121818"/>
                  </a:lnTo>
                  <a:lnTo>
                    <a:pt x="204506" y="122389"/>
                  </a:lnTo>
                  <a:lnTo>
                    <a:pt x="207046" y="129414"/>
                  </a:lnTo>
                  <a:lnTo>
                    <a:pt x="234962" y="144767"/>
                  </a:lnTo>
                  <a:lnTo>
                    <a:pt x="242566" y="144160"/>
                  </a:lnTo>
                  <a:lnTo>
                    <a:pt x="264875" y="123050"/>
                  </a:lnTo>
                  <a:lnTo>
                    <a:pt x="231546" y="123050"/>
                  </a:lnTo>
                  <a:lnTo>
                    <a:pt x="229196" y="121818"/>
                  </a:lnTo>
                  <a:lnTo>
                    <a:pt x="225958" y="90043"/>
                  </a:lnTo>
                  <a:lnTo>
                    <a:pt x="267093" y="90043"/>
                  </a:lnTo>
                  <a:lnTo>
                    <a:pt x="267093" y="74142"/>
                  </a:lnTo>
                  <a:lnTo>
                    <a:pt x="225958" y="74142"/>
                  </a:lnTo>
                  <a:lnTo>
                    <a:pt x="225958" y="59258"/>
                  </a:lnTo>
                  <a:lnTo>
                    <a:pt x="226606" y="54546"/>
                  </a:lnTo>
                  <a:lnTo>
                    <a:pt x="227901" y="52082"/>
                  </a:lnTo>
                  <a:lnTo>
                    <a:pt x="229196" y="49491"/>
                  </a:lnTo>
                  <a:lnTo>
                    <a:pt x="231546" y="48196"/>
                  </a:lnTo>
                  <a:lnTo>
                    <a:pt x="264857" y="48196"/>
                  </a:lnTo>
                  <a:lnTo>
                    <a:pt x="262625" y="41930"/>
                  </a:lnTo>
                  <a:lnTo>
                    <a:pt x="259143" y="36372"/>
                  </a:lnTo>
                  <a:lnTo>
                    <a:pt x="254654" y="32046"/>
                  </a:lnTo>
                  <a:lnTo>
                    <a:pt x="249129" y="28954"/>
                  </a:lnTo>
                  <a:lnTo>
                    <a:pt x="242566" y="27098"/>
                  </a:lnTo>
                  <a:lnTo>
                    <a:pt x="234962" y="26479"/>
                  </a:lnTo>
                  <a:close/>
                </a:path>
                <a:path w="922655" h="144779">
                  <a:moveTo>
                    <a:pt x="267093" y="97980"/>
                  </a:moveTo>
                  <a:lnTo>
                    <a:pt x="243611" y="97980"/>
                  </a:lnTo>
                  <a:lnTo>
                    <a:pt x="243611" y="112102"/>
                  </a:lnTo>
                  <a:lnTo>
                    <a:pt x="243042" y="116751"/>
                  </a:lnTo>
                  <a:lnTo>
                    <a:pt x="240664" y="121818"/>
                  </a:lnTo>
                  <a:lnTo>
                    <a:pt x="238378" y="123050"/>
                  </a:lnTo>
                  <a:lnTo>
                    <a:pt x="264875" y="123050"/>
                  </a:lnTo>
                  <a:lnTo>
                    <a:pt x="265109" y="122389"/>
                  </a:lnTo>
                  <a:lnTo>
                    <a:pt x="266598" y="113974"/>
                  </a:lnTo>
                  <a:lnTo>
                    <a:pt x="267093" y="104165"/>
                  </a:lnTo>
                  <a:lnTo>
                    <a:pt x="267093" y="97980"/>
                  </a:lnTo>
                  <a:close/>
                </a:path>
                <a:path w="922655" h="144779">
                  <a:moveTo>
                    <a:pt x="264857" y="48196"/>
                  </a:moveTo>
                  <a:lnTo>
                    <a:pt x="238251" y="48196"/>
                  </a:lnTo>
                  <a:lnTo>
                    <a:pt x="240499" y="49491"/>
                  </a:lnTo>
                  <a:lnTo>
                    <a:pt x="241668" y="52082"/>
                  </a:lnTo>
                  <a:lnTo>
                    <a:pt x="242963" y="54546"/>
                  </a:lnTo>
                  <a:lnTo>
                    <a:pt x="243611" y="59258"/>
                  </a:lnTo>
                  <a:lnTo>
                    <a:pt x="243611" y="74142"/>
                  </a:lnTo>
                  <a:lnTo>
                    <a:pt x="267093" y="74142"/>
                  </a:lnTo>
                  <a:lnTo>
                    <a:pt x="267049" y="66205"/>
                  </a:lnTo>
                  <a:lnTo>
                    <a:pt x="266697" y="59258"/>
                  </a:lnTo>
                  <a:lnTo>
                    <a:pt x="266598" y="57287"/>
                  </a:lnTo>
                  <a:lnTo>
                    <a:pt x="265213" y="49491"/>
                  </a:lnTo>
                  <a:lnTo>
                    <a:pt x="265109" y="48902"/>
                  </a:lnTo>
                  <a:lnTo>
                    <a:pt x="264857" y="48196"/>
                  </a:lnTo>
                  <a:close/>
                </a:path>
                <a:path w="922655" h="144779">
                  <a:moveTo>
                    <a:pt x="338391" y="0"/>
                  </a:moveTo>
                  <a:lnTo>
                    <a:pt x="306690" y="29654"/>
                  </a:lnTo>
                  <a:lnTo>
                    <a:pt x="306082" y="39903"/>
                  </a:lnTo>
                  <a:lnTo>
                    <a:pt x="306082" y="104863"/>
                  </a:lnTo>
                  <a:lnTo>
                    <a:pt x="324315" y="142384"/>
                  </a:lnTo>
                  <a:lnTo>
                    <a:pt x="338391" y="144767"/>
                  </a:lnTo>
                  <a:lnTo>
                    <a:pt x="345932" y="144171"/>
                  </a:lnTo>
                  <a:lnTo>
                    <a:pt x="368963" y="121285"/>
                  </a:lnTo>
                  <a:lnTo>
                    <a:pt x="334860" y="121285"/>
                  </a:lnTo>
                  <a:lnTo>
                    <a:pt x="332511" y="120053"/>
                  </a:lnTo>
                  <a:lnTo>
                    <a:pt x="330161" y="115112"/>
                  </a:lnTo>
                  <a:lnTo>
                    <a:pt x="329564" y="110464"/>
                  </a:lnTo>
                  <a:lnTo>
                    <a:pt x="329564" y="34302"/>
                  </a:lnTo>
                  <a:lnTo>
                    <a:pt x="330093" y="30190"/>
                  </a:lnTo>
                  <a:lnTo>
                    <a:pt x="330161" y="29654"/>
                  </a:lnTo>
                  <a:lnTo>
                    <a:pt x="332511" y="24714"/>
                  </a:lnTo>
                  <a:lnTo>
                    <a:pt x="334860" y="23482"/>
                  </a:lnTo>
                  <a:lnTo>
                    <a:pt x="368963" y="23482"/>
                  </a:lnTo>
                  <a:lnTo>
                    <a:pt x="368671" y="21891"/>
                  </a:lnTo>
                  <a:lnTo>
                    <a:pt x="345932" y="595"/>
                  </a:lnTo>
                  <a:lnTo>
                    <a:pt x="338391" y="0"/>
                  </a:lnTo>
                  <a:close/>
                </a:path>
                <a:path w="922655" h="144779">
                  <a:moveTo>
                    <a:pt x="370700" y="85623"/>
                  </a:moveTo>
                  <a:lnTo>
                    <a:pt x="347217" y="85623"/>
                  </a:lnTo>
                  <a:lnTo>
                    <a:pt x="347217" y="110464"/>
                  </a:lnTo>
                  <a:lnTo>
                    <a:pt x="346701" y="114577"/>
                  </a:lnTo>
                  <a:lnTo>
                    <a:pt x="346633" y="115112"/>
                  </a:lnTo>
                  <a:lnTo>
                    <a:pt x="344284" y="120053"/>
                  </a:lnTo>
                  <a:lnTo>
                    <a:pt x="341922" y="121285"/>
                  </a:lnTo>
                  <a:lnTo>
                    <a:pt x="368963" y="121285"/>
                  </a:lnTo>
                  <a:lnTo>
                    <a:pt x="370094" y="115112"/>
                  </a:lnTo>
                  <a:lnTo>
                    <a:pt x="370193" y="114577"/>
                  </a:lnTo>
                  <a:lnTo>
                    <a:pt x="370700" y="104863"/>
                  </a:lnTo>
                  <a:lnTo>
                    <a:pt x="370700" y="85623"/>
                  </a:lnTo>
                  <a:close/>
                </a:path>
                <a:path w="922655" h="144779">
                  <a:moveTo>
                    <a:pt x="368963" y="23482"/>
                  </a:moveTo>
                  <a:lnTo>
                    <a:pt x="341922" y="23482"/>
                  </a:lnTo>
                  <a:lnTo>
                    <a:pt x="344284" y="24714"/>
                  </a:lnTo>
                  <a:lnTo>
                    <a:pt x="346633" y="29654"/>
                  </a:lnTo>
                  <a:lnTo>
                    <a:pt x="347217" y="34302"/>
                  </a:lnTo>
                  <a:lnTo>
                    <a:pt x="347217" y="59143"/>
                  </a:lnTo>
                  <a:lnTo>
                    <a:pt x="370700" y="59143"/>
                  </a:lnTo>
                  <a:lnTo>
                    <a:pt x="370700" y="39903"/>
                  </a:lnTo>
                  <a:lnTo>
                    <a:pt x="370193" y="30190"/>
                  </a:lnTo>
                  <a:lnTo>
                    <a:pt x="368963" y="23482"/>
                  </a:lnTo>
                  <a:close/>
                </a:path>
                <a:path w="922655" h="144779">
                  <a:moveTo>
                    <a:pt x="444052" y="48196"/>
                  </a:moveTo>
                  <a:lnTo>
                    <a:pt x="416814" y="48196"/>
                  </a:lnTo>
                  <a:lnTo>
                    <a:pt x="418934" y="49022"/>
                  </a:lnTo>
                  <a:lnTo>
                    <a:pt x="420230" y="50673"/>
                  </a:lnTo>
                  <a:lnTo>
                    <a:pt x="421525" y="52197"/>
                  </a:lnTo>
                  <a:lnTo>
                    <a:pt x="421913" y="53784"/>
                  </a:lnTo>
                  <a:lnTo>
                    <a:pt x="421954" y="53955"/>
                  </a:lnTo>
                  <a:lnTo>
                    <a:pt x="422046" y="54331"/>
                  </a:lnTo>
                  <a:lnTo>
                    <a:pt x="400634" y="79209"/>
                  </a:lnTo>
                  <a:lnTo>
                    <a:pt x="395985" y="82270"/>
                  </a:lnTo>
                  <a:lnTo>
                    <a:pt x="379272" y="124929"/>
                  </a:lnTo>
                  <a:lnTo>
                    <a:pt x="380764" y="130111"/>
                  </a:lnTo>
                  <a:lnTo>
                    <a:pt x="381436" y="132346"/>
                  </a:lnTo>
                  <a:lnTo>
                    <a:pt x="385622" y="137350"/>
                  </a:lnTo>
                  <a:lnTo>
                    <a:pt x="389864" y="142290"/>
                  </a:lnTo>
                  <a:lnTo>
                    <a:pt x="395274" y="144767"/>
                  </a:lnTo>
                  <a:lnTo>
                    <a:pt x="406933" y="144767"/>
                  </a:lnTo>
                  <a:lnTo>
                    <a:pt x="411048" y="143586"/>
                  </a:lnTo>
                  <a:lnTo>
                    <a:pt x="417410" y="138887"/>
                  </a:lnTo>
                  <a:lnTo>
                    <a:pt x="420052" y="135178"/>
                  </a:lnTo>
                  <a:lnTo>
                    <a:pt x="422173" y="130111"/>
                  </a:lnTo>
                  <a:lnTo>
                    <a:pt x="445691" y="130111"/>
                  </a:lnTo>
                  <a:lnTo>
                    <a:pt x="445655" y="123050"/>
                  </a:lnTo>
                  <a:lnTo>
                    <a:pt x="408990" y="123050"/>
                  </a:lnTo>
                  <a:lnTo>
                    <a:pt x="406692" y="122047"/>
                  </a:lnTo>
                  <a:lnTo>
                    <a:pt x="405053" y="120053"/>
                  </a:lnTo>
                  <a:lnTo>
                    <a:pt x="403517" y="117932"/>
                  </a:lnTo>
                  <a:lnTo>
                    <a:pt x="402755" y="114985"/>
                  </a:lnTo>
                  <a:lnTo>
                    <a:pt x="402755" y="107340"/>
                  </a:lnTo>
                  <a:lnTo>
                    <a:pt x="418058" y="90043"/>
                  </a:lnTo>
                  <a:lnTo>
                    <a:pt x="420763" y="87325"/>
                  </a:lnTo>
                  <a:lnTo>
                    <a:pt x="422173" y="85090"/>
                  </a:lnTo>
                  <a:lnTo>
                    <a:pt x="445655" y="85090"/>
                  </a:lnTo>
                  <a:lnTo>
                    <a:pt x="445655" y="62318"/>
                  </a:lnTo>
                  <a:lnTo>
                    <a:pt x="445232" y="54851"/>
                  </a:lnTo>
                  <a:lnTo>
                    <a:pt x="445148" y="53784"/>
                  </a:lnTo>
                  <a:lnTo>
                    <a:pt x="444052" y="48196"/>
                  </a:lnTo>
                  <a:close/>
                </a:path>
                <a:path w="922655" h="144779">
                  <a:moveTo>
                    <a:pt x="445691" y="130111"/>
                  </a:moveTo>
                  <a:lnTo>
                    <a:pt x="422173" y="130111"/>
                  </a:lnTo>
                  <a:lnTo>
                    <a:pt x="422173" y="132346"/>
                  </a:lnTo>
                  <a:lnTo>
                    <a:pt x="426758" y="143002"/>
                  </a:lnTo>
                  <a:lnTo>
                    <a:pt x="447420" y="143002"/>
                  </a:lnTo>
                  <a:lnTo>
                    <a:pt x="446595" y="140296"/>
                  </a:lnTo>
                  <a:lnTo>
                    <a:pt x="446062" y="137820"/>
                  </a:lnTo>
                  <a:lnTo>
                    <a:pt x="445833" y="135585"/>
                  </a:lnTo>
                  <a:lnTo>
                    <a:pt x="445710" y="132346"/>
                  </a:lnTo>
                  <a:lnTo>
                    <a:pt x="445691" y="130111"/>
                  </a:lnTo>
                  <a:close/>
                </a:path>
                <a:path w="922655" h="144779">
                  <a:moveTo>
                    <a:pt x="445655" y="85090"/>
                  </a:moveTo>
                  <a:lnTo>
                    <a:pt x="422173" y="85090"/>
                  </a:lnTo>
                  <a:lnTo>
                    <a:pt x="422173" y="115811"/>
                  </a:lnTo>
                  <a:lnTo>
                    <a:pt x="420779" y="117932"/>
                  </a:lnTo>
                  <a:lnTo>
                    <a:pt x="419404" y="119519"/>
                  </a:lnTo>
                  <a:lnTo>
                    <a:pt x="417766" y="120929"/>
                  </a:lnTo>
                  <a:lnTo>
                    <a:pt x="416229" y="122351"/>
                  </a:lnTo>
                  <a:lnTo>
                    <a:pt x="414286" y="123050"/>
                  </a:lnTo>
                  <a:lnTo>
                    <a:pt x="445655" y="123050"/>
                  </a:lnTo>
                  <a:lnTo>
                    <a:pt x="445655" y="85090"/>
                  </a:lnTo>
                  <a:close/>
                </a:path>
                <a:path w="922655" h="144779">
                  <a:moveTo>
                    <a:pt x="413880" y="26479"/>
                  </a:moveTo>
                  <a:lnTo>
                    <a:pt x="383391" y="46696"/>
                  </a:lnTo>
                  <a:lnTo>
                    <a:pt x="383290" y="46961"/>
                  </a:lnTo>
                  <a:lnTo>
                    <a:pt x="381393" y="66205"/>
                  </a:lnTo>
                  <a:lnTo>
                    <a:pt x="404875" y="66205"/>
                  </a:lnTo>
                  <a:lnTo>
                    <a:pt x="404875" y="57378"/>
                  </a:lnTo>
                  <a:lnTo>
                    <a:pt x="405367" y="54851"/>
                  </a:lnTo>
                  <a:lnTo>
                    <a:pt x="405468" y="54331"/>
                  </a:lnTo>
                  <a:lnTo>
                    <a:pt x="405574" y="53784"/>
                  </a:lnTo>
                  <a:lnTo>
                    <a:pt x="408406" y="49314"/>
                  </a:lnTo>
                  <a:lnTo>
                    <a:pt x="410692" y="48196"/>
                  </a:lnTo>
                  <a:lnTo>
                    <a:pt x="444052" y="48196"/>
                  </a:lnTo>
                  <a:lnTo>
                    <a:pt x="443810" y="46961"/>
                  </a:lnTo>
                  <a:lnTo>
                    <a:pt x="443758" y="46696"/>
                  </a:lnTo>
                  <a:lnTo>
                    <a:pt x="441462" y="40738"/>
                  </a:lnTo>
                  <a:lnTo>
                    <a:pt x="441385" y="40539"/>
                  </a:lnTo>
                  <a:lnTo>
                    <a:pt x="421724" y="27053"/>
                  </a:lnTo>
                  <a:lnTo>
                    <a:pt x="413880" y="26479"/>
                  </a:lnTo>
                  <a:close/>
                </a:path>
                <a:path w="922655" h="144779">
                  <a:moveTo>
                    <a:pt x="478002" y="103276"/>
                  </a:moveTo>
                  <a:lnTo>
                    <a:pt x="454520" y="103276"/>
                  </a:lnTo>
                  <a:lnTo>
                    <a:pt x="454520" y="113639"/>
                  </a:lnTo>
                  <a:lnTo>
                    <a:pt x="455613" y="121640"/>
                  </a:lnTo>
                  <a:lnTo>
                    <a:pt x="455637" y="121818"/>
                  </a:lnTo>
                  <a:lnTo>
                    <a:pt x="479717" y="144767"/>
                  </a:lnTo>
                  <a:lnTo>
                    <a:pt x="487718" y="144767"/>
                  </a:lnTo>
                  <a:lnTo>
                    <a:pt x="518933" y="123050"/>
                  </a:lnTo>
                  <a:lnTo>
                    <a:pt x="484187" y="123050"/>
                  </a:lnTo>
                  <a:lnTo>
                    <a:pt x="481660" y="121640"/>
                  </a:lnTo>
                  <a:lnTo>
                    <a:pt x="480123" y="118821"/>
                  </a:lnTo>
                  <a:lnTo>
                    <a:pt x="478713" y="115989"/>
                  </a:lnTo>
                  <a:lnTo>
                    <a:pt x="478002" y="110807"/>
                  </a:lnTo>
                  <a:lnTo>
                    <a:pt x="478002" y="103276"/>
                  </a:lnTo>
                  <a:close/>
                </a:path>
                <a:path w="922655" h="144779">
                  <a:moveTo>
                    <a:pt x="485775" y="26479"/>
                  </a:moveTo>
                  <a:lnTo>
                    <a:pt x="475297" y="26479"/>
                  </a:lnTo>
                  <a:lnTo>
                    <a:pt x="467537" y="29311"/>
                  </a:lnTo>
                  <a:lnTo>
                    <a:pt x="457415" y="40601"/>
                  </a:lnTo>
                  <a:lnTo>
                    <a:pt x="454875" y="47932"/>
                  </a:lnTo>
                  <a:lnTo>
                    <a:pt x="454875" y="62433"/>
                  </a:lnTo>
                  <a:lnTo>
                    <a:pt x="477017" y="90271"/>
                  </a:lnTo>
                  <a:lnTo>
                    <a:pt x="482244" y="94094"/>
                  </a:lnTo>
                  <a:lnTo>
                    <a:pt x="486181" y="97282"/>
                  </a:lnTo>
                  <a:lnTo>
                    <a:pt x="488772" y="99745"/>
                  </a:lnTo>
                  <a:lnTo>
                    <a:pt x="491477" y="102108"/>
                  </a:lnTo>
                  <a:lnTo>
                    <a:pt x="493306" y="104216"/>
                  </a:lnTo>
                  <a:lnTo>
                    <a:pt x="495185" y="107988"/>
                  </a:lnTo>
                  <a:lnTo>
                    <a:pt x="495655" y="110159"/>
                  </a:lnTo>
                  <a:lnTo>
                    <a:pt x="495641" y="115989"/>
                  </a:lnTo>
                  <a:lnTo>
                    <a:pt x="495071" y="118516"/>
                  </a:lnTo>
                  <a:lnTo>
                    <a:pt x="493890" y="120408"/>
                  </a:lnTo>
                  <a:lnTo>
                    <a:pt x="492721" y="122174"/>
                  </a:lnTo>
                  <a:lnTo>
                    <a:pt x="490664" y="123050"/>
                  </a:lnTo>
                  <a:lnTo>
                    <a:pt x="518933" y="123050"/>
                  </a:lnTo>
                  <a:lnTo>
                    <a:pt x="519137" y="122402"/>
                  </a:lnTo>
                  <a:lnTo>
                    <a:pt x="519137" y="106870"/>
                  </a:lnTo>
                  <a:lnTo>
                    <a:pt x="518284" y="102108"/>
                  </a:lnTo>
                  <a:lnTo>
                    <a:pt x="517275" y="99745"/>
                  </a:lnTo>
                  <a:lnTo>
                    <a:pt x="516496" y="97980"/>
                  </a:lnTo>
                  <a:lnTo>
                    <a:pt x="514829" y="94094"/>
                  </a:lnTo>
                  <a:lnTo>
                    <a:pt x="485952" y="68681"/>
                  </a:lnTo>
                  <a:lnTo>
                    <a:pt x="482472" y="65849"/>
                  </a:lnTo>
                  <a:lnTo>
                    <a:pt x="480834" y="64084"/>
                  </a:lnTo>
                  <a:lnTo>
                    <a:pt x="479183" y="62204"/>
                  </a:lnTo>
                  <a:lnTo>
                    <a:pt x="478358" y="59728"/>
                  </a:lnTo>
                  <a:lnTo>
                    <a:pt x="478358" y="54254"/>
                  </a:lnTo>
                  <a:lnTo>
                    <a:pt x="479005" y="52197"/>
                  </a:lnTo>
                  <a:lnTo>
                    <a:pt x="480301" y="50673"/>
                  </a:lnTo>
                  <a:lnTo>
                    <a:pt x="481596" y="49022"/>
                  </a:lnTo>
                  <a:lnTo>
                    <a:pt x="483425" y="48196"/>
                  </a:lnTo>
                  <a:lnTo>
                    <a:pt x="515762" y="48196"/>
                  </a:lnTo>
                  <a:lnTo>
                    <a:pt x="515730" y="47932"/>
                  </a:lnTo>
                  <a:lnTo>
                    <a:pt x="509738" y="36014"/>
                  </a:lnTo>
                  <a:lnTo>
                    <a:pt x="499752" y="28863"/>
                  </a:lnTo>
                  <a:lnTo>
                    <a:pt x="485775" y="26479"/>
                  </a:lnTo>
                  <a:close/>
                </a:path>
                <a:path w="922655" h="144779">
                  <a:moveTo>
                    <a:pt x="515762" y="48196"/>
                  </a:moveTo>
                  <a:lnTo>
                    <a:pt x="488594" y="48196"/>
                  </a:lnTo>
                  <a:lnTo>
                    <a:pt x="490664" y="49428"/>
                  </a:lnTo>
                  <a:lnTo>
                    <a:pt x="491959" y="51904"/>
                  </a:lnTo>
                  <a:lnTo>
                    <a:pt x="493369" y="54254"/>
                  </a:lnTo>
                  <a:lnTo>
                    <a:pt x="494068" y="58496"/>
                  </a:lnTo>
                  <a:lnTo>
                    <a:pt x="494068" y="64617"/>
                  </a:lnTo>
                  <a:lnTo>
                    <a:pt x="517728" y="64617"/>
                  </a:lnTo>
                  <a:lnTo>
                    <a:pt x="515909" y="49428"/>
                  </a:lnTo>
                  <a:lnTo>
                    <a:pt x="515861" y="49022"/>
                  </a:lnTo>
                  <a:lnTo>
                    <a:pt x="515762" y="48196"/>
                  </a:lnTo>
                  <a:close/>
                </a:path>
                <a:path w="922655" h="144779">
                  <a:moveTo>
                    <a:pt x="551192" y="1765"/>
                  </a:moveTo>
                  <a:lnTo>
                    <a:pt x="527710" y="1765"/>
                  </a:lnTo>
                  <a:lnTo>
                    <a:pt x="527710" y="143002"/>
                  </a:lnTo>
                  <a:lnTo>
                    <a:pt x="551192" y="143002"/>
                  </a:lnTo>
                  <a:lnTo>
                    <a:pt x="551258" y="56311"/>
                  </a:lnTo>
                  <a:lnTo>
                    <a:pt x="551891" y="53378"/>
                  </a:lnTo>
                  <a:lnTo>
                    <a:pt x="554837" y="49250"/>
                  </a:lnTo>
                  <a:lnTo>
                    <a:pt x="557199" y="48196"/>
                  </a:lnTo>
                  <a:lnTo>
                    <a:pt x="591828" y="48196"/>
                  </a:lnTo>
                  <a:lnTo>
                    <a:pt x="591743" y="47193"/>
                  </a:lnTo>
                  <a:lnTo>
                    <a:pt x="590562" y="42011"/>
                  </a:lnTo>
                  <a:lnTo>
                    <a:pt x="590386" y="41135"/>
                  </a:lnTo>
                  <a:lnTo>
                    <a:pt x="551192" y="41135"/>
                  </a:lnTo>
                  <a:lnTo>
                    <a:pt x="551192" y="1765"/>
                  </a:lnTo>
                  <a:close/>
                </a:path>
                <a:path w="922655" h="144779">
                  <a:moveTo>
                    <a:pt x="591828" y="48196"/>
                  </a:moveTo>
                  <a:lnTo>
                    <a:pt x="563308" y="48196"/>
                  </a:lnTo>
                  <a:lnTo>
                    <a:pt x="565462" y="49250"/>
                  </a:lnTo>
                  <a:lnTo>
                    <a:pt x="566724" y="51193"/>
                  </a:lnTo>
                  <a:lnTo>
                    <a:pt x="568134" y="53086"/>
                  </a:lnTo>
                  <a:lnTo>
                    <a:pt x="568845" y="56311"/>
                  </a:lnTo>
                  <a:lnTo>
                    <a:pt x="568845" y="143002"/>
                  </a:lnTo>
                  <a:lnTo>
                    <a:pt x="592327" y="143002"/>
                  </a:lnTo>
                  <a:lnTo>
                    <a:pt x="592239" y="53086"/>
                  </a:lnTo>
                  <a:lnTo>
                    <a:pt x="591916" y="49250"/>
                  </a:lnTo>
                  <a:lnTo>
                    <a:pt x="591828" y="48196"/>
                  </a:lnTo>
                  <a:close/>
                </a:path>
                <a:path w="922655" h="144779">
                  <a:moveTo>
                    <a:pt x="577494" y="26479"/>
                  </a:moveTo>
                  <a:lnTo>
                    <a:pt x="566788" y="26479"/>
                  </a:lnTo>
                  <a:lnTo>
                    <a:pt x="562368" y="27952"/>
                  </a:lnTo>
                  <a:lnTo>
                    <a:pt x="558965" y="30899"/>
                  </a:lnTo>
                  <a:lnTo>
                    <a:pt x="555548" y="33718"/>
                  </a:lnTo>
                  <a:lnTo>
                    <a:pt x="552958" y="37134"/>
                  </a:lnTo>
                  <a:lnTo>
                    <a:pt x="551192" y="41135"/>
                  </a:lnTo>
                  <a:lnTo>
                    <a:pt x="590386" y="41135"/>
                  </a:lnTo>
                  <a:lnTo>
                    <a:pt x="589580" y="37134"/>
                  </a:lnTo>
                  <a:lnTo>
                    <a:pt x="589495" y="36715"/>
                  </a:lnTo>
                  <a:lnTo>
                    <a:pt x="587502" y="32842"/>
                  </a:lnTo>
                  <a:lnTo>
                    <a:pt x="584555" y="30365"/>
                  </a:lnTo>
                  <a:lnTo>
                    <a:pt x="581621" y="27774"/>
                  </a:lnTo>
                  <a:lnTo>
                    <a:pt x="577494" y="26479"/>
                  </a:lnTo>
                  <a:close/>
                </a:path>
                <a:path w="922655" h="144779">
                  <a:moveTo>
                    <a:pt x="679869" y="1765"/>
                  </a:moveTo>
                  <a:lnTo>
                    <a:pt x="631316" y="1765"/>
                  </a:lnTo>
                  <a:lnTo>
                    <a:pt x="631316" y="143002"/>
                  </a:lnTo>
                  <a:lnTo>
                    <a:pt x="654799" y="143002"/>
                  </a:lnTo>
                  <a:lnTo>
                    <a:pt x="654799" y="91274"/>
                  </a:lnTo>
                  <a:lnTo>
                    <a:pt x="679869" y="91274"/>
                  </a:lnTo>
                  <a:lnTo>
                    <a:pt x="679869" y="67614"/>
                  </a:lnTo>
                  <a:lnTo>
                    <a:pt x="654799" y="67614"/>
                  </a:lnTo>
                  <a:lnTo>
                    <a:pt x="654799" y="25247"/>
                  </a:lnTo>
                  <a:lnTo>
                    <a:pt x="679869" y="25247"/>
                  </a:lnTo>
                  <a:lnTo>
                    <a:pt x="679869" y="1765"/>
                  </a:lnTo>
                  <a:close/>
                </a:path>
                <a:path w="922655" h="144779">
                  <a:moveTo>
                    <a:pt x="712127" y="1765"/>
                  </a:moveTo>
                  <a:lnTo>
                    <a:pt x="688644" y="1765"/>
                  </a:lnTo>
                  <a:lnTo>
                    <a:pt x="688644" y="143002"/>
                  </a:lnTo>
                  <a:lnTo>
                    <a:pt x="712127" y="143002"/>
                  </a:lnTo>
                  <a:lnTo>
                    <a:pt x="712127" y="1765"/>
                  </a:lnTo>
                  <a:close/>
                </a:path>
                <a:path w="922655" h="144779">
                  <a:moveTo>
                    <a:pt x="753275" y="26479"/>
                  </a:moveTo>
                  <a:lnTo>
                    <a:pt x="721463" y="57287"/>
                  </a:lnTo>
                  <a:lnTo>
                    <a:pt x="720966" y="67081"/>
                  </a:lnTo>
                  <a:lnTo>
                    <a:pt x="721010" y="105041"/>
                  </a:lnTo>
                  <a:lnTo>
                    <a:pt x="721363" y="111988"/>
                  </a:lnTo>
                  <a:lnTo>
                    <a:pt x="721463" y="113974"/>
                  </a:lnTo>
                  <a:lnTo>
                    <a:pt x="745659" y="144160"/>
                  </a:lnTo>
                  <a:lnTo>
                    <a:pt x="753275" y="144767"/>
                  </a:lnTo>
                  <a:lnTo>
                    <a:pt x="760878" y="144160"/>
                  </a:lnTo>
                  <a:lnTo>
                    <a:pt x="783314" y="123050"/>
                  </a:lnTo>
                  <a:lnTo>
                    <a:pt x="749858" y="123050"/>
                  </a:lnTo>
                  <a:lnTo>
                    <a:pt x="747509" y="121818"/>
                  </a:lnTo>
                  <a:lnTo>
                    <a:pt x="746213" y="119341"/>
                  </a:lnTo>
                  <a:lnTo>
                    <a:pt x="745032" y="116751"/>
                  </a:lnTo>
                  <a:lnTo>
                    <a:pt x="744448" y="111988"/>
                  </a:lnTo>
                  <a:lnTo>
                    <a:pt x="744448" y="59258"/>
                  </a:lnTo>
                  <a:lnTo>
                    <a:pt x="749858" y="48196"/>
                  </a:lnTo>
                  <a:lnTo>
                    <a:pt x="783296" y="48196"/>
                  </a:lnTo>
                  <a:lnTo>
                    <a:pt x="781013" y="41930"/>
                  </a:lnTo>
                  <a:lnTo>
                    <a:pt x="777455" y="36372"/>
                  </a:lnTo>
                  <a:lnTo>
                    <a:pt x="772966" y="32046"/>
                  </a:lnTo>
                  <a:lnTo>
                    <a:pt x="767441" y="28954"/>
                  </a:lnTo>
                  <a:lnTo>
                    <a:pt x="760878" y="27098"/>
                  </a:lnTo>
                  <a:lnTo>
                    <a:pt x="753275" y="26479"/>
                  </a:lnTo>
                  <a:close/>
                </a:path>
                <a:path w="922655" h="144779">
                  <a:moveTo>
                    <a:pt x="783296" y="48196"/>
                  </a:moveTo>
                  <a:lnTo>
                    <a:pt x="756564" y="48196"/>
                  </a:lnTo>
                  <a:lnTo>
                    <a:pt x="758863" y="49491"/>
                  </a:lnTo>
                  <a:lnTo>
                    <a:pt x="760069" y="51904"/>
                  </a:lnTo>
                  <a:lnTo>
                    <a:pt x="761367" y="54381"/>
                  </a:lnTo>
                  <a:lnTo>
                    <a:pt x="761453" y="54546"/>
                  </a:lnTo>
                  <a:lnTo>
                    <a:pt x="762101" y="59258"/>
                  </a:lnTo>
                  <a:lnTo>
                    <a:pt x="762101" y="111988"/>
                  </a:lnTo>
                  <a:lnTo>
                    <a:pt x="761453" y="116751"/>
                  </a:lnTo>
                  <a:lnTo>
                    <a:pt x="760158" y="119341"/>
                  </a:lnTo>
                  <a:lnTo>
                    <a:pt x="758977" y="121818"/>
                  </a:lnTo>
                  <a:lnTo>
                    <a:pt x="756691" y="123050"/>
                  </a:lnTo>
                  <a:lnTo>
                    <a:pt x="783314" y="123050"/>
                  </a:lnTo>
                  <a:lnTo>
                    <a:pt x="783553" y="122389"/>
                  </a:lnTo>
                  <a:lnTo>
                    <a:pt x="785076" y="113974"/>
                  </a:lnTo>
                  <a:lnTo>
                    <a:pt x="785538" y="105041"/>
                  </a:lnTo>
                  <a:lnTo>
                    <a:pt x="785583" y="67081"/>
                  </a:lnTo>
                  <a:lnTo>
                    <a:pt x="785178" y="59258"/>
                  </a:lnTo>
                  <a:lnTo>
                    <a:pt x="785076" y="57287"/>
                  </a:lnTo>
                  <a:lnTo>
                    <a:pt x="783660" y="49491"/>
                  </a:lnTo>
                  <a:lnTo>
                    <a:pt x="783553" y="48902"/>
                  </a:lnTo>
                  <a:lnTo>
                    <a:pt x="783296" y="48196"/>
                  </a:lnTo>
                  <a:close/>
                </a:path>
                <a:path w="922655" h="144779">
                  <a:moveTo>
                    <a:pt x="817981" y="28244"/>
                  </a:moveTo>
                  <a:lnTo>
                    <a:pt x="794499" y="28244"/>
                  </a:lnTo>
                  <a:lnTo>
                    <a:pt x="794499" y="143002"/>
                  </a:lnTo>
                  <a:lnTo>
                    <a:pt x="834047" y="143002"/>
                  </a:lnTo>
                  <a:lnTo>
                    <a:pt x="839182" y="120053"/>
                  </a:lnTo>
                  <a:lnTo>
                    <a:pt x="817981" y="120053"/>
                  </a:lnTo>
                  <a:lnTo>
                    <a:pt x="817981" y="28244"/>
                  </a:lnTo>
                  <a:close/>
                </a:path>
                <a:path w="922655" h="144779">
                  <a:moveTo>
                    <a:pt x="876769" y="57023"/>
                  </a:moveTo>
                  <a:lnTo>
                    <a:pt x="853287" y="57023"/>
                  </a:lnTo>
                  <a:lnTo>
                    <a:pt x="853287" y="143002"/>
                  </a:lnTo>
                  <a:lnTo>
                    <a:pt x="892657" y="143002"/>
                  </a:lnTo>
                  <a:lnTo>
                    <a:pt x="898552" y="120053"/>
                  </a:lnTo>
                  <a:lnTo>
                    <a:pt x="876769" y="120053"/>
                  </a:lnTo>
                  <a:lnTo>
                    <a:pt x="876769" y="57023"/>
                  </a:lnTo>
                  <a:close/>
                </a:path>
                <a:path w="922655" h="144779">
                  <a:moveTo>
                    <a:pt x="876769" y="28244"/>
                  </a:moveTo>
                  <a:lnTo>
                    <a:pt x="836866" y="28244"/>
                  </a:lnTo>
                  <a:lnTo>
                    <a:pt x="817981" y="120053"/>
                  </a:lnTo>
                  <a:lnTo>
                    <a:pt x="839182" y="120053"/>
                  </a:lnTo>
                  <a:lnTo>
                    <a:pt x="853287" y="57023"/>
                  </a:lnTo>
                  <a:lnTo>
                    <a:pt x="876769" y="57023"/>
                  </a:lnTo>
                  <a:lnTo>
                    <a:pt x="876769" y="28244"/>
                  </a:lnTo>
                  <a:close/>
                </a:path>
                <a:path w="922655" h="144779">
                  <a:moveTo>
                    <a:pt x="922134" y="28244"/>
                  </a:moveTo>
                  <a:lnTo>
                    <a:pt x="895654" y="28244"/>
                  </a:lnTo>
                  <a:lnTo>
                    <a:pt x="876769" y="120053"/>
                  </a:lnTo>
                  <a:lnTo>
                    <a:pt x="898552" y="120053"/>
                  </a:lnTo>
                  <a:lnTo>
                    <a:pt x="922134" y="28244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35000" y="5055552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27646" y="5047932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86542" y="5095577"/>
              <a:ext cx="1241425" cy="178435"/>
            </a:xfrm>
            <a:custGeom>
              <a:avLst/>
              <a:gdLst/>
              <a:ahLst/>
              <a:cxnLst/>
              <a:rect l="l" t="t" r="r" b="b"/>
              <a:pathLst>
                <a:path w="1241425" h="178435">
                  <a:moveTo>
                    <a:pt x="17653" y="1765"/>
                  </a:moveTo>
                  <a:lnTo>
                    <a:pt x="0" y="1765"/>
                  </a:lnTo>
                  <a:lnTo>
                    <a:pt x="0" y="143001"/>
                  </a:lnTo>
                  <a:lnTo>
                    <a:pt x="17653" y="143001"/>
                  </a:lnTo>
                  <a:lnTo>
                    <a:pt x="17653" y="60375"/>
                  </a:lnTo>
                  <a:lnTo>
                    <a:pt x="30855" y="60375"/>
                  </a:lnTo>
                  <a:lnTo>
                    <a:pt x="17653" y="1765"/>
                  </a:lnTo>
                  <a:close/>
                </a:path>
                <a:path w="1241425" h="178435">
                  <a:moveTo>
                    <a:pt x="30855" y="60375"/>
                  </a:moveTo>
                  <a:lnTo>
                    <a:pt x="17653" y="60375"/>
                  </a:lnTo>
                  <a:lnTo>
                    <a:pt x="35306" y="143001"/>
                  </a:lnTo>
                  <a:lnTo>
                    <a:pt x="46774" y="143001"/>
                  </a:lnTo>
                  <a:lnTo>
                    <a:pt x="54770" y="105219"/>
                  </a:lnTo>
                  <a:lnTo>
                    <a:pt x="40957" y="105219"/>
                  </a:lnTo>
                  <a:lnTo>
                    <a:pt x="30855" y="60375"/>
                  </a:lnTo>
                  <a:close/>
                </a:path>
                <a:path w="1241425" h="178435">
                  <a:moveTo>
                    <a:pt x="81915" y="60375"/>
                  </a:moveTo>
                  <a:lnTo>
                    <a:pt x="64262" y="60375"/>
                  </a:lnTo>
                  <a:lnTo>
                    <a:pt x="64262" y="143001"/>
                  </a:lnTo>
                  <a:lnTo>
                    <a:pt x="81915" y="143001"/>
                  </a:lnTo>
                  <a:lnTo>
                    <a:pt x="81915" y="60375"/>
                  </a:lnTo>
                  <a:close/>
                </a:path>
                <a:path w="1241425" h="178435">
                  <a:moveTo>
                    <a:pt x="81915" y="1765"/>
                  </a:moveTo>
                  <a:lnTo>
                    <a:pt x="64262" y="1765"/>
                  </a:lnTo>
                  <a:lnTo>
                    <a:pt x="40957" y="105219"/>
                  </a:lnTo>
                  <a:lnTo>
                    <a:pt x="54770" y="105219"/>
                  </a:lnTo>
                  <a:lnTo>
                    <a:pt x="64262" y="60375"/>
                  </a:lnTo>
                  <a:lnTo>
                    <a:pt x="81915" y="60375"/>
                  </a:lnTo>
                  <a:lnTo>
                    <a:pt x="81915" y="1765"/>
                  </a:lnTo>
                  <a:close/>
                </a:path>
                <a:path w="1241425" h="178435">
                  <a:moveTo>
                    <a:pt x="153985" y="42367"/>
                  </a:moveTo>
                  <a:lnTo>
                    <a:pt x="131584" y="42367"/>
                  </a:lnTo>
                  <a:lnTo>
                    <a:pt x="134518" y="43548"/>
                  </a:lnTo>
                  <a:lnTo>
                    <a:pt x="136410" y="45897"/>
                  </a:lnTo>
                  <a:lnTo>
                    <a:pt x="138404" y="48259"/>
                  </a:lnTo>
                  <a:lnTo>
                    <a:pt x="139407" y="51968"/>
                  </a:lnTo>
                  <a:lnTo>
                    <a:pt x="139407" y="61264"/>
                  </a:lnTo>
                  <a:lnTo>
                    <a:pt x="137934" y="64731"/>
                  </a:lnTo>
                  <a:lnTo>
                    <a:pt x="134988" y="67436"/>
                  </a:lnTo>
                  <a:lnTo>
                    <a:pt x="132168" y="70142"/>
                  </a:lnTo>
                  <a:lnTo>
                    <a:pt x="127762" y="73266"/>
                  </a:lnTo>
                  <a:lnTo>
                    <a:pt x="115989" y="80213"/>
                  </a:lnTo>
                  <a:lnTo>
                    <a:pt x="111277" y="83388"/>
                  </a:lnTo>
                  <a:lnTo>
                    <a:pt x="107632" y="86334"/>
                  </a:lnTo>
                  <a:lnTo>
                    <a:pt x="103974" y="89153"/>
                  </a:lnTo>
                  <a:lnTo>
                    <a:pt x="100799" y="93040"/>
                  </a:lnTo>
                  <a:lnTo>
                    <a:pt x="98094" y="97980"/>
                  </a:lnTo>
                  <a:lnTo>
                    <a:pt x="95504" y="102806"/>
                  </a:lnTo>
                  <a:lnTo>
                    <a:pt x="94208" y="108750"/>
                  </a:lnTo>
                  <a:lnTo>
                    <a:pt x="94208" y="125234"/>
                  </a:lnTo>
                  <a:lnTo>
                    <a:pt x="110566" y="144767"/>
                  </a:lnTo>
                  <a:lnTo>
                    <a:pt x="117513" y="144767"/>
                  </a:lnTo>
                  <a:lnTo>
                    <a:pt x="124709" y="143850"/>
                  </a:lnTo>
                  <a:lnTo>
                    <a:pt x="130756" y="141101"/>
                  </a:lnTo>
                  <a:lnTo>
                    <a:pt x="135654" y="136521"/>
                  </a:lnTo>
                  <a:lnTo>
                    <a:pt x="139407" y="130111"/>
                  </a:lnTo>
                  <a:lnTo>
                    <a:pt x="157098" y="130111"/>
                  </a:lnTo>
                  <a:lnTo>
                    <a:pt x="157086" y="128879"/>
                  </a:lnTo>
                  <a:lnTo>
                    <a:pt x="120218" y="128879"/>
                  </a:lnTo>
                  <a:lnTo>
                    <a:pt x="116992" y="127469"/>
                  </a:lnTo>
                  <a:lnTo>
                    <a:pt x="114871" y="124637"/>
                  </a:lnTo>
                  <a:lnTo>
                    <a:pt x="112864" y="121818"/>
                  </a:lnTo>
                  <a:lnTo>
                    <a:pt x="111861" y="118046"/>
                  </a:lnTo>
                  <a:lnTo>
                    <a:pt x="111861" y="107924"/>
                  </a:lnTo>
                  <a:lnTo>
                    <a:pt x="113334" y="103568"/>
                  </a:lnTo>
                  <a:lnTo>
                    <a:pt x="116281" y="100279"/>
                  </a:lnTo>
                  <a:lnTo>
                    <a:pt x="119227" y="96862"/>
                  </a:lnTo>
                  <a:lnTo>
                    <a:pt x="123405" y="93217"/>
                  </a:lnTo>
                  <a:lnTo>
                    <a:pt x="128816" y="89331"/>
                  </a:lnTo>
                  <a:lnTo>
                    <a:pt x="131762" y="87325"/>
                  </a:lnTo>
                  <a:lnTo>
                    <a:pt x="134048" y="85623"/>
                  </a:lnTo>
                  <a:lnTo>
                    <a:pt x="135699" y="84213"/>
                  </a:lnTo>
                  <a:lnTo>
                    <a:pt x="137350" y="82676"/>
                  </a:lnTo>
                  <a:lnTo>
                    <a:pt x="138582" y="81089"/>
                  </a:lnTo>
                  <a:lnTo>
                    <a:pt x="139407" y="79451"/>
                  </a:lnTo>
                  <a:lnTo>
                    <a:pt x="157060" y="79451"/>
                  </a:lnTo>
                  <a:lnTo>
                    <a:pt x="157060" y="60553"/>
                  </a:lnTo>
                  <a:lnTo>
                    <a:pt x="156710" y="54203"/>
                  </a:lnTo>
                  <a:lnTo>
                    <a:pt x="156641" y="52964"/>
                  </a:lnTo>
                  <a:lnTo>
                    <a:pt x="155533" y="47050"/>
                  </a:lnTo>
                  <a:lnTo>
                    <a:pt x="155483" y="46786"/>
                  </a:lnTo>
                  <a:lnTo>
                    <a:pt x="155384" y="46256"/>
                  </a:lnTo>
                  <a:lnTo>
                    <a:pt x="153985" y="42367"/>
                  </a:lnTo>
                  <a:close/>
                </a:path>
                <a:path w="1241425" h="178435">
                  <a:moveTo>
                    <a:pt x="157098" y="130111"/>
                  </a:moveTo>
                  <a:lnTo>
                    <a:pt x="139407" y="130111"/>
                  </a:lnTo>
                  <a:lnTo>
                    <a:pt x="139499" y="132816"/>
                  </a:lnTo>
                  <a:lnTo>
                    <a:pt x="139700" y="134353"/>
                  </a:lnTo>
                  <a:lnTo>
                    <a:pt x="140881" y="139293"/>
                  </a:lnTo>
                  <a:lnTo>
                    <a:pt x="141651" y="141101"/>
                  </a:lnTo>
                  <a:lnTo>
                    <a:pt x="141757" y="141350"/>
                  </a:lnTo>
                  <a:lnTo>
                    <a:pt x="142938" y="143001"/>
                  </a:lnTo>
                  <a:lnTo>
                    <a:pt x="158826" y="143001"/>
                  </a:lnTo>
                  <a:lnTo>
                    <a:pt x="158000" y="139826"/>
                  </a:lnTo>
                  <a:lnTo>
                    <a:pt x="157514" y="137350"/>
                  </a:lnTo>
                  <a:lnTo>
                    <a:pt x="157238" y="135051"/>
                  </a:lnTo>
                  <a:lnTo>
                    <a:pt x="157117" y="132118"/>
                  </a:lnTo>
                  <a:lnTo>
                    <a:pt x="157098" y="130111"/>
                  </a:lnTo>
                  <a:close/>
                </a:path>
                <a:path w="1241425" h="178435">
                  <a:moveTo>
                    <a:pt x="157060" y="79451"/>
                  </a:moveTo>
                  <a:lnTo>
                    <a:pt x="139407" y="79451"/>
                  </a:lnTo>
                  <a:lnTo>
                    <a:pt x="139407" y="115989"/>
                  </a:lnTo>
                  <a:lnTo>
                    <a:pt x="138696" y="118694"/>
                  </a:lnTo>
                  <a:lnTo>
                    <a:pt x="137058" y="121526"/>
                  </a:lnTo>
                  <a:lnTo>
                    <a:pt x="134467" y="124459"/>
                  </a:lnTo>
                  <a:lnTo>
                    <a:pt x="132983" y="126225"/>
                  </a:lnTo>
                  <a:lnTo>
                    <a:pt x="131849" y="127469"/>
                  </a:lnTo>
                  <a:lnTo>
                    <a:pt x="128701" y="128879"/>
                  </a:lnTo>
                  <a:lnTo>
                    <a:pt x="157086" y="128879"/>
                  </a:lnTo>
                  <a:lnTo>
                    <a:pt x="157060" y="79451"/>
                  </a:lnTo>
                  <a:close/>
                </a:path>
                <a:path w="1241425" h="178435">
                  <a:moveTo>
                    <a:pt x="138290" y="26479"/>
                  </a:moveTo>
                  <a:lnTo>
                    <a:pt x="127584" y="26479"/>
                  </a:lnTo>
                  <a:lnTo>
                    <a:pt x="119877" y="27065"/>
                  </a:lnTo>
                  <a:lnTo>
                    <a:pt x="97133" y="60553"/>
                  </a:lnTo>
                  <a:lnTo>
                    <a:pt x="97040" y="64973"/>
                  </a:lnTo>
                  <a:lnTo>
                    <a:pt x="114693" y="64973"/>
                  </a:lnTo>
                  <a:lnTo>
                    <a:pt x="114693" y="54203"/>
                  </a:lnTo>
                  <a:lnTo>
                    <a:pt x="115747" y="49606"/>
                  </a:lnTo>
                  <a:lnTo>
                    <a:pt x="117868" y="46786"/>
                  </a:lnTo>
                  <a:lnTo>
                    <a:pt x="119989" y="43840"/>
                  </a:lnTo>
                  <a:lnTo>
                    <a:pt x="123228" y="42367"/>
                  </a:lnTo>
                  <a:lnTo>
                    <a:pt x="153985" y="42367"/>
                  </a:lnTo>
                  <a:lnTo>
                    <a:pt x="153289" y="40429"/>
                  </a:lnTo>
                  <a:lnTo>
                    <a:pt x="150355" y="35483"/>
                  </a:lnTo>
                  <a:lnTo>
                    <a:pt x="145884" y="29476"/>
                  </a:lnTo>
                  <a:lnTo>
                    <a:pt x="138290" y="26479"/>
                  </a:lnTo>
                  <a:close/>
                </a:path>
                <a:path w="1241425" h="178435">
                  <a:moveTo>
                    <a:pt x="186804" y="28244"/>
                  </a:moveTo>
                  <a:lnTo>
                    <a:pt x="167741" y="28244"/>
                  </a:lnTo>
                  <a:lnTo>
                    <a:pt x="192455" y="85623"/>
                  </a:lnTo>
                  <a:lnTo>
                    <a:pt x="167741" y="143001"/>
                  </a:lnTo>
                  <a:lnTo>
                    <a:pt x="186804" y="143001"/>
                  </a:lnTo>
                  <a:lnTo>
                    <a:pt x="203758" y="98158"/>
                  </a:lnTo>
                  <a:lnTo>
                    <a:pt x="220460" y="98158"/>
                  </a:lnTo>
                  <a:lnTo>
                    <a:pt x="215061" y="85623"/>
                  </a:lnTo>
                  <a:lnTo>
                    <a:pt x="220537" y="72910"/>
                  </a:lnTo>
                  <a:lnTo>
                    <a:pt x="203758" y="72910"/>
                  </a:lnTo>
                  <a:lnTo>
                    <a:pt x="186804" y="28244"/>
                  </a:lnTo>
                  <a:close/>
                </a:path>
                <a:path w="1241425" h="178435">
                  <a:moveTo>
                    <a:pt x="220460" y="98158"/>
                  </a:moveTo>
                  <a:lnTo>
                    <a:pt x="203758" y="98158"/>
                  </a:lnTo>
                  <a:lnTo>
                    <a:pt x="220878" y="143001"/>
                  </a:lnTo>
                  <a:lnTo>
                    <a:pt x="239776" y="143001"/>
                  </a:lnTo>
                  <a:lnTo>
                    <a:pt x="220460" y="98158"/>
                  </a:lnTo>
                  <a:close/>
                </a:path>
                <a:path w="1241425" h="178435">
                  <a:moveTo>
                    <a:pt x="239776" y="28244"/>
                  </a:moveTo>
                  <a:lnTo>
                    <a:pt x="220878" y="28244"/>
                  </a:lnTo>
                  <a:lnTo>
                    <a:pt x="203758" y="72910"/>
                  </a:lnTo>
                  <a:lnTo>
                    <a:pt x="220537" y="72910"/>
                  </a:lnTo>
                  <a:lnTo>
                    <a:pt x="239776" y="28244"/>
                  </a:lnTo>
                  <a:close/>
                </a:path>
                <a:path w="1241425" h="178435">
                  <a:moveTo>
                    <a:pt x="326682" y="0"/>
                  </a:moveTo>
                  <a:lnTo>
                    <a:pt x="305727" y="0"/>
                  </a:lnTo>
                  <a:lnTo>
                    <a:pt x="298018" y="3060"/>
                  </a:lnTo>
                  <a:lnTo>
                    <a:pt x="286165" y="29362"/>
                  </a:lnTo>
                  <a:lnTo>
                    <a:pt x="286125" y="29604"/>
                  </a:lnTo>
                  <a:lnTo>
                    <a:pt x="285661" y="39369"/>
                  </a:lnTo>
                  <a:lnTo>
                    <a:pt x="285661" y="105397"/>
                  </a:lnTo>
                  <a:lnTo>
                    <a:pt x="298018" y="141706"/>
                  </a:lnTo>
                  <a:lnTo>
                    <a:pt x="305727" y="144767"/>
                  </a:lnTo>
                  <a:lnTo>
                    <a:pt x="326682" y="144767"/>
                  </a:lnTo>
                  <a:lnTo>
                    <a:pt x="334391" y="141706"/>
                  </a:lnTo>
                  <a:lnTo>
                    <a:pt x="339331" y="135585"/>
                  </a:lnTo>
                  <a:lnTo>
                    <a:pt x="342574" y="130255"/>
                  </a:lnTo>
                  <a:lnTo>
                    <a:pt x="343644" y="127114"/>
                  </a:lnTo>
                  <a:lnTo>
                    <a:pt x="312788" y="127114"/>
                  </a:lnTo>
                  <a:lnTo>
                    <a:pt x="310146" y="126466"/>
                  </a:lnTo>
                  <a:lnTo>
                    <a:pt x="303314" y="111048"/>
                  </a:lnTo>
                  <a:lnTo>
                    <a:pt x="303314" y="33718"/>
                  </a:lnTo>
                  <a:lnTo>
                    <a:pt x="303649" y="29604"/>
                  </a:lnTo>
                  <a:lnTo>
                    <a:pt x="303669" y="29362"/>
                  </a:lnTo>
                  <a:lnTo>
                    <a:pt x="312788" y="17652"/>
                  </a:lnTo>
                  <a:lnTo>
                    <a:pt x="343644" y="17652"/>
                  </a:lnTo>
                  <a:lnTo>
                    <a:pt x="342574" y="14511"/>
                  </a:lnTo>
                  <a:lnTo>
                    <a:pt x="339331" y="9182"/>
                  </a:lnTo>
                  <a:lnTo>
                    <a:pt x="334391" y="3060"/>
                  </a:lnTo>
                  <a:lnTo>
                    <a:pt x="326682" y="0"/>
                  </a:lnTo>
                  <a:close/>
                </a:path>
                <a:path w="1241425" h="178435">
                  <a:moveTo>
                    <a:pt x="346748" y="85623"/>
                  </a:moveTo>
                  <a:lnTo>
                    <a:pt x="329095" y="85623"/>
                  </a:lnTo>
                  <a:lnTo>
                    <a:pt x="329095" y="111048"/>
                  </a:lnTo>
                  <a:lnTo>
                    <a:pt x="328699" y="115163"/>
                  </a:lnTo>
                  <a:lnTo>
                    <a:pt x="328676" y="115404"/>
                  </a:lnTo>
                  <a:lnTo>
                    <a:pt x="327850" y="118465"/>
                  </a:lnTo>
                  <a:lnTo>
                    <a:pt x="327152" y="121526"/>
                  </a:lnTo>
                  <a:lnTo>
                    <a:pt x="325856" y="123761"/>
                  </a:lnTo>
                  <a:lnTo>
                    <a:pt x="322211" y="126466"/>
                  </a:lnTo>
                  <a:lnTo>
                    <a:pt x="319620" y="127114"/>
                  </a:lnTo>
                  <a:lnTo>
                    <a:pt x="343644" y="127114"/>
                  </a:lnTo>
                  <a:lnTo>
                    <a:pt x="344785" y="123761"/>
                  </a:lnTo>
                  <a:lnTo>
                    <a:pt x="344892" y="123448"/>
                  </a:lnTo>
                  <a:lnTo>
                    <a:pt x="346243" y="115404"/>
                  </a:lnTo>
                  <a:lnTo>
                    <a:pt x="346283" y="115163"/>
                  </a:lnTo>
                  <a:lnTo>
                    <a:pt x="346748" y="105397"/>
                  </a:lnTo>
                  <a:lnTo>
                    <a:pt x="346748" y="85623"/>
                  </a:lnTo>
                  <a:close/>
                </a:path>
                <a:path w="1241425" h="178435">
                  <a:moveTo>
                    <a:pt x="343644" y="17652"/>
                  </a:moveTo>
                  <a:lnTo>
                    <a:pt x="319620" y="17652"/>
                  </a:lnTo>
                  <a:lnTo>
                    <a:pt x="322211" y="18364"/>
                  </a:lnTo>
                  <a:lnTo>
                    <a:pt x="323977" y="19773"/>
                  </a:lnTo>
                  <a:lnTo>
                    <a:pt x="325856" y="21069"/>
                  </a:lnTo>
                  <a:lnTo>
                    <a:pt x="327152" y="23240"/>
                  </a:lnTo>
                  <a:lnTo>
                    <a:pt x="327850" y="26301"/>
                  </a:lnTo>
                  <a:lnTo>
                    <a:pt x="328676" y="29362"/>
                  </a:lnTo>
                  <a:lnTo>
                    <a:pt x="329095" y="33718"/>
                  </a:lnTo>
                  <a:lnTo>
                    <a:pt x="329095" y="59143"/>
                  </a:lnTo>
                  <a:lnTo>
                    <a:pt x="346748" y="59143"/>
                  </a:lnTo>
                  <a:lnTo>
                    <a:pt x="346748" y="39369"/>
                  </a:lnTo>
                  <a:lnTo>
                    <a:pt x="346283" y="29604"/>
                  </a:lnTo>
                  <a:lnTo>
                    <a:pt x="344892" y="21318"/>
                  </a:lnTo>
                  <a:lnTo>
                    <a:pt x="343644" y="17652"/>
                  </a:lnTo>
                  <a:close/>
                </a:path>
                <a:path w="1241425" h="178435">
                  <a:moveTo>
                    <a:pt x="376847" y="28244"/>
                  </a:moveTo>
                  <a:lnTo>
                    <a:pt x="359194" y="28244"/>
                  </a:lnTo>
                  <a:lnTo>
                    <a:pt x="359194" y="108927"/>
                  </a:lnTo>
                  <a:lnTo>
                    <a:pt x="359442" y="116103"/>
                  </a:lnTo>
                  <a:lnTo>
                    <a:pt x="359501" y="117800"/>
                  </a:lnTo>
                  <a:lnTo>
                    <a:pt x="360253" y="123939"/>
                  </a:lnTo>
                  <a:lnTo>
                    <a:pt x="360338" y="124637"/>
                  </a:lnTo>
                  <a:lnTo>
                    <a:pt x="360426" y="125348"/>
                  </a:lnTo>
                  <a:lnTo>
                    <a:pt x="361969" y="131573"/>
                  </a:lnTo>
                  <a:lnTo>
                    <a:pt x="364134" y="136474"/>
                  </a:lnTo>
                  <a:lnTo>
                    <a:pt x="367317" y="141820"/>
                  </a:lnTo>
                  <a:lnTo>
                    <a:pt x="367423" y="141998"/>
                  </a:lnTo>
                  <a:lnTo>
                    <a:pt x="373075" y="144767"/>
                  </a:lnTo>
                  <a:lnTo>
                    <a:pt x="386727" y="144767"/>
                  </a:lnTo>
                  <a:lnTo>
                    <a:pt x="391261" y="143357"/>
                  </a:lnTo>
                  <a:lnTo>
                    <a:pt x="398208" y="137591"/>
                  </a:lnTo>
                  <a:lnTo>
                    <a:pt x="400850" y="134111"/>
                  </a:lnTo>
                  <a:lnTo>
                    <a:pt x="402615" y="130111"/>
                  </a:lnTo>
                  <a:lnTo>
                    <a:pt x="420330" y="130111"/>
                  </a:lnTo>
                  <a:lnTo>
                    <a:pt x="420329" y="128879"/>
                  </a:lnTo>
                  <a:lnTo>
                    <a:pt x="384619" y="128879"/>
                  </a:lnTo>
                  <a:lnTo>
                    <a:pt x="381558" y="127469"/>
                  </a:lnTo>
                  <a:lnTo>
                    <a:pt x="379666" y="124637"/>
                  </a:lnTo>
                  <a:lnTo>
                    <a:pt x="377786" y="121704"/>
                  </a:lnTo>
                  <a:lnTo>
                    <a:pt x="376944" y="117800"/>
                  </a:lnTo>
                  <a:lnTo>
                    <a:pt x="376847" y="28244"/>
                  </a:lnTo>
                  <a:close/>
                </a:path>
                <a:path w="1241425" h="178435">
                  <a:moveTo>
                    <a:pt x="420330" y="130111"/>
                  </a:moveTo>
                  <a:lnTo>
                    <a:pt x="402615" y="130111"/>
                  </a:lnTo>
                  <a:lnTo>
                    <a:pt x="402615" y="132232"/>
                  </a:lnTo>
                  <a:lnTo>
                    <a:pt x="406158" y="143001"/>
                  </a:lnTo>
                  <a:lnTo>
                    <a:pt x="422046" y="143001"/>
                  </a:lnTo>
                  <a:lnTo>
                    <a:pt x="421220" y="140411"/>
                  </a:lnTo>
                  <a:lnTo>
                    <a:pt x="420687" y="138061"/>
                  </a:lnTo>
                  <a:lnTo>
                    <a:pt x="420636" y="137591"/>
                  </a:lnTo>
                  <a:lnTo>
                    <a:pt x="420516" y="136474"/>
                  </a:lnTo>
                  <a:lnTo>
                    <a:pt x="420458" y="135940"/>
                  </a:lnTo>
                  <a:lnTo>
                    <a:pt x="420331" y="133705"/>
                  </a:lnTo>
                  <a:lnTo>
                    <a:pt x="420330" y="130111"/>
                  </a:lnTo>
                  <a:close/>
                </a:path>
                <a:path w="1241425" h="178435">
                  <a:moveTo>
                    <a:pt x="420281" y="28244"/>
                  </a:moveTo>
                  <a:lnTo>
                    <a:pt x="402615" y="28244"/>
                  </a:lnTo>
                  <a:lnTo>
                    <a:pt x="402615" y="116103"/>
                  </a:lnTo>
                  <a:lnTo>
                    <a:pt x="401447" y="120522"/>
                  </a:lnTo>
                  <a:lnTo>
                    <a:pt x="399084" y="123939"/>
                  </a:lnTo>
                  <a:lnTo>
                    <a:pt x="396849" y="127228"/>
                  </a:lnTo>
                  <a:lnTo>
                    <a:pt x="393446" y="128879"/>
                  </a:lnTo>
                  <a:lnTo>
                    <a:pt x="420329" y="128879"/>
                  </a:lnTo>
                  <a:lnTo>
                    <a:pt x="420281" y="28244"/>
                  </a:lnTo>
                  <a:close/>
                </a:path>
                <a:path w="1241425" h="178435">
                  <a:moveTo>
                    <a:pt x="451231" y="28244"/>
                  </a:moveTo>
                  <a:lnTo>
                    <a:pt x="433578" y="28244"/>
                  </a:lnTo>
                  <a:lnTo>
                    <a:pt x="433578" y="143001"/>
                  </a:lnTo>
                  <a:lnTo>
                    <a:pt x="451231" y="143001"/>
                  </a:lnTo>
                  <a:lnTo>
                    <a:pt x="451231" y="55143"/>
                  </a:lnTo>
                  <a:lnTo>
                    <a:pt x="452297" y="50787"/>
                  </a:lnTo>
                  <a:lnTo>
                    <a:pt x="454418" y="47485"/>
                  </a:lnTo>
                  <a:lnTo>
                    <a:pt x="456526" y="44081"/>
                  </a:lnTo>
                  <a:lnTo>
                    <a:pt x="459651" y="42367"/>
                  </a:lnTo>
                  <a:lnTo>
                    <a:pt x="529435" y="42367"/>
                  </a:lnTo>
                  <a:lnTo>
                    <a:pt x="529394" y="42189"/>
                  </a:lnTo>
                  <a:lnTo>
                    <a:pt x="489724" y="42189"/>
                  </a:lnTo>
                  <a:lnTo>
                    <a:pt x="489611" y="41668"/>
                  </a:lnTo>
                  <a:lnTo>
                    <a:pt x="489494" y="41135"/>
                  </a:lnTo>
                  <a:lnTo>
                    <a:pt x="451231" y="41135"/>
                  </a:lnTo>
                  <a:lnTo>
                    <a:pt x="451231" y="28244"/>
                  </a:lnTo>
                  <a:close/>
                </a:path>
                <a:path w="1241425" h="178435">
                  <a:moveTo>
                    <a:pt x="499554" y="42367"/>
                  </a:moveTo>
                  <a:lnTo>
                    <a:pt x="467296" y="42367"/>
                  </a:lnTo>
                  <a:lnTo>
                    <a:pt x="469773" y="43776"/>
                  </a:lnTo>
                  <a:lnTo>
                    <a:pt x="471244" y="46723"/>
                  </a:lnTo>
                  <a:lnTo>
                    <a:pt x="472719" y="49428"/>
                  </a:lnTo>
                  <a:lnTo>
                    <a:pt x="473450" y="53606"/>
                  </a:lnTo>
                  <a:lnTo>
                    <a:pt x="473481" y="143001"/>
                  </a:lnTo>
                  <a:lnTo>
                    <a:pt x="491134" y="143001"/>
                  </a:lnTo>
                  <a:lnTo>
                    <a:pt x="491134" y="55143"/>
                  </a:lnTo>
                  <a:lnTo>
                    <a:pt x="492201" y="50787"/>
                  </a:lnTo>
                  <a:lnTo>
                    <a:pt x="494309" y="47485"/>
                  </a:lnTo>
                  <a:lnTo>
                    <a:pt x="496430" y="44081"/>
                  </a:lnTo>
                  <a:lnTo>
                    <a:pt x="499554" y="42367"/>
                  </a:lnTo>
                  <a:close/>
                </a:path>
                <a:path w="1241425" h="178435">
                  <a:moveTo>
                    <a:pt x="529435" y="42367"/>
                  </a:moveTo>
                  <a:lnTo>
                    <a:pt x="507199" y="42367"/>
                  </a:lnTo>
                  <a:lnTo>
                    <a:pt x="509676" y="43776"/>
                  </a:lnTo>
                  <a:lnTo>
                    <a:pt x="511147" y="46723"/>
                  </a:lnTo>
                  <a:lnTo>
                    <a:pt x="512610" y="49428"/>
                  </a:lnTo>
                  <a:lnTo>
                    <a:pt x="513353" y="53606"/>
                  </a:lnTo>
                  <a:lnTo>
                    <a:pt x="513384" y="143001"/>
                  </a:lnTo>
                  <a:lnTo>
                    <a:pt x="531037" y="143001"/>
                  </a:lnTo>
                  <a:lnTo>
                    <a:pt x="531037" y="53606"/>
                  </a:lnTo>
                  <a:lnTo>
                    <a:pt x="530518" y="47485"/>
                  </a:lnTo>
                  <a:lnTo>
                    <a:pt x="530453" y="46723"/>
                  </a:lnTo>
                  <a:lnTo>
                    <a:pt x="529435" y="42367"/>
                  </a:lnTo>
                  <a:close/>
                </a:path>
                <a:path w="1241425" h="178435">
                  <a:moveTo>
                    <a:pt x="516623" y="26479"/>
                  </a:moveTo>
                  <a:lnTo>
                    <a:pt x="506260" y="26479"/>
                  </a:lnTo>
                  <a:lnTo>
                    <a:pt x="501840" y="27952"/>
                  </a:lnTo>
                  <a:lnTo>
                    <a:pt x="498195" y="30899"/>
                  </a:lnTo>
                  <a:lnTo>
                    <a:pt x="494550" y="33718"/>
                  </a:lnTo>
                  <a:lnTo>
                    <a:pt x="491718" y="37490"/>
                  </a:lnTo>
                  <a:lnTo>
                    <a:pt x="489724" y="42189"/>
                  </a:lnTo>
                  <a:lnTo>
                    <a:pt x="529394" y="42189"/>
                  </a:lnTo>
                  <a:lnTo>
                    <a:pt x="528412" y="37490"/>
                  </a:lnTo>
                  <a:lnTo>
                    <a:pt x="528289" y="36893"/>
                  </a:lnTo>
                  <a:lnTo>
                    <a:pt x="528205" y="36487"/>
                  </a:lnTo>
                  <a:lnTo>
                    <a:pt x="526365" y="32842"/>
                  </a:lnTo>
                  <a:lnTo>
                    <a:pt x="526275" y="32664"/>
                  </a:lnTo>
                  <a:lnTo>
                    <a:pt x="520899" y="27952"/>
                  </a:lnTo>
                  <a:lnTo>
                    <a:pt x="521407" y="27952"/>
                  </a:lnTo>
                  <a:lnTo>
                    <a:pt x="516623" y="26479"/>
                  </a:lnTo>
                  <a:close/>
                </a:path>
                <a:path w="1241425" h="178435">
                  <a:moveTo>
                    <a:pt x="476834" y="26479"/>
                  </a:moveTo>
                  <a:lnTo>
                    <a:pt x="466356" y="26479"/>
                  </a:lnTo>
                  <a:lnTo>
                    <a:pt x="461987" y="27952"/>
                  </a:lnTo>
                  <a:lnTo>
                    <a:pt x="455358" y="33426"/>
                  </a:lnTo>
                  <a:lnTo>
                    <a:pt x="452882" y="36893"/>
                  </a:lnTo>
                  <a:lnTo>
                    <a:pt x="451231" y="41135"/>
                  </a:lnTo>
                  <a:lnTo>
                    <a:pt x="489494" y="41135"/>
                  </a:lnTo>
                  <a:lnTo>
                    <a:pt x="488568" y="36893"/>
                  </a:lnTo>
                  <a:lnTo>
                    <a:pt x="488395" y="36487"/>
                  </a:lnTo>
                  <a:lnTo>
                    <a:pt x="486549" y="32842"/>
                  </a:lnTo>
                  <a:lnTo>
                    <a:pt x="483717" y="30365"/>
                  </a:lnTo>
                  <a:lnTo>
                    <a:pt x="481091" y="27952"/>
                  </a:lnTo>
                  <a:lnTo>
                    <a:pt x="481456" y="27952"/>
                  </a:lnTo>
                  <a:lnTo>
                    <a:pt x="476834" y="26479"/>
                  </a:lnTo>
                  <a:close/>
                </a:path>
                <a:path w="1241425" h="178435">
                  <a:moveTo>
                    <a:pt x="594499" y="28244"/>
                  </a:moveTo>
                  <a:lnTo>
                    <a:pt x="576846" y="28244"/>
                  </a:lnTo>
                  <a:lnTo>
                    <a:pt x="576846" y="143001"/>
                  </a:lnTo>
                  <a:lnTo>
                    <a:pt x="594499" y="143001"/>
                  </a:lnTo>
                  <a:lnTo>
                    <a:pt x="594499" y="55143"/>
                  </a:lnTo>
                  <a:lnTo>
                    <a:pt x="595617" y="50787"/>
                  </a:lnTo>
                  <a:lnTo>
                    <a:pt x="597852" y="47485"/>
                  </a:lnTo>
                  <a:lnTo>
                    <a:pt x="600214" y="44081"/>
                  </a:lnTo>
                  <a:lnTo>
                    <a:pt x="603681" y="42367"/>
                  </a:lnTo>
                  <a:lnTo>
                    <a:pt x="635801" y="42367"/>
                  </a:lnTo>
                  <a:lnTo>
                    <a:pt x="635493" y="41135"/>
                  </a:lnTo>
                  <a:lnTo>
                    <a:pt x="594499" y="41135"/>
                  </a:lnTo>
                  <a:lnTo>
                    <a:pt x="594499" y="28244"/>
                  </a:lnTo>
                  <a:close/>
                </a:path>
                <a:path w="1241425" h="178435">
                  <a:moveTo>
                    <a:pt x="635801" y="42367"/>
                  </a:moveTo>
                  <a:lnTo>
                    <a:pt x="612508" y="42367"/>
                  </a:lnTo>
                  <a:lnTo>
                    <a:pt x="615569" y="43840"/>
                  </a:lnTo>
                  <a:lnTo>
                    <a:pt x="617448" y="46786"/>
                  </a:lnTo>
                  <a:lnTo>
                    <a:pt x="619340" y="49606"/>
                  </a:lnTo>
                  <a:lnTo>
                    <a:pt x="620184" y="53458"/>
                  </a:lnTo>
                  <a:lnTo>
                    <a:pt x="620280" y="143001"/>
                  </a:lnTo>
                  <a:lnTo>
                    <a:pt x="637933" y="143001"/>
                  </a:lnTo>
                  <a:lnTo>
                    <a:pt x="637933" y="62318"/>
                  </a:lnTo>
                  <a:lnTo>
                    <a:pt x="637683" y="55143"/>
                  </a:lnTo>
                  <a:lnTo>
                    <a:pt x="637624" y="53458"/>
                  </a:lnTo>
                  <a:lnTo>
                    <a:pt x="636887" y="47485"/>
                  </a:lnTo>
                  <a:lnTo>
                    <a:pt x="636801" y="46786"/>
                  </a:lnTo>
                  <a:lnTo>
                    <a:pt x="636697" y="45943"/>
                  </a:lnTo>
                  <a:lnTo>
                    <a:pt x="635801" y="42367"/>
                  </a:lnTo>
                  <a:close/>
                </a:path>
                <a:path w="1241425" h="178435">
                  <a:moveTo>
                    <a:pt x="624039" y="26479"/>
                  </a:moveTo>
                  <a:lnTo>
                    <a:pt x="610387" y="26479"/>
                  </a:lnTo>
                  <a:lnTo>
                    <a:pt x="605802" y="27952"/>
                  </a:lnTo>
                  <a:lnTo>
                    <a:pt x="598855" y="33718"/>
                  </a:lnTo>
                  <a:lnTo>
                    <a:pt x="596265" y="37134"/>
                  </a:lnTo>
                  <a:lnTo>
                    <a:pt x="594499" y="41135"/>
                  </a:lnTo>
                  <a:lnTo>
                    <a:pt x="635493" y="41135"/>
                  </a:lnTo>
                  <a:lnTo>
                    <a:pt x="635152" y="39775"/>
                  </a:lnTo>
                  <a:lnTo>
                    <a:pt x="632993" y="34950"/>
                  </a:lnTo>
                  <a:lnTo>
                    <a:pt x="629691" y="29311"/>
                  </a:lnTo>
                  <a:lnTo>
                    <a:pt x="624039" y="26479"/>
                  </a:lnTo>
                  <a:close/>
                </a:path>
                <a:path w="1241425" h="178435">
                  <a:moveTo>
                    <a:pt x="691870" y="26479"/>
                  </a:moveTo>
                  <a:lnTo>
                    <a:pt x="681266" y="26479"/>
                  </a:lnTo>
                  <a:lnTo>
                    <a:pt x="673777" y="27098"/>
                  </a:lnTo>
                  <a:lnTo>
                    <a:pt x="650842" y="57654"/>
                  </a:lnTo>
                  <a:lnTo>
                    <a:pt x="650379" y="103631"/>
                  </a:lnTo>
                  <a:lnTo>
                    <a:pt x="650842" y="113594"/>
                  </a:lnTo>
                  <a:lnTo>
                    <a:pt x="652230" y="122126"/>
                  </a:lnTo>
                  <a:lnTo>
                    <a:pt x="654435" y="128879"/>
                  </a:lnTo>
                  <a:lnTo>
                    <a:pt x="654548" y="129224"/>
                  </a:lnTo>
                  <a:lnTo>
                    <a:pt x="681266" y="144767"/>
                  </a:lnTo>
                  <a:lnTo>
                    <a:pt x="691870" y="144767"/>
                  </a:lnTo>
                  <a:lnTo>
                    <a:pt x="699516" y="141477"/>
                  </a:lnTo>
                  <a:lnTo>
                    <a:pt x="704227" y="134886"/>
                  </a:lnTo>
                  <a:lnTo>
                    <a:pt x="707394" y="129224"/>
                  </a:lnTo>
                  <a:lnTo>
                    <a:pt x="707504" y="128879"/>
                  </a:lnTo>
                  <a:lnTo>
                    <a:pt x="676681" y="128879"/>
                  </a:lnTo>
                  <a:lnTo>
                    <a:pt x="673328" y="127292"/>
                  </a:lnTo>
                  <a:lnTo>
                    <a:pt x="671207" y="124117"/>
                  </a:lnTo>
                  <a:lnTo>
                    <a:pt x="669160" y="120929"/>
                  </a:lnTo>
                  <a:lnTo>
                    <a:pt x="668052" y="114985"/>
                  </a:lnTo>
                  <a:lnTo>
                    <a:pt x="668032" y="88277"/>
                  </a:lnTo>
                  <a:lnTo>
                    <a:pt x="711466" y="88277"/>
                  </a:lnTo>
                  <a:lnTo>
                    <a:pt x="711466" y="75907"/>
                  </a:lnTo>
                  <a:lnTo>
                    <a:pt x="668032" y="75907"/>
                  </a:lnTo>
                  <a:lnTo>
                    <a:pt x="668032" y="56375"/>
                  </a:lnTo>
                  <a:lnTo>
                    <a:pt x="669086" y="50495"/>
                  </a:lnTo>
                  <a:lnTo>
                    <a:pt x="671207" y="47307"/>
                  </a:lnTo>
                  <a:lnTo>
                    <a:pt x="673328" y="44018"/>
                  </a:lnTo>
                  <a:lnTo>
                    <a:pt x="676681" y="42367"/>
                  </a:lnTo>
                  <a:lnTo>
                    <a:pt x="707501" y="42367"/>
                  </a:lnTo>
                  <a:lnTo>
                    <a:pt x="707394" y="42033"/>
                  </a:lnTo>
                  <a:lnTo>
                    <a:pt x="704227" y="36372"/>
                  </a:lnTo>
                  <a:lnTo>
                    <a:pt x="699516" y="29781"/>
                  </a:lnTo>
                  <a:lnTo>
                    <a:pt x="691870" y="26479"/>
                  </a:lnTo>
                  <a:close/>
                </a:path>
                <a:path w="1241425" h="178435">
                  <a:moveTo>
                    <a:pt x="711466" y="97980"/>
                  </a:moveTo>
                  <a:lnTo>
                    <a:pt x="693801" y="97980"/>
                  </a:lnTo>
                  <a:lnTo>
                    <a:pt x="693801" y="114985"/>
                  </a:lnTo>
                  <a:lnTo>
                    <a:pt x="692810" y="120929"/>
                  </a:lnTo>
                  <a:lnTo>
                    <a:pt x="690803" y="124117"/>
                  </a:lnTo>
                  <a:lnTo>
                    <a:pt x="688924" y="127292"/>
                  </a:lnTo>
                  <a:lnTo>
                    <a:pt x="685749" y="128879"/>
                  </a:lnTo>
                  <a:lnTo>
                    <a:pt x="707504" y="128879"/>
                  </a:lnTo>
                  <a:lnTo>
                    <a:pt x="709656" y="122126"/>
                  </a:lnTo>
                  <a:lnTo>
                    <a:pt x="711014" y="113594"/>
                  </a:lnTo>
                  <a:lnTo>
                    <a:pt x="711466" y="103631"/>
                  </a:lnTo>
                  <a:lnTo>
                    <a:pt x="711466" y="97980"/>
                  </a:lnTo>
                  <a:close/>
                </a:path>
                <a:path w="1241425" h="178435">
                  <a:moveTo>
                    <a:pt x="707501" y="42367"/>
                  </a:moveTo>
                  <a:lnTo>
                    <a:pt x="685622" y="42367"/>
                  </a:lnTo>
                  <a:lnTo>
                    <a:pt x="688849" y="44018"/>
                  </a:lnTo>
                  <a:lnTo>
                    <a:pt x="692810" y="50317"/>
                  </a:lnTo>
                  <a:lnTo>
                    <a:pt x="693801" y="56375"/>
                  </a:lnTo>
                  <a:lnTo>
                    <a:pt x="693801" y="75907"/>
                  </a:lnTo>
                  <a:lnTo>
                    <a:pt x="711466" y="75907"/>
                  </a:lnTo>
                  <a:lnTo>
                    <a:pt x="711346" y="64973"/>
                  </a:lnTo>
                  <a:lnTo>
                    <a:pt x="711014" y="57654"/>
                  </a:lnTo>
                  <a:lnTo>
                    <a:pt x="709656" y="49126"/>
                  </a:lnTo>
                  <a:lnTo>
                    <a:pt x="707501" y="42367"/>
                  </a:lnTo>
                  <a:close/>
                </a:path>
                <a:path w="1241425" h="178435">
                  <a:moveTo>
                    <a:pt x="784987" y="130111"/>
                  </a:moveTo>
                  <a:lnTo>
                    <a:pt x="767334" y="130111"/>
                  </a:lnTo>
                  <a:lnTo>
                    <a:pt x="767334" y="147942"/>
                  </a:lnTo>
                  <a:lnTo>
                    <a:pt x="766152" y="153708"/>
                  </a:lnTo>
                  <a:lnTo>
                    <a:pt x="763803" y="157124"/>
                  </a:lnTo>
                  <a:lnTo>
                    <a:pt x="761453" y="160654"/>
                  </a:lnTo>
                  <a:lnTo>
                    <a:pt x="757148" y="162420"/>
                  </a:lnTo>
                  <a:lnTo>
                    <a:pt x="728319" y="162420"/>
                  </a:lnTo>
                  <a:lnTo>
                    <a:pt x="728319" y="178307"/>
                  </a:lnTo>
                  <a:lnTo>
                    <a:pt x="762279" y="178307"/>
                  </a:lnTo>
                  <a:lnTo>
                    <a:pt x="768870" y="176898"/>
                  </a:lnTo>
                  <a:lnTo>
                    <a:pt x="773341" y="174078"/>
                  </a:lnTo>
                  <a:lnTo>
                    <a:pt x="777925" y="171361"/>
                  </a:lnTo>
                  <a:lnTo>
                    <a:pt x="780986" y="167309"/>
                  </a:lnTo>
                  <a:lnTo>
                    <a:pt x="782523" y="161886"/>
                  </a:lnTo>
                  <a:lnTo>
                    <a:pt x="784161" y="156476"/>
                  </a:lnTo>
                  <a:lnTo>
                    <a:pt x="784987" y="149123"/>
                  </a:lnTo>
                  <a:lnTo>
                    <a:pt x="784987" y="130111"/>
                  </a:lnTo>
                  <a:close/>
                </a:path>
                <a:path w="1241425" h="178435">
                  <a:moveTo>
                    <a:pt x="751446" y="26479"/>
                  </a:moveTo>
                  <a:lnTo>
                    <a:pt x="737793" y="26479"/>
                  </a:lnTo>
                  <a:lnTo>
                    <a:pt x="732142" y="29311"/>
                  </a:lnTo>
                  <a:lnTo>
                    <a:pt x="723900" y="62318"/>
                  </a:lnTo>
                  <a:lnTo>
                    <a:pt x="723900" y="108927"/>
                  </a:lnTo>
                  <a:lnTo>
                    <a:pt x="724150" y="116103"/>
                  </a:lnTo>
                  <a:lnTo>
                    <a:pt x="724209" y="117800"/>
                  </a:lnTo>
                  <a:lnTo>
                    <a:pt x="737793" y="144767"/>
                  </a:lnTo>
                  <a:lnTo>
                    <a:pt x="751446" y="144767"/>
                  </a:lnTo>
                  <a:lnTo>
                    <a:pt x="755980" y="143357"/>
                  </a:lnTo>
                  <a:lnTo>
                    <a:pt x="762927" y="137591"/>
                  </a:lnTo>
                  <a:lnTo>
                    <a:pt x="765568" y="134111"/>
                  </a:lnTo>
                  <a:lnTo>
                    <a:pt x="767334" y="130111"/>
                  </a:lnTo>
                  <a:lnTo>
                    <a:pt x="784987" y="130111"/>
                  </a:lnTo>
                  <a:lnTo>
                    <a:pt x="784987" y="128879"/>
                  </a:lnTo>
                  <a:lnTo>
                    <a:pt x="749325" y="128879"/>
                  </a:lnTo>
                  <a:lnTo>
                    <a:pt x="746264" y="127469"/>
                  </a:lnTo>
                  <a:lnTo>
                    <a:pt x="744385" y="124637"/>
                  </a:lnTo>
                  <a:lnTo>
                    <a:pt x="742505" y="121704"/>
                  </a:lnTo>
                  <a:lnTo>
                    <a:pt x="741663" y="117800"/>
                  </a:lnTo>
                  <a:lnTo>
                    <a:pt x="741662" y="53458"/>
                  </a:lnTo>
                  <a:lnTo>
                    <a:pt x="742505" y="49606"/>
                  </a:lnTo>
                  <a:lnTo>
                    <a:pt x="744385" y="46786"/>
                  </a:lnTo>
                  <a:lnTo>
                    <a:pt x="746264" y="43840"/>
                  </a:lnTo>
                  <a:lnTo>
                    <a:pt x="749325" y="42367"/>
                  </a:lnTo>
                  <a:lnTo>
                    <a:pt x="784987" y="42367"/>
                  </a:lnTo>
                  <a:lnTo>
                    <a:pt x="784987" y="41135"/>
                  </a:lnTo>
                  <a:lnTo>
                    <a:pt x="767334" y="41135"/>
                  </a:lnTo>
                  <a:lnTo>
                    <a:pt x="765568" y="37134"/>
                  </a:lnTo>
                  <a:lnTo>
                    <a:pt x="762927" y="33718"/>
                  </a:lnTo>
                  <a:lnTo>
                    <a:pt x="759396" y="30899"/>
                  </a:lnTo>
                  <a:lnTo>
                    <a:pt x="755980" y="27952"/>
                  </a:lnTo>
                  <a:lnTo>
                    <a:pt x="751446" y="26479"/>
                  </a:lnTo>
                  <a:close/>
                </a:path>
                <a:path w="1241425" h="178435">
                  <a:moveTo>
                    <a:pt x="784987" y="42367"/>
                  </a:moveTo>
                  <a:lnTo>
                    <a:pt x="758151" y="42367"/>
                  </a:lnTo>
                  <a:lnTo>
                    <a:pt x="761568" y="44081"/>
                  </a:lnTo>
                  <a:lnTo>
                    <a:pt x="763803" y="47485"/>
                  </a:lnTo>
                  <a:lnTo>
                    <a:pt x="766152" y="50787"/>
                  </a:lnTo>
                  <a:lnTo>
                    <a:pt x="767334" y="55143"/>
                  </a:lnTo>
                  <a:lnTo>
                    <a:pt x="767334" y="116103"/>
                  </a:lnTo>
                  <a:lnTo>
                    <a:pt x="766152" y="120522"/>
                  </a:lnTo>
                  <a:lnTo>
                    <a:pt x="761568" y="127228"/>
                  </a:lnTo>
                  <a:lnTo>
                    <a:pt x="758151" y="128879"/>
                  </a:lnTo>
                  <a:lnTo>
                    <a:pt x="784987" y="128879"/>
                  </a:lnTo>
                  <a:lnTo>
                    <a:pt x="784987" y="42367"/>
                  </a:lnTo>
                  <a:close/>
                </a:path>
                <a:path w="1241425" h="178435">
                  <a:moveTo>
                    <a:pt x="784987" y="28244"/>
                  </a:moveTo>
                  <a:lnTo>
                    <a:pt x="767334" y="28244"/>
                  </a:lnTo>
                  <a:lnTo>
                    <a:pt x="767334" y="41135"/>
                  </a:lnTo>
                  <a:lnTo>
                    <a:pt x="784987" y="41135"/>
                  </a:lnTo>
                  <a:lnTo>
                    <a:pt x="784987" y="28244"/>
                  </a:lnTo>
                  <a:close/>
                </a:path>
                <a:path w="1241425" h="178435">
                  <a:moveTo>
                    <a:pt x="857210" y="42367"/>
                  </a:moveTo>
                  <a:lnTo>
                    <a:pt x="834809" y="42367"/>
                  </a:lnTo>
                  <a:lnTo>
                    <a:pt x="837742" y="43548"/>
                  </a:lnTo>
                  <a:lnTo>
                    <a:pt x="839622" y="45897"/>
                  </a:lnTo>
                  <a:lnTo>
                    <a:pt x="841629" y="48259"/>
                  </a:lnTo>
                  <a:lnTo>
                    <a:pt x="842632" y="51968"/>
                  </a:lnTo>
                  <a:lnTo>
                    <a:pt x="842632" y="61264"/>
                  </a:lnTo>
                  <a:lnTo>
                    <a:pt x="841159" y="64731"/>
                  </a:lnTo>
                  <a:lnTo>
                    <a:pt x="838212" y="67436"/>
                  </a:lnTo>
                  <a:lnTo>
                    <a:pt x="835393" y="70142"/>
                  </a:lnTo>
                  <a:lnTo>
                    <a:pt x="830973" y="73266"/>
                  </a:lnTo>
                  <a:lnTo>
                    <a:pt x="819213" y="80213"/>
                  </a:lnTo>
                  <a:lnTo>
                    <a:pt x="814501" y="83388"/>
                  </a:lnTo>
                  <a:lnTo>
                    <a:pt x="810856" y="86334"/>
                  </a:lnTo>
                  <a:lnTo>
                    <a:pt x="807199" y="89153"/>
                  </a:lnTo>
                  <a:lnTo>
                    <a:pt x="804024" y="93040"/>
                  </a:lnTo>
                  <a:lnTo>
                    <a:pt x="801319" y="97980"/>
                  </a:lnTo>
                  <a:lnTo>
                    <a:pt x="798728" y="102806"/>
                  </a:lnTo>
                  <a:lnTo>
                    <a:pt x="797433" y="108750"/>
                  </a:lnTo>
                  <a:lnTo>
                    <a:pt x="797433" y="125234"/>
                  </a:lnTo>
                  <a:lnTo>
                    <a:pt x="799467" y="132118"/>
                  </a:lnTo>
                  <a:lnTo>
                    <a:pt x="799553" y="132410"/>
                  </a:lnTo>
                  <a:lnTo>
                    <a:pt x="803795" y="137350"/>
                  </a:lnTo>
                  <a:lnTo>
                    <a:pt x="808139" y="142290"/>
                  </a:lnTo>
                  <a:lnTo>
                    <a:pt x="813790" y="144767"/>
                  </a:lnTo>
                  <a:lnTo>
                    <a:pt x="820737" y="144767"/>
                  </a:lnTo>
                  <a:lnTo>
                    <a:pt x="827934" y="143850"/>
                  </a:lnTo>
                  <a:lnTo>
                    <a:pt x="833980" y="141101"/>
                  </a:lnTo>
                  <a:lnTo>
                    <a:pt x="838879" y="136521"/>
                  </a:lnTo>
                  <a:lnTo>
                    <a:pt x="842632" y="130111"/>
                  </a:lnTo>
                  <a:lnTo>
                    <a:pt x="860322" y="130111"/>
                  </a:lnTo>
                  <a:lnTo>
                    <a:pt x="860310" y="128879"/>
                  </a:lnTo>
                  <a:lnTo>
                    <a:pt x="823442" y="128879"/>
                  </a:lnTo>
                  <a:lnTo>
                    <a:pt x="820204" y="127469"/>
                  </a:lnTo>
                  <a:lnTo>
                    <a:pt x="818095" y="124637"/>
                  </a:lnTo>
                  <a:lnTo>
                    <a:pt x="816089" y="121818"/>
                  </a:lnTo>
                  <a:lnTo>
                    <a:pt x="815086" y="118046"/>
                  </a:lnTo>
                  <a:lnTo>
                    <a:pt x="815086" y="107924"/>
                  </a:lnTo>
                  <a:lnTo>
                    <a:pt x="816559" y="103568"/>
                  </a:lnTo>
                  <a:lnTo>
                    <a:pt x="819505" y="100279"/>
                  </a:lnTo>
                  <a:lnTo>
                    <a:pt x="822439" y="96862"/>
                  </a:lnTo>
                  <a:lnTo>
                    <a:pt x="826617" y="93217"/>
                  </a:lnTo>
                  <a:lnTo>
                    <a:pt x="832040" y="89331"/>
                  </a:lnTo>
                  <a:lnTo>
                    <a:pt x="834974" y="87325"/>
                  </a:lnTo>
                  <a:lnTo>
                    <a:pt x="837272" y="85623"/>
                  </a:lnTo>
                  <a:lnTo>
                    <a:pt x="838923" y="84213"/>
                  </a:lnTo>
                  <a:lnTo>
                    <a:pt x="840574" y="82676"/>
                  </a:lnTo>
                  <a:lnTo>
                    <a:pt x="841806" y="81089"/>
                  </a:lnTo>
                  <a:lnTo>
                    <a:pt x="842632" y="79451"/>
                  </a:lnTo>
                  <a:lnTo>
                    <a:pt x="860285" y="79451"/>
                  </a:lnTo>
                  <a:lnTo>
                    <a:pt x="860285" y="60553"/>
                  </a:lnTo>
                  <a:lnTo>
                    <a:pt x="859934" y="54203"/>
                  </a:lnTo>
                  <a:lnTo>
                    <a:pt x="859866" y="52964"/>
                  </a:lnTo>
                  <a:lnTo>
                    <a:pt x="858757" y="47050"/>
                  </a:lnTo>
                  <a:lnTo>
                    <a:pt x="858708" y="46786"/>
                  </a:lnTo>
                  <a:lnTo>
                    <a:pt x="858608" y="46256"/>
                  </a:lnTo>
                  <a:lnTo>
                    <a:pt x="857210" y="42367"/>
                  </a:lnTo>
                  <a:close/>
                </a:path>
                <a:path w="1241425" h="178435">
                  <a:moveTo>
                    <a:pt x="860322" y="130111"/>
                  </a:moveTo>
                  <a:lnTo>
                    <a:pt x="842632" y="130111"/>
                  </a:lnTo>
                  <a:lnTo>
                    <a:pt x="842723" y="132816"/>
                  </a:lnTo>
                  <a:lnTo>
                    <a:pt x="842924" y="134353"/>
                  </a:lnTo>
                  <a:lnTo>
                    <a:pt x="844105" y="139293"/>
                  </a:lnTo>
                  <a:lnTo>
                    <a:pt x="844875" y="141101"/>
                  </a:lnTo>
                  <a:lnTo>
                    <a:pt x="844981" y="141350"/>
                  </a:lnTo>
                  <a:lnTo>
                    <a:pt x="846162" y="143001"/>
                  </a:lnTo>
                  <a:lnTo>
                    <a:pt x="862050" y="143001"/>
                  </a:lnTo>
                  <a:lnTo>
                    <a:pt x="861225" y="139826"/>
                  </a:lnTo>
                  <a:lnTo>
                    <a:pt x="860727" y="137350"/>
                  </a:lnTo>
                  <a:lnTo>
                    <a:pt x="860463" y="135051"/>
                  </a:lnTo>
                  <a:lnTo>
                    <a:pt x="860342" y="132118"/>
                  </a:lnTo>
                  <a:lnTo>
                    <a:pt x="860322" y="130111"/>
                  </a:lnTo>
                  <a:close/>
                </a:path>
                <a:path w="1241425" h="178435">
                  <a:moveTo>
                    <a:pt x="860285" y="79451"/>
                  </a:moveTo>
                  <a:lnTo>
                    <a:pt x="842632" y="79451"/>
                  </a:lnTo>
                  <a:lnTo>
                    <a:pt x="842632" y="115989"/>
                  </a:lnTo>
                  <a:lnTo>
                    <a:pt x="841921" y="118694"/>
                  </a:lnTo>
                  <a:lnTo>
                    <a:pt x="840270" y="121526"/>
                  </a:lnTo>
                  <a:lnTo>
                    <a:pt x="837692" y="124459"/>
                  </a:lnTo>
                  <a:lnTo>
                    <a:pt x="836208" y="126225"/>
                  </a:lnTo>
                  <a:lnTo>
                    <a:pt x="835073" y="127469"/>
                  </a:lnTo>
                  <a:lnTo>
                    <a:pt x="831913" y="128879"/>
                  </a:lnTo>
                  <a:lnTo>
                    <a:pt x="860310" y="128879"/>
                  </a:lnTo>
                  <a:lnTo>
                    <a:pt x="860285" y="79451"/>
                  </a:lnTo>
                  <a:close/>
                </a:path>
                <a:path w="1241425" h="178435">
                  <a:moveTo>
                    <a:pt x="841514" y="26479"/>
                  </a:moveTo>
                  <a:lnTo>
                    <a:pt x="830795" y="26479"/>
                  </a:lnTo>
                  <a:lnTo>
                    <a:pt x="823095" y="27065"/>
                  </a:lnTo>
                  <a:lnTo>
                    <a:pt x="800345" y="60553"/>
                  </a:lnTo>
                  <a:lnTo>
                    <a:pt x="800252" y="64973"/>
                  </a:lnTo>
                  <a:lnTo>
                    <a:pt x="817918" y="64973"/>
                  </a:lnTo>
                  <a:lnTo>
                    <a:pt x="817918" y="54203"/>
                  </a:lnTo>
                  <a:lnTo>
                    <a:pt x="818972" y="49606"/>
                  </a:lnTo>
                  <a:lnTo>
                    <a:pt x="821093" y="46786"/>
                  </a:lnTo>
                  <a:lnTo>
                    <a:pt x="823214" y="43840"/>
                  </a:lnTo>
                  <a:lnTo>
                    <a:pt x="826452" y="42367"/>
                  </a:lnTo>
                  <a:lnTo>
                    <a:pt x="857210" y="42367"/>
                  </a:lnTo>
                  <a:lnTo>
                    <a:pt x="856513" y="40429"/>
                  </a:lnTo>
                  <a:lnTo>
                    <a:pt x="853579" y="35483"/>
                  </a:lnTo>
                  <a:lnTo>
                    <a:pt x="849109" y="29476"/>
                  </a:lnTo>
                  <a:lnTo>
                    <a:pt x="841514" y="26479"/>
                  </a:lnTo>
                  <a:close/>
                </a:path>
                <a:path w="1241425" h="178435">
                  <a:moveTo>
                    <a:pt x="899947" y="44132"/>
                  </a:moveTo>
                  <a:lnTo>
                    <a:pt x="882281" y="44132"/>
                  </a:lnTo>
                  <a:lnTo>
                    <a:pt x="882329" y="114757"/>
                  </a:lnTo>
                  <a:lnTo>
                    <a:pt x="882826" y="120992"/>
                  </a:lnTo>
                  <a:lnTo>
                    <a:pt x="882878" y="121640"/>
                  </a:lnTo>
                  <a:lnTo>
                    <a:pt x="900760" y="143001"/>
                  </a:lnTo>
                  <a:lnTo>
                    <a:pt x="919365" y="143001"/>
                  </a:lnTo>
                  <a:lnTo>
                    <a:pt x="919365" y="127114"/>
                  </a:lnTo>
                  <a:lnTo>
                    <a:pt x="908177" y="127114"/>
                  </a:lnTo>
                  <a:lnTo>
                    <a:pt x="905649" y="126352"/>
                  </a:lnTo>
                  <a:lnTo>
                    <a:pt x="899947" y="110286"/>
                  </a:lnTo>
                  <a:lnTo>
                    <a:pt x="899947" y="44132"/>
                  </a:lnTo>
                  <a:close/>
                </a:path>
                <a:path w="1241425" h="178435">
                  <a:moveTo>
                    <a:pt x="902589" y="1765"/>
                  </a:moveTo>
                  <a:lnTo>
                    <a:pt x="884936" y="1765"/>
                  </a:lnTo>
                  <a:lnTo>
                    <a:pt x="885022" y="8242"/>
                  </a:lnTo>
                  <a:lnTo>
                    <a:pt x="883818" y="13766"/>
                  </a:lnTo>
                  <a:lnTo>
                    <a:pt x="878636" y="23660"/>
                  </a:lnTo>
                  <a:lnTo>
                    <a:pt x="874877" y="26835"/>
                  </a:lnTo>
                  <a:lnTo>
                    <a:pt x="869924" y="28244"/>
                  </a:lnTo>
                  <a:lnTo>
                    <a:pt x="869924" y="44132"/>
                  </a:lnTo>
                  <a:lnTo>
                    <a:pt x="919365" y="44132"/>
                  </a:lnTo>
                  <a:lnTo>
                    <a:pt x="919365" y="28244"/>
                  </a:lnTo>
                  <a:lnTo>
                    <a:pt x="889342" y="28244"/>
                  </a:lnTo>
                  <a:lnTo>
                    <a:pt x="893114" y="27063"/>
                  </a:lnTo>
                  <a:lnTo>
                    <a:pt x="896239" y="24015"/>
                  </a:lnTo>
                  <a:lnTo>
                    <a:pt x="898702" y="19062"/>
                  </a:lnTo>
                  <a:lnTo>
                    <a:pt x="901293" y="14008"/>
                  </a:lnTo>
                  <a:lnTo>
                    <a:pt x="902589" y="8242"/>
                  </a:lnTo>
                  <a:lnTo>
                    <a:pt x="902589" y="1765"/>
                  </a:lnTo>
                  <a:close/>
                </a:path>
                <a:path w="1241425" h="178435">
                  <a:moveTo>
                    <a:pt x="942403" y="0"/>
                  </a:moveTo>
                  <a:lnTo>
                    <a:pt x="936993" y="0"/>
                  </a:lnTo>
                  <a:lnTo>
                    <a:pt x="934694" y="876"/>
                  </a:lnTo>
                  <a:lnTo>
                    <a:pt x="932815" y="2641"/>
                  </a:lnTo>
                  <a:lnTo>
                    <a:pt x="930935" y="4292"/>
                  </a:lnTo>
                  <a:lnTo>
                    <a:pt x="929982" y="6349"/>
                  </a:lnTo>
                  <a:lnTo>
                    <a:pt x="929982" y="11175"/>
                  </a:lnTo>
                  <a:lnTo>
                    <a:pt x="930935" y="13246"/>
                  </a:lnTo>
                  <a:lnTo>
                    <a:pt x="932815" y="15011"/>
                  </a:lnTo>
                  <a:lnTo>
                    <a:pt x="934808" y="16776"/>
                  </a:lnTo>
                  <a:lnTo>
                    <a:pt x="937107" y="17652"/>
                  </a:lnTo>
                  <a:lnTo>
                    <a:pt x="942289" y="17652"/>
                  </a:lnTo>
                  <a:lnTo>
                    <a:pt x="944524" y="16776"/>
                  </a:lnTo>
                  <a:lnTo>
                    <a:pt x="946404" y="15011"/>
                  </a:lnTo>
                  <a:lnTo>
                    <a:pt x="948410" y="13246"/>
                  </a:lnTo>
                  <a:lnTo>
                    <a:pt x="949413" y="11175"/>
                  </a:lnTo>
                  <a:lnTo>
                    <a:pt x="949413" y="6349"/>
                  </a:lnTo>
                  <a:lnTo>
                    <a:pt x="948461" y="4292"/>
                  </a:lnTo>
                  <a:lnTo>
                    <a:pt x="946581" y="2641"/>
                  </a:lnTo>
                  <a:lnTo>
                    <a:pt x="944702" y="876"/>
                  </a:lnTo>
                  <a:lnTo>
                    <a:pt x="942403" y="0"/>
                  </a:lnTo>
                  <a:close/>
                </a:path>
                <a:path w="1241425" h="178435">
                  <a:moveTo>
                    <a:pt x="948524" y="28244"/>
                  </a:moveTo>
                  <a:lnTo>
                    <a:pt x="930871" y="28244"/>
                  </a:lnTo>
                  <a:lnTo>
                    <a:pt x="930871" y="143001"/>
                  </a:lnTo>
                  <a:lnTo>
                    <a:pt x="948524" y="143001"/>
                  </a:lnTo>
                  <a:lnTo>
                    <a:pt x="948524" y="28244"/>
                  </a:lnTo>
                  <a:close/>
                </a:path>
                <a:path w="1241425" h="178435">
                  <a:moveTo>
                    <a:pt x="976020" y="28244"/>
                  </a:moveTo>
                  <a:lnTo>
                    <a:pt x="958367" y="28244"/>
                  </a:lnTo>
                  <a:lnTo>
                    <a:pt x="977607" y="143001"/>
                  </a:lnTo>
                  <a:lnTo>
                    <a:pt x="1001090" y="143001"/>
                  </a:lnTo>
                  <a:lnTo>
                    <a:pt x="1005116" y="118986"/>
                  </a:lnTo>
                  <a:lnTo>
                    <a:pt x="989444" y="118986"/>
                  </a:lnTo>
                  <a:lnTo>
                    <a:pt x="976020" y="28244"/>
                  </a:lnTo>
                  <a:close/>
                </a:path>
                <a:path w="1241425" h="178435">
                  <a:moveTo>
                    <a:pt x="1020330" y="28244"/>
                  </a:moveTo>
                  <a:lnTo>
                    <a:pt x="1002677" y="28244"/>
                  </a:lnTo>
                  <a:lnTo>
                    <a:pt x="989444" y="118986"/>
                  </a:lnTo>
                  <a:lnTo>
                    <a:pt x="1005116" y="118986"/>
                  </a:lnTo>
                  <a:lnTo>
                    <a:pt x="1020330" y="28244"/>
                  </a:lnTo>
                  <a:close/>
                </a:path>
                <a:path w="1241425" h="178435">
                  <a:moveTo>
                    <a:pt x="1111313" y="1765"/>
                  </a:moveTo>
                  <a:lnTo>
                    <a:pt x="1066292" y="1765"/>
                  </a:lnTo>
                  <a:lnTo>
                    <a:pt x="1066292" y="143001"/>
                  </a:lnTo>
                  <a:lnTo>
                    <a:pt x="1083945" y="143001"/>
                  </a:lnTo>
                  <a:lnTo>
                    <a:pt x="1083945" y="88277"/>
                  </a:lnTo>
                  <a:lnTo>
                    <a:pt x="1111313" y="88277"/>
                  </a:lnTo>
                  <a:lnTo>
                    <a:pt x="1111313" y="70611"/>
                  </a:lnTo>
                  <a:lnTo>
                    <a:pt x="1083945" y="70611"/>
                  </a:lnTo>
                  <a:lnTo>
                    <a:pt x="1083945" y="19418"/>
                  </a:lnTo>
                  <a:lnTo>
                    <a:pt x="1111313" y="19418"/>
                  </a:lnTo>
                  <a:lnTo>
                    <a:pt x="1111313" y="1765"/>
                  </a:lnTo>
                  <a:close/>
                </a:path>
                <a:path w="1241425" h="178435">
                  <a:moveTo>
                    <a:pt x="1163764" y="0"/>
                  </a:moveTo>
                  <a:lnTo>
                    <a:pt x="1142822" y="0"/>
                  </a:lnTo>
                  <a:lnTo>
                    <a:pt x="1135113" y="3060"/>
                  </a:lnTo>
                  <a:lnTo>
                    <a:pt x="1130160" y="9182"/>
                  </a:lnTo>
                  <a:lnTo>
                    <a:pt x="1126917" y="14511"/>
                  </a:lnTo>
                  <a:lnTo>
                    <a:pt x="1124684" y="21069"/>
                  </a:lnTo>
                  <a:lnTo>
                    <a:pt x="1124599" y="21318"/>
                  </a:lnTo>
                  <a:lnTo>
                    <a:pt x="1123248" y="29362"/>
                  </a:lnTo>
                  <a:lnTo>
                    <a:pt x="1123207" y="29604"/>
                  </a:lnTo>
                  <a:lnTo>
                    <a:pt x="1122743" y="39369"/>
                  </a:lnTo>
                  <a:lnTo>
                    <a:pt x="1122743" y="105397"/>
                  </a:lnTo>
                  <a:lnTo>
                    <a:pt x="1123207" y="115163"/>
                  </a:lnTo>
                  <a:lnTo>
                    <a:pt x="1142822" y="144767"/>
                  </a:lnTo>
                  <a:lnTo>
                    <a:pt x="1163764" y="144767"/>
                  </a:lnTo>
                  <a:lnTo>
                    <a:pt x="1171473" y="141706"/>
                  </a:lnTo>
                  <a:lnTo>
                    <a:pt x="1176413" y="135585"/>
                  </a:lnTo>
                  <a:lnTo>
                    <a:pt x="1179662" y="130255"/>
                  </a:lnTo>
                  <a:lnTo>
                    <a:pt x="1180731" y="127114"/>
                  </a:lnTo>
                  <a:lnTo>
                    <a:pt x="1149883" y="127114"/>
                  </a:lnTo>
                  <a:lnTo>
                    <a:pt x="1147229" y="126466"/>
                  </a:lnTo>
                  <a:lnTo>
                    <a:pt x="1140409" y="111048"/>
                  </a:lnTo>
                  <a:lnTo>
                    <a:pt x="1140409" y="33718"/>
                  </a:lnTo>
                  <a:lnTo>
                    <a:pt x="1149883" y="17652"/>
                  </a:lnTo>
                  <a:lnTo>
                    <a:pt x="1180731" y="17652"/>
                  </a:lnTo>
                  <a:lnTo>
                    <a:pt x="1179662" y="14511"/>
                  </a:lnTo>
                  <a:lnTo>
                    <a:pt x="1176413" y="9182"/>
                  </a:lnTo>
                  <a:lnTo>
                    <a:pt x="1171473" y="3060"/>
                  </a:lnTo>
                  <a:lnTo>
                    <a:pt x="1163764" y="0"/>
                  </a:lnTo>
                  <a:close/>
                </a:path>
                <a:path w="1241425" h="178435">
                  <a:moveTo>
                    <a:pt x="1183830" y="85623"/>
                  </a:moveTo>
                  <a:lnTo>
                    <a:pt x="1166177" y="85623"/>
                  </a:lnTo>
                  <a:lnTo>
                    <a:pt x="1166177" y="111048"/>
                  </a:lnTo>
                  <a:lnTo>
                    <a:pt x="1165793" y="115163"/>
                  </a:lnTo>
                  <a:lnTo>
                    <a:pt x="1165771" y="115404"/>
                  </a:lnTo>
                  <a:lnTo>
                    <a:pt x="1164945" y="118465"/>
                  </a:lnTo>
                  <a:lnTo>
                    <a:pt x="1164234" y="121526"/>
                  </a:lnTo>
                  <a:lnTo>
                    <a:pt x="1162939" y="123761"/>
                  </a:lnTo>
                  <a:lnTo>
                    <a:pt x="1159294" y="126466"/>
                  </a:lnTo>
                  <a:lnTo>
                    <a:pt x="1156703" y="127114"/>
                  </a:lnTo>
                  <a:lnTo>
                    <a:pt x="1180731" y="127114"/>
                  </a:lnTo>
                  <a:lnTo>
                    <a:pt x="1181873" y="123761"/>
                  </a:lnTo>
                  <a:lnTo>
                    <a:pt x="1181979" y="123448"/>
                  </a:lnTo>
                  <a:lnTo>
                    <a:pt x="1183327" y="115404"/>
                  </a:lnTo>
                  <a:lnTo>
                    <a:pt x="1183368" y="115163"/>
                  </a:lnTo>
                  <a:lnTo>
                    <a:pt x="1183830" y="105397"/>
                  </a:lnTo>
                  <a:lnTo>
                    <a:pt x="1183830" y="85623"/>
                  </a:lnTo>
                  <a:close/>
                </a:path>
                <a:path w="1241425" h="178435">
                  <a:moveTo>
                    <a:pt x="1180731" y="17652"/>
                  </a:moveTo>
                  <a:lnTo>
                    <a:pt x="1156703" y="17652"/>
                  </a:lnTo>
                  <a:lnTo>
                    <a:pt x="1159294" y="18364"/>
                  </a:lnTo>
                  <a:lnTo>
                    <a:pt x="1161059" y="19773"/>
                  </a:lnTo>
                  <a:lnTo>
                    <a:pt x="1162939" y="21069"/>
                  </a:lnTo>
                  <a:lnTo>
                    <a:pt x="1164234" y="23240"/>
                  </a:lnTo>
                  <a:lnTo>
                    <a:pt x="1164945" y="26301"/>
                  </a:lnTo>
                  <a:lnTo>
                    <a:pt x="1165771" y="29362"/>
                  </a:lnTo>
                  <a:lnTo>
                    <a:pt x="1166177" y="33718"/>
                  </a:lnTo>
                  <a:lnTo>
                    <a:pt x="1166177" y="59143"/>
                  </a:lnTo>
                  <a:lnTo>
                    <a:pt x="1183830" y="59143"/>
                  </a:lnTo>
                  <a:lnTo>
                    <a:pt x="1183830" y="39369"/>
                  </a:lnTo>
                  <a:lnTo>
                    <a:pt x="1183368" y="29604"/>
                  </a:lnTo>
                  <a:lnTo>
                    <a:pt x="1181979" y="21318"/>
                  </a:lnTo>
                  <a:lnTo>
                    <a:pt x="1180731" y="17652"/>
                  </a:lnTo>
                  <a:close/>
                </a:path>
                <a:path w="1241425" h="178435">
                  <a:moveTo>
                    <a:pt x="1241298" y="1765"/>
                  </a:moveTo>
                  <a:lnTo>
                    <a:pt x="1196276" y="1765"/>
                  </a:lnTo>
                  <a:lnTo>
                    <a:pt x="1196276" y="143001"/>
                  </a:lnTo>
                  <a:lnTo>
                    <a:pt x="1213929" y="143001"/>
                  </a:lnTo>
                  <a:lnTo>
                    <a:pt x="1213929" y="88277"/>
                  </a:lnTo>
                  <a:lnTo>
                    <a:pt x="1241298" y="88277"/>
                  </a:lnTo>
                  <a:lnTo>
                    <a:pt x="1241298" y="70611"/>
                  </a:lnTo>
                  <a:lnTo>
                    <a:pt x="1213929" y="70611"/>
                  </a:lnTo>
                  <a:lnTo>
                    <a:pt x="1213929" y="19418"/>
                  </a:lnTo>
                  <a:lnTo>
                    <a:pt x="1241298" y="19418"/>
                  </a:lnTo>
                  <a:lnTo>
                    <a:pt x="1241298" y="176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35000" y="5297373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27646" y="5289765"/>
              <a:ext cx="1635760" cy="256540"/>
            </a:xfrm>
            <a:custGeom>
              <a:avLst/>
              <a:gdLst/>
              <a:ahLst/>
              <a:cxnLst/>
              <a:rect l="l" t="t" r="r" b="b"/>
              <a:pathLst>
                <a:path w="1635760" h="256539">
                  <a:moveTo>
                    <a:pt x="1635633" y="0"/>
                  </a:move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628279" y="249440"/>
                  </a:ln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35000" y="5539206"/>
              <a:ext cx="1628775" cy="241935"/>
            </a:xfrm>
            <a:custGeom>
              <a:avLst/>
              <a:gdLst/>
              <a:ahLst/>
              <a:cxnLst/>
              <a:rect l="l" t="t" r="r" b="b"/>
              <a:pathLst>
                <a:path w="1628775" h="241935">
                  <a:moveTo>
                    <a:pt x="162827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628279" y="241820"/>
                  </a:lnTo>
                  <a:lnTo>
                    <a:pt x="1628279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27646" y="5531586"/>
              <a:ext cx="1643380" cy="257175"/>
            </a:xfrm>
            <a:custGeom>
              <a:avLst/>
              <a:gdLst/>
              <a:ahLst/>
              <a:cxnLst/>
              <a:rect l="l" t="t" r="r" b="b"/>
              <a:pathLst>
                <a:path w="1643380" h="257175">
                  <a:moveTo>
                    <a:pt x="1642986" y="249440"/>
                  </a:moveTo>
                  <a:lnTo>
                    <a:pt x="1635633" y="249440"/>
                  </a:lnTo>
                  <a:lnTo>
                    <a:pt x="1635633" y="248920"/>
                  </a:lnTo>
                  <a:lnTo>
                    <a:pt x="1635633" y="242570"/>
                  </a:lnTo>
                  <a:lnTo>
                    <a:pt x="1635633" y="15240"/>
                  </a:lnTo>
                  <a:lnTo>
                    <a:pt x="1635633" y="7620"/>
                  </a:lnTo>
                  <a:lnTo>
                    <a:pt x="1635633" y="0"/>
                  </a:lnTo>
                  <a:lnTo>
                    <a:pt x="1628279" y="0"/>
                  </a:lnTo>
                  <a:lnTo>
                    <a:pt x="1628279" y="14973"/>
                  </a:lnTo>
                  <a:lnTo>
                    <a:pt x="1628279" y="15240"/>
                  </a:lnTo>
                  <a:lnTo>
                    <a:pt x="162827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628279" y="14973"/>
                  </a:lnTo>
                  <a:lnTo>
                    <a:pt x="162827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635633" y="256540"/>
                  </a:lnTo>
                  <a:lnTo>
                    <a:pt x="1635633" y="256794"/>
                  </a:lnTo>
                  <a:lnTo>
                    <a:pt x="1642986" y="256794"/>
                  </a:lnTo>
                  <a:lnTo>
                    <a:pt x="1642986" y="24944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3" name="object 31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4777" y="5580989"/>
              <a:ext cx="174917" cy="141236"/>
            </a:xfrm>
            <a:prstGeom prst="rect">
              <a:avLst/>
            </a:prstGeom>
          </p:spPr>
        </p:pic>
      </p:grpSp>
      <p:grpSp>
        <p:nvGrpSpPr>
          <p:cNvPr id="314" name="object 314" descr=""/>
          <p:cNvGrpSpPr/>
          <p:nvPr/>
        </p:nvGrpSpPr>
        <p:grpSpPr>
          <a:xfrm>
            <a:off x="2255925" y="1871979"/>
            <a:ext cx="1159510" cy="2465705"/>
            <a:chOff x="2255925" y="1871979"/>
            <a:chExt cx="1159510" cy="2465705"/>
          </a:xfrm>
        </p:grpSpPr>
        <p:sp>
          <p:nvSpPr>
            <p:cNvPr id="315" name="object 315" descr=""/>
            <p:cNvSpPr/>
            <p:nvPr/>
          </p:nvSpPr>
          <p:spPr>
            <a:xfrm>
              <a:off x="2263279" y="1879599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2255913" y="1871979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2263279" y="2121420"/>
              <a:ext cx="1144905" cy="516255"/>
            </a:xfrm>
            <a:custGeom>
              <a:avLst/>
              <a:gdLst/>
              <a:ahLst/>
              <a:cxnLst/>
              <a:rect l="l" t="t" r="r" b="b"/>
              <a:pathLst>
                <a:path w="1144904" h="516255">
                  <a:moveTo>
                    <a:pt x="1144638" y="0"/>
                  </a:moveTo>
                  <a:lnTo>
                    <a:pt x="0" y="0"/>
                  </a:lnTo>
                  <a:lnTo>
                    <a:pt x="0" y="515886"/>
                  </a:lnTo>
                  <a:lnTo>
                    <a:pt x="1144638" y="515886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2255913" y="2113813"/>
              <a:ext cx="1159510" cy="531495"/>
            </a:xfrm>
            <a:custGeom>
              <a:avLst/>
              <a:gdLst/>
              <a:ahLst/>
              <a:cxnLst/>
              <a:rect l="l" t="t" r="r" b="b"/>
              <a:pathLst>
                <a:path w="1159510" h="531494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515620"/>
                  </a:lnTo>
                  <a:lnTo>
                    <a:pt x="1144625" y="516153"/>
                  </a:lnTo>
                  <a:lnTo>
                    <a:pt x="14706" y="516153"/>
                  </a:lnTo>
                  <a:lnTo>
                    <a:pt x="14706" y="51562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5620"/>
                  </a:lnTo>
                  <a:lnTo>
                    <a:pt x="0" y="530860"/>
                  </a:lnTo>
                  <a:lnTo>
                    <a:pt x="7353" y="530860"/>
                  </a:lnTo>
                  <a:lnTo>
                    <a:pt x="7353" y="523506"/>
                  </a:lnTo>
                  <a:lnTo>
                    <a:pt x="14706" y="523506"/>
                  </a:lnTo>
                  <a:lnTo>
                    <a:pt x="1144625" y="523506"/>
                  </a:lnTo>
                  <a:lnTo>
                    <a:pt x="1151991" y="523506"/>
                  </a:lnTo>
                  <a:lnTo>
                    <a:pt x="1151991" y="530872"/>
                  </a:lnTo>
                  <a:lnTo>
                    <a:pt x="1159344" y="530872"/>
                  </a:lnTo>
                  <a:lnTo>
                    <a:pt x="1159344" y="516153"/>
                  </a:lnTo>
                  <a:lnTo>
                    <a:pt x="1151991" y="516153"/>
                  </a:lnTo>
                  <a:lnTo>
                    <a:pt x="1151991" y="515620"/>
                  </a:lnTo>
                  <a:lnTo>
                    <a:pt x="1159344" y="515620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2263279" y="2637320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2255913" y="2629699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2558126" y="2689136"/>
              <a:ext cx="554990" cy="144780"/>
            </a:xfrm>
            <a:custGeom>
              <a:avLst/>
              <a:gdLst/>
              <a:ahLst/>
              <a:cxnLst/>
              <a:rect l="l" t="t" r="r" b="b"/>
              <a:pathLst>
                <a:path w="554989" h="144780">
                  <a:moveTo>
                    <a:pt x="41008" y="0"/>
                  </a:moveTo>
                  <a:lnTo>
                    <a:pt x="20065" y="0"/>
                  </a:lnTo>
                  <a:lnTo>
                    <a:pt x="12357" y="3060"/>
                  </a:lnTo>
                  <a:lnTo>
                    <a:pt x="502" y="29362"/>
                  </a:lnTo>
                  <a:lnTo>
                    <a:pt x="462" y="29604"/>
                  </a:lnTo>
                  <a:lnTo>
                    <a:pt x="0" y="39369"/>
                  </a:lnTo>
                  <a:lnTo>
                    <a:pt x="0" y="105397"/>
                  </a:lnTo>
                  <a:lnTo>
                    <a:pt x="12357" y="141706"/>
                  </a:lnTo>
                  <a:lnTo>
                    <a:pt x="20065" y="144767"/>
                  </a:lnTo>
                  <a:lnTo>
                    <a:pt x="41008" y="144767"/>
                  </a:lnTo>
                  <a:lnTo>
                    <a:pt x="48717" y="141706"/>
                  </a:lnTo>
                  <a:lnTo>
                    <a:pt x="53670" y="135585"/>
                  </a:lnTo>
                  <a:lnTo>
                    <a:pt x="56911" y="130255"/>
                  </a:lnTo>
                  <a:lnTo>
                    <a:pt x="57979" y="127114"/>
                  </a:lnTo>
                  <a:lnTo>
                    <a:pt x="27127" y="127114"/>
                  </a:lnTo>
                  <a:lnTo>
                    <a:pt x="24472" y="126466"/>
                  </a:lnTo>
                  <a:lnTo>
                    <a:pt x="17652" y="111048"/>
                  </a:lnTo>
                  <a:lnTo>
                    <a:pt x="17652" y="33718"/>
                  </a:lnTo>
                  <a:lnTo>
                    <a:pt x="27127" y="17652"/>
                  </a:lnTo>
                  <a:lnTo>
                    <a:pt x="57979" y="17652"/>
                  </a:lnTo>
                  <a:lnTo>
                    <a:pt x="56911" y="14511"/>
                  </a:lnTo>
                  <a:lnTo>
                    <a:pt x="53670" y="9182"/>
                  </a:lnTo>
                  <a:lnTo>
                    <a:pt x="48717" y="3060"/>
                  </a:lnTo>
                  <a:lnTo>
                    <a:pt x="41008" y="0"/>
                  </a:lnTo>
                  <a:close/>
                </a:path>
                <a:path w="554989" h="144780">
                  <a:moveTo>
                    <a:pt x="61074" y="85623"/>
                  </a:moveTo>
                  <a:lnTo>
                    <a:pt x="43421" y="85623"/>
                  </a:lnTo>
                  <a:lnTo>
                    <a:pt x="43421" y="111048"/>
                  </a:lnTo>
                  <a:lnTo>
                    <a:pt x="43037" y="115163"/>
                  </a:lnTo>
                  <a:lnTo>
                    <a:pt x="43014" y="115404"/>
                  </a:lnTo>
                  <a:lnTo>
                    <a:pt x="42189" y="118465"/>
                  </a:lnTo>
                  <a:lnTo>
                    <a:pt x="41478" y="121526"/>
                  </a:lnTo>
                  <a:lnTo>
                    <a:pt x="40182" y="123761"/>
                  </a:lnTo>
                  <a:lnTo>
                    <a:pt x="36537" y="126466"/>
                  </a:lnTo>
                  <a:lnTo>
                    <a:pt x="33947" y="127114"/>
                  </a:lnTo>
                  <a:lnTo>
                    <a:pt x="57979" y="127114"/>
                  </a:lnTo>
                  <a:lnTo>
                    <a:pt x="59118" y="123761"/>
                  </a:lnTo>
                  <a:lnTo>
                    <a:pt x="59224" y="123448"/>
                  </a:lnTo>
                  <a:lnTo>
                    <a:pt x="60571" y="115404"/>
                  </a:lnTo>
                  <a:lnTo>
                    <a:pt x="60612" y="115163"/>
                  </a:lnTo>
                  <a:lnTo>
                    <a:pt x="61074" y="105397"/>
                  </a:lnTo>
                  <a:lnTo>
                    <a:pt x="61074" y="85623"/>
                  </a:lnTo>
                  <a:close/>
                </a:path>
                <a:path w="554989" h="144780">
                  <a:moveTo>
                    <a:pt x="57979" y="17652"/>
                  </a:moveTo>
                  <a:lnTo>
                    <a:pt x="33947" y="17652"/>
                  </a:lnTo>
                  <a:lnTo>
                    <a:pt x="36537" y="18364"/>
                  </a:lnTo>
                  <a:lnTo>
                    <a:pt x="38303" y="19773"/>
                  </a:lnTo>
                  <a:lnTo>
                    <a:pt x="40182" y="21069"/>
                  </a:lnTo>
                  <a:lnTo>
                    <a:pt x="41478" y="23240"/>
                  </a:lnTo>
                  <a:lnTo>
                    <a:pt x="42189" y="26301"/>
                  </a:lnTo>
                  <a:lnTo>
                    <a:pt x="43014" y="29362"/>
                  </a:lnTo>
                  <a:lnTo>
                    <a:pt x="43421" y="33718"/>
                  </a:lnTo>
                  <a:lnTo>
                    <a:pt x="43421" y="59143"/>
                  </a:lnTo>
                  <a:lnTo>
                    <a:pt x="61074" y="59143"/>
                  </a:lnTo>
                  <a:lnTo>
                    <a:pt x="61074" y="39369"/>
                  </a:lnTo>
                  <a:lnTo>
                    <a:pt x="60612" y="29604"/>
                  </a:lnTo>
                  <a:lnTo>
                    <a:pt x="59224" y="21318"/>
                  </a:lnTo>
                  <a:lnTo>
                    <a:pt x="57979" y="17652"/>
                  </a:lnTo>
                  <a:close/>
                </a:path>
                <a:path w="554989" h="144780">
                  <a:moveTo>
                    <a:pt x="87642" y="1765"/>
                  </a:moveTo>
                  <a:lnTo>
                    <a:pt x="69989" y="1765"/>
                  </a:lnTo>
                  <a:lnTo>
                    <a:pt x="69989" y="143001"/>
                  </a:lnTo>
                  <a:lnTo>
                    <a:pt x="87642" y="143001"/>
                  </a:lnTo>
                  <a:lnTo>
                    <a:pt x="87642" y="81216"/>
                  </a:lnTo>
                  <a:lnTo>
                    <a:pt x="134251" y="81216"/>
                  </a:lnTo>
                  <a:lnTo>
                    <a:pt x="134251" y="63550"/>
                  </a:lnTo>
                  <a:lnTo>
                    <a:pt x="87642" y="63550"/>
                  </a:lnTo>
                  <a:lnTo>
                    <a:pt x="87642" y="1765"/>
                  </a:lnTo>
                  <a:close/>
                </a:path>
                <a:path w="554989" h="144780">
                  <a:moveTo>
                    <a:pt x="134251" y="81216"/>
                  </a:moveTo>
                  <a:lnTo>
                    <a:pt x="116598" y="81216"/>
                  </a:lnTo>
                  <a:lnTo>
                    <a:pt x="116598" y="143001"/>
                  </a:lnTo>
                  <a:lnTo>
                    <a:pt x="134251" y="143001"/>
                  </a:lnTo>
                  <a:lnTo>
                    <a:pt x="134251" y="81216"/>
                  </a:lnTo>
                  <a:close/>
                </a:path>
                <a:path w="554989" h="144780">
                  <a:moveTo>
                    <a:pt x="134251" y="1765"/>
                  </a:moveTo>
                  <a:lnTo>
                    <a:pt x="116598" y="1765"/>
                  </a:lnTo>
                  <a:lnTo>
                    <a:pt x="116598" y="63550"/>
                  </a:lnTo>
                  <a:lnTo>
                    <a:pt x="134251" y="63550"/>
                  </a:lnTo>
                  <a:lnTo>
                    <a:pt x="134251" y="1765"/>
                  </a:lnTo>
                  <a:close/>
                </a:path>
                <a:path w="554989" h="144780">
                  <a:moveTo>
                    <a:pt x="188112" y="1765"/>
                  </a:moveTo>
                  <a:lnTo>
                    <a:pt x="143090" y="1765"/>
                  </a:lnTo>
                  <a:lnTo>
                    <a:pt x="143090" y="143001"/>
                  </a:lnTo>
                  <a:lnTo>
                    <a:pt x="160743" y="143001"/>
                  </a:lnTo>
                  <a:lnTo>
                    <a:pt x="160743" y="88277"/>
                  </a:lnTo>
                  <a:lnTo>
                    <a:pt x="188112" y="88277"/>
                  </a:lnTo>
                  <a:lnTo>
                    <a:pt x="188112" y="70611"/>
                  </a:lnTo>
                  <a:lnTo>
                    <a:pt x="160743" y="70611"/>
                  </a:lnTo>
                  <a:lnTo>
                    <a:pt x="160743" y="19418"/>
                  </a:lnTo>
                  <a:lnTo>
                    <a:pt x="188112" y="19418"/>
                  </a:lnTo>
                  <a:lnTo>
                    <a:pt x="188112" y="1765"/>
                  </a:lnTo>
                  <a:close/>
                </a:path>
                <a:path w="554989" h="144780">
                  <a:moveTo>
                    <a:pt x="244538" y="1765"/>
                  </a:moveTo>
                  <a:lnTo>
                    <a:pt x="226885" y="1765"/>
                  </a:lnTo>
                  <a:lnTo>
                    <a:pt x="226885" y="143001"/>
                  </a:lnTo>
                  <a:lnTo>
                    <a:pt x="244538" y="143001"/>
                  </a:lnTo>
                  <a:lnTo>
                    <a:pt x="244538" y="60375"/>
                  </a:lnTo>
                  <a:lnTo>
                    <a:pt x="257741" y="60375"/>
                  </a:lnTo>
                  <a:lnTo>
                    <a:pt x="244538" y="1765"/>
                  </a:lnTo>
                  <a:close/>
                </a:path>
                <a:path w="554989" h="144780">
                  <a:moveTo>
                    <a:pt x="257741" y="60375"/>
                  </a:moveTo>
                  <a:lnTo>
                    <a:pt x="244538" y="60375"/>
                  </a:lnTo>
                  <a:lnTo>
                    <a:pt x="262191" y="143001"/>
                  </a:lnTo>
                  <a:lnTo>
                    <a:pt x="273672" y="143001"/>
                  </a:lnTo>
                  <a:lnTo>
                    <a:pt x="281663" y="105219"/>
                  </a:lnTo>
                  <a:lnTo>
                    <a:pt x="267842" y="105219"/>
                  </a:lnTo>
                  <a:lnTo>
                    <a:pt x="257741" y="60375"/>
                  </a:lnTo>
                  <a:close/>
                </a:path>
                <a:path w="554989" h="144780">
                  <a:moveTo>
                    <a:pt x="308800" y="60375"/>
                  </a:moveTo>
                  <a:lnTo>
                    <a:pt x="291147" y="60375"/>
                  </a:lnTo>
                  <a:lnTo>
                    <a:pt x="291147" y="143001"/>
                  </a:lnTo>
                  <a:lnTo>
                    <a:pt x="308800" y="143001"/>
                  </a:lnTo>
                  <a:lnTo>
                    <a:pt x="308800" y="60375"/>
                  </a:lnTo>
                  <a:close/>
                </a:path>
                <a:path w="554989" h="144780">
                  <a:moveTo>
                    <a:pt x="308800" y="1765"/>
                  </a:moveTo>
                  <a:lnTo>
                    <a:pt x="291147" y="1765"/>
                  </a:lnTo>
                  <a:lnTo>
                    <a:pt x="267842" y="105219"/>
                  </a:lnTo>
                  <a:lnTo>
                    <a:pt x="281663" y="105219"/>
                  </a:lnTo>
                  <a:lnTo>
                    <a:pt x="291147" y="60375"/>
                  </a:lnTo>
                  <a:lnTo>
                    <a:pt x="308800" y="60375"/>
                  </a:lnTo>
                  <a:lnTo>
                    <a:pt x="308800" y="1765"/>
                  </a:lnTo>
                  <a:close/>
                </a:path>
                <a:path w="554989" h="144780">
                  <a:moveTo>
                    <a:pt x="329107" y="0"/>
                  </a:moveTo>
                  <a:lnTo>
                    <a:pt x="323697" y="0"/>
                  </a:lnTo>
                  <a:lnTo>
                    <a:pt x="321398" y="876"/>
                  </a:lnTo>
                  <a:lnTo>
                    <a:pt x="319519" y="2641"/>
                  </a:lnTo>
                  <a:lnTo>
                    <a:pt x="317626" y="4292"/>
                  </a:lnTo>
                  <a:lnTo>
                    <a:pt x="316687" y="6349"/>
                  </a:lnTo>
                  <a:lnTo>
                    <a:pt x="316687" y="11175"/>
                  </a:lnTo>
                  <a:lnTo>
                    <a:pt x="317626" y="13246"/>
                  </a:lnTo>
                  <a:lnTo>
                    <a:pt x="319519" y="15011"/>
                  </a:lnTo>
                  <a:lnTo>
                    <a:pt x="321513" y="16776"/>
                  </a:lnTo>
                  <a:lnTo>
                    <a:pt x="323811" y="17652"/>
                  </a:lnTo>
                  <a:lnTo>
                    <a:pt x="328993" y="17652"/>
                  </a:lnTo>
                  <a:lnTo>
                    <a:pt x="331228" y="16776"/>
                  </a:lnTo>
                  <a:lnTo>
                    <a:pt x="333108" y="15011"/>
                  </a:lnTo>
                  <a:lnTo>
                    <a:pt x="335102" y="13246"/>
                  </a:lnTo>
                  <a:lnTo>
                    <a:pt x="336105" y="11175"/>
                  </a:lnTo>
                  <a:lnTo>
                    <a:pt x="336105" y="6349"/>
                  </a:lnTo>
                  <a:lnTo>
                    <a:pt x="335165" y="4292"/>
                  </a:lnTo>
                  <a:lnTo>
                    <a:pt x="333286" y="2641"/>
                  </a:lnTo>
                  <a:lnTo>
                    <a:pt x="331406" y="876"/>
                  </a:lnTo>
                  <a:lnTo>
                    <a:pt x="329107" y="0"/>
                  </a:lnTo>
                  <a:close/>
                </a:path>
                <a:path w="554989" h="144780">
                  <a:moveTo>
                    <a:pt x="335229" y="28244"/>
                  </a:moveTo>
                  <a:lnTo>
                    <a:pt x="317576" y="28244"/>
                  </a:lnTo>
                  <a:lnTo>
                    <a:pt x="317576" y="143001"/>
                  </a:lnTo>
                  <a:lnTo>
                    <a:pt x="335229" y="143001"/>
                  </a:lnTo>
                  <a:lnTo>
                    <a:pt x="335229" y="28244"/>
                  </a:lnTo>
                  <a:close/>
                </a:path>
                <a:path w="554989" h="144780">
                  <a:moveTo>
                    <a:pt x="361772" y="1765"/>
                  </a:moveTo>
                  <a:lnTo>
                    <a:pt x="344119" y="1765"/>
                  </a:lnTo>
                  <a:lnTo>
                    <a:pt x="344119" y="143001"/>
                  </a:lnTo>
                  <a:lnTo>
                    <a:pt x="361772" y="143001"/>
                  </a:lnTo>
                  <a:lnTo>
                    <a:pt x="361772" y="1765"/>
                  </a:lnTo>
                  <a:close/>
                </a:path>
                <a:path w="554989" h="144780">
                  <a:moveTo>
                    <a:pt x="388327" y="1765"/>
                  </a:moveTo>
                  <a:lnTo>
                    <a:pt x="370674" y="1765"/>
                  </a:lnTo>
                  <a:lnTo>
                    <a:pt x="370674" y="143001"/>
                  </a:lnTo>
                  <a:lnTo>
                    <a:pt x="388327" y="143001"/>
                  </a:lnTo>
                  <a:lnTo>
                    <a:pt x="388327" y="1765"/>
                  </a:lnTo>
                  <a:close/>
                </a:path>
                <a:path w="554989" h="144780">
                  <a:moveTo>
                    <a:pt x="408762" y="0"/>
                  </a:moveTo>
                  <a:lnTo>
                    <a:pt x="403339" y="0"/>
                  </a:lnTo>
                  <a:lnTo>
                    <a:pt x="401053" y="876"/>
                  </a:lnTo>
                  <a:lnTo>
                    <a:pt x="399160" y="2641"/>
                  </a:lnTo>
                  <a:lnTo>
                    <a:pt x="397281" y="4292"/>
                  </a:lnTo>
                  <a:lnTo>
                    <a:pt x="396341" y="6349"/>
                  </a:lnTo>
                  <a:lnTo>
                    <a:pt x="396341" y="11175"/>
                  </a:lnTo>
                  <a:lnTo>
                    <a:pt x="397281" y="13246"/>
                  </a:lnTo>
                  <a:lnTo>
                    <a:pt x="399160" y="15011"/>
                  </a:lnTo>
                  <a:lnTo>
                    <a:pt x="401167" y="16776"/>
                  </a:lnTo>
                  <a:lnTo>
                    <a:pt x="403466" y="17652"/>
                  </a:lnTo>
                  <a:lnTo>
                    <a:pt x="408635" y="17652"/>
                  </a:lnTo>
                  <a:lnTo>
                    <a:pt x="410883" y="16776"/>
                  </a:lnTo>
                  <a:lnTo>
                    <a:pt x="412762" y="15011"/>
                  </a:lnTo>
                  <a:lnTo>
                    <a:pt x="414756" y="13246"/>
                  </a:lnTo>
                  <a:lnTo>
                    <a:pt x="415759" y="11175"/>
                  </a:lnTo>
                  <a:lnTo>
                    <a:pt x="415759" y="6349"/>
                  </a:lnTo>
                  <a:lnTo>
                    <a:pt x="414820" y="4292"/>
                  </a:lnTo>
                  <a:lnTo>
                    <a:pt x="412940" y="2641"/>
                  </a:lnTo>
                  <a:lnTo>
                    <a:pt x="411048" y="876"/>
                  </a:lnTo>
                  <a:lnTo>
                    <a:pt x="408762" y="0"/>
                  </a:lnTo>
                  <a:close/>
                </a:path>
                <a:path w="554989" h="144780">
                  <a:moveTo>
                    <a:pt x="414883" y="28244"/>
                  </a:moveTo>
                  <a:lnTo>
                    <a:pt x="397230" y="28244"/>
                  </a:lnTo>
                  <a:lnTo>
                    <a:pt x="397230" y="143001"/>
                  </a:lnTo>
                  <a:lnTo>
                    <a:pt x="414883" y="143001"/>
                  </a:lnTo>
                  <a:lnTo>
                    <a:pt x="414883" y="28244"/>
                  </a:lnTo>
                  <a:close/>
                </a:path>
                <a:path w="554989" h="144780">
                  <a:moveTo>
                    <a:pt x="464908" y="26479"/>
                  </a:moveTo>
                  <a:lnTo>
                    <a:pt x="443725" y="26479"/>
                  </a:lnTo>
                  <a:lnTo>
                    <a:pt x="435952" y="29781"/>
                  </a:lnTo>
                  <a:lnTo>
                    <a:pt x="423773" y="67614"/>
                  </a:lnTo>
                  <a:lnTo>
                    <a:pt x="423894" y="106286"/>
                  </a:lnTo>
                  <a:lnTo>
                    <a:pt x="443725" y="144767"/>
                  </a:lnTo>
                  <a:lnTo>
                    <a:pt x="464908" y="144767"/>
                  </a:lnTo>
                  <a:lnTo>
                    <a:pt x="472617" y="141477"/>
                  </a:lnTo>
                  <a:lnTo>
                    <a:pt x="477443" y="134886"/>
                  </a:lnTo>
                  <a:lnTo>
                    <a:pt x="480686" y="129224"/>
                  </a:lnTo>
                  <a:lnTo>
                    <a:pt x="480799" y="128879"/>
                  </a:lnTo>
                  <a:lnTo>
                    <a:pt x="449846" y="128879"/>
                  </a:lnTo>
                  <a:lnTo>
                    <a:pt x="446544" y="127292"/>
                  </a:lnTo>
                  <a:lnTo>
                    <a:pt x="444436" y="124117"/>
                  </a:lnTo>
                  <a:lnTo>
                    <a:pt x="442429" y="120929"/>
                  </a:lnTo>
                  <a:lnTo>
                    <a:pt x="441426" y="114985"/>
                  </a:lnTo>
                  <a:lnTo>
                    <a:pt x="441426" y="56375"/>
                  </a:lnTo>
                  <a:lnTo>
                    <a:pt x="449846" y="42367"/>
                  </a:lnTo>
                  <a:lnTo>
                    <a:pt x="480796" y="42367"/>
                  </a:lnTo>
                  <a:lnTo>
                    <a:pt x="480686" y="42033"/>
                  </a:lnTo>
                  <a:lnTo>
                    <a:pt x="477443" y="36372"/>
                  </a:lnTo>
                  <a:lnTo>
                    <a:pt x="472617" y="29781"/>
                  </a:lnTo>
                  <a:lnTo>
                    <a:pt x="464908" y="26479"/>
                  </a:lnTo>
                  <a:close/>
                </a:path>
                <a:path w="554989" h="144780">
                  <a:moveTo>
                    <a:pt x="480796" y="42367"/>
                  </a:moveTo>
                  <a:lnTo>
                    <a:pt x="458787" y="42367"/>
                  </a:lnTo>
                  <a:lnTo>
                    <a:pt x="462025" y="44018"/>
                  </a:lnTo>
                  <a:lnTo>
                    <a:pt x="463931" y="47142"/>
                  </a:lnTo>
                  <a:lnTo>
                    <a:pt x="466023" y="50317"/>
                  </a:lnTo>
                  <a:lnTo>
                    <a:pt x="466140" y="50495"/>
                  </a:lnTo>
                  <a:lnTo>
                    <a:pt x="467207" y="56375"/>
                  </a:lnTo>
                  <a:lnTo>
                    <a:pt x="467207" y="114985"/>
                  </a:lnTo>
                  <a:lnTo>
                    <a:pt x="466140" y="120929"/>
                  </a:lnTo>
                  <a:lnTo>
                    <a:pt x="464032" y="124117"/>
                  </a:lnTo>
                  <a:lnTo>
                    <a:pt x="462025" y="127292"/>
                  </a:lnTo>
                  <a:lnTo>
                    <a:pt x="458787" y="128879"/>
                  </a:lnTo>
                  <a:lnTo>
                    <a:pt x="480799" y="128879"/>
                  </a:lnTo>
                  <a:lnTo>
                    <a:pt x="483004" y="122126"/>
                  </a:lnTo>
                  <a:lnTo>
                    <a:pt x="484396" y="113594"/>
                  </a:lnTo>
                  <a:lnTo>
                    <a:pt x="484736" y="106286"/>
                  </a:lnTo>
                  <a:lnTo>
                    <a:pt x="484860" y="67614"/>
                  </a:lnTo>
                  <a:lnTo>
                    <a:pt x="484396" y="57654"/>
                  </a:lnTo>
                  <a:lnTo>
                    <a:pt x="483004" y="49126"/>
                  </a:lnTo>
                  <a:lnTo>
                    <a:pt x="480796" y="42367"/>
                  </a:lnTo>
                  <a:close/>
                </a:path>
                <a:path w="554989" h="144780">
                  <a:moveTo>
                    <a:pt x="511428" y="28244"/>
                  </a:moveTo>
                  <a:lnTo>
                    <a:pt x="493775" y="28244"/>
                  </a:lnTo>
                  <a:lnTo>
                    <a:pt x="493775" y="143001"/>
                  </a:lnTo>
                  <a:lnTo>
                    <a:pt x="511428" y="143001"/>
                  </a:lnTo>
                  <a:lnTo>
                    <a:pt x="511428" y="55143"/>
                  </a:lnTo>
                  <a:lnTo>
                    <a:pt x="512546" y="50787"/>
                  </a:lnTo>
                  <a:lnTo>
                    <a:pt x="514781" y="47485"/>
                  </a:lnTo>
                  <a:lnTo>
                    <a:pt x="517131" y="44081"/>
                  </a:lnTo>
                  <a:lnTo>
                    <a:pt x="520611" y="42367"/>
                  </a:lnTo>
                  <a:lnTo>
                    <a:pt x="552727" y="42367"/>
                  </a:lnTo>
                  <a:lnTo>
                    <a:pt x="552418" y="41135"/>
                  </a:lnTo>
                  <a:lnTo>
                    <a:pt x="511428" y="41135"/>
                  </a:lnTo>
                  <a:lnTo>
                    <a:pt x="511428" y="28244"/>
                  </a:lnTo>
                  <a:close/>
                </a:path>
                <a:path w="554989" h="144780">
                  <a:moveTo>
                    <a:pt x="552727" y="42367"/>
                  </a:moveTo>
                  <a:lnTo>
                    <a:pt x="529437" y="42367"/>
                  </a:lnTo>
                  <a:lnTo>
                    <a:pt x="532498" y="43840"/>
                  </a:lnTo>
                  <a:lnTo>
                    <a:pt x="534377" y="46786"/>
                  </a:lnTo>
                  <a:lnTo>
                    <a:pt x="536257" y="49606"/>
                  </a:lnTo>
                  <a:lnTo>
                    <a:pt x="537112" y="53458"/>
                  </a:lnTo>
                  <a:lnTo>
                    <a:pt x="537209" y="143001"/>
                  </a:lnTo>
                  <a:lnTo>
                    <a:pt x="554862" y="143001"/>
                  </a:lnTo>
                  <a:lnTo>
                    <a:pt x="554862" y="62318"/>
                  </a:lnTo>
                  <a:lnTo>
                    <a:pt x="554612" y="55143"/>
                  </a:lnTo>
                  <a:lnTo>
                    <a:pt x="554553" y="53458"/>
                  </a:lnTo>
                  <a:lnTo>
                    <a:pt x="553815" y="47485"/>
                  </a:lnTo>
                  <a:lnTo>
                    <a:pt x="553728" y="46786"/>
                  </a:lnTo>
                  <a:lnTo>
                    <a:pt x="553624" y="45943"/>
                  </a:lnTo>
                  <a:lnTo>
                    <a:pt x="552727" y="42367"/>
                  </a:lnTo>
                  <a:close/>
                </a:path>
                <a:path w="554989" h="144780">
                  <a:moveTo>
                    <a:pt x="540969" y="26479"/>
                  </a:moveTo>
                  <a:lnTo>
                    <a:pt x="527316" y="26479"/>
                  </a:lnTo>
                  <a:lnTo>
                    <a:pt x="522731" y="27952"/>
                  </a:lnTo>
                  <a:lnTo>
                    <a:pt x="515785" y="33718"/>
                  </a:lnTo>
                  <a:lnTo>
                    <a:pt x="513194" y="37134"/>
                  </a:lnTo>
                  <a:lnTo>
                    <a:pt x="511428" y="41135"/>
                  </a:lnTo>
                  <a:lnTo>
                    <a:pt x="552418" y="41135"/>
                  </a:lnTo>
                  <a:lnTo>
                    <a:pt x="552076" y="39775"/>
                  </a:lnTo>
                  <a:lnTo>
                    <a:pt x="549909" y="34950"/>
                  </a:lnTo>
                  <a:lnTo>
                    <a:pt x="546620" y="29311"/>
                  </a:lnTo>
                  <a:lnTo>
                    <a:pt x="540969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2263279" y="2879140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2255913" y="2871520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2412056" y="2935013"/>
              <a:ext cx="847090" cy="143510"/>
            </a:xfrm>
            <a:custGeom>
              <a:avLst/>
              <a:gdLst/>
              <a:ahLst/>
              <a:cxnLst/>
              <a:rect l="l" t="t" r="r" b="b"/>
              <a:pathLst>
                <a:path w="847089" h="143510">
                  <a:moveTo>
                    <a:pt x="42367" y="23482"/>
                  </a:moveTo>
                  <a:lnTo>
                    <a:pt x="18707" y="23482"/>
                  </a:lnTo>
                  <a:lnTo>
                    <a:pt x="18707" y="141236"/>
                  </a:lnTo>
                  <a:lnTo>
                    <a:pt x="42367" y="141236"/>
                  </a:lnTo>
                  <a:lnTo>
                    <a:pt x="42367" y="23482"/>
                  </a:lnTo>
                  <a:close/>
                </a:path>
                <a:path w="847089" h="143510">
                  <a:moveTo>
                    <a:pt x="61074" y="0"/>
                  </a:moveTo>
                  <a:lnTo>
                    <a:pt x="0" y="0"/>
                  </a:lnTo>
                  <a:lnTo>
                    <a:pt x="0" y="23482"/>
                  </a:lnTo>
                  <a:lnTo>
                    <a:pt x="61074" y="23482"/>
                  </a:lnTo>
                  <a:lnTo>
                    <a:pt x="61074" y="0"/>
                  </a:lnTo>
                  <a:close/>
                </a:path>
                <a:path w="847089" h="143510">
                  <a:moveTo>
                    <a:pt x="89331" y="0"/>
                  </a:moveTo>
                  <a:lnTo>
                    <a:pt x="65849" y="0"/>
                  </a:lnTo>
                  <a:lnTo>
                    <a:pt x="65849" y="141236"/>
                  </a:lnTo>
                  <a:lnTo>
                    <a:pt x="89331" y="141236"/>
                  </a:lnTo>
                  <a:lnTo>
                    <a:pt x="89398" y="54546"/>
                  </a:lnTo>
                  <a:lnTo>
                    <a:pt x="90042" y="51612"/>
                  </a:lnTo>
                  <a:lnTo>
                    <a:pt x="91452" y="49606"/>
                  </a:lnTo>
                  <a:lnTo>
                    <a:pt x="92989" y="47485"/>
                  </a:lnTo>
                  <a:lnTo>
                    <a:pt x="95338" y="46431"/>
                  </a:lnTo>
                  <a:lnTo>
                    <a:pt x="129967" y="46431"/>
                  </a:lnTo>
                  <a:lnTo>
                    <a:pt x="129882" y="45427"/>
                  </a:lnTo>
                  <a:lnTo>
                    <a:pt x="128701" y="40246"/>
                  </a:lnTo>
                  <a:lnTo>
                    <a:pt x="128527" y="39369"/>
                  </a:lnTo>
                  <a:lnTo>
                    <a:pt x="89331" y="39369"/>
                  </a:lnTo>
                  <a:lnTo>
                    <a:pt x="89331" y="0"/>
                  </a:lnTo>
                  <a:close/>
                </a:path>
                <a:path w="847089" h="143510">
                  <a:moveTo>
                    <a:pt x="129967" y="46431"/>
                  </a:moveTo>
                  <a:lnTo>
                    <a:pt x="101460" y="46431"/>
                  </a:lnTo>
                  <a:lnTo>
                    <a:pt x="103614" y="47485"/>
                  </a:lnTo>
                  <a:lnTo>
                    <a:pt x="104876" y="49428"/>
                  </a:lnTo>
                  <a:lnTo>
                    <a:pt x="106286" y="51320"/>
                  </a:lnTo>
                  <a:lnTo>
                    <a:pt x="106984" y="54546"/>
                  </a:lnTo>
                  <a:lnTo>
                    <a:pt x="106984" y="141236"/>
                  </a:lnTo>
                  <a:lnTo>
                    <a:pt x="130467" y="141236"/>
                  </a:lnTo>
                  <a:lnTo>
                    <a:pt x="130378" y="51320"/>
                  </a:lnTo>
                  <a:lnTo>
                    <a:pt x="130055" y="47485"/>
                  </a:lnTo>
                  <a:lnTo>
                    <a:pt x="129967" y="46431"/>
                  </a:lnTo>
                  <a:close/>
                </a:path>
                <a:path w="847089" h="143510">
                  <a:moveTo>
                    <a:pt x="115646" y="24714"/>
                  </a:moveTo>
                  <a:lnTo>
                    <a:pt x="104927" y="24714"/>
                  </a:lnTo>
                  <a:lnTo>
                    <a:pt x="100520" y="26187"/>
                  </a:lnTo>
                  <a:lnTo>
                    <a:pt x="97104" y="29133"/>
                  </a:lnTo>
                  <a:lnTo>
                    <a:pt x="93687" y="31953"/>
                  </a:lnTo>
                  <a:lnTo>
                    <a:pt x="91097" y="35369"/>
                  </a:lnTo>
                  <a:lnTo>
                    <a:pt x="89331" y="39369"/>
                  </a:lnTo>
                  <a:lnTo>
                    <a:pt x="128527" y="39369"/>
                  </a:lnTo>
                  <a:lnTo>
                    <a:pt x="127731" y="35369"/>
                  </a:lnTo>
                  <a:lnTo>
                    <a:pt x="127647" y="34950"/>
                  </a:lnTo>
                  <a:lnTo>
                    <a:pt x="125641" y="31076"/>
                  </a:lnTo>
                  <a:lnTo>
                    <a:pt x="122707" y="28600"/>
                  </a:lnTo>
                  <a:lnTo>
                    <a:pt x="119760" y="26009"/>
                  </a:lnTo>
                  <a:lnTo>
                    <a:pt x="115646" y="24714"/>
                  </a:lnTo>
                  <a:close/>
                </a:path>
                <a:path w="847089" h="143510">
                  <a:moveTo>
                    <a:pt x="168160" y="24714"/>
                  </a:moveTo>
                  <a:lnTo>
                    <a:pt x="136349" y="55522"/>
                  </a:lnTo>
                  <a:lnTo>
                    <a:pt x="135851" y="65316"/>
                  </a:lnTo>
                  <a:lnTo>
                    <a:pt x="135896" y="103276"/>
                  </a:lnTo>
                  <a:lnTo>
                    <a:pt x="136248" y="110223"/>
                  </a:lnTo>
                  <a:lnTo>
                    <a:pt x="136349" y="112208"/>
                  </a:lnTo>
                  <a:lnTo>
                    <a:pt x="137739" y="120053"/>
                  </a:lnTo>
                  <a:lnTo>
                    <a:pt x="137841" y="120624"/>
                  </a:lnTo>
                  <a:lnTo>
                    <a:pt x="168160" y="143001"/>
                  </a:lnTo>
                  <a:lnTo>
                    <a:pt x="175764" y="142394"/>
                  </a:lnTo>
                  <a:lnTo>
                    <a:pt x="198200" y="121284"/>
                  </a:lnTo>
                  <a:lnTo>
                    <a:pt x="164744" y="121284"/>
                  </a:lnTo>
                  <a:lnTo>
                    <a:pt x="162394" y="120053"/>
                  </a:lnTo>
                  <a:lnTo>
                    <a:pt x="161099" y="117576"/>
                  </a:lnTo>
                  <a:lnTo>
                    <a:pt x="159918" y="114985"/>
                  </a:lnTo>
                  <a:lnTo>
                    <a:pt x="159334" y="110223"/>
                  </a:lnTo>
                  <a:lnTo>
                    <a:pt x="159334" y="57492"/>
                  </a:lnTo>
                  <a:lnTo>
                    <a:pt x="164744" y="46431"/>
                  </a:lnTo>
                  <a:lnTo>
                    <a:pt x="198181" y="46431"/>
                  </a:lnTo>
                  <a:lnTo>
                    <a:pt x="195899" y="40164"/>
                  </a:lnTo>
                  <a:lnTo>
                    <a:pt x="192341" y="34607"/>
                  </a:lnTo>
                  <a:lnTo>
                    <a:pt x="187852" y="30280"/>
                  </a:lnTo>
                  <a:lnTo>
                    <a:pt x="182327" y="27189"/>
                  </a:lnTo>
                  <a:lnTo>
                    <a:pt x="175764" y="25333"/>
                  </a:lnTo>
                  <a:lnTo>
                    <a:pt x="168160" y="24714"/>
                  </a:lnTo>
                  <a:close/>
                </a:path>
                <a:path w="847089" h="143510">
                  <a:moveTo>
                    <a:pt x="198181" y="46431"/>
                  </a:moveTo>
                  <a:lnTo>
                    <a:pt x="171449" y="46431"/>
                  </a:lnTo>
                  <a:lnTo>
                    <a:pt x="173748" y="47726"/>
                  </a:lnTo>
                  <a:lnTo>
                    <a:pt x="174955" y="50139"/>
                  </a:lnTo>
                  <a:lnTo>
                    <a:pt x="176252" y="52616"/>
                  </a:lnTo>
                  <a:lnTo>
                    <a:pt x="176339" y="52781"/>
                  </a:lnTo>
                  <a:lnTo>
                    <a:pt x="176987" y="57492"/>
                  </a:lnTo>
                  <a:lnTo>
                    <a:pt x="176987" y="110223"/>
                  </a:lnTo>
                  <a:lnTo>
                    <a:pt x="176339" y="114985"/>
                  </a:lnTo>
                  <a:lnTo>
                    <a:pt x="175044" y="117576"/>
                  </a:lnTo>
                  <a:lnTo>
                    <a:pt x="173862" y="120053"/>
                  </a:lnTo>
                  <a:lnTo>
                    <a:pt x="171576" y="121284"/>
                  </a:lnTo>
                  <a:lnTo>
                    <a:pt x="198200" y="121284"/>
                  </a:lnTo>
                  <a:lnTo>
                    <a:pt x="198439" y="120624"/>
                  </a:lnTo>
                  <a:lnTo>
                    <a:pt x="199962" y="112208"/>
                  </a:lnTo>
                  <a:lnTo>
                    <a:pt x="200424" y="103276"/>
                  </a:lnTo>
                  <a:lnTo>
                    <a:pt x="200469" y="65316"/>
                  </a:lnTo>
                  <a:lnTo>
                    <a:pt x="200064" y="57492"/>
                  </a:lnTo>
                  <a:lnTo>
                    <a:pt x="199962" y="55522"/>
                  </a:lnTo>
                  <a:lnTo>
                    <a:pt x="198546" y="47726"/>
                  </a:lnTo>
                  <a:lnTo>
                    <a:pt x="198439" y="47137"/>
                  </a:lnTo>
                  <a:lnTo>
                    <a:pt x="198181" y="46431"/>
                  </a:lnTo>
                  <a:close/>
                </a:path>
                <a:path w="847089" h="143510">
                  <a:moveTo>
                    <a:pt x="229336" y="26479"/>
                  </a:moveTo>
                  <a:lnTo>
                    <a:pt x="205854" y="26479"/>
                  </a:lnTo>
                  <a:lnTo>
                    <a:pt x="205937" y="116458"/>
                  </a:lnTo>
                  <a:lnTo>
                    <a:pt x="206225" y="120345"/>
                  </a:lnTo>
                  <a:lnTo>
                    <a:pt x="206295" y="121284"/>
                  </a:lnTo>
                  <a:lnTo>
                    <a:pt x="206374" y="122351"/>
                  </a:lnTo>
                  <a:lnTo>
                    <a:pt x="207441" y="127647"/>
                  </a:lnTo>
                  <a:lnTo>
                    <a:pt x="208412" y="131940"/>
                  </a:lnTo>
                  <a:lnTo>
                    <a:pt x="208503" y="132346"/>
                  </a:lnTo>
                  <a:lnTo>
                    <a:pt x="220675" y="143001"/>
                  </a:lnTo>
                  <a:lnTo>
                    <a:pt x="231393" y="143001"/>
                  </a:lnTo>
                  <a:lnTo>
                    <a:pt x="246989" y="128346"/>
                  </a:lnTo>
                  <a:lnTo>
                    <a:pt x="270520" y="128346"/>
                  </a:lnTo>
                  <a:lnTo>
                    <a:pt x="270517" y="121284"/>
                  </a:lnTo>
                  <a:lnTo>
                    <a:pt x="234861" y="121284"/>
                  </a:lnTo>
                  <a:lnTo>
                    <a:pt x="232689" y="120345"/>
                  </a:lnTo>
                  <a:lnTo>
                    <a:pt x="231266" y="118465"/>
                  </a:lnTo>
                  <a:lnTo>
                    <a:pt x="229984" y="116458"/>
                  </a:lnTo>
                  <a:lnTo>
                    <a:pt x="229336" y="113169"/>
                  </a:lnTo>
                  <a:lnTo>
                    <a:pt x="229336" y="26479"/>
                  </a:lnTo>
                  <a:close/>
                </a:path>
                <a:path w="847089" h="143510">
                  <a:moveTo>
                    <a:pt x="270520" y="128346"/>
                  </a:moveTo>
                  <a:lnTo>
                    <a:pt x="246989" y="128346"/>
                  </a:lnTo>
                  <a:lnTo>
                    <a:pt x="246989" y="130581"/>
                  </a:lnTo>
                  <a:lnTo>
                    <a:pt x="247182" y="131940"/>
                  </a:lnTo>
                  <a:lnTo>
                    <a:pt x="247240" y="132346"/>
                  </a:lnTo>
                  <a:lnTo>
                    <a:pt x="247332" y="132994"/>
                  </a:lnTo>
                  <a:lnTo>
                    <a:pt x="248754" y="138175"/>
                  </a:lnTo>
                  <a:lnTo>
                    <a:pt x="249923" y="140055"/>
                  </a:lnTo>
                  <a:lnTo>
                    <a:pt x="251574" y="141236"/>
                  </a:lnTo>
                  <a:lnTo>
                    <a:pt x="272237" y="141236"/>
                  </a:lnTo>
                  <a:lnTo>
                    <a:pt x="271448" y="138760"/>
                  </a:lnTo>
                  <a:lnTo>
                    <a:pt x="270970" y="136702"/>
                  </a:lnTo>
                  <a:lnTo>
                    <a:pt x="270878" y="136296"/>
                  </a:lnTo>
                  <a:lnTo>
                    <a:pt x="270636" y="134175"/>
                  </a:lnTo>
                  <a:lnTo>
                    <a:pt x="270520" y="128346"/>
                  </a:lnTo>
                  <a:close/>
                </a:path>
                <a:path w="847089" h="143510">
                  <a:moveTo>
                    <a:pt x="270471" y="26479"/>
                  </a:moveTo>
                  <a:lnTo>
                    <a:pt x="246989" y="26479"/>
                  </a:lnTo>
                  <a:lnTo>
                    <a:pt x="246920" y="113169"/>
                  </a:lnTo>
                  <a:lnTo>
                    <a:pt x="246214" y="116166"/>
                  </a:lnTo>
                  <a:lnTo>
                    <a:pt x="244576" y="118465"/>
                  </a:lnTo>
                  <a:lnTo>
                    <a:pt x="243135" y="120345"/>
                  </a:lnTo>
                  <a:lnTo>
                    <a:pt x="240982" y="121284"/>
                  </a:lnTo>
                  <a:lnTo>
                    <a:pt x="270517" y="121284"/>
                  </a:lnTo>
                  <a:lnTo>
                    <a:pt x="270471" y="26479"/>
                  </a:lnTo>
                  <a:close/>
                </a:path>
                <a:path w="847089" h="143510">
                  <a:moveTo>
                    <a:pt x="299326" y="101511"/>
                  </a:moveTo>
                  <a:lnTo>
                    <a:pt x="275843" y="101511"/>
                  </a:lnTo>
                  <a:lnTo>
                    <a:pt x="275843" y="111874"/>
                  </a:lnTo>
                  <a:lnTo>
                    <a:pt x="276937" y="119875"/>
                  </a:lnTo>
                  <a:lnTo>
                    <a:pt x="276961" y="120053"/>
                  </a:lnTo>
                  <a:lnTo>
                    <a:pt x="301040" y="143001"/>
                  </a:lnTo>
                  <a:lnTo>
                    <a:pt x="309041" y="143001"/>
                  </a:lnTo>
                  <a:lnTo>
                    <a:pt x="340257" y="121284"/>
                  </a:lnTo>
                  <a:lnTo>
                    <a:pt x="305511" y="121284"/>
                  </a:lnTo>
                  <a:lnTo>
                    <a:pt x="302983" y="119875"/>
                  </a:lnTo>
                  <a:lnTo>
                    <a:pt x="301447" y="117055"/>
                  </a:lnTo>
                  <a:lnTo>
                    <a:pt x="300037" y="114223"/>
                  </a:lnTo>
                  <a:lnTo>
                    <a:pt x="299326" y="109042"/>
                  </a:lnTo>
                  <a:lnTo>
                    <a:pt x="299326" y="101511"/>
                  </a:lnTo>
                  <a:close/>
                </a:path>
                <a:path w="847089" h="143510">
                  <a:moveTo>
                    <a:pt x="307098" y="24714"/>
                  </a:moveTo>
                  <a:lnTo>
                    <a:pt x="296621" y="24714"/>
                  </a:lnTo>
                  <a:lnTo>
                    <a:pt x="288848" y="27546"/>
                  </a:lnTo>
                  <a:lnTo>
                    <a:pt x="278726" y="38836"/>
                  </a:lnTo>
                  <a:lnTo>
                    <a:pt x="276199" y="46166"/>
                  </a:lnTo>
                  <a:lnTo>
                    <a:pt x="276199" y="60667"/>
                  </a:lnTo>
                  <a:lnTo>
                    <a:pt x="298341" y="88506"/>
                  </a:lnTo>
                  <a:lnTo>
                    <a:pt x="303568" y="92328"/>
                  </a:lnTo>
                  <a:lnTo>
                    <a:pt x="307505" y="95516"/>
                  </a:lnTo>
                  <a:lnTo>
                    <a:pt x="310095" y="97980"/>
                  </a:lnTo>
                  <a:lnTo>
                    <a:pt x="312800" y="100342"/>
                  </a:lnTo>
                  <a:lnTo>
                    <a:pt x="314629" y="102450"/>
                  </a:lnTo>
                  <a:lnTo>
                    <a:pt x="316509" y="106222"/>
                  </a:lnTo>
                  <a:lnTo>
                    <a:pt x="316979" y="108394"/>
                  </a:lnTo>
                  <a:lnTo>
                    <a:pt x="316964" y="114223"/>
                  </a:lnTo>
                  <a:lnTo>
                    <a:pt x="316395" y="116751"/>
                  </a:lnTo>
                  <a:lnTo>
                    <a:pt x="315213" y="118643"/>
                  </a:lnTo>
                  <a:lnTo>
                    <a:pt x="314045" y="120408"/>
                  </a:lnTo>
                  <a:lnTo>
                    <a:pt x="311975" y="121284"/>
                  </a:lnTo>
                  <a:lnTo>
                    <a:pt x="340257" y="121284"/>
                  </a:lnTo>
                  <a:lnTo>
                    <a:pt x="340461" y="120637"/>
                  </a:lnTo>
                  <a:lnTo>
                    <a:pt x="340461" y="105105"/>
                  </a:lnTo>
                  <a:lnTo>
                    <a:pt x="339608" y="100342"/>
                  </a:lnTo>
                  <a:lnTo>
                    <a:pt x="338598" y="97980"/>
                  </a:lnTo>
                  <a:lnTo>
                    <a:pt x="337820" y="96215"/>
                  </a:lnTo>
                  <a:lnTo>
                    <a:pt x="336152" y="92328"/>
                  </a:lnTo>
                  <a:lnTo>
                    <a:pt x="307276" y="66916"/>
                  </a:lnTo>
                  <a:lnTo>
                    <a:pt x="303796" y="64084"/>
                  </a:lnTo>
                  <a:lnTo>
                    <a:pt x="302158" y="62318"/>
                  </a:lnTo>
                  <a:lnTo>
                    <a:pt x="300507" y="60439"/>
                  </a:lnTo>
                  <a:lnTo>
                    <a:pt x="299681" y="57962"/>
                  </a:lnTo>
                  <a:lnTo>
                    <a:pt x="299681" y="52489"/>
                  </a:lnTo>
                  <a:lnTo>
                    <a:pt x="300329" y="50431"/>
                  </a:lnTo>
                  <a:lnTo>
                    <a:pt x="301624" y="48907"/>
                  </a:lnTo>
                  <a:lnTo>
                    <a:pt x="302920" y="47256"/>
                  </a:lnTo>
                  <a:lnTo>
                    <a:pt x="304749" y="46431"/>
                  </a:lnTo>
                  <a:lnTo>
                    <a:pt x="337085" y="46431"/>
                  </a:lnTo>
                  <a:lnTo>
                    <a:pt x="337054" y="46166"/>
                  </a:lnTo>
                  <a:lnTo>
                    <a:pt x="331062" y="34248"/>
                  </a:lnTo>
                  <a:lnTo>
                    <a:pt x="321076" y="27097"/>
                  </a:lnTo>
                  <a:lnTo>
                    <a:pt x="307098" y="24714"/>
                  </a:lnTo>
                  <a:close/>
                </a:path>
                <a:path w="847089" h="143510">
                  <a:moveTo>
                    <a:pt x="337085" y="46431"/>
                  </a:moveTo>
                  <a:lnTo>
                    <a:pt x="309918" y="46431"/>
                  </a:lnTo>
                  <a:lnTo>
                    <a:pt x="311975" y="47663"/>
                  </a:lnTo>
                  <a:lnTo>
                    <a:pt x="313270" y="50139"/>
                  </a:lnTo>
                  <a:lnTo>
                    <a:pt x="314693" y="52489"/>
                  </a:lnTo>
                  <a:lnTo>
                    <a:pt x="315391" y="56730"/>
                  </a:lnTo>
                  <a:lnTo>
                    <a:pt x="315391" y="62852"/>
                  </a:lnTo>
                  <a:lnTo>
                    <a:pt x="339051" y="62852"/>
                  </a:lnTo>
                  <a:lnTo>
                    <a:pt x="337233" y="47663"/>
                  </a:lnTo>
                  <a:lnTo>
                    <a:pt x="337184" y="47256"/>
                  </a:lnTo>
                  <a:lnTo>
                    <a:pt x="337085" y="46431"/>
                  </a:lnTo>
                  <a:close/>
                </a:path>
                <a:path w="847089" h="143510">
                  <a:moveTo>
                    <a:pt x="410105" y="46431"/>
                  </a:moveTo>
                  <a:lnTo>
                    <a:pt x="382879" y="46431"/>
                  </a:lnTo>
                  <a:lnTo>
                    <a:pt x="384987" y="47256"/>
                  </a:lnTo>
                  <a:lnTo>
                    <a:pt x="386283" y="48907"/>
                  </a:lnTo>
                  <a:lnTo>
                    <a:pt x="387578" y="50431"/>
                  </a:lnTo>
                  <a:lnTo>
                    <a:pt x="387965" y="52019"/>
                  </a:lnTo>
                  <a:lnTo>
                    <a:pt x="388007" y="52190"/>
                  </a:lnTo>
                  <a:lnTo>
                    <a:pt x="388099" y="52566"/>
                  </a:lnTo>
                  <a:lnTo>
                    <a:pt x="388200" y="60553"/>
                  </a:lnTo>
                  <a:lnTo>
                    <a:pt x="386994" y="63499"/>
                  </a:lnTo>
                  <a:lnTo>
                    <a:pt x="384517" y="65849"/>
                  </a:lnTo>
                  <a:lnTo>
                    <a:pt x="382054" y="68084"/>
                  </a:lnTo>
                  <a:lnTo>
                    <a:pt x="377990" y="70853"/>
                  </a:lnTo>
                  <a:lnTo>
                    <a:pt x="366687" y="77444"/>
                  </a:lnTo>
                  <a:lnTo>
                    <a:pt x="362038" y="80505"/>
                  </a:lnTo>
                  <a:lnTo>
                    <a:pt x="345325" y="123164"/>
                  </a:lnTo>
                  <a:lnTo>
                    <a:pt x="346817" y="128346"/>
                  </a:lnTo>
                  <a:lnTo>
                    <a:pt x="347489" y="130581"/>
                  </a:lnTo>
                  <a:lnTo>
                    <a:pt x="351688" y="135585"/>
                  </a:lnTo>
                  <a:lnTo>
                    <a:pt x="355917" y="140525"/>
                  </a:lnTo>
                  <a:lnTo>
                    <a:pt x="361340" y="143001"/>
                  </a:lnTo>
                  <a:lnTo>
                    <a:pt x="372986" y="143001"/>
                  </a:lnTo>
                  <a:lnTo>
                    <a:pt x="377113" y="141820"/>
                  </a:lnTo>
                  <a:lnTo>
                    <a:pt x="383463" y="137121"/>
                  </a:lnTo>
                  <a:lnTo>
                    <a:pt x="386105" y="133413"/>
                  </a:lnTo>
                  <a:lnTo>
                    <a:pt x="388226" y="128346"/>
                  </a:lnTo>
                  <a:lnTo>
                    <a:pt x="411743" y="128346"/>
                  </a:lnTo>
                  <a:lnTo>
                    <a:pt x="411708" y="121284"/>
                  </a:lnTo>
                  <a:lnTo>
                    <a:pt x="375043" y="121284"/>
                  </a:lnTo>
                  <a:lnTo>
                    <a:pt x="372757" y="120281"/>
                  </a:lnTo>
                  <a:lnTo>
                    <a:pt x="371106" y="118287"/>
                  </a:lnTo>
                  <a:lnTo>
                    <a:pt x="369570" y="116166"/>
                  </a:lnTo>
                  <a:lnTo>
                    <a:pt x="368807" y="113220"/>
                  </a:lnTo>
                  <a:lnTo>
                    <a:pt x="368807" y="105575"/>
                  </a:lnTo>
                  <a:lnTo>
                    <a:pt x="384111" y="88277"/>
                  </a:lnTo>
                  <a:lnTo>
                    <a:pt x="386816" y="85559"/>
                  </a:lnTo>
                  <a:lnTo>
                    <a:pt x="388226" y="83324"/>
                  </a:lnTo>
                  <a:lnTo>
                    <a:pt x="411708" y="83324"/>
                  </a:lnTo>
                  <a:lnTo>
                    <a:pt x="411708" y="60553"/>
                  </a:lnTo>
                  <a:lnTo>
                    <a:pt x="411285" y="53085"/>
                  </a:lnTo>
                  <a:lnTo>
                    <a:pt x="411200" y="52019"/>
                  </a:lnTo>
                  <a:lnTo>
                    <a:pt x="410105" y="46431"/>
                  </a:lnTo>
                  <a:close/>
                </a:path>
                <a:path w="847089" h="143510">
                  <a:moveTo>
                    <a:pt x="411743" y="128346"/>
                  </a:moveTo>
                  <a:lnTo>
                    <a:pt x="388226" y="128346"/>
                  </a:lnTo>
                  <a:lnTo>
                    <a:pt x="388226" y="130581"/>
                  </a:lnTo>
                  <a:lnTo>
                    <a:pt x="388581" y="132994"/>
                  </a:lnTo>
                  <a:lnTo>
                    <a:pt x="389991" y="138061"/>
                  </a:lnTo>
                  <a:lnTo>
                    <a:pt x="391172" y="139941"/>
                  </a:lnTo>
                  <a:lnTo>
                    <a:pt x="392823" y="141236"/>
                  </a:lnTo>
                  <a:lnTo>
                    <a:pt x="413473" y="141236"/>
                  </a:lnTo>
                  <a:lnTo>
                    <a:pt x="412648" y="138531"/>
                  </a:lnTo>
                  <a:lnTo>
                    <a:pt x="412127" y="136055"/>
                  </a:lnTo>
                  <a:lnTo>
                    <a:pt x="411886" y="133819"/>
                  </a:lnTo>
                  <a:lnTo>
                    <a:pt x="411763" y="130581"/>
                  </a:lnTo>
                  <a:lnTo>
                    <a:pt x="411743" y="128346"/>
                  </a:lnTo>
                  <a:close/>
                </a:path>
                <a:path w="847089" h="143510">
                  <a:moveTo>
                    <a:pt x="411708" y="83324"/>
                  </a:moveTo>
                  <a:lnTo>
                    <a:pt x="388226" y="83324"/>
                  </a:lnTo>
                  <a:lnTo>
                    <a:pt x="388226" y="114045"/>
                  </a:lnTo>
                  <a:lnTo>
                    <a:pt x="386831" y="116166"/>
                  </a:lnTo>
                  <a:lnTo>
                    <a:pt x="385457" y="117754"/>
                  </a:lnTo>
                  <a:lnTo>
                    <a:pt x="383819" y="119164"/>
                  </a:lnTo>
                  <a:lnTo>
                    <a:pt x="382282" y="120586"/>
                  </a:lnTo>
                  <a:lnTo>
                    <a:pt x="380339" y="121284"/>
                  </a:lnTo>
                  <a:lnTo>
                    <a:pt x="411708" y="121284"/>
                  </a:lnTo>
                  <a:lnTo>
                    <a:pt x="411708" y="83324"/>
                  </a:lnTo>
                  <a:close/>
                </a:path>
                <a:path w="847089" h="143510">
                  <a:moveTo>
                    <a:pt x="379933" y="24714"/>
                  </a:moveTo>
                  <a:lnTo>
                    <a:pt x="349444" y="44931"/>
                  </a:lnTo>
                  <a:lnTo>
                    <a:pt x="349343" y="45196"/>
                  </a:lnTo>
                  <a:lnTo>
                    <a:pt x="347446" y="64439"/>
                  </a:lnTo>
                  <a:lnTo>
                    <a:pt x="370928" y="64439"/>
                  </a:lnTo>
                  <a:lnTo>
                    <a:pt x="370928" y="55613"/>
                  </a:lnTo>
                  <a:lnTo>
                    <a:pt x="371429" y="53085"/>
                  </a:lnTo>
                  <a:lnTo>
                    <a:pt x="371531" y="52566"/>
                  </a:lnTo>
                  <a:lnTo>
                    <a:pt x="371640" y="52019"/>
                  </a:lnTo>
                  <a:lnTo>
                    <a:pt x="374459" y="47548"/>
                  </a:lnTo>
                  <a:lnTo>
                    <a:pt x="376758" y="46431"/>
                  </a:lnTo>
                  <a:lnTo>
                    <a:pt x="410105" y="46431"/>
                  </a:lnTo>
                  <a:lnTo>
                    <a:pt x="409863" y="45196"/>
                  </a:lnTo>
                  <a:lnTo>
                    <a:pt x="409811" y="44931"/>
                  </a:lnTo>
                  <a:lnTo>
                    <a:pt x="407515" y="38973"/>
                  </a:lnTo>
                  <a:lnTo>
                    <a:pt x="407438" y="38774"/>
                  </a:lnTo>
                  <a:lnTo>
                    <a:pt x="387777" y="25288"/>
                  </a:lnTo>
                  <a:lnTo>
                    <a:pt x="379933" y="24714"/>
                  </a:lnTo>
                  <a:close/>
                </a:path>
                <a:path w="847089" h="143510">
                  <a:moveTo>
                    <a:pt x="442252" y="26479"/>
                  </a:moveTo>
                  <a:lnTo>
                    <a:pt x="418769" y="26479"/>
                  </a:lnTo>
                  <a:lnTo>
                    <a:pt x="418769" y="141236"/>
                  </a:lnTo>
                  <a:lnTo>
                    <a:pt x="442252" y="141236"/>
                  </a:lnTo>
                  <a:lnTo>
                    <a:pt x="442319" y="54546"/>
                  </a:lnTo>
                  <a:lnTo>
                    <a:pt x="442963" y="51612"/>
                  </a:lnTo>
                  <a:lnTo>
                    <a:pt x="444372" y="49606"/>
                  </a:lnTo>
                  <a:lnTo>
                    <a:pt x="445909" y="47485"/>
                  </a:lnTo>
                  <a:lnTo>
                    <a:pt x="448259" y="46431"/>
                  </a:lnTo>
                  <a:lnTo>
                    <a:pt x="482887" y="46431"/>
                  </a:lnTo>
                  <a:lnTo>
                    <a:pt x="482803" y="45427"/>
                  </a:lnTo>
                  <a:lnTo>
                    <a:pt x="481622" y="40246"/>
                  </a:lnTo>
                  <a:lnTo>
                    <a:pt x="481447" y="39369"/>
                  </a:lnTo>
                  <a:lnTo>
                    <a:pt x="442252" y="39369"/>
                  </a:lnTo>
                  <a:lnTo>
                    <a:pt x="442252" y="26479"/>
                  </a:lnTo>
                  <a:close/>
                </a:path>
                <a:path w="847089" h="143510">
                  <a:moveTo>
                    <a:pt x="482887" y="46431"/>
                  </a:moveTo>
                  <a:lnTo>
                    <a:pt x="454380" y="46431"/>
                  </a:lnTo>
                  <a:lnTo>
                    <a:pt x="456534" y="47485"/>
                  </a:lnTo>
                  <a:lnTo>
                    <a:pt x="457796" y="49428"/>
                  </a:lnTo>
                  <a:lnTo>
                    <a:pt x="459206" y="51320"/>
                  </a:lnTo>
                  <a:lnTo>
                    <a:pt x="459905" y="54546"/>
                  </a:lnTo>
                  <a:lnTo>
                    <a:pt x="459905" y="141236"/>
                  </a:lnTo>
                  <a:lnTo>
                    <a:pt x="483387" y="141236"/>
                  </a:lnTo>
                  <a:lnTo>
                    <a:pt x="483298" y="51320"/>
                  </a:lnTo>
                  <a:lnTo>
                    <a:pt x="482976" y="47485"/>
                  </a:lnTo>
                  <a:lnTo>
                    <a:pt x="482887" y="46431"/>
                  </a:lnTo>
                  <a:close/>
                </a:path>
                <a:path w="847089" h="143510">
                  <a:moveTo>
                    <a:pt x="468566" y="24714"/>
                  </a:moveTo>
                  <a:lnTo>
                    <a:pt x="457847" y="24714"/>
                  </a:lnTo>
                  <a:lnTo>
                    <a:pt x="453440" y="26187"/>
                  </a:lnTo>
                  <a:lnTo>
                    <a:pt x="450024" y="29133"/>
                  </a:lnTo>
                  <a:lnTo>
                    <a:pt x="446608" y="31953"/>
                  </a:lnTo>
                  <a:lnTo>
                    <a:pt x="444017" y="35369"/>
                  </a:lnTo>
                  <a:lnTo>
                    <a:pt x="442252" y="39369"/>
                  </a:lnTo>
                  <a:lnTo>
                    <a:pt x="481447" y="39369"/>
                  </a:lnTo>
                  <a:lnTo>
                    <a:pt x="480651" y="35369"/>
                  </a:lnTo>
                  <a:lnTo>
                    <a:pt x="480567" y="34950"/>
                  </a:lnTo>
                  <a:lnTo>
                    <a:pt x="478561" y="31076"/>
                  </a:lnTo>
                  <a:lnTo>
                    <a:pt x="475627" y="28600"/>
                  </a:lnTo>
                  <a:lnTo>
                    <a:pt x="472681" y="26009"/>
                  </a:lnTo>
                  <a:lnTo>
                    <a:pt x="468566" y="24714"/>
                  </a:lnTo>
                  <a:close/>
                </a:path>
                <a:path w="847089" h="143510">
                  <a:moveTo>
                    <a:pt x="514311" y="24714"/>
                  </a:moveTo>
                  <a:lnTo>
                    <a:pt x="503605" y="24714"/>
                  </a:lnTo>
                  <a:lnTo>
                    <a:pt x="499478" y="26009"/>
                  </a:lnTo>
                  <a:lnTo>
                    <a:pt x="496544" y="28600"/>
                  </a:lnTo>
                  <a:lnTo>
                    <a:pt x="493598" y="31076"/>
                  </a:lnTo>
                  <a:lnTo>
                    <a:pt x="491540" y="34950"/>
                  </a:lnTo>
                  <a:lnTo>
                    <a:pt x="490359" y="40246"/>
                  </a:lnTo>
                  <a:lnTo>
                    <a:pt x="489305" y="45427"/>
                  </a:lnTo>
                  <a:lnTo>
                    <a:pt x="488853" y="51320"/>
                  </a:lnTo>
                  <a:lnTo>
                    <a:pt x="488857" y="116458"/>
                  </a:lnTo>
                  <a:lnTo>
                    <a:pt x="489152" y="120345"/>
                  </a:lnTo>
                  <a:lnTo>
                    <a:pt x="489224" y="121284"/>
                  </a:lnTo>
                  <a:lnTo>
                    <a:pt x="489305" y="122351"/>
                  </a:lnTo>
                  <a:lnTo>
                    <a:pt x="490359" y="127647"/>
                  </a:lnTo>
                  <a:lnTo>
                    <a:pt x="491340" y="131940"/>
                  </a:lnTo>
                  <a:lnTo>
                    <a:pt x="491433" y="132346"/>
                  </a:lnTo>
                  <a:lnTo>
                    <a:pt x="503605" y="143001"/>
                  </a:lnTo>
                  <a:lnTo>
                    <a:pt x="514311" y="143001"/>
                  </a:lnTo>
                  <a:lnTo>
                    <a:pt x="529907" y="128346"/>
                  </a:lnTo>
                  <a:lnTo>
                    <a:pt x="553451" y="128346"/>
                  </a:lnTo>
                  <a:lnTo>
                    <a:pt x="553448" y="121284"/>
                  </a:lnTo>
                  <a:lnTo>
                    <a:pt x="517842" y="121284"/>
                  </a:lnTo>
                  <a:lnTo>
                    <a:pt x="515670" y="120345"/>
                  </a:lnTo>
                  <a:lnTo>
                    <a:pt x="514375" y="118465"/>
                  </a:lnTo>
                  <a:lnTo>
                    <a:pt x="513080" y="116458"/>
                  </a:lnTo>
                  <a:lnTo>
                    <a:pt x="512432" y="113169"/>
                  </a:lnTo>
                  <a:lnTo>
                    <a:pt x="512432" y="54546"/>
                  </a:lnTo>
                  <a:lnTo>
                    <a:pt x="513021" y="51612"/>
                  </a:lnTo>
                  <a:lnTo>
                    <a:pt x="513080" y="51320"/>
                  </a:lnTo>
                  <a:lnTo>
                    <a:pt x="514253" y="49606"/>
                  </a:lnTo>
                  <a:lnTo>
                    <a:pt x="515637" y="47485"/>
                  </a:lnTo>
                  <a:lnTo>
                    <a:pt x="517842" y="46431"/>
                  </a:lnTo>
                  <a:lnTo>
                    <a:pt x="553412" y="46431"/>
                  </a:lnTo>
                  <a:lnTo>
                    <a:pt x="553408" y="39369"/>
                  </a:lnTo>
                  <a:lnTo>
                    <a:pt x="529907" y="39369"/>
                  </a:lnTo>
                  <a:lnTo>
                    <a:pt x="528142" y="35369"/>
                  </a:lnTo>
                  <a:lnTo>
                    <a:pt x="525551" y="31953"/>
                  </a:lnTo>
                  <a:lnTo>
                    <a:pt x="522135" y="29133"/>
                  </a:lnTo>
                  <a:lnTo>
                    <a:pt x="518731" y="26187"/>
                  </a:lnTo>
                  <a:lnTo>
                    <a:pt x="514311" y="24714"/>
                  </a:lnTo>
                  <a:close/>
                </a:path>
                <a:path w="847089" h="143510">
                  <a:moveTo>
                    <a:pt x="553451" y="128346"/>
                  </a:moveTo>
                  <a:lnTo>
                    <a:pt x="529907" y="128346"/>
                  </a:lnTo>
                  <a:lnTo>
                    <a:pt x="529907" y="130581"/>
                  </a:lnTo>
                  <a:lnTo>
                    <a:pt x="534669" y="141236"/>
                  </a:lnTo>
                  <a:lnTo>
                    <a:pt x="555155" y="141236"/>
                  </a:lnTo>
                  <a:lnTo>
                    <a:pt x="554366" y="138760"/>
                  </a:lnTo>
                  <a:lnTo>
                    <a:pt x="553888" y="136702"/>
                  </a:lnTo>
                  <a:lnTo>
                    <a:pt x="553796" y="136296"/>
                  </a:lnTo>
                  <a:lnTo>
                    <a:pt x="553567" y="134175"/>
                  </a:lnTo>
                  <a:lnTo>
                    <a:pt x="553451" y="128346"/>
                  </a:lnTo>
                  <a:close/>
                </a:path>
                <a:path w="847089" h="143510">
                  <a:moveTo>
                    <a:pt x="553412" y="46431"/>
                  </a:moveTo>
                  <a:lnTo>
                    <a:pt x="523963" y="46431"/>
                  </a:lnTo>
                  <a:lnTo>
                    <a:pt x="526199" y="47485"/>
                  </a:lnTo>
                  <a:lnTo>
                    <a:pt x="527490" y="49428"/>
                  </a:lnTo>
                  <a:lnTo>
                    <a:pt x="527608" y="49606"/>
                  </a:lnTo>
                  <a:lnTo>
                    <a:pt x="529145" y="51612"/>
                  </a:lnTo>
                  <a:lnTo>
                    <a:pt x="529835" y="54546"/>
                  </a:lnTo>
                  <a:lnTo>
                    <a:pt x="529839" y="113169"/>
                  </a:lnTo>
                  <a:lnTo>
                    <a:pt x="523963" y="121284"/>
                  </a:lnTo>
                  <a:lnTo>
                    <a:pt x="553448" y="121284"/>
                  </a:lnTo>
                  <a:lnTo>
                    <a:pt x="553412" y="46431"/>
                  </a:lnTo>
                  <a:close/>
                </a:path>
                <a:path w="847089" h="143510">
                  <a:moveTo>
                    <a:pt x="553389" y="0"/>
                  </a:moveTo>
                  <a:lnTo>
                    <a:pt x="529907" y="0"/>
                  </a:lnTo>
                  <a:lnTo>
                    <a:pt x="529907" y="39369"/>
                  </a:lnTo>
                  <a:lnTo>
                    <a:pt x="553408" y="39369"/>
                  </a:lnTo>
                  <a:lnTo>
                    <a:pt x="553389" y="0"/>
                  </a:lnTo>
                  <a:close/>
                </a:path>
                <a:path w="847089" h="143510">
                  <a:moveTo>
                    <a:pt x="620445" y="48196"/>
                  </a:moveTo>
                  <a:lnTo>
                    <a:pt x="596785" y="48196"/>
                  </a:lnTo>
                  <a:lnTo>
                    <a:pt x="596879" y="113639"/>
                  </a:lnTo>
                  <a:lnTo>
                    <a:pt x="597316" y="118338"/>
                  </a:lnTo>
                  <a:lnTo>
                    <a:pt x="597426" y="119519"/>
                  </a:lnTo>
                  <a:lnTo>
                    <a:pt x="597496" y="120281"/>
                  </a:lnTo>
                  <a:lnTo>
                    <a:pt x="617270" y="141236"/>
                  </a:lnTo>
                  <a:lnTo>
                    <a:pt x="638632" y="141236"/>
                  </a:lnTo>
                  <a:lnTo>
                    <a:pt x="638632" y="119519"/>
                  </a:lnTo>
                  <a:lnTo>
                    <a:pt x="627037" y="119519"/>
                  </a:lnTo>
                  <a:lnTo>
                    <a:pt x="624268" y="118338"/>
                  </a:lnTo>
                  <a:lnTo>
                    <a:pt x="621207" y="113639"/>
                  </a:lnTo>
                  <a:lnTo>
                    <a:pt x="620445" y="109219"/>
                  </a:lnTo>
                  <a:lnTo>
                    <a:pt x="620445" y="48196"/>
                  </a:lnTo>
                  <a:close/>
                </a:path>
                <a:path w="847089" h="143510">
                  <a:moveTo>
                    <a:pt x="622388" y="0"/>
                  </a:moveTo>
                  <a:lnTo>
                    <a:pt x="598906" y="0"/>
                  </a:lnTo>
                  <a:lnTo>
                    <a:pt x="599001" y="6591"/>
                  </a:lnTo>
                  <a:lnTo>
                    <a:pt x="598030" y="12179"/>
                  </a:lnTo>
                  <a:lnTo>
                    <a:pt x="595909" y="17119"/>
                  </a:lnTo>
                  <a:lnTo>
                    <a:pt x="593902" y="21945"/>
                  </a:lnTo>
                  <a:lnTo>
                    <a:pt x="590486" y="25069"/>
                  </a:lnTo>
                  <a:lnTo>
                    <a:pt x="585673" y="26479"/>
                  </a:lnTo>
                  <a:lnTo>
                    <a:pt x="585673" y="48196"/>
                  </a:lnTo>
                  <a:lnTo>
                    <a:pt x="638632" y="48196"/>
                  </a:lnTo>
                  <a:lnTo>
                    <a:pt x="638632" y="26479"/>
                  </a:lnTo>
                  <a:lnTo>
                    <a:pt x="609854" y="26479"/>
                  </a:lnTo>
                  <a:lnTo>
                    <a:pt x="613968" y="25425"/>
                  </a:lnTo>
                  <a:lnTo>
                    <a:pt x="617093" y="22415"/>
                  </a:lnTo>
                  <a:lnTo>
                    <a:pt x="619213" y="17475"/>
                  </a:lnTo>
                  <a:lnTo>
                    <a:pt x="621334" y="12420"/>
                  </a:lnTo>
                  <a:lnTo>
                    <a:pt x="622388" y="6591"/>
                  </a:lnTo>
                  <a:lnTo>
                    <a:pt x="622388" y="0"/>
                  </a:lnTo>
                  <a:close/>
                </a:path>
                <a:path w="847089" h="143510">
                  <a:moveTo>
                    <a:pt x="675043" y="24714"/>
                  </a:moveTo>
                  <a:lnTo>
                    <a:pt x="643231" y="55522"/>
                  </a:lnTo>
                  <a:lnTo>
                    <a:pt x="642734" y="65316"/>
                  </a:lnTo>
                  <a:lnTo>
                    <a:pt x="642778" y="103276"/>
                  </a:lnTo>
                  <a:lnTo>
                    <a:pt x="643131" y="110223"/>
                  </a:lnTo>
                  <a:lnTo>
                    <a:pt x="643231" y="112208"/>
                  </a:lnTo>
                  <a:lnTo>
                    <a:pt x="667427" y="142394"/>
                  </a:lnTo>
                  <a:lnTo>
                    <a:pt x="675043" y="143001"/>
                  </a:lnTo>
                  <a:lnTo>
                    <a:pt x="682646" y="142394"/>
                  </a:lnTo>
                  <a:lnTo>
                    <a:pt x="705082" y="121284"/>
                  </a:lnTo>
                  <a:lnTo>
                    <a:pt x="671626" y="121284"/>
                  </a:lnTo>
                  <a:lnTo>
                    <a:pt x="669277" y="120053"/>
                  </a:lnTo>
                  <a:lnTo>
                    <a:pt x="667981" y="117576"/>
                  </a:lnTo>
                  <a:lnTo>
                    <a:pt x="666800" y="114985"/>
                  </a:lnTo>
                  <a:lnTo>
                    <a:pt x="666216" y="110223"/>
                  </a:lnTo>
                  <a:lnTo>
                    <a:pt x="666216" y="57492"/>
                  </a:lnTo>
                  <a:lnTo>
                    <a:pt x="671626" y="46431"/>
                  </a:lnTo>
                  <a:lnTo>
                    <a:pt x="705064" y="46431"/>
                  </a:lnTo>
                  <a:lnTo>
                    <a:pt x="702781" y="40164"/>
                  </a:lnTo>
                  <a:lnTo>
                    <a:pt x="699223" y="34607"/>
                  </a:lnTo>
                  <a:lnTo>
                    <a:pt x="694734" y="30280"/>
                  </a:lnTo>
                  <a:lnTo>
                    <a:pt x="689209" y="27189"/>
                  </a:lnTo>
                  <a:lnTo>
                    <a:pt x="682646" y="25333"/>
                  </a:lnTo>
                  <a:lnTo>
                    <a:pt x="675043" y="24714"/>
                  </a:lnTo>
                  <a:close/>
                </a:path>
                <a:path w="847089" h="143510">
                  <a:moveTo>
                    <a:pt x="705064" y="46431"/>
                  </a:moveTo>
                  <a:lnTo>
                    <a:pt x="678332" y="46431"/>
                  </a:lnTo>
                  <a:lnTo>
                    <a:pt x="680631" y="47726"/>
                  </a:lnTo>
                  <a:lnTo>
                    <a:pt x="681837" y="50139"/>
                  </a:lnTo>
                  <a:lnTo>
                    <a:pt x="683135" y="52616"/>
                  </a:lnTo>
                  <a:lnTo>
                    <a:pt x="683221" y="52781"/>
                  </a:lnTo>
                  <a:lnTo>
                    <a:pt x="683869" y="57492"/>
                  </a:lnTo>
                  <a:lnTo>
                    <a:pt x="683869" y="110223"/>
                  </a:lnTo>
                  <a:lnTo>
                    <a:pt x="683221" y="114985"/>
                  </a:lnTo>
                  <a:lnTo>
                    <a:pt x="681926" y="117576"/>
                  </a:lnTo>
                  <a:lnTo>
                    <a:pt x="680745" y="120053"/>
                  </a:lnTo>
                  <a:lnTo>
                    <a:pt x="678459" y="121284"/>
                  </a:lnTo>
                  <a:lnTo>
                    <a:pt x="705082" y="121284"/>
                  </a:lnTo>
                  <a:lnTo>
                    <a:pt x="705321" y="120624"/>
                  </a:lnTo>
                  <a:lnTo>
                    <a:pt x="706844" y="112208"/>
                  </a:lnTo>
                  <a:lnTo>
                    <a:pt x="707306" y="103276"/>
                  </a:lnTo>
                  <a:lnTo>
                    <a:pt x="707351" y="65316"/>
                  </a:lnTo>
                  <a:lnTo>
                    <a:pt x="706946" y="57492"/>
                  </a:lnTo>
                  <a:lnTo>
                    <a:pt x="706844" y="55522"/>
                  </a:lnTo>
                  <a:lnTo>
                    <a:pt x="705428" y="47726"/>
                  </a:lnTo>
                  <a:lnTo>
                    <a:pt x="705321" y="47137"/>
                  </a:lnTo>
                  <a:lnTo>
                    <a:pt x="705064" y="46431"/>
                  </a:lnTo>
                  <a:close/>
                </a:path>
                <a:path w="847089" h="143510">
                  <a:moveTo>
                    <a:pt x="736219" y="26479"/>
                  </a:moveTo>
                  <a:lnTo>
                    <a:pt x="712736" y="26479"/>
                  </a:lnTo>
                  <a:lnTo>
                    <a:pt x="712736" y="141236"/>
                  </a:lnTo>
                  <a:lnTo>
                    <a:pt x="736219" y="141236"/>
                  </a:lnTo>
                  <a:lnTo>
                    <a:pt x="736284" y="54546"/>
                  </a:lnTo>
                  <a:lnTo>
                    <a:pt x="736917" y="51612"/>
                  </a:lnTo>
                  <a:lnTo>
                    <a:pt x="738327" y="49606"/>
                  </a:lnTo>
                  <a:lnTo>
                    <a:pt x="739863" y="47485"/>
                  </a:lnTo>
                  <a:lnTo>
                    <a:pt x="742213" y="46431"/>
                  </a:lnTo>
                  <a:lnTo>
                    <a:pt x="776843" y="46431"/>
                  </a:lnTo>
                  <a:lnTo>
                    <a:pt x="776757" y="45427"/>
                  </a:lnTo>
                  <a:lnTo>
                    <a:pt x="775589" y="40246"/>
                  </a:lnTo>
                  <a:lnTo>
                    <a:pt x="775412" y="39369"/>
                  </a:lnTo>
                  <a:lnTo>
                    <a:pt x="736219" y="39369"/>
                  </a:lnTo>
                  <a:lnTo>
                    <a:pt x="736219" y="26479"/>
                  </a:lnTo>
                  <a:close/>
                </a:path>
                <a:path w="847089" h="143510">
                  <a:moveTo>
                    <a:pt x="776843" y="46431"/>
                  </a:moveTo>
                  <a:lnTo>
                    <a:pt x="748334" y="46431"/>
                  </a:lnTo>
                  <a:lnTo>
                    <a:pt x="750488" y="47485"/>
                  </a:lnTo>
                  <a:lnTo>
                    <a:pt x="751751" y="49428"/>
                  </a:lnTo>
                  <a:lnTo>
                    <a:pt x="753160" y="51320"/>
                  </a:lnTo>
                  <a:lnTo>
                    <a:pt x="753872" y="54546"/>
                  </a:lnTo>
                  <a:lnTo>
                    <a:pt x="753872" y="141236"/>
                  </a:lnTo>
                  <a:lnTo>
                    <a:pt x="777354" y="141236"/>
                  </a:lnTo>
                  <a:lnTo>
                    <a:pt x="777263" y="51320"/>
                  </a:lnTo>
                  <a:lnTo>
                    <a:pt x="776934" y="47485"/>
                  </a:lnTo>
                  <a:lnTo>
                    <a:pt x="776843" y="46431"/>
                  </a:lnTo>
                  <a:close/>
                </a:path>
                <a:path w="847089" h="143510">
                  <a:moveTo>
                    <a:pt x="762520" y="24714"/>
                  </a:moveTo>
                  <a:lnTo>
                    <a:pt x="751814" y="24714"/>
                  </a:lnTo>
                  <a:lnTo>
                    <a:pt x="747394" y="26187"/>
                  </a:lnTo>
                  <a:lnTo>
                    <a:pt x="743978" y="29133"/>
                  </a:lnTo>
                  <a:lnTo>
                    <a:pt x="740562" y="31953"/>
                  </a:lnTo>
                  <a:lnTo>
                    <a:pt x="737984" y="35369"/>
                  </a:lnTo>
                  <a:lnTo>
                    <a:pt x="736219" y="39369"/>
                  </a:lnTo>
                  <a:lnTo>
                    <a:pt x="775412" y="39369"/>
                  </a:lnTo>
                  <a:lnTo>
                    <a:pt x="774606" y="35369"/>
                  </a:lnTo>
                  <a:lnTo>
                    <a:pt x="774522" y="34950"/>
                  </a:lnTo>
                  <a:lnTo>
                    <a:pt x="772528" y="31076"/>
                  </a:lnTo>
                  <a:lnTo>
                    <a:pt x="769581" y="28600"/>
                  </a:lnTo>
                  <a:lnTo>
                    <a:pt x="766635" y="26009"/>
                  </a:lnTo>
                  <a:lnTo>
                    <a:pt x="762520" y="24714"/>
                  </a:lnTo>
                  <a:close/>
                </a:path>
                <a:path w="847089" h="143510">
                  <a:moveTo>
                    <a:pt x="805865" y="101511"/>
                  </a:moveTo>
                  <a:lnTo>
                    <a:pt x="782383" y="101511"/>
                  </a:lnTo>
                  <a:lnTo>
                    <a:pt x="782383" y="111874"/>
                  </a:lnTo>
                  <a:lnTo>
                    <a:pt x="783476" y="119875"/>
                  </a:lnTo>
                  <a:lnTo>
                    <a:pt x="783501" y="120053"/>
                  </a:lnTo>
                  <a:lnTo>
                    <a:pt x="807567" y="143001"/>
                  </a:lnTo>
                  <a:lnTo>
                    <a:pt x="815581" y="143001"/>
                  </a:lnTo>
                  <a:lnTo>
                    <a:pt x="846796" y="121284"/>
                  </a:lnTo>
                  <a:lnTo>
                    <a:pt x="812050" y="121284"/>
                  </a:lnTo>
                  <a:lnTo>
                    <a:pt x="809510" y="119875"/>
                  </a:lnTo>
                  <a:lnTo>
                    <a:pt x="807986" y="117055"/>
                  </a:lnTo>
                  <a:lnTo>
                    <a:pt x="806577" y="114223"/>
                  </a:lnTo>
                  <a:lnTo>
                    <a:pt x="805865" y="109042"/>
                  </a:lnTo>
                  <a:lnTo>
                    <a:pt x="805865" y="101511"/>
                  </a:lnTo>
                  <a:close/>
                </a:path>
                <a:path w="847089" h="143510">
                  <a:moveTo>
                    <a:pt x="813638" y="24714"/>
                  </a:moveTo>
                  <a:lnTo>
                    <a:pt x="803160" y="24714"/>
                  </a:lnTo>
                  <a:lnTo>
                    <a:pt x="795388" y="27546"/>
                  </a:lnTo>
                  <a:lnTo>
                    <a:pt x="785266" y="38836"/>
                  </a:lnTo>
                  <a:lnTo>
                    <a:pt x="782739" y="46166"/>
                  </a:lnTo>
                  <a:lnTo>
                    <a:pt x="782739" y="60667"/>
                  </a:lnTo>
                  <a:lnTo>
                    <a:pt x="804881" y="88506"/>
                  </a:lnTo>
                  <a:lnTo>
                    <a:pt x="810107" y="92328"/>
                  </a:lnTo>
                  <a:lnTo>
                    <a:pt x="814044" y="95516"/>
                  </a:lnTo>
                  <a:lnTo>
                    <a:pt x="816635" y="97980"/>
                  </a:lnTo>
                  <a:lnTo>
                    <a:pt x="819340" y="100342"/>
                  </a:lnTo>
                  <a:lnTo>
                    <a:pt x="821169" y="102450"/>
                  </a:lnTo>
                  <a:lnTo>
                    <a:pt x="823048" y="106222"/>
                  </a:lnTo>
                  <a:lnTo>
                    <a:pt x="823518" y="108394"/>
                  </a:lnTo>
                  <a:lnTo>
                    <a:pt x="823504" y="114223"/>
                  </a:lnTo>
                  <a:lnTo>
                    <a:pt x="822934" y="116751"/>
                  </a:lnTo>
                  <a:lnTo>
                    <a:pt x="821753" y="118643"/>
                  </a:lnTo>
                  <a:lnTo>
                    <a:pt x="820585" y="120408"/>
                  </a:lnTo>
                  <a:lnTo>
                    <a:pt x="818515" y="121284"/>
                  </a:lnTo>
                  <a:lnTo>
                    <a:pt x="846796" y="121284"/>
                  </a:lnTo>
                  <a:lnTo>
                    <a:pt x="847001" y="120637"/>
                  </a:lnTo>
                  <a:lnTo>
                    <a:pt x="847001" y="105105"/>
                  </a:lnTo>
                  <a:lnTo>
                    <a:pt x="846147" y="100342"/>
                  </a:lnTo>
                  <a:lnTo>
                    <a:pt x="845138" y="97980"/>
                  </a:lnTo>
                  <a:lnTo>
                    <a:pt x="844359" y="96215"/>
                  </a:lnTo>
                  <a:lnTo>
                    <a:pt x="842692" y="92328"/>
                  </a:lnTo>
                  <a:lnTo>
                    <a:pt x="813816" y="66916"/>
                  </a:lnTo>
                  <a:lnTo>
                    <a:pt x="810336" y="64084"/>
                  </a:lnTo>
                  <a:lnTo>
                    <a:pt x="808685" y="62318"/>
                  </a:lnTo>
                  <a:lnTo>
                    <a:pt x="807046" y="60439"/>
                  </a:lnTo>
                  <a:lnTo>
                    <a:pt x="806221" y="57962"/>
                  </a:lnTo>
                  <a:lnTo>
                    <a:pt x="806221" y="52489"/>
                  </a:lnTo>
                  <a:lnTo>
                    <a:pt x="806869" y="50431"/>
                  </a:lnTo>
                  <a:lnTo>
                    <a:pt x="808164" y="48907"/>
                  </a:lnTo>
                  <a:lnTo>
                    <a:pt x="809459" y="47256"/>
                  </a:lnTo>
                  <a:lnTo>
                    <a:pt x="811276" y="46431"/>
                  </a:lnTo>
                  <a:lnTo>
                    <a:pt x="843625" y="46431"/>
                  </a:lnTo>
                  <a:lnTo>
                    <a:pt x="843593" y="46166"/>
                  </a:lnTo>
                  <a:lnTo>
                    <a:pt x="837601" y="34248"/>
                  </a:lnTo>
                  <a:lnTo>
                    <a:pt x="827615" y="27097"/>
                  </a:lnTo>
                  <a:lnTo>
                    <a:pt x="813638" y="24714"/>
                  </a:lnTo>
                  <a:close/>
                </a:path>
                <a:path w="847089" h="143510">
                  <a:moveTo>
                    <a:pt x="843625" y="46431"/>
                  </a:moveTo>
                  <a:lnTo>
                    <a:pt x="816457" y="46431"/>
                  </a:lnTo>
                  <a:lnTo>
                    <a:pt x="818515" y="47663"/>
                  </a:lnTo>
                  <a:lnTo>
                    <a:pt x="819810" y="50139"/>
                  </a:lnTo>
                  <a:lnTo>
                    <a:pt x="821220" y="52489"/>
                  </a:lnTo>
                  <a:lnTo>
                    <a:pt x="821931" y="56730"/>
                  </a:lnTo>
                  <a:lnTo>
                    <a:pt x="821931" y="62852"/>
                  </a:lnTo>
                  <a:lnTo>
                    <a:pt x="845591" y="62852"/>
                  </a:lnTo>
                  <a:lnTo>
                    <a:pt x="843772" y="47663"/>
                  </a:lnTo>
                  <a:lnTo>
                    <a:pt x="843724" y="47256"/>
                  </a:lnTo>
                  <a:lnTo>
                    <a:pt x="843625" y="46431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2263279" y="3120961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255913" y="3113353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28"/>
                  </a:lnTo>
                  <a:lnTo>
                    <a:pt x="14706" y="249428"/>
                  </a:lnTo>
                  <a:lnTo>
                    <a:pt x="1144625" y="249440"/>
                  </a:lnTo>
                  <a:lnTo>
                    <a:pt x="1151991" y="249428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553602" y="3174176"/>
              <a:ext cx="564515" cy="144780"/>
            </a:xfrm>
            <a:custGeom>
              <a:avLst/>
              <a:gdLst/>
              <a:ahLst/>
              <a:cxnLst/>
              <a:rect l="l" t="t" r="r" b="b"/>
              <a:pathLst>
                <a:path w="564514" h="144779">
                  <a:moveTo>
                    <a:pt x="32296" y="0"/>
                  </a:moveTo>
                  <a:lnTo>
                    <a:pt x="605" y="29654"/>
                  </a:lnTo>
                  <a:lnTo>
                    <a:pt x="507" y="30190"/>
                  </a:lnTo>
                  <a:lnTo>
                    <a:pt x="0" y="39903"/>
                  </a:lnTo>
                  <a:lnTo>
                    <a:pt x="0" y="104863"/>
                  </a:lnTo>
                  <a:lnTo>
                    <a:pt x="18219" y="142384"/>
                  </a:lnTo>
                  <a:lnTo>
                    <a:pt x="32296" y="144767"/>
                  </a:lnTo>
                  <a:lnTo>
                    <a:pt x="39837" y="144171"/>
                  </a:lnTo>
                  <a:lnTo>
                    <a:pt x="62867" y="121284"/>
                  </a:lnTo>
                  <a:lnTo>
                    <a:pt x="28765" y="121284"/>
                  </a:lnTo>
                  <a:lnTo>
                    <a:pt x="26415" y="120053"/>
                  </a:lnTo>
                  <a:lnTo>
                    <a:pt x="24066" y="115112"/>
                  </a:lnTo>
                  <a:lnTo>
                    <a:pt x="23469" y="110464"/>
                  </a:lnTo>
                  <a:lnTo>
                    <a:pt x="23469" y="34302"/>
                  </a:lnTo>
                  <a:lnTo>
                    <a:pt x="23997" y="30190"/>
                  </a:lnTo>
                  <a:lnTo>
                    <a:pt x="24066" y="29654"/>
                  </a:lnTo>
                  <a:lnTo>
                    <a:pt x="26415" y="24714"/>
                  </a:lnTo>
                  <a:lnTo>
                    <a:pt x="28765" y="23482"/>
                  </a:lnTo>
                  <a:lnTo>
                    <a:pt x="62867" y="23482"/>
                  </a:lnTo>
                  <a:lnTo>
                    <a:pt x="62576" y="21891"/>
                  </a:lnTo>
                  <a:lnTo>
                    <a:pt x="39837" y="595"/>
                  </a:lnTo>
                  <a:lnTo>
                    <a:pt x="32296" y="0"/>
                  </a:lnTo>
                  <a:close/>
                </a:path>
                <a:path w="564514" h="144779">
                  <a:moveTo>
                    <a:pt x="64604" y="85623"/>
                  </a:moveTo>
                  <a:lnTo>
                    <a:pt x="41135" y="85623"/>
                  </a:lnTo>
                  <a:lnTo>
                    <a:pt x="41135" y="110464"/>
                  </a:lnTo>
                  <a:lnTo>
                    <a:pt x="40607" y="114577"/>
                  </a:lnTo>
                  <a:lnTo>
                    <a:pt x="40538" y="115112"/>
                  </a:lnTo>
                  <a:lnTo>
                    <a:pt x="38188" y="120053"/>
                  </a:lnTo>
                  <a:lnTo>
                    <a:pt x="35826" y="121284"/>
                  </a:lnTo>
                  <a:lnTo>
                    <a:pt x="62867" y="121284"/>
                  </a:lnTo>
                  <a:lnTo>
                    <a:pt x="63999" y="115112"/>
                  </a:lnTo>
                  <a:lnTo>
                    <a:pt x="64097" y="114577"/>
                  </a:lnTo>
                  <a:lnTo>
                    <a:pt x="64604" y="104863"/>
                  </a:lnTo>
                  <a:lnTo>
                    <a:pt x="64604" y="85623"/>
                  </a:lnTo>
                  <a:close/>
                </a:path>
                <a:path w="564514" h="144779">
                  <a:moveTo>
                    <a:pt x="62867" y="23482"/>
                  </a:moveTo>
                  <a:lnTo>
                    <a:pt x="35826" y="23482"/>
                  </a:lnTo>
                  <a:lnTo>
                    <a:pt x="38188" y="24714"/>
                  </a:lnTo>
                  <a:lnTo>
                    <a:pt x="40538" y="29654"/>
                  </a:lnTo>
                  <a:lnTo>
                    <a:pt x="41135" y="34302"/>
                  </a:lnTo>
                  <a:lnTo>
                    <a:pt x="41135" y="59143"/>
                  </a:lnTo>
                  <a:lnTo>
                    <a:pt x="64604" y="59143"/>
                  </a:lnTo>
                  <a:lnTo>
                    <a:pt x="64604" y="39903"/>
                  </a:lnTo>
                  <a:lnTo>
                    <a:pt x="64097" y="30190"/>
                  </a:lnTo>
                  <a:lnTo>
                    <a:pt x="62867" y="23482"/>
                  </a:lnTo>
                  <a:close/>
                </a:path>
                <a:path w="564514" h="144779">
                  <a:moveTo>
                    <a:pt x="93471" y="1765"/>
                  </a:moveTo>
                  <a:lnTo>
                    <a:pt x="69989" y="1765"/>
                  </a:lnTo>
                  <a:lnTo>
                    <a:pt x="69989" y="143001"/>
                  </a:lnTo>
                  <a:lnTo>
                    <a:pt x="93471" y="143001"/>
                  </a:lnTo>
                  <a:lnTo>
                    <a:pt x="93471" y="84213"/>
                  </a:lnTo>
                  <a:lnTo>
                    <a:pt x="137782" y="84213"/>
                  </a:lnTo>
                  <a:lnTo>
                    <a:pt x="137782" y="60553"/>
                  </a:lnTo>
                  <a:lnTo>
                    <a:pt x="93471" y="60553"/>
                  </a:lnTo>
                  <a:lnTo>
                    <a:pt x="93471" y="1765"/>
                  </a:lnTo>
                  <a:close/>
                </a:path>
                <a:path w="564514" h="144779">
                  <a:moveTo>
                    <a:pt x="137782" y="84213"/>
                  </a:moveTo>
                  <a:lnTo>
                    <a:pt x="114299" y="84213"/>
                  </a:lnTo>
                  <a:lnTo>
                    <a:pt x="114299" y="143001"/>
                  </a:lnTo>
                  <a:lnTo>
                    <a:pt x="137782" y="143001"/>
                  </a:lnTo>
                  <a:lnTo>
                    <a:pt x="137782" y="84213"/>
                  </a:lnTo>
                  <a:close/>
                </a:path>
                <a:path w="564514" h="144779">
                  <a:moveTo>
                    <a:pt x="137782" y="1765"/>
                  </a:moveTo>
                  <a:lnTo>
                    <a:pt x="114299" y="1765"/>
                  </a:lnTo>
                  <a:lnTo>
                    <a:pt x="114299" y="60553"/>
                  </a:lnTo>
                  <a:lnTo>
                    <a:pt x="137782" y="60553"/>
                  </a:lnTo>
                  <a:lnTo>
                    <a:pt x="137782" y="1765"/>
                  </a:lnTo>
                  <a:close/>
                </a:path>
                <a:path w="564514" h="144779">
                  <a:moveTo>
                    <a:pt x="191642" y="1765"/>
                  </a:moveTo>
                  <a:lnTo>
                    <a:pt x="143090" y="1765"/>
                  </a:lnTo>
                  <a:lnTo>
                    <a:pt x="143090" y="143001"/>
                  </a:lnTo>
                  <a:lnTo>
                    <a:pt x="166573" y="143001"/>
                  </a:lnTo>
                  <a:lnTo>
                    <a:pt x="166573" y="91274"/>
                  </a:lnTo>
                  <a:lnTo>
                    <a:pt x="191642" y="91274"/>
                  </a:lnTo>
                  <a:lnTo>
                    <a:pt x="191642" y="67614"/>
                  </a:lnTo>
                  <a:lnTo>
                    <a:pt x="166573" y="67614"/>
                  </a:lnTo>
                  <a:lnTo>
                    <a:pt x="166573" y="25247"/>
                  </a:lnTo>
                  <a:lnTo>
                    <a:pt x="191642" y="25247"/>
                  </a:lnTo>
                  <a:lnTo>
                    <a:pt x="191642" y="1765"/>
                  </a:lnTo>
                  <a:close/>
                </a:path>
                <a:path w="564514" h="144779">
                  <a:moveTo>
                    <a:pt x="246913" y="1765"/>
                  </a:moveTo>
                  <a:lnTo>
                    <a:pt x="223431" y="1765"/>
                  </a:lnTo>
                  <a:lnTo>
                    <a:pt x="223431" y="143001"/>
                  </a:lnTo>
                  <a:lnTo>
                    <a:pt x="246913" y="143001"/>
                  </a:lnTo>
                  <a:lnTo>
                    <a:pt x="246913" y="75031"/>
                  </a:lnTo>
                  <a:lnTo>
                    <a:pt x="262798" y="75031"/>
                  </a:lnTo>
                  <a:lnTo>
                    <a:pt x="246913" y="1765"/>
                  </a:lnTo>
                  <a:close/>
                </a:path>
                <a:path w="564514" h="144779">
                  <a:moveTo>
                    <a:pt x="262798" y="75031"/>
                  </a:moveTo>
                  <a:lnTo>
                    <a:pt x="246913" y="75031"/>
                  </a:lnTo>
                  <a:lnTo>
                    <a:pt x="260159" y="143001"/>
                  </a:lnTo>
                  <a:lnTo>
                    <a:pt x="272160" y="143001"/>
                  </a:lnTo>
                  <a:lnTo>
                    <a:pt x="282380" y="90563"/>
                  </a:lnTo>
                  <a:lnTo>
                    <a:pt x="266166" y="90563"/>
                  </a:lnTo>
                  <a:lnTo>
                    <a:pt x="262798" y="75031"/>
                  </a:lnTo>
                  <a:close/>
                </a:path>
                <a:path w="564514" h="144779">
                  <a:moveTo>
                    <a:pt x="308889" y="75031"/>
                  </a:moveTo>
                  <a:lnTo>
                    <a:pt x="285407" y="75031"/>
                  </a:lnTo>
                  <a:lnTo>
                    <a:pt x="285407" y="143001"/>
                  </a:lnTo>
                  <a:lnTo>
                    <a:pt x="308889" y="143001"/>
                  </a:lnTo>
                  <a:lnTo>
                    <a:pt x="308889" y="75031"/>
                  </a:lnTo>
                  <a:close/>
                </a:path>
                <a:path w="564514" h="144779">
                  <a:moveTo>
                    <a:pt x="308889" y="1765"/>
                  </a:moveTo>
                  <a:lnTo>
                    <a:pt x="285407" y="1765"/>
                  </a:lnTo>
                  <a:lnTo>
                    <a:pt x="266166" y="90563"/>
                  </a:lnTo>
                  <a:lnTo>
                    <a:pt x="282380" y="90563"/>
                  </a:lnTo>
                  <a:lnTo>
                    <a:pt x="285407" y="75031"/>
                  </a:lnTo>
                  <a:lnTo>
                    <a:pt x="308889" y="75031"/>
                  </a:lnTo>
                  <a:lnTo>
                    <a:pt x="308889" y="1765"/>
                  </a:lnTo>
                  <a:close/>
                </a:path>
                <a:path w="564514" h="144779">
                  <a:moveTo>
                    <a:pt x="329247" y="0"/>
                  </a:moveTo>
                  <a:lnTo>
                    <a:pt x="322541" y="0"/>
                  </a:lnTo>
                  <a:lnTo>
                    <a:pt x="319659" y="1054"/>
                  </a:lnTo>
                  <a:lnTo>
                    <a:pt x="314947" y="5295"/>
                  </a:lnTo>
                  <a:lnTo>
                    <a:pt x="313766" y="7823"/>
                  </a:lnTo>
                  <a:lnTo>
                    <a:pt x="313766" y="13588"/>
                  </a:lnTo>
                  <a:lnTo>
                    <a:pt x="314947" y="16065"/>
                  </a:lnTo>
                  <a:lnTo>
                    <a:pt x="317296" y="18186"/>
                  </a:lnTo>
                  <a:lnTo>
                    <a:pt x="319773" y="20180"/>
                  </a:lnTo>
                  <a:lnTo>
                    <a:pt x="322656" y="21183"/>
                  </a:lnTo>
                  <a:lnTo>
                    <a:pt x="329247" y="21183"/>
                  </a:lnTo>
                  <a:lnTo>
                    <a:pt x="332066" y="20180"/>
                  </a:lnTo>
                  <a:lnTo>
                    <a:pt x="334429" y="18186"/>
                  </a:lnTo>
                  <a:lnTo>
                    <a:pt x="336778" y="16065"/>
                  </a:lnTo>
                  <a:lnTo>
                    <a:pt x="337959" y="13588"/>
                  </a:lnTo>
                  <a:lnTo>
                    <a:pt x="337959" y="7823"/>
                  </a:lnTo>
                  <a:lnTo>
                    <a:pt x="336778" y="5295"/>
                  </a:lnTo>
                  <a:lnTo>
                    <a:pt x="332066" y="1054"/>
                  </a:lnTo>
                  <a:lnTo>
                    <a:pt x="329247" y="0"/>
                  </a:lnTo>
                  <a:close/>
                </a:path>
                <a:path w="564514" h="144779">
                  <a:moveTo>
                    <a:pt x="337604" y="28244"/>
                  </a:moveTo>
                  <a:lnTo>
                    <a:pt x="314121" y="28244"/>
                  </a:lnTo>
                  <a:lnTo>
                    <a:pt x="314121" y="143001"/>
                  </a:lnTo>
                  <a:lnTo>
                    <a:pt x="337604" y="143001"/>
                  </a:lnTo>
                  <a:lnTo>
                    <a:pt x="337604" y="28244"/>
                  </a:lnTo>
                  <a:close/>
                </a:path>
                <a:path w="564514" h="144779">
                  <a:moveTo>
                    <a:pt x="366395" y="1765"/>
                  </a:moveTo>
                  <a:lnTo>
                    <a:pt x="342912" y="1765"/>
                  </a:lnTo>
                  <a:lnTo>
                    <a:pt x="342912" y="143001"/>
                  </a:lnTo>
                  <a:lnTo>
                    <a:pt x="366395" y="143001"/>
                  </a:lnTo>
                  <a:lnTo>
                    <a:pt x="366395" y="1765"/>
                  </a:lnTo>
                  <a:close/>
                </a:path>
                <a:path w="564514" h="144779">
                  <a:moveTo>
                    <a:pt x="395185" y="1765"/>
                  </a:moveTo>
                  <a:lnTo>
                    <a:pt x="371703" y="1765"/>
                  </a:lnTo>
                  <a:lnTo>
                    <a:pt x="371703" y="143001"/>
                  </a:lnTo>
                  <a:lnTo>
                    <a:pt x="395185" y="143001"/>
                  </a:lnTo>
                  <a:lnTo>
                    <a:pt x="395185" y="1765"/>
                  </a:lnTo>
                  <a:close/>
                </a:path>
                <a:path w="564514" h="144779">
                  <a:moveTo>
                    <a:pt x="415620" y="0"/>
                  </a:moveTo>
                  <a:lnTo>
                    <a:pt x="408914" y="0"/>
                  </a:lnTo>
                  <a:lnTo>
                    <a:pt x="406031" y="1054"/>
                  </a:lnTo>
                  <a:lnTo>
                    <a:pt x="401320" y="5295"/>
                  </a:lnTo>
                  <a:lnTo>
                    <a:pt x="400151" y="7823"/>
                  </a:lnTo>
                  <a:lnTo>
                    <a:pt x="400151" y="13588"/>
                  </a:lnTo>
                  <a:lnTo>
                    <a:pt x="401320" y="16065"/>
                  </a:lnTo>
                  <a:lnTo>
                    <a:pt x="403682" y="18186"/>
                  </a:lnTo>
                  <a:lnTo>
                    <a:pt x="406145" y="20180"/>
                  </a:lnTo>
                  <a:lnTo>
                    <a:pt x="409028" y="21183"/>
                  </a:lnTo>
                  <a:lnTo>
                    <a:pt x="415620" y="21183"/>
                  </a:lnTo>
                  <a:lnTo>
                    <a:pt x="418452" y="20180"/>
                  </a:lnTo>
                  <a:lnTo>
                    <a:pt x="420801" y="18186"/>
                  </a:lnTo>
                  <a:lnTo>
                    <a:pt x="423151" y="16065"/>
                  </a:lnTo>
                  <a:lnTo>
                    <a:pt x="424332" y="13588"/>
                  </a:lnTo>
                  <a:lnTo>
                    <a:pt x="424332" y="7823"/>
                  </a:lnTo>
                  <a:lnTo>
                    <a:pt x="423151" y="5295"/>
                  </a:lnTo>
                  <a:lnTo>
                    <a:pt x="418452" y="1054"/>
                  </a:lnTo>
                  <a:lnTo>
                    <a:pt x="415620" y="0"/>
                  </a:lnTo>
                  <a:close/>
                </a:path>
                <a:path w="564514" h="144779">
                  <a:moveTo>
                    <a:pt x="423976" y="28244"/>
                  </a:moveTo>
                  <a:lnTo>
                    <a:pt x="400494" y="28244"/>
                  </a:lnTo>
                  <a:lnTo>
                    <a:pt x="400494" y="143001"/>
                  </a:lnTo>
                  <a:lnTo>
                    <a:pt x="423976" y="143001"/>
                  </a:lnTo>
                  <a:lnTo>
                    <a:pt x="423976" y="28244"/>
                  </a:lnTo>
                  <a:close/>
                </a:path>
                <a:path w="564514" h="144779">
                  <a:moveTo>
                    <a:pt x="461594" y="26479"/>
                  </a:moveTo>
                  <a:lnTo>
                    <a:pt x="429793" y="57287"/>
                  </a:lnTo>
                  <a:lnTo>
                    <a:pt x="429298" y="67081"/>
                  </a:lnTo>
                  <a:lnTo>
                    <a:pt x="429342" y="105041"/>
                  </a:lnTo>
                  <a:lnTo>
                    <a:pt x="447386" y="142338"/>
                  </a:lnTo>
                  <a:lnTo>
                    <a:pt x="461594" y="144767"/>
                  </a:lnTo>
                  <a:lnTo>
                    <a:pt x="469199" y="144160"/>
                  </a:lnTo>
                  <a:lnTo>
                    <a:pt x="491635" y="123050"/>
                  </a:lnTo>
                  <a:lnTo>
                    <a:pt x="458190" y="123050"/>
                  </a:lnTo>
                  <a:lnTo>
                    <a:pt x="455828" y="121818"/>
                  </a:lnTo>
                  <a:lnTo>
                    <a:pt x="454533" y="119341"/>
                  </a:lnTo>
                  <a:lnTo>
                    <a:pt x="453364" y="116751"/>
                  </a:lnTo>
                  <a:lnTo>
                    <a:pt x="452767" y="111988"/>
                  </a:lnTo>
                  <a:lnTo>
                    <a:pt x="452767" y="59258"/>
                  </a:lnTo>
                  <a:lnTo>
                    <a:pt x="458190" y="48196"/>
                  </a:lnTo>
                  <a:lnTo>
                    <a:pt x="491617" y="48196"/>
                  </a:lnTo>
                  <a:lnTo>
                    <a:pt x="489338" y="41930"/>
                  </a:lnTo>
                  <a:lnTo>
                    <a:pt x="485787" y="36372"/>
                  </a:lnTo>
                  <a:lnTo>
                    <a:pt x="481296" y="32046"/>
                  </a:lnTo>
                  <a:lnTo>
                    <a:pt x="475767" y="28954"/>
                  </a:lnTo>
                  <a:lnTo>
                    <a:pt x="469199" y="27098"/>
                  </a:lnTo>
                  <a:lnTo>
                    <a:pt x="461594" y="26479"/>
                  </a:lnTo>
                  <a:close/>
                </a:path>
                <a:path w="564514" h="144779">
                  <a:moveTo>
                    <a:pt x="491617" y="48196"/>
                  </a:moveTo>
                  <a:lnTo>
                    <a:pt x="464896" y="48196"/>
                  </a:lnTo>
                  <a:lnTo>
                    <a:pt x="467194" y="49491"/>
                  </a:lnTo>
                  <a:lnTo>
                    <a:pt x="468401" y="51904"/>
                  </a:lnTo>
                  <a:lnTo>
                    <a:pt x="469698" y="54381"/>
                  </a:lnTo>
                  <a:lnTo>
                    <a:pt x="469785" y="54546"/>
                  </a:lnTo>
                  <a:lnTo>
                    <a:pt x="470433" y="59258"/>
                  </a:lnTo>
                  <a:lnTo>
                    <a:pt x="470433" y="111988"/>
                  </a:lnTo>
                  <a:lnTo>
                    <a:pt x="469785" y="116751"/>
                  </a:lnTo>
                  <a:lnTo>
                    <a:pt x="468490" y="119341"/>
                  </a:lnTo>
                  <a:lnTo>
                    <a:pt x="467309" y="121818"/>
                  </a:lnTo>
                  <a:lnTo>
                    <a:pt x="465010" y="123050"/>
                  </a:lnTo>
                  <a:lnTo>
                    <a:pt x="491635" y="123050"/>
                  </a:lnTo>
                  <a:lnTo>
                    <a:pt x="491874" y="122389"/>
                  </a:lnTo>
                  <a:lnTo>
                    <a:pt x="493395" y="113974"/>
                  </a:lnTo>
                  <a:lnTo>
                    <a:pt x="493857" y="105041"/>
                  </a:lnTo>
                  <a:lnTo>
                    <a:pt x="493902" y="67081"/>
                  </a:lnTo>
                  <a:lnTo>
                    <a:pt x="493497" y="59258"/>
                  </a:lnTo>
                  <a:lnTo>
                    <a:pt x="493395" y="57287"/>
                  </a:lnTo>
                  <a:lnTo>
                    <a:pt x="491981" y="49491"/>
                  </a:lnTo>
                  <a:lnTo>
                    <a:pt x="491874" y="48902"/>
                  </a:lnTo>
                  <a:lnTo>
                    <a:pt x="491617" y="48196"/>
                  </a:lnTo>
                  <a:close/>
                </a:path>
                <a:path w="564514" h="144779">
                  <a:moveTo>
                    <a:pt x="522770" y="28244"/>
                  </a:moveTo>
                  <a:lnTo>
                    <a:pt x="499287" y="28244"/>
                  </a:lnTo>
                  <a:lnTo>
                    <a:pt x="499287" y="143001"/>
                  </a:lnTo>
                  <a:lnTo>
                    <a:pt x="522770" y="143001"/>
                  </a:lnTo>
                  <a:lnTo>
                    <a:pt x="522837" y="56311"/>
                  </a:lnTo>
                  <a:lnTo>
                    <a:pt x="523481" y="53378"/>
                  </a:lnTo>
                  <a:lnTo>
                    <a:pt x="524891" y="51371"/>
                  </a:lnTo>
                  <a:lnTo>
                    <a:pt x="526415" y="49250"/>
                  </a:lnTo>
                  <a:lnTo>
                    <a:pt x="528777" y="48196"/>
                  </a:lnTo>
                  <a:lnTo>
                    <a:pt x="563405" y="48196"/>
                  </a:lnTo>
                  <a:lnTo>
                    <a:pt x="563321" y="47193"/>
                  </a:lnTo>
                  <a:lnTo>
                    <a:pt x="562140" y="42011"/>
                  </a:lnTo>
                  <a:lnTo>
                    <a:pt x="561965" y="41135"/>
                  </a:lnTo>
                  <a:lnTo>
                    <a:pt x="522770" y="41135"/>
                  </a:lnTo>
                  <a:lnTo>
                    <a:pt x="522770" y="28244"/>
                  </a:lnTo>
                  <a:close/>
                </a:path>
                <a:path w="564514" h="144779">
                  <a:moveTo>
                    <a:pt x="563405" y="48196"/>
                  </a:moveTo>
                  <a:lnTo>
                    <a:pt x="534898" y="48196"/>
                  </a:lnTo>
                  <a:lnTo>
                    <a:pt x="537039" y="49250"/>
                  </a:lnTo>
                  <a:lnTo>
                    <a:pt x="538302" y="51193"/>
                  </a:lnTo>
                  <a:lnTo>
                    <a:pt x="539724" y="53085"/>
                  </a:lnTo>
                  <a:lnTo>
                    <a:pt x="540423" y="56311"/>
                  </a:lnTo>
                  <a:lnTo>
                    <a:pt x="540423" y="143001"/>
                  </a:lnTo>
                  <a:lnTo>
                    <a:pt x="563905" y="143001"/>
                  </a:lnTo>
                  <a:lnTo>
                    <a:pt x="563816" y="53085"/>
                  </a:lnTo>
                  <a:lnTo>
                    <a:pt x="563494" y="49250"/>
                  </a:lnTo>
                  <a:lnTo>
                    <a:pt x="563405" y="48196"/>
                  </a:lnTo>
                  <a:close/>
                </a:path>
                <a:path w="564514" h="144779">
                  <a:moveTo>
                    <a:pt x="549071" y="26479"/>
                  </a:moveTo>
                  <a:lnTo>
                    <a:pt x="538365" y="26479"/>
                  </a:lnTo>
                  <a:lnTo>
                    <a:pt x="533946" y="27952"/>
                  </a:lnTo>
                  <a:lnTo>
                    <a:pt x="530542" y="30899"/>
                  </a:lnTo>
                  <a:lnTo>
                    <a:pt x="527126" y="33718"/>
                  </a:lnTo>
                  <a:lnTo>
                    <a:pt x="524535" y="37134"/>
                  </a:lnTo>
                  <a:lnTo>
                    <a:pt x="522770" y="41135"/>
                  </a:lnTo>
                  <a:lnTo>
                    <a:pt x="561965" y="41135"/>
                  </a:lnTo>
                  <a:lnTo>
                    <a:pt x="561169" y="37134"/>
                  </a:lnTo>
                  <a:lnTo>
                    <a:pt x="561086" y="36715"/>
                  </a:lnTo>
                  <a:lnTo>
                    <a:pt x="559079" y="32842"/>
                  </a:lnTo>
                  <a:lnTo>
                    <a:pt x="556133" y="30365"/>
                  </a:lnTo>
                  <a:lnTo>
                    <a:pt x="553199" y="27774"/>
                  </a:lnTo>
                  <a:lnTo>
                    <a:pt x="549071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2263279" y="3362782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255913" y="3355174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151991" y="249453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549034" y="3417521"/>
              <a:ext cx="573405" cy="144780"/>
            </a:xfrm>
            <a:custGeom>
              <a:avLst/>
              <a:gdLst/>
              <a:ahLst/>
              <a:cxnLst/>
              <a:rect l="l" t="t" r="r" b="b"/>
              <a:pathLst>
                <a:path w="573405" h="144779">
                  <a:moveTo>
                    <a:pt x="72377" y="0"/>
                  </a:moveTo>
                  <a:lnTo>
                    <a:pt x="63017" y="0"/>
                  </a:lnTo>
                  <a:lnTo>
                    <a:pt x="10591" y="144767"/>
                  </a:lnTo>
                  <a:lnTo>
                    <a:pt x="19938" y="144767"/>
                  </a:lnTo>
                  <a:lnTo>
                    <a:pt x="72377" y="0"/>
                  </a:lnTo>
                  <a:close/>
                </a:path>
                <a:path w="573405" h="144779">
                  <a:moveTo>
                    <a:pt x="68846" y="91808"/>
                  </a:moveTo>
                  <a:lnTo>
                    <a:pt x="54013" y="91808"/>
                  </a:lnTo>
                  <a:lnTo>
                    <a:pt x="48539" y="94335"/>
                  </a:lnTo>
                  <a:lnTo>
                    <a:pt x="45008" y="99390"/>
                  </a:lnTo>
                  <a:lnTo>
                    <a:pt x="41605" y="104457"/>
                  </a:lnTo>
                  <a:lnTo>
                    <a:pt x="39890" y="110756"/>
                  </a:lnTo>
                  <a:lnTo>
                    <a:pt x="39890" y="125818"/>
                  </a:lnTo>
                  <a:lnTo>
                    <a:pt x="41605" y="132118"/>
                  </a:lnTo>
                  <a:lnTo>
                    <a:pt x="45008" y="137172"/>
                  </a:lnTo>
                  <a:lnTo>
                    <a:pt x="48539" y="142239"/>
                  </a:lnTo>
                  <a:lnTo>
                    <a:pt x="54013" y="144767"/>
                  </a:lnTo>
                  <a:lnTo>
                    <a:pt x="68846" y="144767"/>
                  </a:lnTo>
                  <a:lnTo>
                    <a:pt x="74256" y="142239"/>
                  </a:lnTo>
                  <a:lnTo>
                    <a:pt x="77673" y="137172"/>
                  </a:lnTo>
                  <a:lnTo>
                    <a:pt x="78533" y="135940"/>
                  </a:lnTo>
                  <a:lnTo>
                    <a:pt x="52958" y="135940"/>
                  </a:lnTo>
                  <a:lnTo>
                    <a:pt x="48717" y="130060"/>
                  </a:lnTo>
                  <a:lnTo>
                    <a:pt x="48717" y="106514"/>
                  </a:lnTo>
                  <a:lnTo>
                    <a:pt x="52958" y="100634"/>
                  </a:lnTo>
                  <a:lnTo>
                    <a:pt x="78540" y="100634"/>
                  </a:lnTo>
                  <a:lnTo>
                    <a:pt x="77673" y="99390"/>
                  </a:lnTo>
                  <a:lnTo>
                    <a:pt x="74256" y="94335"/>
                  </a:lnTo>
                  <a:lnTo>
                    <a:pt x="68846" y="91808"/>
                  </a:lnTo>
                  <a:close/>
                </a:path>
                <a:path w="573405" h="144779">
                  <a:moveTo>
                    <a:pt x="78540" y="100634"/>
                  </a:moveTo>
                  <a:lnTo>
                    <a:pt x="69900" y="100634"/>
                  </a:lnTo>
                  <a:lnTo>
                    <a:pt x="74142" y="106514"/>
                  </a:lnTo>
                  <a:lnTo>
                    <a:pt x="74142" y="130060"/>
                  </a:lnTo>
                  <a:lnTo>
                    <a:pt x="69900" y="135940"/>
                  </a:lnTo>
                  <a:lnTo>
                    <a:pt x="78533" y="135940"/>
                  </a:lnTo>
                  <a:lnTo>
                    <a:pt x="81203" y="132118"/>
                  </a:lnTo>
                  <a:lnTo>
                    <a:pt x="82969" y="125818"/>
                  </a:lnTo>
                  <a:lnTo>
                    <a:pt x="82969" y="110756"/>
                  </a:lnTo>
                  <a:lnTo>
                    <a:pt x="81203" y="104457"/>
                  </a:lnTo>
                  <a:lnTo>
                    <a:pt x="78540" y="100634"/>
                  </a:lnTo>
                  <a:close/>
                </a:path>
                <a:path w="573405" h="144779">
                  <a:moveTo>
                    <a:pt x="28943" y="0"/>
                  </a:moveTo>
                  <a:lnTo>
                    <a:pt x="14122" y="0"/>
                  </a:lnTo>
                  <a:lnTo>
                    <a:pt x="8648" y="2527"/>
                  </a:lnTo>
                  <a:lnTo>
                    <a:pt x="5118" y="7594"/>
                  </a:lnTo>
                  <a:lnTo>
                    <a:pt x="1701" y="12649"/>
                  </a:lnTo>
                  <a:lnTo>
                    <a:pt x="0" y="18948"/>
                  </a:lnTo>
                  <a:lnTo>
                    <a:pt x="0" y="34010"/>
                  </a:lnTo>
                  <a:lnTo>
                    <a:pt x="1701" y="40309"/>
                  </a:lnTo>
                  <a:lnTo>
                    <a:pt x="5118" y="45377"/>
                  </a:lnTo>
                  <a:lnTo>
                    <a:pt x="8648" y="50431"/>
                  </a:lnTo>
                  <a:lnTo>
                    <a:pt x="14122" y="52958"/>
                  </a:lnTo>
                  <a:lnTo>
                    <a:pt x="28943" y="52958"/>
                  </a:lnTo>
                  <a:lnTo>
                    <a:pt x="34366" y="50431"/>
                  </a:lnTo>
                  <a:lnTo>
                    <a:pt x="37769" y="45377"/>
                  </a:lnTo>
                  <a:lnTo>
                    <a:pt x="38636" y="44132"/>
                  </a:lnTo>
                  <a:lnTo>
                    <a:pt x="13055" y="44132"/>
                  </a:lnTo>
                  <a:lnTo>
                    <a:pt x="8826" y="38252"/>
                  </a:lnTo>
                  <a:lnTo>
                    <a:pt x="8826" y="14706"/>
                  </a:lnTo>
                  <a:lnTo>
                    <a:pt x="13055" y="8826"/>
                  </a:lnTo>
                  <a:lnTo>
                    <a:pt x="38630" y="8826"/>
                  </a:lnTo>
                  <a:lnTo>
                    <a:pt x="37769" y="7594"/>
                  </a:lnTo>
                  <a:lnTo>
                    <a:pt x="34366" y="2527"/>
                  </a:lnTo>
                  <a:lnTo>
                    <a:pt x="28943" y="0"/>
                  </a:lnTo>
                  <a:close/>
                </a:path>
                <a:path w="573405" h="144779">
                  <a:moveTo>
                    <a:pt x="38630" y="8826"/>
                  </a:moveTo>
                  <a:lnTo>
                    <a:pt x="30010" y="8826"/>
                  </a:lnTo>
                  <a:lnTo>
                    <a:pt x="34239" y="14706"/>
                  </a:lnTo>
                  <a:lnTo>
                    <a:pt x="34239" y="38252"/>
                  </a:lnTo>
                  <a:lnTo>
                    <a:pt x="30010" y="44132"/>
                  </a:lnTo>
                  <a:lnTo>
                    <a:pt x="38636" y="44132"/>
                  </a:lnTo>
                  <a:lnTo>
                    <a:pt x="41300" y="40309"/>
                  </a:lnTo>
                  <a:lnTo>
                    <a:pt x="43065" y="34010"/>
                  </a:lnTo>
                  <a:lnTo>
                    <a:pt x="43065" y="18948"/>
                  </a:lnTo>
                  <a:lnTo>
                    <a:pt x="41300" y="12649"/>
                  </a:lnTo>
                  <a:lnTo>
                    <a:pt x="38630" y="8826"/>
                  </a:lnTo>
                  <a:close/>
                </a:path>
                <a:path w="573405" h="144779">
                  <a:moveTo>
                    <a:pt x="147129" y="26479"/>
                  </a:moveTo>
                  <a:lnTo>
                    <a:pt x="115316" y="57287"/>
                  </a:lnTo>
                  <a:lnTo>
                    <a:pt x="114820" y="67081"/>
                  </a:lnTo>
                  <a:lnTo>
                    <a:pt x="114864" y="105041"/>
                  </a:lnTo>
                  <a:lnTo>
                    <a:pt x="115215" y="111988"/>
                  </a:lnTo>
                  <a:lnTo>
                    <a:pt x="115316" y="113974"/>
                  </a:lnTo>
                  <a:lnTo>
                    <a:pt x="139513" y="144160"/>
                  </a:lnTo>
                  <a:lnTo>
                    <a:pt x="147129" y="144767"/>
                  </a:lnTo>
                  <a:lnTo>
                    <a:pt x="154727" y="144160"/>
                  </a:lnTo>
                  <a:lnTo>
                    <a:pt x="177169" y="123050"/>
                  </a:lnTo>
                  <a:lnTo>
                    <a:pt x="143713" y="123050"/>
                  </a:lnTo>
                  <a:lnTo>
                    <a:pt x="141363" y="121818"/>
                  </a:lnTo>
                  <a:lnTo>
                    <a:pt x="140068" y="119341"/>
                  </a:lnTo>
                  <a:lnTo>
                    <a:pt x="138887" y="116751"/>
                  </a:lnTo>
                  <a:lnTo>
                    <a:pt x="138302" y="111988"/>
                  </a:lnTo>
                  <a:lnTo>
                    <a:pt x="138302" y="59258"/>
                  </a:lnTo>
                  <a:lnTo>
                    <a:pt x="143713" y="48196"/>
                  </a:lnTo>
                  <a:lnTo>
                    <a:pt x="177150" y="48196"/>
                  </a:lnTo>
                  <a:lnTo>
                    <a:pt x="174868" y="41930"/>
                  </a:lnTo>
                  <a:lnTo>
                    <a:pt x="171310" y="36372"/>
                  </a:lnTo>
                  <a:lnTo>
                    <a:pt x="166819" y="32046"/>
                  </a:lnTo>
                  <a:lnTo>
                    <a:pt x="161291" y="28954"/>
                  </a:lnTo>
                  <a:lnTo>
                    <a:pt x="154727" y="27098"/>
                  </a:lnTo>
                  <a:lnTo>
                    <a:pt x="147129" y="26479"/>
                  </a:lnTo>
                  <a:close/>
                </a:path>
                <a:path w="573405" h="144779">
                  <a:moveTo>
                    <a:pt x="177150" y="48196"/>
                  </a:moveTo>
                  <a:lnTo>
                    <a:pt x="150418" y="48196"/>
                  </a:lnTo>
                  <a:lnTo>
                    <a:pt x="152717" y="49491"/>
                  </a:lnTo>
                  <a:lnTo>
                    <a:pt x="153923" y="51904"/>
                  </a:lnTo>
                  <a:lnTo>
                    <a:pt x="155221" y="54381"/>
                  </a:lnTo>
                  <a:lnTo>
                    <a:pt x="155308" y="54546"/>
                  </a:lnTo>
                  <a:lnTo>
                    <a:pt x="155955" y="59258"/>
                  </a:lnTo>
                  <a:lnTo>
                    <a:pt x="155955" y="111988"/>
                  </a:lnTo>
                  <a:lnTo>
                    <a:pt x="155308" y="116751"/>
                  </a:lnTo>
                  <a:lnTo>
                    <a:pt x="154012" y="119341"/>
                  </a:lnTo>
                  <a:lnTo>
                    <a:pt x="152831" y="121818"/>
                  </a:lnTo>
                  <a:lnTo>
                    <a:pt x="150545" y="123050"/>
                  </a:lnTo>
                  <a:lnTo>
                    <a:pt x="177169" y="123050"/>
                  </a:lnTo>
                  <a:lnTo>
                    <a:pt x="177407" y="122389"/>
                  </a:lnTo>
                  <a:lnTo>
                    <a:pt x="178930" y="113974"/>
                  </a:lnTo>
                  <a:lnTo>
                    <a:pt x="179392" y="105041"/>
                  </a:lnTo>
                  <a:lnTo>
                    <a:pt x="179438" y="67081"/>
                  </a:lnTo>
                  <a:lnTo>
                    <a:pt x="179032" y="59258"/>
                  </a:lnTo>
                  <a:lnTo>
                    <a:pt x="178930" y="57287"/>
                  </a:lnTo>
                  <a:lnTo>
                    <a:pt x="177514" y="49491"/>
                  </a:lnTo>
                  <a:lnTo>
                    <a:pt x="177407" y="48902"/>
                  </a:lnTo>
                  <a:lnTo>
                    <a:pt x="177150" y="48196"/>
                  </a:lnTo>
                  <a:close/>
                </a:path>
                <a:path w="573405" h="144779">
                  <a:moveTo>
                    <a:pt x="217004" y="49961"/>
                  </a:moveTo>
                  <a:lnTo>
                    <a:pt x="193357" y="49961"/>
                  </a:lnTo>
                  <a:lnTo>
                    <a:pt x="193357" y="143001"/>
                  </a:lnTo>
                  <a:lnTo>
                    <a:pt x="217004" y="143001"/>
                  </a:lnTo>
                  <a:lnTo>
                    <a:pt x="217004" y="49961"/>
                  </a:lnTo>
                  <a:close/>
                </a:path>
                <a:path w="573405" h="144779">
                  <a:moveTo>
                    <a:pt x="224891" y="0"/>
                  </a:moveTo>
                  <a:lnTo>
                    <a:pt x="209473" y="0"/>
                  </a:lnTo>
                  <a:lnTo>
                    <a:pt x="202590" y="2298"/>
                  </a:lnTo>
                  <a:lnTo>
                    <a:pt x="198831" y="6883"/>
                  </a:lnTo>
                  <a:lnTo>
                    <a:pt x="195173" y="11480"/>
                  </a:lnTo>
                  <a:lnTo>
                    <a:pt x="193357" y="17716"/>
                  </a:lnTo>
                  <a:lnTo>
                    <a:pt x="193357" y="28244"/>
                  </a:lnTo>
                  <a:lnTo>
                    <a:pt x="182232" y="28244"/>
                  </a:lnTo>
                  <a:lnTo>
                    <a:pt x="182232" y="49961"/>
                  </a:lnTo>
                  <a:lnTo>
                    <a:pt x="235191" y="49961"/>
                  </a:lnTo>
                  <a:lnTo>
                    <a:pt x="235191" y="34429"/>
                  </a:lnTo>
                  <a:lnTo>
                    <a:pt x="217004" y="34429"/>
                  </a:lnTo>
                  <a:lnTo>
                    <a:pt x="217004" y="25006"/>
                  </a:lnTo>
                  <a:lnTo>
                    <a:pt x="217830" y="22415"/>
                  </a:lnTo>
                  <a:lnTo>
                    <a:pt x="219481" y="21005"/>
                  </a:lnTo>
                  <a:lnTo>
                    <a:pt x="221246" y="19596"/>
                  </a:lnTo>
                  <a:lnTo>
                    <a:pt x="223542" y="19062"/>
                  </a:lnTo>
                  <a:lnTo>
                    <a:pt x="235191" y="19062"/>
                  </a:lnTo>
                  <a:lnTo>
                    <a:pt x="235191" y="1765"/>
                  </a:lnTo>
                  <a:lnTo>
                    <a:pt x="230136" y="584"/>
                  </a:lnTo>
                  <a:lnTo>
                    <a:pt x="224891" y="0"/>
                  </a:lnTo>
                  <a:close/>
                </a:path>
                <a:path w="573405" h="144779">
                  <a:moveTo>
                    <a:pt x="235191" y="28244"/>
                  </a:moveTo>
                  <a:lnTo>
                    <a:pt x="230835" y="28244"/>
                  </a:lnTo>
                  <a:lnTo>
                    <a:pt x="227190" y="28600"/>
                  </a:lnTo>
                  <a:lnTo>
                    <a:pt x="221424" y="30010"/>
                  </a:lnTo>
                  <a:lnTo>
                    <a:pt x="219011" y="31724"/>
                  </a:lnTo>
                  <a:lnTo>
                    <a:pt x="217004" y="34429"/>
                  </a:lnTo>
                  <a:lnTo>
                    <a:pt x="235191" y="34429"/>
                  </a:lnTo>
                  <a:lnTo>
                    <a:pt x="235191" y="28244"/>
                  </a:lnTo>
                  <a:close/>
                </a:path>
                <a:path w="573405" h="144779">
                  <a:moveTo>
                    <a:pt x="290537" y="103276"/>
                  </a:moveTo>
                  <a:lnTo>
                    <a:pt x="267055" y="103276"/>
                  </a:lnTo>
                  <a:lnTo>
                    <a:pt x="267055" y="113639"/>
                  </a:lnTo>
                  <a:lnTo>
                    <a:pt x="268148" y="121640"/>
                  </a:lnTo>
                  <a:lnTo>
                    <a:pt x="268173" y="121818"/>
                  </a:lnTo>
                  <a:lnTo>
                    <a:pt x="292239" y="144767"/>
                  </a:lnTo>
                  <a:lnTo>
                    <a:pt x="300240" y="144767"/>
                  </a:lnTo>
                  <a:lnTo>
                    <a:pt x="331468" y="123050"/>
                  </a:lnTo>
                  <a:lnTo>
                    <a:pt x="296710" y="123050"/>
                  </a:lnTo>
                  <a:lnTo>
                    <a:pt x="294182" y="121640"/>
                  </a:lnTo>
                  <a:lnTo>
                    <a:pt x="292658" y="118821"/>
                  </a:lnTo>
                  <a:lnTo>
                    <a:pt x="291236" y="115989"/>
                  </a:lnTo>
                  <a:lnTo>
                    <a:pt x="290537" y="110807"/>
                  </a:lnTo>
                  <a:lnTo>
                    <a:pt x="290537" y="103276"/>
                  </a:lnTo>
                  <a:close/>
                </a:path>
                <a:path w="573405" h="144779">
                  <a:moveTo>
                    <a:pt x="298310" y="26479"/>
                  </a:moveTo>
                  <a:lnTo>
                    <a:pt x="287832" y="26479"/>
                  </a:lnTo>
                  <a:lnTo>
                    <a:pt x="280060" y="29311"/>
                  </a:lnTo>
                  <a:lnTo>
                    <a:pt x="269938" y="40601"/>
                  </a:lnTo>
                  <a:lnTo>
                    <a:pt x="267411" y="47932"/>
                  </a:lnTo>
                  <a:lnTo>
                    <a:pt x="267411" y="62433"/>
                  </a:lnTo>
                  <a:lnTo>
                    <a:pt x="289540" y="90271"/>
                  </a:lnTo>
                  <a:lnTo>
                    <a:pt x="294766" y="94094"/>
                  </a:lnTo>
                  <a:lnTo>
                    <a:pt x="298716" y="97281"/>
                  </a:lnTo>
                  <a:lnTo>
                    <a:pt x="301307" y="99745"/>
                  </a:lnTo>
                  <a:lnTo>
                    <a:pt x="304012" y="102107"/>
                  </a:lnTo>
                  <a:lnTo>
                    <a:pt x="305841" y="104216"/>
                  </a:lnTo>
                  <a:lnTo>
                    <a:pt x="307720" y="107988"/>
                  </a:lnTo>
                  <a:lnTo>
                    <a:pt x="308190" y="110159"/>
                  </a:lnTo>
                  <a:lnTo>
                    <a:pt x="308176" y="115989"/>
                  </a:lnTo>
                  <a:lnTo>
                    <a:pt x="307606" y="118516"/>
                  </a:lnTo>
                  <a:lnTo>
                    <a:pt x="306425" y="120408"/>
                  </a:lnTo>
                  <a:lnTo>
                    <a:pt x="305244" y="122173"/>
                  </a:lnTo>
                  <a:lnTo>
                    <a:pt x="303187" y="123050"/>
                  </a:lnTo>
                  <a:lnTo>
                    <a:pt x="331468" y="123050"/>
                  </a:lnTo>
                  <a:lnTo>
                    <a:pt x="331673" y="122402"/>
                  </a:lnTo>
                  <a:lnTo>
                    <a:pt x="331673" y="106870"/>
                  </a:lnTo>
                  <a:lnTo>
                    <a:pt x="330807" y="102107"/>
                  </a:lnTo>
                  <a:lnTo>
                    <a:pt x="329797" y="99745"/>
                  </a:lnTo>
                  <a:lnTo>
                    <a:pt x="329018" y="97980"/>
                  </a:lnTo>
                  <a:lnTo>
                    <a:pt x="327351" y="94094"/>
                  </a:lnTo>
                  <a:lnTo>
                    <a:pt x="298475" y="68681"/>
                  </a:lnTo>
                  <a:lnTo>
                    <a:pt x="295008" y="65849"/>
                  </a:lnTo>
                  <a:lnTo>
                    <a:pt x="293357" y="64084"/>
                  </a:lnTo>
                  <a:lnTo>
                    <a:pt x="291718" y="62204"/>
                  </a:lnTo>
                  <a:lnTo>
                    <a:pt x="290893" y="59728"/>
                  </a:lnTo>
                  <a:lnTo>
                    <a:pt x="290893" y="54254"/>
                  </a:lnTo>
                  <a:lnTo>
                    <a:pt x="291541" y="52196"/>
                  </a:lnTo>
                  <a:lnTo>
                    <a:pt x="292836" y="50672"/>
                  </a:lnTo>
                  <a:lnTo>
                    <a:pt x="294131" y="49021"/>
                  </a:lnTo>
                  <a:lnTo>
                    <a:pt x="295948" y="48196"/>
                  </a:lnTo>
                  <a:lnTo>
                    <a:pt x="328297" y="48196"/>
                  </a:lnTo>
                  <a:lnTo>
                    <a:pt x="328265" y="47932"/>
                  </a:lnTo>
                  <a:lnTo>
                    <a:pt x="322273" y="36014"/>
                  </a:lnTo>
                  <a:lnTo>
                    <a:pt x="312288" y="28863"/>
                  </a:lnTo>
                  <a:lnTo>
                    <a:pt x="298310" y="26479"/>
                  </a:lnTo>
                  <a:close/>
                </a:path>
                <a:path w="573405" h="144779">
                  <a:moveTo>
                    <a:pt x="328297" y="48196"/>
                  </a:moveTo>
                  <a:lnTo>
                    <a:pt x="301129" y="48196"/>
                  </a:lnTo>
                  <a:lnTo>
                    <a:pt x="303187" y="49428"/>
                  </a:lnTo>
                  <a:lnTo>
                    <a:pt x="304482" y="51904"/>
                  </a:lnTo>
                  <a:lnTo>
                    <a:pt x="305892" y="54254"/>
                  </a:lnTo>
                  <a:lnTo>
                    <a:pt x="306603" y="58496"/>
                  </a:lnTo>
                  <a:lnTo>
                    <a:pt x="306603" y="64617"/>
                  </a:lnTo>
                  <a:lnTo>
                    <a:pt x="330263" y="64617"/>
                  </a:lnTo>
                  <a:lnTo>
                    <a:pt x="328444" y="49428"/>
                  </a:lnTo>
                  <a:lnTo>
                    <a:pt x="328396" y="49021"/>
                  </a:lnTo>
                  <a:lnTo>
                    <a:pt x="328297" y="48196"/>
                  </a:lnTo>
                  <a:close/>
                </a:path>
                <a:path w="573405" h="144779">
                  <a:moveTo>
                    <a:pt x="401317" y="48196"/>
                  </a:moveTo>
                  <a:lnTo>
                    <a:pt x="374078" y="48196"/>
                  </a:lnTo>
                  <a:lnTo>
                    <a:pt x="376199" y="49021"/>
                  </a:lnTo>
                  <a:lnTo>
                    <a:pt x="377494" y="50672"/>
                  </a:lnTo>
                  <a:lnTo>
                    <a:pt x="378790" y="52196"/>
                  </a:lnTo>
                  <a:lnTo>
                    <a:pt x="379177" y="53784"/>
                  </a:lnTo>
                  <a:lnTo>
                    <a:pt x="379219" y="53955"/>
                  </a:lnTo>
                  <a:lnTo>
                    <a:pt x="379311" y="54331"/>
                  </a:lnTo>
                  <a:lnTo>
                    <a:pt x="379411" y="62318"/>
                  </a:lnTo>
                  <a:lnTo>
                    <a:pt x="378205" y="65265"/>
                  </a:lnTo>
                  <a:lnTo>
                    <a:pt x="375729" y="67614"/>
                  </a:lnTo>
                  <a:lnTo>
                    <a:pt x="373252" y="69849"/>
                  </a:lnTo>
                  <a:lnTo>
                    <a:pt x="369201" y="72618"/>
                  </a:lnTo>
                  <a:lnTo>
                    <a:pt x="357898" y="79209"/>
                  </a:lnTo>
                  <a:lnTo>
                    <a:pt x="353250" y="82270"/>
                  </a:lnTo>
                  <a:lnTo>
                    <a:pt x="336537" y="124929"/>
                  </a:lnTo>
                  <a:lnTo>
                    <a:pt x="338029" y="130111"/>
                  </a:lnTo>
                  <a:lnTo>
                    <a:pt x="338700" y="132346"/>
                  </a:lnTo>
                  <a:lnTo>
                    <a:pt x="342887" y="137350"/>
                  </a:lnTo>
                  <a:lnTo>
                    <a:pt x="347129" y="142290"/>
                  </a:lnTo>
                  <a:lnTo>
                    <a:pt x="352539" y="144767"/>
                  </a:lnTo>
                  <a:lnTo>
                    <a:pt x="364197" y="144767"/>
                  </a:lnTo>
                  <a:lnTo>
                    <a:pt x="368312" y="143586"/>
                  </a:lnTo>
                  <a:lnTo>
                    <a:pt x="374675" y="138887"/>
                  </a:lnTo>
                  <a:lnTo>
                    <a:pt x="377316" y="135178"/>
                  </a:lnTo>
                  <a:lnTo>
                    <a:pt x="379437" y="130111"/>
                  </a:lnTo>
                  <a:lnTo>
                    <a:pt x="402948" y="130111"/>
                  </a:lnTo>
                  <a:lnTo>
                    <a:pt x="402920" y="123050"/>
                  </a:lnTo>
                  <a:lnTo>
                    <a:pt x="366255" y="123050"/>
                  </a:lnTo>
                  <a:lnTo>
                    <a:pt x="363956" y="122046"/>
                  </a:lnTo>
                  <a:lnTo>
                    <a:pt x="362318" y="120053"/>
                  </a:lnTo>
                  <a:lnTo>
                    <a:pt x="360781" y="117932"/>
                  </a:lnTo>
                  <a:lnTo>
                    <a:pt x="360019" y="114985"/>
                  </a:lnTo>
                  <a:lnTo>
                    <a:pt x="360019" y="107340"/>
                  </a:lnTo>
                  <a:lnTo>
                    <a:pt x="375323" y="90042"/>
                  </a:lnTo>
                  <a:lnTo>
                    <a:pt x="378028" y="87325"/>
                  </a:lnTo>
                  <a:lnTo>
                    <a:pt x="379437" y="85089"/>
                  </a:lnTo>
                  <a:lnTo>
                    <a:pt x="402920" y="85089"/>
                  </a:lnTo>
                  <a:lnTo>
                    <a:pt x="402920" y="62318"/>
                  </a:lnTo>
                  <a:lnTo>
                    <a:pt x="402496" y="54851"/>
                  </a:lnTo>
                  <a:lnTo>
                    <a:pt x="402412" y="53784"/>
                  </a:lnTo>
                  <a:lnTo>
                    <a:pt x="401317" y="48196"/>
                  </a:lnTo>
                  <a:close/>
                </a:path>
                <a:path w="573405" h="144779">
                  <a:moveTo>
                    <a:pt x="402948" y="130111"/>
                  </a:moveTo>
                  <a:lnTo>
                    <a:pt x="379437" y="130111"/>
                  </a:lnTo>
                  <a:lnTo>
                    <a:pt x="379437" y="132346"/>
                  </a:lnTo>
                  <a:lnTo>
                    <a:pt x="384022" y="143001"/>
                  </a:lnTo>
                  <a:lnTo>
                    <a:pt x="404685" y="143001"/>
                  </a:lnTo>
                  <a:lnTo>
                    <a:pt x="403859" y="140296"/>
                  </a:lnTo>
                  <a:lnTo>
                    <a:pt x="403326" y="137820"/>
                  </a:lnTo>
                  <a:lnTo>
                    <a:pt x="403098" y="135585"/>
                  </a:lnTo>
                  <a:lnTo>
                    <a:pt x="403051" y="134759"/>
                  </a:lnTo>
                  <a:lnTo>
                    <a:pt x="402948" y="130111"/>
                  </a:lnTo>
                  <a:close/>
                </a:path>
                <a:path w="573405" h="144779">
                  <a:moveTo>
                    <a:pt x="402920" y="85089"/>
                  </a:moveTo>
                  <a:lnTo>
                    <a:pt x="379437" y="85089"/>
                  </a:lnTo>
                  <a:lnTo>
                    <a:pt x="379437" y="115811"/>
                  </a:lnTo>
                  <a:lnTo>
                    <a:pt x="378043" y="117932"/>
                  </a:lnTo>
                  <a:lnTo>
                    <a:pt x="376669" y="119519"/>
                  </a:lnTo>
                  <a:lnTo>
                    <a:pt x="375018" y="120929"/>
                  </a:lnTo>
                  <a:lnTo>
                    <a:pt x="373494" y="122351"/>
                  </a:lnTo>
                  <a:lnTo>
                    <a:pt x="371551" y="123050"/>
                  </a:lnTo>
                  <a:lnTo>
                    <a:pt x="402920" y="123050"/>
                  </a:lnTo>
                  <a:lnTo>
                    <a:pt x="402920" y="85089"/>
                  </a:lnTo>
                  <a:close/>
                </a:path>
                <a:path w="573405" h="144779">
                  <a:moveTo>
                    <a:pt x="371144" y="26479"/>
                  </a:moveTo>
                  <a:lnTo>
                    <a:pt x="339237" y="53784"/>
                  </a:lnTo>
                  <a:lnTo>
                    <a:pt x="338658" y="66205"/>
                  </a:lnTo>
                  <a:lnTo>
                    <a:pt x="362140" y="66205"/>
                  </a:lnTo>
                  <a:lnTo>
                    <a:pt x="362140" y="57378"/>
                  </a:lnTo>
                  <a:lnTo>
                    <a:pt x="362631" y="54851"/>
                  </a:lnTo>
                  <a:lnTo>
                    <a:pt x="362732" y="54331"/>
                  </a:lnTo>
                  <a:lnTo>
                    <a:pt x="362838" y="53784"/>
                  </a:lnTo>
                  <a:lnTo>
                    <a:pt x="365671" y="49314"/>
                  </a:lnTo>
                  <a:lnTo>
                    <a:pt x="367957" y="48196"/>
                  </a:lnTo>
                  <a:lnTo>
                    <a:pt x="401317" y="48196"/>
                  </a:lnTo>
                  <a:lnTo>
                    <a:pt x="401075" y="46961"/>
                  </a:lnTo>
                  <a:lnTo>
                    <a:pt x="401023" y="46696"/>
                  </a:lnTo>
                  <a:lnTo>
                    <a:pt x="398726" y="40738"/>
                  </a:lnTo>
                  <a:lnTo>
                    <a:pt x="398650" y="40539"/>
                  </a:lnTo>
                  <a:lnTo>
                    <a:pt x="395442" y="35661"/>
                  </a:lnTo>
                  <a:lnTo>
                    <a:pt x="395325" y="35483"/>
                  </a:lnTo>
                  <a:lnTo>
                    <a:pt x="391145" y="31644"/>
                  </a:lnTo>
                  <a:lnTo>
                    <a:pt x="385662" y="28775"/>
                  </a:lnTo>
                  <a:lnTo>
                    <a:pt x="378989" y="27053"/>
                  </a:lnTo>
                  <a:lnTo>
                    <a:pt x="371144" y="26479"/>
                  </a:lnTo>
                  <a:close/>
                </a:path>
                <a:path w="573405" h="144779">
                  <a:moveTo>
                    <a:pt x="433463" y="1765"/>
                  </a:moveTo>
                  <a:lnTo>
                    <a:pt x="409981" y="1765"/>
                  </a:lnTo>
                  <a:lnTo>
                    <a:pt x="409981" y="143001"/>
                  </a:lnTo>
                  <a:lnTo>
                    <a:pt x="433463" y="143001"/>
                  </a:lnTo>
                  <a:lnTo>
                    <a:pt x="433463" y="1765"/>
                  </a:lnTo>
                  <a:close/>
                </a:path>
                <a:path w="573405" h="144779">
                  <a:moveTo>
                    <a:pt x="471258" y="26479"/>
                  </a:moveTo>
                  <a:lnTo>
                    <a:pt x="439279" y="57287"/>
                  </a:lnTo>
                  <a:lnTo>
                    <a:pt x="438772" y="104165"/>
                  </a:lnTo>
                  <a:lnTo>
                    <a:pt x="439182" y="112102"/>
                  </a:lnTo>
                  <a:lnTo>
                    <a:pt x="439279" y="113974"/>
                  </a:lnTo>
                  <a:lnTo>
                    <a:pt x="440699" y="121818"/>
                  </a:lnTo>
                  <a:lnTo>
                    <a:pt x="440802" y="122389"/>
                  </a:lnTo>
                  <a:lnTo>
                    <a:pt x="443342" y="129414"/>
                  </a:lnTo>
                  <a:lnTo>
                    <a:pt x="471258" y="144767"/>
                  </a:lnTo>
                  <a:lnTo>
                    <a:pt x="478862" y="144160"/>
                  </a:lnTo>
                  <a:lnTo>
                    <a:pt x="501173" y="123050"/>
                  </a:lnTo>
                  <a:lnTo>
                    <a:pt x="467842" y="123050"/>
                  </a:lnTo>
                  <a:lnTo>
                    <a:pt x="465493" y="121818"/>
                  </a:lnTo>
                  <a:lnTo>
                    <a:pt x="464197" y="119341"/>
                  </a:lnTo>
                  <a:lnTo>
                    <a:pt x="462965" y="116878"/>
                  </a:lnTo>
                  <a:lnTo>
                    <a:pt x="462270" y="112102"/>
                  </a:lnTo>
                  <a:lnTo>
                    <a:pt x="462254" y="90042"/>
                  </a:lnTo>
                  <a:lnTo>
                    <a:pt x="503389" y="90042"/>
                  </a:lnTo>
                  <a:lnTo>
                    <a:pt x="503389" y="74142"/>
                  </a:lnTo>
                  <a:lnTo>
                    <a:pt x="462254" y="74142"/>
                  </a:lnTo>
                  <a:lnTo>
                    <a:pt x="462254" y="59258"/>
                  </a:lnTo>
                  <a:lnTo>
                    <a:pt x="462902" y="54546"/>
                  </a:lnTo>
                  <a:lnTo>
                    <a:pt x="464197" y="52082"/>
                  </a:lnTo>
                  <a:lnTo>
                    <a:pt x="465493" y="49491"/>
                  </a:lnTo>
                  <a:lnTo>
                    <a:pt x="467842" y="48196"/>
                  </a:lnTo>
                  <a:lnTo>
                    <a:pt x="501155" y="48196"/>
                  </a:lnTo>
                  <a:lnTo>
                    <a:pt x="498926" y="41930"/>
                  </a:lnTo>
                  <a:lnTo>
                    <a:pt x="495452" y="36372"/>
                  </a:lnTo>
                  <a:lnTo>
                    <a:pt x="490956" y="32046"/>
                  </a:lnTo>
                  <a:lnTo>
                    <a:pt x="485427" y="28954"/>
                  </a:lnTo>
                  <a:lnTo>
                    <a:pt x="478862" y="27098"/>
                  </a:lnTo>
                  <a:lnTo>
                    <a:pt x="471258" y="26479"/>
                  </a:lnTo>
                  <a:close/>
                </a:path>
                <a:path w="573405" h="144779">
                  <a:moveTo>
                    <a:pt x="503389" y="97980"/>
                  </a:moveTo>
                  <a:lnTo>
                    <a:pt x="479907" y="97980"/>
                  </a:lnTo>
                  <a:lnTo>
                    <a:pt x="479907" y="112102"/>
                  </a:lnTo>
                  <a:lnTo>
                    <a:pt x="479338" y="116751"/>
                  </a:lnTo>
                  <a:lnTo>
                    <a:pt x="476973" y="121818"/>
                  </a:lnTo>
                  <a:lnTo>
                    <a:pt x="474675" y="123050"/>
                  </a:lnTo>
                  <a:lnTo>
                    <a:pt x="501173" y="123050"/>
                  </a:lnTo>
                  <a:lnTo>
                    <a:pt x="501407" y="122389"/>
                  </a:lnTo>
                  <a:lnTo>
                    <a:pt x="502894" y="113974"/>
                  </a:lnTo>
                  <a:lnTo>
                    <a:pt x="503389" y="104165"/>
                  </a:lnTo>
                  <a:lnTo>
                    <a:pt x="503389" y="97980"/>
                  </a:lnTo>
                  <a:close/>
                </a:path>
                <a:path w="573405" h="144779">
                  <a:moveTo>
                    <a:pt x="501155" y="48196"/>
                  </a:moveTo>
                  <a:lnTo>
                    <a:pt x="474560" y="48196"/>
                  </a:lnTo>
                  <a:lnTo>
                    <a:pt x="476796" y="49491"/>
                  </a:lnTo>
                  <a:lnTo>
                    <a:pt x="477964" y="52082"/>
                  </a:lnTo>
                  <a:lnTo>
                    <a:pt x="479259" y="54546"/>
                  </a:lnTo>
                  <a:lnTo>
                    <a:pt x="479907" y="59258"/>
                  </a:lnTo>
                  <a:lnTo>
                    <a:pt x="479907" y="74142"/>
                  </a:lnTo>
                  <a:lnTo>
                    <a:pt x="503389" y="74142"/>
                  </a:lnTo>
                  <a:lnTo>
                    <a:pt x="503345" y="66205"/>
                  </a:lnTo>
                  <a:lnTo>
                    <a:pt x="502994" y="59258"/>
                  </a:lnTo>
                  <a:lnTo>
                    <a:pt x="502894" y="57287"/>
                  </a:lnTo>
                  <a:lnTo>
                    <a:pt x="501511" y="49491"/>
                  </a:lnTo>
                  <a:lnTo>
                    <a:pt x="501407" y="48902"/>
                  </a:lnTo>
                  <a:lnTo>
                    <a:pt x="501155" y="48196"/>
                  </a:lnTo>
                  <a:close/>
                </a:path>
                <a:path w="573405" h="144779">
                  <a:moveTo>
                    <a:pt x="531914" y="103276"/>
                  </a:moveTo>
                  <a:lnTo>
                    <a:pt x="508431" y="103276"/>
                  </a:lnTo>
                  <a:lnTo>
                    <a:pt x="508431" y="113639"/>
                  </a:lnTo>
                  <a:lnTo>
                    <a:pt x="509525" y="121640"/>
                  </a:lnTo>
                  <a:lnTo>
                    <a:pt x="509549" y="121818"/>
                  </a:lnTo>
                  <a:lnTo>
                    <a:pt x="533615" y="144767"/>
                  </a:lnTo>
                  <a:lnTo>
                    <a:pt x="541616" y="144767"/>
                  </a:lnTo>
                  <a:lnTo>
                    <a:pt x="572844" y="123050"/>
                  </a:lnTo>
                  <a:lnTo>
                    <a:pt x="538086" y="123050"/>
                  </a:lnTo>
                  <a:lnTo>
                    <a:pt x="535558" y="121640"/>
                  </a:lnTo>
                  <a:lnTo>
                    <a:pt x="534022" y="118821"/>
                  </a:lnTo>
                  <a:lnTo>
                    <a:pt x="532612" y="115989"/>
                  </a:lnTo>
                  <a:lnTo>
                    <a:pt x="531914" y="110807"/>
                  </a:lnTo>
                  <a:lnTo>
                    <a:pt x="531914" y="103276"/>
                  </a:lnTo>
                  <a:close/>
                </a:path>
                <a:path w="573405" h="144779">
                  <a:moveTo>
                    <a:pt x="539673" y="26479"/>
                  </a:moveTo>
                  <a:lnTo>
                    <a:pt x="529196" y="26479"/>
                  </a:lnTo>
                  <a:lnTo>
                    <a:pt x="521436" y="29311"/>
                  </a:lnTo>
                  <a:lnTo>
                    <a:pt x="511314" y="40601"/>
                  </a:lnTo>
                  <a:lnTo>
                    <a:pt x="508787" y="47932"/>
                  </a:lnTo>
                  <a:lnTo>
                    <a:pt x="508787" y="62433"/>
                  </a:lnTo>
                  <a:lnTo>
                    <a:pt x="530916" y="90271"/>
                  </a:lnTo>
                  <a:lnTo>
                    <a:pt x="536143" y="94094"/>
                  </a:lnTo>
                  <a:lnTo>
                    <a:pt x="540092" y="97281"/>
                  </a:lnTo>
                  <a:lnTo>
                    <a:pt x="542683" y="99745"/>
                  </a:lnTo>
                  <a:lnTo>
                    <a:pt x="545388" y="102107"/>
                  </a:lnTo>
                  <a:lnTo>
                    <a:pt x="547204" y="104216"/>
                  </a:lnTo>
                  <a:lnTo>
                    <a:pt x="549097" y="107988"/>
                  </a:lnTo>
                  <a:lnTo>
                    <a:pt x="549567" y="110159"/>
                  </a:lnTo>
                  <a:lnTo>
                    <a:pt x="549552" y="115989"/>
                  </a:lnTo>
                  <a:lnTo>
                    <a:pt x="548970" y="118516"/>
                  </a:lnTo>
                  <a:lnTo>
                    <a:pt x="547801" y="120408"/>
                  </a:lnTo>
                  <a:lnTo>
                    <a:pt x="546620" y="122173"/>
                  </a:lnTo>
                  <a:lnTo>
                    <a:pt x="544563" y="123050"/>
                  </a:lnTo>
                  <a:lnTo>
                    <a:pt x="572844" y="123050"/>
                  </a:lnTo>
                  <a:lnTo>
                    <a:pt x="573049" y="122402"/>
                  </a:lnTo>
                  <a:lnTo>
                    <a:pt x="573049" y="106870"/>
                  </a:lnTo>
                  <a:lnTo>
                    <a:pt x="572183" y="102107"/>
                  </a:lnTo>
                  <a:lnTo>
                    <a:pt x="571174" y="99745"/>
                  </a:lnTo>
                  <a:lnTo>
                    <a:pt x="570395" y="97980"/>
                  </a:lnTo>
                  <a:lnTo>
                    <a:pt x="568727" y="94094"/>
                  </a:lnTo>
                  <a:lnTo>
                    <a:pt x="539851" y="68681"/>
                  </a:lnTo>
                  <a:lnTo>
                    <a:pt x="536384" y="65849"/>
                  </a:lnTo>
                  <a:lnTo>
                    <a:pt x="534733" y="64084"/>
                  </a:lnTo>
                  <a:lnTo>
                    <a:pt x="533082" y="62204"/>
                  </a:lnTo>
                  <a:lnTo>
                    <a:pt x="532257" y="59728"/>
                  </a:lnTo>
                  <a:lnTo>
                    <a:pt x="532257" y="54254"/>
                  </a:lnTo>
                  <a:lnTo>
                    <a:pt x="532904" y="52196"/>
                  </a:lnTo>
                  <a:lnTo>
                    <a:pt x="534200" y="50672"/>
                  </a:lnTo>
                  <a:lnTo>
                    <a:pt x="535495" y="49021"/>
                  </a:lnTo>
                  <a:lnTo>
                    <a:pt x="537324" y="48196"/>
                  </a:lnTo>
                  <a:lnTo>
                    <a:pt x="569662" y="48196"/>
                  </a:lnTo>
                  <a:lnTo>
                    <a:pt x="569631" y="47932"/>
                  </a:lnTo>
                  <a:lnTo>
                    <a:pt x="563641" y="36014"/>
                  </a:lnTo>
                  <a:lnTo>
                    <a:pt x="553656" y="28863"/>
                  </a:lnTo>
                  <a:lnTo>
                    <a:pt x="539673" y="26479"/>
                  </a:lnTo>
                  <a:close/>
                </a:path>
                <a:path w="573405" h="144779">
                  <a:moveTo>
                    <a:pt x="569662" y="48196"/>
                  </a:moveTo>
                  <a:lnTo>
                    <a:pt x="542505" y="48196"/>
                  </a:lnTo>
                  <a:lnTo>
                    <a:pt x="544563" y="49428"/>
                  </a:lnTo>
                  <a:lnTo>
                    <a:pt x="545858" y="51904"/>
                  </a:lnTo>
                  <a:lnTo>
                    <a:pt x="547268" y="54254"/>
                  </a:lnTo>
                  <a:lnTo>
                    <a:pt x="547979" y="58496"/>
                  </a:lnTo>
                  <a:lnTo>
                    <a:pt x="547979" y="64617"/>
                  </a:lnTo>
                  <a:lnTo>
                    <a:pt x="571627" y="64617"/>
                  </a:lnTo>
                  <a:lnTo>
                    <a:pt x="569810" y="49428"/>
                  </a:lnTo>
                  <a:lnTo>
                    <a:pt x="569761" y="49021"/>
                  </a:lnTo>
                  <a:lnTo>
                    <a:pt x="569662" y="48196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263279" y="3604615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255913" y="3596995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558126" y="3657838"/>
              <a:ext cx="554990" cy="144780"/>
            </a:xfrm>
            <a:custGeom>
              <a:avLst/>
              <a:gdLst/>
              <a:ahLst/>
              <a:cxnLst/>
              <a:rect l="l" t="t" r="r" b="b"/>
              <a:pathLst>
                <a:path w="554989" h="144779">
                  <a:moveTo>
                    <a:pt x="41008" y="0"/>
                  </a:moveTo>
                  <a:lnTo>
                    <a:pt x="20065" y="0"/>
                  </a:lnTo>
                  <a:lnTo>
                    <a:pt x="12357" y="3060"/>
                  </a:lnTo>
                  <a:lnTo>
                    <a:pt x="502" y="29362"/>
                  </a:lnTo>
                  <a:lnTo>
                    <a:pt x="462" y="29604"/>
                  </a:lnTo>
                  <a:lnTo>
                    <a:pt x="0" y="39369"/>
                  </a:lnTo>
                  <a:lnTo>
                    <a:pt x="0" y="105397"/>
                  </a:lnTo>
                  <a:lnTo>
                    <a:pt x="12357" y="141706"/>
                  </a:lnTo>
                  <a:lnTo>
                    <a:pt x="20065" y="144767"/>
                  </a:lnTo>
                  <a:lnTo>
                    <a:pt x="41008" y="144767"/>
                  </a:lnTo>
                  <a:lnTo>
                    <a:pt x="48717" y="141706"/>
                  </a:lnTo>
                  <a:lnTo>
                    <a:pt x="53670" y="135585"/>
                  </a:lnTo>
                  <a:lnTo>
                    <a:pt x="56911" y="130255"/>
                  </a:lnTo>
                  <a:lnTo>
                    <a:pt x="57979" y="127114"/>
                  </a:lnTo>
                  <a:lnTo>
                    <a:pt x="27127" y="127114"/>
                  </a:lnTo>
                  <a:lnTo>
                    <a:pt x="24472" y="126466"/>
                  </a:lnTo>
                  <a:lnTo>
                    <a:pt x="17652" y="111048"/>
                  </a:lnTo>
                  <a:lnTo>
                    <a:pt x="17652" y="33718"/>
                  </a:lnTo>
                  <a:lnTo>
                    <a:pt x="27127" y="17652"/>
                  </a:lnTo>
                  <a:lnTo>
                    <a:pt x="57979" y="17652"/>
                  </a:lnTo>
                  <a:lnTo>
                    <a:pt x="56911" y="14511"/>
                  </a:lnTo>
                  <a:lnTo>
                    <a:pt x="53670" y="9182"/>
                  </a:lnTo>
                  <a:lnTo>
                    <a:pt x="48717" y="3060"/>
                  </a:lnTo>
                  <a:lnTo>
                    <a:pt x="41008" y="0"/>
                  </a:lnTo>
                  <a:close/>
                </a:path>
                <a:path w="554989" h="144779">
                  <a:moveTo>
                    <a:pt x="61074" y="85623"/>
                  </a:moveTo>
                  <a:lnTo>
                    <a:pt x="43421" y="85623"/>
                  </a:lnTo>
                  <a:lnTo>
                    <a:pt x="43421" y="111048"/>
                  </a:lnTo>
                  <a:lnTo>
                    <a:pt x="43037" y="115163"/>
                  </a:lnTo>
                  <a:lnTo>
                    <a:pt x="43014" y="115404"/>
                  </a:lnTo>
                  <a:lnTo>
                    <a:pt x="42189" y="118465"/>
                  </a:lnTo>
                  <a:lnTo>
                    <a:pt x="41478" y="121526"/>
                  </a:lnTo>
                  <a:lnTo>
                    <a:pt x="40182" y="123761"/>
                  </a:lnTo>
                  <a:lnTo>
                    <a:pt x="36537" y="126466"/>
                  </a:lnTo>
                  <a:lnTo>
                    <a:pt x="33947" y="127114"/>
                  </a:lnTo>
                  <a:lnTo>
                    <a:pt x="57979" y="127114"/>
                  </a:lnTo>
                  <a:lnTo>
                    <a:pt x="59118" y="123761"/>
                  </a:lnTo>
                  <a:lnTo>
                    <a:pt x="59224" y="123448"/>
                  </a:lnTo>
                  <a:lnTo>
                    <a:pt x="60571" y="115404"/>
                  </a:lnTo>
                  <a:lnTo>
                    <a:pt x="60612" y="115163"/>
                  </a:lnTo>
                  <a:lnTo>
                    <a:pt x="61074" y="105397"/>
                  </a:lnTo>
                  <a:lnTo>
                    <a:pt x="61074" y="85623"/>
                  </a:lnTo>
                  <a:close/>
                </a:path>
                <a:path w="554989" h="144779">
                  <a:moveTo>
                    <a:pt x="57979" y="17652"/>
                  </a:moveTo>
                  <a:lnTo>
                    <a:pt x="33947" y="17652"/>
                  </a:lnTo>
                  <a:lnTo>
                    <a:pt x="36537" y="18364"/>
                  </a:lnTo>
                  <a:lnTo>
                    <a:pt x="38303" y="19773"/>
                  </a:lnTo>
                  <a:lnTo>
                    <a:pt x="40182" y="21069"/>
                  </a:lnTo>
                  <a:lnTo>
                    <a:pt x="41478" y="23240"/>
                  </a:lnTo>
                  <a:lnTo>
                    <a:pt x="42189" y="26301"/>
                  </a:lnTo>
                  <a:lnTo>
                    <a:pt x="43014" y="29362"/>
                  </a:lnTo>
                  <a:lnTo>
                    <a:pt x="43421" y="33718"/>
                  </a:lnTo>
                  <a:lnTo>
                    <a:pt x="43421" y="59143"/>
                  </a:lnTo>
                  <a:lnTo>
                    <a:pt x="61074" y="59143"/>
                  </a:lnTo>
                  <a:lnTo>
                    <a:pt x="61074" y="39369"/>
                  </a:lnTo>
                  <a:lnTo>
                    <a:pt x="60612" y="29604"/>
                  </a:lnTo>
                  <a:lnTo>
                    <a:pt x="59224" y="21318"/>
                  </a:lnTo>
                  <a:lnTo>
                    <a:pt x="57979" y="17652"/>
                  </a:lnTo>
                  <a:close/>
                </a:path>
                <a:path w="554989" h="144779">
                  <a:moveTo>
                    <a:pt x="87642" y="1765"/>
                  </a:moveTo>
                  <a:lnTo>
                    <a:pt x="69989" y="1765"/>
                  </a:lnTo>
                  <a:lnTo>
                    <a:pt x="69989" y="143001"/>
                  </a:lnTo>
                  <a:lnTo>
                    <a:pt x="87642" y="143001"/>
                  </a:lnTo>
                  <a:lnTo>
                    <a:pt x="87642" y="81216"/>
                  </a:lnTo>
                  <a:lnTo>
                    <a:pt x="134251" y="81216"/>
                  </a:lnTo>
                  <a:lnTo>
                    <a:pt x="134251" y="63550"/>
                  </a:lnTo>
                  <a:lnTo>
                    <a:pt x="87642" y="63550"/>
                  </a:lnTo>
                  <a:lnTo>
                    <a:pt x="87642" y="1765"/>
                  </a:lnTo>
                  <a:close/>
                </a:path>
                <a:path w="554989" h="144779">
                  <a:moveTo>
                    <a:pt x="134251" y="81216"/>
                  </a:moveTo>
                  <a:lnTo>
                    <a:pt x="116598" y="81216"/>
                  </a:lnTo>
                  <a:lnTo>
                    <a:pt x="116598" y="143001"/>
                  </a:lnTo>
                  <a:lnTo>
                    <a:pt x="134251" y="143001"/>
                  </a:lnTo>
                  <a:lnTo>
                    <a:pt x="134251" y="81216"/>
                  </a:lnTo>
                  <a:close/>
                </a:path>
                <a:path w="554989" h="144779">
                  <a:moveTo>
                    <a:pt x="134251" y="1765"/>
                  </a:moveTo>
                  <a:lnTo>
                    <a:pt x="116598" y="1765"/>
                  </a:lnTo>
                  <a:lnTo>
                    <a:pt x="116598" y="63550"/>
                  </a:lnTo>
                  <a:lnTo>
                    <a:pt x="134251" y="63550"/>
                  </a:lnTo>
                  <a:lnTo>
                    <a:pt x="134251" y="1765"/>
                  </a:lnTo>
                  <a:close/>
                </a:path>
                <a:path w="554989" h="144779">
                  <a:moveTo>
                    <a:pt x="188112" y="1765"/>
                  </a:moveTo>
                  <a:lnTo>
                    <a:pt x="143090" y="1765"/>
                  </a:lnTo>
                  <a:lnTo>
                    <a:pt x="143090" y="143001"/>
                  </a:lnTo>
                  <a:lnTo>
                    <a:pt x="160743" y="143001"/>
                  </a:lnTo>
                  <a:lnTo>
                    <a:pt x="160743" y="88277"/>
                  </a:lnTo>
                  <a:lnTo>
                    <a:pt x="188112" y="88277"/>
                  </a:lnTo>
                  <a:lnTo>
                    <a:pt x="188112" y="70611"/>
                  </a:lnTo>
                  <a:lnTo>
                    <a:pt x="160743" y="70611"/>
                  </a:lnTo>
                  <a:lnTo>
                    <a:pt x="160743" y="19418"/>
                  </a:lnTo>
                  <a:lnTo>
                    <a:pt x="188112" y="19418"/>
                  </a:lnTo>
                  <a:lnTo>
                    <a:pt x="188112" y="1765"/>
                  </a:lnTo>
                  <a:close/>
                </a:path>
                <a:path w="554989" h="144779">
                  <a:moveTo>
                    <a:pt x="244538" y="1765"/>
                  </a:moveTo>
                  <a:lnTo>
                    <a:pt x="226885" y="1765"/>
                  </a:lnTo>
                  <a:lnTo>
                    <a:pt x="226885" y="143001"/>
                  </a:lnTo>
                  <a:lnTo>
                    <a:pt x="244538" y="143001"/>
                  </a:lnTo>
                  <a:lnTo>
                    <a:pt x="244538" y="60375"/>
                  </a:lnTo>
                  <a:lnTo>
                    <a:pt x="257741" y="60375"/>
                  </a:lnTo>
                  <a:lnTo>
                    <a:pt x="244538" y="1765"/>
                  </a:lnTo>
                  <a:close/>
                </a:path>
                <a:path w="554989" h="144779">
                  <a:moveTo>
                    <a:pt x="257741" y="60375"/>
                  </a:moveTo>
                  <a:lnTo>
                    <a:pt x="244538" y="60375"/>
                  </a:lnTo>
                  <a:lnTo>
                    <a:pt x="262191" y="143001"/>
                  </a:lnTo>
                  <a:lnTo>
                    <a:pt x="273672" y="143001"/>
                  </a:lnTo>
                  <a:lnTo>
                    <a:pt x="281663" y="105219"/>
                  </a:lnTo>
                  <a:lnTo>
                    <a:pt x="267842" y="105219"/>
                  </a:lnTo>
                  <a:lnTo>
                    <a:pt x="257741" y="60375"/>
                  </a:lnTo>
                  <a:close/>
                </a:path>
                <a:path w="554989" h="144779">
                  <a:moveTo>
                    <a:pt x="308800" y="60375"/>
                  </a:moveTo>
                  <a:lnTo>
                    <a:pt x="291147" y="60375"/>
                  </a:lnTo>
                  <a:lnTo>
                    <a:pt x="291147" y="143001"/>
                  </a:lnTo>
                  <a:lnTo>
                    <a:pt x="308800" y="143001"/>
                  </a:lnTo>
                  <a:lnTo>
                    <a:pt x="308800" y="60375"/>
                  </a:lnTo>
                  <a:close/>
                </a:path>
                <a:path w="554989" h="144779">
                  <a:moveTo>
                    <a:pt x="308800" y="1765"/>
                  </a:moveTo>
                  <a:lnTo>
                    <a:pt x="291147" y="1765"/>
                  </a:lnTo>
                  <a:lnTo>
                    <a:pt x="267842" y="105219"/>
                  </a:lnTo>
                  <a:lnTo>
                    <a:pt x="281663" y="105219"/>
                  </a:lnTo>
                  <a:lnTo>
                    <a:pt x="291147" y="60375"/>
                  </a:lnTo>
                  <a:lnTo>
                    <a:pt x="308800" y="60375"/>
                  </a:lnTo>
                  <a:lnTo>
                    <a:pt x="308800" y="1765"/>
                  </a:lnTo>
                  <a:close/>
                </a:path>
                <a:path w="554989" h="144779">
                  <a:moveTo>
                    <a:pt x="329107" y="0"/>
                  </a:moveTo>
                  <a:lnTo>
                    <a:pt x="323697" y="0"/>
                  </a:lnTo>
                  <a:lnTo>
                    <a:pt x="321398" y="876"/>
                  </a:lnTo>
                  <a:lnTo>
                    <a:pt x="319519" y="2641"/>
                  </a:lnTo>
                  <a:lnTo>
                    <a:pt x="317626" y="4292"/>
                  </a:lnTo>
                  <a:lnTo>
                    <a:pt x="316687" y="6349"/>
                  </a:lnTo>
                  <a:lnTo>
                    <a:pt x="316687" y="11175"/>
                  </a:lnTo>
                  <a:lnTo>
                    <a:pt x="317626" y="13246"/>
                  </a:lnTo>
                  <a:lnTo>
                    <a:pt x="319519" y="15011"/>
                  </a:lnTo>
                  <a:lnTo>
                    <a:pt x="321513" y="16776"/>
                  </a:lnTo>
                  <a:lnTo>
                    <a:pt x="323811" y="17652"/>
                  </a:lnTo>
                  <a:lnTo>
                    <a:pt x="328993" y="17652"/>
                  </a:lnTo>
                  <a:lnTo>
                    <a:pt x="331228" y="16776"/>
                  </a:lnTo>
                  <a:lnTo>
                    <a:pt x="333108" y="15011"/>
                  </a:lnTo>
                  <a:lnTo>
                    <a:pt x="335102" y="13246"/>
                  </a:lnTo>
                  <a:lnTo>
                    <a:pt x="336105" y="11175"/>
                  </a:lnTo>
                  <a:lnTo>
                    <a:pt x="336105" y="6349"/>
                  </a:lnTo>
                  <a:lnTo>
                    <a:pt x="335165" y="4292"/>
                  </a:lnTo>
                  <a:lnTo>
                    <a:pt x="333286" y="2641"/>
                  </a:lnTo>
                  <a:lnTo>
                    <a:pt x="331406" y="876"/>
                  </a:lnTo>
                  <a:lnTo>
                    <a:pt x="329107" y="0"/>
                  </a:lnTo>
                  <a:close/>
                </a:path>
                <a:path w="554989" h="144779">
                  <a:moveTo>
                    <a:pt x="335229" y="28244"/>
                  </a:moveTo>
                  <a:lnTo>
                    <a:pt x="317576" y="28244"/>
                  </a:lnTo>
                  <a:lnTo>
                    <a:pt x="317576" y="143001"/>
                  </a:lnTo>
                  <a:lnTo>
                    <a:pt x="335229" y="143001"/>
                  </a:lnTo>
                  <a:lnTo>
                    <a:pt x="335229" y="28244"/>
                  </a:lnTo>
                  <a:close/>
                </a:path>
                <a:path w="554989" h="144779">
                  <a:moveTo>
                    <a:pt x="361772" y="1765"/>
                  </a:moveTo>
                  <a:lnTo>
                    <a:pt x="344119" y="1765"/>
                  </a:lnTo>
                  <a:lnTo>
                    <a:pt x="344119" y="143001"/>
                  </a:lnTo>
                  <a:lnTo>
                    <a:pt x="361772" y="143001"/>
                  </a:lnTo>
                  <a:lnTo>
                    <a:pt x="361772" y="1765"/>
                  </a:lnTo>
                  <a:close/>
                </a:path>
                <a:path w="554989" h="144779">
                  <a:moveTo>
                    <a:pt x="388327" y="1765"/>
                  </a:moveTo>
                  <a:lnTo>
                    <a:pt x="370674" y="1765"/>
                  </a:lnTo>
                  <a:lnTo>
                    <a:pt x="370674" y="143001"/>
                  </a:lnTo>
                  <a:lnTo>
                    <a:pt x="388327" y="143001"/>
                  </a:lnTo>
                  <a:lnTo>
                    <a:pt x="388327" y="1765"/>
                  </a:lnTo>
                  <a:close/>
                </a:path>
                <a:path w="554989" h="144779">
                  <a:moveTo>
                    <a:pt x="408762" y="0"/>
                  </a:moveTo>
                  <a:lnTo>
                    <a:pt x="403339" y="0"/>
                  </a:lnTo>
                  <a:lnTo>
                    <a:pt x="401053" y="876"/>
                  </a:lnTo>
                  <a:lnTo>
                    <a:pt x="399160" y="2641"/>
                  </a:lnTo>
                  <a:lnTo>
                    <a:pt x="397281" y="4292"/>
                  </a:lnTo>
                  <a:lnTo>
                    <a:pt x="396341" y="6349"/>
                  </a:lnTo>
                  <a:lnTo>
                    <a:pt x="396341" y="11175"/>
                  </a:lnTo>
                  <a:lnTo>
                    <a:pt x="397281" y="13246"/>
                  </a:lnTo>
                  <a:lnTo>
                    <a:pt x="399160" y="15011"/>
                  </a:lnTo>
                  <a:lnTo>
                    <a:pt x="401167" y="16776"/>
                  </a:lnTo>
                  <a:lnTo>
                    <a:pt x="403466" y="17652"/>
                  </a:lnTo>
                  <a:lnTo>
                    <a:pt x="408635" y="17652"/>
                  </a:lnTo>
                  <a:lnTo>
                    <a:pt x="410883" y="16776"/>
                  </a:lnTo>
                  <a:lnTo>
                    <a:pt x="412762" y="15011"/>
                  </a:lnTo>
                  <a:lnTo>
                    <a:pt x="414756" y="13246"/>
                  </a:lnTo>
                  <a:lnTo>
                    <a:pt x="415759" y="11175"/>
                  </a:lnTo>
                  <a:lnTo>
                    <a:pt x="415759" y="6349"/>
                  </a:lnTo>
                  <a:lnTo>
                    <a:pt x="414820" y="4292"/>
                  </a:lnTo>
                  <a:lnTo>
                    <a:pt x="412940" y="2641"/>
                  </a:lnTo>
                  <a:lnTo>
                    <a:pt x="411048" y="876"/>
                  </a:lnTo>
                  <a:lnTo>
                    <a:pt x="408762" y="0"/>
                  </a:lnTo>
                  <a:close/>
                </a:path>
                <a:path w="554989" h="144779">
                  <a:moveTo>
                    <a:pt x="414883" y="28244"/>
                  </a:moveTo>
                  <a:lnTo>
                    <a:pt x="397230" y="28244"/>
                  </a:lnTo>
                  <a:lnTo>
                    <a:pt x="397230" y="143001"/>
                  </a:lnTo>
                  <a:lnTo>
                    <a:pt x="414883" y="143001"/>
                  </a:lnTo>
                  <a:lnTo>
                    <a:pt x="414883" y="28244"/>
                  </a:lnTo>
                  <a:close/>
                </a:path>
                <a:path w="554989" h="144779">
                  <a:moveTo>
                    <a:pt x="464908" y="26479"/>
                  </a:moveTo>
                  <a:lnTo>
                    <a:pt x="443725" y="26479"/>
                  </a:lnTo>
                  <a:lnTo>
                    <a:pt x="435952" y="29781"/>
                  </a:lnTo>
                  <a:lnTo>
                    <a:pt x="423773" y="67614"/>
                  </a:lnTo>
                  <a:lnTo>
                    <a:pt x="423894" y="106286"/>
                  </a:lnTo>
                  <a:lnTo>
                    <a:pt x="443725" y="144767"/>
                  </a:lnTo>
                  <a:lnTo>
                    <a:pt x="464908" y="144767"/>
                  </a:lnTo>
                  <a:lnTo>
                    <a:pt x="472617" y="141477"/>
                  </a:lnTo>
                  <a:lnTo>
                    <a:pt x="477443" y="134886"/>
                  </a:lnTo>
                  <a:lnTo>
                    <a:pt x="480686" y="129224"/>
                  </a:lnTo>
                  <a:lnTo>
                    <a:pt x="480799" y="128879"/>
                  </a:lnTo>
                  <a:lnTo>
                    <a:pt x="449846" y="128879"/>
                  </a:lnTo>
                  <a:lnTo>
                    <a:pt x="446544" y="127292"/>
                  </a:lnTo>
                  <a:lnTo>
                    <a:pt x="444436" y="124117"/>
                  </a:lnTo>
                  <a:lnTo>
                    <a:pt x="442429" y="120929"/>
                  </a:lnTo>
                  <a:lnTo>
                    <a:pt x="441426" y="114985"/>
                  </a:lnTo>
                  <a:lnTo>
                    <a:pt x="441426" y="56375"/>
                  </a:lnTo>
                  <a:lnTo>
                    <a:pt x="449846" y="42367"/>
                  </a:lnTo>
                  <a:lnTo>
                    <a:pt x="480796" y="42367"/>
                  </a:lnTo>
                  <a:lnTo>
                    <a:pt x="480686" y="42033"/>
                  </a:lnTo>
                  <a:lnTo>
                    <a:pt x="477443" y="36372"/>
                  </a:lnTo>
                  <a:lnTo>
                    <a:pt x="472617" y="29781"/>
                  </a:lnTo>
                  <a:lnTo>
                    <a:pt x="464908" y="26479"/>
                  </a:lnTo>
                  <a:close/>
                </a:path>
                <a:path w="554989" h="144779">
                  <a:moveTo>
                    <a:pt x="480796" y="42367"/>
                  </a:moveTo>
                  <a:lnTo>
                    <a:pt x="458787" y="42367"/>
                  </a:lnTo>
                  <a:lnTo>
                    <a:pt x="462025" y="44018"/>
                  </a:lnTo>
                  <a:lnTo>
                    <a:pt x="463931" y="47142"/>
                  </a:lnTo>
                  <a:lnTo>
                    <a:pt x="466023" y="50317"/>
                  </a:lnTo>
                  <a:lnTo>
                    <a:pt x="466140" y="50495"/>
                  </a:lnTo>
                  <a:lnTo>
                    <a:pt x="467207" y="56375"/>
                  </a:lnTo>
                  <a:lnTo>
                    <a:pt x="467207" y="114985"/>
                  </a:lnTo>
                  <a:lnTo>
                    <a:pt x="466140" y="120929"/>
                  </a:lnTo>
                  <a:lnTo>
                    <a:pt x="464032" y="124117"/>
                  </a:lnTo>
                  <a:lnTo>
                    <a:pt x="462025" y="127292"/>
                  </a:lnTo>
                  <a:lnTo>
                    <a:pt x="458787" y="128879"/>
                  </a:lnTo>
                  <a:lnTo>
                    <a:pt x="480799" y="128879"/>
                  </a:lnTo>
                  <a:lnTo>
                    <a:pt x="483004" y="122126"/>
                  </a:lnTo>
                  <a:lnTo>
                    <a:pt x="484396" y="113594"/>
                  </a:lnTo>
                  <a:lnTo>
                    <a:pt x="484736" y="106286"/>
                  </a:lnTo>
                  <a:lnTo>
                    <a:pt x="484860" y="67614"/>
                  </a:lnTo>
                  <a:lnTo>
                    <a:pt x="484396" y="57654"/>
                  </a:lnTo>
                  <a:lnTo>
                    <a:pt x="483004" y="49126"/>
                  </a:lnTo>
                  <a:lnTo>
                    <a:pt x="480796" y="42367"/>
                  </a:lnTo>
                  <a:close/>
                </a:path>
                <a:path w="554989" h="144779">
                  <a:moveTo>
                    <a:pt x="511428" y="28244"/>
                  </a:moveTo>
                  <a:lnTo>
                    <a:pt x="493775" y="28244"/>
                  </a:lnTo>
                  <a:lnTo>
                    <a:pt x="493775" y="143001"/>
                  </a:lnTo>
                  <a:lnTo>
                    <a:pt x="511428" y="143001"/>
                  </a:lnTo>
                  <a:lnTo>
                    <a:pt x="511428" y="55143"/>
                  </a:lnTo>
                  <a:lnTo>
                    <a:pt x="512546" y="50787"/>
                  </a:lnTo>
                  <a:lnTo>
                    <a:pt x="514781" y="47485"/>
                  </a:lnTo>
                  <a:lnTo>
                    <a:pt x="517131" y="44081"/>
                  </a:lnTo>
                  <a:lnTo>
                    <a:pt x="520611" y="42367"/>
                  </a:lnTo>
                  <a:lnTo>
                    <a:pt x="552727" y="42367"/>
                  </a:lnTo>
                  <a:lnTo>
                    <a:pt x="552418" y="41135"/>
                  </a:lnTo>
                  <a:lnTo>
                    <a:pt x="511428" y="41135"/>
                  </a:lnTo>
                  <a:lnTo>
                    <a:pt x="511428" y="28244"/>
                  </a:lnTo>
                  <a:close/>
                </a:path>
                <a:path w="554989" h="144779">
                  <a:moveTo>
                    <a:pt x="552727" y="42367"/>
                  </a:moveTo>
                  <a:lnTo>
                    <a:pt x="529437" y="42367"/>
                  </a:lnTo>
                  <a:lnTo>
                    <a:pt x="532498" y="43840"/>
                  </a:lnTo>
                  <a:lnTo>
                    <a:pt x="534377" y="46786"/>
                  </a:lnTo>
                  <a:lnTo>
                    <a:pt x="536257" y="49606"/>
                  </a:lnTo>
                  <a:lnTo>
                    <a:pt x="537112" y="53458"/>
                  </a:lnTo>
                  <a:lnTo>
                    <a:pt x="537209" y="143001"/>
                  </a:lnTo>
                  <a:lnTo>
                    <a:pt x="554862" y="143001"/>
                  </a:lnTo>
                  <a:lnTo>
                    <a:pt x="554862" y="62318"/>
                  </a:lnTo>
                  <a:lnTo>
                    <a:pt x="554612" y="55143"/>
                  </a:lnTo>
                  <a:lnTo>
                    <a:pt x="554553" y="53458"/>
                  </a:lnTo>
                  <a:lnTo>
                    <a:pt x="553815" y="47485"/>
                  </a:lnTo>
                  <a:lnTo>
                    <a:pt x="553728" y="46786"/>
                  </a:lnTo>
                  <a:lnTo>
                    <a:pt x="553624" y="45943"/>
                  </a:lnTo>
                  <a:lnTo>
                    <a:pt x="552727" y="42367"/>
                  </a:lnTo>
                  <a:close/>
                </a:path>
                <a:path w="554989" h="144779">
                  <a:moveTo>
                    <a:pt x="540969" y="26479"/>
                  </a:moveTo>
                  <a:lnTo>
                    <a:pt x="527316" y="26479"/>
                  </a:lnTo>
                  <a:lnTo>
                    <a:pt x="522731" y="27952"/>
                  </a:lnTo>
                  <a:lnTo>
                    <a:pt x="515785" y="33718"/>
                  </a:lnTo>
                  <a:lnTo>
                    <a:pt x="513194" y="37134"/>
                  </a:lnTo>
                  <a:lnTo>
                    <a:pt x="511428" y="41135"/>
                  </a:lnTo>
                  <a:lnTo>
                    <a:pt x="552418" y="41135"/>
                  </a:lnTo>
                  <a:lnTo>
                    <a:pt x="552076" y="39775"/>
                  </a:lnTo>
                  <a:lnTo>
                    <a:pt x="549909" y="34950"/>
                  </a:lnTo>
                  <a:lnTo>
                    <a:pt x="546620" y="29311"/>
                  </a:lnTo>
                  <a:lnTo>
                    <a:pt x="540969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2263279" y="3846436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255913" y="3838816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2553602" y="3896180"/>
              <a:ext cx="564515" cy="144780"/>
            </a:xfrm>
            <a:custGeom>
              <a:avLst/>
              <a:gdLst/>
              <a:ahLst/>
              <a:cxnLst/>
              <a:rect l="l" t="t" r="r" b="b"/>
              <a:pathLst>
                <a:path w="564514" h="144779">
                  <a:moveTo>
                    <a:pt x="32296" y="0"/>
                  </a:moveTo>
                  <a:lnTo>
                    <a:pt x="605" y="29654"/>
                  </a:lnTo>
                  <a:lnTo>
                    <a:pt x="507" y="30190"/>
                  </a:lnTo>
                  <a:lnTo>
                    <a:pt x="0" y="39903"/>
                  </a:lnTo>
                  <a:lnTo>
                    <a:pt x="0" y="104863"/>
                  </a:lnTo>
                  <a:lnTo>
                    <a:pt x="18219" y="142384"/>
                  </a:lnTo>
                  <a:lnTo>
                    <a:pt x="32296" y="144767"/>
                  </a:lnTo>
                  <a:lnTo>
                    <a:pt x="39837" y="144171"/>
                  </a:lnTo>
                  <a:lnTo>
                    <a:pt x="62867" y="121284"/>
                  </a:lnTo>
                  <a:lnTo>
                    <a:pt x="28765" y="121284"/>
                  </a:lnTo>
                  <a:lnTo>
                    <a:pt x="26415" y="120053"/>
                  </a:lnTo>
                  <a:lnTo>
                    <a:pt x="24066" y="115112"/>
                  </a:lnTo>
                  <a:lnTo>
                    <a:pt x="23469" y="110464"/>
                  </a:lnTo>
                  <a:lnTo>
                    <a:pt x="23469" y="34302"/>
                  </a:lnTo>
                  <a:lnTo>
                    <a:pt x="23997" y="30190"/>
                  </a:lnTo>
                  <a:lnTo>
                    <a:pt x="24066" y="29654"/>
                  </a:lnTo>
                  <a:lnTo>
                    <a:pt x="26415" y="24714"/>
                  </a:lnTo>
                  <a:lnTo>
                    <a:pt x="28765" y="23482"/>
                  </a:lnTo>
                  <a:lnTo>
                    <a:pt x="62867" y="23482"/>
                  </a:lnTo>
                  <a:lnTo>
                    <a:pt x="62576" y="21891"/>
                  </a:lnTo>
                  <a:lnTo>
                    <a:pt x="39837" y="595"/>
                  </a:lnTo>
                  <a:lnTo>
                    <a:pt x="32296" y="0"/>
                  </a:lnTo>
                  <a:close/>
                </a:path>
                <a:path w="564514" h="144779">
                  <a:moveTo>
                    <a:pt x="64604" y="85623"/>
                  </a:moveTo>
                  <a:lnTo>
                    <a:pt x="41135" y="85623"/>
                  </a:lnTo>
                  <a:lnTo>
                    <a:pt x="41135" y="110464"/>
                  </a:lnTo>
                  <a:lnTo>
                    <a:pt x="40607" y="114577"/>
                  </a:lnTo>
                  <a:lnTo>
                    <a:pt x="40538" y="115112"/>
                  </a:lnTo>
                  <a:lnTo>
                    <a:pt x="38188" y="120053"/>
                  </a:lnTo>
                  <a:lnTo>
                    <a:pt x="35826" y="121284"/>
                  </a:lnTo>
                  <a:lnTo>
                    <a:pt x="62867" y="121284"/>
                  </a:lnTo>
                  <a:lnTo>
                    <a:pt x="63999" y="115112"/>
                  </a:lnTo>
                  <a:lnTo>
                    <a:pt x="64097" y="114577"/>
                  </a:lnTo>
                  <a:lnTo>
                    <a:pt x="64604" y="104863"/>
                  </a:lnTo>
                  <a:lnTo>
                    <a:pt x="64604" y="85623"/>
                  </a:lnTo>
                  <a:close/>
                </a:path>
                <a:path w="564514" h="144779">
                  <a:moveTo>
                    <a:pt x="62867" y="23482"/>
                  </a:moveTo>
                  <a:lnTo>
                    <a:pt x="35826" y="23482"/>
                  </a:lnTo>
                  <a:lnTo>
                    <a:pt x="38188" y="24714"/>
                  </a:lnTo>
                  <a:lnTo>
                    <a:pt x="40538" y="29654"/>
                  </a:lnTo>
                  <a:lnTo>
                    <a:pt x="41135" y="34302"/>
                  </a:lnTo>
                  <a:lnTo>
                    <a:pt x="41135" y="59143"/>
                  </a:lnTo>
                  <a:lnTo>
                    <a:pt x="64604" y="59143"/>
                  </a:lnTo>
                  <a:lnTo>
                    <a:pt x="64604" y="39903"/>
                  </a:lnTo>
                  <a:lnTo>
                    <a:pt x="64097" y="30190"/>
                  </a:lnTo>
                  <a:lnTo>
                    <a:pt x="62867" y="23482"/>
                  </a:lnTo>
                  <a:close/>
                </a:path>
                <a:path w="564514" h="144779">
                  <a:moveTo>
                    <a:pt x="93471" y="1765"/>
                  </a:moveTo>
                  <a:lnTo>
                    <a:pt x="69989" y="1765"/>
                  </a:lnTo>
                  <a:lnTo>
                    <a:pt x="69989" y="143001"/>
                  </a:lnTo>
                  <a:lnTo>
                    <a:pt x="93471" y="143001"/>
                  </a:lnTo>
                  <a:lnTo>
                    <a:pt x="93471" y="84213"/>
                  </a:lnTo>
                  <a:lnTo>
                    <a:pt x="137782" y="84213"/>
                  </a:lnTo>
                  <a:lnTo>
                    <a:pt x="137782" y="60553"/>
                  </a:lnTo>
                  <a:lnTo>
                    <a:pt x="93471" y="60553"/>
                  </a:lnTo>
                  <a:lnTo>
                    <a:pt x="93471" y="1765"/>
                  </a:lnTo>
                  <a:close/>
                </a:path>
                <a:path w="564514" h="144779">
                  <a:moveTo>
                    <a:pt x="137782" y="84213"/>
                  </a:moveTo>
                  <a:lnTo>
                    <a:pt x="114299" y="84213"/>
                  </a:lnTo>
                  <a:lnTo>
                    <a:pt x="114299" y="143001"/>
                  </a:lnTo>
                  <a:lnTo>
                    <a:pt x="137782" y="143001"/>
                  </a:lnTo>
                  <a:lnTo>
                    <a:pt x="137782" y="84213"/>
                  </a:lnTo>
                  <a:close/>
                </a:path>
                <a:path w="564514" h="144779">
                  <a:moveTo>
                    <a:pt x="137782" y="1765"/>
                  </a:moveTo>
                  <a:lnTo>
                    <a:pt x="114299" y="1765"/>
                  </a:lnTo>
                  <a:lnTo>
                    <a:pt x="114299" y="60553"/>
                  </a:lnTo>
                  <a:lnTo>
                    <a:pt x="137782" y="60553"/>
                  </a:lnTo>
                  <a:lnTo>
                    <a:pt x="137782" y="1765"/>
                  </a:lnTo>
                  <a:close/>
                </a:path>
                <a:path w="564514" h="144779">
                  <a:moveTo>
                    <a:pt x="191642" y="1765"/>
                  </a:moveTo>
                  <a:lnTo>
                    <a:pt x="143090" y="1765"/>
                  </a:lnTo>
                  <a:lnTo>
                    <a:pt x="143090" y="143001"/>
                  </a:lnTo>
                  <a:lnTo>
                    <a:pt x="166573" y="143001"/>
                  </a:lnTo>
                  <a:lnTo>
                    <a:pt x="166573" y="91274"/>
                  </a:lnTo>
                  <a:lnTo>
                    <a:pt x="191642" y="91274"/>
                  </a:lnTo>
                  <a:lnTo>
                    <a:pt x="191642" y="67614"/>
                  </a:lnTo>
                  <a:lnTo>
                    <a:pt x="166573" y="67614"/>
                  </a:lnTo>
                  <a:lnTo>
                    <a:pt x="166573" y="25247"/>
                  </a:lnTo>
                  <a:lnTo>
                    <a:pt x="191642" y="25247"/>
                  </a:lnTo>
                  <a:lnTo>
                    <a:pt x="191642" y="1765"/>
                  </a:lnTo>
                  <a:close/>
                </a:path>
                <a:path w="564514" h="144779">
                  <a:moveTo>
                    <a:pt x="246913" y="1765"/>
                  </a:moveTo>
                  <a:lnTo>
                    <a:pt x="223431" y="1765"/>
                  </a:lnTo>
                  <a:lnTo>
                    <a:pt x="223431" y="143001"/>
                  </a:lnTo>
                  <a:lnTo>
                    <a:pt x="246913" y="143001"/>
                  </a:lnTo>
                  <a:lnTo>
                    <a:pt x="246913" y="75031"/>
                  </a:lnTo>
                  <a:lnTo>
                    <a:pt x="262798" y="75031"/>
                  </a:lnTo>
                  <a:lnTo>
                    <a:pt x="246913" y="1765"/>
                  </a:lnTo>
                  <a:close/>
                </a:path>
                <a:path w="564514" h="144779">
                  <a:moveTo>
                    <a:pt x="262798" y="75031"/>
                  </a:moveTo>
                  <a:lnTo>
                    <a:pt x="246913" y="75031"/>
                  </a:lnTo>
                  <a:lnTo>
                    <a:pt x="260159" y="143001"/>
                  </a:lnTo>
                  <a:lnTo>
                    <a:pt x="272160" y="143001"/>
                  </a:lnTo>
                  <a:lnTo>
                    <a:pt x="282380" y="90563"/>
                  </a:lnTo>
                  <a:lnTo>
                    <a:pt x="266166" y="90563"/>
                  </a:lnTo>
                  <a:lnTo>
                    <a:pt x="262798" y="75031"/>
                  </a:lnTo>
                  <a:close/>
                </a:path>
                <a:path w="564514" h="144779">
                  <a:moveTo>
                    <a:pt x="308889" y="75031"/>
                  </a:moveTo>
                  <a:lnTo>
                    <a:pt x="285407" y="75031"/>
                  </a:lnTo>
                  <a:lnTo>
                    <a:pt x="285407" y="143001"/>
                  </a:lnTo>
                  <a:lnTo>
                    <a:pt x="308889" y="143001"/>
                  </a:lnTo>
                  <a:lnTo>
                    <a:pt x="308889" y="75031"/>
                  </a:lnTo>
                  <a:close/>
                </a:path>
                <a:path w="564514" h="144779">
                  <a:moveTo>
                    <a:pt x="308889" y="1765"/>
                  </a:moveTo>
                  <a:lnTo>
                    <a:pt x="285407" y="1765"/>
                  </a:lnTo>
                  <a:lnTo>
                    <a:pt x="266166" y="90563"/>
                  </a:lnTo>
                  <a:lnTo>
                    <a:pt x="282380" y="90563"/>
                  </a:lnTo>
                  <a:lnTo>
                    <a:pt x="285407" y="75031"/>
                  </a:lnTo>
                  <a:lnTo>
                    <a:pt x="308889" y="75031"/>
                  </a:lnTo>
                  <a:lnTo>
                    <a:pt x="308889" y="1765"/>
                  </a:lnTo>
                  <a:close/>
                </a:path>
                <a:path w="564514" h="144779">
                  <a:moveTo>
                    <a:pt x="329247" y="0"/>
                  </a:moveTo>
                  <a:lnTo>
                    <a:pt x="322541" y="0"/>
                  </a:lnTo>
                  <a:lnTo>
                    <a:pt x="319659" y="1054"/>
                  </a:lnTo>
                  <a:lnTo>
                    <a:pt x="314947" y="5295"/>
                  </a:lnTo>
                  <a:lnTo>
                    <a:pt x="313766" y="7823"/>
                  </a:lnTo>
                  <a:lnTo>
                    <a:pt x="313766" y="13588"/>
                  </a:lnTo>
                  <a:lnTo>
                    <a:pt x="314947" y="16065"/>
                  </a:lnTo>
                  <a:lnTo>
                    <a:pt x="317296" y="18186"/>
                  </a:lnTo>
                  <a:lnTo>
                    <a:pt x="319773" y="20180"/>
                  </a:lnTo>
                  <a:lnTo>
                    <a:pt x="322656" y="21183"/>
                  </a:lnTo>
                  <a:lnTo>
                    <a:pt x="329247" y="21183"/>
                  </a:lnTo>
                  <a:lnTo>
                    <a:pt x="332066" y="20180"/>
                  </a:lnTo>
                  <a:lnTo>
                    <a:pt x="334429" y="18186"/>
                  </a:lnTo>
                  <a:lnTo>
                    <a:pt x="336778" y="16065"/>
                  </a:lnTo>
                  <a:lnTo>
                    <a:pt x="337959" y="13588"/>
                  </a:lnTo>
                  <a:lnTo>
                    <a:pt x="337959" y="7823"/>
                  </a:lnTo>
                  <a:lnTo>
                    <a:pt x="336778" y="5295"/>
                  </a:lnTo>
                  <a:lnTo>
                    <a:pt x="332066" y="1054"/>
                  </a:lnTo>
                  <a:lnTo>
                    <a:pt x="329247" y="0"/>
                  </a:lnTo>
                  <a:close/>
                </a:path>
                <a:path w="564514" h="144779">
                  <a:moveTo>
                    <a:pt x="337604" y="28244"/>
                  </a:moveTo>
                  <a:lnTo>
                    <a:pt x="314121" y="28244"/>
                  </a:lnTo>
                  <a:lnTo>
                    <a:pt x="314121" y="143001"/>
                  </a:lnTo>
                  <a:lnTo>
                    <a:pt x="337604" y="143001"/>
                  </a:lnTo>
                  <a:lnTo>
                    <a:pt x="337604" y="28244"/>
                  </a:lnTo>
                  <a:close/>
                </a:path>
                <a:path w="564514" h="144779">
                  <a:moveTo>
                    <a:pt x="366395" y="1765"/>
                  </a:moveTo>
                  <a:lnTo>
                    <a:pt x="342912" y="1765"/>
                  </a:lnTo>
                  <a:lnTo>
                    <a:pt x="342912" y="143001"/>
                  </a:lnTo>
                  <a:lnTo>
                    <a:pt x="366395" y="143001"/>
                  </a:lnTo>
                  <a:lnTo>
                    <a:pt x="366395" y="1765"/>
                  </a:lnTo>
                  <a:close/>
                </a:path>
                <a:path w="564514" h="144779">
                  <a:moveTo>
                    <a:pt x="395185" y="1765"/>
                  </a:moveTo>
                  <a:lnTo>
                    <a:pt x="371703" y="1765"/>
                  </a:lnTo>
                  <a:lnTo>
                    <a:pt x="371703" y="143001"/>
                  </a:lnTo>
                  <a:lnTo>
                    <a:pt x="395185" y="143001"/>
                  </a:lnTo>
                  <a:lnTo>
                    <a:pt x="395185" y="1765"/>
                  </a:lnTo>
                  <a:close/>
                </a:path>
                <a:path w="564514" h="144779">
                  <a:moveTo>
                    <a:pt x="415620" y="0"/>
                  </a:moveTo>
                  <a:lnTo>
                    <a:pt x="408914" y="0"/>
                  </a:lnTo>
                  <a:lnTo>
                    <a:pt x="406031" y="1054"/>
                  </a:lnTo>
                  <a:lnTo>
                    <a:pt x="401320" y="5295"/>
                  </a:lnTo>
                  <a:lnTo>
                    <a:pt x="400151" y="7823"/>
                  </a:lnTo>
                  <a:lnTo>
                    <a:pt x="400151" y="13588"/>
                  </a:lnTo>
                  <a:lnTo>
                    <a:pt x="401320" y="16065"/>
                  </a:lnTo>
                  <a:lnTo>
                    <a:pt x="403682" y="18186"/>
                  </a:lnTo>
                  <a:lnTo>
                    <a:pt x="406145" y="20180"/>
                  </a:lnTo>
                  <a:lnTo>
                    <a:pt x="409028" y="21183"/>
                  </a:lnTo>
                  <a:lnTo>
                    <a:pt x="415620" y="21183"/>
                  </a:lnTo>
                  <a:lnTo>
                    <a:pt x="418452" y="20180"/>
                  </a:lnTo>
                  <a:lnTo>
                    <a:pt x="420801" y="18186"/>
                  </a:lnTo>
                  <a:lnTo>
                    <a:pt x="423151" y="16065"/>
                  </a:lnTo>
                  <a:lnTo>
                    <a:pt x="424332" y="13588"/>
                  </a:lnTo>
                  <a:lnTo>
                    <a:pt x="424332" y="7823"/>
                  </a:lnTo>
                  <a:lnTo>
                    <a:pt x="423151" y="5295"/>
                  </a:lnTo>
                  <a:lnTo>
                    <a:pt x="418452" y="1054"/>
                  </a:lnTo>
                  <a:lnTo>
                    <a:pt x="415620" y="0"/>
                  </a:lnTo>
                  <a:close/>
                </a:path>
                <a:path w="564514" h="144779">
                  <a:moveTo>
                    <a:pt x="423976" y="28244"/>
                  </a:moveTo>
                  <a:lnTo>
                    <a:pt x="400494" y="28244"/>
                  </a:lnTo>
                  <a:lnTo>
                    <a:pt x="400494" y="143001"/>
                  </a:lnTo>
                  <a:lnTo>
                    <a:pt x="423976" y="143001"/>
                  </a:lnTo>
                  <a:lnTo>
                    <a:pt x="423976" y="28244"/>
                  </a:lnTo>
                  <a:close/>
                </a:path>
                <a:path w="564514" h="144779">
                  <a:moveTo>
                    <a:pt x="461594" y="26479"/>
                  </a:moveTo>
                  <a:lnTo>
                    <a:pt x="429793" y="57287"/>
                  </a:lnTo>
                  <a:lnTo>
                    <a:pt x="429298" y="67081"/>
                  </a:lnTo>
                  <a:lnTo>
                    <a:pt x="429342" y="105041"/>
                  </a:lnTo>
                  <a:lnTo>
                    <a:pt x="447386" y="142338"/>
                  </a:lnTo>
                  <a:lnTo>
                    <a:pt x="461594" y="144767"/>
                  </a:lnTo>
                  <a:lnTo>
                    <a:pt x="469199" y="144160"/>
                  </a:lnTo>
                  <a:lnTo>
                    <a:pt x="491635" y="123050"/>
                  </a:lnTo>
                  <a:lnTo>
                    <a:pt x="458190" y="123050"/>
                  </a:lnTo>
                  <a:lnTo>
                    <a:pt x="455828" y="121818"/>
                  </a:lnTo>
                  <a:lnTo>
                    <a:pt x="454533" y="119341"/>
                  </a:lnTo>
                  <a:lnTo>
                    <a:pt x="453364" y="116751"/>
                  </a:lnTo>
                  <a:lnTo>
                    <a:pt x="452767" y="111988"/>
                  </a:lnTo>
                  <a:lnTo>
                    <a:pt x="452767" y="59258"/>
                  </a:lnTo>
                  <a:lnTo>
                    <a:pt x="458190" y="48196"/>
                  </a:lnTo>
                  <a:lnTo>
                    <a:pt x="491617" y="48196"/>
                  </a:lnTo>
                  <a:lnTo>
                    <a:pt x="489338" y="41930"/>
                  </a:lnTo>
                  <a:lnTo>
                    <a:pt x="485787" y="36372"/>
                  </a:lnTo>
                  <a:lnTo>
                    <a:pt x="481296" y="32046"/>
                  </a:lnTo>
                  <a:lnTo>
                    <a:pt x="475767" y="28954"/>
                  </a:lnTo>
                  <a:lnTo>
                    <a:pt x="469199" y="27098"/>
                  </a:lnTo>
                  <a:lnTo>
                    <a:pt x="461594" y="26479"/>
                  </a:lnTo>
                  <a:close/>
                </a:path>
                <a:path w="564514" h="144779">
                  <a:moveTo>
                    <a:pt x="491617" y="48196"/>
                  </a:moveTo>
                  <a:lnTo>
                    <a:pt x="464896" y="48196"/>
                  </a:lnTo>
                  <a:lnTo>
                    <a:pt x="467194" y="49491"/>
                  </a:lnTo>
                  <a:lnTo>
                    <a:pt x="468401" y="51904"/>
                  </a:lnTo>
                  <a:lnTo>
                    <a:pt x="469698" y="54381"/>
                  </a:lnTo>
                  <a:lnTo>
                    <a:pt x="469785" y="54546"/>
                  </a:lnTo>
                  <a:lnTo>
                    <a:pt x="470433" y="59258"/>
                  </a:lnTo>
                  <a:lnTo>
                    <a:pt x="470433" y="111988"/>
                  </a:lnTo>
                  <a:lnTo>
                    <a:pt x="469785" y="116751"/>
                  </a:lnTo>
                  <a:lnTo>
                    <a:pt x="468490" y="119341"/>
                  </a:lnTo>
                  <a:lnTo>
                    <a:pt x="467309" y="121818"/>
                  </a:lnTo>
                  <a:lnTo>
                    <a:pt x="465010" y="123050"/>
                  </a:lnTo>
                  <a:lnTo>
                    <a:pt x="491635" y="123050"/>
                  </a:lnTo>
                  <a:lnTo>
                    <a:pt x="491874" y="122389"/>
                  </a:lnTo>
                  <a:lnTo>
                    <a:pt x="493395" y="113974"/>
                  </a:lnTo>
                  <a:lnTo>
                    <a:pt x="493857" y="105041"/>
                  </a:lnTo>
                  <a:lnTo>
                    <a:pt x="493902" y="67081"/>
                  </a:lnTo>
                  <a:lnTo>
                    <a:pt x="493497" y="59258"/>
                  </a:lnTo>
                  <a:lnTo>
                    <a:pt x="493395" y="57287"/>
                  </a:lnTo>
                  <a:lnTo>
                    <a:pt x="491981" y="49491"/>
                  </a:lnTo>
                  <a:lnTo>
                    <a:pt x="491874" y="48902"/>
                  </a:lnTo>
                  <a:lnTo>
                    <a:pt x="491617" y="48196"/>
                  </a:lnTo>
                  <a:close/>
                </a:path>
                <a:path w="564514" h="144779">
                  <a:moveTo>
                    <a:pt x="522770" y="28244"/>
                  </a:moveTo>
                  <a:lnTo>
                    <a:pt x="499287" y="28244"/>
                  </a:lnTo>
                  <a:lnTo>
                    <a:pt x="499287" y="143001"/>
                  </a:lnTo>
                  <a:lnTo>
                    <a:pt x="522770" y="143001"/>
                  </a:lnTo>
                  <a:lnTo>
                    <a:pt x="522837" y="56311"/>
                  </a:lnTo>
                  <a:lnTo>
                    <a:pt x="523481" y="53378"/>
                  </a:lnTo>
                  <a:lnTo>
                    <a:pt x="524891" y="51371"/>
                  </a:lnTo>
                  <a:lnTo>
                    <a:pt x="526415" y="49250"/>
                  </a:lnTo>
                  <a:lnTo>
                    <a:pt x="528777" y="48196"/>
                  </a:lnTo>
                  <a:lnTo>
                    <a:pt x="563405" y="48196"/>
                  </a:lnTo>
                  <a:lnTo>
                    <a:pt x="563321" y="47193"/>
                  </a:lnTo>
                  <a:lnTo>
                    <a:pt x="562140" y="42011"/>
                  </a:lnTo>
                  <a:lnTo>
                    <a:pt x="561965" y="41135"/>
                  </a:lnTo>
                  <a:lnTo>
                    <a:pt x="522770" y="41135"/>
                  </a:lnTo>
                  <a:lnTo>
                    <a:pt x="522770" y="28244"/>
                  </a:lnTo>
                  <a:close/>
                </a:path>
                <a:path w="564514" h="144779">
                  <a:moveTo>
                    <a:pt x="563405" y="48196"/>
                  </a:moveTo>
                  <a:lnTo>
                    <a:pt x="534898" y="48196"/>
                  </a:lnTo>
                  <a:lnTo>
                    <a:pt x="537039" y="49250"/>
                  </a:lnTo>
                  <a:lnTo>
                    <a:pt x="538302" y="51193"/>
                  </a:lnTo>
                  <a:lnTo>
                    <a:pt x="539724" y="53085"/>
                  </a:lnTo>
                  <a:lnTo>
                    <a:pt x="540423" y="56311"/>
                  </a:lnTo>
                  <a:lnTo>
                    <a:pt x="540423" y="143001"/>
                  </a:lnTo>
                  <a:lnTo>
                    <a:pt x="563905" y="143001"/>
                  </a:lnTo>
                  <a:lnTo>
                    <a:pt x="563816" y="53085"/>
                  </a:lnTo>
                  <a:lnTo>
                    <a:pt x="563494" y="49250"/>
                  </a:lnTo>
                  <a:lnTo>
                    <a:pt x="563405" y="48196"/>
                  </a:lnTo>
                  <a:close/>
                </a:path>
                <a:path w="564514" h="144779">
                  <a:moveTo>
                    <a:pt x="549071" y="26479"/>
                  </a:moveTo>
                  <a:lnTo>
                    <a:pt x="538365" y="26479"/>
                  </a:lnTo>
                  <a:lnTo>
                    <a:pt x="533946" y="27952"/>
                  </a:lnTo>
                  <a:lnTo>
                    <a:pt x="530542" y="30899"/>
                  </a:lnTo>
                  <a:lnTo>
                    <a:pt x="527126" y="33718"/>
                  </a:lnTo>
                  <a:lnTo>
                    <a:pt x="524535" y="37134"/>
                  </a:lnTo>
                  <a:lnTo>
                    <a:pt x="522770" y="41135"/>
                  </a:lnTo>
                  <a:lnTo>
                    <a:pt x="561965" y="41135"/>
                  </a:lnTo>
                  <a:lnTo>
                    <a:pt x="561169" y="37134"/>
                  </a:lnTo>
                  <a:lnTo>
                    <a:pt x="561086" y="36715"/>
                  </a:lnTo>
                  <a:lnTo>
                    <a:pt x="559079" y="32842"/>
                  </a:lnTo>
                  <a:lnTo>
                    <a:pt x="556133" y="30365"/>
                  </a:lnTo>
                  <a:lnTo>
                    <a:pt x="553199" y="27774"/>
                  </a:lnTo>
                  <a:lnTo>
                    <a:pt x="549071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2263279" y="4088256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255913" y="4080636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549034" y="4139470"/>
              <a:ext cx="573405" cy="144780"/>
            </a:xfrm>
            <a:custGeom>
              <a:avLst/>
              <a:gdLst/>
              <a:ahLst/>
              <a:cxnLst/>
              <a:rect l="l" t="t" r="r" b="b"/>
              <a:pathLst>
                <a:path w="573405" h="144779">
                  <a:moveTo>
                    <a:pt x="72377" y="0"/>
                  </a:moveTo>
                  <a:lnTo>
                    <a:pt x="63017" y="0"/>
                  </a:lnTo>
                  <a:lnTo>
                    <a:pt x="10591" y="144767"/>
                  </a:lnTo>
                  <a:lnTo>
                    <a:pt x="19938" y="144767"/>
                  </a:lnTo>
                  <a:lnTo>
                    <a:pt x="72377" y="0"/>
                  </a:lnTo>
                  <a:close/>
                </a:path>
                <a:path w="573405" h="144779">
                  <a:moveTo>
                    <a:pt x="68846" y="91808"/>
                  </a:moveTo>
                  <a:lnTo>
                    <a:pt x="54013" y="91808"/>
                  </a:lnTo>
                  <a:lnTo>
                    <a:pt x="48539" y="94335"/>
                  </a:lnTo>
                  <a:lnTo>
                    <a:pt x="45008" y="99390"/>
                  </a:lnTo>
                  <a:lnTo>
                    <a:pt x="41605" y="104457"/>
                  </a:lnTo>
                  <a:lnTo>
                    <a:pt x="39890" y="110756"/>
                  </a:lnTo>
                  <a:lnTo>
                    <a:pt x="39890" y="125818"/>
                  </a:lnTo>
                  <a:lnTo>
                    <a:pt x="41605" y="132118"/>
                  </a:lnTo>
                  <a:lnTo>
                    <a:pt x="45008" y="137172"/>
                  </a:lnTo>
                  <a:lnTo>
                    <a:pt x="48539" y="142240"/>
                  </a:lnTo>
                  <a:lnTo>
                    <a:pt x="54013" y="144767"/>
                  </a:lnTo>
                  <a:lnTo>
                    <a:pt x="68846" y="144767"/>
                  </a:lnTo>
                  <a:lnTo>
                    <a:pt x="74256" y="142240"/>
                  </a:lnTo>
                  <a:lnTo>
                    <a:pt x="77673" y="137172"/>
                  </a:lnTo>
                  <a:lnTo>
                    <a:pt x="78533" y="135940"/>
                  </a:lnTo>
                  <a:lnTo>
                    <a:pt x="52958" y="135940"/>
                  </a:lnTo>
                  <a:lnTo>
                    <a:pt x="48717" y="130060"/>
                  </a:lnTo>
                  <a:lnTo>
                    <a:pt x="48717" y="106514"/>
                  </a:lnTo>
                  <a:lnTo>
                    <a:pt x="52958" y="100634"/>
                  </a:lnTo>
                  <a:lnTo>
                    <a:pt x="78540" y="100634"/>
                  </a:lnTo>
                  <a:lnTo>
                    <a:pt x="77673" y="99390"/>
                  </a:lnTo>
                  <a:lnTo>
                    <a:pt x="74256" y="94335"/>
                  </a:lnTo>
                  <a:lnTo>
                    <a:pt x="68846" y="91808"/>
                  </a:lnTo>
                  <a:close/>
                </a:path>
                <a:path w="573405" h="144779">
                  <a:moveTo>
                    <a:pt x="78540" y="100634"/>
                  </a:moveTo>
                  <a:lnTo>
                    <a:pt x="69900" y="100634"/>
                  </a:lnTo>
                  <a:lnTo>
                    <a:pt x="74142" y="106514"/>
                  </a:lnTo>
                  <a:lnTo>
                    <a:pt x="74142" y="130060"/>
                  </a:lnTo>
                  <a:lnTo>
                    <a:pt x="69900" y="135940"/>
                  </a:lnTo>
                  <a:lnTo>
                    <a:pt x="78533" y="135940"/>
                  </a:lnTo>
                  <a:lnTo>
                    <a:pt x="81203" y="132118"/>
                  </a:lnTo>
                  <a:lnTo>
                    <a:pt x="82969" y="125818"/>
                  </a:lnTo>
                  <a:lnTo>
                    <a:pt x="82969" y="110756"/>
                  </a:lnTo>
                  <a:lnTo>
                    <a:pt x="81203" y="104457"/>
                  </a:lnTo>
                  <a:lnTo>
                    <a:pt x="78540" y="100634"/>
                  </a:lnTo>
                  <a:close/>
                </a:path>
                <a:path w="573405" h="144779">
                  <a:moveTo>
                    <a:pt x="28943" y="0"/>
                  </a:moveTo>
                  <a:lnTo>
                    <a:pt x="14122" y="0"/>
                  </a:lnTo>
                  <a:lnTo>
                    <a:pt x="8648" y="2527"/>
                  </a:lnTo>
                  <a:lnTo>
                    <a:pt x="5118" y="7594"/>
                  </a:lnTo>
                  <a:lnTo>
                    <a:pt x="1701" y="12649"/>
                  </a:lnTo>
                  <a:lnTo>
                    <a:pt x="0" y="18948"/>
                  </a:lnTo>
                  <a:lnTo>
                    <a:pt x="0" y="34010"/>
                  </a:lnTo>
                  <a:lnTo>
                    <a:pt x="1701" y="40309"/>
                  </a:lnTo>
                  <a:lnTo>
                    <a:pt x="5118" y="45377"/>
                  </a:lnTo>
                  <a:lnTo>
                    <a:pt x="8648" y="50431"/>
                  </a:lnTo>
                  <a:lnTo>
                    <a:pt x="14122" y="52959"/>
                  </a:lnTo>
                  <a:lnTo>
                    <a:pt x="28943" y="52959"/>
                  </a:lnTo>
                  <a:lnTo>
                    <a:pt x="34366" y="50431"/>
                  </a:lnTo>
                  <a:lnTo>
                    <a:pt x="37769" y="45377"/>
                  </a:lnTo>
                  <a:lnTo>
                    <a:pt x="38636" y="44132"/>
                  </a:lnTo>
                  <a:lnTo>
                    <a:pt x="13055" y="44132"/>
                  </a:lnTo>
                  <a:lnTo>
                    <a:pt x="8826" y="38252"/>
                  </a:lnTo>
                  <a:lnTo>
                    <a:pt x="8826" y="14706"/>
                  </a:lnTo>
                  <a:lnTo>
                    <a:pt x="13055" y="8826"/>
                  </a:lnTo>
                  <a:lnTo>
                    <a:pt x="38630" y="8826"/>
                  </a:lnTo>
                  <a:lnTo>
                    <a:pt x="37769" y="7594"/>
                  </a:lnTo>
                  <a:lnTo>
                    <a:pt x="34366" y="2527"/>
                  </a:lnTo>
                  <a:lnTo>
                    <a:pt x="28943" y="0"/>
                  </a:lnTo>
                  <a:close/>
                </a:path>
                <a:path w="573405" h="144779">
                  <a:moveTo>
                    <a:pt x="38630" y="8826"/>
                  </a:moveTo>
                  <a:lnTo>
                    <a:pt x="30010" y="8826"/>
                  </a:lnTo>
                  <a:lnTo>
                    <a:pt x="34239" y="14706"/>
                  </a:lnTo>
                  <a:lnTo>
                    <a:pt x="34239" y="38252"/>
                  </a:lnTo>
                  <a:lnTo>
                    <a:pt x="30010" y="44132"/>
                  </a:lnTo>
                  <a:lnTo>
                    <a:pt x="38636" y="44132"/>
                  </a:lnTo>
                  <a:lnTo>
                    <a:pt x="41300" y="40309"/>
                  </a:lnTo>
                  <a:lnTo>
                    <a:pt x="43065" y="34010"/>
                  </a:lnTo>
                  <a:lnTo>
                    <a:pt x="43065" y="18948"/>
                  </a:lnTo>
                  <a:lnTo>
                    <a:pt x="41300" y="12649"/>
                  </a:lnTo>
                  <a:lnTo>
                    <a:pt x="38630" y="8826"/>
                  </a:lnTo>
                  <a:close/>
                </a:path>
                <a:path w="573405" h="144779">
                  <a:moveTo>
                    <a:pt x="147129" y="26479"/>
                  </a:moveTo>
                  <a:lnTo>
                    <a:pt x="115316" y="57287"/>
                  </a:lnTo>
                  <a:lnTo>
                    <a:pt x="114820" y="67081"/>
                  </a:lnTo>
                  <a:lnTo>
                    <a:pt x="114864" y="105041"/>
                  </a:lnTo>
                  <a:lnTo>
                    <a:pt x="115215" y="111988"/>
                  </a:lnTo>
                  <a:lnTo>
                    <a:pt x="115316" y="113974"/>
                  </a:lnTo>
                  <a:lnTo>
                    <a:pt x="139513" y="144160"/>
                  </a:lnTo>
                  <a:lnTo>
                    <a:pt x="147129" y="144767"/>
                  </a:lnTo>
                  <a:lnTo>
                    <a:pt x="154727" y="144160"/>
                  </a:lnTo>
                  <a:lnTo>
                    <a:pt x="177169" y="123050"/>
                  </a:lnTo>
                  <a:lnTo>
                    <a:pt x="143713" y="123050"/>
                  </a:lnTo>
                  <a:lnTo>
                    <a:pt x="141363" y="121818"/>
                  </a:lnTo>
                  <a:lnTo>
                    <a:pt x="140068" y="119341"/>
                  </a:lnTo>
                  <a:lnTo>
                    <a:pt x="138887" y="116751"/>
                  </a:lnTo>
                  <a:lnTo>
                    <a:pt x="138302" y="111988"/>
                  </a:lnTo>
                  <a:lnTo>
                    <a:pt x="138302" y="59258"/>
                  </a:lnTo>
                  <a:lnTo>
                    <a:pt x="143713" y="48196"/>
                  </a:lnTo>
                  <a:lnTo>
                    <a:pt x="177150" y="48196"/>
                  </a:lnTo>
                  <a:lnTo>
                    <a:pt x="174868" y="41930"/>
                  </a:lnTo>
                  <a:lnTo>
                    <a:pt x="171310" y="36372"/>
                  </a:lnTo>
                  <a:lnTo>
                    <a:pt x="166819" y="32046"/>
                  </a:lnTo>
                  <a:lnTo>
                    <a:pt x="161291" y="28954"/>
                  </a:lnTo>
                  <a:lnTo>
                    <a:pt x="154727" y="27098"/>
                  </a:lnTo>
                  <a:lnTo>
                    <a:pt x="147129" y="26479"/>
                  </a:lnTo>
                  <a:close/>
                </a:path>
                <a:path w="573405" h="144779">
                  <a:moveTo>
                    <a:pt x="177150" y="48196"/>
                  </a:moveTo>
                  <a:lnTo>
                    <a:pt x="150418" y="48196"/>
                  </a:lnTo>
                  <a:lnTo>
                    <a:pt x="152717" y="49491"/>
                  </a:lnTo>
                  <a:lnTo>
                    <a:pt x="153923" y="51904"/>
                  </a:lnTo>
                  <a:lnTo>
                    <a:pt x="155221" y="54381"/>
                  </a:lnTo>
                  <a:lnTo>
                    <a:pt x="155308" y="54546"/>
                  </a:lnTo>
                  <a:lnTo>
                    <a:pt x="155955" y="59258"/>
                  </a:lnTo>
                  <a:lnTo>
                    <a:pt x="155955" y="111988"/>
                  </a:lnTo>
                  <a:lnTo>
                    <a:pt x="155308" y="116751"/>
                  </a:lnTo>
                  <a:lnTo>
                    <a:pt x="154012" y="119341"/>
                  </a:lnTo>
                  <a:lnTo>
                    <a:pt x="152831" y="121818"/>
                  </a:lnTo>
                  <a:lnTo>
                    <a:pt x="150545" y="123050"/>
                  </a:lnTo>
                  <a:lnTo>
                    <a:pt x="177169" y="123050"/>
                  </a:lnTo>
                  <a:lnTo>
                    <a:pt x="177407" y="122389"/>
                  </a:lnTo>
                  <a:lnTo>
                    <a:pt x="178930" y="113974"/>
                  </a:lnTo>
                  <a:lnTo>
                    <a:pt x="179392" y="105041"/>
                  </a:lnTo>
                  <a:lnTo>
                    <a:pt x="179438" y="67081"/>
                  </a:lnTo>
                  <a:lnTo>
                    <a:pt x="179032" y="59258"/>
                  </a:lnTo>
                  <a:lnTo>
                    <a:pt x="178930" y="57287"/>
                  </a:lnTo>
                  <a:lnTo>
                    <a:pt x="177514" y="49491"/>
                  </a:lnTo>
                  <a:lnTo>
                    <a:pt x="177407" y="48902"/>
                  </a:lnTo>
                  <a:lnTo>
                    <a:pt x="177150" y="48196"/>
                  </a:lnTo>
                  <a:close/>
                </a:path>
                <a:path w="573405" h="144779">
                  <a:moveTo>
                    <a:pt x="217004" y="49961"/>
                  </a:moveTo>
                  <a:lnTo>
                    <a:pt x="193357" y="49961"/>
                  </a:lnTo>
                  <a:lnTo>
                    <a:pt x="193357" y="143002"/>
                  </a:lnTo>
                  <a:lnTo>
                    <a:pt x="217004" y="143002"/>
                  </a:lnTo>
                  <a:lnTo>
                    <a:pt x="217004" y="49961"/>
                  </a:lnTo>
                  <a:close/>
                </a:path>
                <a:path w="573405" h="144779">
                  <a:moveTo>
                    <a:pt x="224891" y="0"/>
                  </a:moveTo>
                  <a:lnTo>
                    <a:pt x="209473" y="0"/>
                  </a:lnTo>
                  <a:lnTo>
                    <a:pt x="202590" y="2298"/>
                  </a:lnTo>
                  <a:lnTo>
                    <a:pt x="198831" y="6883"/>
                  </a:lnTo>
                  <a:lnTo>
                    <a:pt x="195173" y="11480"/>
                  </a:lnTo>
                  <a:lnTo>
                    <a:pt x="193357" y="17716"/>
                  </a:lnTo>
                  <a:lnTo>
                    <a:pt x="193357" y="28244"/>
                  </a:lnTo>
                  <a:lnTo>
                    <a:pt x="182232" y="28244"/>
                  </a:lnTo>
                  <a:lnTo>
                    <a:pt x="182232" y="49961"/>
                  </a:lnTo>
                  <a:lnTo>
                    <a:pt x="235191" y="49961"/>
                  </a:lnTo>
                  <a:lnTo>
                    <a:pt x="235191" y="34429"/>
                  </a:lnTo>
                  <a:lnTo>
                    <a:pt x="217004" y="34429"/>
                  </a:lnTo>
                  <a:lnTo>
                    <a:pt x="217004" y="25006"/>
                  </a:lnTo>
                  <a:lnTo>
                    <a:pt x="217830" y="22415"/>
                  </a:lnTo>
                  <a:lnTo>
                    <a:pt x="219481" y="21005"/>
                  </a:lnTo>
                  <a:lnTo>
                    <a:pt x="221246" y="19596"/>
                  </a:lnTo>
                  <a:lnTo>
                    <a:pt x="223542" y="19062"/>
                  </a:lnTo>
                  <a:lnTo>
                    <a:pt x="235191" y="19062"/>
                  </a:lnTo>
                  <a:lnTo>
                    <a:pt x="235191" y="1765"/>
                  </a:lnTo>
                  <a:lnTo>
                    <a:pt x="230136" y="584"/>
                  </a:lnTo>
                  <a:lnTo>
                    <a:pt x="224891" y="0"/>
                  </a:lnTo>
                  <a:close/>
                </a:path>
                <a:path w="573405" h="144779">
                  <a:moveTo>
                    <a:pt x="235191" y="28244"/>
                  </a:moveTo>
                  <a:lnTo>
                    <a:pt x="230835" y="28244"/>
                  </a:lnTo>
                  <a:lnTo>
                    <a:pt x="227190" y="28600"/>
                  </a:lnTo>
                  <a:lnTo>
                    <a:pt x="221424" y="30010"/>
                  </a:lnTo>
                  <a:lnTo>
                    <a:pt x="219011" y="31724"/>
                  </a:lnTo>
                  <a:lnTo>
                    <a:pt x="217004" y="34429"/>
                  </a:lnTo>
                  <a:lnTo>
                    <a:pt x="235191" y="34429"/>
                  </a:lnTo>
                  <a:lnTo>
                    <a:pt x="235191" y="28244"/>
                  </a:lnTo>
                  <a:close/>
                </a:path>
                <a:path w="573405" h="144779">
                  <a:moveTo>
                    <a:pt x="290537" y="103276"/>
                  </a:moveTo>
                  <a:lnTo>
                    <a:pt x="267055" y="103276"/>
                  </a:lnTo>
                  <a:lnTo>
                    <a:pt x="267055" y="113639"/>
                  </a:lnTo>
                  <a:lnTo>
                    <a:pt x="268148" y="121640"/>
                  </a:lnTo>
                  <a:lnTo>
                    <a:pt x="268173" y="121818"/>
                  </a:lnTo>
                  <a:lnTo>
                    <a:pt x="292239" y="144767"/>
                  </a:lnTo>
                  <a:lnTo>
                    <a:pt x="300240" y="144767"/>
                  </a:lnTo>
                  <a:lnTo>
                    <a:pt x="331468" y="123050"/>
                  </a:lnTo>
                  <a:lnTo>
                    <a:pt x="296710" y="123050"/>
                  </a:lnTo>
                  <a:lnTo>
                    <a:pt x="294182" y="121640"/>
                  </a:lnTo>
                  <a:lnTo>
                    <a:pt x="292658" y="118821"/>
                  </a:lnTo>
                  <a:lnTo>
                    <a:pt x="291236" y="115989"/>
                  </a:lnTo>
                  <a:lnTo>
                    <a:pt x="290537" y="110807"/>
                  </a:lnTo>
                  <a:lnTo>
                    <a:pt x="290537" y="103276"/>
                  </a:lnTo>
                  <a:close/>
                </a:path>
                <a:path w="573405" h="144779">
                  <a:moveTo>
                    <a:pt x="298310" y="26479"/>
                  </a:moveTo>
                  <a:lnTo>
                    <a:pt x="287832" y="26479"/>
                  </a:lnTo>
                  <a:lnTo>
                    <a:pt x="280060" y="29311"/>
                  </a:lnTo>
                  <a:lnTo>
                    <a:pt x="269938" y="40601"/>
                  </a:lnTo>
                  <a:lnTo>
                    <a:pt x="267411" y="47932"/>
                  </a:lnTo>
                  <a:lnTo>
                    <a:pt x="267411" y="62433"/>
                  </a:lnTo>
                  <a:lnTo>
                    <a:pt x="289540" y="90271"/>
                  </a:lnTo>
                  <a:lnTo>
                    <a:pt x="294766" y="94094"/>
                  </a:lnTo>
                  <a:lnTo>
                    <a:pt x="298716" y="97282"/>
                  </a:lnTo>
                  <a:lnTo>
                    <a:pt x="301307" y="99745"/>
                  </a:lnTo>
                  <a:lnTo>
                    <a:pt x="304012" y="102108"/>
                  </a:lnTo>
                  <a:lnTo>
                    <a:pt x="305841" y="104216"/>
                  </a:lnTo>
                  <a:lnTo>
                    <a:pt x="307720" y="107988"/>
                  </a:lnTo>
                  <a:lnTo>
                    <a:pt x="308190" y="110159"/>
                  </a:lnTo>
                  <a:lnTo>
                    <a:pt x="308176" y="115989"/>
                  </a:lnTo>
                  <a:lnTo>
                    <a:pt x="307606" y="118516"/>
                  </a:lnTo>
                  <a:lnTo>
                    <a:pt x="306425" y="120408"/>
                  </a:lnTo>
                  <a:lnTo>
                    <a:pt x="305244" y="122174"/>
                  </a:lnTo>
                  <a:lnTo>
                    <a:pt x="303187" y="123050"/>
                  </a:lnTo>
                  <a:lnTo>
                    <a:pt x="331468" y="123050"/>
                  </a:lnTo>
                  <a:lnTo>
                    <a:pt x="331673" y="122402"/>
                  </a:lnTo>
                  <a:lnTo>
                    <a:pt x="331673" y="106870"/>
                  </a:lnTo>
                  <a:lnTo>
                    <a:pt x="330807" y="102108"/>
                  </a:lnTo>
                  <a:lnTo>
                    <a:pt x="329797" y="99745"/>
                  </a:lnTo>
                  <a:lnTo>
                    <a:pt x="329018" y="97980"/>
                  </a:lnTo>
                  <a:lnTo>
                    <a:pt x="327351" y="94094"/>
                  </a:lnTo>
                  <a:lnTo>
                    <a:pt x="298475" y="68681"/>
                  </a:lnTo>
                  <a:lnTo>
                    <a:pt x="295008" y="65849"/>
                  </a:lnTo>
                  <a:lnTo>
                    <a:pt x="293357" y="64084"/>
                  </a:lnTo>
                  <a:lnTo>
                    <a:pt x="291718" y="62204"/>
                  </a:lnTo>
                  <a:lnTo>
                    <a:pt x="290893" y="59728"/>
                  </a:lnTo>
                  <a:lnTo>
                    <a:pt x="290893" y="54254"/>
                  </a:lnTo>
                  <a:lnTo>
                    <a:pt x="291541" y="52197"/>
                  </a:lnTo>
                  <a:lnTo>
                    <a:pt x="292836" y="50673"/>
                  </a:lnTo>
                  <a:lnTo>
                    <a:pt x="294131" y="49022"/>
                  </a:lnTo>
                  <a:lnTo>
                    <a:pt x="295948" y="48196"/>
                  </a:lnTo>
                  <a:lnTo>
                    <a:pt x="328297" y="48196"/>
                  </a:lnTo>
                  <a:lnTo>
                    <a:pt x="328265" y="47932"/>
                  </a:lnTo>
                  <a:lnTo>
                    <a:pt x="322273" y="36014"/>
                  </a:lnTo>
                  <a:lnTo>
                    <a:pt x="312288" y="28863"/>
                  </a:lnTo>
                  <a:lnTo>
                    <a:pt x="298310" y="26479"/>
                  </a:lnTo>
                  <a:close/>
                </a:path>
                <a:path w="573405" h="144779">
                  <a:moveTo>
                    <a:pt x="328297" y="48196"/>
                  </a:moveTo>
                  <a:lnTo>
                    <a:pt x="301129" y="48196"/>
                  </a:lnTo>
                  <a:lnTo>
                    <a:pt x="303187" y="49428"/>
                  </a:lnTo>
                  <a:lnTo>
                    <a:pt x="304482" y="51904"/>
                  </a:lnTo>
                  <a:lnTo>
                    <a:pt x="305892" y="54254"/>
                  </a:lnTo>
                  <a:lnTo>
                    <a:pt x="306603" y="58496"/>
                  </a:lnTo>
                  <a:lnTo>
                    <a:pt x="306603" y="64617"/>
                  </a:lnTo>
                  <a:lnTo>
                    <a:pt x="330263" y="64617"/>
                  </a:lnTo>
                  <a:lnTo>
                    <a:pt x="328444" y="49428"/>
                  </a:lnTo>
                  <a:lnTo>
                    <a:pt x="328396" y="49022"/>
                  </a:lnTo>
                  <a:lnTo>
                    <a:pt x="328297" y="48196"/>
                  </a:lnTo>
                  <a:close/>
                </a:path>
                <a:path w="573405" h="144779">
                  <a:moveTo>
                    <a:pt x="401317" y="48196"/>
                  </a:moveTo>
                  <a:lnTo>
                    <a:pt x="374078" y="48196"/>
                  </a:lnTo>
                  <a:lnTo>
                    <a:pt x="376199" y="49022"/>
                  </a:lnTo>
                  <a:lnTo>
                    <a:pt x="377494" y="50673"/>
                  </a:lnTo>
                  <a:lnTo>
                    <a:pt x="378790" y="52197"/>
                  </a:lnTo>
                  <a:lnTo>
                    <a:pt x="379177" y="53784"/>
                  </a:lnTo>
                  <a:lnTo>
                    <a:pt x="379219" y="53955"/>
                  </a:lnTo>
                  <a:lnTo>
                    <a:pt x="379311" y="54331"/>
                  </a:lnTo>
                  <a:lnTo>
                    <a:pt x="379411" y="62318"/>
                  </a:lnTo>
                  <a:lnTo>
                    <a:pt x="378205" y="65265"/>
                  </a:lnTo>
                  <a:lnTo>
                    <a:pt x="375729" y="67614"/>
                  </a:lnTo>
                  <a:lnTo>
                    <a:pt x="373252" y="69850"/>
                  </a:lnTo>
                  <a:lnTo>
                    <a:pt x="369201" y="72618"/>
                  </a:lnTo>
                  <a:lnTo>
                    <a:pt x="357898" y="79209"/>
                  </a:lnTo>
                  <a:lnTo>
                    <a:pt x="353250" y="82270"/>
                  </a:lnTo>
                  <a:lnTo>
                    <a:pt x="336537" y="124929"/>
                  </a:lnTo>
                  <a:lnTo>
                    <a:pt x="338029" y="130111"/>
                  </a:lnTo>
                  <a:lnTo>
                    <a:pt x="338700" y="132346"/>
                  </a:lnTo>
                  <a:lnTo>
                    <a:pt x="342887" y="137350"/>
                  </a:lnTo>
                  <a:lnTo>
                    <a:pt x="347129" y="142290"/>
                  </a:lnTo>
                  <a:lnTo>
                    <a:pt x="352539" y="144767"/>
                  </a:lnTo>
                  <a:lnTo>
                    <a:pt x="364197" y="144767"/>
                  </a:lnTo>
                  <a:lnTo>
                    <a:pt x="368312" y="143586"/>
                  </a:lnTo>
                  <a:lnTo>
                    <a:pt x="374675" y="138887"/>
                  </a:lnTo>
                  <a:lnTo>
                    <a:pt x="377316" y="135178"/>
                  </a:lnTo>
                  <a:lnTo>
                    <a:pt x="379437" y="130111"/>
                  </a:lnTo>
                  <a:lnTo>
                    <a:pt x="402948" y="130111"/>
                  </a:lnTo>
                  <a:lnTo>
                    <a:pt x="402920" y="123050"/>
                  </a:lnTo>
                  <a:lnTo>
                    <a:pt x="366255" y="123050"/>
                  </a:lnTo>
                  <a:lnTo>
                    <a:pt x="363956" y="122047"/>
                  </a:lnTo>
                  <a:lnTo>
                    <a:pt x="362318" y="120053"/>
                  </a:lnTo>
                  <a:lnTo>
                    <a:pt x="360781" y="117932"/>
                  </a:lnTo>
                  <a:lnTo>
                    <a:pt x="360019" y="114985"/>
                  </a:lnTo>
                  <a:lnTo>
                    <a:pt x="360019" y="107340"/>
                  </a:lnTo>
                  <a:lnTo>
                    <a:pt x="375323" y="90043"/>
                  </a:lnTo>
                  <a:lnTo>
                    <a:pt x="378028" y="87325"/>
                  </a:lnTo>
                  <a:lnTo>
                    <a:pt x="379437" y="85090"/>
                  </a:lnTo>
                  <a:lnTo>
                    <a:pt x="402920" y="85090"/>
                  </a:lnTo>
                  <a:lnTo>
                    <a:pt x="402920" y="62318"/>
                  </a:lnTo>
                  <a:lnTo>
                    <a:pt x="402496" y="54851"/>
                  </a:lnTo>
                  <a:lnTo>
                    <a:pt x="402412" y="53784"/>
                  </a:lnTo>
                  <a:lnTo>
                    <a:pt x="401317" y="48196"/>
                  </a:lnTo>
                  <a:close/>
                </a:path>
                <a:path w="573405" h="144779">
                  <a:moveTo>
                    <a:pt x="402948" y="130111"/>
                  </a:moveTo>
                  <a:lnTo>
                    <a:pt x="379437" y="130111"/>
                  </a:lnTo>
                  <a:lnTo>
                    <a:pt x="379437" y="132346"/>
                  </a:lnTo>
                  <a:lnTo>
                    <a:pt x="384022" y="143002"/>
                  </a:lnTo>
                  <a:lnTo>
                    <a:pt x="404685" y="143002"/>
                  </a:lnTo>
                  <a:lnTo>
                    <a:pt x="403859" y="140296"/>
                  </a:lnTo>
                  <a:lnTo>
                    <a:pt x="403326" y="137820"/>
                  </a:lnTo>
                  <a:lnTo>
                    <a:pt x="403098" y="135585"/>
                  </a:lnTo>
                  <a:lnTo>
                    <a:pt x="403051" y="134759"/>
                  </a:lnTo>
                  <a:lnTo>
                    <a:pt x="402948" y="130111"/>
                  </a:lnTo>
                  <a:close/>
                </a:path>
                <a:path w="573405" h="144779">
                  <a:moveTo>
                    <a:pt x="402920" y="85090"/>
                  </a:moveTo>
                  <a:lnTo>
                    <a:pt x="379437" y="85090"/>
                  </a:lnTo>
                  <a:lnTo>
                    <a:pt x="379437" y="115811"/>
                  </a:lnTo>
                  <a:lnTo>
                    <a:pt x="378043" y="117932"/>
                  </a:lnTo>
                  <a:lnTo>
                    <a:pt x="376669" y="119519"/>
                  </a:lnTo>
                  <a:lnTo>
                    <a:pt x="375018" y="120929"/>
                  </a:lnTo>
                  <a:lnTo>
                    <a:pt x="373494" y="122351"/>
                  </a:lnTo>
                  <a:lnTo>
                    <a:pt x="371551" y="123050"/>
                  </a:lnTo>
                  <a:lnTo>
                    <a:pt x="402920" y="123050"/>
                  </a:lnTo>
                  <a:lnTo>
                    <a:pt x="402920" y="85090"/>
                  </a:lnTo>
                  <a:close/>
                </a:path>
                <a:path w="573405" h="144779">
                  <a:moveTo>
                    <a:pt x="371144" y="26479"/>
                  </a:moveTo>
                  <a:lnTo>
                    <a:pt x="339237" y="53784"/>
                  </a:lnTo>
                  <a:lnTo>
                    <a:pt x="338658" y="66205"/>
                  </a:lnTo>
                  <a:lnTo>
                    <a:pt x="362140" y="66205"/>
                  </a:lnTo>
                  <a:lnTo>
                    <a:pt x="362140" y="57378"/>
                  </a:lnTo>
                  <a:lnTo>
                    <a:pt x="362631" y="54851"/>
                  </a:lnTo>
                  <a:lnTo>
                    <a:pt x="362732" y="54331"/>
                  </a:lnTo>
                  <a:lnTo>
                    <a:pt x="362838" y="53784"/>
                  </a:lnTo>
                  <a:lnTo>
                    <a:pt x="365671" y="49314"/>
                  </a:lnTo>
                  <a:lnTo>
                    <a:pt x="367957" y="48196"/>
                  </a:lnTo>
                  <a:lnTo>
                    <a:pt x="401317" y="48196"/>
                  </a:lnTo>
                  <a:lnTo>
                    <a:pt x="401075" y="46961"/>
                  </a:lnTo>
                  <a:lnTo>
                    <a:pt x="401023" y="46696"/>
                  </a:lnTo>
                  <a:lnTo>
                    <a:pt x="398726" y="40738"/>
                  </a:lnTo>
                  <a:lnTo>
                    <a:pt x="398650" y="40539"/>
                  </a:lnTo>
                  <a:lnTo>
                    <a:pt x="395442" y="35661"/>
                  </a:lnTo>
                  <a:lnTo>
                    <a:pt x="395325" y="35483"/>
                  </a:lnTo>
                  <a:lnTo>
                    <a:pt x="391145" y="31644"/>
                  </a:lnTo>
                  <a:lnTo>
                    <a:pt x="385662" y="28775"/>
                  </a:lnTo>
                  <a:lnTo>
                    <a:pt x="378989" y="27053"/>
                  </a:lnTo>
                  <a:lnTo>
                    <a:pt x="371144" y="26479"/>
                  </a:lnTo>
                  <a:close/>
                </a:path>
                <a:path w="573405" h="144779">
                  <a:moveTo>
                    <a:pt x="433463" y="1765"/>
                  </a:moveTo>
                  <a:lnTo>
                    <a:pt x="409981" y="1765"/>
                  </a:lnTo>
                  <a:lnTo>
                    <a:pt x="409981" y="143002"/>
                  </a:lnTo>
                  <a:lnTo>
                    <a:pt x="433463" y="143002"/>
                  </a:lnTo>
                  <a:lnTo>
                    <a:pt x="433463" y="1765"/>
                  </a:lnTo>
                  <a:close/>
                </a:path>
                <a:path w="573405" h="144779">
                  <a:moveTo>
                    <a:pt x="471258" y="26479"/>
                  </a:moveTo>
                  <a:lnTo>
                    <a:pt x="439279" y="57287"/>
                  </a:lnTo>
                  <a:lnTo>
                    <a:pt x="438772" y="104165"/>
                  </a:lnTo>
                  <a:lnTo>
                    <a:pt x="439182" y="112102"/>
                  </a:lnTo>
                  <a:lnTo>
                    <a:pt x="439279" y="113974"/>
                  </a:lnTo>
                  <a:lnTo>
                    <a:pt x="440699" y="121818"/>
                  </a:lnTo>
                  <a:lnTo>
                    <a:pt x="440802" y="122389"/>
                  </a:lnTo>
                  <a:lnTo>
                    <a:pt x="443342" y="129414"/>
                  </a:lnTo>
                  <a:lnTo>
                    <a:pt x="471258" y="144767"/>
                  </a:lnTo>
                  <a:lnTo>
                    <a:pt x="478862" y="144160"/>
                  </a:lnTo>
                  <a:lnTo>
                    <a:pt x="501173" y="123050"/>
                  </a:lnTo>
                  <a:lnTo>
                    <a:pt x="467842" y="123050"/>
                  </a:lnTo>
                  <a:lnTo>
                    <a:pt x="465493" y="121818"/>
                  </a:lnTo>
                  <a:lnTo>
                    <a:pt x="464197" y="119341"/>
                  </a:lnTo>
                  <a:lnTo>
                    <a:pt x="462965" y="116878"/>
                  </a:lnTo>
                  <a:lnTo>
                    <a:pt x="462270" y="112102"/>
                  </a:lnTo>
                  <a:lnTo>
                    <a:pt x="462254" y="90043"/>
                  </a:lnTo>
                  <a:lnTo>
                    <a:pt x="503389" y="90043"/>
                  </a:lnTo>
                  <a:lnTo>
                    <a:pt x="503389" y="74142"/>
                  </a:lnTo>
                  <a:lnTo>
                    <a:pt x="462254" y="74142"/>
                  </a:lnTo>
                  <a:lnTo>
                    <a:pt x="462254" y="59258"/>
                  </a:lnTo>
                  <a:lnTo>
                    <a:pt x="462902" y="54546"/>
                  </a:lnTo>
                  <a:lnTo>
                    <a:pt x="464197" y="52082"/>
                  </a:lnTo>
                  <a:lnTo>
                    <a:pt x="465493" y="49491"/>
                  </a:lnTo>
                  <a:lnTo>
                    <a:pt x="467842" y="48196"/>
                  </a:lnTo>
                  <a:lnTo>
                    <a:pt x="501155" y="48196"/>
                  </a:lnTo>
                  <a:lnTo>
                    <a:pt x="498926" y="41930"/>
                  </a:lnTo>
                  <a:lnTo>
                    <a:pt x="495452" y="36372"/>
                  </a:lnTo>
                  <a:lnTo>
                    <a:pt x="490956" y="32046"/>
                  </a:lnTo>
                  <a:lnTo>
                    <a:pt x="485427" y="28954"/>
                  </a:lnTo>
                  <a:lnTo>
                    <a:pt x="478862" y="27098"/>
                  </a:lnTo>
                  <a:lnTo>
                    <a:pt x="471258" y="26479"/>
                  </a:lnTo>
                  <a:close/>
                </a:path>
                <a:path w="573405" h="144779">
                  <a:moveTo>
                    <a:pt x="503389" y="97980"/>
                  </a:moveTo>
                  <a:lnTo>
                    <a:pt x="479907" y="97980"/>
                  </a:lnTo>
                  <a:lnTo>
                    <a:pt x="479907" y="112102"/>
                  </a:lnTo>
                  <a:lnTo>
                    <a:pt x="479338" y="116751"/>
                  </a:lnTo>
                  <a:lnTo>
                    <a:pt x="476973" y="121818"/>
                  </a:lnTo>
                  <a:lnTo>
                    <a:pt x="474675" y="123050"/>
                  </a:lnTo>
                  <a:lnTo>
                    <a:pt x="501173" y="123050"/>
                  </a:lnTo>
                  <a:lnTo>
                    <a:pt x="501407" y="122389"/>
                  </a:lnTo>
                  <a:lnTo>
                    <a:pt x="502894" y="113974"/>
                  </a:lnTo>
                  <a:lnTo>
                    <a:pt x="503389" y="104165"/>
                  </a:lnTo>
                  <a:lnTo>
                    <a:pt x="503389" y="97980"/>
                  </a:lnTo>
                  <a:close/>
                </a:path>
                <a:path w="573405" h="144779">
                  <a:moveTo>
                    <a:pt x="501155" y="48196"/>
                  </a:moveTo>
                  <a:lnTo>
                    <a:pt x="474560" y="48196"/>
                  </a:lnTo>
                  <a:lnTo>
                    <a:pt x="476796" y="49491"/>
                  </a:lnTo>
                  <a:lnTo>
                    <a:pt x="477964" y="52082"/>
                  </a:lnTo>
                  <a:lnTo>
                    <a:pt x="479259" y="54546"/>
                  </a:lnTo>
                  <a:lnTo>
                    <a:pt x="479907" y="59258"/>
                  </a:lnTo>
                  <a:lnTo>
                    <a:pt x="479907" y="74142"/>
                  </a:lnTo>
                  <a:lnTo>
                    <a:pt x="503389" y="74142"/>
                  </a:lnTo>
                  <a:lnTo>
                    <a:pt x="503345" y="66205"/>
                  </a:lnTo>
                  <a:lnTo>
                    <a:pt x="502994" y="59258"/>
                  </a:lnTo>
                  <a:lnTo>
                    <a:pt x="502894" y="57287"/>
                  </a:lnTo>
                  <a:lnTo>
                    <a:pt x="501511" y="49491"/>
                  </a:lnTo>
                  <a:lnTo>
                    <a:pt x="501407" y="48902"/>
                  </a:lnTo>
                  <a:lnTo>
                    <a:pt x="501155" y="48196"/>
                  </a:lnTo>
                  <a:close/>
                </a:path>
                <a:path w="573405" h="144779">
                  <a:moveTo>
                    <a:pt x="531914" y="103276"/>
                  </a:moveTo>
                  <a:lnTo>
                    <a:pt x="508431" y="103276"/>
                  </a:lnTo>
                  <a:lnTo>
                    <a:pt x="508431" y="113639"/>
                  </a:lnTo>
                  <a:lnTo>
                    <a:pt x="509525" y="121640"/>
                  </a:lnTo>
                  <a:lnTo>
                    <a:pt x="509549" y="121818"/>
                  </a:lnTo>
                  <a:lnTo>
                    <a:pt x="533615" y="144767"/>
                  </a:lnTo>
                  <a:lnTo>
                    <a:pt x="541616" y="144767"/>
                  </a:lnTo>
                  <a:lnTo>
                    <a:pt x="572844" y="123050"/>
                  </a:lnTo>
                  <a:lnTo>
                    <a:pt x="538086" y="123050"/>
                  </a:lnTo>
                  <a:lnTo>
                    <a:pt x="535558" y="121640"/>
                  </a:lnTo>
                  <a:lnTo>
                    <a:pt x="534022" y="118821"/>
                  </a:lnTo>
                  <a:lnTo>
                    <a:pt x="532612" y="115989"/>
                  </a:lnTo>
                  <a:lnTo>
                    <a:pt x="531914" y="110807"/>
                  </a:lnTo>
                  <a:lnTo>
                    <a:pt x="531914" y="103276"/>
                  </a:lnTo>
                  <a:close/>
                </a:path>
                <a:path w="573405" h="144779">
                  <a:moveTo>
                    <a:pt x="539673" y="26479"/>
                  </a:moveTo>
                  <a:lnTo>
                    <a:pt x="529196" y="26479"/>
                  </a:lnTo>
                  <a:lnTo>
                    <a:pt x="521436" y="29311"/>
                  </a:lnTo>
                  <a:lnTo>
                    <a:pt x="511314" y="40601"/>
                  </a:lnTo>
                  <a:lnTo>
                    <a:pt x="508787" y="47932"/>
                  </a:lnTo>
                  <a:lnTo>
                    <a:pt x="508787" y="62433"/>
                  </a:lnTo>
                  <a:lnTo>
                    <a:pt x="530916" y="90271"/>
                  </a:lnTo>
                  <a:lnTo>
                    <a:pt x="536143" y="94094"/>
                  </a:lnTo>
                  <a:lnTo>
                    <a:pt x="540092" y="97282"/>
                  </a:lnTo>
                  <a:lnTo>
                    <a:pt x="542683" y="99745"/>
                  </a:lnTo>
                  <a:lnTo>
                    <a:pt x="545388" y="102108"/>
                  </a:lnTo>
                  <a:lnTo>
                    <a:pt x="547204" y="104216"/>
                  </a:lnTo>
                  <a:lnTo>
                    <a:pt x="549097" y="107988"/>
                  </a:lnTo>
                  <a:lnTo>
                    <a:pt x="549567" y="110159"/>
                  </a:lnTo>
                  <a:lnTo>
                    <a:pt x="549552" y="115989"/>
                  </a:lnTo>
                  <a:lnTo>
                    <a:pt x="548970" y="118516"/>
                  </a:lnTo>
                  <a:lnTo>
                    <a:pt x="547801" y="120408"/>
                  </a:lnTo>
                  <a:lnTo>
                    <a:pt x="546620" y="122174"/>
                  </a:lnTo>
                  <a:lnTo>
                    <a:pt x="544563" y="123050"/>
                  </a:lnTo>
                  <a:lnTo>
                    <a:pt x="572844" y="123050"/>
                  </a:lnTo>
                  <a:lnTo>
                    <a:pt x="573049" y="122402"/>
                  </a:lnTo>
                  <a:lnTo>
                    <a:pt x="573049" y="106870"/>
                  </a:lnTo>
                  <a:lnTo>
                    <a:pt x="572183" y="102108"/>
                  </a:lnTo>
                  <a:lnTo>
                    <a:pt x="571174" y="99745"/>
                  </a:lnTo>
                  <a:lnTo>
                    <a:pt x="570395" y="97980"/>
                  </a:lnTo>
                  <a:lnTo>
                    <a:pt x="568727" y="94094"/>
                  </a:lnTo>
                  <a:lnTo>
                    <a:pt x="539851" y="68681"/>
                  </a:lnTo>
                  <a:lnTo>
                    <a:pt x="536384" y="65849"/>
                  </a:lnTo>
                  <a:lnTo>
                    <a:pt x="534733" y="64084"/>
                  </a:lnTo>
                  <a:lnTo>
                    <a:pt x="533082" y="62204"/>
                  </a:lnTo>
                  <a:lnTo>
                    <a:pt x="532257" y="59728"/>
                  </a:lnTo>
                  <a:lnTo>
                    <a:pt x="532257" y="54254"/>
                  </a:lnTo>
                  <a:lnTo>
                    <a:pt x="532904" y="52197"/>
                  </a:lnTo>
                  <a:lnTo>
                    <a:pt x="534200" y="50673"/>
                  </a:lnTo>
                  <a:lnTo>
                    <a:pt x="535495" y="49022"/>
                  </a:lnTo>
                  <a:lnTo>
                    <a:pt x="537324" y="48196"/>
                  </a:lnTo>
                  <a:lnTo>
                    <a:pt x="569662" y="48196"/>
                  </a:lnTo>
                  <a:lnTo>
                    <a:pt x="569631" y="47932"/>
                  </a:lnTo>
                  <a:lnTo>
                    <a:pt x="563641" y="36014"/>
                  </a:lnTo>
                  <a:lnTo>
                    <a:pt x="553656" y="28863"/>
                  </a:lnTo>
                  <a:lnTo>
                    <a:pt x="539673" y="26479"/>
                  </a:lnTo>
                  <a:close/>
                </a:path>
                <a:path w="573405" h="144779">
                  <a:moveTo>
                    <a:pt x="569662" y="48196"/>
                  </a:moveTo>
                  <a:lnTo>
                    <a:pt x="542505" y="48196"/>
                  </a:lnTo>
                  <a:lnTo>
                    <a:pt x="544563" y="49428"/>
                  </a:lnTo>
                  <a:lnTo>
                    <a:pt x="545858" y="51904"/>
                  </a:lnTo>
                  <a:lnTo>
                    <a:pt x="547268" y="54254"/>
                  </a:lnTo>
                  <a:lnTo>
                    <a:pt x="547979" y="58496"/>
                  </a:lnTo>
                  <a:lnTo>
                    <a:pt x="547979" y="64617"/>
                  </a:lnTo>
                  <a:lnTo>
                    <a:pt x="571627" y="64617"/>
                  </a:lnTo>
                  <a:lnTo>
                    <a:pt x="569810" y="49428"/>
                  </a:lnTo>
                  <a:lnTo>
                    <a:pt x="569761" y="49022"/>
                  </a:lnTo>
                  <a:lnTo>
                    <a:pt x="569662" y="48196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0" name="object 340" descr=""/>
          <p:cNvGrpSpPr/>
          <p:nvPr/>
        </p:nvGrpSpPr>
        <p:grpSpPr>
          <a:xfrm>
            <a:off x="2255925" y="4322461"/>
            <a:ext cx="1159510" cy="1466215"/>
            <a:chOff x="2255925" y="4322461"/>
            <a:chExt cx="1159510" cy="1466215"/>
          </a:xfrm>
        </p:grpSpPr>
        <p:sp>
          <p:nvSpPr>
            <p:cNvPr id="341" name="object 341" descr=""/>
            <p:cNvSpPr/>
            <p:nvPr/>
          </p:nvSpPr>
          <p:spPr>
            <a:xfrm>
              <a:off x="2255913" y="4322470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263279" y="4571910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2255913" y="4564290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558126" y="4626753"/>
              <a:ext cx="554990" cy="144780"/>
            </a:xfrm>
            <a:custGeom>
              <a:avLst/>
              <a:gdLst/>
              <a:ahLst/>
              <a:cxnLst/>
              <a:rect l="l" t="t" r="r" b="b"/>
              <a:pathLst>
                <a:path w="554989" h="144779">
                  <a:moveTo>
                    <a:pt x="41008" y="0"/>
                  </a:moveTo>
                  <a:lnTo>
                    <a:pt x="20065" y="0"/>
                  </a:lnTo>
                  <a:lnTo>
                    <a:pt x="12357" y="3060"/>
                  </a:lnTo>
                  <a:lnTo>
                    <a:pt x="502" y="29362"/>
                  </a:lnTo>
                  <a:lnTo>
                    <a:pt x="462" y="29604"/>
                  </a:lnTo>
                  <a:lnTo>
                    <a:pt x="0" y="39369"/>
                  </a:lnTo>
                  <a:lnTo>
                    <a:pt x="0" y="105397"/>
                  </a:lnTo>
                  <a:lnTo>
                    <a:pt x="12357" y="141706"/>
                  </a:lnTo>
                  <a:lnTo>
                    <a:pt x="20065" y="144767"/>
                  </a:lnTo>
                  <a:lnTo>
                    <a:pt x="41008" y="144767"/>
                  </a:lnTo>
                  <a:lnTo>
                    <a:pt x="48717" y="141706"/>
                  </a:lnTo>
                  <a:lnTo>
                    <a:pt x="53670" y="135585"/>
                  </a:lnTo>
                  <a:lnTo>
                    <a:pt x="56911" y="130255"/>
                  </a:lnTo>
                  <a:lnTo>
                    <a:pt x="57979" y="127114"/>
                  </a:lnTo>
                  <a:lnTo>
                    <a:pt x="27127" y="127114"/>
                  </a:lnTo>
                  <a:lnTo>
                    <a:pt x="24472" y="126466"/>
                  </a:lnTo>
                  <a:lnTo>
                    <a:pt x="17652" y="111048"/>
                  </a:lnTo>
                  <a:lnTo>
                    <a:pt x="17652" y="33718"/>
                  </a:lnTo>
                  <a:lnTo>
                    <a:pt x="27127" y="17652"/>
                  </a:lnTo>
                  <a:lnTo>
                    <a:pt x="57979" y="17652"/>
                  </a:lnTo>
                  <a:lnTo>
                    <a:pt x="56911" y="14511"/>
                  </a:lnTo>
                  <a:lnTo>
                    <a:pt x="53670" y="9182"/>
                  </a:lnTo>
                  <a:lnTo>
                    <a:pt x="48717" y="3060"/>
                  </a:lnTo>
                  <a:lnTo>
                    <a:pt x="41008" y="0"/>
                  </a:lnTo>
                  <a:close/>
                </a:path>
                <a:path w="554989" h="144779">
                  <a:moveTo>
                    <a:pt x="61074" y="85623"/>
                  </a:moveTo>
                  <a:lnTo>
                    <a:pt x="43421" y="85623"/>
                  </a:lnTo>
                  <a:lnTo>
                    <a:pt x="43421" y="111048"/>
                  </a:lnTo>
                  <a:lnTo>
                    <a:pt x="43037" y="115163"/>
                  </a:lnTo>
                  <a:lnTo>
                    <a:pt x="43014" y="115404"/>
                  </a:lnTo>
                  <a:lnTo>
                    <a:pt x="42189" y="118465"/>
                  </a:lnTo>
                  <a:lnTo>
                    <a:pt x="41478" y="121526"/>
                  </a:lnTo>
                  <a:lnTo>
                    <a:pt x="40182" y="123761"/>
                  </a:lnTo>
                  <a:lnTo>
                    <a:pt x="36537" y="126466"/>
                  </a:lnTo>
                  <a:lnTo>
                    <a:pt x="33947" y="127114"/>
                  </a:lnTo>
                  <a:lnTo>
                    <a:pt x="57979" y="127114"/>
                  </a:lnTo>
                  <a:lnTo>
                    <a:pt x="59118" y="123761"/>
                  </a:lnTo>
                  <a:lnTo>
                    <a:pt x="59224" y="123448"/>
                  </a:lnTo>
                  <a:lnTo>
                    <a:pt x="60571" y="115404"/>
                  </a:lnTo>
                  <a:lnTo>
                    <a:pt x="60612" y="115163"/>
                  </a:lnTo>
                  <a:lnTo>
                    <a:pt x="61074" y="105397"/>
                  </a:lnTo>
                  <a:lnTo>
                    <a:pt x="61074" y="85623"/>
                  </a:lnTo>
                  <a:close/>
                </a:path>
                <a:path w="554989" h="144779">
                  <a:moveTo>
                    <a:pt x="57979" y="17652"/>
                  </a:moveTo>
                  <a:lnTo>
                    <a:pt x="33947" y="17652"/>
                  </a:lnTo>
                  <a:lnTo>
                    <a:pt x="36537" y="18364"/>
                  </a:lnTo>
                  <a:lnTo>
                    <a:pt x="38303" y="19773"/>
                  </a:lnTo>
                  <a:lnTo>
                    <a:pt x="40182" y="21069"/>
                  </a:lnTo>
                  <a:lnTo>
                    <a:pt x="41478" y="23240"/>
                  </a:lnTo>
                  <a:lnTo>
                    <a:pt x="42189" y="26301"/>
                  </a:lnTo>
                  <a:lnTo>
                    <a:pt x="43014" y="29362"/>
                  </a:lnTo>
                  <a:lnTo>
                    <a:pt x="43421" y="33718"/>
                  </a:lnTo>
                  <a:lnTo>
                    <a:pt x="43421" y="59143"/>
                  </a:lnTo>
                  <a:lnTo>
                    <a:pt x="61074" y="59143"/>
                  </a:lnTo>
                  <a:lnTo>
                    <a:pt x="61074" y="39369"/>
                  </a:lnTo>
                  <a:lnTo>
                    <a:pt x="60612" y="29604"/>
                  </a:lnTo>
                  <a:lnTo>
                    <a:pt x="59224" y="21318"/>
                  </a:lnTo>
                  <a:lnTo>
                    <a:pt x="57979" y="17652"/>
                  </a:lnTo>
                  <a:close/>
                </a:path>
                <a:path w="554989" h="144779">
                  <a:moveTo>
                    <a:pt x="87642" y="1765"/>
                  </a:moveTo>
                  <a:lnTo>
                    <a:pt x="69989" y="1765"/>
                  </a:lnTo>
                  <a:lnTo>
                    <a:pt x="69989" y="143001"/>
                  </a:lnTo>
                  <a:lnTo>
                    <a:pt x="87642" y="143001"/>
                  </a:lnTo>
                  <a:lnTo>
                    <a:pt x="87642" y="81216"/>
                  </a:lnTo>
                  <a:lnTo>
                    <a:pt x="134251" y="81216"/>
                  </a:lnTo>
                  <a:lnTo>
                    <a:pt x="134251" y="63550"/>
                  </a:lnTo>
                  <a:lnTo>
                    <a:pt x="87642" y="63550"/>
                  </a:lnTo>
                  <a:lnTo>
                    <a:pt x="87642" y="1765"/>
                  </a:lnTo>
                  <a:close/>
                </a:path>
                <a:path w="554989" h="144779">
                  <a:moveTo>
                    <a:pt x="134251" y="81216"/>
                  </a:moveTo>
                  <a:lnTo>
                    <a:pt x="116598" y="81216"/>
                  </a:lnTo>
                  <a:lnTo>
                    <a:pt x="116598" y="143001"/>
                  </a:lnTo>
                  <a:lnTo>
                    <a:pt x="134251" y="143001"/>
                  </a:lnTo>
                  <a:lnTo>
                    <a:pt x="134251" y="81216"/>
                  </a:lnTo>
                  <a:close/>
                </a:path>
                <a:path w="554989" h="144779">
                  <a:moveTo>
                    <a:pt x="134251" y="1765"/>
                  </a:moveTo>
                  <a:lnTo>
                    <a:pt x="116598" y="1765"/>
                  </a:lnTo>
                  <a:lnTo>
                    <a:pt x="116598" y="63550"/>
                  </a:lnTo>
                  <a:lnTo>
                    <a:pt x="134251" y="63550"/>
                  </a:lnTo>
                  <a:lnTo>
                    <a:pt x="134251" y="1765"/>
                  </a:lnTo>
                  <a:close/>
                </a:path>
                <a:path w="554989" h="144779">
                  <a:moveTo>
                    <a:pt x="188112" y="1765"/>
                  </a:moveTo>
                  <a:lnTo>
                    <a:pt x="143090" y="1765"/>
                  </a:lnTo>
                  <a:lnTo>
                    <a:pt x="143090" y="143001"/>
                  </a:lnTo>
                  <a:lnTo>
                    <a:pt x="160743" y="143001"/>
                  </a:lnTo>
                  <a:lnTo>
                    <a:pt x="160743" y="88277"/>
                  </a:lnTo>
                  <a:lnTo>
                    <a:pt x="188112" y="88277"/>
                  </a:lnTo>
                  <a:lnTo>
                    <a:pt x="188112" y="70611"/>
                  </a:lnTo>
                  <a:lnTo>
                    <a:pt x="160743" y="70611"/>
                  </a:lnTo>
                  <a:lnTo>
                    <a:pt x="160743" y="19418"/>
                  </a:lnTo>
                  <a:lnTo>
                    <a:pt x="188112" y="19418"/>
                  </a:lnTo>
                  <a:lnTo>
                    <a:pt x="188112" y="1765"/>
                  </a:lnTo>
                  <a:close/>
                </a:path>
                <a:path w="554989" h="144779">
                  <a:moveTo>
                    <a:pt x="244538" y="1765"/>
                  </a:moveTo>
                  <a:lnTo>
                    <a:pt x="226885" y="1765"/>
                  </a:lnTo>
                  <a:lnTo>
                    <a:pt x="226885" y="143001"/>
                  </a:lnTo>
                  <a:lnTo>
                    <a:pt x="244538" y="143001"/>
                  </a:lnTo>
                  <a:lnTo>
                    <a:pt x="244538" y="60375"/>
                  </a:lnTo>
                  <a:lnTo>
                    <a:pt x="257741" y="60375"/>
                  </a:lnTo>
                  <a:lnTo>
                    <a:pt x="244538" y="1765"/>
                  </a:lnTo>
                  <a:close/>
                </a:path>
                <a:path w="554989" h="144779">
                  <a:moveTo>
                    <a:pt x="257741" y="60375"/>
                  </a:moveTo>
                  <a:lnTo>
                    <a:pt x="244538" y="60375"/>
                  </a:lnTo>
                  <a:lnTo>
                    <a:pt x="262191" y="143001"/>
                  </a:lnTo>
                  <a:lnTo>
                    <a:pt x="273672" y="143001"/>
                  </a:lnTo>
                  <a:lnTo>
                    <a:pt x="281663" y="105219"/>
                  </a:lnTo>
                  <a:lnTo>
                    <a:pt x="267842" y="105219"/>
                  </a:lnTo>
                  <a:lnTo>
                    <a:pt x="257741" y="60375"/>
                  </a:lnTo>
                  <a:close/>
                </a:path>
                <a:path w="554989" h="144779">
                  <a:moveTo>
                    <a:pt x="308800" y="60375"/>
                  </a:moveTo>
                  <a:lnTo>
                    <a:pt x="291147" y="60375"/>
                  </a:lnTo>
                  <a:lnTo>
                    <a:pt x="291147" y="143001"/>
                  </a:lnTo>
                  <a:lnTo>
                    <a:pt x="308800" y="143001"/>
                  </a:lnTo>
                  <a:lnTo>
                    <a:pt x="308800" y="60375"/>
                  </a:lnTo>
                  <a:close/>
                </a:path>
                <a:path w="554989" h="144779">
                  <a:moveTo>
                    <a:pt x="308800" y="1765"/>
                  </a:moveTo>
                  <a:lnTo>
                    <a:pt x="291147" y="1765"/>
                  </a:lnTo>
                  <a:lnTo>
                    <a:pt x="267842" y="105219"/>
                  </a:lnTo>
                  <a:lnTo>
                    <a:pt x="281663" y="105219"/>
                  </a:lnTo>
                  <a:lnTo>
                    <a:pt x="291147" y="60375"/>
                  </a:lnTo>
                  <a:lnTo>
                    <a:pt x="308800" y="60375"/>
                  </a:lnTo>
                  <a:lnTo>
                    <a:pt x="308800" y="1765"/>
                  </a:lnTo>
                  <a:close/>
                </a:path>
                <a:path w="554989" h="144779">
                  <a:moveTo>
                    <a:pt x="329107" y="0"/>
                  </a:moveTo>
                  <a:lnTo>
                    <a:pt x="323697" y="0"/>
                  </a:lnTo>
                  <a:lnTo>
                    <a:pt x="321398" y="876"/>
                  </a:lnTo>
                  <a:lnTo>
                    <a:pt x="319519" y="2641"/>
                  </a:lnTo>
                  <a:lnTo>
                    <a:pt x="317626" y="4292"/>
                  </a:lnTo>
                  <a:lnTo>
                    <a:pt x="316687" y="6349"/>
                  </a:lnTo>
                  <a:lnTo>
                    <a:pt x="316687" y="11175"/>
                  </a:lnTo>
                  <a:lnTo>
                    <a:pt x="317626" y="13246"/>
                  </a:lnTo>
                  <a:lnTo>
                    <a:pt x="319519" y="15011"/>
                  </a:lnTo>
                  <a:lnTo>
                    <a:pt x="321513" y="16776"/>
                  </a:lnTo>
                  <a:lnTo>
                    <a:pt x="323811" y="17652"/>
                  </a:lnTo>
                  <a:lnTo>
                    <a:pt x="328993" y="17652"/>
                  </a:lnTo>
                  <a:lnTo>
                    <a:pt x="331228" y="16776"/>
                  </a:lnTo>
                  <a:lnTo>
                    <a:pt x="333108" y="15011"/>
                  </a:lnTo>
                  <a:lnTo>
                    <a:pt x="335102" y="13246"/>
                  </a:lnTo>
                  <a:lnTo>
                    <a:pt x="336105" y="11175"/>
                  </a:lnTo>
                  <a:lnTo>
                    <a:pt x="336105" y="6349"/>
                  </a:lnTo>
                  <a:lnTo>
                    <a:pt x="335165" y="4292"/>
                  </a:lnTo>
                  <a:lnTo>
                    <a:pt x="333286" y="2641"/>
                  </a:lnTo>
                  <a:lnTo>
                    <a:pt x="331406" y="876"/>
                  </a:lnTo>
                  <a:lnTo>
                    <a:pt x="329107" y="0"/>
                  </a:lnTo>
                  <a:close/>
                </a:path>
                <a:path w="554989" h="144779">
                  <a:moveTo>
                    <a:pt x="335229" y="28244"/>
                  </a:moveTo>
                  <a:lnTo>
                    <a:pt x="317576" y="28244"/>
                  </a:lnTo>
                  <a:lnTo>
                    <a:pt x="317576" y="143001"/>
                  </a:lnTo>
                  <a:lnTo>
                    <a:pt x="335229" y="143001"/>
                  </a:lnTo>
                  <a:lnTo>
                    <a:pt x="335229" y="28244"/>
                  </a:lnTo>
                  <a:close/>
                </a:path>
                <a:path w="554989" h="144779">
                  <a:moveTo>
                    <a:pt x="361772" y="1765"/>
                  </a:moveTo>
                  <a:lnTo>
                    <a:pt x="344119" y="1765"/>
                  </a:lnTo>
                  <a:lnTo>
                    <a:pt x="344119" y="143001"/>
                  </a:lnTo>
                  <a:lnTo>
                    <a:pt x="361772" y="143001"/>
                  </a:lnTo>
                  <a:lnTo>
                    <a:pt x="361772" y="1765"/>
                  </a:lnTo>
                  <a:close/>
                </a:path>
                <a:path w="554989" h="144779">
                  <a:moveTo>
                    <a:pt x="388327" y="1765"/>
                  </a:moveTo>
                  <a:lnTo>
                    <a:pt x="370674" y="1765"/>
                  </a:lnTo>
                  <a:lnTo>
                    <a:pt x="370674" y="143001"/>
                  </a:lnTo>
                  <a:lnTo>
                    <a:pt x="388327" y="143001"/>
                  </a:lnTo>
                  <a:lnTo>
                    <a:pt x="388327" y="1765"/>
                  </a:lnTo>
                  <a:close/>
                </a:path>
                <a:path w="554989" h="144779">
                  <a:moveTo>
                    <a:pt x="408762" y="0"/>
                  </a:moveTo>
                  <a:lnTo>
                    <a:pt x="403339" y="0"/>
                  </a:lnTo>
                  <a:lnTo>
                    <a:pt x="401053" y="876"/>
                  </a:lnTo>
                  <a:lnTo>
                    <a:pt x="399160" y="2641"/>
                  </a:lnTo>
                  <a:lnTo>
                    <a:pt x="397281" y="4292"/>
                  </a:lnTo>
                  <a:lnTo>
                    <a:pt x="396341" y="6349"/>
                  </a:lnTo>
                  <a:lnTo>
                    <a:pt x="396341" y="11175"/>
                  </a:lnTo>
                  <a:lnTo>
                    <a:pt x="397281" y="13246"/>
                  </a:lnTo>
                  <a:lnTo>
                    <a:pt x="399160" y="15011"/>
                  </a:lnTo>
                  <a:lnTo>
                    <a:pt x="401167" y="16776"/>
                  </a:lnTo>
                  <a:lnTo>
                    <a:pt x="403466" y="17652"/>
                  </a:lnTo>
                  <a:lnTo>
                    <a:pt x="408635" y="17652"/>
                  </a:lnTo>
                  <a:lnTo>
                    <a:pt x="410883" y="16776"/>
                  </a:lnTo>
                  <a:lnTo>
                    <a:pt x="412762" y="15011"/>
                  </a:lnTo>
                  <a:lnTo>
                    <a:pt x="414756" y="13246"/>
                  </a:lnTo>
                  <a:lnTo>
                    <a:pt x="415759" y="11175"/>
                  </a:lnTo>
                  <a:lnTo>
                    <a:pt x="415759" y="6349"/>
                  </a:lnTo>
                  <a:lnTo>
                    <a:pt x="414820" y="4292"/>
                  </a:lnTo>
                  <a:lnTo>
                    <a:pt x="412940" y="2641"/>
                  </a:lnTo>
                  <a:lnTo>
                    <a:pt x="411048" y="876"/>
                  </a:lnTo>
                  <a:lnTo>
                    <a:pt x="408762" y="0"/>
                  </a:lnTo>
                  <a:close/>
                </a:path>
                <a:path w="554989" h="144779">
                  <a:moveTo>
                    <a:pt x="414883" y="28244"/>
                  </a:moveTo>
                  <a:lnTo>
                    <a:pt x="397230" y="28244"/>
                  </a:lnTo>
                  <a:lnTo>
                    <a:pt x="397230" y="143001"/>
                  </a:lnTo>
                  <a:lnTo>
                    <a:pt x="414883" y="143001"/>
                  </a:lnTo>
                  <a:lnTo>
                    <a:pt x="414883" y="28244"/>
                  </a:lnTo>
                  <a:close/>
                </a:path>
                <a:path w="554989" h="144779">
                  <a:moveTo>
                    <a:pt x="464908" y="26479"/>
                  </a:moveTo>
                  <a:lnTo>
                    <a:pt x="443725" y="26479"/>
                  </a:lnTo>
                  <a:lnTo>
                    <a:pt x="435952" y="29781"/>
                  </a:lnTo>
                  <a:lnTo>
                    <a:pt x="423773" y="67614"/>
                  </a:lnTo>
                  <a:lnTo>
                    <a:pt x="423894" y="106286"/>
                  </a:lnTo>
                  <a:lnTo>
                    <a:pt x="443725" y="144767"/>
                  </a:lnTo>
                  <a:lnTo>
                    <a:pt x="464908" y="144767"/>
                  </a:lnTo>
                  <a:lnTo>
                    <a:pt x="472617" y="141477"/>
                  </a:lnTo>
                  <a:lnTo>
                    <a:pt x="477443" y="134886"/>
                  </a:lnTo>
                  <a:lnTo>
                    <a:pt x="480686" y="129224"/>
                  </a:lnTo>
                  <a:lnTo>
                    <a:pt x="480799" y="128879"/>
                  </a:lnTo>
                  <a:lnTo>
                    <a:pt x="449846" y="128879"/>
                  </a:lnTo>
                  <a:lnTo>
                    <a:pt x="446544" y="127292"/>
                  </a:lnTo>
                  <a:lnTo>
                    <a:pt x="444436" y="124117"/>
                  </a:lnTo>
                  <a:lnTo>
                    <a:pt x="442429" y="120929"/>
                  </a:lnTo>
                  <a:lnTo>
                    <a:pt x="441426" y="114985"/>
                  </a:lnTo>
                  <a:lnTo>
                    <a:pt x="441426" y="56375"/>
                  </a:lnTo>
                  <a:lnTo>
                    <a:pt x="449846" y="42367"/>
                  </a:lnTo>
                  <a:lnTo>
                    <a:pt x="480796" y="42367"/>
                  </a:lnTo>
                  <a:lnTo>
                    <a:pt x="480686" y="42033"/>
                  </a:lnTo>
                  <a:lnTo>
                    <a:pt x="477443" y="36372"/>
                  </a:lnTo>
                  <a:lnTo>
                    <a:pt x="472617" y="29781"/>
                  </a:lnTo>
                  <a:lnTo>
                    <a:pt x="464908" y="26479"/>
                  </a:lnTo>
                  <a:close/>
                </a:path>
                <a:path w="554989" h="144779">
                  <a:moveTo>
                    <a:pt x="480796" y="42367"/>
                  </a:moveTo>
                  <a:lnTo>
                    <a:pt x="458787" y="42367"/>
                  </a:lnTo>
                  <a:lnTo>
                    <a:pt x="462025" y="44018"/>
                  </a:lnTo>
                  <a:lnTo>
                    <a:pt x="463931" y="47142"/>
                  </a:lnTo>
                  <a:lnTo>
                    <a:pt x="466023" y="50317"/>
                  </a:lnTo>
                  <a:lnTo>
                    <a:pt x="466140" y="50495"/>
                  </a:lnTo>
                  <a:lnTo>
                    <a:pt x="467207" y="56375"/>
                  </a:lnTo>
                  <a:lnTo>
                    <a:pt x="467207" y="114985"/>
                  </a:lnTo>
                  <a:lnTo>
                    <a:pt x="466140" y="120929"/>
                  </a:lnTo>
                  <a:lnTo>
                    <a:pt x="464032" y="124117"/>
                  </a:lnTo>
                  <a:lnTo>
                    <a:pt x="462025" y="127292"/>
                  </a:lnTo>
                  <a:lnTo>
                    <a:pt x="458787" y="128879"/>
                  </a:lnTo>
                  <a:lnTo>
                    <a:pt x="480799" y="128879"/>
                  </a:lnTo>
                  <a:lnTo>
                    <a:pt x="483004" y="122126"/>
                  </a:lnTo>
                  <a:lnTo>
                    <a:pt x="484396" y="113594"/>
                  </a:lnTo>
                  <a:lnTo>
                    <a:pt x="484736" y="106286"/>
                  </a:lnTo>
                  <a:lnTo>
                    <a:pt x="484860" y="67614"/>
                  </a:lnTo>
                  <a:lnTo>
                    <a:pt x="484396" y="57654"/>
                  </a:lnTo>
                  <a:lnTo>
                    <a:pt x="483004" y="49126"/>
                  </a:lnTo>
                  <a:lnTo>
                    <a:pt x="480796" y="42367"/>
                  </a:lnTo>
                  <a:close/>
                </a:path>
                <a:path w="554989" h="144779">
                  <a:moveTo>
                    <a:pt x="511428" y="28244"/>
                  </a:moveTo>
                  <a:lnTo>
                    <a:pt x="493775" y="28244"/>
                  </a:lnTo>
                  <a:lnTo>
                    <a:pt x="493775" y="143001"/>
                  </a:lnTo>
                  <a:lnTo>
                    <a:pt x="511428" y="143001"/>
                  </a:lnTo>
                  <a:lnTo>
                    <a:pt x="511428" y="55143"/>
                  </a:lnTo>
                  <a:lnTo>
                    <a:pt x="512546" y="50787"/>
                  </a:lnTo>
                  <a:lnTo>
                    <a:pt x="514781" y="47485"/>
                  </a:lnTo>
                  <a:lnTo>
                    <a:pt x="517131" y="44081"/>
                  </a:lnTo>
                  <a:lnTo>
                    <a:pt x="520611" y="42367"/>
                  </a:lnTo>
                  <a:lnTo>
                    <a:pt x="552727" y="42367"/>
                  </a:lnTo>
                  <a:lnTo>
                    <a:pt x="552418" y="41135"/>
                  </a:lnTo>
                  <a:lnTo>
                    <a:pt x="511428" y="41135"/>
                  </a:lnTo>
                  <a:lnTo>
                    <a:pt x="511428" y="28244"/>
                  </a:lnTo>
                  <a:close/>
                </a:path>
                <a:path w="554989" h="144779">
                  <a:moveTo>
                    <a:pt x="552727" y="42367"/>
                  </a:moveTo>
                  <a:lnTo>
                    <a:pt x="529437" y="42367"/>
                  </a:lnTo>
                  <a:lnTo>
                    <a:pt x="532498" y="43840"/>
                  </a:lnTo>
                  <a:lnTo>
                    <a:pt x="534377" y="46786"/>
                  </a:lnTo>
                  <a:lnTo>
                    <a:pt x="536257" y="49606"/>
                  </a:lnTo>
                  <a:lnTo>
                    <a:pt x="537112" y="53458"/>
                  </a:lnTo>
                  <a:lnTo>
                    <a:pt x="537209" y="143001"/>
                  </a:lnTo>
                  <a:lnTo>
                    <a:pt x="554862" y="143001"/>
                  </a:lnTo>
                  <a:lnTo>
                    <a:pt x="554862" y="62318"/>
                  </a:lnTo>
                  <a:lnTo>
                    <a:pt x="554612" y="55143"/>
                  </a:lnTo>
                  <a:lnTo>
                    <a:pt x="554553" y="53458"/>
                  </a:lnTo>
                  <a:lnTo>
                    <a:pt x="553815" y="47485"/>
                  </a:lnTo>
                  <a:lnTo>
                    <a:pt x="553728" y="46786"/>
                  </a:lnTo>
                  <a:lnTo>
                    <a:pt x="553624" y="45943"/>
                  </a:lnTo>
                  <a:lnTo>
                    <a:pt x="552727" y="42367"/>
                  </a:lnTo>
                  <a:close/>
                </a:path>
                <a:path w="554989" h="144779">
                  <a:moveTo>
                    <a:pt x="540969" y="26479"/>
                  </a:moveTo>
                  <a:lnTo>
                    <a:pt x="527316" y="26479"/>
                  </a:lnTo>
                  <a:lnTo>
                    <a:pt x="522731" y="27952"/>
                  </a:lnTo>
                  <a:lnTo>
                    <a:pt x="515785" y="33718"/>
                  </a:lnTo>
                  <a:lnTo>
                    <a:pt x="513194" y="37134"/>
                  </a:lnTo>
                  <a:lnTo>
                    <a:pt x="511428" y="41135"/>
                  </a:lnTo>
                  <a:lnTo>
                    <a:pt x="552418" y="41135"/>
                  </a:lnTo>
                  <a:lnTo>
                    <a:pt x="552076" y="39775"/>
                  </a:lnTo>
                  <a:lnTo>
                    <a:pt x="549909" y="34950"/>
                  </a:lnTo>
                  <a:lnTo>
                    <a:pt x="546620" y="29311"/>
                  </a:lnTo>
                  <a:lnTo>
                    <a:pt x="540969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2263279" y="4813731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2255913" y="4806111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53"/>
                  </a:lnTo>
                  <a:lnTo>
                    <a:pt x="1151991" y="249453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553602" y="4867606"/>
              <a:ext cx="564515" cy="144780"/>
            </a:xfrm>
            <a:custGeom>
              <a:avLst/>
              <a:gdLst/>
              <a:ahLst/>
              <a:cxnLst/>
              <a:rect l="l" t="t" r="r" b="b"/>
              <a:pathLst>
                <a:path w="564514" h="144779">
                  <a:moveTo>
                    <a:pt x="32296" y="0"/>
                  </a:moveTo>
                  <a:lnTo>
                    <a:pt x="605" y="29654"/>
                  </a:lnTo>
                  <a:lnTo>
                    <a:pt x="507" y="30190"/>
                  </a:lnTo>
                  <a:lnTo>
                    <a:pt x="0" y="39903"/>
                  </a:lnTo>
                  <a:lnTo>
                    <a:pt x="0" y="104863"/>
                  </a:lnTo>
                  <a:lnTo>
                    <a:pt x="18219" y="142384"/>
                  </a:lnTo>
                  <a:lnTo>
                    <a:pt x="32296" y="144767"/>
                  </a:lnTo>
                  <a:lnTo>
                    <a:pt x="39837" y="144171"/>
                  </a:lnTo>
                  <a:lnTo>
                    <a:pt x="62867" y="121284"/>
                  </a:lnTo>
                  <a:lnTo>
                    <a:pt x="28765" y="121284"/>
                  </a:lnTo>
                  <a:lnTo>
                    <a:pt x="26415" y="120053"/>
                  </a:lnTo>
                  <a:lnTo>
                    <a:pt x="24066" y="115112"/>
                  </a:lnTo>
                  <a:lnTo>
                    <a:pt x="23469" y="110464"/>
                  </a:lnTo>
                  <a:lnTo>
                    <a:pt x="23469" y="34302"/>
                  </a:lnTo>
                  <a:lnTo>
                    <a:pt x="23997" y="30190"/>
                  </a:lnTo>
                  <a:lnTo>
                    <a:pt x="24066" y="29654"/>
                  </a:lnTo>
                  <a:lnTo>
                    <a:pt x="26415" y="24714"/>
                  </a:lnTo>
                  <a:lnTo>
                    <a:pt x="28765" y="23482"/>
                  </a:lnTo>
                  <a:lnTo>
                    <a:pt x="62867" y="23482"/>
                  </a:lnTo>
                  <a:lnTo>
                    <a:pt x="62576" y="21891"/>
                  </a:lnTo>
                  <a:lnTo>
                    <a:pt x="39837" y="595"/>
                  </a:lnTo>
                  <a:lnTo>
                    <a:pt x="32296" y="0"/>
                  </a:lnTo>
                  <a:close/>
                </a:path>
                <a:path w="564514" h="144779">
                  <a:moveTo>
                    <a:pt x="64604" y="85623"/>
                  </a:moveTo>
                  <a:lnTo>
                    <a:pt x="41135" y="85623"/>
                  </a:lnTo>
                  <a:lnTo>
                    <a:pt x="41135" y="110464"/>
                  </a:lnTo>
                  <a:lnTo>
                    <a:pt x="40607" y="114577"/>
                  </a:lnTo>
                  <a:lnTo>
                    <a:pt x="40538" y="115112"/>
                  </a:lnTo>
                  <a:lnTo>
                    <a:pt x="38188" y="120053"/>
                  </a:lnTo>
                  <a:lnTo>
                    <a:pt x="35826" y="121284"/>
                  </a:lnTo>
                  <a:lnTo>
                    <a:pt x="62867" y="121284"/>
                  </a:lnTo>
                  <a:lnTo>
                    <a:pt x="63999" y="115112"/>
                  </a:lnTo>
                  <a:lnTo>
                    <a:pt x="64097" y="114577"/>
                  </a:lnTo>
                  <a:lnTo>
                    <a:pt x="64604" y="104863"/>
                  </a:lnTo>
                  <a:lnTo>
                    <a:pt x="64604" y="85623"/>
                  </a:lnTo>
                  <a:close/>
                </a:path>
                <a:path w="564514" h="144779">
                  <a:moveTo>
                    <a:pt x="62867" y="23482"/>
                  </a:moveTo>
                  <a:lnTo>
                    <a:pt x="35826" y="23482"/>
                  </a:lnTo>
                  <a:lnTo>
                    <a:pt x="38188" y="24714"/>
                  </a:lnTo>
                  <a:lnTo>
                    <a:pt x="40538" y="29654"/>
                  </a:lnTo>
                  <a:lnTo>
                    <a:pt x="41135" y="34302"/>
                  </a:lnTo>
                  <a:lnTo>
                    <a:pt x="41135" y="59143"/>
                  </a:lnTo>
                  <a:lnTo>
                    <a:pt x="64604" y="59143"/>
                  </a:lnTo>
                  <a:lnTo>
                    <a:pt x="64604" y="39903"/>
                  </a:lnTo>
                  <a:lnTo>
                    <a:pt x="64097" y="30190"/>
                  </a:lnTo>
                  <a:lnTo>
                    <a:pt x="62867" y="23482"/>
                  </a:lnTo>
                  <a:close/>
                </a:path>
                <a:path w="564514" h="144779">
                  <a:moveTo>
                    <a:pt x="93471" y="1765"/>
                  </a:moveTo>
                  <a:lnTo>
                    <a:pt x="69989" y="1765"/>
                  </a:lnTo>
                  <a:lnTo>
                    <a:pt x="69989" y="143001"/>
                  </a:lnTo>
                  <a:lnTo>
                    <a:pt x="93471" y="143001"/>
                  </a:lnTo>
                  <a:lnTo>
                    <a:pt x="93471" y="84213"/>
                  </a:lnTo>
                  <a:lnTo>
                    <a:pt x="137782" y="84213"/>
                  </a:lnTo>
                  <a:lnTo>
                    <a:pt x="137782" y="60553"/>
                  </a:lnTo>
                  <a:lnTo>
                    <a:pt x="93471" y="60553"/>
                  </a:lnTo>
                  <a:lnTo>
                    <a:pt x="93471" y="1765"/>
                  </a:lnTo>
                  <a:close/>
                </a:path>
                <a:path w="564514" h="144779">
                  <a:moveTo>
                    <a:pt x="137782" y="84213"/>
                  </a:moveTo>
                  <a:lnTo>
                    <a:pt x="114299" y="84213"/>
                  </a:lnTo>
                  <a:lnTo>
                    <a:pt x="114299" y="143001"/>
                  </a:lnTo>
                  <a:lnTo>
                    <a:pt x="137782" y="143001"/>
                  </a:lnTo>
                  <a:lnTo>
                    <a:pt x="137782" y="84213"/>
                  </a:lnTo>
                  <a:close/>
                </a:path>
                <a:path w="564514" h="144779">
                  <a:moveTo>
                    <a:pt x="137782" y="1765"/>
                  </a:moveTo>
                  <a:lnTo>
                    <a:pt x="114299" y="1765"/>
                  </a:lnTo>
                  <a:lnTo>
                    <a:pt x="114299" y="60553"/>
                  </a:lnTo>
                  <a:lnTo>
                    <a:pt x="137782" y="60553"/>
                  </a:lnTo>
                  <a:lnTo>
                    <a:pt x="137782" y="1765"/>
                  </a:lnTo>
                  <a:close/>
                </a:path>
                <a:path w="564514" h="144779">
                  <a:moveTo>
                    <a:pt x="191642" y="1765"/>
                  </a:moveTo>
                  <a:lnTo>
                    <a:pt x="143090" y="1765"/>
                  </a:lnTo>
                  <a:lnTo>
                    <a:pt x="143090" y="143001"/>
                  </a:lnTo>
                  <a:lnTo>
                    <a:pt x="166573" y="143001"/>
                  </a:lnTo>
                  <a:lnTo>
                    <a:pt x="166573" y="91274"/>
                  </a:lnTo>
                  <a:lnTo>
                    <a:pt x="191642" y="91274"/>
                  </a:lnTo>
                  <a:lnTo>
                    <a:pt x="191642" y="67614"/>
                  </a:lnTo>
                  <a:lnTo>
                    <a:pt x="166573" y="67614"/>
                  </a:lnTo>
                  <a:lnTo>
                    <a:pt x="166573" y="25247"/>
                  </a:lnTo>
                  <a:lnTo>
                    <a:pt x="191642" y="25247"/>
                  </a:lnTo>
                  <a:lnTo>
                    <a:pt x="191642" y="1765"/>
                  </a:lnTo>
                  <a:close/>
                </a:path>
                <a:path w="564514" h="144779">
                  <a:moveTo>
                    <a:pt x="246913" y="1765"/>
                  </a:moveTo>
                  <a:lnTo>
                    <a:pt x="223431" y="1765"/>
                  </a:lnTo>
                  <a:lnTo>
                    <a:pt x="223431" y="143001"/>
                  </a:lnTo>
                  <a:lnTo>
                    <a:pt x="246913" y="143001"/>
                  </a:lnTo>
                  <a:lnTo>
                    <a:pt x="246913" y="75031"/>
                  </a:lnTo>
                  <a:lnTo>
                    <a:pt x="262798" y="75031"/>
                  </a:lnTo>
                  <a:lnTo>
                    <a:pt x="246913" y="1765"/>
                  </a:lnTo>
                  <a:close/>
                </a:path>
                <a:path w="564514" h="144779">
                  <a:moveTo>
                    <a:pt x="262798" y="75031"/>
                  </a:moveTo>
                  <a:lnTo>
                    <a:pt x="246913" y="75031"/>
                  </a:lnTo>
                  <a:lnTo>
                    <a:pt x="260159" y="143001"/>
                  </a:lnTo>
                  <a:lnTo>
                    <a:pt x="272160" y="143001"/>
                  </a:lnTo>
                  <a:lnTo>
                    <a:pt x="282380" y="90563"/>
                  </a:lnTo>
                  <a:lnTo>
                    <a:pt x="266166" y="90563"/>
                  </a:lnTo>
                  <a:lnTo>
                    <a:pt x="262798" y="75031"/>
                  </a:lnTo>
                  <a:close/>
                </a:path>
                <a:path w="564514" h="144779">
                  <a:moveTo>
                    <a:pt x="308889" y="75031"/>
                  </a:moveTo>
                  <a:lnTo>
                    <a:pt x="285407" y="75031"/>
                  </a:lnTo>
                  <a:lnTo>
                    <a:pt x="285407" y="143001"/>
                  </a:lnTo>
                  <a:lnTo>
                    <a:pt x="308889" y="143001"/>
                  </a:lnTo>
                  <a:lnTo>
                    <a:pt x="308889" y="75031"/>
                  </a:lnTo>
                  <a:close/>
                </a:path>
                <a:path w="564514" h="144779">
                  <a:moveTo>
                    <a:pt x="308889" y="1765"/>
                  </a:moveTo>
                  <a:lnTo>
                    <a:pt x="285407" y="1765"/>
                  </a:lnTo>
                  <a:lnTo>
                    <a:pt x="266166" y="90563"/>
                  </a:lnTo>
                  <a:lnTo>
                    <a:pt x="282380" y="90563"/>
                  </a:lnTo>
                  <a:lnTo>
                    <a:pt x="285407" y="75031"/>
                  </a:lnTo>
                  <a:lnTo>
                    <a:pt x="308889" y="75031"/>
                  </a:lnTo>
                  <a:lnTo>
                    <a:pt x="308889" y="1765"/>
                  </a:lnTo>
                  <a:close/>
                </a:path>
                <a:path w="564514" h="144779">
                  <a:moveTo>
                    <a:pt x="329247" y="0"/>
                  </a:moveTo>
                  <a:lnTo>
                    <a:pt x="322541" y="0"/>
                  </a:lnTo>
                  <a:lnTo>
                    <a:pt x="319659" y="1054"/>
                  </a:lnTo>
                  <a:lnTo>
                    <a:pt x="314947" y="5295"/>
                  </a:lnTo>
                  <a:lnTo>
                    <a:pt x="313766" y="7823"/>
                  </a:lnTo>
                  <a:lnTo>
                    <a:pt x="313766" y="13588"/>
                  </a:lnTo>
                  <a:lnTo>
                    <a:pt x="314947" y="16065"/>
                  </a:lnTo>
                  <a:lnTo>
                    <a:pt x="317296" y="18186"/>
                  </a:lnTo>
                  <a:lnTo>
                    <a:pt x="319773" y="20180"/>
                  </a:lnTo>
                  <a:lnTo>
                    <a:pt x="322656" y="21183"/>
                  </a:lnTo>
                  <a:lnTo>
                    <a:pt x="329247" y="21183"/>
                  </a:lnTo>
                  <a:lnTo>
                    <a:pt x="332066" y="20180"/>
                  </a:lnTo>
                  <a:lnTo>
                    <a:pt x="334429" y="18186"/>
                  </a:lnTo>
                  <a:lnTo>
                    <a:pt x="336778" y="16065"/>
                  </a:lnTo>
                  <a:lnTo>
                    <a:pt x="337959" y="13588"/>
                  </a:lnTo>
                  <a:lnTo>
                    <a:pt x="337959" y="7823"/>
                  </a:lnTo>
                  <a:lnTo>
                    <a:pt x="336778" y="5295"/>
                  </a:lnTo>
                  <a:lnTo>
                    <a:pt x="332066" y="1054"/>
                  </a:lnTo>
                  <a:lnTo>
                    <a:pt x="329247" y="0"/>
                  </a:lnTo>
                  <a:close/>
                </a:path>
                <a:path w="564514" h="144779">
                  <a:moveTo>
                    <a:pt x="337604" y="28244"/>
                  </a:moveTo>
                  <a:lnTo>
                    <a:pt x="314121" y="28244"/>
                  </a:lnTo>
                  <a:lnTo>
                    <a:pt x="314121" y="143001"/>
                  </a:lnTo>
                  <a:lnTo>
                    <a:pt x="337604" y="143001"/>
                  </a:lnTo>
                  <a:lnTo>
                    <a:pt x="337604" y="28244"/>
                  </a:lnTo>
                  <a:close/>
                </a:path>
                <a:path w="564514" h="144779">
                  <a:moveTo>
                    <a:pt x="366395" y="1765"/>
                  </a:moveTo>
                  <a:lnTo>
                    <a:pt x="342912" y="1765"/>
                  </a:lnTo>
                  <a:lnTo>
                    <a:pt x="342912" y="143001"/>
                  </a:lnTo>
                  <a:lnTo>
                    <a:pt x="366395" y="143001"/>
                  </a:lnTo>
                  <a:lnTo>
                    <a:pt x="366395" y="1765"/>
                  </a:lnTo>
                  <a:close/>
                </a:path>
                <a:path w="564514" h="144779">
                  <a:moveTo>
                    <a:pt x="395185" y="1765"/>
                  </a:moveTo>
                  <a:lnTo>
                    <a:pt x="371703" y="1765"/>
                  </a:lnTo>
                  <a:lnTo>
                    <a:pt x="371703" y="143001"/>
                  </a:lnTo>
                  <a:lnTo>
                    <a:pt x="395185" y="143001"/>
                  </a:lnTo>
                  <a:lnTo>
                    <a:pt x="395185" y="1765"/>
                  </a:lnTo>
                  <a:close/>
                </a:path>
                <a:path w="564514" h="144779">
                  <a:moveTo>
                    <a:pt x="415620" y="0"/>
                  </a:moveTo>
                  <a:lnTo>
                    <a:pt x="408914" y="0"/>
                  </a:lnTo>
                  <a:lnTo>
                    <a:pt x="406031" y="1054"/>
                  </a:lnTo>
                  <a:lnTo>
                    <a:pt x="401320" y="5295"/>
                  </a:lnTo>
                  <a:lnTo>
                    <a:pt x="400151" y="7823"/>
                  </a:lnTo>
                  <a:lnTo>
                    <a:pt x="400151" y="13588"/>
                  </a:lnTo>
                  <a:lnTo>
                    <a:pt x="401320" y="16065"/>
                  </a:lnTo>
                  <a:lnTo>
                    <a:pt x="403682" y="18186"/>
                  </a:lnTo>
                  <a:lnTo>
                    <a:pt x="406145" y="20180"/>
                  </a:lnTo>
                  <a:lnTo>
                    <a:pt x="409028" y="21183"/>
                  </a:lnTo>
                  <a:lnTo>
                    <a:pt x="415620" y="21183"/>
                  </a:lnTo>
                  <a:lnTo>
                    <a:pt x="418452" y="20180"/>
                  </a:lnTo>
                  <a:lnTo>
                    <a:pt x="420801" y="18186"/>
                  </a:lnTo>
                  <a:lnTo>
                    <a:pt x="423151" y="16065"/>
                  </a:lnTo>
                  <a:lnTo>
                    <a:pt x="424332" y="13588"/>
                  </a:lnTo>
                  <a:lnTo>
                    <a:pt x="424332" y="7823"/>
                  </a:lnTo>
                  <a:lnTo>
                    <a:pt x="423151" y="5295"/>
                  </a:lnTo>
                  <a:lnTo>
                    <a:pt x="418452" y="1054"/>
                  </a:lnTo>
                  <a:lnTo>
                    <a:pt x="415620" y="0"/>
                  </a:lnTo>
                  <a:close/>
                </a:path>
                <a:path w="564514" h="144779">
                  <a:moveTo>
                    <a:pt x="423976" y="28244"/>
                  </a:moveTo>
                  <a:lnTo>
                    <a:pt x="400494" y="28244"/>
                  </a:lnTo>
                  <a:lnTo>
                    <a:pt x="400494" y="143001"/>
                  </a:lnTo>
                  <a:lnTo>
                    <a:pt x="423976" y="143001"/>
                  </a:lnTo>
                  <a:lnTo>
                    <a:pt x="423976" y="28244"/>
                  </a:lnTo>
                  <a:close/>
                </a:path>
                <a:path w="564514" h="144779">
                  <a:moveTo>
                    <a:pt x="461594" y="26479"/>
                  </a:moveTo>
                  <a:lnTo>
                    <a:pt x="429793" y="57287"/>
                  </a:lnTo>
                  <a:lnTo>
                    <a:pt x="429298" y="67081"/>
                  </a:lnTo>
                  <a:lnTo>
                    <a:pt x="429342" y="105041"/>
                  </a:lnTo>
                  <a:lnTo>
                    <a:pt x="447386" y="142338"/>
                  </a:lnTo>
                  <a:lnTo>
                    <a:pt x="461594" y="144767"/>
                  </a:lnTo>
                  <a:lnTo>
                    <a:pt x="469199" y="144160"/>
                  </a:lnTo>
                  <a:lnTo>
                    <a:pt x="491635" y="123050"/>
                  </a:lnTo>
                  <a:lnTo>
                    <a:pt x="458190" y="123050"/>
                  </a:lnTo>
                  <a:lnTo>
                    <a:pt x="455828" y="121818"/>
                  </a:lnTo>
                  <a:lnTo>
                    <a:pt x="454533" y="119341"/>
                  </a:lnTo>
                  <a:lnTo>
                    <a:pt x="453364" y="116751"/>
                  </a:lnTo>
                  <a:lnTo>
                    <a:pt x="452767" y="111988"/>
                  </a:lnTo>
                  <a:lnTo>
                    <a:pt x="452767" y="59258"/>
                  </a:lnTo>
                  <a:lnTo>
                    <a:pt x="458190" y="48196"/>
                  </a:lnTo>
                  <a:lnTo>
                    <a:pt x="491617" y="48196"/>
                  </a:lnTo>
                  <a:lnTo>
                    <a:pt x="489338" y="41930"/>
                  </a:lnTo>
                  <a:lnTo>
                    <a:pt x="485787" y="36372"/>
                  </a:lnTo>
                  <a:lnTo>
                    <a:pt x="481296" y="32046"/>
                  </a:lnTo>
                  <a:lnTo>
                    <a:pt x="475767" y="28954"/>
                  </a:lnTo>
                  <a:lnTo>
                    <a:pt x="469199" y="27098"/>
                  </a:lnTo>
                  <a:lnTo>
                    <a:pt x="461594" y="26479"/>
                  </a:lnTo>
                  <a:close/>
                </a:path>
                <a:path w="564514" h="144779">
                  <a:moveTo>
                    <a:pt x="491617" y="48196"/>
                  </a:moveTo>
                  <a:lnTo>
                    <a:pt x="464896" y="48196"/>
                  </a:lnTo>
                  <a:lnTo>
                    <a:pt x="467194" y="49491"/>
                  </a:lnTo>
                  <a:lnTo>
                    <a:pt x="468401" y="51904"/>
                  </a:lnTo>
                  <a:lnTo>
                    <a:pt x="469698" y="54381"/>
                  </a:lnTo>
                  <a:lnTo>
                    <a:pt x="469785" y="54546"/>
                  </a:lnTo>
                  <a:lnTo>
                    <a:pt x="470433" y="59258"/>
                  </a:lnTo>
                  <a:lnTo>
                    <a:pt x="470433" y="111988"/>
                  </a:lnTo>
                  <a:lnTo>
                    <a:pt x="469785" y="116751"/>
                  </a:lnTo>
                  <a:lnTo>
                    <a:pt x="468490" y="119341"/>
                  </a:lnTo>
                  <a:lnTo>
                    <a:pt x="467309" y="121818"/>
                  </a:lnTo>
                  <a:lnTo>
                    <a:pt x="465010" y="123050"/>
                  </a:lnTo>
                  <a:lnTo>
                    <a:pt x="491635" y="123050"/>
                  </a:lnTo>
                  <a:lnTo>
                    <a:pt x="491874" y="122389"/>
                  </a:lnTo>
                  <a:lnTo>
                    <a:pt x="493395" y="113974"/>
                  </a:lnTo>
                  <a:lnTo>
                    <a:pt x="493857" y="105041"/>
                  </a:lnTo>
                  <a:lnTo>
                    <a:pt x="493902" y="67081"/>
                  </a:lnTo>
                  <a:lnTo>
                    <a:pt x="493497" y="59258"/>
                  </a:lnTo>
                  <a:lnTo>
                    <a:pt x="493395" y="57287"/>
                  </a:lnTo>
                  <a:lnTo>
                    <a:pt x="491981" y="49491"/>
                  </a:lnTo>
                  <a:lnTo>
                    <a:pt x="491874" y="48902"/>
                  </a:lnTo>
                  <a:lnTo>
                    <a:pt x="491617" y="48196"/>
                  </a:lnTo>
                  <a:close/>
                </a:path>
                <a:path w="564514" h="144779">
                  <a:moveTo>
                    <a:pt x="522770" y="28244"/>
                  </a:moveTo>
                  <a:lnTo>
                    <a:pt x="499287" y="28244"/>
                  </a:lnTo>
                  <a:lnTo>
                    <a:pt x="499287" y="143001"/>
                  </a:lnTo>
                  <a:lnTo>
                    <a:pt x="522770" y="143001"/>
                  </a:lnTo>
                  <a:lnTo>
                    <a:pt x="522837" y="56311"/>
                  </a:lnTo>
                  <a:lnTo>
                    <a:pt x="523481" y="53378"/>
                  </a:lnTo>
                  <a:lnTo>
                    <a:pt x="524891" y="51371"/>
                  </a:lnTo>
                  <a:lnTo>
                    <a:pt x="526415" y="49250"/>
                  </a:lnTo>
                  <a:lnTo>
                    <a:pt x="528777" y="48196"/>
                  </a:lnTo>
                  <a:lnTo>
                    <a:pt x="563405" y="48196"/>
                  </a:lnTo>
                  <a:lnTo>
                    <a:pt x="563321" y="47193"/>
                  </a:lnTo>
                  <a:lnTo>
                    <a:pt x="562140" y="42011"/>
                  </a:lnTo>
                  <a:lnTo>
                    <a:pt x="561965" y="41135"/>
                  </a:lnTo>
                  <a:lnTo>
                    <a:pt x="522770" y="41135"/>
                  </a:lnTo>
                  <a:lnTo>
                    <a:pt x="522770" y="28244"/>
                  </a:lnTo>
                  <a:close/>
                </a:path>
                <a:path w="564514" h="144779">
                  <a:moveTo>
                    <a:pt x="563405" y="48196"/>
                  </a:moveTo>
                  <a:lnTo>
                    <a:pt x="534898" y="48196"/>
                  </a:lnTo>
                  <a:lnTo>
                    <a:pt x="537039" y="49250"/>
                  </a:lnTo>
                  <a:lnTo>
                    <a:pt x="538302" y="51193"/>
                  </a:lnTo>
                  <a:lnTo>
                    <a:pt x="539724" y="53085"/>
                  </a:lnTo>
                  <a:lnTo>
                    <a:pt x="540423" y="56311"/>
                  </a:lnTo>
                  <a:lnTo>
                    <a:pt x="540423" y="143001"/>
                  </a:lnTo>
                  <a:lnTo>
                    <a:pt x="563905" y="143001"/>
                  </a:lnTo>
                  <a:lnTo>
                    <a:pt x="563816" y="53085"/>
                  </a:lnTo>
                  <a:lnTo>
                    <a:pt x="563494" y="49250"/>
                  </a:lnTo>
                  <a:lnTo>
                    <a:pt x="563405" y="48196"/>
                  </a:lnTo>
                  <a:close/>
                </a:path>
                <a:path w="564514" h="144779">
                  <a:moveTo>
                    <a:pt x="549071" y="26479"/>
                  </a:moveTo>
                  <a:lnTo>
                    <a:pt x="538365" y="26479"/>
                  </a:lnTo>
                  <a:lnTo>
                    <a:pt x="533946" y="27952"/>
                  </a:lnTo>
                  <a:lnTo>
                    <a:pt x="530542" y="30899"/>
                  </a:lnTo>
                  <a:lnTo>
                    <a:pt x="527126" y="33718"/>
                  </a:lnTo>
                  <a:lnTo>
                    <a:pt x="524535" y="37134"/>
                  </a:lnTo>
                  <a:lnTo>
                    <a:pt x="522770" y="41135"/>
                  </a:lnTo>
                  <a:lnTo>
                    <a:pt x="561965" y="41135"/>
                  </a:lnTo>
                  <a:lnTo>
                    <a:pt x="561169" y="37134"/>
                  </a:lnTo>
                  <a:lnTo>
                    <a:pt x="561086" y="36715"/>
                  </a:lnTo>
                  <a:lnTo>
                    <a:pt x="559079" y="32842"/>
                  </a:lnTo>
                  <a:lnTo>
                    <a:pt x="556133" y="30365"/>
                  </a:lnTo>
                  <a:lnTo>
                    <a:pt x="553199" y="27774"/>
                  </a:lnTo>
                  <a:lnTo>
                    <a:pt x="549071" y="2647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2263279" y="5055552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2255913" y="5047932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263279" y="5297373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255913" y="5289765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144625" y="249440"/>
                  </a:lnTo>
                  <a:lnTo>
                    <a:pt x="1151991" y="2494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263279" y="5539206"/>
              <a:ext cx="1144905" cy="241935"/>
            </a:xfrm>
            <a:custGeom>
              <a:avLst/>
              <a:gdLst/>
              <a:ahLst/>
              <a:cxnLst/>
              <a:rect l="l" t="t" r="r" b="b"/>
              <a:pathLst>
                <a:path w="1144904" h="241935">
                  <a:moveTo>
                    <a:pt x="114463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144638" y="241820"/>
                  </a:lnTo>
                  <a:lnTo>
                    <a:pt x="114463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255913" y="5531586"/>
              <a:ext cx="1159510" cy="257175"/>
            </a:xfrm>
            <a:custGeom>
              <a:avLst/>
              <a:gdLst/>
              <a:ahLst/>
              <a:cxnLst/>
              <a:rect l="l" t="t" r="r" b="b"/>
              <a:pathLst>
                <a:path w="1159510" h="257175">
                  <a:moveTo>
                    <a:pt x="1159344" y="266"/>
                  </a:moveTo>
                  <a:lnTo>
                    <a:pt x="1151991" y="266"/>
                  </a:lnTo>
                  <a:lnTo>
                    <a:pt x="1151991" y="0"/>
                  </a:lnTo>
                  <a:lnTo>
                    <a:pt x="1144625" y="0"/>
                  </a:lnTo>
                  <a:lnTo>
                    <a:pt x="1144625" y="14973"/>
                  </a:lnTo>
                  <a:lnTo>
                    <a:pt x="1144625" y="15240"/>
                  </a:lnTo>
                  <a:lnTo>
                    <a:pt x="114462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144625" y="14973"/>
                  </a:lnTo>
                  <a:lnTo>
                    <a:pt x="114462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151991" y="256540"/>
                  </a:lnTo>
                  <a:lnTo>
                    <a:pt x="1151991" y="256794"/>
                  </a:lnTo>
                  <a:lnTo>
                    <a:pt x="1159344" y="256794"/>
                  </a:lnTo>
                  <a:lnTo>
                    <a:pt x="1159344" y="242570"/>
                  </a:lnTo>
                  <a:lnTo>
                    <a:pt x="1159344" y="242087"/>
                  </a:lnTo>
                  <a:lnTo>
                    <a:pt x="1159344" y="15240"/>
                  </a:lnTo>
                  <a:lnTo>
                    <a:pt x="1151991" y="15240"/>
                  </a:lnTo>
                  <a:lnTo>
                    <a:pt x="1151991" y="14973"/>
                  </a:lnTo>
                  <a:lnTo>
                    <a:pt x="1159344" y="14973"/>
                  </a:lnTo>
                  <a:lnTo>
                    <a:pt x="115934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4" name="object 354" descr=""/>
          <p:cNvGrpSpPr/>
          <p:nvPr/>
        </p:nvGrpSpPr>
        <p:grpSpPr>
          <a:xfrm>
            <a:off x="641314" y="5943583"/>
            <a:ext cx="10123170" cy="741045"/>
            <a:chOff x="641314" y="5943583"/>
            <a:chExt cx="10123170" cy="741045"/>
          </a:xfrm>
        </p:grpSpPr>
        <p:sp>
          <p:nvSpPr>
            <p:cNvPr id="355" name="object 355" descr=""/>
            <p:cNvSpPr/>
            <p:nvPr/>
          </p:nvSpPr>
          <p:spPr>
            <a:xfrm>
              <a:off x="3421583" y="5951207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414230" y="5943587"/>
              <a:ext cx="1062990" cy="249554"/>
            </a:xfrm>
            <a:custGeom>
              <a:avLst/>
              <a:gdLst/>
              <a:ahLst/>
              <a:cxnLst/>
              <a:rect l="l" t="t" r="r" b="b"/>
              <a:pathLst>
                <a:path w="1062989" h="249554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7353" y="7620"/>
                  </a:lnTo>
                  <a:lnTo>
                    <a:pt x="7353" y="15240"/>
                  </a:lnTo>
                  <a:lnTo>
                    <a:pt x="7353" y="242570"/>
                  </a:lnTo>
                  <a:lnTo>
                    <a:pt x="7353" y="24892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607019" y="6000818"/>
              <a:ext cx="677545" cy="120650"/>
            </a:xfrm>
            <a:custGeom>
              <a:avLst/>
              <a:gdLst/>
              <a:ahLst/>
              <a:cxnLst/>
              <a:rect l="l" t="t" r="r" b="b"/>
              <a:pathLst>
                <a:path w="677545" h="120650">
                  <a:moveTo>
                    <a:pt x="19558" y="78562"/>
                  </a:moveTo>
                  <a:lnTo>
                    <a:pt x="0" y="78562"/>
                  </a:lnTo>
                  <a:lnTo>
                    <a:pt x="49" y="80759"/>
                  </a:lnTo>
                  <a:lnTo>
                    <a:pt x="174" y="86341"/>
                  </a:lnTo>
                  <a:lnTo>
                    <a:pt x="657" y="92684"/>
                  </a:lnTo>
                  <a:lnTo>
                    <a:pt x="742" y="93510"/>
                  </a:lnTo>
                  <a:lnTo>
                    <a:pt x="1420" y="98120"/>
                  </a:lnTo>
                  <a:lnTo>
                    <a:pt x="1465" y="98424"/>
                  </a:lnTo>
                  <a:lnTo>
                    <a:pt x="20980" y="120637"/>
                  </a:lnTo>
                  <a:lnTo>
                    <a:pt x="36779" y="120637"/>
                  </a:lnTo>
                  <a:lnTo>
                    <a:pt x="43395" y="117982"/>
                  </a:lnTo>
                  <a:lnTo>
                    <a:pt x="51739" y="107302"/>
                  </a:lnTo>
                  <a:lnTo>
                    <a:pt x="53403" y="101066"/>
                  </a:lnTo>
                  <a:lnTo>
                    <a:pt x="25692" y="101066"/>
                  </a:lnTo>
                  <a:lnTo>
                    <a:pt x="24130" y="100482"/>
                  </a:lnTo>
                  <a:lnTo>
                    <a:pt x="21767" y="98120"/>
                  </a:lnTo>
                  <a:lnTo>
                    <a:pt x="20891" y="95923"/>
                  </a:lnTo>
                  <a:lnTo>
                    <a:pt x="20446" y="93510"/>
                  </a:lnTo>
                  <a:lnTo>
                    <a:pt x="20389" y="93200"/>
                  </a:lnTo>
                  <a:lnTo>
                    <a:pt x="20294" y="92684"/>
                  </a:lnTo>
                  <a:lnTo>
                    <a:pt x="19812" y="89446"/>
                  </a:lnTo>
                  <a:lnTo>
                    <a:pt x="19644" y="86341"/>
                  </a:lnTo>
                  <a:lnTo>
                    <a:pt x="19558" y="78562"/>
                  </a:lnTo>
                  <a:close/>
                </a:path>
                <a:path w="677545" h="120650">
                  <a:moveTo>
                    <a:pt x="35204" y="0"/>
                  </a:moveTo>
                  <a:lnTo>
                    <a:pt x="17360" y="0"/>
                  </a:lnTo>
                  <a:lnTo>
                    <a:pt x="10833" y="2590"/>
                  </a:lnTo>
                  <a:lnTo>
                    <a:pt x="6616" y="7797"/>
                  </a:lnTo>
                  <a:lnTo>
                    <a:pt x="2400" y="12890"/>
                  </a:lnTo>
                  <a:lnTo>
                    <a:pt x="360" y="20004"/>
                  </a:lnTo>
                  <a:lnTo>
                    <a:pt x="292" y="36436"/>
                  </a:lnTo>
                  <a:lnTo>
                    <a:pt x="1270" y="41922"/>
                  </a:lnTo>
                  <a:lnTo>
                    <a:pt x="25298" y="69773"/>
                  </a:lnTo>
                  <a:lnTo>
                    <a:pt x="27901" y="72237"/>
                  </a:lnTo>
                  <a:lnTo>
                    <a:pt x="29565" y="74294"/>
                  </a:lnTo>
                  <a:lnTo>
                    <a:pt x="31330" y="76352"/>
                  </a:lnTo>
                  <a:lnTo>
                    <a:pt x="32578" y="78562"/>
                  </a:lnTo>
                  <a:lnTo>
                    <a:pt x="33248" y="80759"/>
                  </a:lnTo>
                  <a:lnTo>
                    <a:pt x="33934" y="82918"/>
                  </a:lnTo>
                  <a:lnTo>
                    <a:pt x="34160" y="84734"/>
                  </a:lnTo>
                  <a:lnTo>
                    <a:pt x="34277" y="93510"/>
                  </a:lnTo>
                  <a:lnTo>
                    <a:pt x="33897" y="95923"/>
                  </a:lnTo>
                  <a:lnTo>
                    <a:pt x="33782" y="96659"/>
                  </a:lnTo>
                  <a:lnTo>
                    <a:pt x="32804" y="98424"/>
                  </a:lnTo>
                  <a:lnTo>
                    <a:pt x="31927" y="100190"/>
                  </a:lnTo>
                  <a:lnTo>
                    <a:pt x="30200" y="101066"/>
                  </a:lnTo>
                  <a:lnTo>
                    <a:pt x="53403" y="101066"/>
                  </a:lnTo>
                  <a:lnTo>
                    <a:pt x="53848" y="99402"/>
                  </a:lnTo>
                  <a:lnTo>
                    <a:pt x="53848" y="82041"/>
                  </a:lnTo>
                  <a:lnTo>
                    <a:pt x="52974" y="76352"/>
                  </a:lnTo>
                  <a:lnTo>
                    <a:pt x="51193" y="71640"/>
                  </a:lnTo>
                  <a:lnTo>
                    <a:pt x="49530" y="66941"/>
                  </a:lnTo>
                  <a:lnTo>
                    <a:pt x="47218" y="63017"/>
                  </a:lnTo>
                  <a:lnTo>
                    <a:pt x="41338" y="56730"/>
                  </a:lnTo>
                  <a:lnTo>
                    <a:pt x="37414" y="53301"/>
                  </a:lnTo>
                  <a:lnTo>
                    <a:pt x="32512" y="49580"/>
                  </a:lnTo>
                  <a:lnTo>
                    <a:pt x="27800" y="45948"/>
                  </a:lnTo>
                  <a:lnTo>
                    <a:pt x="24523" y="42862"/>
                  </a:lnTo>
                  <a:lnTo>
                    <a:pt x="22656" y="40309"/>
                  </a:lnTo>
                  <a:lnTo>
                    <a:pt x="20789" y="37655"/>
                  </a:lnTo>
                  <a:lnTo>
                    <a:pt x="19862" y="34175"/>
                  </a:lnTo>
                  <a:lnTo>
                    <a:pt x="19862" y="26225"/>
                  </a:lnTo>
                  <a:lnTo>
                    <a:pt x="20345" y="23634"/>
                  </a:lnTo>
                  <a:lnTo>
                    <a:pt x="21336" y="22059"/>
                  </a:lnTo>
                  <a:lnTo>
                    <a:pt x="22313" y="20396"/>
                  </a:lnTo>
                  <a:lnTo>
                    <a:pt x="23926" y="19557"/>
                  </a:lnTo>
                  <a:lnTo>
                    <a:pt x="50902" y="19557"/>
                  </a:lnTo>
                  <a:lnTo>
                    <a:pt x="49023" y="13788"/>
                  </a:lnTo>
                  <a:lnTo>
                    <a:pt x="46189" y="8826"/>
                  </a:lnTo>
                  <a:lnTo>
                    <a:pt x="41871" y="2933"/>
                  </a:lnTo>
                  <a:lnTo>
                    <a:pt x="35204" y="0"/>
                  </a:lnTo>
                  <a:close/>
                </a:path>
                <a:path w="677545" h="120650">
                  <a:moveTo>
                    <a:pt x="50902" y="19557"/>
                  </a:moveTo>
                  <a:lnTo>
                    <a:pt x="28536" y="19557"/>
                  </a:lnTo>
                  <a:lnTo>
                    <a:pt x="30251" y="20739"/>
                  </a:lnTo>
                  <a:lnTo>
                    <a:pt x="32410" y="25450"/>
                  </a:lnTo>
                  <a:lnTo>
                    <a:pt x="32956" y="29806"/>
                  </a:lnTo>
                  <a:lnTo>
                    <a:pt x="32956" y="36182"/>
                  </a:lnTo>
                  <a:lnTo>
                    <a:pt x="52666" y="36182"/>
                  </a:lnTo>
                  <a:lnTo>
                    <a:pt x="52370" y="29806"/>
                  </a:lnTo>
                  <a:lnTo>
                    <a:pt x="52262" y="27469"/>
                  </a:lnTo>
                  <a:lnTo>
                    <a:pt x="51167" y="20739"/>
                  </a:lnTo>
                  <a:lnTo>
                    <a:pt x="51047" y="20004"/>
                  </a:lnTo>
                  <a:lnTo>
                    <a:pt x="50902" y="19557"/>
                  </a:lnTo>
                  <a:close/>
                </a:path>
                <a:path w="677545" h="120650">
                  <a:moveTo>
                    <a:pt x="94424" y="22059"/>
                  </a:moveTo>
                  <a:lnTo>
                    <a:pt x="76377" y="22059"/>
                  </a:lnTo>
                  <a:lnTo>
                    <a:pt x="69608" y="24815"/>
                  </a:lnTo>
                  <a:lnTo>
                    <a:pt x="58331" y="86791"/>
                  </a:lnTo>
                  <a:lnTo>
                    <a:pt x="58673" y="93421"/>
                  </a:lnTo>
                  <a:lnTo>
                    <a:pt x="76377" y="120637"/>
                  </a:lnTo>
                  <a:lnTo>
                    <a:pt x="94424" y="120637"/>
                  </a:lnTo>
                  <a:lnTo>
                    <a:pt x="101142" y="117932"/>
                  </a:lnTo>
                  <a:lnTo>
                    <a:pt x="105549" y="112547"/>
                  </a:lnTo>
                  <a:lnTo>
                    <a:pt x="108450" y="107844"/>
                  </a:lnTo>
                  <a:lnTo>
                    <a:pt x="110325" y="102539"/>
                  </a:lnTo>
                  <a:lnTo>
                    <a:pt x="82550" y="102539"/>
                  </a:lnTo>
                  <a:lnTo>
                    <a:pt x="80594" y="101511"/>
                  </a:lnTo>
                  <a:lnTo>
                    <a:pt x="77901" y="75031"/>
                  </a:lnTo>
                  <a:lnTo>
                    <a:pt x="112179" y="75031"/>
                  </a:lnTo>
                  <a:lnTo>
                    <a:pt x="112179" y="61785"/>
                  </a:lnTo>
                  <a:lnTo>
                    <a:pt x="77901" y="61785"/>
                  </a:lnTo>
                  <a:lnTo>
                    <a:pt x="77901" y="49377"/>
                  </a:lnTo>
                  <a:lnTo>
                    <a:pt x="78435" y="45453"/>
                  </a:lnTo>
                  <a:lnTo>
                    <a:pt x="79514" y="43395"/>
                  </a:lnTo>
                  <a:lnTo>
                    <a:pt x="80594" y="41236"/>
                  </a:lnTo>
                  <a:lnTo>
                    <a:pt x="82550" y="40157"/>
                  </a:lnTo>
                  <a:lnTo>
                    <a:pt x="110310" y="40157"/>
                  </a:lnTo>
                  <a:lnTo>
                    <a:pt x="108450" y="34938"/>
                  </a:lnTo>
                  <a:lnTo>
                    <a:pt x="105549" y="30302"/>
                  </a:lnTo>
                  <a:lnTo>
                    <a:pt x="101142" y="24815"/>
                  </a:lnTo>
                  <a:lnTo>
                    <a:pt x="94424" y="22059"/>
                  </a:lnTo>
                  <a:close/>
                </a:path>
                <a:path w="677545" h="120650">
                  <a:moveTo>
                    <a:pt x="112179" y="81648"/>
                  </a:moveTo>
                  <a:lnTo>
                    <a:pt x="92608" y="81648"/>
                  </a:lnTo>
                  <a:lnTo>
                    <a:pt x="92608" y="93421"/>
                  </a:lnTo>
                  <a:lnTo>
                    <a:pt x="92113" y="97396"/>
                  </a:lnTo>
                  <a:lnTo>
                    <a:pt x="90157" y="101511"/>
                  </a:lnTo>
                  <a:lnTo>
                    <a:pt x="88239" y="102539"/>
                  </a:lnTo>
                  <a:lnTo>
                    <a:pt x="110325" y="102539"/>
                  </a:lnTo>
                  <a:lnTo>
                    <a:pt x="110521" y="101984"/>
                  </a:lnTo>
                  <a:lnTo>
                    <a:pt x="111764" y="94966"/>
                  </a:lnTo>
                  <a:lnTo>
                    <a:pt x="112179" y="86791"/>
                  </a:lnTo>
                  <a:lnTo>
                    <a:pt x="112179" y="81648"/>
                  </a:lnTo>
                  <a:close/>
                </a:path>
                <a:path w="677545" h="120650">
                  <a:moveTo>
                    <a:pt x="110310" y="40157"/>
                  </a:moveTo>
                  <a:lnTo>
                    <a:pt x="88150" y="40157"/>
                  </a:lnTo>
                  <a:lnTo>
                    <a:pt x="90004" y="41236"/>
                  </a:lnTo>
                  <a:lnTo>
                    <a:pt x="90995" y="43395"/>
                  </a:lnTo>
                  <a:lnTo>
                    <a:pt x="92075" y="45453"/>
                  </a:lnTo>
                  <a:lnTo>
                    <a:pt x="92608" y="49377"/>
                  </a:lnTo>
                  <a:lnTo>
                    <a:pt x="92608" y="61785"/>
                  </a:lnTo>
                  <a:lnTo>
                    <a:pt x="112179" y="61785"/>
                  </a:lnTo>
                  <a:lnTo>
                    <a:pt x="112141" y="55168"/>
                  </a:lnTo>
                  <a:lnTo>
                    <a:pt x="111847" y="49377"/>
                  </a:lnTo>
                  <a:lnTo>
                    <a:pt x="111764" y="47740"/>
                  </a:lnTo>
                  <a:lnTo>
                    <a:pt x="110608" y="41236"/>
                  </a:lnTo>
                  <a:lnTo>
                    <a:pt x="110521" y="40751"/>
                  </a:lnTo>
                  <a:lnTo>
                    <a:pt x="110310" y="40157"/>
                  </a:lnTo>
                  <a:close/>
                </a:path>
                <a:path w="677545" h="120650">
                  <a:moveTo>
                    <a:pt x="152463" y="22059"/>
                  </a:moveTo>
                  <a:lnTo>
                    <a:pt x="134416" y="22059"/>
                  </a:lnTo>
                  <a:lnTo>
                    <a:pt x="127647" y="24815"/>
                  </a:lnTo>
                  <a:lnTo>
                    <a:pt x="116370" y="86791"/>
                  </a:lnTo>
                  <a:lnTo>
                    <a:pt x="116713" y="93421"/>
                  </a:lnTo>
                  <a:lnTo>
                    <a:pt x="116793" y="94966"/>
                  </a:lnTo>
                  <a:lnTo>
                    <a:pt x="117978" y="101511"/>
                  </a:lnTo>
                  <a:lnTo>
                    <a:pt x="118063" y="101984"/>
                  </a:lnTo>
                  <a:lnTo>
                    <a:pt x="120179" y="107844"/>
                  </a:lnTo>
                  <a:lnTo>
                    <a:pt x="123139" y="112547"/>
                  </a:lnTo>
                  <a:lnTo>
                    <a:pt x="127647" y="117932"/>
                  </a:lnTo>
                  <a:lnTo>
                    <a:pt x="134416" y="120637"/>
                  </a:lnTo>
                  <a:lnTo>
                    <a:pt x="152463" y="120637"/>
                  </a:lnTo>
                  <a:lnTo>
                    <a:pt x="159181" y="117932"/>
                  </a:lnTo>
                  <a:lnTo>
                    <a:pt x="163601" y="112547"/>
                  </a:lnTo>
                  <a:lnTo>
                    <a:pt x="166494" y="107844"/>
                  </a:lnTo>
                  <a:lnTo>
                    <a:pt x="168366" y="102539"/>
                  </a:lnTo>
                  <a:lnTo>
                    <a:pt x="140601" y="102539"/>
                  </a:lnTo>
                  <a:lnTo>
                    <a:pt x="138633" y="101511"/>
                  </a:lnTo>
                  <a:lnTo>
                    <a:pt x="135940" y="75031"/>
                  </a:lnTo>
                  <a:lnTo>
                    <a:pt x="170218" y="75031"/>
                  </a:lnTo>
                  <a:lnTo>
                    <a:pt x="170218" y="61785"/>
                  </a:lnTo>
                  <a:lnTo>
                    <a:pt x="135940" y="61785"/>
                  </a:lnTo>
                  <a:lnTo>
                    <a:pt x="135940" y="49377"/>
                  </a:lnTo>
                  <a:lnTo>
                    <a:pt x="136474" y="45453"/>
                  </a:lnTo>
                  <a:lnTo>
                    <a:pt x="137553" y="43395"/>
                  </a:lnTo>
                  <a:lnTo>
                    <a:pt x="138633" y="41236"/>
                  </a:lnTo>
                  <a:lnTo>
                    <a:pt x="140601" y="40157"/>
                  </a:lnTo>
                  <a:lnTo>
                    <a:pt x="168351" y="40157"/>
                  </a:lnTo>
                  <a:lnTo>
                    <a:pt x="166494" y="34938"/>
                  </a:lnTo>
                  <a:lnTo>
                    <a:pt x="163601" y="30302"/>
                  </a:lnTo>
                  <a:lnTo>
                    <a:pt x="159181" y="24815"/>
                  </a:lnTo>
                  <a:lnTo>
                    <a:pt x="152463" y="22059"/>
                  </a:lnTo>
                  <a:close/>
                </a:path>
                <a:path w="677545" h="120650">
                  <a:moveTo>
                    <a:pt x="170218" y="81648"/>
                  </a:moveTo>
                  <a:lnTo>
                    <a:pt x="150647" y="81648"/>
                  </a:lnTo>
                  <a:lnTo>
                    <a:pt x="150647" y="93421"/>
                  </a:lnTo>
                  <a:lnTo>
                    <a:pt x="150164" y="97396"/>
                  </a:lnTo>
                  <a:lnTo>
                    <a:pt x="148196" y="101511"/>
                  </a:lnTo>
                  <a:lnTo>
                    <a:pt x="146291" y="102539"/>
                  </a:lnTo>
                  <a:lnTo>
                    <a:pt x="168366" y="102539"/>
                  </a:lnTo>
                  <a:lnTo>
                    <a:pt x="168562" y="101984"/>
                  </a:lnTo>
                  <a:lnTo>
                    <a:pt x="169803" y="94966"/>
                  </a:lnTo>
                  <a:lnTo>
                    <a:pt x="170218" y="86791"/>
                  </a:lnTo>
                  <a:lnTo>
                    <a:pt x="170218" y="81648"/>
                  </a:lnTo>
                  <a:close/>
                </a:path>
                <a:path w="677545" h="120650">
                  <a:moveTo>
                    <a:pt x="168351" y="40157"/>
                  </a:moveTo>
                  <a:lnTo>
                    <a:pt x="146189" y="40157"/>
                  </a:lnTo>
                  <a:lnTo>
                    <a:pt x="148056" y="41236"/>
                  </a:lnTo>
                  <a:lnTo>
                    <a:pt x="149034" y="43395"/>
                  </a:lnTo>
                  <a:lnTo>
                    <a:pt x="150114" y="45453"/>
                  </a:lnTo>
                  <a:lnTo>
                    <a:pt x="150647" y="49377"/>
                  </a:lnTo>
                  <a:lnTo>
                    <a:pt x="150647" y="61785"/>
                  </a:lnTo>
                  <a:lnTo>
                    <a:pt x="170218" y="61785"/>
                  </a:lnTo>
                  <a:lnTo>
                    <a:pt x="170180" y="55168"/>
                  </a:lnTo>
                  <a:lnTo>
                    <a:pt x="169887" y="49377"/>
                  </a:lnTo>
                  <a:lnTo>
                    <a:pt x="169803" y="47740"/>
                  </a:lnTo>
                  <a:lnTo>
                    <a:pt x="168648" y="41236"/>
                  </a:lnTo>
                  <a:lnTo>
                    <a:pt x="168562" y="40751"/>
                  </a:lnTo>
                  <a:lnTo>
                    <a:pt x="168351" y="40157"/>
                  </a:lnTo>
                  <a:close/>
                </a:path>
                <a:path w="677545" h="120650">
                  <a:moveTo>
                    <a:pt x="195707" y="22059"/>
                  </a:moveTo>
                  <a:lnTo>
                    <a:pt x="186778" y="22059"/>
                  </a:lnTo>
                  <a:lnTo>
                    <a:pt x="183337" y="23139"/>
                  </a:lnTo>
                  <a:lnTo>
                    <a:pt x="180886" y="25298"/>
                  </a:lnTo>
                  <a:lnTo>
                    <a:pt x="178435" y="27355"/>
                  </a:lnTo>
                  <a:lnTo>
                    <a:pt x="176720" y="30594"/>
                  </a:lnTo>
                  <a:lnTo>
                    <a:pt x="175742" y="35013"/>
                  </a:lnTo>
                  <a:lnTo>
                    <a:pt x="174853" y="39331"/>
                  </a:lnTo>
                  <a:lnTo>
                    <a:pt x="174853" y="103416"/>
                  </a:lnTo>
                  <a:lnTo>
                    <a:pt x="175742" y="107835"/>
                  </a:lnTo>
                  <a:lnTo>
                    <a:pt x="176553" y="111417"/>
                  </a:lnTo>
                  <a:lnTo>
                    <a:pt x="176631" y="111759"/>
                  </a:lnTo>
                  <a:lnTo>
                    <a:pt x="176720" y="112153"/>
                  </a:lnTo>
                  <a:lnTo>
                    <a:pt x="178435" y="115392"/>
                  </a:lnTo>
                  <a:lnTo>
                    <a:pt x="180886" y="117551"/>
                  </a:lnTo>
                  <a:lnTo>
                    <a:pt x="183337" y="119608"/>
                  </a:lnTo>
                  <a:lnTo>
                    <a:pt x="186778" y="120637"/>
                  </a:lnTo>
                  <a:lnTo>
                    <a:pt x="195707" y="120637"/>
                  </a:lnTo>
                  <a:lnTo>
                    <a:pt x="208699" y="108419"/>
                  </a:lnTo>
                  <a:lnTo>
                    <a:pt x="228306" y="108419"/>
                  </a:lnTo>
                  <a:lnTo>
                    <a:pt x="228304" y="102539"/>
                  </a:lnTo>
                  <a:lnTo>
                    <a:pt x="198640" y="102539"/>
                  </a:lnTo>
                  <a:lnTo>
                    <a:pt x="196824" y="101752"/>
                  </a:lnTo>
                  <a:lnTo>
                    <a:pt x="195745" y="100190"/>
                  </a:lnTo>
                  <a:lnTo>
                    <a:pt x="194665" y="98513"/>
                  </a:lnTo>
                  <a:lnTo>
                    <a:pt x="194132" y="95770"/>
                  </a:lnTo>
                  <a:lnTo>
                    <a:pt x="194132" y="46926"/>
                  </a:lnTo>
                  <a:lnTo>
                    <a:pt x="194491" y="45110"/>
                  </a:lnTo>
                  <a:lnTo>
                    <a:pt x="194617" y="44475"/>
                  </a:lnTo>
                  <a:lnTo>
                    <a:pt x="194665" y="44234"/>
                  </a:lnTo>
                  <a:lnTo>
                    <a:pt x="195640" y="42811"/>
                  </a:lnTo>
                  <a:lnTo>
                    <a:pt x="196791" y="41046"/>
                  </a:lnTo>
                  <a:lnTo>
                    <a:pt x="198640" y="40157"/>
                  </a:lnTo>
                  <a:lnTo>
                    <a:pt x="228283" y="40157"/>
                  </a:lnTo>
                  <a:lnTo>
                    <a:pt x="228281" y="34277"/>
                  </a:lnTo>
                  <a:lnTo>
                    <a:pt x="208699" y="34277"/>
                  </a:lnTo>
                  <a:lnTo>
                    <a:pt x="207225" y="30937"/>
                  </a:lnTo>
                  <a:lnTo>
                    <a:pt x="205066" y="28092"/>
                  </a:lnTo>
                  <a:lnTo>
                    <a:pt x="202222" y="25742"/>
                  </a:lnTo>
                  <a:lnTo>
                    <a:pt x="199377" y="23291"/>
                  </a:lnTo>
                  <a:lnTo>
                    <a:pt x="195707" y="22059"/>
                  </a:lnTo>
                  <a:close/>
                </a:path>
                <a:path w="677545" h="120650">
                  <a:moveTo>
                    <a:pt x="228306" y="108419"/>
                  </a:moveTo>
                  <a:lnTo>
                    <a:pt x="208699" y="108419"/>
                  </a:lnTo>
                  <a:lnTo>
                    <a:pt x="208699" y="110286"/>
                  </a:lnTo>
                  <a:lnTo>
                    <a:pt x="208863" y="111417"/>
                  </a:lnTo>
                  <a:lnTo>
                    <a:pt x="208913" y="111759"/>
                  </a:lnTo>
                  <a:lnTo>
                    <a:pt x="208991" y="112293"/>
                  </a:lnTo>
                  <a:lnTo>
                    <a:pt x="210172" y="116611"/>
                  </a:lnTo>
                  <a:lnTo>
                    <a:pt x="211201" y="118186"/>
                  </a:lnTo>
                  <a:lnTo>
                    <a:pt x="212674" y="119164"/>
                  </a:lnTo>
                  <a:lnTo>
                    <a:pt x="229730" y="119164"/>
                  </a:lnTo>
                  <a:lnTo>
                    <a:pt x="229076" y="117106"/>
                  </a:lnTo>
                  <a:lnTo>
                    <a:pt x="228688" y="115392"/>
                  </a:lnTo>
                  <a:lnTo>
                    <a:pt x="228567" y="114655"/>
                  </a:lnTo>
                  <a:lnTo>
                    <a:pt x="228409" y="113283"/>
                  </a:lnTo>
                  <a:lnTo>
                    <a:pt x="228306" y="108419"/>
                  </a:lnTo>
                  <a:close/>
                </a:path>
                <a:path w="677545" h="120650">
                  <a:moveTo>
                    <a:pt x="228283" y="40157"/>
                  </a:moveTo>
                  <a:lnTo>
                    <a:pt x="203746" y="40157"/>
                  </a:lnTo>
                  <a:lnTo>
                    <a:pt x="205613" y="41046"/>
                  </a:lnTo>
                  <a:lnTo>
                    <a:pt x="206680" y="42659"/>
                  </a:lnTo>
                  <a:lnTo>
                    <a:pt x="208064" y="44475"/>
                  </a:lnTo>
                  <a:lnTo>
                    <a:pt x="208642" y="46926"/>
                  </a:lnTo>
                  <a:lnTo>
                    <a:pt x="208643" y="95770"/>
                  </a:lnTo>
                  <a:lnTo>
                    <a:pt x="208064" y="98272"/>
                  </a:lnTo>
                  <a:lnTo>
                    <a:pt x="206781" y="100037"/>
                  </a:lnTo>
                  <a:lnTo>
                    <a:pt x="205499" y="101752"/>
                  </a:lnTo>
                  <a:lnTo>
                    <a:pt x="203746" y="102539"/>
                  </a:lnTo>
                  <a:lnTo>
                    <a:pt x="228304" y="102539"/>
                  </a:lnTo>
                  <a:lnTo>
                    <a:pt x="228283" y="40157"/>
                  </a:lnTo>
                  <a:close/>
                </a:path>
                <a:path w="677545" h="120650">
                  <a:moveTo>
                    <a:pt x="228269" y="1460"/>
                  </a:moveTo>
                  <a:lnTo>
                    <a:pt x="208699" y="1460"/>
                  </a:lnTo>
                  <a:lnTo>
                    <a:pt x="208699" y="34277"/>
                  </a:lnTo>
                  <a:lnTo>
                    <a:pt x="228281" y="34277"/>
                  </a:lnTo>
                  <a:lnTo>
                    <a:pt x="228269" y="1460"/>
                  </a:lnTo>
                  <a:close/>
                </a:path>
                <a:path w="677545" h="120650">
                  <a:moveTo>
                    <a:pt x="291846" y="0"/>
                  </a:moveTo>
                  <a:lnTo>
                    <a:pt x="273507" y="0"/>
                  </a:lnTo>
                  <a:lnTo>
                    <a:pt x="266687" y="2692"/>
                  </a:lnTo>
                  <a:lnTo>
                    <a:pt x="257467" y="13487"/>
                  </a:lnTo>
                  <a:lnTo>
                    <a:pt x="255168" y="20891"/>
                  </a:lnTo>
                  <a:lnTo>
                    <a:pt x="255168" y="30302"/>
                  </a:lnTo>
                  <a:lnTo>
                    <a:pt x="269582" y="59435"/>
                  </a:lnTo>
                  <a:lnTo>
                    <a:pt x="263274" y="64181"/>
                  </a:lnTo>
                  <a:lnTo>
                    <a:pt x="258770" y="70912"/>
                  </a:lnTo>
                  <a:lnTo>
                    <a:pt x="256068" y="79626"/>
                  </a:lnTo>
                  <a:lnTo>
                    <a:pt x="255209" y="89839"/>
                  </a:lnTo>
                  <a:lnTo>
                    <a:pt x="255184" y="99796"/>
                  </a:lnTo>
                  <a:lnTo>
                    <a:pt x="257467" y="107149"/>
                  </a:lnTo>
                  <a:lnTo>
                    <a:pt x="266687" y="117932"/>
                  </a:lnTo>
                  <a:lnTo>
                    <a:pt x="273507" y="120637"/>
                  </a:lnTo>
                  <a:lnTo>
                    <a:pt x="291947" y="120637"/>
                  </a:lnTo>
                  <a:lnTo>
                    <a:pt x="298958" y="117589"/>
                  </a:lnTo>
                  <a:lnTo>
                    <a:pt x="303568" y="111518"/>
                  </a:lnTo>
                  <a:lnTo>
                    <a:pt x="306592" y="106255"/>
                  </a:lnTo>
                  <a:lnTo>
                    <a:pt x="308312" y="101066"/>
                  </a:lnTo>
                  <a:lnTo>
                    <a:pt x="277329" y="101066"/>
                  </a:lnTo>
                  <a:lnTo>
                    <a:pt x="274726" y="96507"/>
                  </a:lnTo>
                  <a:lnTo>
                    <a:pt x="274726" y="82283"/>
                  </a:lnTo>
                  <a:lnTo>
                    <a:pt x="275170" y="78358"/>
                  </a:lnTo>
                  <a:lnTo>
                    <a:pt x="284886" y="67970"/>
                  </a:lnTo>
                  <a:lnTo>
                    <a:pt x="317398" y="67970"/>
                  </a:lnTo>
                  <a:lnTo>
                    <a:pt x="317398" y="50901"/>
                  </a:lnTo>
                  <a:lnTo>
                    <a:pt x="283311" y="50901"/>
                  </a:lnTo>
                  <a:lnTo>
                    <a:pt x="279882" y="49618"/>
                  </a:lnTo>
                  <a:lnTo>
                    <a:pt x="275755" y="44526"/>
                  </a:lnTo>
                  <a:lnTo>
                    <a:pt x="274833" y="40396"/>
                  </a:lnTo>
                  <a:lnTo>
                    <a:pt x="274726" y="24117"/>
                  </a:lnTo>
                  <a:lnTo>
                    <a:pt x="277329" y="19557"/>
                  </a:lnTo>
                  <a:lnTo>
                    <a:pt x="308489" y="19557"/>
                  </a:lnTo>
                  <a:lnTo>
                    <a:pt x="306506" y="13981"/>
                  </a:lnTo>
                  <a:lnTo>
                    <a:pt x="303415" y="8966"/>
                  </a:lnTo>
                  <a:lnTo>
                    <a:pt x="298805" y="2984"/>
                  </a:lnTo>
                  <a:lnTo>
                    <a:pt x="291846" y="0"/>
                  </a:lnTo>
                  <a:close/>
                </a:path>
                <a:path w="677545" h="120650">
                  <a:moveTo>
                    <a:pt x="310476" y="67970"/>
                  </a:moveTo>
                  <a:lnTo>
                    <a:pt x="290918" y="67970"/>
                  </a:lnTo>
                  <a:lnTo>
                    <a:pt x="290844" y="90322"/>
                  </a:lnTo>
                  <a:lnTo>
                    <a:pt x="290182" y="94589"/>
                  </a:lnTo>
                  <a:lnTo>
                    <a:pt x="288709" y="97243"/>
                  </a:lnTo>
                  <a:lnTo>
                    <a:pt x="287235" y="99796"/>
                  </a:lnTo>
                  <a:lnTo>
                    <a:pt x="285178" y="101066"/>
                  </a:lnTo>
                  <a:lnTo>
                    <a:pt x="308312" y="101066"/>
                  </a:lnTo>
                  <a:lnTo>
                    <a:pt x="308733" y="99796"/>
                  </a:lnTo>
                  <a:lnTo>
                    <a:pt x="310045" y="91982"/>
                  </a:lnTo>
                  <a:lnTo>
                    <a:pt x="310476" y="82969"/>
                  </a:lnTo>
                  <a:lnTo>
                    <a:pt x="310476" y="67970"/>
                  </a:lnTo>
                  <a:close/>
                </a:path>
                <a:path w="677545" h="120650">
                  <a:moveTo>
                    <a:pt x="310476" y="43395"/>
                  </a:moveTo>
                  <a:lnTo>
                    <a:pt x="290918" y="43395"/>
                  </a:lnTo>
                  <a:lnTo>
                    <a:pt x="290918" y="50901"/>
                  </a:lnTo>
                  <a:lnTo>
                    <a:pt x="310476" y="50901"/>
                  </a:lnTo>
                  <a:lnTo>
                    <a:pt x="310476" y="43395"/>
                  </a:lnTo>
                  <a:close/>
                </a:path>
                <a:path w="677545" h="120650">
                  <a:moveTo>
                    <a:pt x="308489" y="19557"/>
                  </a:moveTo>
                  <a:lnTo>
                    <a:pt x="285076" y="19557"/>
                  </a:lnTo>
                  <a:lnTo>
                    <a:pt x="286103" y="20188"/>
                  </a:lnTo>
                  <a:lnTo>
                    <a:pt x="287144" y="20891"/>
                  </a:lnTo>
                  <a:lnTo>
                    <a:pt x="288556" y="23240"/>
                  </a:lnTo>
                  <a:lnTo>
                    <a:pt x="290131" y="25692"/>
                  </a:lnTo>
                  <a:lnTo>
                    <a:pt x="290918" y="30010"/>
                  </a:lnTo>
                  <a:lnTo>
                    <a:pt x="290918" y="36182"/>
                  </a:lnTo>
                  <a:lnTo>
                    <a:pt x="310476" y="36182"/>
                  </a:lnTo>
                  <a:lnTo>
                    <a:pt x="310175" y="30302"/>
                  </a:lnTo>
                  <a:lnTo>
                    <a:pt x="310160" y="30010"/>
                  </a:lnTo>
                  <a:lnTo>
                    <a:pt x="310036" y="27588"/>
                  </a:lnTo>
                  <a:lnTo>
                    <a:pt x="308838" y="20891"/>
                  </a:lnTo>
                  <a:lnTo>
                    <a:pt x="308713" y="20188"/>
                  </a:lnTo>
                  <a:lnTo>
                    <a:pt x="308489" y="19557"/>
                  </a:lnTo>
                  <a:close/>
                </a:path>
                <a:path w="677545" h="120650">
                  <a:moveTo>
                    <a:pt x="379806" y="0"/>
                  </a:moveTo>
                  <a:lnTo>
                    <a:pt x="361950" y="0"/>
                  </a:lnTo>
                  <a:lnTo>
                    <a:pt x="355231" y="2692"/>
                  </a:lnTo>
                  <a:lnTo>
                    <a:pt x="343954" y="33248"/>
                  </a:lnTo>
                  <a:lnTo>
                    <a:pt x="343954" y="87388"/>
                  </a:lnTo>
                  <a:lnTo>
                    <a:pt x="359740" y="120637"/>
                  </a:lnTo>
                  <a:lnTo>
                    <a:pt x="375246" y="120637"/>
                  </a:lnTo>
                  <a:lnTo>
                    <a:pt x="381469" y="117297"/>
                  </a:lnTo>
                  <a:lnTo>
                    <a:pt x="386473" y="110629"/>
                  </a:lnTo>
                  <a:lnTo>
                    <a:pt x="397802" y="110629"/>
                  </a:lnTo>
                  <a:lnTo>
                    <a:pt x="397802" y="101066"/>
                  </a:lnTo>
                  <a:lnTo>
                    <a:pt x="367931" y="101066"/>
                  </a:lnTo>
                  <a:lnTo>
                    <a:pt x="365975" y="100037"/>
                  </a:lnTo>
                  <a:lnTo>
                    <a:pt x="364007" y="95923"/>
                  </a:lnTo>
                  <a:lnTo>
                    <a:pt x="363524" y="92049"/>
                  </a:lnTo>
                  <a:lnTo>
                    <a:pt x="363524" y="28587"/>
                  </a:lnTo>
                  <a:lnTo>
                    <a:pt x="363944" y="25218"/>
                  </a:lnTo>
                  <a:lnTo>
                    <a:pt x="364007" y="24714"/>
                  </a:lnTo>
                  <a:lnTo>
                    <a:pt x="365975" y="20586"/>
                  </a:lnTo>
                  <a:lnTo>
                    <a:pt x="367931" y="19557"/>
                  </a:lnTo>
                  <a:lnTo>
                    <a:pt x="396331" y="19557"/>
                  </a:lnTo>
                  <a:lnTo>
                    <a:pt x="396108" y="18349"/>
                  </a:lnTo>
                  <a:lnTo>
                    <a:pt x="393992" y="12640"/>
                  </a:lnTo>
                  <a:lnTo>
                    <a:pt x="391033" y="8089"/>
                  </a:lnTo>
                  <a:lnTo>
                    <a:pt x="386524" y="2692"/>
                  </a:lnTo>
                  <a:lnTo>
                    <a:pt x="379806" y="0"/>
                  </a:lnTo>
                  <a:close/>
                </a:path>
                <a:path w="677545" h="120650">
                  <a:moveTo>
                    <a:pt x="397802" y="110629"/>
                  </a:moveTo>
                  <a:lnTo>
                    <a:pt x="386473" y="110629"/>
                  </a:lnTo>
                  <a:lnTo>
                    <a:pt x="389559" y="119164"/>
                  </a:lnTo>
                  <a:lnTo>
                    <a:pt x="397802" y="119164"/>
                  </a:lnTo>
                  <a:lnTo>
                    <a:pt x="397802" y="110629"/>
                  </a:lnTo>
                  <a:close/>
                </a:path>
                <a:path w="677545" h="120650">
                  <a:moveTo>
                    <a:pt x="397802" y="58407"/>
                  </a:moveTo>
                  <a:lnTo>
                    <a:pt x="370878" y="58407"/>
                  </a:lnTo>
                  <a:lnTo>
                    <a:pt x="370878" y="78117"/>
                  </a:lnTo>
                  <a:lnTo>
                    <a:pt x="378231" y="78117"/>
                  </a:lnTo>
                  <a:lnTo>
                    <a:pt x="378231" y="92049"/>
                  </a:lnTo>
                  <a:lnTo>
                    <a:pt x="377800" y="95422"/>
                  </a:lnTo>
                  <a:lnTo>
                    <a:pt x="377736" y="95923"/>
                  </a:lnTo>
                  <a:lnTo>
                    <a:pt x="375780" y="100037"/>
                  </a:lnTo>
                  <a:lnTo>
                    <a:pt x="373824" y="101066"/>
                  </a:lnTo>
                  <a:lnTo>
                    <a:pt x="397802" y="101066"/>
                  </a:lnTo>
                  <a:lnTo>
                    <a:pt x="397802" y="58407"/>
                  </a:lnTo>
                  <a:close/>
                </a:path>
                <a:path w="677545" h="120650">
                  <a:moveTo>
                    <a:pt x="396331" y="19557"/>
                  </a:moveTo>
                  <a:lnTo>
                    <a:pt x="373824" y="19557"/>
                  </a:lnTo>
                  <a:lnTo>
                    <a:pt x="375780" y="20586"/>
                  </a:lnTo>
                  <a:lnTo>
                    <a:pt x="377736" y="24714"/>
                  </a:lnTo>
                  <a:lnTo>
                    <a:pt x="378231" y="28587"/>
                  </a:lnTo>
                  <a:lnTo>
                    <a:pt x="378231" y="48107"/>
                  </a:lnTo>
                  <a:lnTo>
                    <a:pt x="397802" y="48107"/>
                  </a:lnTo>
                  <a:lnTo>
                    <a:pt x="397802" y="33248"/>
                  </a:lnTo>
                  <a:lnTo>
                    <a:pt x="397378" y="25218"/>
                  </a:lnTo>
                  <a:lnTo>
                    <a:pt x="396331" y="19557"/>
                  </a:lnTo>
                  <a:close/>
                </a:path>
                <a:path w="677545" h="120650">
                  <a:moveTo>
                    <a:pt x="421855" y="23533"/>
                  </a:moveTo>
                  <a:lnTo>
                    <a:pt x="402285" y="23533"/>
                  </a:lnTo>
                  <a:lnTo>
                    <a:pt x="402285" y="119164"/>
                  </a:lnTo>
                  <a:lnTo>
                    <a:pt x="421855" y="119164"/>
                  </a:lnTo>
                  <a:lnTo>
                    <a:pt x="421855" y="48158"/>
                  </a:lnTo>
                  <a:lnTo>
                    <a:pt x="422541" y="45313"/>
                  </a:lnTo>
                  <a:lnTo>
                    <a:pt x="425284" y="41186"/>
                  </a:lnTo>
                  <a:lnTo>
                    <a:pt x="427202" y="40157"/>
                  </a:lnTo>
                  <a:lnTo>
                    <a:pt x="455315" y="40157"/>
                  </a:lnTo>
                  <a:lnTo>
                    <a:pt x="455244" y="39230"/>
                  </a:lnTo>
                  <a:lnTo>
                    <a:pt x="454367" y="35013"/>
                  </a:lnTo>
                  <a:lnTo>
                    <a:pt x="454286" y="34569"/>
                  </a:lnTo>
                  <a:lnTo>
                    <a:pt x="421855" y="34569"/>
                  </a:lnTo>
                  <a:lnTo>
                    <a:pt x="421855" y="23533"/>
                  </a:lnTo>
                  <a:close/>
                </a:path>
                <a:path w="677545" h="120650">
                  <a:moveTo>
                    <a:pt x="455315" y="40157"/>
                  </a:moveTo>
                  <a:lnTo>
                    <a:pt x="432003" y="40157"/>
                  </a:lnTo>
                  <a:lnTo>
                    <a:pt x="433616" y="40995"/>
                  </a:lnTo>
                  <a:lnTo>
                    <a:pt x="434505" y="42659"/>
                  </a:lnTo>
                  <a:lnTo>
                    <a:pt x="435483" y="44234"/>
                  </a:lnTo>
                  <a:lnTo>
                    <a:pt x="435978" y="46824"/>
                  </a:lnTo>
                  <a:lnTo>
                    <a:pt x="435978" y="57518"/>
                  </a:lnTo>
                  <a:lnTo>
                    <a:pt x="455688" y="57518"/>
                  </a:lnTo>
                  <a:lnTo>
                    <a:pt x="455631" y="44234"/>
                  </a:lnTo>
                  <a:lnTo>
                    <a:pt x="455509" y="42659"/>
                  </a:lnTo>
                  <a:lnTo>
                    <a:pt x="455395" y="41186"/>
                  </a:lnTo>
                  <a:lnTo>
                    <a:pt x="455315" y="40157"/>
                  </a:lnTo>
                  <a:close/>
                </a:path>
                <a:path w="677545" h="120650">
                  <a:moveTo>
                    <a:pt x="444258" y="22059"/>
                  </a:moveTo>
                  <a:lnTo>
                    <a:pt x="435343" y="22059"/>
                  </a:lnTo>
                  <a:lnTo>
                    <a:pt x="431558" y="23291"/>
                  </a:lnTo>
                  <a:lnTo>
                    <a:pt x="425678" y="28193"/>
                  </a:lnTo>
                  <a:lnTo>
                    <a:pt x="423418" y="31140"/>
                  </a:lnTo>
                  <a:lnTo>
                    <a:pt x="421855" y="34569"/>
                  </a:lnTo>
                  <a:lnTo>
                    <a:pt x="454286" y="34569"/>
                  </a:lnTo>
                  <a:lnTo>
                    <a:pt x="453661" y="31140"/>
                  </a:lnTo>
                  <a:lnTo>
                    <a:pt x="453580" y="30695"/>
                  </a:lnTo>
                  <a:lnTo>
                    <a:pt x="452056" y="27457"/>
                  </a:lnTo>
                  <a:lnTo>
                    <a:pt x="447548" y="23139"/>
                  </a:lnTo>
                  <a:lnTo>
                    <a:pt x="444258" y="22059"/>
                  </a:lnTo>
                  <a:close/>
                </a:path>
                <a:path w="677545" h="120650">
                  <a:moveTo>
                    <a:pt x="512386" y="40157"/>
                  </a:moveTo>
                  <a:lnTo>
                    <a:pt x="488886" y="40157"/>
                  </a:lnTo>
                  <a:lnTo>
                    <a:pt x="490651" y="40843"/>
                  </a:lnTo>
                  <a:lnTo>
                    <a:pt x="491774" y="42265"/>
                  </a:lnTo>
                  <a:lnTo>
                    <a:pt x="492810" y="43497"/>
                  </a:lnTo>
                  <a:lnTo>
                    <a:pt x="493344" y="45707"/>
                  </a:lnTo>
                  <a:lnTo>
                    <a:pt x="493344" y="51879"/>
                  </a:lnTo>
                  <a:lnTo>
                    <a:pt x="475399" y="66001"/>
                  </a:lnTo>
                  <a:lnTo>
                    <a:pt x="471525" y="68554"/>
                  </a:lnTo>
                  <a:lnTo>
                    <a:pt x="457593" y="104114"/>
                  </a:lnTo>
                  <a:lnTo>
                    <a:pt x="458835" y="108419"/>
                  </a:lnTo>
                  <a:lnTo>
                    <a:pt x="459401" y="110286"/>
                  </a:lnTo>
                  <a:lnTo>
                    <a:pt x="462889" y="114452"/>
                  </a:lnTo>
                  <a:lnTo>
                    <a:pt x="466420" y="118579"/>
                  </a:lnTo>
                  <a:lnTo>
                    <a:pt x="470941" y="120637"/>
                  </a:lnTo>
                  <a:lnTo>
                    <a:pt x="480644" y="120637"/>
                  </a:lnTo>
                  <a:lnTo>
                    <a:pt x="484085" y="119659"/>
                  </a:lnTo>
                  <a:lnTo>
                    <a:pt x="489381" y="115735"/>
                  </a:lnTo>
                  <a:lnTo>
                    <a:pt x="491578" y="112636"/>
                  </a:lnTo>
                  <a:lnTo>
                    <a:pt x="493344" y="108419"/>
                  </a:lnTo>
                  <a:lnTo>
                    <a:pt x="512943" y="108419"/>
                  </a:lnTo>
                  <a:lnTo>
                    <a:pt x="512914" y="102539"/>
                  </a:lnTo>
                  <a:lnTo>
                    <a:pt x="482358" y="102539"/>
                  </a:lnTo>
                  <a:lnTo>
                    <a:pt x="480453" y="101701"/>
                  </a:lnTo>
                  <a:lnTo>
                    <a:pt x="479082" y="100037"/>
                  </a:lnTo>
                  <a:lnTo>
                    <a:pt x="477799" y="98272"/>
                  </a:lnTo>
                  <a:lnTo>
                    <a:pt x="477164" y="95821"/>
                  </a:lnTo>
                  <a:lnTo>
                    <a:pt x="477164" y="89446"/>
                  </a:lnTo>
                  <a:lnTo>
                    <a:pt x="489915" y="75031"/>
                  </a:lnTo>
                  <a:lnTo>
                    <a:pt x="492175" y="72770"/>
                  </a:lnTo>
                  <a:lnTo>
                    <a:pt x="493344" y="70904"/>
                  </a:lnTo>
                  <a:lnTo>
                    <a:pt x="512914" y="70904"/>
                  </a:lnTo>
                  <a:lnTo>
                    <a:pt x="512914" y="42024"/>
                  </a:lnTo>
                  <a:lnTo>
                    <a:pt x="512386" y="40157"/>
                  </a:lnTo>
                  <a:close/>
                </a:path>
                <a:path w="677545" h="120650">
                  <a:moveTo>
                    <a:pt x="512943" y="108419"/>
                  </a:moveTo>
                  <a:lnTo>
                    <a:pt x="493344" y="108419"/>
                  </a:lnTo>
                  <a:lnTo>
                    <a:pt x="493344" y="110286"/>
                  </a:lnTo>
                  <a:lnTo>
                    <a:pt x="497179" y="119164"/>
                  </a:lnTo>
                  <a:lnTo>
                    <a:pt x="514388" y="119164"/>
                  </a:lnTo>
                  <a:lnTo>
                    <a:pt x="513702" y="116903"/>
                  </a:lnTo>
                  <a:lnTo>
                    <a:pt x="513257" y="114846"/>
                  </a:lnTo>
                  <a:lnTo>
                    <a:pt x="513067" y="112979"/>
                  </a:lnTo>
                  <a:lnTo>
                    <a:pt x="512943" y="108419"/>
                  </a:lnTo>
                  <a:close/>
                </a:path>
                <a:path w="677545" h="120650">
                  <a:moveTo>
                    <a:pt x="512914" y="70904"/>
                  </a:moveTo>
                  <a:lnTo>
                    <a:pt x="493344" y="70904"/>
                  </a:lnTo>
                  <a:lnTo>
                    <a:pt x="493344" y="96507"/>
                  </a:lnTo>
                  <a:lnTo>
                    <a:pt x="492177" y="98272"/>
                  </a:lnTo>
                  <a:lnTo>
                    <a:pt x="491045" y="99593"/>
                  </a:lnTo>
                  <a:lnTo>
                    <a:pt x="489673" y="100774"/>
                  </a:lnTo>
                  <a:lnTo>
                    <a:pt x="488391" y="101955"/>
                  </a:lnTo>
                  <a:lnTo>
                    <a:pt x="486778" y="102539"/>
                  </a:lnTo>
                  <a:lnTo>
                    <a:pt x="512914" y="102539"/>
                  </a:lnTo>
                  <a:lnTo>
                    <a:pt x="512914" y="70904"/>
                  </a:lnTo>
                  <a:close/>
                </a:path>
                <a:path w="677545" h="120650">
                  <a:moveTo>
                    <a:pt x="495757" y="22059"/>
                  </a:moveTo>
                  <a:lnTo>
                    <a:pt x="476923" y="22059"/>
                  </a:lnTo>
                  <a:lnTo>
                    <a:pt x="470001" y="24612"/>
                  </a:lnTo>
                  <a:lnTo>
                    <a:pt x="461467" y="34721"/>
                  </a:lnTo>
                  <a:lnTo>
                    <a:pt x="459426" y="42024"/>
                  </a:lnTo>
                  <a:lnTo>
                    <a:pt x="459359" y="55168"/>
                  </a:lnTo>
                  <a:lnTo>
                    <a:pt x="478929" y="55168"/>
                  </a:lnTo>
                  <a:lnTo>
                    <a:pt x="478929" y="47815"/>
                  </a:lnTo>
                  <a:lnTo>
                    <a:pt x="479526" y="44818"/>
                  </a:lnTo>
                  <a:lnTo>
                    <a:pt x="481876" y="41097"/>
                  </a:lnTo>
                  <a:lnTo>
                    <a:pt x="483781" y="40157"/>
                  </a:lnTo>
                  <a:lnTo>
                    <a:pt x="512386" y="40157"/>
                  </a:lnTo>
                  <a:lnTo>
                    <a:pt x="510849" y="34721"/>
                  </a:lnTo>
                  <a:lnTo>
                    <a:pt x="510806" y="34569"/>
                  </a:lnTo>
                  <a:lnTo>
                    <a:pt x="506590" y="29565"/>
                  </a:lnTo>
                  <a:lnTo>
                    <a:pt x="502517" y="24612"/>
                  </a:lnTo>
                  <a:lnTo>
                    <a:pt x="495757" y="22059"/>
                  </a:lnTo>
                  <a:close/>
                </a:path>
                <a:path w="677545" h="120650">
                  <a:moveTo>
                    <a:pt x="538365" y="23533"/>
                  </a:moveTo>
                  <a:lnTo>
                    <a:pt x="518807" y="23533"/>
                  </a:lnTo>
                  <a:lnTo>
                    <a:pt x="518807" y="119164"/>
                  </a:lnTo>
                  <a:lnTo>
                    <a:pt x="538365" y="119164"/>
                  </a:lnTo>
                  <a:lnTo>
                    <a:pt x="538419" y="46926"/>
                  </a:lnTo>
                  <a:lnTo>
                    <a:pt x="538962" y="44475"/>
                  </a:lnTo>
                  <a:lnTo>
                    <a:pt x="540131" y="42811"/>
                  </a:lnTo>
                  <a:lnTo>
                    <a:pt x="541413" y="41046"/>
                  </a:lnTo>
                  <a:lnTo>
                    <a:pt x="543369" y="40157"/>
                  </a:lnTo>
                  <a:lnTo>
                    <a:pt x="572231" y="40157"/>
                  </a:lnTo>
                  <a:lnTo>
                    <a:pt x="572160" y="39331"/>
                  </a:lnTo>
                  <a:lnTo>
                    <a:pt x="571182" y="35013"/>
                  </a:lnTo>
                  <a:lnTo>
                    <a:pt x="571034" y="34277"/>
                  </a:lnTo>
                  <a:lnTo>
                    <a:pt x="538365" y="34277"/>
                  </a:lnTo>
                  <a:lnTo>
                    <a:pt x="538365" y="23533"/>
                  </a:lnTo>
                  <a:close/>
                </a:path>
                <a:path w="677545" h="120650">
                  <a:moveTo>
                    <a:pt x="572231" y="40157"/>
                  </a:moveTo>
                  <a:lnTo>
                    <a:pt x="548474" y="40157"/>
                  </a:lnTo>
                  <a:lnTo>
                    <a:pt x="550273" y="41046"/>
                  </a:lnTo>
                  <a:lnTo>
                    <a:pt x="551319" y="42659"/>
                  </a:lnTo>
                  <a:lnTo>
                    <a:pt x="552500" y="44234"/>
                  </a:lnTo>
                  <a:lnTo>
                    <a:pt x="553085" y="46926"/>
                  </a:lnTo>
                  <a:lnTo>
                    <a:pt x="553085" y="119164"/>
                  </a:lnTo>
                  <a:lnTo>
                    <a:pt x="572655" y="119164"/>
                  </a:lnTo>
                  <a:lnTo>
                    <a:pt x="572580" y="44234"/>
                  </a:lnTo>
                  <a:lnTo>
                    <a:pt x="572307" y="41046"/>
                  </a:lnTo>
                  <a:lnTo>
                    <a:pt x="572231" y="40157"/>
                  </a:lnTo>
                  <a:close/>
                </a:path>
                <a:path w="677545" h="120650">
                  <a:moveTo>
                    <a:pt x="560298" y="22059"/>
                  </a:moveTo>
                  <a:lnTo>
                    <a:pt x="551370" y="22059"/>
                  </a:lnTo>
                  <a:lnTo>
                    <a:pt x="547687" y="23291"/>
                  </a:lnTo>
                  <a:lnTo>
                    <a:pt x="544842" y="25742"/>
                  </a:lnTo>
                  <a:lnTo>
                    <a:pt x="541997" y="28092"/>
                  </a:lnTo>
                  <a:lnTo>
                    <a:pt x="539838" y="30937"/>
                  </a:lnTo>
                  <a:lnTo>
                    <a:pt x="538365" y="34277"/>
                  </a:lnTo>
                  <a:lnTo>
                    <a:pt x="571034" y="34277"/>
                  </a:lnTo>
                  <a:lnTo>
                    <a:pt x="570362" y="30937"/>
                  </a:lnTo>
                  <a:lnTo>
                    <a:pt x="570293" y="30594"/>
                  </a:lnTo>
                  <a:lnTo>
                    <a:pt x="568629" y="27355"/>
                  </a:lnTo>
                  <a:lnTo>
                    <a:pt x="566178" y="25298"/>
                  </a:lnTo>
                  <a:lnTo>
                    <a:pt x="563727" y="23139"/>
                  </a:lnTo>
                  <a:lnTo>
                    <a:pt x="560298" y="22059"/>
                  </a:lnTo>
                  <a:close/>
                </a:path>
                <a:path w="677545" h="120650">
                  <a:moveTo>
                    <a:pt x="603961" y="41630"/>
                  </a:moveTo>
                  <a:lnTo>
                    <a:pt x="584250" y="41630"/>
                  </a:lnTo>
                  <a:lnTo>
                    <a:pt x="584327" y="96164"/>
                  </a:lnTo>
                  <a:lnTo>
                    <a:pt x="584687" y="100088"/>
                  </a:lnTo>
                  <a:lnTo>
                    <a:pt x="584776" y="101066"/>
                  </a:lnTo>
                  <a:lnTo>
                    <a:pt x="601319" y="119164"/>
                  </a:lnTo>
                  <a:lnTo>
                    <a:pt x="619112" y="119164"/>
                  </a:lnTo>
                  <a:lnTo>
                    <a:pt x="619112" y="101066"/>
                  </a:lnTo>
                  <a:lnTo>
                    <a:pt x="609460" y="101066"/>
                  </a:lnTo>
                  <a:lnTo>
                    <a:pt x="607148" y="100088"/>
                  </a:lnTo>
                  <a:lnTo>
                    <a:pt x="604596" y="96164"/>
                  </a:lnTo>
                  <a:lnTo>
                    <a:pt x="603961" y="92481"/>
                  </a:lnTo>
                  <a:lnTo>
                    <a:pt x="603961" y="41630"/>
                  </a:lnTo>
                  <a:close/>
                </a:path>
                <a:path w="677545" h="120650">
                  <a:moveTo>
                    <a:pt x="605586" y="1460"/>
                  </a:moveTo>
                  <a:lnTo>
                    <a:pt x="586016" y="1460"/>
                  </a:lnTo>
                  <a:lnTo>
                    <a:pt x="586099" y="6959"/>
                  </a:lnTo>
                  <a:lnTo>
                    <a:pt x="585279" y="11620"/>
                  </a:lnTo>
                  <a:lnTo>
                    <a:pt x="583514" y="15735"/>
                  </a:lnTo>
                  <a:lnTo>
                    <a:pt x="581850" y="19761"/>
                  </a:lnTo>
                  <a:lnTo>
                    <a:pt x="579005" y="22351"/>
                  </a:lnTo>
                  <a:lnTo>
                    <a:pt x="574979" y="23533"/>
                  </a:lnTo>
                  <a:lnTo>
                    <a:pt x="574979" y="41630"/>
                  </a:lnTo>
                  <a:lnTo>
                    <a:pt x="619112" y="41630"/>
                  </a:lnTo>
                  <a:lnTo>
                    <a:pt x="619112" y="23533"/>
                  </a:lnTo>
                  <a:lnTo>
                    <a:pt x="595134" y="23533"/>
                  </a:lnTo>
                  <a:lnTo>
                    <a:pt x="598563" y="22656"/>
                  </a:lnTo>
                  <a:lnTo>
                    <a:pt x="601167" y="20154"/>
                  </a:lnTo>
                  <a:lnTo>
                    <a:pt x="602932" y="16027"/>
                  </a:lnTo>
                  <a:lnTo>
                    <a:pt x="604697" y="11810"/>
                  </a:lnTo>
                  <a:lnTo>
                    <a:pt x="605586" y="6959"/>
                  </a:lnTo>
                  <a:lnTo>
                    <a:pt x="605586" y="1460"/>
                  </a:lnTo>
                  <a:close/>
                </a:path>
                <a:path w="677545" h="120650">
                  <a:moveTo>
                    <a:pt x="642683" y="86067"/>
                  </a:moveTo>
                  <a:lnTo>
                    <a:pt x="623112" y="86067"/>
                  </a:lnTo>
                  <a:lnTo>
                    <a:pt x="623112" y="94691"/>
                  </a:lnTo>
                  <a:lnTo>
                    <a:pt x="624019" y="101358"/>
                  </a:lnTo>
                  <a:lnTo>
                    <a:pt x="624039" y="101511"/>
                  </a:lnTo>
                  <a:lnTo>
                    <a:pt x="644105" y="120637"/>
                  </a:lnTo>
                  <a:lnTo>
                    <a:pt x="659993" y="120637"/>
                  </a:lnTo>
                  <a:lnTo>
                    <a:pt x="666661" y="118236"/>
                  </a:lnTo>
                  <a:lnTo>
                    <a:pt x="670775" y="113423"/>
                  </a:lnTo>
                  <a:lnTo>
                    <a:pt x="674903" y="108521"/>
                  </a:lnTo>
                  <a:lnTo>
                    <a:pt x="676788" y="102539"/>
                  </a:lnTo>
                  <a:lnTo>
                    <a:pt x="647827" y="102539"/>
                  </a:lnTo>
                  <a:lnTo>
                    <a:pt x="645718" y="101358"/>
                  </a:lnTo>
                  <a:lnTo>
                    <a:pt x="644448" y="99009"/>
                  </a:lnTo>
                  <a:lnTo>
                    <a:pt x="643267" y="96659"/>
                  </a:lnTo>
                  <a:lnTo>
                    <a:pt x="642683" y="92341"/>
                  </a:lnTo>
                  <a:lnTo>
                    <a:pt x="642683" y="86067"/>
                  </a:lnTo>
                  <a:close/>
                </a:path>
                <a:path w="677545" h="120650">
                  <a:moveTo>
                    <a:pt x="649147" y="22059"/>
                  </a:moveTo>
                  <a:lnTo>
                    <a:pt x="640422" y="22059"/>
                  </a:lnTo>
                  <a:lnTo>
                    <a:pt x="633945" y="24422"/>
                  </a:lnTo>
                  <a:lnTo>
                    <a:pt x="625513" y="33832"/>
                  </a:lnTo>
                  <a:lnTo>
                    <a:pt x="623404" y="39938"/>
                  </a:lnTo>
                  <a:lnTo>
                    <a:pt x="623404" y="52031"/>
                  </a:lnTo>
                  <a:lnTo>
                    <a:pt x="641863" y="75222"/>
                  </a:lnTo>
                  <a:lnTo>
                    <a:pt x="646214" y="78409"/>
                  </a:lnTo>
                  <a:lnTo>
                    <a:pt x="649490" y="81064"/>
                  </a:lnTo>
                  <a:lnTo>
                    <a:pt x="651649" y="83121"/>
                  </a:lnTo>
                  <a:lnTo>
                    <a:pt x="653910" y="85077"/>
                  </a:lnTo>
                  <a:lnTo>
                    <a:pt x="655434" y="86842"/>
                  </a:lnTo>
                  <a:lnTo>
                    <a:pt x="656996" y="89979"/>
                  </a:lnTo>
                  <a:lnTo>
                    <a:pt x="657390" y="91795"/>
                  </a:lnTo>
                  <a:lnTo>
                    <a:pt x="657378" y="96659"/>
                  </a:lnTo>
                  <a:lnTo>
                    <a:pt x="656894" y="98767"/>
                  </a:lnTo>
                  <a:lnTo>
                    <a:pt x="655916" y="100329"/>
                  </a:lnTo>
                  <a:lnTo>
                    <a:pt x="654939" y="101803"/>
                  </a:lnTo>
                  <a:lnTo>
                    <a:pt x="653224" y="102539"/>
                  </a:lnTo>
                  <a:lnTo>
                    <a:pt x="676788" y="102539"/>
                  </a:lnTo>
                  <a:lnTo>
                    <a:pt x="676960" y="101993"/>
                  </a:lnTo>
                  <a:lnTo>
                    <a:pt x="676960" y="89052"/>
                  </a:lnTo>
                  <a:lnTo>
                    <a:pt x="676240" y="85077"/>
                  </a:lnTo>
                  <a:lnTo>
                    <a:pt x="673359" y="78409"/>
                  </a:lnTo>
                  <a:lnTo>
                    <a:pt x="673277" y="78219"/>
                  </a:lnTo>
                  <a:lnTo>
                    <a:pt x="649300" y="57226"/>
                  </a:lnTo>
                  <a:lnTo>
                    <a:pt x="646404" y="54876"/>
                  </a:lnTo>
                  <a:lnTo>
                    <a:pt x="645033" y="53403"/>
                  </a:lnTo>
                  <a:lnTo>
                    <a:pt x="643661" y="51828"/>
                  </a:lnTo>
                  <a:lnTo>
                    <a:pt x="642975" y="49771"/>
                  </a:lnTo>
                  <a:lnTo>
                    <a:pt x="642975" y="45211"/>
                  </a:lnTo>
                  <a:lnTo>
                    <a:pt x="643509" y="43497"/>
                  </a:lnTo>
                  <a:lnTo>
                    <a:pt x="644588" y="42214"/>
                  </a:lnTo>
                  <a:lnTo>
                    <a:pt x="645668" y="40843"/>
                  </a:lnTo>
                  <a:lnTo>
                    <a:pt x="647192" y="40157"/>
                  </a:lnTo>
                  <a:lnTo>
                    <a:pt x="674141" y="40157"/>
                  </a:lnTo>
                  <a:lnTo>
                    <a:pt x="674115" y="39938"/>
                  </a:lnTo>
                  <a:lnTo>
                    <a:pt x="669121" y="30005"/>
                  </a:lnTo>
                  <a:lnTo>
                    <a:pt x="660799" y="24046"/>
                  </a:lnTo>
                  <a:lnTo>
                    <a:pt x="649147" y="22059"/>
                  </a:lnTo>
                  <a:close/>
                </a:path>
                <a:path w="677545" h="120650">
                  <a:moveTo>
                    <a:pt x="674141" y="40157"/>
                  </a:moveTo>
                  <a:lnTo>
                    <a:pt x="651510" y="40157"/>
                  </a:lnTo>
                  <a:lnTo>
                    <a:pt x="653224" y="41186"/>
                  </a:lnTo>
                  <a:lnTo>
                    <a:pt x="654304" y="43243"/>
                  </a:lnTo>
                  <a:lnTo>
                    <a:pt x="655472" y="45211"/>
                  </a:lnTo>
                  <a:lnTo>
                    <a:pt x="656069" y="48742"/>
                  </a:lnTo>
                  <a:lnTo>
                    <a:pt x="656069" y="53847"/>
                  </a:lnTo>
                  <a:lnTo>
                    <a:pt x="675779" y="53847"/>
                  </a:lnTo>
                  <a:lnTo>
                    <a:pt x="674541" y="43497"/>
                  </a:lnTo>
                  <a:lnTo>
                    <a:pt x="674510" y="43243"/>
                  </a:lnTo>
                  <a:lnTo>
                    <a:pt x="674387" y="42214"/>
                  </a:lnTo>
                  <a:lnTo>
                    <a:pt x="674264" y="41186"/>
                  </a:lnTo>
                  <a:lnTo>
                    <a:pt x="674141" y="401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4469485" y="5951207"/>
              <a:ext cx="2096135" cy="241935"/>
            </a:xfrm>
            <a:custGeom>
              <a:avLst/>
              <a:gdLst/>
              <a:ahLst/>
              <a:cxnLst/>
              <a:rect l="l" t="t" r="r" b="b"/>
              <a:pathLst>
                <a:path w="2096134" h="241935">
                  <a:moveTo>
                    <a:pt x="2095804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095804" y="241820"/>
                  </a:lnTo>
                  <a:lnTo>
                    <a:pt x="2095804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4462132" y="5943587"/>
              <a:ext cx="2110740" cy="249554"/>
            </a:xfrm>
            <a:custGeom>
              <a:avLst/>
              <a:gdLst/>
              <a:ahLst/>
              <a:cxnLst/>
              <a:rect l="l" t="t" r="r" b="b"/>
              <a:pathLst>
                <a:path w="2110740" h="249554">
                  <a:moveTo>
                    <a:pt x="2110511" y="266"/>
                  </a:moveTo>
                  <a:lnTo>
                    <a:pt x="2103158" y="266"/>
                  </a:lnTo>
                  <a:lnTo>
                    <a:pt x="2103158" y="0"/>
                  </a:lnTo>
                  <a:lnTo>
                    <a:pt x="2095804" y="0"/>
                  </a:lnTo>
                  <a:lnTo>
                    <a:pt x="2095804" y="14973"/>
                  </a:lnTo>
                  <a:lnTo>
                    <a:pt x="2095804" y="15240"/>
                  </a:lnTo>
                  <a:lnTo>
                    <a:pt x="2095804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095804" y="14973"/>
                  </a:lnTo>
                  <a:lnTo>
                    <a:pt x="2095804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2095804" y="249440"/>
                  </a:lnTo>
                  <a:lnTo>
                    <a:pt x="2103158" y="249440"/>
                  </a:lnTo>
                  <a:lnTo>
                    <a:pt x="2110511" y="249440"/>
                  </a:lnTo>
                  <a:lnTo>
                    <a:pt x="2110511" y="248920"/>
                  </a:lnTo>
                  <a:lnTo>
                    <a:pt x="2103158" y="248920"/>
                  </a:lnTo>
                  <a:lnTo>
                    <a:pt x="2103158" y="242570"/>
                  </a:lnTo>
                  <a:lnTo>
                    <a:pt x="2103158" y="15240"/>
                  </a:lnTo>
                  <a:lnTo>
                    <a:pt x="2103158" y="7620"/>
                  </a:lnTo>
                  <a:lnTo>
                    <a:pt x="2110511" y="7620"/>
                  </a:lnTo>
                  <a:lnTo>
                    <a:pt x="2110511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0" name="object 360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151222" y="6001739"/>
              <a:ext cx="732307" cy="146672"/>
            </a:xfrm>
            <a:prstGeom prst="rect">
              <a:avLst/>
            </a:prstGeom>
          </p:spPr>
        </p:pic>
        <p:sp>
          <p:nvSpPr>
            <p:cNvPr id="361" name="object 361" descr=""/>
            <p:cNvSpPr/>
            <p:nvPr/>
          </p:nvSpPr>
          <p:spPr>
            <a:xfrm>
              <a:off x="6565290" y="5951207"/>
              <a:ext cx="2095500" cy="241300"/>
            </a:xfrm>
            <a:custGeom>
              <a:avLst/>
              <a:gdLst/>
              <a:ahLst/>
              <a:cxnLst/>
              <a:rect l="l" t="t" r="r" b="b"/>
              <a:pathLst>
                <a:path w="2095500" h="241300">
                  <a:moveTo>
                    <a:pt x="20955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2095500" y="241300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6557937" y="5943587"/>
              <a:ext cx="2110740" cy="256540"/>
            </a:xfrm>
            <a:custGeom>
              <a:avLst/>
              <a:gdLst/>
              <a:ahLst/>
              <a:cxnLst/>
              <a:rect l="l" t="t" r="r" b="b"/>
              <a:pathLst>
                <a:path w="2110740" h="256539">
                  <a:moveTo>
                    <a:pt x="2110206" y="266"/>
                  </a:moveTo>
                  <a:lnTo>
                    <a:pt x="2102853" y="266"/>
                  </a:lnTo>
                  <a:lnTo>
                    <a:pt x="2102853" y="0"/>
                  </a:lnTo>
                  <a:lnTo>
                    <a:pt x="2095500" y="0"/>
                  </a:lnTo>
                  <a:lnTo>
                    <a:pt x="2095500" y="14973"/>
                  </a:lnTo>
                  <a:lnTo>
                    <a:pt x="2095500" y="15240"/>
                  </a:lnTo>
                  <a:lnTo>
                    <a:pt x="2095500" y="241300"/>
                  </a:lnTo>
                  <a:lnTo>
                    <a:pt x="2095500" y="241566"/>
                  </a:lnTo>
                  <a:lnTo>
                    <a:pt x="14706" y="241566"/>
                  </a:lnTo>
                  <a:lnTo>
                    <a:pt x="14706" y="241300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095500" y="14973"/>
                  </a:lnTo>
                  <a:lnTo>
                    <a:pt x="2095500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130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7353" y="256540"/>
                  </a:lnTo>
                  <a:lnTo>
                    <a:pt x="2102853" y="256540"/>
                  </a:lnTo>
                  <a:lnTo>
                    <a:pt x="2102853" y="248920"/>
                  </a:lnTo>
                  <a:lnTo>
                    <a:pt x="2102853" y="241300"/>
                  </a:lnTo>
                  <a:lnTo>
                    <a:pt x="2102853" y="15240"/>
                  </a:lnTo>
                  <a:lnTo>
                    <a:pt x="2102853" y="7620"/>
                  </a:lnTo>
                  <a:lnTo>
                    <a:pt x="2110206" y="7620"/>
                  </a:lnTo>
                  <a:lnTo>
                    <a:pt x="2110206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3" name="object 36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48378" y="6001477"/>
              <a:ext cx="729361" cy="146672"/>
            </a:xfrm>
            <a:prstGeom prst="rect">
              <a:avLst/>
            </a:prstGeom>
          </p:spPr>
        </p:pic>
        <p:sp>
          <p:nvSpPr>
            <p:cNvPr id="364" name="object 364" descr=""/>
            <p:cNvSpPr/>
            <p:nvPr/>
          </p:nvSpPr>
          <p:spPr>
            <a:xfrm>
              <a:off x="8660790" y="5951207"/>
              <a:ext cx="2096135" cy="241935"/>
            </a:xfrm>
            <a:custGeom>
              <a:avLst/>
              <a:gdLst/>
              <a:ahLst/>
              <a:cxnLst/>
              <a:rect l="l" t="t" r="r" b="b"/>
              <a:pathLst>
                <a:path w="2096134" h="241935">
                  <a:moveTo>
                    <a:pt x="2095804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095804" y="241820"/>
                  </a:lnTo>
                  <a:lnTo>
                    <a:pt x="2095804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8653437" y="5943587"/>
              <a:ext cx="2110740" cy="257175"/>
            </a:xfrm>
            <a:custGeom>
              <a:avLst/>
              <a:gdLst/>
              <a:ahLst/>
              <a:cxnLst/>
              <a:rect l="l" t="t" r="r" b="b"/>
              <a:pathLst>
                <a:path w="2110740" h="257175">
                  <a:moveTo>
                    <a:pt x="2110511" y="266"/>
                  </a:moveTo>
                  <a:lnTo>
                    <a:pt x="2103158" y="266"/>
                  </a:lnTo>
                  <a:lnTo>
                    <a:pt x="2103158" y="0"/>
                  </a:lnTo>
                  <a:lnTo>
                    <a:pt x="2095804" y="0"/>
                  </a:lnTo>
                  <a:lnTo>
                    <a:pt x="2095804" y="14973"/>
                  </a:lnTo>
                  <a:lnTo>
                    <a:pt x="2095804" y="15240"/>
                  </a:lnTo>
                  <a:lnTo>
                    <a:pt x="2095804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095804" y="14973"/>
                  </a:lnTo>
                  <a:lnTo>
                    <a:pt x="2095804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2095804" y="249440"/>
                  </a:lnTo>
                  <a:lnTo>
                    <a:pt x="2103158" y="249440"/>
                  </a:lnTo>
                  <a:lnTo>
                    <a:pt x="2103158" y="256794"/>
                  </a:lnTo>
                  <a:lnTo>
                    <a:pt x="2110511" y="256794"/>
                  </a:lnTo>
                  <a:lnTo>
                    <a:pt x="2110511" y="242570"/>
                  </a:lnTo>
                  <a:lnTo>
                    <a:pt x="2110511" y="242087"/>
                  </a:lnTo>
                  <a:lnTo>
                    <a:pt x="2110511" y="15240"/>
                  </a:lnTo>
                  <a:lnTo>
                    <a:pt x="2103158" y="15240"/>
                  </a:lnTo>
                  <a:lnTo>
                    <a:pt x="2103158" y="14973"/>
                  </a:lnTo>
                  <a:lnTo>
                    <a:pt x="2110511" y="14973"/>
                  </a:lnTo>
                  <a:lnTo>
                    <a:pt x="2110511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6" name="object 366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342451" y="6001739"/>
              <a:ext cx="732424" cy="146672"/>
            </a:xfrm>
            <a:prstGeom prst="rect">
              <a:avLst/>
            </a:prstGeom>
          </p:spPr>
        </p:pic>
        <p:sp>
          <p:nvSpPr>
            <p:cNvPr id="367" name="object 367" descr=""/>
            <p:cNvSpPr/>
            <p:nvPr/>
          </p:nvSpPr>
          <p:spPr>
            <a:xfrm>
              <a:off x="3421583" y="6193027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421583" y="6185407"/>
              <a:ext cx="1055370" cy="249554"/>
            </a:xfrm>
            <a:custGeom>
              <a:avLst/>
              <a:gdLst/>
              <a:ahLst/>
              <a:cxnLst/>
              <a:rect l="l" t="t" r="r" b="b"/>
              <a:pathLst>
                <a:path w="1055370" h="249554">
                  <a:moveTo>
                    <a:pt x="1047902" y="15252"/>
                  </a:moveTo>
                  <a:lnTo>
                    <a:pt x="1040549" y="15252"/>
                  </a:lnTo>
                  <a:lnTo>
                    <a:pt x="1040549" y="242087"/>
                  </a:lnTo>
                  <a:lnTo>
                    <a:pt x="7353" y="242087"/>
                  </a:lnTo>
                  <a:lnTo>
                    <a:pt x="7353" y="15252"/>
                  </a:lnTo>
                  <a:lnTo>
                    <a:pt x="0" y="15252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040549" y="249440"/>
                  </a:lnTo>
                  <a:lnTo>
                    <a:pt x="1047902" y="249440"/>
                  </a:lnTo>
                  <a:lnTo>
                    <a:pt x="1047902" y="248920"/>
                  </a:lnTo>
                  <a:lnTo>
                    <a:pt x="1047902" y="242570"/>
                  </a:lnTo>
                  <a:lnTo>
                    <a:pt x="1047902" y="15252"/>
                  </a:lnTo>
                  <a:close/>
                </a:path>
                <a:path w="1055370" h="249554">
                  <a:moveTo>
                    <a:pt x="1055255" y="266"/>
                  </a:moveTo>
                  <a:lnTo>
                    <a:pt x="1047902" y="266"/>
                  </a:lnTo>
                  <a:lnTo>
                    <a:pt x="1047902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7353" y="15240"/>
                  </a:lnTo>
                  <a:lnTo>
                    <a:pt x="7353" y="14973"/>
                  </a:lnTo>
                  <a:lnTo>
                    <a:pt x="1040549" y="14973"/>
                  </a:lnTo>
                  <a:lnTo>
                    <a:pt x="1040549" y="15240"/>
                  </a:lnTo>
                  <a:lnTo>
                    <a:pt x="1047902" y="15240"/>
                  </a:lnTo>
                  <a:lnTo>
                    <a:pt x="1047902" y="7620"/>
                  </a:lnTo>
                  <a:lnTo>
                    <a:pt x="1055255" y="7620"/>
                  </a:lnTo>
                  <a:lnTo>
                    <a:pt x="1055255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652236" y="6265612"/>
              <a:ext cx="581025" cy="110489"/>
            </a:xfrm>
            <a:custGeom>
              <a:avLst/>
              <a:gdLst/>
              <a:ahLst/>
              <a:cxnLst/>
              <a:rect l="l" t="t" r="r" b="b"/>
              <a:pathLst>
                <a:path w="581025" h="110489">
                  <a:moveTo>
                    <a:pt x="58673" y="0"/>
                  </a:moveTo>
                  <a:lnTo>
                    <a:pt x="50672" y="0"/>
                  </a:lnTo>
                  <a:lnTo>
                    <a:pt x="43136" y="433"/>
                  </a:lnTo>
                  <a:lnTo>
                    <a:pt x="9482" y="20367"/>
                  </a:lnTo>
                  <a:lnTo>
                    <a:pt x="0" y="55181"/>
                  </a:lnTo>
                  <a:lnTo>
                    <a:pt x="373" y="62979"/>
                  </a:lnTo>
                  <a:lnTo>
                    <a:pt x="18236" y="99697"/>
                  </a:lnTo>
                  <a:lnTo>
                    <a:pt x="50672" y="110350"/>
                  </a:lnTo>
                  <a:lnTo>
                    <a:pt x="58673" y="110350"/>
                  </a:lnTo>
                  <a:lnTo>
                    <a:pt x="65849" y="109004"/>
                  </a:lnTo>
                  <a:lnTo>
                    <a:pt x="78651" y="103555"/>
                  </a:lnTo>
                  <a:lnTo>
                    <a:pt x="83992" y="99697"/>
                  </a:lnTo>
                  <a:lnTo>
                    <a:pt x="89243" y="93649"/>
                  </a:lnTo>
                  <a:lnTo>
                    <a:pt x="43713" y="93649"/>
                  </a:lnTo>
                  <a:lnTo>
                    <a:pt x="37833" y="92075"/>
                  </a:lnTo>
                  <a:lnTo>
                    <a:pt x="18633" y="63137"/>
                  </a:lnTo>
                  <a:lnTo>
                    <a:pt x="18686" y="47218"/>
                  </a:lnTo>
                  <a:lnTo>
                    <a:pt x="19875" y="40614"/>
                  </a:lnTo>
                  <a:lnTo>
                    <a:pt x="22288" y="34874"/>
                  </a:lnTo>
                  <a:lnTo>
                    <a:pt x="24688" y="29083"/>
                  </a:lnTo>
                  <a:lnTo>
                    <a:pt x="28270" y="24625"/>
                  </a:lnTo>
                  <a:lnTo>
                    <a:pt x="37833" y="18300"/>
                  </a:lnTo>
                  <a:lnTo>
                    <a:pt x="43713" y="16700"/>
                  </a:lnTo>
                  <a:lnTo>
                    <a:pt x="89183" y="16700"/>
                  </a:lnTo>
                  <a:lnTo>
                    <a:pt x="84048" y="10718"/>
                  </a:lnTo>
                  <a:lnTo>
                    <a:pt x="78791" y="6921"/>
                  </a:lnTo>
                  <a:lnTo>
                    <a:pt x="65849" y="1384"/>
                  </a:lnTo>
                  <a:lnTo>
                    <a:pt x="58673" y="0"/>
                  </a:lnTo>
                  <a:close/>
                </a:path>
                <a:path w="581025" h="110489">
                  <a:moveTo>
                    <a:pt x="80467" y="71577"/>
                  </a:moveTo>
                  <a:lnTo>
                    <a:pt x="78358" y="78638"/>
                  </a:lnTo>
                  <a:lnTo>
                    <a:pt x="74802" y="84086"/>
                  </a:lnTo>
                  <a:lnTo>
                    <a:pt x="64795" y="91732"/>
                  </a:lnTo>
                  <a:lnTo>
                    <a:pt x="58419" y="93649"/>
                  </a:lnTo>
                  <a:lnTo>
                    <a:pt x="89243" y="93649"/>
                  </a:lnTo>
                  <a:lnTo>
                    <a:pt x="92824" y="89509"/>
                  </a:lnTo>
                  <a:lnTo>
                    <a:pt x="96138" y="83477"/>
                  </a:lnTo>
                  <a:lnTo>
                    <a:pt x="98348" y="76504"/>
                  </a:lnTo>
                  <a:lnTo>
                    <a:pt x="80467" y="71577"/>
                  </a:lnTo>
                  <a:close/>
                </a:path>
                <a:path w="581025" h="110489">
                  <a:moveTo>
                    <a:pt x="89183" y="16700"/>
                  </a:moveTo>
                  <a:lnTo>
                    <a:pt x="58419" y="16700"/>
                  </a:lnTo>
                  <a:lnTo>
                    <a:pt x="64795" y="18618"/>
                  </a:lnTo>
                  <a:lnTo>
                    <a:pt x="74802" y="26263"/>
                  </a:lnTo>
                  <a:lnTo>
                    <a:pt x="78358" y="31711"/>
                  </a:lnTo>
                  <a:lnTo>
                    <a:pt x="80467" y="38773"/>
                  </a:lnTo>
                  <a:lnTo>
                    <a:pt x="98348" y="33845"/>
                  </a:lnTo>
                  <a:lnTo>
                    <a:pt x="96138" y="26885"/>
                  </a:lnTo>
                  <a:lnTo>
                    <a:pt x="92824" y="20866"/>
                  </a:lnTo>
                  <a:lnTo>
                    <a:pt x="89183" y="16700"/>
                  </a:lnTo>
                  <a:close/>
                </a:path>
                <a:path w="581025" h="110489">
                  <a:moveTo>
                    <a:pt x="126339" y="2209"/>
                  </a:moveTo>
                  <a:lnTo>
                    <a:pt x="108610" y="2209"/>
                  </a:lnTo>
                  <a:lnTo>
                    <a:pt x="108610" y="108140"/>
                  </a:lnTo>
                  <a:lnTo>
                    <a:pt x="126339" y="108140"/>
                  </a:lnTo>
                  <a:lnTo>
                    <a:pt x="126339" y="63411"/>
                  </a:lnTo>
                  <a:lnTo>
                    <a:pt x="194157" y="63411"/>
                  </a:lnTo>
                  <a:lnTo>
                    <a:pt x="194157" y="46786"/>
                  </a:lnTo>
                  <a:lnTo>
                    <a:pt x="126339" y="46786"/>
                  </a:lnTo>
                  <a:lnTo>
                    <a:pt x="126339" y="2209"/>
                  </a:lnTo>
                  <a:close/>
                </a:path>
                <a:path w="581025" h="110489">
                  <a:moveTo>
                    <a:pt x="194157" y="63411"/>
                  </a:moveTo>
                  <a:lnTo>
                    <a:pt x="176504" y="63411"/>
                  </a:lnTo>
                  <a:lnTo>
                    <a:pt x="176504" y="108140"/>
                  </a:lnTo>
                  <a:lnTo>
                    <a:pt x="194157" y="108140"/>
                  </a:lnTo>
                  <a:lnTo>
                    <a:pt x="194157" y="63411"/>
                  </a:lnTo>
                  <a:close/>
                </a:path>
                <a:path w="581025" h="110489">
                  <a:moveTo>
                    <a:pt x="194157" y="2209"/>
                  </a:moveTo>
                  <a:lnTo>
                    <a:pt x="176504" y="2209"/>
                  </a:lnTo>
                  <a:lnTo>
                    <a:pt x="176504" y="46786"/>
                  </a:lnTo>
                  <a:lnTo>
                    <a:pt x="194157" y="46786"/>
                  </a:lnTo>
                  <a:lnTo>
                    <a:pt x="194157" y="2209"/>
                  </a:lnTo>
                  <a:close/>
                </a:path>
                <a:path w="581025" h="110489">
                  <a:moveTo>
                    <a:pt x="272681" y="2209"/>
                  </a:moveTo>
                  <a:lnTo>
                    <a:pt x="208902" y="2209"/>
                  </a:lnTo>
                  <a:lnTo>
                    <a:pt x="208902" y="108140"/>
                  </a:lnTo>
                  <a:lnTo>
                    <a:pt x="226631" y="108140"/>
                  </a:lnTo>
                  <a:lnTo>
                    <a:pt x="226631" y="64008"/>
                  </a:lnTo>
                  <a:lnTo>
                    <a:pt x="263855" y="64008"/>
                  </a:lnTo>
                  <a:lnTo>
                    <a:pt x="263855" y="46355"/>
                  </a:lnTo>
                  <a:lnTo>
                    <a:pt x="226631" y="46355"/>
                  </a:lnTo>
                  <a:lnTo>
                    <a:pt x="226631" y="19939"/>
                  </a:lnTo>
                  <a:lnTo>
                    <a:pt x="272681" y="19939"/>
                  </a:lnTo>
                  <a:lnTo>
                    <a:pt x="272681" y="2209"/>
                  </a:lnTo>
                  <a:close/>
                </a:path>
                <a:path w="581025" h="110489">
                  <a:moveTo>
                    <a:pt x="340080" y="21564"/>
                  </a:moveTo>
                  <a:lnTo>
                    <a:pt x="321983" y="21564"/>
                  </a:lnTo>
                  <a:lnTo>
                    <a:pt x="321983" y="108140"/>
                  </a:lnTo>
                  <a:lnTo>
                    <a:pt x="340080" y="108140"/>
                  </a:lnTo>
                  <a:lnTo>
                    <a:pt x="340080" y="21564"/>
                  </a:lnTo>
                  <a:close/>
                </a:path>
                <a:path w="581025" h="110489">
                  <a:moveTo>
                    <a:pt x="340080" y="2209"/>
                  </a:moveTo>
                  <a:lnTo>
                    <a:pt x="321983" y="2209"/>
                  </a:lnTo>
                  <a:lnTo>
                    <a:pt x="302120" y="14135"/>
                  </a:lnTo>
                  <a:lnTo>
                    <a:pt x="302120" y="33693"/>
                  </a:lnTo>
                  <a:lnTo>
                    <a:pt x="321983" y="21564"/>
                  </a:lnTo>
                  <a:lnTo>
                    <a:pt x="340080" y="21564"/>
                  </a:lnTo>
                  <a:lnTo>
                    <a:pt x="340080" y="2209"/>
                  </a:lnTo>
                  <a:close/>
                </a:path>
                <a:path w="581025" h="110489">
                  <a:moveTo>
                    <a:pt x="377443" y="89966"/>
                  </a:moveTo>
                  <a:lnTo>
                    <a:pt x="359270" y="89966"/>
                  </a:lnTo>
                  <a:lnTo>
                    <a:pt x="359270" y="108140"/>
                  </a:lnTo>
                  <a:lnTo>
                    <a:pt x="377443" y="108140"/>
                  </a:lnTo>
                  <a:lnTo>
                    <a:pt x="377443" y="89966"/>
                  </a:lnTo>
                  <a:close/>
                </a:path>
                <a:path w="581025" h="110489">
                  <a:moveTo>
                    <a:pt x="409244" y="79527"/>
                  </a:moveTo>
                  <a:lnTo>
                    <a:pt x="392188" y="84086"/>
                  </a:lnTo>
                  <a:lnTo>
                    <a:pt x="393523" y="88912"/>
                  </a:lnTo>
                  <a:lnTo>
                    <a:pt x="393611" y="89230"/>
                  </a:lnTo>
                  <a:lnTo>
                    <a:pt x="421246" y="110350"/>
                  </a:lnTo>
                  <a:lnTo>
                    <a:pt x="433108" y="110350"/>
                  </a:lnTo>
                  <a:lnTo>
                    <a:pt x="439242" y="108750"/>
                  </a:lnTo>
                  <a:lnTo>
                    <a:pt x="450621" y="102374"/>
                  </a:lnTo>
                  <a:lnTo>
                    <a:pt x="455155" y="98056"/>
                  </a:lnTo>
                  <a:lnTo>
                    <a:pt x="458075" y="93357"/>
                  </a:lnTo>
                  <a:lnTo>
                    <a:pt x="424548" y="93357"/>
                  </a:lnTo>
                  <a:lnTo>
                    <a:pt x="421970" y="92786"/>
                  </a:lnTo>
                  <a:lnTo>
                    <a:pt x="416979" y="90538"/>
                  </a:lnTo>
                  <a:lnTo>
                    <a:pt x="414820" y="88912"/>
                  </a:lnTo>
                  <a:lnTo>
                    <a:pt x="411187" y="84696"/>
                  </a:lnTo>
                  <a:lnTo>
                    <a:pt x="409943" y="82270"/>
                  </a:lnTo>
                  <a:lnTo>
                    <a:pt x="409244" y="79527"/>
                  </a:lnTo>
                  <a:close/>
                </a:path>
                <a:path w="581025" h="110489">
                  <a:moveTo>
                    <a:pt x="458828" y="56210"/>
                  </a:moveTo>
                  <a:lnTo>
                    <a:pt x="430529" y="56210"/>
                  </a:lnTo>
                  <a:lnTo>
                    <a:pt x="433628" y="57035"/>
                  </a:lnTo>
                  <a:lnTo>
                    <a:pt x="436473" y="58712"/>
                  </a:lnTo>
                  <a:lnTo>
                    <a:pt x="439356" y="60375"/>
                  </a:lnTo>
                  <a:lnTo>
                    <a:pt x="441642" y="62636"/>
                  </a:lnTo>
                  <a:lnTo>
                    <a:pt x="443306" y="65481"/>
                  </a:lnTo>
                  <a:lnTo>
                    <a:pt x="445020" y="68275"/>
                  </a:lnTo>
                  <a:lnTo>
                    <a:pt x="445884" y="71361"/>
                  </a:lnTo>
                  <a:lnTo>
                    <a:pt x="445884" y="78079"/>
                  </a:lnTo>
                  <a:lnTo>
                    <a:pt x="436537" y="90855"/>
                  </a:lnTo>
                  <a:lnTo>
                    <a:pt x="433518" y="92621"/>
                  </a:lnTo>
                  <a:lnTo>
                    <a:pt x="433315" y="92621"/>
                  </a:lnTo>
                  <a:lnTo>
                    <a:pt x="430580" y="93357"/>
                  </a:lnTo>
                  <a:lnTo>
                    <a:pt x="458075" y="93357"/>
                  </a:lnTo>
                  <a:lnTo>
                    <a:pt x="461975" y="87172"/>
                  </a:lnTo>
                  <a:lnTo>
                    <a:pt x="463689" y="81216"/>
                  </a:lnTo>
                  <a:lnTo>
                    <a:pt x="463689" y="68275"/>
                  </a:lnTo>
                  <a:lnTo>
                    <a:pt x="462428" y="63119"/>
                  </a:lnTo>
                  <a:lnTo>
                    <a:pt x="462308" y="62636"/>
                  </a:lnTo>
                  <a:lnTo>
                    <a:pt x="462216" y="62268"/>
                  </a:lnTo>
                  <a:lnTo>
                    <a:pt x="458828" y="56210"/>
                  </a:lnTo>
                  <a:close/>
                </a:path>
                <a:path w="581025" h="110489">
                  <a:moveTo>
                    <a:pt x="456552" y="2209"/>
                  </a:moveTo>
                  <a:lnTo>
                    <a:pt x="399021" y="2209"/>
                  </a:lnTo>
                  <a:lnTo>
                    <a:pt x="395901" y="56210"/>
                  </a:lnTo>
                  <a:lnTo>
                    <a:pt x="395782" y="58267"/>
                  </a:lnTo>
                  <a:lnTo>
                    <a:pt x="410946" y="63119"/>
                  </a:lnTo>
                  <a:lnTo>
                    <a:pt x="412661" y="61163"/>
                  </a:lnTo>
                  <a:lnTo>
                    <a:pt x="414870" y="59512"/>
                  </a:lnTo>
                  <a:lnTo>
                    <a:pt x="420255" y="56870"/>
                  </a:lnTo>
                  <a:lnTo>
                    <a:pt x="423468" y="56210"/>
                  </a:lnTo>
                  <a:lnTo>
                    <a:pt x="458828" y="56210"/>
                  </a:lnTo>
                  <a:lnTo>
                    <a:pt x="456374" y="51765"/>
                  </a:lnTo>
                  <a:lnTo>
                    <a:pt x="452335" y="47650"/>
                  </a:lnTo>
                  <a:lnTo>
                    <a:pt x="447545" y="44881"/>
                  </a:lnTo>
                  <a:lnTo>
                    <a:pt x="413143" y="44881"/>
                  </a:lnTo>
                  <a:lnTo>
                    <a:pt x="414769" y="18834"/>
                  </a:lnTo>
                  <a:lnTo>
                    <a:pt x="456552" y="18834"/>
                  </a:lnTo>
                  <a:lnTo>
                    <a:pt x="456552" y="2209"/>
                  </a:lnTo>
                  <a:close/>
                </a:path>
                <a:path w="581025" h="110489">
                  <a:moveTo>
                    <a:pt x="436143" y="40170"/>
                  </a:moveTo>
                  <a:lnTo>
                    <a:pt x="426885" y="40170"/>
                  </a:lnTo>
                  <a:lnTo>
                    <a:pt x="424065" y="40589"/>
                  </a:lnTo>
                  <a:lnTo>
                    <a:pt x="418325" y="42202"/>
                  </a:lnTo>
                  <a:lnTo>
                    <a:pt x="415645" y="43357"/>
                  </a:lnTo>
                  <a:lnTo>
                    <a:pt x="413143" y="44881"/>
                  </a:lnTo>
                  <a:lnTo>
                    <a:pt x="447545" y="44881"/>
                  </a:lnTo>
                  <a:lnTo>
                    <a:pt x="441985" y="41668"/>
                  </a:lnTo>
                  <a:lnTo>
                    <a:pt x="436143" y="40170"/>
                  </a:lnTo>
                  <a:close/>
                </a:path>
                <a:path w="581025" h="110489">
                  <a:moveTo>
                    <a:pt x="491413" y="2209"/>
                  </a:moveTo>
                  <a:lnTo>
                    <a:pt x="475449" y="2209"/>
                  </a:lnTo>
                  <a:lnTo>
                    <a:pt x="475449" y="108140"/>
                  </a:lnTo>
                  <a:lnTo>
                    <a:pt x="492074" y="108140"/>
                  </a:lnTo>
                  <a:lnTo>
                    <a:pt x="492074" y="40246"/>
                  </a:lnTo>
                  <a:lnTo>
                    <a:pt x="509981" y="40246"/>
                  </a:lnTo>
                  <a:lnTo>
                    <a:pt x="491413" y="2209"/>
                  </a:lnTo>
                  <a:close/>
                </a:path>
                <a:path w="581025" h="110489">
                  <a:moveTo>
                    <a:pt x="509981" y="40246"/>
                  </a:moveTo>
                  <a:lnTo>
                    <a:pt x="492074" y="40246"/>
                  </a:lnTo>
                  <a:lnTo>
                    <a:pt x="524509" y="108140"/>
                  </a:lnTo>
                  <a:lnTo>
                    <a:pt x="531571" y="108140"/>
                  </a:lnTo>
                  <a:lnTo>
                    <a:pt x="546367" y="77241"/>
                  </a:lnTo>
                  <a:lnTo>
                    <a:pt x="528040" y="77241"/>
                  </a:lnTo>
                  <a:lnTo>
                    <a:pt x="509981" y="40246"/>
                  </a:lnTo>
                  <a:close/>
                </a:path>
                <a:path w="581025" h="110489">
                  <a:moveTo>
                    <a:pt x="580643" y="40246"/>
                  </a:moveTo>
                  <a:lnTo>
                    <a:pt x="564083" y="40246"/>
                  </a:lnTo>
                  <a:lnTo>
                    <a:pt x="564083" y="108140"/>
                  </a:lnTo>
                  <a:lnTo>
                    <a:pt x="580643" y="108140"/>
                  </a:lnTo>
                  <a:lnTo>
                    <a:pt x="580643" y="40246"/>
                  </a:lnTo>
                  <a:close/>
                </a:path>
                <a:path w="581025" h="110489">
                  <a:moveTo>
                    <a:pt x="580643" y="2209"/>
                  </a:moveTo>
                  <a:lnTo>
                    <a:pt x="564680" y="2209"/>
                  </a:lnTo>
                  <a:lnTo>
                    <a:pt x="528040" y="77241"/>
                  </a:lnTo>
                  <a:lnTo>
                    <a:pt x="546367" y="77241"/>
                  </a:lnTo>
                  <a:lnTo>
                    <a:pt x="564083" y="40246"/>
                  </a:lnTo>
                  <a:lnTo>
                    <a:pt x="580643" y="40246"/>
                  </a:lnTo>
                  <a:lnTo>
                    <a:pt x="580643" y="220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469485" y="6193027"/>
              <a:ext cx="2096135" cy="241935"/>
            </a:xfrm>
            <a:custGeom>
              <a:avLst/>
              <a:gdLst/>
              <a:ahLst/>
              <a:cxnLst/>
              <a:rect l="l" t="t" r="r" b="b"/>
              <a:pathLst>
                <a:path w="2096134" h="241935">
                  <a:moveTo>
                    <a:pt x="2095804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095804" y="241820"/>
                  </a:lnTo>
                  <a:lnTo>
                    <a:pt x="2095804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462132" y="6185407"/>
              <a:ext cx="2110740" cy="249554"/>
            </a:xfrm>
            <a:custGeom>
              <a:avLst/>
              <a:gdLst/>
              <a:ahLst/>
              <a:cxnLst/>
              <a:rect l="l" t="t" r="r" b="b"/>
              <a:pathLst>
                <a:path w="2110740" h="249554">
                  <a:moveTo>
                    <a:pt x="2110511" y="266"/>
                  </a:moveTo>
                  <a:lnTo>
                    <a:pt x="2103158" y="266"/>
                  </a:lnTo>
                  <a:lnTo>
                    <a:pt x="2103158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2095804" y="249440"/>
                  </a:lnTo>
                  <a:lnTo>
                    <a:pt x="2103158" y="249440"/>
                  </a:lnTo>
                  <a:lnTo>
                    <a:pt x="2103158" y="248920"/>
                  </a:lnTo>
                  <a:lnTo>
                    <a:pt x="2103158" y="242570"/>
                  </a:lnTo>
                  <a:lnTo>
                    <a:pt x="2103158" y="15252"/>
                  </a:lnTo>
                  <a:lnTo>
                    <a:pt x="2095804" y="15252"/>
                  </a:lnTo>
                  <a:lnTo>
                    <a:pt x="2095804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095804" y="14973"/>
                  </a:lnTo>
                  <a:lnTo>
                    <a:pt x="2095804" y="15240"/>
                  </a:lnTo>
                  <a:lnTo>
                    <a:pt x="2103158" y="15240"/>
                  </a:lnTo>
                  <a:lnTo>
                    <a:pt x="2103158" y="7620"/>
                  </a:lnTo>
                  <a:lnTo>
                    <a:pt x="2110511" y="7620"/>
                  </a:lnTo>
                  <a:lnTo>
                    <a:pt x="2110511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5235235" y="6260645"/>
              <a:ext cx="558800" cy="110489"/>
            </a:xfrm>
            <a:custGeom>
              <a:avLst/>
              <a:gdLst/>
              <a:ahLst/>
              <a:cxnLst/>
              <a:rect l="l" t="t" r="r" b="b"/>
              <a:pathLst>
                <a:path w="558800" h="110489">
                  <a:moveTo>
                    <a:pt x="58673" y="0"/>
                  </a:moveTo>
                  <a:lnTo>
                    <a:pt x="50672" y="0"/>
                  </a:lnTo>
                  <a:lnTo>
                    <a:pt x="43136" y="433"/>
                  </a:lnTo>
                  <a:lnTo>
                    <a:pt x="9482" y="20367"/>
                  </a:lnTo>
                  <a:lnTo>
                    <a:pt x="0" y="55181"/>
                  </a:lnTo>
                  <a:lnTo>
                    <a:pt x="373" y="62979"/>
                  </a:lnTo>
                  <a:lnTo>
                    <a:pt x="18236" y="99697"/>
                  </a:lnTo>
                  <a:lnTo>
                    <a:pt x="50672" y="110350"/>
                  </a:lnTo>
                  <a:lnTo>
                    <a:pt x="58673" y="110350"/>
                  </a:lnTo>
                  <a:lnTo>
                    <a:pt x="65849" y="109004"/>
                  </a:lnTo>
                  <a:lnTo>
                    <a:pt x="78651" y="103555"/>
                  </a:lnTo>
                  <a:lnTo>
                    <a:pt x="83992" y="99697"/>
                  </a:lnTo>
                  <a:lnTo>
                    <a:pt x="89243" y="93649"/>
                  </a:lnTo>
                  <a:lnTo>
                    <a:pt x="43713" y="93649"/>
                  </a:lnTo>
                  <a:lnTo>
                    <a:pt x="37833" y="92075"/>
                  </a:lnTo>
                  <a:lnTo>
                    <a:pt x="18633" y="63137"/>
                  </a:lnTo>
                  <a:lnTo>
                    <a:pt x="18686" y="47218"/>
                  </a:lnTo>
                  <a:lnTo>
                    <a:pt x="19875" y="40614"/>
                  </a:lnTo>
                  <a:lnTo>
                    <a:pt x="22288" y="34874"/>
                  </a:lnTo>
                  <a:lnTo>
                    <a:pt x="24688" y="29083"/>
                  </a:lnTo>
                  <a:lnTo>
                    <a:pt x="28270" y="24625"/>
                  </a:lnTo>
                  <a:lnTo>
                    <a:pt x="37833" y="18300"/>
                  </a:lnTo>
                  <a:lnTo>
                    <a:pt x="43713" y="16700"/>
                  </a:lnTo>
                  <a:lnTo>
                    <a:pt x="89183" y="16700"/>
                  </a:lnTo>
                  <a:lnTo>
                    <a:pt x="84048" y="10718"/>
                  </a:lnTo>
                  <a:lnTo>
                    <a:pt x="78791" y="6921"/>
                  </a:lnTo>
                  <a:lnTo>
                    <a:pt x="65849" y="1384"/>
                  </a:lnTo>
                  <a:lnTo>
                    <a:pt x="58673" y="0"/>
                  </a:lnTo>
                  <a:close/>
                </a:path>
                <a:path w="558800" h="110489">
                  <a:moveTo>
                    <a:pt x="80467" y="71577"/>
                  </a:moveTo>
                  <a:lnTo>
                    <a:pt x="78358" y="78638"/>
                  </a:lnTo>
                  <a:lnTo>
                    <a:pt x="74802" y="84086"/>
                  </a:lnTo>
                  <a:lnTo>
                    <a:pt x="64795" y="91732"/>
                  </a:lnTo>
                  <a:lnTo>
                    <a:pt x="58419" y="93649"/>
                  </a:lnTo>
                  <a:lnTo>
                    <a:pt x="89243" y="93649"/>
                  </a:lnTo>
                  <a:lnTo>
                    <a:pt x="92824" y="89509"/>
                  </a:lnTo>
                  <a:lnTo>
                    <a:pt x="96138" y="83477"/>
                  </a:lnTo>
                  <a:lnTo>
                    <a:pt x="98348" y="76504"/>
                  </a:lnTo>
                  <a:lnTo>
                    <a:pt x="80467" y="71577"/>
                  </a:lnTo>
                  <a:close/>
                </a:path>
                <a:path w="558800" h="110489">
                  <a:moveTo>
                    <a:pt x="89183" y="16700"/>
                  </a:moveTo>
                  <a:lnTo>
                    <a:pt x="58419" y="16700"/>
                  </a:lnTo>
                  <a:lnTo>
                    <a:pt x="64795" y="18618"/>
                  </a:lnTo>
                  <a:lnTo>
                    <a:pt x="74802" y="26263"/>
                  </a:lnTo>
                  <a:lnTo>
                    <a:pt x="78358" y="31711"/>
                  </a:lnTo>
                  <a:lnTo>
                    <a:pt x="80467" y="38773"/>
                  </a:lnTo>
                  <a:lnTo>
                    <a:pt x="98348" y="33845"/>
                  </a:lnTo>
                  <a:lnTo>
                    <a:pt x="96138" y="26885"/>
                  </a:lnTo>
                  <a:lnTo>
                    <a:pt x="92824" y="20866"/>
                  </a:lnTo>
                  <a:lnTo>
                    <a:pt x="89183" y="16700"/>
                  </a:lnTo>
                  <a:close/>
                </a:path>
                <a:path w="558800" h="110489">
                  <a:moveTo>
                    <a:pt x="126339" y="2209"/>
                  </a:moveTo>
                  <a:lnTo>
                    <a:pt x="108610" y="2209"/>
                  </a:lnTo>
                  <a:lnTo>
                    <a:pt x="108610" y="108140"/>
                  </a:lnTo>
                  <a:lnTo>
                    <a:pt x="126339" y="108140"/>
                  </a:lnTo>
                  <a:lnTo>
                    <a:pt x="126339" y="63411"/>
                  </a:lnTo>
                  <a:lnTo>
                    <a:pt x="194157" y="63411"/>
                  </a:lnTo>
                  <a:lnTo>
                    <a:pt x="194157" y="46786"/>
                  </a:lnTo>
                  <a:lnTo>
                    <a:pt x="126339" y="46786"/>
                  </a:lnTo>
                  <a:lnTo>
                    <a:pt x="126339" y="2209"/>
                  </a:lnTo>
                  <a:close/>
                </a:path>
                <a:path w="558800" h="110489">
                  <a:moveTo>
                    <a:pt x="194157" y="63411"/>
                  </a:moveTo>
                  <a:lnTo>
                    <a:pt x="176504" y="63411"/>
                  </a:lnTo>
                  <a:lnTo>
                    <a:pt x="176504" y="108140"/>
                  </a:lnTo>
                  <a:lnTo>
                    <a:pt x="194157" y="108140"/>
                  </a:lnTo>
                  <a:lnTo>
                    <a:pt x="194157" y="63411"/>
                  </a:lnTo>
                  <a:close/>
                </a:path>
                <a:path w="558800" h="110489">
                  <a:moveTo>
                    <a:pt x="194157" y="2209"/>
                  </a:moveTo>
                  <a:lnTo>
                    <a:pt x="176504" y="2209"/>
                  </a:lnTo>
                  <a:lnTo>
                    <a:pt x="176504" y="46786"/>
                  </a:lnTo>
                  <a:lnTo>
                    <a:pt x="194157" y="46786"/>
                  </a:lnTo>
                  <a:lnTo>
                    <a:pt x="194157" y="2209"/>
                  </a:lnTo>
                  <a:close/>
                </a:path>
                <a:path w="558800" h="110489">
                  <a:moveTo>
                    <a:pt x="272681" y="2209"/>
                  </a:moveTo>
                  <a:lnTo>
                    <a:pt x="208902" y="2209"/>
                  </a:lnTo>
                  <a:lnTo>
                    <a:pt x="208902" y="108140"/>
                  </a:lnTo>
                  <a:lnTo>
                    <a:pt x="226631" y="108140"/>
                  </a:lnTo>
                  <a:lnTo>
                    <a:pt x="226631" y="64008"/>
                  </a:lnTo>
                  <a:lnTo>
                    <a:pt x="263855" y="64008"/>
                  </a:lnTo>
                  <a:lnTo>
                    <a:pt x="263855" y="46355"/>
                  </a:lnTo>
                  <a:lnTo>
                    <a:pt x="226631" y="46355"/>
                  </a:lnTo>
                  <a:lnTo>
                    <a:pt x="226631" y="19939"/>
                  </a:lnTo>
                  <a:lnTo>
                    <a:pt x="272681" y="19939"/>
                  </a:lnTo>
                  <a:lnTo>
                    <a:pt x="272681" y="2209"/>
                  </a:lnTo>
                  <a:close/>
                </a:path>
                <a:path w="558800" h="110489">
                  <a:moveTo>
                    <a:pt x="340080" y="21564"/>
                  </a:moveTo>
                  <a:lnTo>
                    <a:pt x="321983" y="21564"/>
                  </a:lnTo>
                  <a:lnTo>
                    <a:pt x="321983" y="108140"/>
                  </a:lnTo>
                  <a:lnTo>
                    <a:pt x="340080" y="108140"/>
                  </a:lnTo>
                  <a:lnTo>
                    <a:pt x="340080" y="21564"/>
                  </a:lnTo>
                  <a:close/>
                </a:path>
                <a:path w="558800" h="110489">
                  <a:moveTo>
                    <a:pt x="340080" y="2209"/>
                  </a:moveTo>
                  <a:lnTo>
                    <a:pt x="321983" y="2209"/>
                  </a:lnTo>
                  <a:lnTo>
                    <a:pt x="302120" y="14135"/>
                  </a:lnTo>
                  <a:lnTo>
                    <a:pt x="302120" y="33693"/>
                  </a:lnTo>
                  <a:lnTo>
                    <a:pt x="321983" y="21564"/>
                  </a:lnTo>
                  <a:lnTo>
                    <a:pt x="340080" y="21564"/>
                  </a:lnTo>
                  <a:lnTo>
                    <a:pt x="340080" y="2209"/>
                  </a:lnTo>
                  <a:close/>
                </a:path>
                <a:path w="558800" h="110489">
                  <a:moveTo>
                    <a:pt x="407784" y="0"/>
                  </a:moveTo>
                  <a:lnTo>
                    <a:pt x="392874" y="0"/>
                  </a:lnTo>
                  <a:lnTo>
                    <a:pt x="386245" y="1625"/>
                  </a:lnTo>
                  <a:lnTo>
                    <a:pt x="374726" y="8051"/>
                  </a:lnTo>
                  <a:lnTo>
                    <a:pt x="370243" y="12534"/>
                  </a:lnTo>
                  <a:lnTo>
                    <a:pt x="363816" y="24053"/>
                  </a:lnTo>
                  <a:lnTo>
                    <a:pt x="362216" y="30657"/>
                  </a:lnTo>
                  <a:lnTo>
                    <a:pt x="362216" y="79692"/>
                  </a:lnTo>
                  <a:lnTo>
                    <a:pt x="392874" y="110350"/>
                  </a:lnTo>
                  <a:lnTo>
                    <a:pt x="407784" y="110350"/>
                  </a:lnTo>
                  <a:lnTo>
                    <a:pt x="414375" y="108750"/>
                  </a:lnTo>
                  <a:lnTo>
                    <a:pt x="425894" y="102323"/>
                  </a:lnTo>
                  <a:lnTo>
                    <a:pt x="430390" y="97840"/>
                  </a:lnTo>
                  <a:lnTo>
                    <a:pt x="432802" y="93497"/>
                  </a:lnTo>
                  <a:lnTo>
                    <a:pt x="396646" y="93497"/>
                  </a:lnTo>
                  <a:lnTo>
                    <a:pt x="393268" y="92621"/>
                  </a:lnTo>
                  <a:lnTo>
                    <a:pt x="380314" y="77165"/>
                  </a:lnTo>
                  <a:lnTo>
                    <a:pt x="380314" y="33108"/>
                  </a:lnTo>
                  <a:lnTo>
                    <a:pt x="396646" y="16700"/>
                  </a:lnTo>
                  <a:lnTo>
                    <a:pt x="432683" y="16700"/>
                  </a:lnTo>
                  <a:lnTo>
                    <a:pt x="430390" y="12534"/>
                  </a:lnTo>
                  <a:lnTo>
                    <a:pt x="425894" y="8051"/>
                  </a:lnTo>
                  <a:lnTo>
                    <a:pt x="420115" y="4864"/>
                  </a:lnTo>
                  <a:lnTo>
                    <a:pt x="414375" y="1625"/>
                  </a:lnTo>
                  <a:lnTo>
                    <a:pt x="407784" y="0"/>
                  </a:lnTo>
                  <a:close/>
                </a:path>
                <a:path w="558800" h="110489">
                  <a:moveTo>
                    <a:pt x="432683" y="16700"/>
                  </a:moveTo>
                  <a:lnTo>
                    <a:pt x="403999" y="16700"/>
                  </a:lnTo>
                  <a:lnTo>
                    <a:pt x="407365" y="17614"/>
                  </a:lnTo>
                  <a:lnTo>
                    <a:pt x="410400" y="19431"/>
                  </a:lnTo>
                  <a:lnTo>
                    <a:pt x="413486" y="21196"/>
                  </a:lnTo>
                  <a:lnTo>
                    <a:pt x="415924" y="23622"/>
                  </a:lnTo>
                  <a:lnTo>
                    <a:pt x="419455" y="29743"/>
                  </a:lnTo>
                  <a:lnTo>
                    <a:pt x="420331" y="33108"/>
                  </a:lnTo>
                  <a:lnTo>
                    <a:pt x="420331" y="77165"/>
                  </a:lnTo>
                  <a:lnTo>
                    <a:pt x="403999" y="93497"/>
                  </a:lnTo>
                  <a:lnTo>
                    <a:pt x="432802" y="93497"/>
                  </a:lnTo>
                  <a:lnTo>
                    <a:pt x="436816" y="86321"/>
                  </a:lnTo>
                  <a:lnTo>
                    <a:pt x="438429" y="79692"/>
                  </a:lnTo>
                  <a:lnTo>
                    <a:pt x="438429" y="30657"/>
                  </a:lnTo>
                  <a:lnTo>
                    <a:pt x="436816" y="24053"/>
                  </a:lnTo>
                  <a:lnTo>
                    <a:pt x="433577" y="18326"/>
                  </a:lnTo>
                  <a:lnTo>
                    <a:pt x="432683" y="16700"/>
                  </a:lnTo>
                  <a:close/>
                </a:path>
                <a:path w="558800" h="110489">
                  <a:moveTo>
                    <a:pt x="469137" y="2209"/>
                  </a:moveTo>
                  <a:lnTo>
                    <a:pt x="453174" y="2209"/>
                  </a:lnTo>
                  <a:lnTo>
                    <a:pt x="453174" y="108140"/>
                  </a:lnTo>
                  <a:lnTo>
                    <a:pt x="469798" y="108140"/>
                  </a:lnTo>
                  <a:lnTo>
                    <a:pt x="469798" y="40246"/>
                  </a:lnTo>
                  <a:lnTo>
                    <a:pt x="487705" y="40246"/>
                  </a:lnTo>
                  <a:lnTo>
                    <a:pt x="469137" y="2209"/>
                  </a:lnTo>
                  <a:close/>
                </a:path>
                <a:path w="558800" h="110489">
                  <a:moveTo>
                    <a:pt x="487705" y="40246"/>
                  </a:moveTo>
                  <a:lnTo>
                    <a:pt x="469798" y="40246"/>
                  </a:lnTo>
                  <a:lnTo>
                    <a:pt x="502234" y="108140"/>
                  </a:lnTo>
                  <a:lnTo>
                    <a:pt x="509295" y="108140"/>
                  </a:lnTo>
                  <a:lnTo>
                    <a:pt x="524091" y="77241"/>
                  </a:lnTo>
                  <a:lnTo>
                    <a:pt x="505764" y="77241"/>
                  </a:lnTo>
                  <a:lnTo>
                    <a:pt x="487705" y="40246"/>
                  </a:lnTo>
                  <a:close/>
                </a:path>
                <a:path w="558800" h="110489">
                  <a:moveTo>
                    <a:pt x="558368" y="40246"/>
                  </a:moveTo>
                  <a:lnTo>
                    <a:pt x="541807" y="40246"/>
                  </a:lnTo>
                  <a:lnTo>
                    <a:pt x="541807" y="108140"/>
                  </a:lnTo>
                  <a:lnTo>
                    <a:pt x="558368" y="108140"/>
                  </a:lnTo>
                  <a:lnTo>
                    <a:pt x="558368" y="40246"/>
                  </a:lnTo>
                  <a:close/>
                </a:path>
                <a:path w="558800" h="110489">
                  <a:moveTo>
                    <a:pt x="558368" y="2209"/>
                  </a:moveTo>
                  <a:lnTo>
                    <a:pt x="542404" y="2209"/>
                  </a:lnTo>
                  <a:lnTo>
                    <a:pt x="505764" y="77241"/>
                  </a:lnTo>
                  <a:lnTo>
                    <a:pt x="524091" y="77241"/>
                  </a:lnTo>
                  <a:lnTo>
                    <a:pt x="541807" y="40246"/>
                  </a:lnTo>
                  <a:lnTo>
                    <a:pt x="558368" y="40246"/>
                  </a:lnTo>
                  <a:lnTo>
                    <a:pt x="558368" y="220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6565290" y="6193027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6557937" y="6185407"/>
              <a:ext cx="1062990" cy="249554"/>
            </a:xfrm>
            <a:custGeom>
              <a:avLst/>
              <a:gdLst/>
              <a:ahLst/>
              <a:cxnLst/>
              <a:rect l="l" t="t" r="r" b="b"/>
              <a:pathLst>
                <a:path w="1062990" h="249554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52"/>
                  </a:lnTo>
                  <a:lnTo>
                    <a:pt x="1047902" y="15252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6795520" y="6260645"/>
              <a:ext cx="581660" cy="110489"/>
            </a:xfrm>
            <a:custGeom>
              <a:avLst/>
              <a:gdLst/>
              <a:ahLst/>
              <a:cxnLst/>
              <a:rect l="l" t="t" r="r" b="b"/>
              <a:pathLst>
                <a:path w="581659" h="110489">
                  <a:moveTo>
                    <a:pt x="58674" y="0"/>
                  </a:moveTo>
                  <a:lnTo>
                    <a:pt x="50673" y="0"/>
                  </a:lnTo>
                  <a:lnTo>
                    <a:pt x="43136" y="433"/>
                  </a:lnTo>
                  <a:lnTo>
                    <a:pt x="9482" y="20367"/>
                  </a:lnTo>
                  <a:lnTo>
                    <a:pt x="0" y="55181"/>
                  </a:lnTo>
                  <a:lnTo>
                    <a:pt x="373" y="62979"/>
                  </a:lnTo>
                  <a:lnTo>
                    <a:pt x="18236" y="99697"/>
                  </a:lnTo>
                  <a:lnTo>
                    <a:pt x="50673" y="110350"/>
                  </a:lnTo>
                  <a:lnTo>
                    <a:pt x="58674" y="110350"/>
                  </a:lnTo>
                  <a:lnTo>
                    <a:pt x="65849" y="109004"/>
                  </a:lnTo>
                  <a:lnTo>
                    <a:pt x="78651" y="103555"/>
                  </a:lnTo>
                  <a:lnTo>
                    <a:pt x="83992" y="99697"/>
                  </a:lnTo>
                  <a:lnTo>
                    <a:pt x="89243" y="93649"/>
                  </a:lnTo>
                  <a:lnTo>
                    <a:pt x="43713" y="93649"/>
                  </a:lnTo>
                  <a:lnTo>
                    <a:pt x="37833" y="92075"/>
                  </a:lnTo>
                  <a:lnTo>
                    <a:pt x="18633" y="63137"/>
                  </a:lnTo>
                  <a:lnTo>
                    <a:pt x="18686" y="47218"/>
                  </a:lnTo>
                  <a:lnTo>
                    <a:pt x="19875" y="40614"/>
                  </a:lnTo>
                  <a:lnTo>
                    <a:pt x="22288" y="34874"/>
                  </a:lnTo>
                  <a:lnTo>
                    <a:pt x="24688" y="29083"/>
                  </a:lnTo>
                  <a:lnTo>
                    <a:pt x="28270" y="24625"/>
                  </a:lnTo>
                  <a:lnTo>
                    <a:pt x="37833" y="18300"/>
                  </a:lnTo>
                  <a:lnTo>
                    <a:pt x="43713" y="16700"/>
                  </a:lnTo>
                  <a:lnTo>
                    <a:pt x="89183" y="16700"/>
                  </a:lnTo>
                  <a:lnTo>
                    <a:pt x="84048" y="10718"/>
                  </a:lnTo>
                  <a:lnTo>
                    <a:pt x="78791" y="6921"/>
                  </a:lnTo>
                  <a:lnTo>
                    <a:pt x="65849" y="1384"/>
                  </a:lnTo>
                  <a:lnTo>
                    <a:pt x="58674" y="0"/>
                  </a:lnTo>
                  <a:close/>
                </a:path>
                <a:path w="581659" h="110489">
                  <a:moveTo>
                    <a:pt x="80467" y="71577"/>
                  </a:moveTo>
                  <a:lnTo>
                    <a:pt x="78359" y="78638"/>
                  </a:lnTo>
                  <a:lnTo>
                    <a:pt x="74803" y="84086"/>
                  </a:lnTo>
                  <a:lnTo>
                    <a:pt x="64795" y="91732"/>
                  </a:lnTo>
                  <a:lnTo>
                    <a:pt x="58420" y="93649"/>
                  </a:lnTo>
                  <a:lnTo>
                    <a:pt x="89243" y="93649"/>
                  </a:lnTo>
                  <a:lnTo>
                    <a:pt x="92824" y="89509"/>
                  </a:lnTo>
                  <a:lnTo>
                    <a:pt x="96139" y="83477"/>
                  </a:lnTo>
                  <a:lnTo>
                    <a:pt x="98348" y="76504"/>
                  </a:lnTo>
                  <a:lnTo>
                    <a:pt x="80467" y="71577"/>
                  </a:lnTo>
                  <a:close/>
                </a:path>
                <a:path w="581659" h="110489">
                  <a:moveTo>
                    <a:pt x="89183" y="16700"/>
                  </a:moveTo>
                  <a:lnTo>
                    <a:pt x="58420" y="16700"/>
                  </a:lnTo>
                  <a:lnTo>
                    <a:pt x="64795" y="18618"/>
                  </a:lnTo>
                  <a:lnTo>
                    <a:pt x="74803" y="26263"/>
                  </a:lnTo>
                  <a:lnTo>
                    <a:pt x="78359" y="31711"/>
                  </a:lnTo>
                  <a:lnTo>
                    <a:pt x="80467" y="38773"/>
                  </a:lnTo>
                  <a:lnTo>
                    <a:pt x="98348" y="33845"/>
                  </a:lnTo>
                  <a:lnTo>
                    <a:pt x="96139" y="26885"/>
                  </a:lnTo>
                  <a:lnTo>
                    <a:pt x="92824" y="20866"/>
                  </a:lnTo>
                  <a:lnTo>
                    <a:pt x="89183" y="16700"/>
                  </a:lnTo>
                  <a:close/>
                </a:path>
                <a:path w="581659" h="110489">
                  <a:moveTo>
                    <a:pt x="126339" y="2209"/>
                  </a:moveTo>
                  <a:lnTo>
                    <a:pt x="108610" y="2209"/>
                  </a:lnTo>
                  <a:lnTo>
                    <a:pt x="108610" y="108140"/>
                  </a:lnTo>
                  <a:lnTo>
                    <a:pt x="126339" y="108140"/>
                  </a:lnTo>
                  <a:lnTo>
                    <a:pt x="126339" y="63411"/>
                  </a:lnTo>
                  <a:lnTo>
                    <a:pt x="194157" y="63411"/>
                  </a:lnTo>
                  <a:lnTo>
                    <a:pt x="194157" y="46786"/>
                  </a:lnTo>
                  <a:lnTo>
                    <a:pt x="126339" y="46786"/>
                  </a:lnTo>
                  <a:lnTo>
                    <a:pt x="126339" y="2209"/>
                  </a:lnTo>
                  <a:close/>
                </a:path>
                <a:path w="581659" h="110489">
                  <a:moveTo>
                    <a:pt x="194157" y="63411"/>
                  </a:moveTo>
                  <a:lnTo>
                    <a:pt x="176504" y="63411"/>
                  </a:lnTo>
                  <a:lnTo>
                    <a:pt x="176504" y="108140"/>
                  </a:lnTo>
                  <a:lnTo>
                    <a:pt x="194157" y="108140"/>
                  </a:lnTo>
                  <a:lnTo>
                    <a:pt x="194157" y="63411"/>
                  </a:lnTo>
                  <a:close/>
                </a:path>
                <a:path w="581659" h="110489">
                  <a:moveTo>
                    <a:pt x="194157" y="2209"/>
                  </a:moveTo>
                  <a:lnTo>
                    <a:pt x="176504" y="2209"/>
                  </a:lnTo>
                  <a:lnTo>
                    <a:pt x="176504" y="46786"/>
                  </a:lnTo>
                  <a:lnTo>
                    <a:pt x="194157" y="46786"/>
                  </a:lnTo>
                  <a:lnTo>
                    <a:pt x="194157" y="2209"/>
                  </a:lnTo>
                  <a:close/>
                </a:path>
                <a:path w="581659" h="110489">
                  <a:moveTo>
                    <a:pt x="272681" y="2209"/>
                  </a:moveTo>
                  <a:lnTo>
                    <a:pt x="208902" y="2209"/>
                  </a:lnTo>
                  <a:lnTo>
                    <a:pt x="208902" y="108140"/>
                  </a:lnTo>
                  <a:lnTo>
                    <a:pt x="226631" y="108140"/>
                  </a:lnTo>
                  <a:lnTo>
                    <a:pt x="226631" y="64008"/>
                  </a:lnTo>
                  <a:lnTo>
                    <a:pt x="263855" y="64008"/>
                  </a:lnTo>
                  <a:lnTo>
                    <a:pt x="263855" y="46355"/>
                  </a:lnTo>
                  <a:lnTo>
                    <a:pt x="226631" y="46355"/>
                  </a:lnTo>
                  <a:lnTo>
                    <a:pt x="226631" y="19939"/>
                  </a:lnTo>
                  <a:lnTo>
                    <a:pt x="272681" y="19939"/>
                  </a:lnTo>
                  <a:lnTo>
                    <a:pt x="272681" y="2209"/>
                  </a:lnTo>
                  <a:close/>
                </a:path>
                <a:path w="581659" h="110489">
                  <a:moveTo>
                    <a:pt x="368674" y="16700"/>
                  </a:moveTo>
                  <a:lnTo>
                    <a:pt x="341007" y="16700"/>
                  </a:lnTo>
                  <a:lnTo>
                    <a:pt x="344165" y="17564"/>
                  </a:lnTo>
                  <a:lnTo>
                    <a:pt x="346773" y="19126"/>
                  </a:lnTo>
                  <a:lnTo>
                    <a:pt x="349516" y="20701"/>
                  </a:lnTo>
                  <a:lnTo>
                    <a:pt x="351624" y="22910"/>
                  </a:lnTo>
                  <a:lnTo>
                    <a:pt x="353098" y="25755"/>
                  </a:lnTo>
                  <a:lnTo>
                    <a:pt x="354628" y="28575"/>
                  </a:lnTo>
                  <a:lnTo>
                    <a:pt x="355384" y="31788"/>
                  </a:lnTo>
                  <a:lnTo>
                    <a:pt x="355384" y="37909"/>
                  </a:lnTo>
                  <a:lnTo>
                    <a:pt x="354765" y="40246"/>
                  </a:lnTo>
                  <a:lnTo>
                    <a:pt x="354647" y="40690"/>
                  </a:lnTo>
                  <a:lnTo>
                    <a:pt x="351701" y="46278"/>
                  </a:lnTo>
                  <a:lnTo>
                    <a:pt x="349300" y="49174"/>
                  </a:lnTo>
                  <a:lnTo>
                    <a:pt x="300647" y="92544"/>
                  </a:lnTo>
                  <a:lnTo>
                    <a:pt x="300647" y="107988"/>
                  </a:lnTo>
                  <a:lnTo>
                    <a:pt x="373545" y="107988"/>
                  </a:lnTo>
                  <a:lnTo>
                    <a:pt x="373545" y="91300"/>
                  </a:lnTo>
                  <a:lnTo>
                    <a:pt x="328091" y="91300"/>
                  </a:lnTo>
                  <a:lnTo>
                    <a:pt x="359994" y="63068"/>
                  </a:lnTo>
                  <a:lnTo>
                    <a:pt x="373545" y="28575"/>
                  </a:lnTo>
                  <a:lnTo>
                    <a:pt x="372181" y="23177"/>
                  </a:lnTo>
                  <a:lnTo>
                    <a:pt x="372114" y="22910"/>
                  </a:lnTo>
                  <a:lnTo>
                    <a:pt x="372008" y="22491"/>
                  </a:lnTo>
                  <a:lnTo>
                    <a:pt x="368674" y="16700"/>
                  </a:lnTo>
                  <a:close/>
                </a:path>
                <a:path w="581659" h="110489">
                  <a:moveTo>
                    <a:pt x="344665" y="0"/>
                  </a:moveTo>
                  <a:lnTo>
                    <a:pt x="330695" y="0"/>
                  </a:lnTo>
                  <a:lnTo>
                    <a:pt x="323904" y="1524"/>
                  </a:lnTo>
                  <a:lnTo>
                    <a:pt x="324095" y="1524"/>
                  </a:lnTo>
                  <a:lnTo>
                    <a:pt x="313016" y="7239"/>
                  </a:lnTo>
                  <a:lnTo>
                    <a:pt x="308648" y="11328"/>
                  </a:lnTo>
                  <a:lnTo>
                    <a:pt x="302374" y="21932"/>
                  </a:lnTo>
                  <a:lnTo>
                    <a:pt x="300799" y="28054"/>
                  </a:lnTo>
                  <a:lnTo>
                    <a:pt x="300799" y="35026"/>
                  </a:lnTo>
                  <a:lnTo>
                    <a:pt x="319036" y="35026"/>
                  </a:lnTo>
                  <a:lnTo>
                    <a:pt x="318947" y="31788"/>
                  </a:lnTo>
                  <a:lnTo>
                    <a:pt x="319684" y="28765"/>
                  </a:lnTo>
                  <a:lnTo>
                    <a:pt x="322821" y="23177"/>
                  </a:lnTo>
                  <a:lnTo>
                    <a:pt x="325031" y="20942"/>
                  </a:lnTo>
                  <a:lnTo>
                    <a:pt x="330758" y="17564"/>
                  </a:lnTo>
                  <a:lnTo>
                    <a:pt x="333997" y="16700"/>
                  </a:lnTo>
                  <a:lnTo>
                    <a:pt x="368674" y="16700"/>
                  </a:lnTo>
                  <a:lnTo>
                    <a:pt x="365823" y="11747"/>
                  </a:lnTo>
                  <a:lnTo>
                    <a:pt x="361556" y="7556"/>
                  </a:lnTo>
                  <a:lnTo>
                    <a:pt x="356120" y="4572"/>
                  </a:lnTo>
                  <a:lnTo>
                    <a:pt x="350723" y="1524"/>
                  </a:lnTo>
                  <a:lnTo>
                    <a:pt x="344665" y="0"/>
                  </a:lnTo>
                  <a:close/>
                </a:path>
                <a:path w="581659" h="110489">
                  <a:moveTo>
                    <a:pt x="430911" y="0"/>
                  </a:moveTo>
                  <a:lnTo>
                    <a:pt x="416001" y="0"/>
                  </a:lnTo>
                  <a:lnTo>
                    <a:pt x="409384" y="1625"/>
                  </a:lnTo>
                  <a:lnTo>
                    <a:pt x="397852" y="8051"/>
                  </a:lnTo>
                  <a:lnTo>
                    <a:pt x="393369" y="12534"/>
                  </a:lnTo>
                  <a:lnTo>
                    <a:pt x="386943" y="24053"/>
                  </a:lnTo>
                  <a:lnTo>
                    <a:pt x="385356" y="30657"/>
                  </a:lnTo>
                  <a:lnTo>
                    <a:pt x="385356" y="79692"/>
                  </a:lnTo>
                  <a:lnTo>
                    <a:pt x="416001" y="110350"/>
                  </a:lnTo>
                  <a:lnTo>
                    <a:pt x="430911" y="110350"/>
                  </a:lnTo>
                  <a:lnTo>
                    <a:pt x="437502" y="108750"/>
                  </a:lnTo>
                  <a:lnTo>
                    <a:pt x="449033" y="102323"/>
                  </a:lnTo>
                  <a:lnTo>
                    <a:pt x="453517" y="97840"/>
                  </a:lnTo>
                  <a:lnTo>
                    <a:pt x="455928" y="93497"/>
                  </a:lnTo>
                  <a:lnTo>
                    <a:pt x="419773" y="93497"/>
                  </a:lnTo>
                  <a:lnTo>
                    <a:pt x="416394" y="92621"/>
                  </a:lnTo>
                  <a:lnTo>
                    <a:pt x="410260" y="89090"/>
                  </a:lnTo>
                  <a:lnTo>
                    <a:pt x="407860" y="86690"/>
                  </a:lnTo>
                  <a:lnTo>
                    <a:pt x="404329" y="80556"/>
                  </a:lnTo>
                  <a:lnTo>
                    <a:pt x="403440" y="77165"/>
                  </a:lnTo>
                  <a:lnTo>
                    <a:pt x="403440" y="33108"/>
                  </a:lnTo>
                  <a:lnTo>
                    <a:pt x="419773" y="16700"/>
                  </a:lnTo>
                  <a:lnTo>
                    <a:pt x="455809" y="16700"/>
                  </a:lnTo>
                  <a:lnTo>
                    <a:pt x="453517" y="12534"/>
                  </a:lnTo>
                  <a:lnTo>
                    <a:pt x="449033" y="8051"/>
                  </a:lnTo>
                  <a:lnTo>
                    <a:pt x="443242" y="4864"/>
                  </a:lnTo>
                  <a:lnTo>
                    <a:pt x="437502" y="1625"/>
                  </a:lnTo>
                  <a:lnTo>
                    <a:pt x="430911" y="0"/>
                  </a:lnTo>
                  <a:close/>
                </a:path>
                <a:path w="581659" h="110489">
                  <a:moveTo>
                    <a:pt x="455809" y="16700"/>
                  </a:moveTo>
                  <a:lnTo>
                    <a:pt x="427139" y="16700"/>
                  </a:lnTo>
                  <a:lnTo>
                    <a:pt x="430491" y="17614"/>
                  </a:lnTo>
                  <a:lnTo>
                    <a:pt x="433539" y="19431"/>
                  </a:lnTo>
                  <a:lnTo>
                    <a:pt x="436626" y="21196"/>
                  </a:lnTo>
                  <a:lnTo>
                    <a:pt x="439051" y="23622"/>
                  </a:lnTo>
                  <a:lnTo>
                    <a:pt x="442582" y="29743"/>
                  </a:lnTo>
                  <a:lnTo>
                    <a:pt x="443458" y="33108"/>
                  </a:lnTo>
                  <a:lnTo>
                    <a:pt x="443458" y="77165"/>
                  </a:lnTo>
                  <a:lnTo>
                    <a:pt x="427139" y="93497"/>
                  </a:lnTo>
                  <a:lnTo>
                    <a:pt x="455928" y="93497"/>
                  </a:lnTo>
                  <a:lnTo>
                    <a:pt x="459943" y="86321"/>
                  </a:lnTo>
                  <a:lnTo>
                    <a:pt x="461556" y="79692"/>
                  </a:lnTo>
                  <a:lnTo>
                    <a:pt x="461556" y="30657"/>
                  </a:lnTo>
                  <a:lnTo>
                    <a:pt x="459943" y="24053"/>
                  </a:lnTo>
                  <a:lnTo>
                    <a:pt x="456704" y="18326"/>
                  </a:lnTo>
                  <a:lnTo>
                    <a:pt x="455809" y="16700"/>
                  </a:lnTo>
                  <a:close/>
                </a:path>
                <a:path w="581659" h="110489">
                  <a:moveTo>
                    <a:pt x="492264" y="2209"/>
                  </a:moveTo>
                  <a:lnTo>
                    <a:pt x="476300" y="2209"/>
                  </a:lnTo>
                  <a:lnTo>
                    <a:pt x="476300" y="108140"/>
                  </a:lnTo>
                  <a:lnTo>
                    <a:pt x="492925" y="108140"/>
                  </a:lnTo>
                  <a:lnTo>
                    <a:pt x="492925" y="40246"/>
                  </a:lnTo>
                  <a:lnTo>
                    <a:pt x="510838" y="40246"/>
                  </a:lnTo>
                  <a:lnTo>
                    <a:pt x="492264" y="2209"/>
                  </a:lnTo>
                  <a:close/>
                </a:path>
                <a:path w="581659" h="110489">
                  <a:moveTo>
                    <a:pt x="510838" y="40246"/>
                  </a:moveTo>
                  <a:lnTo>
                    <a:pt x="492925" y="40246"/>
                  </a:lnTo>
                  <a:lnTo>
                    <a:pt x="525373" y="108140"/>
                  </a:lnTo>
                  <a:lnTo>
                    <a:pt x="532434" y="108140"/>
                  </a:lnTo>
                  <a:lnTo>
                    <a:pt x="547231" y="77241"/>
                  </a:lnTo>
                  <a:lnTo>
                    <a:pt x="528904" y="77241"/>
                  </a:lnTo>
                  <a:lnTo>
                    <a:pt x="510838" y="40246"/>
                  </a:lnTo>
                  <a:close/>
                </a:path>
                <a:path w="581659" h="110489">
                  <a:moveTo>
                    <a:pt x="581494" y="40246"/>
                  </a:moveTo>
                  <a:lnTo>
                    <a:pt x="564946" y="40246"/>
                  </a:lnTo>
                  <a:lnTo>
                    <a:pt x="564946" y="108140"/>
                  </a:lnTo>
                  <a:lnTo>
                    <a:pt x="581494" y="108140"/>
                  </a:lnTo>
                  <a:lnTo>
                    <a:pt x="581494" y="40246"/>
                  </a:lnTo>
                  <a:close/>
                </a:path>
                <a:path w="581659" h="110489">
                  <a:moveTo>
                    <a:pt x="581494" y="2209"/>
                  </a:moveTo>
                  <a:lnTo>
                    <a:pt x="565531" y="2209"/>
                  </a:lnTo>
                  <a:lnTo>
                    <a:pt x="528904" y="77241"/>
                  </a:lnTo>
                  <a:lnTo>
                    <a:pt x="547231" y="77241"/>
                  </a:lnTo>
                  <a:lnTo>
                    <a:pt x="564946" y="40246"/>
                  </a:lnTo>
                  <a:lnTo>
                    <a:pt x="581494" y="40246"/>
                  </a:lnTo>
                  <a:lnTo>
                    <a:pt x="581494" y="220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7613192" y="6193027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4" h="241935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7605839" y="6185407"/>
              <a:ext cx="1062990" cy="249554"/>
            </a:xfrm>
            <a:custGeom>
              <a:avLst/>
              <a:gdLst/>
              <a:ahLst/>
              <a:cxnLst/>
              <a:rect l="l" t="t" r="r" b="b"/>
              <a:pathLst>
                <a:path w="1062990" h="249554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1047902" y="249440"/>
                  </a:lnTo>
                  <a:lnTo>
                    <a:pt x="1055255" y="249440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52"/>
                  </a:lnTo>
                  <a:lnTo>
                    <a:pt x="1047902" y="15252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20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8661095" y="6193027"/>
              <a:ext cx="2096135" cy="241935"/>
            </a:xfrm>
            <a:custGeom>
              <a:avLst/>
              <a:gdLst/>
              <a:ahLst/>
              <a:cxnLst/>
              <a:rect l="l" t="t" r="r" b="b"/>
              <a:pathLst>
                <a:path w="2096134" h="241935">
                  <a:moveTo>
                    <a:pt x="2095804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095804" y="241820"/>
                  </a:lnTo>
                  <a:lnTo>
                    <a:pt x="2095804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8653742" y="6185407"/>
              <a:ext cx="2110740" cy="257175"/>
            </a:xfrm>
            <a:custGeom>
              <a:avLst/>
              <a:gdLst/>
              <a:ahLst/>
              <a:cxnLst/>
              <a:rect l="l" t="t" r="r" b="b"/>
              <a:pathLst>
                <a:path w="2110740" h="257175">
                  <a:moveTo>
                    <a:pt x="2110511" y="266"/>
                  </a:moveTo>
                  <a:lnTo>
                    <a:pt x="2103158" y="266"/>
                  </a:lnTo>
                  <a:lnTo>
                    <a:pt x="2103158" y="0"/>
                  </a:lnTo>
                  <a:lnTo>
                    <a:pt x="2095804" y="0"/>
                  </a:lnTo>
                  <a:lnTo>
                    <a:pt x="2095804" y="14973"/>
                  </a:lnTo>
                  <a:lnTo>
                    <a:pt x="2095804" y="15240"/>
                  </a:lnTo>
                  <a:lnTo>
                    <a:pt x="2095804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095804" y="14973"/>
                  </a:lnTo>
                  <a:lnTo>
                    <a:pt x="2095804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494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2095804" y="249440"/>
                  </a:lnTo>
                  <a:lnTo>
                    <a:pt x="2103158" y="249440"/>
                  </a:lnTo>
                  <a:lnTo>
                    <a:pt x="2103158" y="256794"/>
                  </a:lnTo>
                  <a:lnTo>
                    <a:pt x="2110511" y="256794"/>
                  </a:lnTo>
                  <a:lnTo>
                    <a:pt x="2110511" y="242570"/>
                  </a:lnTo>
                  <a:lnTo>
                    <a:pt x="2110511" y="242087"/>
                  </a:lnTo>
                  <a:lnTo>
                    <a:pt x="2110511" y="15240"/>
                  </a:lnTo>
                  <a:lnTo>
                    <a:pt x="2103158" y="15240"/>
                  </a:lnTo>
                  <a:lnTo>
                    <a:pt x="2103158" y="14973"/>
                  </a:lnTo>
                  <a:lnTo>
                    <a:pt x="2110511" y="14973"/>
                  </a:lnTo>
                  <a:lnTo>
                    <a:pt x="2110511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9312687" y="6260645"/>
              <a:ext cx="786765" cy="110489"/>
            </a:xfrm>
            <a:custGeom>
              <a:avLst/>
              <a:gdLst/>
              <a:ahLst/>
              <a:cxnLst/>
              <a:rect l="l" t="t" r="r" b="b"/>
              <a:pathLst>
                <a:path w="786765" h="110489">
                  <a:moveTo>
                    <a:pt x="58674" y="0"/>
                  </a:moveTo>
                  <a:lnTo>
                    <a:pt x="50673" y="0"/>
                  </a:lnTo>
                  <a:lnTo>
                    <a:pt x="43136" y="433"/>
                  </a:lnTo>
                  <a:lnTo>
                    <a:pt x="9482" y="20367"/>
                  </a:lnTo>
                  <a:lnTo>
                    <a:pt x="0" y="55181"/>
                  </a:lnTo>
                  <a:lnTo>
                    <a:pt x="373" y="62979"/>
                  </a:lnTo>
                  <a:lnTo>
                    <a:pt x="18236" y="99697"/>
                  </a:lnTo>
                  <a:lnTo>
                    <a:pt x="50673" y="110350"/>
                  </a:lnTo>
                  <a:lnTo>
                    <a:pt x="58674" y="110350"/>
                  </a:lnTo>
                  <a:lnTo>
                    <a:pt x="65849" y="109004"/>
                  </a:lnTo>
                  <a:lnTo>
                    <a:pt x="78651" y="103555"/>
                  </a:lnTo>
                  <a:lnTo>
                    <a:pt x="83992" y="99697"/>
                  </a:lnTo>
                  <a:lnTo>
                    <a:pt x="89243" y="93649"/>
                  </a:lnTo>
                  <a:lnTo>
                    <a:pt x="43713" y="93649"/>
                  </a:lnTo>
                  <a:lnTo>
                    <a:pt x="37833" y="92075"/>
                  </a:lnTo>
                  <a:lnTo>
                    <a:pt x="18633" y="63137"/>
                  </a:lnTo>
                  <a:lnTo>
                    <a:pt x="18686" y="47218"/>
                  </a:lnTo>
                  <a:lnTo>
                    <a:pt x="19875" y="40614"/>
                  </a:lnTo>
                  <a:lnTo>
                    <a:pt x="22288" y="34874"/>
                  </a:lnTo>
                  <a:lnTo>
                    <a:pt x="24688" y="29083"/>
                  </a:lnTo>
                  <a:lnTo>
                    <a:pt x="28270" y="24625"/>
                  </a:lnTo>
                  <a:lnTo>
                    <a:pt x="37833" y="18300"/>
                  </a:lnTo>
                  <a:lnTo>
                    <a:pt x="43713" y="16700"/>
                  </a:lnTo>
                  <a:lnTo>
                    <a:pt x="89183" y="16700"/>
                  </a:lnTo>
                  <a:lnTo>
                    <a:pt x="84048" y="10718"/>
                  </a:lnTo>
                  <a:lnTo>
                    <a:pt x="78791" y="6921"/>
                  </a:lnTo>
                  <a:lnTo>
                    <a:pt x="65849" y="1384"/>
                  </a:lnTo>
                  <a:lnTo>
                    <a:pt x="58674" y="0"/>
                  </a:lnTo>
                  <a:close/>
                </a:path>
                <a:path w="786765" h="110489">
                  <a:moveTo>
                    <a:pt x="80467" y="71577"/>
                  </a:moveTo>
                  <a:lnTo>
                    <a:pt x="78359" y="78638"/>
                  </a:lnTo>
                  <a:lnTo>
                    <a:pt x="74803" y="84086"/>
                  </a:lnTo>
                  <a:lnTo>
                    <a:pt x="64795" y="91732"/>
                  </a:lnTo>
                  <a:lnTo>
                    <a:pt x="58420" y="93649"/>
                  </a:lnTo>
                  <a:lnTo>
                    <a:pt x="89243" y="93649"/>
                  </a:lnTo>
                  <a:lnTo>
                    <a:pt x="92824" y="89509"/>
                  </a:lnTo>
                  <a:lnTo>
                    <a:pt x="96139" y="83477"/>
                  </a:lnTo>
                  <a:lnTo>
                    <a:pt x="98348" y="76504"/>
                  </a:lnTo>
                  <a:lnTo>
                    <a:pt x="80467" y="71577"/>
                  </a:lnTo>
                  <a:close/>
                </a:path>
                <a:path w="786765" h="110489">
                  <a:moveTo>
                    <a:pt x="89183" y="16700"/>
                  </a:moveTo>
                  <a:lnTo>
                    <a:pt x="58420" y="16700"/>
                  </a:lnTo>
                  <a:lnTo>
                    <a:pt x="64795" y="18618"/>
                  </a:lnTo>
                  <a:lnTo>
                    <a:pt x="74803" y="26263"/>
                  </a:lnTo>
                  <a:lnTo>
                    <a:pt x="78359" y="31711"/>
                  </a:lnTo>
                  <a:lnTo>
                    <a:pt x="80467" y="38773"/>
                  </a:lnTo>
                  <a:lnTo>
                    <a:pt x="98348" y="33845"/>
                  </a:lnTo>
                  <a:lnTo>
                    <a:pt x="96139" y="26885"/>
                  </a:lnTo>
                  <a:lnTo>
                    <a:pt x="92824" y="20866"/>
                  </a:lnTo>
                  <a:lnTo>
                    <a:pt x="89183" y="16700"/>
                  </a:lnTo>
                  <a:close/>
                </a:path>
                <a:path w="786765" h="110489">
                  <a:moveTo>
                    <a:pt x="126339" y="2209"/>
                  </a:moveTo>
                  <a:lnTo>
                    <a:pt x="108610" y="2209"/>
                  </a:lnTo>
                  <a:lnTo>
                    <a:pt x="108610" y="108140"/>
                  </a:lnTo>
                  <a:lnTo>
                    <a:pt x="126339" y="108140"/>
                  </a:lnTo>
                  <a:lnTo>
                    <a:pt x="126339" y="63411"/>
                  </a:lnTo>
                  <a:lnTo>
                    <a:pt x="194157" y="63411"/>
                  </a:lnTo>
                  <a:lnTo>
                    <a:pt x="194157" y="46786"/>
                  </a:lnTo>
                  <a:lnTo>
                    <a:pt x="126339" y="46786"/>
                  </a:lnTo>
                  <a:lnTo>
                    <a:pt x="126339" y="2209"/>
                  </a:lnTo>
                  <a:close/>
                </a:path>
                <a:path w="786765" h="110489">
                  <a:moveTo>
                    <a:pt x="194157" y="63411"/>
                  </a:moveTo>
                  <a:lnTo>
                    <a:pt x="176504" y="63411"/>
                  </a:lnTo>
                  <a:lnTo>
                    <a:pt x="176504" y="108140"/>
                  </a:lnTo>
                  <a:lnTo>
                    <a:pt x="194157" y="108140"/>
                  </a:lnTo>
                  <a:lnTo>
                    <a:pt x="194157" y="63411"/>
                  </a:lnTo>
                  <a:close/>
                </a:path>
                <a:path w="786765" h="110489">
                  <a:moveTo>
                    <a:pt x="194157" y="2209"/>
                  </a:moveTo>
                  <a:lnTo>
                    <a:pt x="176504" y="2209"/>
                  </a:lnTo>
                  <a:lnTo>
                    <a:pt x="176504" y="46786"/>
                  </a:lnTo>
                  <a:lnTo>
                    <a:pt x="194157" y="46786"/>
                  </a:lnTo>
                  <a:lnTo>
                    <a:pt x="194157" y="2209"/>
                  </a:lnTo>
                  <a:close/>
                </a:path>
                <a:path w="786765" h="110489">
                  <a:moveTo>
                    <a:pt x="272681" y="2209"/>
                  </a:moveTo>
                  <a:lnTo>
                    <a:pt x="208902" y="2209"/>
                  </a:lnTo>
                  <a:lnTo>
                    <a:pt x="208902" y="108140"/>
                  </a:lnTo>
                  <a:lnTo>
                    <a:pt x="226631" y="108140"/>
                  </a:lnTo>
                  <a:lnTo>
                    <a:pt x="226631" y="64008"/>
                  </a:lnTo>
                  <a:lnTo>
                    <a:pt x="263855" y="64008"/>
                  </a:lnTo>
                  <a:lnTo>
                    <a:pt x="263855" y="46355"/>
                  </a:lnTo>
                  <a:lnTo>
                    <a:pt x="226631" y="46355"/>
                  </a:lnTo>
                  <a:lnTo>
                    <a:pt x="226631" y="19939"/>
                  </a:lnTo>
                  <a:lnTo>
                    <a:pt x="272681" y="19939"/>
                  </a:lnTo>
                  <a:lnTo>
                    <a:pt x="272681" y="2209"/>
                  </a:lnTo>
                  <a:close/>
                </a:path>
                <a:path w="786765" h="110489">
                  <a:moveTo>
                    <a:pt x="368674" y="16700"/>
                  </a:moveTo>
                  <a:lnTo>
                    <a:pt x="341007" y="16700"/>
                  </a:lnTo>
                  <a:lnTo>
                    <a:pt x="344165" y="17564"/>
                  </a:lnTo>
                  <a:lnTo>
                    <a:pt x="346773" y="19126"/>
                  </a:lnTo>
                  <a:lnTo>
                    <a:pt x="349516" y="20701"/>
                  </a:lnTo>
                  <a:lnTo>
                    <a:pt x="351624" y="22910"/>
                  </a:lnTo>
                  <a:lnTo>
                    <a:pt x="353098" y="25755"/>
                  </a:lnTo>
                  <a:lnTo>
                    <a:pt x="354628" y="28575"/>
                  </a:lnTo>
                  <a:lnTo>
                    <a:pt x="355384" y="31788"/>
                  </a:lnTo>
                  <a:lnTo>
                    <a:pt x="355384" y="37909"/>
                  </a:lnTo>
                  <a:lnTo>
                    <a:pt x="354765" y="40246"/>
                  </a:lnTo>
                  <a:lnTo>
                    <a:pt x="354647" y="40690"/>
                  </a:lnTo>
                  <a:lnTo>
                    <a:pt x="351701" y="46278"/>
                  </a:lnTo>
                  <a:lnTo>
                    <a:pt x="349300" y="49174"/>
                  </a:lnTo>
                  <a:lnTo>
                    <a:pt x="300647" y="92544"/>
                  </a:lnTo>
                  <a:lnTo>
                    <a:pt x="300647" y="107988"/>
                  </a:lnTo>
                  <a:lnTo>
                    <a:pt x="373545" y="107988"/>
                  </a:lnTo>
                  <a:lnTo>
                    <a:pt x="373545" y="91300"/>
                  </a:lnTo>
                  <a:lnTo>
                    <a:pt x="328091" y="91300"/>
                  </a:lnTo>
                  <a:lnTo>
                    <a:pt x="359994" y="63068"/>
                  </a:lnTo>
                  <a:lnTo>
                    <a:pt x="373545" y="28575"/>
                  </a:lnTo>
                  <a:lnTo>
                    <a:pt x="372181" y="23177"/>
                  </a:lnTo>
                  <a:lnTo>
                    <a:pt x="372114" y="22910"/>
                  </a:lnTo>
                  <a:lnTo>
                    <a:pt x="372008" y="22491"/>
                  </a:lnTo>
                  <a:lnTo>
                    <a:pt x="368674" y="16700"/>
                  </a:lnTo>
                  <a:close/>
                </a:path>
                <a:path w="786765" h="110489">
                  <a:moveTo>
                    <a:pt x="344665" y="0"/>
                  </a:moveTo>
                  <a:lnTo>
                    <a:pt x="330695" y="0"/>
                  </a:lnTo>
                  <a:lnTo>
                    <a:pt x="323904" y="1524"/>
                  </a:lnTo>
                  <a:lnTo>
                    <a:pt x="324095" y="1524"/>
                  </a:lnTo>
                  <a:lnTo>
                    <a:pt x="313016" y="7239"/>
                  </a:lnTo>
                  <a:lnTo>
                    <a:pt x="308648" y="11328"/>
                  </a:lnTo>
                  <a:lnTo>
                    <a:pt x="302374" y="21932"/>
                  </a:lnTo>
                  <a:lnTo>
                    <a:pt x="300799" y="28054"/>
                  </a:lnTo>
                  <a:lnTo>
                    <a:pt x="300799" y="35026"/>
                  </a:lnTo>
                  <a:lnTo>
                    <a:pt x="319036" y="35026"/>
                  </a:lnTo>
                  <a:lnTo>
                    <a:pt x="318947" y="31788"/>
                  </a:lnTo>
                  <a:lnTo>
                    <a:pt x="319684" y="28765"/>
                  </a:lnTo>
                  <a:lnTo>
                    <a:pt x="322821" y="23177"/>
                  </a:lnTo>
                  <a:lnTo>
                    <a:pt x="325031" y="20942"/>
                  </a:lnTo>
                  <a:lnTo>
                    <a:pt x="330758" y="17564"/>
                  </a:lnTo>
                  <a:lnTo>
                    <a:pt x="333997" y="16700"/>
                  </a:lnTo>
                  <a:lnTo>
                    <a:pt x="368674" y="16700"/>
                  </a:lnTo>
                  <a:lnTo>
                    <a:pt x="365823" y="11747"/>
                  </a:lnTo>
                  <a:lnTo>
                    <a:pt x="361556" y="7556"/>
                  </a:lnTo>
                  <a:lnTo>
                    <a:pt x="356120" y="4572"/>
                  </a:lnTo>
                  <a:lnTo>
                    <a:pt x="350723" y="1524"/>
                  </a:lnTo>
                  <a:lnTo>
                    <a:pt x="344665" y="0"/>
                  </a:lnTo>
                  <a:close/>
                </a:path>
                <a:path w="786765" h="110489">
                  <a:moveTo>
                    <a:pt x="399478" y="79527"/>
                  </a:moveTo>
                  <a:lnTo>
                    <a:pt x="382409" y="84086"/>
                  </a:lnTo>
                  <a:lnTo>
                    <a:pt x="383744" y="88912"/>
                  </a:lnTo>
                  <a:lnTo>
                    <a:pt x="383832" y="89230"/>
                  </a:lnTo>
                  <a:lnTo>
                    <a:pt x="411467" y="110350"/>
                  </a:lnTo>
                  <a:lnTo>
                    <a:pt x="423329" y="110350"/>
                  </a:lnTo>
                  <a:lnTo>
                    <a:pt x="429463" y="108750"/>
                  </a:lnTo>
                  <a:lnTo>
                    <a:pt x="440842" y="102374"/>
                  </a:lnTo>
                  <a:lnTo>
                    <a:pt x="445376" y="98056"/>
                  </a:lnTo>
                  <a:lnTo>
                    <a:pt x="448296" y="93357"/>
                  </a:lnTo>
                  <a:lnTo>
                    <a:pt x="414769" y="93357"/>
                  </a:lnTo>
                  <a:lnTo>
                    <a:pt x="412203" y="92786"/>
                  </a:lnTo>
                  <a:lnTo>
                    <a:pt x="407200" y="90538"/>
                  </a:lnTo>
                  <a:lnTo>
                    <a:pt x="405041" y="88912"/>
                  </a:lnTo>
                  <a:lnTo>
                    <a:pt x="401408" y="84696"/>
                  </a:lnTo>
                  <a:lnTo>
                    <a:pt x="400164" y="82270"/>
                  </a:lnTo>
                  <a:lnTo>
                    <a:pt x="399478" y="79527"/>
                  </a:lnTo>
                  <a:close/>
                </a:path>
                <a:path w="786765" h="110489">
                  <a:moveTo>
                    <a:pt x="449051" y="56210"/>
                  </a:moveTo>
                  <a:lnTo>
                    <a:pt x="420763" y="56210"/>
                  </a:lnTo>
                  <a:lnTo>
                    <a:pt x="423849" y="57035"/>
                  </a:lnTo>
                  <a:lnTo>
                    <a:pt x="426694" y="58712"/>
                  </a:lnTo>
                  <a:lnTo>
                    <a:pt x="429590" y="60375"/>
                  </a:lnTo>
                  <a:lnTo>
                    <a:pt x="431863" y="62636"/>
                  </a:lnTo>
                  <a:lnTo>
                    <a:pt x="433539" y="65481"/>
                  </a:lnTo>
                  <a:lnTo>
                    <a:pt x="435254" y="68275"/>
                  </a:lnTo>
                  <a:lnTo>
                    <a:pt x="436105" y="71361"/>
                  </a:lnTo>
                  <a:lnTo>
                    <a:pt x="436105" y="78079"/>
                  </a:lnTo>
                  <a:lnTo>
                    <a:pt x="423751" y="92621"/>
                  </a:lnTo>
                  <a:lnTo>
                    <a:pt x="423547" y="92621"/>
                  </a:lnTo>
                  <a:lnTo>
                    <a:pt x="420801" y="93357"/>
                  </a:lnTo>
                  <a:lnTo>
                    <a:pt x="448296" y="93357"/>
                  </a:lnTo>
                  <a:lnTo>
                    <a:pt x="452196" y="87172"/>
                  </a:lnTo>
                  <a:lnTo>
                    <a:pt x="453910" y="81216"/>
                  </a:lnTo>
                  <a:lnTo>
                    <a:pt x="453910" y="68275"/>
                  </a:lnTo>
                  <a:lnTo>
                    <a:pt x="452649" y="63119"/>
                  </a:lnTo>
                  <a:lnTo>
                    <a:pt x="452529" y="62636"/>
                  </a:lnTo>
                  <a:lnTo>
                    <a:pt x="452437" y="62268"/>
                  </a:lnTo>
                  <a:lnTo>
                    <a:pt x="449051" y="56210"/>
                  </a:lnTo>
                  <a:close/>
                </a:path>
                <a:path w="786765" h="110489">
                  <a:moveTo>
                    <a:pt x="446773" y="2209"/>
                  </a:moveTo>
                  <a:lnTo>
                    <a:pt x="389255" y="2209"/>
                  </a:lnTo>
                  <a:lnTo>
                    <a:pt x="386135" y="56210"/>
                  </a:lnTo>
                  <a:lnTo>
                    <a:pt x="386016" y="58267"/>
                  </a:lnTo>
                  <a:lnTo>
                    <a:pt x="401167" y="63119"/>
                  </a:lnTo>
                  <a:lnTo>
                    <a:pt x="402882" y="61163"/>
                  </a:lnTo>
                  <a:lnTo>
                    <a:pt x="405091" y="59512"/>
                  </a:lnTo>
                  <a:lnTo>
                    <a:pt x="410489" y="56870"/>
                  </a:lnTo>
                  <a:lnTo>
                    <a:pt x="413702" y="56210"/>
                  </a:lnTo>
                  <a:lnTo>
                    <a:pt x="449051" y="56210"/>
                  </a:lnTo>
                  <a:lnTo>
                    <a:pt x="446608" y="51765"/>
                  </a:lnTo>
                  <a:lnTo>
                    <a:pt x="442556" y="47650"/>
                  </a:lnTo>
                  <a:lnTo>
                    <a:pt x="437766" y="44881"/>
                  </a:lnTo>
                  <a:lnTo>
                    <a:pt x="403377" y="44881"/>
                  </a:lnTo>
                  <a:lnTo>
                    <a:pt x="404990" y="18834"/>
                  </a:lnTo>
                  <a:lnTo>
                    <a:pt x="446773" y="18834"/>
                  </a:lnTo>
                  <a:lnTo>
                    <a:pt x="446773" y="2209"/>
                  </a:lnTo>
                  <a:close/>
                </a:path>
                <a:path w="786765" h="110489">
                  <a:moveTo>
                    <a:pt x="426377" y="40170"/>
                  </a:moveTo>
                  <a:lnTo>
                    <a:pt x="417106" y="40170"/>
                  </a:lnTo>
                  <a:lnTo>
                    <a:pt x="414286" y="40589"/>
                  </a:lnTo>
                  <a:lnTo>
                    <a:pt x="408546" y="42202"/>
                  </a:lnTo>
                  <a:lnTo>
                    <a:pt x="405879" y="43357"/>
                  </a:lnTo>
                  <a:lnTo>
                    <a:pt x="403377" y="44881"/>
                  </a:lnTo>
                  <a:lnTo>
                    <a:pt x="437766" y="44881"/>
                  </a:lnTo>
                  <a:lnTo>
                    <a:pt x="432206" y="41668"/>
                  </a:lnTo>
                  <a:lnTo>
                    <a:pt x="426377" y="40170"/>
                  </a:lnTo>
                  <a:close/>
                </a:path>
                <a:path w="786765" h="110489">
                  <a:moveTo>
                    <a:pt x="508330" y="48183"/>
                  </a:moveTo>
                  <a:lnTo>
                    <a:pt x="464197" y="48183"/>
                  </a:lnTo>
                  <a:lnTo>
                    <a:pt x="464197" y="62090"/>
                  </a:lnTo>
                  <a:lnTo>
                    <a:pt x="508330" y="62090"/>
                  </a:lnTo>
                  <a:lnTo>
                    <a:pt x="508330" y="48183"/>
                  </a:lnTo>
                  <a:close/>
                </a:path>
                <a:path w="786765" h="110489">
                  <a:moveTo>
                    <a:pt x="534289" y="80264"/>
                  </a:moveTo>
                  <a:lnTo>
                    <a:pt x="517156" y="84899"/>
                  </a:lnTo>
                  <a:lnTo>
                    <a:pt x="518617" y="89941"/>
                  </a:lnTo>
                  <a:lnTo>
                    <a:pt x="521081" y="94386"/>
                  </a:lnTo>
                  <a:lnTo>
                    <a:pt x="546582" y="110121"/>
                  </a:lnTo>
                  <a:lnTo>
                    <a:pt x="558444" y="110121"/>
                  </a:lnTo>
                  <a:lnTo>
                    <a:pt x="564476" y="108610"/>
                  </a:lnTo>
                  <a:lnTo>
                    <a:pt x="575513" y="102476"/>
                  </a:lnTo>
                  <a:lnTo>
                    <a:pt x="579894" y="98259"/>
                  </a:lnTo>
                  <a:lnTo>
                    <a:pt x="582863" y="93357"/>
                  </a:lnTo>
                  <a:lnTo>
                    <a:pt x="547636" y="93357"/>
                  </a:lnTo>
                  <a:lnTo>
                    <a:pt x="544029" y="92202"/>
                  </a:lnTo>
                  <a:lnTo>
                    <a:pt x="540895" y="89941"/>
                  </a:lnTo>
                  <a:lnTo>
                    <a:pt x="537688" y="87566"/>
                  </a:lnTo>
                  <a:lnTo>
                    <a:pt x="535470" y="84328"/>
                  </a:lnTo>
                  <a:lnTo>
                    <a:pt x="534289" y="80264"/>
                  </a:lnTo>
                  <a:close/>
                </a:path>
                <a:path w="786765" h="110489">
                  <a:moveTo>
                    <a:pt x="583411" y="56578"/>
                  </a:moveTo>
                  <a:lnTo>
                    <a:pt x="555282" y="56578"/>
                  </a:lnTo>
                  <a:lnTo>
                    <a:pt x="558436" y="57404"/>
                  </a:lnTo>
                  <a:lnTo>
                    <a:pt x="561268" y="59080"/>
                  </a:lnTo>
                  <a:lnTo>
                    <a:pt x="563930" y="60617"/>
                  </a:lnTo>
                  <a:lnTo>
                    <a:pt x="566089" y="62852"/>
                  </a:lnTo>
                  <a:lnTo>
                    <a:pt x="567613" y="65697"/>
                  </a:lnTo>
                  <a:lnTo>
                    <a:pt x="569188" y="68491"/>
                  </a:lnTo>
                  <a:lnTo>
                    <a:pt x="569963" y="71602"/>
                  </a:lnTo>
                  <a:lnTo>
                    <a:pt x="569963" y="78473"/>
                  </a:lnTo>
                  <a:lnTo>
                    <a:pt x="555078" y="93357"/>
                  </a:lnTo>
                  <a:lnTo>
                    <a:pt x="582863" y="93357"/>
                  </a:lnTo>
                  <a:lnTo>
                    <a:pt x="586371" y="87566"/>
                  </a:lnTo>
                  <a:lnTo>
                    <a:pt x="587997" y="81610"/>
                  </a:lnTo>
                  <a:lnTo>
                    <a:pt x="587997" y="69646"/>
                  </a:lnTo>
                  <a:lnTo>
                    <a:pt x="586955" y="64643"/>
                  </a:lnTo>
                  <a:lnTo>
                    <a:pt x="584898" y="60032"/>
                  </a:lnTo>
                  <a:lnTo>
                    <a:pt x="583411" y="56578"/>
                  </a:lnTo>
                  <a:close/>
                </a:path>
                <a:path w="786765" h="110489">
                  <a:moveTo>
                    <a:pt x="586232" y="2209"/>
                  </a:moveTo>
                  <a:lnTo>
                    <a:pt x="521271" y="2209"/>
                  </a:lnTo>
                  <a:lnTo>
                    <a:pt x="521271" y="18986"/>
                  </a:lnTo>
                  <a:lnTo>
                    <a:pt x="565022" y="18986"/>
                  </a:lnTo>
                  <a:lnTo>
                    <a:pt x="536950" y="43014"/>
                  </a:lnTo>
                  <a:lnTo>
                    <a:pt x="534546" y="45148"/>
                  </a:lnTo>
                  <a:lnTo>
                    <a:pt x="542607" y="59080"/>
                  </a:lnTo>
                  <a:lnTo>
                    <a:pt x="545642" y="57404"/>
                  </a:lnTo>
                  <a:lnTo>
                    <a:pt x="548703" y="56578"/>
                  </a:lnTo>
                  <a:lnTo>
                    <a:pt x="583411" y="56578"/>
                  </a:lnTo>
                  <a:lnTo>
                    <a:pt x="582891" y="55372"/>
                  </a:lnTo>
                  <a:lnTo>
                    <a:pt x="579945" y="51473"/>
                  </a:lnTo>
                  <a:lnTo>
                    <a:pt x="576072" y="48336"/>
                  </a:lnTo>
                  <a:lnTo>
                    <a:pt x="572198" y="45148"/>
                  </a:lnTo>
                  <a:lnTo>
                    <a:pt x="567613" y="43014"/>
                  </a:lnTo>
                  <a:lnTo>
                    <a:pt x="562317" y="41935"/>
                  </a:lnTo>
                  <a:lnTo>
                    <a:pt x="586232" y="18986"/>
                  </a:lnTo>
                  <a:lnTo>
                    <a:pt x="586232" y="2209"/>
                  </a:lnTo>
                  <a:close/>
                </a:path>
                <a:path w="786765" h="110489">
                  <a:moveTo>
                    <a:pt x="615289" y="79527"/>
                  </a:moveTo>
                  <a:lnTo>
                    <a:pt x="598220" y="84086"/>
                  </a:lnTo>
                  <a:lnTo>
                    <a:pt x="599555" y="88912"/>
                  </a:lnTo>
                  <a:lnTo>
                    <a:pt x="599643" y="89230"/>
                  </a:lnTo>
                  <a:lnTo>
                    <a:pt x="627278" y="110350"/>
                  </a:lnTo>
                  <a:lnTo>
                    <a:pt x="639152" y="110350"/>
                  </a:lnTo>
                  <a:lnTo>
                    <a:pt x="645274" y="108750"/>
                  </a:lnTo>
                  <a:lnTo>
                    <a:pt x="656653" y="102374"/>
                  </a:lnTo>
                  <a:lnTo>
                    <a:pt x="661187" y="98056"/>
                  </a:lnTo>
                  <a:lnTo>
                    <a:pt x="664118" y="93357"/>
                  </a:lnTo>
                  <a:lnTo>
                    <a:pt x="630593" y="93357"/>
                  </a:lnTo>
                  <a:lnTo>
                    <a:pt x="628015" y="92786"/>
                  </a:lnTo>
                  <a:lnTo>
                    <a:pt x="623011" y="90538"/>
                  </a:lnTo>
                  <a:lnTo>
                    <a:pt x="620852" y="88912"/>
                  </a:lnTo>
                  <a:lnTo>
                    <a:pt x="617232" y="84696"/>
                  </a:lnTo>
                  <a:lnTo>
                    <a:pt x="615975" y="82270"/>
                  </a:lnTo>
                  <a:lnTo>
                    <a:pt x="615289" y="79527"/>
                  </a:lnTo>
                  <a:close/>
                </a:path>
                <a:path w="786765" h="110489">
                  <a:moveTo>
                    <a:pt x="664873" y="56210"/>
                  </a:moveTo>
                  <a:lnTo>
                    <a:pt x="636574" y="56210"/>
                  </a:lnTo>
                  <a:lnTo>
                    <a:pt x="639660" y="57035"/>
                  </a:lnTo>
                  <a:lnTo>
                    <a:pt x="642505" y="58712"/>
                  </a:lnTo>
                  <a:lnTo>
                    <a:pt x="645401" y="60375"/>
                  </a:lnTo>
                  <a:lnTo>
                    <a:pt x="647687" y="62636"/>
                  </a:lnTo>
                  <a:lnTo>
                    <a:pt x="649351" y="65481"/>
                  </a:lnTo>
                  <a:lnTo>
                    <a:pt x="651065" y="68275"/>
                  </a:lnTo>
                  <a:lnTo>
                    <a:pt x="651929" y="71361"/>
                  </a:lnTo>
                  <a:lnTo>
                    <a:pt x="651929" y="78079"/>
                  </a:lnTo>
                  <a:lnTo>
                    <a:pt x="642581" y="90855"/>
                  </a:lnTo>
                  <a:lnTo>
                    <a:pt x="639563" y="92621"/>
                  </a:lnTo>
                  <a:lnTo>
                    <a:pt x="639359" y="92621"/>
                  </a:lnTo>
                  <a:lnTo>
                    <a:pt x="636625" y="93357"/>
                  </a:lnTo>
                  <a:lnTo>
                    <a:pt x="664118" y="93357"/>
                  </a:lnTo>
                  <a:lnTo>
                    <a:pt x="668007" y="87172"/>
                  </a:lnTo>
                  <a:lnTo>
                    <a:pt x="669721" y="81216"/>
                  </a:lnTo>
                  <a:lnTo>
                    <a:pt x="669721" y="68275"/>
                  </a:lnTo>
                  <a:lnTo>
                    <a:pt x="668460" y="63119"/>
                  </a:lnTo>
                  <a:lnTo>
                    <a:pt x="668340" y="62636"/>
                  </a:lnTo>
                  <a:lnTo>
                    <a:pt x="668248" y="62268"/>
                  </a:lnTo>
                  <a:lnTo>
                    <a:pt x="664873" y="56210"/>
                  </a:lnTo>
                  <a:close/>
                </a:path>
                <a:path w="786765" h="110489">
                  <a:moveTo>
                    <a:pt x="662584" y="2209"/>
                  </a:moveTo>
                  <a:lnTo>
                    <a:pt x="605066" y="2209"/>
                  </a:lnTo>
                  <a:lnTo>
                    <a:pt x="601946" y="56210"/>
                  </a:lnTo>
                  <a:lnTo>
                    <a:pt x="601827" y="58267"/>
                  </a:lnTo>
                  <a:lnTo>
                    <a:pt x="616978" y="63119"/>
                  </a:lnTo>
                  <a:lnTo>
                    <a:pt x="618693" y="61163"/>
                  </a:lnTo>
                  <a:lnTo>
                    <a:pt x="620903" y="59512"/>
                  </a:lnTo>
                  <a:lnTo>
                    <a:pt x="626300" y="56870"/>
                  </a:lnTo>
                  <a:lnTo>
                    <a:pt x="629513" y="56210"/>
                  </a:lnTo>
                  <a:lnTo>
                    <a:pt x="664873" y="56210"/>
                  </a:lnTo>
                  <a:lnTo>
                    <a:pt x="662419" y="51765"/>
                  </a:lnTo>
                  <a:lnTo>
                    <a:pt x="658368" y="47650"/>
                  </a:lnTo>
                  <a:lnTo>
                    <a:pt x="653583" y="44881"/>
                  </a:lnTo>
                  <a:lnTo>
                    <a:pt x="619188" y="44881"/>
                  </a:lnTo>
                  <a:lnTo>
                    <a:pt x="620801" y="18834"/>
                  </a:lnTo>
                  <a:lnTo>
                    <a:pt x="662584" y="18834"/>
                  </a:lnTo>
                  <a:lnTo>
                    <a:pt x="662584" y="2209"/>
                  </a:lnTo>
                  <a:close/>
                </a:path>
                <a:path w="786765" h="110489">
                  <a:moveTo>
                    <a:pt x="642188" y="40170"/>
                  </a:moveTo>
                  <a:lnTo>
                    <a:pt x="632917" y="40170"/>
                  </a:lnTo>
                  <a:lnTo>
                    <a:pt x="630097" y="40589"/>
                  </a:lnTo>
                  <a:lnTo>
                    <a:pt x="624357" y="42202"/>
                  </a:lnTo>
                  <a:lnTo>
                    <a:pt x="621690" y="43357"/>
                  </a:lnTo>
                  <a:lnTo>
                    <a:pt x="619188" y="44881"/>
                  </a:lnTo>
                  <a:lnTo>
                    <a:pt x="653583" y="44881"/>
                  </a:lnTo>
                  <a:lnTo>
                    <a:pt x="648030" y="41668"/>
                  </a:lnTo>
                  <a:lnTo>
                    <a:pt x="642188" y="40170"/>
                  </a:lnTo>
                  <a:close/>
                </a:path>
                <a:path w="786765" h="110489">
                  <a:moveTo>
                    <a:pt x="697445" y="2209"/>
                  </a:moveTo>
                  <a:lnTo>
                    <a:pt x="681482" y="2209"/>
                  </a:lnTo>
                  <a:lnTo>
                    <a:pt x="681482" y="108140"/>
                  </a:lnTo>
                  <a:lnTo>
                    <a:pt x="698106" y="108140"/>
                  </a:lnTo>
                  <a:lnTo>
                    <a:pt x="698106" y="40246"/>
                  </a:lnTo>
                  <a:lnTo>
                    <a:pt x="716019" y="40246"/>
                  </a:lnTo>
                  <a:lnTo>
                    <a:pt x="697445" y="2209"/>
                  </a:lnTo>
                  <a:close/>
                </a:path>
                <a:path w="786765" h="110489">
                  <a:moveTo>
                    <a:pt x="716019" y="40246"/>
                  </a:moveTo>
                  <a:lnTo>
                    <a:pt x="698106" y="40246"/>
                  </a:lnTo>
                  <a:lnTo>
                    <a:pt x="730554" y="108140"/>
                  </a:lnTo>
                  <a:lnTo>
                    <a:pt x="737616" y="108140"/>
                  </a:lnTo>
                  <a:lnTo>
                    <a:pt x="752412" y="77241"/>
                  </a:lnTo>
                  <a:lnTo>
                    <a:pt x="734085" y="77241"/>
                  </a:lnTo>
                  <a:lnTo>
                    <a:pt x="716019" y="40246"/>
                  </a:lnTo>
                  <a:close/>
                </a:path>
                <a:path w="786765" h="110489">
                  <a:moveTo>
                    <a:pt x="786676" y="40246"/>
                  </a:moveTo>
                  <a:lnTo>
                    <a:pt x="770128" y="40246"/>
                  </a:lnTo>
                  <a:lnTo>
                    <a:pt x="770128" y="108140"/>
                  </a:lnTo>
                  <a:lnTo>
                    <a:pt x="786676" y="108140"/>
                  </a:lnTo>
                  <a:lnTo>
                    <a:pt x="786676" y="40246"/>
                  </a:lnTo>
                  <a:close/>
                </a:path>
                <a:path w="786765" h="110489">
                  <a:moveTo>
                    <a:pt x="786676" y="2209"/>
                  </a:moveTo>
                  <a:lnTo>
                    <a:pt x="770712" y="2209"/>
                  </a:lnTo>
                  <a:lnTo>
                    <a:pt x="734085" y="77241"/>
                  </a:lnTo>
                  <a:lnTo>
                    <a:pt x="752412" y="77241"/>
                  </a:lnTo>
                  <a:lnTo>
                    <a:pt x="770128" y="40246"/>
                  </a:lnTo>
                  <a:lnTo>
                    <a:pt x="786676" y="40246"/>
                  </a:lnTo>
                  <a:lnTo>
                    <a:pt x="786676" y="220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421583" y="6434848"/>
              <a:ext cx="1048385" cy="241935"/>
            </a:xfrm>
            <a:custGeom>
              <a:avLst/>
              <a:gdLst/>
              <a:ahLst/>
              <a:cxnLst/>
              <a:rect l="l" t="t" r="r" b="b"/>
              <a:pathLst>
                <a:path w="1048385" h="241934">
                  <a:moveTo>
                    <a:pt x="1047902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1047902" y="241820"/>
                  </a:lnTo>
                  <a:lnTo>
                    <a:pt x="1047902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3414230" y="6427241"/>
              <a:ext cx="1062990" cy="257175"/>
            </a:xfrm>
            <a:custGeom>
              <a:avLst/>
              <a:gdLst/>
              <a:ahLst/>
              <a:cxnLst/>
              <a:rect l="l" t="t" r="r" b="b"/>
              <a:pathLst>
                <a:path w="1062989" h="257175">
                  <a:moveTo>
                    <a:pt x="1062609" y="266"/>
                  </a:moveTo>
                  <a:lnTo>
                    <a:pt x="1055255" y="266"/>
                  </a:lnTo>
                  <a:lnTo>
                    <a:pt x="1055255" y="0"/>
                  </a:lnTo>
                  <a:lnTo>
                    <a:pt x="1047902" y="0"/>
                  </a:lnTo>
                  <a:lnTo>
                    <a:pt x="1047902" y="14973"/>
                  </a:lnTo>
                  <a:lnTo>
                    <a:pt x="1047902" y="15240"/>
                  </a:lnTo>
                  <a:lnTo>
                    <a:pt x="1047902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1047902" y="14973"/>
                  </a:lnTo>
                  <a:lnTo>
                    <a:pt x="1047902" y="0"/>
                  </a:lnTo>
                  <a:lnTo>
                    <a:pt x="7353" y="0"/>
                  </a:lnTo>
                  <a:lnTo>
                    <a:pt x="7353" y="7620"/>
                  </a:lnTo>
                  <a:lnTo>
                    <a:pt x="7353" y="15240"/>
                  </a:lnTo>
                  <a:lnTo>
                    <a:pt x="7353" y="242570"/>
                  </a:lnTo>
                  <a:lnTo>
                    <a:pt x="7353" y="248920"/>
                  </a:lnTo>
                  <a:lnTo>
                    <a:pt x="7353" y="249428"/>
                  </a:lnTo>
                  <a:lnTo>
                    <a:pt x="0" y="249428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1055255" y="256540"/>
                  </a:lnTo>
                  <a:lnTo>
                    <a:pt x="1055255" y="256794"/>
                  </a:lnTo>
                  <a:lnTo>
                    <a:pt x="1062609" y="256794"/>
                  </a:lnTo>
                  <a:lnTo>
                    <a:pt x="1062609" y="249428"/>
                  </a:lnTo>
                  <a:lnTo>
                    <a:pt x="1055255" y="249428"/>
                  </a:lnTo>
                  <a:lnTo>
                    <a:pt x="1055255" y="248920"/>
                  </a:lnTo>
                  <a:lnTo>
                    <a:pt x="1055255" y="242570"/>
                  </a:lnTo>
                  <a:lnTo>
                    <a:pt x="1055255" y="15240"/>
                  </a:lnTo>
                  <a:lnTo>
                    <a:pt x="1055255" y="7620"/>
                  </a:lnTo>
                  <a:lnTo>
                    <a:pt x="1062609" y="7607"/>
                  </a:lnTo>
                  <a:lnTo>
                    <a:pt x="106260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469485" y="6434848"/>
              <a:ext cx="2096135" cy="241935"/>
            </a:xfrm>
            <a:custGeom>
              <a:avLst/>
              <a:gdLst/>
              <a:ahLst/>
              <a:cxnLst/>
              <a:rect l="l" t="t" r="r" b="b"/>
              <a:pathLst>
                <a:path w="2096134" h="241934">
                  <a:moveTo>
                    <a:pt x="2095804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095804" y="241820"/>
                  </a:lnTo>
                  <a:lnTo>
                    <a:pt x="2095804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462119" y="6427241"/>
              <a:ext cx="2110740" cy="257175"/>
            </a:xfrm>
            <a:custGeom>
              <a:avLst/>
              <a:gdLst/>
              <a:ahLst/>
              <a:cxnLst/>
              <a:rect l="l" t="t" r="r" b="b"/>
              <a:pathLst>
                <a:path w="2110740" h="257175">
                  <a:moveTo>
                    <a:pt x="2110511" y="266"/>
                  </a:moveTo>
                  <a:lnTo>
                    <a:pt x="2103158" y="266"/>
                  </a:lnTo>
                  <a:lnTo>
                    <a:pt x="2103158" y="0"/>
                  </a:lnTo>
                  <a:lnTo>
                    <a:pt x="2095804" y="0"/>
                  </a:lnTo>
                  <a:lnTo>
                    <a:pt x="2095804" y="14973"/>
                  </a:lnTo>
                  <a:lnTo>
                    <a:pt x="2095804" y="15240"/>
                  </a:lnTo>
                  <a:lnTo>
                    <a:pt x="2095804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095804" y="14973"/>
                  </a:lnTo>
                  <a:lnTo>
                    <a:pt x="2095804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2103158" y="256540"/>
                  </a:lnTo>
                  <a:lnTo>
                    <a:pt x="2103158" y="256794"/>
                  </a:lnTo>
                  <a:lnTo>
                    <a:pt x="2110511" y="256794"/>
                  </a:lnTo>
                  <a:lnTo>
                    <a:pt x="2110511" y="249428"/>
                  </a:lnTo>
                  <a:lnTo>
                    <a:pt x="2103158" y="249428"/>
                  </a:lnTo>
                  <a:lnTo>
                    <a:pt x="2103158" y="248920"/>
                  </a:lnTo>
                  <a:lnTo>
                    <a:pt x="2103158" y="242570"/>
                  </a:lnTo>
                  <a:lnTo>
                    <a:pt x="2103170" y="15240"/>
                  </a:lnTo>
                  <a:lnTo>
                    <a:pt x="2103158" y="7620"/>
                  </a:lnTo>
                  <a:lnTo>
                    <a:pt x="2110511" y="7607"/>
                  </a:lnTo>
                  <a:lnTo>
                    <a:pt x="2110511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5267921" y="6502469"/>
              <a:ext cx="493395" cy="110489"/>
            </a:xfrm>
            <a:custGeom>
              <a:avLst/>
              <a:gdLst/>
              <a:ahLst/>
              <a:cxnLst/>
              <a:rect l="l" t="t" r="r" b="b"/>
              <a:pathLst>
                <a:path w="493395" h="110490">
                  <a:moveTo>
                    <a:pt x="58673" y="0"/>
                  </a:moveTo>
                  <a:lnTo>
                    <a:pt x="50672" y="0"/>
                  </a:lnTo>
                  <a:lnTo>
                    <a:pt x="43136" y="433"/>
                  </a:lnTo>
                  <a:lnTo>
                    <a:pt x="9482" y="20367"/>
                  </a:lnTo>
                  <a:lnTo>
                    <a:pt x="0" y="55181"/>
                  </a:lnTo>
                  <a:lnTo>
                    <a:pt x="373" y="62979"/>
                  </a:lnTo>
                  <a:lnTo>
                    <a:pt x="18236" y="99697"/>
                  </a:lnTo>
                  <a:lnTo>
                    <a:pt x="50672" y="110350"/>
                  </a:lnTo>
                  <a:lnTo>
                    <a:pt x="58673" y="110350"/>
                  </a:lnTo>
                  <a:lnTo>
                    <a:pt x="65849" y="109004"/>
                  </a:lnTo>
                  <a:lnTo>
                    <a:pt x="78651" y="103555"/>
                  </a:lnTo>
                  <a:lnTo>
                    <a:pt x="83992" y="99697"/>
                  </a:lnTo>
                  <a:lnTo>
                    <a:pt x="89243" y="93649"/>
                  </a:lnTo>
                  <a:lnTo>
                    <a:pt x="43713" y="93649"/>
                  </a:lnTo>
                  <a:lnTo>
                    <a:pt x="37833" y="92075"/>
                  </a:lnTo>
                  <a:lnTo>
                    <a:pt x="18633" y="63137"/>
                  </a:lnTo>
                  <a:lnTo>
                    <a:pt x="18686" y="47218"/>
                  </a:lnTo>
                  <a:lnTo>
                    <a:pt x="19875" y="40614"/>
                  </a:lnTo>
                  <a:lnTo>
                    <a:pt x="22288" y="34874"/>
                  </a:lnTo>
                  <a:lnTo>
                    <a:pt x="24688" y="29083"/>
                  </a:lnTo>
                  <a:lnTo>
                    <a:pt x="28270" y="24625"/>
                  </a:lnTo>
                  <a:lnTo>
                    <a:pt x="37833" y="18300"/>
                  </a:lnTo>
                  <a:lnTo>
                    <a:pt x="43713" y="16700"/>
                  </a:lnTo>
                  <a:lnTo>
                    <a:pt x="89183" y="16700"/>
                  </a:lnTo>
                  <a:lnTo>
                    <a:pt x="84048" y="10718"/>
                  </a:lnTo>
                  <a:lnTo>
                    <a:pt x="78791" y="6921"/>
                  </a:lnTo>
                  <a:lnTo>
                    <a:pt x="65849" y="1384"/>
                  </a:lnTo>
                  <a:lnTo>
                    <a:pt x="58673" y="0"/>
                  </a:lnTo>
                  <a:close/>
                </a:path>
                <a:path w="493395" h="110490">
                  <a:moveTo>
                    <a:pt x="80467" y="71577"/>
                  </a:moveTo>
                  <a:lnTo>
                    <a:pt x="78358" y="78638"/>
                  </a:lnTo>
                  <a:lnTo>
                    <a:pt x="74802" y="84086"/>
                  </a:lnTo>
                  <a:lnTo>
                    <a:pt x="64795" y="91732"/>
                  </a:lnTo>
                  <a:lnTo>
                    <a:pt x="58419" y="93649"/>
                  </a:lnTo>
                  <a:lnTo>
                    <a:pt x="89243" y="93649"/>
                  </a:lnTo>
                  <a:lnTo>
                    <a:pt x="92824" y="89509"/>
                  </a:lnTo>
                  <a:lnTo>
                    <a:pt x="96138" y="83477"/>
                  </a:lnTo>
                  <a:lnTo>
                    <a:pt x="98348" y="76504"/>
                  </a:lnTo>
                  <a:lnTo>
                    <a:pt x="80467" y="71577"/>
                  </a:lnTo>
                  <a:close/>
                </a:path>
                <a:path w="493395" h="110490">
                  <a:moveTo>
                    <a:pt x="89183" y="16700"/>
                  </a:moveTo>
                  <a:lnTo>
                    <a:pt x="58419" y="16700"/>
                  </a:lnTo>
                  <a:lnTo>
                    <a:pt x="64795" y="18618"/>
                  </a:lnTo>
                  <a:lnTo>
                    <a:pt x="74802" y="26263"/>
                  </a:lnTo>
                  <a:lnTo>
                    <a:pt x="78358" y="31711"/>
                  </a:lnTo>
                  <a:lnTo>
                    <a:pt x="80467" y="38773"/>
                  </a:lnTo>
                  <a:lnTo>
                    <a:pt x="98348" y="33845"/>
                  </a:lnTo>
                  <a:lnTo>
                    <a:pt x="96138" y="26885"/>
                  </a:lnTo>
                  <a:lnTo>
                    <a:pt x="92824" y="20866"/>
                  </a:lnTo>
                  <a:lnTo>
                    <a:pt x="89183" y="16700"/>
                  </a:lnTo>
                  <a:close/>
                </a:path>
                <a:path w="493395" h="110490">
                  <a:moveTo>
                    <a:pt x="126339" y="2209"/>
                  </a:moveTo>
                  <a:lnTo>
                    <a:pt x="108610" y="2209"/>
                  </a:lnTo>
                  <a:lnTo>
                    <a:pt x="108610" y="108140"/>
                  </a:lnTo>
                  <a:lnTo>
                    <a:pt x="126339" y="108140"/>
                  </a:lnTo>
                  <a:lnTo>
                    <a:pt x="126339" y="63411"/>
                  </a:lnTo>
                  <a:lnTo>
                    <a:pt x="194157" y="63411"/>
                  </a:lnTo>
                  <a:lnTo>
                    <a:pt x="194157" y="46786"/>
                  </a:lnTo>
                  <a:lnTo>
                    <a:pt x="126339" y="46786"/>
                  </a:lnTo>
                  <a:lnTo>
                    <a:pt x="126339" y="2209"/>
                  </a:lnTo>
                  <a:close/>
                </a:path>
                <a:path w="493395" h="110490">
                  <a:moveTo>
                    <a:pt x="194157" y="63411"/>
                  </a:moveTo>
                  <a:lnTo>
                    <a:pt x="176504" y="63411"/>
                  </a:lnTo>
                  <a:lnTo>
                    <a:pt x="176504" y="108140"/>
                  </a:lnTo>
                  <a:lnTo>
                    <a:pt x="194157" y="108140"/>
                  </a:lnTo>
                  <a:lnTo>
                    <a:pt x="194157" y="63411"/>
                  </a:lnTo>
                  <a:close/>
                </a:path>
                <a:path w="493395" h="110490">
                  <a:moveTo>
                    <a:pt x="194157" y="2209"/>
                  </a:moveTo>
                  <a:lnTo>
                    <a:pt x="176504" y="2209"/>
                  </a:lnTo>
                  <a:lnTo>
                    <a:pt x="176504" y="46786"/>
                  </a:lnTo>
                  <a:lnTo>
                    <a:pt x="194157" y="46786"/>
                  </a:lnTo>
                  <a:lnTo>
                    <a:pt x="194157" y="2209"/>
                  </a:lnTo>
                  <a:close/>
                </a:path>
                <a:path w="493395" h="110490">
                  <a:moveTo>
                    <a:pt x="272681" y="2209"/>
                  </a:moveTo>
                  <a:lnTo>
                    <a:pt x="208902" y="2209"/>
                  </a:lnTo>
                  <a:lnTo>
                    <a:pt x="208902" y="108140"/>
                  </a:lnTo>
                  <a:lnTo>
                    <a:pt x="226631" y="108140"/>
                  </a:lnTo>
                  <a:lnTo>
                    <a:pt x="226631" y="64008"/>
                  </a:lnTo>
                  <a:lnTo>
                    <a:pt x="263855" y="64008"/>
                  </a:lnTo>
                  <a:lnTo>
                    <a:pt x="263855" y="46355"/>
                  </a:lnTo>
                  <a:lnTo>
                    <a:pt x="226631" y="46355"/>
                  </a:lnTo>
                  <a:lnTo>
                    <a:pt x="226631" y="19939"/>
                  </a:lnTo>
                  <a:lnTo>
                    <a:pt x="272681" y="19939"/>
                  </a:lnTo>
                  <a:lnTo>
                    <a:pt x="272681" y="2209"/>
                  </a:lnTo>
                  <a:close/>
                </a:path>
                <a:path w="493395" h="110490">
                  <a:moveTo>
                    <a:pt x="344716" y="0"/>
                  </a:moveTo>
                  <a:lnTo>
                    <a:pt x="331774" y="0"/>
                  </a:lnTo>
                  <a:lnTo>
                    <a:pt x="325983" y="1257"/>
                  </a:lnTo>
                  <a:lnTo>
                    <a:pt x="304850" y="23964"/>
                  </a:lnTo>
                  <a:lnTo>
                    <a:pt x="304872" y="38277"/>
                  </a:lnTo>
                  <a:lnTo>
                    <a:pt x="307000" y="43180"/>
                  </a:lnTo>
                  <a:lnTo>
                    <a:pt x="307989" y="45389"/>
                  </a:lnTo>
                  <a:lnTo>
                    <a:pt x="314109" y="51282"/>
                  </a:lnTo>
                  <a:lnTo>
                    <a:pt x="310235" y="54317"/>
                  </a:lnTo>
                  <a:lnTo>
                    <a:pt x="307276" y="58064"/>
                  </a:lnTo>
                  <a:lnTo>
                    <a:pt x="305219" y="62534"/>
                  </a:lnTo>
                  <a:lnTo>
                    <a:pt x="303138" y="66992"/>
                  </a:lnTo>
                  <a:lnTo>
                    <a:pt x="302163" y="71526"/>
                  </a:lnTo>
                  <a:lnTo>
                    <a:pt x="302120" y="83350"/>
                  </a:lnTo>
                  <a:lnTo>
                    <a:pt x="303669" y="89141"/>
                  </a:lnTo>
                  <a:lnTo>
                    <a:pt x="309841" y="99288"/>
                  </a:lnTo>
                  <a:lnTo>
                    <a:pt x="314134" y="103238"/>
                  </a:lnTo>
                  <a:lnTo>
                    <a:pt x="325119" y="108927"/>
                  </a:lnTo>
                  <a:lnTo>
                    <a:pt x="331330" y="110350"/>
                  </a:lnTo>
                  <a:lnTo>
                    <a:pt x="345211" y="110350"/>
                  </a:lnTo>
                  <a:lnTo>
                    <a:pt x="351434" y="108927"/>
                  </a:lnTo>
                  <a:lnTo>
                    <a:pt x="362470" y="103238"/>
                  </a:lnTo>
                  <a:lnTo>
                    <a:pt x="366788" y="99288"/>
                  </a:lnTo>
                  <a:lnTo>
                    <a:pt x="370246" y="93649"/>
                  </a:lnTo>
                  <a:lnTo>
                    <a:pt x="332943" y="93649"/>
                  </a:lnTo>
                  <a:lnTo>
                    <a:pt x="328726" y="92202"/>
                  </a:lnTo>
                  <a:lnTo>
                    <a:pt x="325589" y="89306"/>
                  </a:lnTo>
                  <a:lnTo>
                    <a:pt x="322452" y="86372"/>
                  </a:lnTo>
                  <a:lnTo>
                    <a:pt x="320878" y="82219"/>
                  </a:lnTo>
                  <a:lnTo>
                    <a:pt x="320878" y="71526"/>
                  </a:lnTo>
                  <a:lnTo>
                    <a:pt x="322452" y="67386"/>
                  </a:lnTo>
                  <a:lnTo>
                    <a:pt x="328726" y="61506"/>
                  </a:lnTo>
                  <a:lnTo>
                    <a:pt x="332943" y="60032"/>
                  </a:lnTo>
                  <a:lnTo>
                    <a:pt x="370275" y="60032"/>
                  </a:lnTo>
                  <a:lnTo>
                    <a:pt x="369371" y="58064"/>
                  </a:lnTo>
                  <a:lnTo>
                    <a:pt x="366460" y="54317"/>
                  </a:lnTo>
                  <a:lnTo>
                    <a:pt x="362584" y="51282"/>
                  </a:lnTo>
                  <a:lnTo>
                    <a:pt x="368668" y="45389"/>
                  </a:lnTo>
                  <a:lnTo>
                    <a:pt x="369615" y="43180"/>
                  </a:lnTo>
                  <a:lnTo>
                    <a:pt x="333730" y="43180"/>
                  </a:lnTo>
                  <a:lnTo>
                    <a:pt x="330149" y="42087"/>
                  </a:lnTo>
                  <a:lnTo>
                    <a:pt x="327507" y="39878"/>
                  </a:lnTo>
                  <a:lnTo>
                    <a:pt x="324904" y="37617"/>
                  </a:lnTo>
                  <a:lnTo>
                    <a:pt x="323608" y="34315"/>
                  </a:lnTo>
                  <a:lnTo>
                    <a:pt x="323608" y="25628"/>
                  </a:lnTo>
                  <a:lnTo>
                    <a:pt x="324929" y="22339"/>
                  </a:lnTo>
                  <a:lnTo>
                    <a:pt x="330225" y="17830"/>
                  </a:lnTo>
                  <a:lnTo>
                    <a:pt x="333781" y="16700"/>
                  </a:lnTo>
                  <a:lnTo>
                    <a:pt x="369021" y="16700"/>
                  </a:lnTo>
                  <a:lnTo>
                    <a:pt x="364604" y="9690"/>
                  </a:lnTo>
                  <a:lnTo>
                    <a:pt x="360629" y="6210"/>
                  </a:lnTo>
                  <a:lnTo>
                    <a:pt x="355523" y="3759"/>
                  </a:lnTo>
                  <a:lnTo>
                    <a:pt x="350481" y="1257"/>
                  </a:lnTo>
                  <a:lnTo>
                    <a:pt x="344716" y="0"/>
                  </a:lnTo>
                  <a:close/>
                </a:path>
                <a:path w="493395" h="110490">
                  <a:moveTo>
                    <a:pt x="370275" y="60032"/>
                  </a:moveTo>
                  <a:lnTo>
                    <a:pt x="343585" y="60032"/>
                  </a:lnTo>
                  <a:lnTo>
                    <a:pt x="347852" y="61506"/>
                  </a:lnTo>
                  <a:lnTo>
                    <a:pt x="354228" y="67386"/>
                  </a:lnTo>
                  <a:lnTo>
                    <a:pt x="355828" y="71526"/>
                  </a:lnTo>
                  <a:lnTo>
                    <a:pt x="355828" y="82219"/>
                  </a:lnTo>
                  <a:lnTo>
                    <a:pt x="354228" y="86372"/>
                  </a:lnTo>
                  <a:lnTo>
                    <a:pt x="351040" y="89306"/>
                  </a:lnTo>
                  <a:lnTo>
                    <a:pt x="347852" y="92202"/>
                  </a:lnTo>
                  <a:lnTo>
                    <a:pt x="343585" y="93649"/>
                  </a:lnTo>
                  <a:lnTo>
                    <a:pt x="370246" y="93649"/>
                  </a:lnTo>
                  <a:lnTo>
                    <a:pt x="372910" y="89306"/>
                  </a:lnTo>
                  <a:lnTo>
                    <a:pt x="373011" y="89141"/>
                  </a:lnTo>
                  <a:lnTo>
                    <a:pt x="374586" y="83350"/>
                  </a:lnTo>
                  <a:lnTo>
                    <a:pt x="374530" y="71526"/>
                  </a:lnTo>
                  <a:lnTo>
                    <a:pt x="373619" y="67386"/>
                  </a:lnTo>
                  <a:lnTo>
                    <a:pt x="373532" y="66992"/>
                  </a:lnTo>
                  <a:lnTo>
                    <a:pt x="371424" y="62534"/>
                  </a:lnTo>
                  <a:lnTo>
                    <a:pt x="370275" y="60032"/>
                  </a:lnTo>
                  <a:close/>
                </a:path>
                <a:path w="493395" h="110490">
                  <a:moveTo>
                    <a:pt x="369021" y="16700"/>
                  </a:moveTo>
                  <a:lnTo>
                    <a:pt x="342747" y="16700"/>
                  </a:lnTo>
                  <a:lnTo>
                    <a:pt x="346328" y="17830"/>
                  </a:lnTo>
                  <a:lnTo>
                    <a:pt x="351624" y="22339"/>
                  </a:lnTo>
                  <a:lnTo>
                    <a:pt x="352958" y="25628"/>
                  </a:lnTo>
                  <a:lnTo>
                    <a:pt x="352958" y="34315"/>
                  </a:lnTo>
                  <a:lnTo>
                    <a:pt x="351624" y="37617"/>
                  </a:lnTo>
                  <a:lnTo>
                    <a:pt x="348983" y="39878"/>
                  </a:lnTo>
                  <a:lnTo>
                    <a:pt x="346328" y="42087"/>
                  </a:lnTo>
                  <a:lnTo>
                    <a:pt x="342747" y="43180"/>
                  </a:lnTo>
                  <a:lnTo>
                    <a:pt x="369615" y="43180"/>
                  </a:lnTo>
                  <a:lnTo>
                    <a:pt x="371716" y="38277"/>
                  </a:lnTo>
                  <a:lnTo>
                    <a:pt x="371716" y="23964"/>
                  </a:lnTo>
                  <a:lnTo>
                    <a:pt x="370293" y="18719"/>
                  </a:lnTo>
                  <a:lnTo>
                    <a:pt x="369021" y="16700"/>
                  </a:lnTo>
                  <a:close/>
                </a:path>
                <a:path w="493395" h="110490">
                  <a:moveTo>
                    <a:pt x="403758" y="2209"/>
                  </a:moveTo>
                  <a:lnTo>
                    <a:pt x="387794" y="2209"/>
                  </a:lnTo>
                  <a:lnTo>
                    <a:pt x="387794" y="108140"/>
                  </a:lnTo>
                  <a:lnTo>
                    <a:pt x="404418" y="108140"/>
                  </a:lnTo>
                  <a:lnTo>
                    <a:pt x="404418" y="40246"/>
                  </a:lnTo>
                  <a:lnTo>
                    <a:pt x="422325" y="40246"/>
                  </a:lnTo>
                  <a:lnTo>
                    <a:pt x="403758" y="2209"/>
                  </a:lnTo>
                  <a:close/>
                </a:path>
                <a:path w="493395" h="110490">
                  <a:moveTo>
                    <a:pt x="422325" y="40246"/>
                  </a:moveTo>
                  <a:lnTo>
                    <a:pt x="404418" y="40246"/>
                  </a:lnTo>
                  <a:lnTo>
                    <a:pt x="436854" y="108140"/>
                  </a:lnTo>
                  <a:lnTo>
                    <a:pt x="443915" y="108140"/>
                  </a:lnTo>
                  <a:lnTo>
                    <a:pt x="458718" y="77241"/>
                  </a:lnTo>
                  <a:lnTo>
                    <a:pt x="440385" y="77241"/>
                  </a:lnTo>
                  <a:lnTo>
                    <a:pt x="422325" y="40246"/>
                  </a:lnTo>
                  <a:close/>
                </a:path>
                <a:path w="493395" h="110490">
                  <a:moveTo>
                    <a:pt x="492988" y="40246"/>
                  </a:moveTo>
                  <a:lnTo>
                    <a:pt x="476440" y="40246"/>
                  </a:lnTo>
                  <a:lnTo>
                    <a:pt x="476440" y="108140"/>
                  </a:lnTo>
                  <a:lnTo>
                    <a:pt x="492988" y="108140"/>
                  </a:lnTo>
                  <a:lnTo>
                    <a:pt x="492988" y="40246"/>
                  </a:lnTo>
                  <a:close/>
                </a:path>
                <a:path w="493395" h="110490">
                  <a:moveTo>
                    <a:pt x="492988" y="2209"/>
                  </a:moveTo>
                  <a:lnTo>
                    <a:pt x="477024" y="2209"/>
                  </a:lnTo>
                  <a:lnTo>
                    <a:pt x="440385" y="77241"/>
                  </a:lnTo>
                  <a:lnTo>
                    <a:pt x="458718" y="77241"/>
                  </a:lnTo>
                  <a:lnTo>
                    <a:pt x="476440" y="40246"/>
                  </a:lnTo>
                  <a:lnTo>
                    <a:pt x="492988" y="40246"/>
                  </a:lnTo>
                  <a:lnTo>
                    <a:pt x="492988" y="2209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6565290" y="6434848"/>
              <a:ext cx="4191635" cy="241935"/>
            </a:xfrm>
            <a:custGeom>
              <a:avLst/>
              <a:gdLst/>
              <a:ahLst/>
              <a:cxnLst/>
              <a:rect l="l" t="t" r="r" b="b"/>
              <a:pathLst>
                <a:path w="4191634" h="241934">
                  <a:moveTo>
                    <a:pt x="4191609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4191609" y="241820"/>
                  </a:lnTo>
                  <a:lnTo>
                    <a:pt x="4191609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6557924" y="6427241"/>
              <a:ext cx="4206875" cy="257175"/>
            </a:xfrm>
            <a:custGeom>
              <a:avLst/>
              <a:gdLst/>
              <a:ahLst/>
              <a:cxnLst/>
              <a:rect l="l" t="t" r="r" b="b"/>
              <a:pathLst>
                <a:path w="4206875" h="257175">
                  <a:moveTo>
                    <a:pt x="4206329" y="266"/>
                  </a:moveTo>
                  <a:lnTo>
                    <a:pt x="4198963" y="266"/>
                  </a:lnTo>
                  <a:lnTo>
                    <a:pt x="4198963" y="0"/>
                  </a:lnTo>
                  <a:lnTo>
                    <a:pt x="4191609" y="0"/>
                  </a:lnTo>
                  <a:lnTo>
                    <a:pt x="4191609" y="14973"/>
                  </a:lnTo>
                  <a:lnTo>
                    <a:pt x="4191609" y="15240"/>
                  </a:lnTo>
                  <a:lnTo>
                    <a:pt x="4191609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4191609" y="14973"/>
                  </a:lnTo>
                  <a:lnTo>
                    <a:pt x="4191609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4198963" y="256540"/>
                  </a:lnTo>
                  <a:lnTo>
                    <a:pt x="4198963" y="256794"/>
                  </a:lnTo>
                  <a:lnTo>
                    <a:pt x="4206329" y="256794"/>
                  </a:lnTo>
                  <a:lnTo>
                    <a:pt x="4206329" y="242570"/>
                  </a:lnTo>
                  <a:lnTo>
                    <a:pt x="4206329" y="242087"/>
                  </a:lnTo>
                  <a:lnTo>
                    <a:pt x="4206329" y="15240"/>
                  </a:lnTo>
                  <a:lnTo>
                    <a:pt x="4198963" y="15240"/>
                  </a:lnTo>
                  <a:lnTo>
                    <a:pt x="4198963" y="14973"/>
                  </a:lnTo>
                  <a:lnTo>
                    <a:pt x="4206329" y="14973"/>
                  </a:lnTo>
                  <a:lnTo>
                    <a:pt x="4206329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648665" y="5951207"/>
              <a:ext cx="2773045" cy="241935"/>
            </a:xfrm>
            <a:custGeom>
              <a:avLst/>
              <a:gdLst/>
              <a:ahLst/>
              <a:cxnLst/>
              <a:rect l="l" t="t" r="r" b="b"/>
              <a:pathLst>
                <a:path w="2773045" h="241935">
                  <a:moveTo>
                    <a:pt x="277291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772918" y="241820"/>
                  </a:lnTo>
                  <a:lnTo>
                    <a:pt x="277291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641311" y="5943587"/>
              <a:ext cx="2787650" cy="257175"/>
            </a:xfrm>
            <a:custGeom>
              <a:avLst/>
              <a:gdLst/>
              <a:ahLst/>
              <a:cxnLst/>
              <a:rect l="l" t="t" r="r" b="b"/>
              <a:pathLst>
                <a:path w="2787650" h="257175">
                  <a:moveTo>
                    <a:pt x="2787624" y="266"/>
                  </a:moveTo>
                  <a:lnTo>
                    <a:pt x="2780271" y="266"/>
                  </a:lnTo>
                  <a:lnTo>
                    <a:pt x="2780271" y="0"/>
                  </a:lnTo>
                  <a:lnTo>
                    <a:pt x="2772905" y="0"/>
                  </a:lnTo>
                  <a:lnTo>
                    <a:pt x="2772905" y="14973"/>
                  </a:lnTo>
                  <a:lnTo>
                    <a:pt x="2772905" y="15240"/>
                  </a:lnTo>
                  <a:lnTo>
                    <a:pt x="277290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772905" y="14973"/>
                  </a:lnTo>
                  <a:lnTo>
                    <a:pt x="277290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2772905" y="249440"/>
                  </a:lnTo>
                  <a:lnTo>
                    <a:pt x="2780271" y="249440"/>
                  </a:lnTo>
                  <a:lnTo>
                    <a:pt x="2780271" y="256794"/>
                  </a:lnTo>
                  <a:lnTo>
                    <a:pt x="2787624" y="256794"/>
                  </a:lnTo>
                  <a:lnTo>
                    <a:pt x="2787624" y="242570"/>
                  </a:lnTo>
                  <a:lnTo>
                    <a:pt x="2787624" y="242087"/>
                  </a:lnTo>
                  <a:lnTo>
                    <a:pt x="2787624" y="15240"/>
                  </a:lnTo>
                  <a:lnTo>
                    <a:pt x="2780271" y="15240"/>
                  </a:lnTo>
                  <a:lnTo>
                    <a:pt x="2780271" y="14973"/>
                  </a:lnTo>
                  <a:lnTo>
                    <a:pt x="2787624" y="14973"/>
                  </a:lnTo>
                  <a:lnTo>
                    <a:pt x="278762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0" name="object 39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8443" y="5991228"/>
              <a:ext cx="1028242" cy="178308"/>
            </a:xfrm>
            <a:prstGeom prst="rect">
              <a:avLst/>
            </a:prstGeom>
          </p:spPr>
        </p:pic>
        <p:sp>
          <p:nvSpPr>
            <p:cNvPr id="391" name="object 391" descr=""/>
            <p:cNvSpPr/>
            <p:nvPr/>
          </p:nvSpPr>
          <p:spPr>
            <a:xfrm>
              <a:off x="648665" y="6193027"/>
              <a:ext cx="2773045" cy="241935"/>
            </a:xfrm>
            <a:custGeom>
              <a:avLst/>
              <a:gdLst/>
              <a:ahLst/>
              <a:cxnLst/>
              <a:rect l="l" t="t" r="r" b="b"/>
              <a:pathLst>
                <a:path w="2773045" h="241935">
                  <a:moveTo>
                    <a:pt x="277291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772918" y="241820"/>
                  </a:lnTo>
                  <a:lnTo>
                    <a:pt x="277291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641311" y="6185407"/>
              <a:ext cx="2787650" cy="257175"/>
            </a:xfrm>
            <a:custGeom>
              <a:avLst/>
              <a:gdLst/>
              <a:ahLst/>
              <a:cxnLst/>
              <a:rect l="l" t="t" r="r" b="b"/>
              <a:pathLst>
                <a:path w="2787650" h="257175">
                  <a:moveTo>
                    <a:pt x="2787624" y="266"/>
                  </a:moveTo>
                  <a:lnTo>
                    <a:pt x="2780271" y="266"/>
                  </a:lnTo>
                  <a:lnTo>
                    <a:pt x="2780271" y="0"/>
                  </a:lnTo>
                  <a:lnTo>
                    <a:pt x="2772905" y="0"/>
                  </a:lnTo>
                  <a:lnTo>
                    <a:pt x="2772905" y="14973"/>
                  </a:lnTo>
                  <a:lnTo>
                    <a:pt x="2772905" y="15240"/>
                  </a:lnTo>
                  <a:lnTo>
                    <a:pt x="277290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772905" y="14973"/>
                  </a:lnTo>
                  <a:lnTo>
                    <a:pt x="277290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7353" y="249440"/>
                  </a:lnTo>
                  <a:lnTo>
                    <a:pt x="14706" y="249440"/>
                  </a:lnTo>
                  <a:lnTo>
                    <a:pt x="2772905" y="249440"/>
                  </a:lnTo>
                  <a:lnTo>
                    <a:pt x="2780271" y="249440"/>
                  </a:lnTo>
                  <a:lnTo>
                    <a:pt x="2780271" y="256794"/>
                  </a:lnTo>
                  <a:lnTo>
                    <a:pt x="2787624" y="256794"/>
                  </a:lnTo>
                  <a:lnTo>
                    <a:pt x="2787624" y="242570"/>
                  </a:lnTo>
                  <a:lnTo>
                    <a:pt x="2787624" y="242087"/>
                  </a:lnTo>
                  <a:lnTo>
                    <a:pt x="2787624" y="15240"/>
                  </a:lnTo>
                  <a:lnTo>
                    <a:pt x="2780271" y="15240"/>
                  </a:lnTo>
                  <a:lnTo>
                    <a:pt x="2780271" y="14973"/>
                  </a:lnTo>
                  <a:lnTo>
                    <a:pt x="2787624" y="14973"/>
                  </a:lnTo>
                  <a:lnTo>
                    <a:pt x="278762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798443" y="6233051"/>
              <a:ext cx="361950" cy="178435"/>
            </a:xfrm>
            <a:custGeom>
              <a:avLst/>
              <a:gdLst/>
              <a:ahLst/>
              <a:cxnLst/>
              <a:rect l="l" t="t" r="r" b="b"/>
              <a:pathLst>
                <a:path w="361950" h="178435">
                  <a:moveTo>
                    <a:pt x="48539" y="1765"/>
                  </a:moveTo>
                  <a:lnTo>
                    <a:pt x="0" y="1765"/>
                  </a:lnTo>
                  <a:lnTo>
                    <a:pt x="0" y="143002"/>
                  </a:lnTo>
                  <a:lnTo>
                    <a:pt x="48539" y="143002"/>
                  </a:lnTo>
                  <a:lnTo>
                    <a:pt x="48539" y="119519"/>
                  </a:lnTo>
                  <a:lnTo>
                    <a:pt x="23469" y="119519"/>
                  </a:lnTo>
                  <a:lnTo>
                    <a:pt x="23469" y="84213"/>
                  </a:lnTo>
                  <a:lnTo>
                    <a:pt x="48539" y="84213"/>
                  </a:lnTo>
                  <a:lnTo>
                    <a:pt x="48539" y="60553"/>
                  </a:lnTo>
                  <a:lnTo>
                    <a:pt x="23469" y="60553"/>
                  </a:lnTo>
                  <a:lnTo>
                    <a:pt x="23469" y="25247"/>
                  </a:lnTo>
                  <a:lnTo>
                    <a:pt x="48539" y="25247"/>
                  </a:lnTo>
                  <a:lnTo>
                    <a:pt x="48539" y="1765"/>
                  </a:lnTo>
                  <a:close/>
                </a:path>
                <a:path w="361950" h="178435">
                  <a:moveTo>
                    <a:pt x="121932" y="130111"/>
                  </a:moveTo>
                  <a:lnTo>
                    <a:pt x="98450" y="130111"/>
                  </a:lnTo>
                  <a:lnTo>
                    <a:pt x="98450" y="178308"/>
                  </a:lnTo>
                  <a:lnTo>
                    <a:pt x="121932" y="178308"/>
                  </a:lnTo>
                  <a:lnTo>
                    <a:pt x="121932" y="130111"/>
                  </a:lnTo>
                  <a:close/>
                </a:path>
                <a:path w="361950" h="178435">
                  <a:moveTo>
                    <a:pt x="82854" y="26479"/>
                  </a:moveTo>
                  <a:lnTo>
                    <a:pt x="72148" y="26479"/>
                  </a:lnTo>
                  <a:lnTo>
                    <a:pt x="68021" y="27774"/>
                  </a:lnTo>
                  <a:lnTo>
                    <a:pt x="65087" y="30365"/>
                  </a:lnTo>
                  <a:lnTo>
                    <a:pt x="62141" y="32842"/>
                  </a:lnTo>
                  <a:lnTo>
                    <a:pt x="60083" y="36715"/>
                  </a:lnTo>
                  <a:lnTo>
                    <a:pt x="58902" y="42011"/>
                  </a:lnTo>
                  <a:lnTo>
                    <a:pt x="57848" y="47193"/>
                  </a:lnTo>
                  <a:lnTo>
                    <a:pt x="57396" y="53086"/>
                  </a:lnTo>
                  <a:lnTo>
                    <a:pt x="57400" y="118224"/>
                  </a:lnTo>
                  <a:lnTo>
                    <a:pt x="57695" y="122110"/>
                  </a:lnTo>
                  <a:lnTo>
                    <a:pt x="57767" y="123050"/>
                  </a:lnTo>
                  <a:lnTo>
                    <a:pt x="57848" y="124117"/>
                  </a:lnTo>
                  <a:lnTo>
                    <a:pt x="58902" y="129413"/>
                  </a:lnTo>
                  <a:lnTo>
                    <a:pt x="59976" y="134112"/>
                  </a:lnTo>
                  <a:lnTo>
                    <a:pt x="60083" y="134581"/>
                  </a:lnTo>
                  <a:lnTo>
                    <a:pt x="62141" y="138468"/>
                  </a:lnTo>
                  <a:lnTo>
                    <a:pt x="65087" y="141058"/>
                  </a:lnTo>
                  <a:lnTo>
                    <a:pt x="68021" y="143535"/>
                  </a:lnTo>
                  <a:lnTo>
                    <a:pt x="72148" y="144767"/>
                  </a:lnTo>
                  <a:lnTo>
                    <a:pt x="82854" y="144767"/>
                  </a:lnTo>
                  <a:lnTo>
                    <a:pt x="98450" y="130111"/>
                  </a:lnTo>
                  <a:lnTo>
                    <a:pt x="121932" y="130111"/>
                  </a:lnTo>
                  <a:lnTo>
                    <a:pt x="121932" y="123050"/>
                  </a:lnTo>
                  <a:lnTo>
                    <a:pt x="86334" y="123050"/>
                  </a:lnTo>
                  <a:lnTo>
                    <a:pt x="84150" y="122110"/>
                  </a:lnTo>
                  <a:lnTo>
                    <a:pt x="82740" y="120230"/>
                  </a:lnTo>
                  <a:lnTo>
                    <a:pt x="81445" y="118224"/>
                  </a:lnTo>
                  <a:lnTo>
                    <a:pt x="80797" y="114935"/>
                  </a:lnTo>
                  <a:lnTo>
                    <a:pt x="80797" y="56311"/>
                  </a:lnTo>
                  <a:lnTo>
                    <a:pt x="86334" y="48196"/>
                  </a:lnTo>
                  <a:lnTo>
                    <a:pt x="121932" y="48196"/>
                  </a:lnTo>
                  <a:lnTo>
                    <a:pt x="121932" y="41135"/>
                  </a:lnTo>
                  <a:lnTo>
                    <a:pt x="98450" y="41135"/>
                  </a:lnTo>
                  <a:lnTo>
                    <a:pt x="96685" y="37134"/>
                  </a:lnTo>
                  <a:lnTo>
                    <a:pt x="94094" y="33718"/>
                  </a:lnTo>
                  <a:lnTo>
                    <a:pt x="90677" y="30899"/>
                  </a:lnTo>
                  <a:lnTo>
                    <a:pt x="87274" y="27952"/>
                  </a:lnTo>
                  <a:lnTo>
                    <a:pt x="82854" y="26479"/>
                  </a:lnTo>
                  <a:close/>
                </a:path>
                <a:path w="361950" h="178435">
                  <a:moveTo>
                    <a:pt x="121932" y="48196"/>
                  </a:moveTo>
                  <a:lnTo>
                    <a:pt x="92443" y="48196"/>
                  </a:lnTo>
                  <a:lnTo>
                    <a:pt x="94741" y="49250"/>
                  </a:lnTo>
                  <a:lnTo>
                    <a:pt x="96033" y="51193"/>
                  </a:lnTo>
                  <a:lnTo>
                    <a:pt x="96151" y="51371"/>
                  </a:lnTo>
                  <a:lnTo>
                    <a:pt x="97688" y="53378"/>
                  </a:lnTo>
                  <a:lnTo>
                    <a:pt x="98378" y="56311"/>
                  </a:lnTo>
                  <a:lnTo>
                    <a:pt x="98382" y="114935"/>
                  </a:lnTo>
                  <a:lnTo>
                    <a:pt x="92443" y="123050"/>
                  </a:lnTo>
                  <a:lnTo>
                    <a:pt x="121932" y="123050"/>
                  </a:lnTo>
                  <a:lnTo>
                    <a:pt x="121932" y="48196"/>
                  </a:lnTo>
                  <a:close/>
                </a:path>
                <a:path w="361950" h="178435">
                  <a:moveTo>
                    <a:pt x="121932" y="28244"/>
                  </a:moveTo>
                  <a:lnTo>
                    <a:pt x="98450" y="28244"/>
                  </a:lnTo>
                  <a:lnTo>
                    <a:pt x="98450" y="41135"/>
                  </a:lnTo>
                  <a:lnTo>
                    <a:pt x="121932" y="41135"/>
                  </a:lnTo>
                  <a:lnTo>
                    <a:pt x="121932" y="28244"/>
                  </a:lnTo>
                  <a:close/>
                </a:path>
                <a:path w="361950" h="178435">
                  <a:moveTo>
                    <a:pt x="154330" y="28244"/>
                  </a:moveTo>
                  <a:lnTo>
                    <a:pt x="130848" y="28244"/>
                  </a:lnTo>
                  <a:lnTo>
                    <a:pt x="130931" y="118224"/>
                  </a:lnTo>
                  <a:lnTo>
                    <a:pt x="131219" y="122110"/>
                  </a:lnTo>
                  <a:lnTo>
                    <a:pt x="131289" y="123050"/>
                  </a:lnTo>
                  <a:lnTo>
                    <a:pt x="131368" y="124117"/>
                  </a:lnTo>
                  <a:lnTo>
                    <a:pt x="132435" y="129413"/>
                  </a:lnTo>
                  <a:lnTo>
                    <a:pt x="133416" y="133705"/>
                  </a:lnTo>
                  <a:lnTo>
                    <a:pt x="133509" y="134112"/>
                  </a:lnTo>
                  <a:lnTo>
                    <a:pt x="145668" y="144767"/>
                  </a:lnTo>
                  <a:lnTo>
                    <a:pt x="156387" y="144767"/>
                  </a:lnTo>
                  <a:lnTo>
                    <a:pt x="171983" y="130111"/>
                  </a:lnTo>
                  <a:lnTo>
                    <a:pt x="195514" y="130111"/>
                  </a:lnTo>
                  <a:lnTo>
                    <a:pt x="195511" y="123050"/>
                  </a:lnTo>
                  <a:lnTo>
                    <a:pt x="159854" y="123050"/>
                  </a:lnTo>
                  <a:lnTo>
                    <a:pt x="157683" y="122110"/>
                  </a:lnTo>
                  <a:lnTo>
                    <a:pt x="156273" y="120230"/>
                  </a:lnTo>
                  <a:lnTo>
                    <a:pt x="154978" y="118224"/>
                  </a:lnTo>
                  <a:lnTo>
                    <a:pt x="154330" y="114935"/>
                  </a:lnTo>
                  <a:lnTo>
                    <a:pt x="154330" y="28244"/>
                  </a:lnTo>
                  <a:close/>
                </a:path>
                <a:path w="361950" h="178435">
                  <a:moveTo>
                    <a:pt x="195514" y="130111"/>
                  </a:moveTo>
                  <a:lnTo>
                    <a:pt x="171983" y="130111"/>
                  </a:lnTo>
                  <a:lnTo>
                    <a:pt x="171983" y="132346"/>
                  </a:lnTo>
                  <a:lnTo>
                    <a:pt x="172183" y="133705"/>
                  </a:lnTo>
                  <a:lnTo>
                    <a:pt x="172243" y="134112"/>
                  </a:lnTo>
                  <a:lnTo>
                    <a:pt x="172338" y="134759"/>
                  </a:lnTo>
                  <a:lnTo>
                    <a:pt x="173748" y="139941"/>
                  </a:lnTo>
                  <a:lnTo>
                    <a:pt x="174917" y="141820"/>
                  </a:lnTo>
                  <a:lnTo>
                    <a:pt x="176568" y="143002"/>
                  </a:lnTo>
                  <a:lnTo>
                    <a:pt x="197230" y="143002"/>
                  </a:lnTo>
                  <a:lnTo>
                    <a:pt x="196441" y="140525"/>
                  </a:lnTo>
                  <a:lnTo>
                    <a:pt x="195964" y="138468"/>
                  </a:lnTo>
                  <a:lnTo>
                    <a:pt x="195872" y="138061"/>
                  </a:lnTo>
                  <a:lnTo>
                    <a:pt x="195643" y="135940"/>
                  </a:lnTo>
                  <a:lnTo>
                    <a:pt x="195539" y="134112"/>
                  </a:lnTo>
                  <a:lnTo>
                    <a:pt x="195514" y="130111"/>
                  </a:lnTo>
                  <a:close/>
                </a:path>
                <a:path w="361950" h="178435">
                  <a:moveTo>
                    <a:pt x="195465" y="28244"/>
                  </a:moveTo>
                  <a:lnTo>
                    <a:pt x="171983" y="28244"/>
                  </a:lnTo>
                  <a:lnTo>
                    <a:pt x="171915" y="114935"/>
                  </a:lnTo>
                  <a:lnTo>
                    <a:pt x="171221" y="117932"/>
                  </a:lnTo>
                  <a:lnTo>
                    <a:pt x="169684" y="120053"/>
                  </a:lnTo>
                  <a:lnTo>
                    <a:pt x="168129" y="122110"/>
                  </a:lnTo>
                  <a:lnTo>
                    <a:pt x="165976" y="123050"/>
                  </a:lnTo>
                  <a:lnTo>
                    <a:pt x="195511" y="123050"/>
                  </a:lnTo>
                  <a:lnTo>
                    <a:pt x="195465" y="28244"/>
                  </a:lnTo>
                  <a:close/>
                </a:path>
                <a:path w="361950" h="178435">
                  <a:moveTo>
                    <a:pt x="219494" y="0"/>
                  </a:moveTo>
                  <a:lnTo>
                    <a:pt x="212788" y="0"/>
                  </a:lnTo>
                  <a:lnTo>
                    <a:pt x="209905" y="1054"/>
                  </a:lnTo>
                  <a:lnTo>
                    <a:pt x="205193" y="5295"/>
                  </a:lnTo>
                  <a:lnTo>
                    <a:pt x="204025" y="7823"/>
                  </a:lnTo>
                  <a:lnTo>
                    <a:pt x="204025" y="13589"/>
                  </a:lnTo>
                  <a:lnTo>
                    <a:pt x="205193" y="16065"/>
                  </a:lnTo>
                  <a:lnTo>
                    <a:pt x="207556" y="18186"/>
                  </a:lnTo>
                  <a:lnTo>
                    <a:pt x="210019" y="20180"/>
                  </a:lnTo>
                  <a:lnTo>
                    <a:pt x="212902" y="21183"/>
                  </a:lnTo>
                  <a:lnTo>
                    <a:pt x="219494" y="21183"/>
                  </a:lnTo>
                  <a:lnTo>
                    <a:pt x="222326" y="20180"/>
                  </a:lnTo>
                  <a:lnTo>
                    <a:pt x="224675" y="18186"/>
                  </a:lnTo>
                  <a:lnTo>
                    <a:pt x="227025" y="16065"/>
                  </a:lnTo>
                  <a:lnTo>
                    <a:pt x="228206" y="13589"/>
                  </a:lnTo>
                  <a:lnTo>
                    <a:pt x="228206" y="7823"/>
                  </a:lnTo>
                  <a:lnTo>
                    <a:pt x="227025" y="5295"/>
                  </a:lnTo>
                  <a:lnTo>
                    <a:pt x="222326" y="1054"/>
                  </a:lnTo>
                  <a:lnTo>
                    <a:pt x="219494" y="0"/>
                  </a:lnTo>
                  <a:close/>
                </a:path>
                <a:path w="361950" h="178435">
                  <a:moveTo>
                    <a:pt x="227850" y="28244"/>
                  </a:moveTo>
                  <a:lnTo>
                    <a:pt x="204368" y="28244"/>
                  </a:lnTo>
                  <a:lnTo>
                    <a:pt x="204368" y="143002"/>
                  </a:lnTo>
                  <a:lnTo>
                    <a:pt x="227850" y="143002"/>
                  </a:lnTo>
                  <a:lnTo>
                    <a:pt x="227850" y="28244"/>
                  </a:lnTo>
                  <a:close/>
                </a:path>
                <a:path w="361950" h="178435">
                  <a:moveTo>
                    <a:pt x="270611" y="49961"/>
                  </a:moveTo>
                  <a:lnTo>
                    <a:pt x="246964" y="49961"/>
                  </a:lnTo>
                  <a:lnTo>
                    <a:pt x="247055" y="115404"/>
                  </a:lnTo>
                  <a:lnTo>
                    <a:pt x="247485" y="120103"/>
                  </a:lnTo>
                  <a:lnTo>
                    <a:pt x="247593" y="121285"/>
                  </a:lnTo>
                  <a:lnTo>
                    <a:pt x="247662" y="122047"/>
                  </a:lnTo>
                  <a:lnTo>
                    <a:pt x="267436" y="143002"/>
                  </a:lnTo>
                  <a:lnTo>
                    <a:pt x="288798" y="143002"/>
                  </a:lnTo>
                  <a:lnTo>
                    <a:pt x="288798" y="121285"/>
                  </a:lnTo>
                  <a:lnTo>
                    <a:pt x="277202" y="121285"/>
                  </a:lnTo>
                  <a:lnTo>
                    <a:pt x="274434" y="120103"/>
                  </a:lnTo>
                  <a:lnTo>
                    <a:pt x="271386" y="115404"/>
                  </a:lnTo>
                  <a:lnTo>
                    <a:pt x="270611" y="110985"/>
                  </a:lnTo>
                  <a:lnTo>
                    <a:pt x="270611" y="49961"/>
                  </a:lnTo>
                  <a:close/>
                </a:path>
                <a:path w="361950" h="178435">
                  <a:moveTo>
                    <a:pt x="272554" y="1765"/>
                  </a:moveTo>
                  <a:lnTo>
                    <a:pt x="249072" y="1765"/>
                  </a:lnTo>
                  <a:lnTo>
                    <a:pt x="249179" y="8356"/>
                  </a:lnTo>
                  <a:lnTo>
                    <a:pt x="248196" y="13944"/>
                  </a:lnTo>
                  <a:lnTo>
                    <a:pt x="246075" y="18884"/>
                  </a:lnTo>
                  <a:lnTo>
                    <a:pt x="244068" y="23710"/>
                  </a:lnTo>
                  <a:lnTo>
                    <a:pt x="240664" y="26835"/>
                  </a:lnTo>
                  <a:lnTo>
                    <a:pt x="235838" y="28244"/>
                  </a:lnTo>
                  <a:lnTo>
                    <a:pt x="235838" y="49961"/>
                  </a:lnTo>
                  <a:lnTo>
                    <a:pt x="288798" y="49961"/>
                  </a:lnTo>
                  <a:lnTo>
                    <a:pt x="288798" y="28244"/>
                  </a:lnTo>
                  <a:lnTo>
                    <a:pt x="260019" y="28244"/>
                  </a:lnTo>
                  <a:lnTo>
                    <a:pt x="264147" y="27190"/>
                  </a:lnTo>
                  <a:lnTo>
                    <a:pt x="267258" y="24180"/>
                  </a:lnTo>
                  <a:lnTo>
                    <a:pt x="269379" y="19240"/>
                  </a:lnTo>
                  <a:lnTo>
                    <a:pt x="271500" y="14185"/>
                  </a:lnTo>
                  <a:lnTo>
                    <a:pt x="272554" y="8356"/>
                  </a:lnTo>
                  <a:lnTo>
                    <a:pt x="272554" y="1765"/>
                  </a:lnTo>
                  <a:close/>
                </a:path>
                <a:path w="361950" h="178435">
                  <a:moveTo>
                    <a:pt x="361734" y="130111"/>
                  </a:moveTo>
                  <a:lnTo>
                    <a:pt x="338264" y="130111"/>
                  </a:lnTo>
                  <a:lnTo>
                    <a:pt x="338264" y="146291"/>
                  </a:lnTo>
                  <a:lnTo>
                    <a:pt x="337311" y="150710"/>
                  </a:lnTo>
                  <a:lnTo>
                    <a:pt x="335432" y="153060"/>
                  </a:lnTo>
                  <a:lnTo>
                    <a:pt x="333667" y="155422"/>
                  </a:lnTo>
                  <a:lnTo>
                    <a:pt x="330492" y="156591"/>
                  </a:lnTo>
                  <a:lnTo>
                    <a:pt x="302069" y="156591"/>
                  </a:lnTo>
                  <a:lnTo>
                    <a:pt x="302069" y="178308"/>
                  </a:lnTo>
                  <a:lnTo>
                    <a:pt x="339902" y="178308"/>
                  </a:lnTo>
                  <a:lnTo>
                    <a:pt x="346265" y="177012"/>
                  </a:lnTo>
                  <a:lnTo>
                    <a:pt x="350621" y="174421"/>
                  </a:lnTo>
                  <a:lnTo>
                    <a:pt x="354977" y="171958"/>
                  </a:lnTo>
                  <a:lnTo>
                    <a:pt x="357911" y="168008"/>
                  </a:lnTo>
                  <a:lnTo>
                    <a:pt x="360972" y="157187"/>
                  </a:lnTo>
                  <a:lnTo>
                    <a:pt x="361621" y="150710"/>
                  </a:lnTo>
                  <a:lnTo>
                    <a:pt x="361734" y="130111"/>
                  </a:lnTo>
                  <a:close/>
                </a:path>
                <a:path w="361950" h="178435">
                  <a:moveTo>
                    <a:pt x="320598" y="28244"/>
                  </a:moveTo>
                  <a:lnTo>
                    <a:pt x="297129" y="28244"/>
                  </a:lnTo>
                  <a:lnTo>
                    <a:pt x="297212" y="118224"/>
                  </a:lnTo>
                  <a:lnTo>
                    <a:pt x="297500" y="122110"/>
                  </a:lnTo>
                  <a:lnTo>
                    <a:pt x="297570" y="123050"/>
                  </a:lnTo>
                  <a:lnTo>
                    <a:pt x="297649" y="124117"/>
                  </a:lnTo>
                  <a:lnTo>
                    <a:pt x="311950" y="144767"/>
                  </a:lnTo>
                  <a:lnTo>
                    <a:pt x="322668" y="144767"/>
                  </a:lnTo>
                  <a:lnTo>
                    <a:pt x="338264" y="130111"/>
                  </a:lnTo>
                  <a:lnTo>
                    <a:pt x="361734" y="130111"/>
                  </a:lnTo>
                  <a:lnTo>
                    <a:pt x="361734" y="123050"/>
                  </a:lnTo>
                  <a:lnTo>
                    <a:pt x="326135" y="123050"/>
                  </a:lnTo>
                  <a:lnTo>
                    <a:pt x="323964" y="122110"/>
                  </a:lnTo>
                  <a:lnTo>
                    <a:pt x="322541" y="120230"/>
                  </a:lnTo>
                  <a:lnTo>
                    <a:pt x="321246" y="118224"/>
                  </a:lnTo>
                  <a:lnTo>
                    <a:pt x="320598" y="114935"/>
                  </a:lnTo>
                  <a:lnTo>
                    <a:pt x="320598" y="28244"/>
                  </a:lnTo>
                  <a:close/>
                </a:path>
                <a:path w="361950" h="178435">
                  <a:moveTo>
                    <a:pt x="361734" y="28244"/>
                  </a:moveTo>
                  <a:lnTo>
                    <a:pt x="338264" y="28244"/>
                  </a:lnTo>
                  <a:lnTo>
                    <a:pt x="338195" y="114935"/>
                  </a:lnTo>
                  <a:lnTo>
                    <a:pt x="337489" y="117932"/>
                  </a:lnTo>
                  <a:lnTo>
                    <a:pt x="335850" y="120230"/>
                  </a:lnTo>
                  <a:lnTo>
                    <a:pt x="334410" y="122110"/>
                  </a:lnTo>
                  <a:lnTo>
                    <a:pt x="332257" y="123050"/>
                  </a:lnTo>
                  <a:lnTo>
                    <a:pt x="361734" y="123050"/>
                  </a:lnTo>
                  <a:lnTo>
                    <a:pt x="361734" y="28244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648665" y="6434848"/>
              <a:ext cx="2773045" cy="241935"/>
            </a:xfrm>
            <a:custGeom>
              <a:avLst/>
              <a:gdLst/>
              <a:ahLst/>
              <a:cxnLst/>
              <a:rect l="l" t="t" r="r" b="b"/>
              <a:pathLst>
                <a:path w="2773045" h="241934">
                  <a:moveTo>
                    <a:pt x="2772918" y="0"/>
                  </a:moveTo>
                  <a:lnTo>
                    <a:pt x="0" y="0"/>
                  </a:lnTo>
                  <a:lnTo>
                    <a:pt x="0" y="241820"/>
                  </a:lnTo>
                  <a:lnTo>
                    <a:pt x="2772918" y="241820"/>
                  </a:lnTo>
                  <a:lnTo>
                    <a:pt x="2772918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641311" y="6427241"/>
              <a:ext cx="2787650" cy="257175"/>
            </a:xfrm>
            <a:custGeom>
              <a:avLst/>
              <a:gdLst/>
              <a:ahLst/>
              <a:cxnLst/>
              <a:rect l="l" t="t" r="r" b="b"/>
              <a:pathLst>
                <a:path w="2787650" h="257175">
                  <a:moveTo>
                    <a:pt x="2787624" y="266"/>
                  </a:moveTo>
                  <a:lnTo>
                    <a:pt x="2780271" y="266"/>
                  </a:lnTo>
                  <a:lnTo>
                    <a:pt x="2780271" y="0"/>
                  </a:lnTo>
                  <a:lnTo>
                    <a:pt x="2772905" y="0"/>
                  </a:lnTo>
                  <a:lnTo>
                    <a:pt x="2772905" y="14973"/>
                  </a:lnTo>
                  <a:lnTo>
                    <a:pt x="2772905" y="15240"/>
                  </a:lnTo>
                  <a:lnTo>
                    <a:pt x="2772905" y="242087"/>
                  </a:lnTo>
                  <a:lnTo>
                    <a:pt x="14706" y="242087"/>
                  </a:lnTo>
                  <a:lnTo>
                    <a:pt x="14706" y="15240"/>
                  </a:lnTo>
                  <a:lnTo>
                    <a:pt x="14706" y="14973"/>
                  </a:lnTo>
                  <a:lnTo>
                    <a:pt x="2772905" y="14973"/>
                  </a:lnTo>
                  <a:lnTo>
                    <a:pt x="2772905" y="0"/>
                  </a:lnTo>
                  <a:lnTo>
                    <a:pt x="7353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2570"/>
                  </a:lnTo>
                  <a:lnTo>
                    <a:pt x="0" y="256540"/>
                  </a:lnTo>
                  <a:lnTo>
                    <a:pt x="7353" y="256540"/>
                  </a:lnTo>
                  <a:lnTo>
                    <a:pt x="2780271" y="256540"/>
                  </a:lnTo>
                  <a:lnTo>
                    <a:pt x="2780271" y="256794"/>
                  </a:lnTo>
                  <a:lnTo>
                    <a:pt x="2787624" y="256794"/>
                  </a:lnTo>
                  <a:lnTo>
                    <a:pt x="2787624" y="242570"/>
                  </a:lnTo>
                  <a:lnTo>
                    <a:pt x="2787624" y="242087"/>
                  </a:lnTo>
                  <a:lnTo>
                    <a:pt x="2787624" y="15240"/>
                  </a:lnTo>
                  <a:lnTo>
                    <a:pt x="2780271" y="15240"/>
                  </a:lnTo>
                  <a:lnTo>
                    <a:pt x="2780271" y="14973"/>
                  </a:lnTo>
                  <a:lnTo>
                    <a:pt x="2787624" y="14973"/>
                  </a:lnTo>
                  <a:lnTo>
                    <a:pt x="2787624" y="266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798443" y="6476640"/>
              <a:ext cx="271780" cy="143510"/>
            </a:xfrm>
            <a:custGeom>
              <a:avLst/>
              <a:gdLst/>
              <a:ahLst/>
              <a:cxnLst/>
              <a:rect l="l" t="t" r="r" b="b"/>
              <a:pathLst>
                <a:path w="271780" h="143509">
                  <a:moveTo>
                    <a:pt x="34836" y="0"/>
                  </a:moveTo>
                  <a:lnTo>
                    <a:pt x="0" y="0"/>
                  </a:lnTo>
                  <a:lnTo>
                    <a:pt x="0" y="141236"/>
                  </a:lnTo>
                  <a:lnTo>
                    <a:pt x="34836" y="141236"/>
                  </a:lnTo>
                  <a:lnTo>
                    <a:pt x="42773" y="140055"/>
                  </a:lnTo>
                  <a:lnTo>
                    <a:pt x="54305" y="135356"/>
                  </a:lnTo>
                  <a:lnTo>
                    <a:pt x="58483" y="131406"/>
                  </a:lnTo>
                  <a:lnTo>
                    <a:pt x="63665" y="120345"/>
                  </a:lnTo>
                  <a:lnTo>
                    <a:pt x="64107" y="117754"/>
                  </a:lnTo>
                  <a:lnTo>
                    <a:pt x="23469" y="117754"/>
                  </a:lnTo>
                  <a:lnTo>
                    <a:pt x="23469" y="23482"/>
                  </a:lnTo>
                  <a:lnTo>
                    <a:pt x="64127" y="23482"/>
                  </a:lnTo>
                  <a:lnTo>
                    <a:pt x="63665" y="20777"/>
                  </a:lnTo>
                  <a:lnTo>
                    <a:pt x="61074" y="15354"/>
                  </a:lnTo>
                  <a:lnTo>
                    <a:pt x="58483" y="9829"/>
                  </a:lnTo>
                  <a:lnTo>
                    <a:pt x="54305" y="5880"/>
                  </a:lnTo>
                  <a:lnTo>
                    <a:pt x="42773" y="1181"/>
                  </a:lnTo>
                  <a:lnTo>
                    <a:pt x="34836" y="0"/>
                  </a:lnTo>
                  <a:close/>
                </a:path>
                <a:path w="271780" h="143509">
                  <a:moveTo>
                    <a:pt x="64127" y="23482"/>
                  </a:moveTo>
                  <a:lnTo>
                    <a:pt x="29248" y="23482"/>
                  </a:lnTo>
                  <a:lnTo>
                    <a:pt x="32537" y="23837"/>
                  </a:lnTo>
                  <a:lnTo>
                    <a:pt x="37122" y="25247"/>
                  </a:lnTo>
                  <a:lnTo>
                    <a:pt x="38836" y="26657"/>
                  </a:lnTo>
                  <a:lnTo>
                    <a:pt x="40957" y="30899"/>
                  </a:lnTo>
                  <a:lnTo>
                    <a:pt x="41478" y="34010"/>
                  </a:lnTo>
                  <a:lnTo>
                    <a:pt x="41478" y="107226"/>
                  </a:lnTo>
                  <a:lnTo>
                    <a:pt x="29248" y="117754"/>
                  </a:lnTo>
                  <a:lnTo>
                    <a:pt x="64107" y="117754"/>
                  </a:lnTo>
                  <a:lnTo>
                    <a:pt x="64960" y="112750"/>
                  </a:lnTo>
                  <a:lnTo>
                    <a:pt x="64960" y="28359"/>
                  </a:lnTo>
                  <a:lnTo>
                    <a:pt x="64188" y="23837"/>
                  </a:lnTo>
                  <a:lnTo>
                    <a:pt x="64127" y="23482"/>
                  </a:lnTo>
                  <a:close/>
                </a:path>
                <a:path w="271780" h="143509">
                  <a:moveTo>
                    <a:pt x="106006" y="24714"/>
                  </a:moveTo>
                  <a:lnTo>
                    <a:pt x="74027" y="55522"/>
                  </a:lnTo>
                  <a:lnTo>
                    <a:pt x="73520" y="102400"/>
                  </a:lnTo>
                  <a:lnTo>
                    <a:pt x="73930" y="110337"/>
                  </a:lnTo>
                  <a:lnTo>
                    <a:pt x="98391" y="142394"/>
                  </a:lnTo>
                  <a:lnTo>
                    <a:pt x="106006" y="143002"/>
                  </a:lnTo>
                  <a:lnTo>
                    <a:pt x="113610" y="142394"/>
                  </a:lnTo>
                  <a:lnTo>
                    <a:pt x="135921" y="121285"/>
                  </a:lnTo>
                  <a:lnTo>
                    <a:pt x="102590" y="121285"/>
                  </a:lnTo>
                  <a:lnTo>
                    <a:pt x="100241" y="120053"/>
                  </a:lnTo>
                  <a:lnTo>
                    <a:pt x="98945" y="117576"/>
                  </a:lnTo>
                  <a:lnTo>
                    <a:pt x="97713" y="115112"/>
                  </a:lnTo>
                  <a:lnTo>
                    <a:pt x="97018" y="110337"/>
                  </a:lnTo>
                  <a:lnTo>
                    <a:pt x="97002" y="88277"/>
                  </a:lnTo>
                  <a:lnTo>
                    <a:pt x="138137" y="88277"/>
                  </a:lnTo>
                  <a:lnTo>
                    <a:pt x="138137" y="72377"/>
                  </a:lnTo>
                  <a:lnTo>
                    <a:pt x="97002" y="72377"/>
                  </a:lnTo>
                  <a:lnTo>
                    <a:pt x="97002" y="57492"/>
                  </a:lnTo>
                  <a:lnTo>
                    <a:pt x="97650" y="52781"/>
                  </a:lnTo>
                  <a:lnTo>
                    <a:pt x="98945" y="50317"/>
                  </a:lnTo>
                  <a:lnTo>
                    <a:pt x="100241" y="47726"/>
                  </a:lnTo>
                  <a:lnTo>
                    <a:pt x="102590" y="46431"/>
                  </a:lnTo>
                  <a:lnTo>
                    <a:pt x="135903" y="46431"/>
                  </a:lnTo>
                  <a:lnTo>
                    <a:pt x="133674" y="40164"/>
                  </a:lnTo>
                  <a:lnTo>
                    <a:pt x="130200" y="34607"/>
                  </a:lnTo>
                  <a:lnTo>
                    <a:pt x="125704" y="30280"/>
                  </a:lnTo>
                  <a:lnTo>
                    <a:pt x="120175" y="27189"/>
                  </a:lnTo>
                  <a:lnTo>
                    <a:pt x="113610" y="25333"/>
                  </a:lnTo>
                  <a:lnTo>
                    <a:pt x="106006" y="24714"/>
                  </a:lnTo>
                  <a:close/>
                </a:path>
                <a:path w="271780" h="143509">
                  <a:moveTo>
                    <a:pt x="138137" y="96215"/>
                  </a:moveTo>
                  <a:lnTo>
                    <a:pt x="114655" y="96215"/>
                  </a:lnTo>
                  <a:lnTo>
                    <a:pt x="114655" y="110337"/>
                  </a:lnTo>
                  <a:lnTo>
                    <a:pt x="114086" y="114985"/>
                  </a:lnTo>
                  <a:lnTo>
                    <a:pt x="111721" y="120053"/>
                  </a:lnTo>
                  <a:lnTo>
                    <a:pt x="109423" y="121285"/>
                  </a:lnTo>
                  <a:lnTo>
                    <a:pt x="135921" y="121285"/>
                  </a:lnTo>
                  <a:lnTo>
                    <a:pt x="136155" y="120624"/>
                  </a:lnTo>
                  <a:lnTo>
                    <a:pt x="137642" y="112208"/>
                  </a:lnTo>
                  <a:lnTo>
                    <a:pt x="138137" y="102400"/>
                  </a:lnTo>
                  <a:lnTo>
                    <a:pt x="138137" y="96215"/>
                  </a:lnTo>
                  <a:close/>
                </a:path>
                <a:path w="271780" h="143509">
                  <a:moveTo>
                    <a:pt x="135903" y="46431"/>
                  </a:moveTo>
                  <a:lnTo>
                    <a:pt x="109308" y="46431"/>
                  </a:lnTo>
                  <a:lnTo>
                    <a:pt x="111544" y="47726"/>
                  </a:lnTo>
                  <a:lnTo>
                    <a:pt x="112712" y="50317"/>
                  </a:lnTo>
                  <a:lnTo>
                    <a:pt x="114007" y="52781"/>
                  </a:lnTo>
                  <a:lnTo>
                    <a:pt x="114655" y="57492"/>
                  </a:lnTo>
                  <a:lnTo>
                    <a:pt x="114655" y="72377"/>
                  </a:lnTo>
                  <a:lnTo>
                    <a:pt x="138137" y="72377"/>
                  </a:lnTo>
                  <a:lnTo>
                    <a:pt x="136155" y="47137"/>
                  </a:lnTo>
                  <a:lnTo>
                    <a:pt x="135903" y="46431"/>
                  </a:lnTo>
                  <a:close/>
                </a:path>
                <a:path w="271780" h="143509">
                  <a:moveTo>
                    <a:pt x="210117" y="128346"/>
                  </a:moveTo>
                  <a:lnTo>
                    <a:pt x="170891" y="128346"/>
                  </a:lnTo>
                  <a:lnTo>
                    <a:pt x="172656" y="132346"/>
                  </a:lnTo>
                  <a:lnTo>
                    <a:pt x="175234" y="135826"/>
                  </a:lnTo>
                  <a:lnTo>
                    <a:pt x="178650" y="138760"/>
                  </a:lnTo>
                  <a:lnTo>
                    <a:pt x="182067" y="141592"/>
                  </a:lnTo>
                  <a:lnTo>
                    <a:pt x="186486" y="143002"/>
                  </a:lnTo>
                  <a:lnTo>
                    <a:pt x="197192" y="143002"/>
                  </a:lnTo>
                  <a:lnTo>
                    <a:pt x="210117" y="128346"/>
                  </a:lnTo>
                  <a:close/>
                </a:path>
                <a:path w="271780" h="143509">
                  <a:moveTo>
                    <a:pt x="170891" y="0"/>
                  </a:moveTo>
                  <a:lnTo>
                    <a:pt x="147408" y="0"/>
                  </a:lnTo>
                  <a:lnTo>
                    <a:pt x="147300" y="112877"/>
                  </a:lnTo>
                  <a:lnTo>
                    <a:pt x="147174" y="132994"/>
                  </a:lnTo>
                  <a:lnTo>
                    <a:pt x="147053" y="134175"/>
                  </a:lnTo>
                  <a:lnTo>
                    <a:pt x="146964" y="135826"/>
                  </a:lnTo>
                  <a:lnTo>
                    <a:pt x="146857" y="136702"/>
                  </a:lnTo>
                  <a:lnTo>
                    <a:pt x="146432" y="138760"/>
                  </a:lnTo>
                  <a:lnTo>
                    <a:pt x="145643" y="141236"/>
                  </a:lnTo>
                  <a:lnTo>
                    <a:pt x="166115" y="141236"/>
                  </a:lnTo>
                  <a:lnTo>
                    <a:pt x="167881" y="140055"/>
                  </a:lnTo>
                  <a:lnTo>
                    <a:pt x="169125" y="138176"/>
                  </a:lnTo>
                  <a:lnTo>
                    <a:pt x="170535" y="132994"/>
                  </a:lnTo>
                  <a:lnTo>
                    <a:pt x="170891" y="130581"/>
                  </a:lnTo>
                  <a:lnTo>
                    <a:pt x="170891" y="128346"/>
                  </a:lnTo>
                  <a:lnTo>
                    <a:pt x="210117" y="128346"/>
                  </a:lnTo>
                  <a:lnTo>
                    <a:pt x="211429" y="122351"/>
                  </a:lnTo>
                  <a:lnTo>
                    <a:pt x="211520" y="121285"/>
                  </a:lnTo>
                  <a:lnTo>
                    <a:pt x="176834" y="121285"/>
                  </a:lnTo>
                  <a:lnTo>
                    <a:pt x="174681" y="120345"/>
                  </a:lnTo>
                  <a:lnTo>
                    <a:pt x="172999" y="118287"/>
                  </a:lnTo>
                  <a:lnTo>
                    <a:pt x="171589" y="116166"/>
                  </a:lnTo>
                  <a:lnTo>
                    <a:pt x="170953" y="113169"/>
                  </a:lnTo>
                  <a:lnTo>
                    <a:pt x="170956" y="54546"/>
                  </a:lnTo>
                  <a:lnTo>
                    <a:pt x="171589" y="51612"/>
                  </a:lnTo>
                  <a:lnTo>
                    <a:pt x="172999" y="49606"/>
                  </a:lnTo>
                  <a:lnTo>
                    <a:pt x="174536" y="47485"/>
                  </a:lnTo>
                  <a:lnTo>
                    <a:pt x="176834" y="46431"/>
                  </a:lnTo>
                  <a:lnTo>
                    <a:pt x="211515" y="46431"/>
                  </a:lnTo>
                  <a:lnTo>
                    <a:pt x="211429" y="45427"/>
                  </a:lnTo>
                  <a:lnTo>
                    <a:pt x="210261" y="40246"/>
                  </a:lnTo>
                  <a:lnTo>
                    <a:pt x="210084" y="39370"/>
                  </a:lnTo>
                  <a:lnTo>
                    <a:pt x="170891" y="39370"/>
                  </a:lnTo>
                  <a:lnTo>
                    <a:pt x="170891" y="0"/>
                  </a:lnTo>
                  <a:close/>
                </a:path>
                <a:path w="271780" h="143509">
                  <a:moveTo>
                    <a:pt x="211515" y="46431"/>
                  </a:moveTo>
                  <a:lnTo>
                    <a:pt x="182943" y="46431"/>
                  </a:lnTo>
                  <a:lnTo>
                    <a:pt x="185160" y="47485"/>
                  </a:lnTo>
                  <a:lnTo>
                    <a:pt x="186423" y="49428"/>
                  </a:lnTo>
                  <a:lnTo>
                    <a:pt x="187718" y="51320"/>
                  </a:lnTo>
                  <a:lnTo>
                    <a:pt x="188366" y="54546"/>
                  </a:lnTo>
                  <a:lnTo>
                    <a:pt x="188366" y="113169"/>
                  </a:lnTo>
                  <a:lnTo>
                    <a:pt x="182943" y="121285"/>
                  </a:lnTo>
                  <a:lnTo>
                    <a:pt x="211520" y="121285"/>
                  </a:lnTo>
                  <a:lnTo>
                    <a:pt x="211931" y="116459"/>
                  </a:lnTo>
                  <a:lnTo>
                    <a:pt x="211935" y="51320"/>
                  </a:lnTo>
                  <a:lnTo>
                    <a:pt x="211606" y="47485"/>
                  </a:lnTo>
                  <a:lnTo>
                    <a:pt x="211515" y="46431"/>
                  </a:lnTo>
                  <a:close/>
                </a:path>
                <a:path w="271780" h="143509">
                  <a:moveTo>
                    <a:pt x="197192" y="24714"/>
                  </a:moveTo>
                  <a:lnTo>
                    <a:pt x="186486" y="24714"/>
                  </a:lnTo>
                  <a:lnTo>
                    <a:pt x="182067" y="26187"/>
                  </a:lnTo>
                  <a:lnTo>
                    <a:pt x="178650" y="29133"/>
                  </a:lnTo>
                  <a:lnTo>
                    <a:pt x="175234" y="31953"/>
                  </a:lnTo>
                  <a:lnTo>
                    <a:pt x="172656" y="35369"/>
                  </a:lnTo>
                  <a:lnTo>
                    <a:pt x="170891" y="39370"/>
                  </a:lnTo>
                  <a:lnTo>
                    <a:pt x="210084" y="39370"/>
                  </a:lnTo>
                  <a:lnTo>
                    <a:pt x="209278" y="35369"/>
                  </a:lnTo>
                  <a:lnTo>
                    <a:pt x="209194" y="34950"/>
                  </a:lnTo>
                  <a:lnTo>
                    <a:pt x="207200" y="31076"/>
                  </a:lnTo>
                  <a:lnTo>
                    <a:pt x="204254" y="28600"/>
                  </a:lnTo>
                  <a:lnTo>
                    <a:pt x="201307" y="26009"/>
                  </a:lnTo>
                  <a:lnTo>
                    <a:pt x="197192" y="24714"/>
                  </a:lnTo>
                  <a:close/>
                </a:path>
                <a:path w="271780" h="143509">
                  <a:moveTo>
                    <a:pt x="253123" y="48196"/>
                  </a:moveTo>
                  <a:lnTo>
                    <a:pt x="229463" y="48196"/>
                  </a:lnTo>
                  <a:lnTo>
                    <a:pt x="229555" y="113639"/>
                  </a:lnTo>
                  <a:lnTo>
                    <a:pt x="229984" y="118338"/>
                  </a:lnTo>
                  <a:lnTo>
                    <a:pt x="230092" y="119519"/>
                  </a:lnTo>
                  <a:lnTo>
                    <a:pt x="230162" y="120281"/>
                  </a:lnTo>
                  <a:lnTo>
                    <a:pt x="249935" y="141236"/>
                  </a:lnTo>
                  <a:lnTo>
                    <a:pt x="271297" y="141236"/>
                  </a:lnTo>
                  <a:lnTo>
                    <a:pt x="271297" y="119519"/>
                  </a:lnTo>
                  <a:lnTo>
                    <a:pt x="259714" y="119519"/>
                  </a:lnTo>
                  <a:lnTo>
                    <a:pt x="256946" y="118338"/>
                  </a:lnTo>
                  <a:lnTo>
                    <a:pt x="253885" y="113639"/>
                  </a:lnTo>
                  <a:lnTo>
                    <a:pt x="253123" y="109220"/>
                  </a:lnTo>
                  <a:lnTo>
                    <a:pt x="253123" y="48196"/>
                  </a:lnTo>
                  <a:close/>
                </a:path>
                <a:path w="271780" h="143509">
                  <a:moveTo>
                    <a:pt x="255066" y="0"/>
                  </a:moveTo>
                  <a:lnTo>
                    <a:pt x="231584" y="0"/>
                  </a:lnTo>
                  <a:lnTo>
                    <a:pt x="231678" y="6591"/>
                  </a:lnTo>
                  <a:lnTo>
                    <a:pt x="230695" y="12179"/>
                  </a:lnTo>
                  <a:lnTo>
                    <a:pt x="228574" y="17119"/>
                  </a:lnTo>
                  <a:lnTo>
                    <a:pt x="226580" y="21945"/>
                  </a:lnTo>
                  <a:lnTo>
                    <a:pt x="223164" y="25069"/>
                  </a:lnTo>
                  <a:lnTo>
                    <a:pt x="218338" y="26479"/>
                  </a:lnTo>
                  <a:lnTo>
                    <a:pt x="218338" y="48196"/>
                  </a:lnTo>
                  <a:lnTo>
                    <a:pt x="271297" y="48196"/>
                  </a:lnTo>
                  <a:lnTo>
                    <a:pt x="271297" y="26479"/>
                  </a:lnTo>
                  <a:lnTo>
                    <a:pt x="242531" y="26479"/>
                  </a:lnTo>
                  <a:lnTo>
                    <a:pt x="246646" y="25425"/>
                  </a:lnTo>
                  <a:lnTo>
                    <a:pt x="249770" y="22415"/>
                  </a:lnTo>
                  <a:lnTo>
                    <a:pt x="251879" y="17475"/>
                  </a:lnTo>
                  <a:lnTo>
                    <a:pt x="253999" y="12420"/>
                  </a:lnTo>
                  <a:lnTo>
                    <a:pt x="255066" y="6591"/>
                  </a:lnTo>
                  <a:lnTo>
                    <a:pt x="255066" y="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49" y="622465"/>
                </a:lnTo>
                <a:lnTo>
                  <a:pt x="11248923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80" y="622300"/>
                </a:lnTo>
                <a:lnTo>
                  <a:pt x="8021180" y="622465"/>
                </a:lnTo>
                <a:lnTo>
                  <a:pt x="6431394" y="622465"/>
                </a:lnTo>
                <a:lnTo>
                  <a:pt x="6431394" y="622300"/>
                </a:lnTo>
                <a:lnTo>
                  <a:pt x="6431394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43" y="622300"/>
                </a:lnTo>
                <a:lnTo>
                  <a:pt x="4825555" y="0"/>
                </a:lnTo>
                <a:lnTo>
                  <a:pt x="4809490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04" y="622465"/>
                </a:lnTo>
                <a:lnTo>
                  <a:pt x="3219704" y="622300"/>
                </a:lnTo>
                <a:lnTo>
                  <a:pt x="3219704" y="0"/>
                </a:lnTo>
                <a:lnTo>
                  <a:pt x="3203651" y="0"/>
                </a:lnTo>
                <a:lnTo>
                  <a:pt x="3203638" y="622300"/>
                </a:lnTo>
                <a:lnTo>
                  <a:pt x="3203638" y="622465"/>
                </a:lnTo>
                <a:lnTo>
                  <a:pt x="1613877" y="622465"/>
                </a:lnTo>
                <a:lnTo>
                  <a:pt x="1613852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799" y="622300"/>
                </a:lnTo>
                <a:lnTo>
                  <a:pt x="1597799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799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4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22833"/>
            <a:ext cx="13004800" cy="1622425"/>
            <a:chOff x="0" y="622833"/>
            <a:chExt cx="13004800" cy="1622425"/>
          </a:xfrm>
        </p:grpSpPr>
        <p:sp>
          <p:nvSpPr>
            <p:cNvPr id="4" name="object 4" descr=""/>
            <p:cNvSpPr/>
            <p:nvPr/>
          </p:nvSpPr>
          <p:spPr>
            <a:xfrm>
              <a:off x="0" y="62283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029219" y="62283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77"/>
                  </a:lnTo>
                  <a:lnTo>
                    <a:pt x="4975580" y="1613306"/>
                  </a:lnTo>
                  <a:lnTo>
                    <a:pt x="4975580" y="1605838"/>
                  </a:lnTo>
                  <a:lnTo>
                    <a:pt x="4825619" y="1605838"/>
                  </a:lnTo>
                  <a:lnTo>
                    <a:pt x="4825619" y="1605686"/>
                  </a:lnTo>
                  <a:lnTo>
                    <a:pt x="4825619" y="16052"/>
                  </a:lnTo>
                  <a:lnTo>
                    <a:pt x="4975580" y="16052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2228684"/>
            <a:ext cx="13004800" cy="1622425"/>
            <a:chOff x="0" y="2228684"/>
            <a:chExt cx="13004800" cy="1622425"/>
          </a:xfrm>
        </p:grpSpPr>
        <p:sp>
          <p:nvSpPr>
            <p:cNvPr id="7" name="object 7" descr=""/>
            <p:cNvSpPr/>
            <p:nvPr/>
          </p:nvSpPr>
          <p:spPr>
            <a:xfrm>
              <a:off x="0" y="2228684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65" y="1605838"/>
                  </a:lnTo>
                  <a:lnTo>
                    <a:pt x="1613865" y="1605686"/>
                  </a:lnTo>
                  <a:lnTo>
                    <a:pt x="1613877" y="16065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029219" y="2228684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90"/>
                  </a:lnTo>
                  <a:lnTo>
                    <a:pt x="4975580" y="1613306"/>
                  </a:lnTo>
                  <a:lnTo>
                    <a:pt x="4975580" y="1605851"/>
                  </a:lnTo>
                  <a:lnTo>
                    <a:pt x="4825619" y="1605851"/>
                  </a:lnTo>
                  <a:lnTo>
                    <a:pt x="4825619" y="1605686"/>
                  </a:lnTo>
                  <a:lnTo>
                    <a:pt x="4825619" y="16065"/>
                  </a:lnTo>
                  <a:lnTo>
                    <a:pt x="4975580" y="16065"/>
                  </a:lnTo>
                  <a:lnTo>
                    <a:pt x="4975580" y="8039"/>
                  </a:lnTo>
                  <a:lnTo>
                    <a:pt x="4825619" y="8039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0" y="3834523"/>
            <a:ext cx="13004800" cy="1622425"/>
            <a:chOff x="0" y="3834523"/>
            <a:chExt cx="13004800" cy="1622425"/>
          </a:xfrm>
        </p:grpSpPr>
        <p:sp>
          <p:nvSpPr>
            <p:cNvPr id="10" name="object 10" descr=""/>
            <p:cNvSpPr/>
            <p:nvPr/>
          </p:nvSpPr>
          <p:spPr>
            <a:xfrm>
              <a:off x="0" y="383452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65" y="1605838"/>
                  </a:lnTo>
                  <a:lnTo>
                    <a:pt x="1613865" y="1605686"/>
                  </a:lnTo>
                  <a:lnTo>
                    <a:pt x="1613877" y="16065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29219" y="383452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90"/>
                  </a:lnTo>
                  <a:lnTo>
                    <a:pt x="4975580" y="1613306"/>
                  </a:lnTo>
                  <a:lnTo>
                    <a:pt x="4975580" y="1605851"/>
                  </a:lnTo>
                  <a:lnTo>
                    <a:pt x="4825619" y="1605851"/>
                  </a:lnTo>
                  <a:lnTo>
                    <a:pt x="4825619" y="1605686"/>
                  </a:lnTo>
                  <a:lnTo>
                    <a:pt x="4825619" y="16065"/>
                  </a:lnTo>
                  <a:lnTo>
                    <a:pt x="4975580" y="16065"/>
                  </a:lnTo>
                  <a:lnTo>
                    <a:pt x="4975580" y="8039"/>
                  </a:lnTo>
                  <a:lnTo>
                    <a:pt x="4825619" y="8039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0" y="5440367"/>
            <a:ext cx="13004800" cy="1874520"/>
            <a:chOff x="0" y="5440367"/>
            <a:chExt cx="13004800" cy="1874520"/>
          </a:xfrm>
        </p:grpSpPr>
        <p:sp>
          <p:nvSpPr>
            <p:cNvPr id="13" name="object 13" descr=""/>
            <p:cNvSpPr/>
            <p:nvPr/>
          </p:nvSpPr>
          <p:spPr>
            <a:xfrm>
              <a:off x="0" y="5440375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4825555" y="1605851"/>
                  </a:moveTo>
                  <a:lnTo>
                    <a:pt x="4817516" y="1605851"/>
                  </a:lnTo>
                  <a:lnTo>
                    <a:pt x="4817516" y="1606245"/>
                  </a:lnTo>
                  <a:lnTo>
                    <a:pt x="4809490" y="1606245"/>
                  </a:lnTo>
                  <a:lnTo>
                    <a:pt x="4809490" y="1613865"/>
                  </a:lnTo>
                  <a:lnTo>
                    <a:pt x="3219704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04" y="1606245"/>
                  </a:lnTo>
                  <a:lnTo>
                    <a:pt x="3219704" y="1605851"/>
                  </a:lnTo>
                  <a:lnTo>
                    <a:pt x="3211665" y="1605851"/>
                  </a:lnTo>
                  <a:lnTo>
                    <a:pt x="3211665" y="1606245"/>
                  </a:lnTo>
                  <a:lnTo>
                    <a:pt x="3203651" y="1606245"/>
                  </a:lnTo>
                  <a:lnTo>
                    <a:pt x="3203638" y="1613865"/>
                  </a:lnTo>
                  <a:lnTo>
                    <a:pt x="1613877" y="1613877"/>
                  </a:lnTo>
                  <a:lnTo>
                    <a:pt x="3203638" y="1613865"/>
                  </a:lnTo>
                  <a:lnTo>
                    <a:pt x="3203638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799" y="1606245"/>
                  </a:lnTo>
                  <a:lnTo>
                    <a:pt x="1597799" y="1613865"/>
                  </a:lnTo>
                  <a:lnTo>
                    <a:pt x="8026" y="1613877"/>
                  </a:lnTo>
                  <a:lnTo>
                    <a:pt x="1597799" y="1613865"/>
                  </a:lnTo>
                  <a:lnTo>
                    <a:pt x="1597799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799" y="1621904"/>
                  </a:lnTo>
                  <a:lnTo>
                    <a:pt x="1597799" y="1874215"/>
                  </a:lnTo>
                  <a:lnTo>
                    <a:pt x="1613852" y="1874215"/>
                  </a:lnTo>
                  <a:lnTo>
                    <a:pt x="1613877" y="1621904"/>
                  </a:lnTo>
                  <a:lnTo>
                    <a:pt x="3203638" y="1621904"/>
                  </a:lnTo>
                  <a:lnTo>
                    <a:pt x="3203638" y="1874215"/>
                  </a:lnTo>
                  <a:lnTo>
                    <a:pt x="3219704" y="1874215"/>
                  </a:lnTo>
                  <a:lnTo>
                    <a:pt x="3219704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43" y="1874215"/>
                  </a:lnTo>
                  <a:lnTo>
                    <a:pt x="4825555" y="1621904"/>
                  </a:lnTo>
                  <a:lnTo>
                    <a:pt x="4825555" y="1621485"/>
                  </a:lnTo>
                  <a:lnTo>
                    <a:pt x="4825555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86" y="406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49" y="1605838"/>
                  </a:lnTo>
                  <a:lnTo>
                    <a:pt x="11248936" y="1605686"/>
                  </a:lnTo>
                  <a:lnTo>
                    <a:pt x="11248949" y="16052"/>
                  </a:lnTo>
                  <a:lnTo>
                    <a:pt x="12838722" y="16052"/>
                  </a:lnTo>
                  <a:lnTo>
                    <a:pt x="12838722" y="406"/>
                  </a:lnTo>
                  <a:lnTo>
                    <a:pt x="11248949" y="406"/>
                  </a:lnTo>
                  <a:lnTo>
                    <a:pt x="11248949" y="0"/>
                  </a:lnTo>
                  <a:lnTo>
                    <a:pt x="11240910" y="0"/>
                  </a:lnTo>
                  <a:lnTo>
                    <a:pt x="11240910" y="406"/>
                  </a:lnTo>
                  <a:lnTo>
                    <a:pt x="11232883" y="406"/>
                  </a:lnTo>
                  <a:lnTo>
                    <a:pt x="11232883" y="16052"/>
                  </a:lnTo>
                  <a:lnTo>
                    <a:pt x="11232883" y="1605686"/>
                  </a:lnTo>
                  <a:lnTo>
                    <a:pt x="11232883" y="1605838"/>
                  </a:lnTo>
                  <a:lnTo>
                    <a:pt x="9643097" y="1605838"/>
                  </a:lnTo>
                  <a:lnTo>
                    <a:pt x="9643097" y="1605686"/>
                  </a:lnTo>
                  <a:lnTo>
                    <a:pt x="9643097" y="16052"/>
                  </a:lnTo>
                  <a:lnTo>
                    <a:pt x="11232883" y="16052"/>
                  </a:lnTo>
                  <a:lnTo>
                    <a:pt x="11232883" y="406"/>
                  </a:lnTo>
                  <a:lnTo>
                    <a:pt x="9643097" y="406"/>
                  </a:lnTo>
                  <a:lnTo>
                    <a:pt x="9643097" y="0"/>
                  </a:lnTo>
                  <a:lnTo>
                    <a:pt x="9635058" y="0"/>
                  </a:lnTo>
                  <a:lnTo>
                    <a:pt x="9635058" y="406"/>
                  </a:lnTo>
                  <a:lnTo>
                    <a:pt x="9627044" y="406"/>
                  </a:lnTo>
                  <a:lnTo>
                    <a:pt x="8029219" y="406"/>
                  </a:lnTo>
                  <a:lnTo>
                    <a:pt x="8029219" y="8026"/>
                  </a:lnTo>
                  <a:lnTo>
                    <a:pt x="8029219" y="15646"/>
                  </a:lnTo>
                  <a:lnTo>
                    <a:pt x="8037246" y="15646"/>
                  </a:lnTo>
                  <a:lnTo>
                    <a:pt x="8037246" y="16052"/>
                  </a:lnTo>
                  <a:lnTo>
                    <a:pt x="9627032" y="16052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46" y="1605838"/>
                  </a:lnTo>
                  <a:lnTo>
                    <a:pt x="8037246" y="1605686"/>
                  </a:lnTo>
                  <a:lnTo>
                    <a:pt x="8029219" y="1605686"/>
                  </a:lnTo>
                  <a:lnTo>
                    <a:pt x="8029219" y="1613306"/>
                  </a:lnTo>
                  <a:lnTo>
                    <a:pt x="8037246" y="1613306"/>
                  </a:lnTo>
                  <a:lnTo>
                    <a:pt x="8037246" y="1613877"/>
                  </a:lnTo>
                  <a:lnTo>
                    <a:pt x="9627032" y="1613877"/>
                  </a:lnTo>
                  <a:lnTo>
                    <a:pt x="9627032" y="1613306"/>
                  </a:lnTo>
                  <a:lnTo>
                    <a:pt x="9627044" y="1622196"/>
                  </a:lnTo>
                  <a:lnTo>
                    <a:pt x="9635071" y="1622196"/>
                  </a:lnTo>
                  <a:lnTo>
                    <a:pt x="11232883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839" y="1605838"/>
                  </a:lnTo>
                  <a:lnTo>
                    <a:pt x="12854839" y="1605686"/>
                  </a:lnTo>
                  <a:lnTo>
                    <a:pt x="12854839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809490" y="7046226"/>
              <a:ext cx="8195309" cy="268605"/>
            </a:xfrm>
            <a:custGeom>
              <a:avLst/>
              <a:gdLst/>
              <a:ahLst/>
              <a:cxnLst/>
              <a:rect l="l" t="t" r="r" b="b"/>
              <a:pathLst>
                <a:path w="8195309" h="268604">
                  <a:moveTo>
                    <a:pt x="8195310" y="393"/>
                  </a:moveTo>
                  <a:lnTo>
                    <a:pt x="8045285" y="393"/>
                  </a:lnTo>
                  <a:lnTo>
                    <a:pt x="8045285" y="0"/>
                  </a:lnTo>
                  <a:lnTo>
                    <a:pt x="8037246" y="0"/>
                  </a:lnTo>
                  <a:lnTo>
                    <a:pt x="8037246" y="393"/>
                  </a:lnTo>
                  <a:lnTo>
                    <a:pt x="8029295" y="393"/>
                  </a:lnTo>
                  <a:lnTo>
                    <a:pt x="8029219" y="8013"/>
                  </a:lnTo>
                  <a:lnTo>
                    <a:pt x="6439459" y="8026"/>
                  </a:lnTo>
                  <a:lnTo>
                    <a:pt x="8029219" y="8013"/>
                  </a:lnTo>
                  <a:lnTo>
                    <a:pt x="8029219" y="393"/>
                  </a:lnTo>
                  <a:lnTo>
                    <a:pt x="6439459" y="393"/>
                  </a:lnTo>
                  <a:lnTo>
                    <a:pt x="6439459" y="0"/>
                  </a:lnTo>
                  <a:lnTo>
                    <a:pt x="6431420" y="0"/>
                  </a:lnTo>
                  <a:lnTo>
                    <a:pt x="6431420" y="393"/>
                  </a:lnTo>
                  <a:lnTo>
                    <a:pt x="6423380" y="393"/>
                  </a:lnTo>
                  <a:lnTo>
                    <a:pt x="6423380" y="8013"/>
                  </a:lnTo>
                  <a:lnTo>
                    <a:pt x="4833607" y="8026"/>
                  </a:lnTo>
                  <a:lnTo>
                    <a:pt x="6423380" y="8013"/>
                  </a:lnTo>
                  <a:lnTo>
                    <a:pt x="6423380" y="393"/>
                  </a:lnTo>
                  <a:lnTo>
                    <a:pt x="4833607" y="393"/>
                  </a:lnTo>
                  <a:lnTo>
                    <a:pt x="4833607" y="0"/>
                  </a:lnTo>
                  <a:lnTo>
                    <a:pt x="4825568" y="0"/>
                  </a:lnTo>
                  <a:lnTo>
                    <a:pt x="4825568" y="393"/>
                  </a:lnTo>
                  <a:lnTo>
                    <a:pt x="4817554" y="393"/>
                  </a:lnTo>
                  <a:lnTo>
                    <a:pt x="4817542" y="8013"/>
                  </a:lnTo>
                  <a:lnTo>
                    <a:pt x="3227755" y="8026"/>
                  </a:lnTo>
                  <a:lnTo>
                    <a:pt x="4817542" y="8013"/>
                  </a:lnTo>
                  <a:lnTo>
                    <a:pt x="4817542" y="393"/>
                  </a:lnTo>
                  <a:lnTo>
                    <a:pt x="3227755" y="393"/>
                  </a:lnTo>
                  <a:lnTo>
                    <a:pt x="3227755" y="0"/>
                  </a:lnTo>
                  <a:lnTo>
                    <a:pt x="3219716" y="0"/>
                  </a:lnTo>
                  <a:lnTo>
                    <a:pt x="3219716" y="393"/>
                  </a:lnTo>
                  <a:lnTo>
                    <a:pt x="3211703" y="393"/>
                  </a:lnTo>
                  <a:lnTo>
                    <a:pt x="3211690" y="8013"/>
                  </a:lnTo>
                  <a:lnTo>
                    <a:pt x="1621904" y="8026"/>
                  </a:lnTo>
                  <a:lnTo>
                    <a:pt x="3211690" y="8013"/>
                  </a:lnTo>
                  <a:lnTo>
                    <a:pt x="3211690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51" y="393"/>
                  </a:lnTo>
                  <a:lnTo>
                    <a:pt x="1605838" y="8013"/>
                  </a:lnTo>
                  <a:lnTo>
                    <a:pt x="16052" y="8026"/>
                  </a:lnTo>
                  <a:lnTo>
                    <a:pt x="1605838" y="8013"/>
                  </a:lnTo>
                  <a:lnTo>
                    <a:pt x="1605838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838" y="16052"/>
                  </a:lnTo>
                  <a:lnTo>
                    <a:pt x="1605838" y="268363"/>
                  </a:lnTo>
                  <a:lnTo>
                    <a:pt x="1621904" y="268363"/>
                  </a:lnTo>
                  <a:lnTo>
                    <a:pt x="1621904" y="16052"/>
                  </a:lnTo>
                  <a:lnTo>
                    <a:pt x="3211690" y="16052"/>
                  </a:lnTo>
                  <a:lnTo>
                    <a:pt x="3211690" y="268363"/>
                  </a:lnTo>
                  <a:lnTo>
                    <a:pt x="3227755" y="268363"/>
                  </a:lnTo>
                  <a:lnTo>
                    <a:pt x="3227755" y="16052"/>
                  </a:lnTo>
                  <a:lnTo>
                    <a:pt x="4817542" y="16052"/>
                  </a:lnTo>
                  <a:lnTo>
                    <a:pt x="4817542" y="268363"/>
                  </a:lnTo>
                  <a:lnTo>
                    <a:pt x="4833607" y="268363"/>
                  </a:lnTo>
                  <a:lnTo>
                    <a:pt x="4833607" y="16052"/>
                  </a:lnTo>
                  <a:lnTo>
                    <a:pt x="6423380" y="16052"/>
                  </a:lnTo>
                  <a:lnTo>
                    <a:pt x="6423380" y="268363"/>
                  </a:lnTo>
                  <a:lnTo>
                    <a:pt x="6439433" y="268363"/>
                  </a:lnTo>
                  <a:lnTo>
                    <a:pt x="6439459" y="16052"/>
                  </a:lnTo>
                  <a:lnTo>
                    <a:pt x="8029219" y="16052"/>
                  </a:lnTo>
                  <a:lnTo>
                    <a:pt x="8029219" y="268363"/>
                  </a:lnTo>
                  <a:lnTo>
                    <a:pt x="8045285" y="268363"/>
                  </a:lnTo>
                  <a:lnTo>
                    <a:pt x="8045348" y="16052"/>
                  </a:lnTo>
                  <a:lnTo>
                    <a:pt x="8195310" y="16052"/>
                  </a:lnTo>
                  <a:lnTo>
                    <a:pt x="8195310" y="8026"/>
                  </a:lnTo>
                  <a:lnTo>
                    <a:pt x="8045348" y="8026"/>
                  </a:lnTo>
                  <a:lnTo>
                    <a:pt x="8195310" y="8013"/>
                  </a:lnTo>
                  <a:lnTo>
                    <a:pt x="8195310" y="393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640080" y="630427"/>
            <a:ext cx="1609090" cy="583565"/>
          </a:xfrm>
          <a:custGeom>
            <a:avLst/>
            <a:gdLst/>
            <a:ahLst/>
            <a:cxnLst/>
            <a:rect l="l" t="t" r="r" b="b"/>
            <a:pathLst>
              <a:path w="1609089" h="583565">
                <a:moveTo>
                  <a:pt x="71120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7112"/>
                </a:lnTo>
                <a:close/>
              </a:path>
              <a:path w="1609089" h="583565">
                <a:moveTo>
                  <a:pt x="261721" y="7112"/>
                </a:moveTo>
                <a:lnTo>
                  <a:pt x="187045" y="7112"/>
                </a:lnTo>
                <a:lnTo>
                  <a:pt x="71120" y="291592"/>
                </a:lnTo>
                <a:lnTo>
                  <a:pt x="187045" y="576072"/>
                </a:lnTo>
                <a:lnTo>
                  <a:pt x="261721" y="576072"/>
                </a:lnTo>
                <a:lnTo>
                  <a:pt x="144373" y="291592"/>
                </a:lnTo>
                <a:lnTo>
                  <a:pt x="261721" y="7112"/>
                </a:lnTo>
                <a:close/>
              </a:path>
              <a:path w="1609089" h="583565">
                <a:moveTo>
                  <a:pt x="354482" y="7112"/>
                </a:moveTo>
                <a:lnTo>
                  <a:pt x="283375" y="7112"/>
                </a:lnTo>
                <a:lnTo>
                  <a:pt x="283375" y="576072"/>
                </a:lnTo>
                <a:lnTo>
                  <a:pt x="354482" y="576072"/>
                </a:lnTo>
                <a:lnTo>
                  <a:pt x="354482" y="7112"/>
                </a:lnTo>
                <a:close/>
              </a:path>
              <a:path w="1609089" h="583565">
                <a:moveTo>
                  <a:pt x="475665" y="7112"/>
                </a:moveTo>
                <a:lnTo>
                  <a:pt x="390321" y="7112"/>
                </a:lnTo>
                <a:lnTo>
                  <a:pt x="390321" y="576072"/>
                </a:lnTo>
                <a:lnTo>
                  <a:pt x="475665" y="576072"/>
                </a:lnTo>
                <a:lnTo>
                  <a:pt x="504250" y="575316"/>
                </a:lnTo>
                <a:lnTo>
                  <a:pt x="551543" y="569272"/>
                </a:lnTo>
                <a:lnTo>
                  <a:pt x="600487" y="546200"/>
                </a:lnTo>
                <a:lnTo>
                  <a:pt x="626796" y="504952"/>
                </a:lnTo>
                <a:lnTo>
                  <a:pt x="461441" y="504952"/>
                </a:lnTo>
                <a:lnTo>
                  <a:pt x="461441" y="78232"/>
                </a:lnTo>
                <a:lnTo>
                  <a:pt x="626874" y="78232"/>
                </a:lnTo>
                <a:lnTo>
                  <a:pt x="621461" y="64719"/>
                </a:lnTo>
                <a:lnTo>
                  <a:pt x="586528" y="27250"/>
                </a:lnTo>
                <a:lnTo>
                  <a:pt x="529542" y="10312"/>
                </a:lnTo>
                <a:lnTo>
                  <a:pt x="504250" y="7912"/>
                </a:lnTo>
                <a:lnTo>
                  <a:pt x="475665" y="7112"/>
                </a:lnTo>
                <a:close/>
              </a:path>
              <a:path w="1609089" h="583565">
                <a:moveTo>
                  <a:pt x="626874" y="78232"/>
                </a:moveTo>
                <a:lnTo>
                  <a:pt x="476377" y="78232"/>
                </a:lnTo>
                <a:lnTo>
                  <a:pt x="493717" y="78587"/>
                </a:lnTo>
                <a:lnTo>
                  <a:pt x="508742" y="79652"/>
                </a:lnTo>
                <a:lnTo>
                  <a:pt x="547679" y="92457"/>
                </a:lnTo>
                <a:lnTo>
                  <a:pt x="564565" y="128195"/>
                </a:lnTo>
                <a:lnTo>
                  <a:pt x="566699" y="158597"/>
                </a:lnTo>
                <a:lnTo>
                  <a:pt x="566699" y="424586"/>
                </a:lnTo>
                <a:lnTo>
                  <a:pt x="561898" y="466857"/>
                </a:lnTo>
                <a:lnTo>
                  <a:pt x="531850" y="499262"/>
                </a:lnTo>
                <a:lnTo>
                  <a:pt x="493717" y="504596"/>
                </a:lnTo>
                <a:lnTo>
                  <a:pt x="476377" y="504952"/>
                </a:lnTo>
                <a:lnTo>
                  <a:pt x="626796" y="504952"/>
                </a:lnTo>
                <a:lnTo>
                  <a:pt x="628620" y="500331"/>
                </a:lnTo>
                <a:lnTo>
                  <a:pt x="633731" y="478640"/>
                </a:lnTo>
                <a:lnTo>
                  <a:pt x="636797" y="453392"/>
                </a:lnTo>
                <a:lnTo>
                  <a:pt x="637819" y="424586"/>
                </a:lnTo>
                <a:lnTo>
                  <a:pt x="637819" y="158597"/>
                </a:lnTo>
                <a:lnTo>
                  <a:pt x="636797" y="129527"/>
                </a:lnTo>
                <a:lnTo>
                  <a:pt x="633731" y="104190"/>
                </a:lnTo>
                <a:lnTo>
                  <a:pt x="628620" y="82588"/>
                </a:lnTo>
                <a:lnTo>
                  <a:pt x="626874" y="78232"/>
                </a:lnTo>
                <a:close/>
              </a:path>
              <a:path w="1609089" h="583565">
                <a:moveTo>
                  <a:pt x="855052" y="7112"/>
                </a:moveTo>
                <a:lnTo>
                  <a:pt x="673696" y="7112"/>
                </a:lnTo>
                <a:lnTo>
                  <a:pt x="673696" y="576072"/>
                </a:lnTo>
                <a:lnTo>
                  <a:pt x="855052" y="576072"/>
                </a:lnTo>
                <a:lnTo>
                  <a:pt x="855052" y="504952"/>
                </a:lnTo>
                <a:lnTo>
                  <a:pt x="744816" y="504952"/>
                </a:lnTo>
                <a:lnTo>
                  <a:pt x="744816" y="327152"/>
                </a:lnTo>
                <a:lnTo>
                  <a:pt x="855052" y="327152"/>
                </a:lnTo>
                <a:lnTo>
                  <a:pt x="855052" y="256032"/>
                </a:lnTo>
                <a:lnTo>
                  <a:pt x="744816" y="256032"/>
                </a:lnTo>
                <a:lnTo>
                  <a:pt x="744816" y="78232"/>
                </a:lnTo>
                <a:lnTo>
                  <a:pt x="855052" y="78232"/>
                </a:lnTo>
                <a:lnTo>
                  <a:pt x="855052" y="7112"/>
                </a:lnTo>
                <a:close/>
              </a:path>
              <a:path w="1609089" h="583565">
                <a:moveTo>
                  <a:pt x="961504" y="7112"/>
                </a:moveTo>
                <a:lnTo>
                  <a:pt x="890384" y="7112"/>
                </a:lnTo>
                <a:lnTo>
                  <a:pt x="890384" y="576072"/>
                </a:lnTo>
                <a:lnTo>
                  <a:pt x="961504" y="576072"/>
                </a:lnTo>
                <a:lnTo>
                  <a:pt x="961504" y="243230"/>
                </a:lnTo>
                <a:lnTo>
                  <a:pt x="1014691" y="243230"/>
                </a:lnTo>
                <a:lnTo>
                  <a:pt x="961504" y="7112"/>
                </a:lnTo>
                <a:close/>
              </a:path>
              <a:path w="1609089" h="583565">
                <a:moveTo>
                  <a:pt x="1014691" y="243230"/>
                </a:moveTo>
                <a:lnTo>
                  <a:pt x="961504" y="243230"/>
                </a:lnTo>
                <a:lnTo>
                  <a:pt x="1032624" y="576072"/>
                </a:lnTo>
                <a:lnTo>
                  <a:pt x="1078852" y="576072"/>
                </a:lnTo>
                <a:lnTo>
                  <a:pt x="1111047" y="423875"/>
                </a:lnTo>
                <a:lnTo>
                  <a:pt x="1055382" y="423875"/>
                </a:lnTo>
                <a:lnTo>
                  <a:pt x="1014691" y="243230"/>
                </a:lnTo>
                <a:close/>
              </a:path>
              <a:path w="1609089" h="583565">
                <a:moveTo>
                  <a:pt x="1220381" y="243230"/>
                </a:moveTo>
                <a:lnTo>
                  <a:pt x="1149261" y="243230"/>
                </a:lnTo>
                <a:lnTo>
                  <a:pt x="1149261" y="576072"/>
                </a:lnTo>
                <a:lnTo>
                  <a:pt x="1220381" y="576072"/>
                </a:lnTo>
                <a:lnTo>
                  <a:pt x="1220381" y="243230"/>
                </a:lnTo>
                <a:close/>
              </a:path>
              <a:path w="1609089" h="583565">
                <a:moveTo>
                  <a:pt x="1220381" y="7112"/>
                </a:moveTo>
                <a:lnTo>
                  <a:pt x="1149261" y="7112"/>
                </a:lnTo>
                <a:lnTo>
                  <a:pt x="1055382" y="423875"/>
                </a:lnTo>
                <a:lnTo>
                  <a:pt x="1111047" y="423875"/>
                </a:lnTo>
                <a:lnTo>
                  <a:pt x="1149261" y="243230"/>
                </a:lnTo>
                <a:lnTo>
                  <a:pt x="1220381" y="243230"/>
                </a:lnTo>
                <a:lnTo>
                  <a:pt x="1220381" y="7112"/>
                </a:lnTo>
                <a:close/>
              </a:path>
              <a:path w="1609089" h="583565">
                <a:moveTo>
                  <a:pt x="1326832" y="7112"/>
                </a:moveTo>
                <a:lnTo>
                  <a:pt x="1255712" y="7112"/>
                </a:lnTo>
                <a:lnTo>
                  <a:pt x="1255712" y="576072"/>
                </a:lnTo>
                <a:lnTo>
                  <a:pt x="1326832" y="576072"/>
                </a:lnTo>
                <a:lnTo>
                  <a:pt x="1326832" y="7112"/>
                </a:lnTo>
                <a:close/>
              </a:path>
              <a:path w="1609089" h="583565">
                <a:moveTo>
                  <a:pt x="1433791" y="381914"/>
                </a:moveTo>
                <a:lnTo>
                  <a:pt x="1362671" y="381914"/>
                </a:lnTo>
                <a:lnTo>
                  <a:pt x="1363472" y="418273"/>
                </a:lnTo>
                <a:lnTo>
                  <a:pt x="1369872" y="478724"/>
                </a:lnTo>
                <a:lnTo>
                  <a:pt x="1382807" y="522951"/>
                </a:lnTo>
                <a:lnTo>
                  <a:pt x="1416011" y="564692"/>
                </a:lnTo>
                <a:lnTo>
                  <a:pt x="1468820" y="582028"/>
                </a:lnTo>
                <a:lnTo>
                  <a:pt x="1491399" y="583184"/>
                </a:lnTo>
                <a:lnTo>
                  <a:pt x="1519893" y="580828"/>
                </a:lnTo>
                <a:lnTo>
                  <a:pt x="1564342" y="561983"/>
                </a:lnTo>
                <a:lnTo>
                  <a:pt x="1592743" y="524463"/>
                </a:lnTo>
                <a:lnTo>
                  <a:pt x="1597086" y="512064"/>
                </a:lnTo>
                <a:lnTo>
                  <a:pt x="1491399" y="512064"/>
                </a:lnTo>
                <a:lnTo>
                  <a:pt x="1481000" y="511442"/>
                </a:lnTo>
                <a:lnTo>
                  <a:pt x="1446771" y="487172"/>
                </a:lnTo>
                <a:lnTo>
                  <a:pt x="1436990" y="448188"/>
                </a:lnTo>
                <a:lnTo>
                  <a:pt x="1434149" y="407339"/>
                </a:lnTo>
                <a:lnTo>
                  <a:pt x="1433906" y="390094"/>
                </a:lnTo>
                <a:lnTo>
                  <a:pt x="1433791" y="381914"/>
                </a:lnTo>
                <a:close/>
              </a:path>
              <a:path w="1609089" h="583565">
                <a:moveTo>
                  <a:pt x="1484287" y="0"/>
                </a:moveTo>
                <a:lnTo>
                  <a:pt x="1432193" y="9067"/>
                </a:lnTo>
                <a:lnTo>
                  <a:pt x="1395387" y="36271"/>
                </a:lnTo>
                <a:lnTo>
                  <a:pt x="1373516" y="79298"/>
                </a:lnTo>
                <a:lnTo>
                  <a:pt x="1366227" y="137261"/>
                </a:lnTo>
                <a:lnTo>
                  <a:pt x="1367028" y="158195"/>
                </a:lnTo>
                <a:lnTo>
                  <a:pt x="1379029" y="211937"/>
                </a:lnTo>
                <a:lnTo>
                  <a:pt x="1402900" y="252206"/>
                </a:lnTo>
                <a:lnTo>
                  <a:pt x="1435569" y="284478"/>
                </a:lnTo>
                <a:lnTo>
                  <a:pt x="1465084" y="308660"/>
                </a:lnTo>
                <a:lnTo>
                  <a:pt x="1478462" y="319641"/>
                </a:lnTo>
                <a:lnTo>
                  <a:pt x="1508467" y="347776"/>
                </a:lnTo>
                <a:lnTo>
                  <a:pt x="1530515" y="384759"/>
                </a:lnTo>
                <a:lnTo>
                  <a:pt x="1537627" y="435254"/>
                </a:lnTo>
                <a:lnTo>
                  <a:pt x="1536960" y="455569"/>
                </a:lnTo>
                <a:lnTo>
                  <a:pt x="1526959" y="495706"/>
                </a:lnTo>
                <a:lnTo>
                  <a:pt x="1491399" y="512064"/>
                </a:lnTo>
                <a:lnTo>
                  <a:pt x="1597086" y="512064"/>
                </a:lnTo>
                <a:lnTo>
                  <a:pt x="1601633" y="499083"/>
                </a:lnTo>
                <a:lnTo>
                  <a:pt x="1606968" y="469346"/>
                </a:lnTo>
                <a:lnTo>
                  <a:pt x="1608747" y="435254"/>
                </a:lnTo>
                <a:lnTo>
                  <a:pt x="1607946" y="411696"/>
                </a:lnTo>
                <a:lnTo>
                  <a:pt x="1601546" y="370448"/>
                </a:lnTo>
                <a:lnTo>
                  <a:pt x="1581010" y="321995"/>
                </a:lnTo>
                <a:lnTo>
                  <a:pt x="1550206" y="284878"/>
                </a:lnTo>
                <a:lnTo>
                  <a:pt x="1521402" y="259631"/>
                </a:lnTo>
                <a:lnTo>
                  <a:pt x="1504200" y="246075"/>
                </a:lnTo>
                <a:lnTo>
                  <a:pt x="1487662" y="232827"/>
                </a:lnTo>
                <a:lnTo>
                  <a:pt x="1452994" y="196291"/>
                </a:lnTo>
                <a:lnTo>
                  <a:pt x="1438326" y="154552"/>
                </a:lnTo>
                <a:lnTo>
                  <a:pt x="1437347" y="137261"/>
                </a:lnTo>
                <a:lnTo>
                  <a:pt x="1437957" y="122861"/>
                </a:lnTo>
                <a:lnTo>
                  <a:pt x="1438059" y="120459"/>
                </a:lnTo>
                <a:lnTo>
                  <a:pt x="1455215" y="79521"/>
                </a:lnTo>
                <a:lnTo>
                  <a:pt x="1484287" y="71120"/>
                </a:lnTo>
                <a:lnTo>
                  <a:pt x="1590122" y="71120"/>
                </a:lnTo>
                <a:lnTo>
                  <a:pt x="1588389" y="65606"/>
                </a:lnTo>
                <a:lnTo>
                  <a:pt x="1575320" y="41960"/>
                </a:lnTo>
                <a:lnTo>
                  <a:pt x="1558694" y="23601"/>
                </a:lnTo>
                <a:lnTo>
                  <a:pt x="1537981" y="10488"/>
                </a:lnTo>
                <a:lnTo>
                  <a:pt x="1513179" y="2621"/>
                </a:lnTo>
                <a:lnTo>
                  <a:pt x="1484287" y="0"/>
                </a:lnTo>
                <a:close/>
              </a:path>
              <a:path w="1609089" h="583565">
                <a:moveTo>
                  <a:pt x="1590122" y="71120"/>
                </a:moveTo>
                <a:lnTo>
                  <a:pt x="1484287" y="71120"/>
                </a:lnTo>
                <a:lnTo>
                  <a:pt x="1496243" y="72453"/>
                </a:lnTo>
                <a:lnTo>
                  <a:pt x="1506510" y="76454"/>
                </a:lnTo>
                <a:lnTo>
                  <a:pt x="1531050" y="122861"/>
                </a:lnTo>
                <a:lnTo>
                  <a:pt x="1533997" y="170153"/>
                </a:lnTo>
                <a:lnTo>
                  <a:pt x="1534071" y="172821"/>
                </a:lnTo>
                <a:lnTo>
                  <a:pt x="1605191" y="172821"/>
                </a:lnTo>
                <a:lnTo>
                  <a:pt x="1603324" y="131038"/>
                </a:lnTo>
                <a:lnTo>
                  <a:pt x="1597723" y="95299"/>
                </a:lnTo>
                <a:lnTo>
                  <a:pt x="1590122" y="7112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405583" y="630427"/>
            <a:ext cx="2385695" cy="583565"/>
          </a:xfrm>
          <a:custGeom>
            <a:avLst/>
            <a:gdLst/>
            <a:ahLst/>
            <a:cxnLst/>
            <a:rect l="l" t="t" r="r" b="b"/>
            <a:pathLst>
              <a:path w="2385695" h="583565">
                <a:moveTo>
                  <a:pt x="181355" y="7112"/>
                </a:moveTo>
                <a:lnTo>
                  <a:pt x="0" y="7112"/>
                </a:lnTo>
                <a:lnTo>
                  <a:pt x="0" y="576072"/>
                </a:lnTo>
                <a:lnTo>
                  <a:pt x="181355" y="576072"/>
                </a:lnTo>
                <a:lnTo>
                  <a:pt x="181355" y="504952"/>
                </a:lnTo>
                <a:lnTo>
                  <a:pt x="71119" y="504952"/>
                </a:lnTo>
                <a:lnTo>
                  <a:pt x="71119" y="327152"/>
                </a:lnTo>
                <a:lnTo>
                  <a:pt x="181355" y="327152"/>
                </a:lnTo>
                <a:lnTo>
                  <a:pt x="181355" y="256032"/>
                </a:lnTo>
                <a:lnTo>
                  <a:pt x="71119" y="256032"/>
                </a:lnTo>
                <a:lnTo>
                  <a:pt x="71119" y="78232"/>
                </a:lnTo>
                <a:lnTo>
                  <a:pt x="181355" y="78232"/>
                </a:lnTo>
                <a:lnTo>
                  <a:pt x="181355" y="7112"/>
                </a:lnTo>
                <a:close/>
              </a:path>
              <a:path w="2385695" h="583565">
                <a:moveTo>
                  <a:pt x="336257" y="0"/>
                </a:moveTo>
                <a:lnTo>
                  <a:pt x="281316" y="9247"/>
                </a:lnTo>
                <a:lnTo>
                  <a:pt x="243090" y="36982"/>
                </a:lnTo>
                <a:lnTo>
                  <a:pt x="220687" y="85874"/>
                </a:lnTo>
                <a:lnTo>
                  <a:pt x="213220" y="158597"/>
                </a:lnTo>
                <a:lnTo>
                  <a:pt x="213220" y="424586"/>
                </a:lnTo>
                <a:lnTo>
                  <a:pt x="215087" y="463927"/>
                </a:lnTo>
                <a:lnTo>
                  <a:pt x="230022" y="524734"/>
                </a:lnTo>
                <a:lnTo>
                  <a:pt x="260114" y="562379"/>
                </a:lnTo>
                <a:lnTo>
                  <a:pt x="306696" y="580872"/>
                </a:lnTo>
                <a:lnTo>
                  <a:pt x="336257" y="583184"/>
                </a:lnTo>
                <a:lnTo>
                  <a:pt x="365813" y="580872"/>
                </a:lnTo>
                <a:lnTo>
                  <a:pt x="412399" y="562379"/>
                </a:lnTo>
                <a:lnTo>
                  <a:pt x="442493" y="524734"/>
                </a:lnTo>
                <a:lnTo>
                  <a:pt x="446806" y="512064"/>
                </a:lnTo>
                <a:lnTo>
                  <a:pt x="336257" y="512064"/>
                </a:lnTo>
                <a:lnTo>
                  <a:pt x="326520" y="511575"/>
                </a:lnTo>
                <a:lnTo>
                  <a:pt x="291450" y="485840"/>
                </a:lnTo>
                <a:lnTo>
                  <a:pt x="284606" y="440676"/>
                </a:lnTo>
                <a:lnTo>
                  <a:pt x="284340" y="424586"/>
                </a:lnTo>
                <a:lnTo>
                  <a:pt x="284340" y="158597"/>
                </a:lnTo>
                <a:lnTo>
                  <a:pt x="286740" y="116194"/>
                </a:lnTo>
                <a:lnTo>
                  <a:pt x="304253" y="79654"/>
                </a:lnTo>
                <a:lnTo>
                  <a:pt x="336257" y="71120"/>
                </a:lnTo>
                <a:lnTo>
                  <a:pt x="446806" y="71120"/>
                </a:lnTo>
                <a:lnTo>
                  <a:pt x="442493" y="58449"/>
                </a:lnTo>
                <a:lnTo>
                  <a:pt x="429425" y="36982"/>
                </a:lnTo>
                <a:lnTo>
                  <a:pt x="412399" y="20804"/>
                </a:lnTo>
                <a:lnTo>
                  <a:pt x="391194" y="9247"/>
                </a:lnTo>
                <a:lnTo>
                  <a:pt x="365813" y="2311"/>
                </a:lnTo>
                <a:lnTo>
                  <a:pt x="336257" y="0"/>
                </a:lnTo>
                <a:close/>
              </a:path>
              <a:path w="2385695" h="583565">
                <a:moveTo>
                  <a:pt x="459295" y="344932"/>
                </a:moveTo>
                <a:lnTo>
                  <a:pt x="388175" y="344932"/>
                </a:lnTo>
                <a:lnTo>
                  <a:pt x="388175" y="424586"/>
                </a:lnTo>
                <a:lnTo>
                  <a:pt x="387863" y="440676"/>
                </a:lnTo>
                <a:lnTo>
                  <a:pt x="380618" y="485840"/>
                </a:lnTo>
                <a:lnTo>
                  <a:pt x="345944" y="511575"/>
                </a:lnTo>
                <a:lnTo>
                  <a:pt x="336257" y="512064"/>
                </a:lnTo>
                <a:lnTo>
                  <a:pt x="446806" y="512064"/>
                </a:lnTo>
                <a:lnTo>
                  <a:pt x="451827" y="497309"/>
                </a:lnTo>
                <a:lnTo>
                  <a:pt x="457428" y="463927"/>
                </a:lnTo>
                <a:lnTo>
                  <a:pt x="459295" y="424586"/>
                </a:lnTo>
                <a:lnTo>
                  <a:pt x="459295" y="344932"/>
                </a:lnTo>
                <a:close/>
              </a:path>
              <a:path w="2385695" h="583565">
                <a:moveTo>
                  <a:pt x="446806" y="71120"/>
                </a:moveTo>
                <a:lnTo>
                  <a:pt x="336257" y="71120"/>
                </a:lnTo>
                <a:lnTo>
                  <a:pt x="345944" y="71653"/>
                </a:lnTo>
                <a:lnTo>
                  <a:pt x="354390" y="73253"/>
                </a:lnTo>
                <a:lnTo>
                  <a:pt x="383197" y="105968"/>
                </a:lnTo>
                <a:lnTo>
                  <a:pt x="388175" y="158597"/>
                </a:lnTo>
                <a:lnTo>
                  <a:pt x="388175" y="238252"/>
                </a:lnTo>
                <a:lnTo>
                  <a:pt x="459295" y="238252"/>
                </a:lnTo>
                <a:lnTo>
                  <a:pt x="459295" y="158597"/>
                </a:lnTo>
                <a:lnTo>
                  <a:pt x="457428" y="119256"/>
                </a:lnTo>
                <a:lnTo>
                  <a:pt x="451827" y="85874"/>
                </a:lnTo>
                <a:lnTo>
                  <a:pt x="446806" y="71120"/>
                </a:lnTo>
                <a:close/>
              </a:path>
              <a:path w="2385695" h="583565">
                <a:moveTo>
                  <a:pt x="618235" y="0"/>
                </a:moveTo>
                <a:lnTo>
                  <a:pt x="563294" y="9247"/>
                </a:lnTo>
                <a:lnTo>
                  <a:pt x="525068" y="36982"/>
                </a:lnTo>
                <a:lnTo>
                  <a:pt x="502666" y="85874"/>
                </a:lnTo>
                <a:lnTo>
                  <a:pt x="495198" y="158597"/>
                </a:lnTo>
                <a:lnTo>
                  <a:pt x="495198" y="424586"/>
                </a:lnTo>
                <a:lnTo>
                  <a:pt x="497065" y="463927"/>
                </a:lnTo>
                <a:lnTo>
                  <a:pt x="512000" y="524734"/>
                </a:lnTo>
                <a:lnTo>
                  <a:pt x="542092" y="562379"/>
                </a:lnTo>
                <a:lnTo>
                  <a:pt x="588674" y="580872"/>
                </a:lnTo>
                <a:lnTo>
                  <a:pt x="618235" y="583184"/>
                </a:lnTo>
                <a:lnTo>
                  <a:pt x="647791" y="580872"/>
                </a:lnTo>
                <a:lnTo>
                  <a:pt x="694377" y="562379"/>
                </a:lnTo>
                <a:lnTo>
                  <a:pt x="724471" y="524734"/>
                </a:lnTo>
                <a:lnTo>
                  <a:pt x="728784" y="512064"/>
                </a:lnTo>
                <a:lnTo>
                  <a:pt x="618235" y="512064"/>
                </a:lnTo>
                <a:lnTo>
                  <a:pt x="608499" y="511575"/>
                </a:lnTo>
                <a:lnTo>
                  <a:pt x="573428" y="485840"/>
                </a:lnTo>
                <a:lnTo>
                  <a:pt x="566585" y="440676"/>
                </a:lnTo>
                <a:lnTo>
                  <a:pt x="566318" y="424586"/>
                </a:lnTo>
                <a:lnTo>
                  <a:pt x="566318" y="158597"/>
                </a:lnTo>
                <a:lnTo>
                  <a:pt x="568718" y="116194"/>
                </a:lnTo>
                <a:lnTo>
                  <a:pt x="586232" y="79654"/>
                </a:lnTo>
                <a:lnTo>
                  <a:pt x="618235" y="71120"/>
                </a:lnTo>
                <a:lnTo>
                  <a:pt x="728784" y="71120"/>
                </a:lnTo>
                <a:lnTo>
                  <a:pt x="724471" y="58449"/>
                </a:lnTo>
                <a:lnTo>
                  <a:pt x="711403" y="36982"/>
                </a:lnTo>
                <a:lnTo>
                  <a:pt x="694377" y="20804"/>
                </a:lnTo>
                <a:lnTo>
                  <a:pt x="673173" y="9247"/>
                </a:lnTo>
                <a:lnTo>
                  <a:pt x="647791" y="2311"/>
                </a:lnTo>
                <a:lnTo>
                  <a:pt x="618235" y="0"/>
                </a:lnTo>
                <a:close/>
              </a:path>
              <a:path w="2385695" h="583565">
                <a:moveTo>
                  <a:pt x="728784" y="71120"/>
                </a:moveTo>
                <a:lnTo>
                  <a:pt x="618235" y="71120"/>
                </a:lnTo>
                <a:lnTo>
                  <a:pt x="627922" y="71653"/>
                </a:lnTo>
                <a:lnTo>
                  <a:pt x="636368" y="73253"/>
                </a:lnTo>
                <a:lnTo>
                  <a:pt x="665175" y="105968"/>
                </a:lnTo>
                <a:lnTo>
                  <a:pt x="670153" y="158597"/>
                </a:lnTo>
                <a:lnTo>
                  <a:pt x="670153" y="424586"/>
                </a:lnTo>
                <a:lnTo>
                  <a:pt x="667351" y="466989"/>
                </a:lnTo>
                <a:lnTo>
                  <a:pt x="649528" y="504240"/>
                </a:lnTo>
                <a:lnTo>
                  <a:pt x="618235" y="512064"/>
                </a:lnTo>
                <a:lnTo>
                  <a:pt x="728784" y="512064"/>
                </a:lnTo>
                <a:lnTo>
                  <a:pt x="733805" y="497309"/>
                </a:lnTo>
                <a:lnTo>
                  <a:pt x="739406" y="463927"/>
                </a:lnTo>
                <a:lnTo>
                  <a:pt x="741273" y="424586"/>
                </a:lnTo>
                <a:lnTo>
                  <a:pt x="741273" y="158597"/>
                </a:lnTo>
                <a:lnTo>
                  <a:pt x="739406" y="119256"/>
                </a:lnTo>
                <a:lnTo>
                  <a:pt x="733805" y="85874"/>
                </a:lnTo>
                <a:lnTo>
                  <a:pt x="728784" y="71120"/>
                </a:lnTo>
                <a:close/>
              </a:path>
              <a:path w="2385695" h="583565">
                <a:moveTo>
                  <a:pt x="844816" y="381914"/>
                </a:moveTo>
                <a:lnTo>
                  <a:pt x="773696" y="381914"/>
                </a:lnTo>
                <a:lnTo>
                  <a:pt x="774496" y="418273"/>
                </a:lnTo>
                <a:lnTo>
                  <a:pt x="780902" y="478724"/>
                </a:lnTo>
                <a:lnTo>
                  <a:pt x="793843" y="522951"/>
                </a:lnTo>
                <a:lnTo>
                  <a:pt x="827049" y="564692"/>
                </a:lnTo>
                <a:lnTo>
                  <a:pt x="879845" y="582028"/>
                </a:lnTo>
                <a:lnTo>
                  <a:pt x="902423" y="583184"/>
                </a:lnTo>
                <a:lnTo>
                  <a:pt x="930919" y="580828"/>
                </a:lnTo>
                <a:lnTo>
                  <a:pt x="975372" y="561983"/>
                </a:lnTo>
                <a:lnTo>
                  <a:pt x="1003775" y="524463"/>
                </a:lnTo>
                <a:lnTo>
                  <a:pt x="1008120" y="512064"/>
                </a:lnTo>
                <a:lnTo>
                  <a:pt x="902423" y="512064"/>
                </a:lnTo>
                <a:lnTo>
                  <a:pt x="892025" y="511442"/>
                </a:lnTo>
                <a:lnTo>
                  <a:pt x="857802" y="487172"/>
                </a:lnTo>
                <a:lnTo>
                  <a:pt x="848020" y="448188"/>
                </a:lnTo>
                <a:lnTo>
                  <a:pt x="845175" y="407339"/>
                </a:lnTo>
                <a:lnTo>
                  <a:pt x="844931" y="390094"/>
                </a:lnTo>
                <a:lnTo>
                  <a:pt x="844816" y="381914"/>
                </a:lnTo>
                <a:close/>
              </a:path>
              <a:path w="2385695" h="583565">
                <a:moveTo>
                  <a:pt x="895311" y="0"/>
                </a:moveTo>
                <a:lnTo>
                  <a:pt x="843218" y="9067"/>
                </a:lnTo>
                <a:lnTo>
                  <a:pt x="806411" y="36271"/>
                </a:lnTo>
                <a:lnTo>
                  <a:pt x="784545" y="79298"/>
                </a:lnTo>
                <a:lnTo>
                  <a:pt x="777252" y="137261"/>
                </a:lnTo>
                <a:lnTo>
                  <a:pt x="778052" y="158195"/>
                </a:lnTo>
                <a:lnTo>
                  <a:pt x="790066" y="211937"/>
                </a:lnTo>
                <a:lnTo>
                  <a:pt x="813932" y="252206"/>
                </a:lnTo>
                <a:lnTo>
                  <a:pt x="846602" y="284478"/>
                </a:lnTo>
                <a:lnTo>
                  <a:pt x="876122" y="308660"/>
                </a:lnTo>
                <a:lnTo>
                  <a:pt x="889498" y="319641"/>
                </a:lnTo>
                <a:lnTo>
                  <a:pt x="919505" y="347776"/>
                </a:lnTo>
                <a:lnTo>
                  <a:pt x="941539" y="384759"/>
                </a:lnTo>
                <a:lnTo>
                  <a:pt x="948651" y="435254"/>
                </a:lnTo>
                <a:lnTo>
                  <a:pt x="947985" y="455569"/>
                </a:lnTo>
                <a:lnTo>
                  <a:pt x="937983" y="495706"/>
                </a:lnTo>
                <a:lnTo>
                  <a:pt x="902423" y="512064"/>
                </a:lnTo>
                <a:lnTo>
                  <a:pt x="1008120" y="512064"/>
                </a:lnTo>
                <a:lnTo>
                  <a:pt x="1012669" y="499083"/>
                </a:lnTo>
                <a:lnTo>
                  <a:pt x="1018005" y="469346"/>
                </a:lnTo>
                <a:lnTo>
                  <a:pt x="1019784" y="435254"/>
                </a:lnTo>
                <a:lnTo>
                  <a:pt x="1018984" y="411696"/>
                </a:lnTo>
                <a:lnTo>
                  <a:pt x="1012583" y="370448"/>
                </a:lnTo>
                <a:lnTo>
                  <a:pt x="992038" y="321995"/>
                </a:lnTo>
                <a:lnTo>
                  <a:pt x="961236" y="284878"/>
                </a:lnTo>
                <a:lnTo>
                  <a:pt x="932433" y="259631"/>
                </a:lnTo>
                <a:lnTo>
                  <a:pt x="915238" y="246075"/>
                </a:lnTo>
                <a:lnTo>
                  <a:pt x="898700" y="232827"/>
                </a:lnTo>
                <a:lnTo>
                  <a:pt x="864019" y="196291"/>
                </a:lnTo>
                <a:lnTo>
                  <a:pt x="849351" y="154552"/>
                </a:lnTo>
                <a:lnTo>
                  <a:pt x="848372" y="137261"/>
                </a:lnTo>
                <a:lnTo>
                  <a:pt x="848982" y="122861"/>
                </a:lnTo>
                <a:lnTo>
                  <a:pt x="849084" y="120459"/>
                </a:lnTo>
                <a:lnTo>
                  <a:pt x="866245" y="79521"/>
                </a:lnTo>
                <a:lnTo>
                  <a:pt x="895311" y="71120"/>
                </a:lnTo>
                <a:lnTo>
                  <a:pt x="1001155" y="71120"/>
                </a:lnTo>
                <a:lnTo>
                  <a:pt x="999421" y="65606"/>
                </a:lnTo>
                <a:lnTo>
                  <a:pt x="986345" y="41960"/>
                </a:lnTo>
                <a:lnTo>
                  <a:pt x="969724" y="23601"/>
                </a:lnTo>
                <a:lnTo>
                  <a:pt x="949010" y="10488"/>
                </a:lnTo>
                <a:lnTo>
                  <a:pt x="924205" y="2621"/>
                </a:lnTo>
                <a:lnTo>
                  <a:pt x="895311" y="0"/>
                </a:lnTo>
                <a:close/>
              </a:path>
              <a:path w="2385695" h="583565">
                <a:moveTo>
                  <a:pt x="1001155" y="71120"/>
                </a:moveTo>
                <a:lnTo>
                  <a:pt x="895311" y="71120"/>
                </a:lnTo>
                <a:lnTo>
                  <a:pt x="907275" y="72453"/>
                </a:lnTo>
                <a:lnTo>
                  <a:pt x="917544" y="76454"/>
                </a:lnTo>
                <a:lnTo>
                  <a:pt x="942074" y="122861"/>
                </a:lnTo>
                <a:lnTo>
                  <a:pt x="945022" y="170153"/>
                </a:lnTo>
                <a:lnTo>
                  <a:pt x="945095" y="172821"/>
                </a:lnTo>
                <a:lnTo>
                  <a:pt x="1016228" y="172821"/>
                </a:lnTo>
                <a:lnTo>
                  <a:pt x="1014361" y="131038"/>
                </a:lnTo>
                <a:lnTo>
                  <a:pt x="1008759" y="95299"/>
                </a:lnTo>
                <a:lnTo>
                  <a:pt x="1001155" y="71120"/>
                </a:lnTo>
                <a:close/>
              </a:path>
              <a:path w="2385695" h="583565">
                <a:moveTo>
                  <a:pt x="1095654" y="7112"/>
                </a:moveTo>
                <a:lnTo>
                  <a:pt x="1020267" y="7112"/>
                </a:lnTo>
                <a:lnTo>
                  <a:pt x="1129792" y="376936"/>
                </a:lnTo>
                <a:lnTo>
                  <a:pt x="1129792" y="576072"/>
                </a:lnTo>
                <a:lnTo>
                  <a:pt x="1200911" y="576072"/>
                </a:lnTo>
                <a:lnTo>
                  <a:pt x="1200911" y="376936"/>
                </a:lnTo>
                <a:lnTo>
                  <a:pt x="1227871" y="285902"/>
                </a:lnTo>
                <a:lnTo>
                  <a:pt x="1165352" y="285902"/>
                </a:lnTo>
                <a:lnTo>
                  <a:pt x="1095654" y="7112"/>
                </a:lnTo>
                <a:close/>
              </a:path>
              <a:path w="2385695" h="583565">
                <a:moveTo>
                  <a:pt x="1310436" y="7112"/>
                </a:moveTo>
                <a:lnTo>
                  <a:pt x="1235049" y="7112"/>
                </a:lnTo>
                <a:lnTo>
                  <a:pt x="1165352" y="285902"/>
                </a:lnTo>
                <a:lnTo>
                  <a:pt x="1227871" y="285902"/>
                </a:lnTo>
                <a:lnTo>
                  <a:pt x="1310436" y="7112"/>
                </a:lnTo>
                <a:close/>
              </a:path>
              <a:path w="2385695" h="583565">
                <a:moveTo>
                  <a:pt x="1388643" y="381914"/>
                </a:moveTo>
                <a:lnTo>
                  <a:pt x="1317523" y="381914"/>
                </a:lnTo>
                <a:lnTo>
                  <a:pt x="1318323" y="418273"/>
                </a:lnTo>
                <a:lnTo>
                  <a:pt x="1324724" y="478724"/>
                </a:lnTo>
                <a:lnTo>
                  <a:pt x="1337659" y="522951"/>
                </a:lnTo>
                <a:lnTo>
                  <a:pt x="1370863" y="564692"/>
                </a:lnTo>
                <a:lnTo>
                  <a:pt x="1423666" y="582028"/>
                </a:lnTo>
                <a:lnTo>
                  <a:pt x="1446250" y="583184"/>
                </a:lnTo>
                <a:lnTo>
                  <a:pt x="1474739" y="580828"/>
                </a:lnTo>
                <a:lnTo>
                  <a:pt x="1519191" y="561983"/>
                </a:lnTo>
                <a:lnTo>
                  <a:pt x="1547594" y="524463"/>
                </a:lnTo>
                <a:lnTo>
                  <a:pt x="1551938" y="512064"/>
                </a:lnTo>
                <a:lnTo>
                  <a:pt x="1446250" y="512064"/>
                </a:lnTo>
                <a:lnTo>
                  <a:pt x="1435844" y="511442"/>
                </a:lnTo>
                <a:lnTo>
                  <a:pt x="1401618" y="487172"/>
                </a:lnTo>
                <a:lnTo>
                  <a:pt x="1391842" y="448188"/>
                </a:lnTo>
                <a:lnTo>
                  <a:pt x="1389000" y="407339"/>
                </a:lnTo>
                <a:lnTo>
                  <a:pt x="1388757" y="390094"/>
                </a:lnTo>
                <a:lnTo>
                  <a:pt x="1388643" y="381914"/>
                </a:lnTo>
                <a:close/>
              </a:path>
              <a:path w="2385695" h="583565">
                <a:moveTo>
                  <a:pt x="1439138" y="0"/>
                </a:moveTo>
                <a:lnTo>
                  <a:pt x="1387040" y="9067"/>
                </a:lnTo>
                <a:lnTo>
                  <a:pt x="1350238" y="36271"/>
                </a:lnTo>
                <a:lnTo>
                  <a:pt x="1328367" y="79298"/>
                </a:lnTo>
                <a:lnTo>
                  <a:pt x="1321079" y="137261"/>
                </a:lnTo>
                <a:lnTo>
                  <a:pt x="1321879" y="158195"/>
                </a:lnTo>
                <a:lnTo>
                  <a:pt x="1333881" y="211937"/>
                </a:lnTo>
                <a:lnTo>
                  <a:pt x="1357746" y="252206"/>
                </a:lnTo>
                <a:lnTo>
                  <a:pt x="1390416" y="284478"/>
                </a:lnTo>
                <a:lnTo>
                  <a:pt x="1419936" y="308660"/>
                </a:lnTo>
                <a:lnTo>
                  <a:pt x="1433313" y="319641"/>
                </a:lnTo>
                <a:lnTo>
                  <a:pt x="1463319" y="347776"/>
                </a:lnTo>
                <a:lnTo>
                  <a:pt x="1485366" y="384759"/>
                </a:lnTo>
                <a:lnTo>
                  <a:pt x="1492478" y="435254"/>
                </a:lnTo>
                <a:lnTo>
                  <a:pt x="1491811" y="455569"/>
                </a:lnTo>
                <a:lnTo>
                  <a:pt x="1481810" y="495706"/>
                </a:lnTo>
                <a:lnTo>
                  <a:pt x="1446250" y="512064"/>
                </a:lnTo>
                <a:lnTo>
                  <a:pt x="1551938" y="512064"/>
                </a:lnTo>
                <a:lnTo>
                  <a:pt x="1556485" y="499083"/>
                </a:lnTo>
                <a:lnTo>
                  <a:pt x="1561820" y="469346"/>
                </a:lnTo>
                <a:lnTo>
                  <a:pt x="1563598" y="435254"/>
                </a:lnTo>
                <a:lnTo>
                  <a:pt x="1562798" y="411696"/>
                </a:lnTo>
                <a:lnTo>
                  <a:pt x="1556397" y="370448"/>
                </a:lnTo>
                <a:lnTo>
                  <a:pt x="1535861" y="321995"/>
                </a:lnTo>
                <a:lnTo>
                  <a:pt x="1505057" y="284878"/>
                </a:lnTo>
                <a:lnTo>
                  <a:pt x="1476254" y="259631"/>
                </a:lnTo>
                <a:lnTo>
                  <a:pt x="1459052" y="246075"/>
                </a:lnTo>
                <a:lnTo>
                  <a:pt x="1442514" y="232827"/>
                </a:lnTo>
                <a:lnTo>
                  <a:pt x="1407845" y="196291"/>
                </a:lnTo>
                <a:lnTo>
                  <a:pt x="1393176" y="154552"/>
                </a:lnTo>
                <a:lnTo>
                  <a:pt x="1392199" y="137261"/>
                </a:lnTo>
                <a:lnTo>
                  <a:pt x="1392807" y="122861"/>
                </a:lnTo>
                <a:lnTo>
                  <a:pt x="1392909" y="120459"/>
                </a:lnTo>
                <a:lnTo>
                  <a:pt x="1410065" y="79521"/>
                </a:lnTo>
                <a:lnTo>
                  <a:pt x="1439138" y="71120"/>
                </a:lnTo>
                <a:lnTo>
                  <a:pt x="1544973" y="71120"/>
                </a:lnTo>
                <a:lnTo>
                  <a:pt x="1543240" y="65606"/>
                </a:lnTo>
                <a:lnTo>
                  <a:pt x="1530172" y="41960"/>
                </a:lnTo>
                <a:lnTo>
                  <a:pt x="1513546" y="23601"/>
                </a:lnTo>
                <a:lnTo>
                  <a:pt x="1492832" y="10488"/>
                </a:lnTo>
                <a:lnTo>
                  <a:pt x="1468030" y="2621"/>
                </a:lnTo>
                <a:lnTo>
                  <a:pt x="1439138" y="0"/>
                </a:lnTo>
                <a:close/>
              </a:path>
              <a:path w="2385695" h="583565">
                <a:moveTo>
                  <a:pt x="1544973" y="71120"/>
                </a:moveTo>
                <a:lnTo>
                  <a:pt x="1439138" y="71120"/>
                </a:lnTo>
                <a:lnTo>
                  <a:pt x="1451095" y="72453"/>
                </a:lnTo>
                <a:lnTo>
                  <a:pt x="1461362" y="76454"/>
                </a:lnTo>
                <a:lnTo>
                  <a:pt x="1485896" y="122861"/>
                </a:lnTo>
                <a:lnTo>
                  <a:pt x="1488848" y="170153"/>
                </a:lnTo>
                <a:lnTo>
                  <a:pt x="1488922" y="172821"/>
                </a:lnTo>
                <a:lnTo>
                  <a:pt x="1560042" y="172821"/>
                </a:lnTo>
                <a:lnTo>
                  <a:pt x="1558175" y="131038"/>
                </a:lnTo>
                <a:lnTo>
                  <a:pt x="1552574" y="95299"/>
                </a:lnTo>
                <a:lnTo>
                  <a:pt x="1544973" y="71120"/>
                </a:lnTo>
                <a:close/>
              </a:path>
              <a:path w="2385695" h="583565">
                <a:moveTo>
                  <a:pt x="1729460" y="78232"/>
                </a:moveTo>
                <a:lnTo>
                  <a:pt x="1658340" y="78232"/>
                </a:lnTo>
                <a:lnTo>
                  <a:pt x="1658340" y="576072"/>
                </a:lnTo>
                <a:lnTo>
                  <a:pt x="1729460" y="576072"/>
                </a:lnTo>
                <a:lnTo>
                  <a:pt x="1729460" y="78232"/>
                </a:lnTo>
                <a:close/>
              </a:path>
              <a:path w="2385695" h="583565">
                <a:moveTo>
                  <a:pt x="1809826" y="7112"/>
                </a:moveTo>
                <a:lnTo>
                  <a:pt x="1577975" y="7112"/>
                </a:lnTo>
                <a:lnTo>
                  <a:pt x="1577975" y="78232"/>
                </a:lnTo>
                <a:lnTo>
                  <a:pt x="1809826" y="78232"/>
                </a:lnTo>
                <a:lnTo>
                  <a:pt x="1809826" y="7112"/>
                </a:lnTo>
                <a:close/>
              </a:path>
              <a:path w="2385695" h="583565">
                <a:moveTo>
                  <a:pt x="2019769" y="7112"/>
                </a:moveTo>
                <a:lnTo>
                  <a:pt x="1838413" y="7112"/>
                </a:lnTo>
                <a:lnTo>
                  <a:pt x="1838413" y="576072"/>
                </a:lnTo>
                <a:lnTo>
                  <a:pt x="2019769" y="576072"/>
                </a:lnTo>
                <a:lnTo>
                  <a:pt x="2019769" y="504952"/>
                </a:lnTo>
                <a:lnTo>
                  <a:pt x="1909533" y="504952"/>
                </a:lnTo>
                <a:lnTo>
                  <a:pt x="1909533" y="327152"/>
                </a:lnTo>
                <a:lnTo>
                  <a:pt x="2019769" y="327152"/>
                </a:lnTo>
                <a:lnTo>
                  <a:pt x="2019769" y="256032"/>
                </a:lnTo>
                <a:lnTo>
                  <a:pt x="1909533" y="256032"/>
                </a:lnTo>
                <a:lnTo>
                  <a:pt x="1909533" y="78232"/>
                </a:lnTo>
                <a:lnTo>
                  <a:pt x="2019769" y="78232"/>
                </a:lnTo>
                <a:lnTo>
                  <a:pt x="2019769" y="7112"/>
                </a:lnTo>
                <a:close/>
              </a:path>
              <a:path w="2385695" h="583565">
                <a:moveTo>
                  <a:pt x="2126234" y="7112"/>
                </a:moveTo>
                <a:lnTo>
                  <a:pt x="2055114" y="7112"/>
                </a:lnTo>
                <a:lnTo>
                  <a:pt x="2055114" y="576072"/>
                </a:lnTo>
                <a:lnTo>
                  <a:pt x="2126234" y="576072"/>
                </a:lnTo>
                <a:lnTo>
                  <a:pt x="2126234" y="243230"/>
                </a:lnTo>
                <a:lnTo>
                  <a:pt x="2179421" y="243230"/>
                </a:lnTo>
                <a:lnTo>
                  <a:pt x="2126234" y="7112"/>
                </a:lnTo>
                <a:close/>
              </a:path>
              <a:path w="2385695" h="583565">
                <a:moveTo>
                  <a:pt x="2179421" y="243230"/>
                </a:moveTo>
                <a:lnTo>
                  <a:pt x="2126234" y="243230"/>
                </a:lnTo>
                <a:lnTo>
                  <a:pt x="2197354" y="576072"/>
                </a:lnTo>
                <a:lnTo>
                  <a:pt x="2243582" y="576072"/>
                </a:lnTo>
                <a:lnTo>
                  <a:pt x="2275777" y="423875"/>
                </a:lnTo>
                <a:lnTo>
                  <a:pt x="2220112" y="423875"/>
                </a:lnTo>
                <a:lnTo>
                  <a:pt x="2179421" y="243230"/>
                </a:lnTo>
                <a:close/>
              </a:path>
              <a:path w="2385695" h="583565">
                <a:moveTo>
                  <a:pt x="2385110" y="243230"/>
                </a:moveTo>
                <a:lnTo>
                  <a:pt x="2313990" y="243230"/>
                </a:lnTo>
                <a:lnTo>
                  <a:pt x="2313990" y="576072"/>
                </a:lnTo>
                <a:lnTo>
                  <a:pt x="2385110" y="576072"/>
                </a:lnTo>
                <a:lnTo>
                  <a:pt x="2385110" y="243230"/>
                </a:lnTo>
                <a:close/>
              </a:path>
              <a:path w="2385695" h="583565">
                <a:moveTo>
                  <a:pt x="2385110" y="7112"/>
                </a:moveTo>
                <a:lnTo>
                  <a:pt x="2313990" y="7112"/>
                </a:lnTo>
                <a:lnTo>
                  <a:pt x="2220112" y="423875"/>
                </a:lnTo>
                <a:lnTo>
                  <a:pt x="2275777" y="423875"/>
                </a:lnTo>
                <a:lnTo>
                  <a:pt x="2313990" y="243230"/>
                </a:lnTo>
                <a:lnTo>
                  <a:pt x="2385110" y="243230"/>
                </a:lnTo>
                <a:lnTo>
                  <a:pt x="2385110" y="711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73" y="636498"/>
              <a:ext cx="124409" cy="17967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71" cy="13171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64" y="50965"/>
                  </a:moveTo>
                  <a:lnTo>
                    <a:pt x="2527" y="50965"/>
                  </a:lnTo>
                  <a:lnTo>
                    <a:pt x="2527" y="177571"/>
                  </a:lnTo>
                  <a:lnTo>
                    <a:pt x="30264" y="177571"/>
                  </a:lnTo>
                  <a:lnTo>
                    <a:pt x="30264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18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53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81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06"/>
                  </a:lnTo>
                  <a:lnTo>
                    <a:pt x="88849" y="148526"/>
                  </a:lnTo>
                  <a:lnTo>
                    <a:pt x="81991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196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1656003" y="2027440"/>
            <a:ext cx="749935" cy="208279"/>
          </a:xfrm>
          <a:custGeom>
            <a:avLst/>
            <a:gdLst/>
            <a:ahLst/>
            <a:cxnLst/>
            <a:rect l="l" t="t" r="r" b="b"/>
            <a:pathLst>
              <a:path w="749935" h="208280">
                <a:moveTo>
                  <a:pt x="31750" y="2539"/>
                </a:moveTo>
                <a:lnTo>
                  <a:pt x="0" y="2539"/>
                </a:lnTo>
                <a:lnTo>
                  <a:pt x="0" y="205739"/>
                </a:lnTo>
                <a:lnTo>
                  <a:pt x="25400" y="205739"/>
                </a:lnTo>
                <a:lnTo>
                  <a:pt x="25400" y="123697"/>
                </a:lnTo>
                <a:lnTo>
                  <a:pt x="79935" y="123697"/>
                </a:lnTo>
                <a:lnTo>
                  <a:pt x="79082" y="122262"/>
                </a:lnTo>
                <a:lnTo>
                  <a:pt x="73494" y="117855"/>
                </a:lnTo>
                <a:lnTo>
                  <a:pt x="66040" y="115315"/>
                </a:lnTo>
                <a:lnTo>
                  <a:pt x="74168" y="111251"/>
                </a:lnTo>
                <a:lnTo>
                  <a:pt x="79921" y="105321"/>
                </a:lnTo>
                <a:lnTo>
                  <a:pt x="82980" y="98297"/>
                </a:lnTo>
                <a:lnTo>
                  <a:pt x="25400" y="98297"/>
                </a:lnTo>
                <a:lnTo>
                  <a:pt x="25400" y="27939"/>
                </a:lnTo>
                <a:lnTo>
                  <a:pt x="84491" y="27939"/>
                </a:lnTo>
                <a:lnTo>
                  <a:pt x="83820" y="25907"/>
                </a:lnTo>
                <a:lnTo>
                  <a:pt x="51754" y="3998"/>
                </a:lnTo>
                <a:lnTo>
                  <a:pt x="42403" y="2904"/>
                </a:lnTo>
                <a:lnTo>
                  <a:pt x="31750" y="2539"/>
                </a:lnTo>
                <a:close/>
              </a:path>
              <a:path w="749935" h="208280">
                <a:moveTo>
                  <a:pt x="79935" y="123697"/>
                </a:moveTo>
                <a:lnTo>
                  <a:pt x="38696" y="123697"/>
                </a:lnTo>
                <a:lnTo>
                  <a:pt x="44030" y="124294"/>
                </a:lnTo>
                <a:lnTo>
                  <a:pt x="48260" y="125475"/>
                </a:lnTo>
                <a:lnTo>
                  <a:pt x="52489" y="126491"/>
                </a:lnTo>
                <a:lnTo>
                  <a:pt x="55968" y="129031"/>
                </a:lnTo>
                <a:lnTo>
                  <a:pt x="58674" y="133095"/>
                </a:lnTo>
                <a:lnTo>
                  <a:pt x="61556" y="136994"/>
                </a:lnTo>
                <a:lnTo>
                  <a:pt x="62992" y="143001"/>
                </a:lnTo>
                <a:lnTo>
                  <a:pt x="62992" y="192443"/>
                </a:lnTo>
                <a:lnTo>
                  <a:pt x="63157" y="196341"/>
                </a:lnTo>
                <a:lnTo>
                  <a:pt x="63842" y="202272"/>
                </a:lnTo>
                <a:lnTo>
                  <a:pt x="64604" y="204381"/>
                </a:lnTo>
                <a:lnTo>
                  <a:pt x="65786" y="205739"/>
                </a:lnTo>
                <a:lnTo>
                  <a:pt x="91186" y="205739"/>
                </a:lnTo>
                <a:lnTo>
                  <a:pt x="90004" y="204381"/>
                </a:lnTo>
                <a:lnTo>
                  <a:pt x="89242" y="202272"/>
                </a:lnTo>
                <a:lnTo>
                  <a:pt x="88557" y="196341"/>
                </a:lnTo>
                <a:lnTo>
                  <a:pt x="88392" y="192443"/>
                </a:lnTo>
                <a:lnTo>
                  <a:pt x="88392" y="154939"/>
                </a:lnTo>
                <a:lnTo>
                  <a:pt x="88042" y="146810"/>
                </a:lnTo>
                <a:lnTo>
                  <a:pt x="86993" y="139698"/>
                </a:lnTo>
                <a:lnTo>
                  <a:pt x="85246" y="133603"/>
                </a:lnTo>
                <a:lnTo>
                  <a:pt x="82804" y="128523"/>
                </a:lnTo>
                <a:lnTo>
                  <a:pt x="79935" y="123697"/>
                </a:lnTo>
                <a:close/>
              </a:path>
              <a:path w="749935" h="208280">
                <a:moveTo>
                  <a:pt x="84491" y="27939"/>
                </a:moveTo>
                <a:lnTo>
                  <a:pt x="40805" y="27939"/>
                </a:lnTo>
                <a:lnTo>
                  <a:pt x="47409" y="28867"/>
                </a:lnTo>
                <a:lnTo>
                  <a:pt x="51816" y="30733"/>
                </a:lnTo>
                <a:lnTo>
                  <a:pt x="56222" y="32423"/>
                </a:lnTo>
                <a:lnTo>
                  <a:pt x="59182" y="35394"/>
                </a:lnTo>
                <a:lnTo>
                  <a:pt x="60757" y="39747"/>
                </a:lnTo>
                <a:lnTo>
                  <a:pt x="62395" y="43687"/>
                </a:lnTo>
                <a:lnTo>
                  <a:pt x="63246" y="49783"/>
                </a:lnTo>
                <a:lnTo>
                  <a:pt x="63246" y="74675"/>
                </a:lnTo>
                <a:lnTo>
                  <a:pt x="62395" y="80683"/>
                </a:lnTo>
                <a:lnTo>
                  <a:pt x="59016" y="89496"/>
                </a:lnTo>
                <a:lnTo>
                  <a:pt x="55880" y="92798"/>
                </a:lnTo>
                <a:lnTo>
                  <a:pt x="51308" y="94995"/>
                </a:lnTo>
                <a:lnTo>
                  <a:pt x="46901" y="97193"/>
                </a:lnTo>
                <a:lnTo>
                  <a:pt x="40474" y="98297"/>
                </a:lnTo>
                <a:lnTo>
                  <a:pt x="82980" y="98297"/>
                </a:lnTo>
                <a:lnTo>
                  <a:pt x="88646" y="67055"/>
                </a:lnTo>
                <a:lnTo>
                  <a:pt x="88646" y="57911"/>
                </a:lnTo>
                <a:lnTo>
                  <a:pt x="85929" y="32287"/>
                </a:lnTo>
                <a:lnTo>
                  <a:pt x="84491" y="27939"/>
                </a:lnTo>
                <a:close/>
              </a:path>
              <a:path w="749935" h="208280">
                <a:moveTo>
                  <a:pt x="166217" y="2539"/>
                </a:moveTo>
                <a:lnTo>
                  <a:pt x="101447" y="2539"/>
                </a:lnTo>
                <a:lnTo>
                  <a:pt x="101447" y="205739"/>
                </a:lnTo>
                <a:lnTo>
                  <a:pt x="166217" y="205739"/>
                </a:lnTo>
                <a:lnTo>
                  <a:pt x="166217" y="180339"/>
                </a:lnTo>
                <a:lnTo>
                  <a:pt x="126847" y="180339"/>
                </a:lnTo>
                <a:lnTo>
                  <a:pt x="126847" y="116839"/>
                </a:lnTo>
                <a:lnTo>
                  <a:pt x="166217" y="116839"/>
                </a:lnTo>
                <a:lnTo>
                  <a:pt x="166217" y="91439"/>
                </a:lnTo>
                <a:lnTo>
                  <a:pt x="126847" y="91439"/>
                </a:lnTo>
                <a:lnTo>
                  <a:pt x="126847" y="27939"/>
                </a:lnTo>
                <a:lnTo>
                  <a:pt x="166217" y="27939"/>
                </a:lnTo>
                <a:lnTo>
                  <a:pt x="166217" y="2539"/>
                </a:lnTo>
                <a:close/>
              </a:path>
              <a:path w="749935" h="208280">
                <a:moveTo>
                  <a:pt x="200520" y="136397"/>
                </a:moveTo>
                <a:lnTo>
                  <a:pt x="175120" y="136397"/>
                </a:lnTo>
                <a:lnTo>
                  <a:pt x="175246" y="142151"/>
                </a:lnTo>
                <a:lnTo>
                  <a:pt x="175319" y="145460"/>
                </a:lnTo>
                <a:lnTo>
                  <a:pt x="175406" y="149383"/>
                </a:lnTo>
                <a:lnTo>
                  <a:pt x="176200" y="160067"/>
                </a:lnTo>
                <a:lnTo>
                  <a:pt x="176263" y="160907"/>
                </a:lnTo>
                <a:lnTo>
                  <a:pt x="189550" y="197815"/>
                </a:lnTo>
                <a:lnTo>
                  <a:pt x="221094" y="208279"/>
                </a:lnTo>
                <a:lnTo>
                  <a:pt x="231271" y="207439"/>
                </a:lnTo>
                <a:lnTo>
                  <a:pt x="258838" y="182879"/>
                </a:lnTo>
                <a:lnTo>
                  <a:pt x="215849" y="182879"/>
                </a:lnTo>
                <a:lnTo>
                  <a:pt x="211785" y="181698"/>
                </a:lnTo>
                <a:lnTo>
                  <a:pt x="208902" y="179323"/>
                </a:lnTo>
                <a:lnTo>
                  <a:pt x="206019" y="176783"/>
                </a:lnTo>
                <a:lnTo>
                  <a:pt x="203911" y="172211"/>
                </a:lnTo>
                <a:lnTo>
                  <a:pt x="202622" y="165950"/>
                </a:lnTo>
                <a:lnTo>
                  <a:pt x="202552" y="165607"/>
                </a:lnTo>
                <a:lnTo>
                  <a:pt x="200600" y="142151"/>
                </a:lnTo>
                <a:lnTo>
                  <a:pt x="200520" y="136397"/>
                </a:lnTo>
                <a:close/>
              </a:path>
              <a:path w="749935" h="208280">
                <a:moveTo>
                  <a:pt x="218554" y="0"/>
                </a:moveTo>
                <a:lnTo>
                  <a:pt x="207010" y="936"/>
                </a:lnTo>
                <a:lnTo>
                  <a:pt x="208120" y="936"/>
                </a:lnTo>
                <a:lnTo>
                  <a:pt x="199950" y="3238"/>
                </a:lnTo>
                <a:lnTo>
                  <a:pt x="177126" y="37577"/>
                </a:lnTo>
                <a:lnTo>
                  <a:pt x="177040" y="38003"/>
                </a:lnTo>
                <a:lnTo>
                  <a:pt x="176521" y="46798"/>
                </a:lnTo>
                <a:lnTo>
                  <a:pt x="176501" y="51927"/>
                </a:lnTo>
                <a:lnTo>
                  <a:pt x="176676" y="56496"/>
                </a:lnTo>
                <a:lnTo>
                  <a:pt x="192900" y="93979"/>
                </a:lnTo>
                <a:lnTo>
                  <a:pt x="211696" y="110235"/>
                </a:lnTo>
                <a:lnTo>
                  <a:pt x="218465" y="115658"/>
                </a:lnTo>
                <a:lnTo>
                  <a:pt x="235064" y="137413"/>
                </a:lnTo>
                <a:lnTo>
                  <a:pt x="236753" y="142151"/>
                </a:lnTo>
                <a:lnTo>
                  <a:pt x="237604" y="148170"/>
                </a:lnTo>
                <a:lnTo>
                  <a:pt x="237604" y="165950"/>
                </a:lnTo>
                <a:lnTo>
                  <a:pt x="236334" y="173139"/>
                </a:lnTo>
                <a:lnTo>
                  <a:pt x="233794" y="177037"/>
                </a:lnTo>
                <a:lnTo>
                  <a:pt x="231419" y="180936"/>
                </a:lnTo>
                <a:lnTo>
                  <a:pt x="227190" y="182879"/>
                </a:lnTo>
                <a:lnTo>
                  <a:pt x="258838" y="182879"/>
                </a:lnTo>
                <a:lnTo>
                  <a:pt x="260462" y="178242"/>
                </a:lnTo>
                <a:lnTo>
                  <a:pt x="262368" y="167623"/>
                </a:lnTo>
                <a:lnTo>
                  <a:pt x="263004" y="155447"/>
                </a:lnTo>
                <a:lnTo>
                  <a:pt x="262798" y="149383"/>
                </a:lnTo>
                <a:lnTo>
                  <a:pt x="262718" y="147034"/>
                </a:lnTo>
                <a:lnTo>
                  <a:pt x="246240" y="105917"/>
                </a:lnTo>
                <a:lnTo>
                  <a:pt x="225666" y="87883"/>
                </a:lnTo>
                <a:lnTo>
                  <a:pt x="219758" y="83152"/>
                </a:lnTo>
                <a:lnTo>
                  <a:pt x="201790" y="57657"/>
                </a:lnTo>
                <a:lnTo>
                  <a:pt x="201790" y="40385"/>
                </a:lnTo>
                <a:lnTo>
                  <a:pt x="203149" y="34289"/>
                </a:lnTo>
                <a:lnTo>
                  <a:pt x="208559" y="27177"/>
                </a:lnTo>
                <a:lnTo>
                  <a:pt x="212801" y="25399"/>
                </a:lnTo>
                <a:lnTo>
                  <a:pt x="256352" y="25399"/>
                </a:lnTo>
                <a:lnTo>
                  <a:pt x="255733" y="23429"/>
                </a:lnTo>
                <a:lnTo>
                  <a:pt x="251066" y="14985"/>
                </a:lnTo>
                <a:lnTo>
                  <a:pt x="245127" y="8427"/>
                </a:lnTo>
                <a:lnTo>
                  <a:pt x="237729" y="3744"/>
                </a:lnTo>
                <a:lnTo>
                  <a:pt x="228872" y="936"/>
                </a:lnTo>
                <a:lnTo>
                  <a:pt x="218554" y="0"/>
                </a:lnTo>
                <a:close/>
              </a:path>
              <a:path w="749935" h="208280">
                <a:moveTo>
                  <a:pt x="256352" y="25399"/>
                </a:moveTo>
                <a:lnTo>
                  <a:pt x="224650" y="25399"/>
                </a:lnTo>
                <a:lnTo>
                  <a:pt x="229133" y="27939"/>
                </a:lnTo>
                <a:lnTo>
                  <a:pt x="232016" y="33019"/>
                </a:lnTo>
                <a:lnTo>
                  <a:pt x="236222" y="57657"/>
                </a:lnTo>
                <a:lnTo>
                  <a:pt x="236334" y="61721"/>
                </a:lnTo>
                <a:lnTo>
                  <a:pt x="261734" y="61721"/>
                </a:lnTo>
                <a:lnTo>
                  <a:pt x="261166" y="49021"/>
                </a:lnTo>
                <a:lnTo>
                  <a:pt x="261067" y="46798"/>
                </a:lnTo>
                <a:lnTo>
                  <a:pt x="259107" y="34289"/>
                </a:lnTo>
                <a:lnTo>
                  <a:pt x="259067" y="34034"/>
                </a:lnTo>
                <a:lnTo>
                  <a:pt x="256352" y="25399"/>
                </a:lnTo>
                <a:close/>
              </a:path>
              <a:path w="749935" h="208280">
                <a:moveTo>
                  <a:pt x="340601" y="2539"/>
                </a:moveTo>
                <a:lnTo>
                  <a:pt x="275831" y="2539"/>
                </a:lnTo>
                <a:lnTo>
                  <a:pt x="275831" y="205739"/>
                </a:lnTo>
                <a:lnTo>
                  <a:pt x="340601" y="205739"/>
                </a:lnTo>
                <a:lnTo>
                  <a:pt x="340601" y="180339"/>
                </a:lnTo>
                <a:lnTo>
                  <a:pt x="301231" y="180339"/>
                </a:lnTo>
                <a:lnTo>
                  <a:pt x="301231" y="116839"/>
                </a:lnTo>
                <a:lnTo>
                  <a:pt x="340601" y="116839"/>
                </a:lnTo>
                <a:lnTo>
                  <a:pt x="340601" y="91439"/>
                </a:lnTo>
                <a:lnTo>
                  <a:pt x="301231" y="91439"/>
                </a:lnTo>
                <a:lnTo>
                  <a:pt x="301231" y="27939"/>
                </a:lnTo>
                <a:lnTo>
                  <a:pt x="340601" y="27939"/>
                </a:lnTo>
                <a:lnTo>
                  <a:pt x="340601" y="2539"/>
                </a:lnTo>
                <a:close/>
              </a:path>
              <a:path w="749935" h="208280">
                <a:moveTo>
                  <a:pt x="417004" y="2539"/>
                </a:moveTo>
                <a:lnTo>
                  <a:pt x="381444" y="2539"/>
                </a:lnTo>
                <a:lnTo>
                  <a:pt x="351980" y="205739"/>
                </a:lnTo>
                <a:lnTo>
                  <a:pt x="377380" y="205739"/>
                </a:lnTo>
                <a:lnTo>
                  <a:pt x="382460" y="164845"/>
                </a:lnTo>
                <a:lnTo>
                  <a:pt x="440335" y="164845"/>
                </a:lnTo>
                <a:lnTo>
                  <a:pt x="436684" y="139445"/>
                </a:lnTo>
                <a:lnTo>
                  <a:pt x="385762" y="139445"/>
                </a:lnTo>
                <a:lnTo>
                  <a:pt x="399224" y="32257"/>
                </a:lnTo>
                <a:lnTo>
                  <a:pt x="421276" y="32257"/>
                </a:lnTo>
                <a:lnTo>
                  <a:pt x="417004" y="2539"/>
                </a:lnTo>
                <a:close/>
              </a:path>
              <a:path w="749935" h="208280">
                <a:moveTo>
                  <a:pt x="440335" y="164845"/>
                </a:moveTo>
                <a:lnTo>
                  <a:pt x="415734" y="164845"/>
                </a:lnTo>
                <a:lnTo>
                  <a:pt x="420814" y="205739"/>
                </a:lnTo>
                <a:lnTo>
                  <a:pt x="446214" y="205739"/>
                </a:lnTo>
                <a:lnTo>
                  <a:pt x="440335" y="164845"/>
                </a:lnTo>
                <a:close/>
              </a:path>
              <a:path w="749935" h="208280">
                <a:moveTo>
                  <a:pt x="421276" y="32257"/>
                </a:moveTo>
                <a:lnTo>
                  <a:pt x="399224" y="32257"/>
                </a:lnTo>
                <a:lnTo>
                  <a:pt x="412686" y="139445"/>
                </a:lnTo>
                <a:lnTo>
                  <a:pt x="436684" y="139445"/>
                </a:lnTo>
                <a:lnTo>
                  <a:pt x="421276" y="32257"/>
                </a:lnTo>
                <a:close/>
              </a:path>
              <a:path w="749935" h="208280">
                <a:moveTo>
                  <a:pt x="486918" y="2539"/>
                </a:moveTo>
                <a:lnTo>
                  <a:pt x="455168" y="2539"/>
                </a:lnTo>
                <a:lnTo>
                  <a:pt x="455168" y="205739"/>
                </a:lnTo>
                <a:lnTo>
                  <a:pt x="480568" y="205739"/>
                </a:lnTo>
                <a:lnTo>
                  <a:pt x="480568" y="123697"/>
                </a:lnTo>
                <a:lnTo>
                  <a:pt x="535094" y="123697"/>
                </a:lnTo>
                <a:lnTo>
                  <a:pt x="534238" y="122262"/>
                </a:lnTo>
                <a:lnTo>
                  <a:pt x="528650" y="117855"/>
                </a:lnTo>
                <a:lnTo>
                  <a:pt x="521208" y="115315"/>
                </a:lnTo>
                <a:lnTo>
                  <a:pt x="529336" y="111251"/>
                </a:lnTo>
                <a:lnTo>
                  <a:pt x="535089" y="105321"/>
                </a:lnTo>
                <a:lnTo>
                  <a:pt x="538148" y="98297"/>
                </a:lnTo>
                <a:lnTo>
                  <a:pt x="480568" y="98297"/>
                </a:lnTo>
                <a:lnTo>
                  <a:pt x="480568" y="27939"/>
                </a:lnTo>
                <a:lnTo>
                  <a:pt x="539659" y="27939"/>
                </a:lnTo>
                <a:lnTo>
                  <a:pt x="538988" y="25907"/>
                </a:lnTo>
                <a:lnTo>
                  <a:pt x="506922" y="3998"/>
                </a:lnTo>
                <a:lnTo>
                  <a:pt x="497571" y="2904"/>
                </a:lnTo>
                <a:lnTo>
                  <a:pt x="486918" y="2539"/>
                </a:lnTo>
                <a:close/>
              </a:path>
              <a:path w="749935" h="208280">
                <a:moveTo>
                  <a:pt x="535094" y="123697"/>
                </a:moveTo>
                <a:lnTo>
                  <a:pt x="493864" y="123697"/>
                </a:lnTo>
                <a:lnTo>
                  <a:pt x="499198" y="124294"/>
                </a:lnTo>
                <a:lnTo>
                  <a:pt x="503428" y="125475"/>
                </a:lnTo>
                <a:lnTo>
                  <a:pt x="507657" y="126491"/>
                </a:lnTo>
                <a:lnTo>
                  <a:pt x="511136" y="129031"/>
                </a:lnTo>
                <a:lnTo>
                  <a:pt x="513842" y="133095"/>
                </a:lnTo>
                <a:lnTo>
                  <a:pt x="516724" y="136994"/>
                </a:lnTo>
                <a:lnTo>
                  <a:pt x="518159" y="143001"/>
                </a:lnTo>
                <a:lnTo>
                  <a:pt x="518159" y="192443"/>
                </a:lnTo>
                <a:lnTo>
                  <a:pt x="518325" y="196341"/>
                </a:lnTo>
                <a:lnTo>
                  <a:pt x="519010" y="202272"/>
                </a:lnTo>
                <a:lnTo>
                  <a:pt x="519760" y="204381"/>
                </a:lnTo>
                <a:lnTo>
                  <a:pt x="520954" y="205739"/>
                </a:lnTo>
                <a:lnTo>
                  <a:pt x="546354" y="205739"/>
                </a:lnTo>
                <a:lnTo>
                  <a:pt x="545160" y="204381"/>
                </a:lnTo>
                <a:lnTo>
                  <a:pt x="544410" y="202272"/>
                </a:lnTo>
                <a:lnTo>
                  <a:pt x="543725" y="196341"/>
                </a:lnTo>
                <a:lnTo>
                  <a:pt x="543560" y="192443"/>
                </a:lnTo>
                <a:lnTo>
                  <a:pt x="543560" y="154939"/>
                </a:lnTo>
                <a:lnTo>
                  <a:pt x="543210" y="146810"/>
                </a:lnTo>
                <a:lnTo>
                  <a:pt x="542161" y="139698"/>
                </a:lnTo>
                <a:lnTo>
                  <a:pt x="540414" y="133603"/>
                </a:lnTo>
                <a:lnTo>
                  <a:pt x="537972" y="128523"/>
                </a:lnTo>
                <a:lnTo>
                  <a:pt x="535094" y="123697"/>
                </a:lnTo>
                <a:close/>
              </a:path>
              <a:path w="749935" h="208280">
                <a:moveTo>
                  <a:pt x="539659" y="27939"/>
                </a:moveTo>
                <a:lnTo>
                  <a:pt x="495973" y="27939"/>
                </a:lnTo>
                <a:lnTo>
                  <a:pt x="502577" y="28867"/>
                </a:lnTo>
                <a:lnTo>
                  <a:pt x="506984" y="30733"/>
                </a:lnTo>
                <a:lnTo>
                  <a:pt x="511390" y="32423"/>
                </a:lnTo>
                <a:lnTo>
                  <a:pt x="514350" y="35394"/>
                </a:lnTo>
                <a:lnTo>
                  <a:pt x="515925" y="39747"/>
                </a:lnTo>
                <a:lnTo>
                  <a:pt x="517563" y="43687"/>
                </a:lnTo>
                <a:lnTo>
                  <a:pt x="518414" y="49783"/>
                </a:lnTo>
                <a:lnTo>
                  <a:pt x="518414" y="74675"/>
                </a:lnTo>
                <a:lnTo>
                  <a:pt x="517563" y="80683"/>
                </a:lnTo>
                <a:lnTo>
                  <a:pt x="514172" y="89496"/>
                </a:lnTo>
                <a:lnTo>
                  <a:pt x="511048" y="92798"/>
                </a:lnTo>
                <a:lnTo>
                  <a:pt x="506476" y="94995"/>
                </a:lnTo>
                <a:lnTo>
                  <a:pt x="502069" y="97193"/>
                </a:lnTo>
                <a:lnTo>
                  <a:pt x="495642" y="98297"/>
                </a:lnTo>
                <a:lnTo>
                  <a:pt x="538148" y="98297"/>
                </a:lnTo>
                <a:lnTo>
                  <a:pt x="543814" y="67055"/>
                </a:lnTo>
                <a:lnTo>
                  <a:pt x="543814" y="57911"/>
                </a:lnTo>
                <a:lnTo>
                  <a:pt x="543558" y="49783"/>
                </a:lnTo>
                <a:lnTo>
                  <a:pt x="543511" y="48289"/>
                </a:lnTo>
                <a:lnTo>
                  <a:pt x="542605" y="39747"/>
                </a:lnTo>
                <a:lnTo>
                  <a:pt x="541125" y="32423"/>
                </a:lnTo>
                <a:lnTo>
                  <a:pt x="541097" y="32287"/>
                </a:lnTo>
                <a:lnTo>
                  <a:pt x="539659" y="27939"/>
                </a:lnTo>
                <a:close/>
              </a:path>
              <a:path w="749935" h="208280">
                <a:moveTo>
                  <a:pt x="600557" y="0"/>
                </a:moveTo>
                <a:lnTo>
                  <a:pt x="562616" y="20873"/>
                </a:lnTo>
                <a:lnTo>
                  <a:pt x="559402" y="30314"/>
                </a:lnTo>
                <a:lnTo>
                  <a:pt x="559282" y="30667"/>
                </a:lnTo>
                <a:lnTo>
                  <a:pt x="557338" y="42252"/>
                </a:lnTo>
                <a:lnTo>
                  <a:pt x="557282" y="42590"/>
                </a:lnTo>
                <a:lnTo>
                  <a:pt x="556615" y="56641"/>
                </a:lnTo>
                <a:lnTo>
                  <a:pt x="556615" y="151637"/>
                </a:lnTo>
                <a:lnTo>
                  <a:pt x="557282" y="165689"/>
                </a:lnTo>
                <a:lnTo>
                  <a:pt x="573364" y="200848"/>
                </a:lnTo>
                <a:lnTo>
                  <a:pt x="600557" y="208279"/>
                </a:lnTo>
                <a:lnTo>
                  <a:pt x="611116" y="207453"/>
                </a:lnTo>
                <a:lnTo>
                  <a:pt x="640039" y="182879"/>
                </a:lnTo>
                <a:lnTo>
                  <a:pt x="595655" y="182879"/>
                </a:lnTo>
                <a:lnTo>
                  <a:pt x="591845" y="181952"/>
                </a:lnTo>
                <a:lnTo>
                  <a:pt x="582015" y="159765"/>
                </a:lnTo>
                <a:lnTo>
                  <a:pt x="582015" y="48513"/>
                </a:lnTo>
                <a:lnTo>
                  <a:pt x="589127" y="28447"/>
                </a:lnTo>
                <a:lnTo>
                  <a:pt x="591845" y="26415"/>
                </a:lnTo>
                <a:lnTo>
                  <a:pt x="595655" y="25399"/>
                </a:lnTo>
                <a:lnTo>
                  <a:pt x="640039" y="25399"/>
                </a:lnTo>
                <a:lnTo>
                  <a:pt x="638498" y="20873"/>
                </a:lnTo>
                <a:lnTo>
                  <a:pt x="633831" y="13207"/>
                </a:lnTo>
                <a:lnTo>
                  <a:pt x="627752" y="7431"/>
                </a:lnTo>
                <a:lnTo>
                  <a:pt x="620180" y="3303"/>
                </a:lnTo>
                <a:lnTo>
                  <a:pt x="611116" y="826"/>
                </a:lnTo>
                <a:lnTo>
                  <a:pt x="600557" y="0"/>
                </a:lnTo>
                <a:close/>
              </a:path>
              <a:path w="749935" h="208280">
                <a:moveTo>
                  <a:pt x="644499" y="123189"/>
                </a:moveTo>
                <a:lnTo>
                  <a:pt x="619099" y="123189"/>
                </a:lnTo>
                <a:lnTo>
                  <a:pt x="619099" y="159765"/>
                </a:lnTo>
                <a:lnTo>
                  <a:pt x="618546" y="165689"/>
                </a:lnTo>
                <a:lnTo>
                  <a:pt x="618515" y="166027"/>
                </a:lnTo>
                <a:lnTo>
                  <a:pt x="617321" y="170433"/>
                </a:lnTo>
                <a:lnTo>
                  <a:pt x="616305" y="174840"/>
                </a:lnTo>
                <a:lnTo>
                  <a:pt x="614451" y="178053"/>
                </a:lnTo>
                <a:lnTo>
                  <a:pt x="611733" y="180085"/>
                </a:lnTo>
                <a:lnTo>
                  <a:pt x="609193" y="181952"/>
                </a:lnTo>
                <a:lnTo>
                  <a:pt x="605472" y="182879"/>
                </a:lnTo>
                <a:lnTo>
                  <a:pt x="640039" y="182879"/>
                </a:lnTo>
                <a:lnTo>
                  <a:pt x="641832" y="177612"/>
                </a:lnTo>
                <a:lnTo>
                  <a:pt x="643776" y="166027"/>
                </a:lnTo>
                <a:lnTo>
                  <a:pt x="643832" y="165689"/>
                </a:lnTo>
                <a:lnTo>
                  <a:pt x="644499" y="151637"/>
                </a:lnTo>
                <a:lnTo>
                  <a:pt x="644499" y="123189"/>
                </a:lnTo>
                <a:close/>
              </a:path>
              <a:path w="749935" h="208280">
                <a:moveTo>
                  <a:pt x="640039" y="25399"/>
                </a:moveTo>
                <a:lnTo>
                  <a:pt x="605472" y="25399"/>
                </a:lnTo>
                <a:lnTo>
                  <a:pt x="609193" y="26415"/>
                </a:lnTo>
                <a:lnTo>
                  <a:pt x="611733" y="28447"/>
                </a:lnTo>
                <a:lnTo>
                  <a:pt x="614451" y="30314"/>
                </a:lnTo>
                <a:lnTo>
                  <a:pt x="616305" y="33439"/>
                </a:lnTo>
                <a:lnTo>
                  <a:pt x="617321" y="37845"/>
                </a:lnTo>
                <a:lnTo>
                  <a:pt x="618515" y="42252"/>
                </a:lnTo>
                <a:lnTo>
                  <a:pt x="619099" y="48513"/>
                </a:lnTo>
                <a:lnTo>
                  <a:pt x="619099" y="85089"/>
                </a:lnTo>
                <a:lnTo>
                  <a:pt x="644499" y="85089"/>
                </a:lnTo>
                <a:lnTo>
                  <a:pt x="644499" y="56641"/>
                </a:lnTo>
                <a:lnTo>
                  <a:pt x="643832" y="42590"/>
                </a:lnTo>
                <a:lnTo>
                  <a:pt x="641832" y="30667"/>
                </a:lnTo>
                <a:lnTo>
                  <a:pt x="640039" y="25399"/>
                </a:lnTo>
                <a:close/>
              </a:path>
              <a:path w="749935" h="208280">
                <a:moveTo>
                  <a:pt x="682726" y="2539"/>
                </a:moveTo>
                <a:lnTo>
                  <a:pt x="657326" y="2539"/>
                </a:lnTo>
                <a:lnTo>
                  <a:pt x="657326" y="205739"/>
                </a:lnTo>
                <a:lnTo>
                  <a:pt x="682726" y="205739"/>
                </a:lnTo>
                <a:lnTo>
                  <a:pt x="682726" y="116839"/>
                </a:lnTo>
                <a:lnTo>
                  <a:pt x="749782" y="116839"/>
                </a:lnTo>
                <a:lnTo>
                  <a:pt x="749782" y="91439"/>
                </a:lnTo>
                <a:lnTo>
                  <a:pt x="682726" y="91439"/>
                </a:lnTo>
                <a:lnTo>
                  <a:pt x="682726" y="2539"/>
                </a:lnTo>
                <a:close/>
              </a:path>
              <a:path w="749935" h="208280">
                <a:moveTo>
                  <a:pt x="749782" y="116839"/>
                </a:moveTo>
                <a:lnTo>
                  <a:pt x="724382" y="116839"/>
                </a:lnTo>
                <a:lnTo>
                  <a:pt x="724382" y="205739"/>
                </a:lnTo>
                <a:lnTo>
                  <a:pt x="749782" y="205739"/>
                </a:lnTo>
                <a:lnTo>
                  <a:pt x="749782" y="116839"/>
                </a:lnTo>
                <a:close/>
              </a:path>
              <a:path w="749935" h="208280">
                <a:moveTo>
                  <a:pt x="749782" y="2539"/>
                </a:moveTo>
                <a:lnTo>
                  <a:pt x="724382" y="2539"/>
                </a:lnTo>
                <a:lnTo>
                  <a:pt x="724382" y="91439"/>
                </a:lnTo>
                <a:lnTo>
                  <a:pt x="749782" y="91439"/>
                </a:lnTo>
                <a:lnTo>
                  <a:pt x="749782" y="2539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650151" y="2423680"/>
            <a:ext cx="1358900" cy="1358900"/>
            <a:chOff x="650151" y="2423680"/>
            <a:chExt cx="1358900" cy="1358900"/>
          </a:xfrm>
        </p:grpSpPr>
        <p:sp>
          <p:nvSpPr>
            <p:cNvPr id="29" name="object 29" descr=""/>
            <p:cNvSpPr/>
            <p:nvPr/>
          </p:nvSpPr>
          <p:spPr>
            <a:xfrm>
              <a:off x="650156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50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900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50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50151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5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49"/>
                  </a:lnTo>
                  <a:lnTo>
                    <a:pt x="1681" y="727284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5" y="1358899"/>
                  </a:lnTo>
                  <a:lnTo>
                    <a:pt x="679455" y="1349247"/>
                  </a:lnTo>
                  <a:lnTo>
                    <a:pt x="631620" y="1347566"/>
                  </a:lnTo>
                  <a:lnTo>
                    <a:pt x="584692" y="1342596"/>
                  </a:lnTo>
                  <a:lnTo>
                    <a:pt x="538787" y="1334452"/>
                  </a:lnTo>
                  <a:lnTo>
                    <a:pt x="494015" y="1323247"/>
                  </a:lnTo>
                  <a:lnTo>
                    <a:pt x="450492" y="1309094"/>
                  </a:lnTo>
                  <a:lnTo>
                    <a:pt x="408330" y="1292106"/>
                  </a:lnTo>
                  <a:lnTo>
                    <a:pt x="367642" y="1272397"/>
                  </a:lnTo>
                  <a:lnTo>
                    <a:pt x="328542" y="1250080"/>
                  </a:lnTo>
                  <a:lnTo>
                    <a:pt x="291143" y="1225269"/>
                  </a:lnTo>
                  <a:lnTo>
                    <a:pt x="255559" y="1198076"/>
                  </a:lnTo>
                  <a:lnTo>
                    <a:pt x="221903" y="1168616"/>
                  </a:lnTo>
                  <a:lnTo>
                    <a:pt x="190288" y="1137001"/>
                  </a:lnTo>
                  <a:lnTo>
                    <a:pt x="160828" y="1103345"/>
                  </a:lnTo>
                  <a:lnTo>
                    <a:pt x="133635" y="1067761"/>
                  </a:lnTo>
                  <a:lnTo>
                    <a:pt x="108824" y="1030362"/>
                  </a:lnTo>
                  <a:lnTo>
                    <a:pt x="86507" y="991262"/>
                  </a:lnTo>
                  <a:lnTo>
                    <a:pt x="66798" y="950575"/>
                  </a:lnTo>
                  <a:lnTo>
                    <a:pt x="49810" y="908412"/>
                  </a:lnTo>
                  <a:lnTo>
                    <a:pt x="35657" y="864889"/>
                  </a:lnTo>
                  <a:lnTo>
                    <a:pt x="24452" y="820118"/>
                  </a:lnTo>
                  <a:lnTo>
                    <a:pt x="16308" y="774212"/>
                  </a:lnTo>
                  <a:lnTo>
                    <a:pt x="11411" y="727973"/>
                  </a:lnTo>
                  <a:lnTo>
                    <a:pt x="9657" y="679449"/>
                  </a:lnTo>
                  <a:lnTo>
                    <a:pt x="11338" y="631615"/>
                  </a:lnTo>
                  <a:lnTo>
                    <a:pt x="16308" y="584687"/>
                  </a:lnTo>
                  <a:lnTo>
                    <a:pt x="24452" y="538781"/>
                  </a:lnTo>
                  <a:lnTo>
                    <a:pt x="35657" y="494010"/>
                  </a:lnTo>
                  <a:lnTo>
                    <a:pt x="49810" y="450487"/>
                  </a:lnTo>
                  <a:lnTo>
                    <a:pt x="66798" y="408324"/>
                  </a:lnTo>
                  <a:lnTo>
                    <a:pt x="86507" y="367637"/>
                  </a:lnTo>
                  <a:lnTo>
                    <a:pt x="108824" y="328537"/>
                  </a:lnTo>
                  <a:lnTo>
                    <a:pt x="133635" y="291138"/>
                  </a:lnTo>
                  <a:lnTo>
                    <a:pt x="160828" y="255554"/>
                  </a:lnTo>
                  <a:lnTo>
                    <a:pt x="190288" y="221898"/>
                  </a:lnTo>
                  <a:lnTo>
                    <a:pt x="221903" y="190283"/>
                  </a:lnTo>
                  <a:lnTo>
                    <a:pt x="255559" y="160823"/>
                  </a:lnTo>
                  <a:lnTo>
                    <a:pt x="291143" y="133630"/>
                  </a:lnTo>
                  <a:lnTo>
                    <a:pt x="328542" y="108819"/>
                  </a:lnTo>
                  <a:lnTo>
                    <a:pt x="367642" y="86502"/>
                  </a:lnTo>
                  <a:lnTo>
                    <a:pt x="408330" y="66793"/>
                  </a:lnTo>
                  <a:lnTo>
                    <a:pt x="450492" y="49805"/>
                  </a:lnTo>
                  <a:lnTo>
                    <a:pt x="494015" y="35652"/>
                  </a:lnTo>
                  <a:lnTo>
                    <a:pt x="538787" y="24447"/>
                  </a:lnTo>
                  <a:lnTo>
                    <a:pt x="584692" y="16303"/>
                  </a:lnTo>
                  <a:lnTo>
                    <a:pt x="631620" y="11333"/>
                  </a:lnTo>
                  <a:lnTo>
                    <a:pt x="679455" y="9651"/>
                  </a:lnTo>
                  <a:lnTo>
                    <a:pt x="679455" y="0"/>
                  </a:lnTo>
                  <a:close/>
                </a:path>
                <a:path w="1358900" h="1358900">
                  <a:moveTo>
                    <a:pt x="679455" y="0"/>
                  </a:moveTo>
                  <a:lnTo>
                    <a:pt x="679455" y="9651"/>
                  </a:lnTo>
                  <a:lnTo>
                    <a:pt x="727290" y="11333"/>
                  </a:lnTo>
                  <a:lnTo>
                    <a:pt x="774217" y="16303"/>
                  </a:lnTo>
                  <a:lnTo>
                    <a:pt x="820123" y="24447"/>
                  </a:lnTo>
                  <a:lnTo>
                    <a:pt x="864894" y="35652"/>
                  </a:lnTo>
                  <a:lnTo>
                    <a:pt x="908417" y="49805"/>
                  </a:lnTo>
                  <a:lnTo>
                    <a:pt x="950580" y="66793"/>
                  </a:lnTo>
                  <a:lnTo>
                    <a:pt x="991267" y="86502"/>
                  </a:lnTo>
                  <a:lnTo>
                    <a:pt x="1030367" y="108819"/>
                  </a:lnTo>
                  <a:lnTo>
                    <a:pt x="1067766" y="133630"/>
                  </a:lnTo>
                  <a:lnTo>
                    <a:pt x="1103350" y="160823"/>
                  </a:lnTo>
                  <a:lnTo>
                    <a:pt x="1137006" y="190283"/>
                  </a:lnTo>
                  <a:lnTo>
                    <a:pt x="1168621" y="221898"/>
                  </a:lnTo>
                  <a:lnTo>
                    <a:pt x="1198081" y="255554"/>
                  </a:lnTo>
                  <a:lnTo>
                    <a:pt x="1225274" y="291138"/>
                  </a:lnTo>
                  <a:lnTo>
                    <a:pt x="1250085" y="328537"/>
                  </a:lnTo>
                  <a:lnTo>
                    <a:pt x="1272402" y="367637"/>
                  </a:lnTo>
                  <a:lnTo>
                    <a:pt x="1292111" y="408324"/>
                  </a:lnTo>
                  <a:lnTo>
                    <a:pt x="1309099" y="450487"/>
                  </a:lnTo>
                  <a:lnTo>
                    <a:pt x="1323252" y="494010"/>
                  </a:lnTo>
                  <a:lnTo>
                    <a:pt x="1334457" y="538781"/>
                  </a:lnTo>
                  <a:lnTo>
                    <a:pt x="1342601" y="584687"/>
                  </a:lnTo>
                  <a:lnTo>
                    <a:pt x="1347498" y="630926"/>
                  </a:lnTo>
                  <a:lnTo>
                    <a:pt x="1347571" y="631615"/>
                  </a:lnTo>
                  <a:lnTo>
                    <a:pt x="1349253" y="679449"/>
                  </a:lnTo>
                  <a:lnTo>
                    <a:pt x="1347571" y="727284"/>
                  </a:lnTo>
                  <a:lnTo>
                    <a:pt x="1342601" y="774212"/>
                  </a:lnTo>
                  <a:lnTo>
                    <a:pt x="1334457" y="820118"/>
                  </a:lnTo>
                  <a:lnTo>
                    <a:pt x="1323252" y="864889"/>
                  </a:lnTo>
                  <a:lnTo>
                    <a:pt x="1309099" y="908412"/>
                  </a:lnTo>
                  <a:lnTo>
                    <a:pt x="1292111" y="950575"/>
                  </a:lnTo>
                  <a:lnTo>
                    <a:pt x="1272402" y="991262"/>
                  </a:lnTo>
                  <a:lnTo>
                    <a:pt x="1250085" y="1030362"/>
                  </a:lnTo>
                  <a:lnTo>
                    <a:pt x="1225274" y="1067761"/>
                  </a:lnTo>
                  <a:lnTo>
                    <a:pt x="1198081" y="1103345"/>
                  </a:lnTo>
                  <a:lnTo>
                    <a:pt x="1168621" y="1137001"/>
                  </a:lnTo>
                  <a:lnTo>
                    <a:pt x="1137006" y="1168616"/>
                  </a:lnTo>
                  <a:lnTo>
                    <a:pt x="1103350" y="1198076"/>
                  </a:lnTo>
                  <a:lnTo>
                    <a:pt x="1067766" y="1225269"/>
                  </a:lnTo>
                  <a:lnTo>
                    <a:pt x="1030367" y="1250080"/>
                  </a:lnTo>
                  <a:lnTo>
                    <a:pt x="991267" y="1272397"/>
                  </a:lnTo>
                  <a:lnTo>
                    <a:pt x="950580" y="1292106"/>
                  </a:lnTo>
                  <a:lnTo>
                    <a:pt x="908417" y="1309094"/>
                  </a:lnTo>
                  <a:lnTo>
                    <a:pt x="864894" y="1323247"/>
                  </a:lnTo>
                  <a:lnTo>
                    <a:pt x="820123" y="1334452"/>
                  </a:lnTo>
                  <a:lnTo>
                    <a:pt x="774217" y="1342596"/>
                  </a:lnTo>
                  <a:lnTo>
                    <a:pt x="727290" y="1347566"/>
                  </a:lnTo>
                  <a:lnTo>
                    <a:pt x="679455" y="1349247"/>
                  </a:lnTo>
                  <a:lnTo>
                    <a:pt x="679455" y="1358899"/>
                  </a:lnTo>
                  <a:lnTo>
                    <a:pt x="727974" y="1357194"/>
                  </a:lnTo>
                  <a:lnTo>
                    <a:pt x="775578" y="1352152"/>
                  </a:lnTo>
                  <a:lnTo>
                    <a:pt x="822146" y="1343890"/>
                  </a:lnTo>
                  <a:lnTo>
                    <a:pt x="867562" y="1332523"/>
                  </a:lnTo>
                  <a:lnTo>
                    <a:pt x="911713" y="1318166"/>
                  </a:lnTo>
                  <a:lnTo>
                    <a:pt x="954483" y="1300933"/>
                  </a:lnTo>
                  <a:lnTo>
                    <a:pt x="995757" y="1280940"/>
                  </a:lnTo>
                  <a:lnTo>
                    <a:pt x="1035420" y="1258301"/>
                  </a:lnTo>
                  <a:lnTo>
                    <a:pt x="1073358" y="1233132"/>
                  </a:lnTo>
                  <a:lnTo>
                    <a:pt x="1109455" y="1205547"/>
                  </a:lnTo>
                  <a:lnTo>
                    <a:pt x="1143596" y="1175662"/>
                  </a:lnTo>
                  <a:lnTo>
                    <a:pt x="1175666" y="1143591"/>
                  </a:lnTo>
                  <a:lnTo>
                    <a:pt x="1205551" y="1109449"/>
                  </a:lnTo>
                  <a:lnTo>
                    <a:pt x="1233135" y="1073352"/>
                  </a:lnTo>
                  <a:lnTo>
                    <a:pt x="1258304" y="1035415"/>
                  </a:lnTo>
                  <a:lnTo>
                    <a:pt x="1280942" y="995751"/>
                  </a:lnTo>
                  <a:lnTo>
                    <a:pt x="1300935" y="954478"/>
                  </a:lnTo>
                  <a:lnTo>
                    <a:pt x="1318167" y="911708"/>
                  </a:lnTo>
                  <a:lnTo>
                    <a:pt x="1332524" y="867558"/>
                  </a:lnTo>
                  <a:lnTo>
                    <a:pt x="1343891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899" y="679449"/>
                  </a:lnTo>
                  <a:lnTo>
                    <a:pt x="1357218" y="631615"/>
                  </a:lnTo>
                  <a:lnTo>
                    <a:pt x="1352152" y="583324"/>
                  </a:lnTo>
                  <a:lnTo>
                    <a:pt x="1343891" y="536757"/>
                  </a:lnTo>
                  <a:lnTo>
                    <a:pt x="1332524" y="491341"/>
                  </a:lnTo>
                  <a:lnTo>
                    <a:pt x="1318167" y="447191"/>
                  </a:lnTo>
                  <a:lnTo>
                    <a:pt x="1300935" y="404421"/>
                  </a:lnTo>
                  <a:lnTo>
                    <a:pt x="1280942" y="363148"/>
                  </a:lnTo>
                  <a:lnTo>
                    <a:pt x="1258304" y="323484"/>
                  </a:lnTo>
                  <a:lnTo>
                    <a:pt x="1233135" y="285547"/>
                  </a:lnTo>
                  <a:lnTo>
                    <a:pt x="1205551" y="249450"/>
                  </a:lnTo>
                  <a:lnTo>
                    <a:pt x="1175666" y="215308"/>
                  </a:lnTo>
                  <a:lnTo>
                    <a:pt x="1143596" y="183237"/>
                  </a:lnTo>
                  <a:lnTo>
                    <a:pt x="1109455" y="153352"/>
                  </a:lnTo>
                  <a:lnTo>
                    <a:pt x="1073358" y="125767"/>
                  </a:lnTo>
                  <a:lnTo>
                    <a:pt x="1035420" y="100598"/>
                  </a:lnTo>
                  <a:lnTo>
                    <a:pt x="995757" y="77959"/>
                  </a:lnTo>
                  <a:lnTo>
                    <a:pt x="954483" y="57966"/>
                  </a:lnTo>
                  <a:lnTo>
                    <a:pt x="911713" y="40733"/>
                  </a:lnTo>
                  <a:lnTo>
                    <a:pt x="867562" y="26376"/>
                  </a:lnTo>
                  <a:lnTo>
                    <a:pt x="822146" y="15009"/>
                  </a:lnTo>
                  <a:lnTo>
                    <a:pt x="775578" y="6747"/>
                  </a:lnTo>
                  <a:lnTo>
                    <a:pt x="727974" y="1705"/>
                  </a:lnTo>
                  <a:lnTo>
                    <a:pt x="679455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16324" y="2721076"/>
              <a:ext cx="490855" cy="764540"/>
            </a:xfrm>
            <a:custGeom>
              <a:avLst/>
              <a:gdLst/>
              <a:ahLst/>
              <a:cxnLst/>
              <a:rect l="l" t="t" r="r" b="b"/>
              <a:pathLst>
                <a:path w="490855" h="764539">
                  <a:moveTo>
                    <a:pt x="263448" y="0"/>
                  </a:moveTo>
                  <a:lnTo>
                    <a:pt x="27851" y="0"/>
                  </a:lnTo>
                  <a:lnTo>
                    <a:pt x="17123" y="2224"/>
                  </a:lnTo>
                  <a:lnTo>
                    <a:pt x="8258" y="8253"/>
                  </a:lnTo>
                  <a:lnTo>
                    <a:pt x="2226" y="17118"/>
                  </a:lnTo>
                  <a:lnTo>
                    <a:pt x="0" y="27851"/>
                  </a:lnTo>
                  <a:lnTo>
                    <a:pt x="0" y="736231"/>
                  </a:lnTo>
                  <a:lnTo>
                    <a:pt x="2226" y="746966"/>
                  </a:lnTo>
                  <a:lnTo>
                    <a:pt x="8258" y="755835"/>
                  </a:lnTo>
                  <a:lnTo>
                    <a:pt x="17123" y="761868"/>
                  </a:lnTo>
                  <a:lnTo>
                    <a:pt x="27851" y="764095"/>
                  </a:lnTo>
                  <a:lnTo>
                    <a:pt x="291312" y="764095"/>
                  </a:lnTo>
                  <a:lnTo>
                    <a:pt x="336916" y="758837"/>
                  </a:lnTo>
                  <a:lnTo>
                    <a:pt x="378791" y="743861"/>
                  </a:lnTo>
                  <a:lnTo>
                    <a:pt x="415738" y="720364"/>
                  </a:lnTo>
                  <a:lnTo>
                    <a:pt x="446560" y="689543"/>
                  </a:lnTo>
                  <a:lnTo>
                    <a:pt x="470059" y="652596"/>
                  </a:lnTo>
                  <a:lnTo>
                    <a:pt x="478574" y="628789"/>
                  </a:lnTo>
                  <a:lnTo>
                    <a:pt x="163957" y="628789"/>
                  </a:lnTo>
                  <a:lnTo>
                    <a:pt x="160782" y="625602"/>
                  </a:lnTo>
                  <a:lnTo>
                    <a:pt x="160782" y="459257"/>
                  </a:lnTo>
                  <a:lnTo>
                    <a:pt x="163957" y="456069"/>
                  </a:lnTo>
                  <a:lnTo>
                    <a:pt x="460950" y="456069"/>
                  </a:lnTo>
                  <a:lnTo>
                    <a:pt x="445420" y="431179"/>
                  </a:lnTo>
                  <a:lnTo>
                    <a:pt x="412964" y="399961"/>
                  </a:lnTo>
                  <a:lnTo>
                    <a:pt x="373291" y="378066"/>
                  </a:lnTo>
                  <a:lnTo>
                    <a:pt x="370903" y="377266"/>
                  </a:lnTo>
                  <a:lnTo>
                    <a:pt x="370903" y="373291"/>
                  </a:lnTo>
                  <a:lnTo>
                    <a:pt x="372491" y="371703"/>
                  </a:lnTo>
                  <a:lnTo>
                    <a:pt x="410049" y="340347"/>
                  </a:lnTo>
                  <a:lnTo>
                    <a:pt x="433265" y="307225"/>
                  </a:lnTo>
                  <a:lnTo>
                    <a:pt x="163169" y="307225"/>
                  </a:lnTo>
                  <a:lnTo>
                    <a:pt x="159981" y="304038"/>
                  </a:lnTo>
                  <a:lnTo>
                    <a:pt x="159981" y="137693"/>
                  </a:lnTo>
                  <a:lnTo>
                    <a:pt x="163169" y="134505"/>
                  </a:lnTo>
                  <a:lnTo>
                    <a:pt x="450426" y="134505"/>
                  </a:lnTo>
                  <a:lnTo>
                    <a:pt x="442198" y="111498"/>
                  </a:lnTo>
                  <a:lnTo>
                    <a:pt x="418701" y="74551"/>
                  </a:lnTo>
                  <a:lnTo>
                    <a:pt x="387880" y="43731"/>
                  </a:lnTo>
                  <a:lnTo>
                    <a:pt x="350933" y="20234"/>
                  </a:lnTo>
                  <a:lnTo>
                    <a:pt x="309057" y="5258"/>
                  </a:lnTo>
                  <a:lnTo>
                    <a:pt x="263448" y="0"/>
                  </a:lnTo>
                  <a:close/>
                </a:path>
                <a:path w="490855" h="764539">
                  <a:moveTo>
                    <a:pt x="245935" y="553974"/>
                  </a:moveTo>
                  <a:lnTo>
                    <a:pt x="183857" y="553974"/>
                  </a:lnTo>
                  <a:lnTo>
                    <a:pt x="183857" y="625602"/>
                  </a:lnTo>
                  <a:lnTo>
                    <a:pt x="180670" y="628789"/>
                  </a:lnTo>
                  <a:lnTo>
                    <a:pt x="249123" y="628789"/>
                  </a:lnTo>
                  <a:lnTo>
                    <a:pt x="245935" y="625602"/>
                  </a:lnTo>
                  <a:lnTo>
                    <a:pt x="245935" y="553974"/>
                  </a:lnTo>
                  <a:close/>
                </a:path>
                <a:path w="490855" h="764539">
                  <a:moveTo>
                    <a:pt x="460950" y="456069"/>
                  </a:moveTo>
                  <a:lnTo>
                    <a:pt x="265836" y="456069"/>
                  </a:lnTo>
                  <a:lnTo>
                    <a:pt x="269024" y="459257"/>
                  </a:lnTo>
                  <a:lnTo>
                    <a:pt x="269024" y="625602"/>
                  </a:lnTo>
                  <a:lnTo>
                    <a:pt x="265836" y="628789"/>
                  </a:lnTo>
                  <a:lnTo>
                    <a:pt x="478574" y="628789"/>
                  </a:lnTo>
                  <a:lnTo>
                    <a:pt x="485037" y="610720"/>
                  </a:lnTo>
                  <a:lnTo>
                    <a:pt x="490296" y="565111"/>
                  </a:lnTo>
                  <a:lnTo>
                    <a:pt x="485003" y="515321"/>
                  </a:lnTo>
                  <a:lnTo>
                    <a:pt x="469739" y="470155"/>
                  </a:lnTo>
                  <a:lnTo>
                    <a:pt x="460950" y="456069"/>
                  </a:lnTo>
                  <a:close/>
                </a:path>
                <a:path w="490855" h="764539">
                  <a:moveTo>
                    <a:pt x="249123" y="456069"/>
                  </a:moveTo>
                  <a:lnTo>
                    <a:pt x="180670" y="456069"/>
                  </a:lnTo>
                  <a:lnTo>
                    <a:pt x="183857" y="459257"/>
                  </a:lnTo>
                  <a:lnTo>
                    <a:pt x="183857" y="533273"/>
                  </a:lnTo>
                  <a:lnTo>
                    <a:pt x="245935" y="533273"/>
                  </a:lnTo>
                  <a:lnTo>
                    <a:pt x="245935" y="459257"/>
                  </a:lnTo>
                  <a:lnTo>
                    <a:pt x="249123" y="456069"/>
                  </a:lnTo>
                  <a:close/>
                </a:path>
                <a:path w="490855" h="764539">
                  <a:moveTo>
                    <a:pt x="450426" y="134505"/>
                  </a:moveTo>
                  <a:lnTo>
                    <a:pt x="265836" y="134505"/>
                  </a:lnTo>
                  <a:lnTo>
                    <a:pt x="269024" y="137693"/>
                  </a:lnTo>
                  <a:lnTo>
                    <a:pt x="269024" y="151218"/>
                  </a:lnTo>
                  <a:lnTo>
                    <a:pt x="265836" y="154406"/>
                  </a:lnTo>
                  <a:lnTo>
                    <a:pt x="183057" y="154406"/>
                  </a:lnTo>
                  <a:lnTo>
                    <a:pt x="183057" y="210121"/>
                  </a:lnTo>
                  <a:lnTo>
                    <a:pt x="253898" y="210121"/>
                  </a:lnTo>
                  <a:lnTo>
                    <a:pt x="257086" y="213309"/>
                  </a:lnTo>
                  <a:lnTo>
                    <a:pt x="257086" y="226834"/>
                  </a:lnTo>
                  <a:lnTo>
                    <a:pt x="253898" y="230022"/>
                  </a:lnTo>
                  <a:lnTo>
                    <a:pt x="183057" y="230022"/>
                  </a:lnTo>
                  <a:lnTo>
                    <a:pt x="183057" y="304038"/>
                  </a:lnTo>
                  <a:lnTo>
                    <a:pt x="179882" y="307225"/>
                  </a:lnTo>
                  <a:lnTo>
                    <a:pt x="433265" y="307225"/>
                  </a:lnTo>
                  <a:lnTo>
                    <a:pt x="438354" y="299964"/>
                  </a:lnTo>
                  <a:lnTo>
                    <a:pt x="456213" y="252270"/>
                  </a:lnTo>
                  <a:lnTo>
                    <a:pt x="462432" y="198983"/>
                  </a:lnTo>
                  <a:lnTo>
                    <a:pt x="457293" y="154406"/>
                  </a:lnTo>
                  <a:lnTo>
                    <a:pt x="457174" y="153375"/>
                  </a:lnTo>
                  <a:lnTo>
                    <a:pt x="450426" y="134505"/>
                  </a:lnTo>
                  <a:close/>
                </a:path>
              </a:pathLst>
            </a:custGeom>
            <a:solidFill>
              <a:srgbClr val="3755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7099" y="3177147"/>
              <a:ext cx="108242" cy="17272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6282" y="2855597"/>
              <a:ext cx="109042" cy="172720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2064930" y="2423680"/>
            <a:ext cx="1358900" cy="1358900"/>
            <a:chOff x="2064930" y="2423680"/>
            <a:chExt cx="1358900" cy="1358900"/>
          </a:xfrm>
        </p:grpSpPr>
        <p:sp>
          <p:nvSpPr>
            <p:cNvPr id="35" name="object 35" descr=""/>
            <p:cNvSpPr/>
            <p:nvPr/>
          </p:nvSpPr>
          <p:spPr>
            <a:xfrm>
              <a:off x="2064931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50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900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50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064930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49"/>
                  </a:lnTo>
                  <a:lnTo>
                    <a:pt x="1681" y="727284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899"/>
                  </a:lnTo>
                  <a:lnTo>
                    <a:pt x="679450" y="1349247"/>
                  </a:lnTo>
                  <a:lnTo>
                    <a:pt x="631615" y="1347566"/>
                  </a:lnTo>
                  <a:lnTo>
                    <a:pt x="584687" y="1342596"/>
                  </a:lnTo>
                  <a:lnTo>
                    <a:pt x="538781" y="1334452"/>
                  </a:lnTo>
                  <a:lnTo>
                    <a:pt x="494010" y="1323247"/>
                  </a:lnTo>
                  <a:lnTo>
                    <a:pt x="450487" y="1309094"/>
                  </a:lnTo>
                  <a:lnTo>
                    <a:pt x="408324" y="1292106"/>
                  </a:lnTo>
                  <a:lnTo>
                    <a:pt x="367637" y="1272397"/>
                  </a:lnTo>
                  <a:lnTo>
                    <a:pt x="328537" y="1250080"/>
                  </a:lnTo>
                  <a:lnTo>
                    <a:pt x="291138" y="1225269"/>
                  </a:lnTo>
                  <a:lnTo>
                    <a:pt x="255554" y="1198076"/>
                  </a:lnTo>
                  <a:lnTo>
                    <a:pt x="221898" y="1168616"/>
                  </a:lnTo>
                  <a:lnTo>
                    <a:pt x="190283" y="1137001"/>
                  </a:lnTo>
                  <a:lnTo>
                    <a:pt x="160823" y="1103345"/>
                  </a:lnTo>
                  <a:lnTo>
                    <a:pt x="133630" y="1067761"/>
                  </a:lnTo>
                  <a:lnTo>
                    <a:pt x="108819" y="1030362"/>
                  </a:lnTo>
                  <a:lnTo>
                    <a:pt x="86502" y="991262"/>
                  </a:lnTo>
                  <a:lnTo>
                    <a:pt x="66793" y="950575"/>
                  </a:lnTo>
                  <a:lnTo>
                    <a:pt x="49805" y="908412"/>
                  </a:lnTo>
                  <a:lnTo>
                    <a:pt x="35652" y="864889"/>
                  </a:lnTo>
                  <a:lnTo>
                    <a:pt x="24447" y="820118"/>
                  </a:lnTo>
                  <a:lnTo>
                    <a:pt x="16303" y="774212"/>
                  </a:lnTo>
                  <a:lnTo>
                    <a:pt x="11406" y="727973"/>
                  </a:lnTo>
                  <a:lnTo>
                    <a:pt x="9652" y="679449"/>
                  </a:lnTo>
                  <a:lnTo>
                    <a:pt x="11333" y="631615"/>
                  </a:lnTo>
                  <a:lnTo>
                    <a:pt x="16303" y="584687"/>
                  </a:lnTo>
                  <a:lnTo>
                    <a:pt x="24447" y="538781"/>
                  </a:lnTo>
                  <a:lnTo>
                    <a:pt x="35652" y="494010"/>
                  </a:lnTo>
                  <a:lnTo>
                    <a:pt x="49805" y="450487"/>
                  </a:lnTo>
                  <a:lnTo>
                    <a:pt x="66793" y="408324"/>
                  </a:lnTo>
                  <a:lnTo>
                    <a:pt x="86502" y="367637"/>
                  </a:lnTo>
                  <a:lnTo>
                    <a:pt x="108819" y="328537"/>
                  </a:lnTo>
                  <a:lnTo>
                    <a:pt x="133630" y="291138"/>
                  </a:lnTo>
                  <a:lnTo>
                    <a:pt x="160823" y="255554"/>
                  </a:lnTo>
                  <a:lnTo>
                    <a:pt x="190283" y="221898"/>
                  </a:lnTo>
                  <a:lnTo>
                    <a:pt x="221898" y="190283"/>
                  </a:lnTo>
                  <a:lnTo>
                    <a:pt x="255554" y="160823"/>
                  </a:lnTo>
                  <a:lnTo>
                    <a:pt x="291138" y="133630"/>
                  </a:lnTo>
                  <a:lnTo>
                    <a:pt x="328537" y="108819"/>
                  </a:lnTo>
                  <a:lnTo>
                    <a:pt x="367637" y="86502"/>
                  </a:lnTo>
                  <a:lnTo>
                    <a:pt x="408324" y="66793"/>
                  </a:lnTo>
                  <a:lnTo>
                    <a:pt x="450487" y="49805"/>
                  </a:lnTo>
                  <a:lnTo>
                    <a:pt x="494010" y="35652"/>
                  </a:lnTo>
                  <a:lnTo>
                    <a:pt x="538781" y="24447"/>
                  </a:lnTo>
                  <a:lnTo>
                    <a:pt x="584687" y="16303"/>
                  </a:lnTo>
                  <a:lnTo>
                    <a:pt x="631615" y="11333"/>
                  </a:lnTo>
                  <a:lnTo>
                    <a:pt x="679450" y="9651"/>
                  </a:lnTo>
                  <a:lnTo>
                    <a:pt x="679450" y="0"/>
                  </a:lnTo>
                  <a:close/>
                </a:path>
                <a:path w="1358900" h="1358900">
                  <a:moveTo>
                    <a:pt x="679450" y="0"/>
                  </a:moveTo>
                  <a:lnTo>
                    <a:pt x="679450" y="9651"/>
                  </a:lnTo>
                  <a:lnTo>
                    <a:pt x="727284" y="11333"/>
                  </a:lnTo>
                  <a:lnTo>
                    <a:pt x="774212" y="16303"/>
                  </a:lnTo>
                  <a:lnTo>
                    <a:pt x="820118" y="24447"/>
                  </a:lnTo>
                  <a:lnTo>
                    <a:pt x="864889" y="35652"/>
                  </a:lnTo>
                  <a:lnTo>
                    <a:pt x="908412" y="49805"/>
                  </a:lnTo>
                  <a:lnTo>
                    <a:pt x="950575" y="66793"/>
                  </a:lnTo>
                  <a:lnTo>
                    <a:pt x="991262" y="86502"/>
                  </a:lnTo>
                  <a:lnTo>
                    <a:pt x="1030362" y="108819"/>
                  </a:lnTo>
                  <a:lnTo>
                    <a:pt x="1067761" y="133630"/>
                  </a:lnTo>
                  <a:lnTo>
                    <a:pt x="1103345" y="160823"/>
                  </a:lnTo>
                  <a:lnTo>
                    <a:pt x="1137001" y="190283"/>
                  </a:lnTo>
                  <a:lnTo>
                    <a:pt x="1168616" y="221898"/>
                  </a:lnTo>
                  <a:lnTo>
                    <a:pt x="1198076" y="255554"/>
                  </a:lnTo>
                  <a:lnTo>
                    <a:pt x="1225269" y="291138"/>
                  </a:lnTo>
                  <a:lnTo>
                    <a:pt x="1250080" y="328537"/>
                  </a:lnTo>
                  <a:lnTo>
                    <a:pt x="1272397" y="367637"/>
                  </a:lnTo>
                  <a:lnTo>
                    <a:pt x="1292106" y="408324"/>
                  </a:lnTo>
                  <a:lnTo>
                    <a:pt x="1309094" y="450487"/>
                  </a:lnTo>
                  <a:lnTo>
                    <a:pt x="1323247" y="494010"/>
                  </a:lnTo>
                  <a:lnTo>
                    <a:pt x="1334452" y="538781"/>
                  </a:lnTo>
                  <a:lnTo>
                    <a:pt x="1342596" y="584687"/>
                  </a:lnTo>
                  <a:lnTo>
                    <a:pt x="1347493" y="630926"/>
                  </a:lnTo>
                  <a:lnTo>
                    <a:pt x="1347566" y="631615"/>
                  </a:lnTo>
                  <a:lnTo>
                    <a:pt x="1349248" y="679449"/>
                  </a:lnTo>
                  <a:lnTo>
                    <a:pt x="1347566" y="727284"/>
                  </a:lnTo>
                  <a:lnTo>
                    <a:pt x="1342596" y="774212"/>
                  </a:lnTo>
                  <a:lnTo>
                    <a:pt x="1334452" y="820118"/>
                  </a:lnTo>
                  <a:lnTo>
                    <a:pt x="1323247" y="864889"/>
                  </a:lnTo>
                  <a:lnTo>
                    <a:pt x="1309094" y="908412"/>
                  </a:lnTo>
                  <a:lnTo>
                    <a:pt x="1292106" y="950575"/>
                  </a:lnTo>
                  <a:lnTo>
                    <a:pt x="1272397" y="991262"/>
                  </a:lnTo>
                  <a:lnTo>
                    <a:pt x="1250080" y="1030362"/>
                  </a:lnTo>
                  <a:lnTo>
                    <a:pt x="1225269" y="1067761"/>
                  </a:lnTo>
                  <a:lnTo>
                    <a:pt x="1198076" y="1103345"/>
                  </a:lnTo>
                  <a:lnTo>
                    <a:pt x="1168616" y="1137001"/>
                  </a:lnTo>
                  <a:lnTo>
                    <a:pt x="1137001" y="1168616"/>
                  </a:lnTo>
                  <a:lnTo>
                    <a:pt x="1103345" y="1198076"/>
                  </a:lnTo>
                  <a:lnTo>
                    <a:pt x="1067761" y="1225269"/>
                  </a:lnTo>
                  <a:lnTo>
                    <a:pt x="1030362" y="1250080"/>
                  </a:lnTo>
                  <a:lnTo>
                    <a:pt x="991262" y="1272397"/>
                  </a:lnTo>
                  <a:lnTo>
                    <a:pt x="950575" y="1292106"/>
                  </a:lnTo>
                  <a:lnTo>
                    <a:pt x="908412" y="1309094"/>
                  </a:lnTo>
                  <a:lnTo>
                    <a:pt x="864889" y="1323247"/>
                  </a:lnTo>
                  <a:lnTo>
                    <a:pt x="820118" y="1334452"/>
                  </a:lnTo>
                  <a:lnTo>
                    <a:pt x="774212" y="1342596"/>
                  </a:lnTo>
                  <a:lnTo>
                    <a:pt x="727284" y="1347566"/>
                  </a:lnTo>
                  <a:lnTo>
                    <a:pt x="679450" y="1349247"/>
                  </a:lnTo>
                  <a:lnTo>
                    <a:pt x="679450" y="1358899"/>
                  </a:lnTo>
                  <a:lnTo>
                    <a:pt x="727974" y="1357194"/>
                  </a:lnTo>
                  <a:lnTo>
                    <a:pt x="775578" y="1352152"/>
                  </a:lnTo>
                  <a:lnTo>
                    <a:pt x="822146" y="1343890"/>
                  </a:lnTo>
                  <a:lnTo>
                    <a:pt x="867562" y="1332523"/>
                  </a:lnTo>
                  <a:lnTo>
                    <a:pt x="911713" y="1318166"/>
                  </a:lnTo>
                  <a:lnTo>
                    <a:pt x="954483" y="1300933"/>
                  </a:lnTo>
                  <a:lnTo>
                    <a:pt x="995757" y="1280940"/>
                  </a:lnTo>
                  <a:lnTo>
                    <a:pt x="1035420" y="1258301"/>
                  </a:lnTo>
                  <a:lnTo>
                    <a:pt x="1073358" y="1233132"/>
                  </a:lnTo>
                  <a:lnTo>
                    <a:pt x="1109455" y="1205547"/>
                  </a:lnTo>
                  <a:lnTo>
                    <a:pt x="1143596" y="1175662"/>
                  </a:lnTo>
                  <a:lnTo>
                    <a:pt x="1175666" y="1143591"/>
                  </a:lnTo>
                  <a:lnTo>
                    <a:pt x="1205551" y="1109449"/>
                  </a:lnTo>
                  <a:lnTo>
                    <a:pt x="1233135" y="1073352"/>
                  </a:lnTo>
                  <a:lnTo>
                    <a:pt x="1258304" y="1035415"/>
                  </a:lnTo>
                  <a:lnTo>
                    <a:pt x="1280942" y="995751"/>
                  </a:lnTo>
                  <a:lnTo>
                    <a:pt x="1300935" y="954478"/>
                  </a:lnTo>
                  <a:lnTo>
                    <a:pt x="1318167" y="911708"/>
                  </a:lnTo>
                  <a:lnTo>
                    <a:pt x="1332524" y="867558"/>
                  </a:lnTo>
                  <a:lnTo>
                    <a:pt x="1343891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49"/>
                  </a:lnTo>
                  <a:lnTo>
                    <a:pt x="1357218" y="631615"/>
                  </a:lnTo>
                  <a:lnTo>
                    <a:pt x="1352152" y="583324"/>
                  </a:lnTo>
                  <a:lnTo>
                    <a:pt x="1343891" y="536757"/>
                  </a:lnTo>
                  <a:lnTo>
                    <a:pt x="1332524" y="491341"/>
                  </a:lnTo>
                  <a:lnTo>
                    <a:pt x="1318167" y="447191"/>
                  </a:lnTo>
                  <a:lnTo>
                    <a:pt x="1300935" y="404421"/>
                  </a:lnTo>
                  <a:lnTo>
                    <a:pt x="1280942" y="363148"/>
                  </a:lnTo>
                  <a:lnTo>
                    <a:pt x="1258304" y="323484"/>
                  </a:lnTo>
                  <a:lnTo>
                    <a:pt x="1233135" y="285547"/>
                  </a:lnTo>
                  <a:lnTo>
                    <a:pt x="1205551" y="249450"/>
                  </a:lnTo>
                  <a:lnTo>
                    <a:pt x="1175666" y="215308"/>
                  </a:lnTo>
                  <a:lnTo>
                    <a:pt x="1143596" y="183237"/>
                  </a:lnTo>
                  <a:lnTo>
                    <a:pt x="1109455" y="153352"/>
                  </a:lnTo>
                  <a:lnTo>
                    <a:pt x="1073358" y="125767"/>
                  </a:lnTo>
                  <a:lnTo>
                    <a:pt x="1035420" y="100598"/>
                  </a:lnTo>
                  <a:lnTo>
                    <a:pt x="995757" y="77959"/>
                  </a:lnTo>
                  <a:lnTo>
                    <a:pt x="954483" y="57966"/>
                  </a:lnTo>
                  <a:lnTo>
                    <a:pt x="911713" y="40733"/>
                  </a:lnTo>
                  <a:lnTo>
                    <a:pt x="867562" y="26376"/>
                  </a:lnTo>
                  <a:lnTo>
                    <a:pt x="822146" y="15009"/>
                  </a:lnTo>
                  <a:lnTo>
                    <a:pt x="775578" y="6747"/>
                  </a:lnTo>
                  <a:lnTo>
                    <a:pt x="727974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3599" y="3005789"/>
              <a:ext cx="89803" cy="240512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351132" y="2993481"/>
              <a:ext cx="177165" cy="270510"/>
            </a:xfrm>
            <a:custGeom>
              <a:avLst/>
              <a:gdLst/>
              <a:ahLst/>
              <a:cxnLst/>
              <a:rect l="l" t="t" r="r" b="b"/>
              <a:pathLst>
                <a:path w="177164" h="270510">
                  <a:moveTo>
                    <a:pt x="127435" y="0"/>
                  </a:moveTo>
                  <a:lnTo>
                    <a:pt x="75195" y="13658"/>
                  </a:lnTo>
                  <a:lnTo>
                    <a:pt x="22475" y="59811"/>
                  </a:lnTo>
                  <a:lnTo>
                    <a:pt x="5235" y="97201"/>
                  </a:lnTo>
                  <a:lnTo>
                    <a:pt x="0" y="137490"/>
                  </a:lnTo>
                  <a:lnTo>
                    <a:pt x="6729" y="177562"/>
                  </a:lnTo>
                  <a:lnTo>
                    <a:pt x="25382" y="214298"/>
                  </a:lnTo>
                  <a:lnTo>
                    <a:pt x="55916" y="244580"/>
                  </a:lnTo>
                  <a:lnTo>
                    <a:pt x="113569" y="268485"/>
                  </a:lnTo>
                  <a:lnTo>
                    <a:pt x="145250" y="270048"/>
                  </a:lnTo>
                  <a:lnTo>
                    <a:pt x="176642" y="263567"/>
                  </a:lnTo>
                  <a:lnTo>
                    <a:pt x="176757" y="262728"/>
                  </a:lnTo>
                  <a:lnTo>
                    <a:pt x="171410" y="260023"/>
                  </a:lnTo>
                  <a:lnTo>
                    <a:pt x="108226" y="260023"/>
                  </a:lnTo>
                  <a:lnTo>
                    <a:pt x="96826" y="258491"/>
                  </a:lnTo>
                  <a:lnTo>
                    <a:pt x="86640" y="252280"/>
                  </a:lnTo>
                  <a:lnTo>
                    <a:pt x="82867" y="248012"/>
                  </a:lnTo>
                  <a:lnTo>
                    <a:pt x="75559" y="248012"/>
                  </a:lnTo>
                  <a:lnTo>
                    <a:pt x="52773" y="220718"/>
                  </a:lnTo>
                  <a:lnTo>
                    <a:pt x="39631" y="188978"/>
                  </a:lnTo>
                  <a:lnTo>
                    <a:pt x="37401" y="154940"/>
                  </a:lnTo>
                  <a:lnTo>
                    <a:pt x="47572" y="121022"/>
                  </a:lnTo>
                  <a:lnTo>
                    <a:pt x="70264" y="89888"/>
                  </a:lnTo>
                  <a:lnTo>
                    <a:pt x="80148" y="81207"/>
                  </a:lnTo>
                  <a:lnTo>
                    <a:pt x="80160" y="79886"/>
                  </a:lnTo>
                  <a:lnTo>
                    <a:pt x="76996" y="73871"/>
                  </a:lnTo>
                  <a:lnTo>
                    <a:pt x="75123" y="67599"/>
                  </a:lnTo>
                  <a:lnTo>
                    <a:pt x="74544" y="61070"/>
                  </a:lnTo>
                  <a:lnTo>
                    <a:pt x="75258" y="54283"/>
                  </a:lnTo>
                  <a:lnTo>
                    <a:pt x="75334" y="54105"/>
                  </a:lnTo>
                  <a:lnTo>
                    <a:pt x="149407" y="54105"/>
                  </a:lnTo>
                  <a:lnTo>
                    <a:pt x="154101" y="40836"/>
                  </a:lnTo>
                  <a:lnTo>
                    <a:pt x="156005" y="29366"/>
                  </a:lnTo>
                  <a:lnTo>
                    <a:pt x="109650" y="29366"/>
                  </a:lnTo>
                  <a:lnTo>
                    <a:pt x="108113" y="28731"/>
                  </a:lnTo>
                  <a:lnTo>
                    <a:pt x="105852" y="26470"/>
                  </a:lnTo>
                  <a:lnTo>
                    <a:pt x="105205" y="24934"/>
                  </a:lnTo>
                  <a:lnTo>
                    <a:pt x="105205" y="21733"/>
                  </a:lnTo>
                  <a:lnTo>
                    <a:pt x="105852" y="20196"/>
                  </a:lnTo>
                  <a:lnTo>
                    <a:pt x="108113" y="17923"/>
                  </a:lnTo>
                  <a:lnTo>
                    <a:pt x="109650" y="17288"/>
                  </a:lnTo>
                  <a:lnTo>
                    <a:pt x="157323" y="17288"/>
                  </a:lnTo>
                  <a:lnTo>
                    <a:pt x="157402" y="2061"/>
                  </a:lnTo>
                  <a:lnTo>
                    <a:pt x="157275" y="1769"/>
                  </a:lnTo>
                  <a:lnTo>
                    <a:pt x="156843" y="1312"/>
                  </a:lnTo>
                  <a:lnTo>
                    <a:pt x="156551" y="1159"/>
                  </a:lnTo>
                  <a:lnTo>
                    <a:pt x="157225" y="1159"/>
                  </a:lnTo>
                  <a:lnTo>
                    <a:pt x="127435" y="0"/>
                  </a:lnTo>
                  <a:close/>
                </a:path>
                <a:path w="177164" h="270510">
                  <a:moveTo>
                    <a:pt x="163574" y="230762"/>
                  </a:moveTo>
                  <a:lnTo>
                    <a:pt x="163037" y="230762"/>
                  </a:lnTo>
                  <a:lnTo>
                    <a:pt x="154734" y="233182"/>
                  </a:lnTo>
                  <a:lnTo>
                    <a:pt x="146734" y="236590"/>
                  </a:lnTo>
                  <a:lnTo>
                    <a:pt x="139172" y="240949"/>
                  </a:lnTo>
                  <a:lnTo>
                    <a:pt x="132053" y="246256"/>
                  </a:lnTo>
                  <a:lnTo>
                    <a:pt x="127531" y="250054"/>
                  </a:lnTo>
                  <a:lnTo>
                    <a:pt x="123569" y="253089"/>
                  </a:lnTo>
                  <a:lnTo>
                    <a:pt x="120191" y="255400"/>
                  </a:lnTo>
                  <a:lnTo>
                    <a:pt x="108226" y="260023"/>
                  </a:lnTo>
                  <a:lnTo>
                    <a:pt x="171410" y="260023"/>
                  </a:lnTo>
                  <a:lnTo>
                    <a:pt x="169505" y="259059"/>
                  </a:lnTo>
                  <a:lnTo>
                    <a:pt x="161666" y="257063"/>
                  </a:lnTo>
                  <a:lnTo>
                    <a:pt x="155275" y="256493"/>
                  </a:lnTo>
                  <a:lnTo>
                    <a:pt x="145351" y="256493"/>
                  </a:lnTo>
                  <a:lnTo>
                    <a:pt x="145337" y="255972"/>
                  </a:lnTo>
                  <a:lnTo>
                    <a:pt x="151352" y="250905"/>
                  </a:lnTo>
                  <a:lnTo>
                    <a:pt x="156441" y="245134"/>
                  </a:lnTo>
                  <a:lnTo>
                    <a:pt x="160605" y="238661"/>
                  </a:lnTo>
                  <a:lnTo>
                    <a:pt x="163841" y="231486"/>
                  </a:lnTo>
                  <a:lnTo>
                    <a:pt x="163739" y="230902"/>
                  </a:lnTo>
                  <a:lnTo>
                    <a:pt x="163574" y="230762"/>
                  </a:lnTo>
                  <a:close/>
                </a:path>
                <a:path w="177164" h="270510">
                  <a:moveTo>
                    <a:pt x="149407" y="54105"/>
                  </a:moveTo>
                  <a:lnTo>
                    <a:pt x="76007" y="54105"/>
                  </a:lnTo>
                  <a:lnTo>
                    <a:pt x="76084" y="54283"/>
                  </a:lnTo>
                  <a:lnTo>
                    <a:pt x="79992" y="66963"/>
                  </a:lnTo>
                  <a:lnTo>
                    <a:pt x="86556" y="77361"/>
                  </a:lnTo>
                  <a:lnTo>
                    <a:pt x="95781" y="85475"/>
                  </a:lnTo>
                  <a:lnTo>
                    <a:pt x="107834" y="91393"/>
                  </a:lnTo>
                  <a:lnTo>
                    <a:pt x="107796" y="92218"/>
                  </a:lnTo>
                  <a:lnTo>
                    <a:pt x="73141" y="126580"/>
                  </a:lnTo>
                  <a:lnTo>
                    <a:pt x="55181" y="166406"/>
                  </a:lnTo>
                  <a:lnTo>
                    <a:pt x="55019" y="195244"/>
                  </a:lnTo>
                  <a:lnTo>
                    <a:pt x="62218" y="223476"/>
                  </a:lnTo>
                  <a:lnTo>
                    <a:pt x="74605" y="246256"/>
                  </a:lnTo>
                  <a:lnTo>
                    <a:pt x="75330" y="247737"/>
                  </a:lnTo>
                  <a:lnTo>
                    <a:pt x="75644" y="248012"/>
                  </a:lnTo>
                  <a:lnTo>
                    <a:pt x="82867" y="248012"/>
                  </a:lnTo>
                  <a:lnTo>
                    <a:pt x="78319" y="242866"/>
                  </a:lnTo>
                  <a:lnTo>
                    <a:pt x="68865" y="224769"/>
                  </a:lnTo>
                  <a:lnTo>
                    <a:pt x="62785" y="203932"/>
                  </a:lnTo>
                  <a:lnTo>
                    <a:pt x="60722" y="182417"/>
                  </a:lnTo>
                  <a:lnTo>
                    <a:pt x="63320" y="162284"/>
                  </a:lnTo>
                  <a:lnTo>
                    <a:pt x="67898" y="150606"/>
                  </a:lnTo>
                  <a:lnTo>
                    <a:pt x="74606" y="139543"/>
                  </a:lnTo>
                  <a:lnTo>
                    <a:pt x="82678" y="129364"/>
                  </a:lnTo>
                  <a:lnTo>
                    <a:pt x="91375" y="120298"/>
                  </a:lnTo>
                  <a:lnTo>
                    <a:pt x="111220" y="120298"/>
                  </a:lnTo>
                  <a:lnTo>
                    <a:pt x="113872" y="111662"/>
                  </a:lnTo>
                  <a:lnTo>
                    <a:pt x="113980" y="99051"/>
                  </a:lnTo>
                  <a:lnTo>
                    <a:pt x="114146" y="98822"/>
                  </a:lnTo>
                  <a:lnTo>
                    <a:pt x="120536" y="93189"/>
                  </a:lnTo>
                  <a:lnTo>
                    <a:pt x="126699" y="87524"/>
                  </a:lnTo>
                  <a:lnTo>
                    <a:pt x="132501" y="81685"/>
                  </a:lnTo>
                  <a:lnTo>
                    <a:pt x="137602" y="75721"/>
                  </a:lnTo>
                  <a:lnTo>
                    <a:pt x="147617" y="59166"/>
                  </a:lnTo>
                  <a:lnTo>
                    <a:pt x="149344" y="54283"/>
                  </a:lnTo>
                  <a:lnTo>
                    <a:pt x="149407" y="54105"/>
                  </a:lnTo>
                  <a:close/>
                </a:path>
                <a:path w="177164" h="270510">
                  <a:moveTo>
                    <a:pt x="111220" y="120298"/>
                  </a:moveTo>
                  <a:lnTo>
                    <a:pt x="91832" y="120298"/>
                  </a:lnTo>
                  <a:lnTo>
                    <a:pt x="91932" y="121022"/>
                  </a:lnTo>
                  <a:lnTo>
                    <a:pt x="91373" y="126580"/>
                  </a:lnTo>
                  <a:lnTo>
                    <a:pt x="91324" y="127067"/>
                  </a:lnTo>
                  <a:lnTo>
                    <a:pt x="92340" y="133226"/>
                  </a:lnTo>
                  <a:lnTo>
                    <a:pt x="95070" y="139183"/>
                  </a:lnTo>
                  <a:lnTo>
                    <a:pt x="95248" y="139348"/>
                  </a:lnTo>
                  <a:lnTo>
                    <a:pt x="95842" y="139348"/>
                  </a:lnTo>
                  <a:lnTo>
                    <a:pt x="104459" y="131634"/>
                  </a:lnTo>
                  <a:lnTo>
                    <a:pt x="110609" y="122289"/>
                  </a:lnTo>
                  <a:lnTo>
                    <a:pt x="110998" y="121022"/>
                  </a:lnTo>
                  <a:lnTo>
                    <a:pt x="111119" y="120628"/>
                  </a:lnTo>
                  <a:lnTo>
                    <a:pt x="111220" y="120298"/>
                  </a:lnTo>
                  <a:close/>
                </a:path>
                <a:path w="177164" h="270510">
                  <a:moveTo>
                    <a:pt x="157323" y="17288"/>
                  </a:moveTo>
                  <a:lnTo>
                    <a:pt x="112850" y="17288"/>
                  </a:lnTo>
                  <a:lnTo>
                    <a:pt x="114387" y="17923"/>
                  </a:lnTo>
                  <a:lnTo>
                    <a:pt x="116660" y="20196"/>
                  </a:lnTo>
                  <a:lnTo>
                    <a:pt x="117295" y="21733"/>
                  </a:lnTo>
                  <a:lnTo>
                    <a:pt x="117295" y="24934"/>
                  </a:lnTo>
                  <a:lnTo>
                    <a:pt x="116660" y="26470"/>
                  </a:lnTo>
                  <a:lnTo>
                    <a:pt x="114387" y="28731"/>
                  </a:lnTo>
                  <a:lnTo>
                    <a:pt x="112850" y="29366"/>
                  </a:lnTo>
                  <a:lnTo>
                    <a:pt x="156005" y="29366"/>
                  </a:lnTo>
                  <a:lnTo>
                    <a:pt x="157272" y="21733"/>
                  </a:lnTo>
                  <a:lnTo>
                    <a:pt x="157323" y="17288"/>
                  </a:lnTo>
                  <a:close/>
                </a:path>
              </a:pathLst>
            </a:custGeom>
            <a:solidFill>
              <a:srgbClr val="6EA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456339" y="301077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385" y="0"/>
                  </a:moveTo>
                  <a:lnTo>
                    <a:pt x="2705" y="0"/>
                  </a:lnTo>
                  <a:lnTo>
                    <a:pt x="0" y="2705"/>
                  </a:lnTo>
                  <a:lnTo>
                    <a:pt x="0" y="9372"/>
                  </a:lnTo>
                  <a:lnTo>
                    <a:pt x="2705" y="12077"/>
                  </a:lnTo>
                  <a:lnTo>
                    <a:pt x="6045" y="12077"/>
                  </a:lnTo>
                  <a:lnTo>
                    <a:pt x="9385" y="12077"/>
                  </a:lnTo>
                  <a:lnTo>
                    <a:pt x="12090" y="9372"/>
                  </a:lnTo>
                  <a:lnTo>
                    <a:pt x="12090" y="2705"/>
                  </a:lnTo>
                  <a:lnTo>
                    <a:pt x="9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505303" y="3012922"/>
              <a:ext cx="734060" cy="110489"/>
            </a:xfrm>
            <a:custGeom>
              <a:avLst/>
              <a:gdLst/>
              <a:ahLst/>
              <a:cxnLst/>
              <a:rect l="l" t="t" r="r" b="b"/>
              <a:pathLst>
                <a:path w="734060" h="110489">
                  <a:moveTo>
                    <a:pt x="75933" y="106641"/>
                  </a:moveTo>
                  <a:lnTo>
                    <a:pt x="67678" y="78930"/>
                  </a:lnTo>
                  <a:lnTo>
                    <a:pt x="64160" y="67094"/>
                  </a:lnTo>
                  <a:lnTo>
                    <a:pt x="50520" y="21475"/>
                  </a:lnTo>
                  <a:lnTo>
                    <a:pt x="50431" y="21196"/>
                  </a:lnTo>
                  <a:lnTo>
                    <a:pt x="49809" y="19126"/>
                  </a:lnTo>
                  <a:lnTo>
                    <a:pt x="49809" y="66357"/>
                  </a:lnTo>
                  <a:lnTo>
                    <a:pt x="49707" y="66903"/>
                  </a:lnTo>
                  <a:lnTo>
                    <a:pt x="49530" y="67094"/>
                  </a:lnTo>
                  <a:lnTo>
                    <a:pt x="25387" y="67094"/>
                  </a:lnTo>
                  <a:lnTo>
                    <a:pt x="25463" y="66357"/>
                  </a:lnTo>
                  <a:lnTo>
                    <a:pt x="28829" y="55676"/>
                  </a:lnTo>
                  <a:lnTo>
                    <a:pt x="32258" y="44272"/>
                  </a:lnTo>
                  <a:lnTo>
                    <a:pt x="35242" y="32969"/>
                  </a:lnTo>
                  <a:lnTo>
                    <a:pt x="37617" y="21475"/>
                  </a:lnTo>
                  <a:lnTo>
                    <a:pt x="37642" y="21336"/>
                  </a:lnTo>
                  <a:lnTo>
                    <a:pt x="37807" y="21196"/>
                  </a:lnTo>
                  <a:lnTo>
                    <a:pt x="37947" y="21196"/>
                  </a:lnTo>
                  <a:lnTo>
                    <a:pt x="38112" y="21336"/>
                  </a:lnTo>
                  <a:lnTo>
                    <a:pt x="40665" y="32804"/>
                  </a:lnTo>
                  <a:lnTo>
                    <a:pt x="43446" y="44030"/>
                  </a:lnTo>
                  <a:lnTo>
                    <a:pt x="46494" y="55219"/>
                  </a:lnTo>
                  <a:lnTo>
                    <a:pt x="49809" y="66357"/>
                  </a:lnTo>
                  <a:lnTo>
                    <a:pt x="49809" y="19126"/>
                  </a:lnTo>
                  <a:lnTo>
                    <a:pt x="31051" y="5207"/>
                  </a:lnTo>
                  <a:lnTo>
                    <a:pt x="22517" y="32804"/>
                  </a:lnTo>
                  <a:lnTo>
                    <a:pt x="7861" y="80683"/>
                  </a:lnTo>
                  <a:lnTo>
                    <a:pt x="0" y="106641"/>
                  </a:lnTo>
                  <a:lnTo>
                    <a:pt x="495" y="107797"/>
                  </a:lnTo>
                  <a:lnTo>
                    <a:pt x="5448" y="108369"/>
                  </a:lnTo>
                  <a:lnTo>
                    <a:pt x="8369" y="108369"/>
                  </a:lnTo>
                  <a:lnTo>
                    <a:pt x="11899" y="107797"/>
                  </a:lnTo>
                  <a:lnTo>
                    <a:pt x="12280" y="107797"/>
                  </a:lnTo>
                  <a:lnTo>
                    <a:pt x="12865" y="107315"/>
                  </a:lnTo>
                  <a:lnTo>
                    <a:pt x="12903" y="107162"/>
                  </a:lnTo>
                  <a:lnTo>
                    <a:pt x="15582" y="100685"/>
                  </a:lnTo>
                  <a:lnTo>
                    <a:pt x="17767" y="93649"/>
                  </a:lnTo>
                  <a:lnTo>
                    <a:pt x="19685" y="86474"/>
                  </a:lnTo>
                  <a:lnTo>
                    <a:pt x="21615" y="79375"/>
                  </a:lnTo>
                  <a:lnTo>
                    <a:pt x="21475" y="79375"/>
                  </a:lnTo>
                  <a:lnTo>
                    <a:pt x="22072" y="78930"/>
                  </a:lnTo>
                  <a:lnTo>
                    <a:pt x="53276" y="78930"/>
                  </a:lnTo>
                  <a:lnTo>
                    <a:pt x="56832" y="91770"/>
                  </a:lnTo>
                  <a:lnTo>
                    <a:pt x="58585" y="97993"/>
                  </a:lnTo>
                  <a:lnTo>
                    <a:pt x="62103" y="110070"/>
                  </a:lnTo>
                  <a:lnTo>
                    <a:pt x="68160" y="108115"/>
                  </a:lnTo>
                  <a:lnTo>
                    <a:pt x="75196" y="108115"/>
                  </a:lnTo>
                  <a:lnTo>
                    <a:pt x="75844" y="107315"/>
                  </a:lnTo>
                  <a:lnTo>
                    <a:pt x="75933" y="106641"/>
                  </a:lnTo>
                  <a:close/>
                </a:path>
                <a:path w="734060" h="110489">
                  <a:moveTo>
                    <a:pt x="361022" y="812"/>
                  </a:moveTo>
                  <a:lnTo>
                    <a:pt x="347637" y="393"/>
                  </a:lnTo>
                  <a:lnTo>
                    <a:pt x="344551" y="558"/>
                  </a:lnTo>
                  <a:lnTo>
                    <a:pt x="333146" y="4216"/>
                  </a:lnTo>
                  <a:lnTo>
                    <a:pt x="327837" y="12344"/>
                  </a:lnTo>
                  <a:lnTo>
                    <a:pt x="326339" y="22987"/>
                  </a:lnTo>
                  <a:lnTo>
                    <a:pt x="326377" y="34188"/>
                  </a:lnTo>
                  <a:lnTo>
                    <a:pt x="326212" y="34493"/>
                  </a:lnTo>
                  <a:lnTo>
                    <a:pt x="320001" y="34632"/>
                  </a:lnTo>
                  <a:lnTo>
                    <a:pt x="317652" y="36944"/>
                  </a:lnTo>
                  <a:lnTo>
                    <a:pt x="317690" y="40208"/>
                  </a:lnTo>
                  <a:lnTo>
                    <a:pt x="319633" y="45186"/>
                  </a:lnTo>
                  <a:lnTo>
                    <a:pt x="323596" y="44767"/>
                  </a:lnTo>
                  <a:lnTo>
                    <a:pt x="326148" y="44767"/>
                  </a:lnTo>
                  <a:lnTo>
                    <a:pt x="326377" y="44983"/>
                  </a:lnTo>
                  <a:lnTo>
                    <a:pt x="326491" y="105829"/>
                  </a:lnTo>
                  <a:lnTo>
                    <a:pt x="326694" y="106845"/>
                  </a:lnTo>
                  <a:lnTo>
                    <a:pt x="327875" y="107848"/>
                  </a:lnTo>
                  <a:lnTo>
                    <a:pt x="331812" y="108191"/>
                  </a:lnTo>
                  <a:lnTo>
                    <a:pt x="339001" y="109791"/>
                  </a:lnTo>
                  <a:lnTo>
                    <a:pt x="339039" y="45034"/>
                  </a:lnTo>
                  <a:lnTo>
                    <a:pt x="339242" y="44831"/>
                  </a:lnTo>
                  <a:lnTo>
                    <a:pt x="344170" y="44615"/>
                  </a:lnTo>
                  <a:lnTo>
                    <a:pt x="351942" y="46824"/>
                  </a:lnTo>
                  <a:lnTo>
                    <a:pt x="353352" y="38150"/>
                  </a:lnTo>
                  <a:lnTo>
                    <a:pt x="352767" y="36258"/>
                  </a:lnTo>
                  <a:lnTo>
                    <a:pt x="351218" y="34963"/>
                  </a:lnTo>
                  <a:lnTo>
                    <a:pt x="350469" y="34544"/>
                  </a:lnTo>
                  <a:lnTo>
                    <a:pt x="339661" y="34505"/>
                  </a:lnTo>
                  <a:lnTo>
                    <a:pt x="339217" y="34277"/>
                  </a:lnTo>
                  <a:lnTo>
                    <a:pt x="338709" y="27520"/>
                  </a:lnTo>
                  <a:lnTo>
                    <a:pt x="339051" y="20129"/>
                  </a:lnTo>
                  <a:lnTo>
                    <a:pt x="341604" y="14097"/>
                  </a:lnTo>
                  <a:lnTo>
                    <a:pt x="347814" y="11645"/>
                  </a:lnTo>
                  <a:lnTo>
                    <a:pt x="353504" y="11722"/>
                  </a:lnTo>
                  <a:lnTo>
                    <a:pt x="358724" y="15481"/>
                  </a:lnTo>
                  <a:lnTo>
                    <a:pt x="361022" y="812"/>
                  </a:lnTo>
                  <a:close/>
                </a:path>
                <a:path w="734060" h="110489">
                  <a:moveTo>
                    <a:pt x="692658" y="36499"/>
                  </a:moveTo>
                  <a:lnTo>
                    <a:pt x="691565" y="34759"/>
                  </a:lnTo>
                  <a:lnTo>
                    <a:pt x="691464" y="36499"/>
                  </a:lnTo>
                  <a:lnTo>
                    <a:pt x="692658" y="36499"/>
                  </a:lnTo>
                  <a:close/>
                </a:path>
                <a:path w="734060" h="110489">
                  <a:moveTo>
                    <a:pt x="703491" y="34124"/>
                  </a:moveTo>
                  <a:lnTo>
                    <a:pt x="699427" y="36499"/>
                  </a:lnTo>
                  <a:lnTo>
                    <a:pt x="692658" y="36499"/>
                  </a:lnTo>
                  <a:lnTo>
                    <a:pt x="693508" y="37871"/>
                  </a:lnTo>
                  <a:lnTo>
                    <a:pt x="694436" y="37871"/>
                  </a:lnTo>
                  <a:lnTo>
                    <a:pt x="702271" y="38265"/>
                  </a:lnTo>
                  <a:lnTo>
                    <a:pt x="702640" y="38112"/>
                  </a:lnTo>
                  <a:lnTo>
                    <a:pt x="702957" y="37871"/>
                  </a:lnTo>
                  <a:lnTo>
                    <a:pt x="703402" y="37223"/>
                  </a:lnTo>
                  <a:lnTo>
                    <a:pt x="703491" y="34124"/>
                  </a:lnTo>
                  <a:close/>
                </a:path>
                <a:path w="734060" h="110489">
                  <a:moveTo>
                    <a:pt x="704964" y="14706"/>
                  </a:moveTo>
                  <a:lnTo>
                    <a:pt x="695540" y="15392"/>
                  </a:lnTo>
                  <a:lnTo>
                    <a:pt x="694194" y="16154"/>
                  </a:lnTo>
                  <a:lnTo>
                    <a:pt x="689622" y="22479"/>
                  </a:lnTo>
                  <a:lnTo>
                    <a:pt x="689317" y="31127"/>
                  </a:lnTo>
                  <a:lnTo>
                    <a:pt x="691565" y="34759"/>
                  </a:lnTo>
                  <a:lnTo>
                    <a:pt x="692099" y="26162"/>
                  </a:lnTo>
                  <a:lnTo>
                    <a:pt x="693712" y="18770"/>
                  </a:lnTo>
                  <a:lnTo>
                    <a:pt x="696645" y="17437"/>
                  </a:lnTo>
                  <a:lnTo>
                    <a:pt x="701865" y="18770"/>
                  </a:lnTo>
                  <a:lnTo>
                    <a:pt x="702449" y="18770"/>
                  </a:lnTo>
                  <a:lnTo>
                    <a:pt x="703275" y="17437"/>
                  </a:lnTo>
                  <a:lnTo>
                    <a:pt x="704964" y="14706"/>
                  </a:lnTo>
                  <a:close/>
                </a:path>
                <a:path w="734060" h="110489">
                  <a:moveTo>
                    <a:pt x="722464" y="24409"/>
                  </a:moveTo>
                  <a:lnTo>
                    <a:pt x="722236" y="16357"/>
                  </a:lnTo>
                  <a:lnTo>
                    <a:pt x="721537" y="15354"/>
                  </a:lnTo>
                  <a:lnTo>
                    <a:pt x="720001" y="15849"/>
                  </a:lnTo>
                  <a:lnTo>
                    <a:pt x="719759" y="16027"/>
                  </a:lnTo>
                  <a:lnTo>
                    <a:pt x="719404" y="16497"/>
                  </a:lnTo>
                  <a:lnTo>
                    <a:pt x="719302" y="16789"/>
                  </a:lnTo>
                  <a:lnTo>
                    <a:pt x="719302" y="24904"/>
                  </a:lnTo>
                  <a:lnTo>
                    <a:pt x="719074" y="25133"/>
                  </a:lnTo>
                  <a:lnTo>
                    <a:pt x="711200" y="25133"/>
                  </a:lnTo>
                  <a:lnTo>
                    <a:pt x="710996" y="24930"/>
                  </a:lnTo>
                  <a:lnTo>
                    <a:pt x="711060" y="21767"/>
                  </a:lnTo>
                  <a:lnTo>
                    <a:pt x="710933" y="19062"/>
                  </a:lnTo>
                  <a:lnTo>
                    <a:pt x="710552" y="15925"/>
                  </a:lnTo>
                  <a:lnTo>
                    <a:pt x="710298" y="15709"/>
                  </a:lnTo>
                  <a:lnTo>
                    <a:pt x="708367" y="15773"/>
                  </a:lnTo>
                  <a:lnTo>
                    <a:pt x="708152" y="15976"/>
                  </a:lnTo>
                  <a:lnTo>
                    <a:pt x="707910" y="23241"/>
                  </a:lnTo>
                  <a:lnTo>
                    <a:pt x="707872" y="30124"/>
                  </a:lnTo>
                  <a:lnTo>
                    <a:pt x="708037" y="38544"/>
                  </a:lnTo>
                  <a:lnTo>
                    <a:pt x="708825" y="39116"/>
                  </a:lnTo>
                  <a:lnTo>
                    <a:pt x="710526" y="38493"/>
                  </a:lnTo>
                  <a:lnTo>
                    <a:pt x="710717" y="38354"/>
                  </a:lnTo>
                  <a:lnTo>
                    <a:pt x="710971" y="37960"/>
                  </a:lnTo>
                  <a:lnTo>
                    <a:pt x="711047" y="37731"/>
                  </a:lnTo>
                  <a:lnTo>
                    <a:pt x="710920" y="28663"/>
                  </a:lnTo>
                  <a:lnTo>
                    <a:pt x="710920" y="28371"/>
                  </a:lnTo>
                  <a:lnTo>
                    <a:pt x="711060" y="28232"/>
                  </a:lnTo>
                  <a:lnTo>
                    <a:pt x="719112" y="28067"/>
                  </a:lnTo>
                  <a:lnTo>
                    <a:pt x="719302" y="28270"/>
                  </a:lnTo>
                  <a:lnTo>
                    <a:pt x="719302" y="38176"/>
                  </a:lnTo>
                  <a:lnTo>
                    <a:pt x="719594" y="38493"/>
                  </a:lnTo>
                  <a:lnTo>
                    <a:pt x="721525" y="38696"/>
                  </a:lnTo>
                  <a:lnTo>
                    <a:pt x="721829" y="38658"/>
                  </a:lnTo>
                  <a:lnTo>
                    <a:pt x="722134" y="38315"/>
                  </a:lnTo>
                  <a:lnTo>
                    <a:pt x="722426" y="31292"/>
                  </a:lnTo>
                  <a:lnTo>
                    <a:pt x="722464" y="24409"/>
                  </a:lnTo>
                  <a:close/>
                </a:path>
                <a:path w="734060" h="110489">
                  <a:moveTo>
                    <a:pt x="733704" y="19989"/>
                  </a:moveTo>
                  <a:lnTo>
                    <a:pt x="731240" y="14058"/>
                  </a:lnTo>
                  <a:lnTo>
                    <a:pt x="731240" y="20675"/>
                  </a:lnTo>
                  <a:lnTo>
                    <a:pt x="731240" y="33794"/>
                  </a:lnTo>
                  <a:lnTo>
                    <a:pt x="728624" y="40093"/>
                  </a:lnTo>
                  <a:lnTo>
                    <a:pt x="719353" y="49364"/>
                  </a:lnTo>
                  <a:lnTo>
                    <a:pt x="713054" y="51968"/>
                  </a:lnTo>
                  <a:lnTo>
                    <a:pt x="699935" y="51968"/>
                  </a:lnTo>
                  <a:lnTo>
                    <a:pt x="693648" y="49364"/>
                  </a:lnTo>
                  <a:lnTo>
                    <a:pt x="684364" y="40093"/>
                  </a:lnTo>
                  <a:lnTo>
                    <a:pt x="681761" y="33794"/>
                  </a:lnTo>
                  <a:lnTo>
                    <a:pt x="681761" y="20675"/>
                  </a:lnTo>
                  <a:lnTo>
                    <a:pt x="684364" y="14389"/>
                  </a:lnTo>
                  <a:lnTo>
                    <a:pt x="693648" y="5105"/>
                  </a:lnTo>
                  <a:lnTo>
                    <a:pt x="699935" y="2501"/>
                  </a:lnTo>
                  <a:lnTo>
                    <a:pt x="713054" y="2501"/>
                  </a:lnTo>
                  <a:lnTo>
                    <a:pt x="719353" y="5105"/>
                  </a:lnTo>
                  <a:lnTo>
                    <a:pt x="728624" y="14389"/>
                  </a:lnTo>
                  <a:lnTo>
                    <a:pt x="731240" y="20675"/>
                  </a:lnTo>
                  <a:lnTo>
                    <a:pt x="731240" y="14058"/>
                  </a:lnTo>
                  <a:lnTo>
                    <a:pt x="730834" y="13068"/>
                  </a:lnTo>
                  <a:lnTo>
                    <a:pt x="720636" y="2870"/>
                  </a:lnTo>
                  <a:lnTo>
                    <a:pt x="719747" y="2501"/>
                  </a:lnTo>
                  <a:lnTo>
                    <a:pt x="713714" y="0"/>
                  </a:lnTo>
                  <a:lnTo>
                    <a:pt x="699287" y="0"/>
                  </a:lnTo>
                  <a:lnTo>
                    <a:pt x="692365" y="2870"/>
                  </a:lnTo>
                  <a:lnTo>
                    <a:pt x="682167" y="13068"/>
                  </a:lnTo>
                  <a:lnTo>
                    <a:pt x="679297" y="19989"/>
                  </a:lnTo>
                  <a:lnTo>
                    <a:pt x="679297" y="34417"/>
                  </a:lnTo>
                  <a:lnTo>
                    <a:pt x="682167" y="41338"/>
                  </a:lnTo>
                  <a:lnTo>
                    <a:pt x="692365" y="51536"/>
                  </a:lnTo>
                  <a:lnTo>
                    <a:pt x="699287" y="54406"/>
                  </a:lnTo>
                  <a:lnTo>
                    <a:pt x="713714" y="54406"/>
                  </a:lnTo>
                  <a:lnTo>
                    <a:pt x="719594" y="51968"/>
                  </a:lnTo>
                  <a:lnTo>
                    <a:pt x="720636" y="51536"/>
                  </a:lnTo>
                  <a:lnTo>
                    <a:pt x="730834" y="41338"/>
                  </a:lnTo>
                  <a:lnTo>
                    <a:pt x="733704" y="34417"/>
                  </a:lnTo>
                  <a:lnTo>
                    <a:pt x="733704" y="19989"/>
                  </a:lnTo>
                  <a:close/>
                </a:path>
              </a:pathLst>
            </a:custGeom>
            <a:solidFill>
              <a:srgbClr val="5378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325420" y="3042992"/>
              <a:ext cx="48895" cy="76835"/>
            </a:xfrm>
            <a:custGeom>
              <a:avLst/>
              <a:gdLst/>
              <a:ahLst/>
              <a:cxnLst/>
              <a:rect l="l" t="t" r="r" b="b"/>
              <a:pathLst>
                <a:path w="48894" h="76835">
                  <a:moveTo>
                    <a:pt x="48298" y="0"/>
                  </a:moveTo>
                  <a:lnTo>
                    <a:pt x="28153" y="13398"/>
                  </a:lnTo>
                  <a:lnTo>
                    <a:pt x="13236" y="31159"/>
                  </a:lnTo>
                  <a:lnTo>
                    <a:pt x="3744" y="52387"/>
                  </a:lnTo>
                  <a:lnTo>
                    <a:pt x="0" y="76149"/>
                  </a:lnTo>
                  <a:lnTo>
                    <a:pt x="342" y="76669"/>
                  </a:lnTo>
                  <a:lnTo>
                    <a:pt x="6743" y="72859"/>
                  </a:lnTo>
                  <a:lnTo>
                    <a:pt x="13258" y="70916"/>
                  </a:lnTo>
                  <a:lnTo>
                    <a:pt x="20650" y="70738"/>
                  </a:lnTo>
                  <a:lnTo>
                    <a:pt x="20840" y="70586"/>
                  </a:lnTo>
                  <a:lnTo>
                    <a:pt x="24248" y="51380"/>
                  </a:lnTo>
                  <a:lnTo>
                    <a:pt x="29979" y="33459"/>
                  </a:lnTo>
                  <a:lnTo>
                    <a:pt x="38075" y="16494"/>
                  </a:lnTo>
                  <a:lnTo>
                    <a:pt x="48590" y="355"/>
                  </a:lnTo>
                  <a:lnTo>
                    <a:pt x="48298" y="0"/>
                  </a:lnTo>
                  <a:close/>
                </a:path>
              </a:pathLst>
            </a:custGeom>
            <a:solidFill>
              <a:srgbClr val="6EA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595829" y="3044354"/>
              <a:ext cx="578485" cy="109220"/>
            </a:xfrm>
            <a:custGeom>
              <a:avLst/>
              <a:gdLst/>
              <a:ahLst/>
              <a:cxnLst/>
              <a:rect l="l" t="t" r="r" b="b"/>
              <a:pathLst>
                <a:path w="578485" h="109219">
                  <a:moveTo>
                    <a:pt x="57924" y="5092"/>
                  </a:moveTo>
                  <a:lnTo>
                    <a:pt x="57226" y="3962"/>
                  </a:lnTo>
                  <a:lnTo>
                    <a:pt x="55740" y="3441"/>
                  </a:lnTo>
                  <a:lnTo>
                    <a:pt x="48602" y="1041"/>
                  </a:lnTo>
                  <a:lnTo>
                    <a:pt x="48298" y="1041"/>
                  </a:lnTo>
                  <a:lnTo>
                    <a:pt x="48247" y="2336"/>
                  </a:lnTo>
                  <a:lnTo>
                    <a:pt x="48145" y="5092"/>
                  </a:lnTo>
                  <a:lnTo>
                    <a:pt x="46177" y="10502"/>
                  </a:lnTo>
                  <a:lnTo>
                    <a:pt x="45923" y="10502"/>
                  </a:lnTo>
                  <a:lnTo>
                    <a:pt x="45567" y="10147"/>
                  </a:lnTo>
                  <a:lnTo>
                    <a:pt x="45097" y="9829"/>
                  </a:lnTo>
                  <a:lnTo>
                    <a:pt x="45097" y="20129"/>
                  </a:lnTo>
                  <a:lnTo>
                    <a:pt x="45097" y="59753"/>
                  </a:lnTo>
                  <a:lnTo>
                    <a:pt x="44894" y="59994"/>
                  </a:lnTo>
                  <a:lnTo>
                    <a:pt x="36995" y="65760"/>
                  </a:lnTo>
                  <a:lnTo>
                    <a:pt x="27825" y="68135"/>
                  </a:lnTo>
                  <a:lnTo>
                    <a:pt x="19735" y="65532"/>
                  </a:lnTo>
                  <a:lnTo>
                    <a:pt x="15125" y="56286"/>
                  </a:lnTo>
                  <a:lnTo>
                    <a:pt x="14033" y="47078"/>
                  </a:lnTo>
                  <a:lnTo>
                    <a:pt x="13652" y="35979"/>
                  </a:lnTo>
                  <a:lnTo>
                    <a:pt x="14693" y="25120"/>
                  </a:lnTo>
                  <a:lnTo>
                    <a:pt x="17856" y="16649"/>
                  </a:lnTo>
                  <a:lnTo>
                    <a:pt x="23876" y="12382"/>
                  </a:lnTo>
                  <a:lnTo>
                    <a:pt x="31584" y="12382"/>
                  </a:lnTo>
                  <a:lnTo>
                    <a:pt x="39103" y="15379"/>
                  </a:lnTo>
                  <a:lnTo>
                    <a:pt x="44856" y="19875"/>
                  </a:lnTo>
                  <a:lnTo>
                    <a:pt x="45097" y="20129"/>
                  </a:lnTo>
                  <a:lnTo>
                    <a:pt x="45097" y="9829"/>
                  </a:lnTo>
                  <a:lnTo>
                    <a:pt x="36664" y="3962"/>
                  </a:lnTo>
                  <a:lnTo>
                    <a:pt x="34899" y="3441"/>
                  </a:lnTo>
                  <a:lnTo>
                    <a:pt x="26314" y="1041"/>
                  </a:lnTo>
                  <a:lnTo>
                    <a:pt x="16192" y="2336"/>
                  </a:lnTo>
                  <a:lnTo>
                    <a:pt x="7683" y="8585"/>
                  </a:lnTo>
                  <a:lnTo>
                    <a:pt x="2882" y="18021"/>
                  </a:lnTo>
                  <a:lnTo>
                    <a:pt x="508" y="29578"/>
                  </a:lnTo>
                  <a:lnTo>
                    <a:pt x="0" y="41617"/>
                  </a:lnTo>
                  <a:lnTo>
                    <a:pt x="787" y="52425"/>
                  </a:lnTo>
                  <a:lnTo>
                    <a:pt x="2781" y="61874"/>
                  </a:lnTo>
                  <a:lnTo>
                    <a:pt x="6654" y="69977"/>
                  </a:lnTo>
                  <a:lnTo>
                    <a:pt x="12992" y="75920"/>
                  </a:lnTo>
                  <a:lnTo>
                    <a:pt x="22707" y="78943"/>
                  </a:lnTo>
                  <a:lnTo>
                    <a:pt x="23329" y="78943"/>
                  </a:lnTo>
                  <a:lnTo>
                    <a:pt x="30861" y="79692"/>
                  </a:lnTo>
                  <a:lnTo>
                    <a:pt x="38239" y="77000"/>
                  </a:lnTo>
                  <a:lnTo>
                    <a:pt x="44831" y="70472"/>
                  </a:lnTo>
                  <a:lnTo>
                    <a:pt x="45123" y="70472"/>
                  </a:lnTo>
                  <a:lnTo>
                    <a:pt x="45313" y="75920"/>
                  </a:lnTo>
                  <a:lnTo>
                    <a:pt x="45415" y="79692"/>
                  </a:lnTo>
                  <a:lnTo>
                    <a:pt x="45567" y="86893"/>
                  </a:lnTo>
                  <a:lnTo>
                    <a:pt x="45554" y="109080"/>
                  </a:lnTo>
                  <a:lnTo>
                    <a:pt x="57924" y="108458"/>
                  </a:lnTo>
                  <a:lnTo>
                    <a:pt x="57924" y="70472"/>
                  </a:lnTo>
                  <a:lnTo>
                    <a:pt x="57924" y="68135"/>
                  </a:lnTo>
                  <a:lnTo>
                    <a:pt x="57924" y="12382"/>
                  </a:lnTo>
                  <a:lnTo>
                    <a:pt x="57924" y="10502"/>
                  </a:lnTo>
                  <a:lnTo>
                    <a:pt x="57924" y="5092"/>
                  </a:lnTo>
                  <a:close/>
                </a:path>
                <a:path w="578485" h="109219">
                  <a:moveTo>
                    <a:pt x="135966" y="77584"/>
                  </a:moveTo>
                  <a:lnTo>
                    <a:pt x="135902" y="2273"/>
                  </a:lnTo>
                  <a:lnTo>
                    <a:pt x="123266" y="0"/>
                  </a:lnTo>
                  <a:lnTo>
                    <a:pt x="123215" y="58102"/>
                  </a:lnTo>
                  <a:lnTo>
                    <a:pt x="123088" y="58788"/>
                  </a:lnTo>
                  <a:lnTo>
                    <a:pt x="117983" y="63855"/>
                  </a:lnTo>
                  <a:lnTo>
                    <a:pt x="108508" y="69570"/>
                  </a:lnTo>
                  <a:lnTo>
                    <a:pt x="98145" y="66078"/>
                  </a:lnTo>
                  <a:lnTo>
                    <a:pt x="96354" y="63398"/>
                  </a:lnTo>
                  <a:lnTo>
                    <a:pt x="95821" y="38811"/>
                  </a:lnTo>
                  <a:lnTo>
                    <a:pt x="95859" y="1676"/>
                  </a:lnTo>
                  <a:lnTo>
                    <a:pt x="89217" y="3009"/>
                  </a:lnTo>
                  <a:lnTo>
                    <a:pt x="85598" y="3175"/>
                  </a:lnTo>
                  <a:lnTo>
                    <a:pt x="84556" y="3594"/>
                  </a:lnTo>
                  <a:lnTo>
                    <a:pt x="83769" y="4394"/>
                  </a:lnTo>
                  <a:lnTo>
                    <a:pt x="83350" y="5435"/>
                  </a:lnTo>
                  <a:lnTo>
                    <a:pt x="83566" y="8521"/>
                  </a:lnTo>
                  <a:lnTo>
                    <a:pt x="82981" y="10972"/>
                  </a:lnTo>
                  <a:lnTo>
                    <a:pt x="83286" y="33401"/>
                  </a:lnTo>
                  <a:lnTo>
                    <a:pt x="82994" y="62585"/>
                  </a:lnTo>
                  <a:lnTo>
                    <a:pt x="83616" y="73088"/>
                  </a:lnTo>
                  <a:lnTo>
                    <a:pt x="92290" y="76949"/>
                  </a:lnTo>
                  <a:lnTo>
                    <a:pt x="98755" y="78905"/>
                  </a:lnTo>
                  <a:lnTo>
                    <a:pt x="105105" y="78955"/>
                  </a:lnTo>
                  <a:lnTo>
                    <a:pt x="111353" y="77127"/>
                  </a:lnTo>
                  <a:lnTo>
                    <a:pt x="117500" y="73380"/>
                  </a:lnTo>
                  <a:lnTo>
                    <a:pt x="123672" y="68872"/>
                  </a:lnTo>
                  <a:lnTo>
                    <a:pt x="124066" y="68605"/>
                  </a:lnTo>
                  <a:lnTo>
                    <a:pt x="124294" y="68694"/>
                  </a:lnTo>
                  <a:lnTo>
                    <a:pt x="124929" y="71628"/>
                  </a:lnTo>
                  <a:lnTo>
                    <a:pt x="125552" y="76606"/>
                  </a:lnTo>
                  <a:lnTo>
                    <a:pt x="131622" y="76695"/>
                  </a:lnTo>
                  <a:lnTo>
                    <a:pt x="135966" y="77584"/>
                  </a:lnTo>
                  <a:close/>
                </a:path>
                <a:path w="578485" h="109219">
                  <a:moveTo>
                    <a:pt x="209677" y="19773"/>
                  </a:moveTo>
                  <a:lnTo>
                    <a:pt x="206552" y="11531"/>
                  </a:lnTo>
                  <a:lnTo>
                    <a:pt x="204635" y="6464"/>
                  </a:lnTo>
                  <a:lnTo>
                    <a:pt x="198399" y="3810"/>
                  </a:lnTo>
                  <a:lnTo>
                    <a:pt x="198399" y="40576"/>
                  </a:lnTo>
                  <a:lnTo>
                    <a:pt x="196824" y="40576"/>
                  </a:lnTo>
                  <a:lnTo>
                    <a:pt x="196938" y="59575"/>
                  </a:lnTo>
                  <a:lnTo>
                    <a:pt x="192074" y="66205"/>
                  </a:lnTo>
                  <a:lnTo>
                    <a:pt x="185826" y="69164"/>
                  </a:lnTo>
                  <a:lnTo>
                    <a:pt x="170192" y="68249"/>
                  </a:lnTo>
                  <a:lnTo>
                    <a:pt x="170256" y="56565"/>
                  </a:lnTo>
                  <a:lnTo>
                    <a:pt x="170903" y="51384"/>
                  </a:lnTo>
                  <a:lnTo>
                    <a:pt x="174244" y="44894"/>
                  </a:lnTo>
                  <a:lnTo>
                    <a:pt x="174307" y="44767"/>
                  </a:lnTo>
                  <a:lnTo>
                    <a:pt x="181013" y="41452"/>
                  </a:lnTo>
                  <a:lnTo>
                    <a:pt x="189026" y="40398"/>
                  </a:lnTo>
                  <a:lnTo>
                    <a:pt x="198399" y="40576"/>
                  </a:lnTo>
                  <a:lnTo>
                    <a:pt x="198399" y="3810"/>
                  </a:lnTo>
                  <a:lnTo>
                    <a:pt x="192633" y="1333"/>
                  </a:lnTo>
                  <a:lnTo>
                    <a:pt x="178028" y="2019"/>
                  </a:lnTo>
                  <a:lnTo>
                    <a:pt x="165163" y="6223"/>
                  </a:lnTo>
                  <a:lnTo>
                    <a:pt x="157632" y="9931"/>
                  </a:lnTo>
                  <a:lnTo>
                    <a:pt x="162585" y="19215"/>
                  </a:lnTo>
                  <a:lnTo>
                    <a:pt x="176022" y="13741"/>
                  </a:lnTo>
                  <a:lnTo>
                    <a:pt x="182321" y="11531"/>
                  </a:lnTo>
                  <a:lnTo>
                    <a:pt x="197942" y="13741"/>
                  </a:lnTo>
                  <a:lnTo>
                    <a:pt x="197561" y="24091"/>
                  </a:lnTo>
                  <a:lnTo>
                    <a:pt x="196837" y="30594"/>
                  </a:lnTo>
                  <a:lnTo>
                    <a:pt x="196799" y="30911"/>
                  </a:lnTo>
                  <a:lnTo>
                    <a:pt x="196608" y="31076"/>
                  </a:lnTo>
                  <a:lnTo>
                    <a:pt x="196278" y="31076"/>
                  </a:lnTo>
                  <a:lnTo>
                    <a:pt x="180936" y="31750"/>
                  </a:lnTo>
                  <a:lnTo>
                    <a:pt x="167500" y="35674"/>
                  </a:lnTo>
                  <a:lnTo>
                    <a:pt x="158851" y="44767"/>
                  </a:lnTo>
                  <a:lnTo>
                    <a:pt x="158724" y="44894"/>
                  </a:lnTo>
                  <a:lnTo>
                    <a:pt x="157403" y="61455"/>
                  </a:lnTo>
                  <a:lnTo>
                    <a:pt x="163322" y="73494"/>
                  </a:lnTo>
                  <a:lnTo>
                    <a:pt x="174002" y="78765"/>
                  </a:lnTo>
                  <a:lnTo>
                    <a:pt x="186334" y="77546"/>
                  </a:lnTo>
                  <a:lnTo>
                    <a:pt x="197192" y="70180"/>
                  </a:lnTo>
                  <a:lnTo>
                    <a:pt x="197535" y="69811"/>
                  </a:lnTo>
                  <a:lnTo>
                    <a:pt x="197827" y="69811"/>
                  </a:lnTo>
                  <a:lnTo>
                    <a:pt x="199313" y="73494"/>
                  </a:lnTo>
                  <a:lnTo>
                    <a:pt x="199390" y="77368"/>
                  </a:lnTo>
                  <a:lnTo>
                    <a:pt x="206400" y="76593"/>
                  </a:lnTo>
                  <a:lnTo>
                    <a:pt x="209664" y="77241"/>
                  </a:lnTo>
                  <a:lnTo>
                    <a:pt x="209664" y="76593"/>
                  </a:lnTo>
                  <a:lnTo>
                    <a:pt x="209664" y="69811"/>
                  </a:lnTo>
                  <a:lnTo>
                    <a:pt x="209664" y="69164"/>
                  </a:lnTo>
                  <a:lnTo>
                    <a:pt x="209677" y="40398"/>
                  </a:lnTo>
                  <a:lnTo>
                    <a:pt x="209677" y="19773"/>
                  </a:lnTo>
                  <a:close/>
                </a:path>
                <a:path w="578485" h="109219">
                  <a:moveTo>
                    <a:pt x="336232" y="40106"/>
                  </a:moveTo>
                  <a:lnTo>
                    <a:pt x="334733" y="25793"/>
                  </a:lnTo>
                  <a:lnTo>
                    <a:pt x="334619" y="24714"/>
                  </a:lnTo>
                  <a:lnTo>
                    <a:pt x="329958" y="12992"/>
                  </a:lnTo>
                  <a:lnTo>
                    <a:pt x="327037" y="10134"/>
                  </a:lnTo>
                  <a:lnTo>
                    <a:pt x="322529" y="5715"/>
                  </a:lnTo>
                  <a:lnTo>
                    <a:pt x="322529" y="35953"/>
                  </a:lnTo>
                  <a:lnTo>
                    <a:pt x="322427" y="40106"/>
                  </a:lnTo>
                  <a:lnTo>
                    <a:pt x="322338" y="43434"/>
                  </a:lnTo>
                  <a:lnTo>
                    <a:pt x="322287" y="45694"/>
                  </a:lnTo>
                  <a:lnTo>
                    <a:pt x="322160" y="50660"/>
                  </a:lnTo>
                  <a:lnTo>
                    <a:pt x="317817" y="63373"/>
                  </a:lnTo>
                  <a:lnTo>
                    <a:pt x="307098" y="68922"/>
                  </a:lnTo>
                  <a:lnTo>
                    <a:pt x="297116" y="68922"/>
                  </a:lnTo>
                  <a:lnTo>
                    <a:pt x="292531" y="64554"/>
                  </a:lnTo>
                  <a:lnTo>
                    <a:pt x="290779" y="54724"/>
                  </a:lnTo>
                  <a:lnTo>
                    <a:pt x="289458" y="43434"/>
                  </a:lnTo>
                  <a:lnTo>
                    <a:pt x="289788" y="29451"/>
                  </a:lnTo>
                  <a:lnTo>
                    <a:pt x="293662" y="17272"/>
                  </a:lnTo>
                  <a:lnTo>
                    <a:pt x="303072" y="11239"/>
                  </a:lnTo>
                  <a:lnTo>
                    <a:pt x="313309" y="10134"/>
                  </a:lnTo>
                  <a:lnTo>
                    <a:pt x="319341" y="14554"/>
                  </a:lnTo>
                  <a:lnTo>
                    <a:pt x="321157" y="24485"/>
                  </a:lnTo>
                  <a:lnTo>
                    <a:pt x="322529" y="35953"/>
                  </a:lnTo>
                  <a:lnTo>
                    <a:pt x="322529" y="5715"/>
                  </a:lnTo>
                  <a:lnTo>
                    <a:pt x="321983" y="5168"/>
                  </a:lnTo>
                  <a:lnTo>
                    <a:pt x="311391" y="1371"/>
                  </a:lnTo>
                  <a:lnTo>
                    <a:pt x="298856" y="1714"/>
                  </a:lnTo>
                  <a:lnTo>
                    <a:pt x="275844" y="45694"/>
                  </a:lnTo>
                  <a:lnTo>
                    <a:pt x="280174" y="63373"/>
                  </a:lnTo>
                  <a:lnTo>
                    <a:pt x="280289" y="63804"/>
                  </a:lnTo>
                  <a:lnTo>
                    <a:pt x="292112" y="75958"/>
                  </a:lnTo>
                  <a:lnTo>
                    <a:pt x="313156" y="78041"/>
                  </a:lnTo>
                  <a:lnTo>
                    <a:pt x="327304" y="70548"/>
                  </a:lnTo>
                  <a:lnTo>
                    <a:pt x="328129" y="68922"/>
                  </a:lnTo>
                  <a:lnTo>
                    <a:pt x="334391" y="56642"/>
                  </a:lnTo>
                  <a:lnTo>
                    <a:pt x="336232" y="40106"/>
                  </a:lnTo>
                  <a:close/>
                </a:path>
                <a:path w="578485" h="109219">
                  <a:moveTo>
                    <a:pt x="393534" y="1993"/>
                  </a:moveTo>
                  <a:lnTo>
                    <a:pt x="370154" y="12941"/>
                  </a:lnTo>
                  <a:lnTo>
                    <a:pt x="369874" y="12865"/>
                  </a:lnTo>
                  <a:lnTo>
                    <a:pt x="369176" y="9728"/>
                  </a:lnTo>
                  <a:lnTo>
                    <a:pt x="369227" y="6159"/>
                  </a:lnTo>
                  <a:lnTo>
                    <a:pt x="365391" y="2654"/>
                  </a:lnTo>
                  <a:lnTo>
                    <a:pt x="358051" y="2095"/>
                  </a:lnTo>
                  <a:lnTo>
                    <a:pt x="358101" y="77838"/>
                  </a:lnTo>
                  <a:lnTo>
                    <a:pt x="364096" y="76771"/>
                  </a:lnTo>
                  <a:lnTo>
                    <a:pt x="369608" y="76619"/>
                  </a:lnTo>
                  <a:lnTo>
                    <a:pt x="370687" y="75399"/>
                  </a:lnTo>
                  <a:lnTo>
                    <a:pt x="370725" y="23317"/>
                  </a:lnTo>
                  <a:lnTo>
                    <a:pt x="370865" y="22631"/>
                  </a:lnTo>
                  <a:lnTo>
                    <a:pt x="374230" y="19278"/>
                  </a:lnTo>
                  <a:lnTo>
                    <a:pt x="377863" y="17081"/>
                  </a:lnTo>
                  <a:lnTo>
                    <a:pt x="384771" y="14947"/>
                  </a:lnTo>
                  <a:lnTo>
                    <a:pt x="388251" y="15392"/>
                  </a:lnTo>
                  <a:lnTo>
                    <a:pt x="391858" y="14795"/>
                  </a:lnTo>
                  <a:lnTo>
                    <a:pt x="392099" y="14541"/>
                  </a:lnTo>
                  <a:lnTo>
                    <a:pt x="393534" y="1993"/>
                  </a:lnTo>
                  <a:close/>
                </a:path>
                <a:path w="578485" h="109219">
                  <a:moveTo>
                    <a:pt x="464477" y="1625"/>
                  </a:moveTo>
                  <a:lnTo>
                    <a:pt x="451612" y="58127"/>
                  </a:lnTo>
                  <a:lnTo>
                    <a:pt x="451485" y="58813"/>
                  </a:lnTo>
                  <a:lnTo>
                    <a:pt x="446697" y="63461"/>
                  </a:lnTo>
                  <a:lnTo>
                    <a:pt x="438023" y="68986"/>
                  </a:lnTo>
                  <a:lnTo>
                    <a:pt x="424726" y="66116"/>
                  </a:lnTo>
                  <a:lnTo>
                    <a:pt x="424395" y="60553"/>
                  </a:lnTo>
                  <a:lnTo>
                    <a:pt x="424319" y="7048"/>
                  </a:lnTo>
                  <a:lnTo>
                    <a:pt x="424510" y="3860"/>
                  </a:lnTo>
                  <a:lnTo>
                    <a:pt x="419404" y="2578"/>
                  </a:lnTo>
                  <a:lnTo>
                    <a:pt x="411746" y="2171"/>
                  </a:lnTo>
                  <a:lnTo>
                    <a:pt x="411746" y="66459"/>
                  </a:lnTo>
                  <a:lnTo>
                    <a:pt x="413219" y="74383"/>
                  </a:lnTo>
                  <a:lnTo>
                    <a:pt x="422744" y="77774"/>
                  </a:lnTo>
                  <a:lnTo>
                    <a:pt x="430860" y="79082"/>
                  </a:lnTo>
                  <a:lnTo>
                    <a:pt x="438492" y="77533"/>
                  </a:lnTo>
                  <a:lnTo>
                    <a:pt x="445541" y="73799"/>
                  </a:lnTo>
                  <a:lnTo>
                    <a:pt x="452031" y="68554"/>
                  </a:lnTo>
                  <a:lnTo>
                    <a:pt x="452170" y="68491"/>
                  </a:lnTo>
                  <a:lnTo>
                    <a:pt x="452615" y="68618"/>
                  </a:lnTo>
                  <a:lnTo>
                    <a:pt x="454228" y="74472"/>
                  </a:lnTo>
                  <a:lnTo>
                    <a:pt x="454596" y="75272"/>
                  </a:lnTo>
                  <a:lnTo>
                    <a:pt x="457390" y="77330"/>
                  </a:lnTo>
                  <a:lnTo>
                    <a:pt x="464477" y="78003"/>
                  </a:lnTo>
                  <a:lnTo>
                    <a:pt x="464477" y="1625"/>
                  </a:lnTo>
                  <a:close/>
                </a:path>
                <a:path w="578485" h="109219">
                  <a:moveTo>
                    <a:pt x="577951" y="46215"/>
                  </a:moveTo>
                  <a:lnTo>
                    <a:pt x="577761" y="17983"/>
                  </a:lnTo>
                  <a:lnTo>
                    <a:pt x="574776" y="7505"/>
                  </a:lnTo>
                  <a:lnTo>
                    <a:pt x="567512" y="1993"/>
                  </a:lnTo>
                  <a:lnTo>
                    <a:pt x="557949" y="1219"/>
                  </a:lnTo>
                  <a:lnTo>
                    <a:pt x="548093" y="4914"/>
                  </a:lnTo>
                  <a:lnTo>
                    <a:pt x="545109" y="6781"/>
                  </a:lnTo>
                  <a:lnTo>
                    <a:pt x="539292" y="10883"/>
                  </a:lnTo>
                  <a:lnTo>
                    <a:pt x="538721" y="10909"/>
                  </a:lnTo>
                  <a:lnTo>
                    <a:pt x="535736" y="4051"/>
                  </a:lnTo>
                  <a:lnTo>
                    <a:pt x="530872" y="787"/>
                  </a:lnTo>
                  <a:lnTo>
                    <a:pt x="514934" y="1117"/>
                  </a:lnTo>
                  <a:lnTo>
                    <a:pt x="508698" y="5486"/>
                  </a:lnTo>
                  <a:lnTo>
                    <a:pt x="502399" y="11353"/>
                  </a:lnTo>
                  <a:lnTo>
                    <a:pt x="501815" y="11595"/>
                  </a:lnTo>
                  <a:lnTo>
                    <a:pt x="501167" y="11163"/>
                  </a:lnTo>
                  <a:lnTo>
                    <a:pt x="501942" y="800"/>
                  </a:lnTo>
                  <a:lnTo>
                    <a:pt x="489978" y="1447"/>
                  </a:lnTo>
                  <a:lnTo>
                    <a:pt x="489978" y="75565"/>
                  </a:lnTo>
                  <a:lnTo>
                    <a:pt x="491058" y="76708"/>
                  </a:lnTo>
                  <a:lnTo>
                    <a:pt x="495922" y="76746"/>
                  </a:lnTo>
                  <a:lnTo>
                    <a:pt x="502704" y="77609"/>
                  </a:lnTo>
                  <a:lnTo>
                    <a:pt x="502996" y="21615"/>
                  </a:lnTo>
                  <a:lnTo>
                    <a:pt x="520496" y="12255"/>
                  </a:lnTo>
                  <a:lnTo>
                    <a:pt x="525653" y="14643"/>
                  </a:lnTo>
                  <a:lnTo>
                    <a:pt x="527405" y="22910"/>
                  </a:lnTo>
                  <a:lnTo>
                    <a:pt x="527939" y="38544"/>
                  </a:lnTo>
                  <a:lnTo>
                    <a:pt x="527481" y="78117"/>
                  </a:lnTo>
                  <a:lnTo>
                    <a:pt x="533298" y="76657"/>
                  </a:lnTo>
                  <a:lnTo>
                    <a:pt x="539267" y="76339"/>
                  </a:lnTo>
                  <a:lnTo>
                    <a:pt x="540270" y="75285"/>
                  </a:lnTo>
                  <a:lnTo>
                    <a:pt x="540562" y="21297"/>
                  </a:lnTo>
                  <a:lnTo>
                    <a:pt x="540702" y="20612"/>
                  </a:lnTo>
                  <a:lnTo>
                    <a:pt x="546608" y="16205"/>
                  </a:lnTo>
                  <a:lnTo>
                    <a:pt x="554532" y="12852"/>
                  </a:lnTo>
                  <a:lnTo>
                    <a:pt x="561644" y="13017"/>
                  </a:lnTo>
                  <a:lnTo>
                    <a:pt x="564819" y="19418"/>
                  </a:lnTo>
                  <a:lnTo>
                    <a:pt x="565175" y="46355"/>
                  </a:lnTo>
                  <a:lnTo>
                    <a:pt x="565086" y="78092"/>
                  </a:lnTo>
                  <a:lnTo>
                    <a:pt x="572528" y="76771"/>
                  </a:lnTo>
                  <a:lnTo>
                    <a:pt x="576199" y="76454"/>
                  </a:lnTo>
                  <a:lnTo>
                    <a:pt x="576732" y="76200"/>
                  </a:lnTo>
                  <a:lnTo>
                    <a:pt x="577519" y="75349"/>
                  </a:lnTo>
                  <a:lnTo>
                    <a:pt x="577735" y="74790"/>
                  </a:lnTo>
                  <a:lnTo>
                    <a:pt x="577951" y="46215"/>
                  </a:lnTo>
                  <a:close/>
                </a:path>
              </a:pathLst>
            </a:custGeom>
            <a:solidFill>
              <a:srgbClr val="5378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388559" y="3047586"/>
              <a:ext cx="71120" cy="194310"/>
            </a:xfrm>
            <a:custGeom>
              <a:avLst/>
              <a:gdLst/>
              <a:ahLst/>
              <a:cxnLst/>
              <a:rect l="l" t="t" r="r" b="b"/>
              <a:pathLst>
                <a:path w="71119" h="194310">
                  <a:moveTo>
                    <a:pt x="38606" y="0"/>
                  </a:moveTo>
                  <a:lnTo>
                    <a:pt x="37933" y="0"/>
                  </a:lnTo>
                  <a:lnTo>
                    <a:pt x="37140" y="6958"/>
                  </a:lnTo>
                  <a:lnTo>
                    <a:pt x="37717" y="13487"/>
                  </a:lnTo>
                  <a:lnTo>
                    <a:pt x="39589" y="19758"/>
                  </a:lnTo>
                  <a:lnTo>
                    <a:pt x="42975" y="26288"/>
                  </a:lnTo>
                  <a:lnTo>
                    <a:pt x="42518" y="27266"/>
                  </a:lnTo>
                  <a:lnTo>
                    <a:pt x="16596" y="55802"/>
                  </a:lnTo>
                  <a:lnTo>
                    <a:pt x="0" y="100826"/>
                  </a:lnTo>
                  <a:lnTo>
                    <a:pt x="2230" y="134864"/>
                  </a:lnTo>
                  <a:lnTo>
                    <a:pt x="15371" y="166601"/>
                  </a:lnTo>
                  <a:lnTo>
                    <a:pt x="38123" y="193776"/>
                  </a:lnTo>
                  <a:lnTo>
                    <a:pt x="24816" y="169359"/>
                  </a:lnTo>
                  <a:lnTo>
                    <a:pt x="17616" y="141130"/>
                  </a:lnTo>
                  <a:lnTo>
                    <a:pt x="26681" y="86258"/>
                  </a:lnTo>
                  <a:lnTo>
                    <a:pt x="57590" y="48394"/>
                  </a:lnTo>
                  <a:lnTo>
                    <a:pt x="70394" y="38112"/>
                  </a:lnTo>
                  <a:lnTo>
                    <a:pt x="70559" y="37426"/>
                  </a:lnTo>
                  <a:lnTo>
                    <a:pt x="58379" y="31358"/>
                  </a:lnTo>
                  <a:lnTo>
                    <a:pt x="49155" y="23248"/>
                  </a:lnTo>
                  <a:lnTo>
                    <a:pt x="42590" y="12855"/>
                  </a:lnTo>
                  <a:lnTo>
                    <a:pt x="38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505798" y="3162122"/>
              <a:ext cx="601345" cy="34290"/>
            </a:xfrm>
            <a:custGeom>
              <a:avLst/>
              <a:gdLst/>
              <a:ahLst/>
              <a:cxnLst/>
              <a:rect l="l" t="t" r="r" b="b"/>
              <a:pathLst>
                <a:path w="601344" h="34289">
                  <a:moveTo>
                    <a:pt x="14706" y="1739"/>
                  </a:moveTo>
                  <a:lnTo>
                    <a:pt x="14478" y="1498"/>
                  </a:lnTo>
                  <a:lnTo>
                    <a:pt x="241" y="1498"/>
                  </a:lnTo>
                  <a:lnTo>
                    <a:pt x="0" y="1727"/>
                  </a:lnTo>
                  <a:lnTo>
                    <a:pt x="0" y="31076"/>
                  </a:lnTo>
                  <a:lnTo>
                    <a:pt x="127" y="31305"/>
                  </a:lnTo>
                  <a:lnTo>
                    <a:pt x="2755" y="32448"/>
                  </a:lnTo>
                  <a:lnTo>
                    <a:pt x="3924" y="31610"/>
                  </a:lnTo>
                  <a:lnTo>
                    <a:pt x="3848" y="25463"/>
                  </a:lnTo>
                  <a:lnTo>
                    <a:pt x="3898" y="18516"/>
                  </a:lnTo>
                  <a:lnTo>
                    <a:pt x="3911" y="18110"/>
                  </a:lnTo>
                  <a:lnTo>
                    <a:pt x="4114" y="17894"/>
                  </a:lnTo>
                  <a:lnTo>
                    <a:pt x="11684" y="17767"/>
                  </a:lnTo>
                  <a:lnTo>
                    <a:pt x="11899" y="17691"/>
                  </a:lnTo>
                  <a:lnTo>
                    <a:pt x="12255" y="17399"/>
                  </a:lnTo>
                  <a:lnTo>
                    <a:pt x="12369" y="17195"/>
                  </a:lnTo>
                  <a:lnTo>
                    <a:pt x="12877" y="14490"/>
                  </a:lnTo>
                  <a:lnTo>
                    <a:pt x="12661" y="14224"/>
                  </a:lnTo>
                  <a:lnTo>
                    <a:pt x="4114" y="14224"/>
                  </a:lnTo>
                  <a:lnTo>
                    <a:pt x="3873" y="13995"/>
                  </a:lnTo>
                  <a:lnTo>
                    <a:pt x="3873" y="5334"/>
                  </a:lnTo>
                  <a:lnTo>
                    <a:pt x="4114" y="5092"/>
                  </a:lnTo>
                  <a:lnTo>
                    <a:pt x="14325" y="5092"/>
                  </a:lnTo>
                  <a:lnTo>
                    <a:pt x="14579" y="4851"/>
                  </a:lnTo>
                  <a:lnTo>
                    <a:pt x="14706" y="1739"/>
                  </a:lnTo>
                  <a:close/>
                </a:path>
                <a:path w="601344" h="34289">
                  <a:moveTo>
                    <a:pt x="111747" y="13817"/>
                  </a:moveTo>
                  <a:lnTo>
                    <a:pt x="107645" y="8039"/>
                  </a:lnTo>
                  <a:lnTo>
                    <a:pt x="102489" y="9321"/>
                  </a:lnTo>
                  <a:lnTo>
                    <a:pt x="100203" y="11557"/>
                  </a:lnTo>
                  <a:lnTo>
                    <a:pt x="99834" y="11722"/>
                  </a:lnTo>
                  <a:lnTo>
                    <a:pt x="99529" y="11620"/>
                  </a:lnTo>
                  <a:lnTo>
                    <a:pt x="99326" y="11379"/>
                  </a:lnTo>
                  <a:lnTo>
                    <a:pt x="99301" y="609"/>
                  </a:lnTo>
                  <a:lnTo>
                    <a:pt x="99060" y="381"/>
                  </a:lnTo>
                  <a:lnTo>
                    <a:pt x="95618" y="381"/>
                  </a:lnTo>
                  <a:lnTo>
                    <a:pt x="95427" y="571"/>
                  </a:lnTo>
                  <a:lnTo>
                    <a:pt x="95427" y="31407"/>
                  </a:lnTo>
                  <a:lnTo>
                    <a:pt x="95656" y="31635"/>
                  </a:lnTo>
                  <a:lnTo>
                    <a:pt x="99060" y="31635"/>
                  </a:lnTo>
                  <a:lnTo>
                    <a:pt x="99301" y="31407"/>
                  </a:lnTo>
                  <a:lnTo>
                    <a:pt x="99326" y="15481"/>
                  </a:lnTo>
                  <a:lnTo>
                    <a:pt x="99580" y="14998"/>
                  </a:lnTo>
                  <a:lnTo>
                    <a:pt x="101155" y="13474"/>
                  </a:lnTo>
                  <a:lnTo>
                    <a:pt x="105079" y="11239"/>
                  </a:lnTo>
                  <a:lnTo>
                    <a:pt x="107784" y="15252"/>
                  </a:lnTo>
                  <a:lnTo>
                    <a:pt x="107035" y="27901"/>
                  </a:lnTo>
                  <a:lnTo>
                    <a:pt x="107048" y="31356"/>
                  </a:lnTo>
                  <a:lnTo>
                    <a:pt x="107289" y="31597"/>
                  </a:lnTo>
                  <a:lnTo>
                    <a:pt x="110642" y="31597"/>
                  </a:lnTo>
                  <a:lnTo>
                    <a:pt x="110871" y="31369"/>
                  </a:lnTo>
                  <a:lnTo>
                    <a:pt x="110947" y="24523"/>
                  </a:lnTo>
                  <a:lnTo>
                    <a:pt x="111747" y="13817"/>
                  </a:lnTo>
                  <a:close/>
                </a:path>
                <a:path w="601344" h="34289">
                  <a:moveTo>
                    <a:pt x="248221" y="32715"/>
                  </a:moveTo>
                  <a:lnTo>
                    <a:pt x="247446" y="28054"/>
                  </a:lnTo>
                  <a:lnTo>
                    <a:pt x="246087" y="19900"/>
                  </a:lnTo>
                  <a:lnTo>
                    <a:pt x="246011" y="19456"/>
                  </a:lnTo>
                  <a:lnTo>
                    <a:pt x="245922" y="18897"/>
                  </a:lnTo>
                  <a:lnTo>
                    <a:pt x="245402" y="18186"/>
                  </a:lnTo>
                  <a:lnTo>
                    <a:pt x="245287" y="18034"/>
                  </a:lnTo>
                  <a:lnTo>
                    <a:pt x="244716" y="17272"/>
                  </a:lnTo>
                  <a:lnTo>
                    <a:pt x="242227" y="16002"/>
                  </a:lnTo>
                  <a:lnTo>
                    <a:pt x="242189" y="15709"/>
                  </a:lnTo>
                  <a:lnTo>
                    <a:pt x="244119" y="14147"/>
                  </a:lnTo>
                  <a:lnTo>
                    <a:pt x="244373" y="13944"/>
                  </a:lnTo>
                  <a:lnTo>
                    <a:pt x="245287" y="12458"/>
                  </a:lnTo>
                  <a:lnTo>
                    <a:pt x="245338" y="10922"/>
                  </a:lnTo>
                  <a:lnTo>
                    <a:pt x="245452" y="7886"/>
                  </a:lnTo>
                  <a:lnTo>
                    <a:pt x="245567" y="5194"/>
                  </a:lnTo>
                  <a:lnTo>
                    <a:pt x="245694" y="1778"/>
                  </a:lnTo>
                  <a:lnTo>
                    <a:pt x="245757" y="0"/>
                  </a:lnTo>
                  <a:lnTo>
                    <a:pt x="242049" y="495"/>
                  </a:lnTo>
                  <a:lnTo>
                    <a:pt x="242049" y="25082"/>
                  </a:lnTo>
                  <a:lnTo>
                    <a:pt x="241617" y="26098"/>
                  </a:lnTo>
                  <a:lnTo>
                    <a:pt x="239941" y="27724"/>
                  </a:lnTo>
                  <a:lnTo>
                    <a:pt x="239788" y="27724"/>
                  </a:lnTo>
                  <a:lnTo>
                    <a:pt x="238975" y="28054"/>
                  </a:lnTo>
                  <a:lnTo>
                    <a:pt x="232054" y="28054"/>
                  </a:lnTo>
                  <a:lnTo>
                    <a:pt x="231876" y="27889"/>
                  </a:lnTo>
                  <a:lnTo>
                    <a:pt x="231800" y="18186"/>
                  </a:lnTo>
                  <a:lnTo>
                    <a:pt x="231927" y="18034"/>
                  </a:lnTo>
                  <a:lnTo>
                    <a:pt x="238950" y="18034"/>
                  </a:lnTo>
                  <a:lnTo>
                    <a:pt x="239941" y="18427"/>
                  </a:lnTo>
                  <a:lnTo>
                    <a:pt x="242049" y="25082"/>
                  </a:lnTo>
                  <a:lnTo>
                    <a:pt x="242049" y="495"/>
                  </a:lnTo>
                  <a:lnTo>
                    <a:pt x="240804" y="660"/>
                  </a:lnTo>
                  <a:lnTo>
                    <a:pt x="240804" y="7886"/>
                  </a:lnTo>
                  <a:lnTo>
                    <a:pt x="240804" y="11404"/>
                  </a:lnTo>
                  <a:lnTo>
                    <a:pt x="240436" y="12331"/>
                  </a:lnTo>
                  <a:lnTo>
                    <a:pt x="240157" y="12750"/>
                  </a:lnTo>
                  <a:lnTo>
                    <a:pt x="239471" y="13462"/>
                  </a:lnTo>
                  <a:lnTo>
                    <a:pt x="238747" y="13944"/>
                  </a:lnTo>
                  <a:lnTo>
                    <a:pt x="238569" y="13944"/>
                  </a:lnTo>
                  <a:lnTo>
                    <a:pt x="238086" y="14147"/>
                  </a:lnTo>
                  <a:lnTo>
                    <a:pt x="232029" y="14147"/>
                  </a:lnTo>
                  <a:lnTo>
                    <a:pt x="231825" y="13944"/>
                  </a:lnTo>
                  <a:lnTo>
                    <a:pt x="231711" y="13462"/>
                  </a:lnTo>
                  <a:lnTo>
                    <a:pt x="231673" y="5562"/>
                  </a:lnTo>
                  <a:lnTo>
                    <a:pt x="232003" y="5194"/>
                  </a:lnTo>
                  <a:lnTo>
                    <a:pt x="238163" y="5194"/>
                  </a:lnTo>
                  <a:lnTo>
                    <a:pt x="239039" y="5562"/>
                  </a:lnTo>
                  <a:lnTo>
                    <a:pt x="239547" y="5943"/>
                  </a:lnTo>
                  <a:lnTo>
                    <a:pt x="240144" y="6553"/>
                  </a:lnTo>
                  <a:lnTo>
                    <a:pt x="240423" y="6972"/>
                  </a:lnTo>
                  <a:lnTo>
                    <a:pt x="240804" y="7886"/>
                  </a:lnTo>
                  <a:lnTo>
                    <a:pt x="240804" y="660"/>
                  </a:lnTo>
                  <a:lnTo>
                    <a:pt x="235978" y="1295"/>
                  </a:lnTo>
                  <a:lnTo>
                    <a:pt x="228650" y="1524"/>
                  </a:lnTo>
                  <a:lnTo>
                    <a:pt x="228155" y="1524"/>
                  </a:lnTo>
                  <a:lnTo>
                    <a:pt x="227901" y="1778"/>
                  </a:lnTo>
                  <a:lnTo>
                    <a:pt x="227977" y="31292"/>
                  </a:lnTo>
                  <a:lnTo>
                    <a:pt x="228523" y="31546"/>
                  </a:lnTo>
                  <a:lnTo>
                    <a:pt x="236232" y="32715"/>
                  </a:lnTo>
                  <a:lnTo>
                    <a:pt x="248221" y="32715"/>
                  </a:lnTo>
                  <a:close/>
                </a:path>
                <a:path w="601344" h="34289">
                  <a:moveTo>
                    <a:pt x="258432" y="1676"/>
                  </a:moveTo>
                  <a:lnTo>
                    <a:pt x="257200" y="444"/>
                  </a:lnTo>
                  <a:lnTo>
                    <a:pt x="254177" y="444"/>
                  </a:lnTo>
                  <a:lnTo>
                    <a:pt x="252945" y="1676"/>
                  </a:lnTo>
                  <a:lnTo>
                    <a:pt x="252945" y="4699"/>
                  </a:lnTo>
                  <a:lnTo>
                    <a:pt x="254177" y="5930"/>
                  </a:lnTo>
                  <a:lnTo>
                    <a:pt x="255689" y="5930"/>
                  </a:lnTo>
                  <a:lnTo>
                    <a:pt x="257200" y="5930"/>
                  </a:lnTo>
                  <a:lnTo>
                    <a:pt x="258432" y="4699"/>
                  </a:lnTo>
                  <a:lnTo>
                    <a:pt x="258432" y="1676"/>
                  </a:lnTo>
                  <a:close/>
                </a:path>
                <a:path w="601344" h="34289">
                  <a:moveTo>
                    <a:pt x="272300" y="30480"/>
                  </a:moveTo>
                  <a:lnTo>
                    <a:pt x="269722" y="29044"/>
                  </a:lnTo>
                  <a:lnTo>
                    <a:pt x="269176" y="27851"/>
                  </a:lnTo>
                  <a:lnTo>
                    <a:pt x="269201" y="13855"/>
                  </a:lnTo>
                  <a:lnTo>
                    <a:pt x="269024" y="609"/>
                  </a:lnTo>
                  <a:lnTo>
                    <a:pt x="268770" y="368"/>
                  </a:lnTo>
                  <a:lnTo>
                    <a:pt x="265671" y="431"/>
                  </a:lnTo>
                  <a:lnTo>
                    <a:pt x="265480" y="609"/>
                  </a:lnTo>
                  <a:lnTo>
                    <a:pt x="265557" y="14770"/>
                  </a:lnTo>
                  <a:lnTo>
                    <a:pt x="265836" y="31965"/>
                  </a:lnTo>
                  <a:lnTo>
                    <a:pt x="269252" y="32778"/>
                  </a:lnTo>
                  <a:lnTo>
                    <a:pt x="271538" y="31623"/>
                  </a:lnTo>
                  <a:lnTo>
                    <a:pt x="271792" y="31496"/>
                  </a:lnTo>
                  <a:lnTo>
                    <a:pt x="272008" y="31280"/>
                  </a:lnTo>
                  <a:lnTo>
                    <a:pt x="272249" y="30772"/>
                  </a:lnTo>
                  <a:lnTo>
                    <a:pt x="272300" y="30480"/>
                  </a:lnTo>
                  <a:close/>
                </a:path>
                <a:path w="601344" h="34289">
                  <a:moveTo>
                    <a:pt x="293446" y="723"/>
                  </a:moveTo>
                  <a:lnTo>
                    <a:pt x="293319" y="584"/>
                  </a:lnTo>
                  <a:lnTo>
                    <a:pt x="289572" y="584"/>
                  </a:lnTo>
                  <a:lnTo>
                    <a:pt x="289572" y="11493"/>
                  </a:lnTo>
                  <a:lnTo>
                    <a:pt x="289547" y="25908"/>
                  </a:lnTo>
                  <a:lnTo>
                    <a:pt x="289064" y="27000"/>
                  </a:lnTo>
                  <a:lnTo>
                    <a:pt x="287451" y="28587"/>
                  </a:lnTo>
                  <a:lnTo>
                    <a:pt x="286397" y="29032"/>
                  </a:lnTo>
                  <a:lnTo>
                    <a:pt x="283679" y="29032"/>
                  </a:lnTo>
                  <a:lnTo>
                    <a:pt x="282600" y="28587"/>
                  </a:lnTo>
                  <a:lnTo>
                    <a:pt x="280987" y="27000"/>
                  </a:lnTo>
                  <a:lnTo>
                    <a:pt x="280530" y="25908"/>
                  </a:lnTo>
                  <a:lnTo>
                    <a:pt x="280454" y="15773"/>
                  </a:lnTo>
                  <a:lnTo>
                    <a:pt x="280898" y="14681"/>
                  </a:lnTo>
                  <a:lnTo>
                    <a:pt x="289547" y="25908"/>
                  </a:lnTo>
                  <a:lnTo>
                    <a:pt x="289547" y="11493"/>
                  </a:lnTo>
                  <a:lnTo>
                    <a:pt x="289369" y="11493"/>
                  </a:lnTo>
                  <a:lnTo>
                    <a:pt x="288988" y="11214"/>
                  </a:lnTo>
                  <a:lnTo>
                    <a:pt x="282765" y="6921"/>
                  </a:lnTo>
                  <a:lnTo>
                    <a:pt x="277622" y="9956"/>
                  </a:lnTo>
                  <a:lnTo>
                    <a:pt x="275983" y="20231"/>
                  </a:lnTo>
                  <a:lnTo>
                    <a:pt x="276186" y="23533"/>
                  </a:lnTo>
                  <a:lnTo>
                    <a:pt x="278853" y="32766"/>
                  </a:lnTo>
                  <a:lnTo>
                    <a:pt x="284416" y="33832"/>
                  </a:lnTo>
                  <a:lnTo>
                    <a:pt x="289179" y="30137"/>
                  </a:lnTo>
                  <a:lnTo>
                    <a:pt x="289966" y="30137"/>
                  </a:lnTo>
                  <a:lnTo>
                    <a:pt x="290093" y="30264"/>
                  </a:lnTo>
                  <a:lnTo>
                    <a:pt x="290169" y="30454"/>
                  </a:lnTo>
                  <a:lnTo>
                    <a:pt x="290512" y="31597"/>
                  </a:lnTo>
                  <a:lnTo>
                    <a:pt x="291236" y="32054"/>
                  </a:lnTo>
                  <a:lnTo>
                    <a:pt x="293433" y="12611"/>
                  </a:lnTo>
                  <a:lnTo>
                    <a:pt x="293433" y="11493"/>
                  </a:lnTo>
                  <a:lnTo>
                    <a:pt x="293446" y="723"/>
                  </a:lnTo>
                  <a:close/>
                </a:path>
                <a:path w="601344" h="34289">
                  <a:moveTo>
                    <a:pt x="429971" y="10033"/>
                  </a:moveTo>
                  <a:lnTo>
                    <a:pt x="428777" y="7073"/>
                  </a:lnTo>
                  <a:lnTo>
                    <a:pt x="426910" y="5143"/>
                  </a:lnTo>
                  <a:lnTo>
                    <a:pt x="425615" y="3810"/>
                  </a:lnTo>
                  <a:lnTo>
                    <a:pt x="425615" y="21056"/>
                  </a:lnTo>
                  <a:lnTo>
                    <a:pt x="425437" y="22098"/>
                  </a:lnTo>
                  <a:lnTo>
                    <a:pt x="424789" y="24066"/>
                  </a:lnTo>
                  <a:lnTo>
                    <a:pt x="424319" y="24968"/>
                  </a:lnTo>
                  <a:lnTo>
                    <a:pt x="423240" y="26314"/>
                  </a:lnTo>
                  <a:lnTo>
                    <a:pt x="423125" y="26466"/>
                  </a:lnTo>
                  <a:lnTo>
                    <a:pt x="422402" y="27063"/>
                  </a:lnTo>
                  <a:lnTo>
                    <a:pt x="420839" y="27889"/>
                  </a:lnTo>
                  <a:lnTo>
                    <a:pt x="420001" y="28092"/>
                  </a:lnTo>
                  <a:lnTo>
                    <a:pt x="414947" y="28092"/>
                  </a:lnTo>
                  <a:lnTo>
                    <a:pt x="414743" y="27889"/>
                  </a:lnTo>
                  <a:lnTo>
                    <a:pt x="414616" y="26314"/>
                  </a:lnTo>
                  <a:lnTo>
                    <a:pt x="414578" y="5410"/>
                  </a:lnTo>
                  <a:lnTo>
                    <a:pt x="414845" y="5143"/>
                  </a:lnTo>
                  <a:lnTo>
                    <a:pt x="420954" y="5143"/>
                  </a:lnTo>
                  <a:lnTo>
                    <a:pt x="422465" y="5905"/>
                  </a:lnTo>
                  <a:lnTo>
                    <a:pt x="424891" y="8940"/>
                  </a:lnTo>
                  <a:lnTo>
                    <a:pt x="425577" y="10998"/>
                  </a:lnTo>
                  <a:lnTo>
                    <a:pt x="425615" y="21056"/>
                  </a:lnTo>
                  <a:lnTo>
                    <a:pt x="425615" y="3810"/>
                  </a:lnTo>
                  <a:lnTo>
                    <a:pt x="424561" y="2705"/>
                  </a:lnTo>
                  <a:lnTo>
                    <a:pt x="421703" y="1473"/>
                  </a:lnTo>
                  <a:lnTo>
                    <a:pt x="411213" y="1473"/>
                  </a:lnTo>
                  <a:lnTo>
                    <a:pt x="410857" y="1625"/>
                  </a:lnTo>
                  <a:lnTo>
                    <a:pt x="410337" y="2159"/>
                  </a:lnTo>
                  <a:lnTo>
                    <a:pt x="410184" y="2514"/>
                  </a:lnTo>
                  <a:lnTo>
                    <a:pt x="410184" y="30873"/>
                  </a:lnTo>
                  <a:lnTo>
                    <a:pt x="410337" y="31229"/>
                  </a:lnTo>
                  <a:lnTo>
                    <a:pt x="410857" y="31750"/>
                  </a:lnTo>
                  <a:lnTo>
                    <a:pt x="411213" y="31902"/>
                  </a:lnTo>
                  <a:lnTo>
                    <a:pt x="421703" y="31902"/>
                  </a:lnTo>
                  <a:lnTo>
                    <a:pt x="424561" y="30670"/>
                  </a:lnTo>
                  <a:lnTo>
                    <a:pt x="427050" y="28092"/>
                  </a:lnTo>
                  <a:lnTo>
                    <a:pt x="428777" y="26314"/>
                  </a:lnTo>
                  <a:lnTo>
                    <a:pt x="429971" y="23355"/>
                  </a:lnTo>
                  <a:lnTo>
                    <a:pt x="429971" y="10033"/>
                  </a:lnTo>
                  <a:close/>
                </a:path>
                <a:path w="601344" h="34289">
                  <a:moveTo>
                    <a:pt x="442353" y="1689"/>
                  </a:moveTo>
                  <a:lnTo>
                    <a:pt x="441134" y="469"/>
                  </a:lnTo>
                  <a:lnTo>
                    <a:pt x="438137" y="469"/>
                  </a:lnTo>
                  <a:lnTo>
                    <a:pt x="436918" y="1689"/>
                  </a:lnTo>
                  <a:lnTo>
                    <a:pt x="436918" y="4699"/>
                  </a:lnTo>
                  <a:lnTo>
                    <a:pt x="438137" y="5918"/>
                  </a:lnTo>
                  <a:lnTo>
                    <a:pt x="439635" y="5918"/>
                  </a:lnTo>
                  <a:lnTo>
                    <a:pt x="441134" y="5918"/>
                  </a:lnTo>
                  <a:lnTo>
                    <a:pt x="442353" y="4699"/>
                  </a:lnTo>
                  <a:lnTo>
                    <a:pt x="442353" y="1689"/>
                  </a:lnTo>
                  <a:close/>
                </a:path>
                <a:path w="601344" h="34289">
                  <a:moveTo>
                    <a:pt x="521360" y="30721"/>
                  </a:moveTo>
                  <a:lnTo>
                    <a:pt x="517283" y="28981"/>
                  </a:lnTo>
                  <a:lnTo>
                    <a:pt x="517080" y="28879"/>
                  </a:lnTo>
                  <a:lnTo>
                    <a:pt x="516775" y="28562"/>
                  </a:lnTo>
                  <a:lnTo>
                    <a:pt x="516686" y="28346"/>
                  </a:lnTo>
                  <a:lnTo>
                    <a:pt x="516445" y="13373"/>
                  </a:lnTo>
                  <a:lnTo>
                    <a:pt x="516432" y="12750"/>
                  </a:lnTo>
                  <a:lnTo>
                    <a:pt x="516712" y="12547"/>
                  </a:lnTo>
                  <a:lnTo>
                    <a:pt x="519353" y="13423"/>
                  </a:lnTo>
                  <a:lnTo>
                    <a:pt x="520649" y="12827"/>
                  </a:lnTo>
                  <a:lnTo>
                    <a:pt x="521169" y="10922"/>
                  </a:lnTo>
                  <a:lnTo>
                    <a:pt x="521195" y="10591"/>
                  </a:lnTo>
                  <a:lnTo>
                    <a:pt x="520992" y="10185"/>
                  </a:lnTo>
                  <a:lnTo>
                    <a:pt x="520598" y="9956"/>
                  </a:lnTo>
                  <a:lnTo>
                    <a:pt x="516864" y="9702"/>
                  </a:lnTo>
                  <a:lnTo>
                    <a:pt x="516699" y="9537"/>
                  </a:lnTo>
                  <a:lnTo>
                    <a:pt x="516458" y="3683"/>
                  </a:lnTo>
                  <a:lnTo>
                    <a:pt x="516153" y="3454"/>
                  </a:lnTo>
                  <a:lnTo>
                    <a:pt x="512978" y="4343"/>
                  </a:lnTo>
                  <a:lnTo>
                    <a:pt x="512762" y="4648"/>
                  </a:lnTo>
                  <a:lnTo>
                    <a:pt x="512762" y="9423"/>
                  </a:lnTo>
                  <a:lnTo>
                    <a:pt x="512559" y="9664"/>
                  </a:lnTo>
                  <a:lnTo>
                    <a:pt x="509866" y="11455"/>
                  </a:lnTo>
                  <a:lnTo>
                    <a:pt x="509955" y="11734"/>
                  </a:lnTo>
                  <a:lnTo>
                    <a:pt x="510298" y="12204"/>
                  </a:lnTo>
                  <a:lnTo>
                    <a:pt x="510540" y="12382"/>
                  </a:lnTo>
                  <a:lnTo>
                    <a:pt x="512572" y="12992"/>
                  </a:lnTo>
                  <a:lnTo>
                    <a:pt x="512775" y="13246"/>
                  </a:lnTo>
                  <a:lnTo>
                    <a:pt x="512724" y="18529"/>
                  </a:lnTo>
                  <a:lnTo>
                    <a:pt x="512762" y="23393"/>
                  </a:lnTo>
                  <a:lnTo>
                    <a:pt x="512927" y="32321"/>
                  </a:lnTo>
                  <a:lnTo>
                    <a:pt x="517309" y="32550"/>
                  </a:lnTo>
                  <a:lnTo>
                    <a:pt x="520598" y="31762"/>
                  </a:lnTo>
                  <a:lnTo>
                    <a:pt x="520890" y="31584"/>
                  </a:lnTo>
                  <a:lnTo>
                    <a:pt x="521271" y="31051"/>
                  </a:lnTo>
                  <a:lnTo>
                    <a:pt x="521360" y="30721"/>
                  </a:lnTo>
                  <a:close/>
                </a:path>
                <a:path w="601344" h="34289">
                  <a:moveTo>
                    <a:pt x="533844" y="30251"/>
                  </a:moveTo>
                  <a:lnTo>
                    <a:pt x="533755" y="29591"/>
                  </a:lnTo>
                  <a:lnTo>
                    <a:pt x="533577" y="29324"/>
                  </a:lnTo>
                  <a:lnTo>
                    <a:pt x="533069" y="29006"/>
                  </a:lnTo>
                  <a:lnTo>
                    <a:pt x="532739" y="28981"/>
                  </a:lnTo>
                  <a:lnTo>
                    <a:pt x="531799" y="29286"/>
                  </a:lnTo>
                  <a:lnTo>
                    <a:pt x="531291" y="29032"/>
                  </a:lnTo>
                  <a:lnTo>
                    <a:pt x="530898" y="28321"/>
                  </a:lnTo>
                  <a:lnTo>
                    <a:pt x="530694" y="27800"/>
                  </a:lnTo>
                  <a:lnTo>
                    <a:pt x="530491" y="20916"/>
                  </a:lnTo>
                  <a:lnTo>
                    <a:pt x="530415" y="14300"/>
                  </a:lnTo>
                  <a:lnTo>
                    <a:pt x="530453" y="7683"/>
                  </a:lnTo>
                  <a:lnTo>
                    <a:pt x="530606" y="1041"/>
                  </a:lnTo>
                  <a:lnTo>
                    <a:pt x="530529" y="723"/>
                  </a:lnTo>
                  <a:lnTo>
                    <a:pt x="530148" y="419"/>
                  </a:lnTo>
                  <a:lnTo>
                    <a:pt x="527519" y="381"/>
                  </a:lnTo>
                  <a:lnTo>
                    <a:pt x="527189" y="444"/>
                  </a:lnTo>
                  <a:lnTo>
                    <a:pt x="526948" y="685"/>
                  </a:lnTo>
                  <a:lnTo>
                    <a:pt x="526884" y="838"/>
                  </a:lnTo>
                  <a:lnTo>
                    <a:pt x="526897" y="30111"/>
                  </a:lnTo>
                  <a:lnTo>
                    <a:pt x="527773" y="33451"/>
                  </a:lnTo>
                  <a:lnTo>
                    <a:pt x="533107" y="31483"/>
                  </a:lnTo>
                  <a:lnTo>
                    <a:pt x="533387" y="31242"/>
                  </a:lnTo>
                  <a:lnTo>
                    <a:pt x="533768" y="30619"/>
                  </a:lnTo>
                  <a:lnTo>
                    <a:pt x="533844" y="30251"/>
                  </a:lnTo>
                  <a:close/>
                </a:path>
                <a:path w="601344" h="34289">
                  <a:moveTo>
                    <a:pt x="565924" y="1701"/>
                  </a:moveTo>
                  <a:lnTo>
                    <a:pt x="564705" y="482"/>
                  </a:lnTo>
                  <a:lnTo>
                    <a:pt x="561708" y="482"/>
                  </a:lnTo>
                  <a:lnTo>
                    <a:pt x="560489" y="1701"/>
                  </a:lnTo>
                  <a:lnTo>
                    <a:pt x="560489" y="4711"/>
                  </a:lnTo>
                  <a:lnTo>
                    <a:pt x="561708" y="5930"/>
                  </a:lnTo>
                  <a:lnTo>
                    <a:pt x="563206" y="5930"/>
                  </a:lnTo>
                  <a:lnTo>
                    <a:pt x="564705" y="5930"/>
                  </a:lnTo>
                  <a:lnTo>
                    <a:pt x="565924" y="4711"/>
                  </a:lnTo>
                  <a:lnTo>
                    <a:pt x="565924" y="1701"/>
                  </a:lnTo>
                  <a:close/>
                </a:path>
                <a:path w="601344" h="34289">
                  <a:moveTo>
                    <a:pt x="601014" y="30314"/>
                  </a:moveTo>
                  <a:lnTo>
                    <a:pt x="600925" y="29552"/>
                  </a:lnTo>
                  <a:lnTo>
                    <a:pt x="600735" y="29235"/>
                  </a:lnTo>
                  <a:lnTo>
                    <a:pt x="600163" y="28854"/>
                  </a:lnTo>
                  <a:lnTo>
                    <a:pt x="599795" y="28816"/>
                  </a:lnTo>
                  <a:lnTo>
                    <a:pt x="598335" y="29260"/>
                  </a:lnTo>
                  <a:lnTo>
                    <a:pt x="597281" y="29235"/>
                  </a:lnTo>
                  <a:lnTo>
                    <a:pt x="595985" y="28714"/>
                  </a:lnTo>
                  <a:lnTo>
                    <a:pt x="595833" y="28486"/>
                  </a:lnTo>
                  <a:lnTo>
                    <a:pt x="595706" y="13030"/>
                  </a:lnTo>
                  <a:lnTo>
                    <a:pt x="595884" y="12839"/>
                  </a:lnTo>
                  <a:lnTo>
                    <a:pt x="599922" y="12839"/>
                  </a:lnTo>
                  <a:lnTo>
                    <a:pt x="600227" y="12534"/>
                  </a:lnTo>
                  <a:lnTo>
                    <a:pt x="600278" y="10121"/>
                  </a:lnTo>
                  <a:lnTo>
                    <a:pt x="600036" y="9855"/>
                  </a:lnTo>
                  <a:lnTo>
                    <a:pt x="596353" y="9728"/>
                  </a:lnTo>
                  <a:lnTo>
                    <a:pt x="595947" y="9715"/>
                  </a:lnTo>
                  <a:lnTo>
                    <a:pt x="595744" y="9512"/>
                  </a:lnTo>
                  <a:lnTo>
                    <a:pt x="595744" y="3721"/>
                  </a:lnTo>
                  <a:lnTo>
                    <a:pt x="595464" y="3505"/>
                  </a:lnTo>
                  <a:lnTo>
                    <a:pt x="592328" y="4279"/>
                  </a:lnTo>
                  <a:lnTo>
                    <a:pt x="592150" y="4521"/>
                  </a:lnTo>
                  <a:lnTo>
                    <a:pt x="592150" y="9258"/>
                  </a:lnTo>
                  <a:lnTo>
                    <a:pt x="591908" y="9563"/>
                  </a:lnTo>
                  <a:lnTo>
                    <a:pt x="590892" y="9804"/>
                  </a:lnTo>
                  <a:lnTo>
                    <a:pt x="589521" y="10337"/>
                  </a:lnTo>
                  <a:lnTo>
                    <a:pt x="589368" y="10591"/>
                  </a:lnTo>
                  <a:lnTo>
                    <a:pt x="589407" y="11684"/>
                  </a:lnTo>
                  <a:lnTo>
                    <a:pt x="589483" y="12014"/>
                  </a:lnTo>
                  <a:lnTo>
                    <a:pt x="589686" y="12280"/>
                  </a:lnTo>
                  <a:lnTo>
                    <a:pt x="589826" y="12369"/>
                  </a:lnTo>
                  <a:lnTo>
                    <a:pt x="592188" y="13042"/>
                  </a:lnTo>
                  <a:lnTo>
                    <a:pt x="592353" y="13284"/>
                  </a:lnTo>
                  <a:lnTo>
                    <a:pt x="591781" y="18935"/>
                  </a:lnTo>
                  <a:lnTo>
                    <a:pt x="591769" y="24218"/>
                  </a:lnTo>
                  <a:lnTo>
                    <a:pt x="592315" y="29921"/>
                  </a:lnTo>
                  <a:lnTo>
                    <a:pt x="592505" y="30264"/>
                  </a:lnTo>
                  <a:lnTo>
                    <a:pt x="594817" y="32232"/>
                  </a:lnTo>
                  <a:lnTo>
                    <a:pt x="597128" y="32651"/>
                  </a:lnTo>
                  <a:lnTo>
                    <a:pt x="600113" y="31686"/>
                  </a:lnTo>
                  <a:lnTo>
                    <a:pt x="600443" y="31419"/>
                  </a:lnTo>
                  <a:lnTo>
                    <a:pt x="600900" y="30721"/>
                  </a:lnTo>
                  <a:lnTo>
                    <a:pt x="601014" y="30314"/>
                  </a:lnTo>
                  <a:close/>
                </a:path>
              </a:pathLst>
            </a:custGeom>
            <a:solidFill>
              <a:srgbClr val="5378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699461" y="3170097"/>
              <a:ext cx="201930" cy="19050"/>
            </a:xfrm>
            <a:custGeom>
              <a:avLst/>
              <a:gdLst/>
              <a:ahLst/>
              <a:cxnLst/>
              <a:rect l="l" t="t" r="r" b="b"/>
              <a:pathLst>
                <a:path w="201930" h="19050">
                  <a:moveTo>
                    <a:pt x="19215" y="17792"/>
                  </a:moveTo>
                  <a:lnTo>
                    <a:pt x="19202" y="17399"/>
                  </a:lnTo>
                  <a:lnTo>
                    <a:pt x="10248" y="393"/>
                  </a:lnTo>
                  <a:lnTo>
                    <a:pt x="10083" y="177"/>
                  </a:lnTo>
                  <a:lnTo>
                    <a:pt x="9715" y="0"/>
                  </a:lnTo>
                  <a:lnTo>
                    <a:pt x="9436" y="0"/>
                  </a:lnTo>
                  <a:lnTo>
                    <a:pt x="9309" y="38"/>
                  </a:lnTo>
                  <a:lnTo>
                    <a:pt x="8978" y="292"/>
                  </a:lnTo>
                  <a:lnTo>
                    <a:pt x="88" y="17322"/>
                  </a:lnTo>
                  <a:lnTo>
                    <a:pt x="0" y="17564"/>
                  </a:lnTo>
                  <a:lnTo>
                    <a:pt x="50" y="17945"/>
                  </a:lnTo>
                  <a:lnTo>
                    <a:pt x="279" y="18262"/>
                  </a:lnTo>
                  <a:lnTo>
                    <a:pt x="622" y="18415"/>
                  </a:lnTo>
                  <a:lnTo>
                    <a:pt x="18478" y="18389"/>
                  </a:lnTo>
                  <a:lnTo>
                    <a:pt x="18732" y="18351"/>
                  </a:lnTo>
                  <a:lnTo>
                    <a:pt x="19050" y="18135"/>
                  </a:lnTo>
                  <a:lnTo>
                    <a:pt x="19215" y="17792"/>
                  </a:lnTo>
                  <a:close/>
                </a:path>
                <a:path w="201930" h="19050">
                  <a:moveTo>
                    <a:pt x="201752" y="17868"/>
                  </a:moveTo>
                  <a:lnTo>
                    <a:pt x="201726" y="17513"/>
                  </a:lnTo>
                  <a:lnTo>
                    <a:pt x="192735" y="381"/>
                  </a:lnTo>
                  <a:lnTo>
                    <a:pt x="192303" y="114"/>
                  </a:lnTo>
                  <a:lnTo>
                    <a:pt x="192049" y="114"/>
                  </a:lnTo>
                  <a:lnTo>
                    <a:pt x="191693" y="279"/>
                  </a:lnTo>
                  <a:lnTo>
                    <a:pt x="182613" y="17373"/>
                  </a:lnTo>
                  <a:lnTo>
                    <a:pt x="182524" y="17602"/>
                  </a:lnTo>
                  <a:lnTo>
                    <a:pt x="182562" y="17957"/>
                  </a:lnTo>
                  <a:lnTo>
                    <a:pt x="182778" y="18249"/>
                  </a:lnTo>
                  <a:lnTo>
                    <a:pt x="183108" y="18402"/>
                  </a:lnTo>
                  <a:lnTo>
                    <a:pt x="201053" y="18440"/>
                  </a:lnTo>
                  <a:lnTo>
                    <a:pt x="201295" y="18402"/>
                  </a:lnTo>
                  <a:lnTo>
                    <a:pt x="201587" y="18199"/>
                  </a:lnTo>
                  <a:lnTo>
                    <a:pt x="201752" y="17868"/>
                  </a:lnTo>
                  <a:close/>
                </a:path>
              </a:pathLst>
            </a:custGeom>
            <a:solidFill>
              <a:srgbClr val="FCC5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523972" y="3169475"/>
              <a:ext cx="650875" cy="33655"/>
            </a:xfrm>
            <a:custGeom>
              <a:avLst/>
              <a:gdLst/>
              <a:ahLst/>
              <a:cxnLst/>
              <a:rect l="l" t="t" r="r" b="b"/>
              <a:pathLst>
                <a:path w="650875" h="33655">
                  <a:moveTo>
                    <a:pt x="17373" y="7937"/>
                  </a:moveTo>
                  <a:lnTo>
                    <a:pt x="16535" y="5892"/>
                  </a:lnTo>
                  <a:lnTo>
                    <a:pt x="15392" y="4749"/>
                  </a:lnTo>
                  <a:lnTo>
                    <a:pt x="13804" y="3162"/>
                  </a:lnTo>
                  <a:lnTo>
                    <a:pt x="13804" y="11074"/>
                  </a:lnTo>
                  <a:lnTo>
                    <a:pt x="13665" y="15633"/>
                  </a:lnTo>
                  <a:lnTo>
                    <a:pt x="9423" y="21945"/>
                  </a:lnTo>
                  <a:lnTo>
                    <a:pt x="7416" y="21945"/>
                  </a:lnTo>
                  <a:lnTo>
                    <a:pt x="6134" y="21043"/>
                  </a:lnTo>
                  <a:lnTo>
                    <a:pt x="4229" y="17818"/>
                  </a:lnTo>
                  <a:lnTo>
                    <a:pt x="3695" y="15633"/>
                  </a:lnTo>
                  <a:lnTo>
                    <a:pt x="3695" y="11074"/>
                  </a:lnTo>
                  <a:lnTo>
                    <a:pt x="13804" y="11074"/>
                  </a:lnTo>
                  <a:lnTo>
                    <a:pt x="13804" y="3162"/>
                  </a:lnTo>
                  <a:lnTo>
                    <a:pt x="13525" y="2882"/>
                  </a:lnTo>
                  <a:lnTo>
                    <a:pt x="11480" y="2044"/>
                  </a:lnTo>
                  <a:lnTo>
                    <a:pt x="5892" y="2044"/>
                  </a:lnTo>
                  <a:lnTo>
                    <a:pt x="3860" y="2882"/>
                  </a:lnTo>
                  <a:lnTo>
                    <a:pt x="850" y="5892"/>
                  </a:lnTo>
                  <a:lnTo>
                    <a:pt x="0" y="7937"/>
                  </a:lnTo>
                  <a:lnTo>
                    <a:pt x="0" y="18834"/>
                  </a:lnTo>
                  <a:lnTo>
                    <a:pt x="850" y="20866"/>
                  </a:lnTo>
                  <a:lnTo>
                    <a:pt x="3860" y="23876"/>
                  </a:lnTo>
                  <a:lnTo>
                    <a:pt x="5892" y="24726"/>
                  </a:lnTo>
                  <a:lnTo>
                    <a:pt x="11480" y="24726"/>
                  </a:lnTo>
                  <a:lnTo>
                    <a:pt x="13525" y="23876"/>
                  </a:lnTo>
                  <a:lnTo>
                    <a:pt x="15455" y="21945"/>
                  </a:lnTo>
                  <a:lnTo>
                    <a:pt x="16535" y="20866"/>
                  </a:lnTo>
                  <a:lnTo>
                    <a:pt x="17373" y="18834"/>
                  </a:lnTo>
                  <a:lnTo>
                    <a:pt x="17373" y="7937"/>
                  </a:lnTo>
                  <a:close/>
                </a:path>
                <a:path w="650875" h="33655">
                  <a:moveTo>
                    <a:pt x="34137" y="2971"/>
                  </a:moveTo>
                  <a:lnTo>
                    <a:pt x="34036" y="2603"/>
                  </a:lnTo>
                  <a:lnTo>
                    <a:pt x="33718" y="2387"/>
                  </a:lnTo>
                  <a:lnTo>
                    <a:pt x="31356" y="2425"/>
                  </a:lnTo>
                  <a:lnTo>
                    <a:pt x="29464" y="3200"/>
                  </a:lnTo>
                  <a:lnTo>
                    <a:pt x="27863" y="4699"/>
                  </a:lnTo>
                  <a:lnTo>
                    <a:pt x="27495" y="5041"/>
                  </a:lnTo>
                  <a:lnTo>
                    <a:pt x="27279" y="4965"/>
                  </a:lnTo>
                  <a:lnTo>
                    <a:pt x="27051" y="3721"/>
                  </a:lnTo>
                  <a:lnTo>
                    <a:pt x="26758" y="3124"/>
                  </a:lnTo>
                  <a:lnTo>
                    <a:pt x="26123" y="2514"/>
                  </a:lnTo>
                  <a:lnTo>
                    <a:pt x="25882" y="2387"/>
                  </a:lnTo>
                  <a:lnTo>
                    <a:pt x="25374" y="2286"/>
                  </a:lnTo>
                  <a:lnTo>
                    <a:pt x="25107" y="2298"/>
                  </a:lnTo>
                  <a:lnTo>
                    <a:pt x="23520" y="17030"/>
                  </a:lnTo>
                  <a:lnTo>
                    <a:pt x="23952" y="24104"/>
                  </a:lnTo>
                  <a:lnTo>
                    <a:pt x="24142" y="24295"/>
                  </a:lnTo>
                  <a:lnTo>
                    <a:pt x="27139" y="24295"/>
                  </a:lnTo>
                  <a:lnTo>
                    <a:pt x="27330" y="24130"/>
                  </a:lnTo>
                  <a:lnTo>
                    <a:pt x="27724" y="19685"/>
                  </a:lnTo>
                  <a:lnTo>
                    <a:pt x="27774" y="15557"/>
                  </a:lnTo>
                  <a:lnTo>
                    <a:pt x="27317" y="7607"/>
                  </a:lnTo>
                  <a:lnTo>
                    <a:pt x="29527" y="5765"/>
                  </a:lnTo>
                  <a:lnTo>
                    <a:pt x="33693" y="6083"/>
                  </a:lnTo>
                  <a:lnTo>
                    <a:pt x="33959" y="5854"/>
                  </a:lnTo>
                  <a:lnTo>
                    <a:pt x="34137" y="2971"/>
                  </a:lnTo>
                  <a:close/>
                </a:path>
                <a:path w="650875" h="33655">
                  <a:moveTo>
                    <a:pt x="53047" y="20256"/>
                  </a:moveTo>
                  <a:lnTo>
                    <a:pt x="52705" y="14516"/>
                  </a:lnTo>
                  <a:lnTo>
                    <a:pt x="47218" y="11328"/>
                  </a:lnTo>
                  <a:lnTo>
                    <a:pt x="40398" y="10706"/>
                  </a:lnTo>
                  <a:lnTo>
                    <a:pt x="42189" y="6223"/>
                  </a:lnTo>
                  <a:lnTo>
                    <a:pt x="42405" y="5943"/>
                  </a:lnTo>
                  <a:lnTo>
                    <a:pt x="42951" y="5499"/>
                  </a:lnTo>
                  <a:lnTo>
                    <a:pt x="43281" y="5346"/>
                  </a:lnTo>
                  <a:lnTo>
                    <a:pt x="45669" y="4965"/>
                  </a:lnTo>
                  <a:lnTo>
                    <a:pt x="47574" y="5232"/>
                  </a:lnTo>
                  <a:lnTo>
                    <a:pt x="49923" y="6337"/>
                  </a:lnTo>
                  <a:lnTo>
                    <a:pt x="50228" y="6172"/>
                  </a:lnTo>
                  <a:lnTo>
                    <a:pt x="50495" y="3111"/>
                  </a:lnTo>
                  <a:lnTo>
                    <a:pt x="50330" y="2857"/>
                  </a:lnTo>
                  <a:lnTo>
                    <a:pt x="45085" y="1397"/>
                  </a:lnTo>
                  <a:lnTo>
                    <a:pt x="38239" y="1206"/>
                  </a:lnTo>
                  <a:lnTo>
                    <a:pt x="38163" y="13766"/>
                  </a:lnTo>
                  <a:lnTo>
                    <a:pt x="42773" y="14287"/>
                  </a:lnTo>
                  <a:lnTo>
                    <a:pt x="46926" y="15748"/>
                  </a:lnTo>
                  <a:lnTo>
                    <a:pt x="47294" y="15875"/>
                  </a:lnTo>
                  <a:lnTo>
                    <a:pt x="47574" y="16116"/>
                  </a:lnTo>
                  <a:lnTo>
                    <a:pt x="48590" y="18224"/>
                  </a:lnTo>
                  <a:lnTo>
                    <a:pt x="48412" y="19748"/>
                  </a:lnTo>
                  <a:lnTo>
                    <a:pt x="46939" y="21361"/>
                  </a:lnTo>
                  <a:lnTo>
                    <a:pt x="46609" y="21513"/>
                  </a:lnTo>
                  <a:lnTo>
                    <a:pt x="43776" y="21704"/>
                  </a:lnTo>
                  <a:lnTo>
                    <a:pt x="41478" y="21209"/>
                  </a:lnTo>
                  <a:lnTo>
                    <a:pt x="38887" y="19862"/>
                  </a:lnTo>
                  <a:lnTo>
                    <a:pt x="38557" y="19964"/>
                  </a:lnTo>
                  <a:lnTo>
                    <a:pt x="37439" y="22098"/>
                  </a:lnTo>
                  <a:lnTo>
                    <a:pt x="37414" y="22313"/>
                  </a:lnTo>
                  <a:lnTo>
                    <a:pt x="37528" y="22720"/>
                  </a:lnTo>
                  <a:lnTo>
                    <a:pt x="37655" y="22898"/>
                  </a:lnTo>
                  <a:lnTo>
                    <a:pt x="41402" y="25146"/>
                  </a:lnTo>
                  <a:lnTo>
                    <a:pt x="47193" y="25984"/>
                  </a:lnTo>
                  <a:lnTo>
                    <a:pt x="53047" y="20256"/>
                  </a:lnTo>
                  <a:close/>
                </a:path>
                <a:path w="650875" h="33655">
                  <a:moveTo>
                    <a:pt x="60744" y="3822"/>
                  </a:moveTo>
                  <a:lnTo>
                    <a:pt x="58826" y="3340"/>
                  </a:lnTo>
                  <a:lnTo>
                    <a:pt x="58483" y="3340"/>
                  </a:lnTo>
                  <a:lnTo>
                    <a:pt x="58521" y="4318"/>
                  </a:lnTo>
                  <a:lnTo>
                    <a:pt x="58648" y="6654"/>
                  </a:lnTo>
                  <a:lnTo>
                    <a:pt x="60744" y="3822"/>
                  </a:lnTo>
                  <a:close/>
                </a:path>
                <a:path w="650875" h="33655">
                  <a:moveTo>
                    <a:pt x="71031" y="4318"/>
                  </a:moveTo>
                  <a:lnTo>
                    <a:pt x="70802" y="3822"/>
                  </a:lnTo>
                  <a:lnTo>
                    <a:pt x="70548" y="3505"/>
                  </a:lnTo>
                  <a:lnTo>
                    <a:pt x="70269" y="3340"/>
                  </a:lnTo>
                  <a:lnTo>
                    <a:pt x="61823" y="2374"/>
                  </a:lnTo>
                  <a:lnTo>
                    <a:pt x="60744" y="3822"/>
                  </a:lnTo>
                  <a:lnTo>
                    <a:pt x="67729" y="5562"/>
                  </a:lnTo>
                  <a:lnTo>
                    <a:pt x="67462" y="5562"/>
                  </a:lnTo>
                  <a:lnTo>
                    <a:pt x="68643" y="6451"/>
                  </a:lnTo>
                  <a:lnTo>
                    <a:pt x="70078" y="6172"/>
                  </a:lnTo>
                  <a:lnTo>
                    <a:pt x="70370" y="6019"/>
                  </a:lnTo>
                  <a:lnTo>
                    <a:pt x="70815" y="5562"/>
                  </a:lnTo>
                  <a:lnTo>
                    <a:pt x="70967" y="5270"/>
                  </a:lnTo>
                  <a:lnTo>
                    <a:pt x="71031" y="4318"/>
                  </a:lnTo>
                  <a:close/>
                </a:path>
                <a:path w="650875" h="33655">
                  <a:moveTo>
                    <a:pt x="71335" y="21399"/>
                  </a:moveTo>
                  <a:lnTo>
                    <a:pt x="70942" y="20701"/>
                  </a:lnTo>
                  <a:lnTo>
                    <a:pt x="70637" y="20447"/>
                  </a:lnTo>
                  <a:lnTo>
                    <a:pt x="69913" y="20193"/>
                  </a:lnTo>
                  <a:lnTo>
                    <a:pt x="69469" y="20193"/>
                  </a:lnTo>
                  <a:lnTo>
                    <a:pt x="67525" y="21005"/>
                  </a:lnTo>
                  <a:lnTo>
                    <a:pt x="65849" y="22123"/>
                  </a:lnTo>
                  <a:lnTo>
                    <a:pt x="59715" y="20193"/>
                  </a:lnTo>
                  <a:lnTo>
                    <a:pt x="59321" y="20193"/>
                  </a:lnTo>
                  <a:lnTo>
                    <a:pt x="58737" y="8445"/>
                  </a:lnTo>
                  <a:lnTo>
                    <a:pt x="58648" y="6654"/>
                  </a:lnTo>
                  <a:lnTo>
                    <a:pt x="57315" y="8445"/>
                  </a:lnTo>
                  <a:lnTo>
                    <a:pt x="56794" y="16941"/>
                  </a:lnTo>
                  <a:lnTo>
                    <a:pt x="60299" y="23241"/>
                  </a:lnTo>
                  <a:lnTo>
                    <a:pt x="63893" y="25603"/>
                  </a:lnTo>
                  <a:lnTo>
                    <a:pt x="67310" y="25603"/>
                  </a:lnTo>
                  <a:lnTo>
                    <a:pt x="70993" y="22923"/>
                  </a:lnTo>
                  <a:lnTo>
                    <a:pt x="71221" y="22580"/>
                  </a:lnTo>
                  <a:lnTo>
                    <a:pt x="71272" y="22123"/>
                  </a:lnTo>
                  <a:lnTo>
                    <a:pt x="71335" y="21399"/>
                  </a:lnTo>
                  <a:close/>
                </a:path>
                <a:path w="650875" h="33655">
                  <a:moveTo>
                    <a:pt x="115417" y="2641"/>
                  </a:moveTo>
                  <a:lnTo>
                    <a:pt x="115163" y="2400"/>
                  </a:lnTo>
                  <a:lnTo>
                    <a:pt x="112064" y="2540"/>
                  </a:lnTo>
                  <a:lnTo>
                    <a:pt x="111810" y="2794"/>
                  </a:lnTo>
                  <a:lnTo>
                    <a:pt x="111810" y="18973"/>
                  </a:lnTo>
                  <a:lnTo>
                    <a:pt x="111645" y="19278"/>
                  </a:lnTo>
                  <a:lnTo>
                    <a:pt x="106959" y="21793"/>
                  </a:lnTo>
                  <a:lnTo>
                    <a:pt x="106540" y="21882"/>
                  </a:lnTo>
                  <a:lnTo>
                    <a:pt x="105702" y="21869"/>
                  </a:lnTo>
                  <a:lnTo>
                    <a:pt x="103568" y="2654"/>
                  </a:lnTo>
                  <a:lnTo>
                    <a:pt x="103263" y="2362"/>
                  </a:lnTo>
                  <a:lnTo>
                    <a:pt x="100228" y="2616"/>
                  </a:lnTo>
                  <a:lnTo>
                    <a:pt x="100025" y="2832"/>
                  </a:lnTo>
                  <a:lnTo>
                    <a:pt x="99872" y="8318"/>
                  </a:lnTo>
                  <a:lnTo>
                    <a:pt x="99847" y="13398"/>
                  </a:lnTo>
                  <a:lnTo>
                    <a:pt x="100088" y="26212"/>
                  </a:lnTo>
                  <a:lnTo>
                    <a:pt x="106565" y="26085"/>
                  </a:lnTo>
                  <a:lnTo>
                    <a:pt x="111340" y="22275"/>
                  </a:lnTo>
                  <a:lnTo>
                    <a:pt x="111531" y="22161"/>
                  </a:lnTo>
                  <a:lnTo>
                    <a:pt x="111848" y="22148"/>
                  </a:lnTo>
                  <a:lnTo>
                    <a:pt x="112141" y="22301"/>
                  </a:lnTo>
                  <a:lnTo>
                    <a:pt x="112306" y="22580"/>
                  </a:lnTo>
                  <a:lnTo>
                    <a:pt x="112344" y="23202"/>
                  </a:lnTo>
                  <a:lnTo>
                    <a:pt x="112534" y="23622"/>
                  </a:lnTo>
                  <a:lnTo>
                    <a:pt x="113131" y="24269"/>
                  </a:lnTo>
                  <a:lnTo>
                    <a:pt x="113474" y="24384"/>
                  </a:lnTo>
                  <a:lnTo>
                    <a:pt x="115087" y="24180"/>
                  </a:lnTo>
                  <a:lnTo>
                    <a:pt x="115417" y="23799"/>
                  </a:lnTo>
                  <a:lnTo>
                    <a:pt x="115417" y="2641"/>
                  </a:lnTo>
                  <a:close/>
                </a:path>
                <a:path w="650875" h="33655">
                  <a:moveTo>
                    <a:pt x="138760" y="18059"/>
                  </a:moveTo>
                  <a:lnTo>
                    <a:pt x="138734" y="12153"/>
                  </a:lnTo>
                  <a:lnTo>
                    <a:pt x="138061" y="12"/>
                  </a:lnTo>
                  <a:lnTo>
                    <a:pt x="129959" y="1981"/>
                  </a:lnTo>
                  <a:lnTo>
                    <a:pt x="126834" y="4622"/>
                  </a:lnTo>
                  <a:lnTo>
                    <a:pt x="126415" y="4978"/>
                  </a:lnTo>
                  <a:lnTo>
                    <a:pt x="126199" y="4876"/>
                  </a:lnTo>
                  <a:lnTo>
                    <a:pt x="126199" y="2832"/>
                  </a:lnTo>
                  <a:lnTo>
                    <a:pt x="125971" y="2578"/>
                  </a:lnTo>
                  <a:lnTo>
                    <a:pt x="124269" y="2400"/>
                  </a:lnTo>
                  <a:lnTo>
                    <a:pt x="124117" y="2425"/>
                  </a:lnTo>
                  <a:lnTo>
                    <a:pt x="123672" y="2603"/>
                  </a:lnTo>
                  <a:lnTo>
                    <a:pt x="123342" y="2946"/>
                  </a:lnTo>
                  <a:lnTo>
                    <a:pt x="123177" y="3390"/>
                  </a:lnTo>
                  <a:lnTo>
                    <a:pt x="123164" y="24079"/>
                  </a:lnTo>
                  <a:lnTo>
                    <a:pt x="123393" y="24307"/>
                  </a:lnTo>
                  <a:lnTo>
                    <a:pt x="126695" y="24269"/>
                  </a:lnTo>
                  <a:lnTo>
                    <a:pt x="126911" y="24053"/>
                  </a:lnTo>
                  <a:lnTo>
                    <a:pt x="126885" y="8115"/>
                  </a:lnTo>
                  <a:lnTo>
                    <a:pt x="127012" y="7848"/>
                  </a:lnTo>
                  <a:lnTo>
                    <a:pt x="129070" y="5994"/>
                  </a:lnTo>
                  <a:lnTo>
                    <a:pt x="134734" y="3136"/>
                  </a:lnTo>
                  <a:lnTo>
                    <a:pt x="134772" y="23723"/>
                  </a:lnTo>
                  <a:lnTo>
                    <a:pt x="134835" y="23876"/>
                  </a:lnTo>
                  <a:lnTo>
                    <a:pt x="135039" y="24117"/>
                  </a:lnTo>
                  <a:lnTo>
                    <a:pt x="135191" y="24193"/>
                  </a:lnTo>
                  <a:lnTo>
                    <a:pt x="138214" y="24612"/>
                  </a:lnTo>
                  <a:lnTo>
                    <a:pt x="138455" y="24409"/>
                  </a:lnTo>
                  <a:lnTo>
                    <a:pt x="138760" y="18059"/>
                  </a:lnTo>
                  <a:close/>
                </a:path>
                <a:path w="650875" h="33655">
                  <a:moveTo>
                    <a:pt x="163741" y="20637"/>
                  </a:moveTo>
                  <a:lnTo>
                    <a:pt x="158000" y="19875"/>
                  </a:lnTo>
                  <a:lnTo>
                    <a:pt x="158000" y="27076"/>
                  </a:lnTo>
                  <a:lnTo>
                    <a:pt x="157568" y="27927"/>
                  </a:lnTo>
                  <a:lnTo>
                    <a:pt x="153758" y="29946"/>
                  </a:lnTo>
                  <a:lnTo>
                    <a:pt x="151790" y="29946"/>
                  </a:lnTo>
                  <a:lnTo>
                    <a:pt x="147866" y="25628"/>
                  </a:lnTo>
                  <a:lnTo>
                    <a:pt x="148336" y="24714"/>
                  </a:lnTo>
                  <a:lnTo>
                    <a:pt x="152082" y="22707"/>
                  </a:lnTo>
                  <a:lnTo>
                    <a:pt x="154165" y="22707"/>
                  </a:lnTo>
                  <a:lnTo>
                    <a:pt x="158000" y="27076"/>
                  </a:lnTo>
                  <a:lnTo>
                    <a:pt x="158000" y="19875"/>
                  </a:lnTo>
                  <a:lnTo>
                    <a:pt x="155041" y="19469"/>
                  </a:lnTo>
                  <a:lnTo>
                    <a:pt x="152717" y="19329"/>
                  </a:lnTo>
                  <a:lnTo>
                    <a:pt x="149428" y="19329"/>
                  </a:lnTo>
                  <a:lnTo>
                    <a:pt x="149123" y="19050"/>
                  </a:lnTo>
                  <a:lnTo>
                    <a:pt x="148920" y="17614"/>
                  </a:lnTo>
                  <a:lnTo>
                    <a:pt x="149098" y="17145"/>
                  </a:lnTo>
                  <a:lnTo>
                    <a:pt x="149199" y="16878"/>
                  </a:lnTo>
                  <a:lnTo>
                    <a:pt x="150139" y="15976"/>
                  </a:lnTo>
                  <a:lnTo>
                    <a:pt x="151955" y="15976"/>
                  </a:lnTo>
                  <a:lnTo>
                    <a:pt x="157251" y="16878"/>
                  </a:lnTo>
                  <a:lnTo>
                    <a:pt x="158419" y="15976"/>
                  </a:lnTo>
                  <a:lnTo>
                    <a:pt x="162318" y="12966"/>
                  </a:lnTo>
                  <a:lnTo>
                    <a:pt x="160274" y="6934"/>
                  </a:lnTo>
                  <a:lnTo>
                    <a:pt x="160350" y="5448"/>
                  </a:lnTo>
                  <a:lnTo>
                    <a:pt x="160464" y="5321"/>
                  </a:lnTo>
                  <a:lnTo>
                    <a:pt x="161747" y="5321"/>
                  </a:lnTo>
                  <a:lnTo>
                    <a:pt x="162648" y="4394"/>
                  </a:lnTo>
                  <a:lnTo>
                    <a:pt x="162547" y="2768"/>
                  </a:lnTo>
                  <a:lnTo>
                    <a:pt x="157302" y="2222"/>
                  </a:lnTo>
                  <a:lnTo>
                    <a:pt x="156832" y="2197"/>
                  </a:lnTo>
                  <a:lnTo>
                    <a:pt x="156832" y="7950"/>
                  </a:lnTo>
                  <a:lnTo>
                    <a:pt x="156832" y="10045"/>
                  </a:lnTo>
                  <a:lnTo>
                    <a:pt x="156413" y="11049"/>
                  </a:lnTo>
                  <a:lnTo>
                    <a:pt x="154927" y="12534"/>
                  </a:lnTo>
                  <a:lnTo>
                    <a:pt x="153898" y="12966"/>
                  </a:lnTo>
                  <a:lnTo>
                    <a:pt x="151853" y="12966"/>
                  </a:lnTo>
                  <a:lnTo>
                    <a:pt x="150812" y="12534"/>
                  </a:lnTo>
                  <a:lnTo>
                    <a:pt x="149326" y="11049"/>
                  </a:lnTo>
                  <a:lnTo>
                    <a:pt x="148920" y="10045"/>
                  </a:lnTo>
                  <a:lnTo>
                    <a:pt x="148920" y="7950"/>
                  </a:lnTo>
                  <a:lnTo>
                    <a:pt x="149326" y="6934"/>
                  </a:lnTo>
                  <a:lnTo>
                    <a:pt x="150812" y="5448"/>
                  </a:lnTo>
                  <a:lnTo>
                    <a:pt x="151130" y="5321"/>
                  </a:lnTo>
                  <a:lnTo>
                    <a:pt x="154609" y="5321"/>
                  </a:lnTo>
                  <a:lnTo>
                    <a:pt x="154927" y="5448"/>
                  </a:lnTo>
                  <a:lnTo>
                    <a:pt x="156413" y="6934"/>
                  </a:lnTo>
                  <a:lnTo>
                    <a:pt x="156832" y="7950"/>
                  </a:lnTo>
                  <a:lnTo>
                    <a:pt x="156832" y="2197"/>
                  </a:lnTo>
                  <a:lnTo>
                    <a:pt x="154101" y="1968"/>
                  </a:lnTo>
                  <a:lnTo>
                    <a:pt x="145224" y="1968"/>
                  </a:lnTo>
                  <a:lnTo>
                    <a:pt x="143014" y="9461"/>
                  </a:lnTo>
                  <a:lnTo>
                    <a:pt x="147485" y="14732"/>
                  </a:lnTo>
                  <a:lnTo>
                    <a:pt x="147459" y="15011"/>
                  </a:lnTo>
                  <a:lnTo>
                    <a:pt x="147193" y="15290"/>
                  </a:lnTo>
                  <a:lnTo>
                    <a:pt x="145262" y="17145"/>
                  </a:lnTo>
                  <a:lnTo>
                    <a:pt x="145199" y="17614"/>
                  </a:lnTo>
                  <a:lnTo>
                    <a:pt x="145135" y="19469"/>
                  </a:lnTo>
                  <a:lnTo>
                    <a:pt x="146596" y="21983"/>
                  </a:lnTo>
                  <a:lnTo>
                    <a:pt x="146570" y="22313"/>
                  </a:lnTo>
                  <a:lnTo>
                    <a:pt x="143192" y="26047"/>
                  </a:lnTo>
                  <a:lnTo>
                    <a:pt x="142316" y="27076"/>
                  </a:lnTo>
                  <a:lnTo>
                    <a:pt x="144538" y="31750"/>
                  </a:lnTo>
                  <a:lnTo>
                    <a:pt x="152603" y="33032"/>
                  </a:lnTo>
                  <a:lnTo>
                    <a:pt x="154660" y="33032"/>
                  </a:lnTo>
                  <a:lnTo>
                    <a:pt x="163728" y="30822"/>
                  </a:lnTo>
                  <a:lnTo>
                    <a:pt x="163728" y="29946"/>
                  </a:lnTo>
                  <a:lnTo>
                    <a:pt x="163741" y="22707"/>
                  </a:lnTo>
                  <a:lnTo>
                    <a:pt x="163741" y="20637"/>
                  </a:lnTo>
                  <a:close/>
                </a:path>
                <a:path w="650875" h="33655">
                  <a:moveTo>
                    <a:pt x="239318" y="2679"/>
                  </a:moveTo>
                  <a:lnTo>
                    <a:pt x="239077" y="2451"/>
                  </a:lnTo>
                  <a:lnTo>
                    <a:pt x="233210" y="2451"/>
                  </a:lnTo>
                  <a:lnTo>
                    <a:pt x="232918" y="2552"/>
                  </a:lnTo>
                  <a:lnTo>
                    <a:pt x="232486" y="2933"/>
                  </a:lnTo>
                  <a:lnTo>
                    <a:pt x="232346" y="3187"/>
                  </a:lnTo>
                  <a:lnTo>
                    <a:pt x="232257" y="3771"/>
                  </a:lnTo>
                  <a:lnTo>
                    <a:pt x="232321" y="4051"/>
                  </a:lnTo>
                  <a:lnTo>
                    <a:pt x="232638" y="4546"/>
                  </a:lnTo>
                  <a:lnTo>
                    <a:pt x="232879" y="4724"/>
                  </a:lnTo>
                  <a:lnTo>
                    <a:pt x="235153" y="5372"/>
                  </a:lnTo>
                  <a:lnTo>
                    <a:pt x="235445" y="5511"/>
                  </a:lnTo>
                  <a:lnTo>
                    <a:pt x="235635" y="5765"/>
                  </a:lnTo>
                  <a:lnTo>
                    <a:pt x="235686" y="5918"/>
                  </a:lnTo>
                  <a:lnTo>
                    <a:pt x="235737" y="23774"/>
                  </a:lnTo>
                  <a:lnTo>
                    <a:pt x="235813" y="23952"/>
                  </a:lnTo>
                  <a:lnTo>
                    <a:pt x="236080" y="24218"/>
                  </a:lnTo>
                  <a:lnTo>
                    <a:pt x="236258" y="24295"/>
                  </a:lnTo>
                  <a:lnTo>
                    <a:pt x="239077" y="24295"/>
                  </a:lnTo>
                  <a:lnTo>
                    <a:pt x="239318" y="24066"/>
                  </a:lnTo>
                  <a:lnTo>
                    <a:pt x="239318" y="2679"/>
                  </a:lnTo>
                  <a:close/>
                </a:path>
                <a:path w="650875" h="33655">
                  <a:moveTo>
                    <a:pt x="298246" y="2755"/>
                  </a:moveTo>
                  <a:lnTo>
                    <a:pt x="297967" y="2463"/>
                  </a:lnTo>
                  <a:lnTo>
                    <a:pt x="295008" y="2425"/>
                  </a:lnTo>
                  <a:lnTo>
                    <a:pt x="294754" y="2476"/>
                  </a:lnTo>
                  <a:lnTo>
                    <a:pt x="294487" y="2679"/>
                  </a:lnTo>
                  <a:lnTo>
                    <a:pt x="294373" y="2908"/>
                  </a:lnTo>
                  <a:lnTo>
                    <a:pt x="294373" y="7912"/>
                  </a:lnTo>
                  <a:lnTo>
                    <a:pt x="294297" y="21018"/>
                  </a:lnTo>
                  <a:lnTo>
                    <a:pt x="285508" y="24993"/>
                  </a:lnTo>
                  <a:lnTo>
                    <a:pt x="286753" y="10960"/>
                  </a:lnTo>
                  <a:lnTo>
                    <a:pt x="286715" y="6832"/>
                  </a:lnTo>
                  <a:lnTo>
                    <a:pt x="286194" y="2628"/>
                  </a:lnTo>
                  <a:lnTo>
                    <a:pt x="285953" y="2425"/>
                  </a:lnTo>
                  <a:lnTo>
                    <a:pt x="282689" y="2514"/>
                  </a:lnTo>
                  <a:lnTo>
                    <a:pt x="282460" y="2743"/>
                  </a:lnTo>
                  <a:lnTo>
                    <a:pt x="282448" y="25920"/>
                  </a:lnTo>
                  <a:lnTo>
                    <a:pt x="289407" y="26035"/>
                  </a:lnTo>
                  <a:lnTo>
                    <a:pt x="293827" y="22377"/>
                  </a:lnTo>
                  <a:lnTo>
                    <a:pt x="294284" y="22009"/>
                  </a:lnTo>
                  <a:lnTo>
                    <a:pt x="294563" y="22110"/>
                  </a:lnTo>
                  <a:lnTo>
                    <a:pt x="294995" y="24218"/>
                  </a:lnTo>
                  <a:lnTo>
                    <a:pt x="295973" y="24777"/>
                  </a:lnTo>
                  <a:lnTo>
                    <a:pt x="297992" y="24295"/>
                  </a:lnTo>
                  <a:lnTo>
                    <a:pt x="298183" y="24053"/>
                  </a:lnTo>
                  <a:lnTo>
                    <a:pt x="298246" y="2755"/>
                  </a:lnTo>
                  <a:close/>
                </a:path>
                <a:path w="650875" h="33655">
                  <a:moveTo>
                    <a:pt x="321538" y="23050"/>
                  </a:moveTo>
                  <a:lnTo>
                    <a:pt x="321132" y="20828"/>
                  </a:lnTo>
                  <a:lnTo>
                    <a:pt x="321475" y="12763"/>
                  </a:lnTo>
                  <a:lnTo>
                    <a:pt x="320878" y="6019"/>
                  </a:lnTo>
                  <a:lnTo>
                    <a:pt x="317614" y="2311"/>
                  </a:lnTo>
                  <a:lnTo>
                    <a:pt x="309956" y="4178"/>
                  </a:lnTo>
                  <a:lnTo>
                    <a:pt x="309524" y="4406"/>
                  </a:lnTo>
                  <a:lnTo>
                    <a:pt x="309232" y="4292"/>
                  </a:lnTo>
                  <a:lnTo>
                    <a:pt x="308648" y="2501"/>
                  </a:lnTo>
                  <a:lnTo>
                    <a:pt x="307708" y="2082"/>
                  </a:lnTo>
                  <a:lnTo>
                    <a:pt x="305879" y="2628"/>
                  </a:lnTo>
                  <a:lnTo>
                    <a:pt x="305701" y="2882"/>
                  </a:lnTo>
                  <a:lnTo>
                    <a:pt x="305701" y="24117"/>
                  </a:lnTo>
                  <a:lnTo>
                    <a:pt x="305943" y="24345"/>
                  </a:lnTo>
                  <a:lnTo>
                    <a:pt x="309372" y="24218"/>
                  </a:lnTo>
                  <a:lnTo>
                    <a:pt x="309575" y="24015"/>
                  </a:lnTo>
                  <a:lnTo>
                    <a:pt x="309575" y="8343"/>
                  </a:lnTo>
                  <a:lnTo>
                    <a:pt x="309664" y="8115"/>
                  </a:lnTo>
                  <a:lnTo>
                    <a:pt x="311581" y="5905"/>
                  </a:lnTo>
                  <a:lnTo>
                    <a:pt x="317169" y="2882"/>
                  </a:lnTo>
                  <a:lnTo>
                    <a:pt x="317322" y="12979"/>
                  </a:lnTo>
                  <a:lnTo>
                    <a:pt x="317347" y="17919"/>
                  </a:lnTo>
                  <a:lnTo>
                    <a:pt x="317322" y="22999"/>
                  </a:lnTo>
                  <a:lnTo>
                    <a:pt x="317436" y="23393"/>
                  </a:lnTo>
                  <a:lnTo>
                    <a:pt x="317881" y="24053"/>
                  </a:lnTo>
                  <a:lnTo>
                    <a:pt x="318198" y="24307"/>
                  </a:lnTo>
                  <a:lnTo>
                    <a:pt x="318947" y="24587"/>
                  </a:lnTo>
                  <a:lnTo>
                    <a:pt x="319354" y="24612"/>
                  </a:lnTo>
                  <a:lnTo>
                    <a:pt x="320128" y="24434"/>
                  </a:lnTo>
                  <a:lnTo>
                    <a:pt x="320471" y="24218"/>
                  </a:lnTo>
                  <a:lnTo>
                    <a:pt x="321538" y="23050"/>
                  </a:lnTo>
                  <a:close/>
                </a:path>
                <a:path w="650875" h="33655">
                  <a:moveTo>
                    <a:pt x="345274" y="3708"/>
                  </a:moveTo>
                  <a:lnTo>
                    <a:pt x="345198" y="2946"/>
                  </a:lnTo>
                  <a:lnTo>
                    <a:pt x="345008" y="2705"/>
                  </a:lnTo>
                  <a:lnTo>
                    <a:pt x="339979" y="2705"/>
                  </a:lnTo>
                  <a:lnTo>
                    <a:pt x="339394" y="2540"/>
                  </a:lnTo>
                  <a:lnTo>
                    <a:pt x="339394" y="7937"/>
                  </a:lnTo>
                  <a:lnTo>
                    <a:pt x="339394" y="10058"/>
                  </a:lnTo>
                  <a:lnTo>
                    <a:pt x="338975" y="11074"/>
                  </a:lnTo>
                  <a:lnTo>
                    <a:pt x="337477" y="12573"/>
                  </a:lnTo>
                  <a:lnTo>
                    <a:pt x="336461" y="12992"/>
                  </a:lnTo>
                  <a:lnTo>
                    <a:pt x="334352" y="12992"/>
                  </a:lnTo>
                  <a:lnTo>
                    <a:pt x="333336" y="12573"/>
                  </a:lnTo>
                  <a:lnTo>
                    <a:pt x="331838" y="11074"/>
                  </a:lnTo>
                  <a:lnTo>
                    <a:pt x="331406" y="10058"/>
                  </a:lnTo>
                  <a:lnTo>
                    <a:pt x="331406" y="7937"/>
                  </a:lnTo>
                  <a:lnTo>
                    <a:pt x="331838" y="6921"/>
                  </a:lnTo>
                  <a:lnTo>
                    <a:pt x="333336" y="5422"/>
                  </a:lnTo>
                  <a:lnTo>
                    <a:pt x="334352" y="5003"/>
                  </a:lnTo>
                  <a:lnTo>
                    <a:pt x="336461" y="5003"/>
                  </a:lnTo>
                  <a:lnTo>
                    <a:pt x="337477" y="5422"/>
                  </a:lnTo>
                  <a:lnTo>
                    <a:pt x="338975" y="6921"/>
                  </a:lnTo>
                  <a:lnTo>
                    <a:pt x="339394" y="7937"/>
                  </a:lnTo>
                  <a:lnTo>
                    <a:pt x="339394" y="2540"/>
                  </a:lnTo>
                  <a:lnTo>
                    <a:pt x="330479" y="0"/>
                  </a:lnTo>
                  <a:lnTo>
                    <a:pt x="327050" y="8991"/>
                  </a:lnTo>
                  <a:lnTo>
                    <a:pt x="326948" y="9258"/>
                  </a:lnTo>
                  <a:lnTo>
                    <a:pt x="327583" y="11988"/>
                  </a:lnTo>
                  <a:lnTo>
                    <a:pt x="329984" y="14490"/>
                  </a:lnTo>
                  <a:lnTo>
                    <a:pt x="329907" y="15443"/>
                  </a:lnTo>
                  <a:lnTo>
                    <a:pt x="328599" y="16433"/>
                  </a:lnTo>
                  <a:lnTo>
                    <a:pt x="328206" y="17310"/>
                  </a:lnTo>
                  <a:lnTo>
                    <a:pt x="328231" y="20218"/>
                  </a:lnTo>
                  <a:lnTo>
                    <a:pt x="329145" y="22098"/>
                  </a:lnTo>
                  <a:lnTo>
                    <a:pt x="328980" y="22707"/>
                  </a:lnTo>
                  <a:lnTo>
                    <a:pt x="328904" y="22999"/>
                  </a:lnTo>
                  <a:lnTo>
                    <a:pt x="328815" y="23329"/>
                  </a:lnTo>
                  <a:lnTo>
                    <a:pt x="327482" y="24269"/>
                  </a:lnTo>
                  <a:lnTo>
                    <a:pt x="327075" y="24612"/>
                  </a:lnTo>
                  <a:lnTo>
                    <a:pt x="326974" y="24777"/>
                  </a:lnTo>
                  <a:lnTo>
                    <a:pt x="326936" y="25133"/>
                  </a:lnTo>
                  <a:lnTo>
                    <a:pt x="328726" y="30899"/>
                  </a:lnTo>
                  <a:lnTo>
                    <a:pt x="334505" y="32956"/>
                  </a:lnTo>
                  <a:lnTo>
                    <a:pt x="340829" y="31724"/>
                  </a:lnTo>
                  <a:lnTo>
                    <a:pt x="342341" y="29933"/>
                  </a:lnTo>
                  <a:lnTo>
                    <a:pt x="344322" y="27584"/>
                  </a:lnTo>
                  <a:lnTo>
                    <a:pt x="343992" y="26085"/>
                  </a:lnTo>
                  <a:lnTo>
                    <a:pt x="343890" y="25603"/>
                  </a:lnTo>
                  <a:lnTo>
                    <a:pt x="343789" y="25133"/>
                  </a:lnTo>
                  <a:lnTo>
                    <a:pt x="343674" y="24612"/>
                  </a:lnTo>
                  <a:lnTo>
                    <a:pt x="343598" y="24269"/>
                  </a:lnTo>
                  <a:lnTo>
                    <a:pt x="343522" y="23888"/>
                  </a:lnTo>
                  <a:lnTo>
                    <a:pt x="343395" y="23329"/>
                  </a:lnTo>
                  <a:lnTo>
                    <a:pt x="343319" y="22999"/>
                  </a:lnTo>
                  <a:lnTo>
                    <a:pt x="343255" y="22707"/>
                  </a:lnTo>
                  <a:lnTo>
                    <a:pt x="343128" y="22098"/>
                  </a:lnTo>
                  <a:lnTo>
                    <a:pt x="343014" y="21564"/>
                  </a:lnTo>
                  <a:lnTo>
                    <a:pt x="340791" y="20713"/>
                  </a:lnTo>
                  <a:lnTo>
                    <a:pt x="340791" y="27051"/>
                  </a:lnTo>
                  <a:lnTo>
                    <a:pt x="340283" y="28003"/>
                  </a:lnTo>
                  <a:lnTo>
                    <a:pt x="338416" y="29464"/>
                  </a:lnTo>
                  <a:lnTo>
                    <a:pt x="337058" y="29933"/>
                  </a:lnTo>
                  <a:lnTo>
                    <a:pt x="334416" y="29933"/>
                  </a:lnTo>
                  <a:lnTo>
                    <a:pt x="330428" y="25603"/>
                  </a:lnTo>
                  <a:lnTo>
                    <a:pt x="330835" y="24777"/>
                  </a:lnTo>
                  <a:lnTo>
                    <a:pt x="330923" y="24612"/>
                  </a:lnTo>
                  <a:lnTo>
                    <a:pt x="332994" y="22999"/>
                  </a:lnTo>
                  <a:lnTo>
                    <a:pt x="333235" y="22999"/>
                  </a:lnTo>
                  <a:lnTo>
                    <a:pt x="334086" y="22707"/>
                  </a:lnTo>
                  <a:lnTo>
                    <a:pt x="336892" y="22707"/>
                  </a:lnTo>
                  <a:lnTo>
                    <a:pt x="338048" y="22999"/>
                  </a:lnTo>
                  <a:lnTo>
                    <a:pt x="340791" y="27051"/>
                  </a:lnTo>
                  <a:lnTo>
                    <a:pt x="340791" y="20713"/>
                  </a:lnTo>
                  <a:lnTo>
                    <a:pt x="338493" y="19824"/>
                  </a:lnTo>
                  <a:lnTo>
                    <a:pt x="339331" y="19824"/>
                  </a:lnTo>
                  <a:lnTo>
                    <a:pt x="333260" y="19227"/>
                  </a:lnTo>
                  <a:lnTo>
                    <a:pt x="331508" y="17310"/>
                  </a:lnTo>
                  <a:lnTo>
                    <a:pt x="331597" y="16802"/>
                  </a:lnTo>
                  <a:lnTo>
                    <a:pt x="331876" y="16433"/>
                  </a:lnTo>
                  <a:lnTo>
                    <a:pt x="332727" y="15900"/>
                  </a:lnTo>
                  <a:lnTo>
                    <a:pt x="333717" y="15900"/>
                  </a:lnTo>
                  <a:lnTo>
                    <a:pt x="340385" y="17310"/>
                  </a:lnTo>
                  <a:lnTo>
                    <a:pt x="341591" y="15900"/>
                  </a:lnTo>
                  <a:lnTo>
                    <a:pt x="344081" y="12992"/>
                  </a:lnTo>
                  <a:lnTo>
                    <a:pt x="344716" y="12242"/>
                  </a:lnTo>
                  <a:lnTo>
                    <a:pt x="342519" y="5842"/>
                  </a:lnTo>
                  <a:lnTo>
                    <a:pt x="342468" y="5257"/>
                  </a:lnTo>
                  <a:lnTo>
                    <a:pt x="344220" y="5257"/>
                  </a:lnTo>
                  <a:lnTo>
                    <a:pt x="344601" y="5003"/>
                  </a:lnTo>
                  <a:lnTo>
                    <a:pt x="344970" y="4762"/>
                  </a:lnTo>
                  <a:lnTo>
                    <a:pt x="345274" y="3708"/>
                  </a:lnTo>
                  <a:close/>
                </a:path>
                <a:path w="650875" h="33655">
                  <a:moveTo>
                    <a:pt x="423316" y="2705"/>
                  </a:moveTo>
                  <a:lnTo>
                    <a:pt x="423075" y="2476"/>
                  </a:lnTo>
                  <a:lnTo>
                    <a:pt x="417283" y="2476"/>
                  </a:lnTo>
                  <a:lnTo>
                    <a:pt x="416953" y="2514"/>
                  </a:lnTo>
                  <a:lnTo>
                    <a:pt x="416547" y="2794"/>
                  </a:lnTo>
                  <a:lnTo>
                    <a:pt x="416382" y="3073"/>
                  </a:lnTo>
                  <a:lnTo>
                    <a:pt x="416344" y="3238"/>
                  </a:lnTo>
                  <a:lnTo>
                    <a:pt x="416369" y="3721"/>
                  </a:lnTo>
                  <a:lnTo>
                    <a:pt x="416953" y="4787"/>
                  </a:lnTo>
                  <a:lnTo>
                    <a:pt x="417715" y="5232"/>
                  </a:lnTo>
                  <a:lnTo>
                    <a:pt x="418884" y="5168"/>
                  </a:lnTo>
                  <a:lnTo>
                    <a:pt x="419303" y="5334"/>
                  </a:lnTo>
                  <a:lnTo>
                    <a:pt x="419531" y="5575"/>
                  </a:lnTo>
                  <a:lnTo>
                    <a:pt x="419646" y="5892"/>
                  </a:lnTo>
                  <a:lnTo>
                    <a:pt x="419646" y="24053"/>
                  </a:lnTo>
                  <a:lnTo>
                    <a:pt x="419874" y="24282"/>
                  </a:lnTo>
                  <a:lnTo>
                    <a:pt x="422986" y="24282"/>
                  </a:lnTo>
                  <a:lnTo>
                    <a:pt x="423202" y="24053"/>
                  </a:lnTo>
                  <a:lnTo>
                    <a:pt x="423316" y="2705"/>
                  </a:lnTo>
                  <a:close/>
                </a:path>
                <a:path w="650875" h="33655">
                  <a:moveTo>
                    <a:pt x="446862" y="8521"/>
                  </a:moveTo>
                  <a:lnTo>
                    <a:pt x="446214" y="6108"/>
                  </a:lnTo>
                  <a:lnTo>
                    <a:pt x="446138" y="5816"/>
                  </a:lnTo>
                  <a:lnTo>
                    <a:pt x="446062" y="5486"/>
                  </a:lnTo>
                  <a:lnTo>
                    <a:pt x="445935" y="5029"/>
                  </a:lnTo>
                  <a:lnTo>
                    <a:pt x="445312" y="2628"/>
                  </a:lnTo>
                  <a:lnTo>
                    <a:pt x="441998" y="2311"/>
                  </a:lnTo>
                  <a:lnTo>
                    <a:pt x="441998" y="11315"/>
                  </a:lnTo>
                  <a:lnTo>
                    <a:pt x="434086" y="11315"/>
                  </a:lnTo>
                  <a:lnTo>
                    <a:pt x="434035" y="8305"/>
                  </a:lnTo>
                  <a:lnTo>
                    <a:pt x="434403" y="7162"/>
                  </a:lnTo>
                  <a:lnTo>
                    <a:pt x="435762" y="5486"/>
                  </a:lnTo>
                  <a:lnTo>
                    <a:pt x="436587" y="5029"/>
                  </a:lnTo>
                  <a:lnTo>
                    <a:pt x="439229" y="5029"/>
                  </a:lnTo>
                  <a:lnTo>
                    <a:pt x="441998" y="11315"/>
                  </a:lnTo>
                  <a:lnTo>
                    <a:pt x="441998" y="2311"/>
                  </a:lnTo>
                  <a:lnTo>
                    <a:pt x="439496" y="2057"/>
                  </a:lnTo>
                  <a:lnTo>
                    <a:pt x="431126" y="6108"/>
                  </a:lnTo>
                  <a:lnTo>
                    <a:pt x="429539" y="15798"/>
                  </a:lnTo>
                  <a:lnTo>
                    <a:pt x="434238" y="23926"/>
                  </a:lnTo>
                  <a:lnTo>
                    <a:pt x="438429" y="23660"/>
                  </a:lnTo>
                  <a:lnTo>
                    <a:pt x="438670" y="23660"/>
                  </a:lnTo>
                  <a:lnTo>
                    <a:pt x="444690" y="23253"/>
                  </a:lnTo>
                  <a:lnTo>
                    <a:pt x="444957" y="23101"/>
                  </a:lnTo>
                  <a:lnTo>
                    <a:pt x="444906" y="20332"/>
                  </a:lnTo>
                  <a:lnTo>
                    <a:pt x="444792" y="20142"/>
                  </a:lnTo>
                  <a:lnTo>
                    <a:pt x="444614" y="19989"/>
                  </a:lnTo>
                  <a:lnTo>
                    <a:pt x="443179" y="19989"/>
                  </a:lnTo>
                  <a:lnTo>
                    <a:pt x="438505" y="23596"/>
                  </a:lnTo>
                  <a:lnTo>
                    <a:pt x="433209" y="21272"/>
                  </a:lnTo>
                  <a:lnTo>
                    <a:pt x="433743" y="15798"/>
                  </a:lnTo>
                  <a:lnTo>
                    <a:pt x="433832" y="14973"/>
                  </a:lnTo>
                  <a:lnTo>
                    <a:pt x="433933" y="14630"/>
                  </a:lnTo>
                  <a:lnTo>
                    <a:pt x="434200" y="14389"/>
                  </a:lnTo>
                  <a:lnTo>
                    <a:pt x="445655" y="14389"/>
                  </a:lnTo>
                  <a:lnTo>
                    <a:pt x="445947" y="14135"/>
                  </a:lnTo>
                  <a:lnTo>
                    <a:pt x="446405" y="11315"/>
                  </a:lnTo>
                  <a:lnTo>
                    <a:pt x="446862" y="8521"/>
                  </a:lnTo>
                  <a:close/>
                </a:path>
                <a:path w="650875" h="33655">
                  <a:moveTo>
                    <a:pt x="468058" y="17665"/>
                  </a:moveTo>
                  <a:lnTo>
                    <a:pt x="467944" y="11684"/>
                  </a:lnTo>
                  <a:lnTo>
                    <a:pt x="467042" y="63"/>
                  </a:lnTo>
                  <a:lnTo>
                    <a:pt x="459574" y="1879"/>
                  </a:lnTo>
                  <a:lnTo>
                    <a:pt x="456793" y="4457"/>
                  </a:lnTo>
                  <a:lnTo>
                    <a:pt x="456336" y="4876"/>
                  </a:lnTo>
                  <a:lnTo>
                    <a:pt x="456031" y="4787"/>
                  </a:lnTo>
                  <a:lnTo>
                    <a:pt x="455549" y="2781"/>
                  </a:lnTo>
                  <a:lnTo>
                    <a:pt x="454660" y="2209"/>
                  </a:lnTo>
                  <a:lnTo>
                    <a:pt x="452780" y="2527"/>
                  </a:lnTo>
                  <a:lnTo>
                    <a:pt x="452551" y="2781"/>
                  </a:lnTo>
                  <a:lnTo>
                    <a:pt x="452551" y="23812"/>
                  </a:lnTo>
                  <a:lnTo>
                    <a:pt x="452653" y="24104"/>
                  </a:lnTo>
                  <a:lnTo>
                    <a:pt x="452793" y="24257"/>
                  </a:lnTo>
                  <a:lnTo>
                    <a:pt x="453148" y="24447"/>
                  </a:lnTo>
                  <a:lnTo>
                    <a:pt x="455663" y="24295"/>
                  </a:lnTo>
                  <a:lnTo>
                    <a:pt x="455828" y="24206"/>
                  </a:lnTo>
                  <a:lnTo>
                    <a:pt x="456082" y="23939"/>
                  </a:lnTo>
                  <a:lnTo>
                    <a:pt x="456145" y="23761"/>
                  </a:lnTo>
                  <a:lnTo>
                    <a:pt x="456145" y="8343"/>
                  </a:lnTo>
                  <a:lnTo>
                    <a:pt x="456298" y="7975"/>
                  </a:lnTo>
                  <a:lnTo>
                    <a:pt x="458203" y="6019"/>
                  </a:lnTo>
                  <a:lnTo>
                    <a:pt x="463956" y="3035"/>
                  </a:lnTo>
                  <a:lnTo>
                    <a:pt x="463918" y="15354"/>
                  </a:lnTo>
                  <a:lnTo>
                    <a:pt x="463943" y="20637"/>
                  </a:lnTo>
                  <a:lnTo>
                    <a:pt x="464032" y="24053"/>
                  </a:lnTo>
                  <a:lnTo>
                    <a:pt x="464273" y="24295"/>
                  </a:lnTo>
                  <a:lnTo>
                    <a:pt x="467563" y="24295"/>
                  </a:lnTo>
                  <a:lnTo>
                    <a:pt x="467804" y="24079"/>
                  </a:lnTo>
                  <a:lnTo>
                    <a:pt x="468058" y="17665"/>
                  </a:lnTo>
                  <a:close/>
                </a:path>
                <a:path w="650875" h="33655">
                  <a:moveTo>
                    <a:pt x="487895" y="19596"/>
                  </a:moveTo>
                  <a:lnTo>
                    <a:pt x="486613" y="14033"/>
                  </a:lnTo>
                  <a:lnTo>
                    <a:pt x="482638" y="11506"/>
                  </a:lnTo>
                  <a:lnTo>
                    <a:pt x="478853" y="9740"/>
                  </a:lnTo>
                  <a:lnTo>
                    <a:pt x="478180" y="6502"/>
                  </a:lnTo>
                  <a:lnTo>
                    <a:pt x="478307" y="6184"/>
                  </a:lnTo>
                  <a:lnTo>
                    <a:pt x="478536" y="5930"/>
                  </a:lnTo>
                  <a:lnTo>
                    <a:pt x="480974" y="4546"/>
                  </a:lnTo>
                  <a:lnTo>
                    <a:pt x="486130" y="6756"/>
                  </a:lnTo>
                  <a:lnTo>
                    <a:pt x="486625" y="3594"/>
                  </a:lnTo>
                  <a:lnTo>
                    <a:pt x="486257" y="2984"/>
                  </a:lnTo>
                  <a:lnTo>
                    <a:pt x="480110" y="736"/>
                  </a:lnTo>
                  <a:lnTo>
                    <a:pt x="473176" y="2108"/>
                  </a:lnTo>
                  <a:lnTo>
                    <a:pt x="475132" y="13589"/>
                  </a:lnTo>
                  <a:lnTo>
                    <a:pt x="478409" y="14516"/>
                  </a:lnTo>
                  <a:lnTo>
                    <a:pt x="482625" y="15506"/>
                  </a:lnTo>
                  <a:lnTo>
                    <a:pt x="482955" y="15722"/>
                  </a:lnTo>
                  <a:lnTo>
                    <a:pt x="484314" y="17348"/>
                  </a:lnTo>
                  <a:lnTo>
                    <a:pt x="484479" y="18872"/>
                  </a:lnTo>
                  <a:lnTo>
                    <a:pt x="483692" y="20574"/>
                  </a:lnTo>
                  <a:lnTo>
                    <a:pt x="483489" y="21005"/>
                  </a:lnTo>
                  <a:lnTo>
                    <a:pt x="483158" y="21259"/>
                  </a:lnTo>
                  <a:lnTo>
                    <a:pt x="480047" y="21831"/>
                  </a:lnTo>
                  <a:lnTo>
                    <a:pt x="477545" y="21399"/>
                  </a:lnTo>
                  <a:lnTo>
                    <a:pt x="474814" y="19773"/>
                  </a:lnTo>
                  <a:lnTo>
                    <a:pt x="474535" y="19862"/>
                  </a:lnTo>
                  <a:lnTo>
                    <a:pt x="473443" y="22174"/>
                  </a:lnTo>
                  <a:lnTo>
                    <a:pt x="473417" y="22377"/>
                  </a:lnTo>
                  <a:lnTo>
                    <a:pt x="473544" y="22758"/>
                  </a:lnTo>
                  <a:lnTo>
                    <a:pt x="473659" y="22923"/>
                  </a:lnTo>
                  <a:lnTo>
                    <a:pt x="477939" y="25450"/>
                  </a:lnTo>
                  <a:lnTo>
                    <a:pt x="486981" y="26504"/>
                  </a:lnTo>
                  <a:lnTo>
                    <a:pt x="487895" y="19596"/>
                  </a:lnTo>
                  <a:close/>
                </a:path>
                <a:path w="650875" h="33655">
                  <a:moveTo>
                    <a:pt x="536714" y="24955"/>
                  </a:moveTo>
                  <a:lnTo>
                    <a:pt x="536003" y="23749"/>
                  </a:lnTo>
                  <a:lnTo>
                    <a:pt x="534250" y="20764"/>
                  </a:lnTo>
                  <a:lnTo>
                    <a:pt x="533831" y="20383"/>
                  </a:lnTo>
                  <a:lnTo>
                    <a:pt x="533400" y="20256"/>
                  </a:lnTo>
                  <a:lnTo>
                    <a:pt x="532422" y="20256"/>
                  </a:lnTo>
                  <a:lnTo>
                    <a:pt x="532180" y="20256"/>
                  </a:lnTo>
                  <a:lnTo>
                    <a:pt x="532180" y="20383"/>
                  </a:lnTo>
                  <a:lnTo>
                    <a:pt x="525957" y="23749"/>
                  </a:lnTo>
                  <a:lnTo>
                    <a:pt x="523722" y="20764"/>
                  </a:lnTo>
                  <a:lnTo>
                    <a:pt x="523684" y="20383"/>
                  </a:lnTo>
                  <a:lnTo>
                    <a:pt x="532180" y="20383"/>
                  </a:lnTo>
                  <a:lnTo>
                    <a:pt x="532180" y="20256"/>
                  </a:lnTo>
                  <a:lnTo>
                    <a:pt x="523671" y="20256"/>
                  </a:lnTo>
                  <a:lnTo>
                    <a:pt x="523227" y="15773"/>
                  </a:lnTo>
                  <a:lnTo>
                    <a:pt x="523341" y="14566"/>
                  </a:lnTo>
                  <a:lnTo>
                    <a:pt x="523481" y="14427"/>
                  </a:lnTo>
                  <a:lnTo>
                    <a:pt x="535419" y="14427"/>
                  </a:lnTo>
                  <a:lnTo>
                    <a:pt x="535762" y="14097"/>
                  </a:lnTo>
                  <a:lnTo>
                    <a:pt x="535698" y="11468"/>
                  </a:lnTo>
                  <a:lnTo>
                    <a:pt x="535660" y="9728"/>
                  </a:lnTo>
                  <a:lnTo>
                    <a:pt x="534428" y="5067"/>
                  </a:lnTo>
                  <a:lnTo>
                    <a:pt x="533781" y="2628"/>
                  </a:lnTo>
                  <a:lnTo>
                    <a:pt x="531787" y="1752"/>
                  </a:lnTo>
                  <a:lnTo>
                    <a:pt x="531787" y="8623"/>
                  </a:lnTo>
                  <a:lnTo>
                    <a:pt x="531710" y="10998"/>
                  </a:lnTo>
                  <a:lnTo>
                    <a:pt x="531241" y="11468"/>
                  </a:lnTo>
                  <a:lnTo>
                    <a:pt x="523989" y="11468"/>
                  </a:lnTo>
                  <a:lnTo>
                    <a:pt x="523405" y="10998"/>
                  </a:lnTo>
                  <a:lnTo>
                    <a:pt x="523430" y="8623"/>
                  </a:lnTo>
                  <a:lnTo>
                    <a:pt x="526211" y="5067"/>
                  </a:lnTo>
                  <a:lnTo>
                    <a:pt x="528942" y="5067"/>
                  </a:lnTo>
                  <a:lnTo>
                    <a:pt x="531787" y="8623"/>
                  </a:lnTo>
                  <a:lnTo>
                    <a:pt x="531787" y="1752"/>
                  </a:lnTo>
                  <a:lnTo>
                    <a:pt x="528485" y="292"/>
                  </a:lnTo>
                  <a:lnTo>
                    <a:pt x="517626" y="6350"/>
                  </a:lnTo>
                  <a:lnTo>
                    <a:pt x="518299" y="14097"/>
                  </a:lnTo>
                  <a:lnTo>
                    <a:pt x="518325" y="14427"/>
                  </a:lnTo>
                  <a:lnTo>
                    <a:pt x="518439" y="15773"/>
                  </a:lnTo>
                  <a:lnTo>
                    <a:pt x="523557" y="27012"/>
                  </a:lnTo>
                  <a:lnTo>
                    <a:pt x="536714" y="24955"/>
                  </a:lnTo>
                  <a:close/>
                </a:path>
                <a:path w="650875" h="33655">
                  <a:moveTo>
                    <a:pt x="546862" y="2882"/>
                  </a:moveTo>
                  <a:lnTo>
                    <a:pt x="546658" y="2654"/>
                  </a:lnTo>
                  <a:lnTo>
                    <a:pt x="544322" y="2336"/>
                  </a:lnTo>
                  <a:lnTo>
                    <a:pt x="538467" y="1689"/>
                  </a:lnTo>
                  <a:lnTo>
                    <a:pt x="540308" y="4762"/>
                  </a:lnTo>
                  <a:lnTo>
                    <a:pt x="540448" y="4902"/>
                  </a:lnTo>
                  <a:lnTo>
                    <a:pt x="540994" y="5168"/>
                  </a:lnTo>
                  <a:lnTo>
                    <a:pt x="541197" y="5181"/>
                  </a:lnTo>
                  <a:lnTo>
                    <a:pt x="542848" y="5257"/>
                  </a:lnTo>
                  <a:lnTo>
                    <a:pt x="543001" y="5321"/>
                  </a:lnTo>
                  <a:lnTo>
                    <a:pt x="543204" y="5524"/>
                  </a:lnTo>
                  <a:lnTo>
                    <a:pt x="543267" y="5676"/>
                  </a:lnTo>
                  <a:lnTo>
                    <a:pt x="543267" y="23596"/>
                  </a:lnTo>
                  <a:lnTo>
                    <a:pt x="543318" y="23888"/>
                  </a:lnTo>
                  <a:lnTo>
                    <a:pt x="543560" y="24193"/>
                  </a:lnTo>
                  <a:lnTo>
                    <a:pt x="543826" y="24307"/>
                  </a:lnTo>
                  <a:lnTo>
                    <a:pt x="546417" y="24218"/>
                  </a:lnTo>
                  <a:lnTo>
                    <a:pt x="546569" y="24155"/>
                  </a:lnTo>
                  <a:lnTo>
                    <a:pt x="546798" y="23914"/>
                  </a:lnTo>
                  <a:lnTo>
                    <a:pt x="546862" y="23761"/>
                  </a:lnTo>
                  <a:lnTo>
                    <a:pt x="546862" y="2882"/>
                  </a:lnTo>
                  <a:close/>
                </a:path>
                <a:path w="650875" h="33655">
                  <a:moveTo>
                    <a:pt x="568769" y="17576"/>
                  </a:moveTo>
                  <a:lnTo>
                    <a:pt x="564159" y="11658"/>
                  </a:lnTo>
                  <a:lnTo>
                    <a:pt x="561238" y="11137"/>
                  </a:lnTo>
                  <a:lnTo>
                    <a:pt x="558279" y="10160"/>
                  </a:lnTo>
                  <a:lnTo>
                    <a:pt x="557771" y="9753"/>
                  </a:lnTo>
                  <a:lnTo>
                    <a:pt x="557136" y="8661"/>
                  </a:lnTo>
                  <a:lnTo>
                    <a:pt x="557022" y="8026"/>
                  </a:lnTo>
                  <a:lnTo>
                    <a:pt x="557784" y="4013"/>
                  </a:lnTo>
                  <a:lnTo>
                    <a:pt x="562864" y="5130"/>
                  </a:lnTo>
                  <a:lnTo>
                    <a:pt x="564946" y="6045"/>
                  </a:lnTo>
                  <a:lnTo>
                    <a:pt x="565086" y="6045"/>
                  </a:lnTo>
                  <a:lnTo>
                    <a:pt x="565327" y="5969"/>
                  </a:lnTo>
                  <a:lnTo>
                    <a:pt x="567994" y="1206"/>
                  </a:lnTo>
                  <a:lnTo>
                    <a:pt x="559371" y="1676"/>
                  </a:lnTo>
                  <a:lnTo>
                    <a:pt x="552881" y="4025"/>
                  </a:lnTo>
                  <a:lnTo>
                    <a:pt x="552424" y="9486"/>
                  </a:lnTo>
                  <a:lnTo>
                    <a:pt x="557733" y="15113"/>
                  </a:lnTo>
                  <a:lnTo>
                    <a:pt x="563194" y="14668"/>
                  </a:lnTo>
                  <a:lnTo>
                    <a:pt x="563676" y="18059"/>
                  </a:lnTo>
                  <a:lnTo>
                    <a:pt x="558177" y="22072"/>
                  </a:lnTo>
                  <a:lnTo>
                    <a:pt x="553580" y="18288"/>
                  </a:lnTo>
                  <a:lnTo>
                    <a:pt x="553148" y="22364"/>
                  </a:lnTo>
                  <a:lnTo>
                    <a:pt x="559320" y="25387"/>
                  </a:lnTo>
                  <a:lnTo>
                    <a:pt x="567766" y="23368"/>
                  </a:lnTo>
                  <a:lnTo>
                    <a:pt x="568769" y="17576"/>
                  </a:lnTo>
                  <a:close/>
                </a:path>
                <a:path w="650875" h="33655">
                  <a:moveTo>
                    <a:pt x="603300" y="2743"/>
                  </a:moveTo>
                  <a:lnTo>
                    <a:pt x="603046" y="2489"/>
                  </a:lnTo>
                  <a:lnTo>
                    <a:pt x="599681" y="2489"/>
                  </a:lnTo>
                  <a:lnTo>
                    <a:pt x="599427" y="2743"/>
                  </a:lnTo>
                  <a:lnTo>
                    <a:pt x="599427" y="18427"/>
                  </a:lnTo>
                  <a:lnTo>
                    <a:pt x="599274" y="18808"/>
                  </a:lnTo>
                  <a:lnTo>
                    <a:pt x="597763" y="20281"/>
                  </a:lnTo>
                  <a:lnTo>
                    <a:pt x="596353" y="21094"/>
                  </a:lnTo>
                  <a:lnTo>
                    <a:pt x="594207" y="21666"/>
                  </a:lnTo>
                  <a:lnTo>
                    <a:pt x="593648" y="21602"/>
                  </a:lnTo>
                  <a:lnTo>
                    <a:pt x="592683" y="21107"/>
                  </a:lnTo>
                  <a:lnTo>
                    <a:pt x="592315" y="20688"/>
                  </a:lnTo>
                  <a:lnTo>
                    <a:pt x="590702" y="16383"/>
                  </a:lnTo>
                  <a:lnTo>
                    <a:pt x="591731" y="7632"/>
                  </a:lnTo>
                  <a:lnTo>
                    <a:pt x="591362" y="2679"/>
                  </a:lnTo>
                  <a:lnTo>
                    <a:pt x="591121" y="2463"/>
                  </a:lnTo>
                  <a:lnTo>
                    <a:pt x="587857" y="2552"/>
                  </a:lnTo>
                  <a:lnTo>
                    <a:pt x="587629" y="2794"/>
                  </a:lnTo>
                  <a:lnTo>
                    <a:pt x="587933" y="10833"/>
                  </a:lnTo>
                  <a:lnTo>
                    <a:pt x="587984" y="16002"/>
                  </a:lnTo>
                  <a:lnTo>
                    <a:pt x="587336" y="25768"/>
                  </a:lnTo>
                  <a:lnTo>
                    <a:pt x="594944" y="26403"/>
                  </a:lnTo>
                  <a:lnTo>
                    <a:pt x="598906" y="22313"/>
                  </a:lnTo>
                  <a:lnTo>
                    <a:pt x="599186" y="22212"/>
                  </a:lnTo>
                  <a:lnTo>
                    <a:pt x="599478" y="22263"/>
                  </a:lnTo>
                  <a:lnTo>
                    <a:pt x="599630" y="22390"/>
                  </a:lnTo>
                  <a:lnTo>
                    <a:pt x="599757" y="22644"/>
                  </a:lnTo>
                  <a:lnTo>
                    <a:pt x="600075" y="24053"/>
                  </a:lnTo>
                  <a:lnTo>
                    <a:pt x="600925" y="24701"/>
                  </a:lnTo>
                  <a:lnTo>
                    <a:pt x="602576" y="24561"/>
                  </a:lnTo>
                  <a:lnTo>
                    <a:pt x="602830" y="24434"/>
                  </a:lnTo>
                  <a:lnTo>
                    <a:pt x="603199" y="24028"/>
                  </a:lnTo>
                  <a:lnTo>
                    <a:pt x="603300" y="23774"/>
                  </a:lnTo>
                  <a:lnTo>
                    <a:pt x="603300" y="2743"/>
                  </a:lnTo>
                  <a:close/>
                </a:path>
                <a:path w="650875" h="33655">
                  <a:moveTo>
                    <a:pt x="626249" y="23964"/>
                  </a:moveTo>
                  <a:lnTo>
                    <a:pt x="626237" y="317"/>
                  </a:lnTo>
                  <a:lnTo>
                    <a:pt x="620737" y="1104"/>
                  </a:lnTo>
                  <a:lnTo>
                    <a:pt x="615086" y="4165"/>
                  </a:lnTo>
                  <a:lnTo>
                    <a:pt x="614705" y="4381"/>
                  </a:lnTo>
                  <a:lnTo>
                    <a:pt x="614438" y="4279"/>
                  </a:lnTo>
                  <a:lnTo>
                    <a:pt x="613791" y="2806"/>
                  </a:lnTo>
                  <a:lnTo>
                    <a:pt x="612978" y="2324"/>
                  </a:lnTo>
                  <a:lnTo>
                    <a:pt x="611517" y="2476"/>
                  </a:lnTo>
                  <a:lnTo>
                    <a:pt x="611263" y="2616"/>
                  </a:lnTo>
                  <a:lnTo>
                    <a:pt x="610882" y="3048"/>
                  </a:lnTo>
                  <a:lnTo>
                    <a:pt x="610768" y="3327"/>
                  </a:lnTo>
                  <a:lnTo>
                    <a:pt x="610768" y="24079"/>
                  </a:lnTo>
                  <a:lnTo>
                    <a:pt x="610997" y="24295"/>
                  </a:lnTo>
                  <a:lnTo>
                    <a:pt x="614413" y="24295"/>
                  </a:lnTo>
                  <a:lnTo>
                    <a:pt x="614641" y="24066"/>
                  </a:lnTo>
                  <a:lnTo>
                    <a:pt x="614641" y="8343"/>
                  </a:lnTo>
                  <a:lnTo>
                    <a:pt x="614743" y="8077"/>
                  </a:lnTo>
                  <a:lnTo>
                    <a:pt x="616407" y="6134"/>
                  </a:lnTo>
                  <a:lnTo>
                    <a:pt x="618299" y="5245"/>
                  </a:lnTo>
                  <a:lnTo>
                    <a:pt x="620610" y="5181"/>
                  </a:lnTo>
                  <a:lnTo>
                    <a:pt x="621068" y="5219"/>
                  </a:lnTo>
                  <a:lnTo>
                    <a:pt x="621690" y="5511"/>
                  </a:lnTo>
                  <a:lnTo>
                    <a:pt x="622033" y="5829"/>
                  </a:lnTo>
                  <a:lnTo>
                    <a:pt x="622160" y="6032"/>
                  </a:lnTo>
                  <a:lnTo>
                    <a:pt x="622388" y="6692"/>
                  </a:lnTo>
                  <a:lnTo>
                    <a:pt x="622388" y="22834"/>
                  </a:lnTo>
                  <a:lnTo>
                    <a:pt x="622427" y="23228"/>
                  </a:lnTo>
                  <a:lnTo>
                    <a:pt x="622706" y="23774"/>
                  </a:lnTo>
                  <a:lnTo>
                    <a:pt x="623176" y="24168"/>
                  </a:lnTo>
                  <a:lnTo>
                    <a:pt x="623557" y="24307"/>
                  </a:lnTo>
                  <a:lnTo>
                    <a:pt x="623773" y="24333"/>
                  </a:lnTo>
                  <a:lnTo>
                    <a:pt x="626033" y="24193"/>
                  </a:lnTo>
                  <a:lnTo>
                    <a:pt x="626249" y="23964"/>
                  </a:lnTo>
                  <a:close/>
                </a:path>
                <a:path w="650875" h="33655">
                  <a:moveTo>
                    <a:pt x="650608" y="1663"/>
                  </a:moveTo>
                  <a:lnTo>
                    <a:pt x="644486" y="1854"/>
                  </a:lnTo>
                  <a:lnTo>
                    <a:pt x="644486" y="10045"/>
                  </a:lnTo>
                  <a:lnTo>
                    <a:pt x="644067" y="11061"/>
                  </a:lnTo>
                  <a:lnTo>
                    <a:pt x="642581" y="12560"/>
                  </a:lnTo>
                  <a:lnTo>
                    <a:pt x="641565" y="12979"/>
                  </a:lnTo>
                  <a:lnTo>
                    <a:pt x="639445" y="12979"/>
                  </a:lnTo>
                  <a:lnTo>
                    <a:pt x="638441" y="12560"/>
                  </a:lnTo>
                  <a:lnTo>
                    <a:pt x="636943" y="11061"/>
                  </a:lnTo>
                  <a:lnTo>
                    <a:pt x="636524" y="10045"/>
                  </a:lnTo>
                  <a:lnTo>
                    <a:pt x="636625" y="7950"/>
                  </a:lnTo>
                  <a:lnTo>
                    <a:pt x="639470" y="5118"/>
                  </a:lnTo>
                  <a:lnTo>
                    <a:pt x="641540" y="5118"/>
                  </a:lnTo>
                  <a:lnTo>
                    <a:pt x="644486" y="10045"/>
                  </a:lnTo>
                  <a:lnTo>
                    <a:pt x="644486" y="1854"/>
                  </a:lnTo>
                  <a:lnTo>
                    <a:pt x="639305" y="1993"/>
                  </a:lnTo>
                  <a:lnTo>
                    <a:pt x="631863" y="3886"/>
                  </a:lnTo>
                  <a:lnTo>
                    <a:pt x="632155" y="3886"/>
                  </a:lnTo>
                  <a:lnTo>
                    <a:pt x="631494" y="8991"/>
                  </a:lnTo>
                  <a:lnTo>
                    <a:pt x="631380" y="9829"/>
                  </a:lnTo>
                  <a:lnTo>
                    <a:pt x="635203" y="14693"/>
                  </a:lnTo>
                  <a:lnTo>
                    <a:pt x="635215" y="15024"/>
                  </a:lnTo>
                  <a:lnTo>
                    <a:pt x="633425" y="17526"/>
                  </a:lnTo>
                  <a:lnTo>
                    <a:pt x="632155" y="18846"/>
                  </a:lnTo>
                  <a:lnTo>
                    <a:pt x="631863" y="18846"/>
                  </a:lnTo>
                  <a:lnTo>
                    <a:pt x="634326" y="21945"/>
                  </a:lnTo>
                  <a:lnTo>
                    <a:pt x="634326" y="22263"/>
                  </a:lnTo>
                  <a:lnTo>
                    <a:pt x="634060" y="22555"/>
                  </a:lnTo>
                  <a:lnTo>
                    <a:pt x="632790" y="29438"/>
                  </a:lnTo>
                  <a:lnTo>
                    <a:pt x="632688" y="29997"/>
                  </a:lnTo>
                  <a:lnTo>
                    <a:pt x="640067" y="32829"/>
                  </a:lnTo>
                  <a:lnTo>
                    <a:pt x="648106" y="30492"/>
                  </a:lnTo>
                  <a:lnTo>
                    <a:pt x="648144" y="29997"/>
                  </a:lnTo>
                  <a:lnTo>
                    <a:pt x="648271" y="28359"/>
                  </a:lnTo>
                  <a:lnTo>
                    <a:pt x="648360" y="27038"/>
                  </a:lnTo>
                  <a:lnTo>
                    <a:pt x="648474" y="25603"/>
                  </a:lnTo>
                  <a:lnTo>
                    <a:pt x="648563" y="24269"/>
                  </a:lnTo>
                  <a:lnTo>
                    <a:pt x="648677" y="22745"/>
                  </a:lnTo>
                  <a:lnTo>
                    <a:pt x="648639" y="22263"/>
                  </a:lnTo>
                  <a:lnTo>
                    <a:pt x="647103" y="19329"/>
                  </a:lnTo>
                  <a:lnTo>
                    <a:pt x="645972" y="19329"/>
                  </a:lnTo>
                  <a:lnTo>
                    <a:pt x="645972" y="27038"/>
                  </a:lnTo>
                  <a:lnTo>
                    <a:pt x="645477" y="27990"/>
                  </a:lnTo>
                  <a:lnTo>
                    <a:pt x="643597" y="29438"/>
                  </a:lnTo>
                  <a:lnTo>
                    <a:pt x="641959" y="29997"/>
                  </a:lnTo>
                  <a:lnTo>
                    <a:pt x="639876" y="29997"/>
                  </a:lnTo>
                  <a:lnTo>
                    <a:pt x="635520" y="25603"/>
                  </a:lnTo>
                  <a:lnTo>
                    <a:pt x="636028" y="24650"/>
                  </a:lnTo>
                  <a:lnTo>
                    <a:pt x="637832" y="23253"/>
                  </a:lnTo>
                  <a:lnTo>
                    <a:pt x="638390" y="23025"/>
                  </a:lnTo>
                  <a:lnTo>
                    <a:pt x="639203" y="22745"/>
                  </a:lnTo>
                  <a:lnTo>
                    <a:pt x="642099" y="22745"/>
                  </a:lnTo>
                  <a:lnTo>
                    <a:pt x="645972" y="27038"/>
                  </a:lnTo>
                  <a:lnTo>
                    <a:pt x="645972" y="19329"/>
                  </a:lnTo>
                  <a:lnTo>
                    <a:pt x="637108" y="19329"/>
                  </a:lnTo>
                  <a:lnTo>
                    <a:pt x="636574" y="18846"/>
                  </a:lnTo>
                  <a:lnTo>
                    <a:pt x="636587" y="17818"/>
                  </a:lnTo>
                  <a:lnTo>
                    <a:pt x="637501" y="16002"/>
                  </a:lnTo>
                  <a:lnTo>
                    <a:pt x="639051" y="16002"/>
                  </a:lnTo>
                  <a:lnTo>
                    <a:pt x="644906" y="16852"/>
                  </a:lnTo>
                  <a:lnTo>
                    <a:pt x="646176" y="16002"/>
                  </a:lnTo>
                  <a:lnTo>
                    <a:pt x="650328" y="13195"/>
                  </a:lnTo>
                  <a:lnTo>
                    <a:pt x="650252" y="12979"/>
                  </a:lnTo>
                  <a:lnTo>
                    <a:pt x="647573" y="5803"/>
                  </a:lnTo>
                  <a:lnTo>
                    <a:pt x="647458" y="5524"/>
                  </a:lnTo>
                  <a:lnTo>
                    <a:pt x="647623" y="5270"/>
                  </a:lnTo>
                  <a:lnTo>
                    <a:pt x="648792" y="5270"/>
                  </a:lnTo>
                  <a:lnTo>
                    <a:pt x="649224" y="5118"/>
                  </a:lnTo>
                  <a:lnTo>
                    <a:pt x="650189" y="4457"/>
                  </a:lnTo>
                  <a:lnTo>
                    <a:pt x="650328" y="4203"/>
                  </a:lnTo>
                  <a:lnTo>
                    <a:pt x="650582" y="1993"/>
                  </a:lnTo>
                  <a:lnTo>
                    <a:pt x="650608" y="1663"/>
                  </a:lnTo>
                  <a:close/>
                </a:path>
              </a:pathLst>
            </a:custGeom>
            <a:solidFill>
              <a:srgbClr val="5378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295131" y="3193884"/>
              <a:ext cx="212725" cy="99060"/>
            </a:xfrm>
            <a:custGeom>
              <a:avLst/>
              <a:gdLst/>
              <a:ahLst/>
              <a:cxnLst/>
              <a:rect l="l" t="t" r="r" b="b"/>
              <a:pathLst>
                <a:path w="212725" h="99060">
                  <a:moveTo>
                    <a:pt x="67462" y="61747"/>
                  </a:moveTo>
                  <a:lnTo>
                    <a:pt x="66535" y="61074"/>
                  </a:lnTo>
                  <a:lnTo>
                    <a:pt x="59321" y="57670"/>
                  </a:lnTo>
                  <a:lnTo>
                    <a:pt x="50393" y="55905"/>
                  </a:lnTo>
                  <a:lnTo>
                    <a:pt x="41414" y="55968"/>
                  </a:lnTo>
                  <a:lnTo>
                    <a:pt x="34048" y="58077"/>
                  </a:lnTo>
                  <a:lnTo>
                    <a:pt x="28041" y="61264"/>
                  </a:lnTo>
                  <a:lnTo>
                    <a:pt x="32410" y="67195"/>
                  </a:lnTo>
                  <a:lnTo>
                    <a:pt x="38430" y="64897"/>
                  </a:lnTo>
                  <a:lnTo>
                    <a:pt x="45567" y="62179"/>
                  </a:lnTo>
                  <a:lnTo>
                    <a:pt x="52146" y="60312"/>
                  </a:lnTo>
                  <a:lnTo>
                    <a:pt x="58839" y="59893"/>
                  </a:lnTo>
                  <a:lnTo>
                    <a:pt x="66319" y="61506"/>
                  </a:lnTo>
                  <a:lnTo>
                    <a:pt x="67398" y="61887"/>
                  </a:lnTo>
                  <a:lnTo>
                    <a:pt x="67462" y="61747"/>
                  </a:lnTo>
                  <a:close/>
                </a:path>
                <a:path w="212725" h="99060">
                  <a:moveTo>
                    <a:pt x="67995" y="45808"/>
                  </a:moveTo>
                  <a:lnTo>
                    <a:pt x="24980" y="24409"/>
                  </a:lnTo>
                  <a:lnTo>
                    <a:pt x="14960" y="23964"/>
                  </a:lnTo>
                  <a:lnTo>
                    <a:pt x="6248" y="26581"/>
                  </a:lnTo>
                  <a:lnTo>
                    <a:pt x="0" y="30276"/>
                  </a:lnTo>
                  <a:lnTo>
                    <a:pt x="1816" y="37020"/>
                  </a:lnTo>
                  <a:lnTo>
                    <a:pt x="12014" y="40068"/>
                  </a:lnTo>
                  <a:lnTo>
                    <a:pt x="15671" y="40119"/>
                  </a:lnTo>
                  <a:lnTo>
                    <a:pt x="19304" y="39128"/>
                  </a:lnTo>
                  <a:lnTo>
                    <a:pt x="32169" y="36855"/>
                  </a:lnTo>
                  <a:lnTo>
                    <a:pt x="44513" y="37261"/>
                  </a:lnTo>
                  <a:lnTo>
                    <a:pt x="56349" y="40322"/>
                  </a:lnTo>
                  <a:lnTo>
                    <a:pt x="67868" y="46101"/>
                  </a:lnTo>
                  <a:lnTo>
                    <a:pt x="67995" y="45808"/>
                  </a:lnTo>
                  <a:close/>
                </a:path>
                <a:path w="212725" h="99060">
                  <a:moveTo>
                    <a:pt x="69608" y="29565"/>
                  </a:moveTo>
                  <a:lnTo>
                    <a:pt x="43916" y="431"/>
                  </a:lnTo>
                  <a:lnTo>
                    <a:pt x="42100" y="0"/>
                  </a:lnTo>
                  <a:lnTo>
                    <a:pt x="40360" y="469"/>
                  </a:lnTo>
                  <a:lnTo>
                    <a:pt x="38455" y="2082"/>
                  </a:lnTo>
                  <a:lnTo>
                    <a:pt x="38290" y="2362"/>
                  </a:lnTo>
                  <a:lnTo>
                    <a:pt x="37096" y="9334"/>
                  </a:lnTo>
                  <a:lnTo>
                    <a:pt x="46431" y="11303"/>
                  </a:lnTo>
                  <a:lnTo>
                    <a:pt x="50990" y="13182"/>
                  </a:lnTo>
                  <a:lnTo>
                    <a:pt x="60553" y="17119"/>
                  </a:lnTo>
                  <a:lnTo>
                    <a:pt x="63347" y="21463"/>
                  </a:lnTo>
                  <a:lnTo>
                    <a:pt x="69507" y="29616"/>
                  </a:lnTo>
                  <a:close/>
                </a:path>
                <a:path w="212725" h="99060">
                  <a:moveTo>
                    <a:pt x="123863" y="89306"/>
                  </a:moveTo>
                  <a:lnTo>
                    <a:pt x="123736" y="88861"/>
                  </a:lnTo>
                  <a:lnTo>
                    <a:pt x="114249" y="87274"/>
                  </a:lnTo>
                  <a:lnTo>
                    <a:pt x="105435" y="84493"/>
                  </a:lnTo>
                  <a:lnTo>
                    <a:pt x="97129" y="80492"/>
                  </a:lnTo>
                  <a:lnTo>
                    <a:pt x="89052" y="75044"/>
                  </a:lnTo>
                  <a:lnTo>
                    <a:pt x="88747" y="75044"/>
                  </a:lnTo>
                  <a:lnTo>
                    <a:pt x="80975" y="80594"/>
                  </a:lnTo>
                  <a:lnTo>
                    <a:pt x="72593" y="84531"/>
                  </a:lnTo>
                  <a:lnTo>
                    <a:pt x="63614" y="87325"/>
                  </a:lnTo>
                  <a:lnTo>
                    <a:pt x="53416" y="89344"/>
                  </a:lnTo>
                  <a:lnTo>
                    <a:pt x="53416" y="89484"/>
                  </a:lnTo>
                  <a:lnTo>
                    <a:pt x="88950" y="83362"/>
                  </a:lnTo>
                  <a:lnTo>
                    <a:pt x="89281" y="83362"/>
                  </a:lnTo>
                  <a:lnTo>
                    <a:pt x="97713" y="86995"/>
                  </a:lnTo>
                  <a:lnTo>
                    <a:pt x="106070" y="89141"/>
                  </a:lnTo>
                  <a:lnTo>
                    <a:pt x="114693" y="89966"/>
                  </a:lnTo>
                  <a:lnTo>
                    <a:pt x="123583" y="89471"/>
                  </a:lnTo>
                  <a:lnTo>
                    <a:pt x="123863" y="89306"/>
                  </a:lnTo>
                  <a:close/>
                </a:path>
                <a:path w="212725" h="99060">
                  <a:moveTo>
                    <a:pt x="212217" y="97447"/>
                  </a:moveTo>
                  <a:lnTo>
                    <a:pt x="196507" y="94996"/>
                  </a:lnTo>
                  <a:lnTo>
                    <a:pt x="181648" y="90652"/>
                  </a:lnTo>
                  <a:lnTo>
                    <a:pt x="167652" y="84099"/>
                  </a:lnTo>
                  <a:lnTo>
                    <a:pt x="154889" y="75222"/>
                  </a:lnTo>
                  <a:lnTo>
                    <a:pt x="154292" y="74980"/>
                  </a:lnTo>
                  <a:lnTo>
                    <a:pt x="141262" y="84162"/>
                  </a:lnTo>
                  <a:lnTo>
                    <a:pt x="127063" y="90728"/>
                  </a:lnTo>
                  <a:lnTo>
                    <a:pt x="112001" y="95084"/>
                  </a:lnTo>
                  <a:lnTo>
                    <a:pt x="96507" y="97459"/>
                  </a:lnTo>
                  <a:lnTo>
                    <a:pt x="96659" y="97840"/>
                  </a:lnTo>
                  <a:lnTo>
                    <a:pt x="111607" y="98704"/>
                  </a:lnTo>
                  <a:lnTo>
                    <a:pt x="126187" y="97485"/>
                  </a:lnTo>
                  <a:lnTo>
                    <a:pt x="140347" y="94018"/>
                  </a:lnTo>
                  <a:lnTo>
                    <a:pt x="154190" y="88023"/>
                  </a:lnTo>
                  <a:lnTo>
                    <a:pt x="168541" y="93980"/>
                  </a:lnTo>
                  <a:lnTo>
                    <a:pt x="182486" y="97409"/>
                  </a:lnTo>
                  <a:lnTo>
                    <a:pt x="196913" y="98653"/>
                  </a:lnTo>
                  <a:lnTo>
                    <a:pt x="212077" y="97967"/>
                  </a:lnTo>
                  <a:lnTo>
                    <a:pt x="212217" y="97447"/>
                  </a:lnTo>
                  <a:close/>
                </a:path>
              </a:pathLst>
            </a:custGeom>
            <a:solidFill>
              <a:srgbClr val="4A7AA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/>
          <p:nvPr/>
        </p:nvSpPr>
        <p:spPr>
          <a:xfrm>
            <a:off x="9513366" y="5045964"/>
            <a:ext cx="2077085" cy="253365"/>
          </a:xfrm>
          <a:custGeom>
            <a:avLst/>
            <a:gdLst/>
            <a:ahLst/>
            <a:cxnLst/>
            <a:rect l="l" t="t" r="r" b="b"/>
            <a:pathLst>
              <a:path w="2077084" h="253364">
                <a:moveTo>
                  <a:pt x="53390" y="0"/>
                </a:moveTo>
                <a:lnTo>
                  <a:pt x="12966" y="16040"/>
                </a:lnTo>
                <a:lnTo>
                  <a:pt x="0" y="68808"/>
                </a:lnTo>
                <a:lnTo>
                  <a:pt x="0" y="184213"/>
                </a:lnTo>
                <a:lnTo>
                  <a:pt x="7297" y="227661"/>
                </a:lnTo>
                <a:lnTo>
                  <a:pt x="40563" y="252019"/>
                </a:lnTo>
                <a:lnTo>
                  <a:pt x="53390" y="253022"/>
                </a:lnTo>
                <a:lnTo>
                  <a:pt x="66211" y="252019"/>
                </a:lnTo>
                <a:lnTo>
                  <a:pt x="99482" y="227661"/>
                </a:lnTo>
                <a:lnTo>
                  <a:pt x="101353" y="222161"/>
                </a:lnTo>
                <a:lnTo>
                  <a:pt x="47421" y="222161"/>
                </a:lnTo>
                <a:lnTo>
                  <a:pt x="42799" y="221030"/>
                </a:lnTo>
                <a:lnTo>
                  <a:pt x="30861" y="194081"/>
                </a:lnTo>
                <a:lnTo>
                  <a:pt x="30861" y="58940"/>
                </a:lnTo>
                <a:lnTo>
                  <a:pt x="31448" y="51744"/>
                </a:lnTo>
                <a:lnTo>
                  <a:pt x="31483" y="51320"/>
                </a:lnTo>
                <a:lnTo>
                  <a:pt x="32715" y="45974"/>
                </a:lnTo>
                <a:lnTo>
                  <a:pt x="34150" y="40627"/>
                </a:lnTo>
                <a:lnTo>
                  <a:pt x="36410" y="36817"/>
                </a:lnTo>
                <a:lnTo>
                  <a:pt x="39497" y="34556"/>
                </a:lnTo>
                <a:lnTo>
                  <a:pt x="42799" y="32092"/>
                </a:lnTo>
                <a:lnTo>
                  <a:pt x="47421" y="30861"/>
                </a:lnTo>
                <a:lnTo>
                  <a:pt x="101353" y="30861"/>
                </a:lnTo>
                <a:lnTo>
                  <a:pt x="99482" y="25360"/>
                </a:lnTo>
                <a:lnTo>
                  <a:pt x="93814" y="16040"/>
                </a:lnTo>
                <a:lnTo>
                  <a:pt x="86423" y="9022"/>
                </a:lnTo>
                <a:lnTo>
                  <a:pt x="77222" y="4010"/>
                </a:lnTo>
                <a:lnTo>
                  <a:pt x="66211" y="1002"/>
                </a:lnTo>
                <a:lnTo>
                  <a:pt x="53390" y="0"/>
                </a:lnTo>
                <a:close/>
              </a:path>
              <a:path w="2077084" h="253364">
                <a:moveTo>
                  <a:pt x="106768" y="149656"/>
                </a:moveTo>
                <a:lnTo>
                  <a:pt x="75907" y="149656"/>
                </a:lnTo>
                <a:lnTo>
                  <a:pt x="75907" y="194081"/>
                </a:lnTo>
                <a:lnTo>
                  <a:pt x="75236" y="201277"/>
                </a:lnTo>
                <a:lnTo>
                  <a:pt x="75196" y="201701"/>
                </a:lnTo>
                <a:lnTo>
                  <a:pt x="73748" y="207048"/>
                </a:lnTo>
                <a:lnTo>
                  <a:pt x="72517" y="212394"/>
                </a:lnTo>
                <a:lnTo>
                  <a:pt x="70256" y="216306"/>
                </a:lnTo>
                <a:lnTo>
                  <a:pt x="66967" y="218770"/>
                </a:lnTo>
                <a:lnTo>
                  <a:pt x="63881" y="221030"/>
                </a:lnTo>
                <a:lnTo>
                  <a:pt x="59347" y="222161"/>
                </a:lnTo>
                <a:lnTo>
                  <a:pt x="101353" y="222161"/>
                </a:lnTo>
                <a:lnTo>
                  <a:pt x="103530" y="215760"/>
                </a:lnTo>
                <a:lnTo>
                  <a:pt x="105888" y="201701"/>
                </a:lnTo>
                <a:lnTo>
                  <a:pt x="105959" y="201277"/>
                </a:lnTo>
                <a:lnTo>
                  <a:pt x="106768" y="184213"/>
                </a:lnTo>
                <a:lnTo>
                  <a:pt x="106768" y="149656"/>
                </a:lnTo>
                <a:close/>
              </a:path>
              <a:path w="2077084" h="253364">
                <a:moveTo>
                  <a:pt x="101353" y="30861"/>
                </a:moveTo>
                <a:lnTo>
                  <a:pt x="59347" y="30861"/>
                </a:lnTo>
                <a:lnTo>
                  <a:pt x="63881" y="32092"/>
                </a:lnTo>
                <a:lnTo>
                  <a:pt x="66967" y="34556"/>
                </a:lnTo>
                <a:lnTo>
                  <a:pt x="70256" y="36817"/>
                </a:lnTo>
                <a:lnTo>
                  <a:pt x="72517" y="40627"/>
                </a:lnTo>
                <a:lnTo>
                  <a:pt x="73748" y="45974"/>
                </a:lnTo>
                <a:lnTo>
                  <a:pt x="75196" y="51320"/>
                </a:lnTo>
                <a:lnTo>
                  <a:pt x="75907" y="58940"/>
                </a:lnTo>
                <a:lnTo>
                  <a:pt x="75907" y="103365"/>
                </a:lnTo>
                <a:lnTo>
                  <a:pt x="106768" y="103365"/>
                </a:lnTo>
                <a:lnTo>
                  <a:pt x="106768" y="68808"/>
                </a:lnTo>
                <a:lnTo>
                  <a:pt x="105959" y="51744"/>
                </a:lnTo>
                <a:lnTo>
                  <a:pt x="103530" y="37261"/>
                </a:lnTo>
                <a:lnTo>
                  <a:pt x="101353" y="30861"/>
                </a:lnTo>
                <a:close/>
              </a:path>
              <a:path w="2077084" h="253364">
                <a:moveTo>
                  <a:pt x="175729" y="0"/>
                </a:moveTo>
                <a:lnTo>
                  <a:pt x="135305" y="16040"/>
                </a:lnTo>
                <a:lnTo>
                  <a:pt x="123232" y="51320"/>
                </a:lnTo>
                <a:lnTo>
                  <a:pt x="123161" y="51744"/>
                </a:lnTo>
                <a:lnTo>
                  <a:pt x="122351" y="68808"/>
                </a:lnTo>
                <a:lnTo>
                  <a:pt x="122351" y="184213"/>
                </a:lnTo>
                <a:lnTo>
                  <a:pt x="129638" y="227661"/>
                </a:lnTo>
                <a:lnTo>
                  <a:pt x="162902" y="252019"/>
                </a:lnTo>
                <a:lnTo>
                  <a:pt x="175729" y="253022"/>
                </a:lnTo>
                <a:lnTo>
                  <a:pt x="188550" y="252019"/>
                </a:lnTo>
                <a:lnTo>
                  <a:pt x="221821" y="227661"/>
                </a:lnTo>
                <a:lnTo>
                  <a:pt x="223692" y="222161"/>
                </a:lnTo>
                <a:lnTo>
                  <a:pt x="169760" y="222161"/>
                </a:lnTo>
                <a:lnTo>
                  <a:pt x="165138" y="221030"/>
                </a:lnTo>
                <a:lnTo>
                  <a:pt x="153200" y="194081"/>
                </a:lnTo>
                <a:lnTo>
                  <a:pt x="153200" y="58940"/>
                </a:lnTo>
                <a:lnTo>
                  <a:pt x="153787" y="51744"/>
                </a:lnTo>
                <a:lnTo>
                  <a:pt x="153822" y="51320"/>
                </a:lnTo>
                <a:lnTo>
                  <a:pt x="155054" y="45974"/>
                </a:lnTo>
                <a:lnTo>
                  <a:pt x="156489" y="40627"/>
                </a:lnTo>
                <a:lnTo>
                  <a:pt x="158750" y="36817"/>
                </a:lnTo>
                <a:lnTo>
                  <a:pt x="161836" y="34556"/>
                </a:lnTo>
                <a:lnTo>
                  <a:pt x="165138" y="32092"/>
                </a:lnTo>
                <a:lnTo>
                  <a:pt x="169760" y="30861"/>
                </a:lnTo>
                <a:lnTo>
                  <a:pt x="223692" y="30861"/>
                </a:lnTo>
                <a:lnTo>
                  <a:pt x="221821" y="25360"/>
                </a:lnTo>
                <a:lnTo>
                  <a:pt x="216154" y="16040"/>
                </a:lnTo>
                <a:lnTo>
                  <a:pt x="208762" y="9022"/>
                </a:lnTo>
                <a:lnTo>
                  <a:pt x="199561" y="4010"/>
                </a:lnTo>
                <a:lnTo>
                  <a:pt x="188550" y="1002"/>
                </a:lnTo>
                <a:lnTo>
                  <a:pt x="175729" y="0"/>
                </a:lnTo>
                <a:close/>
              </a:path>
              <a:path w="2077084" h="253364">
                <a:moveTo>
                  <a:pt x="223692" y="30861"/>
                </a:moveTo>
                <a:lnTo>
                  <a:pt x="181698" y="30861"/>
                </a:lnTo>
                <a:lnTo>
                  <a:pt x="186220" y="32092"/>
                </a:lnTo>
                <a:lnTo>
                  <a:pt x="189306" y="34556"/>
                </a:lnTo>
                <a:lnTo>
                  <a:pt x="192595" y="36817"/>
                </a:lnTo>
                <a:lnTo>
                  <a:pt x="194856" y="40627"/>
                </a:lnTo>
                <a:lnTo>
                  <a:pt x="196088" y="45974"/>
                </a:lnTo>
                <a:lnTo>
                  <a:pt x="197535" y="51320"/>
                </a:lnTo>
                <a:lnTo>
                  <a:pt x="198247" y="58940"/>
                </a:lnTo>
                <a:lnTo>
                  <a:pt x="198247" y="194081"/>
                </a:lnTo>
                <a:lnTo>
                  <a:pt x="197575" y="201277"/>
                </a:lnTo>
                <a:lnTo>
                  <a:pt x="197535" y="201701"/>
                </a:lnTo>
                <a:lnTo>
                  <a:pt x="196088" y="207048"/>
                </a:lnTo>
                <a:lnTo>
                  <a:pt x="194856" y="212394"/>
                </a:lnTo>
                <a:lnTo>
                  <a:pt x="192595" y="216306"/>
                </a:lnTo>
                <a:lnTo>
                  <a:pt x="189306" y="218770"/>
                </a:lnTo>
                <a:lnTo>
                  <a:pt x="186220" y="221030"/>
                </a:lnTo>
                <a:lnTo>
                  <a:pt x="181698" y="222161"/>
                </a:lnTo>
                <a:lnTo>
                  <a:pt x="223692" y="222161"/>
                </a:lnTo>
                <a:lnTo>
                  <a:pt x="225869" y="215760"/>
                </a:lnTo>
                <a:lnTo>
                  <a:pt x="228227" y="201701"/>
                </a:lnTo>
                <a:lnTo>
                  <a:pt x="228298" y="201277"/>
                </a:lnTo>
                <a:lnTo>
                  <a:pt x="229108" y="184213"/>
                </a:lnTo>
                <a:lnTo>
                  <a:pt x="229108" y="68808"/>
                </a:lnTo>
                <a:lnTo>
                  <a:pt x="228298" y="51744"/>
                </a:lnTo>
                <a:lnTo>
                  <a:pt x="225869" y="37261"/>
                </a:lnTo>
                <a:lnTo>
                  <a:pt x="223692" y="30861"/>
                </a:lnTo>
                <a:close/>
              </a:path>
              <a:path w="2077084" h="253364">
                <a:moveTo>
                  <a:pt x="317652" y="3086"/>
                </a:moveTo>
                <a:lnTo>
                  <a:pt x="274447" y="3086"/>
                </a:lnTo>
                <a:lnTo>
                  <a:pt x="238658" y="249936"/>
                </a:lnTo>
                <a:lnTo>
                  <a:pt x="269519" y="249936"/>
                </a:lnTo>
                <a:lnTo>
                  <a:pt x="275691" y="200253"/>
                </a:lnTo>
                <a:lnTo>
                  <a:pt x="345994" y="200253"/>
                </a:lnTo>
                <a:lnTo>
                  <a:pt x="341560" y="169405"/>
                </a:lnTo>
                <a:lnTo>
                  <a:pt x="279692" y="169405"/>
                </a:lnTo>
                <a:lnTo>
                  <a:pt x="296049" y="39192"/>
                </a:lnTo>
                <a:lnTo>
                  <a:pt x="322842" y="39192"/>
                </a:lnTo>
                <a:lnTo>
                  <a:pt x="317652" y="3086"/>
                </a:lnTo>
                <a:close/>
              </a:path>
              <a:path w="2077084" h="253364">
                <a:moveTo>
                  <a:pt x="345994" y="200253"/>
                </a:moveTo>
                <a:lnTo>
                  <a:pt x="316103" y="200253"/>
                </a:lnTo>
                <a:lnTo>
                  <a:pt x="322275" y="249936"/>
                </a:lnTo>
                <a:lnTo>
                  <a:pt x="353136" y="249936"/>
                </a:lnTo>
                <a:lnTo>
                  <a:pt x="345994" y="200253"/>
                </a:lnTo>
                <a:close/>
              </a:path>
              <a:path w="2077084" h="253364">
                <a:moveTo>
                  <a:pt x="322842" y="39192"/>
                </a:moveTo>
                <a:lnTo>
                  <a:pt x="296049" y="39192"/>
                </a:lnTo>
                <a:lnTo>
                  <a:pt x="312407" y="169405"/>
                </a:lnTo>
                <a:lnTo>
                  <a:pt x="341560" y="169405"/>
                </a:lnTo>
                <a:lnTo>
                  <a:pt x="322842" y="39192"/>
                </a:lnTo>
                <a:close/>
              </a:path>
              <a:path w="2077084" h="253364">
                <a:moveTo>
                  <a:pt x="414083" y="0"/>
                </a:moveTo>
                <a:lnTo>
                  <a:pt x="373659" y="16040"/>
                </a:lnTo>
                <a:lnTo>
                  <a:pt x="361575" y="51320"/>
                </a:lnTo>
                <a:lnTo>
                  <a:pt x="361504" y="51744"/>
                </a:lnTo>
                <a:lnTo>
                  <a:pt x="360692" y="68808"/>
                </a:lnTo>
                <a:lnTo>
                  <a:pt x="360692" y="184213"/>
                </a:lnTo>
                <a:lnTo>
                  <a:pt x="367990" y="227661"/>
                </a:lnTo>
                <a:lnTo>
                  <a:pt x="401255" y="252019"/>
                </a:lnTo>
                <a:lnTo>
                  <a:pt x="414083" y="253022"/>
                </a:lnTo>
                <a:lnTo>
                  <a:pt x="426904" y="252019"/>
                </a:lnTo>
                <a:lnTo>
                  <a:pt x="460174" y="227661"/>
                </a:lnTo>
                <a:lnTo>
                  <a:pt x="462045" y="222161"/>
                </a:lnTo>
                <a:lnTo>
                  <a:pt x="408114" y="222161"/>
                </a:lnTo>
                <a:lnTo>
                  <a:pt x="403491" y="221030"/>
                </a:lnTo>
                <a:lnTo>
                  <a:pt x="391553" y="194081"/>
                </a:lnTo>
                <a:lnTo>
                  <a:pt x="391553" y="58940"/>
                </a:lnTo>
                <a:lnTo>
                  <a:pt x="392141" y="51744"/>
                </a:lnTo>
                <a:lnTo>
                  <a:pt x="392176" y="51320"/>
                </a:lnTo>
                <a:lnTo>
                  <a:pt x="393407" y="45974"/>
                </a:lnTo>
                <a:lnTo>
                  <a:pt x="394843" y="40627"/>
                </a:lnTo>
                <a:lnTo>
                  <a:pt x="397103" y="36817"/>
                </a:lnTo>
                <a:lnTo>
                  <a:pt x="400189" y="34556"/>
                </a:lnTo>
                <a:lnTo>
                  <a:pt x="403491" y="32092"/>
                </a:lnTo>
                <a:lnTo>
                  <a:pt x="408114" y="30861"/>
                </a:lnTo>
                <a:lnTo>
                  <a:pt x="462045" y="30861"/>
                </a:lnTo>
                <a:lnTo>
                  <a:pt x="460174" y="25360"/>
                </a:lnTo>
                <a:lnTo>
                  <a:pt x="454507" y="16040"/>
                </a:lnTo>
                <a:lnTo>
                  <a:pt x="447116" y="9022"/>
                </a:lnTo>
                <a:lnTo>
                  <a:pt x="437915" y="4010"/>
                </a:lnTo>
                <a:lnTo>
                  <a:pt x="426904" y="1002"/>
                </a:lnTo>
                <a:lnTo>
                  <a:pt x="414083" y="0"/>
                </a:lnTo>
                <a:close/>
              </a:path>
              <a:path w="2077084" h="253364">
                <a:moveTo>
                  <a:pt x="467461" y="149656"/>
                </a:moveTo>
                <a:lnTo>
                  <a:pt x="436600" y="149656"/>
                </a:lnTo>
                <a:lnTo>
                  <a:pt x="436600" y="194081"/>
                </a:lnTo>
                <a:lnTo>
                  <a:pt x="435928" y="201277"/>
                </a:lnTo>
                <a:lnTo>
                  <a:pt x="435889" y="201701"/>
                </a:lnTo>
                <a:lnTo>
                  <a:pt x="434441" y="207048"/>
                </a:lnTo>
                <a:lnTo>
                  <a:pt x="433209" y="212394"/>
                </a:lnTo>
                <a:lnTo>
                  <a:pt x="430949" y="216306"/>
                </a:lnTo>
                <a:lnTo>
                  <a:pt x="427659" y="218770"/>
                </a:lnTo>
                <a:lnTo>
                  <a:pt x="424573" y="221030"/>
                </a:lnTo>
                <a:lnTo>
                  <a:pt x="420039" y="222161"/>
                </a:lnTo>
                <a:lnTo>
                  <a:pt x="462045" y="222161"/>
                </a:lnTo>
                <a:lnTo>
                  <a:pt x="464223" y="215760"/>
                </a:lnTo>
                <a:lnTo>
                  <a:pt x="466580" y="201701"/>
                </a:lnTo>
                <a:lnTo>
                  <a:pt x="466651" y="201277"/>
                </a:lnTo>
                <a:lnTo>
                  <a:pt x="467461" y="184213"/>
                </a:lnTo>
                <a:lnTo>
                  <a:pt x="467461" y="149656"/>
                </a:lnTo>
                <a:close/>
              </a:path>
              <a:path w="2077084" h="253364">
                <a:moveTo>
                  <a:pt x="462045" y="30861"/>
                </a:moveTo>
                <a:lnTo>
                  <a:pt x="420039" y="30861"/>
                </a:lnTo>
                <a:lnTo>
                  <a:pt x="424573" y="32092"/>
                </a:lnTo>
                <a:lnTo>
                  <a:pt x="427659" y="34556"/>
                </a:lnTo>
                <a:lnTo>
                  <a:pt x="430949" y="36817"/>
                </a:lnTo>
                <a:lnTo>
                  <a:pt x="433209" y="40627"/>
                </a:lnTo>
                <a:lnTo>
                  <a:pt x="434441" y="45974"/>
                </a:lnTo>
                <a:lnTo>
                  <a:pt x="435889" y="51320"/>
                </a:lnTo>
                <a:lnTo>
                  <a:pt x="436600" y="58940"/>
                </a:lnTo>
                <a:lnTo>
                  <a:pt x="436600" y="103365"/>
                </a:lnTo>
                <a:lnTo>
                  <a:pt x="467461" y="103365"/>
                </a:lnTo>
                <a:lnTo>
                  <a:pt x="467461" y="68808"/>
                </a:lnTo>
                <a:lnTo>
                  <a:pt x="466651" y="51744"/>
                </a:lnTo>
                <a:lnTo>
                  <a:pt x="464223" y="37261"/>
                </a:lnTo>
                <a:lnTo>
                  <a:pt x="462045" y="30861"/>
                </a:lnTo>
                <a:close/>
              </a:path>
              <a:path w="2077084" h="253364">
                <a:moveTo>
                  <a:pt x="513892" y="3086"/>
                </a:moveTo>
                <a:lnTo>
                  <a:pt x="483044" y="3086"/>
                </a:lnTo>
                <a:lnTo>
                  <a:pt x="483044" y="249936"/>
                </a:lnTo>
                <a:lnTo>
                  <a:pt x="513892" y="249936"/>
                </a:lnTo>
                <a:lnTo>
                  <a:pt x="513892" y="141935"/>
                </a:lnTo>
                <a:lnTo>
                  <a:pt x="595350" y="141935"/>
                </a:lnTo>
                <a:lnTo>
                  <a:pt x="595350" y="111086"/>
                </a:lnTo>
                <a:lnTo>
                  <a:pt x="513892" y="111086"/>
                </a:lnTo>
                <a:lnTo>
                  <a:pt x="513892" y="3086"/>
                </a:lnTo>
                <a:close/>
              </a:path>
              <a:path w="2077084" h="253364">
                <a:moveTo>
                  <a:pt x="595350" y="141935"/>
                </a:moveTo>
                <a:lnTo>
                  <a:pt x="564502" y="141935"/>
                </a:lnTo>
                <a:lnTo>
                  <a:pt x="564502" y="249936"/>
                </a:lnTo>
                <a:lnTo>
                  <a:pt x="595350" y="249936"/>
                </a:lnTo>
                <a:lnTo>
                  <a:pt x="595350" y="141935"/>
                </a:lnTo>
                <a:close/>
              </a:path>
              <a:path w="2077084" h="253364">
                <a:moveTo>
                  <a:pt x="595350" y="3086"/>
                </a:moveTo>
                <a:lnTo>
                  <a:pt x="564502" y="3086"/>
                </a:lnTo>
                <a:lnTo>
                  <a:pt x="564502" y="111086"/>
                </a:lnTo>
                <a:lnTo>
                  <a:pt x="595350" y="111086"/>
                </a:lnTo>
                <a:lnTo>
                  <a:pt x="595350" y="3086"/>
                </a:lnTo>
                <a:close/>
              </a:path>
              <a:path w="2077084" h="253364">
                <a:moveTo>
                  <a:pt x="641654" y="3086"/>
                </a:moveTo>
                <a:lnTo>
                  <a:pt x="610806" y="3086"/>
                </a:lnTo>
                <a:lnTo>
                  <a:pt x="610806" y="249936"/>
                </a:lnTo>
                <a:lnTo>
                  <a:pt x="641654" y="249936"/>
                </a:lnTo>
                <a:lnTo>
                  <a:pt x="641654" y="3086"/>
                </a:lnTo>
                <a:close/>
              </a:path>
              <a:path w="2077084" h="253364">
                <a:moveTo>
                  <a:pt x="688060" y="3086"/>
                </a:moveTo>
                <a:lnTo>
                  <a:pt x="657212" y="3086"/>
                </a:lnTo>
                <a:lnTo>
                  <a:pt x="657212" y="249936"/>
                </a:lnTo>
                <a:lnTo>
                  <a:pt x="688060" y="249936"/>
                </a:lnTo>
                <a:lnTo>
                  <a:pt x="688060" y="85471"/>
                </a:lnTo>
                <a:lnTo>
                  <a:pt x="718876" y="85471"/>
                </a:lnTo>
                <a:lnTo>
                  <a:pt x="688060" y="3086"/>
                </a:lnTo>
                <a:close/>
              </a:path>
              <a:path w="2077084" h="253364">
                <a:moveTo>
                  <a:pt x="718876" y="85471"/>
                </a:moveTo>
                <a:lnTo>
                  <a:pt x="688060" y="85471"/>
                </a:lnTo>
                <a:lnTo>
                  <a:pt x="749465" y="249936"/>
                </a:lnTo>
                <a:lnTo>
                  <a:pt x="780326" y="249936"/>
                </a:lnTo>
                <a:lnTo>
                  <a:pt x="780326" y="167246"/>
                </a:lnTo>
                <a:lnTo>
                  <a:pt x="749465" y="167246"/>
                </a:lnTo>
                <a:lnTo>
                  <a:pt x="718876" y="85471"/>
                </a:lnTo>
                <a:close/>
              </a:path>
              <a:path w="2077084" h="253364">
                <a:moveTo>
                  <a:pt x="780326" y="3086"/>
                </a:moveTo>
                <a:lnTo>
                  <a:pt x="749465" y="3086"/>
                </a:lnTo>
                <a:lnTo>
                  <a:pt x="749465" y="167246"/>
                </a:lnTo>
                <a:lnTo>
                  <a:pt x="780326" y="167246"/>
                </a:lnTo>
                <a:lnTo>
                  <a:pt x="780326" y="3086"/>
                </a:lnTo>
                <a:close/>
              </a:path>
              <a:path w="2077084" h="253364">
                <a:moveTo>
                  <a:pt x="849198" y="0"/>
                </a:moveTo>
                <a:lnTo>
                  <a:pt x="808786" y="16662"/>
                </a:lnTo>
                <a:lnTo>
                  <a:pt x="795820" y="68808"/>
                </a:lnTo>
                <a:lnTo>
                  <a:pt x="795820" y="184213"/>
                </a:lnTo>
                <a:lnTo>
                  <a:pt x="802415" y="227142"/>
                </a:lnTo>
                <a:lnTo>
                  <a:pt x="832716" y="252000"/>
                </a:lnTo>
                <a:lnTo>
                  <a:pt x="844270" y="253022"/>
                </a:lnTo>
                <a:lnTo>
                  <a:pt x="856066" y="251652"/>
                </a:lnTo>
                <a:lnTo>
                  <a:pt x="866479" y="247545"/>
                </a:lnTo>
                <a:lnTo>
                  <a:pt x="875506" y="240699"/>
                </a:lnTo>
                <a:lnTo>
                  <a:pt x="883145" y="231114"/>
                </a:lnTo>
                <a:lnTo>
                  <a:pt x="902589" y="231114"/>
                </a:lnTo>
                <a:lnTo>
                  <a:pt x="902589" y="222161"/>
                </a:lnTo>
                <a:lnTo>
                  <a:pt x="843241" y="222161"/>
                </a:lnTo>
                <a:lnTo>
                  <a:pt x="838606" y="221030"/>
                </a:lnTo>
                <a:lnTo>
                  <a:pt x="826681" y="194081"/>
                </a:lnTo>
                <a:lnTo>
                  <a:pt x="826681" y="58940"/>
                </a:lnTo>
                <a:lnTo>
                  <a:pt x="835317" y="34556"/>
                </a:lnTo>
                <a:lnTo>
                  <a:pt x="838606" y="32092"/>
                </a:lnTo>
                <a:lnTo>
                  <a:pt x="843241" y="30861"/>
                </a:lnTo>
                <a:lnTo>
                  <a:pt x="896807" y="30861"/>
                </a:lnTo>
                <a:lnTo>
                  <a:pt x="895120" y="26051"/>
                </a:lnTo>
                <a:lnTo>
                  <a:pt x="889317" y="16662"/>
                </a:lnTo>
                <a:lnTo>
                  <a:pt x="881952" y="9370"/>
                </a:lnTo>
                <a:lnTo>
                  <a:pt x="872810" y="4164"/>
                </a:lnTo>
                <a:lnTo>
                  <a:pt x="861892" y="1040"/>
                </a:lnTo>
                <a:lnTo>
                  <a:pt x="849198" y="0"/>
                </a:lnTo>
                <a:close/>
              </a:path>
              <a:path w="2077084" h="253364">
                <a:moveTo>
                  <a:pt x="902589" y="231114"/>
                </a:moveTo>
                <a:lnTo>
                  <a:pt x="883145" y="231114"/>
                </a:lnTo>
                <a:lnTo>
                  <a:pt x="887463" y="249936"/>
                </a:lnTo>
                <a:lnTo>
                  <a:pt x="902589" y="249936"/>
                </a:lnTo>
                <a:lnTo>
                  <a:pt x="902589" y="231114"/>
                </a:lnTo>
                <a:close/>
              </a:path>
              <a:path w="2077084" h="253364">
                <a:moveTo>
                  <a:pt x="902589" y="124040"/>
                </a:moveTo>
                <a:lnTo>
                  <a:pt x="849198" y="124040"/>
                </a:lnTo>
                <a:lnTo>
                  <a:pt x="849198" y="154901"/>
                </a:lnTo>
                <a:lnTo>
                  <a:pt x="871728" y="154901"/>
                </a:lnTo>
                <a:lnTo>
                  <a:pt x="871728" y="194081"/>
                </a:lnTo>
                <a:lnTo>
                  <a:pt x="871078" y="200915"/>
                </a:lnTo>
                <a:lnTo>
                  <a:pt x="871004" y="201701"/>
                </a:lnTo>
                <a:lnTo>
                  <a:pt x="869569" y="207048"/>
                </a:lnTo>
                <a:lnTo>
                  <a:pt x="868337" y="212394"/>
                </a:lnTo>
                <a:lnTo>
                  <a:pt x="866076" y="216306"/>
                </a:lnTo>
                <a:lnTo>
                  <a:pt x="862774" y="218770"/>
                </a:lnTo>
                <a:lnTo>
                  <a:pt x="859688" y="221030"/>
                </a:lnTo>
                <a:lnTo>
                  <a:pt x="855167" y="222161"/>
                </a:lnTo>
                <a:lnTo>
                  <a:pt x="902589" y="222161"/>
                </a:lnTo>
                <a:lnTo>
                  <a:pt x="902589" y="124040"/>
                </a:lnTo>
                <a:close/>
              </a:path>
              <a:path w="2077084" h="253364">
                <a:moveTo>
                  <a:pt x="896807" y="30861"/>
                </a:moveTo>
                <a:lnTo>
                  <a:pt x="855167" y="30861"/>
                </a:lnTo>
                <a:lnTo>
                  <a:pt x="859688" y="32092"/>
                </a:lnTo>
                <a:lnTo>
                  <a:pt x="862774" y="34556"/>
                </a:lnTo>
                <a:lnTo>
                  <a:pt x="866076" y="36817"/>
                </a:lnTo>
                <a:lnTo>
                  <a:pt x="868337" y="40627"/>
                </a:lnTo>
                <a:lnTo>
                  <a:pt x="869569" y="45974"/>
                </a:lnTo>
                <a:lnTo>
                  <a:pt x="871004" y="51320"/>
                </a:lnTo>
                <a:lnTo>
                  <a:pt x="871728" y="58940"/>
                </a:lnTo>
                <a:lnTo>
                  <a:pt x="871728" y="96266"/>
                </a:lnTo>
                <a:lnTo>
                  <a:pt x="902589" y="96266"/>
                </a:lnTo>
                <a:lnTo>
                  <a:pt x="902589" y="68808"/>
                </a:lnTo>
                <a:lnTo>
                  <a:pt x="901758" y="52125"/>
                </a:lnTo>
                <a:lnTo>
                  <a:pt x="899267" y="37872"/>
                </a:lnTo>
                <a:lnTo>
                  <a:pt x="896807" y="30861"/>
                </a:lnTo>
                <a:close/>
              </a:path>
              <a:path w="2077084" h="253364">
                <a:moveTo>
                  <a:pt x="1026160" y="0"/>
                </a:moveTo>
                <a:lnTo>
                  <a:pt x="1009802" y="0"/>
                </a:lnTo>
                <a:lnTo>
                  <a:pt x="918159" y="253022"/>
                </a:lnTo>
                <a:lnTo>
                  <a:pt x="934516" y="253022"/>
                </a:lnTo>
                <a:lnTo>
                  <a:pt x="1026160" y="0"/>
                </a:lnTo>
                <a:close/>
              </a:path>
              <a:path w="2077084" h="253364">
                <a:moveTo>
                  <a:pt x="1120394" y="3086"/>
                </a:moveTo>
                <a:lnTo>
                  <a:pt x="1041704" y="3086"/>
                </a:lnTo>
                <a:lnTo>
                  <a:pt x="1041704" y="249936"/>
                </a:lnTo>
                <a:lnTo>
                  <a:pt x="1120394" y="249936"/>
                </a:lnTo>
                <a:lnTo>
                  <a:pt x="1120394" y="219075"/>
                </a:lnTo>
                <a:lnTo>
                  <a:pt x="1072565" y="219075"/>
                </a:lnTo>
                <a:lnTo>
                  <a:pt x="1072565" y="141935"/>
                </a:lnTo>
                <a:lnTo>
                  <a:pt x="1120394" y="141935"/>
                </a:lnTo>
                <a:lnTo>
                  <a:pt x="1120394" y="111086"/>
                </a:lnTo>
                <a:lnTo>
                  <a:pt x="1072565" y="111086"/>
                </a:lnTo>
                <a:lnTo>
                  <a:pt x="1072565" y="33947"/>
                </a:lnTo>
                <a:lnTo>
                  <a:pt x="1120394" y="33947"/>
                </a:lnTo>
                <a:lnTo>
                  <a:pt x="1120394" y="3086"/>
                </a:lnTo>
                <a:close/>
              </a:path>
              <a:path w="2077084" h="253364">
                <a:moveTo>
                  <a:pt x="1187602" y="0"/>
                </a:moveTo>
                <a:lnTo>
                  <a:pt x="1147178" y="16040"/>
                </a:lnTo>
                <a:lnTo>
                  <a:pt x="1134211" y="68808"/>
                </a:lnTo>
                <a:lnTo>
                  <a:pt x="1134211" y="184213"/>
                </a:lnTo>
                <a:lnTo>
                  <a:pt x="1141503" y="227661"/>
                </a:lnTo>
                <a:lnTo>
                  <a:pt x="1174774" y="252019"/>
                </a:lnTo>
                <a:lnTo>
                  <a:pt x="1187602" y="253022"/>
                </a:lnTo>
                <a:lnTo>
                  <a:pt x="1200422" y="252019"/>
                </a:lnTo>
                <a:lnTo>
                  <a:pt x="1233688" y="227661"/>
                </a:lnTo>
                <a:lnTo>
                  <a:pt x="1235561" y="222161"/>
                </a:lnTo>
                <a:lnTo>
                  <a:pt x="1181633" y="222161"/>
                </a:lnTo>
                <a:lnTo>
                  <a:pt x="1176997" y="221030"/>
                </a:lnTo>
                <a:lnTo>
                  <a:pt x="1165072" y="194081"/>
                </a:lnTo>
                <a:lnTo>
                  <a:pt x="1165072" y="58940"/>
                </a:lnTo>
                <a:lnTo>
                  <a:pt x="1165648" y="51744"/>
                </a:lnTo>
                <a:lnTo>
                  <a:pt x="1165682" y="51320"/>
                </a:lnTo>
                <a:lnTo>
                  <a:pt x="1166926" y="45974"/>
                </a:lnTo>
                <a:lnTo>
                  <a:pt x="1168361" y="40627"/>
                </a:lnTo>
                <a:lnTo>
                  <a:pt x="1170622" y="36817"/>
                </a:lnTo>
                <a:lnTo>
                  <a:pt x="1173708" y="34556"/>
                </a:lnTo>
                <a:lnTo>
                  <a:pt x="1176997" y="32092"/>
                </a:lnTo>
                <a:lnTo>
                  <a:pt x="1181633" y="30861"/>
                </a:lnTo>
                <a:lnTo>
                  <a:pt x="1235561" y="30861"/>
                </a:lnTo>
                <a:lnTo>
                  <a:pt x="1233688" y="25360"/>
                </a:lnTo>
                <a:lnTo>
                  <a:pt x="1228013" y="16040"/>
                </a:lnTo>
                <a:lnTo>
                  <a:pt x="1220629" y="9022"/>
                </a:lnTo>
                <a:lnTo>
                  <a:pt x="1211432" y="4010"/>
                </a:lnTo>
                <a:lnTo>
                  <a:pt x="1200422" y="1002"/>
                </a:lnTo>
                <a:lnTo>
                  <a:pt x="1187602" y="0"/>
                </a:lnTo>
                <a:close/>
              </a:path>
              <a:path w="2077084" h="253364">
                <a:moveTo>
                  <a:pt x="1240980" y="149656"/>
                </a:moveTo>
                <a:lnTo>
                  <a:pt x="1210119" y="149656"/>
                </a:lnTo>
                <a:lnTo>
                  <a:pt x="1210119" y="194081"/>
                </a:lnTo>
                <a:lnTo>
                  <a:pt x="1209447" y="201277"/>
                </a:lnTo>
                <a:lnTo>
                  <a:pt x="1209408" y="201701"/>
                </a:lnTo>
                <a:lnTo>
                  <a:pt x="1207960" y="207048"/>
                </a:lnTo>
                <a:lnTo>
                  <a:pt x="1206728" y="212394"/>
                </a:lnTo>
                <a:lnTo>
                  <a:pt x="1204468" y="216306"/>
                </a:lnTo>
                <a:lnTo>
                  <a:pt x="1201178" y="218770"/>
                </a:lnTo>
                <a:lnTo>
                  <a:pt x="1198092" y="221030"/>
                </a:lnTo>
                <a:lnTo>
                  <a:pt x="1193558" y="222161"/>
                </a:lnTo>
                <a:lnTo>
                  <a:pt x="1235561" y="222161"/>
                </a:lnTo>
                <a:lnTo>
                  <a:pt x="1237740" y="215760"/>
                </a:lnTo>
                <a:lnTo>
                  <a:pt x="1240099" y="201701"/>
                </a:lnTo>
                <a:lnTo>
                  <a:pt x="1240170" y="201277"/>
                </a:lnTo>
                <a:lnTo>
                  <a:pt x="1240980" y="184213"/>
                </a:lnTo>
                <a:lnTo>
                  <a:pt x="1240980" y="149656"/>
                </a:lnTo>
                <a:close/>
              </a:path>
              <a:path w="2077084" h="253364">
                <a:moveTo>
                  <a:pt x="1235561" y="30861"/>
                </a:moveTo>
                <a:lnTo>
                  <a:pt x="1193558" y="30861"/>
                </a:lnTo>
                <a:lnTo>
                  <a:pt x="1198092" y="32092"/>
                </a:lnTo>
                <a:lnTo>
                  <a:pt x="1201178" y="34556"/>
                </a:lnTo>
                <a:lnTo>
                  <a:pt x="1204468" y="36817"/>
                </a:lnTo>
                <a:lnTo>
                  <a:pt x="1206728" y="40627"/>
                </a:lnTo>
                <a:lnTo>
                  <a:pt x="1207960" y="45974"/>
                </a:lnTo>
                <a:lnTo>
                  <a:pt x="1209408" y="51320"/>
                </a:lnTo>
                <a:lnTo>
                  <a:pt x="1210119" y="58940"/>
                </a:lnTo>
                <a:lnTo>
                  <a:pt x="1210119" y="103365"/>
                </a:lnTo>
                <a:lnTo>
                  <a:pt x="1240980" y="103365"/>
                </a:lnTo>
                <a:lnTo>
                  <a:pt x="1240980" y="68808"/>
                </a:lnTo>
                <a:lnTo>
                  <a:pt x="1240170" y="51744"/>
                </a:lnTo>
                <a:lnTo>
                  <a:pt x="1237740" y="37261"/>
                </a:lnTo>
                <a:lnTo>
                  <a:pt x="1235561" y="30861"/>
                </a:lnTo>
                <a:close/>
              </a:path>
              <a:path w="2077084" h="253364">
                <a:moveTo>
                  <a:pt x="1309941" y="0"/>
                </a:moveTo>
                <a:lnTo>
                  <a:pt x="1269517" y="16040"/>
                </a:lnTo>
                <a:lnTo>
                  <a:pt x="1256550" y="68808"/>
                </a:lnTo>
                <a:lnTo>
                  <a:pt x="1256550" y="184213"/>
                </a:lnTo>
                <a:lnTo>
                  <a:pt x="1263842" y="227661"/>
                </a:lnTo>
                <a:lnTo>
                  <a:pt x="1297113" y="252019"/>
                </a:lnTo>
                <a:lnTo>
                  <a:pt x="1309941" y="253022"/>
                </a:lnTo>
                <a:lnTo>
                  <a:pt x="1322761" y="252019"/>
                </a:lnTo>
                <a:lnTo>
                  <a:pt x="1356027" y="227661"/>
                </a:lnTo>
                <a:lnTo>
                  <a:pt x="1357900" y="222161"/>
                </a:lnTo>
                <a:lnTo>
                  <a:pt x="1303972" y="222161"/>
                </a:lnTo>
                <a:lnTo>
                  <a:pt x="1299337" y="221030"/>
                </a:lnTo>
                <a:lnTo>
                  <a:pt x="1287411" y="194081"/>
                </a:lnTo>
                <a:lnTo>
                  <a:pt x="1287411" y="58940"/>
                </a:lnTo>
                <a:lnTo>
                  <a:pt x="1287999" y="51744"/>
                </a:lnTo>
                <a:lnTo>
                  <a:pt x="1288034" y="51320"/>
                </a:lnTo>
                <a:lnTo>
                  <a:pt x="1289265" y="45974"/>
                </a:lnTo>
                <a:lnTo>
                  <a:pt x="1290701" y="40627"/>
                </a:lnTo>
                <a:lnTo>
                  <a:pt x="1292961" y="36817"/>
                </a:lnTo>
                <a:lnTo>
                  <a:pt x="1296047" y="34556"/>
                </a:lnTo>
                <a:lnTo>
                  <a:pt x="1299337" y="32092"/>
                </a:lnTo>
                <a:lnTo>
                  <a:pt x="1303972" y="30861"/>
                </a:lnTo>
                <a:lnTo>
                  <a:pt x="1357900" y="30861"/>
                </a:lnTo>
                <a:lnTo>
                  <a:pt x="1356027" y="25360"/>
                </a:lnTo>
                <a:lnTo>
                  <a:pt x="1350352" y="16040"/>
                </a:lnTo>
                <a:lnTo>
                  <a:pt x="1342968" y="9022"/>
                </a:lnTo>
                <a:lnTo>
                  <a:pt x="1333771" y="4010"/>
                </a:lnTo>
                <a:lnTo>
                  <a:pt x="1322761" y="1002"/>
                </a:lnTo>
                <a:lnTo>
                  <a:pt x="1309941" y="0"/>
                </a:lnTo>
                <a:close/>
              </a:path>
              <a:path w="2077084" h="253364">
                <a:moveTo>
                  <a:pt x="1357900" y="30861"/>
                </a:moveTo>
                <a:lnTo>
                  <a:pt x="1315897" y="30861"/>
                </a:lnTo>
                <a:lnTo>
                  <a:pt x="1320431" y="32092"/>
                </a:lnTo>
                <a:lnTo>
                  <a:pt x="1323517" y="34556"/>
                </a:lnTo>
                <a:lnTo>
                  <a:pt x="1326807" y="36817"/>
                </a:lnTo>
                <a:lnTo>
                  <a:pt x="1329067" y="40627"/>
                </a:lnTo>
                <a:lnTo>
                  <a:pt x="1330299" y="45974"/>
                </a:lnTo>
                <a:lnTo>
                  <a:pt x="1331747" y="51320"/>
                </a:lnTo>
                <a:lnTo>
                  <a:pt x="1332458" y="58940"/>
                </a:lnTo>
                <a:lnTo>
                  <a:pt x="1332458" y="194081"/>
                </a:lnTo>
                <a:lnTo>
                  <a:pt x="1331786" y="201277"/>
                </a:lnTo>
                <a:lnTo>
                  <a:pt x="1331747" y="201701"/>
                </a:lnTo>
                <a:lnTo>
                  <a:pt x="1330299" y="207048"/>
                </a:lnTo>
                <a:lnTo>
                  <a:pt x="1329067" y="212394"/>
                </a:lnTo>
                <a:lnTo>
                  <a:pt x="1326807" y="216306"/>
                </a:lnTo>
                <a:lnTo>
                  <a:pt x="1323517" y="218770"/>
                </a:lnTo>
                <a:lnTo>
                  <a:pt x="1320431" y="221030"/>
                </a:lnTo>
                <a:lnTo>
                  <a:pt x="1315897" y="222161"/>
                </a:lnTo>
                <a:lnTo>
                  <a:pt x="1357900" y="222161"/>
                </a:lnTo>
                <a:lnTo>
                  <a:pt x="1360079" y="215760"/>
                </a:lnTo>
                <a:lnTo>
                  <a:pt x="1362438" y="201701"/>
                </a:lnTo>
                <a:lnTo>
                  <a:pt x="1362509" y="201277"/>
                </a:lnTo>
                <a:lnTo>
                  <a:pt x="1363319" y="184213"/>
                </a:lnTo>
                <a:lnTo>
                  <a:pt x="1363319" y="68808"/>
                </a:lnTo>
                <a:lnTo>
                  <a:pt x="1362509" y="51744"/>
                </a:lnTo>
                <a:lnTo>
                  <a:pt x="1360079" y="37261"/>
                </a:lnTo>
                <a:lnTo>
                  <a:pt x="1357900" y="30861"/>
                </a:lnTo>
                <a:close/>
              </a:path>
              <a:path w="2077084" h="253364">
                <a:moveTo>
                  <a:pt x="1408239" y="165696"/>
                </a:moveTo>
                <a:lnTo>
                  <a:pt x="1377391" y="165696"/>
                </a:lnTo>
                <a:lnTo>
                  <a:pt x="1377418" y="166928"/>
                </a:lnTo>
                <a:lnTo>
                  <a:pt x="1377545" y="172694"/>
                </a:lnTo>
                <a:lnTo>
                  <a:pt x="1377633" y="176707"/>
                </a:lnTo>
                <a:lnTo>
                  <a:pt x="1377738" y="181475"/>
                </a:lnTo>
                <a:lnTo>
                  <a:pt x="1378703" y="194448"/>
                </a:lnTo>
                <a:lnTo>
                  <a:pt x="1378780" y="195475"/>
                </a:lnTo>
                <a:lnTo>
                  <a:pt x="1380514" y="207698"/>
                </a:lnTo>
                <a:lnTo>
                  <a:pt x="1382870" y="217843"/>
                </a:lnTo>
                <a:lnTo>
                  <a:pt x="1382941" y="218147"/>
                </a:lnTo>
                <a:lnTo>
                  <a:pt x="1407088" y="248505"/>
                </a:lnTo>
                <a:lnTo>
                  <a:pt x="1433233" y="253022"/>
                </a:lnTo>
                <a:lnTo>
                  <a:pt x="1445596" y="252000"/>
                </a:lnTo>
                <a:lnTo>
                  <a:pt x="1477209" y="227546"/>
                </a:lnTo>
                <a:lnTo>
                  <a:pt x="1479094" y="222161"/>
                </a:lnTo>
                <a:lnTo>
                  <a:pt x="1426857" y="222161"/>
                </a:lnTo>
                <a:lnTo>
                  <a:pt x="1421930" y="220726"/>
                </a:lnTo>
                <a:lnTo>
                  <a:pt x="1408625" y="181475"/>
                </a:lnTo>
                <a:lnTo>
                  <a:pt x="1408486" y="178618"/>
                </a:lnTo>
                <a:lnTo>
                  <a:pt x="1408394" y="176707"/>
                </a:lnTo>
                <a:lnTo>
                  <a:pt x="1408289" y="169246"/>
                </a:lnTo>
                <a:lnTo>
                  <a:pt x="1408239" y="165696"/>
                </a:lnTo>
                <a:close/>
              </a:path>
              <a:path w="2077084" h="253364">
                <a:moveTo>
                  <a:pt x="1430159" y="0"/>
                </a:moveTo>
                <a:lnTo>
                  <a:pt x="1391577" y="15735"/>
                </a:lnTo>
                <a:lnTo>
                  <a:pt x="1379823" y="45648"/>
                </a:lnTo>
                <a:lnTo>
                  <a:pt x="1379718" y="46167"/>
                </a:lnTo>
                <a:lnTo>
                  <a:pt x="1378927" y="59550"/>
                </a:lnTo>
                <a:lnTo>
                  <a:pt x="1379215" y="67053"/>
                </a:lnTo>
                <a:lnTo>
                  <a:pt x="1379275" y="68634"/>
                </a:lnTo>
                <a:lnTo>
                  <a:pt x="1394843" y="109426"/>
                </a:lnTo>
                <a:lnTo>
                  <a:pt x="1430045" y="140500"/>
                </a:lnTo>
                <a:lnTo>
                  <a:pt x="1436319" y="146151"/>
                </a:lnTo>
                <a:lnTo>
                  <a:pt x="1444967" y="155625"/>
                </a:lnTo>
                <a:lnTo>
                  <a:pt x="1448155" y="160972"/>
                </a:lnTo>
                <a:lnTo>
                  <a:pt x="1450213" y="166928"/>
                </a:lnTo>
                <a:lnTo>
                  <a:pt x="1452270" y="172694"/>
                </a:lnTo>
                <a:lnTo>
                  <a:pt x="1453299" y="179997"/>
                </a:lnTo>
                <a:lnTo>
                  <a:pt x="1453299" y="188836"/>
                </a:lnTo>
                <a:lnTo>
                  <a:pt x="1453114" y="194448"/>
                </a:lnTo>
                <a:lnTo>
                  <a:pt x="1453008" y="197654"/>
                </a:lnTo>
                <a:lnTo>
                  <a:pt x="1440649" y="222161"/>
                </a:lnTo>
                <a:lnTo>
                  <a:pt x="1479094" y="222161"/>
                </a:lnTo>
                <a:lnTo>
                  <a:pt x="1481062" y="216536"/>
                </a:lnTo>
                <a:lnTo>
                  <a:pt x="1483376" y="203633"/>
                </a:lnTo>
                <a:lnTo>
                  <a:pt x="1484147" y="188836"/>
                </a:lnTo>
                <a:lnTo>
                  <a:pt x="1483898" y="181475"/>
                </a:lnTo>
                <a:lnTo>
                  <a:pt x="1472117" y="139704"/>
                </a:lnTo>
                <a:lnTo>
                  <a:pt x="1438795" y="106768"/>
                </a:lnTo>
                <a:lnTo>
                  <a:pt x="1431620" y="101018"/>
                </a:lnTo>
                <a:lnTo>
                  <a:pt x="1410212" y="67053"/>
                </a:lnTo>
                <a:lnTo>
                  <a:pt x="1409788" y="59550"/>
                </a:lnTo>
                <a:lnTo>
                  <a:pt x="1409788" y="49060"/>
                </a:lnTo>
                <a:lnTo>
                  <a:pt x="1411439" y="41656"/>
                </a:lnTo>
                <a:lnTo>
                  <a:pt x="1418018" y="33020"/>
                </a:lnTo>
                <a:lnTo>
                  <a:pt x="1423162" y="30861"/>
                </a:lnTo>
                <a:lnTo>
                  <a:pt x="1476073" y="30861"/>
                </a:lnTo>
                <a:lnTo>
                  <a:pt x="1475318" y="28462"/>
                </a:lnTo>
                <a:lnTo>
                  <a:pt x="1469644" y="18199"/>
                </a:lnTo>
                <a:lnTo>
                  <a:pt x="1462433" y="10238"/>
                </a:lnTo>
                <a:lnTo>
                  <a:pt x="1453449" y="4551"/>
                </a:lnTo>
                <a:lnTo>
                  <a:pt x="1442692" y="1138"/>
                </a:lnTo>
                <a:lnTo>
                  <a:pt x="1430159" y="0"/>
                </a:lnTo>
                <a:close/>
              </a:path>
              <a:path w="2077084" h="253364">
                <a:moveTo>
                  <a:pt x="1476073" y="30861"/>
                </a:moveTo>
                <a:lnTo>
                  <a:pt x="1437563" y="30861"/>
                </a:lnTo>
                <a:lnTo>
                  <a:pt x="1443012" y="33947"/>
                </a:lnTo>
                <a:lnTo>
                  <a:pt x="1446504" y="40119"/>
                </a:lnTo>
                <a:lnTo>
                  <a:pt x="1448802" y="45648"/>
                </a:lnTo>
                <a:lnTo>
                  <a:pt x="1450441" y="53301"/>
                </a:lnTo>
                <a:lnTo>
                  <a:pt x="1451423" y="63079"/>
                </a:lnTo>
                <a:lnTo>
                  <a:pt x="1451717" y="73825"/>
                </a:lnTo>
                <a:lnTo>
                  <a:pt x="1451749" y="74980"/>
                </a:lnTo>
                <a:lnTo>
                  <a:pt x="1482610" y="74980"/>
                </a:lnTo>
                <a:lnTo>
                  <a:pt x="1481921" y="59550"/>
                </a:lnTo>
                <a:lnTo>
                  <a:pt x="1481800" y="56852"/>
                </a:lnTo>
                <a:lnTo>
                  <a:pt x="1479419" y="41656"/>
                </a:lnTo>
                <a:lnTo>
                  <a:pt x="1479370" y="41346"/>
                </a:lnTo>
                <a:lnTo>
                  <a:pt x="1476073" y="30861"/>
                </a:lnTo>
                <a:close/>
              </a:path>
              <a:path w="2077084" h="253364">
                <a:moveTo>
                  <a:pt x="1517065" y="3086"/>
                </a:moveTo>
                <a:lnTo>
                  <a:pt x="1484363" y="3086"/>
                </a:lnTo>
                <a:lnTo>
                  <a:pt x="1531886" y="163537"/>
                </a:lnTo>
                <a:lnTo>
                  <a:pt x="1531886" y="249936"/>
                </a:lnTo>
                <a:lnTo>
                  <a:pt x="1562735" y="249936"/>
                </a:lnTo>
                <a:lnTo>
                  <a:pt x="1562735" y="163537"/>
                </a:lnTo>
                <a:lnTo>
                  <a:pt x="1574433" y="124040"/>
                </a:lnTo>
                <a:lnTo>
                  <a:pt x="1547304" y="124040"/>
                </a:lnTo>
                <a:lnTo>
                  <a:pt x="1517065" y="3086"/>
                </a:lnTo>
                <a:close/>
              </a:path>
              <a:path w="2077084" h="253364">
                <a:moveTo>
                  <a:pt x="1610258" y="3086"/>
                </a:moveTo>
                <a:lnTo>
                  <a:pt x="1577543" y="3086"/>
                </a:lnTo>
                <a:lnTo>
                  <a:pt x="1547304" y="124040"/>
                </a:lnTo>
                <a:lnTo>
                  <a:pt x="1574433" y="124040"/>
                </a:lnTo>
                <a:lnTo>
                  <a:pt x="1610258" y="3086"/>
                </a:lnTo>
                <a:close/>
              </a:path>
              <a:path w="2077084" h="253364">
                <a:moveTo>
                  <a:pt x="1644192" y="165696"/>
                </a:moveTo>
                <a:lnTo>
                  <a:pt x="1613331" y="165696"/>
                </a:lnTo>
                <a:lnTo>
                  <a:pt x="1613358" y="166928"/>
                </a:lnTo>
                <a:lnTo>
                  <a:pt x="1613485" y="172694"/>
                </a:lnTo>
                <a:lnTo>
                  <a:pt x="1613574" y="176707"/>
                </a:lnTo>
                <a:lnTo>
                  <a:pt x="1613679" y="181475"/>
                </a:lnTo>
                <a:lnTo>
                  <a:pt x="1614644" y="194448"/>
                </a:lnTo>
                <a:lnTo>
                  <a:pt x="1614720" y="195475"/>
                </a:lnTo>
                <a:lnTo>
                  <a:pt x="1626057" y="234276"/>
                </a:lnTo>
                <a:lnTo>
                  <a:pt x="1669186" y="253022"/>
                </a:lnTo>
                <a:lnTo>
                  <a:pt x="1681547" y="252000"/>
                </a:lnTo>
                <a:lnTo>
                  <a:pt x="1713154" y="227546"/>
                </a:lnTo>
                <a:lnTo>
                  <a:pt x="1715039" y="222161"/>
                </a:lnTo>
                <a:lnTo>
                  <a:pt x="1662798" y="222161"/>
                </a:lnTo>
                <a:lnTo>
                  <a:pt x="1657870" y="220726"/>
                </a:lnTo>
                <a:lnTo>
                  <a:pt x="1644574" y="181475"/>
                </a:lnTo>
                <a:lnTo>
                  <a:pt x="1644503" y="179997"/>
                </a:lnTo>
                <a:lnTo>
                  <a:pt x="1644437" y="178618"/>
                </a:lnTo>
                <a:lnTo>
                  <a:pt x="1644345" y="176707"/>
                </a:lnTo>
                <a:lnTo>
                  <a:pt x="1644242" y="169246"/>
                </a:lnTo>
                <a:lnTo>
                  <a:pt x="1644192" y="165696"/>
                </a:lnTo>
                <a:close/>
              </a:path>
              <a:path w="2077084" h="253364">
                <a:moveTo>
                  <a:pt x="1666100" y="0"/>
                </a:moveTo>
                <a:lnTo>
                  <a:pt x="1627530" y="15735"/>
                </a:lnTo>
                <a:lnTo>
                  <a:pt x="1614868" y="59550"/>
                </a:lnTo>
                <a:lnTo>
                  <a:pt x="1615155" y="67053"/>
                </a:lnTo>
                <a:lnTo>
                  <a:pt x="1615216" y="68634"/>
                </a:lnTo>
                <a:lnTo>
                  <a:pt x="1630785" y="109426"/>
                </a:lnTo>
                <a:lnTo>
                  <a:pt x="1665998" y="140500"/>
                </a:lnTo>
                <a:lnTo>
                  <a:pt x="1672272" y="146151"/>
                </a:lnTo>
                <a:lnTo>
                  <a:pt x="1680908" y="155625"/>
                </a:lnTo>
                <a:lnTo>
                  <a:pt x="1684096" y="160972"/>
                </a:lnTo>
                <a:lnTo>
                  <a:pt x="1686153" y="166928"/>
                </a:lnTo>
                <a:lnTo>
                  <a:pt x="1688211" y="172694"/>
                </a:lnTo>
                <a:lnTo>
                  <a:pt x="1689239" y="179997"/>
                </a:lnTo>
                <a:lnTo>
                  <a:pt x="1689239" y="188836"/>
                </a:lnTo>
                <a:lnTo>
                  <a:pt x="1689054" y="194448"/>
                </a:lnTo>
                <a:lnTo>
                  <a:pt x="1688949" y="197654"/>
                </a:lnTo>
                <a:lnTo>
                  <a:pt x="1676590" y="222161"/>
                </a:lnTo>
                <a:lnTo>
                  <a:pt x="1715039" y="222161"/>
                </a:lnTo>
                <a:lnTo>
                  <a:pt x="1717008" y="216536"/>
                </a:lnTo>
                <a:lnTo>
                  <a:pt x="1719318" y="203633"/>
                </a:lnTo>
                <a:lnTo>
                  <a:pt x="1720088" y="188836"/>
                </a:lnTo>
                <a:lnTo>
                  <a:pt x="1719838" y="181475"/>
                </a:lnTo>
                <a:lnTo>
                  <a:pt x="1719742" y="178618"/>
                </a:lnTo>
                <a:lnTo>
                  <a:pt x="1718703" y="169246"/>
                </a:lnTo>
                <a:lnTo>
                  <a:pt x="1717020" y="160972"/>
                </a:lnTo>
                <a:lnTo>
                  <a:pt x="1716969" y="160722"/>
                </a:lnTo>
                <a:lnTo>
                  <a:pt x="1694695" y="123599"/>
                </a:lnTo>
                <a:lnTo>
                  <a:pt x="1674736" y="106768"/>
                </a:lnTo>
                <a:lnTo>
                  <a:pt x="1667561" y="101018"/>
                </a:lnTo>
                <a:lnTo>
                  <a:pt x="1646153" y="67053"/>
                </a:lnTo>
                <a:lnTo>
                  <a:pt x="1645729" y="59550"/>
                </a:lnTo>
                <a:lnTo>
                  <a:pt x="1645729" y="49060"/>
                </a:lnTo>
                <a:lnTo>
                  <a:pt x="1647380" y="41656"/>
                </a:lnTo>
                <a:lnTo>
                  <a:pt x="1653959" y="33020"/>
                </a:lnTo>
                <a:lnTo>
                  <a:pt x="1659102" y="30861"/>
                </a:lnTo>
                <a:lnTo>
                  <a:pt x="1712018" y="30861"/>
                </a:lnTo>
                <a:lnTo>
                  <a:pt x="1711264" y="28462"/>
                </a:lnTo>
                <a:lnTo>
                  <a:pt x="1705597" y="18199"/>
                </a:lnTo>
                <a:lnTo>
                  <a:pt x="1698379" y="10238"/>
                </a:lnTo>
                <a:lnTo>
                  <a:pt x="1689392" y="4551"/>
                </a:lnTo>
                <a:lnTo>
                  <a:pt x="1678633" y="1138"/>
                </a:lnTo>
                <a:lnTo>
                  <a:pt x="1666100" y="0"/>
                </a:lnTo>
                <a:close/>
              </a:path>
              <a:path w="2077084" h="253364">
                <a:moveTo>
                  <a:pt x="1712018" y="30861"/>
                </a:moveTo>
                <a:lnTo>
                  <a:pt x="1673504" y="30861"/>
                </a:lnTo>
                <a:lnTo>
                  <a:pt x="1678952" y="33947"/>
                </a:lnTo>
                <a:lnTo>
                  <a:pt x="1682445" y="40119"/>
                </a:lnTo>
                <a:lnTo>
                  <a:pt x="1687690" y="74980"/>
                </a:lnTo>
                <a:lnTo>
                  <a:pt x="1718551" y="74980"/>
                </a:lnTo>
                <a:lnTo>
                  <a:pt x="1717862" y="59550"/>
                </a:lnTo>
                <a:lnTo>
                  <a:pt x="1717741" y="56852"/>
                </a:lnTo>
                <a:lnTo>
                  <a:pt x="1715361" y="41656"/>
                </a:lnTo>
                <a:lnTo>
                  <a:pt x="1715312" y="41346"/>
                </a:lnTo>
                <a:lnTo>
                  <a:pt x="1712018" y="30861"/>
                </a:lnTo>
                <a:close/>
              </a:path>
              <a:path w="2077084" h="253364">
                <a:moveTo>
                  <a:pt x="1792058" y="33947"/>
                </a:moveTo>
                <a:lnTo>
                  <a:pt x="1761197" y="33947"/>
                </a:lnTo>
                <a:lnTo>
                  <a:pt x="1761197" y="249936"/>
                </a:lnTo>
                <a:lnTo>
                  <a:pt x="1792058" y="249936"/>
                </a:lnTo>
                <a:lnTo>
                  <a:pt x="1792058" y="33947"/>
                </a:lnTo>
                <a:close/>
              </a:path>
              <a:path w="2077084" h="253364">
                <a:moveTo>
                  <a:pt x="1826920" y="3086"/>
                </a:moveTo>
                <a:lnTo>
                  <a:pt x="1726336" y="3086"/>
                </a:lnTo>
                <a:lnTo>
                  <a:pt x="1726336" y="33947"/>
                </a:lnTo>
                <a:lnTo>
                  <a:pt x="1826920" y="33947"/>
                </a:lnTo>
                <a:lnTo>
                  <a:pt x="1826920" y="3086"/>
                </a:lnTo>
                <a:close/>
              </a:path>
              <a:path w="2077084" h="253364">
                <a:moveTo>
                  <a:pt x="1918017" y="3086"/>
                </a:moveTo>
                <a:lnTo>
                  <a:pt x="1839328" y="3086"/>
                </a:lnTo>
                <a:lnTo>
                  <a:pt x="1839328" y="249936"/>
                </a:lnTo>
                <a:lnTo>
                  <a:pt x="1918017" y="249936"/>
                </a:lnTo>
                <a:lnTo>
                  <a:pt x="1918017" y="219075"/>
                </a:lnTo>
                <a:lnTo>
                  <a:pt x="1870189" y="219075"/>
                </a:lnTo>
                <a:lnTo>
                  <a:pt x="1870189" y="141935"/>
                </a:lnTo>
                <a:lnTo>
                  <a:pt x="1918017" y="141935"/>
                </a:lnTo>
                <a:lnTo>
                  <a:pt x="1918017" y="111086"/>
                </a:lnTo>
                <a:lnTo>
                  <a:pt x="1870189" y="111086"/>
                </a:lnTo>
                <a:lnTo>
                  <a:pt x="1870189" y="33947"/>
                </a:lnTo>
                <a:lnTo>
                  <a:pt x="1918017" y="33947"/>
                </a:lnTo>
                <a:lnTo>
                  <a:pt x="1918017" y="3086"/>
                </a:lnTo>
                <a:close/>
              </a:path>
              <a:path w="2077084" h="253364">
                <a:moveTo>
                  <a:pt x="1964207" y="3086"/>
                </a:moveTo>
                <a:lnTo>
                  <a:pt x="1933346" y="3086"/>
                </a:lnTo>
                <a:lnTo>
                  <a:pt x="1933346" y="249936"/>
                </a:lnTo>
                <a:lnTo>
                  <a:pt x="1964207" y="249936"/>
                </a:lnTo>
                <a:lnTo>
                  <a:pt x="1964207" y="105524"/>
                </a:lnTo>
                <a:lnTo>
                  <a:pt x="1987280" y="105524"/>
                </a:lnTo>
                <a:lnTo>
                  <a:pt x="1964207" y="3086"/>
                </a:lnTo>
                <a:close/>
              </a:path>
              <a:path w="2077084" h="253364">
                <a:moveTo>
                  <a:pt x="1987280" y="105524"/>
                </a:moveTo>
                <a:lnTo>
                  <a:pt x="1964207" y="105524"/>
                </a:lnTo>
                <a:lnTo>
                  <a:pt x="1995055" y="249936"/>
                </a:lnTo>
                <a:lnTo>
                  <a:pt x="2015109" y="249936"/>
                </a:lnTo>
                <a:lnTo>
                  <a:pt x="2029079" y="183908"/>
                </a:lnTo>
                <a:lnTo>
                  <a:pt x="2004936" y="183908"/>
                </a:lnTo>
                <a:lnTo>
                  <a:pt x="1987280" y="105524"/>
                </a:lnTo>
                <a:close/>
              </a:path>
              <a:path w="2077084" h="253364">
                <a:moveTo>
                  <a:pt x="2076513" y="105524"/>
                </a:moveTo>
                <a:lnTo>
                  <a:pt x="2045665" y="105524"/>
                </a:lnTo>
                <a:lnTo>
                  <a:pt x="2045665" y="249936"/>
                </a:lnTo>
                <a:lnTo>
                  <a:pt x="2076513" y="249936"/>
                </a:lnTo>
                <a:lnTo>
                  <a:pt x="2076513" y="105524"/>
                </a:lnTo>
                <a:close/>
              </a:path>
              <a:path w="2077084" h="253364">
                <a:moveTo>
                  <a:pt x="2076513" y="3086"/>
                </a:moveTo>
                <a:lnTo>
                  <a:pt x="2045665" y="3086"/>
                </a:lnTo>
                <a:lnTo>
                  <a:pt x="2004936" y="183908"/>
                </a:lnTo>
                <a:lnTo>
                  <a:pt x="2029079" y="183908"/>
                </a:lnTo>
                <a:lnTo>
                  <a:pt x="2045665" y="105524"/>
                </a:lnTo>
                <a:lnTo>
                  <a:pt x="2076513" y="105524"/>
                </a:lnTo>
                <a:lnTo>
                  <a:pt x="2076513" y="3086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8737600" y="5499100"/>
            <a:ext cx="3632200" cy="1181100"/>
            <a:chOff x="8737600" y="5499100"/>
            <a:chExt cx="3632200" cy="1181100"/>
          </a:xfrm>
        </p:grpSpPr>
        <p:sp>
          <p:nvSpPr>
            <p:cNvPr id="50" name="object 50" descr=""/>
            <p:cNvSpPr/>
            <p:nvPr/>
          </p:nvSpPr>
          <p:spPr>
            <a:xfrm>
              <a:off x="8737600" y="5499100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590550" y="0"/>
                  </a:moveTo>
                  <a:lnTo>
                    <a:pt x="542116" y="1957"/>
                  </a:lnTo>
                  <a:lnTo>
                    <a:pt x="494760" y="7729"/>
                  </a:lnTo>
                  <a:lnTo>
                    <a:pt x="448634" y="17163"/>
                  </a:lnTo>
                  <a:lnTo>
                    <a:pt x="403891" y="30106"/>
                  </a:lnTo>
                  <a:lnTo>
                    <a:pt x="360682" y="46408"/>
                  </a:lnTo>
                  <a:lnTo>
                    <a:pt x="319159" y="65916"/>
                  </a:lnTo>
                  <a:lnTo>
                    <a:pt x="279474" y="88478"/>
                  </a:lnTo>
                  <a:lnTo>
                    <a:pt x="241780" y="113942"/>
                  </a:lnTo>
                  <a:lnTo>
                    <a:pt x="206227" y="142156"/>
                  </a:lnTo>
                  <a:lnTo>
                    <a:pt x="172969" y="172969"/>
                  </a:lnTo>
                  <a:lnTo>
                    <a:pt x="142156" y="206227"/>
                  </a:lnTo>
                  <a:lnTo>
                    <a:pt x="113942" y="241780"/>
                  </a:lnTo>
                  <a:lnTo>
                    <a:pt x="88478" y="279474"/>
                  </a:lnTo>
                  <a:lnTo>
                    <a:pt x="65916" y="319159"/>
                  </a:lnTo>
                  <a:lnTo>
                    <a:pt x="46408" y="360682"/>
                  </a:lnTo>
                  <a:lnTo>
                    <a:pt x="30106" y="403891"/>
                  </a:lnTo>
                  <a:lnTo>
                    <a:pt x="17163" y="448634"/>
                  </a:lnTo>
                  <a:lnTo>
                    <a:pt x="7729" y="494760"/>
                  </a:lnTo>
                  <a:lnTo>
                    <a:pt x="1957" y="542116"/>
                  </a:lnTo>
                  <a:lnTo>
                    <a:pt x="0" y="590550"/>
                  </a:lnTo>
                  <a:lnTo>
                    <a:pt x="1957" y="638983"/>
                  </a:lnTo>
                  <a:lnTo>
                    <a:pt x="7729" y="686339"/>
                  </a:lnTo>
                  <a:lnTo>
                    <a:pt x="17163" y="732465"/>
                  </a:lnTo>
                  <a:lnTo>
                    <a:pt x="30106" y="777208"/>
                  </a:lnTo>
                  <a:lnTo>
                    <a:pt x="46408" y="820417"/>
                  </a:lnTo>
                  <a:lnTo>
                    <a:pt x="65916" y="861940"/>
                  </a:lnTo>
                  <a:lnTo>
                    <a:pt x="88478" y="901625"/>
                  </a:lnTo>
                  <a:lnTo>
                    <a:pt x="113942" y="939319"/>
                  </a:lnTo>
                  <a:lnTo>
                    <a:pt x="142156" y="974872"/>
                  </a:lnTo>
                  <a:lnTo>
                    <a:pt x="172969" y="1008130"/>
                  </a:lnTo>
                  <a:lnTo>
                    <a:pt x="206227" y="1038943"/>
                  </a:lnTo>
                  <a:lnTo>
                    <a:pt x="241780" y="1067157"/>
                  </a:lnTo>
                  <a:lnTo>
                    <a:pt x="279474" y="1092621"/>
                  </a:lnTo>
                  <a:lnTo>
                    <a:pt x="319159" y="1115183"/>
                  </a:lnTo>
                  <a:lnTo>
                    <a:pt x="360682" y="1134691"/>
                  </a:lnTo>
                  <a:lnTo>
                    <a:pt x="403891" y="1150993"/>
                  </a:lnTo>
                  <a:lnTo>
                    <a:pt x="448634" y="1163936"/>
                  </a:lnTo>
                  <a:lnTo>
                    <a:pt x="494760" y="1173370"/>
                  </a:lnTo>
                  <a:lnTo>
                    <a:pt x="542116" y="1179142"/>
                  </a:lnTo>
                  <a:lnTo>
                    <a:pt x="590550" y="1181100"/>
                  </a:lnTo>
                  <a:lnTo>
                    <a:pt x="638983" y="1179142"/>
                  </a:lnTo>
                  <a:lnTo>
                    <a:pt x="686339" y="1173370"/>
                  </a:lnTo>
                  <a:lnTo>
                    <a:pt x="732465" y="1163936"/>
                  </a:lnTo>
                  <a:lnTo>
                    <a:pt x="777208" y="1150993"/>
                  </a:lnTo>
                  <a:lnTo>
                    <a:pt x="820417" y="1134691"/>
                  </a:lnTo>
                  <a:lnTo>
                    <a:pt x="861940" y="1115183"/>
                  </a:lnTo>
                  <a:lnTo>
                    <a:pt x="901625" y="1092621"/>
                  </a:lnTo>
                  <a:lnTo>
                    <a:pt x="939319" y="1067157"/>
                  </a:lnTo>
                  <a:lnTo>
                    <a:pt x="974872" y="1038943"/>
                  </a:lnTo>
                  <a:lnTo>
                    <a:pt x="1008130" y="1008130"/>
                  </a:lnTo>
                  <a:lnTo>
                    <a:pt x="1038943" y="974872"/>
                  </a:lnTo>
                  <a:lnTo>
                    <a:pt x="1067157" y="939319"/>
                  </a:lnTo>
                  <a:lnTo>
                    <a:pt x="1092621" y="901625"/>
                  </a:lnTo>
                  <a:lnTo>
                    <a:pt x="1115183" y="861940"/>
                  </a:lnTo>
                  <a:lnTo>
                    <a:pt x="1134691" y="820417"/>
                  </a:lnTo>
                  <a:lnTo>
                    <a:pt x="1150993" y="777208"/>
                  </a:lnTo>
                  <a:lnTo>
                    <a:pt x="1163936" y="732465"/>
                  </a:lnTo>
                  <a:lnTo>
                    <a:pt x="1173370" y="686339"/>
                  </a:lnTo>
                  <a:lnTo>
                    <a:pt x="1179142" y="638983"/>
                  </a:lnTo>
                  <a:lnTo>
                    <a:pt x="1181100" y="590550"/>
                  </a:lnTo>
                  <a:lnTo>
                    <a:pt x="1179142" y="542116"/>
                  </a:lnTo>
                  <a:lnTo>
                    <a:pt x="1173370" y="494760"/>
                  </a:lnTo>
                  <a:lnTo>
                    <a:pt x="1163936" y="448634"/>
                  </a:lnTo>
                  <a:lnTo>
                    <a:pt x="1150993" y="403891"/>
                  </a:lnTo>
                  <a:lnTo>
                    <a:pt x="1134691" y="360682"/>
                  </a:lnTo>
                  <a:lnTo>
                    <a:pt x="1115183" y="319159"/>
                  </a:lnTo>
                  <a:lnTo>
                    <a:pt x="1092621" y="279474"/>
                  </a:lnTo>
                  <a:lnTo>
                    <a:pt x="1067157" y="241780"/>
                  </a:lnTo>
                  <a:lnTo>
                    <a:pt x="1038943" y="206227"/>
                  </a:lnTo>
                  <a:lnTo>
                    <a:pt x="1008130" y="172969"/>
                  </a:lnTo>
                  <a:lnTo>
                    <a:pt x="974872" y="142156"/>
                  </a:lnTo>
                  <a:lnTo>
                    <a:pt x="939319" y="113942"/>
                  </a:lnTo>
                  <a:lnTo>
                    <a:pt x="901625" y="88478"/>
                  </a:lnTo>
                  <a:lnTo>
                    <a:pt x="861940" y="65916"/>
                  </a:lnTo>
                  <a:lnTo>
                    <a:pt x="820417" y="46408"/>
                  </a:lnTo>
                  <a:lnTo>
                    <a:pt x="777208" y="30106"/>
                  </a:lnTo>
                  <a:lnTo>
                    <a:pt x="732465" y="17163"/>
                  </a:lnTo>
                  <a:lnTo>
                    <a:pt x="686339" y="7729"/>
                  </a:lnTo>
                  <a:lnTo>
                    <a:pt x="638983" y="1957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737600" y="5499100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590551" y="0"/>
                  </a:moveTo>
                  <a:lnTo>
                    <a:pt x="542116" y="1957"/>
                  </a:lnTo>
                  <a:lnTo>
                    <a:pt x="494760" y="7729"/>
                  </a:lnTo>
                  <a:lnTo>
                    <a:pt x="448634" y="17163"/>
                  </a:lnTo>
                  <a:lnTo>
                    <a:pt x="403686" y="30184"/>
                  </a:lnTo>
                  <a:lnTo>
                    <a:pt x="360682" y="46408"/>
                  </a:lnTo>
                  <a:lnTo>
                    <a:pt x="319159" y="65916"/>
                  </a:lnTo>
                  <a:lnTo>
                    <a:pt x="279474" y="88478"/>
                  </a:lnTo>
                  <a:lnTo>
                    <a:pt x="241780" y="113942"/>
                  </a:lnTo>
                  <a:lnTo>
                    <a:pt x="206227" y="142156"/>
                  </a:lnTo>
                  <a:lnTo>
                    <a:pt x="172969" y="172969"/>
                  </a:lnTo>
                  <a:lnTo>
                    <a:pt x="142156" y="206227"/>
                  </a:lnTo>
                  <a:lnTo>
                    <a:pt x="113942" y="241780"/>
                  </a:lnTo>
                  <a:lnTo>
                    <a:pt x="88478" y="279474"/>
                  </a:lnTo>
                  <a:lnTo>
                    <a:pt x="65916" y="319159"/>
                  </a:lnTo>
                  <a:lnTo>
                    <a:pt x="46408" y="360682"/>
                  </a:lnTo>
                  <a:lnTo>
                    <a:pt x="30106" y="403891"/>
                  </a:lnTo>
                  <a:lnTo>
                    <a:pt x="17163" y="448634"/>
                  </a:lnTo>
                  <a:lnTo>
                    <a:pt x="7729" y="494760"/>
                  </a:lnTo>
                  <a:lnTo>
                    <a:pt x="1957" y="542116"/>
                  </a:lnTo>
                  <a:lnTo>
                    <a:pt x="0" y="590550"/>
                  </a:lnTo>
                  <a:lnTo>
                    <a:pt x="1913" y="637884"/>
                  </a:lnTo>
                  <a:lnTo>
                    <a:pt x="1957" y="638983"/>
                  </a:lnTo>
                  <a:lnTo>
                    <a:pt x="7729" y="686339"/>
                  </a:lnTo>
                  <a:lnTo>
                    <a:pt x="17163" y="732465"/>
                  </a:lnTo>
                  <a:lnTo>
                    <a:pt x="30106" y="777208"/>
                  </a:lnTo>
                  <a:lnTo>
                    <a:pt x="46408" y="820417"/>
                  </a:lnTo>
                  <a:lnTo>
                    <a:pt x="65916" y="861940"/>
                  </a:lnTo>
                  <a:lnTo>
                    <a:pt x="88478" y="901625"/>
                  </a:lnTo>
                  <a:lnTo>
                    <a:pt x="113942" y="939319"/>
                  </a:lnTo>
                  <a:lnTo>
                    <a:pt x="142156" y="974872"/>
                  </a:lnTo>
                  <a:lnTo>
                    <a:pt x="172969" y="1008130"/>
                  </a:lnTo>
                  <a:lnTo>
                    <a:pt x="206227" y="1038943"/>
                  </a:lnTo>
                  <a:lnTo>
                    <a:pt x="241780" y="1067157"/>
                  </a:lnTo>
                  <a:lnTo>
                    <a:pt x="279474" y="1092621"/>
                  </a:lnTo>
                  <a:lnTo>
                    <a:pt x="319159" y="1115183"/>
                  </a:lnTo>
                  <a:lnTo>
                    <a:pt x="360682" y="1134691"/>
                  </a:lnTo>
                  <a:lnTo>
                    <a:pt x="403891" y="1150993"/>
                  </a:lnTo>
                  <a:lnTo>
                    <a:pt x="448634" y="1163936"/>
                  </a:lnTo>
                  <a:lnTo>
                    <a:pt x="494760" y="1173370"/>
                  </a:lnTo>
                  <a:lnTo>
                    <a:pt x="542116" y="1179142"/>
                  </a:lnTo>
                  <a:lnTo>
                    <a:pt x="590551" y="1181100"/>
                  </a:lnTo>
                  <a:lnTo>
                    <a:pt x="590551" y="1167688"/>
                  </a:lnTo>
                  <a:lnTo>
                    <a:pt x="543216" y="1165775"/>
                  </a:lnTo>
                  <a:lnTo>
                    <a:pt x="496936" y="1160135"/>
                  </a:lnTo>
                  <a:lnTo>
                    <a:pt x="452237" y="1150993"/>
                  </a:lnTo>
                  <a:lnTo>
                    <a:pt x="408130" y="1138265"/>
                  </a:lnTo>
                  <a:lnTo>
                    <a:pt x="365902" y="1122334"/>
                  </a:lnTo>
                  <a:lnTo>
                    <a:pt x="325322" y="1103269"/>
                  </a:lnTo>
                  <a:lnTo>
                    <a:pt x="286539" y="1081220"/>
                  </a:lnTo>
                  <a:lnTo>
                    <a:pt x="249700" y="1056334"/>
                  </a:lnTo>
                  <a:lnTo>
                    <a:pt x="214955" y="1028761"/>
                  </a:lnTo>
                  <a:lnTo>
                    <a:pt x="182452" y="998648"/>
                  </a:lnTo>
                  <a:lnTo>
                    <a:pt x="152340" y="966145"/>
                  </a:lnTo>
                  <a:lnTo>
                    <a:pt x="124766" y="931400"/>
                  </a:lnTo>
                  <a:lnTo>
                    <a:pt x="99881" y="894561"/>
                  </a:lnTo>
                  <a:lnTo>
                    <a:pt x="77831" y="855778"/>
                  </a:lnTo>
                  <a:lnTo>
                    <a:pt x="58766" y="815198"/>
                  </a:lnTo>
                  <a:lnTo>
                    <a:pt x="42835" y="772970"/>
                  </a:lnTo>
                  <a:lnTo>
                    <a:pt x="30185" y="729243"/>
                  </a:lnTo>
                  <a:lnTo>
                    <a:pt x="20966" y="684164"/>
                  </a:lnTo>
                  <a:lnTo>
                    <a:pt x="15325" y="637884"/>
                  </a:lnTo>
                  <a:lnTo>
                    <a:pt x="13412" y="590550"/>
                  </a:lnTo>
                  <a:lnTo>
                    <a:pt x="15325" y="543215"/>
                  </a:lnTo>
                  <a:lnTo>
                    <a:pt x="20966" y="496935"/>
                  </a:lnTo>
                  <a:lnTo>
                    <a:pt x="30185" y="451856"/>
                  </a:lnTo>
                  <a:lnTo>
                    <a:pt x="42835" y="408129"/>
                  </a:lnTo>
                  <a:lnTo>
                    <a:pt x="58766" y="365901"/>
                  </a:lnTo>
                  <a:lnTo>
                    <a:pt x="77831" y="325321"/>
                  </a:lnTo>
                  <a:lnTo>
                    <a:pt x="99881" y="286538"/>
                  </a:lnTo>
                  <a:lnTo>
                    <a:pt x="124766" y="249699"/>
                  </a:lnTo>
                  <a:lnTo>
                    <a:pt x="152340" y="214954"/>
                  </a:lnTo>
                  <a:lnTo>
                    <a:pt x="182452" y="182451"/>
                  </a:lnTo>
                  <a:lnTo>
                    <a:pt x="214955" y="152338"/>
                  </a:lnTo>
                  <a:lnTo>
                    <a:pt x="249700" y="124765"/>
                  </a:lnTo>
                  <a:lnTo>
                    <a:pt x="286539" y="99879"/>
                  </a:lnTo>
                  <a:lnTo>
                    <a:pt x="325322" y="77830"/>
                  </a:lnTo>
                  <a:lnTo>
                    <a:pt x="365902" y="58765"/>
                  </a:lnTo>
                  <a:lnTo>
                    <a:pt x="408130" y="42834"/>
                  </a:lnTo>
                  <a:lnTo>
                    <a:pt x="451858" y="30184"/>
                  </a:lnTo>
                  <a:lnTo>
                    <a:pt x="496936" y="20964"/>
                  </a:lnTo>
                  <a:lnTo>
                    <a:pt x="543216" y="15324"/>
                  </a:lnTo>
                  <a:lnTo>
                    <a:pt x="590551" y="13411"/>
                  </a:lnTo>
                  <a:lnTo>
                    <a:pt x="590551" y="0"/>
                  </a:lnTo>
                  <a:close/>
                </a:path>
                <a:path w="1181100" h="1181100">
                  <a:moveTo>
                    <a:pt x="590551" y="0"/>
                  </a:moveTo>
                  <a:lnTo>
                    <a:pt x="590551" y="13411"/>
                  </a:lnTo>
                  <a:lnTo>
                    <a:pt x="637885" y="15324"/>
                  </a:lnTo>
                  <a:lnTo>
                    <a:pt x="684166" y="20964"/>
                  </a:lnTo>
                  <a:lnTo>
                    <a:pt x="729244" y="30184"/>
                  </a:lnTo>
                  <a:lnTo>
                    <a:pt x="772971" y="42834"/>
                  </a:lnTo>
                  <a:lnTo>
                    <a:pt x="815199" y="58765"/>
                  </a:lnTo>
                  <a:lnTo>
                    <a:pt x="855779" y="77830"/>
                  </a:lnTo>
                  <a:lnTo>
                    <a:pt x="894563" y="99879"/>
                  </a:lnTo>
                  <a:lnTo>
                    <a:pt x="931401" y="124765"/>
                  </a:lnTo>
                  <a:lnTo>
                    <a:pt x="966146" y="152338"/>
                  </a:lnTo>
                  <a:lnTo>
                    <a:pt x="998649" y="182451"/>
                  </a:lnTo>
                  <a:lnTo>
                    <a:pt x="1028762" y="214954"/>
                  </a:lnTo>
                  <a:lnTo>
                    <a:pt x="1056335" y="249699"/>
                  </a:lnTo>
                  <a:lnTo>
                    <a:pt x="1081221" y="286538"/>
                  </a:lnTo>
                  <a:lnTo>
                    <a:pt x="1103270" y="325321"/>
                  </a:lnTo>
                  <a:lnTo>
                    <a:pt x="1122335" y="365901"/>
                  </a:lnTo>
                  <a:lnTo>
                    <a:pt x="1138267" y="408129"/>
                  </a:lnTo>
                  <a:lnTo>
                    <a:pt x="1150916" y="451856"/>
                  </a:lnTo>
                  <a:lnTo>
                    <a:pt x="1160136" y="496935"/>
                  </a:lnTo>
                  <a:lnTo>
                    <a:pt x="1165776" y="543215"/>
                  </a:lnTo>
                  <a:lnTo>
                    <a:pt x="1167690" y="590550"/>
                  </a:lnTo>
                  <a:lnTo>
                    <a:pt x="1165776" y="637884"/>
                  </a:lnTo>
                  <a:lnTo>
                    <a:pt x="1160136" y="684164"/>
                  </a:lnTo>
                  <a:lnTo>
                    <a:pt x="1150916" y="729243"/>
                  </a:lnTo>
                  <a:lnTo>
                    <a:pt x="1138267" y="772970"/>
                  </a:lnTo>
                  <a:lnTo>
                    <a:pt x="1122335" y="815198"/>
                  </a:lnTo>
                  <a:lnTo>
                    <a:pt x="1103270" y="855778"/>
                  </a:lnTo>
                  <a:lnTo>
                    <a:pt x="1081221" y="894561"/>
                  </a:lnTo>
                  <a:lnTo>
                    <a:pt x="1056335" y="931400"/>
                  </a:lnTo>
                  <a:lnTo>
                    <a:pt x="1028762" y="966145"/>
                  </a:lnTo>
                  <a:lnTo>
                    <a:pt x="998649" y="998648"/>
                  </a:lnTo>
                  <a:lnTo>
                    <a:pt x="966146" y="1028761"/>
                  </a:lnTo>
                  <a:lnTo>
                    <a:pt x="931401" y="1056334"/>
                  </a:lnTo>
                  <a:lnTo>
                    <a:pt x="894563" y="1081220"/>
                  </a:lnTo>
                  <a:lnTo>
                    <a:pt x="855779" y="1103269"/>
                  </a:lnTo>
                  <a:lnTo>
                    <a:pt x="815199" y="1122334"/>
                  </a:lnTo>
                  <a:lnTo>
                    <a:pt x="772971" y="1138265"/>
                  </a:lnTo>
                  <a:lnTo>
                    <a:pt x="728865" y="1150993"/>
                  </a:lnTo>
                  <a:lnTo>
                    <a:pt x="684166" y="1160135"/>
                  </a:lnTo>
                  <a:lnTo>
                    <a:pt x="637885" y="1165775"/>
                  </a:lnTo>
                  <a:lnTo>
                    <a:pt x="590551" y="1167688"/>
                  </a:lnTo>
                  <a:lnTo>
                    <a:pt x="590551" y="1181100"/>
                  </a:lnTo>
                  <a:lnTo>
                    <a:pt x="638983" y="1179142"/>
                  </a:lnTo>
                  <a:lnTo>
                    <a:pt x="686339" y="1173370"/>
                  </a:lnTo>
                  <a:lnTo>
                    <a:pt x="732465" y="1163936"/>
                  </a:lnTo>
                  <a:lnTo>
                    <a:pt x="777208" y="1150993"/>
                  </a:lnTo>
                  <a:lnTo>
                    <a:pt x="820417" y="1134691"/>
                  </a:lnTo>
                  <a:lnTo>
                    <a:pt x="861940" y="1115183"/>
                  </a:lnTo>
                  <a:lnTo>
                    <a:pt x="901625" y="1092621"/>
                  </a:lnTo>
                  <a:lnTo>
                    <a:pt x="939319" y="1067157"/>
                  </a:lnTo>
                  <a:lnTo>
                    <a:pt x="974872" y="1038943"/>
                  </a:lnTo>
                  <a:lnTo>
                    <a:pt x="1008130" y="1008130"/>
                  </a:lnTo>
                  <a:lnTo>
                    <a:pt x="1038943" y="974872"/>
                  </a:lnTo>
                  <a:lnTo>
                    <a:pt x="1067157" y="939319"/>
                  </a:lnTo>
                  <a:lnTo>
                    <a:pt x="1092621" y="901625"/>
                  </a:lnTo>
                  <a:lnTo>
                    <a:pt x="1115183" y="861940"/>
                  </a:lnTo>
                  <a:lnTo>
                    <a:pt x="1134691" y="820417"/>
                  </a:lnTo>
                  <a:lnTo>
                    <a:pt x="1150993" y="777208"/>
                  </a:lnTo>
                  <a:lnTo>
                    <a:pt x="1163936" y="732465"/>
                  </a:lnTo>
                  <a:lnTo>
                    <a:pt x="1173370" y="686339"/>
                  </a:lnTo>
                  <a:lnTo>
                    <a:pt x="1179142" y="638983"/>
                  </a:lnTo>
                  <a:lnTo>
                    <a:pt x="1181100" y="590550"/>
                  </a:lnTo>
                  <a:lnTo>
                    <a:pt x="1179186" y="543215"/>
                  </a:lnTo>
                  <a:lnTo>
                    <a:pt x="1173370" y="494760"/>
                  </a:lnTo>
                  <a:lnTo>
                    <a:pt x="1163936" y="448634"/>
                  </a:lnTo>
                  <a:lnTo>
                    <a:pt x="1150993" y="403891"/>
                  </a:lnTo>
                  <a:lnTo>
                    <a:pt x="1134691" y="360682"/>
                  </a:lnTo>
                  <a:lnTo>
                    <a:pt x="1115183" y="319159"/>
                  </a:lnTo>
                  <a:lnTo>
                    <a:pt x="1092621" y="279474"/>
                  </a:lnTo>
                  <a:lnTo>
                    <a:pt x="1067157" y="241780"/>
                  </a:lnTo>
                  <a:lnTo>
                    <a:pt x="1038943" y="206227"/>
                  </a:lnTo>
                  <a:lnTo>
                    <a:pt x="1008130" y="172969"/>
                  </a:lnTo>
                  <a:lnTo>
                    <a:pt x="974872" y="142156"/>
                  </a:lnTo>
                  <a:lnTo>
                    <a:pt x="939319" y="113942"/>
                  </a:lnTo>
                  <a:lnTo>
                    <a:pt x="901625" y="88478"/>
                  </a:lnTo>
                  <a:lnTo>
                    <a:pt x="861940" y="65916"/>
                  </a:lnTo>
                  <a:lnTo>
                    <a:pt x="820417" y="46408"/>
                  </a:lnTo>
                  <a:lnTo>
                    <a:pt x="777413" y="30184"/>
                  </a:lnTo>
                  <a:lnTo>
                    <a:pt x="732465" y="17163"/>
                  </a:lnTo>
                  <a:lnTo>
                    <a:pt x="686339" y="7729"/>
                  </a:lnTo>
                  <a:lnTo>
                    <a:pt x="638983" y="1957"/>
                  </a:lnTo>
                  <a:lnTo>
                    <a:pt x="59055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185347" y="6045567"/>
              <a:ext cx="539750" cy="80010"/>
            </a:xfrm>
            <a:custGeom>
              <a:avLst/>
              <a:gdLst/>
              <a:ahLst/>
              <a:cxnLst/>
              <a:rect l="l" t="t" r="r" b="b"/>
              <a:pathLst>
                <a:path w="539750" h="80010">
                  <a:moveTo>
                    <a:pt x="20358" y="18618"/>
                  </a:moveTo>
                  <a:lnTo>
                    <a:pt x="13144" y="21691"/>
                  </a:lnTo>
                  <a:lnTo>
                    <a:pt x="8089" y="27254"/>
                  </a:lnTo>
                  <a:lnTo>
                    <a:pt x="2793" y="33159"/>
                  </a:lnTo>
                  <a:lnTo>
                    <a:pt x="0" y="40932"/>
                  </a:lnTo>
                  <a:lnTo>
                    <a:pt x="313" y="48996"/>
                  </a:lnTo>
                  <a:lnTo>
                    <a:pt x="135" y="53682"/>
                  </a:lnTo>
                  <a:lnTo>
                    <a:pt x="12" y="56895"/>
                  </a:lnTo>
                  <a:lnTo>
                    <a:pt x="2819" y="64706"/>
                  </a:lnTo>
                  <a:lnTo>
                    <a:pt x="13131" y="76225"/>
                  </a:lnTo>
                  <a:lnTo>
                    <a:pt x="20281" y="79336"/>
                  </a:lnTo>
                  <a:lnTo>
                    <a:pt x="27736" y="79171"/>
                  </a:lnTo>
                  <a:lnTo>
                    <a:pt x="35584" y="79171"/>
                  </a:lnTo>
                  <a:lnTo>
                    <a:pt x="42417" y="75196"/>
                  </a:lnTo>
                  <a:lnTo>
                    <a:pt x="46113" y="68478"/>
                  </a:lnTo>
                  <a:lnTo>
                    <a:pt x="60820" y="68478"/>
                  </a:lnTo>
                  <a:lnTo>
                    <a:pt x="60820" y="66268"/>
                  </a:lnTo>
                  <a:lnTo>
                    <a:pt x="26644" y="66268"/>
                  </a:lnTo>
                  <a:lnTo>
                    <a:pt x="23050" y="64706"/>
                  </a:lnTo>
                  <a:lnTo>
                    <a:pt x="22877" y="64706"/>
                  </a:lnTo>
                  <a:lnTo>
                    <a:pt x="16835" y="58254"/>
                  </a:lnTo>
                  <a:lnTo>
                    <a:pt x="16294" y="56895"/>
                  </a:lnTo>
                  <a:lnTo>
                    <a:pt x="15120" y="53682"/>
                  </a:lnTo>
                  <a:lnTo>
                    <a:pt x="15336" y="48996"/>
                  </a:lnTo>
                  <a:lnTo>
                    <a:pt x="15079" y="44322"/>
                  </a:lnTo>
                  <a:lnTo>
                    <a:pt x="16702" y="39750"/>
                  </a:lnTo>
                  <a:lnTo>
                    <a:pt x="19900" y="36296"/>
                  </a:lnTo>
                  <a:lnTo>
                    <a:pt x="25742" y="30314"/>
                  </a:lnTo>
                  <a:lnTo>
                    <a:pt x="60820" y="30314"/>
                  </a:lnTo>
                  <a:lnTo>
                    <a:pt x="60820" y="28778"/>
                  </a:lnTo>
                  <a:lnTo>
                    <a:pt x="46113" y="28778"/>
                  </a:lnTo>
                  <a:lnTo>
                    <a:pt x="42278" y="22351"/>
                  </a:lnTo>
                  <a:lnTo>
                    <a:pt x="35805" y="18834"/>
                  </a:lnTo>
                  <a:lnTo>
                    <a:pt x="27838" y="18834"/>
                  </a:lnTo>
                  <a:lnTo>
                    <a:pt x="20358" y="18618"/>
                  </a:lnTo>
                  <a:close/>
                </a:path>
                <a:path w="539750" h="80010">
                  <a:moveTo>
                    <a:pt x="35584" y="79171"/>
                  </a:moveTo>
                  <a:lnTo>
                    <a:pt x="27736" y="79171"/>
                  </a:lnTo>
                  <a:lnTo>
                    <a:pt x="36727" y="79336"/>
                  </a:lnTo>
                  <a:lnTo>
                    <a:pt x="35300" y="79336"/>
                  </a:lnTo>
                  <a:lnTo>
                    <a:pt x="35584" y="79171"/>
                  </a:lnTo>
                  <a:close/>
                </a:path>
                <a:path w="539750" h="80010">
                  <a:moveTo>
                    <a:pt x="60820" y="68478"/>
                  </a:moveTo>
                  <a:lnTo>
                    <a:pt x="46113" y="68478"/>
                  </a:lnTo>
                  <a:lnTo>
                    <a:pt x="46113" y="78320"/>
                  </a:lnTo>
                  <a:lnTo>
                    <a:pt x="60820" y="78320"/>
                  </a:lnTo>
                  <a:lnTo>
                    <a:pt x="60820" y="68478"/>
                  </a:lnTo>
                  <a:close/>
                </a:path>
                <a:path w="539750" h="80010">
                  <a:moveTo>
                    <a:pt x="60820" y="30314"/>
                  </a:moveTo>
                  <a:lnTo>
                    <a:pt x="35383" y="30314"/>
                  </a:lnTo>
                  <a:lnTo>
                    <a:pt x="41426" y="36296"/>
                  </a:lnTo>
                  <a:lnTo>
                    <a:pt x="44691" y="39750"/>
                  </a:lnTo>
                  <a:lnTo>
                    <a:pt x="46367" y="44322"/>
                  </a:lnTo>
                  <a:lnTo>
                    <a:pt x="46113" y="48996"/>
                  </a:lnTo>
                  <a:lnTo>
                    <a:pt x="46367" y="53682"/>
                  </a:lnTo>
                  <a:lnTo>
                    <a:pt x="44691" y="58254"/>
                  </a:lnTo>
                  <a:lnTo>
                    <a:pt x="38575" y="64706"/>
                  </a:lnTo>
                  <a:lnTo>
                    <a:pt x="38434" y="64706"/>
                  </a:lnTo>
                  <a:lnTo>
                    <a:pt x="34785" y="66268"/>
                  </a:lnTo>
                  <a:lnTo>
                    <a:pt x="60820" y="66268"/>
                  </a:lnTo>
                  <a:lnTo>
                    <a:pt x="60820" y="30314"/>
                  </a:lnTo>
                  <a:close/>
                </a:path>
                <a:path w="539750" h="80010">
                  <a:moveTo>
                    <a:pt x="60820" y="19684"/>
                  </a:moveTo>
                  <a:lnTo>
                    <a:pt x="46113" y="19684"/>
                  </a:lnTo>
                  <a:lnTo>
                    <a:pt x="46113" y="28778"/>
                  </a:lnTo>
                  <a:lnTo>
                    <a:pt x="60820" y="28778"/>
                  </a:lnTo>
                  <a:lnTo>
                    <a:pt x="60820" y="19684"/>
                  </a:lnTo>
                  <a:close/>
                </a:path>
                <a:path w="539750" h="80010">
                  <a:moveTo>
                    <a:pt x="35408" y="18618"/>
                  </a:moveTo>
                  <a:lnTo>
                    <a:pt x="33329" y="18618"/>
                  </a:lnTo>
                  <a:lnTo>
                    <a:pt x="27838" y="18834"/>
                  </a:lnTo>
                  <a:lnTo>
                    <a:pt x="35805" y="18834"/>
                  </a:lnTo>
                  <a:lnTo>
                    <a:pt x="35408" y="18618"/>
                  </a:lnTo>
                  <a:close/>
                </a:path>
                <a:path w="539750" h="80010">
                  <a:moveTo>
                    <a:pt x="92506" y="18618"/>
                  </a:moveTo>
                  <a:lnTo>
                    <a:pt x="85293" y="21691"/>
                  </a:lnTo>
                  <a:lnTo>
                    <a:pt x="80238" y="27254"/>
                  </a:lnTo>
                  <a:lnTo>
                    <a:pt x="74942" y="33172"/>
                  </a:lnTo>
                  <a:lnTo>
                    <a:pt x="72161" y="40932"/>
                  </a:lnTo>
                  <a:lnTo>
                    <a:pt x="72461" y="49009"/>
                  </a:lnTo>
                  <a:lnTo>
                    <a:pt x="72283" y="53682"/>
                  </a:lnTo>
                  <a:lnTo>
                    <a:pt x="72161" y="56895"/>
                  </a:lnTo>
                  <a:lnTo>
                    <a:pt x="74968" y="64706"/>
                  </a:lnTo>
                  <a:lnTo>
                    <a:pt x="85280" y="76225"/>
                  </a:lnTo>
                  <a:lnTo>
                    <a:pt x="92430" y="79349"/>
                  </a:lnTo>
                  <a:lnTo>
                    <a:pt x="99885" y="79171"/>
                  </a:lnTo>
                  <a:lnTo>
                    <a:pt x="107732" y="79171"/>
                  </a:lnTo>
                  <a:lnTo>
                    <a:pt x="114566" y="75196"/>
                  </a:lnTo>
                  <a:lnTo>
                    <a:pt x="118262" y="68478"/>
                  </a:lnTo>
                  <a:lnTo>
                    <a:pt x="132956" y="68478"/>
                  </a:lnTo>
                  <a:lnTo>
                    <a:pt x="132956" y="66268"/>
                  </a:lnTo>
                  <a:lnTo>
                    <a:pt x="98805" y="66268"/>
                  </a:lnTo>
                  <a:lnTo>
                    <a:pt x="95200" y="64706"/>
                  </a:lnTo>
                  <a:lnTo>
                    <a:pt x="95026" y="64706"/>
                  </a:lnTo>
                  <a:lnTo>
                    <a:pt x="88983" y="58267"/>
                  </a:lnTo>
                  <a:lnTo>
                    <a:pt x="88434" y="56895"/>
                  </a:lnTo>
                  <a:lnTo>
                    <a:pt x="87268" y="53682"/>
                  </a:lnTo>
                  <a:lnTo>
                    <a:pt x="87484" y="49009"/>
                  </a:lnTo>
                  <a:lnTo>
                    <a:pt x="87227" y="44322"/>
                  </a:lnTo>
                  <a:lnTo>
                    <a:pt x="88851" y="39750"/>
                  </a:lnTo>
                  <a:lnTo>
                    <a:pt x="92049" y="36296"/>
                  </a:lnTo>
                  <a:lnTo>
                    <a:pt x="97891" y="30314"/>
                  </a:lnTo>
                  <a:lnTo>
                    <a:pt x="132956" y="30314"/>
                  </a:lnTo>
                  <a:lnTo>
                    <a:pt x="132956" y="28790"/>
                  </a:lnTo>
                  <a:lnTo>
                    <a:pt x="118262" y="28790"/>
                  </a:lnTo>
                  <a:lnTo>
                    <a:pt x="114426" y="22351"/>
                  </a:lnTo>
                  <a:lnTo>
                    <a:pt x="107954" y="18834"/>
                  </a:lnTo>
                  <a:lnTo>
                    <a:pt x="99987" y="18834"/>
                  </a:lnTo>
                  <a:lnTo>
                    <a:pt x="92506" y="18618"/>
                  </a:lnTo>
                  <a:close/>
                </a:path>
                <a:path w="539750" h="80010">
                  <a:moveTo>
                    <a:pt x="107732" y="79171"/>
                  </a:moveTo>
                  <a:lnTo>
                    <a:pt x="99885" y="79171"/>
                  </a:lnTo>
                  <a:lnTo>
                    <a:pt x="109567" y="79349"/>
                  </a:lnTo>
                  <a:lnTo>
                    <a:pt x="107427" y="79349"/>
                  </a:lnTo>
                  <a:lnTo>
                    <a:pt x="107732" y="79171"/>
                  </a:lnTo>
                  <a:close/>
                </a:path>
                <a:path w="539750" h="80010">
                  <a:moveTo>
                    <a:pt x="132956" y="68478"/>
                  </a:moveTo>
                  <a:lnTo>
                    <a:pt x="118262" y="68478"/>
                  </a:lnTo>
                  <a:lnTo>
                    <a:pt x="118262" y="78320"/>
                  </a:lnTo>
                  <a:lnTo>
                    <a:pt x="132956" y="78320"/>
                  </a:lnTo>
                  <a:lnTo>
                    <a:pt x="132956" y="68478"/>
                  </a:lnTo>
                  <a:close/>
                </a:path>
                <a:path w="539750" h="80010">
                  <a:moveTo>
                    <a:pt x="132956" y="30314"/>
                  </a:moveTo>
                  <a:lnTo>
                    <a:pt x="107531" y="30314"/>
                  </a:lnTo>
                  <a:lnTo>
                    <a:pt x="113574" y="36296"/>
                  </a:lnTo>
                  <a:lnTo>
                    <a:pt x="116839" y="39750"/>
                  </a:lnTo>
                  <a:lnTo>
                    <a:pt x="118516" y="44322"/>
                  </a:lnTo>
                  <a:lnTo>
                    <a:pt x="118262" y="49009"/>
                  </a:lnTo>
                  <a:lnTo>
                    <a:pt x="118516" y="53682"/>
                  </a:lnTo>
                  <a:lnTo>
                    <a:pt x="116839" y="58267"/>
                  </a:lnTo>
                  <a:lnTo>
                    <a:pt x="113639" y="61658"/>
                  </a:lnTo>
                  <a:lnTo>
                    <a:pt x="110722" y="64706"/>
                  </a:lnTo>
                  <a:lnTo>
                    <a:pt x="110582" y="64706"/>
                  </a:lnTo>
                  <a:lnTo>
                    <a:pt x="106921" y="66268"/>
                  </a:lnTo>
                  <a:lnTo>
                    <a:pt x="132956" y="66268"/>
                  </a:lnTo>
                  <a:lnTo>
                    <a:pt x="132956" y="30314"/>
                  </a:lnTo>
                  <a:close/>
                </a:path>
                <a:path w="539750" h="80010">
                  <a:moveTo>
                    <a:pt x="132956" y="0"/>
                  </a:moveTo>
                  <a:lnTo>
                    <a:pt x="118262" y="0"/>
                  </a:lnTo>
                  <a:lnTo>
                    <a:pt x="118262" y="28790"/>
                  </a:lnTo>
                  <a:lnTo>
                    <a:pt x="132956" y="28790"/>
                  </a:lnTo>
                  <a:lnTo>
                    <a:pt x="132956" y="0"/>
                  </a:lnTo>
                  <a:close/>
                </a:path>
                <a:path w="539750" h="80010">
                  <a:moveTo>
                    <a:pt x="107556" y="18618"/>
                  </a:moveTo>
                  <a:lnTo>
                    <a:pt x="105478" y="18618"/>
                  </a:lnTo>
                  <a:lnTo>
                    <a:pt x="99987" y="18834"/>
                  </a:lnTo>
                  <a:lnTo>
                    <a:pt x="107954" y="18834"/>
                  </a:lnTo>
                  <a:lnTo>
                    <a:pt x="107556" y="18618"/>
                  </a:lnTo>
                  <a:close/>
                </a:path>
                <a:path w="539750" h="80010">
                  <a:moveTo>
                    <a:pt x="157327" y="19684"/>
                  </a:moveTo>
                  <a:lnTo>
                    <a:pt x="141566" y="19684"/>
                  </a:lnTo>
                  <a:lnTo>
                    <a:pt x="162991" y="78320"/>
                  </a:lnTo>
                  <a:lnTo>
                    <a:pt x="181584" y="78320"/>
                  </a:lnTo>
                  <a:lnTo>
                    <a:pt x="186262" y="65519"/>
                  </a:lnTo>
                  <a:lnTo>
                    <a:pt x="172338" y="65519"/>
                  </a:lnTo>
                  <a:lnTo>
                    <a:pt x="157327" y="19684"/>
                  </a:lnTo>
                  <a:close/>
                </a:path>
                <a:path w="539750" h="80010">
                  <a:moveTo>
                    <a:pt x="203009" y="19684"/>
                  </a:moveTo>
                  <a:lnTo>
                    <a:pt x="187248" y="19684"/>
                  </a:lnTo>
                  <a:lnTo>
                    <a:pt x="172338" y="65519"/>
                  </a:lnTo>
                  <a:lnTo>
                    <a:pt x="186262" y="65519"/>
                  </a:lnTo>
                  <a:lnTo>
                    <a:pt x="203009" y="19684"/>
                  </a:lnTo>
                  <a:close/>
                </a:path>
                <a:path w="539750" h="80010">
                  <a:moveTo>
                    <a:pt x="227558" y="18618"/>
                  </a:moveTo>
                  <a:lnTo>
                    <a:pt x="220357" y="21691"/>
                  </a:lnTo>
                  <a:lnTo>
                    <a:pt x="215290" y="27254"/>
                  </a:lnTo>
                  <a:lnTo>
                    <a:pt x="209994" y="33159"/>
                  </a:lnTo>
                  <a:lnTo>
                    <a:pt x="207213" y="40932"/>
                  </a:lnTo>
                  <a:lnTo>
                    <a:pt x="207513" y="49009"/>
                  </a:lnTo>
                  <a:lnTo>
                    <a:pt x="207343" y="53682"/>
                  </a:lnTo>
                  <a:lnTo>
                    <a:pt x="207225" y="56895"/>
                  </a:lnTo>
                  <a:lnTo>
                    <a:pt x="210032" y="64706"/>
                  </a:lnTo>
                  <a:lnTo>
                    <a:pt x="220332" y="76238"/>
                  </a:lnTo>
                  <a:lnTo>
                    <a:pt x="227495" y="79349"/>
                  </a:lnTo>
                  <a:lnTo>
                    <a:pt x="234937" y="79171"/>
                  </a:lnTo>
                  <a:lnTo>
                    <a:pt x="242763" y="79171"/>
                  </a:lnTo>
                  <a:lnTo>
                    <a:pt x="249618" y="75196"/>
                  </a:lnTo>
                  <a:lnTo>
                    <a:pt x="253314" y="68478"/>
                  </a:lnTo>
                  <a:lnTo>
                    <a:pt x="268020" y="68478"/>
                  </a:lnTo>
                  <a:lnTo>
                    <a:pt x="268020" y="66268"/>
                  </a:lnTo>
                  <a:lnTo>
                    <a:pt x="233857" y="66268"/>
                  </a:lnTo>
                  <a:lnTo>
                    <a:pt x="230252" y="64706"/>
                  </a:lnTo>
                  <a:lnTo>
                    <a:pt x="230077" y="64706"/>
                  </a:lnTo>
                  <a:lnTo>
                    <a:pt x="224047" y="58267"/>
                  </a:lnTo>
                  <a:lnTo>
                    <a:pt x="223495" y="56895"/>
                  </a:lnTo>
                  <a:lnTo>
                    <a:pt x="222320" y="53682"/>
                  </a:lnTo>
                  <a:lnTo>
                    <a:pt x="222535" y="49009"/>
                  </a:lnTo>
                  <a:lnTo>
                    <a:pt x="222279" y="44322"/>
                  </a:lnTo>
                  <a:lnTo>
                    <a:pt x="223903" y="39750"/>
                  </a:lnTo>
                  <a:lnTo>
                    <a:pt x="227101" y="36296"/>
                  </a:lnTo>
                  <a:lnTo>
                    <a:pt x="232943" y="30314"/>
                  </a:lnTo>
                  <a:lnTo>
                    <a:pt x="268020" y="30314"/>
                  </a:lnTo>
                  <a:lnTo>
                    <a:pt x="268020" y="28778"/>
                  </a:lnTo>
                  <a:lnTo>
                    <a:pt x="253314" y="28778"/>
                  </a:lnTo>
                  <a:lnTo>
                    <a:pt x="249478" y="22351"/>
                  </a:lnTo>
                  <a:lnTo>
                    <a:pt x="243017" y="18834"/>
                  </a:lnTo>
                  <a:lnTo>
                    <a:pt x="235038" y="18834"/>
                  </a:lnTo>
                  <a:lnTo>
                    <a:pt x="227558" y="18618"/>
                  </a:lnTo>
                  <a:close/>
                </a:path>
                <a:path w="539750" h="80010">
                  <a:moveTo>
                    <a:pt x="242763" y="79171"/>
                  </a:moveTo>
                  <a:lnTo>
                    <a:pt x="234937" y="79171"/>
                  </a:lnTo>
                  <a:lnTo>
                    <a:pt x="245587" y="79349"/>
                  </a:lnTo>
                  <a:lnTo>
                    <a:pt x="242456" y="79349"/>
                  </a:lnTo>
                  <a:lnTo>
                    <a:pt x="242763" y="79171"/>
                  </a:lnTo>
                  <a:close/>
                </a:path>
                <a:path w="539750" h="80010">
                  <a:moveTo>
                    <a:pt x="268020" y="68478"/>
                  </a:moveTo>
                  <a:lnTo>
                    <a:pt x="253314" y="68478"/>
                  </a:lnTo>
                  <a:lnTo>
                    <a:pt x="253314" y="78320"/>
                  </a:lnTo>
                  <a:lnTo>
                    <a:pt x="268020" y="78320"/>
                  </a:lnTo>
                  <a:lnTo>
                    <a:pt x="268020" y="68478"/>
                  </a:lnTo>
                  <a:close/>
                </a:path>
                <a:path w="539750" h="80010">
                  <a:moveTo>
                    <a:pt x="268020" y="30314"/>
                  </a:moveTo>
                  <a:lnTo>
                    <a:pt x="242596" y="30314"/>
                  </a:lnTo>
                  <a:lnTo>
                    <a:pt x="248626" y="36296"/>
                  </a:lnTo>
                  <a:lnTo>
                    <a:pt x="251891" y="39750"/>
                  </a:lnTo>
                  <a:lnTo>
                    <a:pt x="253568" y="44322"/>
                  </a:lnTo>
                  <a:lnTo>
                    <a:pt x="253314" y="49009"/>
                  </a:lnTo>
                  <a:lnTo>
                    <a:pt x="253568" y="53682"/>
                  </a:lnTo>
                  <a:lnTo>
                    <a:pt x="251891" y="58267"/>
                  </a:lnTo>
                  <a:lnTo>
                    <a:pt x="245788" y="64706"/>
                  </a:lnTo>
                  <a:lnTo>
                    <a:pt x="245646" y="64706"/>
                  </a:lnTo>
                  <a:lnTo>
                    <a:pt x="241985" y="66268"/>
                  </a:lnTo>
                  <a:lnTo>
                    <a:pt x="268020" y="66268"/>
                  </a:lnTo>
                  <a:lnTo>
                    <a:pt x="268020" y="30314"/>
                  </a:lnTo>
                  <a:close/>
                </a:path>
                <a:path w="539750" h="80010">
                  <a:moveTo>
                    <a:pt x="268020" y="19684"/>
                  </a:moveTo>
                  <a:lnTo>
                    <a:pt x="253314" y="19684"/>
                  </a:lnTo>
                  <a:lnTo>
                    <a:pt x="253314" y="28778"/>
                  </a:lnTo>
                  <a:lnTo>
                    <a:pt x="268020" y="28778"/>
                  </a:lnTo>
                  <a:lnTo>
                    <a:pt x="268020" y="19684"/>
                  </a:lnTo>
                  <a:close/>
                </a:path>
                <a:path w="539750" h="80010">
                  <a:moveTo>
                    <a:pt x="242621" y="18618"/>
                  </a:moveTo>
                  <a:lnTo>
                    <a:pt x="240539" y="18618"/>
                  </a:lnTo>
                  <a:lnTo>
                    <a:pt x="235038" y="18834"/>
                  </a:lnTo>
                  <a:lnTo>
                    <a:pt x="243017" y="18834"/>
                  </a:lnTo>
                  <a:lnTo>
                    <a:pt x="242621" y="18618"/>
                  </a:lnTo>
                  <a:close/>
                </a:path>
                <a:path w="539750" h="80010">
                  <a:moveTo>
                    <a:pt x="298576" y="19684"/>
                  </a:moveTo>
                  <a:lnTo>
                    <a:pt x="283768" y="19684"/>
                  </a:lnTo>
                  <a:lnTo>
                    <a:pt x="283768" y="78333"/>
                  </a:lnTo>
                  <a:lnTo>
                    <a:pt x="298576" y="78333"/>
                  </a:lnTo>
                  <a:lnTo>
                    <a:pt x="298576" y="45935"/>
                  </a:lnTo>
                  <a:lnTo>
                    <a:pt x="298429" y="43814"/>
                  </a:lnTo>
                  <a:lnTo>
                    <a:pt x="298310" y="42100"/>
                  </a:lnTo>
                  <a:lnTo>
                    <a:pt x="299571" y="38328"/>
                  </a:lnTo>
                  <a:lnTo>
                    <a:pt x="302094" y="35407"/>
                  </a:lnTo>
                  <a:lnTo>
                    <a:pt x="304609" y="32905"/>
                  </a:lnTo>
                  <a:lnTo>
                    <a:pt x="308063" y="31572"/>
                  </a:lnTo>
                  <a:lnTo>
                    <a:pt x="337719" y="31572"/>
                  </a:lnTo>
                  <a:lnTo>
                    <a:pt x="337350" y="30492"/>
                  </a:lnTo>
                  <a:lnTo>
                    <a:pt x="335574" y="28473"/>
                  </a:lnTo>
                  <a:lnTo>
                    <a:pt x="298576" y="28473"/>
                  </a:lnTo>
                  <a:lnTo>
                    <a:pt x="298576" y="19684"/>
                  </a:lnTo>
                  <a:close/>
                </a:path>
                <a:path w="539750" h="80010">
                  <a:moveTo>
                    <a:pt x="337719" y="31572"/>
                  </a:moveTo>
                  <a:lnTo>
                    <a:pt x="315125" y="31572"/>
                  </a:lnTo>
                  <a:lnTo>
                    <a:pt x="318566" y="32905"/>
                  </a:lnTo>
                  <a:lnTo>
                    <a:pt x="321043" y="35407"/>
                  </a:lnTo>
                  <a:lnTo>
                    <a:pt x="323532" y="38328"/>
                  </a:lnTo>
                  <a:lnTo>
                    <a:pt x="324777" y="42100"/>
                  </a:lnTo>
                  <a:lnTo>
                    <a:pt x="324523" y="45935"/>
                  </a:lnTo>
                  <a:lnTo>
                    <a:pt x="324523" y="78333"/>
                  </a:lnTo>
                  <a:lnTo>
                    <a:pt x="339216" y="78333"/>
                  </a:lnTo>
                  <a:lnTo>
                    <a:pt x="339317" y="42100"/>
                  </a:lnTo>
                  <a:lnTo>
                    <a:pt x="339538" y="38328"/>
                  </a:lnTo>
                  <a:lnTo>
                    <a:pt x="339610" y="37096"/>
                  </a:lnTo>
                  <a:lnTo>
                    <a:pt x="337780" y="31749"/>
                  </a:lnTo>
                  <a:lnTo>
                    <a:pt x="337719" y="31572"/>
                  </a:lnTo>
                  <a:close/>
                </a:path>
                <a:path w="539750" h="80010">
                  <a:moveTo>
                    <a:pt x="315125" y="31572"/>
                  </a:moveTo>
                  <a:lnTo>
                    <a:pt x="308063" y="31572"/>
                  </a:lnTo>
                  <a:lnTo>
                    <a:pt x="311607" y="31749"/>
                  </a:lnTo>
                  <a:lnTo>
                    <a:pt x="315125" y="31572"/>
                  </a:lnTo>
                  <a:close/>
                </a:path>
                <a:path w="539750" h="80010">
                  <a:moveTo>
                    <a:pt x="309283" y="18313"/>
                  </a:moveTo>
                  <a:lnTo>
                    <a:pt x="302272" y="22047"/>
                  </a:lnTo>
                  <a:lnTo>
                    <a:pt x="298576" y="28473"/>
                  </a:lnTo>
                  <a:lnTo>
                    <a:pt x="335574" y="28473"/>
                  </a:lnTo>
                  <a:lnTo>
                    <a:pt x="332917" y="25450"/>
                  </a:lnTo>
                  <a:lnTo>
                    <a:pt x="328663" y="21018"/>
                  </a:lnTo>
                  <a:lnTo>
                    <a:pt x="323288" y="18834"/>
                  </a:lnTo>
                  <a:lnTo>
                    <a:pt x="316636" y="18834"/>
                  </a:lnTo>
                  <a:lnTo>
                    <a:pt x="309283" y="18313"/>
                  </a:lnTo>
                  <a:close/>
                </a:path>
                <a:path w="539750" h="80010">
                  <a:moveTo>
                    <a:pt x="322757" y="18618"/>
                  </a:moveTo>
                  <a:lnTo>
                    <a:pt x="316636" y="18834"/>
                  </a:lnTo>
                  <a:lnTo>
                    <a:pt x="323288" y="18834"/>
                  </a:lnTo>
                  <a:lnTo>
                    <a:pt x="322757" y="18618"/>
                  </a:lnTo>
                  <a:close/>
                </a:path>
                <a:path w="539750" h="80010">
                  <a:moveTo>
                    <a:pt x="372965" y="18605"/>
                  </a:moveTo>
                  <a:lnTo>
                    <a:pt x="371125" y="18605"/>
                  </a:lnTo>
                  <a:lnTo>
                    <a:pt x="363766" y="21539"/>
                  </a:lnTo>
                  <a:lnTo>
                    <a:pt x="358330" y="27089"/>
                  </a:lnTo>
                  <a:lnTo>
                    <a:pt x="352856" y="33007"/>
                  </a:lnTo>
                  <a:lnTo>
                    <a:pt x="349973" y="40919"/>
                  </a:lnTo>
                  <a:lnTo>
                    <a:pt x="350342" y="49009"/>
                  </a:lnTo>
                  <a:lnTo>
                    <a:pt x="349973" y="57086"/>
                  </a:lnTo>
                  <a:lnTo>
                    <a:pt x="352880" y="65011"/>
                  </a:lnTo>
                  <a:lnTo>
                    <a:pt x="358330" y="70916"/>
                  </a:lnTo>
                  <a:lnTo>
                    <a:pt x="363766" y="76466"/>
                  </a:lnTo>
                  <a:lnTo>
                    <a:pt x="371284" y="79463"/>
                  </a:lnTo>
                  <a:lnTo>
                    <a:pt x="379018" y="79171"/>
                  </a:lnTo>
                  <a:lnTo>
                    <a:pt x="385927" y="79171"/>
                  </a:lnTo>
                  <a:lnTo>
                    <a:pt x="391490" y="77469"/>
                  </a:lnTo>
                  <a:lnTo>
                    <a:pt x="396608" y="73774"/>
                  </a:lnTo>
                  <a:lnTo>
                    <a:pt x="401408" y="70154"/>
                  </a:lnTo>
                  <a:lnTo>
                    <a:pt x="403534" y="66967"/>
                  </a:lnTo>
                  <a:lnTo>
                    <a:pt x="384022" y="66967"/>
                  </a:lnTo>
                  <a:lnTo>
                    <a:pt x="381278" y="66751"/>
                  </a:lnTo>
                  <a:lnTo>
                    <a:pt x="375119" y="66751"/>
                  </a:lnTo>
                  <a:lnTo>
                    <a:pt x="371427" y="65011"/>
                  </a:lnTo>
                  <a:lnTo>
                    <a:pt x="370567" y="63931"/>
                  </a:lnTo>
                  <a:lnTo>
                    <a:pt x="368985" y="61861"/>
                  </a:lnTo>
                  <a:lnTo>
                    <a:pt x="366394" y="58102"/>
                  </a:lnTo>
                  <a:lnTo>
                    <a:pt x="365112" y="53568"/>
                  </a:lnTo>
                  <a:lnTo>
                    <a:pt x="365365" y="49009"/>
                  </a:lnTo>
                  <a:lnTo>
                    <a:pt x="365112" y="44424"/>
                  </a:lnTo>
                  <a:lnTo>
                    <a:pt x="366394" y="39903"/>
                  </a:lnTo>
                  <a:lnTo>
                    <a:pt x="368985" y="36144"/>
                  </a:lnTo>
                  <a:lnTo>
                    <a:pt x="371373" y="33007"/>
                  </a:lnTo>
                  <a:lnTo>
                    <a:pt x="375119" y="31254"/>
                  </a:lnTo>
                  <a:lnTo>
                    <a:pt x="381015" y="31254"/>
                  </a:lnTo>
                  <a:lnTo>
                    <a:pt x="384009" y="30987"/>
                  </a:lnTo>
                  <a:lnTo>
                    <a:pt x="403809" y="30987"/>
                  </a:lnTo>
                  <a:lnTo>
                    <a:pt x="401612" y="27597"/>
                  </a:lnTo>
                  <a:lnTo>
                    <a:pt x="396773" y="24015"/>
                  </a:lnTo>
                  <a:lnTo>
                    <a:pt x="391553" y="20421"/>
                  </a:lnTo>
                  <a:lnTo>
                    <a:pt x="386114" y="18834"/>
                  </a:lnTo>
                  <a:lnTo>
                    <a:pt x="379018" y="18834"/>
                  </a:lnTo>
                  <a:lnTo>
                    <a:pt x="372965" y="18605"/>
                  </a:lnTo>
                  <a:close/>
                </a:path>
                <a:path w="539750" h="80010">
                  <a:moveTo>
                    <a:pt x="385927" y="79171"/>
                  </a:moveTo>
                  <a:lnTo>
                    <a:pt x="379018" y="79171"/>
                  </a:lnTo>
                  <a:lnTo>
                    <a:pt x="388658" y="79463"/>
                  </a:lnTo>
                  <a:lnTo>
                    <a:pt x="384973" y="79463"/>
                  </a:lnTo>
                  <a:lnTo>
                    <a:pt x="385927" y="79171"/>
                  </a:lnTo>
                  <a:close/>
                </a:path>
                <a:path w="539750" h="80010">
                  <a:moveTo>
                    <a:pt x="406323" y="59169"/>
                  </a:moveTo>
                  <a:lnTo>
                    <a:pt x="390359" y="59169"/>
                  </a:lnTo>
                  <a:lnTo>
                    <a:pt x="388670" y="63931"/>
                  </a:lnTo>
                  <a:lnTo>
                    <a:pt x="384022" y="66967"/>
                  </a:lnTo>
                  <a:lnTo>
                    <a:pt x="403534" y="66967"/>
                  </a:lnTo>
                  <a:lnTo>
                    <a:pt x="404837" y="65011"/>
                  </a:lnTo>
                  <a:lnTo>
                    <a:pt x="406323" y="59169"/>
                  </a:lnTo>
                  <a:close/>
                </a:path>
                <a:path w="539750" h="80010">
                  <a:moveTo>
                    <a:pt x="379018" y="66573"/>
                  </a:moveTo>
                  <a:lnTo>
                    <a:pt x="375119" y="66751"/>
                  </a:lnTo>
                  <a:lnTo>
                    <a:pt x="381278" y="66751"/>
                  </a:lnTo>
                  <a:lnTo>
                    <a:pt x="379018" y="66573"/>
                  </a:lnTo>
                  <a:close/>
                </a:path>
                <a:path w="539750" h="80010">
                  <a:moveTo>
                    <a:pt x="403809" y="30987"/>
                  </a:moveTo>
                  <a:lnTo>
                    <a:pt x="384009" y="30987"/>
                  </a:lnTo>
                  <a:lnTo>
                    <a:pt x="388670" y="33985"/>
                  </a:lnTo>
                  <a:lnTo>
                    <a:pt x="390359" y="38734"/>
                  </a:lnTo>
                  <a:lnTo>
                    <a:pt x="406323" y="38734"/>
                  </a:lnTo>
                  <a:lnTo>
                    <a:pt x="405042" y="33007"/>
                  </a:lnTo>
                  <a:lnTo>
                    <a:pt x="405002" y="32829"/>
                  </a:lnTo>
                  <a:lnTo>
                    <a:pt x="403809" y="30987"/>
                  </a:lnTo>
                  <a:close/>
                </a:path>
                <a:path w="539750" h="80010">
                  <a:moveTo>
                    <a:pt x="381015" y="31254"/>
                  </a:moveTo>
                  <a:lnTo>
                    <a:pt x="375119" y="31254"/>
                  </a:lnTo>
                  <a:lnTo>
                    <a:pt x="379018" y="31432"/>
                  </a:lnTo>
                  <a:lnTo>
                    <a:pt x="381015" y="31254"/>
                  </a:lnTo>
                  <a:close/>
                </a:path>
                <a:path w="539750" h="80010">
                  <a:moveTo>
                    <a:pt x="385330" y="18605"/>
                  </a:moveTo>
                  <a:lnTo>
                    <a:pt x="379018" y="18834"/>
                  </a:lnTo>
                  <a:lnTo>
                    <a:pt x="386114" y="18834"/>
                  </a:lnTo>
                  <a:lnTo>
                    <a:pt x="385330" y="18605"/>
                  </a:lnTo>
                  <a:close/>
                </a:path>
                <a:path w="539750" h="80010">
                  <a:moveTo>
                    <a:pt x="434428" y="18541"/>
                  </a:moveTo>
                  <a:lnTo>
                    <a:pt x="426885" y="21513"/>
                  </a:lnTo>
                  <a:lnTo>
                    <a:pt x="421398" y="27038"/>
                  </a:lnTo>
                  <a:lnTo>
                    <a:pt x="415874" y="32918"/>
                  </a:lnTo>
                  <a:lnTo>
                    <a:pt x="412978" y="40805"/>
                  </a:lnTo>
                  <a:lnTo>
                    <a:pt x="413324" y="48158"/>
                  </a:lnTo>
                  <a:lnTo>
                    <a:pt x="413214" y="51981"/>
                  </a:lnTo>
                  <a:lnTo>
                    <a:pt x="434276" y="79463"/>
                  </a:lnTo>
                  <a:lnTo>
                    <a:pt x="442023" y="79171"/>
                  </a:lnTo>
                  <a:lnTo>
                    <a:pt x="448874" y="79171"/>
                  </a:lnTo>
                  <a:lnTo>
                    <a:pt x="454431" y="77495"/>
                  </a:lnTo>
                  <a:lnTo>
                    <a:pt x="464248" y="70561"/>
                  </a:lnTo>
                  <a:lnTo>
                    <a:pt x="466927" y="66814"/>
                  </a:lnTo>
                  <a:lnTo>
                    <a:pt x="438887" y="66814"/>
                  </a:lnTo>
                  <a:lnTo>
                    <a:pt x="435216" y="65443"/>
                  </a:lnTo>
                  <a:lnTo>
                    <a:pt x="432688" y="63080"/>
                  </a:lnTo>
                  <a:lnTo>
                    <a:pt x="430187" y="60655"/>
                  </a:lnTo>
                  <a:lnTo>
                    <a:pt x="428688" y="57365"/>
                  </a:lnTo>
                  <a:lnTo>
                    <a:pt x="428485" y="53873"/>
                  </a:lnTo>
                  <a:lnTo>
                    <a:pt x="470903" y="53873"/>
                  </a:lnTo>
                  <a:lnTo>
                    <a:pt x="471208" y="51981"/>
                  </a:lnTo>
                  <a:lnTo>
                    <a:pt x="471335" y="50076"/>
                  </a:lnTo>
                  <a:lnTo>
                    <a:pt x="471335" y="48158"/>
                  </a:lnTo>
                  <a:lnTo>
                    <a:pt x="471516" y="44234"/>
                  </a:lnTo>
                  <a:lnTo>
                    <a:pt x="428485" y="44234"/>
                  </a:lnTo>
                  <a:lnTo>
                    <a:pt x="428792" y="40805"/>
                  </a:lnTo>
                  <a:lnTo>
                    <a:pt x="438742" y="31343"/>
                  </a:lnTo>
                  <a:lnTo>
                    <a:pt x="467611" y="31343"/>
                  </a:lnTo>
                  <a:lnTo>
                    <a:pt x="463130" y="26822"/>
                  </a:lnTo>
                  <a:lnTo>
                    <a:pt x="457597" y="21513"/>
                  </a:lnTo>
                  <a:lnTo>
                    <a:pt x="457737" y="21513"/>
                  </a:lnTo>
                  <a:lnTo>
                    <a:pt x="450713" y="18834"/>
                  </a:lnTo>
                  <a:lnTo>
                    <a:pt x="442188" y="18834"/>
                  </a:lnTo>
                  <a:lnTo>
                    <a:pt x="434428" y="18541"/>
                  </a:lnTo>
                  <a:close/>
                </a:path>
                <a:path w="539750" h="80010">
                  <a:moveTo>
                    <a:pt x="448874" y="79171"/>
                  </a:moveTo>
                  <a:lnTo>
                    <a:pt x="442023" y="79171"/>
                  </a:lnTo>
                  <a:lnTo>
                    <a:pt x="452309" y="79463"/>
                  </a:lnTo>
                  <a:lnTo>
                    <a:pt x="447905" y="79463"/>
                  </a:lnTo>
                  <a:lnTo>
                    <a:pt x="448874" y="79171"/>
                  </a:lnTo>
                  <a:close/>
                </a:path>
                <a:path w="539750" h="80010">
                  <a:moveTo>
                    <a:pt x="442023" y="66573"/>
                  </a:moveTo>
                  <a:lnTo>
                    <a:pt x="435484" y="66814"/>
                  </a:lnTo>
                  <a:lnTo>
                    <a:pt x="446697" y="66814"/>
                  </a:lnTo>
                  <a:lnTo>
                    <a:pt x="442023" y="66573"/>
                  </a:lnTo>
                  <a:close/>
                </a:path>
                <a:path w="539750" h="80010">
                  <a:moveTo>
                    <a:pt x="469328" y="60223"/>
                  </a:moveTo>
                  <a:lnTo>
                    <a:pt x="453377" y="60223"/>
                  </a:lnTo>
                  <a:lnTo>
                    <a:pt x="451103" y="64350"/>
                  </a:lnTo>
                  <a:lnTo>
                    <a:pt x="446697" y="66814"/>
                  </a:lnTo>
                  <a:lnTo>
                    <a:pt x="466927" y="66814"/>
                  </a:lnTo>
                  <a:lnTo>
                    <a:pt x="467690" y="65747"/>
                  </a:lnTo>
                  <a:lnTo>
                    <a:pt x="469328" y="60223"/>
                  </a:lnTo>
                  <a:close/>
                </a:path>
                <a:path w="539750" h="80010">
                  <a:moveTo>
                    <a:pt x="467611" y="31343"/>
                  </a:moveTo>
                  <a:lnTo>
                    <a:pt x="445731" y="31343"/>
                  </a:lnTo>
                  <a:lnTo>
                    <a:pt x="449122" y="32600"/>
                  </a:lnTo>
                  <a:lnTo>
                    <a:pt x="451736" y="34924"/>
                  </a:lnTo>
                  <a:lnTo>
                    <a:pt x="454439" y="37388"/>
                  </a:lnTo>
                  <a:lnTo>
                    <a:pt x="455717" y="40208"/>
                  </a:lnTo>
                  <a:lnTo>
                    <a:pt x="455932" y="40805"/>
                  </a:lnTo>
                  <a:lnTo>
                    <a:pt x="455993" y="44234"/>
                  </a:lnTo>
                  <a:lnTo>
                    <a:pt x="471516" y="44234"/>
                  </a:lnTo>
                  <a:lnTo>
                    <a:pt x="471675" y="40805"/>
                  </a:lnTo>
                  <a:lnTo>
                    <a:pt x="471703" y="40208"/>
                  </a:lnTo>
                  <a:lnTo>
                    <a:pt x="468895" y="32918"/>
                  </a:lnTo>
                  <a:lnTo>
                    <a:pt x="468772" y="32600"/>
                  </a:lnTo>
                  <a:lnTo>
                    <a:pt x="467611" y="31343"/>
                  </a:lnTo>
                  <a:close/>
                </a:path>
                <a:path w="539750" h="80010">
                  <a:moveTo>
                    <a:pt x="449948" y="18541"/>
                  </a:moveTo>
                  <a:lnTo>
                    <a:pt x="442188" y="18834"/>
                  </a:lnTo>
                  <a:lnTo>
                    <a:pt x="450713" y="18834"/>
                  </a:lnTo>
                  <a:lnTo>
                    <a:pt x="449948" y="18541"/>
                  </a:lnTo>
                  <a:close/>
                </a:path>
                <a:path w="539750" h="80010">
                  <a:moveTo>
                    <a:pt x="498919" y="18618"/>
                  </a:moveTo>
                  <a:lnTo>
                    <a:pt x="491718" y="21691"/>
                  </a:lnTo>
                  <a:lnTo>
                    <a:pt x="486663" y="27254"/>
                  </a:lnTo>
                  <a:lnTo>
                    <a:pt x="481368" y="33172"/>
                  </a:lnTo>
                  <a:lnTo>
                    <a:pt x="478574" y="40932"/>
                  </a:lnTo>
                  <a:lnTo>
                    <a:pt x="478887" y="49009"/>
                  </a:lnTo>
                  <a:lnTo>
                    <a:pt x="478716" y="53682"/>
                  </a:lnTo>
                  <a:lnTo>
                    <a:pt x="478599" y="56895"/>
                  </a:lnTo>
                  <a:lnTo>
                    <a:pt x="481406" y="64706"/>
                  </a:lnTo>
                  <a:lnTo>
                    <a:pt x="491705" y="76225"/>
                  </a:lnTo>
                  <a:lnTo>
                    <a:pt x="498855" y="79349"/>
                  </a:lnTo>
                  <a:lnTo>
                    <a:pt x="506298" y="79171"/>
                  </a:lnTo>
                  <a:lnTo>
                    <a:pt x="514158" y="79171"/>
                  </a:lnTo>
                  <a:lnTo>
                    <a:pt x="520992" y="75196"/>
                  </a:lnTo>
                  <a:lnTo>
                    <a:pt x="524687" y="68478"/>
                  </a:lnTo>
                  <a:lnTo>
                    <a:pt x="539381" y="68478"/>
                  </a:lnTo>
                  <a:lnTo>
                    <a:pt x="539381" y="66268"/>
                  </a:lnTo>
                  <a:lnTo>
                    <a:pt x="505231" y="66268"/>
                  </a:lnTo>
                  <a:lnTo>
                    <a:pt x="501625" y="64706"/>
                  </a:lnTo>
                  <a:lnTo>
                    <a:pt x="501451" y="64706"/>
                  </a:lnTo>
                  <a:lnTo>
                    <a:pt x="495408" y="58267"/>
                  </a:lnTo>
                  <a:lnTo>
                    <a:pt x="494859" y="56895"/>
                  </a:lnTo>
                  <a:lnTo>
                    <a:pt x="493693" y="53682"/>
                  </a:lnTo>
                  <a:lnTo>
                    <a:pt x="493909" y="49009"/>
                  </a:lnTo>
                  <a:lnTo>
                    <a:pt x="493653" y="44322"/>
                  </a:lnTo>
                  <a:lnTo>
                    <a:pt x="495277" y="39750"/>
                  </a:lnTo>
                  <a:lnTo>
                    <a:pt x="498474" y="36296"/>
                  </a:lnTo>
                  <a:lnTo>
                    <a:pt x="504316" y="30314"/>
                  </a:lnTo>
                  <a:lnTo>
                    <a:pt x="539381" y="30314"/>
                  </a:lnTo>
                  <a:lnTo>
                    <a:pt x="539381" y="28790"/>
                  </a:lnTo>
                  <a:lnTo>
                    <a:pt x="524687" y="28790"/>
                  </a:lnTo>
                  <a:lnTo>
                    <a:pt x="520852" y="22351"/>
                  </a:lnTo>
                  <a:lnTo>
                    <a:pt x="514391" y="18834"/>
                  </a:lnTo>
                  <a:lnTo>
                    <a:pt x="506412" y="18834"/>
                  </a:lnTo>
                  <a:lnTo>
                    <a:pt x="498919" y="18618"/>
                  </a:lnTo>
                  <a:close/>
                </a:path>
                <a:path w="539750" h="80010">
                  <a:moveTo>
                    <a:pt x="514158" y="79171"/>
                  </a:moveTo>
                  <a:lnTo>
                    <a:pt x="506298" y="79171"/>
                  </a:lnTo>
                  <a:lnTo>
                    <a:pt x="515996" y="79349"/>
                  </a:lnTo>
                  <a:lnTo>
                    <a:pt x="513852" y="79349"/>
                  </a:lnTo>
                  <a:lnTo>
                    <a:pt x="514158" y="79171"/>
                  </a:lnTo>
                  <a:close/>
                </a:path>
                <a:path w="539750" h="80010">
                  <a:moveTo>
                    <a:pt x="539381" y="68478"/>
                  </a:moveTo>
                  <a:lnTo>
                    <a:pt x="524687" y="68478"/>
                  </a:lnTo>
                  <a:lnTo>
                    <a:pt x="524687" y="78320"/>
                  </a:lnTo>
                  <a:lnTo>
                    <a:pt x="539381" y="78320"/>
                  </a:lnTo>
                  <a:lnTo>
                    <a:pt x="539381" y="68478"/>
                  </a:lnTo>
                  <a:close/>
                </a:path>
                <a:path w="539750" h="80010">
                  <a:moveTo>
                    <a:pt x="539381" y="30314"/>
                  </a:moveTo>
                  <a:lnTo>
                    <a:pt x="513969" y="30314"/>
                  </a:lnTo>
                  <a:lnTo>
                    <a:pt x="520000" y="36296"/>
                  </a:lnTo>
                  <a:lnTo>
                    <a:pt x="523265" y="39750"/>
                  </a:lnTo>
                  <a:lnTo>
                    <a:pt x="524929" y="44322"/>
                  </a:lnTo>
                  <a:lnTo>
                    <a:pt x="524687" y="49009"/>
                  </a:lnTo>
                  <a:lnTo>
                    <a:pt x="524929" y="53682"/>
                  </a:lnTo>
                  <a:lnTo>
                    <a:pt x="523265" y="58267"/>
                  </a:lnTo>
                  <a:lnTo>
                    <a:pt x="520064" y="61658"/>
                  </a:lnTo>
                  <a:lnTo>
                    <a:pt x="517148" y="64706"/>
                  </a:lnTo>
                  <a:lnTo>
                    <a:pt x="517008" y="64706"/>
                  </a:lnTo>
                  <a:lnTo>
                    <a:pt x="513359" y="66268"/>
                  </a:lnTo>
                  <a:lnTo>
                    <a:pt x="539381" y="66268"/>
                  </a:lnTo>
                  <a:lnTo>
                    <a:pt x="539381" y="30314"/>
                  </a:lnTo>
                  <a:close/>
                </a:path>
                <a:path w="539750" h="80010">
                  <a:moveTo>
                    <a:pt x="539381" y="0"/>
                  </a:moveTo>
                  <a:lnTo>
                    <a:pt x="524687" y="0"/>
                  </a:lnTo>
                  <a:lnTo>
                    <a:pt x="524687" y="28790"/>
                  </a:lnTo>
                  <a:lnTo>
                    <a:pt x="539381" y="28790"/>
                  </a:lnTo>
                  <a:lnTo>
                    <a:pt x="539381" y="0"/>
                  </a:lnTo>
                  <a:close/>
                </a:path>
                <a:path w="539750" h="80010">
                  <a:moveTo>
                    <a:pt x="513994" y="18618"/>
                  </a:moveTo>
                  <a:lnTo>
                    <a:pt x="511913" y="18618"/>
                  </a:lnTo>
                  <a:lnTo>
                    <a:pt x="506412" y="18834"/>
                  </a:lnTo>
                  <a:lnTo>
                    <a:pt x="514391" y="18834"/>
                  </a:lnTo>
                  <a:lnTo>
                    <a:pt x="513994" y="18618"/>
                  </a:lnTo>
                  <a:close/>
                </a:path>
              </a:pathLst>
            </a:custGeom>
            <a:solidFill>
              <a:srgbClr val="1A8C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30779" y="6040490"/>
              <a:ext cx="239850" cy="98983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9962857" y="5499100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590550" y="0"/>
                  </a:moveTo>
                  <a:lnTo>
                    <a:pt x="542116" y="1957"/>
                  </a:lnTo>
                  <a:lnTo>
                    <a:pt x="494760" y="7729"/>
                  </a:lnTo>
                  <a:lnTo>
                    <a:pt x="448634" y="17163"/>
                  </a:lnTo>
                  <a:lnTo>
                    <a:pt x="403891" y="30106"/>
                  </a:lnTo>
                  <a:lnTo>
                    <a:pt x="360682" y="46408"/>
                  </a:lnTo>
                  <a:lnTo>
                    <a:pt x="319159" y="65916"/>
                  </a:lnTo>
                  <a:lnTo>
                    <a:pt x="279474" y="88478"/>
                  </a:lnTo>
                  <a:lnTo>
                    <a:pt x="241780" y="113942"/>
                  </a:lnTo>
                  <a:lnTo>
                    <a:pt x="206227" y="142156"/>
                  </a:lnTo>
                  <a:lnTo>
                    <a:pt x="172969" y="172969"/>
                  </a:lnTo>
                  <a:lnTo>
                    <a:pt x="142156" y="206227"/>
                  </a:lnTo>
                  <a:lnTo>
                    <a:pt x="113942" y="241780"/>
                  </a:lnTo>
                  <a:lnTo>
                    <a:pt x="88478" y="279474"/>
                  </a:lnTo>
                  <a:lnTo>
                    <a:pt x="65916" y="319159"/>
                  </a:lnTo>
                  <a:lnTo>
                    <a:pt x="46408" y="360682"/>
                  </a:lnTo>
                  <a:lnTo>
                    <a:pt x="30106" y="403891"/>
                  </a:lnTo>
                  <a:lnTo>
                    <a:pt x="17163" y="448634"/>
                  </a:lnTo>
                  <a:lnTo>
                    <a:pt x="7729" y="494760"/>
                  </a:lnTo>
                  <a:lnTo>
                    <a:pt x="1957" y="542116"/>
                  </a:lnTo>
                  <a:lnTo>
                    <a:pt x="0" y="590550"/>
                  </a:lnTo>
                  <a:lnTo>
                    <a:pt x="1957" y="638983"/>
                  </a:lnTo>
                  <a:lnTo>
                    <a:pt x="7729" y="686339"/>
                  </a:lnTo>
                  <a:lnTo>
                    <a:pt x="17163" y="732465"/>
                  </a:lnTo>
                  <a:lnTo>
                    <a:pt x="30106" y="777208"/>
                  </a:lnTo>
                  <a:lnTo>
                    <a:pt x="46408" y="820417"/>
                  </a:lnTo>
                  <a:lnTo>
                    <a:pt x="65916" y="861940"/>
                  </a:lnTo>
                  <a:lnTo>
                    <a:pt x="88478" y="901625"/>
                  </a:lnTo>
                  <a:lnTo>
                    <a:pt x="113942" y="939319"/>
                  </a:lnTo>
                  <a:lnTo>
                    <a:pt x="142156" y="974872"/>
                  </a:lnTo>
                  <a:lnTo>
                    <a:pt x="172969" y="1008130"/>
                  </a:lnTo>
                  <a:lnTo>
                    <a:pt x="206227" y="1038943"/>
                  </a:lnTo>
                  <a:lnTo>
                    <a:pt x="241780" y="1067157"/>
                  </a:lnTo>
                  <a:lnTo>
                    <a:pt x="279474" y="1092621"/>
                  </a:lnTo>
                  <a:lnTo>
                    <a:pt x="319159" y="1115183"/>
                  </a:lnTo>
                  <a:lnTo>
                    <a:pt x="360682" y="1134691"/>
                  </a:lnTo>
                  <a:lnTo>
                    <a:pt x="403891" y="1150993"/>
                  </a:lnTo>
                  <a:lnTo>
                    <a:pt x="448634" y="1163936"/>
                  </a:lnTo>
                  <a:lnTo>
                    <a:pt x="494760" y="1173370"/>
                  </a:lnTo>
                  <a:lnTo>
                    <a:pt x="542116" y="1179142"/>
                  </a:lnTo>
                  <a:lnTo>
                    <a:pt x="590550" y="1181100"/>
                  </a:lnTo>
                  <a:lnTo>
                    <a:pt x="638983" y="1179142"/>
                  </a:lnTo>
                  <a:lnTo>
                    <a:pt x="686339" y="1173370"/>
                  </a:lnTo>
                  <a:lnTo>
                    <a:pt x="732465" y="1163936"/>
                  </a:lnTo>
                  <a:lnTo>
                    <a:pt x="777208" y="1150993"/>
                  </a:lnTo>
                  <a:lnTo>
                    <a:pt x="820417" y="1134691"/>
                  </a:lnTo>
                  <a:lnTo>
                    <a:pt x="861940" y="1115183"/>
                  </a:lnTo>
                  <a:lnTo>
                    <a:pt x="901625" y="1092621"/>
                  </a:lnTo>
                  <a:lnTo>
                    <a:pt x="939319" y="1067157"/>
                  </a:lnTo>
                  <a:lnTo>
                    <a:pt x="974872" y="1038943"/>
                  </a:lnTo>
                  <a:lnTo>
                    <a:pt x="1008130" y="1008130"/>
                  </a:lnTo>
                  <a:lnTo>
                    <a:pt x="1038943" y="974872"/>
                  </a:lnTo>
                  <a:lnTo>
                    <a:pt x="1067157" y="939319"/>
                  </a:lnTo>
                  <a:lnTo>
                    <a:pt x="1092621" y="901625"/>
                  </a:lnTo>
                  <a:lnTo>
                    <a:pt x="1115183" y="861940"/>
                  </a:lnTo>
                  <a:lnTo>
                    <a:pt x="1134691" y="820417"/>
                  </a:lnTo>
                  <a:lnTo>
                    <a:pt x="1150993" y="777208"/>
                  </a:lnTo>
                  <a:lnTo>
                    <a:pt x="1163936" y="732465"/>
                  </a:lnTo>
                  <a:lnTo>
                    <a:pt x="1173370" y="686339"/>
                  </a:lnTo>
                  <a:lnTo>
                    <a:pt x="1179142" y="638983"/>
                  </a:lnTo>
                  <a:lnTo>
                    <a:pt x="1181100" y="590550"/>
                  </a:lnTo>
                  <a:lnTo>
                    <a:pt x="1179142" y="542116"/>
                  </a:lnTo>
                  <a:lnTo>
                    <a:pt x="1173370" y="494760"/>
                  </a:lnTo>
                  <a:lnTo>
                    <a:pt x="1163936" y="448634"/>
                  </a:lnTo>
                  <a:lnTo>
                    <a:pt x="1150993" y="403891"/>
                  </a:lnTo>
                  <a:lnTo>
                    <a:pt x="1134691" y="360682"/>
                  </a:lnTo>
                  <a:lnTo>
                    <a:pt x="1115183" y="319159"/>
                  </a:lnTo>
                  <a:lnTo>
                    <a:pt x="1092621" y="279474"/>
                  </a:lnTo>
                  <a:lnTo>
                    <a:pt x="1067157" y="241780"/>
                  </a:lnTo>
                  <a:lnTo>
                    <a:pt x="1038943" y="206227"/>
                  </a:lnTo>
                  <a:lnTo>
                    <a:pt x="1008130" y="172969"/>
                  </a:lnTo>
                  <a:lnTo>
                    <a:pt x="974872" y="142156"/>
                  </a:lnTo>
                  <a:lnTo>
                    <a:pt x="939319" y="113942"/>
                  </a:lnTo>
                  <a:lnTo>
                    <a:pt x="901625" y="88478"/>
                  </a:lnTo>
                  <a:lnTo>
                    <a:pt x="861940" y="65916"/>
                  </a:lnTo>
                  <a:lnTo>
                    <a:pt x="820417" y="46408"/>
                  </a:lnTo>
                  <a:lnTo>
                    <a:pt x="777208" y="30106"/>
                  </a:lnTo>
                  <a:lnTo>
                    <a:pt x="732465" y="17163"/>
                  </a:lnTo>
                  <a:lnTo>
                    <a:pt x="686339" y="7729"/>
                  </a:lnTo>
                  <a:lnTo>
                    <a:pt x="638983" y="1957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962858" y="5499100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590551" y="0"/>
                  </a:moveTo>
                  <a:lnTo>
                    <a:pt x="542114" y="1957"/>
                  </a:lnTo>
                  <a:lnTo>
                    <a:pt x="494757" y="7729"/>
                  </a:lnTo>
                  <a:lnTo>
                    <a:pt x="448630" y="17163"/>
                  </a:lnTo>
                  <a:lnTo>
                    <a:pt x="403681" y="30184"/>
                  </a:lnTo>
                  <a:lnTo>
                    <a:pt x="360677" y="46408"/>
                  </a:lnTo>
                  <a:lnTo>
                    <a:pt x="319154" y="65916"/>
                  </a:lnTo>
                  <a:lnTo>
                    <a:pt x="279469" y="88478"/>
                  </a:lnTo>
                  <a:lnTo>
                    <a:pt x="241774" y="113942"/>
                  </a:lnTo>
                  <a:lnTo>
                    <a:pt x="206222" y="142156"/>
                  </a:lnTo>
                  <a:lnTo>
                    <a:pt x="172964" y="172969"/>
                  </a:lnTo>
                  <a:lnTo>
                    <a:pt x="142152" y="206227"/>
                  </a:lnTo>
                  <a:lnTo>
                    <a:pt x="113939" y="241780"/>
                  </a:lnTo>
                  <a:lnTo>
                    <a:pt x="88475" y="279474"/>
                  </a:lnTo>
                  <a:lnTo>
                    <a:pt x="65914" y="319159"/>
                  </a:lnTo>
                  <a:lnTo>
                    <a:pt x="46406" y="360682"/>
                  </a:lnTo>
                  <a:lnTo>
                    <a:pt x="30105" y="403891"/>
                  </a:lnTo>
                  <a:lnTo>
                    <a:pt x="17162" y="448634"/>
                  </a:lnTo>
                  <a:lnTo>
                    <a:pt x="7729" y="494760"/>
                  </a:lnTo>
                  <a:lnTo>
                    <a:pt x="1957" y="542116"/>
                  </a:lnTo>
                  <a:lnTo>
                    <a:pt x="0" y="590550"/>
                  </a:lnTo>
                  <a:lnTo>
                    <a:pt x="1913" y="637884"/>
                  </a:lnTo>
                  <a:lnTo>
                    <a:pt x="7729" y="686339"/>
                  </a:lnTo>
                  <a:lnTo>
                    <a:pt x="17162" y="732465"/>
                  </a:lnTo>
                  <a:lnTo>
                    <a:pt x="30105" y="777208"/>
                  </a:lnTo>
                  <a:lnTo>
                    <a:pt x="46406" y="820417"/>
                  </a:lnTo>
                  <a:lnTo>
                    <a:pt x="65914" y="861940"/>
                  </a:lnTo>
                  <a:lnTo>
                    <a:pt x="88475" y="901625"/>
                  </a:lnTo>
                  <a:lnTo>
                    <a:pt x="113939" y="939319"/>
                  </a:lnTo>
                  <a:lnTo>
                    <a:pt x="142152" y="974872"/>
                  </a:lnTo>
                  <a:lnTo>
                    <a:pt x="172964" y="1008130"/>
                  </a:lnTo>
                  <a:lnTo>
                    <a:pt x="206222" y="1038943"/>
                  </a:lnTo>
                  <a:lnTo>
                    <a:pt x="241774" y="1067157"/>
                  </a:lnTo>
                  <a:lnTo>
                    <a:pt x="279469" y="1092621"/>
                  </a:lnTo>
                  <a:lnTo>
                    <a:pt x="319154" y="1115183"/>
                  </a:lnTo>
                  <a:lnTo>
                    <a:pt x="360677" y="1134691"/>
                  </a:lnTo>
                  <a:lnTo>
                    <a:pt x="403886" y="1150993"/>
                  </a:lnTo>
                  <a:lnTo>
                    <a:pt x="448630" y="1163936"/>
                  </a:lnTo>
                  <a:lnTo>
                    <a:pt x="494757" y="1173370"/>
                  </a:lnTo>
                  <a:lnTo>
                    <a:pt x="542114" y="1179142"/>
                  </a:lnTo>
                  <a:lnTo>
                    <a:pt x="590551" y="1181100"/>
                  </a:lnTo>
                  <a:lnTo>
                    <a:pt x="590551" y="1167688"/>
                  </a:lnTo>
                  <a:lnTo>
                    <a:pt x="543216" y="1165775"/>
                  </a:lnTo>
                  <a:lnTo>
                    <a:pt x="496936" y="1160135"/>
                  </a:lnTo>
                  <a:lnTo>
                    <a:pt x="452237" y="1150993"/>
                  </a:lnTo>
                  <a:lnTo>
                    <a:pt x="408130" y="1138265"/>
                  </a:lnTo>
                  <a:lnTo>
                    <a:pt x="365902" y="1122334"/>
                  </a:lnTo>
                  <a:lnTo>
                    <a:pt x="325322" y="1103269"/>
                  </a:lnTo>
                  <a:lnTo>
                    <a:pt x="286539" y="1081220"/>
                  </a:lnTo>
                  <a:lnTo>
                    <a:pt x="249700" y="1056334"/>
                  </a:lnTo>
                  <a:lnTo>
                    <a:pt x="214955" y="1028761"/>
                  </a:lnTo>
                  <a:lnTo>
                    <a:pt x="182452" y="998648"/>
                  </a:lnTo>
                  <a:lnTo>
                    <a:pt x="152340" y="966145"/>
                  </a:lnTo>
                  <a:lnTo>
                    <a:pt x="124766" y="931400"/>
                  </a:lnTo>
                  <a:lnTo>
                    <a:pt x="99881" y="894561"/>
                  </a:lnTo>
                  <a:lnTo>
                    <a:pt x="77831" y="855778"/>
                  </a:lnTo>
                  <a:lnTo>
                    <a:pt x="58766" y="815198"/>
                  </a:lnTo>
                  <a:lnTo>
                    <a:pt x="42835" y="772970"/>
                  </a:lnTo>
                  <a:lnTo>
                    <a:pt x="30185" y="729243"/>
                  </a:lnTo>
                  <a:lnTo>
                    <a:pt x="20966" y="684164"/>
                  </a:lnTo>
                  <a:lnTo>
                    <a:pt x="15325" y="637884"/>
                  </a:lnTo>
                  <a:lnTo>
                    <a:pt x="13412" y="590550"/>
                  </a:lnTo>
                  <a:lnTo>
                    <a:pt x="15325" y="543215"/>
                  </a:lnTo>
                  <a:lnTo>
                    <a:pt x="20966" y="496935"/>
                  </a:lnTo>
                  <a:lnTo>
                    <a:pt x="30185" y="451856"/>
                  </a:lnTo>
                  <a:lnTo>
                    <a:pt x="42835" y="408129"/>
                  </a:lnTo>
                  <a:lnTo>
                    <a:pt x="58766" y="365901"/>
                  </a:lnTo>
                  <a:lnTo>
                    <a:pt x="77831" y="325321"/>
                  </a:lnTo>
                  <a:lnTo>
                    <a:pt x="99881" y="286538"/>
                  </a:lnTo>
                  <a:lnTo>
                    <a:pt x="124766" y="249699"/>
                  </a:lnTo>
                  <a:lnTo>
                    <a:pt x="152340" y="214954"/>
                  </a:lnTo>
                  <a:lnTo>
                    <a:pt x="182452" y="182451"/>
                  </a:lnTo>
                  <a:lnTo>
                    <a:pt x="214955" y="152338"/>
                  </a:lnTo>
                  <a:lnTo>
                    <a:pt x="249700" y="124765"/>
                  </a:lnTo>
                  <a:lnTo>
                    <a:pt x="286539" y="99879"/>
                  </a:lnTo>
                  <a:lnTo>
                    <a:pt x="325322" y="77830"/>
                  </a:lnTo>
                  <a:lnTo>
                    <a:pt x="365902" y="58765"/>
                  </a:lnTo>
                  <a:lnTo>
                    <a:pt x="408130" y="42834"/>
                  </a:lnTo>
                  <a:lnTo>
                    <a:pt x="451858" y="30184"/>
                  </a:lnTo>
                  <a:lnTo>
                    <a:pt x="496936" y="20964"/>
                  </a:lnTo>
                  <a:lnTo>
                    <a:pt x="543216" y="15324"/>
                  </a:lnTo>
                  <a:lnTo>
                    <a:pt x="590551" y="13411"/>
                  </a:lnTo>
                  <a:lnTo>
                    <a:pt x="590551" y="0"/>
                  </a:lnTo>
                  <a:close/>
                </a:path>
                <a:path w="1181100" h="1181100">
                  <a:moveTo>
                    <a:pt x="590551" y="0"/>
                  </a:moveTo>
                  <a:lnTo>
                    <a:pt x="590551" y="13411"/>
                  </a:lnTo>
                  <a:lnTo>
                    <a:pt x="637885" y="15324"/>
                  </a:lnTo>
                  <a:lnTo>
                    <a:pt x="684166" y="20964"/>
                  </a:lnTo>
                  <a:lnTo>
                    <a:pt x="729244" y="30184"/>
                  </a:lnTo>
                  <a:lnTo>
                    <a:pt x="772971" y="42834"/>
                  </a:lnTo>
                  <a:lnTo>
                    <a:pt x="815199" y="58765"/>
                  </a:lnTo>
                  <a:lnTo>
                    <a:pt x="855779" y="77830"/>
                  </a:lnTo>
                  <a:lnTo>
                    <a:pt x="894563" y="99879"/>
                  </a:lnTo>
                  <a:lnTo>
                    <a:pt x="931401" y="124765"/>
                  </a:lnTo>
                  <a:lnTo>
                    <a:pt x="966146" y="152338"/>
                  </a:lnTo>
                  <a:lnTo>
                    <a:pt x="998649" y="182451"/>
                  </a:lnTo>
                  <a:lnTo>
                    <a:pt x="1028762" y="214954"/>
                  </a:lnTo>
                  <a:lnTo>
                    <a:pt x="1056335" y="249699"/>
                  </a:lnTo>
                  <a:lnTo>
                    <a:pt x="1081221" y="286538"/>
                  </a:lnTo>
                  <a:lnTo>
                    <a:pt x="1103270" y="325321"/>
                  </a:lnTo>
                  <a:lnTo>
                    <a:pt x="1122335" y="365901"/>
                  </a:lnTo>
                  <a:lnTo>
                    <a:pt x="1138267" y="408129"/>
                  </a:lnTo>
                  <a:lnTo>
                    <a:pt x="1150916" y="451856"/>
                  </a:lnTo>
                  <a:lnTo>
                    <a:pt x="1160136" y="496935"/>
                  </a:lnTo>
                  <a:lnTo>
                    <a:pt x="1165776" y="543215"/>
                  </a:lnTo>
                  <a:lnTo>
                    <a:pt x="1167690" y="590550"/>
                  </a:lnTo>
                  <a:lnTo>
                    <a:pt x="1165776" y="637884"/>
                  </a:lnTo>
                  <a:lnTo>
                    <a:pt x="1160136" y="684164"/>
                  </a:lnTo>
                  <a:lnTo>
                    <a:pt x="1150916" y="729243"/>
                  </a:lnTo>
                  <a:lnTo>
                    <a:pt x="1138267" y="772970"/>
                  </a:lnTo>
                  <a:lnTo>
                    <a:pt x="1122335" y="815198"/>
                  </a:lnTo>
                  <a:lnTo>
                    <a:pt x="1103270" y="855778"/>
                  </a:lnTo>
                  <a:lnTo>
                    <a:pt x="1081221" y="894561"/>
                  </a:lnTo>
                  <a:lnTo>
                    <a:pt x="1056335" y="931400"/>
                  </a:lnTo>
                  <a:lnTo>
                    <a:pt x="1028762" y="966145"/>
                  </a:lnTo>
                  <a:lnTo>
                    <a:pt x="998649" y="998648"/>
                  </a:lnTo>
                  <a:lnTo>
                    <a:pt x="966146" y="1028761"/>
                  </a:lnTo>
                  <a:lnTo>
                    <a:pt x="931401" y="1056334"/>
                  </a:lnTo>
                  <a:lnTo>
                    <a:pt x="894563" y="1081220"/>
                  </a:lnTo>
                  <a:lnTo>
                    <a:pt x="855779" y="1103269"/>
                  </a:lnTo>
                  <a:lnTo>
                    <a:pt x="815199" y="1122334"/>
                  </a:lnTo>
                  <a:lnTo>
                    <a:pt x="772971" y="1138265"/>
                  </a:lnTo>
                  <a:lnTo>
                    <a:pt x="728865" y="1150993"/>
                  </a:lnTo>
                  <a:lnTo>
                    <a:pt x="684166" y="1160135"/>
                  </a:lnTo>
                  <a:lnTo>
                    <a:pt x="637885" y="1165775"/>
                  </a:lnTo>
                  <a:lnTo>
                    <a:pt x="590551" y="1167688"/>
                  </a:lnTo>
                  <a:lnTo>
                    <a:pt x="590551" y="1181100"/>
                  </a:lnTo>
                  <a:lnTo>
                    <a:pt x="638983" y="1179142"/>
                  </a:lnTo>
                  <a:lnTo>
                    <a:pt x="686339" y="1173370"/>
                  </a:lnTo>
                  <a:lnTo>
                    <a:pt x="732465" y="1163936"/>
                  </a:lnTo>
                  <a:lnTo>
                    <a:pt x="777208" y="1150993"/>
                  </a:lnTo>
                  <a:lnTo>
                    <a:pt x="820417" y="1134691"/>
                  </a:lnTo>
                  <a:lnTo>
                    <a:pt x="861940" y="1115183"/>
                  </a:lnTo>
                  <a:lnTo>
                    <a:pt x="901625" y="1092621"/>
                  </a:lnTo>
                  <a:lnTo>
                    <a:pt x="939319" y="1067157"/>
                  </a:lnTo>
                  <a:lnTo>
                    <a:pt x="974872" y="1038943"/>
                  </a:lnTo>
                  <a:lnTo>
                    <a:pt x="1008130" y="1008130"/>
                  </a:lnTo>
                  <a:lnTo>
                    <a:pt x="1038943" y="974872"/>
                  </a:lnTo>
                  <a:lnTo>
                    <a:pt x="1067157" y="939319"/>
                  </a:lnTo>
                  <a:lnTo>
                    <a:pt x="1092621" y="901625"/>
                  </a:lnTo>
                  <a:lnTo>
                    <a:pt x="1115183" y="861940"/>
                  </a:lnTo>
                  <a:lnTo>
                    <a:pt x="1134691" y="820417"/>
                  </a:lnTo>
                  <a:lnTo>
                    <a:pt x="1150993" y="777208"/>
                  </a:lnTo>
                  <a:lnTo>
                    <a:pt x="1163936" y="732465"/>
                  </a:lnTo>
                  <a:lnTo>
                    <a:pt x="1173370" y="686339"/>
                  </a:lnTo>
                  <a:lnTo>
                    <a:pt x="1179142" y="638983"/>
                  </a:lnTo>
                  <a:lnTo>
                    <a:pt x="1181100" y="590550"/>
                  </a:lnTo>
                  <a:lnTo>
                    <a:pt x="1179186" y="543215"/>
                  </a:lnTo>
                  <a:lnTo>
                    <a:pt x="1173370" y="494760"/>
                  </a:lnTo>
                  <a:lnTo>
                    <a:pt x="1163936" y="448634"/>
                  </a:lnTo>
                  <a:lnTo>
                    <a:pt x="1150993" y="403891"/>
                  </a:lnTo>
                  <a:lnTo>
                    <a:pt x="1134691" y="360682"/>
                  </a:lnTo>
                  <a:lnTo>
                    <a:pt x="1115183" y="319159"/>
                  </a:lnTo>
                  <a:lnTo>
                    <a:pt x="1092621" y="279474"/>
                  </a:lnTo>
                  <a:lnTo>
                    <a:pt x="1067157" y="241780"/>
                  </a:lnTo>
                  <a:lnTo>
                    <a:pt x="1038943" y="206227"/>
                  </a:lnTo>
                  <a:lnTo>
                    <a:pt x="1008130" y="172969"/>
                  </a:lnTo>
                  <a:lnTo>
                    <a:pt x="974872" y="142156"/>
                  </a:lnTo>
                  <a:lnTo>
                    <a:pt x="939319" y="113942"/>
                  </a:lnTo>
                  <a:lnTo>
                    <a:pt x="901625" y="88478"/>
                  </a:lnTo>
                  <a:lnTo>
                    <a:pt x="861940" y="65916"/>
                  </a:lnTo>
                  <a:lnTo>
                    <a:pt x="820417" y="46408"/>
                  </a:lnTo>
                  <a:lnTo>
                    <a:pt x="777413" y="30184"/>
                  </a:lnTo>
                  <a:lnTo>
                    <a:pt x="732465" y="17163"/>
                  </a:lnTo>
                  <a:lnTo>
                    <a:pt x="686339" y="7729"/>
                  </a:lnTo>
                  <a:lnTo>
                    <a:pt x="638983" y="1957"/>
                  </a:lnTo>
                  <a:lnTo>
                    <a:pt x="59055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56962" y="5990752"/>
              <a:ext cx="237966" cy="206043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0705903" y="6051311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59" h="20320">
                  <a:moveTo>
                    <a:pt x="7785" y="0"/>
                  </a:moveTo>
                  <a:lnTo>
                    <a:pt x="1511" y="1650"/>
                  </a:lnTo>
                  <a:lnTo>
                    <a:pt x="2895" y="6934"/>
                  </a:lnTo>
                  <a:lnTo>
                    <a:pt x="2425" y="12128"/>
                  </a:lnTo>
                  <a:lnTo>
                    <a:pt x="0" y="17373"/>
                  </a:lnTo>
                  <a:lnTo>
                    <a:pt x="5880" y="20091"/>
                  </a:lnTo>
                  <a:lnTo>
                    <a:pt x="8915" y="13538"/>
                  </a:lnTo>
                  <a:lnTo>
                    <a:pt x="9563" y="6794"/>
                  </a:lnTo>
                  <a:lnTo>
                    <a:pt x="7785" y="0"/>
                  </a:lnTo>
                  <a:close/>
                </a:path>
              </a:pathLst>
            </a:custGeom>
            <a:solidFill>
              <a:srgbClr val="019C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672287" y="6083199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19888" y="0"/>
                  </a:moveTo>
                  <a:lnTo>
                    <a:pt x="12941" y="1955"/>
                  </a:lnTo>
                  <a:lnTo>
                    <a:pt x="6299" y="5511"/>
                  </a:lnTo>
                  <a:lnTo>
                    <a:pt x="0" y="10579"/>
                  </a:lnTo>
                  <a:lnTo>
                    <a:pt x="4064" y="15633"/>
                  </a:lnTo>
                  <a:lnTo>
                    <a:pt x="9779" y="11036"/>
                  </a:lnTo>
                  <a:lnTo>
                    <a:pt x="15646" y="7924"/>
                  </a:lnTo>
                  <a:lnTo>
                    <a:pt x="21640" y="6235"/>
                  </a:lnTo>
                  <a:lnTo>
                    <a:pt x="19888" y="0"/>
                  </a:lnTo>
                  <a:close/>
                </a:path>
              </a:pathLst>
            </a:custGeom>
            <a:solidFill>
              <a:srgbClr val="35A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581754" y="6113271"/>
              <a:ext cx="113664" cy="83820"/>
            </a:xfrm>
            <a:custGeom>
              <a:avLst/>
              <a:gdLst/>
              <a:ahLst/>
              <a:cxnLst/>
              <a:rect l="l" t="t" r="r" b="b"/>
              <a:pathLst>
                <a:path w="113665" h="83820">
                  <a:moveTo>
                    <a:pt x="28321" y="73660"/>
                  </a:moveTo>
                  <a:lnTo>
                    <a:pt x="26073" y="67576"/>
                  </a:lnTo>
                  <a:lnTo>
                    <a:pt x="0" y="77190"/>
                  </a:lnTo>
                  <a:lnTo>
                    <a:pt x="2247" y="83273"/>
                  </a:lnTo>
                  <a:lnTo>
                    <a:pt x="28321" y="73660"/>
                  </a:lnTo>
                  <a:close/>
                </a:path>
                <a:path w="113665" h="83820">
                  <a:moveTo>
                    <a:pt x="113626" y="4203"/>
                  </a:moveTo>
                  <a:lnTo>
                    <a:pt x="108699" y="0"/>
                  </a:lnTo>
                  <a:lnTo>
                    <a:pt x="103505" y="6083"/>
                  </a:lnTo>
                  <a:lnTo>
                    <a:pt x="98933" y="12344"/>
                  </a:lnTo>
                  <a:lnTo>
                    <a:pt x="95021" y="18783"/>
                  </a:lnTo>
                  <a:lnTo>
                    <a:pt x="100558" y="22148"/>
                  </a:lnTo>
                  <a:lnTo>
                    <a:pt x="104279" y="16040"/>
                  </a:lnTo>
                  <a:lnTo>
                    <a:pt x="108635" y="10058"/>
                  </a:lnTo>
                  <a:lnTo>
                    <a:pt x="113626" y="4203"/>
                  </a:lnTo>
                  <a:close/>
                </a:path>
              </a:pathLst>
            </a:custGeom>
            <a:solidFill>
              <a:srgbClr val="35A4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632536" y="6147620"/>
              <a:ext cx="33020" cy="26670"/>
            </a:xfrm>
            <a:custGeom>
              <a:avLst/>
              <a:gdLst/>
              <a:ahLst/>
              <a:cxnLst/>
              <a:rect l="l" t="t" r="r" b="b"/>
              <a:pathLst>
                <a:path w="33020" h="26670">
                  <a:moveTo>
                    <a:pt x="28143" y="0"/>
                  </a:moveTo>
                  <a:lnTo>
                    <a:pt x="21606" y="5939"/>
                  </a:lnTo>
                  <a:lnTo>
                    <a:pt x="14738" y="11412"/>
                  </a:lnTo>
                  <a:lnTo>
                    <a:pt x="7537" y="16421"/>
                  </a:lnTo>
                  <a:lnTo>
                    <a:pt x="0" y="20967"/>
                  </a:lnTo>
                  <a:lnTo>
                    <a:pt x="3162" y="26619"/>
                  </a:lnTo>
                  <a:lnTo>
                    <a:pt x="11061" y="21859"/>
                  </a:lnTo>
                  <a:lnTo>
                    <a:pt x="18607" y="16611"/>
                  </a:lnTo>
                  <a:lnTo>
                    <a:pt x="25802" y="10877"/>
                  </a:lnTo>
                  <a:lnTo>
                    <a:pt x="32651" y="4660"/>
                  </a:lnTo>
                  <a:lnTo>
                    <a:pt x="28143" y="0"/>
                  </a:lnTo>
                  <a:close/>
                </a:path>
              </a:pathLst>
            </a:custGeom>
            <a:solidFill>
              <a:srgbClr val="57B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515203" y="6178546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18763" y="19570"/>
                  </a:moveTo>
                  <a:lnTo>
                    <a:pt x="18380" y="19570"/>
                  </a:lnTo>
                  <a:lnTo>
                    <a:pt x="14132" y="23679"/>
                  </a:lnTo>
                  <a:lnTo>
                    <a:pt x="13793" y="24041"/>
                  </a:lnTo>
                  <a:lnTo>
                    <a:pt x="14189" y="36067"/>
                  </a:lnTo>
                  <a:lnTo>
                    <a:pt x="14196" y="36283"/>
                  </a:lnTo>
                  <a:lnTo>
                    <a:pt x="20673" y="36067"/>
                  </a:lnTo>
                  <a:lnTo>
                    <a:pt x="20277" y="24041"/>
                  </a:lnTo>
                  <a:lnTo>
                    <a:pt x="14015" y="24041"/>
                  </a:lnTo>
                  <a:lnTo>
                    <a:pt x="13781" y="23679"/>
                  </a:lnTo>
                  <a:lnTo>
                    <a:pt x="14246" y="24041"/>
                  </a:lnTo>
                  <a:lnTo>
                    <a:pt x="14271" y="23679"/>
                  </a:lnTo>
                  <a:lnTo>
                    <a:pt x="20265" y="23679"/>
                  </a:lnTo>
                  <a:lnTo>
                    <a:pt x="20203" y="21856"/>
                  </a:lnTo>
                  <a:lnTo>
                    <a:pt x="19606" y="20434"/>
                  </a:lnTo>
                  <a:lnTo>
                    <a:pt x="18763" y="19570"/>
                  </a:lnTo>
                  <a:close/>
                </a:path>
                <a:path w="30479" h="36829">
                  <a:moveTo>
                    <a:pt x="4477" y="19924"/>
                  </a:moveTo>
                  <a:lnTo>
                    <a:pt x="4394" y="21043"/>
                  </a:lnTo>
                  <a:lnTo>
                    <a:pt x="4269" y="23101"/>
                  </a:lnTo>
                  <a:lnTo>
                    <a:pt x="0" y="23101"/>
                  </a:lnTo>
                  <a:lnTo>
                    <a:pt x="14259" y="24041"/>
                  </a:lnTo>
                  <a:lnTo>
                    <a:pt x="13793" y="24041"/>
                  </a:lnTo>
                  <a:lnTo>
                    <a:pt x="13781" y="23679"/>
                  </a:lnTo>
                  <a:lnTo>
                    <a:pt x="14271" y="23679"/>
                  </a:lnTo>
                  <a:lnTo>
                    <a:pt x="14358" y="22425"/>
                  </a:lnTo>
                  <a:lnTo>
                    <a:pt x="5717" y="22425"/>
                  </a:lnTo>
                  <a:lnTo>
                    <a:pt x="4477" y="19924"/>
                  </a:lnTo>
                  <a:close/>
                </a:path>
                <a:path w="30479" h="36829">
                  <a:moveTo>
                    <a:pt x="16386" y="17779"/>
                  </a:moveTo>
                  <a:lnTo>
                    <a:pt x="14677" y="17779"/>
                  </a:lnTo>
                  <a:lnTo>
                    <a:pt x="14615" y="18719"/>
                  </a:lnTo>
                  <a:lnTo>
                    <a:pt x="14512" y="20256"/>
                  </a:lnTo>
                  <a:lnTo>
                    <a:pt x="14405" y="21856"/>
                  </a:lnTo>
                  <a:lnTo>
                    <a:pt x="14283" y="23679"/>
                  </a:lnTo>
                  <a:lnTo>
                    <a:pt x="13781" y="23679"/>
                  </a:lnTo>
                  <a:lnTo>
                    <a:pt x="14015" y="24041"/>
                  </a:lnTo>
                  <a:lnTo>
                    <a:pt x="13759" y="24041"/>
                  </a:lnTo>
                  <a:lnTo>
                    <a:pt x="18380" y="19570"/>
                  </a:lnTo>
                  <a:lnTo>
                    <a:pt x="18761" y="19570"/>
                  </a:lnTo>
                  <a:lnTo>
                    <a:pt x="17548" y="18313"/>
                  </a:lnTo>
                  <a:lnTo>
                    <a:pt x="16386" y="17779"/>
                  </a:lnTo>
                  <a:close/>
                </a:path>
                <a:path w="30479" h="36829">
                  <a:moveTo>
                    <a:pt x="20265" y="23679"/>
                  </a:moveTo>
                  <a:lnTo>
                    <a:pt x="14283" y="23679"/>
                  </a:lnTo>
                  <a:lnTo>
                    <a:pt x="14259" y="24041"/>
                  </a:lnTo>
                  <a:lnTo>
                    <a:pt x="20277" y="24041"/>
                  </a:lnTo>
                  <a:lnTo>
                    <a:pt x="20265" y="23679"/>
                  </a:lnTo>
                  <a:close/>
                </a:path>
                <a:path w="30479" h="36829">
                  <a:moveTo>
                    <a:pt x="27112" y="23101"/>
                  </a:moveTo>
                  <a:lnTo>
                    <a:pt x="24186" y="23101"/>
                  </a:lnTo>
                  <a:lnTo>
                    <a:pt x="13653" y="23679"/>
                  </a:lnTo>
                  <a:lnTo>
                    <a:pt x="9762" y="23679"/>
                  </a:lnTo>
                  <a:lnTo>
                    <a:pt x="27112" y="23101"/>
                  </a:lnTo>
                  <a:close/>
                </a:path>
                <a:path w="30479" h="36829">
                  <a:moveTo>
                    <a:pt x="2816" y="16611"/>
                  </a:moveTo>
                  <a:lnTo>
                    <a:pt x="2156" y="16979"/>
                  </a:lnTo>
                  <a:lnTo>
                    <a:pt x="1267" y="17779"/>
                  </a:lnTo>
                  <a:lnTo>
                    <a:pt x="734" y="18719"/>
                  </a:lnTo>
                  <a:lnTo>
                    <a:pt x="718" y="21043"/>
                  </a:lnTo>
                  <a:lnTo>
                    <a:pt x="848" y="21653"/>
                  </a:lnTo>
                  <a:lnTo>
                    <a:pt x="1664" y="22425"/>
                  </a:lnTo>
                  <a:lnTo>
                    <a:pt x="2372" y="22948"/>
                  </a:lnTo>
                  <a:lnTo>
                    <a:pt x="2791" y="23101"/>
                  </a:lnTo>
                  <a:lnTo>
                    <a:pt x="4257" y="23101"/>
                  </a:lnTo>
                  <a:lnTo>
                    <a:pt x="4354" y="21653"/>
                  </a:lnTo>
                  <a:lnTo>
                    <a:pt x="4462" y="19924"/>
                  </a:lnTo>
                  <a:lnTo>
                    <a:pt x="2816" y="16611"/>
                  </a:lnTo>
                  <a:close/>
                </a:path>
                <a:path w="30479" h="36829">
                  <a:moveTo>
                    <a:pt x="4975" y="16979"/>
                  </a:moveTo>
                  <a:lnTo>
                    <a:pt x="4666" y="16979"/>
                  </a:lnTo>
                  <a:lnTo>
                    <a:pt x="4543" y="19924"/>
                  </a:lnTo>
                  <a:lnTo>
                    <a:pt x="5813" y="22425"/>
                  </a:lnTo>
                  <a:lnTo>
                    <a:pt x="6411" y="21856"/>
                  </a:lnTo>
                  <a:lnTo>
                    <a:pt x="6868" y="21043"/>
                  </a:lnTo>
                  <a:lnTo>
                    <a:pt x="7114" y="20434"/>
                  </a:lnTo>
                  <a:lnTo>
                    <a:pt x="7040" y="19570"/>
                  </a:lnTo>
                  <a:lnTo>
                    <a:pt x="6951" y="19151"/>
                  </a:lnTo>
                  <a:lnTo>
                    <a:pt x="6860" y="18719"/>
                  </a:lnTo>
                  <a:lnTo>
                    <a:pt x="6774" y="18313"/>
                  </a:lnTo>
                  <a:lnTo>
                    <a:pt x="6260" y="17779"/>
                  </a:lnTo>
                  <a:lnTo>
                    <a:pt x="5395" y="17119"/>
                  </a:lnTo>
                  <a:lnTo>
                    <a:pt x="4975" y="16979"/>
                  </a:lnTo>
                  <a:close/>
                </a:path>
                <a:path w="30479" h="36829">
                  <a:moveTo>
                    <a:pt x="5805" y="16979"/>
                  </a:moveTo>
                  <a:lnTo>
                    <a:pt x="4975" y="16979"/>
                  </a:lnTo>
                  <a:lnTo>
                    <a:pt x="5395" y="17119"/>
                  </a:lnTo>
                  <a:lnTo>
                    <a:pt x="6260" y="17779"/>
                  </a:lnTo>
                  <a:lnTo>
                    <a:pt x="6774" y="18313"/>
                  </a:lnTo>
                  <a:lnTo>
                    <a:pt x="6860" y="18719"/>
                  </a:lnTo>
                  <a:lnTo>
                    <a:pt x="6951" y="19151"/>
                  </a:lnTo>
                  <a:lnTo>
                    <a:pt x="7040" y="19570"/>
                  </a:lnTo>
                  <a:lnTo>
                    <a:pt x="5717" y="22425"/>
                  </a:lnTo>
                  <a:lnTo>
                    <a:pt x="11710" y="19151"/>
                  </a:lnTo>
                  <a:lnTo>
                    <a:pt x="13921" y="17779"/>
                  </a:lnTo>
                  <a:lnTo>
                    <a:pt x="17716" y="17779"/>
                  </a:lnTo>
                  <a:lnTo>
                    <a:pt x="5805" y="16979"/>
                  </a:lnTo>
                  <a:close/>
                </a:path>
                <a:path w="30479" h="36829">
                  <a:moveTo>
                    <a:pt x="14677" y="17779"/>
                  </a:moveTo>
                  <a:lnTo>
                    <a:pt x="13921" y="17779"/>
                  </a:lnTo>
                  <a:lnTo>
                    <a:pt x="11710" y="19151"/>
                  </a:lnTo>
                  <a:lnTo>
                    <a:pt x="5700" y="22425"/>
                  </a:lnTo>
                  <a:lnTo>
                    <a:pt x="14358" y="22425"/>
                  </a:lnTo>
                  <a:lnTo>
                    <a:pt x="14469" y="20802"/>
                  </a:lnTo>
                  <a:lnTo>
                    <a:pt x="14579" y="19151"/>
                  </a:lnTo>
                  <a:lnTo>
                    <a:pt x="14677" y="17779"/>
                  </a:lnTo>
                  <a:close/>
                </a:path>
                <a:path w="30479" h="36829">
                  <a:moveTo>
                    <a:pt x="24027" y="2616"/>
                  </a:moveTo>
                  <a:lnTo>
                    <a:pt x="17510" y="8064"/>
                  </a:lnTo>
                  <a:lnTo>
                    <a:pt x="10462" y="12725"/>
                  </a:lnTo>
                  <a:lnTo>
                    <a:pt x="2861" y="16611"/>
                  </a:lnTo>
                  <a:lnTo>
                    <a:pt x="4363" y="19570"/>
                  </a:lnTo>
                  <a:lnTo>
                    <a:pt x="4509" y="19151"/>
                  </a:lnTo>
                  <a:lnTo>
                    <a:pt x="4632" y="17119"/>
                  </a:lnTo>
                  <a:lnTo>
                    <a:pt x="4641" y="16979"/>
                  </a:lnTo>
                  <a:lnTo>
                    <a:pt x="15210" y="16979"/>
                  </a:lnTo>
                  <a:lnTo>
                    <a:pt x="17418" y="15609"/>
                  </a:lnTo>
                  <a:lnTo>
                    <a:pt x="22912" y="11756"/>
                  </a:lnTo>
                  <a:lnTo>
                    <a:pt x="28175" y="7607"/>
                  </a:lnTo>
                  <a:lnTo>
                    <a:pt x="27919" y="7302"/>
                  </a:lnTo>
                  <a:lnTo>
                    <a:pt x="25334" y="7302"/>
                  </a:lnTo>
                  <a:lnTo>
                    <a:pt x="20045" y="6464"/>
                  </a:lnTo>
                  <a:lnTo>
                    <a:pt x="23721" y="6464"/>
                  </a:lnTo>
                  <a:lnTo>
                    <a:pt x="23086" y="4152"/>
                  </a:lnTo>
                  <a:lnTo>
                    <a:pt x="23543" y="3289"/>
                  </a:lnTo>
                  <a:lnTo>
                    <a:pt x="24027" y="2616"/>
                  </a:lnTo>
                  <a:close/>
                </a:path>
                <a:path w="30479" h="36829">
                  <a:moveTo>
                    <a:pt x="15210" y="16979"/>
                  </a:moveTo>
                  <a:lnTo>
                    <a:pt x="5805" y="16979"/>
                  </a:lnTo>
                  <a:lnTo>
                    <a:pt x="17716" y="17779"/>
                  </a:lnTo>
                  <a:lnTo>
                    <a:pt x="13921" y="17779"/>
                  </a:lnTo>
                  <a:lnTo>
                    <a:pt x="15210" y="16979"/>
                  </a:lnTo>
                  <a:close/>
                </a:path>
                <a:path w="30479" h="36829">
                  <a:moveTo>
                    <a:pt x="27251" y="1079"/>
                  </a:moveTo>
                  <a:lnTo>
                    <a:pt x="26333" y="1079"/>
                  </a:lnTo>
                  <a:lnTo>
                    <a:pt x="25833" y="4152"/>
                  </a:lnTo>
                  <a:lnTo>
                    <a:pt x="25797" y="4677"/>
                  </a:lnTo>
                  <a:lnTo>
                    <a:pt x="26841" y="5981"/>
                  </a:lnTo>
                  <a:lnTo>
                    <a:pt x="28202" y="7607"/>
                  </a:lnTo>
                  <a:lnTo>
                    <a:pt x="28851" y="7010"/>
                  </a:lnTo>
                  <a:lnTo>
                    <a:pt x="29512" y="5981"/>
                  </a:lnTo>
                  <a:lnTo>
                    <a:pt x="29929" y="5105"/>
                  </a:lnTo>
                  <a:lnTo>
                    <a:pt x="29955" y="4677"/>
                  </a:lnTo>
                  <a:lnTo>
                    <a:pt x="29390" y="2616"/>
                  </a:lnTo>
                  <a:lnTo>
                    <a:pt x="29296" y="2273"/>
                  </a:lnTo>
                  <a:lnTo>
                    <a:pt x="28318" y="1625"/>
                  </a:lnTo>
                  <a:lnTo>
                    <a:pt x="27251" y="1079"/>
                  </a:lnTo>
                  <a:close/>
                </a:path>
                <a:path w="30479" h="36829">
                  <a:moveTo>
                    <a:pt x="23721" y="6464"/>
                  </a:moveTo>
                  <a:lnTo>
                    <a:pt x="20045" y="6464"/>
                  </a:lnTo>
                  <a:lnTo>
                    <a:pt x="25334" y="7302"/>
                  </a:lnTo>
                  <a:lnTo>
                    <a:pt x="25180" y="7302"/>
                  </a:lnTo>
                  <a:lnTo>
                    <a:pt x="24619" y="7010"/>
                  </a:lnTo>
                  <a:lnTo>
                    <a:pt x="23721" y="6464"/>
                  </a:lnTo>
                  <a:close/>
                </a:path>
                <a:path w="30479" h="36829">
                  <a:moveTo>
                    <a:pt x="24008" y="2616"/>
                  </a:moveTo>
                  <a:lnTo>
                    <a:pt x="23543" y="3289"/>
                  </a:lnTo>
                  <a:lnTo>
                    <a:pt x="23086" y="4152"/>
                  </a:lnTo>
                  <a:lnTo>
                    <a:pt x="23721" y="6464"/>
                  </a:lnTo>
                  <a:lnTo>
                    <a:pt x="24619" y="7010"/>
                  </a:lnTo>
                  <a:lnTo>
                    <a:pt x="25180" y="7302"/>
                  </a:lnTo>
                  <a:lnTo>
                    <a:pt x="25321" y="7302"/>
                  </a:lnTo>
                  <a:lnTo>
                    <a:pt x="25678" y="5105"/>
                  </a:lnTo>
                  <a:lnTo>
                    <a:pt x="25748" y="4677"/>
                  </a:lnTo>
                  <a:lnTo>
                    <a:pt x="24008" y="2616"/>
                  </a:lnTo>
                  <a:close/>
                </a:path>
                <a:path w="30479" h="36829">
                  <a:moveTo>
                    <a:pt x="25750" y="4677"/>
                  </a:moveTo>
                  <a:lnTo>
                    <a:pt x="25543" y="5981"/>
                  </a:lnTo>
                  <a:lnTo>
                    <a:pt x="25467" y="6464"/>
                  </a:lnTo>
                  <a:lnTo>
                    <a:pt x="25380" y="7010"/>
                  </a:lnTo>
                  <a:lnTo>
                    <a:pt x="25334" y="7302"/>
                  </a:lnTo>
                  <a:lnTo>
                    <a:pt x="27919" y="7302"/>
                  </a:lnTo>
                  <a:lnTo>
                    <a:pt x="26851" y="5981"/>
                  </a:lnTo>
                  <a:lnTo>
                    <a:pt x="25750" y="4677"/>
                  </a:lnTo>
                  <a:close/>
                </a:path>
                <a:path w="30479" h="36829">
                  <a:moveTo>
                    <a:pt x="20660" y="0"/>
                  </a:moveTo>
                  <a:lnTo>
                    <a:pt x="19710" y="5981"/>
                  </a:lnTo>
                  <a:lnTo>
                    <a:pt x="19634" y="6464"/>
                  </a:lnTo>
                  <a:lnTo>
                    <a:pt x="19424" y="6464"/>
                  </a:lnTo>
                  <a:lnTo>
                    <a:pt x="24025" y="2616"/>
                  </a:lnTo>
                  <a:lnTo>
                    <a:pt x="26077" y="2616"/>
                  </a:lnTo>
                  <a:lnTo>
                    <a:pt x="26132" y="2273"/>
                  </a:lnTo>
                  <a:lnTo>
                    <a:pt x="26235" y="1625"/>
                  </a:lnTo>
                  <a:lnTo>
                    <a:pt x="26321" y="1079"/>
                  </a:lnTo>
                  <a:lnTo>
                    <a:pt x="27471" y="1079"/>
                  </a:lnTo>
                  <a:lnTo>
                    <a:pt x="20660" y="0"/>
                  </a:lnTo>
                  <a:close/>
                </a:path>
                <a:path w="30479" h="36829">
                  <a:moveTo>
                    <a:pt x="26077" y="2616"/>
                  </a:moveTo>
                  <a:lnTo>
                    <a:pt x="24062" y="2616"/>
                  </a:lnTo>
                  <a:lnTo>
                    <a:pt x="25798" y="4677"/>
                  </a:lnTo>
                  <a:lnTo>
                    <a:pt x="25833" y="4152"/>
                  </a:lnTo>
                  <a:lnTo>
                    <a:pt x="25974" y="3289"/>
                  </a:lnTo>
                  <a:lnTo>
                    <a:pt x="26077" y="2616"/>
                  </a:lnTo>
                  <a:close/>
                </a:path>
              </a:pathLst>
            </a:custGeom>
            <a:solidFill>
              <a:srgbClr val="35A4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0589602" y="5943315"/>
              <a:ext cx="19685" cy="21590"/>
            </a:xfrm>
            <a:custGeom>
              <a:avLst/>
              <a:gdLst/>
              <a:ahLst/>
              <a:cxnLst/>
              <a:rect l="l" t="t" r="r" b="b"/>
              <a:pathLst>
                <a:path w="19684" h="21589">
                  <a:moveTo>
                    <a:pt x="11075" y="0"/>
                  </a:moveTo>
                  <a:lnTo>
                    <a:pt x="8268" y="0"/>
                  </a:lnTo>
                  <a:lnTo>
                    <a:pt x="0" y="6901"/>
                  </a:lnTo>
                  <a:lnTo>
                    <a:pt x="432" y="15417"/>
                  </a:lnTo>
                  <a:lnTo>
                    <a:pt x="6675" y="21038"/>
                  </a:lnTo>
                  <a:lnTo>
                    <a:pt x="15837" y="19253"/>
                  </a:lnTo>
                  <a:lnTo>
                    <a:pt x="19636" y="14264"/>
                  </a:lnTo>
                  <a:lnTo>
                    <a:pt x="19619" y="8659"/>
                  </a:lnTo>
                  <a:lnTo>
                    <a:pt x="16519" y="3538"/>
                  </a:lnTo>
                  <a:lnTo>
                    <a:pt x="11075" y="0"/>
                  </a:lnTo>
                  <a:close/>
                </a:path>
              </a:pathLst>
            </a:custGeom>
            <a:solidFill>
              <a:srgbClr val="8182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154023" y="5960705"/>
              <a:ext cx="256540" cy="198755"/>
            </a:xfrm>
            <a:custGeom>
              <a:avLst/>
              <a:gdLst/>
              <a:ahLst/>
              <a:cxnLst/>
              <a:rect l="l" t="t" r="r" b="b"/>
              <a:pathLst>
                <a:path w="256540" h="198754">
                  <a:moveTo>
                    <a:pt x="50449" y="0"/>
                  </a:moveTo>
                  <a:lnTo>
                    <a:pt x="9842" y="16073"/>
                  </a:lnTo>
                  <a:lnTo>
                    <a:pt x="0" y="30449"/>
                  </a:lnTo>
                  <a:lnTo>
                    <a:pt x="444" y="31364"/>
                  </a:lnTo>
                  <a:lnTo>
                    <a:pt x="9556" y="33328"/>
                  </a:lnTo>
                  <a:lnTo>
                    <a:pt x="23799" y="28394"/>
                  </a:lnTo>
                  <a:lnTo>
                    <a:pt x="38852" y="22261"/>
                  </a:lnTo>
                  <a:lnTo>
                    <a:pt x="50393" y="20632"/>
                  </a:lnTo>
                  <a:lnTo>
                    <a:pt x="57950" y="22906"/>
                  </a:lnTo>
                  <a:lnTo>
                    <a:pt x="50647" y="30754"/>
                  </a:lnTo>
                  <a:lnTo>
                    <a:pt x="40716" y="35822"/>
                  </a:lnTo>
                  <a:lnTo>
                    <a:pt x="14008" y="50414"/>
                  </a:lnTo>
                  <a:lnTo>
                    <a:pt x="8699" y="54490"/>
                  </a:lnTo>
                  <a:lnTo>
                    <a:pt x="4673" y="59126"/>
                  </a:lnTo>
                  <a:lnTo>
                    <a:pt x="4406" y="60129"/>
                  </a:lnTo>
                  <a:lnTo>
                    <a:pt x="6444" y="66340"/>
                  </a:lnTo>
                  <a:lnTo>
                    <a:pt x="12823" y="67279"/>
                  </a:lnTo>
                  <a:lnTo>
                    <a:pt x="20883" y="65294"/>
                  </a:lnTo>
                  <a:lnTo>
                    <a:pt x="27965" y="62733"/>
                  </a:lnTo>
                  <a:lnTo>
                    <a:pt x="31432" y="61133"/>
                  </a:lnTo>
                  <a:lnTo>
                    <a:pt x="37617" y="58834"/>
                  </a:lnTo>
                  <a:lnTo>
                    <a:pt x="51574" y="54173"/>
                  </a:lnTo>
                  <a:lnTo>
                    <a:pt x="55257" y="55405"/>
                  </a:lnTo>
                  <a:lnTo>
                    <a:pt x="57556" y="59570"/>
                  </a:lnTo>
                  <a:lnTo>
                    <a:pt x="57721" y="61145"/>
                  </a:lnTo>
                  <a:lnTo>
                    <a:pt x="49789" y="69984"/>
                  </a:lnTo>
                  <a:lnTo>
                    <a:pt x="38147" y="76977"/>
                  </a:lnTo>
                  <a:lnTo>
                    <a:pt x="25329" y="82640"/>
                  </a:lnTo>
                  <a:lnTo>
                    <a:pt x="14020" y="87206"/>
                  </a:lnTo>
                  <a:lnTo>
                    <a:pt x="11391" y="90749"/>
                  </a:lnTo>
                  <a:lnTo>
                    <a:pt x="7391" y="92336"/>
                  </a:lnTo>
                  <a:lnTo>
                    <a:pt x="10134" y="98039"/>
                  </a:lnTo>
                  <a:lnTo>
                    <a:pt x="17873" y="99348"/>
                  </a:lnTo>
                  <a:lnTo>
                    <a:pt x="25965" y="99391"/>
                  </a:lnTo>
                  <a:lnTo>
                    <a:pt x="34409" y="98167"/>
                  </a:lnTo>
                  <a:lnTo>
                    <a:pt x="74433" y="80078"/>
                  </a:lnTo>
                  <a:lnTo>
                    <a:pt x="98488" y="54402"/>
                  </a:lnTo>
                  <a:lnTo>
                    <a:pt x="106601" y="46095"/>
                  </a:lnTo>
                  <a:lnTo>
                    <a:pt x="116062" y="39806"/>
                  </a:lnTo>
                  <a:lnTo>
                    <a:pt x="126870" y="35531"/>
                  </a:lnTo>
                  <a:lnTo>
                    <a:pt x="139026" y="33269"/>
                  </a:lnTo>
                  <a:lnTo>
                    <a:pt x="182284" y="36736"/>
                  </a:lnTo>
                  <a:lnTo>
                    <a:pt x="217695" y="56260"/>
                  </a:lnTo>
                  <a:lnTo>
                    <a:pt x="241587" y="88813"/>
                  </a:lnTo>
                  <a:lnTo>
                    <a:pt x="250291" y="131364"/>
                  </a:lnTo>
                  <a:lnTo>
                    <a:pt x="249275" y="148759"/>
                  </a:lnTo>
                  <a:lnTo>
                    <a:pt x="246511" y="165368"/>
                  </a:lnTo>
                  <a:lnTo>
                    <a:pt x="242260" y="181577"/>
                  </a:lnTo>
                  <a:lnTo>
                    <a:pt x="236778" y="197772"/>
                  </a:lnTo>
                  <a:lnTo>
                    <a:pt x="236816" y="198229"/>
                  </a:lnTo>
                  <a:lnTo>
                    <a:pt x="237490" y="198343"/>
                  </a:lnTo>
                  <a:lnTo>
                    <a:pt x="248743" y="172050"/>
                  </a:lnTo>
                  <a:lnTo>
                    <a:pt x="255196" y="143146"/>
                  </a:lnTo>
                  <a:lnTo>
                    <a:pt x="256101" y="113751"/>
                  </a:lnTo>
                  <a:lnTo>
                    <a:pt x="250558" y="86164"/>
                  </a:lnTo>
                  <a:lnTo>
                    <a:pt x="217970" y="37990"/>
                  </a:lnTo>
                  <a:lnTo>
                    <a:pt x="164998" y="12733"/>
                  </a:lnTo>
                  <a:lnTo>
                    <a:pt x="134023" y="9615"/>
                  </a:lnTo>
                  <a:lnTo>
                    <a:pt x="98285" y="10244"/>
                  </a:lnTo>
                  <a:lnTo>
                    <a:pt x="89573" y="9240"/>
                  </a:lnTo>
                  <a:lnTo>
                    <a:pt x="86296" y="7246"/>
                  </a:lnTo>
                  <a:lnTo>
                    <a:pt x="68630" y="461"/>
                  </a:lnTo>
                  <a:lnTo>
                    <a:pt x="50449" y="0"/>
                  </a:lnTo>
                  <a:close/>
                </a:path>
              </a:pathLst>
            </a:custGeom>
            <a:solidFill>
              <a:srgbClr val="F696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0434765" y="5968644"/>
              <a:ext cx="290195" cy="68580"/>
            </a:xfrm>
            <a:custGeom>
              <a:avLst/>
              <a:gdLst/>
              <a:ahLst/>
              <a:cxnLst/>
              <a:rect l="l" t="t" r="r" b="b"/>
              <a:pathLst>
                <a:path w="290195" h="68579">
                  <a:moveTo>
                    <a:pt x="48488" y="13436"/>
                  </a:moveTo>
                  <a:lnTo>
                    <a:pt x="45783" y="9055"/>
                  </a:lnTo>
                  <a:lnTo>
                    <a:pt x="36207" y="1587"/>
                  </a:lnTo>
                  <a:lnTo>
                    <a:pt x="23291" y="177"/>
                  </a:lnTo>
                  <a:lnTo>
                    <a:pt x="11023" y="4470"/>
                  </a:lnTo>
                  <a:lnTo>
                    <a:pt x="3390" y="14109"/>
                  </a:lnTo>
                  <a:lnTo>
                    <a:pt x="3022" y="24231"/>
                  </a:lnTo>
                  <a:lnTo>
                    <a:pt x="8115" y="31508"/>
                  </a:lnTo>
                  <a:lnTo>
                    <a:pt x="16357" y="36728"/>
                  </a:lnTo>
                  <a:lnTo>
                    <a:pt x="27203" y="41363"/>
                  </a:lnTo>
                  <a:lnTo>
                    <a:pt x="28638" y="42621"/>
                  </a:lnTo>
                  <a:lnTo>
                    <a:pt x="29997" y="44856"/>
                  </a:lnTo>
                  <a:lnTo>
                    <a:pt x="29883" y="45770"/>
                  </a:lnTo>
                  <a:lnTo>
                    <a:pt x="25273" y="49123"/>
                  </a:lnTo>
                  <a:lnTo>
                    <a:pt x="18846" y="47485"/>
                  </a:lnTo>
                  <a:lnTo>
                    <a:pt x="11874" y="44627"/>
                  </a:lnTo>
                  <a:lnTo>
                    <a:pt x="5626" y="44323"/>
                  </a:lnTo>
                  <a:lnTo>
                    <a:pt x="698" y="46342"/>
                  </a:lnTo>
                  <a:lnTo>
                    <a:pt x="0" y="52362"/>
                  </a:lnTo>
                  <a:lnTo>
                    <a:pt x="2413" y="56642"/>
                  </a:lnTo>
                  <a:lnTo>
                    <a:pt x="7950" y="61887"/>
                  </a:lnTo>
                  <a:lnTo>
                    <a:pt x="15875" y="64592"/>
                  </a:lnTo>
                  <a:lnTo>
                    <a:pt x="24498" y="65201"/>
                  </a:lnTo>
                  <a:lnTo>
                    <a:pt x="32118" y="64135"/>
                  </a:lnTo>
                  <a:lnTo>
                    <a:pt x="42138" y="58115"/>
                  </a:lnTo>
                  <a:lnTo>
                    <a:pt x="47586" y="48374"/>
                  </a:lnTo>
                  <a:lnTo>
                    <a:pt x="46812" y="37871"/>
                  </a:lnTo>
                  <a:lnTo>
                    <a:pt x="38239" y="29540"/>
                  </a:lnTo>
                  <a:lnTo>
                    <a:pt x="30111" y="25654"/>
                  </a:lnTo>
                  <a:lnTo>
                    <a:pt x="21717" y="21818"/>
                  </a:lnTo>
                  <a:lnTo>
                    <a:pt x="21158" y="21488"/>
                  </a:lnTo>
                  <a:lnTo>
                    <a:pt x="20586" y="20701"/>
                  </a:lnTo>
                  <a:lnTo>
                    <a:pt x="19951" y="17970"/>
                  </a:lnTo>
                  <a:lnTo>
                    <a:pt x="20929" y="16522"/>
                  </a:lnTo>
                  <a:lnTo>
                    <a:pt x="24447" y="15811"/>
                  </a:lnTo>
                  <a:lnTo>
                    <a:pt x="25450" y="15849"/>
                  </a:lnTo>
                  <a:lnTo>
                    <a:pt x="30441" y="17157"/>
                  </a:lnTo>
                  <a:lnTo>
                    <a:pt x="36449" y="20510"/>
                  </a:lnTo>
                  <a:lnTo>
                    <a:pt x="45034" y="19583"/>
                  </a:lnTo>
                  <a:lnTo>
                    <a:pt x="48488" y="13436"/>
                  </a:lnTo>
                  <a:close/>
                </a:path>
                <a:path w="290195" h="68579">
                  <a:moveTo>
                    <a:pt x="142430" y="6311"/>
                  </a:moveTo>
                  <a:lnTo>
                    <a:pt x="137680" y="1739"/>
                  </a:lnTo>
                  <a:lnTo>
                    <a:pt x="131292" y="2235"/>
                  </a:lnTo>
                  <a:lnTo>
                    <a:pt x="126568" y="8547"/>
                  </a:lnTo>
                  <a:lnTo>
                    <a:pt x="124117" y="16916"/>
                  </a:lnTo>
                  <a:lnTo>
                    <a:pt x="117335" y="41884"/>
                  </a:lnTo>
                  <a:lnTo>
                    <a:pt x="116801" y="42430"/>
                  </a:lnTo>
                  <a:lnTo>
                    <a:pt x="116065" y="42151"/>
                  </a:lnTo>
                  <a:lnTo>
                    <a:pt x="112344" y="26644"/>
                  </a:lnTo>
                  <a:lnTo>
                    <a:pt x="108419" y="11595"/>
                  </a:lnTo>
                  <a:lnTo>
                    <a:pt x="104800" y="4597"/>
                  </a:lnTo>
                  <a:lnTo>
                    <a:pt x="99656" y="1524"/>
                  </a:lnTo>
                  <a:lnTo>
                    <a:pt x="94462" y="3162"/>
                  </a:lnTo>
                  <a:lnTo>
                    <a:pt x="90678" y="10287"/>
                  </a:lnTo>
                  <a:lnTo>
                    <a:pt x="88747" y="18046"/>
                  </a:lnTo>
                  <a:lnTo>
                    <a:pt x="83375" y="41656"/>
                  </a:lnTo>
                  <a:lnTo>
                    <a:pt x="82842" y="42100"/>
                  </a:lnTo>
                  <a:lnTo>
                    <a:pt x="82029" y="41833"/>
                  </a:lnTo>
                  <a:lnTo>
                    <a:pt x="79844" y="33947"/>
                  </a:lnTo>
                  <a:lnTo>
                    <a:pt x="73215" y="11226"/>
                  </a:lnTo>
                  <a:lnTo>
                    <a:pt x="67716" y="2755"/>
                  </a:lnTo>
                  <a:lnTo>
                    <a:pt x="60947" y="1422"/>
                  </a:lnTo>
                  <a:lnTo>
                    <a:pt x="56070" y="5956"/>
                  </a:lnTo>
                  <a:lnTo>
                    <a:pt x="56248" y="15125"/>
                  </a:lnTo>
                  <a:lnTo>
                    <a:pt x="71310" y="58483"/>
                  </a:lnTo>
                  <a:lnTo>
                    <a:pt x="73037" y="61391"/>
                  </a:lnTo>
                  <a:lnTo>
                    <a:pt x="81114" y="68186"/>
                  </a:lnTo>
                  <a:lnTo>
                    <a:pt x="90297" y="63550"/>
                  </a:lnTo>
                  <a:lnTo>
                    <a:pt x="91909" y="55791"/>
                  </a:lnTo>
                  <a:lnTo>
                    <a:pt x="96786" y="34975"/>
                  </a:lnTo>
                  <a:lnTo>
                    <a:pt x="98234" y="28067"/>
                  </a:lnTo>
                  <a:lnTo>
                    <a:pt x="98552" y="27609"/>
                  </a:lnTo>
                  <a:lnTo>
                    <a:pt x="99364" y="27774"/>
                  </a:lnTo>
                  <a:lnTo>
                    <a:pt x="104241" y="47409"/>
                  </a:lnTo>
                  <a:lnTo>
                    <a:pt x="107861" y="57861"/>
                  </a:lnTo>
                  <a:lnTo>
                    <a:pt x="112077" y="63614"/>
                  </a:lnTo>
                  <a:lnTo>
                    <a:pt x="121158" y="67919"/>
                  </a:lnTo>
                  <a:lnTo>
                    <a:pt x="125349" y="62966"/>
                  </a:lnTo>
                  <a:lnTo>
                    <a:pt x="131914" y="44907"/>
                  </a:lnTo>
                  <a:lnTo>
                    <a:pt x="142303" y="15189"/>
                  </a:lnTo>
                  <a:lnTo>
                    <a:pt x="142430" y="6311"/>
                  </a:lnTo>
                  <a:close/>
                </a:path>
                <a:path w="290195" h="68579">
                  <a:moveTo>
                    <a:pt x="173253" y="5041"/>
                  </a:moveTo>
                  <a:lnTo>
                    <a:pt x="169418" y="1206"/>
                  </a:lnTo>
                  <a:lnTo>
                    <a:pt x="164680" y="1206"/>
                  </a:lnTo>
                  <a:lnTo>
                    <a:pt x="159410" y="1206"/>
                  </a:lnTo>
                  <a:lnTo>
                    <a:pt x="155562" y="5041"/>
                  </a:lnTo>
                  <a:lnTo>
                    <a:pt x="155562" y="60515"/>
                  </a:lnTo>
                  <a:lnTo>
                    <a:pt x="159410" y="64350"/>
                  </a:lnTo>
                  <a:lnTo>
                    <a:pt x="169418" y="64350"/>
                  </a:lnTo>
                  <a:lnTo>
                    <a:pt x="173253" y="60515"/>
                  </a:lnTo>
                  <a:lnTo>
                    <a:pt x="173253" y="5041"/>
                  </a:lnTo>
                  <a:close/>
                </a:path>
                <a:path w="290195" h="68579">
                  <a:moveTo>
                    <a:pt x="233743" y="46685"/>
                  </a:moveTo>
                  <a:lnTo>
                    <a:pt x="232346" y="37922"/>
                  </a:lnTo>
                  <a:lnTo>
                    <a:pt x="226009" y="30772"/>
                  </a:lnTo>
                  <a:lnTo>
                    <a:pt x="219189" y="26441"/>
                  </a:lnTo>
                  <a:lnTo>
                    <a:pt x="212928" y="25285"/>
                  </a:lnTo>
                  <a:lnTo>
                    <a:pt x="207162" y="21285"/>
                  </a:lnTo>
                  <a:lnTo>
                    <a:pt x="206502" y="20688"/>
                  </a:lnTo>
                  <a:lnTo>
                    <a:pt x="205994" y="19456"/>
                  </a:lnTo>
                  <a:lnTo>
                    <a:pt x="206121" y="18135"/>
                  </a:lnTo>
                  <a:lnTo>
                    <a:pt x="206552" y="17360"/>
                  </a:lnTo>
                  <a:lnTo>
                    <a:pt x="207225" y="16789"/>
                  </a:lnTo>
                  <a:lnTo>
                    <a:pt x="213372" y="16256"/>
                  </a:lnTo>
                  <a:lnTo>
                    <a:pt x="220167" y="18872"/>
                  </a:lnTo>
                  <a:lnTo>
                    <a:pt x="226618" y="20231"/>
                  </a:lnTo>
                  <a:lnTo>
                    <a:pt x="231775" y="15887"/>
                  </a:lnTo>
                  <a:lnTo>
                    <a:pt x="233337" y="12661"/>
                  </a:lnTo>
                  <a:lnTo>
                    <a:pt x="231876" y="8242"/>
                  </a:lnTo>
                  <a:lnTo>
                    <a:pt x="229323" y="6083"/>
                  </a:lnTo>
                  <a:lnTo>
                    <a:pt x="221068" y="1562"/>
                  </a:lnTo>
                  <a:lnTo>
                    <a:pt x="211404" y="0"/>
                  </a:lnTo>
                  <a:lnTo>
                    <a:pt x="201790" y="1689"/>
                  </a:lnTo>
                  <a:lnTo>
                    <a:pt x="193713" y="6908"/>
                  </a:lnTo>
                  <a:lnTo>
                    <a:pt x="189077" y="14490"/>
                  </a:lnTo>
                  <a:lnTo>
                    <a:pt x="188633" y="22440"/>
                  </a:lnTo>
                  <a:lnTo>
                    <a:pt x="192151" y="29718"/>
                  </a:lnTo>
                  <a:lnTo>
                    <a:pt x="199402" y="35255"/>
                  </a:lnTo>
                  <a:lnTo>
                    <a:pt x="202590" y="36791"/>
                  </a:lnTo>
                  <a:lnTo>
                    <a:pt x="216649" y="41808"/>
                  </a:lnTo>
                  <a:lnTo>
                    <a:pt x="215506" y="45974"/>
                  </a:lnTo>
                  <a:lnTo>
                    <a:pt x="210413" y="49212"/>
                  </a:lnTo>
                  <a:lnTo>
                    <a:pt x="201904" y="46202"/>
                  </a:lnTo>
                  <a:lnTo>
                    <a:pt x="193116" y="43878"/>
                  </a:lnTo>
                  <a:lnTo>
                    <a:pt x="187172" y="49161"/>
                  </a:lnTo>
                  <a:lnTo>
                    <a:pt x="184937" y="56515"/>
                  </a:lnTo>
                  <a:lnTo>
                    <a:pt x="192265" y="61849"/>
                  </a:lnTo>
                  <a:lnTo>
                    <a:pt x="198513" y="63703"/>
                  </a:lnTo>
                  <a:lnTo>
                    <a:pt x="205219" y="65087"/>
                  </a:lnTo>
                  <a:lnTo>
                    <a:pt x="211683" y="65189"/>
                  </a:lnTo>
                  <a:lnTo>
                    <a:pt x="217906" y="63995"/>
                  </a:lnTo>
                  <a:lnTo>
                    <a:pt x="223862" y="61531"/>
                  </a:lnTo>
                  <a:lnTo>
                    <a:pt x="230733" y="55194"/>
                  </a:lnTo>
                  <a:lnTo>
                    <a:pt x="233743" y="46685"/>
                  </a:lnTo>
                  <a:close/>
                </a:path>
                <a:path w="290195" h="68579">
                  <a:moveTo>
                    <a:pt x="289725" y="9156"/>
                  </a:moveTo>
                  <a:lnTo>
                    <a:pt x="284073" y="4559"/>
                  </a:lnTo>
                  <a:lnTo>
                    <a:pt x="279374" y="2628"/>
                  </a:lnTo>
                  <a:lnTo>
                    <a:pt x="269557" y="215"/>
                  </a:lnTo>
                  <a:lnTo>
                    <a:pt x="259930" y="927"/>
                  </a:lnTo>
                  <a:lnTo>
                    <a:pt x="251548" y="5080"/>
                  </a:lnTo>
                  <a:lnTo>
                    <a:pt x="245503" y="12966"/>
                  </a:lnTo>
                  <a:lnTo>
                    <a:pt x="244348" y="23812"/>
                  </a:lnTo>
                  <a:lnTo>
                    <a:pt x="250050" y="31800"/>
                  </a:lnTo>
                  <a:lnTo>
                    <a:pt x="259295" y="37477"/>
                  </a:lnTo>
                  <a:lnTo>
                    <a:pt x="268732" y="41325"/>
                  </a:lnTo>
                  <a:lnTo>
                    <a:pt x="269760" y="41833"/>
                  </a:lnTo>
                  <a:lnTo>
                    <a:pt x="270903" y="43091"/>
                  </a:lnTo>
                  <a:lnTo>
                    <a:pt x="271348" y="44145"/>
                  </a:lnTo>
                  <a:lnTo>
                    <a:pt x="271449" y="44716"/>
                  </a:lnTo>
                  <a:lnTo>
                    <a:pt x="271437" y="45847"/>
                  </a:lnTo>
                  <a:lnTo>
                    <a:pt x="271068" y="46926"/>
                  </a:lnTo>
                  <a:lnTo>
                    <a:pt x="266928" y="49110"/>
                  </a:lnTo>
                  <a:lnTo>
                    <a:pt x="260388" y="47396"/>
                  </a:lnTo>
                  <a:lnTo>
                    <a:pt x="253352" y="44729"/>
                  </a:lnTo>
                  <a:lnTo>
                    <a:pt x="247738" y="44069"/>
                  </a:lnTo>
                  <a:lnTo>
                    <a:pt x="239166" y="46786"/>
                  </a:lnTo>
                  <a:lnTo>
                    <a:pt x="242328" y="57658"/>
                  </a:lnTo>
                  <a:lnTo>
                    <a:pt x="248386" y="61061"/>
                  </a:lnTo>
                  <a:lnTo>
                    <a:pt x="257136" y="64452"/>
                  </a:lnTo>
                  <a:lnTo>
                    <a:pt x="266661" y="65341"/>
                  </a:lnTo>
                  <a:lnTo>
                    <a:pt x="275907" y="63411"/>
                  </a:lnTo>
                  <a:lnTo>
                    <a:pt x="283806" y="58356"/>
                  </a:lnTo>
                  <a:lnTo>
                    <a:pt x="288696" y="50787"/>
                  </a:lnTo>
                  <a:lnTo>
                    <a:pt x="289509" y="42570"/>
                  </a:lnTo>
                  <a:lnTo>
                    <a:pt x="286359" y="34963"/>
                  </a:lnTo>
                  <a:lnTo>
                    <a:pt x="279349" y="29210"/>
                  </a:lnTo>
                  <a:lnTo>
                    <a:pt x="273913" y="26492"/>
                  </a:lnTo>
                  <a:lnTo>
                    <a:pt x="263829" y="23431"/>
                  </a:lnTo>
                  <a:lnTo>
                    <a:pt x="261442" y="19189"/>
                  </a:lnTo>
                  <a:lnTo>
                    <a:pt x="261454" y="18681"/>
                  </a:lnTo>
                  <a:lnTo>
                    <a:pt x="261759" y="18186"/>
                  </a:lnTo>
                  <a:lnTo>
                    <a:pt x="267500" y="15976"/>
                  </a:lnTo>
                  <a:lnTo>
                    <a:pt x="275272" y="18592"/>
                  </a:lnTo>
                  <a:lnTo>
                    <a:pt x="282841" y="20180"/>
                  </a:lnTo>
                  <a:lnTo>
                    <a:pt x="287997" y="14871"/>
                  </a:lnTo>
                  <a:lnTo>
                    <a:pt x="289725" y="9156"/>
                  </a:lnTo>
                  <a:close/>
                </a:path>
              </a:pathLst>
            </a:custGeom>
            <a:solidFill>
              <a:srgbClr val="8182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0196672" y="5993973"/>
              <a:ext cx="135255" cy="98425"/>
            </a:xfrm>
            <a:custGeom>
              <a:avLst/>
              <a:gdLst/>
              <a:ahLst/>
              <a:cxnLst/>
              <a:rect l="l" t="t" r="r" b="b"/>
              <a:pathLst>
                <a:path w="135254" h="98425">
                  <a:moveTo>
                    <a:pt x="96380" y="0"/>
                  </a:moveTo>
                  <a:lnTo>
                    <a:pt x="55841" y="21132"/>
                  </a:lnTo>
                  <a:lnTo>
                    <a:pt x="43957" y="35225"/>
                  </a:lnTo>
                  <a:lnTo>
                    <a:pt x="31791" y="46809"/>
                  </a:lnTo>
                  <a:lnTo>
                    <a:pt x="17830" y="55872"/>
                  </a:lnTo>
                  <a:lnTo>
                    <a:pt x="558" y="62407"/>
                  </a:lnTo>
                  <a:lnTo>
                    <a:pt x="0" y="64173"/>
                  </a:lnTo>
                  <a:lnTo>
                    <a:pt x="1193" y="64858"/>
                  </a:lnTo>
                  <a:lnTo>
                    <a:pt x="4152" y="64465"/>
                  </a:lnTo>
                  <a:lnTo>
                    <a:pt x="4749" y="64871"/>
                  </a:lnTo>
                  <a:lnTo>
                    <a:pt x="4102" y="66192"/>
                  </a:lnTo>
                  <a:lnTo>
                    <a:pt x="4229" y="66420"/>
                  </a:lnTo>
                  <a:lnTo>
                    <a:pt x="4787" y="66408"/>
                  </a:lnTo>
                  <a:lnTo>
                    <a:pt x="5969" y="66878"/>
                  </a:lnTo>
                  <a:lnTo>
                    <a:pt x="8966" y="77457"/>
                  </a:lnTo>
                  <a:lnTo>
                    <a:pt x="9093" y="78600"/>
                  </a:lnTo>
                  <a:lnTo>
                    <a:pt x="7696" y="82359"/>
                  </a:lnTo>
                  <a:lnTo>
                    <a:pt x="7543" y="85737"/>
                  </a:lnTo>
                  <a:lnTo>
                    <a:pt x="8432" y="89230"/>
                  </a:lnTo>
                  <a:lnTo>
                    <a:pt x="8432" y="90068"/>
                  </a:lnTo>
                  <a:lnTo>
                    <a:pt x="7518" y="91109"/>
                  </a:lnTo>
                  <a:lnTo>
                    <a:pt x="9448" y="91097"/>
                  </a:lnTo>
                  <a:lnTo>
                    <a:pt x="9486" y="91274"/>
                  </a:lnTo>
                  <a:lnTo>
                    <a:pt x="5905" y="93281"/>
                  </a:lnTo>
                  <a:lnTo>
                    <a:pt x="3911" y="95338"/>
                  </a:lnTo>
                  <a:lnTo>
                    <a:pt x="2857" y="97815"/>
                  </a:lnTo>
                  <a:lnTo>
                    <a:pt x="5219" y="98082"/>
                  </a:lnTo>
                  <a:lnTo>
                    <a:pt x="7366" y="97434"/>
                  </a:lnTo>
                  <a:lnTo>
                    <a:pt x="10109" y="95326"/>
                  </a:lnTo>
                  <a:lnTo>
                    <a:pt x="12407" y="95224"/>
                  </a:lnTo>
                  <a:lnTo>
                    <a:pt x="13360" y="94272"/>
                  </a:lnTo>
                  <a:lnTo>
                    <a:pt x="13487" y="92430"/>
                  </a:lnTo>
                  <a:lnTo>
                    <a:pt x="13766" y="91478"/>
                  </a:lnTo>
                  <a:lnTo>
                    <a:pt x="16256" y="89788"/>
                  </a:lnTo>
                  <a:lnTo>
                    <a:pt x="17602" y="87871"/>
                  </a:lnTo>
                  <a:lnTo>
                    <a:pt x="18580" y="84683"/>
                  </a:lnTo>
                  <a:lnTo>
                    <a:pt x="24307" y="80225"/>
                  </a:lnTo>
                  <a:lnTo>
                    <a:pt x="26428" y="80086"/>
                  </a:lnTo>
                  <a:lnTo>
                    <a:pt x="27546" y="79755"/>
                  </a:lnTo>
                  <a:lnTo>
                    <a:pt x="29108" y="78854"/>
                  </a:lnTo>
                  <a:lnTo>
                    <a:pt x="32829" y="80492"/>
                  </a:lnTo>
                  <a:lnTo>
                    <a:pt x="34937" y="80035"/>
                  </a:lnTo>
                  <a:lnTo>
                    <a:pt x="36474" y="77647"/>
                  </a:lnTo>
                  <a:lnTo>
                    <a:pt x="37033" y="77139"/>
                  </a:lnTo>
                  <a:lnTo>
                    <a:pt x="39420" y="78066"/>
                  </a:lnTo>
                  <a:lnTo>
                    <a:pt x="39852" y="78905"/>
                  </a:lnTo>
                  <a:lnTo>
                    <a:pt x="39839" y="80479"/>
                  </a:lnTo>
                  <a:lnTo>
                    <a:pt x="40995" y="81013"/>
                  </a:lnTo>
                  <a:lnTo>
                    <a:pt x="39674" y="81610"/>
                  </a:lnTo>
                  <a:lnTo>
                    <a:pt x="39052" y="82511"/>
                  </a:lnTo>
                  <a:lnTo>
                    <a:pt x="39001" y="84366"/>
                  </a:lnTo>
                  <a:lnTo>
                    <a:pt x="39268" y="84632"/>
                  </a:lnTo>
                  <a:lnTo>
                    <a:pt x="47294" y="84340"/>
                  </a:lnTo>
                  <a:lnTo>
                    <a:pt x="48348" y="84150"/>
                  </a:lnTo>
                  <a:lnTo>
                    <a:pt x="54470" y="79514"/>
                  </a:lnTo>
                  <a:lnTo>
                    <a:pt x="58000" y="80136"/>
                  </a:lnTo>
                  <a:lnTo>
                    <a:pt x="64592" y="78536"/>
                  </a:lnTo>
                  <a:lnTo>
                    <a:pt x="73431" y="72313"/>
                  </a:lnTo>
                  <a:lnTo>
                    <a:pt x="74371" y="71831"/>
                  </a:lnTo>
                  <a:lnTo>
                    <a:pt x="114242" y="48952"/>
                  </a:lnTo>
                  <a:lnTo>
                    <a:pt x="123571" y="41503"/>
                  </a:lnTo>
                  <a:lnTo>
                    <a:pt x="123926" y="41605"/>
                  </a:lnTo>
                  <a:lnTo>
                    <a:pt x="122580" y="43802"/>
                  </a:lnTo>
                  <a:lnTo>
                    <a:pt x="124142" y="42367"/>
                  </a:lnTo>
                  <a:lnTo>
                    <a:pt x="125552" y="42138"/>
                  </a:lnTo>
                  <a:lnTo>
                    <a:pt x="127101" y="42862"/>
                  </a:lnTo>
                  <a:lnTo>
                    <a:pt x="128270" y="42887"/>
                  </a:lnTo>
                  <a:lnTo>
                    <a:pt x="131965" y="38417"/>
                  </a:lnTo>
                  <a:lnTo>
                    <a:pt x="133451" y="33464"/>
                  </a:lnTo>
                  <a:lnTo>
                    <a:pt x="132867" y="28562"/>
                  </a:lnTo>
                  <a:lnTo>
                    <a:pt x="134899" y="17729"/>
                  </a:lnTo>
                  <a:lnTo>
                    <a:pt x="126746" y="11391"/>
                  </a:lnTo>
                  <a:lnTo>
                    <a:pt x="125679" y="10820"/>
                  </a:lnTo>
                  <a:lnTo>
                    <a:pt x="119253" y="10756"/>
                  </a:lnTo>
                  <a:lnTo>
                    <a:pt x="114109" y="8877"/>
                  </a:lnTo>
                  <a:lnTo>
                    <a:pt x="109588" y="5181"/>
                  </a:lnTo>
                  <a:lnTo>
                    <a:pt x="109270" y="4686"/>
                  </a:lnTo>
                  <a:lnTo>
                    <a:pt x="110109" y="3657"/>
                  </a:lnTo>
                  <a:lnTo>
                    <a:pt x="108572" y="3149"/>
                  </a:lnTo>
                  <a:lnTo>
                    <a:pt x="107403" y="2285"/>
                  </a:lnTo>
                  <a:lnTo>
                    <a:pt x="106311" y="1041"/>
                  </a:lnTo>
                  <a:lnTo>
                    <a:pt x="96380" y="0"/>
                  </a:lnTo>
                  <a:close/>
                </a:path>
              </a:pathLst>
            </a:custGeom>
            <a:solidFill>
              <a:srgbClr val="01A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0274105" y="5995010"/>
              <a:ext cx="118110" cy="124460"/>
            </a:xfrm>
            <a:custGeom>
              <a:avLst/>
              <a:gdLst/>
              <a:ahLst/>
              <a:cxnLst/>
              <a:rect l="l" t="t" r="r" b="b"/>
              <a:pathLst>
                <a:path w="118109" h="124460">
                  <a:moveTo>
                    <a:pt x="28879" y="0"/>
                  </a:moveTo>
                  <a:lnTo>
                    <a:pt x="29972" y="1257"/>
                  </a:lnTo>
                  <a:lnTo>
                    <a:pt x="31140" y="2108"/>
                  </a:lnTo>
                  <a:lnTo>
                    <a:pt x="32677" y="2628"/>
                  </a:lnTo>
                  <a:lnTo>
                    <a:pt x="31851" y="3898"/>
                  </a:lnTo>
                  <a:lnTo>
                    <a:pt x="36677" y="7848"/>
                  </a:lnTo>
                  <a:lnTo>
                    <a:pt x="41821" y="9715"/>
                  </a:lnTo>
                  <a:lnTo>
                    <a:pt x="47612" y="9766"/>
                  </a:lnTo>
                  <a:lnTo>
                    <a:pt x="48818" y="9969"/>
                  </a:lnTo>
                  <a:lnTo>
                    <a:pt x="57454" y="16687"/>
                  </a:lnTo>
                  <a:lnTo>
                    <a:pt x="55435" y="27520"/>
                  </a:lnTo>
                  <a:lnTo>
                    <a:pt x="56019" y="32423"/>
                  </a:lnTo>
                  <a:lnTo>
                    <a:pt x="47849" y="58839"/>
                  </a:lnTo>
                  <a:lnTo>
                    <a:pt x="37266" y="78562"/>
                  </a:lnTo>
                  <a:lnTo>
                    <a:pt x="23556" y="96294"/>
                  </a:lnTo>
                  <a:lnTo>
                    <a:pt x="7493" y="111785"/>
                  </a:lnTo>
                  <a:lnTo>
                    <a:pt x="7607" y="113322"/>
                  </a:lnTo>
                  <a:lnTo>
                    <a:pt x="7353" y="113766"/>
                  </a:lnTo>
                  <a:lnTo>
                    <a:pt x="4394" y="115392"/>
                  </a:lnTo>
                  <a:lnTo>
                    <a:pt x="3009" y="117411"/>
                  </a:lnTo>
                  <a:lnTo>
                    <a:pt x="2578" y="120738"/>
                  </a:lnTo>
                  <a:lnTo>
                    <a:pt x="2286" y="121183"/>
                  </a:lnTo>
                  <a:lnTo>
                    <a:pt x="0" y="122580"/>
                  </a:lnTo>
                  <a:lnTo>
                    <a:pt x="76" y="122936"/>
                  </a:lnTo>
                  <a:lnTo>
                    <a:pt x="8089" y="123431"/>
                  </a:lnTo>
                  <a:lnTo>
                    <a:pt x="14833" y="123431"/>
                  </a:lnTo>
                  <a:lnTo>
                    <a:pt x="24650" y="122796"/>
                  </a:lnTo>
                  <a:lnTo>
                    <a:pt x="28397" y="120129"/>
                  </a:lnTo>
                  <a:lnTo>
                    <a:pt x="32461" y="123837"/>
                  </a:lnTo>
                  <a:lnTo>
                    <a:pt x="32791" y="123748"/>
                  </a:lnTo>
                  <a:lnTo>
                    <a:pt x="33743" y="120777"/>
                  </a:lnTo>
                  <a:lnTo>
                    <a:pt x="34201" y="120726"/>
                  </a:lnTo>
                  <a:lnTo>
                    <a:pt x="35280" y="122428"/>
                  </a:lnTo>
                  <a:lnTo>
                    <a:pt x="39147" y="104535"/>
                  </a:lnTo>
                  <a:lnTo>
                    <a:pt x="46480" y="89206"/>
                  </a:lnTo>
                  <a:lnTo>
                    <a:pt x="57277" y="76441"/>
                  </a:lnTo>
                  <a:lnTo>
                    <a:pt x="71539" y="66243"/>
                  </a:lnTo>
                  <a:lnTo>
                    <a:pt x="76123" y="63677"/>
                  </a:lnTo>
                  <a:lnTo>
                    <a:pt x="81953" y="62560"/>
                  </a:lnTo>
                  <a:lnTo>
                    <a:pt x="89027" y="62877"/>
                  </a:lnTo>
                  <a:lnTo>
                    <a:pt x="100835" y="66866"/>
                  </a:lnTo>
                  <a:lnTo>
                    <a:pt x="108361" y="75968"/>
                  </a:lnTo>
                  <a:lnTo>
                    <a:pt x="112188" y="87798"/>
                  </a:lnTo>
                  <a:lnTo>
                    <a:pt x="112903" y="99974"/>
                  </a:lnTo>
                  <a:lnTo>
                    <a:pt x="113284" y="96481"/>
                  </a:lnTo>
                  <a:lnTo>
                    <a:pt x="115023" y="92392"/>
                  </a:lnTo>
                  <a:lnTo>
                    <a:pt x="118110" y="87744"/>
                  </a:lnTo>
                  <a:lnTo>
                    <a:pt x="109011" y="53878"/>
                  </a:lnTo>
                  <a:lnTo>
                    <a:pt x="90230" y="26546"/>
                  </a:lnTo>
                  <a:lnTo>
                    <a:pt x="63081" y="7877"/>
                  </a:lnTo>
                  <a:lnTo>
                    <a:pt x="28879" y="0"/>
                  </a:lnTo>
                  <a:close/>
                </a:path>
              </a:pathLst>
            </a:custGeom>
            <a:solidFill>
              <a:srgbClr val="008E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168039" y="6014874"/>
              <a:ext cx="43815" cy="33655"/>
            </a:xfrm>
            <a:custGeom>
              <a:avLst/>
              <a:gdLst/>
              <a:ahLst/>
              <a:cxnLst/>
              <a:rect l="l" t="t" r="r" b="b"/>
              <a:pathLst>
                <a:path w="43815" h="33654">
                  <a:moveTo>
                    <a:pt x="37566" y="0"/>
                  </a:moveTo>
                  <a:lnTo>
                    <a:pt x="2928" y="26846"/>
                  </a:lnTo>
                  <a:lnTo>
                    <a:pt x="0" y="33032"/>
                  </a:lnTo>
                  <a:lnTo>
                    <a:pt x="11308" y="28474"/>
                  </a:lnTo>
                  <a:lnTo>
                    <a:pt x="24126" y="22815"/>
                  </a:lnTo>
                  <a:lnTo>
                    <a:pt x="35768" y="15823"/>
                  </a:lnTo>
                  <a:lnTo>
                    <a:pt x="43548" y="7264"/>
                  </a:lnTo>
                  <a:lnTo>
                    <a:pt x="43776" y="6654"/>
                  </a:lnTo>
                  <a:lnTo>
                    <a:pt x="43776" y="6007"/>
                  </a:lnTo>
                  <a:lnTo>
                    <a:pt x="43688" y="5689"/>
                  </a:lnTo>
                  <a:lnTo>
                    <a:pt x="41236" y="1244"/>
                  </a:lnTo>
                  <a:lnTo>
                    <a:pt x="37566" y="0"/>
                  </a:lnTo>
                  <a:close/>
                </a:path>
              </a:pathLst>
            </a:custGeom>
            <a:solidFill>
              <a:srgbClr val="377F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207434" y="6032388"/>
              <a:ext cx="121285" cy="113030"/>
            </a:xfrm>
            <a:custGeom>
              <a:avLst/>
              <a:gdLst/>
              <a:ahLst/>
              <a:cxnLst/>
              <a:rect l="l" t="t" r="r" b="b"/>
              <a:pathLst>
                <a:path w="121284" h="113029">
                  <a:moveTo>
                    <a:pt x="66372" y="80187"/>
                  </a:moveTo>
                  <a:lnTo>
                    <a:pt x="32609" y="80187"/>
                  </a:lnTo>
                  <a:lnTo>
                    <a:pt x="33413" y="80848"/>
                  </a:lnTo>
                  <a:lnTo>
                    <a:pt x="33346" y="82575"/>
                  </a:lnTo>
                  <a:lnTo>
                    <a:pt x="33210" y="82575"/>
                  </a:lnTo>
                  <a:lnTo>
                    <a:pt x="30505" y="84556"/>
                  </a:lnTo>
                  <a:lnTo>
                    <a:pt x="30403" y="87274"/>
                  </a:lnTo>
                  <a:lnTo>
                    <a:pt x="29692" y="88519"/>
                  </a:lnTo>
                  <a:lnTo>
                    <a:pt x="27660" y="89471"/>
                  </a:lnTo>
                  <a:lnTo>
                    <a:pt x="27203" y="89839"/>
                  </a:lnTo>
                  <a:lnTo>
                    <a:pt x="24828" y="92798"/>
                  </a:lnTo>
                  <a:lnTo>
                    <a:pt x="22275" y="94221"/>
                  </a:lnTo>
                  <a:lnTo>
                    <a:pt x="9982" y="102895"/>
                  </a:lnTo>
                  <a:lnTo>
                    <a:pt x="6705" y="104673"/>
                  </a:lnTo>
                  <a:lnTo>
                    <a:pt x="4965" y="108521"/>
                  </a:lnTo>
                  <a:lnTo>
                    <a:pt x="4530" y="108851"/>
                  </a:lnTo>
                  <a:lnTo>
                    <a:pt x="4063" y="108851"/>
                  </a:lnTo>
                  <a:lnTo>
                    <a:pt x="1257" y="109143"/>
                  </a:lnTo>
                  <a:lnTo>
                    <a:pt x="0" y="110490"/>
                  </a:lnTo>
                  <a:lnTo>
                    <a:pt x="292" y="112915"/>
                  </a:lnTo>
                  <a:lnTo>
                    <a:pt x="20291" y="106236"/>
                  </a:lnTo>
                  <a:lnTo>
                    <a:pt x="39273" y="97589"/>
                  </a:lnTo>
                  <a:lnTo>
                    <a:pt x="57233" y="86976"/>
                  </a:lnTo>
                  <a:lnTo>
                    <a:pt x="66372" y="80187"/>
                  </a:lnTo>
                  <a:close/>
                </a:path>
                <a:path w="121284" h="113029">
                  <a:moveTo>
                    <a:pt x="69705" y="77711"/>
                  </a:moveTo>
                  <a:lnTo>
                    <a:pt x="28861" y="77711"/>
                  </a:lnTo>
                  <a:lnTo>
                    <a:pt x="28930" y="78066"/>
                  </a:lnTo>
                  <a:lnTo>
                    <a:pt x="28346" y="79133"/>
                  </a:lnTo>
                  <a:lnTo>
                    <a:pt x="28772" y="80187"/>
                  </a:lnTo>
                  <a:lnTo>
                    <a:pt x="30327" y="81280"/>
                  </a:lnTo>
                  <a:lnTo>
                    <a:pt x="30733" y="81280"/>
                  </a:lnTo>
                  <a:lnTo>
                    <a:pt x="31851" y="80187"/>
                  </a:lnTo>
                  <a:lnTo>
                    <a:pt x="66372" y="80187"/>
                  </a:lnTo>
                  <a:lnTo>
                    <a:pt x="69705" y="77711"/>
                  </a:lnTo>
                  <a:close/>
                </a:path>
                <a:path w="121284" h="113029">
                  <a:moveTo>
                    <a:pt x="90524" y="58534"/>
                  </a:moveTo>
                  <a:lnTo>
                    <a:pt x="45351" y="58534"/>
                  </a:lnTo>
                  <a:lnTo>
                    <a:pt x="45288" y="59347"/>
                  </a:lnTo>
                  <a:lnTo>
                    <a:pt x="35648" y="65595"/>
                  </a:lnTo>
                  <a:lnTo>
                    <a:pt x="35420" y="66001"/>
                  </a:lnTo>
                  <a:lnTo>
                    <a:pt x="35331" y="70459"/>
                  </a:lnTo>
                  <a:lnTo>
                    <a:pt x="29832" y="71983"/>
                  </a:lnTo>
                  <a:lnTo>
                    <a:pt x="27762" y="75793"/>
                  </a:lnTo>
                  <a:lnTo>
                    <a:pt x="27508" y="76225"/>
                  </a:lnTo>
                  <a:lnTo>
                    <a:pt x="27495" y="76682"/>
                  </a:lnTo>
                  <a:lnTo>
                    <a:pt x="27927" y="77711"/>
                  </a:lnTo>
                  <a:lnTo>
                    <a:pt x="28206" y="77876"/>
                  </a:lnTo>
                  <a:lnTo>
                    <a:pt x="28414" y="77711"/>
                  </a:lnTo>
                  <a:lnTo>
                    <a:pt x="69705" y="77711"/>
                  </a:lnTo>
                  <a:lnTo>
                    <a:pt x="74167" y="74396"/>
                  </a:lnTo>
                  <a:lnTo>
                    <a:pt x="90231" y="58912"/>
                  </a:lnTo>
                  <a:lnTo>
                    <a:pt x="90524" y="58534"/>
                  </a:lnTo>
                  <a:close/>
                </a:path>
                <a:path w="121284" h="113029">
                  <a:moveTo>
                    <a:pt x="102859" y="42583"/>
                  </a:moveTo>
                  <a:lnTo>
                    <a:pt x="55744" y="42583"/>
                  </a:lnTo>
                  <a:lnTo>
                    <a:pt x="56946" y="42875"/>
                  </a:lnTo>
                  <a:lnTo>
                    <a:pt x="56959" y="43141"/>
                  </a:lnTo>
                  <a:lnTo>
                    <a:pt x="46939" y="47561"/>
                  </a:lnTo>
                  <a:lnTo>
                    <a:pt x="54051" y="50152"/>
                  </a:lnTo>
                  <a:lnTo>
                    <a:pt x="54063" y="50355"/>
                  </a:lnTo>
                  <a:lnTo>
                    <a:pt x="53378" y="50685"/>
                  </a:lnTo>
                  <a:lnTo>
                    <a:pt x="53089" y="50952"/>
                  </a:lnTo>
                  <a:lnTo>
                    <a:pt x="53708" y="50952"/>
                  </a:lnTo>
                  <a:lnTo>
                    <a:pt x="54203" y="51358"/>
                  </a:lnTo>
                  <a:lnTo>
                    <a:pt x="54165" y="51562"/>
                  </a:lnTo>
                  <a:lnTo>
                    <a:pt x="49999" y="53060"/>
                  </a:lnTo>
                  <a:lnTo>
                    <a:pt x="46799" y="55219"/>
                  </a:lnTo>
                  <a:lnTo>
                    <a:pt x="43764" y="58699"/>
                  </a:lnTo>
                  <a:lnTo>
                    <a:pt x="43906" y="58912"/>
                  </a:lnTo>
                  <a:lnTo>
                    <a:pt x="43672" y="58912"/>
                  </a:lnTo>
                  <a:lnTo>
                    <a:pt x="44871" y="58534"/>
                  </a:lnTo>
                  <a:lnTo>
                    <a:pt x="90524" y="58534"/>
                  </a:lnTo>
                  <a:lnTo>
                    <a:pt x="102859" y="42583"/>
                  </a:lnTo>
                  <a:close/>
                </a:path>
                <a:path w="121284" h="113029">
                  <a:moveTo>
                    <a:pt x="113109" y="3162"/>
                  </a:moveTo>
                  <a:lnTo>
                    <a:pt x="112674" y="3162"/>
                  </a:lnTo>
                  <a:lnTo>
                    <a:pt x="103480" y="10535"/>
                  </a:lnTo>
                  <a:lnTo>
                    <a:pt x="93841" y="17586"/>
                  </a:lnTo>
                  <a:lnTo>
                    <a:pt x="83758" y="24318"/>
                  </a:lnTo>
                  <a:lnTo>
                    <a:pt x="73228" y="30734"/>
                  </a:lnTo>
                  <a:lnTo>
                    <a:pt x="70332" y="32423"/>
                  </a:lnTo>
                  <a:lnTo>
                    <a:pt x="66964" y="33413"/>
                  </a:lnTo>
                  <a:lnTo>
                    <a:pt x="63614" y="33413"/>
                  </a:lnTo>
                  <a:lnTo>
                    <a:pt x="63131" y="33578"/>
                  </a:lnTo>
                  <a:lnTo>
                    <a:pt x="53835" y="40119"/>
                  </a:lnTo>
                  <a:lnTo>
                    <a:pt x="52844" y="41275"/>
                  </a:lnTo>
                  <a:lnTo>
                    <a:pt x="52920" y="41427"/>
                  </a:lnTo>
                  <a:lnTo>
                    <a:pt x="55156" y="41427"/>
                  </a:lnTo>
                  <a:lnTo>
                    <a:pt x="53686" y="42875"/>
                  </a:lnTo>
                  <a:lnTo>
                    <a:pt x="53441" y="43141"/>
                  </a:lnTo>
                  <a:lnTo>
                    <a:pt x="53581" y="43281"/>
                  </a:lnTo>
                  <a:lnTo>
                    <a:pt x="55105" y="42583"/>
                  </a:lnTo>
                  <a:lnTo>
                    <a:pt x="102859" y="42583"/>
                  </a:lnTo>
                  <a:lnTo>
                    <a:pt x="103753" y="41427"/>
                  </a:lnTo>
                  <a:lnTo>
                    <a:pt x="103871" y="41275"/>
                  </a:lnTo>
                  <a:lnTo>
                    <a:pt x="104513" y="40119"/>
                  </a:lnTo>
                  <a:lnTo>
                    <a:pt x="114524" y="21463"/>
                  </a:lnTo>
                  <a:lnTo>
                    <a:pt x="119543" y="5346"/>
                  </a:lnTo>
                  <a:lnTo>
                    <a:pt x="111772" y="5346"/>
                  </a:lnTo>
                  <a:lnTo>
                    <a:pt x="112258" y="4572"/>
                  </a:lnTo>
                  <a:lnTo>
                    <a:pt x="112699" y="4000"/>
                  </a:lnTo>
                  <a:lnTo>
                    <a:pt x="113195" y="3454"/>
                  </a:lnTo>
                  <a:lnTo>
                    <a:pt x="113109" y="3162"/>
                  </a:lnTo>
                  <a:close/>
                </a:path>
                <a:path w="121284" h="113029">
                  <a:moveTo>
                    <a:pt x="114782" y="3733"/>
                  </a:moveTo>
                  <a:lnTo>
                    <a:pt x="113056" y="4000"/>
                  </a:lnTo>
                  <a:lnTo>
                    <a:pt x="113330" y="4000"/>
                  </a:lnTo>
                  <a:lnTo>
                    <a:pt x="112128" y="5105"/>
                  </a:lnTo>
                  <a:lnTo>
                    <a:pt x="111772" y="5346"/>
                  </a:lnTo>
                  <a:lnTo>
                    <a:pt x="119543" y="5346"/>
                  </a:lnTo>
                  <a:lnTo>
                    <a:pt x="119785" y="4572"/>
                  </a:lnTo>
                  <a:lnTo>
                    <a:pt x="116611" y="4572"/>
                  </a:lnTo>
                  <a:lnTo>
                    <a:pt x="114782" y="3733"/>
                  </a:lnTo>
                  <a:close/>
                </a:path>
                <a:path w="121284" h="113029">
                  <a:moveTo>
                    <a:pt x="121208" y="0"/>
                  </a:moveTo>
                  <a:lnTo>
                    <a:pt x="117767" y="4305"/>
                  </a:lnTo>
                  <a:lnTo>
                    <a:pt x="117356" y="4572"/>
                  </a:lnTo>
                  <a:lnTo>
                    <a:pt x="119785" y="4572"/>
                  </a:lnTo>
                  <a:lnTo>
                    <a:pt x="121208" y="0"/>
                  </a:lnTo>
                  <a:close/>
                </a:path>
              </a:pathLst>
            </a:custGeom>
            <a:solidFill>
              <a:srgbClr val="69B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140240" y="6043607"/>
              <a:ext cx="247015" cy="150495"/>
            </a:xfrm>
            <a:custGeom>
              <a:avLst/>
              <a:gdLst/>
              <a:ahLst/>
              <a:cxnLst/>
              <a:rect l="l" t="t" r="r" b="b"/>
              <a:pathLst>
                <a:path w="247015" h="150495">
                  <a:moveTo>
                    <a:pt x="14770" y="0"/>
                  </a:moveTo>
                  <a:lnTo>
                    <a:pt x="2908" y="39624"/>
                  </a:lnTo>
                  <a:lnTo>
                    <a:pt x="2349" y="44627"/>
                  </a:lnTo>
                  <a:lnTo>
                    <a:pt x="0" y="52933"/>
                  </a:lnTo>
                  <a:lnTo>
                    <a:pt x="9870" y="98132"/>
                  </a:lnTo>
                  <a:lnTo>
                    <a:pt x="43611" y="137745"/>
                  </a:lnTo>
                  <a:lnTo>
                    <a:pt x="72250" y="148196"/>
                  </a:lnTo>
                  <a:lnTo>
                    <a:pt x="77165" y="148882"/>
                  </a:lnTo>
                  <a:lnTo>
                    <a:pt x="115252" y="147335"/>
                  </a:lnTo>
                  <a:lnTo>
                    <a:pt x="151510" y="134683"/>
                  </a:lnTo>
                  <a:lnTo>
                    <a:pt x="204050" y="109943"/>
                  </a:lnTo>
                  <a:lnTo>
                    <a:pt x="242394" y="70331"/>
                  </a:lnTo>
                  <a:lnTo>
                    <a:pt x="246773" y="51384"/>
                  </a:lnTo>
                  <a:lnTo>
                    <a:pt x="246059" y="39208"/>
                  </a:lnTo>
                  <a:lnTo>
                    <a:pt x="242233" y="27378"/>
                  </a:lnTo>
                  <a:lnTo>
                    <a:pt x="234711" y="18276"/>
                  </a:lnTo>
                  <a:lnTo>
                    <a:pt x="222910" y="14287"/>
                  </a:lnTo>
                  <a:lnTo>
                    <a:pt x="215836" y="13970"/>
                  </a:lnTo>
                  <a:lnTo>
                    <a:pt x="209994" y="15087"/>
                  </a:lnTo>
                  <a:lnTo>
                    <a:pt x="180362" y="40616"/>
                  </a:lnTo>
                  <a:lnTo>
                    <a:pt x="169163" y="73837"/>
                  </a:lnTo>
                  <a:lnTo>
                    <a:pt x="163312" y="91576"/>
                  </a:lnTo>
                  <a:lnTo>
                    <a:pt x="153647" y="105503"/>
                  </a:lnTo>
                  <a:lnTo>
                    <a:pt x="140292" y="116037"/>
                  </a:lnTo>
                  <a:lnTo>
                    <a:pt x="123367" y="123596"/>
                  </a:lnTo>
                  <a:lnTo>
                    <a:pt x="120446" y="124561"/>
                  </a:lnTo>
                  <a:lnTo>
                    <a:pt x="114858" y="126834"/>
                  </a:lnTo>
                  <a:lnTo>
                    <a:pt x="105793" y="129134"/>
                  </a:lnTo>
                  <a:lnTo>
                    <a:pt x="96483" y="130622"/>
                  </a:lnTo>
                  <a:lnTo>
                    <a:pt x="86928" y="131296"/>
                  </a:lnTo>
                  <a:lnTo>
                    <a:pt x="77127" y="131152"/>
                  </a:lnTo>
                  <a:lnTo>
                    <a:pt x="37137" y="116184"/>
                  </a:lnTo>
                  <a:lnTo>
                    <a:pt x="15217" y="83159"/>
                  </a:lnTo>
                  <a:lnTo>
                    <a:pt x="8875" y="41466"/>
                  </a:lnTo>
                  <a:lnTo>
                    <a:pt x="15671" y="342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696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0445979" y="6049810"/>
              <a:ext cx="219075" cy="87630"/>
            </a:xfrm>
            <a:custGeom>
              <a:avLst/>
              <a:gdLst/>
              <a:ahLst/>
              <a:cxnLst/>
              <a:rect l="l" t="t" r="r" b="b"/>
              <a:pathLst>
                <a:path w="219075" h="87629">
                  <a:moveTo>
                    <a:pt x="49352" y="8521"/>
                  </a:moveTo>
                  <a:lnTo>
                    <a:pt x="44805" y="4648"/>
                  </a:lnTo>
                  <a:lnTo>
                    <a:pt x="39433" y="2349"/>
                  </a:lnTo>
                  <a:lnTo>
                    <a:pt x="31851" y="1536"/>
                  </a:lnTo>
                  <a:lnTo>
                    <a:pt x="23304" y="1574"/>
                  </a:lnTo>
                  <a:lnTo>
                    <a:pt x="6121" y="1943"/>
                  </a:lnTo>
                  <a:lnTo>
                    <a:pt x="190" y="3454"/>
                  </a:lnTo>
                  <a:lnTo>
                    <a:pt x="0" y="31203"/>
                  </a:lnTo>
                  <a:lnTo>
                    <a:pt x="63" y="74637"/>
                  </a:lnTo>
                  <a:lnTo>
                    <a:pt x="3149" y="83185"/>
                  </a:lnTo>
                  <a:lnTo>
                    <a:pt x="9791" y="85750"/>
                  </a:lnTo>
                  <a:lnTo>
                    <a:pt x="16370" y="82499"/>
                  </a:lnTo>
                  <a:lnTo>
                    <a:pt x="19304" y="73621"/>
                  </a:lnTo>
                  <a:lnTo>
                    <a:pt x="19177" y="51917"/>
                  </a:lnTo>
                  <a:lnTo>
                    <a:pt x="19494" y="51612"/>
                  </a:lnTo>
                  <a:lnTo>
                    <a:pt x="26238" y="51523"/>
                  </a:lnTo>
                  <a:lnTo>
                    <a:pt x="39738" y="53213"/>
                  </a:lnTo>
                  <a:lnTo>
                    <a:pt x="47180" y="43586"/>
                  </a:lnTo>
                  <a:lnTo>
                    <a:pt x="45618" y="37579"/>
                  </a:lnTo>
                  <a:lnTo>
                    <a:pt x="35801" y="33299"/>
                  </a:lnTo>
                  <a:lnTo>
                    <a:pt x="25501" y="34404"/>
                  </a:lnTo>
                  <a:lnTo>
                    <a:pt x="20053" y="34404"/>
                  </a:lnTo>
                  <a:lnTo>
                    <a:pt x="19481" y="34404"/>
                  </a:lnTo>
                  <a:lnTo>
                    <a:pt x="19202" y="34124"/>
                  </a:lnTo>
                  <a:lnTo>
                    <a:pt x="19202" y="20205"/>
                  </a:lnTo>
                  <a:lnTo>
                    <a:pt x="19469" y="19558"/>
                  </a:lnTo>
                  <a:lnTo>
                    <a:pt x="26060" y="19431"/>
                  </a:lnTo>
                  <a:lnTo>
                    <a:pt x="38011" y="20586"/>
                  </a:lnTo>
                  <a:lnTo>
                    <a:pt x="48348" y="15341"/>
                  </a:lnTo>
                  <a:lnTo>
                    <a:pt x="49352" y="8521"/>
                  </a:lnTo>
                  <a:close/>
                </a:path>
                <a:path w="219075" h="87629">
                  <a:moveTo>
                    <a:pt x="132308" y="36576"/>
                  </a:moveTo>
                  <a:lnTo>
                    <a:pt x="122783" y="17208"/>
                  </a:lnTo>
                  <a:lnTo>
                    <a:pt x="118884" y="9296"/>
                  </a:lnTo>
                  <a:lnTo>
                    <a:pt x="112280" y="7327"/>
                  </a:lnTo>
                  <a:lnTo>
                    <a:pt x="112280" y="39890"/>
                  </a:lnTo>
                  <a:lnTo>
                    <a:pt x="112268" y="46736"/>
                  </a:lnTo>
                  <a:lnTo>
                    <a:pt x="94564" y="69354"/>
                  </a:lnTo>
                  <a:lnTo>
                    <a:pt x="89268" y="69354"/>
                  </a:lnTo>
                  <a:lnTo>
                    <a:pt x="71602" y="46736"/>
                  </a:lnTo>
                  <a:lnTo>
                    <a:pt x="71602" y="39890"/>
                  </a:lnTo>
                  <a:lnTo>
                    <a:pt x="89306" y="17208"/>
                  </a:lnTo>
                  <a:lnTo>
                    <a:pt x="94653" y="17208"/>
                  </a:lnTo>
                  <a:lnTo>
                    <a:pt x="112280" y="39890"/>
                  </a:lnTo>
                  <a:lnTo>
                    <a:pt x="112280" y="7327"/>
                  </a:lnTo>
                  <a:lnTo>
                    <a:pt x="87769" y="0"/>
                  </a:lnTo>
                  <a:lnTo>
                    <a:pt x="57785" y="18173"/>
                  </a:lnTo>
                  <a:lnTo>
                    <a:pt x="51866" y="50126"/>
                  </a:lnTo>
                  <a:lnTo>
                    <a:pt x="51765" y="50673"/>
                  </a:lnTo>
                  <a:lnTo>
                    <a:pt x="67246" y="79375"/>
                  </a:lnTo>
                  <a:lnTo>
                    <a:pt x="101739" y="86156"/>
                  </a:lnTo>
                  <a:lnTo>
                    <a:pt x="123964" y="69354"/>
                  </a:lnTo>
                  <a:lnTo>
                    <a:pt x="126949" y="67106"/>
                  </a:lnTo>
                  <a:lnTo>
                    <a:pt x="132308" y="36576"/>
                  </a:lnTo>
                  <a:close/>
                </a:path>
                <a:path w="219075" h="87629">
                  <a:moveTo>
                    <a:pt x="218643" y="49872"/>
                  </a:moveTo>
                  <a:lnTo>
                    <a:pt x="217220" y="30137"/>
                  </a:lnTo>
                  <a:lnTo>
                    <a:pt x="217119" y="28651"/>
                  </a:lnTo>
                  <a:lnTo>
                    <a:pt x="210896" y="17195"/>
                  </a:lnTo>
                  <a:lnTo>
                    <a:pt x="208153" y="12128"/>
                  </a:lnTo>
                  <a:lnTo>
                    <a:pt x="198640" y="6045"/>
                  </a:lnTo>
                  <a:lnTo>
                    <a:pt x="198640" y="46710"/>
                  </a:lnTo>
                  <a:lnTo>
                    <a:pt x="198158" y="49872"/>
                  </a:lnTo>
                  <a:lnTo>
                    <a:pt x="180975" y="69367"/>
                  </a:lnTo>
                  <a:lnTo>
                    <a:pt x="172910" y="69367"/>
                  </a:lnTo>
                  <a:lnTo>
                    <a:pt x="167792" y="66636"/>
                  </a:lnTo>
                  <a:lnTo>
                    <a:pt x="167309" y="66065"/>
                  </a:lnTo>
                  <a:lnTo>
                    <a:pt x="160121" y="56832"/>
                  </a:lnTo>
                  <a:lnTo>
                    <a:pt x="157975" y="50203"/>
                  </a:lnTo>
                  <a:lnTo>
                    <a:pt x="157975" y="36461"/>
                  </a:lnTo>
                  <a:lnTo>
                    <a:pt x="160121" y="29730"/>
                  </a:lnTo>
                  <a:lnTo>
                    <a:pt x="167741" y="19939"/>
                  </a:lnTo>
                  <a:lnTo>
                    <a:pt x="172910" y="17195"/>
                  </a:lnTo>
                  <a:lnTo>
                    <a:pt x="180975" y="17195"/>
                  </a:lnTo>
                  <a:lnTo>
                    <a:pt x="198640" y="46710"/>
                  </a:lnTo>
                  <a:lnTo>
                    <a:pt x="198640" y="6045"/>
                  </a:lnTo>
                  <a:lnTo>
                    <a:pt x="192532" y="2120"/>
                  </a:lnTo>
                  <a:lnTo>
                    <a:pt x="171018" y="469"/>
                  </a:lnTo>
                  <a:lnTo>
                    <a:pt x="147040" y="13982"/>
                  </a:lnTo>
                  <a:lnTo>
                    <a:pt x="137693" y="39509"/>
                  </a:lnTo>
                  <a:lnTo>
                    <a:pt x="143217" y="66065"/>
                  </a:lnTo>
                  <a:lnTo>
                    <a:pt x="143344" y="66636"/>
                  </a:lnTo>
                  <a:lnTo>
                    <a:pt x="164312" y="84988"/>
                  </a:lnTo>
                  <a:lnTo>
                    <a:pt x="183311" y="87223"/>
                  </a:lnTo>
                  <a:lnTo>
                    <a:pt x="200113" y="80975"/>
                  </a:lnTo>
                  <a:lnTo>
                    <a:pt x="211239" y="69367"/>
                  </a:lnTo>
                  <a:lnTo>
                    <a:pt x="212598" y="67957"/>
                  </a:lnTo>
                  <a:lnTo>
                    <a:pt x="218541" y="50203"/>
                  </a:lnTo>
                  <a:lnTo>
                    <a:pt x="218643" y="49872"/>
                  </a:lnTo>
                  <a:close/>
                </a:path>
              </a:pathLst>
            </a:custGeom>
            <a:solidFill>
              <a:srgbClr val="009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674230" y="6051417"/>
              <a:ext cx="38100" cy="45085"/>
            </a:xfrm>
            <a:custGeom>
              <a:avLst/>
              <a:gdLst/>
              <a:ahLst/>
              <a:cxnLst/>
              <a:rect l="l" t="t" r="r" b="b"/>
              <a:pathLst>
                <a:path w="38100" h="45085">
                  <a:moveTo>
                    <a:pt x="21629" y="0"/>
                  </a:moveTo>
                  <a:lnTo>
                    <a:pt x="0" y="21472"/>
                  </a:lnTo>
                  <a:lnTo>
                    <a:pt x="98" y="44891"/>
                  </a:lnTo>
                  <a:lnTo>
                    <a:pt x="6105" y="40052"/>
                  </a:lnTo>
                  <a:lnTo>
                    <a:pt x="12353" y="36725"/>
                  </a:lnTo>
                  <a:lnTo>
                    <a:pt x="18830" y="34909"/>
                  </a:lnTo>
                  <a:lnTo>
                    <a:pt x="18945" y="18234"/>
                  </a:lnTo>
                  <a:lnTo>
                    <a:pt x="19275" y="17916"/>
                  </a:lnTo>
                  <a:lnTo>
                    <a:pt x="34616" y="18627"/>
                  </a:lnTo>
                  <a:lnTo>
                    <a:pt x="37334" y="12722"/>
                  </a:lnTo>
                  <a:lnTo>
                    <a:pt x="37906" y="6753"/>
                  </a:lnTo>
                  <a:lnTo>
                    <a:pt x="36318" y="720"/>
                  </a:lnTo>
                  <a:lnTo>
                    <a:pt x="28650" y="221"/>
                  </a:lnTo>
                  <a:lnTo>
                    <a:pt x="21629" y="0"/>
                  </a:lnTo>
                  <a:close/>
                </a:path>
              </a:pathLst>
            </a:custGeom>
            <a:solidFill>
              <a:srgbClr val="01A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679536" y="6052137"/>
              <a:ext cx="65405" cy="82550"/>
            </a:xfrm>
            <a:custGeom>
              <a:avLst/>
              <a:gdLst/>
              <a:ahLst/>
              <a:cxnLst/>
              <a:rect l="l" t="t" r="r" b="b"/>
              <a:pathLst>
                <a:path w="65404" h="82550">
                  <a:moveTo>
                    <a:pt x="31000" y="0"/>
                  </a:moveTo>
                  <a:lnTo>
                    <a:pt x="32588" y="6032"/>
                  </a:lnTo>
                  <a:lnTo>
                    <a:pt x="32016" y="12001"/>
                  </a:lnTo>
                  <a:lnTo>
                    <a:pt x="29298" y="17907"/>
                  </a:lnTo>
                  <a:lnTo>
                    <a:pt x="38273" y="22470"/>
                  </a:lnTo>
                  <a:lnTo>
                    <a:pt x="43070" y="30157"/>
                  </a:lnTo>
                  <a:lnTo>
                    <a:pt x="44474" y="39618"/>
                  </a:lnTo>
                  <a:lnTo>
                    <a:pt x="43268" y="49504"/>
                  </a:lnTo>
                  <a:lnTo>
                    <a:pt x="39032" y="58515"/>
                  </a:lnTo>
                  <a:lnTo>
                    <a:pt x="32324" y="62934"/>
                  </a:lnTo>
                  <a:lnTo>
                    <a:pt x="23887" y="64506"/>
                  </a:lnTo>
                  <a:lnTo>
                    <a:pt x="13728" y="64998"/>
                  </a:lnTo>
                  <a:lnTo>
                    <a:pt x="13360" y="64414"/>
                  </a:lnTo>
                  <a:lnTo>
                    <a:pt x="13373" y="63233"/>
                  </a:lnTo>
                  <a:lnTo>
                    <a:pt x="8267" y="69202"/>
                  </a:lnTo>
                  <a:lnTo>
                    <a:pt x="3810" y="75323"/>
                  </a:lnTo>
                  <a:lnTo>
                    <a:pt x="0" y="81597"/>
                  </a:lnTo>
                  <a:lnTo>
                    <a:pt x="9370" y="82231"/>
                  </a:lnTo>
                  <a:lnTo>
                    <a:pt x="17441" y="82532"/>
                  </a:lnTo>
                  <a:lnTo>
                    <a:pt x="24215" y="82502"/>
                  </a:lnTo>
                  <a:lnTo>
                    <a:pt x="29692" y="82143"/>
                  </a:lnTo>
                  <a:lnTo>
                    <a:pt x="56305" y="67831"/>
                  </a:lnTo>
                  <a:lnTo>
                    <a:pt x="65308" y="40990"/>
                  </a:lnTo>
                  <a:lnTo>
                    <a:pt x="56829" y="14190"/>
                  </a:lnTo>
                  <a:lnTo>
                    <a:pt x="31000" y="0"/>
                  </a:lnTo>
                  <a:close/>
                </a:path>
              </a:pathLst>
            </a:custGeom>
            <a:solidFill>
              <a:srgbClr val="009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0158475" y="6056388"/>
              <a:ext cx="48260" cy="58419"/>
            </a:xfrm>
            <a:custGeom>
              <a:avLst/>
              <a:gdLst/>
              <a:ahLst/>
              <a:cxnLst/>
              <a:rect l="l" t="t" r="r" b="b"/>
              <a:pathLst>
                <a:path w="48259" h="58420">
                  <a:moveTo>
                    <a:pt x="38757" y="0"/>
                  </a:moveTo>
                  <a:lnTo>
                    <a:pt x="29962" y="2490"/>
                  </a:lnTo>
                  <a:lnTo>
                    <a:pt x="21523" y="3714"/>
                  </a:lnTo>
                  <a:lnTo>
                    <a:pt x="13436" y="3671"/>
                  </a:lnTo>
                  <a:lnTo>
                    <a:pt x="5698" y="2362"/>
                  </a:lnTo>
                  <a:lnTo>
                    <a:pt x="2045" y="15706"/>
                  </a:lnTo>
                  <a:lnTo>
                    <a:pt x="147" y="29408"/>
                  </a:lnTo>
                  <a:lnTo>
                    <a:pt x="0" y="43465"/>
                  </a:lnTo>
                  <a:lnTo>
                    <a:pt x="1596" y="57873"/>
                  </a:lnTo>
                  <a:lnTo>
                    <a:pt x="1850" y="57010"/>
                  </a:lnTo>
                  <a:lnTo>
                    <a:pt x="2295" y="56159"/>
                  </a:lnTo>
                  <a:lnTo>
                    <a:pt x="3273" y="54838"/>
                  </a:lnTo>
                  <a:lnTo>
                    <a:pt x="3387" y="54025"/>
                  </a:lnTo>
                  <a:lnTo>
                    <a:pt x="2689" y="51295"/>
                  </a:lnTo>
                  <a:lnTo>
                    <a:pt x="3120" y="49161"/>
                  </a:lnTo>
                  <a:lnTo>
                    <a:pt x="4644" y="47409"/>
                  </a:lnTo>
                  <a:lnTo>
                    <a:pt x="5368" y="47015"/>
                  </a:lnTo>
                  <a:lnTo>
                    <a:pt x="6168" y="47231"/>
                  </a:lnTo>
                  <a:lnTo>
                    <a:pt x="8137" y="49847"/>
                  </a:lnTo>
                  <a:lnTo>
                    <a:pt x="10207" y="50165"/>
                  </a:lnTo>
                  <a:lnTo>
                    <a:pt x="12937" y="48196"/>
                  </a:lnTo>
                  <a:lnTo>
                    <a:pt x="13242" y="48196"/>
                  </a:lnTo>
                  <a:lnTo>
                    <a:pt x="14068" y="48882"/>
                  </a:lnTo>
                  <a:lnTo>
                    <a:pt x="14728" y="48844"/>
                  </a:lnTo>
                  <a:lnTo>
                    <a:pt x="15782" y="48145"/>
                  </a:lnTo>
                  <a:lnTo>
                    <a:pt x="15947" y="48209"/>
                  </a:lnTo>
                  <a:lnTo>
                    <a:pt x="16125" y="49187"/>
                  </a:lnTo>
                  <a:lnTo>
                    <a:pt x="18983" y="49517"/>
                  </a:lnTo>
                  <a:lnTo>
                    <a:pt x="21319" y="48729"/>
                  </a:lnTo>
                  <a:lnTo>
                    <a:pt x="23199" y="46824"/>
                  </a:lnTo>
                  <a:lnTo>
                    <a:pt x="23821" y="46329"/>
                  </a:lnTo>
                  <a:lnTo>
                    <a:pt x="28660" y="44462"/>
                  </a:lnTo>
                  <a:lnTo>
                    <a:pt x="28952" y="44119"/>
                  </a:lnTo>
                  <a:lnTo>
                    <a:pt x="29270" y="42799"/>
                  </a:lnTo>
                  <a:lnTo>
                    <a:pt x="29778" y="42316"/>
                  </a:lnTo>
                  <a:lnTo>
                    <a:pt x="31454" y="41821"/>
                  </a:lnTo>
                  <a:lnTo>
                    <a:pt x="41068" y="35407"/>
                  </a:lnTo>
                  <a:lnTo>
                    <a:pt x="42122" y="32931"/>
                  </a:lnTo>
                  <a:lnTo>
                    <a:pt x="44103" y="30873"/>
                  </a:lnTo>
                  <a:lnTo>
                    <a:pt x="47685" y="28867"/>
                  </a:lnTo>
                  <a:lnTo>
                    <a:pt x="47659" y="28676"/>
                  </a:lnTo>
                  <a:lnTo>
                    <a:pt x="45716" y="28702"/>
                  </a:lnTo>
                  <a:lnTo>
                    <a:pt x="46631" y="27660"/>
                  </a:lnTo>
                  <a:lnTo>
                    <a:pt x="46745" y="27279"/>
                  </a:lnTo>
                  <a:lnTo>
                    <a:pt x="45742" y="23329"/>
                  </a:lnTo>
                  <a:lnTo>
                    <a:pt x="45894" y="19951"/>
                  </a:lnTo>
                  <a:lnTo>
                    <a:pt x="47291" y="16192"/>
                  </a:lnTo>
                  <a:lnTo>
                    <a:pt x="47316" y="15608"/>
                  </a:lnTo>
                  <a:lnTo>
                    <a:pt x="44179" y="4470"/>
                  </a:lnTo>
                  <a:lnTo>
                    <a:pt x="43951" y="4216"/>
                  </a:lnTo>
                  <a:lnTo>
                    <a:pt x="43417" y="4025"/>
                  </a:lnTo>
                  <a:lnTo>
                    <a:pt x="42440" y="4013"/>
                  </a:lnTo>
                  <a:lnTo>
                    <a:pt x="42300" y="3784"/>
                  </a:lnTo>
                  <a:lnTo>
                    <a:pt x="42922" y="2755"/>
                  </a:lnTo>
                  <a:lnTo>
                    <a:pt x="42732" y="2133"/>
                  </a:lnTo>
                  <a:lnTo>
                    <a:pt x="39392" y="2438"/>
                  </a:lnTo>
                  <a:lnTo>
                    <a:pt x="38210" y="1752"/>
                  </a:lnTo>
                  <a:lnTo>
                    <a:pt x="38757" y="0"/>
                  </a:lnTo>
                  <a:close/>
                </a:path>
              </a:pathLst>
            </a:custGeom>
            <a:solidFill>
              <a:srgbClr val="0673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160076" y="6071049"/>
              <a:ext cx="104775" cy="73660"/>
            </a:xfrm>
            <a:custGeom>
              <a:avLst/>
              <a:gdLst/>
              <a:ahLst/>
              <a:cxnLst/>
              <a:rect l="l" t="t" r="r" b="b"/>
              <a:pathLst>
                <a:path w="104775" h="73660">
                  <a:moveTo>
                    <a:pt x="73812" y="0"/>
                  </a:moveTo>
                  <a:lnTo>
                    <a:pt x="71539" y="2971"/>
                  </a:lnTo>
                  <a:lnTo>
                    <a:pt x="69430" y="3416"/>
                  </a:lnTo>
                  <a:lnTo>
                    <a:pt x="66738" y="1943"/>
                  </a:lnTo>
                  <a:lnTo>
                    <a:pt x="65722" y="1778"/>
                  </a:lnTo>
                  <a:lnTo>
                    <a:pt x="64147" y="2679"/>
                  </a:lnTo>
                  <a:lnTo>
                    <a:pt x="63030" y="3009"/>
                  </a:lnTo>
                  <a:lnTo>
                    <a:pt x="60909" y="3149"/>
                  </a:lnTo>
                  <a:lnTo>
                    <a:pt x="54965" y="7950"/>
                  </a:lnTo>
                  <a:lnTo>
                    <a:pt x="54203" y="10795"/>
                  </a:lnTo>
                  <a:lnTo>
                    <a:pt x="52857" y="12712"/>
                  </a:lnTo>
                  <a:lnTo>
                    <a:pt x="50368" y="14401"/>
                  </a:lnTo>
                  <a:lnTo>
                    <a:pt x="50139" y="14820"/>
                  </a:lnTo>
                  <a:lnTo>
                    <a:pt x="49974" y="17195"/>
                  </a:lnTo>
                  <a:lnTo>
                    <a:pt x="49021" y="18148"/>
                  </a:lnTo>
                  <a:lnTo>
                    <a:pt x="46240" y="18440"/>
                  </a:lnTo>
                  <a:lnTo>
                    <a:pt x="43967" y="20358"/>
                  </a:lnTo>
                  <a:lnTo>
                    <a:pt x="41821" y="21005"/>
                  </a:lnTo>
                  <a:lnTo>
                    <a:pt x="39471" y="20739"/>
                  </a:lnTo>
                  <a:lnTo>
                    <a:pt x="29857" y="27165"/>
                  </a:lnTo>
                  <a:lnTo>
                    <a:pt x="28181" y="27647"/>
                  </a:lnTo>
                  <a:lnTo>
                    <a:pt x="27673" y="28130"/>
                  </a:lnTo>
                  <a:lnTo>
                    <a:pt x="27355" y="29451"/>
                  </a:lnTo>
                  <a:lnTo>
                    <a:pt x="27063" y="29806"/>
                  </a:lnTo>
                  <a:lnTo>
                    <a:pt x="22224" y="31661"/>
                  </a:lnTo>
                  <a:lnTo>
                    <a:pt x="19710" y="34074"/>
                  </a:lnTo>
                  <a:lnTo>
                    <a:pt x="17386" y="34861"/>
                  </a:lnTo>
                  <a:lnTo>
                    <a:pt x="14452" y="34455"/>
                  </a:lnTo>
                  <a:lnTo>
                    <a:pt x="14350" y="33553"/>
                  </a:lnTo>
                  <a:lnTo>
                    <a:pt x="14185" y="33489"/>
                  </a:lnTo>
                  <a:lnTo>
                    <a:pt x="13131" y="34188"/>
                  </a:lnTo>
                  <a:lnTo>
                    <a:pt x="12471" y="34226"/>
                  </a:lnTo>
                  <a:lnTo>
                    <a:pt x="11633" y="33540"/>
                  </a:lnTo>
                  <a:lnTo>
                    <a:pt x="11341" y="33540"/>
                  </a:lnTo>
                  <a:lnTo>
                    <a:pt x="8610" y="35509"/>
                  </a:lnTo>
                  <a:lnTo>
                    <a:pt x="6540" y="35191"/>
                  </a:lnTo>
                  <a:lnTo>
                    <a:pt x="4800" y="32816"/>
                  </a:lnTo>
                  <a:lnTo>
                    <a:pt x="3771" y="32359"/>
                  </a:lnTo>
                  <a:lnTo>
                    <a:pt x="1523" y="34505"/>
                  </a:lnTo>
                  <a:lnTo>
                    <a:pt x="1092" y="36626"/>
                  </a:lnTo>
                  <a:lnTo>
                    <a:pt x="1790" y="39649"/>
                  </a:lnTo>
                  <a:lnTo>
                    <a:pt x="698" y="41490"/>
                  </a:lnTo>
                  <a:lnTo>
                    <a:pt x="11937" y="73139"/>
                  </a:lnTo>
                  <a:lnTo>
                    <a:pt x="13792" y="72478"/>
                  </a:lnTo>
                  <a:lnTo>
                    <a:pt x="15392" y="71335"/>
                  </a:lnTo>
                  <a:lnTo>
                    <a:pt x="16675" y="69672"/>
                  </a:lnTo>
                  <a:lnTo>
                    <a:pt x="17462" y="68922"/>
                  </a:lnTo>
                  <a:lnTo>
                    <a:pt x="21031" y="67652"/>
                  </a:lnTo>
                  <a:lnTo>
                    <a:pt x="24231" y="66878"/>
                  </a:lnTo>
                  <a:lnTo>
                    <a:pt x="30352" y="60909"/>
                  </a:lnTo>
                  <a:lnTo>
                    <a:pt x="32524" y="57785"/>
                  </a:lnTo>
                  <a:lnTo>
                    <a:pt x="40347" y="52552"/>
                  </a:lnTo>
                  <a:lnTo>
                    <a:pt x="43129" y="50012"/>
                  </a:lnTo>
                  <a:lnTo>
                    <a:pt x="45885" y="46596"/>
                  </a:lnTo>
                  <a:lnTo>
                    <a:pt x="48069" y="45389"/>
                  </a:lnTo>
                  <a:lnTo>
                    <a:pt x="48983" y="44488"/>
                  </a:lnTo>
                  <a:lnTo>
                    <a:pt x="49872" y="42837"/>
                  </a:lnTo>
                  <a:lnTo>
                    <a:pt x="49758" y="42545"/>
                  </a:lnTo>
                  <a:lnTo>
                    <a:pt x="48552" y="42151"/>
                  </a:lnTo>
                  <a:lnTo>
                    <a:pt x="49161" y="41846"/>
                  </a:lnTo>
                  <a:lnTo>
                    <a:pt x="49568" y="41198"/>
                  </a:lnTo>
                  <a:lnTo>
                    <a:pt x="49288" y="40513"/>
                  </a:lnTo>
                  <a:lnTo>
                    <a:pt x="46177" y="40957"/>
                  </a:lnTo>
                  <a:lnTo>
                    <a:pt x="46037" y="40754"/>
                  </a:lnTo>
                  <a:lnTo>
                    <a:pt x="48094" y="37579"/>
                  </a:lnTo>
                  <a:lnTo>
                    <a:pt x="48082" y="32994"/>
                  </a:lnTo>
                  <a:lnTo>
                    <a:pt x="50761" y="31724"/>
                  </a:lnTo>
                  <a:lnTo>
                    <a:pt x="51663" y="31127"/>
                  </a:lnTo>
                  <a:lnTo>
                    <a:pt x="54089" y="27470"/>
                  </a:lnTo>
                  <a:lnTo>
                    <a:pt x="56946" y="25095"/>
                  </a:lnTo>
                  <a:lnTo>
                    <a:pt x="60515" y="23533"/>
                  </a:lnTo>
                  <a:lnTo>
                    <a:pt x="61480" y="22898"/>
                  </a:lnTo>
                  <a:lnTo>
                    <a:pt x="64020" y="17767"/>
                  </a:lnTo>
                  <a:lnTo>
                    <a:pt x="67779" y="15303"/>
                  </a:lnTo>
                  <a:lnTo>
                    <a:pt x="73050" y="15024"/>
                  </a:lnTo>
                  <a:lnTo>
                    <a:pt x="74002" y="15176"/>
                  </a:lnTo>
                  <a:lnTo>
                    <a:pt x="76644" y="17818"/>
                  </a:lnTo>
                  <a:lnTo>
                    <a:pt x="80378" y="13246"/>
                  </a:lnTo>
                  <a:lnTo>
                    <a:pt x="84734" y="12509"/>
                  </a:lnTo>
                  <a:lnTo>
                    <a:pt x="87985" y="10287"/>
                  </a:lnTo>
                  <a:lnTo>
                    <a:pt x="91020" y="9182"/>
                  </a:lnTo>
                  <a:lnTo>
                    <a:pt x="94310" y="8902"/>
                  </a:lnTo>
                  <a:lnTo>
                    <a:pt x="104317" y="4483"/>
                  </a:lnTo>
                  <a:lnTo>
                    <a:pt x="104305" y="4216"/>
                  </a:lnTo>
                  <a:lnTo>
                    <a:pt x="102463" y="3924"/>
                  </a:lnTo>
                  <a:lnTo>
                    <a:pt x="100939" y="4622"/>
                  </a:lnTo>
                  <a:lnTo>
                    <a:pt x="100787" y="4470"/>
                  </a:lnTo>
                  <a:lnTo>
                    <a:pt x="102514" y="2768"/>
                  </a:lnTo>
                  <a:lnTo>
                    <a:pt x="102450" y="2603"/>
                  </a:lnTo>
                  <a:lnTo>
                    <a:pt x="100291" y="2768"/>
                  </a:lnTo>
                  <a:lnTo>
                    <a:pt x="100202" y="2616"/>
                  </a:lnTo>
                  <a:lnTo>
                    <a:pt x="101193" y="1460"/>
                  </a:lnTo>
                  <a:lnTo>
                    <a:pt x="94602" y="3060"/>
                  </a:lnTo>
                  <a:lnTo>
                    <a:pt x="91071" y="2451"/>
                  </a:lnTo>
                  <a:lnTo>
                    <a:pt x="85394" y="6743"/>
                  </a:lnTo>
                  <a:lnTo>
                    <a:pt x="84454" y="7251"/>
                  </a:lnTo>
                  <a:lnTo>
                    <a:pt x="75869" y="7569"/>
                  </a:lnTo>
                  <a:lnTo>
                    <a:pt x="75603" y="7302"/>
                  </a:lnTo>
                  <a:lnTo>
                    <a:pt x="75653" y="5435"/>
                  </a:lnTo>
                  <a:lnTo>
                    <a:pt x="76276" y="4533"/>
                  </a:lnTo>
                  <a:lnTo>
                    <a:pt x="77558" y="4013"/>
                  </a:lnTo>
                  <a:lnTo>
                    <a:pt x="77596" y="3873"/>
                  </a:lnTo>
                  <a:lnTo>
                    <a:pt x="76441" y="3403"/>
                  </a:lnTo>
                  <a:lnTo>
                    <a:pt x="76288" y="3136"/>
                  </a:lnTo>
                  <a:lnTo>
                    <a:pt x="76453" y="1828"/>
                  </a:lnTo>
                  <a:lnTo>
                    <a:pt x="76022" y="990"/>
                  </a:lnTo>
                  <a:lnTo>
                    <a:pt x="75069" y="241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377F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0172017" y="6079951"/>
              <a:ext cx="90170" cy="70485"/>
            </a:xfrm>
            <a:custGeom>
              <a:avLst/>
              <a:gdLst/>
              <a:ahLst/>
              <a:cxnLst/>
              <a:rect l="l" t="t" r="r" b="b"/>
              <a:pathLst>
                <a:path w="90170" h="70485">
                  <a:moveTo>
                    <a:pt x="68043" y="32638"/>
                  </a:moveTo>
                  <a:lnTo>
                    <a:pt x="67258" y="32638"/>
                  </a:lnTo>
                  <a:lnTo>
                    <a:pt x="66153" y="33718"/>
                  </a:lnTo>
                  <a:lnTo>
                    <a:pt x="37837" y="33718"/>
                  </a:lnTo>
                  <a:lnTo>
                    <a:pt x="37922" y="33934"/>
                  </a:lnTo>
                  <a:lnTo>
                    <a:pt x="37033" y="35585"/>
                  </a:lnTo>
                  <a:lnTo>
                    <a:pt x="36118" y="36487"/>
                  </a:lnTo>
                  <a:lnTo>
                    <a:pt x="34378" y="37337"/>
                  </a:lnTo>
                  <a:lnTo>
                    <a:pt x="33947" y="37693"/>
                  </a:lnTo>
                  <a:lnTo>
                    <a:pt x="31314" y="40957"/>
                  </a:lnTo>
                  <a:lnTo>
                    <a:pt x="31191" y="41109"/>
                  </a:lnTo>
                  <a:lnTo>
                    <a:pt x="28409" y="43649"/>
                  </a:lnTo>
                  <a:lnTo>
                    <a:pt x="20586" y="48882"/>
                  </a:lnTo>
                  <a:lnTo>
                    <a:pt x="18415" y="52006"/>
                  </a:lnTo>
                  <a:lnTo>
                    <a:pt x="12293" y="57975"/>
                  </a:lnTo>
                  <a:lnTo>
                    <a:pt x="9093" y="58750"/>
                  </a:lnTo>
                  <a:lnTo>
                    <a:pt x="5511" y="60020"/>
                  </a:lnTo>
                  <a:lnTo>
                    <a:pt x="5080" y="60337"/>
                  </a:lnTo>
                  <a:lnTo>
                    <a:pt x="4724" y="60769"/>
                  </a:lnTo>
                  <a:lnTo>
                    <a:pt x="3441" y="62433"/>
                  </a:lnTo>
                  <a:lnTo>
                    <a:pt x="1854" y="63588"/>
                  </a:lnTo>
                  <a:lnTo>
                    <a:pt x="0" y="64236"/>
                  </a:lnTo>
                  <a:lnTo>
                    <a:pt x="4273" y="70045"/>
                  </a:lnTo>
                  <a:lnTo>
                    <a:pt x="4381" y="70192"/>
                  </a:lnTo>
                  <a:lnTo>
                    <a:pt x="12175" y="70045"/>
                  </a:lnTo>
                  <a:lnTo>
                    <a:pt x="19994" y="69188"/>
                  </a:lnTo>
                  <a:lnTo>
                    <a:pt x="27839" y="67622"/>
                  </a:lnTo>
                  <a:lnTo>
                    <a:pt x="35712" y="65354"/>
                  </a:lnTo>
                  <a:lnTo>
                    <a:pt x="35577" y="64236"/>
                  </a:lnTo>
                  <a:lnTo>
                    <a:pt x="35499" y="63588"/>
                  </a:lnTo>
                  <a:lnTo>
                    <a:pt x="35420" y="62928"/>
                  </a:lnTo>
                  <a:lnTo>
                    <a:pt x="36677" y="61569"/>
                  </a:lnTo>
                  <a:lnTo>
                    <a:pt x="40017" y="61239"/>
                  </a:lnTo>
                  <a:lnTo>
                    <a:pt x="40386" y="60959"/>
                  </a:lnTo>
                  <a:lnTo>
                    <a:pt x="42125" y="57111"/>
                  </a:lnTo>
                  <a:lnTo>
                    <a:pt x="45402" y="55333"/>
                  </a:lnTo>
                  <a:lnTo>
                    <a:pt x="51041" y="49631"/>
                  </a:lnTo>
                  <a:lnTo>
                    <a:pt x="53467" y="47332"/>
                  </a:lnTo>
                  <a:lnTo>
                    <a:pt x="53975" y="47091"/>
                  </a:lnTo>
                  <a:lnTo>
                    <a:pt x="57696" y="46659"/>
                  </a:lnTo>
                  <a:lnTo>
                    <a:pt x="60248" y="45237"/>
                  </a:lnTo>
                  <a:lnTo>
                    <a:pt x="62623" y="42278"/>
                  </a:lnTo>
                  <a:lnTo>
                    <a:pt x="63080" y="41909"/>
                  </a:lnTo>
                  <a:lnTo>
                    <a:pt x="65112" y="40957"/>
                  </a:lnTo>
                  <a:lnTo>
                    <a:pt x="65824" y="39712"/>
                  </a:lnTo>
                  <a:lnTo>
                    <a:pt x="65925" y="36995"/>
                  </a:lnTo>
                  <a:lnTo>
                    <a:pt x="68770" y="34912"/>
                  </a:lnTo>
                  <a:lnTo>
                    <a:pt x="68819" y="32943"/>
                  </a:lnTo>
                  <a:lnTo>
                    <a:pt x="68406" y="32943"/>
                  </a:lnTo>
                  <a:lnTo>
                    <a:pt x="68043" y="32638"/>
                  </a:lnTo>
                  <a:close/>
                </a:path>
                <a:path w="90170" h="70485">
                  <a:moveTo>
                    <a:pt x="63779" y="31610"/>
                  </a:moveTo>
                  <a:lnTo>
                    <a:pt x="37488" y="31610"/>
                  </a:lnTo>
                  <a:lnTo>
                    <a:pt x="37503" y="32638"/>
                  </a:lnTo>
                  <a:lnTo>
                    <a:pt x="37223" y="32943"/>
                  </a:lnTo>
                  <a:lnTo>
                    <a:pt x="35358" y="32943"/>
                  </a:lnTo>
                  <a:lnTo>
                    <a:pt x="37973" y="33718"/>
                  </a:lnTo>
                  <a:lnTo>
                    <a:pt x="65747" y="33718"/>
                  </a:lnTo>
                  <a:lnTo>
                    <a:pt x="64210" y="32638"/>
                  </a:lnTo>
                  <a:lnTo>
                    <a:pt x="63923" y="32054"/>
                  </a:lnTo>
                  <a:lnTo>
                    <a:pt x="63779" y="31610"/>
                  </a:lnTo>
                  <a:close/>
                </a:path>
                <a:path w="90170" h="70485">
                  <a:moveTo>
                    <a:pt x="61653" y="6121"/>
                  </a:moveTo>
                  <a:lnTo>
                    <a:pt x="61099" y="6121"/>
                  </a:lnTo>
                  <a:lnTo>
                    <a:pt x="55829" y="6400"/>
                  </a:lnTo>
                  <a:lnTo>
                    <a:pt x="53910" y="7658"/>
                  </a:lnTo>
                  <a:lnTo>
                    <a:pt x="52044" y="8915"/>
                  </a:lnTo>
                  <a:lnTo>
                    <a:pt x="49530" y="13995"/>
                  </a:lnTo>
                  <a:lnTo>
                    <a:pt x="49136" y="14376"/>
                  </a:lnTo>
                  <a:lnTo>
                    <a:pt x="44996" y="16192"/>
                  </a:lnTo>
                  <a:lnTo>
                    <a:pt x="42138" y="18567"/>
                  </a:lnTo>
                  <a:lnTo>
                    <a:pt x="39712" y="22224"/>
                  </a:lnTo>
                  <a:lnTo>
                    <a:pt x="39319" y="22580"/>
                  </a:lnTo>
                  <a:lnTo>
                    <a:pt x="36131" y="24104"/>
                  </a:lnTo>
                  <a:lnTo>
                    <a:pt x="36156" y="28676"/>
                  </a:lnTo>
                  <a:lnTo>
                    <a:pt x="33976" y="32054"/>
                  </a:lnTo>
                  <a:lnTo>
                    <a:pt x="34199" y="32054"/>
                  </a:lnTo>
                  <a:lnTo>
                    <a:pt x="36674" y="31610"/>
                  </a:lnTo>
                  <a:lnTo>
                    <a:pt x="63745" y="31610"/>
                  </a:lnTo>
                  <a:lnTo>
                    <a:pt x="64389" y="30441"/>
                  </a:lnTo>
                  <a:lnTo>
                    <a:pt x="64372" y="30314"/>
                  </a:lnTo>
                  <a:lnTo>
                    <a:pt x="63627" y="30314"/>
                  </a:lnTo>
                  <a:lnTo>
                    <a:pt x="63347" y="30149"/>
                  </a:lnTo>
                  <a:lnTo>
                    <a:pt x="62915" y="29121"/>
                  </a:lnTo>
                  <a:lnTo>
                    <a:pt x="62928" y="28676"/>
                  </a:lnTo>
                  <a:lnTo>
                    <a:pt x="65252" y="24422"/>
                  </a:lnTo>
                  <a:lnTo>
                    <a:pt x="70751" y="22898"/>
                  </a:lnTo>
                  <a:lnTo>
                    <a:pt x="70840" y="18440"/>
                  </a:lnTo>
                  <a:lnTo>
                    <a:pt x="71069" y="18033"/>
                  </a:lnTo>
                  <a:lnTo>
                    <a:pt x="80708" y="11785"/>
                  </a:lnTo>
                  <a:lnTo>
                    <a:pt x="80747" y="11290"/>
                  </a:lnTo>
                  <a:lnTo>
                    <a:pt x="79286" y="11290"/>
                  </a:lnTo>
                  <a:lnTo>
                    <a:pt x="79184" y="11137"/>
                  </a:lnTo>
                  <a:lnTo>
                    <a:pt x="81123" y="8915"/>
                  </a:lnTo>
                  <a:lnTo>
                    <a:pt x="64693" y="8915"/>
                  </a:lnTo>
                  <a:lnTo>
                    <a:pt x="62420" y="6616"/>
                  </a:lnTo>
                  <a:lnTo>
                    <a:pt x="62052" y="6273"/>
                  </a:lnTo>
                  <a:lnTo>
                    <a:pt x="61653" y="6121"/>
                  </a:lnTo>
                  <a:close/>
                </a:path>
                <a:path w="90170" h="70485">
                  <a:moveTo>
                    <a:pt x="64350" y="30149"/>
                  </a:moveTo>
                  <a:lnTo>
                    <a:pt x="63844" y="30149"/>
                  </a:lnTo>
                  <a:lnTo>
                    <a:pt x="63627" y="30314"/>
                  </a:lnTo>
                  <a:lnTo>
                    <a:pt x="64372" y="30314"/>
                  </a:lnTo>
                  <a:lnTo>
                    <a:pt x="64350" y="30149"/>
                  </a:lnTo>
                  <a:close/>
                </a:path>
                <a:path w="90170" h="70485">
                  <a:moveTo>
                    <a:pt x="80772" y="10972"/>
                  </a:moveTo>
                  <a:lnTo>
                    <a:pt x="80291" y="10972"/>
                  </a:lnTo>
                  <a:lnTo>
                    <a:pt x="79286" y="11290"/>
                  </a:lnTo>
                  <a:lnTo>
                    <a:pt x="80747" y="11290"/>
                  </a:lnTo>
                  <a:lnTo>
                    <a:pt x="80772" y="10972"/>
                  </a:lnTo>
                  <a:close/>
                </a:path>
                <a:path w="90170" h="70485">
                  <a:moveTo>
                    <a:pt x="89659" y="3606"/>
                  </a:moveTo>
                  <a:lnTo>
                    <a:pt x="73458" y="3606"/>
                  </a:lnTo>
                  <a:lnTo>
                    <a:pt x="70913" y="4000"/>
                  </a:lnTo>
                  <a:lnTo>
                    <a:pt x="68427" y="4343"/>
                  </a:lnTo>
                  <a:lnTo>
                    <a:pt x="64693" y="8915"/>
                  </a:lnTo>
                  <a:lnTo>
                    <a:pt x="81123" y="8915"/>
                  </a:lnTo>
                  <a:lnTo>
                    <a:pt x="82219" y="7658"/>
                  </a:lnTo>
                  <a:lnTo>
                    <a:pt x="85420" y="5499"/>
                  </a:lnTo>
                  <a:lnTo>
                    <a:pt x="89585" y="4000"/>
                  </a:lnTo>
                  <a:lnTo>
                    <a:pt x="89659" y="3606"/>
                  </a:lnTo>
                  <a:close/>
                </a:path>
                <a:path w="90170" h="70485">
                  <a:moveTo>
                    <a:pt x="82359" y="0"/>
                  </a:moveTo>
                  <a:lnTo>
                    <a:pt x="79082" y="279"/>
                  </a:lnTo>
                  <a:lnTo>
                    <a:pt x="76034" y="1384"/>
                  </a:lnTo>
                  <a:lnTo>
                    <a:pt x="72796" y="3606"/>
                  </a:lnTo>
                  <a:lnTo>
                    <a:pt x="89391" y="3606"/>
                  </a:lnTo>
                  <a:lnTo>
                    <a:pt x="89128" y="3390"/>
                  </a:lnTo>
                  <a:lnTo>
                    <a:pt x="88198" y="3390"/>
                  </a:lnTo>
                  <a:lnTo>
                    <a:pt x="89541" y="2793"/>
                  </a:lnTo>
                  <a:lnTo>
                    <a:pt x="89471" y="2590"/>
                  </a:lnTo>
                  <a:lnTo>
                    <a:pt x="82359" y="0"/>
                  </a:lnTo>
                  <a:close/>
                </a:path>
              </a:pathLst>
            </a:custGeom>
            <a:solidFill>
              <a:srgbClr val="5F94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0209960" y="6082761"/>
              <a:ext cx="182880" cy="127635"/>
            </a:xfrm>
            <a:custGeom>
              <a:avLst/>
              <a:gdLst/>
              <a:ahLst/>
              <a:cxnLst/>
              <a:rect l="l" t="t" r="r" b="b"/>
              <a:pathLst>
                <a:path w="182879" h="127635">
                  <a:moveTo>
                    <a:pt x="182270" y="0"/>
                  </a:moveTo>
                  <a:lnTo>
                    <a:pt x="179171" y="4648"/>
                  </a:lnTo>
                  <a:lnTo>
                    <a:pt x="177431" y="8724"/>
                  </a:lnTo>
                  <a:lnTo>
                    <a:pt x="177050" y="12230"/>
                  </a:lnTo>
                  <a:lnTo>
                    <a:pt x="172679" y="31177"/>
                  </a:lnTo>
                  <a:lnTo>
                    <a:pt x="134327" y="70789"/>
                  </a:lnTo>
                  <a:lnTo>
                    <a:pt x="81800" y="95529"/>
                  </a:lnTo>
                  <a:lnTo>
                    <a:pt x="45531" y="108181"/>
                  </a:lnTo>
                  <a:lnTo>
                    <a:pt x="26006" y="110795"/>
                  </a:lnTo>
                  <a:lnTo>
                    <a:pt x="7442" y="109727"/>
                  </a:lnTo>
                  <a:lnTo>
                    <a:pt x="5003" y="109270"/>
                  </a:lnTo>
                  <a:lnTo>
                    <a:pt x="0" y="109004"/>
                  </a:lnTo>
                  <a:lnTo>
                    <a:pt x="43373" y="127070"/>
                  </a:lnTo>
                  <a:lnTo>
                    <a:pt x="86501" y="127378"/>
                  </a:lnTo>
                  <a:lnTo>
                    <a:pt x="125668" y="112375"/>
                  </a:lnTo>
                  <a:lnTo>
                    <a:pt x="157161" y="84512"/>
                  </a:lnTo>
                  <a:lnTo>
                    <a:pt x="177266" y="46237"/>
                  </a:lnTo>
                  <a:lnTo>
                    <a:pt x="182270" y="0"/>
                  </a:lnTo>
                  <a:close/>
                </a:path>
              </a:pathLst>
            </a:custGeom>
            <a:solidFill>
              <a:srgbClr val="115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0674241" y="6086320"/>
              <a:ext cx="19050" cy="47625"/>
            </a:xfrm>
            <a:custGeom>
              <a:avLst/>
              <a:gdLst/>
              <a:ahLst/>
              <a:cxnLst/>
              <a:rect l="l" t="t" r="r" b="b"/>
              <a:pathLst>
                <a:path w="19050" h="47625">
                  <a:moveTo>
                    <a:pt x="18809" y="0"/>
                  </a:moveTo>
                  <a:lnTo>
                    <a:pt x="12332" y="1828"/>
                  </a:lnTo>
                  <a:lnTo>
                    <a:pt x="6083" y="5156"/>
                  </a:lnTo>
                  <a:lnTo>
                    <a:pt x="76" y="9982"/>
                  </a:lnTo>
                  <a:lnTo>
                    <a:pt x="0" y="15140"/>
                  </a:lnTo>
                  <a:lnTo>
                    <a:pt x="16" y="21548"/>
                  </a:lnTo>
                  <a:lnTo>
                    <a:pt x="394" y="42024"/>
                  </a:lnTo>
                  <a:lnTo>
                    <a:pt x="2070" y="45123"/>
                  </a:lnTo>
                  <a:lnTo>
                    <a:pt x="5296" y="47409"/>
                  </a:lnTo>
                  <a:lnTo>
                    <a:pt x="9106" y="41135"/>
                  </a:lnTo>
                  <a:lnTo>
                    <a:pt x="13576" y="35013"/>
                  </a:lnTo>
                  <a:lnTo>
                    <a:pt x="18669" y="29044"/>
                  </a:lnTo>
                  <a:lnTo>
                    <a:pt x="18809" y="0"/>
                  </a:lnTo>
                  <a:close/>
                </a:path>
              </a:pathLst>
            </a:custGeom>
            <a:solidFill>
              <a:srgbClr val="69B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0176395" y="6106791"/>
              <a:ext cx="133350" cy="65405"/>
            </a:xfrm>
            <a:custGeom>
              <a:avLst/>
              <a:gdLst/>
              <a:ahLst/>
              <a:cxnLst/>
              <a:rect l="l" t="t" r="r" b="b"/>
              <a:pathLst>
                <a:path w="133350" h="65404">
                  <a:moveTo>
                    <a:pt x="105206" y="0"/>
                  </a:moveTo>
                  <a:lnTo>
                    <a:pt x="70318" y="23188"/>
                  </a:lnTo>
                  <a:lnTo>
                    <a:pt x="31343" y="38519"/>
                  </a:lnTo>
                  <a:lnTo>
                    <a:pt x="0" y="43345"/>
                  </a:lnTo>
                  <a:lnTo>
                    <a:pt x="15362" y="56254"/>
                  </a:lnTo>
                  <a:lnTo>
                    <a:pt x="31908" y="63117"/>
                  </a:lnTo>
                  <a:lnTo>
                    <a:pt x="50131" y="65281"/>
                  </a:lnTo>
                  <a:lnTo>
                    <a:pt x="73012" y="63830"/>
                  </a:lnTo>
                  <a:lnTo>
                    <a:pt x="76365" y="61480"/>
                  </a:lnTo>
                  <a:lnTo>
                    <a:pt x="78701" y="63652"/>
                  </a:lnTo>
                  <a:lnTo>
                    <a:pt x="81457" y="62458"/>
                  </a:lnTo>
                  <a:lnTo>
                    <a:pt x="87210" y="60401"/>
                  </a:lnTo>
                  <a:lnTo>
                    <a:pt x="104135" y="52842"/>
                  </a:lnTo>
                  <a:lnTo>
                    <a:pt x="117490" y="42310"/>
                  </a:lnTo>
                  <a:lnTo>
                    <a:pt x="127155" y="28386"/>
                  </a:lnTo>
                  <a:lnTo>
                    <a:pt x="133007" y="10655"/>
                  </a:lnTo>
                  <a:lnTo>
                    <a:pt x="131914" y="8940"/>
                  </a:lnTo>
                  <a:lnTo>
                    <a:pt x="131457" y="8991"/>
                  </a:lnTo>
                  <a:lnTo>
                    <a:pt x="130505" y="11976"/>
                  </a:lnTo>
                  <a:lnTo>
                    <a:pt x="130174" y="12052"/>
                  </a:lnTo>
                  <a:lnTo>
                    <a:pt x="126110" y="8343"/>
                  </a:lnTo>
                  <a:lnTo>
                    <a:pt x="122364" y="11023"/>
                  </a:lnTo>
                  <a:lnTo>
                    <a:pt x="112547" y="11658"/>
                  </a:lnTo>
                  <a:lnTo>
                    <a:pt x="105803" y="11658"/>
                  </a:lnTo>
                  <a:lnTo>
                    <a:pt x="97802" y="11150"/>
                  </a:lnTo>
                  <a:lnTo>
                    <a:pt x="97713" y="10807"/>
                  </a:lnTo>
                  <a:lnTo>
                    <a:pt x="100291" y="8966"/>
                  </a:lnTo>
                  <a:lnTo>
                    <a:pt x="100723" y="5638"/>
                  </a:lnTo>
                  <a:lnTo>
                    <a:pt x="102107" y="3606"/>
                  </a:lnTo>
                  <a:lnTo>
                    <a:pt x="105079" y="1993"/>
                  </a:lnTo>
                  <a:lnTo>
                    <a:pt x="105321" y="1536"/>
                  </a:lnTo>
                  <a:lnTo>
                    <a:pt x="105206" y="0"/>
                  </a:lnTo>
                  <a:close/>
                </a:path>
              </a:pathLst>
            </a:custGeom>
            <a:solidFill>
              <a:srgbClr val="0673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0827358" y="6147669"/>
              <a:ext cx="65405" cy="87630"/>
            </a:xfrm>
            <a:custGeom>
              <a:avLst/>
              <a:gdLst/>
              <a:ahLst/>
              <a:cxnLst/>
              <a:rect l="l" t="t" r="r" b="b"/>
              <a:pathLst>
                <a:path w="65404" h="87629">
                  <a:moveTo>
                    <a:pt x="48793" y="0"/>
                  </a:moveTo>
                  <a:lnTo>
                    <a:pt x="24918" y="2412"/>
                  </a:lnTo>
                  <a:lnTo>
                    <a:pt x="8298" y="14689"/>
                  </a:lnTo>
                  <a:lnTo>
                    <a:pt x="0" y="33959"/>
                  </a:lnTo>
                  <a:lnTo>
                    <a:pt x="1092" y="57353"/>
                  </a:lnTo>
                  <a:lnTo>
                    <a:pt x="9752" y="73858"/>
                  </a:lnTo>
                  <a:lnTo>
                    <a:pt x="24236" y="84174"/>
                  </a:lnTo>
                  <a:lnTo>
                    <a:pt x="41784" y="87190"/>
                  </a:lnTo>
                  <a:lnTo>
                    <a:pt x="59639" y="81800"/>
                  </a:lnTo>
                  <a:lnTo>
                    <a:pt x="64699" y="76184"/>
                  </a:lnTo>
                  <a:lnTo>
                    <a:pt x="65324" y="69773"/>
                  </a:lnTo>
                  <a:lnTo>
                    <a:pt x="62112" y="65134"/>
                  </a:lnTo>
                  <a:lnTo>
                    <a:pt x="55664" y="64833"/>
                  </a:lnTo>
                  <a:lnTo>
                    <a:pt x="49214" y="66976"/>
                  </a:lnTo>
                  <a:lnTo>
                    <a:pt x="43188" y="68383"/>
                  </a:lnTo>
                  <a:lnTo>
                    <a:pt x="37420" y="68466"/>
                  </a:lnTo>
                  <a:lnTo>
                    <a:pt x="31750" y="66636"/>
                  </a:lnTo>
                  <a:lnTo>
                    <a:pt x="21291" y="53703"/>
                  </a:lnTo>
                  <a:lnTo>
                    <a:pt x="20402" y="36182"/>
                  </a:lnTo>
                  <a:lnTo>
                    <a:pt x="29067" y="21984"/>
                  </a:lnTo>
                  <a:lnTo>
                    <a:pt x="47269" y="19024"/>
                  </a:lnTo>
                  <a:lnTo>
                    <a:pt x="51689" y="20040"/>
                  </a:lnTo>
                  <a:lnTo>
                    <a:pt x="57848" y="22910"/>
                  </a:lnTo>
                  <a:lnTo>
                    <a:pt x="61696" y="19291"/>
                  </a:lnTo>
                  <a:lnTo>
                    <a:pt x="64972" y="12405"/>
                  </a:lnTo>
                  <a:lnTo>
                    <a:pt x="61803" y="6435"/>
                  </a:lnTo>
                  <a:lnTo>
                    <a:pt x="55354" y="2071"/>
                  </a:lnTo>
                  <a:lnTo>
                    <a:pt x="48793" y="0"/>
                  </a:lnTo>
                  <a:close/>
                </a:path>
              </a:pathLst>
            </a:custGeom>
            <a:solidFill>
              <a:srgbClr val="009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0567023" y="6147484"/>
              <a:ext cx="53340" cy="46355"/>
            </a:xfrm>
            <a:custGeom>
              <a:avLst/>
              <a:gdLst/>
              <a:ahLst/>
              <a:cxnLst/>
              <a:rect l="l" t="t" r="r" b="b"/>
              <a:pathLst>
                <a:path w="53340" h="46354">
                  <a:moveTo>
                    <a:pt x="35095" y="0"/>
                  </a:moveTo>
                  <a:lnTo>
                    <a:pt x="838" y="18914"/>
                  </a:lnTo>
                  <a:lnTo>
                    <a:pt x="0" y="24680"/>
                  </a:lnTo>
                  <a:lnTo>
                    <a:pt x="3060" y="38319"/>
                  </a:lnTo>
                  <a:lnTo>
                    <a:pt x="7874" y="43374"/>
                  </a:lnTo>
                  <a:lnTo>
                    <a:pt x="15849" y="46016"/>
                  </a:lnTo>
                  <a:lnTo>
                    <a:pt x="41922" y="36402"/>
                  </a:lnTo>
                  <a:lnTo>
                    <a:pt x="31623" y="32477"/>
                  </a:lnTo>
                  <a:lnTo>
                    <a:pt x="27152" y="30610"/>
                  </a:lnTo>
                  <a:lnTo>
                    <a:pt x="21582" y="26125"/>
                  </a:lnTo>
                  <a:lnTo>
                    <a:pt x="21709" y="21274"/>
                  </a:lnTo>
                  <a:lnTo>
                    <a:pt x="25929" y="17764"/>
                  </a:lnTo>
                  <a:lnTo>
                    <a:pt x="32639" y="17301"/>
                  </a:lnTo>
                  <a:lnTo>
                    <a:pt x="43256" y="19473"/>
                  </a:lnTo>
                  <a:lnTo>
                    <a:pt x="50091" y="18428"/>
                  </a:lnTo>
                  <a:lnTo>
                    <a:pt x="53078" y="13681"/>
                  </a:lnTo>
                  <a:lnTo>
                    <a:pt x="52023" y="7725"/>
                  </a:lnTo>
                  <a:lnTo>
                    <a:pt x="46736" y="3051"/>
                  </a:lnTo>
                  <a:lnTo>
                    <a:pt x="35095" y="0"/>
                  </a:lnTo>
                  <a:close/>
                </a:path>
              </a:pathLst>
            </a:custGeom>
            <a:solidFill>
              <a:srgbClr val="69B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0446106" y="6148184"/>
              <a:ext cx="525780" cy="86995"/>
            </a:xfrm>
            <a:custGeom>
              <a:avLst/>
              <a:gdLst/>
              <a:ahLst/>
              <a:cxnLst/>
              <a:rect l="l" t="t" r="r" b="b"/>
              <a:pathLst>
                <a:path w="525779" h="86995">
                  <a:moveTo>
                    <a:pt x="59715" y="76708"/>
                  </a:moveTo>
                  <a:lnTo>
                    <a:pt x="56273" y="68173"/>
                  </a:lnTo>
                  <a:lnTo>
                    <a:pt x="51015" y="62141"/>
                  </a:lnTo>
                  <a:lnTo>
                    <a:pt x="45618" y="56134"/>
                  </a:lnTo>
                  <a:lnTo>
                    <a:pt x="42519" y="52806"/>
                  </a:lnTo>
                  <a:lnTo>
                    <a:pt x="39979" y="50076"/>
                  </a:lnTo>
                  <a:lnTo>
                    <a:pt x="40030" y="49301"/>
                  </a:lnTo>
                  <a:lnTo>
                    <a:pt x="40220" y="49149"/>
                  </a:lnTo>
                  <a:lnTo>
                    <a:pt x="50228" y="45085"/>
                  </a:lnTo>
                  <a:lnTo>
                    <a:pt x="55778" y="38519"/>
                  </a:lnTo>
                  <a:lnTo>
                    <a:pt x="56794" y="37299"/>
                  </a:lnTo>
                  <a:lnTo>
                    <a:pt x="59448" y="27444"/>
                  </a:lnTo>
                  <a:lnTo>
                    <a:pt x="57975" y="19659"/>
                  </a:lnTo>
                  <a:lnTo>
                    <a:pt x="57873" y="19113"/>
                  </a:lnTo>
                  <a:lnTo>
                    <a:pt x="57785" y="18681"/>
                  </a:lnTo>
                  <a:lnTo>
                    <a:pt x="57505" y="17183"/>
                  </a:lnTo>
                  <a:lnTo>
                    <a:pt x="49644" y="7289"/>
                  </a:lnTo>
                  <a:lnTo>
                    <a:pt x="39547" y="2882"/>
                  </a:lnTo>
                  <a:lnTo>
                    <a:pt x="39547" y="25819"/>
                  </a:lnTo>
                  <a:lnTo>
                    <a:pt x="39547" y="30060"/>
                  </a:lnTo>
                  <a:lnTo>
                    <a:pt x="30670" y="38519"/>
                  </a:lnTo>
                  <a:lnTo>
                    <a:pt x="19481" y="38519"/>
                  </a:lnTo>
                  <a:lnTo>
                    <a:pt x="19240" y="38277"/>
                  </a:lnTo>
                  <a:lnTo>
                    <a:pt x="19113" y="30060"/>
                  </a:lnTo>
                  <a:lnTo>
                    <a:pt x="19088" y="19113"/>
                  </a:lnTo>
                  <a:lnTo>
                    <a:pt x="19291" y="18808"/>
                  </a:lnTo>
                  <a:lnTo>
                    <a:pt x="19418" y="18681"/>
                  </a:lnTo>
                  <a:lnTo>
                    <a:pt x="32194" y="18681"/>
                  </a:lnTo>
                  <a:lnTo>
                    <a:pt x="34658" y="19659"/>
                  </a:lnTo>
                  <a:lnTo>
                    <a:pt x="38481" y="23329"/>
                  </a:lnTo>
                  <a:lnTo>
                    <a:pt x="39547" y="25819"/>
                  </a:lnTo>
                  <a:lnTo>
                    <a:pt x="39547" y="2882"/>
                  </a:lnTo>
                  <a:lnTo>
                    <a:pt x="38874" y="2578"/>
                  </a:lnTo>
                  <a:lnTo>
                    <a:pt x="27597" y="1308"/>
                  </a:lnTo>
                  <a:lnTo>
                    <a:pt x="5194" y="1308"/>
                  </a:lnTo>
                  <a:lnTo>
                    <a:pt x="0" y="3556"/>
                  </a:lnTo>
                  <a:lnTo>
                    <a:pt x="12" y="74244"/>
                  </a:lnTo>
                  <a:lnTo>
                    <a:pt x="1778" y="80098"/>
                  </a:lnTo>
                  <a:lnTo>
                    <a:pt x="1828" y="80302"/>
                  </a:lnTo>
                  <a:lnTo>
                    <a:pt x="1930" y="80619"/>
                  </a:lnTo>
                  <a:lnTo>
                    <a:pt x="6692" y="84658"/>
                  </a:lnTo>
                  <a:lnTo>
                    <a:pt x="12407" y="84874"/>
                  </a:lnTo>
                  <a:lnTo>
                    <a:pt x="17322" y="80098"/>
                  </a:lnTo>
                  <a:lnTo>
                    <a:pt x="18948" y="74244"/>
                  </a:lnTo>
                  <a:lnTo>
                    <a:pt x="19329" y="68173"/>
                  </a:lnTo>
                  <a:lnTo>
                    <a:pt x="19392" y="66548"/>
                  </a:lnTo>
                  <a:lnTo>
                    <a:pt x="19265" y="62141"/>
                  </a:lnTo>
                  <a:lnTo>
                    <a:pt x="19189" y="59499"/>
                  </a:lnTo>
                  <a:lnTo>
                    <a:pt x="18808" y="53289"/>
                  </a:lnTo>
                  <a:lnTo>
                    <a:pt x="18834" y="52984"/>
                  </a:lnTo>
                  <a:lnTo>
                    <a:pt x="18948" y="52806"/>
                  </a:lnTo>
                  <a:lnTo>
                    <a:pt x="20053" y="52806"/>
                  </a:lnTo>
                  <a:lnTo>
                    <a:pt x="30988" y="66548"/>
                  </a:lnTo>
                  <a:lnTo>
                    <a:pt x="42087" y="80302"/>
                  </a:lnTo>
                  <a:lnTo>
                    <a:pt x="50165" y="85521"/>
                  </a:lnTo>
                  <a:lnTo>
                    <a:pt x="56870" y="83413"/>
                  </a:lnTo>
                  <a:lnTo>
                    <a:pt x="59715" y="76708"/>
                  </a:lnTo>
                  <a:close/>
                </a:path>
                <a:path w="525779" h="86995">
                  <a:moveTo>
                    <a:pt x="116941" y="13817"/>
                  </a:moveTo>
                  <a:lnTo>
                    <a:pt x="116395" y="5067"/>
                  </a:lnTo>
                  <a:lnTo>
                    <a:pt x="111404" y="2679"/>
                  </a:lnTo>
                  <a:lnTo>
                    <a:pt x="103720" y="1079"/>
                  </a:lnTo>
                  <a:lnTo>
                    <a:pt x="93078" y="711"/>
                  </a:lnTo>
                  <a:lnTo>
                    <a:pt x="82956" y="1016"/>
                  </a:lnTo>
                  <a:lnTo>
                    <a:pt x="70408" y="1981"/>
                  </a:lnTo>
                  <a:lnTo>
                    <a:pt x="68338" y="6908"/>
                  </a:lnTo>
                  <a:lnTo>
                    <a:pt x="68008" y="40525"/>
                  </a:lnTo>
                  <a:lnTo>
                    <a:pt x="68224" y="79603"/>
                  </a:lnTo>
                  <a:lnTo>
                    <a:pt x="70751" y="83223"/>
                  </a:lnTo>
                  <a:lnTo>
                    <a:pt x="84175" y="84010"/>
                  </a:lnTo>
                  <a:lnTo>
                    <a:pt x="91313" y="84150"/>
                  </a:lnTo>
                  <a:lnTo>
                    <a:pt x="98450" y="84061"/>
                  </a:lnTo>
                  <a:lnTo>
                    <a:pt x="86512" y="66548"/>
                  </a:lnTo>
                  <a:lnTo>
                    <a:pt x="86080" y="53124"/>
                  </a:lnTo>
                  <a:lnTo>
                    <a:pt x="85801" y="52489"/>
                  </a:lnTo>
                  <a:lnTo>
                    <a:pt x="84861" y="51511"/>
                  </a:lnTo>
                  <a:lnTo>
                    <a:pt x="84226" y="51219"/>
                  </a:lnTo>
                  <a:lnTo>
                    <a:pt x="72720" y="50457"/>
                  </a:lnTo>
                  <a:lnTo>
                    <a:pt x="72669" y="50241"/>
                  </a:lnTo>
                  <a:lnTo>
                    <a:pt x="79159" y="46723"/>
                  </a:lnTo>
                  <a:lnTo>
                    <a:pt x="84721" y="43268"/>
                  </a:lnTo>
                  <a:lnTo>
                    <a:pt x="90055" y="39522"/>
                  </a:lnTo>
                  <a:lnTo>
                    <a:pt x="95846" y="34937"/>
                  </a:lnTo>
                  <a:lnTo>
                    <a:pt x="95745" y="34607"/>
                  </a:lnTo>
                  <a:lnTo>
                    <a:pt x="89242" y="33566"/>
                  </a:lnTo>
                  <a:lnTo>
                    <a:pt x="87198" y="33947"/>
                  </a:lnTo>
                  <a:lnTo>
                    <a:pt x="86817" y="33629"/>
                  </a:lnTo>
                  <a:lnTo>
                    <a:pt x="86817" y="18986"/>
                  </a:lnTo>
                  <a:lnTo>
                    <a:pt x="87134" y="18681"/>
                  </a:lnTo>
                  <a:lnTo>
                    <a:pt x="93522" y="18999"/>
                  </a:lnTo>
                  <a:lnTo>
                    <a:pt x="106972" y="19939"/>
                  </a:lnTo>
                  <a:lnTo>
                    <a:pt x="116941" y="13817"/>
                  </a:lnTo>
                  <a:close/>
                </a:path>
                <a:path w="525779" h="86995">
                  <a:moveTo>
                    <a:pt x="236651" y="5372"/>
                  </a:moveTo>
                  <a:lnTo>
                    <a:pt x="226999" y="787"/>
                  </a:lnTo>
                  <a:lnTo>
                    <a:pt x="221919" y="317"/>
                  </a:lnTo>
                  <a:lnTo>
                    <a:pt x="216814" y="1778"/>
                  </a:lnTo>
                  <a:lnTo>
                    <a:pt x="210108" y="7848"/>
                  </a:lnTo>
                  <a:lnTo>
                    <a:pt x="203085" y="13449"/>
                  </a:lnTo>
                  <a:lnTo>
                    <a:pt x="195707" y="18580"/>
                  </a:lnTo>
                  <a:lnTo>
                    <a:pt x="187998" y="23228"/>
                  </a:lnTo>
                  <a:lnTo>
                    <a:pt x="187934" y="55219"/>
                  </a:lnTo>
                  <a:lnTo>
                    <a:pt x="188188" y="81089"/>
                  </a:lnTo>
                  <a:lnTo>
                    <a:pt x="192417" y="83439"/>
                  </a:lnTo>
                  <a:lnTo>
                    <a:pt x="207987" y="84455"/>
                  </a:lnTo>
                  <a:lnTo>
                    <a:pt x="221297" y="84366"/>
                  </a:lnTo>
                  <a:lnTo>
                    <a:pt x="232562" y="81432"/>
                  </a:lnTo>
                  <a:lnTo>
                    <a:pt x="236042" y="73571"/>
                  </a:lnTo>
                  <a:lnTo>
                    <a:pt x="231800" y="68326"/>
                  </a:lnTo>
                  <a:lnTo>
                    <a:pt x="223926" y="66332"/>
                  </a:lnTo>
                  <a:lnTo>
                    <a:pt x="215023" y="66192"/>
                  </a:lnTo>
                  <a:lnTo>
                    <a:pt x="207098" y="66509"/>
                  </a:lnTo>
                  <a:lnTo>
                    <a:pt x="206794" y="66230"/>
                  </a:lnTo>
                  <a:lnTo>
                    <a:pt x="206794" y="51473"/>
                  </a:lnTo>
                  <a:lnTo>
                    <a:pt x="207378" y="50901"/>
                  </a:lnTo>
                  <a:lnTo>
                    <a:pt x="215074" y="51117"/>
                  </a:lnTo>
                  <a:lnTo>
                    <a:pt x="227380" y="52425"/>
                  </a:lnTo>
                  <a:lnTo>
                    <a:pt x="235000" y="43332"/>
                  </a:lnTo>
                  <a:lnTo>
                    <a:pt x="233870" y="37795"/>
                  </a:lnTo>
                  <a:lnTo>
                    <a:pt x="224790" y="32423"/>
                  </a:lnTo>
                  <a:lnTo>
                    <a:pt x="207949" y="33629"/>
                  </a:lnTo>
                  <a:lnTo>
                    <a:pt x="206946" y="33121"/>
                  </a:lnTo>
                  <a:lnTo>
                    <a:pt x="206794" y="19621"/>
                  </a:lnTo>
                  <a:lnTo>
                    <a:pt x="207175" y="18859"/>
                  </a:lnTo>
                  <a:lnTo>
                    <a:pt x="213448" y="18986"/>
                  </a:lnTo>
                  <a:lnTo>
                    <a:pt x="220662" y="19024"/>
                  </a:lnTo>
                  <a:lnTo>
                    <a:pt x="227660" y="18288"/>
                  </a:lnTo>
                  <a:lnTo>
                    <a:pt x="232664" y="16256"/>
                  </a:lnTo>
                  <a:lnTo>
                    <a:pt x="236181" y="13322"/>
                  </a:lnTo>
                  <a:lnTo>
                    <a:pt x="236651" y="5372"/>
                  </a:lnTo>
                  <a:close/>
                </a:path>
                <a:path w="525779" h="86995">
                  <a:moveTo>
                    <a:pt x="310413" y="77546"/>
                  </a:moveTo>
                  <a:lnTo>
                    <a:pt x="309829" y="70929"/>
                  </a:lnTo>
                  <a:lnTo>
                    <a:pt x="309079" y="68770"/>
                  </a:lnTo>
                  <a:lnTo>
                    <a:pt x="309003" y="68541"/>
                  </a:lnTo>
                  <a:lnTo>
                    <a:pt x="305358" y="57975"/>
                  </a:lnTo>
                  <a:lnTo>
                    <a:pt x="302920" y="51015"/>
                  </a:lnTo>
                  <a:lnTo>
                    <a:pt x="300837" y="45046"/>
                  </a:lnTo>
                  <a:lnTo>
                    <a:pt x="296265" y="32131"/>
                  </a:lnTo>
                  <a:lnTo>
                    <a:pt x="292735" y="22313"/>
                  </a:lnTo>
                  <a:lnTo>
                    <a:pt x="292633" y="22059"/>
                  </a:lnTo>
                  <a:lnTo>
                    <a:pt x="292531" y="21767"/>
                  </a:lnTo>
                  <a:lnTo>
                    <a:pt x="290525" y="16179"/>
                  </a:lnTo>
                  <a:lnTo>
                    <a:pt x="288391" y="8496"/>
                  </a:lnTo>
                  <a:lnTo>
                    <a:pt x="286016" y="5676"/>
                  </a:lnTo>
                  <a:lnTo>
                    <a:pt x="283502" y="3822"/>
                  </a:lnTo>
                  <a:lnTo>
                    <a:pt x="283502" y="50038"/>
                  </a:lnTo>
                  <a:lnTo>
                    <a:pt x="283438" y="51015"/>
                  </a:lnTo>
                  <a:lnTo>
                    <a:pt x="265239" y="51015"/>
                  </a:lnTo>
                  <a:lnTo>
                    <a:pt x="264528" y="50634"/>
                  </a:lnTo>
                  <a:lnTo>
                    <a:pt x="264579" y="50038"/>
                  </a:lnTo>
                  <a:lnTo>
                    <a:pt x="273723" y="22313"/>
                  </a:lnTo>
                  <a:lnTo>
                    <a:pt x="273812" y="22059"/>
                  </a:lnTo>
                  <a:lnTo>
                    <a:pt x="274129" y="21767"/>
                  </a:lnTo>
                  <a:lnTo>
                    <a:pt x="274713" y="21767"/>
                  </a:lnTo>
                  <a:lnTo>
                    <a:pt x="274993" y="22059"/>
                  </a:lnTo>
                  <a:lnTo>
                    <a:pt x="275094" y="22313"/>
                  </a:lnTo>
                  <a:lnTo>
                    <a:pt x="283502" y="50038"/>
                  </a:lnTo>
                  <a:lnTo>
                    <a:pt x="283502" y="3822"/>
                  </a:lnTo>
                  <a:lnTo>
                    <a:pt x="279374" y="774"/>
                  </a:lnTo>
                  <a:lnTo>
                    <a:pt x="272237" y="177"/>
                  </a:lnTo>
                  <a:lnTo>
                    <a:pt x="265811" y="3454"/>
                  </a:lnTo>
                  <a:lnTo>
                    <a:pt x="245452" y="52717"/>
                  </a:lnTo>
                  <a:lnTo>
                    <a:pt x="236728" y="76936"/>
                  </a:lnTo>
                  <a:lnTo>
                    <a:pt x="238683" y="83959"/>
                  </a:lnTo>
                  <a:lnTo>
                    <a:pt x="238772" y="84302"/>
                  </a:lnTo>
                  <a:lnTo>
                    <a:pt x="253860" y="86194"/>
                  </a:lnTo>
                  <a:lnTo>
                    <a:pt x="256286" y="76936"/>
                  </a:lnTo>
                  <a:lnTo>
                    <a:pt x="258419" y="69240"/>
                  </a:lnTo>
                  <a:lnTo>
                    <a:pt x="258546" y="68770"/>
                  </a:lnTo>
                  <a:lnTo>
                    <a:pt x="258851" y="68541"/>
                  </a:lnTo>
                  <a:lnTo>
                    <a:pt x="289166" y="68541"/>
                  </a:lnTo>
                  <a:lnTo>
                    <a:pt x="289458" y="68770"/>
                  </a:lnTo>
                  <a:lnTo>
                    <a:pt x="291058" y="74256"/>
                  </a:lnTo>
                  <a:lnTo>
                    <a:pt x="292633" y="81343"/>
                  </a:lnTo>
                  <a:lnTo>
                    <a:pt x="296938" y="83959"/>
                  </a:lnTo>
                  <a:lnTo>
                    <a:pt x="303276" y="85559"/>
                  </a:lnTo>
                  <a:lnTo>
                    <a:pt x="308000" y="82918"/>
                  </a:lnTo>
                  <a:lnTo>
                    <a:pt x="310413" y="77546"/>
                  </a:lnTo>
                  <a:close/>
                </a:path>
                <a:path w="525779" h="86995">
                  <a:moveTo>
                    <a:pt x="376453" y="76822"/>
                  </a:moveTo>
                  <a:lnTo>
                    <a:pt x="359219" y="52870"/>
                  </a:lnTo>
                  <a:lnTo>
                    <a:pt x="356743" y="50228"/>
                  </a:lnTo>
                  <a:lnTo>
                    <a:pt x="356717" y="49403"/>
                  </a:lnTo>
                  <a:lnTo>
                    <a:pt x="356882" y="49199"/>
                  </a:lnTo>
                  <a:lnTo>
                    <a:pt x="357098" y="49060"/>
                  </a:lnTo>
                  <a:lnTo>
                    <a:pt x="370217" y="42049"/>
                  </a:lnTo>
                  <a:lnTo>
                    <a:pt x="371767" y="38595"/>
                  </a:lnTo>
                  <a:lnTo>
                    <a:pt x="375704" y="29743"/>
                  </a:lnTo>
                  <a:lnTo>
                    <a:pt x="374167" y="19761"/>
                  </a:lnTo>
                  <a:lnTo>
                    <a:pt x="374065" y="19151"/>
                  </a:lnTo>
                  <a:lnTo>
                    <a:pt x="374002" y="18707"/>
                  </a:lnTo>
                  <a:lnTo>
                    <a:pt x="373621" y="16256"/>
                  </a:lnTo>
                  <a:lnTo>
                    <a:pt x="363880" y="5727"/>
                  </a:lnTo>
                  <a:lnTo>
                    <a:pt x="356069" y="3276"/>
                  </a:lnTo>
                  <a:lnTo>
                    <a:pt x="356069" y="25514"/>
                  </a:lnTo>
                  <a:lnTo>
                    <a:pt x="356069" y="31661"/>
                  </a:lnTo>
                  <a:lnTo>
                    <a:pt x="354977" y="34061"/>
                  </a:lnTo>
                  <a:lnTo>
                    <a:pt x="351078" y="37592"/>
                  </a:lnTo>
                  <a:lnTo>
                    <a:pt x="348437" y="38595"/>
                  </a:lnTo>
                  <a:lnTo>
                    <a:pt x="336423" y="38595"/>
                  </a:lnTo>
                  <a:lnTo>
                    <a:pt x="336130" y="38468"/>
                  </a:lnTo>
                  <a:lnTo>
                    <a:pt x="335686" y="38023"/>
                  </a:lnTo>
                  <a:lnTo>
                    <a:pt x="335686" y="19151"/>
                  </a:lnTo>
                  <a:lnTo>
                    <a:pt x="336130" y="18707"/>
                  </a:lnTo>
                  <a:lnTo>
                    <a:pt x="348742" y="18707"/>
                  </a:lnTo>
                  <a:lnTo>
                    <a:pt x="351078" y="19583"/>
                  </a:lnTo>
                  <a:lnTo>
                    <a:pt x="354977" y="23114"/>
                  </a:lnTo>
                  <a:lnTo>
                    <a:pt x="356069" y="25514"/>
                  </a:lnTo>
                  <a:lnTo>
                    <a:pt x="356069" y="3276"/>
                  </a:lnTo>
                  <a:lnTo>
                    <a:pt x="353161" y="2349"/>
                  </a:lnTo>
                  <a:lnTo>
                    <a:pt x="337375" y="469"/>
                  </a:lnTo>
                  <a:lnTo>
                    <a:pt x="323075" y="2349"/>
                  </a:lnTo>
                  <a:lnTo>
                    <a:pt x="316814" y="10160"/>
                  </a:lnTo>
                  <a:lnTo>
                    <a:pt x="316801" y="75996"/>
                  </a:lnTo>
                  <a:lnTo>
                    <a:pt x="318846" y="81648"/>
                  </a:lnTo>
                  <a:lnTo>
                    <a:pt x="323634" y="84721"/>
                  </a:lnTo>
                  <a:lnTo>
                    <a:pt x="329120" y="84721"/>
                  </a:lnTo>
                  <a:lnTo>
                    <a:pt x="333806" y="80645"/>
                  </a:lnTo>
                  <a:lnTo>
                    <a:pt x="335470" y="74841"/>
                  </a:lnTo>
                  <a:lnTo>
                    <a:pt x="335876" y="68122"/>
                  </a:lnTo>
                  <a:lnTo>
                    <a:pt x="335762" y="59626"/>
                  </a:lnTo>
                  <a:lnTo>
                    <a:pt x="335699" y="52870"/>
                  </a:lnTo>
                  <a:lnTo>
                    <a:pt x="336931" y="52870"/>
                  </a:lnTo>
                  <a:lnTo>
                    <a:pt x="342265" y="59804"/>
                  </a:lnTo>
                  <a:lnTo>
                    <a:pt x="347700" y="66713"/>
                  </a:lnTo>
                  <a:lnTo>
                    <a:pt x="353225" y="73583"/>
                  </a:lnTo>
                  <a:lnTo>
                    <a:pt x="358838" y="80403"/>
                  </a:lnTo>
                  <a:lnTo>
                    <a:pt x="366915" y="85471"/>
                  </a:lnTo>
                  <a:lnTo>
                    <a:pt x="373634" y="83439"/>
                  </a:lnTo>
                  <a:lnTo>
                    <a:pt x="376453" y="76822"/>
                  </a:lnTo>
                  <a:close/>
                </a:path>
                <a:path w="525779" h="86995">
                  <a:moveTo>
                    <a:pt x="525373" y="8496"/>
                  </a:moveTo>
                  <a:lnTo>
                    <a:pt x="524383" y="3441"/>
                  </a:lnTo>
                  <a:lnTo>
                    <a:pt x="521881" y="622"/>
                  </a:lnTo>
                  <a:lnTo>
                    <a:pt x="517880" y="0"/>
                  </a:lnTo>
                  <a:lnTo>
                    <a:pt x="509930" y="2882"/>
                  </a:lnTo>
                  <a:lnTo>
                    <a:pt x="506666" y="11976"/>
                  </a:lnTo>
                  <a:lnTo>
                    <a:pt x="506234" y="23050"/>
                  </a:lnTo>
                  <a:lnTo>
                    <a:pt x="506806" y="31813"/>
                  </a:lnTo>
                  <a:lnTo>
                    <a:pt x="506272" y="32867"/>
                  </a:lnTo>
                  <a:lnTo>
                    <a:pt x="473151" y="33032"/>
                  </a:lnTo>
                  <a:lnTo>
                    <a:pt x="472706" y="32943"/>
                  </a:lnTo>
                  <a:lnTo>
                    <a:pt x="472287" y="32397"/>
                  </a:lnTo>
                  <a:lnTo>
                    <a:pt x="472668" y="18783"/>
                  </a:lnTo>
                  <a:lnTo>
                    <a:pt x="472414" y="11747"/>
                  </a:lnTo>
                  <a:lnTo>
                    <a:pt x="471233" y="5892"/>
                  </a:lnTo>
                  <a:lnTo>
                    <a:pt x="466801" y="520"/>
                  </a:lnTo>
                  <a:lnTo>
                    <a:pt x="460908" y="203"/>
                  </a:lnTo>
                  <a:lnTo>
                    <a:pt x="455764" y="4076"/>
                  </a:lnTo>
                  <a:lnTo>
                    <a:pt x="453529" y="11290"/>
                  </a:lnTo>
                  <a:lnTo>
                    <a:pt x="453542" y="75234"/>
                  </a:lnTo>
                  <a:lnTo>
                    <a:pt x="453936" y="78130"/>
                  </a:lnTo>
                  <a:lnTo>
                    <a:pt x="457263" y="85991"/>
                  </a:lnTo>
                  <a:lnTo>
                    <a:pt x="465543" y="86880"/>
                  </a:lnTo>
                  <a:lnTo>
                    <a:pt x="469671" y="81775"/>
                  </a:lnTo>
                  <a:lnTo>
                    <a:pt x="471919" y="75819"/>
                  </a:lnTo>
                  <a:lnTo>
                    <a:pt x="472605" y="67449"/>
                  </a:lnTo>
                  <a:lnTo>
                    <a:pt x="472236" y="51079"/>
                  </a:lnTo>
                  <a:lnTo>
                    <a:pt x="472795" y="50520"/>
                  </a:lnTo>
                  <a:lnTo>
                    <a:pt x="505752" y="50622"/>
                  </a:lnTo>
                  <a:lnTo>
                    <a:pt x="506590" y="51041"/>
                  </a:lnTo>
                  <a:lnTo>
                    <a:pt x="506349" y="59283"/>
                  </a:lnTo>
                  <a:lnTo>
                    <a:pt x="506476" y="69913"/>
                  </a:lnTo>
                  <a:lnTo>
                    <a:pt x="508342" y="79679"/>
                  </a:lnTo>
                  <a:lnTo>
                    <a:pt x="513118" y="84670"/>
                  </a:lnTo>
                  <a:lnTo>
                    <a:pt x="519950" y="85991"/>
                  </a:lnTo>
                  <a:lnTo>
                    <a:pt x="524040" y="83286"/>
                  </a:lnTo>
                  <a:lnTo>
                    <a:pt x="525373" y="76542"/>
                  </a:lnTo>
                  <a:lnTo>
                    <a:pt x="525373" y="8496"/>
                  </a:lnTo>
                  <a:close/>
                </a:path>
              </a:pathLst>
            </a:custGeom>
            <a:solidFill>
              <a:srgbClr val="009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0634115" y="6149557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09" h="22225">
                  <a:moveTo>
                    <a:pt x="21549" y="0"/>
                  </a:moveTo>
                  <a:lnTo>
                    <a:pt x="0" y="21845"/>
                  </a:lnTo>
                  <a:lnTo>
                    <a:pt x="7715" y="17195"/>
                  </a:lnTo>
                  <a:lnTo>
                    <a:pt x="15089" y="12068"/>
                  </a:lnTo>
                  <a:lnTo>
                    <a:pt x="22122" y="6467"/>
                  </a:lnTo>
                  <a:lnTo>
                    <a:pt x="28816" y="395"/>
                  </a:lnTo>
                  <a:lnTo>
                    <a:pt x="21549" y="0"/>
                  </a:lnTo>
                  <a:close/>
                </a:path>
              </a:pathLst>
            </a:custGeom>
            <a:solidFill>
              <a:srgbClr val="ADD7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0518772" y="6181438"/>
              <a:ext cx="40640" cy="33655"/>
            </a:xfrm>
            <a:custGeom>
              <a:avLst/>
              <a:gdLst/>
              <a:ahLst/>
              <a:cxnLst/>
              <a:rect l="l" t="t" r="r" b="b"/>
              <a:pathLst>
                <a:path w="40640" h="33654">
                  <a:moveTo>
                    <a:pt x="22666" y="0"/>
                  </a:moveTo>
                  <a:lnTo>
                    <a:pt x="16573" y="309"/>
                  </a:lnTo>
                  <a:lnTo>
                    <a:pt x="23075" y="1350"/>
                  </a:lnTo>
                  <a:lnTo>
                    <a:pt x="23177" y="1681"/>
                  </a:lnTo>
                  <a:lnTo>
                    <a:pt x="17395" y="6264"/>
                  </a:lnTo>
                  <a:lnTo>
                    <a:pt x="12052" y="10013"/>
                  </a:lnTo>
                  <a:lnTo>
                    <a:pt x="6499" y="13460"/>
                  </a:lnTo>
                  <a:lnTo>
                    <a:pt x="0" y="16984"/>
                  </a:lnTo>
                  <a:lnTo>
                    <a:pt x="50" y="17200"/>
                  </a:lnTo>
                  <a:lnTo>
                    <a:pt x="13842" y="33291"/>
                  </a:lnTo>
                  <a:lnTo>
                    <a:pt x="14096" y="18597"/>
                  </a:lnTo>
                  <a:lnTo>
                    <a:pt x="14300" y="18127"/>
                  </a:lnTo>
                  <a:lnTo>
                    <a:pt x="14846" y="17784"/>
                  </a:lnTo>
                  <a:lnTo>
                    <a:pt x="22316" y="17918"/>
                  </a:lnTo>
                  <a:lnTo>
                    <a:pt x="31940" y="17160"/>
                  </a:lnTo>
                  <a:lnTo>
                    <a:pt x="39449" y="13848"/>
                  </a:lnTo>
                  <a:lnTo>
                    <a:pt x="40322" y="6329"/>
                  </a:lnTo>
                  <a:lnTo>
                    <a:pt x="36215" y="1881"/>
                  </a:lnTo>
                  <a:lnTo>
                    <a:pt x="29771" y="147"/>
                  </a:lnTo>
                  <a:lnTo>
                    <a:pt x="22666" y="0"/>
                  </a:lnTo>
                  <a:close/>
                </a:path>
              </a:pathLst>
            </a:custGeom>
            <a:solidFill>
              <a:srgbClr val="69B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0567470" y="6183887"/>
              <a:ext cx="57785" cy="50165"/>
            </a:xfrm>
            <a:custGeom>
              <a:avLst/>
              <a:gdLst/>
              <a:ahLst/>
              <a:cxnLst/>
              <a:rect l="l" t="t" r="r" b="b"/>
              <a:pathLst>
                <a:path w="57784" h="50164">
                  <a:moveTo>
                    <a:pt x="41471" y="0"/>
                  </a:moveTo>
                  <a:lnTo>
                    <a:pt x="15397" y="9613"/>
                  </a:lnTo>
                  <a:lnTo>
                    <a:pt x="28859" y="14689"/>
                  </a:lnTo>
                  <a:lnTo>
                    <a:pt x="35450" y="18388"/>
                  </a:lnTo>
                  <a:lnTo>
                    <a:pt x="38245" y="22860"/>
                  </a:lnTo>
                  <a:lnTo>
                    <a:pt x="35640" y="30401"/>
                  </a:lnTo>
                  <a:lnTo>
                    <a:pt x="29253" y="32727"/>
                  </a:lnTo>
                  <a:lnTo>
                    <a:pt x="21028" y="31768"/>
                  </a:lnTo>
                  <a:lnTo>
                    <a:pt x="12908" y="29451"/>
                  </a:lnTo>
                  <a:lnTo>
                    <a:pt x="5045" y="29387"/>
                  </a:lnTo>
                  <a:lnTo>
                    <a:pt x="338" y="33443"/>
                  </a:lnTo>
                  <a:lnTo>
                    <a:pt x="0" y="39422"/>
                  </a:lnTo>
                  <a:lnTo>
                    <a:pt x="5237" y="45123"/>
                  </a:lnTo>
                  <a:lnTo>
                    <a:pt x="22958" y="50126"/>
                  </a:lnTo>
                  <a:lnTo>
                    <a:pt x="41567" y="47412"/>
                  </a:lnTo>
                  <a:lnTo>
                    <a:pt x="55131" y="36654"/>
                  </a:lnTo>
                  <a:lnTo>
                    <a:pt x="57714" y="17526"/>
                  </a:lnTo>
                  <a:lnTo>
                    <a:pt x="55974" y="9131"/>
                  </a:lnTo>
                  <a:lnTo>
                    <a:pt x="50551" y="3289"/>
                  </a:lnTo>
                  <a:lnTo>
                    <a:pt x="41471" y="0"/>
                  </a:lnTo>
                  <a:close/>
                </a:path>
              </a:pathLst>
            </a:custGeom>
            <a:solidFill>
              <a:srgbClr val="009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0184997" y="6219027"/>
              <a:ext cx="188595" cy="17145"/>
            </a:xfrm>
            <a:custGeom>
              <a:avLst/>
              <a:gdLst/>
              <a:ahLst/>
              <a:cxnLst/>
              <a:rect l="l" t="t" r="r" b="b"/>
              <a:pathLst>
                <a:path w="188595" h="17145">
                  <a:moveTo>
                    <a:pt x="87656" y="0"/>
                  </a:moveTo>
                  <a:lnTo>
                    <a:pt x="48326" y="1282"/>
                  </a:lnTo>
                  <a:lnTo>
                    <a:pt x="6070" y="5437"/>
                  </a:lnTo>
                  <a:lnTo>
                    <a:pt x="0" y="8294"/>
                  </a:lnTo>
                  <a:lnTo>
                    <a:pt x="177" y="9094"/>
                  </a:lnTo>
                  <a:lnTo>
                    <a:pt x="46054" y="15492"/>
                  </a:lnTo>
                  <a:lnTo>
                    <a:pt x="82778" y="16956"/>
                  </a:lnTo>
                  <a:lnTo>
                    <a:pt x="106578" y="16956"/>
                  </a:lnTo>
                  <a:lnTo>
                    <a:pt x="147172" y="15338"/>
                  </a:lnTo>
                  <a:lnTo>
                    <a:pt x="187617" y="9780"/>
                  </a:lnTo>
                  <a:lnTo>
                    <a:pt x="188455" y="8129"/>
                  </a:lnTo>
                  <a:lnTo>
                    <a:pt x="187960" y="7291"/>
                  </a:lnTo>
                  <a:lnTo>
                    <a:pt x="180111" y="5170"/>
                  </a:lnTo>
                  <a:lnTo>
                    <a:pt x="172999" y="3925"/>
                  </a:lnTo>
                  <a:lnTo>
                    <a:pt x="127018" y="801"/>
                  </a:lnTo>
                  <a:lnTo>
                    <a:pt x="87656" y="0"/>
                  </a:lnTo>
                  <a:close/>
                </a:path>
              </a:pathLst>
            </a:custGeom>
            <a:solidFill>
              <a:srgbClr val="D1D2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1188103" y="5499100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590550" y="0"/>
                  </a:moveTo>
                  <a:lnTo>
                    <a:pt x="542116" y="1957"/>
                  </a:lnTo>
                  <a:lnTo>
                    <a:pt x="494760" y="7729"/>
                  </a:lnTo>
                  <a:lnTo>
                    <a:pt x="448634" y="17163"/>
                  </a:lnTo>
                  <a:lnTo>
                    <a:pt x="403891" y="30106"/>
                  </a:lnTo>
                  <a:lnTo>
                    <a:pt x="360682" y="46408"/>
                  </a:lnTo>
                  <a:lnTo>
                    <a:pt x="319159" y="65916"/>
                  </a:lnTo>
                  <a:lnTo>
                    <a:pt x="279474" y="88478"/>
                  </a:lnTo>
                  <a:lnTo>
                    <a:pt x="241780" y="113942"/>
                  </a:lnTo>
                  <a:lnTo>
                    <a:pt x="206227" y="142156"/>
                  </a:lnTo>
                  <a:lnTo>
                    <a:pt x="172969" y="172969"/>
                  </a:lnTo>
                  <a:lnTo>
                    <a:pt x="142156" y="206227"/>
                  </a:lnTo>
                  <a:lnTo>
                    <a:pt x="113942" y="241780"/>
                  </a:lnTo>
                  <a:lnTo>
                    <a:pt x="88478" y="279474"/>
                  </a:lnTo>
                  <a:lnTo>
                    <a:pt x="65916" y="319159"/>
                  </a:lnTo>
                  <a:lnTo>
                    <a:pt x="46408" y="360682"/>
                  </a:lnTo>
                  <a:lnTo>
                    <a:pt x="30106" y="403891"/>
                  </a:lnTo>
                  <a:lnTo>
                    <a:pt x="17163" y="448634"/>
                  </a:lnTo>
                  <a:lnTo>
                    <a:pt x="7729" y="494760"/>
                  </a:lnTo>
                  <a:lnTo>
                    <a:pt x="1957" y="542116"/>
                  </a:lnTo>
                  <a:lnTo>
                    <a:pt x="0" y="590550"/>
                  </a:lnTo>
                  <a:lnTo>
                    <a:pt x="1957" y="638983"/>
                  </a:lnTo>
                  <a:lnTo>
                    <a:pt x="7729" y="686339"/>
                  </a:lnTo>
                  <a:lnTo>
                    <a:pt x="17163" y="732465"/>
                  </a:lnTo>
                  <a:lnTo>
                    <a:pt x="30106" y="777208"/>
                  </a:lnTo>
                  <a:lnTo>
                    <a:pt x="46408" y="820417"/>
                  </a:lnTo>
                  <a:lnTo>
                    <a:pt x="65916" y="861940"/>
                  </a:lnTo>
                  <a:lnTo>
                    <a:pt x="88478" y="901625"/>
                  </a:lnTo>
                  <a:lnTo>
                    <a:pt x="113942" y="939319"/>
                  </a:lnTo>
                  <a:lnTo>
                    <a:pt x="142156" y="974872"/>
                  </a:lnTo>
                  <a:lnTo>
                    <a:pt x="172969" y="1008130"/>
                  </a:lnTo>
                  <a:lnTo>
                    <a:pt x="206227" y="1038943"/>
                  </a:lnTo>
                  <a:lnTo>
                    <a:pt x="241780" y="1067157"/>
                  </a:lnTo>
                  <a:lnTo>
                    <a:pt x="279474" y="1092621"/>
                  </a:lnTo>
                  <a:lnTo>
                    <a:pt x="319159" y="1115183"/>
                  </a:lnTo>
                  <a:lnTo>
                    <a:pt x="360682" y="1134691"/>
                  </a:lnTo>
                  <a:lnTo>
                    <a:pt x="403891" y="1150993"/>
                  </a:lnTo>
                  <a:lnTo>
                    <a:pt x="448634" y="1163936"/>
                  </a:lnTo>
                  <a:lnTo>
                    <a:pt x="494760" y="1173370"/>
                  </a:lnTo>
                  <a:lnTo>
                    <a:pt x="542116" y="1179142"/>
                  </a:lnTo>
                  <a:lnTo>
                    <a:pt x="590550" y="1181100"/>
                  </a:lnTo>
                  <a:lnTo>
                    <a:pt x="638983" y="1179142"/>
                  </a:lnTo>
                  <a:lnTo>
                    <a:pt x="686339" y="1173370"/>
                  </a:lnTo>
                  <a:lnTo>
                    <a:pt x="732465" y="1163936"/>
                  </a:lnTo>
                  <a:lnTo>
                    <a:pt x="777208" y="1150993"/>
                  </a:lnTo>
                  <a:lnTo>
                    <a:pt x="820417" y="1134691"/>
                  </a:lnTo>
                  <a:lnTo>
                    <a:pt x="861940" y="1115183"/>
                  </a:lnTo>
                  <a:lnTo>
                    <a:pt x="901625" y="1092621"/>
                  </a:lnTo>
                  <a:lnTo>
                    <a:pt x="939319" y="1067157"/>
                  </a:lnTo>
                  <a:lnTo>
                    <a:pt x="974872" y="1038943"/>
                  </a:lnTo>
                  <a:lnTo>
                    <a:pt x="1008130" y="1008130"/>
                  </a:lnTo>
                  <a:lnTo>
                    <a:pt x="1038943" y="974872"/>
                  </a:lnTo>
                  <a:lnTo>
                    <a:pt x="1067157" y="939319"/>
                  </a:lnTo>
                  <a:lnTo>
                    <a:pt x="1092621" y="901625"/>
                  </a:lnTo>
                  <a:lnTo>
                    <a:pt x="1115183" y="861940"/>
                  </a:lnTo>
                  <a:lnTo>
                    <a:pt x="1134691" y="820417"/>
                  </a:lnTo>
                  <a:lnTo>
                    <a:pt x="1150993" y="777208"/>
                  </a:lnTo>
                  <a:lnTo>
                    <a:pt x="1163936" y="732465"/>
                  </a:lnTo>
                  <a:lnTo>
                    <a:pt x="1173370" y="686339"/>
                  </a:lnTo>
                  <a:lnTo>
                    <a:pt x="1179142" y="638983"/>
                  </a:lnTo>
                  <a:lnTo>
                    <a:pt x="1181100" y="590550"/>
                  </a:lnTo>
                  <a:lnTo>
                    <a:pt x="1179142" y="542116"/>
                  </a:lnTo>
                  <a:lnTo>
                    <a:pt x="1173370" y="494760"/>
                  </a:lnTo>
                  <a:lnTo>
                    <a:pt x="1163936" y="448634"/>
                  </a:lnTo>
                  <a:lnTo>
                    <a:pt x="1150993" y="403891"/>
                  </a:lnTo>
                  <a:lnTo>
                    <a:pt x="1134691" y="360682"/>
                  </a:lnTo>
                  <a:lnTo>
                    <a:pt x="1115183" y="319159"/>
                  </a:lnTo>
                  <a:lnTo>
                    <a:pt x="1092621" y="279474"/>
                  </a:lnTo>
                  <a:lnTo>
                    <a:pt x="1067157" y="241780"/>
                  </a:lnTo>
                  <a:lnTo>
                    <a:pt x="1038943" y="206227"/>
                  </a:lnTo>
                  <a:lnTo>
                    <a:pt x="1008130" y="172969"/>
                  </a:lnTo>
                  <a:lnTo>
                    <a:pt x="974872" y="142156"/>
                  </a:lnTo>
                  <a:lnTo>
                    <a:pt x="939319" y="113942"/>
                  </a:lnTo>
                  <a:lnTo>
                    <a:pt x="901625" y="88478"/>
                  </a:lnTo>
                  <a:lnTo>
                    <a:pt x="861940" y="65916"/>
                  </a:lnTo>
                  <a:lnTo>
                    <a:pt x="820417" y="46408"/>
                  </a:lnTo>
                  <a:lnTo>
                    <a:pt x="777208" y="30106"/>
                  </a:lnTo>
                  <a:lnTo>
                    <a:pt x="732465" y="17163"/>
                  </a:lnTo>
                  <a:lnTo>
                    <a:pt x="686339" y="7729"/>
                  </a:lnTo>
                  <a:lnTo>
                    <a:pt x="638983" y="1957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1188103" y="5499100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590551" y="0"/>
                  </a:moveTo>
                  <a:lnTo>
                    <a:pt x="542116" y="1957"/>
                  </a:lnTo>
                  <a:lnTo>
                    <a:pt x="494760" y="7729"/>
                  </a:lnTo>
                  <a:lnTo>
                    <a:pt x="448634" y="17163"/>
                  </a:lnTo>
                  <a:lnTo>
                    <a:pt x="403686" y="30184"/>
                  </a:lnTo>
                  <a:lnTo>
                    <a:pt x="360682" y="46408"/>
                  </a:lnTo>
                  <a:lnTo>
                    <a:pt x="319159" y="65916"/>
                  </a:lnTo>
                  <a:lnTo>
                    <a:pt x="279474" y="88478"/>
                  </a:lnTo>
                  <a:lnTo>
                    <a:pt x="241780" y="113942"/>
                  </a:lnTo>
                  <a:lnTo>
                    <a:pt x="206227" y="142156"/>
                  </a:lnTo>
                  <a:lnTo>
                    <a:pt x="172969" y="172969"/>
                  </a:lnTo>
                  <a:lnTo>
                    <a:pt x="142156" y="206227"/>
                  </a:lnTo>
                  <a:lnTo>
                    <a:pt x="113942" y="241780"/>
                  </a:lnTo>
                  <a:lnTo>
                    <a:pt x="88478" y="279474"/>
                  </a:lnTo>
                  <a:lnTo>
                    <a:pt x="65916" y="319159"/>
                  </a:lnTo>
                  <a:lnTo>
                    <a:pt x="46408" y="360682"/>
                  </a:lnTo>
                  <a:lnTo>
                    <a:pt x="30106" y="403891"/>
                  </a:lnTo>
                  <a:lnTo>
                    <a:pt x="17163" y="448634"/>
                  </a:lnTo>
                  <a:lnTo>
                    <a:pt x="7729" y="494760"/>
                  </a:lnTo>
                  <a:lnTo>
                    <a:pt x="1957" y="542116"/>
                  </a:lnTo>
                  <a:lnTo>
                    <a:pt x="0" y="590550"/>
                  </a:lnTo>
                  <a:lnTo>
                    <a:pt x="1913" y="637884"/>
                  </a:lnTo>
                  <a:lnTo>
                    <a:pt x="7729" y="686339"/>
                  </a:lnTo>
                  <a:lnTo>
                    <a:pt x="17163" y="732465"/>
                  </a:lnTo>
                  <a:lnTo>
                    <a:pt x="30106" y="777208"/>
                  </a:lnTo>
                  <a:lnTo>
                    <a:pt x="46408" y="820417"/>
                  </a:lnTo>
                  <a:lnTo>
                    <a:pt x="65916" y="861940"/>
                  </a:lnTo>
                  <a:lnTo>
                    <a:pt x="88478" y="901625"/>
                  </a:lnTo>
                  <a:lnTo>
                    <a:pt x="113942" y="939319"/>
                  </a:lnTo>
                  <a:lnTo>
                    <a:pt x="142156" y="974872"/>
                  </a:lnTo>
                  <a:lnTo>
                    <a:pt x="172969" y="1008130"/>
                  </a:lnTo>
                  <a:lnTo>
                    <a:pt x="206227" y="1038943"/>
                  </a:lnTo>
                  <a:lnTo>
                    <a:pt x="241780" y="1067157"/>
                  </a:lnTo>
                  <a:lnTo>
                    <a:pt x="279474" y="1092621"/>
                  </a:lnTo>
                  <a:lnTo>
                    <a:pt x="319159" y="1115183"/>
                  </a:lnTo>
                  <a:lnTo>
                    <a:pt x="360682" y="1134691"/>
                  </a:lnTo>
                  <a:lnTo>
                    <a:pt x="403891" y="1150993"/>
                  </a:lnTo>
                  <a:lnTo>
                    <a:pt x="448634" y="1163936"/>
                  </a:lnTo>
                  <a:lnTo>
                    <a:pt x="494760" y="1173370"/>
                  </a:lnTo>
                  <a:lnTo>
                    <a:pt x="542116" y="1179142"/>
                  </a:lnTo>
                  <a:lnTo>
                    <a:pt x="590551" y="1181100"/>
                  </a:lnTo>
                  <a:lnTo>
                    <a:pt x="590551" y="1167688"/>
                  </a:lnTo>
                  <a:lnTo>
                    <a:pt x="543216" y="1165775"/>
                  </a:lnTo>
                  <a:lnTo>
                    <a:pt x="496936" y="1160135"/>
                  </a:lnTo>
                  <a:lnTo>
                    <a:pt x="452237" y="1150993"/>
                  </a:lnTo>
                  <a:lnTo>
                    <a:pt x="408130" y="1138265"/>
                  </a:lnTo>
                  <a:lnTo>
                    <a:pt x="365902" y="1122334"/>
                  </a:lnTo>
                  <a:lnTo>
                    <a:pt x="325322" y="1103269"/>
                  </a:lnTo>
                  <a:lnTo>
                    <a:pt x="286539" y="1081220"/>
                  </a:lnTo>
                  <a:lnTo>
                    <a:pt x="249700" y="1056334"/>
                  </a:lnTo>
                  <a:lnTo>
                    <a:pt x="214955" y="1028761"/>
                  </a:lnTo>
                  <a:lnTo>
                    <a:pt x="182452" y="998648"/>
                  </a:lnTo>
                  <a:lnTo>
                    <a:pt x="152340" y="966145"/>
                  </a:lnTo>
                  <a:lnTo>
                    <a:pt x="124766" y="931400"/>
                  </a:lnTo>
                  <a:lnTo>
                    <a:pt x="99881" y="894561"/>
                  </a:lnTo>
                  <a:lnTo>
                    <a:pt x="77831" y="855778"/>
                  </a:lnTo>
                  <a:lnTo>
                    <a:pt x="58766" y="815198"/>
                  </a:lnTo>
                  <a:lnTo>
                    <a:pt x="42835" y="772970"/>
                  </a:lnTo>
                  <a:lnTo>
                    <a:pt x="30185" y="729243"/>
                  </a:lnTo>
                  <a:lnTo>
                    <a:pt x="20966" y="684164"/>
                  </a:lnTo>
                  <a:lnTo>
                    <a:pt x="15325" y="637884"/>
                  </a:lnTo>
                  <a:lnTo>
                    <a:pt x="13412" y="590550"/>
                  </a:lnTo>
                  <a:lnTo>
                    <a:pt x="15325" y="543215"/>
                  </a:lnTo>
                  <a:lnTo>
                    <a:pt x="20966" y="496935"/>
                  </a:lnTo>
                  <a:lnTo>
                    <a:pt x="30185" y="451856"/>
                  </a:lnTo>
                  <a:lnTo>
                    <a:pt x="42835" y="408129"/>
                  </a:lnTo>
                  <a:lnTo>
                    <a:pt x="58766" y="365901"/>
                  </a:lnTo>
                  <a:lnTo>
                    <a:pt x="77831" y="325321"/>
                  </a:lnTo>
                  <a:lnTo>
                    <a:pt x="99881" y="286538"/>
                  </a:lnTo>
                  <a:lnTo>
                    <a:pt x="124766" y="249699"/>
                  </a:lnTo>
                  <a:lnTo>
                    <a:pt x="152340" y="214954"/>
                  </a:lnTo>
                  <a:lnTo>
                    <a:pt x="182452" y="182451"/>
                  </a:lnTo>
                  <a:lnTo>
                    <a:pt x="214955" y="152338"/>
                  </a:lnTo>
                  <a:lnTo>
                    <a:pt x="249700" y="124765"/>
                  </a:lnTo>
                  <a:lnTo>
                    <a:pt x="286539" y="99879"/>
                  </a:lnTo>
                  <a:lnTo>
                    <a:pt x="325322" y="77830"/>
                  </a:lnTo>
                  <a:lnTo>
                    <a:pt x="365902" y="58765"/>
                  </a:lnTo>
                  <a:lnTo>
                    <a:pt x="408130" y="42834"/>
                  </a:lnTo>
                  <a:lnTo>
                    <a:pt x="451858" y="30184"/>
                  </a:lnTo>
                  <a:lnTo>
                    <a:pt x="496936" y="20964"/>
                  </a:lnTo>
                  <a:lnTo>
                    <a:pt x="543216" y="15324"/>
                  </a:lnTo>
                  <a:lnTo>
                    <a:pt x="590551" y="13411"/>
                  </a:lnTo>
                  <a:lnTo>
                    <a:pt x="590551" y="0"/>
                  </a:lnTo>
                  <a:close/>
                </a:path>
                <a:path w="1181100" h="1181100">
                  <a:moveTo>
                    <a:pt x="590551" y="0"/>
                  </a:moveTo>
                  <a:lnTo>
                    <a:pt x="590551" y="13411"/>
                  </a:lnTo>
                  <a:lnTo>
                    <a:pt x="637885" y="15324"/>
                  </a:lnTo>
                  <a:lnTo>
                    <a:pt x="684166" y="20964"/>
                  </a:lnTo>
                  <a:lnTo>
                    <a:pt x="729244" y="30184"/>
                  </a:lnTo>
                  <a:lnTo>
                    <a:pt x="772971" y="42834"/>
                  </a:lnTo>
                  <a:lnTo>
                    <a:pt x="815199" y="58765"/>
                  </a:lnTo>
                  <a:lnTo>
                    <a:pt x="855779" y="77830"/>
                  </a:lnTo>
                  <a:lnTo>
                    <a:pt x="894563" y="99879"/>
                  </a:lnTo>
                  <a:lnTo>
                    <a:pt x="931401" y="124765"/>
                  </a:lnTo>
                  <a:lnTo>
                    <a:pt x="966146" y="152338"/>
                  </a:lnTo>
                  <a:lnTo>
                    <a:pt x="998649" y="182451"/>
                  </a:lnTo>
                  <a:lnTo>
                    <a:pt x="1028762" y="214954"/>
                  </a:lnTo>
                  <a:lnTo>
                    <a:pt x="1056335" y="249699"/>
                  </a:lnTo>
                  <a:lnTo>
                    <a:pt x="1081221" y="286538"/>
                  </a:lnTo>
                  <a:lnTo>
                    <a:pt x="1103270" y="325321"/>
                  </a:lnTo>
                  <a:lnTo>
                    <a:pt x="1122335" y="365901"/>
                  </a:lnTo>
                  <a:lnTo>
                    <a:pt x="1138267" y="408129"/>
                  </a:lnTo>
                  <a:lnTo>
                    <a:pt x="1150916" y="451856"/>
                  </a:lnTo>
                  <a:lnTo>
                    <a:pt x="1160136" y="496935"/>
                  </a:lnTo>
                  <a:lnTo>
                    <a:pt x="1165776" y="543215"/>
                  </a:lnTo>
                  <a:lnTo>
                    <a:pt x="1167690" y="590550"/>
                  </a:lnTo>
                  <a:lnTo>
                    <a:pt x="1165776" y="637884"/>
                  </a:lnTo>
                  <a:lnTo>
                    <a:pt x="1160136" y="684164"/>
                  </a:lnTo>
                  <a:lnTo>
                    <a:pt x="1150916" y="729243"/>
                  </a:lnTo>
                  <a:lnTo>
                    <a:pt x="1138267" y="772970"/>
                  </a:lnTo>
                  <a:lnTo>
                    <a:pt x="1122335" y="815198"/>
                  </a:lnTo>
                  <a:lnTo>
                    <a:pt x="1103270" y="855778"/>
                  </a:lnTo>
                  <a:lnTo>
                    <a:pt x="1081221" y="894561"/>
                  </a:lnTo>
                  <a:lnTo>
                    <a:pt x="1056335" y="931400"/>
                  </a:lnTo>
                  <a:lnTo>
                    <a:pt x="1028762" y="966145"/>
                  </a:lnTo>
                  <a:lnTo>
                    <a:pt x="998649" y="998648"/>
                  </a:lnTo>
                  <a:lnTo>
                    <a:pt x="966146" y="1028761"/>
                  </a:lnTo>
                  <a:lnTo>
                    <a:pt x="931401" y="1056334"/>
                  </a:lnTo>
                  <a:lnTo>
                    <a:pt x="894563" y="1081220"/>
                  </a:lnTo>
                  <a:lnTo>
                    <a:pt x="855779" y="1103269"/>
                  </a:lnTo>
                  <a:lnTo>
                    <a:pt x="815199" y="1122334"/>
                  </a:lnTo>
                  <a:lnTo>
                    <a:pt x="772971" y="1138265"/>
                  </a:lnTo>
                  <a:lnTo>
                    <a:pt x="728865" y="1150993"/>
                  </a:lnTo>
                  <a:lnTo>
                    <a:pt x="684166" y="1160135"/>
                  </a:lnTo>
                  <a:lnTo>
                    <a:pt x="637885" y="1165775"/>
                  </a:lnTo>
                  <a:lnTo>
                    <a:pt x="590551" y="1167688"/>
                  </a:lnTo>
                  <a:lnTo>
                    <a:pt x="590551" y="1181100"/>
                  </a:lnTo>
                  <a:lnTo>
                    <a:pt x="638985" y="1179142"/>
                  </a:lnTo>
                  <a:lnTo>
                    <a:pt x="686342" y="1173370"/>
                  </a:lnTo>
                  <a:lnTo>
                    <a:pt x="732469" y="1163936"/>
                  </a:lnTo>
                  <a:lnTo>
                    <a:pt x="777213" y="1150993"/>
                  </a:lnTo>
                  <a:lnTo>
                    <a:pt x="820422" y="1134691"/>
                  </a:lnTo>
                  <a:lnTo>
                    <a:pt x="861945" y="1115183"/>
                  </a:lnTo>
                  <a:lnTo>
                    <a:pt x="901630" y="1092621"/>
                  </a:lnTo>
                  <a:lnTo>
                    <a:pt x="939325" y="1067157"/>
                  </a:lnTo>
                  <a:lnTo>
                    <a:pt x="974877" y="1038943"/>
                  </a:lnTo>
                  <a:lnTo>
                    <a:pt x="1008135" y="1008130"/>
                  </a:lnTo>
                  <a:lnTo>
                    <a:pt x="1038947" y="974872"/>
                  </a:lnTo>
                  <a:lnTo>
                    <a:pt x="1067160" y="939319"/>
                  </a:lnTo>
                  <a:lnTo>
                    <a:pt x="1092624" y="901625"/>
                  </a:lnTo>
                  <a:lnTo>
                    <a:pt x="1115185" y="861940"/>
                  </a:lnTo>
                  <a:lnTo>
                    <a:pt x="1134693" y="820417"/>
                  </a:lnTo>
                  <a:lnTo>
                    <a:pt x="1150994" y="777208"/>
                  </a:lnTo>
                  <a:lnTo>
                    <a:pt x="1163937" y="732465"/>
                  </a:lnTo>
                  <a:lnTo>
                    <a:pt x="1173370" y="686339"/>
                  </a:lnTo>
                  <a:lnTo>
                    <a:pt x="1179142" y="638983"/>
                  </a:lnTo>
                  <a:lnTo>
                    <a:pt x="1181100" y="590550"/>
                  </a:lnTo>
                  <a:lnTo>
                    <a:pt x="1179186" y="543215"/>
                  </a:lnTo>
                  <a:lnTo>
                    <a:pt x="1173370" y="494760"/>
                  </a:lnTo>
                  <a:lnTo>
                    <a:pt x="1163937" y="448634"/>
                  </a:lnTo>
                  <a:lnTo>
                    <a:pt x="1150994" y="403891"/>
                  </a:lnTo>
                  <a:lnTo>
                    <a:pt x="1134693" y="360682"/>
                  </a:lnTo>
                  <a:lnTo>
                    <a:pt x="1115185" y="319159"/>
                  </a:lnTo>
                  <a:lnTo>
                    <a:pt x="1092624" y="279474"/>
                  </a:lnTo>
                  <a:lnTo>
                    <a:pt x="1067160" y="241780"/>
                  </a:lnTo>
                  <a:lnTo>
                    <a:pt x="1038947" y="206227"/>
                  </a:lnTo>
                  <a:lnTo>
                    <a:pt x="1008135" y="172969"/>
                  </a:lnTo>
                  <a:lnTo>
                    <a:pt x="974877" y="142156"/>
                  </a:lnTo>
                  <a:lnTo>
                    <a:pt x="939325" y="113942"/>
                  </a:lnTo>
                  <a:lnTo>
                    <a:pt x="901630" y="88478"/>
                  </a:lnTo>
                  <a:lnTo>
                    <a:pt x="861945" y="65916"/>
                  </a:lnTo>
                  <a:lnTo>
                    <a:pt x="820422" y="46408"/>
                  </a:lnTo>
                  <a:lnTo>
                    <a:pt x="777418" y="30184"/>
                  </a:lnTo>
                  <a:lnTo>
                    <a:pt x="732469" y="17163"/>
                  </a:lnTo>
                  <a:lnTo>
                    <a:pt x="686342" y="7729"/>
                  </a:lnTo>
                  <a:lnTo>
                    <a:pt x="638985" y="1957"/>
                  </a:lnTo>
                  <a:lnTo>
                    <a:pt x="59055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1396764" y="5929718"/>
              <a:ext cx="377190" cy="331470"/>
            </a:xfrm>
            <a:custGeom>
              <a:avLst/>
              <a:gdLst/>
              <a:ahLst/>
              <a:cxnLst/>
              <a:rect l="l" t="t" r="r" b="b"/>
              <a:pathLst>
                <a:path w="377190" h="331470">
                  <a:moveTo>
                    <a:pt x="229209" y="118732"/>
                  </a:moveTo>
                  <a:lnTo>
                    <a:pt x="229196" y="110490"/>
                  </a:lnTo>
                  <a:lnTo>
                    <a:pt x="229133" y="110324"/>
                  </a:lnTo>
                  <a:lnTo>
                    <a:pt x="228904" y="110197"/>
                  </a:lnTo>
                  <a:lnTo>
                    <a:pt x="220649" y="110210"/>
                  </a:lnTo>
                  <a:lnTo>
                    <a:pt x="220484" y="110274"/>
                  </a:lnTo>
                  <a:lnTo>
                    <a:pt x="220357" y="110502"/>
                  </a:lnTo>
                  <a:lnTo>
                    <a:pt x="220370" y="118795"/>
                  </a:lnTo>
                  <a:lnTo>
                    <a:pt x="220408" y="118922"/>
                  </a:lnTo>
                  <a:lnTo>
                    <a:pt x="220573" y="119062"/>
                  </a:lnTo>
                  <a:lnTo>
                    <a:pt x="228968" y="119062"/>
                  </a:lnTo>
                  <a:lnTo>
                    <a:pt x="229171" y="118897"/>
                  </a:lnTo>
                  <a:lnTo>
                    <a:pt x="229209" y="118732"/>
                  </a:lnTo>
                  <a:close/>
                </a:path>
                <a:path w="377190" h="331470">
                  <a:moveTo>
                    <a:pt x="229260" y="129006"/>
                  </a:moveTo>
                  <a:lnTo>
                    <a:pt x="229158" y="128739"/>
                  </a:lnTo>
                  <a:lnTo>
                    <a:pt x="220637" y="128638"/>
                  </a:lnTo>
                  <a:lnTo>
                    <a:pt x="220383" y="128739"/>
                  </a:lnTo>
                  <a:lnTo>
                    <a:pt x="220268" y="201879"/>
                  </a:lnTo>
                  <a:lnTo>
                    <a:pt x="220383" y="202082"/>
                  </a:lnTo>
                  <a:lnTo>
                    <a:pt x="228892" y="202196"/>
                  </a:lnTo>
                  <a:lnTo>
                    <a:pt x="229260" y="201828"/>
                  </a:lnTo>
                  <a:lnTo>
                    <a:pt x="229260" y="129006"/>
                  </a:lnTo>
                  <a:close/>
                </a:path>
                <a:path w="377190" h="331470">
                  <a:moveTo>
                    <a:pt x="293903" y="137998"/>
                  </a:moveTo>
                  <a:lnTo>
                    <a:pt x="293776" y="128663"/>
                  </a:lnTo>
                  <a:lnTo>
                    <a:pt x="257390" y="128663"/>
                  </a:lnTo>
                  <a:lnTo>
                    <a:pt x="257225" y="128511"/>
                  </a:lnTo>
                  <a:lnTo>
                    <a:pt x="257225" y="110451"/>
                  </a:lnTo>
                  <a:lnTo>
                    <a:pt x="247548" y="110451"/>
                  </a:lnTo>
                  <a:lnTo>
                    <a:pt x="247434" y="128663"/>
                  </a:lnTo>
                  <a:lnTo>
                    <a:pt x="233857" y="128663"/>
                  </a:lnTo>
                  <a:lnTo>
                    <a:pt x="233616" y="128905"/>
                  </a:lnTo>
                  <a:lnTo>
                    <a:pt x="233692" y="137998"/>
                  </a:lnTo>
                  <a:lnTo>
                    <a:pt x="290893" y="137998"/>
                  </a:lnTo>
                  <a:lnTo>
                    <a:pt x="293903" y="137998"/>
                  </a:lnTo>
                  <a:close/>
                </a:path>
                <a:path w="377190" h="331470">
                  <a:moveTo>
                    <a:pt x="293928" y="192341"/>
                  </a:moveTo>
                  <a:lnTo>
                    <a:pt x="285788" y="192341"/>
                  </a:lnTo>
                  <a:lnTo>
                    <a:pt x="264947" y="193014"/>
                  </a:lnTo>
                  <a:lnTo>
                    <a:pt x="260705" y="192341"/>
                  </a:lnTo>
                  <a:lnTo>
                    <a:pt x="257848" y="187845"/>
                  </a:lnTo>
                  <a:lnTo>
                    <a:pt x="257302" y="185902"/>
                  </a:lnTo>
                  <a:lnTo>
                    <a:pt x="257276" y="155854"/>
                  </a:lnTo>
                  <a:lnTo>
                    <a:pt x="257276" y="155714"/>
                  </a:lnTo>
                  <a:lnTo>
                    <a:pt x="257276" y="138455"/>
                  </a:lnTo>
                  <a:lnTo>
                    <a:pt x="250558" y="138455"/>
                  </a:lnTo>
                  <a:lnTo>
                    <a:pt x="290893" y="137998"/>
                  </a:lnTo>
                  <a:lnTo>
                    <a:pt x="247497" y="138455"/>
                  </a:lnTo>
                  <a:lnTo>
                    <a:pt x="232918" y="137998"/>
                  </a:lnTo>
                  <a:lnTo>
                    <a:pt x="235585" y="138455"/>
                  </a:lnTo>
                  <a:lnTo>
                    <a:pt x="242023" y="155714"/>
                  </a:lnTo>
                  <a:lnTo>
                    <a:pt x="242087" y="155879"/>
                  </a:lnTo>
                  <a:lnTo>
                    <a:pt x="247611" y="170662"/>
                  </a:lnTo>
                  <a:lnTo>
                    <a:pt x="247726" y="181190"/>
                  </a:lnTo>
                  <a:lnTo>
                    <a:pt x="247777" y="185902"/>
                  </a:lnTo>
                  <a:lnTo>
                    <a:pt x="248462" y="190385"/>
                  </a:lnTo>
                  <a:lnTo>
                    <a:pt x="253453" y="198031"/>
                  </a:lnTo>
                  <a:lnTo>
                    <a:pt x="257530" y="200494"/>
                  </a:lnTo>
                  <a:lnTo>
                    <a:pt x="264147" y="202196"/>
                  </a:lnTo>
                  <a:lnTo>
                    <a:pt x="293725" y="202196"/>
                  </a:lnTo>
                  <a:lnTo>
                    <a:pt x="293928" y="201993"/>
                  </a:lnTo>
                  <a:lnTo>
                    <a:pt x="293928" y="193319"/>
                  </a:lnTo>
                  <a:lnTo>
                    <a:pt x="293928" y="192341"/>
                  </a:lnTo>
                  <a:close/>
                </a:path>
                <a:path w="377190" h="331470">
                  <a:moveTo>
                    <a:pt x="322414" y="229882"/>
                  </a:moveTo>
                  <a:lnTo>
                    <a:pt x="319582" y="228346"/>
                  </a:lnTo>
                  <a:lnTo>
                    <a:pt x="317423" y="226733"/>
                  </a:lnTo>
                  <a:lnTo>
                    <a:pt x="306971" y="220713"/>
                  </a:lnTo>
                  <a:lnTo>
                    <a:pt x="306222" y="220916"/>
                  </a:lnTo>
                  <a:lnTo>
                    <a:pt x="298424" y="232625"/>
                  </a:lnTo>
                  <a:lnTo>
                    <a:pt x="290131" y="242290"/>
                  </a:lnTo>
                  <a:lnTo>
                    <a:pt x="257225" y="265849"/>
                  </a:lnTo>
                  <a:lnTo>
                    <a:pt x="215303" y="275729"/>
                  </a:lnTo>
                  <a:lnTo>
                    <a:pt x="210337" y="275793"/>
                  </a:lnTo>
                  <a:lnTo>
                    <a:pt x="201422" y="275513"/>
                  </a:lnTo>
                  <a:lnTo>
                    <a:pt x="198488" y="274980"/>
                  </a:lnTo>
                  <a:lnTo>
                    <a:pt x="191122" y="274104"/>
                  </a:lnTo>
                  <a:lnTo>
                    <a:pt x="155409" y="260769"/>
                  </a:lnTo>
                  <a:lnTo>
                    <a:pt x="116306" y="222173"/>
                  </a:lnTo>
                  <a:lnTo>
                    <a:pt x="101854" y="181622"/>
                  </a:lnTo>
                  <a:lnTo>
                    <a:pt x="100660" y="166243"/>
                  </a:lnTo>
                  <a:lnTo>
                    <a:pt x="101219" y="156324"/>
                  </a:lnTo>
                  <a:lnTo>
                    <a:pt x="128409" y="156324"/>
                  </a:lnTo>
                  <a:lnTo>
                    <a:pt x="127952" y="164706"/>
                  </a:lnTo>
                  <a:lnTo>
                    <a:pt x="127977" y="165569"/>
                  </a:lnTo>
                  <a:lnTo>
                    <a:pt x="144983" y="202031"/>
                  </a:lnTo>
                  <a:lnTo>
                    <a:pt x="163868" y="203212"/>
                  </a:lnTo>
                  <a:lnTo>
                    <a:pt x="169341" y="203212"/>
                  </a:lnTo>
                  <a:lnTo>
                    <a:pt x="207416" y="190030"/>
                  </a:lnTo>
                  <a:lnTo>
                    <a:pt x="208508" y="186690"/>
                  </a:lnTo>
                  <a:lnTo>
                    <a:pt x="208432" y="185889"/>
                  </a:lnTo>
                  <a:lnTo>
                    <a:pt x="198589" y="185889"/>
                  </a:lnTo>
                  <a:lnTo>
                    <a:pt x="197650" y="186436"/>
                  </a:lnTo>
                  <a:lnTo>
                    <a:pt x="193662" y="191643"/>
                  </a:lnTo>
                  <a:lnTo>
                    <a:pt x="186321" y="193090"/>
                  </a:lnTo>
                  <a:lnTo>
                    <a:pt x="173405" y="193649"/>
                  </a:lnTo>
                  <a:lnTo>
                    <a:pt x="168224" y="193649"/>
                  </a:lnTo>
                  <a:lnTo>
                    <a:pt x="138950" y="170891"/>
                  </a:lnTo>
                  <a:lnTo>
                    <a:pt x="139230" y="165836"/>
                  </a:lnTo>
                  <a:lnTo>
                    <a:pt x="139242" y="165569"/>
                  </a:lnTo>
                  <a:lnTo>
                    <a:pt x="210413" y="165569"/>
                  </a:lnTo>
                  <a:lnTo>
                    <a:pt x="210794" y="165303"/>
                  </a:lnTo>
                  <a:lnTo>
                    <a:pt x="210756" y="156324"/>
                  </a:lnTo>
                  <a:lnTo>
                    <a:pt x="210731" y="155943"/>
                  </a:lnTo>
                  <a:lnTo>
                    <a:pt x="139014" y="156070"/>
                  </a:lnTo>
                  <a:lnTo>
                    <a:pt x="139293" y="153289"/>
                  </a:lnTo>
                  <a:lnTo>
                    <a:pt x="139395" y="152247"/>
                  </a:lnTo>
                  <a:lnTo>
                    <a:pt x="139471" y="151079"/>
                  </a:lnTo>
                  <a:lnTo>
                    <a:pt x="139573" y="149733"/>
                  </a:lnTo>
                  <a:lnTo>
                    <a:pt x="157975" y="137604"/>
                  </a:lnTo>
                  <a:lnTo>
                    <a:pt x="157327" y="137604"/>
                  </a:lnTo>
                  <a:lnTo>
                    <a:pt x="166776" y="137274"/>
                  </a:lnTo>
                  <a:lnTo>
                    <a:pt x="173278" y="137274"/>
                  </a:lnTo>
                  <a:lnTo>
                    <a:pt x="180073" y="137604"/>
                  </a:lnTo>
                  <a:lnTo>
                    <a:pt x="179730" y="137604"/>
                  </a:lnTo>
                  <a:lnTo>
                    <a:pt x="185712" y="138264"/>
                  </a:lnTo>
                  <a:lnTo>
                    <a:pt x="189357" y="138811"/>
                  </a:lnTo>
                  <a:lnTo>
                    <a:pt x="194602" y="140462"/>
                  </a:lnTo>
                  <a:lnTo>
                    <a:pt x="199593" y="147066"/>
                  </a:lnTo>
                  <a:lnTo>
                    <a:pt x="200126" y="149733"/>
                  </a:lnTo>
                  <a:lnTo>
                    <a:pt x="200164" y="149910"/>
                  </a:lnTo>
                  <a:lnTo>
                    <a:pt x="200279" y="155714"/>
                  </a:lnTo>
                  <a:lnTo>
                    <a:pt x="210731" y="155714"/>
                  </a:lnTo>
                  <a:lnTo>
                    <a:pt x="210591" y="153289"/>
                  </a:lnTo>
                  <a:lnTo>
                    <a:pt x="210464" y="151079"/>
                  </a:lnTo>
                  <a:lnTo>
                    <a:pt x="176834" y="127660"/>
                  </a:lnTo>
                  <a:lnTo>
                    <a:pt x="160553" y="127660"/>
                  </a:lnTo>
                  <a:lnTo>
                    <a:pt x="129108" y="149733"/>
                  </a:lnTo>
                  <a:lnTo>
                    <a:pt x="128422" y="156095"/>
                  </a:lnTo>
                  <a:lnTo>
                    <a:pt x="101231" y="156146"/>
                  </a:lnTo>
                  <a:lnTo>
                    <a:pt x="111404" y="117398"/>
                  </a:lnTo>
                  <a:lnTo>
                    <a:pt x="140601" y="80340"/>
                  </a:lnTo>
                  <a:lnTo>
                    <a:pt x="180898" y="59182"/>
                  </a:lnTo>
                  <a:lnTo>
                    <a:pt x="208343" y="55079"/>
                  </a:lnTo>
                  <a:lnTo>
                    <a:pt x="215277" y="55181"/>
                  </a:lnTo>
                  <a:lnTo>
                    <a:pt x="257238" y="65074"/>
                  </a:lnTo>
                  <a:lnTo>
                    <a:pt x="291782" y="90093"/>
                  </a:lnTo>
                  <a:lnTo>
                    <a:pt x="293560" y="92430"/>
                  </a:lnTo>
                  <a:lnTo>
                    <a:pt x="299758" y="99187"/>
                  </a:lnTo>
                  <a:lnTo>
                    <a:pt x="306311" y="109893"/>
                  </a:lnTo>
                  <a:lnTo>
                    <a:pt x="311099" y="107772"/>
                  </a:lnTo>
                  <a:lnTo>
                    <a:pt x="315264" y="105054"/>
                  </a:lnTo>
                  <a:lnTo>
                    <a:pt x="319595" y="102730"/>
                  </a:lnTo>
                  <a:lnTo>
                    <a:pt x="321843" y="101244"/>
                  </a:lnTo>
                  <a:lnTo>
                    <a:pt x="321716" y="99631"/>
                  </a:lnTo>
                  <a:lnTo>
                    <a:pt x="309283" y="82105"/>
                  </a:lnTo>
                  <a:lnTo>
                    <a:pt x="279742" y="56438"/>
                  </a:lnTo>
                  <a:lnTo>
                    <a:pt x="237032" y="39293"/>
                  </a:lnTo>
                  <a:lnTo>
                    <a:pt x="207225" y="36753"/>
                  </a:lnTo>
                  <a:lnTo>
                    <a:pt x="198666" y="37363"/>
                  </a:lnTo>
                  <a:lnTo>
                    <a:pt x="155625" y="49149"/>
                  </a:lnTo>
                  <a:lnTo>
                    <a:pt x="119253" y="75082"/>
                  </a:lnTo>
                  <a:lnTo>
                    <a:pt x="93497" y="112522"/>
                  </a:lnTo>
                  <a:lnTo>
                    <a:pt x="83235" y="149352"/>
                  </a:lnTo>
                  <a:lnTo>
                    <a:pt x="82791" y="156171"/>
                  </a:lnTo>
                  <a:lnTo>
                    <a:pt x="0" y="156324"/>
                  </a:lnTo>
                  <a:lnTo>
                    <a:pt x="82778" y="156324"/>
                  </a:lnTo>
                  <a:lnTo>
                    <a:pt x="82257" y="164680"/>
                  </a:lnTo>
                  <a:lnTo>
                    <a:pt x="83096" y="180263"/>
                  </a:lnTo>
                  <a:lnTo>
                    <a:pt x="95123" y="221754"/>
                  </a:lnTo>
                  <a:lnTo>
                    <a:pt x="122428" y="258953"/>
                  </a:lnTo>
                  <a:lnTo>
                    <a:pt x="163322" y="285140"/>
                  </a:lnTo>
                  <a:lnTo>
                    <a:pt x="201714" y="293916"/>
                  </a:lnTo>
                  <a:lnTo>
                    <a:pt x="214858" y="294373"/>
                  </a:lnTo>
                  <a:lnTo>
                    <a:pt x="227228" y="293319"/>
                  </a:lnTo>
                  <a:lnTo>
                    <a:pt x="265696" y="282295"/>
                  </a:lnTo>
                  <a:lnTo>
                    <a:pt x="301167" y="257454"/>
                  </a:lnTo>
                  <a:lnTo>
                    <a:pt x="322376" y="230212"/>
                  </a:lnTo>
                  <a:lnTo>
                    <a:pt x="322414" y="229882"/>
                  </a:lnTo>
                  <a:close/>
                </a:path>
                <a:path w="377190" h="331470">
                  <a:moveTo>
                    <a:pt x="377113" y="165747"/>
                  </a:moveTo>
                  <a:lnTo>
                    <a:pt x="377024" y="157746"/>
                  </a:lnTo>
                  <a:lnTo>
                    <a:pt x="376643" y="157746"/>
                  </a:lnTo>
                  <a:lnTo>
                    <a:pt x="376415" y="160426"/>
                  </a:lnTo>
                  <a:lnTo>
                    <a:pt x="376415" y="155600"/>
                  </a:lnTo>
                  <a:lnTo>
                    <a:pt x="376224" y="150685"/>
                  </a:lnTo>
                  <a:lnTo>
                    <a:pt x="376110" y="148424"/>
                  </a:lnTo>
                  <a:lnTo>
                    <a:pt x="376047" y="147828"/>
                  </a:lnTo>
                  <a:lnTo>
                    <a:pt x="375602" y="145453"/>
                  </a:lnTo>
                  <a:lnTo>
                    <a:pt x="375424" y="144246"/>
                  </a:lnTo>
                  <a:lnTo>
                    <a:pt x="375323" y="143116"/>
                  </a:lnTo>
                  <a:lnTo>
                    <a:pt x="375259" y="142430"/>
                  </a:lnTo>
                  <a:lnTo>
                    <a:pt x="375158" y="141262"/>
                  </a:lnTo>
                  <a:lnTo>
                    <a:pt x="375043" y="139306"/>
                  </a:lnTo>
                  <a:lnTo>
                    <a:pt x="374167" y="135928"/>
                  </a:lnTo>
                  <a:lnTo>
                    <a:pt x="374040" y="134353"/>
                  </a:lnTo>
                  <a:lnTo>
                    <a:pt x="359956" y="92646"/>
                  </a:lnTo>
                  <a:lnTo>
                    <a:pt x="328803" y="48856"/>
                  </a:lnTo>
                  <a:lnTo>
                    <a:pt x="290131" y="20383"/>
                  </a:lnTo>
                  <a:lnTo>
                    <a:pt x="286664" y="18275"/>
                  </a:lnTo>
                  <a:lnTo>
                    <a:pt x="242862" y="2857"/>
                  </a:lnTo>
                  <a:lnTo>
                    <a:pt x="242582" y="2857"/>
                  </a:lnTo>
                  <a:lnTo>
                    <a:pt x="241388" y="2374"/>
                  </a:lnTo>
                  <a:lnTo>
                    <a:pt x="242417" y="2374"/>
                  </a:lnTo>
                  <a:lnTo>
                    <a:pt x="237807" y="2095"/>
                  </a:lnTo>
                  <a:lnTo>
                    <a:pt x="234988" y="1879"/>
                  </a:lnTo>
                  <a:lnTo>
                    <a:pt x="236664" y="1879"/>
                  </a:lnTo>
                  <a:lnTo>
                    <a:pt x="236435" y="1041"/>
                  </a:lnTo>
                  <a:lnTo>
                    <a:pt x="231940" y="1041"/>
                  </a:lnTo>
                  <a:lnTo>
                    <a:pt x="227266" y="850"/>
                  </a:lnTo>
                  <a:lnTo>
                    <a:pt x="220573" y="850"/>
                  </a:lnTo>
                  <a:lnTo>
                    <a:pt x="232371" y="0"/>
                  </a:lnTo>
                  <a:lnTo>
                    <a:pt x="188810" y="0"/>
                  </a:lnTo>
                  <a:lnTo>
                    <a:pt x="206235" y="850"/>
                  </a:lnTo>
                  <a:lnTo>
                    <a:pt x="195338" y="850"/>
                  </a:lnTo>
                  <a:lnTo>
                    <a:pt x="192087" y="1041"/>
                  </a:lnTo>
                  <a:lnTo>
                    <a:pt x="187388" y="1041"/>
                  </a:lnTo>
                  <a:lnTo>
                    <a:pt x="189179" y="1879"/>
                  </a:lnTo>
                  <a:lnTo>
                    <a:pt x="186486" y="1879"/>
                  </a:lnTo>
                  <a:lnTo>
                    <a:pt x="184238" y="2095"/>
                  </a:lnTo>
                  <a:lnTo>
                    <a:pt x="184543" y="2095"/>
                  </a:lnTo>
                  <a:lnTo>
                    <a:pt x="183083" y="2374"/>
                  </a:lnTo>
                  <a:lnTo>
                    <a:pt x="143281" y="14376"/>
                  </a:lnTo>
                  <a:lnTo>
                    <a:pt x="128930" y="23075"/>
                  </a:lnTo>
                  <a:lnTo>
                    <a:pt x="131356" y="27813"/>
                  </a:lnTo>
                  <a:lnTo>
                    <a:pt x="133985" y="32423"/>
                  </a:lnTo>
                  <a:lnTo>
                    <a:pt x="136931" y="37096"/>
                  </a:lnTo>
                  <a:lnTo>
                    <a:pt x="137096" y="37249"/>
                  </a:lnTo>
                  <a:lnTo>
                    <a:pt x="138785" y="37249"/>
                  </a:lnTo>
                  <a:lnTo>
                    <a:pt x="139065" y="37096"/>
                  </a:lnTo>
                  <a:lnTo>
                    <a:pt x="149872" y="31559"/>
                  </a:lnTo>
                  <a:lnTo>
                    <a:pt x="190500" y="19761"/>
                  </a:lnTo>
                  <a:lnTo>
                    <a:pt x="198450" y="19075"/>
                  </a:lnTo>
                  <a:lnTo>
                    <a:pt x="199351" y="19075"/>
                  </a:lnTo>
                  <a:lnTo>
                    <a:pt x="199720" y="18808"/>
                  </a:lnTo>
                  <a:lnTo>
                    <a:pt x="199161" y="18808"/>
                  </a:lnTo>
                  <a:lnTo>
                    <a:pt x="206387" y="18275"/>
                  </a:lnTo>
                  <a:lnTo>
                    <a:pt x="215252" y="18275"/>
                  </a:lnTo>
                  <a:lnTo>
                    <a:pt x="221500" y="18542"/>
                  </a:lnTo>
                  <a:lnTo>
                    <a:pt x="221716" y="18542"/>
                  </a:lnTo>
                  <a:lnTo>
                    <a:pt x="222529" y="19075"/>
                  </a:lnTo>
                  <a:lnTo>
                    <a:pt x="222770" y="19075"/>
                  </a:lnTo>
                  <a:lnTo>
                    <a:pt x="231216" y="19545"/>
                  </a:lnTo>
                  <a:lnTo>
                    <a:pt x="232295" y="19761"/>
                  </a:lnTo>
                  <a:lnTo>
                    <a:pt x="234950" y="20523"/>
                  </a:lnTo>
                  <a:lnTo>
                    <a:pt x="236982" y="20383"/>
                  </a:lnTo>
                  <a:lnTo>
                    <a:pt x="239750" y="21120"/>
                  </a:lnTo>
                  <a:lnTo>
                    <a:pt x="240576" y="21310"/>
                  </a:lnTo>
                  <a:lnTo>
                    <a:pt x="244792" y="22161"/>
                  </a:lnTo>
                  <a:lnTo>
                    <a:pt x="248526" y="23075"/>
                  </a:lnTo>
                  <a:lnTo>
                    <a:pt x="285623" y="38620"/>
                  </a:lnTo>
                  <a:lnTo>
                    <a:pt x="337312" y="89623"/>
                  </a:lnTo>
                  <a:lnTo>
                    <a:pt x="353542" y="127330"/>
                  </a:lnTo>
                  <a:lnTo>
                    <a:pt x="357022" y="145453"/>
                  </a:lnTo>
                  <a:lnTo>
                    <a:pt x="357124" y="146291"/>
                  </a:lnTo>
                  <a:lnTo>
                    <a:pt x="357416" y="147828"/>
                  </a:lnTo>
                  <a:lnTo>
                    <a:pt x="357530" y="148424"/>
                  </a:lnTo>
                  <a:lnTo>
                    <a:pt x="357708" y="150685"/>
                  </a:lnTo>
                  <a:lnTo>
                    <a:pt x="358127" y="157746"/>
                  </a:lnTo>
                  <a:lnTo>
                    <a:pt x="358025" y="174828"/>
                  </a:lnTo>
                  <a:lnTo>
                    <a:pt x="357708" y="179565"/>
                  </a:lnTo>
                  <a:lnTo>
                    <a:pt x="346646" y="223151"/>
                  </a:lnTo>
                  <a:lnTo>
                    <a:pt x="326936" y="256451"/>
                  </a:lnTo>
                  <a:lnTo>
                    <a:pt x="299491" y="283286"/>
                  </a:lnTo>
                  <a:lnTo>
                    <a:pt x="259905" y="304571"/>
                  </a:lnTo>
                  <a:lnTo>
                    <a:pt x="234937" y="310921"/>
                  </a:lnTo>
                  <a:lnTo>
                    <a:pt x="235191" y="310921"/>
                  </a:lnTo>
                  <a:lnTo>
                    <a:pt x="234594" y="311238"/>
                  </a:lnTo>
                  <a:lnTo>
                    <a:pt x="234061" y="311238"/>
                  </a:lnTo>
                  <a:lnTo>
                    <a:pt x="230936" y="311531"/>
                  </a:lnTo>
                  <a:lnTo>
                    <a:pt x="224116" y="312089"/>
                  </a:lnTo>
                  <a:lnTo>
                    <a:pt x="225742" y="312089"/>
                  </a:lnTo>
                  <a:lnTo>
                    <a:pt x="226009" y="312445"/>
                  </a:lnTo>
                  <a:lnTo>
                    <a:pt x="223672" y="312445"/>
                  </a:lnTo>
                  <a:lnTo>
                    <a:pt x="217385" y="312610"/>
                  </a:lnTo>
                  <a:lnTo>
                    <a:pt x="204190" y="312610"/>
                  </a:lnTo>
                  <a:lnTo>
                    <a:pt x="197370" y="312445"/>
                  </a:lnTo>
                  <a:lnTo>
                    <a:pt x="196367" y="312445"/>
                  </a:lnTo>
                  <a:lnTo>
                    <a:pt x="193357" y="312089"/>
                  </a:lnTo>
                  <a:lnTo>
                    <a:pt x="194868" y="312089"/>
                  </a:lnTo>
                  <a:lnTo>
                    <a:pt x="195338" y="311785"/>
                  </a:lnTo>
                  <a:lnTo>
                    <a:pt x="192392" y="311531"/>
                  </a:lnTo>
                  <a:lnTo>
                    <a:pt x="190207" y="311531"/>
                  </a:lnTo>
                  <a:lnTo>
                    <a:pt x="187972" y="311238"/>
                  </a:lnTo>
                  <a:lnTo>
                    <a:pt x="187553" y="311238"/>
                  </a:lnTo>
                  <a:lnTo>
                    <a:pt x="186601" y="310921"/>
                  </a:lnTo>
                  <a:lnTo>
                    <a:pt x="187071" y="310921"/>
                  </a:lnTo>
                  <a:lnTo>
                    <a:pt x="182956" y="310311"/>
                  </a:lnTo>
                  <a:lnTo>
                    <a:pt x="126072" y="285826"/>
                  </a:lnTo>
                  <a:lnTo>
                    <a:pt x="87858" y="246278"/>
                  </a:lnTo>
                  <a:lnTo>
                    <a:pt x="69646" y="207302"/>
                  </a:lnTo>
                  <a:lnTo>
                    <a:pt x="65709" y="189699"/>
                  </a:lnTo>
                  <a:lnTo>
                    <a:pt x="65087" y="186626"/>
                  </a:lnTo>
                  <a:lnTo>
                    <a:pt x="64884" y="185305"/>
                  </a:lnTo>
                  <a:lnTo>
                    <a:pt x="64770" y="183997"/>
                  </a:lnTo>
                  <a:lnTo>
                    <a:pt x="64668" y="182803"/>
                  </a:lnTo>
                  <a:lnTo>
                    <a:pt x="64579" y="181787"/>
                  </a:lnTo>
                  <a:lnTo>
                    <a:pt x="64516" y="180822"/>
                  </a:lnTo>
                  <a:lnTo>
                    <a:pt x="64414" y="179565"/>
                  </a:lnTo>
                  <a:lnTo>
                    <a:pt x="64300" y="177355"/>
                  </a:lnTo>
                  <a:lnTo>
                    <a:pt x="63931" y="177355"/>
                  </a:lnTo>
                  <a:lnTo>
                    <a:pt x="63779" y="174828"/>
                  </a:lnTo>
                  <a:lnTo>
                    <a:pt x="63690" y="172923"/>
                  </a:lnTo>
                  <a:lnTo>
                    <a:pt x="63576" y="168643"/>
                  </a:lnTo>
                  <a:lnTo>
                    <a:pt x="63512" y="166484"/>
                  </a:lnTo>
                  <a:lnTo>
                    <a:pt x="63398" y="166052"/>
                  </a:lnTo>
                  <a:lnTo>
                    <a:pt x="63347" y="165747"/>
                  </a:lnTo>
                  <a:lnTo>
                    <a:pt x="45631" y="165747"/>
                  </a:lnTo>
                  <a:lnTo>
                    <a:pt x="45339" y="166052"/>
                  </a:lnTo>
                  <a:lnTo>
                    <a:pt x="45300" y="174828"/>
                  </a:lnTo>
                  <a:lnTo>
                    <a:pt x="45834" y="179565"/>
                  </a:lnTo>
                  <a:lnTo>
                    <a:pt x="45872" y="179844"/>
                  </a:lnTo>
                  <a:lnTo>
                    <a:pt x="45974" y="180822"/>
                  </a:lnTo>
                  <a:lnTo>
                    <a:pt x="46062" y="181787"/>
                  </a:lnTo>
                  <a:lnTo>
                    <a:pt x="46151" y="182803"/>
                  </a:lnTo>
                  <a:lnTo>
                    <a:pt x="46240" y="183997"/>
                  </a:lnTo>
                  <a:lnTo>
                    <a:pt x="46329" y="185305"/>
                  </a:lnTo>
                  <a:lnTo>
                    <a:pt x="46431" y="186626"/>
                  </a:lnTo>
                  <a:lnTo>
                    <a:pt x="61836" y="237807"/>
                  </a:lnTo>
                  <a:lnTo>
                    <a:pt x="91338" y="280073"/>
                  </a:lnTo>
                  <a:lnTo>
                    <a:pt x="123863" y="306412"/>
                  </a:lnTo>
                  <a:lnTo>
                    <a:pt x="166141" y="325069"/>
                  </a:lnTo>
                  <a:lnTo>
                    <a:pt x="179324" y="328142"/>
                  </a:lnTo>
                  <a:lnTo>
                    <a:pt x="179095" y="328142"/>
                  </a:lnTo>
                  <a:lnTo>
                    <a:pt x="180086" y="328549"/>
                  </a:lnTo>
                  <a:lnTo>
                    <a:pt x="180428" y="328549"/>
                  </a:lnTo>
                  <a:lnTo>
                    <a:pt x="182943" y="328777"/>
                  </a:lnTo>
                  <a:lnTo>
                    <a:pt x="189560" y="329476"/>
                  </a:lnTo>
                  <a:lnTo>
                    <a:pt x="187858" y="329476"/>
                  </a:lnTo>
                  <a:lnTo>
                    <a:pt x="188048" y="329869"/>
                  </a:lnTo>
                  <a:lnTo>
                    <a:pt x="191731" y="329869"/>
                  </a:lnTo>
                  <a:lnTo>
                    <a:pt x="196176" y="330250"/>
                  </a:lnTo>
                  <a:lnTo>
                    <a:pt x="197561" y="330250"/>
                  </a:lnTo>
                  <a:lnTo>
                    <a:pt x="194297" y="330644"/>
                  </a:lnTo>
                  <a:lnTo>
                    <a:pt x="194995" y="330644"/>
                  </a:lnTo>
                  <a:lnTo>
                    <a:pt x="202996" y="330936"/>
                  </a:lnTo>
                  <a:lnTo>
                    <a:pt x="217843" y="330936"/>
                  </a:lnTo>
                  <a:lnTo>
                    <a:pt x="224688" y="330644"/>
                  </a:lnTo>
                  <a:lnTo>
                    <a:pt x="227228" y="330644"/>
                  </a:lnTo>
                  <a:lnTo>
                    <a:pt x="226326" y="330250"/>
                  </a:lnTo>
                  <a:lnTo>
                    <a:pt x="228104" y="330250"/>
                  </a:lnTo>
                  <a:lnTo>
                    <a:pt x="232270" y="329869"/>
                  </a:lnTo>
                  <a:lnTo>
                    <a:pt x="235026" y="329476"/>
                  </a:lnTo>
                  <a:lnTo>
                    <a:pt x="235178" y="329476"/>
                  </a:lnTo>
                  <a:lnTo>
                    <a:pt x="258711" y="324218"/>
                  </a:lnTo>
                  <a:lnTo>
                    <a:pt x="301675" y="304114"/>
                  </a:lnTo>
                  <a:lnTo>
                    <a:pt x="342950" y="265696"/>
                  </a:lnTo>
                  <a:lnTo>
                    <a:pt x="371614" y="207302"/>
                  </a:lnTo>
                  <a:lnTo>
                    <a:pt x="376580" y="174294"/>
                  </a:lnTo>
                  <a:lnTo>
                    <a:pt x="376910" y="174294"/>
                  </a:lnTo>
                  <a:lnTo>
                    <a:pt x="376974" y="172923"/>
                  </a:lnTo>
                  <a:lnTo>
                    <a:pt x="377075" y="170370"/>
                  </a:lnTo>
                  <a:lnTo>
                    <a:pt x="377113" y="165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28228" y="6058349"/>
              <a:ext cx="286758" cy="74655"/>
            </a:xfrm>
            <a:prstGeom prst="rect">
              <a:avLst/>
            </a:prstGeom>
          </p:spPr>
        </p:pic>
      </p:grpSp>
      <p:sp>
        <p:nvSpPr>
          <p:cNvPr id="90" name="object 90" descr=""/>
          <p:cNvSpPr/>
          <p:nvPr/>
        </p:nvSpPr>
        <p:spPr>
          <a:xfrm>
            <a:off x="7203719" y="2027440"/>
            <a:ext cx="1657350" cy="208279"/>
          </a:xfrm>
          <a:custGeom>
            <a:avLst/>
            <a:gdLst/>
            <a:ahLst/>
            <a:cxnLst/>
            <a:rect l="l" t="t" r="r" b="b"/>
            <a:pathLst>
              <a:path w="1657350" h="208280">
                <a:moveTo>
                  <a:pt x="25400" y="2539"/>
                </a:moveTo>
                <a:lnTo>
                  <a:pt x="0" y="2539"/>
                </a:lnTo>
                <a:lnTo>
                  <a:pt x="0" y="205739"/>
                </a:lnTo>
                <a:lnTo>
                  <a:pt x="25400" y="205739"/>
                </a:lnTo>
                <a:lnTo>
                  <a:pt x="25400" y="2539"/>
                </a:lnTo>
                <a:close/>
              </a:path>
              <a:path w="1657350" h="208280">
                <a:moveTo>
                  <a:pt x="63601" y="2539"/>
                </a:moveTo>
                <a:lnTo>
                  <a:pt x="38201" y="2539"/>
                </a:lnTo>
                <a:lnTo>
                  <a:pt x="38201" y="205739"/>
                </a:lnTo>
                <a:lnTo>
                  <a:pt x="63601" y="205739"/>
                </a:lnTo>
                <a:lnTo>
                  <a:pt x="63601" y="70357"/>
                </a:lnTo>
                <a:lnTo>
                  <a:pt x="88969" y="70357"/>
                </a:lnTo>
                <a:lnTo>
                  <a:pt x="63601" y="2539"/>
                </a:lnTo>
                <a:close/>
              </a:path>
              <a:path w="1657350" h="208280">
                <a:moveTo>
                  <a:pt x="88969" y="70357"/>
                </a:moveTo>
                <a:lnTo>
                  <a:pt x="63601" y="70357"/>
                </a:lnTo>
                <a:lnTo>
                  <a:pt x="114147" y="205739"/>
                </a:lnTo>
                <a:lnTo>
                  <a:pt x="139547" y="205739"/>
                </a:lnTo>
                <a:lnTo>
                  <a:pt x="139547" y="137667"/>
                </a:lnTo>
                <a:lnTo>
                  <a:pt x="114147" y="137667"/>
                </a:lnTo>
                <a:lnTo>
                  <a:pt x="88969" y="70357"/>
                </a:lnTo>
                <a:close/>
              </a:path>
              <a:path w="1657350" h="208280">
                <a:moveTo>
                  <a:pt x="139547" y="2539"/>
                </a:moveTo>
                <a:lnTo>
                  <a:pt x="114147" y="2539"/>
                </a:lnTo>
                <a:lnTo>
                  <a:pt x="114147" y="137667"/>
                </a:lnTo>
                <a:lnTo>
                  <a:pt x="139547" y="137667"/>
                </a:lnTo>
                <a:lnTo>
                  <a:pt x="139547" y="2539"/>
                </a:lnTo>
                <a:close/>
              </a:path>
              <a:path w="1657350" h="208280">
                <a:moveTo>
                  <a:pt x="182778" y="2539"/>
                </a:moveTo>
                <a:lnTo>
                  <a:pt x="152298" y="2539"/>
                </a:lnTo>
                <a:lnTo>
                  <a:pt x="152298" y="205739"/>
                </a:lnTo>
                <a:lnTo>
                  <a:pt x="182778" y="205739"/>
                </a:lnTo>
                <a:lnTo>
                  <a:pt x="192989" y="205470"/>
                </a:lnTo>
                <a:lnTo>
                  <a:pt x="230949" y="192951"/>
                </a:lnTo>
                <a:lnTo>
                  <a:pt x="236754" y="180339"/>
                </a:lnTo>
                <a:lnTo>
                  <a:pt x="177698" y="180339"/>
                </a:lnTo>
                <a:lnTo>
                  <a:pt x="177698" y="27939"/>
                </a:lnTo>
                <a:lnTo>
                  <a:pt x="236782" y="27939"/>
                </a:lnTo>
                <a:lnTo>
                  <a:pt x="234848" y="23113"/>
                </a:lnTo>
                <a:lnTo>
                  <a:pt x="202022" y="3682"/>
                </a:lnTo>
                <a:lnTo>
                  <a:pt x="192989" y="2825"/>
                </a:lnTo>
                <a:lnTo>
                  <a:pt x="182778" y="2539"/>
                </a:lnTo>
                <a:close/>
              </a:path>
              <a:path w="1657350" h="208280">
                <a:moveTo>
                  <a:pt x="236782" y="27939"/>
                </a:moveTo>
                <a:lnTo>
                  <a:pt x="191846" y="27939"/>
                </a:lnTo>
                <a:lnTo>
                  <a:pt x="198437" y="28613"/>
                </a:lnTo>
                <a:lnTo>
                  <a:pt x="207251" y="31330"/>
                </a:lnTo>
                <a:lnTo>
                  <a:pt x="210375" y="34035"/>
                </a:lnTo>
                <a:lnTo>
                  <a:pt x="212242" y="38099"/>
                </a:lnTo>
                <a:lnTo>
                  <a:pt x="214274" y="42163"/>
                </a:lnTo>
                <a:lnTo>
                  <a:pt x="215290" y="48348"/>
                </a:lnTo>
                <a:lnTo>
                  <a:pt x="215290" y="159931"/>
                </a:lnTo>
                <a:lnTo>
                  <a:pt x="214274" y="166115"/>
                </a:lnTo>
                <a:lnTo>
                  <a:pt x="212242" y="170179"/>
                </a:lnTo>
                <a:lnTo>
                  <a:pt x="210375" y="174243"/>
                </a:lnTo>
                <a:lnTo>
                  <a:pt x="207251" y="176949"/>
                </a:lnTo>
                <a:lnTo>
                  <a:pt x="198437" y="179666"/>
                </a:lnTo>
                <a:lnTo>
                  <a:pt x="191846" y="180339"/>
                </a:lnTo>
                <a:lnTo>
                  <a:pt x="236754" y="180339"/>
                </a:lnTo>
                <a:lnTo>
                  <a:pt x="237406" y="178691"/>
                </a:lnTo>
                <a:lnTo>
                  <a:pt x="239231" y="170945"/>
                </a:lnTo>
                <a:lnTo>
                  <a:pt x="240325" y="161927"/>
                </a:lnTo>
                <a:lnTo>
                  <a:pt x="240690" y="151637"/>
                </a:lnTo>
                <a:lnTo>
                  <a:pt x="240690" y="56641"/>
                </a:lnTo>
                <a:lnTo>
                  <a:pt x="240399" y="48348"/>
                </a:lnTo>
                <a:lnTo>
                  <a:pt x="240325" y="46259"/>
                </a:lnTo>
                <a:lnTo>
                  <a:pt x="239339" y="38099"/>
                </a:lnTo>
                <a:lnTo>
                  <a:pt x="239231" y="37210"/>
                </a:lnTo>
                <a:lnTo>
                  <a:pt x="237406" y="29495"/>
                </a:lnTo>
                <a:lnTo>
                  <a:pt x="236782" y="27939"/>
                </a:lnTo>
                <a:close/>
              </a:path>
              <a:path w="1657350" h="208280">
                <a:moveTo>
                  <a:pt x="278904" y="2539"/>
                </a:moveTo>
                <a:lnTo>
                  <a:pt x="253504" y="2539"/>
                </a:lnTo>
                <a:lnTo>
                  <a:pt x="253504" y="151637"/>
                </a:lnTo>
                <a:lnTo>
                  <a:pt x="264172" y="195071"/>
                </a:lnTo>
                <a:lnTo>
                  <a:pt x="297446" y="208279"/>
                </a:lnTo>
                <a:lnTo>
                  <a:pt x="308005" y="207453"/>
                </a:lnTo>
                <a:lnTo>
                  <a:pt x="336928" y="182879"/>
                </a:lnTo>
                <a:lnTo>
                  <a:pt x="292531" y="182879"/>
                </a:lnTo>
                <a:lnTo>
                  <a:pt x="288721" y="181952"/>
                </a:lnTo>
                <a:lnTo>
                  <a:pt x="278904" y="159765"/>
                </a:lnTo>
                <a:lnTo>
                  <a:pt x="278904" y="2539"/>
                </a:lnTo>
                <a:close/>
              </a:path>
              <a:path w="1657350" h="208280">
                <a:moveTo>
                  <a:pt x="341388" y="2539"/>
                </a:moveTo>
                <a:lnTo>
                  <a:pt x="315988" y="2539"/>
                </a:lnTo>
                <a:lnTo>
                  <a:pt x="315988" y="159765"/>
                </a:lnTo>
                <a:lnTo>
                  <a:pt x="315423" y="165689"/>
                </a:lnTo>
                <a:lnTo>
                  <a:pt x="315391" y="166027"/>
                </a:lnTo>
                <a:lnTo>
                  <a:pt x="314210" y="170433"/>
                </a:lnTo>
                <a:lnTo>
                  <a:pt x="313194" y="174840"/>
                </a:lnTo>
                <a:lnTo>
                  <a:pt x="311327" y="178053"/>
                </a:lnTo>
                <a:lnTo>
                  <a:pt x="308622" y="180085"/>
                </a:lnTo>
                <a:lnTo>
                  <a:pt x="306082" y="181952"/>
                </a:lnTo>
                <a:lnTo>
                  <a:pt x="302361" y="182879"/>
                </a:lnTo>
                <a:lnTo>
                  <a:pt x="336928" y="182879"/>
                </a:lnTo>
                <a:lnTo>
                  <a:pt x="338721" y="177612"/>
                </a:lnTo>
                <a:lnTo>
                  <a:pt x="340665" y="166027"/>
                </a:lnTo>
                <a:lnTo>
                  <a:pt x="340721" y="165689"/>
                </a:lnTo>
                <a:lnTo>
                  <a:pt x="341388" y="151637"/>
                </a:lnTo>
                <a:lnTo>
                  <a:pt x="341388" y="2539"/>
                </a:lnTo>
                <a:close/>
              </a:path>
              <a:path w="1657350" h="208280">
                <a:moveTo>
                  <a:pt x="379615" y="136397"/>
                </a:moveTo>
                <a:lnTo>
                  <a:pt x="354215" y="136397"/>
                </a:lnTo>
                <a:lnTo>
                  <a:pt x="354342" y="142151"/>
                </a:lnTo>
                <a:lnTo>
                  <a:pt x="354415" y="145460"/>
                </a:lnTo>
                <a:lnTo>
                  <a:pt x="354501" y="149383"/>
                </a:lnTo>
                <a:lnTo>
                  <a:pt x="355296" y="160067"/>
                </a:lnTo>
                <a:lnTo>
                  <a:pt x="355358" y="160907"/>
                </a:lnTo>
                <a:lnTo>
                  <a:pt x="356787" y="170971"/>
                </a:lnTo>
                <a:lnTo>
                  <a:pt x="378662" y="204567"/>
                </a:lnTo>
                <a:lnTo>
                  <a:pt x="400189" y="208279"/>
                </a:lnTo>
                <a:lnTo>
                  <a:pt x="410362" y="207439"/>
                </a:lnTo>
                <a:lnTo>
                  <a:pt x="437933" y="182879"/>
                </a:lnTo>
                <a:lnTo>
                  <a:pt x="394931" y="182879"/>
                </a:lnTo>
                <a:lnTo>
                  <a:pt x="390867" y="181698"/>
                </a:lnTo>
                <a:lnTo>
                  <a:pt x="387997" y="179323"/>
                </a:lnTo>
                <a:lnTo>
                  <a:pt x="385114" y="176783"/>
                </a:lnTo>
                <a:lnTo>
                  <a:pt x="382993" y="172211"/>
                </a:lnTo>
                <a:lnTo>
                  <a:pt x="381717" y="165950"/>
                </a:lnTo>
                <a:lnTo>
                  <a:pt x="381647" y="165607"/>
                </a:lnTo>
                <a:lnTo>
                  <a:pt x="379695" y="142151"/>
                </a:lnTo>
                <a:lnTo>
                  <a:pt x="379615" y="136397"/>
                </a:lnTo>
                <a:close/>
              </a:path>
              <a:path w="1657350" h="208280">
                <a:moveTo>
                  <a:pt x="397649" y="0"/>
                </a:moveTo>
                <a:lnTo>
                  <a:pt x="386103" y="936"/>
                </a:lnTo>
                <a:lnTo>
                  <a:pt x="387214" y="936"/>
                </a:lnTo>
                <a:lnTo>
                  <a:pt x="379041" y="3238"/>
                </a:lnTo>
                <a:lnTo>
                  <a:pt x="356221" y="37577"/>
                </a:lnTo>
                <a:lnTo>
                  <a:pt x="355596" y="51927"/>
                </a:lnTo>
                <a:lnTo>
                  <a:pt x="355771" y="56496"/>
                </a:lnTo>
                <a:lnTo>
                  <a:pt x="371995" y="93979"/>
                </a:lnTo>
                <a:lnTo>
                  <a:pt x="390791" y="110235"/>
                </a:lnTo>
                <a:lnTo>
                  <a:pt x="397560" y="115658"/>
                </a:lnTo>
                <a:lnTo>
                  <a:pt x="402729" y="120307"/>
                </a:lnTo>
                <a:lnTo>
                  <a:pt x="409841" y="128104"/>
                </a:lnTo>
                <a:lnTo>
                  <a:pt x="412341" y="132304"/>
                </a:lnTo>
                <a:lnTo>
                  <a:pt x="412457" y="132499"/>
                </a:lnTo>
                <a:lnTo>
                  <a:pt x="414159" y="137413"/>
                </a:lnTo>
                <a:lnTo>
                  <a:pt x="415848" y="142151"/>
                </a:lnTo>
                <a:lnTo>
                  <a:pt x="416699" y="148170"/>
                </a:lnTo>
                <a:lnTo>
                  <a:pt x="416699" y="165950"/>
                </a:lnTo>
                <a:lnTo>
                  <a:pt x="415429" y="173139"/>
                </a:lnTo>
                <a:lnTo>
                  <a:pt x="412889" y="177037"/>
                </a:lnTo>
                <a:lnTo>
                  <a:pt x="410514" y="180936"/>
                </a:lnTo>
                <a:lnTo>
                  <a:pt x="406285" y="182879"/>
                </a:lnTo>
                <a:lnTo>
                  <a:pt x="437933" y="182879"/>
                </a:lnTo>
                <a:lnTo>
                  <a:pt x="439558" y="178242"/>
                </a:lnTo>
                <a:lnTo>
                  <a:pt x="441464" y="167623"/>
                </a:lnTo>
                <a:lnTo>
                  <a:pt x="442099" y="155447"/>
                </a:lnTo>
                <a:lnTo>
                  <a:pt x="441893" y="149383"/>
                </a:lnTo>
                <a:lnTo>
                  <a:pt x="441813" y="147034"/>
                </a:lnTo>
                <a:lnTo>
                  <a:pt x="440956" y="139320"/>
                </a:lnTo>
                <a:lnTo>
                  <a:pt x="439567" y="132499"/>
                </a:lnTo>
                <a:lnTo>
                  <a:pt x="439527" y="132304"/>
                </a:lnTo>
                <a:lnTo>
                  <a:pt x="416382" y="97343"/>
                </a:lnTo>
                <a:lnTo>
                  <a:pt x="404761" y="87883"/>
                </a:lnTo>
                <a:lnTo>
                  <a:pt x="398853" y="83152"/>
                </a:lnTo>
                <a:lnTo>
                  <a:pt x="380885" y="57657"/>
                </a:lnTo>
                <a:lnTo>
                  <a:pt x="380885" y="40385"/>
                </a:lnTo>
                <a:lnTo>
                  <a:pt x="382231" y="34289"/>
                </a:lnTo>
                <a:lnTo>
                  <a:pt x="387654" y="27177"/>
                </a:lnTo>
                <a:lnTo>
                  <a:pt x="391883" y="25399"/>
                </a:lnTo>
                <a:lnTo>
                  <a:pt x="435448" y="25399"/>
                </a:lnTo>
                <a:lnTo>
                  <a:pt x="434828" y="23429"/>
                </a:lnTo>
                <a:lnTo>
                  <a:pt x="430161" y="14985"/>
                </a:lnTo>
                <a:lnTo>
                  <a:pt x="424222" y="8427"/>
                </a:lnTo>
                <a:lnTo>
                  <a:pt x="416825" y="3744"/>
                </a:lnTo>
                <a:lnTo>
                  <a:pt x="407967" y="936"/>
                </a:lnTo>
                <a:lnTo>
                  <a:pt x="397649" y="0"/>
                </a:lnTo>
                <a:close/>
              </a:path>
              <a:path w="1657350" h="208280">
                <a:moveTo>
                  <a:pt x="435448" y="25399"/>
                </a:moveTo>
                <a:lnTo>
                  <a:pt x="403745" y="25399"/>
                </a:lnTo>
                <a:lnTo>
                  <a:pt x="408228" y="27939"/>
                </a:lnTo>
                <a:lnTo>
                  <a:pt x="411111" y="33019"/>
                </a:lnTo>
                <a:lnTo>
                  <a:pt x="415317" y="57657"/>
                </a:lnTo>
                <a:lnTo>
                  <a:pt x="415429" y="61721"/>
                </a:lnTo>
                <a:lnTo>
                  <a:pt x="440829" y="61721"/>
                </a:lnTo>
                <a:lnTo>
                  <a:pt x="440262" y="49021"/>
                </a:lnTo>
                <a:lnTo>
                  <a:pt x="440162" y="46798"/>
                </a:lnTo>
                <a:lnTo>
                  <a:pt x="438202" y="34289"/>
                </a:lnTo>
                <a:lnTo>
                  <a:pt x="438162" y="34034"/>
                </a:lnTo>
                <a:lnTo>
                  <a:pt x="435448" y="25399"/>
                </a:lnTo>
                <a:close/>
              </a:path>
              <a:path w="1657350" h="208280">
                <a:moveTo>
                  <a:pt x="501332" y="27939"/>
                </a:moveTo>
                <a:lnTo>
                  <a:pt x="475932" y="27939"/>
                </a:lnTo>
                <a:lnTo>
                  <a:pt x="475932" y="205739"/>
                </a:lnTo>
                <a:lnTo>
                  <a:pt x="501332" y="205739"/>
                </a:lnTo>
                <a:lnTo>
                  <a:pt x="501332" y="27939"/>
                </a:lnTo>
                <a:close/>
              </a:path>
              <a:path w="1657350" h="208280">
                <a:moveTo>
                  <a:pt x="530034" y="2539"/>
                </a:moveTo>
                <a:lnTo>
                  <a:pt x="447230" y="2539"/>
                </a:lnTo>
                <a:lnTo>
                  <a:pt x="447230" y="27939"/>
                </a:lnTo>
                <a:lnTo>
                  <a:pt x="530034" y="27939"/>
                </a:lnTo>
                <a:lnTo>
                  <a:pt x="530034" y="2539"/>
                </a:lnTo>
                <a:close/>
              </a:path>
              <a:path w="1657350" h="208280">
                <a:moveTo>
                  <a:pt x="571995" y="2539"/>
                </a:moveTo>
                <a:lnTo>
                  <a:pt x="540245" y="2539"/>
                </a:lnTo>
                <a:lnTo>
                  <a:pt x="540245" y="205739"/>
                </a:lnTo>
                <a:lnTo>
                  <a:pt x="565645" y="205739"/>
                </a:lnTo>
                <a:lnTo>
                  <a:pt x="565645" y="123697"/>
                </a:lnTo>
                <a:lnTo>
                  <a:pt x="620181" y="123697"/>
                </a:lnTo>
                <a:lnTo>
                  <a:pt x="619328" y="122262"/>
                </a:lnTo>
                <a:lnTo>
                  <a:pt x="613740" y="117855"/>
                </a:lnTo>
                <a:lnTo>
                  <a:pt x="606285" y="115315"/>
                </a:lnTo>
                <a:lnTo>
                  <a:pt x="614413" y="111251"/>
                </a:lnTo>
                <a:lnTo>
                  <a:pt x="620166" y="105321"/>
                </a:lnTo>
                <a:lnTo>
                  <a:pt x="623225" y="98297"/>
                </a:lnTo>
                <a:lnTo>
                  <a:pt x="565645" y="98297"/>
                </a:lnTo>
                <a:lnTo>
                  <a:pt x="565645" y="27939"/>
                </a:lnTo>
                <a:lnTo>
                  <a:pt x="624737" y="27939"/>
                </a:lnTo>
                <a:lnTo>
                  <a:pt x="624065" y="25907"/>
                </a:lnTo>
                <a:lnTo>
                  <a:pt x="591999" y="3998"/>
                </a:lnTo>
                <a:lnTo>
                  <a:pt x="582649" y="2904"/>
                </a:lnTo>
                <a:lnTo>
                  <a:pt x="571995" y="2539"/>
                </a:lnTo>
                <a:close/>
              </a:path>
              <a:path w="1657350" h="208280">
                <a:moveTo>
                  <a:pt x="620181" y="123697"/>
                </a:moveTo>
                <a:lnTo>
                  <a:pt x="578942" y="123697"/>
                </a:lnTo>
                <a:lnTo>
                  <a:pt x="584276" y="124294"/>
                </a:lnTo>
                <a:lnTo>
                  <a:pt x="588505" y="125475"/>
                </a:lnTo>
                <a:lnTo>
                  <a:pt x="592734" y="126491"/>
                </a:lnTo>
                <a:lnTo>
                  <a:pt x="596214" y="129031"/>
                </a:lnTo>
                <a:lnTo>
                  <a:pt x="598919" y="133095"/>
                </a:lnTo>
                <a:lnTo>
                  <a:pt x="601802" y="136994"/>
                </a:lnTo>
                <a:lnTo>
                  <a:pt x="603237" y="143001"/>
                </a:lnTo>
                <a:lnTo>
                  <a:pt x="603237" y="192443"/>
                </a:lnTo>
                <a:lnTo>
                  <a:pt x="603402" y="196341"/>
                </a:lnTo>
                <a:lnTo>
                  <a:pt x="604088" y="202272"/>
                </a:lnTo>
                <a:lnTo>
                  <a:pt x="604850" y="204381"/>
                </a:lnTo>
                <a:lnTo>
                  <a:pt x="606031" y="205739"/>
                </a:lnTo>
                <a:lnTo>
                  <a:pt x="631431" y="205739"/>
                </a:lnTo>
                <a:lnTo>
                  <a:pt x="630250" y="204381"/>
                </a:lnTo>
                <a:lnTo>
                  <a:pt x="629488" y="202272"/>
                </a:lnTo>
                <a:lnTo>
                  <a:pt x="628802" y="196341"/>
                </a:lnTo>
                <a:lnTo>
                  <a:pt x="628637" y="192443"/>
                </a:lnTo>
                <a:lnTo>
                  <a:pt x="628637" y="154939"/>
                </a:lnTo>
                <a:lnTo>
                  <a:pt x="628287" y="146810"/>
                </a:lnTo>
                <a:lnTo>
                  <a:pt x="627238" y="139698"/>
                </a:lnTo>
                <a:lnTo>
                  <a:pt x="625492" y="133603"/>
                </a:lnTo>
                <a:lnTo>
                  <a:pt x="623049" y="128523"/>
                </a:lnTo>
                <a:lnTo>
                  <a:pt x="620181" y="123697"/>
                </a:lnTo>
                <a:close/>
              </a:path>
              <a:path w="1657350" h="208280">
                <a:moveTo>
                  <a:pt x="624737" y="27939"/>
                </a:moveTo>
                <a:lnTo>
                  <a:pt x="581050" y="27939"/>
                </a:lnTo>
                <a:lnTo>
                  <a:pt x="587654" y="28867"/>
                </a:lnTo>
                <a:lnTo>
                  <a:pt x="592061" y="30733"/>
                </a:lnTo>
                <a:lnTo>
                  <a:pt x="596468" y="32423"/>
                </a:lnTo>
                <a:lnTo>
                  <a:pt x="599427" y="35394"/>
                </a:lnTo>
                <a:lnTo>
                  <a:pt x="601002" y="39747"/>
                </a:lnTo>
                <a:lnTo>
                  <a:pt x="602640" y="43687"/>
                </a:lnTo>
                <a:lnTo>
                  <a:pt x="603491" y="49783"/>
                </a:lnTo>
                <a:lnTo>
                  <a:pt x="603491" y="74675"/>
                </a:lnTo>
                <a:lnTo>
                  <a:pt x="602640" y="80683"/>
                </a:lnTo>
                <a:lnTo>
                  <a:pt x="599262" y="89496"/>
                </a:lnTo>
                <a:lnTo>
                  <a:pt x="596125" y="92798"/>
                </a:lnTo>
                <a:lnTo>
                  <a:pt x="591553" y="94995"/>
                </a:lnTo>
                <a:lnTo>
                  <a:pt x="587146" y="97193"/>
                </a:lnTo>
                <a:lnTo>
                  <a:pt x="580720" y="98297"/>
                </a:lnTo>
                <a:lnTo>
                  <a:pt x="623225" y="98297"/>
                </a:lnTo>
                <a:lnTo>
                  <a:pt x="628891" y="67055"/>
                </a:lnTo>
                <a:lnTo>
                  <a:pt x="628891" y="57911"/>
                </a:lnTo>
                <a:lnTo>
                  <a:pt x="628636" y="49783"/>
                </a:lnTo>
                <a:lnTo>
                  <a:pt x="628589" y="48289"/>
                </a:lnTo>
                <a:lnTo>
                  <a:pt x="627683" y="39747"/>
                </a:lnTo>
                <a:lnTo>
                  <a:pt x="626202" y="32423"/>
                </a:lnTo>
                <a:lnTo>
                  <a:pt x="626174" y="32287"/>
                </a:lnTo>
                <a:lnTo>
                  <a:pt x="624737" y="27939"/>
                </a:lnTo>
                <a:close/>
              </a:path>
              <a:path w="1657350" h="208280">
                <a:moveTo>
                  <a:pt x="667092" y="2539"/>
                </a:moveTo>
                <a:lnTo>
                  <a:pt x="641692" y="2539"/>
                </a:lnTo>
                <a:lnTo>
                  <a:pt x="641692" y="205739"/>
                </a:lnTo>
                <a:lnTo>
                  <a:pt x="667092" y="205739"/>
                </a:lnTo>
                <a:lnTo>
                  <a:pt x="667092" y="2539"/>
                </a:lnTo>
                <a:close/>
              </a:path>
              <a:path w="1657350" h="208280">
                <a:moveTo>
                  <a:pt x="741197" y="2539"/>
                </a:moveTo>
                <a:lnTo>
                  <a:pt x="705637" y="2539"/>
                </a:lnTo>
                <a:lnTo>
                  <a:pt x="676173" y="205739"/>
                </a:lnTo>
                <a:lnTo>
                  <a:pt x="701573" y="205739"/>
                </a:lnTo>
                <a:lnTo>
                  <a:pt x="706653" y="164845"/>
                </a:lnTo>
                <a:lnTo>
                  <a:pt x="764528" y="164845"/>
                </a:lnTo>
                <a:lnTo>
                  <a:pt x="760877" y="139445"/>
                </a:lnTo>
                <a:lnTo>
                  <a:pt x="709955" y="139445"/>
                </a:lnTo>
                <a:lnTo>
                  <a:pt x="723417" y="32257"/>
                </a:lnTo>
                <a:lnTo>
                  <a:pt x="745469" y="32257"/>
                </a:lnTo>
                <a:lnTo>
                  <a:pt x="741197" y="2539"/>
                </a:lnTo>
                <a:close/>
              </a:path>
              <a:path w="1657350" h="208280">
                <a:moveTo>
                  <a:pt x="764528" y="164845"/>
                </a:moveTo>
                <a:lnTo>
                  <a:pt x="739927" y="164845"/>
                </a:lnTo>
                <a:lnTo>
                  <a:pt x="745007" y="205739"/>
                </a:lnTo>
                <a:lnTo>
                  <a:pt x="770407" y="205739"/>
                </a:lnTo>
                <a:lnTo>
                  <a:pt x="764528" y="164845"/>
                </a:lnTo>
                <a:close/>
              </a:path>
              <a:path w="1657350" h="208280">
                <a:moveTo>
                  <a:pt x="745469" y="32257"/>
                </a:moveTo>
                <a:lnTo>
                  <a:pt x="723417" y="32257"/>
                </a:lnTo>
                <a:lnTo>
                  <a:pt x="736879" y="139445"/>
                </a:lnTo>
                <a:lnTo>
                  <a:pt x="760877" y="139445"/>
                </a:lnTo>
                <a:lnTo>
                  <a:pt x="745469" y="32257"/>
                </a:lnTo>
                <a:close/>
              </a:path>
              <a:path w="1657350" h="208280">
                <a:moveTo>
                  <a:pt x="804760" y="2539"/>
                </a:moveTo>
                <a:lnTo>
                  <a:pt x="779360" y="2539"/>
                </a:lnTo>
                <a:lnTo>
                  <a:pt x="779360" y="205739"/>
                </a:lnTo>
                <a:lnTo>
                  <a:pt x="844130" y="205739"/>
                </a:lnTo>
                <a:lnTo>
                  <a:pt x="844130" y="180339"/>
                </a:lnTo>
                <a:lnTo>
                  <a:pt x="804760" y="180339"/>
                </a:lnTo>
                <a:lnTo>
                  <a:pt x="804760" y="2539"/>
                </a:lnTo>
                <a:close/>
              </a:path>
              <a:path w="1657350" h="208280">
                <a:moveTo>
                  <a:pt x="931659" y="2539"/>
                </a:moveTo>
                <a:lnTo>
                  <a:pt x="899909" y="2539"/>
                </a:lnTo>
                <a:lnTo>
                  <a:pt x="899909" y="205739"/>
                </a:lnTo>
                <a:lnTo>
                  <a:pt x="925309" y="205739"/>
                </a:lnTo>
                <a:lnTo>
                  <a:pt x="925309" y="133857"/>
                </a:lnTo>
                <a:lnTo>
                  <a:pt x="931913" y="133857"/>
                </a:lnTo>
                <a:lnTo>
                  <a:pt x="975347" y="123951"/>
                </a:lnTo>
                <a:lnTo>
                  <a:pt x="984109" y="108457"/>
                </a:lnTo>
                <a:lnTo>
                  <a:pt x="925309" y="108457"/>
                </a:lnTo>
                <a:lnTo>
                  <a:pt x="925309" y="27939"/>
                </a:lnTo>
                <a:lnTo>
                  <a:pt x="984184" y="27939"/>
                </a:lnTo>
                <a:lnTo>
                  <a:pt x="983729" y="26415"/>
                </a:lnTo>
                <a:lnTo>
                  <a:pt x="952234" y="3998"/>
                </a:lnTo>
                <a:lnTo>
                  <a:pt x="942646" y="2904"/>
                </a:lnTo>
                <a:lnTo>
                  <a:pt x="931659" y="2539"/>
                </a:lnTo>
                <a:close/>
              </a:path>
              <a:path w="1657350" h="208280">
                <a:moveTo>
                  <a:pt x="1052741" y="2539"/>
                </a:moveTo>
                <a:lnTo>
                  <a:pt x="1017181" y="2539"/>
                </a:lnTo>
                <a:lnTo>
                  <a:pt x="987717" y="205739"/>
                </a:lnTo>
                <a:lnTo>
                  <a:pt x="1013117" y="205739"/>
                </a:lnTo>
                <a:lnTo>
                  <a:pt x="1018197" y="164845"/>
                </a:lnTo>
                <a:lnTo>
                  <a:pt x="1076072" y="164845"/>
                </a:lnTo>
                <a:lnTo>
                  <a:pt x="1072421" y="139445"/>
                </a:lnTo>
                <a:lnTo>
                  <a:pt x="1021499" y="139445"/>
                </a:lnTo>
                <a:lnTo>
                  <a:pt x="1034853" y="33114"/>
                </a:lnTo>
                <a:lnTo>
                  <a:pt x="1034961" y="32257"/>
                </a:lnTo>
                <a:lnTo>
                  <a:pt x="1057013" y="32257"/>
                </a:lnTo>
                <a:lnTo>
                  <a:pt x="1052793" y="2904"/>
                </a:lnTo>
                <a:lnTo>
                  <a:pt x="1052741" y="2539"/>
                </a:lnTo>
                <a:close/>
              </a:path>
              <a:path w="1657350" h="208280">
                <a:moveTo>
                  <a:pt x="1076072" y="164845"/>
                </a:moveTo>
                <a:lnTo>
                  <a:pt x="1051471" y="164845"/>
                </a:lnTo>
                <a:lnTo>
                  <a:pt x="1056551" y="205739"/>
                </a:lnTo>
                <a:lnTo>
                  <a:pt x="1081951" y="205739"/>
                </a:lnTo>
                <a:lnTo>
                  <a:pt x="1076072" y="164845"/>
                </a:lnTo>
                <a:close/>
              </a:path>
              <a:path w="1657350" h="208280">
                <a:moveTo>
                  <a:pt x="1057013" y="32257"/>
                </a:moveTo>
                <a:lnTo>
                  <a:pt x="1034961" y="32257"/>
                </a:lnTo>
                <a:lnTo>
                  <a:pt x="1048423" y="139445"/>
                </a:lnTo>
                <a:lnTo>
                  <a:pt x="1072421" y="139445"/>
                </a:lnTo>
                <a:lnTo>
                  <a:pt x="1057136" y="33114"/>
                </a:lnTo>
                <a:lnTo>
                  <a:pt x="1057013" y="32257"/>
                </a:lnTo>
                <a:close/>
              </a:path>
              <a:path w="1657350" h="208280">
                <a:moveTo>
                  <a:pt x="984184" y="27939"/>
                </a:moveTo>
                <a:lnTo>
                  <a:pt x="941057" y="27939"/>
                </a:lnTo>
                <a:lnTo>
                  <a:pt x="947750" y="28867"/>
                </a:lnTo>
                <a:lnTo>
                  <a:pt x="951979" y="30733"/>
                </a:lnTo>
                <a:lnTo>
                  <a:pt x="956386" y="32600"/>
                </a:lnTo>
                <a:lnTo>
                  <a:pt x="959269" y="35725"/>
                </a:lnTo>
                <a:lnTo>
                  <a:pt x="960615" y="40131"/>
                </a:lnTo>
                <a:lnTo>
                  <a:pt x="962139" y="44538"/>
                </a:lnTo>
                <a:lnTo>
                  <a:pt x="962768" y="50131"/>
                </a:lnTo>
                <a:lnTo>
                  <a:pt x="962781" y="86151"/>
                </a:lnTo>
                <a:lnTo>
                  <a:pt x="962139" y="91859"/>
                </a:lnTo>
                <a:lnTo>
                  <a:pt x="960615" y="96265"/>
                </a:lnTo>
                <a:lnTo>
                  <a:pt x="959269" y="100672"/>
                </a:lnTo>
                <a:lnTo>
                  <a:pt x="956386" y="103797"/>
                </a:lnTo>
                <a:lnTo>
                  <a:pt x="951979" y="105663"/>
                </a:lnTo>
                <a:lnTo>
                  <a:pt x="947750" y="107530"/>
                </a:lnTo>
                <a:lnTo>
                  <a:pt x="941057" y="108457"/>
                </a:lnTo>
                <a:lnTo>
                  <a:pt x="984109" y="108457"/>
                </a:lnTo>
                <a:lnTo>
                  <a:pt x="985729" y="103044"/>
                </a:lnTo>
                <a:lnTo>
                  <a:pt x="987158" y="95184"/>
                </a:lnTo>
                <a:lnTo>
                  <a:pt x="988015" y="86151"/>
                </a:lnTo>
                <a:lnTo>
                  <a:pt x="988301" y="75945"/>
                </a:lnTo>
                <a:lnTo>
                  <a:pt x="988301" y="60451"/>
                </a:lnTo>
                <a:lnTo>
                  <a:pt x="988048" y="51307"/>
                </a:lnTo>
                <a:lnTo>
                  <a:pt x="988015" y="50131"/>
                </a:lnTo>
                <a:lnTo>
                  <a:pt x="987158" y="41019"/>
                </a:lnTo>
                <a:lnTo>
                  <a:pt x="985729" y="33114"/>
                </a:lnTo>
                <a:lnTo>
                  <a:pt x="984184" y="27939"/>
                </a:lnTo>
                <a:close/>
              </a:path>
              <a:path w="1657350" h="208280">
                <a:moveTo>
                  <a:pt x="1122654" y="2539"/>
                </a:moveTo>
                <a:lnTo>
                  <a:pt x="1090904" y="2539"/>
                </a:lnTo>
                <a:lnTo>
                  <a:pt x="1090904" y="205739"/>
                </a:lnTo>
                <a:lnTo>
                  <a:pt x="1116304" y="205739"/>
                </a:lnTo>
                <a:lnTo>
                  <a:pt x="1116304" y="123697"/>
                </a:lnTo>
                <a:lnTo>
                  <a:pt x="1170840" y="123697"/>
                </a:lnTo>
                <a:lnTo>
                  <a:pt x="1169987" y="122262"/>
                </a:lnTo>
                <a:lnTo>
                  <a:pt x="1164399" y="117855"/>
                </a:lnTo>
                <a:lnTo>
                  <a:pt x="1156944" y="115315"/>
                </a:lnTo>
                <a:lnTo>
                  <a:pt x="1165072" y="111251"/>
                </a:lnTo>
                <a:lnTo>
                  <a:pt x="1170838" y="105321"/>
                </a:lnTo>
                <a:lnTo>
                  <a:pt x="1173885" y="98297"/>
                </a:lnTo>
                <a:lnTo>
                  <a:pt x="1116304" y="98297"/>
                </a:lnTo>
                <a:lnTo>
                  <a:pt x="1116304" y="27939"/>
                </a:lnTo>
                <a:lnTo>
                  <a:pt x="1175398" y="27939"/>
                </a:lnTo>
                <a:lnTo>
                  <a:pt x="1174724" y="25907"/>
                </a:lnTo>
                <a:lnTo>
                  <a:pt x="1142658" y="3998"/>
                </a:lnTo>
                <a:lnTo>
                  <a:pt x="1133308" y="2904"/>
                </a:lnTo>
                <a:lnTo>
                  <a:pt x="1122654" y="2539"/>
                </a:lnTo>
                <a:close/>
              </a:path>
              <a:path w="1657350" h="208280">
                <a:moveTo>
                  <a:pt x="1170840" y="123697"/>
                </a:moveTo>
                <a:lnTo>
                  <a:pt x="1129601" y="123697"/>
                </a:lnTo>
                <a:lnTo>
                  <a:pt x="1134935" y="124294"/>
                </a:lnTo>
                <a:lnTo>
                  <a:pt x="1139164" y="125475"/>
                </a:lnTo>
                <a:lnTo>
                  <a:pt x="1143406" y="126491"/>
                </a:lnTo>
                <a:lnTo>
                  <a:pt x="1146873" y="129031"/>
                </a:lnTo>
                <a:lnTo>
                  <a:pt x="1149578" y="133095"/>
                </a:lnTo>
                <a:lnTo>
                  <a:pt x="1152461" y="136994"/>
                </a:lnTo>
                <a:lnTo>
                  <a:pt x="1153896" y="143001"/>
                </a:lnTo>
                <a:lnTo>
                  <a:pt x="1153896" y="192443"/>
                </a:lnTo>
                <a:lnTo>
                  <a:pt x="1154074" y="196341"/>
                </a:lnTo>
                <a:lnTo>
                  <a:pt x="1154404" y="199389"/>
                </a:lnTo>
                <a:lnTo>
                  <a:pt x="1154747" y="202272"/>
                </a:lnTo>
                <a:lnTo>
                  <a:pt x="1155509" y="204381"/>
                </a:lnTo>
                <a:lnTo>
                  <a:pt x="1156690" y="205739"/>
                </a:lnTo>
                <a:lnTo>
                  <a:pt x="1182090" y="205739"/>
                </a:lnTo>
                <a:lnTo>
                  <a:pt x="1180909" y="204381"/>
                </a:lnTo>
                <a:lnTo>
                  <a:pt x="1180147" y="202272"/>
                </a:lnTo>
                <a:lnTo>
                  <a:pt x="1179804" y="199389"/>
                </a:lnTo>
                <a:lnTo>
                  <a:pt x="1179474" y="196341"/>
                </a:lnTo>
                <a:lnTo>
                  <a:pt x="1179296" y="192443"/>
                </a:lnTo>
                <a:lnTo>
                  <a:pt x="1179296" y="154939"/>
                </a:lnTo>
                <a:lnTo>
                  <a:pt x="1178948" y="146810"/>
                </a:lnTo>
                <a:lnTo>
                  <a:pt x="1177902" y="139698"/>
                </a:lnTo>
                <a:lnTo>
                  <a:pt x="1176156" y="133603"/>
                </a:lnTo>
                <a:lnTo>
                  <a:pt x="1173708" y="128523"/>
                </a:lnTo>
                <a:lnTo>
                  <a:pt x="1170840" y="123697"/>
                </a:lnTo>
                <a:close/>
              </a:path>
              <a:path w="1657350" h="208280">
                <a:moveTo>
                  <a:pt x="1175398" y="27939"/>
                </a:moveTo>
                <a:lnTo>
                  <a:pt x="1131722" y="27939"/>
                </a:lnTo>
                <a:lnTo>
                  <a:pt x="1138326" y="28867"/>
                </a:lnTo>
                <a:lnTo>
                  <a:pt x="1142720" y="30733"/>
                </a:lnTo>
                <a:lnTo>
                  <a:pt x="1147127" y="32423"/>
                </a:lnTo>
                <a:lnTo>
                  <a:pt x="1150086" y="35394"/>
                </a:lnTo>
                <a:lnTo>
                  <a:pt x="1151662" y="39747"/>
                </a:lnTo>
                <a:lnTo>
                  <a:pt x="1153312" y="43687"/>
                </a:lnTo>
                <a:lnTo>
                  <a:pt x="1154150" y="49783"/>
                </a:lnTo>
                <a:lnTo>
                  <a:pt x="1154150" y="74675"/>
                </a:lnTo>
                <a:lnTo>
                  <a:pt x="1153312" y="80683"/>
                </a:lnTo>
                <a:lnTo>
                  <a:pt x="1149921" y="89496"/>
                </a:lnTo>
                <a:lnTo>
                  <a:pt x="1146784" y="92798"/>
                </a:lnTo>
                <a:lnTo>
                  <a:pt x="1142212" y="94995"/>
                </a:lnTo>
                <a:lnTo>
                  <a:pt x="1137818" y="97193"/>
                </a:lnTo>
                <a:lnTo>
                  <a:pt x="1131379" y="98297"/>
                </a:lnTo>
                <a:lnTo>
                  <a:pt x="1173885" y="98297"/>
                </a:lnTo>
                <a:lnTo>
                  <a:pt x="1179550" y="67055"/>
                </a:lnTo>
                <a:lnTo>
                  <a:pt x="1179550" y="57911"/>
                </a:lnTo>
                <a:lnTo>
                  <a:pt x="1179296" y="49783"/>
                </a:lnTo>
                <a:lnTo>
                  <a:pt x="1179250" y="48289"/>
                </a:lnTo>
                <a:lnTo>
                  <a:pt x="1178347" y="39747"/>
                </a:lnTo>
                <a:lnTo>
                  <a:pt x="1176866" y="32423"/>
                </a:lnTo>
                <a:lnTo>
                  <a:pt x="1176839" y="32287"/>
                </a:lnTo>
                <a:lnTo>
                  <a:pt x="1175398" y="27939"/>
                </a:lnTo>
                <a:close/>
              </a:path>
              <a:path w="1657350" h="208280">
                <a:moveTo>
                  <a:pt x="1240015" y="27939"/>
                </a:moveTo>
                <a:lnTo>
                  <a:pt x="1214615" y="27939"/>
                </a:lnTo>
                <a:lnTo>
                  <a:pt x="1214615" y="205739"/>
                </a:lnTo>
                <a:lnTo>
                  <a:pt x="1240015" y="205739"/>
                </a:lnTo>
                <a:lnTo>
                  <a:pt x="1240015" y="27939"/>
                </a:lnTo>
                <a:close/>
              </a:path>
              <a:path w="1657350" h="208280">
                <a:moveTo>
                  <a:pt x="1268717" y="2539"/>
                </a:moveTo>
                <a:lnTo>
                  <a:pt x="1185913" y="2539"/>
                </a:lnTo>
                <a:lnTo>
                  <a:pt x="1185913" y="27939"/>
                </a:lnTo>
                <a:lnTo>
                  <a:pt x="1268717" y="27939"/>
                </a:lnTo>
                <a:lnTo>
                  <a:pt x="1268717" y="2539"/>
                </a:lnTo>
                <a:close/>
              </a:path>
              <a:path w="1657350" h="208280">
                <a:moveTo>
                  <a:pt x="1304328" y="2539"/>
                </a:moveTo>
                <a:lnTo>
                  <a:pt x="1278928" y="2539"/>
                </a:lnTo>
                <a:lnTo>
                  <a:pt x="1278928" y="205739"/>
                </a:lnTo>
                <a:lnTo>
                  <a:pt x="1304328" y="205739"/>
                </a:lnTo>
                <a:lnTo>
                  <a:pt x="1304328" y="70357"/>
                </a:lnTo>
                <a:lnTo>
                  <a:pt x="1329696" y="70357"/>
                </a:lnTo>
                <a:lnTo>
                  <a:pt x="1304328" y="2539"/>
                </a:lnTo>
                <a:close/>
              </a:path>
              <a:path w="1657350" h="208280">
                <a:moveTo>
                  <a:pt x="1329696" y="70357"/>
                </a:moveTo>
                <a:lnTo>
                  <a:pt x="1304328" y="70357"/>
                </a:lnTo>
                <a:lnTo>
                  <a:pt x="1354874" y="205739"/>
                </a:lnTo>
                <a:lnTo>
                  <a:pt x="1380274" y="205739"/>
                </a:lnTo>
                <a:lnTo>
                  <a:pt x="1380274" y="137667"/>
                </a:lnTo>
                <a:lnTo>
                  <a:pt x="1354874" y="137667"/>
                </a:lnTo>
                <a:lnTo>
                  <a:pt x="1329696" y="70357"/>
                </a:lnTo>
                <a:close/>
              </a:path>
              <a:path w="1657350" h="208280">
                <a:moveTo>
                  <a:pt x="1380274" y="2539"/>
                </a:moveTo>
                <a:lnTo>
                  <a:pt x="1354874" y="2539"/>
                </a:lnTo>
                <a:lnTo>
                  <a:pt x="1354874" y="137667"/>
                </a:lnTo>
                <a:lnTo>
                  <a:pt x="1380274" y="137667"/>
                </a:lnTo>
                <a:lnTo>
                  <a:pt x="1380274" y="2539"/>
                </a:lnTo>
                <a:close/>
              </a:path>
              <a:path w="1657350" h="208280">
                <a:moveTo>
                  <a:pt x="1457794" y="2539"/>
                </a:moveTo>
                <a:lnTo>
                  <a:pt x="1393024" y="2539"/>
                </a:lnTo>
                <a:lnTo>
                  <a:pt x="1393024" y="205739"/>
                </a:lnTo>
                <a:lnTo>
                  <a:pt x="1457794" y="205739"/>
                </a:lnTo>
                <a:lnTo>
                  <a:pt x="1457794" y="180339"/>
                </a:lnTo>
                <a:lnTo>
                  <a:pt x="1418424" y="180339"/>
                </a:lnTo>
                <a:lnTo>
                  <a:pt x="1418424" y="116839"/>
                </a:lnTo>
                <a:lnTo>
                  <a:pt x="1457794" y="116839"/>
                </a:lnTo>
                <a:lnTo>
                  <a:pt x="1457794" y="91439"/>
                </a:lnTo>
                <a:lnTo>
                  <a:pt x="1418424" y="91439"/>
                </a:lnTo>
                <a:lnTo>
                  <a:pt x="1418424" y="27939"/>
                </a:lnTo>
                <a:lnTo>
                  <a:pt x="1457794" y="27939"/>
                </a:lnTo>
                <a:lnTo>
                  <a:pt x="1457794" y="2539"/>
                </a:lnTo>
                <a:close/>
              </a:path>
              <a:path w="1657350" h="208280">
                <a:moveTo>
                  <a:pt x="1502168" y="2539"/>
                </a:moveTo>
                <a:lnTo>
                  <a:pt x="1470418" y="2539"/>
                </a:lnTo>
                <a:lnTo>
                  <a:pt x="1470418" y="205739"/>
                </a:lnTo>
                <a:lnTo>
                  <a:pt x="1495818" y="205739"/>
                </a:lnTo>
                <a:lnTo>
                  <a:pt x="1495818" y="123697"/>
                </a:lnTo>
                <a:lnTo>
                  <a:pt x="1550354" y="123697"/>
                </a:lnTo>
                <a:lnTo>
                  <a:pt x="1549501" y="122262"/>
                </a:lnTo>
                <a:lnTo>
                  <a:pt x="1543913" y="117855"/>
                </a:lnTo>
                <a:lnTo>
                  <a:pt x="1536458" y="115315"/>
                </a:lnTo>
                <a:lnTo>
                  <a:pt x="1544586" y="111251"/>
                </a:lnTo>
                <a:lnTo>
                  <a:pt x="1550352" y="105321"/>
                </a:lnTo>
                <a:lnTo>
                  <a:pt x="1553400" y="98297"/>
                </a:lnTo>
                <a:lnTo>
                  <a:pt x="1495818" y="98297"/>
                </a:lnTo>
                <a:lnTo>
                  <a:pt x="1495818" y="27939"/>
                </a:lnTo>
                <a:lnTo>
                  <a:pt x="1554912" y="27939"/>
                </a:lnTo>
                <a:lnTo>
                  <a:pt x="1554238" y="25907"/>
                </a:lnTo>
                <a:lnTo>
                  <a:pt x="1522172" y="3998"/>
                </a:lnTo>
                <a:lnTo>
                  <a:pt x="1512822" y="2904"/>
                </a:lnTo>
                <a:lnTo>
                  <a:pt x="1502168" y="2539"/>
                </a:lnTo>
                <a:close/>
              </a:path>
              <a:path w="1657350" h="208280">
                <a:moveTo>
                  <a:pt x="1550354" y="123697"/>
                </a:moveTo>
                <a:lnTo>
                  <a:pt x="1509115" y="123697"/>
                </a:lnTo>
                <a:lnTo>
                  <a:pt x="1514449" y="124294"/>
                </a:lnTo>
                <a:lnTo>
                  <a:pt x="1518678" y="125475"/>
                </a:lnTo>
                <a:lnTo>
                  <a:pt x="1522920" y="126491"/>
                </a:lnTo>
                <a:lnTo>
                  <a:pt x="1526387" y="129031"/>
                </a:lnTo>
                <a:lnTo>
                  <a:pt x="1529092" y="133095"/>
                </a:lnTo>
                <a:lnTo>
                  <a:pt x="1531975" y="136994"/>
                </a:lnTo>
                <a:lnTo>
                  <a:pt x="1533410" y="143001"/>
                </a:lnTo>
                <a:lnTo>
                  <a:pt x="1533410" y="192443"/>
                </a:lnTo>
                <a:lnTo>
                  <a:pt x="1533588" y="196341"/>
                </a:lnTo>
                <a:lnTo>
                  <a:pt x="1533918" y="199389"/>
                </a:lnTo>
                <a:lnTo>
                  <a:pt x="1534261" y="202272"/>
                </a:lnTo>
                <a:lnTo>
                  <a:pt x="1535023" y="204381"/>
                </a:lnTo>
                <a:lnTo>
                  <a:pt x="1536204" y="205739"/>
                </a:lnTo>
                <a:lnTo>
                  <a:pt x="1561604" y="205739"/>
                </a:lnTo>
                <a:lnTo>
                  <a:pt x="1560423" y="204381"/>
                </a:lnTo>
                <a:lnTo>
                  <a:pt x="1559661" y="202272"/>
                </a:lnTo>
                <a:lnTo>
                  <a:pt x="1559318" y="199389"/>
                </a:lnTo>
                <a:lnTo>
                  <a:pt x="1558988" y="196341"/>
                </a:lnTo>
                <a:lnTo>
                  <a:pt x="1558810" y="192443"/>
                </a:lnTo>
                <a:lnTo>
                  <a:pt x="1558810" y="154939"/>
                </a:lnTo>
                <a:lnTo>
                  <a:pt x="1558462" y="146810"/>
                </a:lnTo>
                <a:lnTo>
                  <a:pt x="1557416" y="139698"/>
                </a:lnTo>
                <a:lnTo>
                  <a:pt x="1555671" y="133603"/>
                </a:lnTo>
                <a:lnTo>
                  <a:pt x="1553222" y="128523"/>
                </a:lnTo>
                <a:lnTo>
                  <a:pt x="1550354" y="123697"/>
                </a:lnTo>
                <a:close/>
              </a:path>
              <a:path w="1657350" h="208280">
                <a:moveTo>
                  <a:pt x="1554912" y="27939"/>
                </a:moveTo>
                <a:lnTo>
                  <a:pt x="1511236" y="27939"/>
                </a:lnTo>
                <a:lnTo>
                  <a:pt x="1517840" y="28867"/>
                </a:lnTo>
                <a:lnTo>
                  <a:pt x="1522234" y="30733"/>
                </a:lnTo>
                <a:lnTo>
                  <a:pt x="1526641" y="32423"/>
                </a:lnTo>
                <a:lnTo>
                  <a:pt x="1529600" y="35394"/>
                </a:lnTo>
                <a:lnTo>
                  <a:pt x="1531176" y="39747"/>
                </a:lnTo>
                <a:lnTo>
                  <a:pt x="1532826" y="43687"/>
                </a:lnTo>
                <a:lnTo>
                  <a:pt x="1533664" y="49783"/>
                </a:lnTo>
                <a:lnTo>
                  <a:pt x="1533664" y="74675"/>
                </a:lnTo>
                <a:lnTo>
                  <a:pt x="1532826" y="80683"/>
                </a:lnTo>
                <a:lnTo>
                  <a:pt x="1529435" y="89496"/>
                </a:lnTo>
                <a:lnTo>
                  <a:pt x="1526298" y="92798"/>
                </a:lnTo>
                <a:lnTo>
                  <a:pt x="1521726" y="94995"/>
                </a:lnTo>
                <a:lnTo>
                  <a:pt x="1517332" y="97193"/>
                </a:lnTo>
                <a:lnTo>
                  <a:pt x="1510893" y="98297"/>
                </a:lnTo>
                <a:lnTo>
                  <a:pt x="1553400" y="98297"/>
                </a:lnTo>
                <a:lnTo>
                  <a:pt x="1559064" y="67055"/>
                </a:lnTo>
                <a:lnTo>
                  <a:pt x="1559064" y="57911"/>
                </a:lnTo>
                <a:lnTo>
                  <a:pt x="1558810" y="49783"/>
                </a:lnTo>
                <a:lnTo>
                  <a:pt x="1558764" y="48289"/>
                </a:lnTo>
                <a:lnTo>
                  <a:pt x="1557861" y="39747"/>
                </a:lnTo>
                <a:lnTo>
                  <a:pt x="1556381" y="32423"/>
                </a:lnTo>
                <a:lnTo>
                  <a:pt x="1556353" y="32287"/>
                </a:lnTo>
                <a:lnTo>
                  <a:pt x="1554912" y="27939"/>
                </a:lnTo>
                <a:close/>
              </a:path>
              <a:path w="1657350" h="208280">
                <a:moveTo>
                  <a:pt x="1594789" y="136397"/>
                </a:moveTo>
                <a:lnTo>
                  <a:pt x="1569389" y="136397"/>
                </a:lnTo>
                <a:lnTo>
                  <a:pt x="1569516" y="142151"/>
                </a:lnTo>
                <a:lnTo>
                  <a:pt x="1569589" y="145460"/>
                </a:lnTo>
                <a:lnTo>
                  <a:pt x="1569675" y="149383"/>
                </a:lnTo>
                <a:lnTo>
                  <a:pt x="1570470" y="160067"/>
                </a:lnTo>
                <a:lnTo>
                  <a:pt x="1570532" y="160907"/>
                </a:lnTo>
                <a:lnTo>
                  <a:pt x="1571961" y="170971"/>
                </a:lnTo>
                <a:lnTo>
                  <a:pt x="1593837" y="204567"/>
                </a:lnTo>
                <a:lnTo>
                  <a:pt x="1615363" y="208279"/>
                </a:lnTo>
                <a:lnTo>
                  <a:pt x="1625541" y="207439"/>
                </a:lnTo>
                <a:lnTo>
                  <a:pt x="1653112" y="182879"/>
                </a:lnTo>
                <a:lnTo>
                  <a:pt x="1610118" y="182879"/>
                </a:lnTo>
                <a:lnTo>
                  <a:pt x="1606054" y="181698"/>
                </a:lnTo>
                <a:lnTo>
                  <a:pt x="1595108" y="149383"/>
                </a:lnTo>
                <a:lnTo>
                  <a:pt x="1594994" y="147034"/>
                </a:lnTo>
                <a:lnTo>
                  <a:pt x="1594871" y="142151"/>
                </a:lnTo>
                <a:lnTo>
                  <a:pt x="1594789" y="136397"/>
                </a:lnTo>
                <a:close/>
              </a:path>
              <a:path w="1657350" h="208280">
                <a:moveTo>
                  <a:pt x="1612823" y="0"/>
                </a:moveTo>
                <a:lnTo>
                  <a:pt x="1601280" y="936"/>
                </a:lnTo>
                <a:lnTo>
                  <a:pt x="1602390" y="936"/>
                </a:lnTo>
                <a:lnTo>
                  <a:pt x="1594219" y="3238"/>
                </a:lnTo>
                <a:lnTo>
                  <a:pt x="1571397" y="37577"/>
                </a:lnTo>
                <a:lnTo>
                  <a:pt x="1570770" y="51927"/>
                </a:lnTo>
                <a:lnTo>
                  <a:pt x="1570945" y="56496"/>
                </a:lnTo>
                <a:lnTo>
                  <a:pt x="1587169" y="93979"/>
                </a:lnTo>
                <a:lnTo>
                  <a:pt x="1605965" y="110235"/>
                </a:lnTo>
                <a:lnTo>
                  <a:pt x="1612747" y="115658"/>
                </a:lnTo>
                <a:lnTo>
                  <a:pt x="1629333" y="137413"/>
                </a:lnTo>
                <a:lnTo>
                  <a:pt x="1631035" y="142151"/>
                </a:lnTo>
                <a:lnTo>
                  <a:pt x="1631873" y="148170"/>
                </a:lnTo>
                <a:lnTo>
                  <a:pt x="1631873" y="165950"/>
                </a:lnTo>
                <a:lnTo>
                  <a:pt x="1630603" y="173139"/>
                </a:lnTo>
                <a:lnTo>
                  <a:pt x="1628063" y="177037"/>
                </a:lnTo>
                <a:lnTo>
                  <a:pt x="1625701" y="180936"/>
                </a:lnTo>
                <a:lnTo>
                  <a:pt x="1621459" y="182879"/>
                </a:lnTo>
                <a:lnTo>
                  <a:pt x="1653112" y="182879"/>
                </a:lnTo>
                <a:lnTo>
                  <a:pt x="1654736" y="178242"/>
                </a:lnTo>
                <a:lnTo>
                  <a:pt x="1656639" y="167623"/>
                </a:lnTo>
                <a:lnTo>
                  <a:pt x="1657273" y="155447"/>
                </a:lnTo>
                <a:lnTo>
                  <a:pt x="1657067" y="149383"/>
                </a:lnTo>
                <a:lnTo>
                  <a:pt x="1656988" y="147034"/>
                </a:lnTo>
                <a:lnTo>
                  <a:pt x="1640509" y="105917"/>
                </a:lnTo>
                <a:lnTo>
                  <a:pt x="1619935" y="87883"/>
                </a:lnTo>
                <a:lnTo>
                  <a:pt x="1614035" y="83152"/>
                </a:lnTo>
                <a:lnTo>
                  <a:pt x="1596059" y="57657"/>
                </a:lnTo>
                <a:lnTo>
                  <a:pt x="1596059" y="40385"/>
                </a:lnTo>
                <a:lnTo>
                  <a:pt x="1597418" y="34289"/>
                </a:lnTo>
                <a:lnTo>
                  <a:pt x="1602841" y="27177"/>
                </a:lnTo>
                <a:lnTo>
                  <a:pt x="1607070" y="25399"/>
                </a:lnTo>
                <a:lnTo>
                  <a:pt x="1650622" y="25399"/>
                </a:lnTo>
                <a:lnTo>
                  <a:pt x="1650003" y="23429"/>
                </a:lnTo>
                <a:lnTo>
                  <a:pt x="1645335" y="14985"/>
                </a:lnTo>
                <a:lnTo>
                  <a:pt x="1639402" y="8427"/>
                </a:lnTo>
                <a:lnTo>
                  <a:pt x="1632003" y="3744"/>
                </a:lnTo>
                <a:lnTo>
                  <a:pt x="1623143" y="936"/>
                </a:lnTo>
                <a:lnTo>
                  <a:pt x="1612823" y="0"/>
                </a:lnTo>
                <a:close/>
              </a:path>
              <a:path w="1657350" h="208280">
                <a:moveTo>
                  <a:pt x="1650622" y="25399"/>
                </a:moveTo>
                <a:lnTo>
                  <a:pt x="1618919" y="25399"/>
                </a:lnTo>
                <a:lnTo>
                  <a:pt x="1623415" y="27939"/>
                </a:lnTo>
                <a:lnTo>
                  <a:pt x="1626285" y="33019"/>
                </a:lnTo>
                <a:lnTo>
                  <a:pt x="1628176" y="37577"/>
                </a:lnTo>
                <a:lnTo>
                  <a:pt x="1629525" y="43880"/>
                </a:lnTo>
                <a:lnTo>
                  <a:pt x="1630334" y="51927"/>
                </a:lnTo>
                <a:lnTo>
                  <a:pt x="1630460" y="56496"/>
                </a:lnTo>
                <a:lnTo>
                  <a:pt x="1630492" y="57657"/>
                </a:lnTo>
                <a:lnTo>
                  <a:pt x="1630603" y="61721"/>
                </a:lnTo>
                <a:lnTo>
                  <a:pt x="1656003" y="61721"/>
                </a:lnTo>
                <a:lnTo>
                  <a:pt x="1655436" y="49021"/>
                </a:lnTo>
                <a:lnTo>
                  <a:pt x="1655337" y="46798"/>
                </a:lnTo>
                <a:lnTo>
                  <a:pt x="1653376" y="34289"/>
                </a:lnTo>
                <a:lnTo>
                  <a:pt x="1653336" y="34034"/>
                </a:lnTo>
                <a:lnTo>
                  <a:pt x="1650622" y="25399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1" name="object 91" descr=""/>
          <p:cNvGrpSpPr/>
          <p:nvPr/>
        </p:nvGrpSpPr>
        <p:grpSpPr>
          <a:xfrm>
            <a:off x="5227599" y="2423680"/>
            <a:ext cx="1358900" cy="1358900"/>
            <a:chOff x="5227599" y="2423680"/>
            <a:chExt cx="1358900" cy="1358900"/>
          </a:xfrm>
        </p:grpSpPr>
        <p:sp>
          <p:nvSpPr>
            <p:cNvPr id="92" name="object 92" descr=""/>
            <p:cNvSpPr/>
            <p:nvPr/>
          </p:nvSpPr>
          <p:spPr>
            <a:xfrm>
              <a:off x="5227599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50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900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50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5227599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49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49"/>
                  </a:lnTo>
                  <a:lnTo>
                    <a:pt x="1681" y="727284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49" y="1358899"/>
                  </a:lnTo>
                  <a:lnTo>
                    <a:pt x="679449" y="1349247"/>
                  </a:lnTo>
                  <a:lnTo>
                    <a:pt x="631615" y="1347566"/>
                  </a:lnTo>
                  <a:lnTo>
                    <a:pt x="584687" y="1342596"/>
                  </a:lnTo>
                  <a:lnTo>
                    <a:pt x="538781" y="1334452"/>
                  </a:lnTo>
                  <a:lnTo>
                    <a:pt x="494010" y="1323247"/>
                  </a:lnTo>
                  <a:lnTo>
                    <a:pt x="450487" y="1309094"/>
                  </a:lnTo>
                  <a:lnTo>
                    <a:pt x="408324" y="1292106"/>
                  </a:lnTo>
                  <a:lnTo>
                    <a:pt x="367637" y="1272397"/>
                  </a:lnTo>
                  <a:lnTo>
                    <a:pt x="328537" y="1250080"/>
                  </a:lnTo>
                  <a:lnTo>
                    <a:pt x="291138" y="1225269"/>
                  </a:lnTo>
                  <a:lnTo>
                    <a:pt x="255554" y="1198076"/>
                  </a:lnTo>
                  <a:lnTo>
                    <a:pt x="221898" y="1168616"/>
                  </a:lnTo>
                  <a:lnTo>
                    <a:pt x="190283" y="1137001"/>
                  </a:lnTo>
                  <a:lnTo>
                    <a:pt x="160823" y="1103345"/>
                  </a:lnTo>
                  <a:lnTo>
                    <a:pt x="133630" y="1067761"/>
                  </a:lnTo>
                  <a:lnTo>
                    <a:pt x="108819" y="1030362"/>
                  </a:lnTo>
                  <a:lnTo>
                    <a:pt x="86502" y="991262"/>
                  </a:lnTo>
                  <a:lnTo>
                    <a:pt x="66793" y="950575"/>
                  </a:lnTo>
                  <a:lnTo>
                    <a:pt x="49805" y="908412"/>
                  </a:lnTo>
                  <a:lnTo>
                    <a:pt x="35652" y="864889"/>
                  </a:lnTo>
                  <a:lnTo>
                    <a:pt x="24447" y="820118"/>
                  </a:lnTo>
                  <a:lnTo>
                    <a:pt x="16303" y="774212"/>
                  </a:lnTo>
                  <a:lnTo>
                    <a:pt x="11406" y="727973"/>
                  </a:lnTo>
                  <a:lnTo>
                    <a:pt x="9651" y="679449"/>
                  </a:lnTo>
                  <a:lnTo>
                    <a:pt x="11333" y="631615"/>
                  </a:lnTo>
                  <a:lnTo>
                    <a:pt x="16303" y="584687"/>
                  </a:lnTo>
                  <a:lnTo>
                    <a:pt x="24447" y="538781"/>
                  </a:lnTo>
                  <a:lnTo>
                    <a:pt x="35652" y="494010"/>
                  </a:lnTo>
                  <a:lnTo>
                    <a:pt x="49805" y="450487"/>
                  </a:lnTo>
                  <a:lnTo>
                    <a:pt x="66793" y="408324"/>
                  </a:lnTo>
                  <a:lnTo>
                    <a:pt x="86502" y="367637"/>
                  </a:lnTo>
                  <a:lnTo>
                    <a:pt x="108819" y="328537"/>
                  </a:lnTo>
                  <a:lnTo>
                    <a:pt x="133630" y="291138"/>
                  </a:lnTo>
                  <a:lnTo>
                    <a:pt x="160823" y="255554"/>
                  </a:lnTo>
                  <a:lnTo>
                    <a:pt x="190283" y="221898"/>
                  </a:lnTo>
                  <a:lnTo>
                    <a:pt x="221898" y="190283"/>
                  </a:lnTo>
                  <a:lnTo>
                    <a:pt x="255554" y="160823"/>
                  </a:lnTo>
                  <a:lnTo>
                    <a:pt x="291138" y="133630"/>
                  </a:lnTo>
                  <a:lnTo>
                    <a:pt x="328537" y="108819"/>
                  </a:lnTo>
                  <a:lnTo>
                    <a:pt x="367637" y="86502"/>
                  </a:lnTo>
                  <a:lnTo>
                    <a:pt x="408324" y="66793"/>
                  </a:lnTo>
                  <a:lnTo>
                    <a:pt x="450487" y="49805"/>
                  </a:lnTo>
                  <a:lnTo>
                    <a:pt x="494010" y="35652"/>
                  </a:lnTo>
                  <a:lnTo>
                    <a:pt x="538781" y="24447"/>
                  </a:lnTo>
                  <a:lnTo>
                    <a:pt x="584687" y="16303"/>
                  </a:lnTo>
                  <a:lnTo>
                    <a:pt x="631615" y="11333"/>
                  </a:lnTo>
                  <a:lnTo>
                    <a:pt x="679449" y="9651"/>
                  </a:lnTo>
                  <a:lnTo>
                    <a:pt x="679449" y="0"/>
                  </a:lnTo>
                  <a:close/>
                </a:path>
                <a:path w="1358900" h="1358900">
                  <a:moveTo>
                    <a:pt x="679449" y="0"/>
                  </a:moveTo>
                  <a:lnTo>
                    <a:pt x="679449" y="9651"/>
                  </a:lnTo>
                  <a:lnTo>
                    <a:pt x="727284" y="11333"/>
                  </a:lnTo>
                  <a:lnTo>
                    <a:pt x="774212" y="16303"/>
                  </a:lnTo>
                  <a:lnTo>
                    <a:pt x="820118" y="24447"/>
                  </a:lnTo>
                  <a:lnTo>
                    <a:pt x="864889" y="35652"/>
                  </a:lnTo>
                  <a:lnTo>
                    <a:pt x="908412" y="49805"/>
                  </a:lnTo>
                  <a:lnTo>
                    <a:pt x="950575" y="66793"/>
                  </a:lnTo>
                  <a:lnTo>
                    <a:pt x="991262" y="86502"/>
                  </a:lnTo>
                  <a:lnTo>
                    <a:pt x="1030362" y="108819"/>
                  </a:lnTo>
                  <a:lnTo>
                    <a:pt x="1067761" y="133630"/>
                  </a:lnTo>
                  <a:lnTo>
                    <a:pt x="1103345" y="160823"/>
                  </a:lnTo>
                  <a:lnTo>
                    <a:pt x="1137001" y="190283"/>
                  </a:lnTo>
                  <a:lnTo>
                    <a:pt x="1168616" y="221898"/>
                  </a:lnTo>
                  <a:lnTo>
                    <a:pt x="1198076" y="255554"/>
                  </a:lnTo>
                  <a:lnTo>
                    <a:pt x="1225269" y="291138"/>
                  </a:lnTo>
                  <a:lnTo>
                    <a:pt x="1250080" y="328537"/>
                  </a:lnTo>
                  <a:lnTo>
                    <a:pt x="1272397" y="367637"/>
                  </a:lnTo>
                  <a:lnTo>
                    <a:pt x="1292106" y="408324"/>
                  </a:lnTo>
                  <a:lnTo>
                    <a:pt x="1309094" y="450487"/>
                  </a:lnTo>
                  <a:lnTo>
                    <a:pt x="1323247" y="494010"/>
                  </a:lnTo>
                  <a:lnTo>
                    <a:pt x="1334452" y="538781"/>
                  </a:lnTo>
                  <a:lnTo>
                    <a:pt x="1342596" y="584687"/>
                  </a:lnTo>
                  <a:lnTo>
                    <a:pt x="1347493" y="630926"/>
                  </a:lnTo>
                  <a:lnTo>
                    <a:pt x="1347566" y="631615"/>
                  </a:lnTo>
                  <a:lnTo>
                    <a:pt x="1349247" y="679449"/>
                  </a:lnTo>
                  <a:lnTo>
                    <a:pt x="1347566" y="727284"/>
                  </a:lnTo>
                  <a:lnTo>
                    <a:pt x="1342596" y="774212"/>
                  </a:lnTo>
                  <a:lnTo>
                    <a:pt x="1334452" y="820118"/>
                  </a:lnTo>
                  <a:lnTo>
                    <a:pt x="1323247" y="864889"/>
                  </a:lnTo>
                  <a:lnTo>
                    <a:pt x="1309094" y="908412"/>
                  </a:lnTo>
                  <a:lnTo>
                    <a:pt x="1292106" y="950575"/>
                  </a:lnTo>
                  <a:lnTo>
                    <a:pt x="1272397" y="991262"/>
                  </a:lnTo>
                  <a:lnTo>
                    <a:pt x="1250080" y="1030362"/>
                  </a:lnTo>
                  <a:lnTo>
                    <a:pt x="1225269" y="1067761"/>
                  </a:lnTo>
                  <a:lnTo>
                    <a:pt x="1198076" y="1103345"/>
                  </a:lnTo>
                  <a:lnTo>
                    <a:pt x="1168616" y="1137001"/>
                  </a:lnTo>
                  <a:lnTo>
                    <a:pt x="1137001" y="1168616"/>
                  </a:lnTo>
                  <a:lnTo>
                    <a:pt x="1103345" y="1198076"/>
                  </a:lnTo>
                  <a:lnTo>
                    <a:pt x="1067761" y="1225269"/>
                  </a:lnTo>
                  <a:lnTo>
                    <a:pt x="1030362" y="1250080"/>
                  </a:lnTo>
                  <a:lnTo>
                    <a:pt x="991262" y="1272397"/>
                  </a:lnTo>
                  <a:lnTo>
                    <a:pt x="950575" y="1292106"/>
                  </a:lnTo>
                  <a:lnTo>
                    <a:pt x="908412" y="1309094"/>
                  </a:lnTo>
                  <a:lnTo>
                    <a:pt x="864889" y="1323247"/>
                  </a:lnTo>
                  <a:lnTo>
                    <a:pt x="820118" y="1334452"/>
                  </a:lnTo>
                  <a:lnTo>
                    <a:pt x="774212" y="1342596"/>
                  </a:lnTo>
                  <a:lnTo>
                    <a:pt x="727284" y="1347566"/>
                  </a:lnTo>
                  <a:lnTo>
                    <a:pt x="679449" y="1349247"/>
                  </a:lnTo>
                  <a:lnTo>
                    <a:pt x="679449" y="1358899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899" y="679449"/>
                  </a:lnTo>
                  <a:lnTo>
                    <a:pt x="1357218" y="631615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49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5510924" y="3013722"/>
              <a:ext cx="793115" cy="257810"/>
            </a:xfrm>
            <a:custGeom>
              <a:avLst/>
              <a:gdLst/>
              <a:ahLst/>
              <a:cxnLst/>
              <a:rect l="l" t="t" r="r" b="b"/>
              <a:pathLst>
                <a:path w="793114" h="257810">
                  <a:moveTo>
                    <a:pt x="154114" y="47980"/>
                  </a:moveTo>
                  <a:lnTo>
                    <a:pt x="154012" y="41008"/>
                  </a:lnTo>
                  <a:lnTo>
                    <a:pt x="153543" y="34188"/>
                  </a:lnTo>
                  <a:lnTo>
                    <a:pt x="153530" y="33909"/>
                  </a:lnTo>
                  <a:lnTo>
                    <a:pt x="152755" y="30353"/>
                  </a:lnTo>
                  <a:lnTo>
                    <a:pt x="151993" y="26809"/>
                  </a:lnTo>
                  <a:lnTo>
                    <a:pt x="149479" y="20574"/>
                  </a:lnTo>
                  <a:lnTo>
                    <a:pt x="116065" y="952"/>
                  </a:lnTo>
                  <a:lnTo>
                    <a:pt x="101155" y="0"/>
                  </a:lnTo>
                  <a:lnTo>
                    <a:pt x="66090" y="5410"/>
                  </a:lnTo>
                  <a:lnTo>
                    <a:pt x="21297" y="55956"/>
                  </a:lnTo>
                  <a:lnTo>
                    <a:pt x="7289" y="105918"/>
                  </a:lnTo>
                  <a:lnTo>
                    <a:pt x="0" y="163995"/>
                  </a:lnTo>
                  <a:lnTo>
                    <a:pt x="2463" y="182537"/>
                  </a:lnTo>
                  <a:lnTo>
                    <a:pt x="39941" y="209575"/>
                  </a:lnTo>
                  <a:lnTo>
                    <a:pt x="56210" y="210489"/>
                  </a:lnTo>
                  <a:lnTo>
                    <a:pt x="86067" y="206082"/>
                  </a:lnTo>
                  <a:lnTo>
                    <a:pt x="109550" y="192900"/>
                  </a:lnTo>
                  <a:lnTo>
                    <a:pt x="119481" y="180136"/>
                  </a:lnTo>
                  <a:lnTo>
                    <a:pt x="126568" y="171030"/>
                  </a:lnTo>
                  <a:lnTo>
                    <a:pt x="137058" y="140538"/>
                  </a:lnTo>
                  <a:lnTo>
                    <a:pt x="139458" y="128981"/>
                  </a:lnTo>
                  <a:lnTo>
                    <a:pt x="93789" y="128981"/>
                  </a:lnTo>
                  <a:lnTo>
                    <a:pt x="87960" y="152895"/>
                  </a:lnTo>
                  <a:lnTo>
                    <a:pt x="81762" y="168668"/>
                  </a:lnTo>
                  <a:lnTo>
                    <a:pt x="74079" y="177431"/>
                  </a:lnTo>
                  <a:lnTo>
                    <a:pt x="63868" y="180136"/>
                  </a:lnTo>
                  <a:lnTo>
                    <a:pt x="58381" y="180136"/>
                  </a:lnTo>
                  <a:lnTo>
                    <a:pt x="54483" y="178587"/>
                  </a:lnTo>
                  <a:lnTo>
                    <a:pt x="51892" y="175425"/>
                  </a:lnTo>
                  <a:lnTo>
                    <a:pt x="48564" y="166827"/>
                  </a:lnTo>
                  <a:lnTo>
                    <a:pt x="48590" y="152895"/>
                  </a:lnTo>
                  <a:lnTo>
                    <a:pt x="57073" y="104584"/>
                  </a:lnTo>
                  <a:lnTo>
                    <a:pt x="72847" y="46786"/>
                  </a:lnTo>
                  <a:lnTo>
                    <a:pt x="95097" y="30353"/>
                  </a:lnTo>
                  <a:lnTo>
                    <a:pt x="100050" y="30353"/>
                  </a:lnTo>
                  <a:lnTo>
                    <a:pt x="103212" y="32600"/>
                  </a:lnTo>
                  <a:lnTo>
                    <a:pt x="107391" y="38100"/>
                  </a:lnTo>
                  <a:lnTo>
                    <a:pt x="107492" y="47980"/>
                  </a:lnTo>
                  <a:lnTo>
                    <a:pt x="107124" y="52501"/>
                  </a:lnTo>
                  <a:lnTo>
                    <a:pt x="105968" y="61353"/>
                  </a:lnTo>
                  <a:lnTo>
                    <a:pt x="104825" y="69303"/>
                  </a:lnTo>
                  <a:lnTo>
                    <a:pt x="104305" y="72758"/>
                  </a:lnTo>
                  <a:lnTo>
                    <a:pt x="149631" y="72758"/>
                  </a:lnTo>
                  <a:lnTo>
                    <a:pt x="153365" y="54749"/>
                  </a:lnTo>
                  <a:lnTo>
                    <a:pt x="154114" y="47980"/>
                  </a:lnTo>
                  <a:close/>
                </a:path>
                <a:path w="793114" h="257810">
                  <a:moveTo>
                    <a:pt x="277685" y="71437"/>
                  </a:moveTo>
                  <a:lnTo>
                    <a:pt x="242963" y="48221"/>
                  </a:lnTo>
                  <a:lnTo>
                    <a:pt x="227139" y="47447"/>
                  </a:lnTo>
                  <a:lnTo>
                    <a:pt x="209207" y="49060"/>
                  </a:lnTo>
                  <a:lnTo>
                    <a:pt x="189433" y="55626"/>
                  </a:lnTo>
                  <a:lnTo>
                    <a:pt x="171627" y="69811"/>
                  </a:lnTo>
                  <a:lnTo>
                    <a:pt x="159600" y="94246"/>
                  </a:lnTo>
                  <a:lnTo>
                    <a:pt x="198666" y="94246"/>
                  </a:lnTo>
                  <a:lnTo>
                    <a:pt x="202044" y="84607"/>
                  </a:lnTo>
                  <a:lnTo>
                    <a:pt x="206603" y="78054"/>
                  </a:lnTo>
                  <a:lnTo>
                    <a:pt x="212648" y="74333"/>
                  </a:lnTo>
                  <a:lnTo>
                    <a:pt x="220446" y="73152"/>
                  </a:lnTo>
                  <a:lnTo>
                    <a:pt x="225704" y="73152"/>
                  </a:lnTo>
                  <a:lnTo>
                    <a:pt x="229603" y="74663"/>
                  </a:lnTo>
                  <a:lnTo>
                    <a:pt x="234657" y="80873"/>
                  </a:lnTo>
                  <a:lnTo>
                    <a:pt x="235343" y="85610"/>
                  </a:lnTo>
                  <a:lnTo>
                    <a:pt x="234073" y="91744"/>
                  </a:lnTo>
                  <a:lnTo>
                    <a:pt x="231546" y="99148"/>
                  </a:lnTo>
                  <a:lnTo>
                    <a:pt x="227304" y="104736"/>
                  </a:lnTo>
                  <a:lnTo>
                    <a:pt x="226695" y="105143"/>
                  </a:lnTo>
                  <a:lnTo>
                    <a:pt x="226695" y="127050"/>
                  </a:lnTo>
                  <a:lnTo>
                    <a:pt x="214985" y="168922"/>
                  </a:lnTo>
                  <a:lnTo>
                    <a:pt x="197065" y="178612"/>
                  </a:lnTo>
                  <a:lnTo>
                    <a:pt x="192874" y="178612"/>
                  </a:lnTo>
                  <a:lnTo>
                    <a:pt x="189420" y="177101"/>
                  </a:lnTo>
                  <a:lnTo>
                    <a:pt x="183934" y="170357"/>
                  </a:lnTo>
                  <a:lnTo>
                    <a:pt x="183121" y="164922"/>
                  </a:lnTo>
                  <a:lnTo>
                    <a:pt x="183070" y="164541"/>
                  </a:lnTo>
                  <a:lnTo>
                    <a:pt x="184543" y="157416"/>
                  </a:lnTo>
                  <a:lnTo>
                    <a:pt x="215176" y="130556"/>
                  </a:lnTo>
                  <a:lnTo>
                    <a:pt x="221310" y="129552"/>
                  </a:lnTo>
                  <a:lnTo>
                    <a:pt x="224078" y="128498"/>
                  </a:lnTo>
                  <a:lnTo>
                    <a:pt x="225767" y="127825"/>
                  </a:lnTo>
                  <a:lnTo>
                    <a:pt x="226631" y="127050"/>
                  </a:lnTo>
                  <a:lnTo>
                    <a:pt x="226695" y="105143"/>
                  </a:lnTo>
                  <a:lnTo>
                    <a:pt x="221056" y="108775"/>
                  </a:lnTo>
                  <a:lnTo>
                    <a:pt x="212559" y="111493"/>
                  </a:lnTo>
                  <a:lnTo>
                    <a:pt x="169532" y="123101"/>
                  </a:lnTo>
                  <a:lnTo>
                    <a:pt x="138823" y="164541"/>
                  </a:lnTo>
                  <a:lnTo>
                    <a:pt x="137248" y="175310"/>
                  </a:lnTo>
                  <a:lnTo>
                    <a:pt x="137325" y="178612"/>
                  </a:lnTo>
                  <a:lnTo>
                    <a:pt x="137439" y="184277"/>
                  </a:lnTo>
                  <a:lnTo>
                    <a:pt x="169786" y="207518"/>
                  </a:lnTo>
                  <a:lnTo>
                    <a:pt x="181533" y="206095"/>
                  </a:lnTo>
                  <a:lnTo>
                    <a:pt x="211734" y="185572"/>
                  </a:lnTo>
                  <a:lnTo>
                    <a:pt x="214147" y="185572"/>
                  </a:lnTo>
                  <a:lnTo>
                    <a:pt x="213677" y="192036"/>
                  </a:lnTo>
                  <a:lnTo>
                    <a:pt x="213410" y="195414"/>
                  </a:lnTo>
                  <a:lnTo>
                    <a:pt x="213385" y="195605"/>
                  </a:lnTo>
                  <a:lnTo>
                    <a:pt x="213271" y="203428"/>
                  </a:lnTo>
                  <a:lnTo>
                    <a:pt x="257048" y="203428"/>
                  </a:lnTo>
                  <a:lnTo>
                    <a:pt x="256819" y="202069"/>
                  </a:lnTo>
                  <a:lnTo>
                    <a:pt x="256743" y="201549"/>
                  </a:lnTo>
                  <a:lnTo>
                    <a:pt x="256540" y="199555"/>
                  </a:lnTo>
                  <a:lnTo>
                    <a:pt x="256603" y="195414"/>
                  </a:lnTo>
                  <a:lnTo>
                    <a:pt x="256743" y="192036"/>
                  </a:lnTo>
                  <a:lnTo>
                    <a:pt x="257314" y="187083"/>
                  </a:lnTo>
                  <a:lnTo>
                    <a:pt x="257429" y="186042"/>
                  </a:lnTo>
                  <a:lnTo>
                    <a:pt x="257505" y="185572"/>
                  </a:lnTo>
                  <a:lnTo>
                    <a:pt x="258546" y="179311"/>
                  </a:lnTo>
                  <a:lnTo>
                    <a:pt x="258686" y="178612"/>
                  </a:lnTo>
                  <a:lnTo>
                    <a:pt x="260045" y="171754"/>
                  </a:lnTo>
                  <a:lnTo>
                    <a:pt x="269290" y="127050"/>
                  </a:lnTo>
                  <a:lnTo>
                    <a:pt x="277190" y="88912"/>
                  </a:lnTo>
                  <a:lnTo>
                    <a:pt x="277558" y="85610"/>
                  </a:lnTo>
                  <a:lnTo>
                    <a:pt x="277672" y="84607"/>
                  </a:lnTo>
                  <a:lnTo>
                    <a:pt x="277685" y="73152"/>
                  </a:lnTo>
                  <a:lnTo>
                    <a:pt x="277685" y="71437"/>
                  </a:lnTo>
                  <a:close/>
                </a:path>
                <a:path w="793114" h="257810">
                  <a:moveTo>
                    <a:pt x="394601" y="47447"/>
                  </a:moveTo>
                  <a:lnTo>
                    <a:pt x="390131" y="47447"/>
                  </a:lnTo>
                  <a:lnTo>
                    <a:pt x="378472" y="49364"/>
                  </a:lnTo>
                  <a:lnTo>
                    <a:pt x="348411" y="74853"/>
                  </a:lnTo>
                  <a:lnTo>
                    <a:pt x="347408" y="76733"/>
                  </a:lnTo>
                  <a:lnTo>
                    <a:pt x="344043" y="76733"/>
                  </a:lnTo>
                  <a:lnTo>
                    <a:pt x="349237" y="51574"/>
                  </a:lnTo>
                  <a:lnTo>
                    <a:pt x="301498" y="51574"/>
                  </a:lnTo>
                  <a:lnTo>
                    <a:pt x="301815" y="53454"/>
                  </a:lnTo>
                  <a:lnTo>
                    <a:pt x="301955" y="54838"/>
                  </a:lnTo>
                  <a:lnTo>
                    <a:pt x="302044" y="62471"/>
                  </a:lnTo>
                  <a:lnTo>
                    <a:pt x="301345" y="68097"/>
                  </a:lnTo>
                  <a:lnTo>
                    <a:pt x="300139" y="74853"/>
                  </a:lnTo>
                  <a:lnTo>
                    <a:pt x="273519" y="203428"/>
                  </a:lnTo>
                  <a:lnTo>
                    <a:pt x="319582" y="203428"/>
                  </a:lnTo>
                  <a:lnTo>
                    <a:pt x="336905" y="119634"/>
                  </a:lnTo>
                  <a:lnTo>
                    <a:pt x="375462" y="88976"/>
                  </a:lnTo>
                  <a:lnTo>
                    <a:pt x="379260" y="88976"/>
                  </a:lnTo>
                  <a:lnTo>
                    <a:pt x="382587" y="89192"/>
                  </a:lnTo>
                  <a:lnTo>
                    <a:pt x="385864" y="89662"/>
                  </a:lnTo>
                  <a:lnTo>
                    <a:pt x="385965" y="89192"/>
                  </a:lnTo>
                  <a:lnTo>
                    <a:pt x="386003" y="88976"/>
                  </a:lnTo>
                  <a:lnTo>
                    <a:pt x="388543" y="76733"/>
                  </a:lnTo>
                  <a:lnTo>
                    <a:pt x="394601" y="47447"/>
                  </a:lnTo>
                  <a:close/>
                </a:path>
                <a:path w="793114" h="257810">
                  <a:moveTo>
                    <a:pt x="521703" y="51574"/>
                  </a:moveTo>
                  <a:lnTo>
                    <a:pt x="479171" y="51574"/>
                  </a:lnTo>
                  <a:lnTo>
                    <a:pt x="474649" y="73533"/>
                  </a:lnTo>
                  <a:lnTo>
                    <a:pt x="471474" y="73533"/>
                  </a:lnTo>
                  <a:lnTo>
                    <a:pt x="471170" y="70573"/>
                  </a:lnTo>
                  <a:lnTo>
                    <a:pt x="467321" y="58902"/>
                  </a:lnTo>
                  <a:lnTo>
                    <a:pt x="465823" y="57480"/>
                  </a:lnTo>
                  <a:lnTo>
                    <a:pt x="465823" y="99060"/>
                  </a:lnTo>
                  <a:lnTo>
                    <a:pt x="464756" y="111366"/>
                  </a:lnTo>
                  <a:lnTo>
                    <a:pt x="451510" y="158470"/>
                  </a:lnTo>
                  <a:lnTo>
                    <a:pt x="436219" y="166357"/>
                  </a:lnTo>
                  <a:lnTo>
                    <a:pt x="431546" y="166357"/>
                  </a:lnTo>
                  <a:lnTo>
                    <a:pt x="428167" y="165023"/>
                  </a:lnTo>
                  <a:lnTo>
                    <a:pt x="425907" y="162242"/>
                  </a:lnTo>
                  <a:lnTo>
                    <a:pt x="423316" y="157302"/>
                  </a:lnTo>
                  <a:lnTo>
                    <a:pt x="422402" y="150202"/>
                  </a:lnTo>
                  <a:lnTo>
                    <a:pt x="423214" y="139928"/>
                  </a:lnTo>
                  <a:lnTo>
                    <a:pt x="436765" y="90932"/>
                  </a:lnTo>
                  <a:lnTo>
                    <a:pt x="452843" y="80162"/>
                  </a:lnTo>
                  <a:lnTo>
                    <a:pt x="457288" y="80162"/>
                  </a:lnTo>
                  <a:lnTo>
                    <a:pt x="460527" y="81508"/>
                  </a:lnTo>
                  <a:lnTo>
                    <a:pt x="462724" y="84188"/>
                  </a:lnTo>
                  <a:lnTo>
                    <a:pt x="465175" y="89992"/>
                  </a:lnTo>
                  <a:lnTo>
                    <a:pt x="465823" y="99060"/>
                  </a:lnTo>
                  <a:lnTo>
                    <a:pt x="465823" y="57480"/>
                  </a:lnTo>
                  <a:lnTo>
                    <a:pt x="459930" y="51854"/>
                  </a:lnTo>
                  <a:lnTo>
                    <a:pt x="450862" y="48374"/>
                  </a:lnTo>
                  <a:lnTo>
                    <a:pt x="441985" y="47447"/>
                  </a:lnTo>
                  <a:lnTo>
                    <a:pt x="424434" y="50431"/>
                  </a:lnTo>
                  <a:lnTo>
                    <a:pt x="391414" y="86944"/>
                  </a:lnTo>
                  <a:lnTo>
                    <a:pt x="378904" y="128841"/>
                  </a:lnTo>
                  <a:lnTo>
                    <a:pt x="375539" y="157302"/>
                  </a:lnTo>
                  <a:lnTo>
                    <a:pt x="375462" y="162242"/>
                  </a:lnTo>
                  <a:lnTo>
                    <a:pt x="396151" y="199085"/>
                  </a:lnTo>
                  <a:lnTo>
                    <a:pt x="406400" y="199085"/>
                  </a:lnTo>
                  <a:lnTo>
                    <a:pt x="447294" y="176987"/>
                  </a:lnTo>
                  <a:lnTo>
                    <a:pt x="448233" y="175387"/>
                  </a:lnTo>
                  <a:lnTo>
                    <a:pt x="451637" y="175387"/>
                  </a:lnTo>
                  <a:lnTo>
                    <a:pt x="440804" y="221221"/>
                  </a:lnTo>
                  <a:lnTo>
                    <a:pt x="423456" y="231648"/>
                  </a:lnTo>
                  <a:lnTo>
                    <a:pt x="416890" y="231648"/>
                  </a:lnTo>
                  <a:lnTo>
                    <a:pt x="415467" y="229171"/>
                  </a:lnTo>
                  <a:lnTo>
                    <a:pt x="413766" y="227050"/>
                  </a:lnTo>
                  <a:lnTo>
                    <a:pt x="412508" y="225526"/>
                  </a:lnTo>
                  <a:lnTo>
                    <a:pt x="412305" y="221221"/>
                  </a:lnTo>
                  <a:lnTo>
                    <a:pt x="412216" y="216357"/>
                  </a:lnTo>
                  <a:lnTo>
                    <a:pt x="370827" y="216357"/>
                  </a:lnTo>
                  <a:lnTo>
                    <a:pt x="369912" y="224459"/>
                  </a:lnTo>
                  <a:lnTo>
                    <a:pt x="370230" y="227050"/>
                  </a:lnTo>
                  <a:lnTo>
                    <a:pt x="370255" y="227228"/>
                  </a:lnTo>
                  <a:lnTo>
                    <a:pt x="372300" y="235038"/>
                  </a:lnTo>
                  <a:lnTo>
                    <a:pt x="378904" y="245198"/>
                  </a:lnTo>
                  <a:lnTo>
                    <a:pt x="392785" y="254012"/>
                  </a:lnTo>
                  <a:lnTo>
                    <a:pt x="416598" y="257771"/>
                  </a:lnTo>
                  <a:lnTo>
                    <a:pt x="445058" y="254381"/>
                  </a:lnTo>
                  <a:lnTo>
                    <a:pt x="466572" y="244208"/>
                  </a:lnTo>
                  <a:lnTo>
                    <a:pt x="477596" y="231648"/>
                  </a:lnTo>
                  <a:lnTo>
                    <a:pt x="481482" y="227228"/>
                  </a:lnTo>
                  <a:lnTo>
                    <a:pt x="490118" y="203428"/>
                  </a:lnTo>
                  <a:lnTo>
                    <a:pt x="495947" y="175387"/>
                  </a:lnTo>
                  <a:lnTo>
                    <a:pt x="497827" y="166357"/>
                  </a:lnTo>
                  <a:lnTo>
                    <a:pt x="515759" y="80162"/>
                  </a:lnTo>
                  <a:lnTo>
                    <a:pt x="517131" y="73533"/>
                  </a:lnTo>
                  <a:lnTo>
                    <a:pt x="521652" y="51854"/>
                  </a:lnTo>
                  <a:lnTo>
                    <a:pt x="521703" y="51574"/>
                  </a:lnTo>
                  <a:close/>
                </a:path>
                <a:path w="793114" h="257810">
                  <a:moveTo>
                    <a:pt x="589889" y="51562"/>
                  </a:moveTo>
                  <a:lnTo>
                    <a:pt x="543877" y="51562"/>
                  </a:lnTo>
                  <a:lnTo>
                    <a:pt x="512432" y="203415"/>
                  </a:lnTo>
                  <a:lnTo>
                    <a:pt x="558469" y="203415"/>
                  </a:lnTo>
                  <a:lnTo>
                    <a:pt x="589889" y="51562"/>
                  </a:lnTo>
                  <a:close/>
                </a:path>
                <a:path w="793114" h="257810">
                  <a:moveTo>
                    <a:pt x="674471" y="901"/>
                  </a:moveTo>
                  <a:lnTo>
                    <a:pt x="628434" y="901"/>
                  </a:lnTo>
                  <a:lnTo>
                    <a:pt x="586524" y="203415"/>
                  </a:lnTo>
                  <a:lnTo>
                    <a:pt x="632574" y="203415"/>
                  </a:lnTo>
                  <a:lnTo>
                    <a:pt x="674471" y="901"/>
                  </a:lnTo>
                  <a:close/>
                </a:path>
                <a:path w="793114" h="257810">
                  <a:moveTo>
                    <a:pt x="748284" y="901"/>
                  </a:moveTo>
                  <a:lnTo>
                    <a:pt x="702233" y="901"/>
                  </a:lnTo>
                  <a:lnTo>
                    <a:pt x="660323" y="203415"/>
                  </a:lnTo>
                  <a:lnTo>
                    <a:pt x="706348" y="203415"/>
                  </a:lnTo>
                  <a:lnTo>
                    <a:pt x="748284" y="901"/>
                  </a:lnTo>
                  <a:close/>
                </a:path>
                <a:path w="793114" h="257810">
                  <a:moveTo>
                    <a:pt x="771880" y="800"/>
                  </a:moveTo>
                  <a:lnTo>
                    <a:pt x="758063" y="800"/>
                  </a:lnTo>
                  <a:lnTo>
                    <a:pt x="757618" y="2997"/>
                  </a:lnTo>
                  <a:lnTo>
                    <a:pt x="763295" y="2997"/>
                  </a:lnTo>
                  <a:lnTo>
                    <a:pt x="759206" y="22796"/>
                  </a:lnTo>
                  <a:lnTo>
                    <a:pt x="761644" y="22796"/>
                  </a:lnTo>
                  <a:lnTo>
                    <a:pt x="765733" y="2997"/>
                  </a:lnTo>
                  <a:lnTo>
                    <a:pt x="771423" y="2997"/>
                  </a:lnTo>
                  <a:lnTo>
                    <a:pt x="771880" y="800"/>
                  </a:lnTo>
                  <a:close/>
                </a:path>
                <a:path w="793114" h="257810">
                  <a:moveTo>
                    <a:pt x="792886" y="800"/>
                  </a:moveTo>
                  <a:lnTo>
                    <a:pt x="788593" y="800"/>
                  </a:lnTo>
                  <a:lnTo>
                    <a:pt x="780186" y="19011"/>
                  </a:lnTo>
                  <a:lnTo>
                    <a:pt x="779437" y="21221"/>
                  </a:lnTo>
                  <a:lnTo>
                    <a:pt x="779564" y="19799"/>
                  </a:lnTo>
                  <a:lnTo>
                    <a:pt x="779627" y="18897"/>
                  </a:lnTo>
                  <a:lnTo>
                    <a:pt x="778827" y="800"/>
                  </a:lnTo>
                  <a:lnTo>
                    <a:pt x="774509" y="800"/>
                  </a:lnTo>
                  <a:lnTo>
                    <a:pt x="769962" y="22796"/>
                  </a:lnTo>
                  <a:lnTo>
                    <a:pt x="772401" y="22796"/>
                  </a:lnTo>
                  <a:lnTo>
                    <a:pt x="776338" y="3784"/>
                  </a:lnTo>
                  <a:lnTo>
                    <a:pt x="776478" y="2819"/>
                  </a:lnTo>
                  <a:lnTo>
                    <a:pt x="776668" y="1892"/>
                  </a:lnTo>
                  <a:lnTo>
                    <a:pt x="776744" y="3086"/>
                  </a:lnTo>
                  <a:lnTo>
                    <a:pt x="777646" y="22796"/>
                  </a:lnTo>
                  <a:lnTo>
                    <a:pt x="780554" y="22796"/>
                  </a:lnTo>
                  <a:lnTo>
                    <a:pt x="789635" y="3175"/>
                  </a:lnTo>
                  <a:lnTo>
                    <a:pt x="790155" y="1892"/>
                  </a:lnTo>
                  <a:lnTo>
                    <a:pt x="790079" y="2819"/>
                  </a:lnTo>
                  <a:lnTo>
                    <a:pt x="789838" y="3733"/>
                  </a:lnTo>
                  <a:lnTo>
                    <a:pt x="785888" y="22796"/>
                  </a:lnTo>
                  <a:lnTo>
                    <a:pt x="788327" y="22796"/>
                  </a:lnTo>
                  <a:lnTo>
                    <a:pt x="792886" y="800"/>
                  </a:lnTo>
                  <a:close/>
                </a:path>
              </a:pathLst>
            </a:custGeom>
            <a:solidFill>
              <a:srgbClr val="161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762725" y="2917556"/>
              <a:ext cx="342265" cy="130810"/>
            </a:xfrm>
            <a:custGeom>
              <a:avLst/>
              <a:gdLst/>
              <a:ahLst/>
              <a:cxnLst/>
              <a:rect l="l" t="t" r="r" b="b"/>
              <a:pathLst>
                <a:path w="342264" h="130810">
                  <a:moveTo>
                    <a:pt x="198126" y="0"/>
                  </a:moveTo>
                  <a:lnTo>
                    <a:pt x="151117" y="3180"/>
                  </a:lnTo>
                  <a:lnTo>
                    <a:pt x="89568" y="27602"/>
                  </a:lnTo>
                  <a:lnTo>
                    <a:pt x="44802" y="64242"/>
                  </a:lnTo>
                  <a:lnTo>
                    <a:pt x="15414" y="101967"/>
                  </a:lnTo>
                  <a:lnTo>
                    <a:pt x="0" y="129647"/>
                  </a:lnTo>
                  <a:lnTo>
                    <a:pt x="15354" y="129647"/>
                  </a:lnTo>
                  <a:lnTo>
                    <a:pt x="31040" y="105312"/>
                  </a:lnTo>
                  <a:lnTo>
                    <a:pt x="48174" y="84731"/>
                  </a:lnTo>
                  <a:lnTo>
                    <a:pt x="68103" y="68759"/>
                  </a:lnTo>
                  <a:lnTo>
                    <a:pt x="92176" y="58247"/>
                  </a:lnTo>
                  <a:lnTo>
                    <a:pt x="108654" y="55182"/>
                  </a:lnTo>
                  <a:lnTo>
                    <a:pt x="126193" y="56455"/>
                  </a:lnTo>
                  <a:lnTo>
                    <a:pt x="147676" y="63478"/>
                  </a:lnTo>
                  <a:lnTo>
                    <a:pt x="175983" y="77666"/>
                  </a:lnTo>
                  <a:lnTo>
                    <a:pt x="195450" y="89507"/>
                  </a:lnTo>
                  <a:lnTo>
                    <a:pt x="222359" y="105142"/>
                  </a:lnTo>
                  <a:lnTo>
                    <a:pt x="254652" y="119939"/>
                  </a:lnTo>
                  <a:lnTo>
                    <a:pt x="290271" y="129266"/>
                  </a:lnTo>
                  <a:lnTo>
                    <a:pt x="307305" y="130583"/>
                  </a:lnTo>
                  <a:lnTo>
                    <a:pt x="324115" y="130634"/>
                  </a:lnTo>
                  <a:lnTo>
                    <a:pt x="342061" y="129812"/>
                  </a:lnTo>
                  <a:lnTo>
                    <a:pt x="335697" y="90098"/>
                  </a:lnTo>
                  <a:lnTo>
                    <a:pt x="315039" y="55557"/>
                  </a:lnTo>
                  <a:lnTo>
                    <a:pt x="283170" y="27891"/>
                  </a:lnTo>
                  <a:lnTo>
                    <a:pt x="243172" y="8804"/>
                  </a:lnTo>
                  <a:lnTo>
                    <a:pt x="198126" y="0"/>
                  </a:lnTo>
                  <a:close/>
                </a:path>
              </a:pathLst>
            </a:custGeom>
            <a:solidFill>
              <a:srgbClr val="0081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/>
          <p:nvPr/>
        </p:nvSpPr>
        <p:spPr>
          <a:xfrm>
            <a:off x="5375889" y="3898023"/>
            <a:ext cx="1062990" cy="141605"/>
          </a:xfrm>
          <a:custGeom>
            <a:avLst/>
            <a:gdLst/>
            <a:ahLst/>
            <a:cxnLst/>
            <a:rect l="l" t="t" r="r" b="b"/>
            <a:pathLst>
              <a:path w="1062989" h="141604">
                <a:moveTo>
                  <a:pt x="13970" y="82702"/>
                </a:moveTo>
                <a:lnTo>
                  <a:pt x="0" y="82702"/>
                </a:lnTo>
                <a:lnTo>
                  <a:pt x="29" y="90665"/>
                </a:lnTo>
                <a:lnTo>
                  <a:pt x="18808" y="114554"/>
                </a:lnTo>
                <a:lnTo>
                  <a:pt x="25146" y="114554"/>
                </a:lnTo>
                <a:lnTo>
                  <a:pt x="35289" y="113060"/>
                </a:lnTo>
                <a:lnTo>
                  <a:pt x="42537" y="108581"/>
                </a:lnTo>
                <a:lnTo>
                  <a:pt x="46382" y="101981"/>
                </a:lnTo>
                <a:lnTo>
                  <a:pt x="22352" y="101981"/>
                </a:lnTo>
                <a:lnTo>
                  <a:pt x="20167" y="101422"/>
                </a:lnTo>
                <a:lnTo>
                  <a:pt x="16992" y="99187"/>
                </a:lnTo>
                <a:lnTo>
                  <a:pt x="15836" y="97231"/>
                </a:lnTo>
                <a:lnTo>
                  <a:pt x="14338" y="91643"/>
                </a:lnTo>
                <a:lnTo>
                  <a:pt x="14001" y="88061"/>
                </a:lnTo>
                <a:lnTo>
                  <a:pt x="13970" y="82702"/>
                </a:lnTo>
                <a:close/>
              </a:path>
              <a:path w="1062989" h="141604">
                <a:moveTo>
                  <a:pt x="32219" y="20955"/>
                </a:moveTo>
                <a:lnTo>
                  <a:pt x="15646" y="20955"/>
                </a:lnTo>
                <a:lnTo>
                  <a:pt x="9779" y="23101"/>
                </a:lnTo>
                <a:lnTo>
                  <a:pt x="2514" y="31661"/>
                </a:lnTo>
                <a:lnTo>
                  <a:pt x="698" y="36880"/>
                </a:lnTo>
                <a:lnTo>
                  <a:pt x="698" y="47586"/>
                </a:lnTo>
                <a:lnTo>
                  <a:pt x="18161" y="69570"/>
                </a:lnTo>
                <a:lnTo>
                  <a:pt x="22631" y="73012"/>
                </a:lnTo>
                <a:lnTo>
                  <a:pt x="25933" y="75768"/>
                </a:lnTo>
                <a:lnTo>
                  <a:pt x="28079" y="77812"/>
                </a:lnTo>
                <a:lnTo>
                  <a:pt x="30314" y="79768"/>
                </a:lnTo>
                <a:lnTo>
                  <a:pt x="31902" y="81775"/>
                </a:lnTo>
                <a:lnTo>
                  <a:pt x="32829" y="83820"/>
                </a:lnTo>
                <a:lnTo>
                  <a:pt x="33858" y="85775"/>
                </a:lnTo>
                <a:lnTo>
                  <a:pt x="34292" y="87731"/>
                </a:lnTo>
                <a:lnTo>
                  <a:pt x="34366" y="94386"/>
                </a:lnTo>
                <a:lnTo>
                  <a:pt x="33616" y="97231"/>
                </a:lnTo>
                <a:lnTo>
                  <a:pt x="32141" y="99187"/>
                </a:lnTo>
                <a:lnTo>
                  <a:pt x="30576" y="101116"/>
                </a:lnTo>
                <a:lnTo>
                  <a:pt x="28409" y="101981"/>
                </a:lnTo>
                <a:lnTo>
                  <a:pt x="46382" y="101981"/>
                </a:lnTo>
                <a:lnTo>
                  <a:pt x="46886" y="101116"/>
                </a:lnTo>
                <a:lnTo>
                  <a:pt x="48336" y="90665"/>
                </a:lnTo>
                <a:lnTo>
                  <a:pt x="48272" y="85775"/>
                </a:lnTo>
                <a:lnTo>
                  <a:pt x="47684" y="82702"/>
                </a:lnTo>
                <a:lnTo>
                  <a:pt x="47586" y="82194"/>
                </a:lnTo>
                <a:lnTo>
                  <a:pt x="46101" y="78930"/>
                </a:lnTo>
                <a:lnTo>
                  <a:pt x="44699" y="75768"/>
                </a:lnTo>
                <a:lnTo>
                  <a:pt x="22580" y="55880"/>
                </a:lnTo>
                <a:lnTo>
                  <a:pt x="20396" y="54152"/>
                </a:lnTo>
                <a:lnTo>
                  <a:pt x="14668" y="45262"/>
                </a:lnTo>
                <a:lnTo>
                  <a:pt x="14668" y="40043"/>
                </a:lnTo>
                <a:lnTo>
                  <a:pt x="15506" y="37719"/>
                </a:lnTo>
                <a:lnTo>
                  <a:pt x="18859" y="34366"/>
                </a:lnTo>
                <a:lnTo>
                  <a:pt x="21043" y="33528"/>
                </a:lnTo>
                <a:lnTo>
                  <a:pt x="45770" y="33528"/>
                </a:lnTo>
                <a:lnTo>
                  <a:pt x="38328" y="23469"/>
                </a:lnTo>
                <a:lnTo>
                  <a:pt x="32219" y="20955"/>
                </a:lnTo>
                <a:close/>
              </a:path>
              <a:path w="1062989" h="141604">
                <a:moveTo>
                  <a:pt x="45770" y="33528"/>
                </a:moveTo>
                <a:lnTo>
                  <a:pt x="27101" y="33528"/>
                </a:lnTo>
                <a:lnTo>
                  <a:pt x="29565" y="34734"/>
                </a:lnTo>
                <a:lnTo>
                  <a:pt x="31153" y="37160"/>
                </a:lnTo>
                <a:lnTo>
                  <a:pt x="32829" y="39484"/>
                </a:lnTo>
                <a:lnTo>
                  <a:pt x="33667" y="44005"/>
                </a:lnTo>
                <a:lnTo>
                  <a:pt x="33667" y="50711"/>
                </a:lnTo>
                <a:lnTo>
                  <a:pt x="47637" y="50711"/>
                </a:lnTo>
                <a:lnTo>
                  <a:pt x="47637" y="40932"/>
                </a:lnTo>
                <a:lnTo>
                  <a:pt x="45770" y="33528"/>
                </a:lnTo>
                <a:close/>
              </a:path>
              <a:path w="1062989" h="141604">
                <a:moveTo>
                  <a:pt x="63830" y="0"/>
                </a:moveTo>
                <a:lnTo>
                  <a:pt x="59550" y="0"/>
                </a:lnTo>
                <a:lnTo>
                  <a:pt x="57734" y="698"/>
                </a:lnTo>
                <a:lnTo>
                  <a:pt x="56248" y="2095"/>
                </a:lnTo>
                <a:lnTo>
                  <a:pt x="54749" y="3403"/>
                </a:lnTo>
                <a:lnTo>
                  <a:pt x="54013" y="5029"/>
                </a:lnTo>
                <a:lnTo>
                  <a:pt x="54013" y="8851"/>
                </a:lnTo>
                <a:lnTo>
                  <a:pt x="54749" y="10477"/>
                </a:lnTo>
                <a:lnTo>
                  <a:pt x="56248" y="11874"/>
                </a:lnTo>
                <a:lnTo>
                  <a:pt x="57823" y="13271"/>
                </a:lnTo>
                <a:lnTo>
                  <a:pt x="59639" y="13970"/>
                </a:lnTo>
                <a:lnTo>
                  <a:pt x="63741" y="13970"/>
                </a:lnTo>
                <a:lnTo>
                  <a:pt x="65506" y="13271"/>
                </a:lnTo>
                <a:lnTo>
                  <a:pt x="67005" y="11874"/>
                </a:lnTo>
                <a:lnTo>
                  <a:pt x="68580" y="10477"/>
                </a:lnTo>
                <a:lnTo>
                  <a:pt x="69380" y="8851"/>
                </a:lnTo>
                <a:lnTo>
                  <a:pt x="69380" y="5029"/>
                </a:lnTo>
                <a:lnTo>
                  <a:pt x="68630" y="3403"/>
                </a:lnTo>
                <a:lnTo>
                  <a:pt x="67144" y="2095"/>
                </a:lnTo>
                <a:lnTo>
                  <a:pt x="65646" y="698"/>
                </a:lnTo>
                <a:lnTo>
                  <a:pt x="63830" y="0"/>
                </a:lnTo>
                <a:close/>
              </a:path>
              <a:path w="1062989" h="141604">
                <a:moveTo>
                  <a:pt x="68681" y="22352"/>
                </a:moveTo>
                <a:lnTo>
                  <a:pt x="54711" y="22352"/>
                </a:lnTo>
                <a:lnTo>
                  <a:pt x="54711" y="113157"/>
                </a:lnTo>
                <a:lnTo>
                  <a:pt x="68681" y="113157"/>
                </a:lnTo>
                <a:lnTo>
                  <a:pt x="68681" y="22352"/>
                </a:lnTo>
                <a:close/>
              </a:path>
              <a:path w="1062989" h="141604">
                <a:moveTo>
                  <a:pt x="97510" y="20955"/>
                </a:moveTo>
                <a:lnTo>
                  <a:pt x="86702" y="20955"/>
                </a:lnTo>
                <a:lnTo>
                  <a:pt x="82232" y="23190"/>
                </a:lnTo>
                <a:lnTo>
                  <a:pt x="79629" y="27660"/>
                </a:lnTo>
                <a:lnTo>
                  <a:pt x="77025" y="32042"/>
                </a:lnTo>
                <a:lnTo>
                  <a:pt x="75717" y="39255"/>
                </a:lnTo>
                <a:lnTo>
                  <a:pt x="75726" y="96304"/>
                </a:lnTo>
                <a:lnTo>
                  <a:pt x="76924" y="102958"/>
                </a:lnTo>
                <a:lnTo>
                  <a:pt x="77025" y="103517"/>
                </a:lnTo>
                <a:lnTo>
                  <a:pt x="79629" y="107988"/>
                </a:lnTo>
                <a:lnTo>
                  <a:pt x="82149" y="112229"/>
                </a:lnTo>
                <a:lnTo>
                  <a:pt x="82232" y="112369"/>
                </a:lnTo>
                <a:lnTo>
                  <a:pt x="86702" y="114554"/>
                </a:lnTo>
                <a:lnTo>
                  <a:pt x="97510" y="114554"/>
                </a:lnTo>
                <a:lnTo>
                  <a:pt x="101092" y="113436"/>
                </a:lnTo>
                <a:lnTo>
                  <a:pt x="106591" y="108877"/>
                </a:lnTo>
                <a:lnTo>
                  <a:pt x="108686" y="106121"/>
                </a:lnTo>
                <a:lnTo>
                  <a:pt x="110083" y="102958"/>
                </a:lnTo>
                <a:lnTo>
                  <a:pt x="124090" y="102958"/>
                </a:lnTo>
                <a:lnTo>
                  <a:pt x="124090" y="101981"/>
                </a:lnTo>
                <a:lnTo>
                  <a:pt x="95834" y="101981"/>
                </a:lnTo>
                <a:lnTo>
                  <a:pt x="93408" y="100863"/>
                </a:lnTo>
                <a:lnTo>
                  <a:pt x="91922" y="98628"/>
                </a:lnTo>
                <a:lnTo>
                  <a:pt x="90436" y="96304"/>
                </a:lnTo>
                <a:lnTo>
                  <a:pt x="89687" y="92849"/>
                </a:lnTo>
                <a:lnTo>
                  <a:pt x="89687" y="42659"/>
                </a:lnTo>
                <a:lnTo>
                  <a:pt x="90436" y="39255"/>
                </a:lnTo>
                <a:lnTo>
                  <a:pt x="91922" y="37020"/>
                </a:lnTo>
                <a:lnTo>
                  <a:pt x="93294" y="34874"/>
                </a:lnTo>
                <a:lnTo>
                  <a:pt x="93408" y="34696"/>
                </a:lnTo>
                <a:lnTo>
                  <a:pt x="95834" y="33528"/>
                </a:lnTo>
                <a:lnTo>
                  <a:pt x="124065" y="33528"/>
                </a:lnTo>
                <a:lnTo>
                  <a:pt x="124064" y="32550"/>
                </a:lnTo>
                <a:lnTo>
                  <a:pt x="110083" y="32550"/>
                </a:lnTo>
                <a:lnTo>
                  <a:pt x="108686" y="29387"/>
                </a:lnTo>
                <a:lnTo>
                  <a:pt x="106591" y="26682"/>
                </a:lnTo>
                <a:lnTo>
                  <a:pt x="103797" y="24447"/>
                </a:lnTo>
                <a:lnTo>
                  <a:pt x="101092" y="22123"/>
                </a:lnTo>
                <a:lnTo>
                  <a:pt x="97510" y="20955"/>
                </a:lnTo>
                <a:close/>
              </a:path>
              <a:path w="1062989" h="141604">
                <a:moveTo>
                  <a:pt x="124090" y="102958"/>
                </a:moveTo>
                <a:lnTo>
                  <a:pt x="110083" y="102958"/>
                </a:lnTo>
                <a:lnTo>
                  <a:pt x="110083" y="104635"/>
                </a:lnTo>
                <a:lnTo>
                  <a:pt x="110223" y="105803"/>
                </a:lnTo>
                <a:lnTo>
                  <a:pt x="110312" y="106540"/>
                </a:lnTo>
                <a:lnTo>
                  <a:pt x="111252" y="110731"/>
                </a:lnTo>
                <a:lnTo>
                  <a:pt x="111950" y="112229"/>
                </a:lnTo>
                <a:lnTo>
                  <a:pt x="112877" y="113157"/>
                </a:lnTo>
                <a:lnTo>
                  <a:pt x="125450" y="113157"/>
                </a:lnTo>
                <a:lnTo>
                  <a:pt x="124802" y="111112"/>
                </a:lnTo>
                <a:lnTo>
                  <a:pt x="124371" y="109245"/>
                </a:lnTo>
                <a:lnTo>
                  <a:pt x="124332" y="108877"/>
                </a:lnTo>
                <a:lnTo>
                  <a:pt x="124237" y="107988"/>
                </a:lnTo>
                <a:lnTo>
                  <a:pt x="124134" y="106540"/>
                </a:lnTo>
                <a:lnTo>
                  <a:pt x="124090" y="102958"/>
                </a:lnTo>
                <a:close/>
              </a:path>
              <a:path w="1062989" h="141604">
                <a:moveTo>
                  <a:pt x="124065" y="33528"/>
                </a:moveTo>
                <a:lnTo>
                  <a:pt x="102819" y="33528"/>
                </a:lnTo>
                <a:lnTo>
                  <a:pt x="105524" y="34874"/>
                </a:lnTo>
                <a:lnTo>
                  <a:pt x="107289" y="37579"/>
                </a:lnTo>
                <a:lnTo>
                  <a:pt x="109156" y="40182"/>
                </a:lnTo>
                <a:lnTo>
                  <a:pt x="110083" y="43637"/>
                </a:lnTo>
                <a:lnTo>
                  <a:pt x="110083" y="91871"/>
                </a:lnTo>
                <a:lnTo>
                  <a:pt x="109156" y="95364"/>
                </a:lnTo>
                <a:lnTo>
                  <a:pt x="107289" y="98069"/>
                </a:lnTo>
                <a:lnTo>
                  <a:pt x="105524" y="100672"/>
                </a:lnTo>
                <a:lnTo>
                  <a:pt x="102819" y="101981"/>
                </a:lnTo>
                <a:lnTo>
                  <a:pt x="124090" y="101981"/>
                </a:lnTo>
                <a:lnTo>
                  <a:pt x="124065" y="33528"/>
                </a:lnTo>
                <a:close/>
              </a:path>
              <a:path w="1062989" h="141604">
                <a:moveTo>
                  <a:pt x="124053" y="1397"/>
                </a:moveTo>
                <a:lnTo>
                  <a:pt x="110083" y="1397"/>
                </a:lnTo>
                <a:lnTo>
                  <a:pt x="110083" y="32550"/>
                </a:lnTo>
                <a:lnTo>
                  <a:pt x="124064" y="32550"/>
                </a:lnTo>
                <a:lnTo>
                  <a:pt x="124053" y="1397"/>
                </a:lnTo>
                <a:close/>
              </a:path>
              <a:path w="1062989" h="141604">
                <a:moveTo>
                  <a:pt x="164617" y="20955"/>
                </a:moveTo>
                <a:lnTo>
                  <a:pt x="147764" y="20955"/>
                </a:lnTo>
                <a:lnTo>
                  <a:pt x="141566" y="23558"/>
                </a:lnTo>
                <a:lnTo>
                  <a:pt x="131787" y="82003"/>
                </a:lnTo>
                <a:lnTo>
                  <a:pt x="132154" y="89885"/>
                </a:lnTo>
                <a:lnTo>
                  <a:pt x="133254" y="96634"/>
                </a:lnTo>
                <a:lnTo>
                  <a:pt x="135000" y="101981"/>
                </a:lnTo>
                <a:lnTo>
                  <a:pt x="135088" y="102249"/>
                </a:lnTo>
                <a:lnTo>
                  <a:pt x="137655" y="106730"/>
                </a:lnTo>
                <a:lnTo>
                  <a:pt x="141566" y="111950"/>
                </a:lnTo>
                <a:lnTo>
                  <a:pt x="147764" y="114554"/>
                </a:lnTo>
                <a:lnTo>
                  <a:pt x="164617" y="114554"/>
                </a:lnTo>
                <a:lnTo>
                  <a:pt x="170675" y="111950"/>
                </a:lnTo>
                <a:lnTo>
                  <a:pt x="174396" y="106730"/>
                </a:lnTo>
                <a:lnTo>
                  <a:pt x="177874" y="101981"/>
                </a:lnTo>
                <a:lnTo>
                  <a:pt x="152603" y="101981"/>
                </a:lnTo>
                <a:lnTo>
                  <a:pt x="149948" y="100723"/>
                </a:lnTo>
                <a:lnTo>
                  <a:pt x="145757" y="69850"/>
                </a:lnTo>
                <a:lnTo>
                  <a:pt x="180124" y="69850"/>
                </a:lnTo>
                <a:lnTo>
                  <a:pt x="180124" y="60071"/>
                </a:lnTo>
                <a:lnTo>
                  <a:pt x="145757" y="60071"/>
                </a:lnTo>
                <a:lnTo>
                  <a:pt x="145757" y="44615"/>
                </a:lnTo>
                <a:lnTo>
                  <a:pt x="146596" y="39954"/>
                </a:lnTo>
                <a:lnTo>
                  <a:pt x="148272" y="37439"/>
                </a:lnTo>
                <a:lnTo>
                  <a:pt x="149948" y="34836"/>
                </a:lnTo>
                <a:lnTo>
                  <a:pt x="152603" y="33528"/>
                </a:lnTo>
                <a:lnTo>
                  <a:pt x="177874" y="33528"/>
                </a:lnTo>
                <a:lnTo>
                  <a:pt x="174396" y="28778"/>
                </a:lnTo>
                <a:lnTo>
                  <a:pt x="170675" y="23558"/>
                </a:lnTo>
                <a:lnTo>
                  <a:pt x="164617" y="20955"/>
                </a:lnTo>
                <a:close/>
              </a:path>
              <a:path w="1062989" h="141604">
                <a:moveTo>
                  <a:pt x="180124" y="77533"/>
                </a:moveTo>
                <a:lnTo>
                  <a:pt x="166154" y="77533"/>
                </a:lnTo>
                <a:lnTo>
                  <a:pt x="166154" y="90995"/>
                </a:lnTo>
                <a:lnTo>
                  <a:pt x="165366" y="95694"/>
                </a:lnTo>
                <a:lnTo>
                  <a:pt x="163779" y="98209"/>
                </a:lnTo>
                <a:lnTo>
                  <a:pt x="162293" y="100723"/>
                </a:lnTo>
                <a:lnTo>
                  <a:pt x="159778" y="101981"/>
                </a:lnTo>
                <a:lnTo>
                  <a:pt x="177874" y="101981"/>
                </a:lnTo>
                <a:lnTo>
                  <a:pt x="178219" y="101511"/>
                </a:lnTo>
                <a:lnTo>
                  <a:pt x="180124" y="93268"/>
                </a:lnTo>
                <a:lnTo>
                  <a:pt x="180124" y="77533"/>
                </a:lnTo>
                <a:close/>
              </a:path>
              <a:path w="1062989" h="141604">
                <a:moveTo>
                  <a:pt x="177874" y="33528"/>
                </a:moveTo>
                <a:lnTo>
                  <a:pt x="159677" y="33528"/>
                </a:lnTo>
                <a:lnTo>
                  <a:pt x="162223" y="34836"/>
                </a:lnTo>
                <a:lnTo>
                  <a:pt x="165366" y="39814"/>
                </a:lnTo>
                <a:lnTo>
                  <a:pt x="166154" y="44615"/>
                </a:lnTo>
                <a:lnTo>
                  <a:pt x="166154" y="60071"/>
                </a:lnTo>
                <a:lnTo>
                  <a:pt x="180124" y="60071"/>
                </a:lnTo>
                <a:lnTo>
                  <a:pt x="180124" y="42240"/>
                </a:lnTo>
                <a:lnTo>
                  <a:pt x="178219" y="33997"/>
                </a:lnTo>
                <a:lnTo>
                  <a:pt x="177874" y="33528"/>
                </a:lnTo>
                <a:close/>
              </a:path>
              <a:path w="1062989" h="141604">
                <a:moveTo>
                  <a:pt x="200456" y="82702"/>
                </a:moveTo>
                <a:lnTo>
                  <a:pt x="186499" y="82702"/>
                </a:lnTo>
                <a:lnTo>
                  <a:pt x="186528" y="90665"/>
                </a:lnTo>
                <a:lnTo>
                  <a:pt x="205308" y="114554"/>
                </a:lnTo>
                <a:lnTo>
                  <a:pt x="211632" y="114554"/>
                </a:lnTo>
                <a:lnTo>
                  <a:pt x="221784" y="113060"/>
                </a:lnTo>
                <a:lnTo>
                  <a:pt x="229034" y="108581"/>
                </a:lnTo>
                <a:lnTo>
                  <a:pt x="232881" y="101981"/>
                </a:lnTo>
                <a:lnTo>
                  <a:pt x="208838" y="101981"/>
                </a:lnTo>
                <a:lnTo>
                  <a:pt x="206654" y="101422"/>
                </a:lnTo>
                <a:lnTo>
                  <a:pt x="203492" y="99187"/>
                </a:lnTo>
                <a:lnTo>
                  <a:pt x="202323" y="97231"/>
                </a:lnTo>
                <a:lnTo>
                  <a:pt x="200837" y="91643"/>
                </a:lnTo>
                <a:lnTo>
                  <a:pt x="200488" y="88061"/>
                </a:lnTo>
                <a:lnTo>
                  <a:pt x="200456" y="82702"/>
                </a:lnTo>
                <a:close/>
              </a:path>
              <a:path w="1062989" h="141604">
                <a:moveTo>
                  <a:pt x="218719" y="20955"/>
                </a:moveTo>
                <a:lnTo>
                  <a:pt x="202133" y="20955"/>
                </a:lnTo>
                <a:lnTo>
                  <a:pt x="196265" y="23101"/>
                </a:lnTo>
                <a:lnTo>
                  <a:pt x="189014" y="31661"/>
                </a:lnTo>
                <a:lnTo>
                  <a:pt x="187185" y="36880"/>
                </a:lnTo>
                <a:lnTo>
                  <a:pt x="187185" y="47586"/>
                </a:lnTo>
                <a:lnTo>
                  <a:pt x="204647" y="69570"/>
                </a:lnTo>
                <a:lnTo>
                  <a:pt x="209118" y="73012"/>
                </a:lnTo>
                <a:lnTo>
                  <a:pt x="212432" y="75768"/>
                </a:lnTo>
                <a:lnTo>
                  <a:pt x="214579" y="77812"/>
                </a:lnTo>
                <a:lnTo>
                  <a:pt x="216801" y="79768"/>
                </a:lnTo>
                <a:lnTo>
                  <a:pt x="218389" y="81775"/>
                </a:lnTo>
                <a:lnTo>
                  <a:pt x="219316" y="83820"/>
                </a:lnTo>
                <a:lnTo>
                  <a:pt x="220345" y="85775"/>
                </a:lnTo>
                <a:lnTo>
                  <a:pt x="220779" y="87731"/>
                </a:lnTo>
                <a:lnTo>
                  <a:pt x="220853" y="94386"/>
                </a:lnTo>
                <a:lnTo>
                  <a:pt x="220116" y="97231"/>
                </a:lnTo>
                <a:lnTo>
                  <a:pt x="218634" y="99187"/>
                </a:lnTo>
                <a:lnTo>
                  <a:pt x="217063" y="101116"/>
                </a:lnTo>
                <a:lnTo>
                  <a:pt x="214896" y="101981"/>
                </a:lnTo>
                <a:lnTo>
                  <a:pt x="232881" y="101981"/>
                </a:lnTo>
                <a:lnTo>
                  <a:pt x="233385" y="101116"/>
                </a:lnTo>
                <a:lnTo>
                  <a:pt x="234835" y="90665"/>
                </a:lnTo>
                <a:lnTo>
                  <a:pt x="234772" y="85775"/>
                </a:lnTo>
                <a:lnTo>
                  <a:pt x="234183" y="82702"/>
                </a:lnTo>
                <a:lnTo>
                  <a:pt x="234086" y="82194"/>
                </a:lnTo>
                <a:lnTo>
                  <a:pt x="231187" y="75768"/>
                </a:lnTo>
                <a:lnTo>
                  <a:pt x="231101" y="75577"/>
                </a:lnTo>
                <a:lnTo>
                  <a:pt x="209080" y="55880"/>
                </a:lnTo>
                <a:lnTo>
                  <a:pt x="206883" y="54152"/>
                </a:lnTo>
                <a:lnTo>
                  <a:pt x="201168" y="45262"/>
                </a:lnTo>
                <a:lnTo>
                  <a:pt x="201168" y="40043"/>
                </a:lnTo>
                <a:lnTo>
                  <a:pt x="201993" y="37719"/>
                </a:lnTo>
                <a:lnTo>
                  <a:pt x="205346" y="34366"/>
                </a:lnTo>
                <a:lnTo>
                  <a:pt x="207543" y="33528"/>
                </a:lnTo>
                <a:lnTo>
                  <a:pt x="232270" y="33528"/>
                </a:lnTo>
                <a:lnTo>
                  <a:pt x="224815" y="23469"/>
                </a:lnTo>
                <a:lnTo>
                  <a:pt x="218719" y="20955"/>
                </a:lnTo>
                <a:close/>
              </a:path>
              <a:path w="1062989" h="141604">
                <a:moveTo>
                  <a:pt x="232270" y="33528"/>
                </a:moveTo>
                <a:lnTo>
                  <a:pt x="213601" y="33528"/>
                </a:lnTo>
                <a:lnTo>
                  <a:pt x="216065" y="34734"/>
                </a:lnTo>
                <a:lnTo>
                  <a:pt x="217652" y="37160"/>
                </a:lnTo>
                <a:lnTo>
                  <a:pt x="219316" y="39484"/>
                </a:lnTo>
                <a:lnTo>
                  <a:pt x="220167" y="44005"/>
                </a:lnTo>
                <a:lnTo>
                  <a:pt x="220167" y="50711"/>
                </a:lnTo>
                <a:lnTo>
                  <a:pt x="234124" y="50711"/>
                </a:lnTo>
                <a:lnTo>
                  <a:pt x="234124" y="40932"/>
                </a:lnTo>
                <a:lnTo>
                  <a:pt x="232270" y="33528"/>
                </a:lnTo>
                <a:close/>
              </a:path>
              <a:path w="1062989" h="141604">
                <a:moveTo>
                  <a:pt x="260718" y="34925"/>
                </a:moveTo>
                <a:lnTo>
                  <a:pt x="246748" y="34925"/>
                </a:lnTo>
                <a:lnTo>
                  <a:pt x="246785" y="90805"/>
                </a:lnTo>
                <a:lnTo>
                  <a:pt x="247177" y="95745"/>
                </a:lnTo>
                <a:lnTo>
                  <a:pt x="247218" y="96253"/>
                </a:lnTo>
                <a:lnTo>
                  <a:pt x="261366" y="113157"/>
                </a:lnTo>
                <a:lnTo>
                  <a:pt x="276085" y="113157"/>
                </a:lnTo>
                <a:lnTo>
                  <a:pt x="276085" y="100584"/>
                </a:lnTo>
                <a:lnTo>
                  <a:pt x="267246" y="100584"/>
                </a:lnTo>
                <a:lnTo>
                  <a:pt x="265239" y="99974"/>
                </a:lnTo>
                <a:lnTo>
                  <a:pt x="260718" y="87261"/>
                </a:lnTo>
                <a:lnTo>
                  <a:pt x="260718" y="34925"/>
                </a:lnTo>
                <a:close/>
              </a:path>
              <a:path w="1062989" h="141604">
                <a:moveTo>
                  <a:pt x="262813" y="1397"/>
                </a:moveTo>
                <a:lnTo>
                  <a:pt x="248843" y="1397"/>
                </a:lnTo>
                <a:lnTo>
                  <a:pt x="248913" y="6515"/>
                </a:lnTo>
                <a:lnTo>
                  <a:pt x="247954" y="10896"/>
                </a:lnTo>
                <a:lnTo>
                  <a:pt x="243865" y="18719"/>
                </a:lnTo>
                <a:lnTo>
                  <a:pt x="240880" y="21234"/>
                </a:lnTo>
                <a:lnTo>
                  <a:pt x="236969" y="22352"/>
                </a:lnTo>
                <a:lnTo>
                  <a:pt x="236969" y="34925"/>
                </a:lnTo>
                <a:lnTo>
                  <a:pt x="276085" y="34925"/>
                </a:lnTo>
                <a:lnTo>
                  <a:pt x="276085" y="22352"/>
                </a:lnTo>
                <a:lnTo>
                  <a:pt x="252336" y="22352"/>
                </a:lnTo>
                <a:lnTo>
                  <a:pt x="255320" y="21424"/>
                </a:lnTo>
                <a:lnTo>
                  <a:pt x="257784" y="18999"/>
                </a:lnTo>
                <a:lnTo>
                  <a:pt x="259740" y="15087"/>
                </a:lnTo>
                <a:lnTo>
                  <a:pt x="261785" y="11087"/>
                </a:lnTo>
                <a:lnTo>
                  <a:pt x="262813" y="6515"/>
                </a:lnTo>
                <a:lnTo>
                  <a:pt x="262813" y="1397"/>
                </a:lnTo>
                <a:close/>
              </a:path>
              <a:path w="1062989" h="141604">
                <a:moveTo>
                  <a:pt x="296367" y="22352"/>
                </a:moveTo>
                <a:lnTo>
                  <a:pt x="282397" y="22352"/>
                </a:lnTo>
                <a:lnTo>
                  <a:pt x="282397" y="113157"/>
                </a:lnTo>
                <a:lnTo>
                  <a:pt x="296367" y="113157"/>
                </a:lnTo>
                <a:lnTo>
                  <a:pt x="296367" y="46012"/>
                </a:lnTo>
                <a:lnTo>
                  <a:pt x="297446" y="42138"/>
                </a:lnTo>
                <a:lnTo>
                  <a:pt x="301726" y="35255"/>
                </a:lnTo>
                <a:lnTo>
                  <a:pt x="304469" y="33528"/>
                </a:lnTo>
                <a:lnTo>
                  <a:pt x="296367" y="33528"/>
                </a:lnTo>
                <a:lnTo>
                  <a:pt x="296367" y="22352"/>
                </a:lnTo>
                <a:close/>
              </a:path>
              <a:path w="1062989" h="141604">
                <a:moveTo>
                  <a:pt x="318350" y="20955"/>
                </a:moveTo>
                <a:lnTo>
                  <a:pt x="309689" y="20955"/>
                </a:lnTo>
                <a:lnTo>
                  <a:pt x="305968" y="22161"/>
                </a:lnTo>
                <a:lnTo>
                  <a:pt x="300189" y="27012"/>
                </a:lnTo>
                <a:lnTo>
                  <a:pt x="297954" y="29984"/>
                </a:lnTo>
                <a:lnTo>
                  <a:pt x="296367" y="33528"/>
                </a:lnTo>
                <a:lnTo>
                  <a:pt x="310807" y="33528"/>
                </a:lnTo>
                <a:lnTo>
                  <a:pt x="312813" y="34594"/>
                </a:lnTo>
                <a:lnTo>
                  <a:pt x="313829" y="36741"/>
                </a:lnTo>
                <a:lnTo>
                  <a:pt x="314858" y="38785"/>
                </a:lnTo>
                <a:lnTo>
                  <a:pt x="315366" y="42138"/>
                </a:lnTo>
                <a:lnTo>
                  <a:pt x="315366" y="52806"/>
                </a:lnTo>
                <a:lnTo>
                  <a:pt x="329336" y="52806"/>
                </a:lnTo>
                <a:lnTo>
                  <a:pt x="329336" y="42138"/>
                </a:lnTo>
                <a:lnTo>
                  <a:pt x="328917" y="36880"/>
                </a:lnTo>
                <a:lnTo>
                  <a:pt x="328198" y="33528"/>
                </a:lnTo>
                <a:lnTo>
                  <a:pt x="328079" y="32969"/>
                </a:lnTo>
                <a:lnTo>
                  <a:pt x="327342" y="28968"/>
                </a:lnTo>
                <a:lnTo>
                  <a:pt x="325843" y="25984"/>
                </a:lnTo>
                <a:lnTo>
                  <a:pt x="323608" y="24028"/>
                </a:lnTo>
                <a:lnTo>
                  <a:pt x="321475" y="21983"/>
                </a:lnTo>
                <a:lnTo>
                  <a:pt x="318350" y="20955"/>
                </a:lnTo>
                <a:close/>
              </a:path>
              <a:path w="1062989" h="141604">
                <a:moveTo>
                  <a:pt x="367068" y="20955"/>
                </a:moveTo>
                <a:lnTo>
                  <a:pt x="350215" y="20955"/>
                </a:lnTo>
                <a:lnTo>
                  <a:pt x="344017" y="23558"/>
                </a:lnTo>
                <a:lnTo>
                  <a:pt x="334238" y="82003"/>
                </a:lnTo>
                <a:lnTo>
                  <a:pt x="334605" y="89885"/>
                </a:lnTo>
                <a:lnTo>
                  <a:pt x="335705" y="96634"/>
                </a:lnTo>
                <a:lnTo>
                  <a:pt x="337451" y="101981"/>
                </a:lnTo>
                <a:lnTo>
                  <a:pt x="337539" y="102249"/>
                </a:lnTo>
                <a:lnTo>
                  <a:pt x="340106" y="106730"/>
                </a:lnTo>
                <a:lnTo>
                  <a:pt x="344017" y="111950"/>
                </a:lnTo>
                <a:lnTo>
                  <a:pt x="350215" y="114554"/>
                </a:lnTo>
                <a:lnTo>
                  <a:pt x="367068" y="114554"/>
                </a:lnTo>
                <a:lnTo>
                  <a:pt x="373126" y="111950"/>
                </a:lnTo>
                <a:lnTo>
                  <a:pt x="376847" y="106730"/>
                </a:lnTo>
                <a:lnTo>
                  <a:pt x="380325" y="101981"/>
                </a:lnTo>
                <a:lnTo>
                  <a:pt x="355053" y="101981"/>
                </a:lnTo>
                <a:lnTo>
                  <a:pt x="352399" y="100723"/>
                </a:lnTo>
                <a:lnTo>
                  <a:pt x="348208" y="69850"/>
                </a:lnTo>
                <a:lnTo>
                  <a:pt x="382574" y="69850"/>
                </a:lnTo>
                <a:lnTo>
                  <a:pt x="382574" y="60071"/>
                </a:lnTo>
                <a:lnTo>
                  <a:pt x="348208" y="60071"/>
                </a:lnTo>
                <a:lnTo>
                  <a:pt x="348208" y="44615"/>
                </a:lnTo>
                <a:lnTo>
                  <a:pt x="349046" y="39954"/>
                </a:lnTo>
                <a:lnTo>
                  <a:pt x="350723" y="37439"/>
                </a:lnTo>
                <a:lnTo>
                  <a:pt x="352399" y="34836"/>
                </a:lnTo>
                <a:lnTo>
                  <a:pt x="355053" y="33528"/>
                </a:lnTo>
                <a:lnTo>
                  <a:pt x="380325" y="33528"/>
                </a:lnTo>
                <a:lnTo>
                  <a:pt x="376847" y="28778"/>
                </a:lnTo>
                <a:lnTo>
                  <a:pt x="373126" y="23558"/>
                </a:lnTo>
                <a:lnTo>
                  <a:pt x="367068" y="20955"/>
                </a:lnTo>
                <a:close/>
              </a:path>
              <a:path w="1062989" h="141604">
                <a:moveTo>
                  <a:pt x="382574" y="77533"/>
                </a:moveTo>
                <a:lnTo>
                  <a:pt x="368604" y="77533"/>
                </a:lnTo>
                <a:lnTo>
                  <a:pt x="368604" y="90995"/>
                </a:lnTo>
                <a:lnTo>
                  <a:pt x="367817" y="95694"/>
                </a:lnTo>
                <a:lnTo>
                  <a:pt x="366229" y="98209"/>
                </a:lnTo>
                <a:lnTo>
                  <a:pt x="364744" y="100723"/>
                </a:lnTo>
                <a:lnTo>
                  <a:pt x="362229" y="101981"/>
                </a:lnTo>
                <a:lnTo>
                  <a:pt x="380325" y="101981"/>
                </a:lnTo>
                <a:lnTo>
                  <a:pt x="380669" y="101511"/>
                </a:lnTo>
                <a:lnTo>
                  <a:pt x="382574" y="93268"/>
                </a:lnTo>
                <a:lnTo>
                  <a:pt x="382574" y="77533"/>
                </a:lnTo>
                <a:close/>
              </a:path>
              <a:path w="1062989" h="141604">
                <a:moveTo>
                  <a:pt x="380325" y="33528"/>
                </a:moveTo>
                <a:lnTo>
                  <a:pt x="362140" y="33528"/>
                </a:lnTo>
                <a:lnTo>
                  <a:pt x="364687" y="34836"/>
                </a:lnTo>
                <a:lnTo>
                  <a:pt x="367817" y="39814"/>
                </a:lnTo>
                <a:lnTo>
                  <a:pt x="368604" y="44615"/>
                </a:lnTo>
                <a:lnTo>
                  <a:pt x="368604" y="60071"/>
                </a:lnTo>
                <a:lnTo>
                  <a:pt x="382574" y="60071"/>
                </a:lnTo>
                <a:lnTo>
                  <a:pt x="382574" y="42240"/>
                </a:lnTo>
                <a:lnTo>
                  <a:pt x="380669" y="33997"/>
                </a:lnTo>
                <a:lnTo>
                  <a:pt x="380325" y="33528"/>
                </a:lnTo>
                <a:close/>
              </a:path>
              <a:path w="1062989" h="141604">
                <a:moveTo>
                  <a:pt x="435734" y="33528"/>
                </a:moveTo>
                <a:lnTo>
                  <a:pt x="417156" y="33528"/>
                </a:lnTo>
                <a:lnTo>
                  <a:pt x="419481" y="34455"/>
                </a:lnTo>
                <a:lnTo>
                  <a:pt x="420966" y="36322"/>
                </a:lnTo>
                <a:lnTo>
                  <a:pt x="422554" y="38188"/>
                </a:lnTo>
                <a:lnTo>
                  <a:pt x="423341" y="41122"/>
                </a:lnTo>
                <a:lnTo>
                  <a:pt x="423341" y="48475"/>
                </a:lnTo>
                <a:lnTo>
                  <a:pt x="422186" y="51219"/>
                </a:lnTo>
                <a:lnTo>
                  <a:pt x="419862" y="53365"/>
                </a:lnTo>
                <a:lnTo>
                  <a:pt x="417614" y="55511"/>
                </a:lnTo>
                <a:lnTo>
                  <a:pt x="414121" y="57975"/>
                </a:lnTo>
                <a:lnTo>
                  <a:pt x="404812" y="63474"/>
                </a:lnTo>
                <a:lnTo>
                  <a:pt x="401091" y="65989"/>
                </a:lnTo>
                <a:lnTo>
                  <a:pt x="398195" y="68313"/>
                </a:lnTo>
                <a:lnTo>
                  <a:pt x="395312" y="70548"/>
                </a:lnTo>
                <a:lnTo>
                  <a:pt x="392798" y="73621"/>
                </a:lnTo>
                <a:lnTo>
                  <a:pt x="390652" y="77533"/>
                </a:lnTo>
                <a:lnTo>
                  <a:pt x="388607" y="81356"/>
                </a:lnTo>
                <a:lnTo>
                  <a:pt x="387578" y="86055"/>
                </a:lnTo>
                <a:lnTo>
                  <a:pt x="387578" y="99098"/>
                </a:lnTo>
                <a:lnTo>
                  <a:pt x="400532" y="114554"/>
                </a:lnTo>
                <a:lnTo>
                  <a:pt x="414223" y="114554"/>
                </a:lnTo>
                <a:lnTo>
                  <a:pt x="419989" y="110693"/>
                </a:lnTo>
                <a:lnTo>
                  <a:pt x="423341" y="102958"/>
                </a:lnTo>
                <a:lnTo>
                  <a:pt x="437380" y="102958"/>
                </a:lnTo>
                <a:lnTo>
                  <a:pt x="437362" y="101981"/>
                </a:lnTo>
                <a:lnTo>
                  <a:pt x="408165" y="101981"/>
                </a:lnTo>
                <a:lnTo>
                  <a:pt x="405599" y="100863"/>
                </a:lnTo>
                <a:lnTo>
                  <a:pt x="403936" y="98628"/>
                </a:lnTo>
                <a:lnTo>
                  <a:pt x="402348" y="96393"/>
                </a:lnTo>
                <a:lnTo>
                  <a:pt x="401548" y="93408"/>
                </a:lnTo>
                <a:lnTo>
                  <a:pt x="401548" y="85407"/>
                </a:lnTo>
                <a:lnTo>
                  <a:pt x="402717" y="81953"/>
                </a:lnTo>
                <a:lnTo>
                  <a:pt x="405041" y="79349"/>
                </a:lnTo>
                <a:lnTo>
                  <a:pt x="407377" y="76644"/>
                </a:lnTo>
                <a:lnTo>
                  <a:pt x="410679" y="73761"/>
                </a:lnTo>
                <a:lnTo>
                  <a:pt x="414959" y="70688"/>
                </a:lnTo>
                <a:lnTo>
                  <a:pt x="417296" y="69100"/>
                </a:lnTo>
                <a:lnTo>
                  <a:pt x="419112" y="67754"/>
                </a:lnTo>
                <a:lnTo>
                  <a:pt x="420408" y="66636"/>
                </a:lnTo>
                <a:lnTo>
                  <a:pt x="421716" y="65430"/>
                </a:lnTo>
                <a:lnTo>
                  <a:pt x="422694" y="64173"/>
                </a:lnTo>
                <a:lnTo>
                  <a:pt x="423341" y="62865"/>
                </a:lnTo>
                <a:lnTo>
                  <a:pt x="437324" y="62865"/>
                </a:lnTo>
                <a:lnTo>
                  <a:pt x="437273" y="39255"/>
                </a:lnTo>
                <a:lnTo>
                  <a:pt x="435734" y="33528"/>
                </a:lnTo>
                <a:close/>
              </a:path>
              <a:path w="1062989" h="141604">
                <a:moveTo>
                  <a:pt x="437380" y="102958"/>
                </a:moveTo>
                <a:lnTo>
                  <a:pt x="423341" y="102958"/>
                </a:lnTo>
                <a:lnTo>
                  <a:pt x="423373" y="104775"/>
                </a:lnTo>
                <a:lnTo>
                  <a:pt x="423583" y="106311"/>
                </a:lnTo>
                <a:lnTo>
                  <a:pt x="424510" y="110223"/>
                </a:lnTo>
                <a:lnTo>
                  <a:pt x="425208" y="111848"/>
                </a:lnTo>
                <a:lnTo>
                  <a:pt x="426135" y="113157"/>
                </a:lnTo>
                <a:lnTo>
                  <a:pt x="438708" y="113157"/>
                </a:lnTo>
                <a:lnTo>
                  <a:pt x="438074" y="110693"/>
                </a:lnTo>
                <a:lnTo>
                  <a:pt x="437669" y="108686"/>
                </a:lnTo>
                <a:lnTo>
                  <a:pt x="437451" y="106870"/>
                </a:lnTo>
                <a:lnTo>
                  <a:pt x="437380" y="102958"/>
                </a:lnTo>
                <a:close/>
              </a:path>
              <a:path w="1062989" h="141604">
                <a:moveTo>
                  <a:pt x="437324" y="62865"/>
                </a:moveTo>
                <a:lnTo>
                  <a:pt x="423341" y="62865"/>
                </a:lnTo>
                <a:lnTo>
                  <a:pt x="423341" y="91782"/>
                </a:lnTo>
                <a:lnTo>
                  <a:pt x="422783" y="93929"/>
                </a:lnTo>
                <a:lnTo>
                  <a:pt x="421487" y="96164"/>
                </a:lnTo>
                <a:lnTo>
                  <a:pt x="419430" y="98488"/>
                </a:lnTo>
                <a:lnTo>
                  <a:pt x="418254" y="99885"/>
                </a:lnTo>
                <a:lnTo>
                  <a:pt x="417361" y="100863"/>
                </a:lnTo>
                <a:lnTo>
                  <a:pt x="414870" y="101981"/>
                </a:lnTo>
                <a:lnTo>
                  <a:pt x="437362" y="101981"/>
                </a:lnTo>
                <a:lnTo>
                  <a:pt x="437324" y="62865"/>
                </a:lnTo>
                <a:close/>
              </a:path>
              <a:path w="1062989" h="141604">
                <a:moveTo>
                  <a:pt x="422465" y="20955"/>
                </a:moveTo>
                <a:lnTo>
                  <a:pt x="405231" y="20955"/>
                </a:lnTo>
                <a:lnTo>
                  <a:pt x="398995" y="23418"/>
                </a:lnTo>
                <a:lnTo>
                  <a:pt x="391629" y="33197"/>
                </a:lnTo>
                <a:lnTo>
                  <a:pt x="389813" y="40182"/>
                </a:lnTo>
                <a:lnTo>
                  <a:pt x="389813" y="51409"/>
                </a:lnTo>
                <a:lnTo>
                  <a:pt x="403783" y="51409"/>
                </a:lnTo>
                <a:lnTo>
                  <a:pt x="403783" y="42887"/>
                </a:lnTo>
                <a:lnTo>
                  <a:pt x="404578" y="39446"/>
                </a:lnTo>
                <a:lnTo>
                  <a:pt x="404622" y="39255"/>
                </a:lnTo>
                <a:lnTo>
                  <a:pt x="406298" y="37020"/>
                </a:lnTo>
                <a:lnTo>
                  <a:pt x="407987" y="34696"/>
                </a:lnTo>
                <a:lnTo>
                  <a:pt x="410540" y="33528"/>
                </a:lnTo>
                <a:lnTo>
                  <a:pt x="435734" y="33528"/>
                </a:lnTo>
                <a:lnTo>
                  <a:pt x="435645" y="33197"/>
                </a:lnTo>
                <a:lnTo>
                  <a:pt x="435546" y="32829"/>
                </a:lnTo>
                <a:lnTo>
                  <a:pt x="428538" y="23418"/>
                </a:lnTo>
                <a:lnTo>
                  <a:pt x="428697" y="23418"/>
                </a:lnTo>
                <a:lnTo>
                  <a:pt x="422465" y="20955"/>
                </a:lnTo>
                <a:close/>
              </a:path>
              <a:path w="1062989" h="141604">
                <a:moveTo>
                  <a:pt x="459676" y="22352"/>
                </a:moveTo>
                <a:lnTo>
                  <a:pt x="445706" y="22352"/>
                </a:lnTo>
                <a:lnTo>
                  <a:pt x="445706" y="113157"/>
                </a:lnTo>
                <a:lnTo>
                  <a:pt x="459676" y="113157"/>
                </a:lnTo>
                <a:lnTo>
                  <a:pt x="459676" y="43637"/>
                </a:lnTo>
                <a:lnTo>
                  <a:pt x="460514" y="40182"/>
                </a:lnTo>
                <a:lnTo>
                  <a:pt x="462191" y="37579"/>
                </a:lnTo>
                <a:lnTo>
                  <a:pt x="463867" y="34874"/>
                </a:lnTo>
                <a:lnTo>
                  <a:pt x="466331" y="33528"/>
                </a:lnTo>
                <a:lnTo>
                  <a:pt x="521553" y="33528"/>
                </a:lnTo>
                <a:lnTo>
                  <a:pt x="521521" y="33388"/>
                </a:lnTo>
                <a:lnTo>
                  <a:pt x="490131" y="33388"/>
                </a:lnTo>
                <a:lnTo>
                  <a:pt x="490039" y="32969"/>
                </a:lnTo>
                <a:lnTo>
                  <a:pt x="489947" y="32550"/>
                </a:lnTo>
                <a:lnTo>
                  <a:pt x="459676" y="32550"/>
                </a:lnTo>
                <a:lnTo>
                  <a:pt x="459676" y="22352"/>
                </a:lnTo>
                <a:close/>
              </a:path>
              <a:path w="1062989" h="141604">
                <a:moveTo>
                  <a:pt x="497903" y="33528"/>
                </a:moveTo>
                <a:lnTo>
                  <a:pt x="472389" y="33528"/>
                </a:lnTo>
                <a:lnTo>
                  <a:pt x="474345" y="34645"/>
                </a:lnTo>
                <a:lnTo>
                  <a:pt x="475510" y="36969"/>
                </a:lnTo>
                <a:lnTo>
                  <a:pt x="476669" y="39116"/>
                </a:lnTo>
                <a:lnTo>
                  <a:pt x="477253" y="42418"/>
                </a:lnTo>
                <a:lnTo>
                  <a:pt x="477278" y="113157"/>
                </a:lnTo>
                <a:lnTo>
                  <a:pt x="491248" y="113157"/>
                </a:lnTo>
                <a:lnTo>
                  <a:pt x="491248" y="43637"/>
                </a:lnTo>
                <a:lnTo>
                  <a:pt x="492086" y="40182"/>
                </a:lnTo>
                <a:lnTo>
                  <a:pt x="493763" y="37579"/>
                </a:lnTo>
                <a:lnTo>
                  <a:pt x="495439" y="34874"/>
                </a:lnTo>
                <a:lnTo>
                  <a:pt x="497903" y="33528"/>
                </a:lnTo>
                <a:close/>
              </a:path>
              <a:path w="1062989" h="141604">
                <a:moveTo>
                  <a:pt x="521553" y="33528"/>
                </a:moveTo>
                <a:lnTo>
                  <a:pt x="503961" y="33528"/>
                </a:lnTo>
                <a:lnTo>
                  <a:pt x="505917" y="34645"/>
                </a:lnTo>
                <a:lnTo>
                  <a:pt x="507082" y="36969"/>
                </a:lnTo>
                <a:lnTo>
                  <a:pt x="508241" y="39116"/>
                </a:lnTo>
                <a:lnTo>
                  <a:pt x="508826" y="42418"/>
                </a:lnTo>
                <a:lnTo>
                  <a:pt x="508850" y="113157"/>
                </a:lnTo>
                <a:lnTo>
                  <a:pt x="522820" y="113157"/>
                </a:lnTo>
                <a:lnTo>
                  <a:pt x="522820" y="42418"/>
                </a:lnTo>
                <a:lnTo>
                  <a:pt x="522403" y="37579"/>
                </a:lnTo>
                <a:lnTo>
                  <a:pt x="522351" y="36969"/>
                </a:lnTo>
                <a:lnTo>
                  <a:pt x="521553" y="33528"/>
                </a:lnTo>
                <a:close/>
              </a:path>
              <a:path w="1062989" h="141604">
                <a:moveTo>
                  <a:pt x="511403" y="20955"/>
                </a:moveTo>
                <a:lnTo>
                  <a:pt x="503212" y="20955"/>
                </a:lnTo>
                <a:lnTo>
                  <a:pt x="499719" y="22123"/>
                </a:lnTo>
                <a:lnTo>
                  <a:pt x="496836" y="24447"/>
                </a:lnTo>
                <a:lnTo>
                  <a:pt x="493941" y="26682"/>
                </a:lnTo>
                <a:lnTo>
                  <a:pt x="491705" y="29667"/>
                </a:lnTo>
                <a:lnTo>
                  <a:pt x="490131" y="33388"/>
                </a:lnTo>
                <a:lnTo>
                  <a:pt x="521521" y="33388"/>
                </a:lnTo>
                <a:lnTo>
                  <a:pt x="520749" y="29667"/>
                </a:lnTo>
                <a:lnTo>
                  <a:pt x="520653" y="29197"/>
                </a:lnTo>
                <a:lnTo>
                  <a:pt x="520585" y="28867"/>
                </a:lnTo>
                <a:lnTo>
                  <a:pt x="519120" y="25984"/>
                </a:lnTo>
                <a:lnTo>
                  <a:pt x="519049" y="25844"/>
                </a:lnTo>
                <a:lnTo>
                  <a:pt x="514796" y="22123"/>
                </a:lnTo>
                <a:lnTo>
                  <a:pt x="515197" y="22123"/>
                </a:lnTo>
                <a:lnTo>
                  <a:pt x="511403" y="20955"/>
                </a:lnTo>
                <a:close/>
              </a:path>
              <a:path w="1062989" h="141604">
                <a:moveTo>
                  <a:pt x="479933" y="20955"/>
                </a:moveTo>
                <a:lnTo>
                  <a:pt x="471639" y="20955"/>
                </a:lnTo>
                <a:lnTo>
                  <a:pt x="468174" y="22123"/>
                </a:lnTo>
                <a:lnTo>
                  <a:pt x="462927" y="26454"/>
                </a:lnTo>
                <a:lnTo>
                  <a:pt x="460971" y="29197"/>
                </a:lnTo>
                <a:lnTo>
                  <a:pt x="459676" y="32550"/>
                </a:lnTo>
                <a:lnTo>
                  <a:pt x="489947" y="32550"/>
                </a:lnTo>
                <a:lnTo>
                  <a:pt x="489314" y="29667"/>
                </a:lnTo>
                <a:lnTo>
                  <a:pt x="489210" y="29197"/>
                </a:lnTo>
                <a:lnTo>
                  <a:pt x="489069" y="28867"/>
                </a:lnTo>
                <a:lnTo>
                  <a:pt x="487616" y="25984"/>
                </a:lnTo>
                <a:lnTo>
                  <a:pt x="485381" y="24028"/>
                </a:lnTo>
                <a:lnTo>
                  <a:pt x="483298" y="22123"/>
                </a:lnTo>
                <a:lnTo>
                  <a:pt x="483582" y="22123"/>
                </a:lnTo>
                <a:lnTo>
                  <a:pt x="479933" y="20955"/>
                </a:lnTo>
                <a:close/>
              </a:path>
              <a:path w="1062989" h="141604">
                <a:moveTo>
                  <a:pt x="543026" y="82702"/>
                </a:moveTo>
                <a:lnTo>
                  <a:pt x="529056" y="82702"/>
                </a:lnTo>
                <a:lnTo>
                  <a:pt x="529085" y="90665"/>
                </a:lnTo>
                <a:lnTo>
                  <a:pt x="547865" y="114554"/>
                </a:lnTo>
                <a:lnTo>
                  <a:pt x="554202" y="114554"/>
                </a:lnTo>
                <a:lnTo>
                  <a:pt x="564346" y="113060"/>
                </a:lnTo>
                <a:lnTo>
                  <a:pt x="571593" y="108581"/>
                </a:lnTo>
                <a:lnTo>
                  <a:pt x="575439" y="101981"/>
                </a:lnTo>
                <a:lnTo>
                  <a:pt x="551408" y="101981"/>
                </a:lnTo>
                <a:lnTo>
                  <a:pt x="549224" y="101422"/>
                </a:lnTo>
                <a:lnTo>
                  <a:pt x="546049" y="99187"/>
                </a:lnTo>
                <a:lnTo>
                  <a:pt x="544893" y="97231"/>
                </a:lnTo>
                <a:lnTo>
                  <a:pt x="543407" y="91643"/>
                </a:lnTo>
                <a:lnTo>
                  <a:pt x="543058" y="88061"/>
                </a:lnTo>
                <a:lnTo>
                  <a:pt x="543026" y="82702"/>
                </a:lnTo>
                <a:close/>
              </a:path>
              <a:path w="1062989" h="141604">
                <a:moveTo>
                  <a:pt x="561276" y="20955"/>
                </a:moveTo>
                <a:lnTo>
                  <a:pt x="544703" y="20955"/>
                </a:lnTo>
                <a:lnTo>
                  <a:pt x="538835" y="23101"/>
                </a:lnTo>
                <a:lnTo>
                  <a:pt x="531571" y="31661"/>
                </a:lnTo>
                <a:lnTo>
                  <a:pt x="529755" y="36880"/>
                </a:lnTo>
                <a:lnTo>
                  <a:pt x="529755" y="47586"/>
                </a:lnTo>
                <a:lnTo>
                  <a:pt x="547217" y="69570"/>
                </a:lnTo>
                <a:lnTo>
                  <a:pt x="551688" y="73012"/>
                </a:lnTo>
                <a:lnTo>
                  <a:pt x="554990" y="75768"/>
                </a:lnTo>
                <a:lnTo>
                  <a:pt x="557136" y="77812"/>
                </a:lnTo>
                <a:lnTo>
                  <a:pt x="559371" y="79768"/>
                </a:lnTo>
                <a:lnTo>
                  <a:pt x="560959" y="81775"/>
                </a:lnTo>
                <a:lnTo>
                  <a:pt x="561886" y="83820"/>
                </a:lnTo>
                <a:lnTo>
                  <a:pt x="562914" y="85775"/>
                </a:lnTo>
                <a:lnTo>
                  <a:pt x="563349" y="87731"/>
                </a:lnTo>
                <a:lnTo>
                  <a:pt x="563422" y="94386"/>
                </a:lnTo>
                <a:lnTo>
                  <a:pt x="562686" y="97231"/>
                </a:lnTo>
                <a:lnTo>
                  <a:pt x="561187" y="99187"/>
                </a:lnTo>
                <a:lnTo>
                  <a:pt x="559633" y="101116"/>
                </a:lnTo>
                <a:lnTo>
                  <a:pt x="557466" y="101981"/>
                </a:lnTo>
                <a:lnTo>
                  <a:pt x="575439" y="101981"/>
                </a:lnTo>
                <a:lnTo>
                  <a:pt x="575942" y="101116"/>
                </a:lnTo>
                <a:lnTo>
                  <a:pt x="577392" y="90665"/>
                </a:lnTo>
                <a:lnTo>
                  <a:pt x="577329" y="85775"/>
                </a:lnTo>
                <a:lnTo>
                  <a:pt x="576740" y="82702"/>
                </a:lnTo>
                <a:lnTo>
                  <a:pt x="576643" y="82194"/>
                </a:lnTo>
                <a:lnTo>
                  <a:pt x="575157" y="78930"/>
                </a:lnTo>
                <a:lnTo>
                  <a:pt x="573756" y="75768"/>
                </a:lnTo>
                <a:lnTo>
                  <a:pt x="551637" y="55880"/>
                </a:lnTo>
                <a:lnTo>
                  <a:pt x="549452" y="54152"/>
                </a:lnTo>
                <a:lnTo>
                  <a:pt x="543725" y="45262"/>
                </a:lnTo>
                <a:lnTo>
                  <a:pt x="543725" y="40043"/>
                </a:lnTo>
                <a:lnTo>
                  <a:pt x="544563" y="37719"/>
                </a:lnTo>
                <a:lnTo>
                  <a:pt x="547916" y="34366"/>
                </a:lnTo>
                <a:lnTo>
                  <a:pt x="550100" y="33528"/>
                </a:lnTo>
                <a:lnTo>
                  <a:pt x="574840" y="33528"/>
                </a:lnTo>
                <a:lnTo>
                  <a:pt x="567385" y="23469"/>
                </a:lnTo>
                <a:lnTo>
                  <a:pt x="561276" y="20955"/>
                </a:lnTo>
                <a:close/>
              </a:path>
              <a:path w="1062989" h="141604">
                <a:moveTo>
                  <a:pt x="574840" y="33528"/>
                </a:moveTo>
                <a:lnTo>
                  <a:pt x="556158" y="33528"/>
                </a:lnTo>
                <a:lnTo>
                  <a:pt x="558634" y="34734"/>
                </a:lnTo>
                <a:lnTo>
                  <a:pt x="560209" y="37160"/>
                </a:lnTo>
                <a:lnTo>
                  <a:pt x="561886" y="39484"/>
                </a:lnTo>
                <a:lnTo>
                  <a:pt x="562724" y="44005"/>
                </a:lnTo>
                <a:lnTo>
                  <a:pt x="562724" y="50711"/>
                </a:lnTo>
                <a:lnTo>
                  <a:pt x="576694" y="50711"/>
                </a:lnTo>
                <a:lnTo>
                  <a:pt x="576694" y="40932"/>
                </a:lnTo>
                <a:lnTo>
                  <a:pt x="574840" y="33528"/>
                </a:lnTo>
                <a:close/>
              </a:path>
              <a:path w="1062989" h="141604">
                <a:moveTo>
                  <a:pt x="633349" y="0"/>
                </a:moveTo>
                <a:lnTo>
                  <a:pt x="625932" y="0"/>
                </a:lnTo>
                <a:lnTo>
                  <a:pt x="584441" y="114554"/>
                </a:lnTo>
                <a:lnTo>
                  <a:pt x="591858" y="114554"/>
                </a:lnTo>
                <a:lnTo>
                  <a:pt x="633349" y="0"/>
                </a:lnTo>
                <a:close/>
              </a:path>
              <a:path w="1062989" h="141604">
                <a:moveTo>
                  <a:pt x="688527" y="33528"/>
                </a:moveTo>
                <a:lnTo>
                  <a:pt x="669950" y="33528"/>
                </a:lnTo>
                <a:lnTo>
                  <a:pt x="672274" y="34455"/>
                </a:lnTo>
                <a:lnTo>
                  <a:pt x="673773" y="36322"/>
                </a:lnTo>
                <a:lnTo>
                  <a:pt x="675347" y="38188"/>
                </a:lnTo>
                <a:lnTo>
                  <a:pt x="676148" y="41122"/>
                </a:lnTo>
                <a:lnTo>
                  <a:pt x="676148" y="48475"/>
                </a:lnTo>
                <a:lnTo>
                  <a:pt x="674979" y="51219"/>
                </a:lnTo>
                <a:lnTo>
                  <a:pt x="672655" y="53365"/>
                </a:lnTo>
                <a:lnTo>
                  <a:pt x="670420" y="55511"/>
                </a:lnTo>
                <a:lnTo>
                  <a:pt x="666927" y="57975"/>
                </a:lnTo>
                <a:lnTo>
                  <a:pt x="657606" y="63474"/>
                </a:lnTo>
                <a:lnTo>
                  <a:pt x="653884" y="65989"/>
                </a:lnTo>
                <a:lnTo>
                  <a:pt x="651002" y="68313"/>
                </a:lnTo>
                <a:lnTo>
                  <a:pt x="648106" y="70548"/>
                </a:lnTo>
                <a:lnTo>
                  <a:pt x="645591" y="73621"/>
                </a:lnTo>
                <a:lnTo>
                  <a:pt x="641400" y="81356"/>
                </a:lnTo>
                <a:lnTo>
                  <a:pt x="640384" y="86055"/>
                </a:lnTo>
                <a:lnTo>
                  <a:pt x="640384" y="99098"/>
                </a:lnTo>
                <a:lnTo>
                  <a:pt x="641993" y="104546"/>
                </a:lnTo>
                <a:lnTo>
                  <a:pt x="642061" y="104775"/>
                </a:lnTo>
                <a:lnTo>
                  <a:pt x="645294" y="108546"/>
                </a:lnTo>
                <a:lnTo>
                  <a:pt x="648855" y="112598"/>
                </a:lnTo>
                <a:lnTo>
                  <a:pt x="653326" y="114554"/>
                </a:lnTo>
                <a:lnTo>
                  <a:pt x="667016" y="114554"/>
                </a:lnTo>
                <a:lnTo>
                  <a:pt x="672795" y="110693"/>
                </a:lnTo>
                <a:lnTo>
                  <a:pt x="676148" y="102958"/>
                </a:lnTo>
                <a:lnTo>
                  <a:pt x="690140" y="102958"/>
                </a:lnTo>
                <a:lnTo>
                  <a:pt x="690133" y="101981"/>
                </a:lnTo>
                <a:lnTo>
                  <a:pt x="660958" y="101981"/>
                </a:lnTo>
                <a:lnTo>
                  <a:pt x="658406" y="100863"/>
                </a:lnTo>
                <a:lnTo>
                  <a:pt x="656729" y="98628"/>
                </a:lnTo>
                <a:lnTo>
                  <a:pt x="655142" y="96393"/>
                </a:lnTo>
                <a:lnTo>
                  <a:pt x="654354" y="93408"/>
                </a:lnTo>
                <a:lnTo>
                  <a:pt x="654354" y="85407"/>
                </a:lnTo>
                <a:lnTo>
                  <a:pt x="655523" y="81953"/>
                </a:lnTo>
                <a:lnTo>
                  <a:pt x="657847" y="79349"/>
                </a:lnTo>
                <a:lnTo>
                  <a:pt x="660171" y="76644"/>
                </a:lnTo>
                <a:lnTo>
                  <a:pt x="663473" y="73761"/>
                </a:lnTo>
                <a:lnTo>
                  <a:pt x="667766" y="70688"/>
                </a:lnTo>
                <a:lnTo>
                  <a:pt x="670090" y="69100"/>
                </a:lnTo>
                <a:lnTo>
                  <a:pt x="671906" y="67754"/>
                </a:lnTo>
                <a:lnTo>
                  <a:pt x="673214" y="66636"/>
                </a:lnTo>
                <a:lnTo>
                  <a:pt x="674522" y="65430"/>
                </a:lnTo>
                <a:lnTo>
                  <a:pt x="675500" y="64173"/>
                </a:lnTo>
                <a:lnTo>
                  <a:pt x="676148" y="62865"/>
                </a:lnTo>
                <a:lnTo>
                  <a:pt x="690118" y="62865"/>
                </a:lnTo>
                <a:lnTo>
                  <a:pt x="690066" y="39255"/>
                </a:lnTo>
                <a:lnTo>
                  <a:pt x="688527" y="33528"/>
                </a:lnTo>
                <a:close/>
              </a:path>
              <a:path w="1062989" h="141604">
                <a:moveTo>
                  <a:pt x="690140" y="102958"/>
                </a:moveTo>
                <a:lnTo>
                  <a:pt x="676148" y="102958"/>
                </a:lnTo>
                <a:lnTo>
                  <a:pt x="676220" y="105105"/>
                </a:lnTo>
                <a:lnTo>
                  <a:pt x="676376" y="106311"/>
                </a:lnTo>
                <a:lnTo>
                  <a:pt x="677316" y="110223"/>
                </a:lnTo>
                <a:lnTo>
                  <a:pt x="678002" y="111848"/>
                </a:lnTo>
                <a:lnTo>
                  <a:pt x="678942" y="113157"/>
                </a:lnTo>
                <a:lnTo>
                  <a:pt x="691515" y="113157"/>
                </a:lnTo>
                <a:lnTo>
                  <a:pt x="690867" y="110693"/>
                </a:lnTo>
                <a:lnTo>
                  <a:pt x="690475" y="108686"/>
                </a:lnTo>
                <a:lnTo>
                  <a:pt x="690257" y="106870"/>
                </a:lnTo>
                <a:lnTo>
                  <a:pt x="690140" y="102958"/>
                </a:lnTo>
                <a:close/>
              </a:path>
              <a:path w="1062989" h="141604">
                <a:moveTo>
                  <a:pt x="690118" y="62865"/>
                </a:moveTo>
                <a:lnTo>
                  <a:pt x="676148" y="62865"/>
                </a:lnTo>
                <a:lnTo>
                  <a:pt x="676148" y="91782"/>
                </a:lnTo>
                <a:lnTo>
                  <a:pt x="675589" y="93929"/>
                </a:lnTo>
                <a:lnTo>
                  <a:pt x="674281" y="96164"/>
                </a:lnTo>
                <a:lnTo>
                  <a:pt x="672236" y="98488"/>
                </a:lnTo>
                <a:lnTo>
                  <a:pt x="671060" y="99885"/>
                </a:lnTo>
                <a:lnTo>
                  <a:pt x="670167" y="100863"/>
                </a:lnTo>
                <a:lnTo>
                  <a:pt x="667677" y="101981"/>
                </a:lnTo>
                <a:lnTo>
                  <a:pt x="690133" y="101981"/>
                </a:lnTo>
                <a:lnTo>
                  <a:pt x="690118" y="62865"/>
                </a:lnTo>
                <a:close/>
              </a:path>
              <a:path w="1062989" h="141604">
                <a:moveTo>
                  <a:pt x="675259" y="20955"/>
                </a:moveTo>
                <a:lnTo>
                  <a:pt x="658037" y="20955"/>
                </a:lnTo>
                <a:lnTo>
                  <a:pt x="651789" y="23418"/>
                </a:lnTo>
                <a:lnTo>
                  <a:pt x="644436" y="33197"/>
                </a:lnTo>
                <a:lnTo>
                  <a:pt x="642620" y="40182"/>
                </a:lnTo>
                <a:lnTo>
                  <a:pt x="642620" y="51409"/>
                </a:lnTo>
                <a:lnTo>
                  <a:pt x="656590" y="51409"/>
                </a:lnTo>
                <a:lnTo>
                  <a:pt x="656590" y="42887"/>
                </a:lnTo>
                <a:lnTo>
                  <a:pt x="657384" y="39446"/>
                </a:lnTo>
                <a:lnTo>
                  <a:pt x="657428" y="39255"/>
                </a:lnTo>
                <a:lnTo>
                  <a:pt x="659104" y="37020"/>
                </a:lnTo>
                <a:lnTo>
                  <a:pt x="660781" y="34696"/>
                </a:lnTo>
                <a:lnTo>
                  <a:pt x="663346" y="33528"/>
                </a:lnTo>
                <a:lnTo>
                  <a:pt x="688527" y="33528"/>
                </a:lnTo>
                <a:lnTo>
                  <a:pt x="688438" y="33197"/>
                </a:lnTo>
                <a:lnTo>
                  <a:pt x="688340" y="32829"/>
                </a:lnTo>
                <a:lnTo>
                  <a:pt x="681332" y="23418"/>
                </a:lnTo>
                <a:lnTo>
                  <a:pt x="681490" y="23418"/>
                </a:lnTo>
                <a:lnTo>
                  <a:pt x="675259" y="20955"/>
                </a:lnTo>
                <a:close/>
              </a:path>
              <a:path w="1062989" h="141604">
                <a:moveTo>
                  <a:pt x="745464" y="102958"/>
                </a:moveTo>
                <a:lnTo>
                  <a:pt x="731507" y="102958"/>
                </a:lnTo>
                <a:lnTo>
                  <a:pt x="731507" y="141097"/>
                </a:lnTo>
                <a:lnTo>
                  <a:pt x="745464" y="141097"/>
                </a:lnTo>
                <a:lnTo>
                  <a:pt x="745464" y="102958"/>
                </a:lnTo>
                <a:close/>
              </a:path>
              <a:path w="1062989" h="141604">
                <a:moveTo>
                  <a:pt x="718921" y="20955"/>
                </a:moveTo>
                <a:lnTo>
                  <a:pt x="708126" y="20955"/>
                </a:lnTo>
                <a:lnTo>
                  <a:pt x="703656" y="23190"/>
                </a:lnTo>
                <a:lnTo>
                  <a:pt x="701040" y="27660"/>
                </a:lnTo>
                <a:lnTo>
                  <a:pt x="698436" y="32042"/>
                </a:lnTo>
                <a:lnTo>
                  <a:pt x="697128" y="39255"/>
                </a:lnTo>
                <a:lnTo>
                  <a:pt x="697137" y="96304"/>
                </a:lnTo>
                <a:lnTo>
                  <a:pt x="698335" y="102958"/>
                </a:lnTo>
                <a:lnTo>
                  <a:pt x="698436" y="103517"/>
                </a:lnTo>
                <a:lnTo>
                  <a:pt x="701040" y="107988"/>
                </a:lnTo>
                <a:lnTo>
                  <a:pt x="703656" y="112369"/>
                </a:lnTo>
                <a:lnTo>
                  <a:pt x="708126" y="114554"/>
                </a:lnTo>
                <a:lnTo>
                  <a:pt x="718921" y="114554"/>
                </a:lnTo>
                <a:lnTo>
                  <a:pt x="722515" y="113436"/>
                </a:lnTo>
                <a:lnTo>
                  <a:pt x="728002" y="108877"/>
                </a:lnTo>
                <a:lnTo>
                  <a:pt x="730097" y="106121"/>
                </a:lnTo>
                <a:lnTo>
                  <a:pt x="731507" y="102958"/>
                </a:lnTo>
                <a:lnTo>
                  <a:pt x="745464" y="102958"/>
                </a:lnTo>
                <a:lnTo>
                  <a:pt x="745464" y="101981"/>
                </a:lnTo>
                <a:lnTo>
                  <a:pt x="717245" y="101981"/>
                </a:lnTo>
                <a:lnTo>
                  <a:pt x="714832" y="100863"/>
                </a:lnTo>
                <a:lnTo>
                  <a:pt x="713333" y="98628"/>
                </a:lnTo>
                <a:lnTo>
                  <a:pt x="711847" y="96304"/>
                </a:lnTo>
                <a:lnTo>
                  <a:pt x="711098" y="92849"/>
                </a:lnTo>
                <a:lnTo>
                  <a:pt x="711098" y="42659"/>
                </a:lnTo>
                <a:lnTo>
                  <a:pt x="711847" y="39255"/>
                </a:lnTo>
                <a:lnTo>
                  <a:pt x="713333" y="37020"/>
                </a:lnTo>
                <a:lnTo>
                  <a:pt x="714717" y="34874"/>
                </a:lnTo>
                <a:lnTo>
                  <a:pt x="714832" y="34696"/>
                </a:lnTo>
                <a:lnTo>
                  <a:pt x="717245" y="33528"/>
                </a:lnTo>
                <a:lnTo>
                  <a:pt x="745464" y="33528"/>
                </a:lnTo>
                <a:lnTo>
                  <a:pt x="745464" y="32550"/>
                </a:lnTo>
                <a:lnTo>
                  <a:pt x="731507" y="32550"/>
                </a:lnTo>
                <a:lnTo>
                  <a:pt x="730097" y="29387"/>
                </a:lnTo>
                <a:lnTo>
                  <a:pt x="728002" y="26682"/>
                </a:lnTo>
                <a:lnTo>
                  <a:pt x="725208" y="24447"/>
                </a:lnTo>
                <a:lnTo>
                  <a:pt x="722515" y="22123"/>
                </a:lnTo>
                <a:lnTo>
                  <a:pt x="718921" y="20955"/>
                </a:lnTo>
                <a:close/>
              </a:path>
              <a:path w="1062989" h="141604">
                <a:moveTo>
                  <a:pt x="745464" y="33528"/>
                </a:moveTo>
                <a:lnTo>
                  <a:pt x="724230" y="33528"/>
                </a:lnTo>
                <a:lnTo>
                  <a:pt x="726935" y="34874"/>
                </a:lnTo>
                <a:lnTo>
                  <a:pt x="728713" y="37579"/>
                </a:lnTo>
                <a:lnTo>
                  <a:pt x="730567" y="40182"/>
                </a:lnTo>
                <a:lnTo>
                  <a:pt x="731507" y="43637"/>
                </a:lnTo>
                <a:lnTo>
                  <a:pt x="731507" y="91871"/>
                </a:lnTo>
                <a:lnTo>
                  <a:pt x="730567" y="95364"/>
                </a:lnTo>
                <a:lnTo>
                  <a:pt x="726935" y="100672"/>
                </a:lnTo>
                <a:lnTo>
                  <a:pt x="724230" y="101981"/>
                </a:lnTo>
                <a:lnTo>
                  <a:pt x="745464" y="101981"/>
                </a:lnTo>
                <a:lnTo>
                  <a:pt x="745464" y="33528"/>
                </a:lnTo>
                <a:close/>
              </a:path>
              <a:path w="1062989" h="141604">
                <a:moveTo>
                  <a:pt x="745464" y="22352"/>
                </a:moveTo>
                <a:lnTo>
                  <a:pt x="731507" y="22352"/>
                </a:lnTo>
                <a:lnTo>
                  <a:pt x="731507" y="32550"/>
                </a:lnTo>
                <a:lnTo>
                  <a:pt x="745464" y="32550"/>
                </a:lnTo>
                <a:lnTo>
                  <a:pt x="745464" y="22352"/>
                </a:lnTo>
                <a:close/>
              </a:path>
              <a:path w="1062989" h="141604">
                <a:moveTo>
                  <a:pt x="766495" y="22352"/>
                </a:moveTo>
                <a:lnTo>
                  <a:pt x="752525" y="22352"/>
                </a:lnTo>
                <a:lnTo>
                  <a:pt x="752534" y="96304"/>
                </a:lnTo>
                <a:lnTo>
                  <a:pt x="753733" y="102958"/>
                </a:lnTo>
                <a:lnTo>
                  <a:pt x="753833" y="103517"/>
                </a:lnTo>
                <a:lnTo>
                  <a:pt x="756437" y="107988"/>
                </a:lnTo>
                <a:lnTo>
                  <a:pt x="758957" y="112229"/>
                </a:lnTo>
                <a:lnTo>
                  <a:pt x="759040" y="112369"/>
                </a:lnTo>
                <a:lnTo>
                  <a:pt x="763511" y="114554"/>
                </a:lnTo>
                <a:lnTo>
                  <a:pt x="774319" y="114554"/>
                </a:lnTo>
                <a:lnTo>
                  <a:pt x="777900" y="113436"/>
                </a:lnTo>
                <a:lnTo>
                  <a:pt x="783399" y="108877"/>
                </a:lnTo>
                <a:lnTo>
                  <a:pt x="785495" y="106121"/>
                </a:lnTo>
                <a:lnTo>
                  <a:pt x="786892" y="102958"/>
                </a:lnTo>
                <a:lnTo>
                  <a:pt x="800911" y="102958"/>
                </a:lnTo>
                <a:lnTo>
                  <a:pt x="800910" y="101981"/>
                </a:lnTo>
                <a:lnTo>
                  <a:pt x="772642" y="101981"/>
                </a:lnTo>
                <a:lnTo>
                  <a:pt x="770216" y="100863"/>
                </a:lnTo>
                <a:lnTo>
                  <a:pt x="768731" y="98628"/>
                </a:lnTo>
                <a:lnTo>
                  <a:pt x="767245" y="96304"/>
                </a:lnTo>
                <a:lnTo>
                  <a:pt x="766495" y="92849"/>
                </a:lnTo>
                <a:lnTo>
                  <a:pt x="766495" y="22352"/>
                </a:lnTo>
                <a:close/>
              </a:path>
              <a:path w="1062989" h="141604">
                <a:moveTo>
                  <a:pt x="800911" y="102958"/>
                </a:moveTo>
                <a:lnTo>
                  <a:pt x="786892" y="102958"/>
                </a:lnTo>
                <a:lnTo>
                  <a:pt x="786892" y="104635"/>
                </a:lnTo>
                <a:lnTo>
                  <a:pt x="787032" y="105803"/>
                </a:lnTo>
                <a:lnTo>
                  <a:pt x="787120" y="106540"/>
                </a:lnTo>
                <a:lnTo>
                  <a:pt x="788060" y="110731"/>
                </a:lnTo>
                <a:lnTo>
                  <a:pt x="788758" y="112229"/>
                </a:lnTo>
                <a:lnTo>
                  <a:pt x="789686" y="113157"/>
                </a:lnTo>
                <a:lnTo>
                  <a:pt x="802259" y="113157"/>
                </a:lnTo>
                <a:lnTo>
                  <a:pt x="801598" y="111112"/>
                </a:lnTo>
                <a:lnTo>
                  <a:pt x="801192" y="109245"/>
                </a:lnTo>
                <a:lnTo>
                  <a:pt x="801150" y="108877"/>
                </a:lnTo>
                <a:lnTo>
                  <a:pt x="801049" y="107988"/>
                </a:lnTo>
                <a:lnTo>
                  <a:pt x="800928" y="106121"/>
                </a:lnTo>
                <a:lnTo>
                  <a:pt x="800911" y="102958"/>
                </a:lnTo>
                <a:close/>
              </a:path>
              <a:path w="1062989" h="141604">
                <a:moveTo>
                  <a:pt x="800862" y="22352"/>
                </a:moveTo>
                <a:lnTo>
                  <a:pt x="786892" y="22352"/>
                </a:lnTo>
                <a:lnTo>
                  <a:pt x="786892" y="91871"/>
                </a:lnTo>
                <a:lnTo>
                  <a:pt x="785952" y="95364"/>
                </a:lnTo>
                <a:lnTo>
                  <a:pt x="782320" y="100672"/>
                </a:lnTo>
                <a:lnTo>
                  <a:pt x="779627" y="101981"/>
                </a:lnTo>
                <a:lnTo>
                  <a:pt x="800910" y="101981"/>
                </a:lnTo>
                <a:lnTo>
                  <a:pt x="800862" y="22352"/>
                </a:lnTo>
                <a:close/>
              </a:path>
              <a:path w="1062989" h="141604">
                <a:moveTo>
                  <a:pt x="855380" y="33528"/>
                </a:moveTo>
                <a:lnTo>
                  <a:pt x="836803" y="33528"/>
                </a:lnTo>
                <a:lnTo>
                  <a:pt x="839127" y="34455"/>
                </a:lnTo>
                <a:lnTo>
                  <a:pt x="840613" y="36322"/>
                </a:lnTo>
                <a:lnTo>
                  <a:pt x="842200" y="38188"/>
                </a:lnTo>
                <a:lnTo>
                  <a:pt x="842987" y="41122"/>
                </a:lnTo>
                <a:lnTo>
                  <a:pt x="842987" y="48475"/>
                </a:lnTo>
                <a:lnTo>
                  <a:pt x="841832" y="51219"/>
                </a:lnTo>
                <a:lnTo>
                  <a:pt x="839508" y="53365"/>
                </a:lnTo>
                <a:lnTo>
                  <a:pt x="837272" y="55511"/>
                </a:lnTo>
                <a:lnTo>
                  <a:pt x="833767" y="57975"/>
                </a:lnTo>
                <a:lnTo>
                  <a:pt x="824458" y="63474"/>
                </a:lnTo>
                <a:lnTo>
                  <a:pt x="820737" y="65989"/>
                </a:lnTo>
                <a:lnTo>
                  <a:pt x="817841" y="68313"/>
                </a:lnTo>
                <a:lnTo>
                  <a:pt x="814959" y="70548"/>
                </a:lnTo>
                <a:lnTo>
                  <a:pt x="812444" y="73621"/>
                </a:lnTo>
                <a:lnTo>
                  <a:pt x="810298" y="77533"/>
                </a:lnTo>
                <a:lnTo>
                  <a:pt x="808253" y="81356"/>
                </a:lnTo>
                <a:lnTo>
                  <a:pt x="807224" y="86055"/>
                </a:lnTo>
                <a:lnTo>
                  <a:pt x="807224" y="99098"/>
                </a:lnTo>
                <a:lnTo>
                  <a:pt x="808845" y="104546"/>
                </a:lnTo>
                <a:lnTo>
                  <a:pt x="808913" y="104775"/>
                </a:lnTo>
                <a:lnTo>
                  <a:pt x="812134" y="108546"/>
                </a:lnTo>
                <a:lnTo>
                  <a:pt x="815708" y="112598"/>
                </a:lnTo>
                <a:lnTo>
                  <a:pt x="820178" y="114554"/>
                </a:lnTo>
                <a:lnTo>
                  <a:pt x="833869" y="114554"/>
                </a:lnTo>
                <a:lnTo>
                  <a:pt x="839635" y="110693"/>
                </a:lnTo>
                <a:lnTo>
                  <a:pt x="842987" y="102958"/>
                </a:lnTo>
                <a:lnTo>
                  <a:pt x="856993" y="102958"/>
                </a:lnTo>
                <a:lnTo>
                  <a:pt x="856985" y="101981"/>
                </a:lnTo>
                <a:lnTo>
                  <a:pt x="827811" y="101981"/>
                </a:lnTo>
                <a:lnTo>
                  <a:pt x="825246" y="100863"/>
                </a:lnTo>
                <a:lnTo>
                  <a:pt x="823582" y="98628"/>
                </a:lnTo>
                <a:lnTo>
                  <a:pt x="821994" y="96393"/>
                </a:lnTo>
                <a:lnTo>
                  <a:pt x="821194" y="93408"/>
                </a:lnTo>
                <a:lnTo>
                  <a:pt x="821194" y="85407"/>
                </a:lnTo>
                <a:lnTo>
                  <a:pt x="822363" y="81953"/>
                </a:lnTo>
                <a:lnTo>
                  <a:pt x="824687" y="79349"/>
                </a:lnTo>
                <a:lnTo>
                  <a:pt x="827024" y="76644"/>
                </a:lnTo>
                <a:lnTo>
                  <a:pt x="830326" y="73761"/>
                </a:lnTo>
                <a:lnTo>
                  <a:pt x="834605" y="70688"/>
                </a:lnTo>
                <a:lnTo>
                  <a:pt x="836942" y="69100"/>
                </a:lnTo>
                <a:lnTo>
                  <a:pt x="838758" y="67754"/>
                </a:lnTo>
                <a:lnTo>
                  <a:pt x="840054" y="66636"/>
                </a:lnTo>
                <a:lnTo>
                  <a:pt x="841362" y="65430"/>
                </a:lnTo>
                <a:lnTo>
                  <a:pt x="842340" y="64173"/>
                </a:lnTo>
                <a:lnTo>
                  <a:pt x="842987" y="62865"/>
                </a:lnTo>
                <a:lnTo>
                  <a:pt x="856970" y="62865"/>
                </a:lnTo>
                <a:lnTo>
                  <a:pt x="856919" y="39255"/>
                </a:lnTo>
                <a:lnTo>
                  <a:pt x="855380" y="33528"/>
                </a:lnTo>
                <a:close/>
              </a:path>
              <a:path w="1062989" h="141604">
                <a:moveTo>
                  <a:pt x="856993" y="102958"/>
                </a:moveTo>
                <a:lnTo>
                  <a:pt x="842987" y="102958"/>
                </a:lnTo>
                <a:lnTo>
                  <a:pt x="843064" y="105105"/>
                </a:lnTo>
                <a:lnTo>
                  <a:pt x="843229" y="106311"/>
                </a:lnTo>
                <a:lnTo>
                  <a:pt x="844156" y="110223"/>
                </a:lnTo>
                <a:lnTo>
                  <a:pt x="844854" y="111848"/>
                </a:lnTo>
                <a:lnTo>
                  <a:pt x="845781" y="113157"/>
                </a:lnTo>
                <a:lnTo>
                  <a:pt x="858354" y="113157"/>
                </a:lnTo>
                <a:lnTo>
                  <a:pt x="857720" y="110693"/>
                </a:lnTo>
                <a:lnTo>
                  <a:pt x="857316" y="108686"/>
                </a:lnTo>
                <a:lnTo>
                  <a:pt x="857097" y="106870"/>
                </a:lnTo>
                <a:lnTo>
                  <a:pt x="856993" y="102958"/>
                </a:lnTo>
                <a:close/>
              </a:path>
              <a:path w="1062989" h="141604">
                <a:moveTo>
                  <a:pt x="856970" y="62865"/>
                </a:moveTo>
                <a:lnTo>
                  <a:pt x="842987" y="62865"/>
                </a:lnTo>
                <a:lnTo>
                  <a:pt x="842987" y="91782"/>
                </a:lnTo>
                <a:lnTo>
                  <a:pt x="842429" y="93929"/>
                </a:lnTo>
                <a:lnTo>
                  <a:pt x="841133" y="96164"/>
                </a:lnTo>
                <a:lnTo>
                  <a:pt x="839076" y="98488"/>
                </a:lnTo>
                <a:lnTo>
                  <a:pt x="837900" y="99885"/>
                </a:lnTo>
                <a:lnTo>
                  <a:pt x="837007" y="100863"/>
                </a:lnTo>
                <a:lnTo>
                  <a:pt x="834517" y="101981"/>
                </a:lnTo>
                <a:lnTo>
                  <a:pt x="856985" y="101981"/>
                </a:lnTo>
                <a:lnTo>
                  <a:pt x="856970" y="62865"/>
                </a:lnTo>
                <a:close/>
              </a:path>
              <a:path w="1062989" h="141604">
                <a:moveTo>
                  <a:pt x="842111" y="20955"/>
                </a:moveTo>
                <a:lnTo>
                  <a:pt x="824877" y="20955"/>
                </a:lnTo>
                <a:lnTo>
                  <a:pt x="818642" y="23418"/>
                </a:lnTo>
                <a:lnTo>
                  <a:pt x="811276" y="33197"/>
                </a:lnTo>
                <a:lnTo>
                  <a:pt x="809459" y="40182"/>
                </a:lnTo>
                <a:lnTo>
                  <a:pt x="809459" y="51409"/>
                </a:lnTo>
                <a:lnTo>
                  <a:pt x="823429" y="51409"/>
                </a:lnTo>
                <a:lnTo>
                  <a:pt x="823429" y="42887"/>
                </a:lnTo>
                <a:lnTo>
                  <a:pt x="824224" y="39446"/>
                </a:lnTo>
                <a:lnTo>
                  <a:pt x="824268" y="39255"/>
                </a:lnTo>
                <a:lnTo>
                  <a:pt x="825944" y="37020"/>
                </a:lnTo>
                <a:lnTo>
                  <a:pt x="827633" y="34696"/>
                </a:lnTo>
                <a:lnTo>
                  <a:pt x="830186" y="33528"/>
                </a:lnTo>
                <a:lnTo>
                  <a:pt x="855380" y="33528"/>
                </a:lnTo>
                <a:lnTo>
                  <a:pt x="855291" y="33197"/>
                </a:lnTo>
                <a:lnTo>
                  <a:pt x="855192" y="32829"/>
                </a:lnTo>
                <a:lnTo>
                  <a:pt x="848184" y="23418"/>
                </a:lnTo>
                <a:lnTo>
                  <a:pt x="848343" y="23418"/>
                </a:lnTo>
                <a:lnTo>
                  <a:pt x="842111" y="20955"/>
                </a:lnTo>
                <a:close/>
              </a:path>
              <a:path w="1062989" h="141604">
                <a:moveTo>
                  <a:pt x="886371" y="34925"/>
                </a:moveTo>
                <a:lnTo>
                  <a:pt x="872401" y="34925"/>
                </a:lnTo>
                <a:lnTo>
                  <a:pt x="872401" y="113157"/>
                </a:lnTo>
                <a:lnTo>
                  <a:pt x="886371" y="113157"/>
                </a:lnTo>
                <a:lnTo>
                  <a:pt x="886371" y="34925"/>
                </a:lnTo>
                <a:close/>
              </a:path>
              <a:path w="1062989" h="141604">
                <a:moveTo>
                  <a:pt x="894245" y="0"/>
                </a:moveTo>
                <a:lnTo>
                  <a:pt x="883246" y="0"/>
                </a:lnTo>
                <a:lnTo>
                  <a:pt x="878547" y="1765"/>
                </a:lnTo>
                <a:lnTo>
                  <a:pt x="876033" y="5308"/>
                </a:lnTo>
                <a:lnTo>
                  <a:pt x="873607" y="8851"/>
                </a:lnTo>
                <a:lnTo>
                  <a:pt x="872401" y="13500"/>
                </a:lnTo>
                <a:lnTo>
                  <a:pt x="872401" y="22352"/>
                </a:lnTo>
                <a:lnTo>
                  <a:pt x="862622" y="22352"/>
                </a:lnTo>
                <a:lnTo>
                  <a:pt x="862622" y="34925"/>
                </a:lnTo>
                <a:lnTo>
                  <a:pt x="901738" y="34925"/>
                </a:lnTo>
                <a:lnTo>
                  <a:pt x="901738" y="25844"/>
                </a:lnTo>
                <a:lnTo>
                  <a:pt x="886371" y="25844"/>
                </a:lnTo>
                <a:lnTo>
                  <a:pt x="886371" y="17233"/>
                </a:lnTo>
                <a:lnTo>
                  <a:pt x="886968" y="14808"/>
                </a:lnTo>
                <a:lnTo>
                  <a:pt x="888109" y="13500"/>
                </a:lnTo>
                <a:lnTo>
                  <a:pt x="889393" y="11925"/>
                </a:lnTo>
                <a:lnTo>
                  <a:pt x="891730" y="11176"/>
                </a:lnTo>
                <a:lnTo>
                  <a:pt x="901738" y="11176"/>
                </a:lnTo>
                <a:lnTo>
                  <a:pt x="901738" y="1397"/>
                </a:lnTo>
                <a:lnTo>
                  <a:pt x="898105" y="469"/>
                </a:lnTo>
                <a:lnTo>
                  <a:pt x="894245" y="0"/>
                </a:lnTo>
                <a:close/>
              </a:path>
              <a:path w="1062989" h="141604">
                <a:moveTo>
                  <a:pt x="901738" y="22352"/>
                </a:moveTo>
                <a:lnTo>
                  <a:pt x="898105" y="22352"/>
                </a:lnTo>
                <a:lnTo>
                  <a:pt x="894981" y="22580"/>
                </a:lnTo>
                <a:lnTo>
                  <a:pt x="892378" y="23050"/>
                </a:lnTo>
                <a:lnTo>
                  <a:pt x="889863" y="23418"/>
                </a:lnTo>
                <a:lnTo>
                  <a:pt x="887857" y="24358"/>
                </a:lnTo>
                <a:lnTo>
                  <a:pt x="886371" y="25844"/>
                </a:lnTo>
                <a:lnTo>
                  <a:pt x="901738" y="25844"/>
                </a:lnTo>
                <a:lnTo>
                  <a:pt x="901738" y="22352"/>
                </a:lnTo>
                <a:close/>
              </a:path>
              <a:path w="1062989" h="141604">
                <a:moveTo>
                  <a:pt x="901738" y="11176"/>
                </a:moveTo>
                <a:lnTo>
                  <a:pt x="897496" y="11176"/>
                </a:lnTo>
                <a:lnTo>
                  <a:pt x="899680" y="11404"/>
                </a:lnTo>
                <a:lnTo>
                  <a:pt x="901960" y="11925"/>
                </a:lnTo>
                <a:lnTo>
                  <a:pt x="901738" y="11925"/>
                </a:lnTo>
                <a:lnTo>
                  <a:pt x="901738" y="11176"/>
                </a:lnTo>
                <a:close/>
              </a:path>
              <a:path w="1062989" h="141604">
                <a:moveTo>
                  <a:pt x="936650" y="20955"/>
                </a:moveTo>
                <a:lnTo>
                  <a:pt x="919797" y="20955"/>
                </a:lnTo>
                <a:lnTo>
                  <a:pt x="913599" y="23558"/>
                </a:lnTo>
                <a:lnTo>
                  <a:pt x="903820" y="82003"/>
                </a:lnTo>
                <a:lnTo>
                  <a:pt x="904187" y="89885"/>
                </a:lnTo>
                <a:lnTo>
                  <a:pt x="905287" y="96634"/>
                </a:lnTo>
                <a:lnTo>
                  <a:pt x="907033" y="101981"/>
                </a:lnTo>
                <a:lnTo>
                  <a:pt x="907121" y="102249"/>
                </a:lnTo>
                <a:lnTo>
                  <a:pt x="909688" y="106730"/>
                </a:lnTo>
                <a:lnTo>
                  <a:pt x="913599" y="111950"/>
                </a:lnTo>
                <a:lnTo>
                  <a:pt x="919797" y="114554"/>
                </a:lnTo>
                <a:lnTo>
                  <a:pt x="936650" y="114554"/>
                </a:lnTo>
                <a:lnTo>
                  <a:pt x="942708" y="111950"/>
                </a:lnTo>
                <a:lnTo>
                  <a:pt x="946429" y="106730"/>
                </a:lnTo>
                <a:lnTo>
                  <a:pt x="949907" y="101981"/>
                </a:lnTo>
                <a:lnTo>
                  <a:pt x="924636" y="101981"/>
                </a:lnTo>
                <a:lnTo>
                  <a:pt x="921981" y="100723"/>
                </a:lnTo>
                <a:lnTo>
                  <a:pt x="917790" y="69850"/>
                </a:lnTo>
                <a:lnTo>
                  <a:pt x="952157" y="69850"/>
                </a:lnTo>
                <a:lnTo>
                  <a:pt x="952157" y="60071"/>
                </a:lnTo>
                <a:lnTo>
                  <a:pt x="917790" y="60071"/>
                </a:lnTo>
                <a:lnTo>
                  <a:pt x="917790" y="44615"/>
                </a:lnTo>
                <a:lnTo>
                  <a:pt x="918629" y="39954"/>
                </a:lnTo>
                <a:lnTo>
                  <a:pt x="920305" y="37439"/>
                </a:lnTo>
                <a:lnTo>
                  <a:pt x="921981" y="34836"/>
                </a:lnTo>
                <a:lnTo>
                  <a:pt x="924636" y="33528"/>
                </a:lnTo>
                <a:lnTo>
                  <a:pt x="949907" y="33528"/>
                </a:lnTo>
                <a:lnTo>
                  <a:pt x="946429" y="28778"/>
                </a:lnTo>
                <a:lnTo>
                  <a:pt x="942708" y="23558"/>
                </a:lnTo>
                <a:lnTo>
                  <a:pt x="936650" y="20955"/>
                </a:lnTo>
                <a:close/>
              </a:path>
              <a:path w="1062989" h="141604">
                <a:moveTo>
                  <a:pt x="952157" y="77533"/>
                </a:moveTo>
                <a:lnTo>
                  <a:pt x="938187" y="77533"/>
                </a:lnTo>
                <a:lnTo>
                  <a:pt x="938187" y="90995"/>
                </a:lnTo>
                <a:lnTo>
                  <a:pt x="937399" y="95694"/>
                </a:lnTo>
                <a:lnTo>
                  <a:pt x="935812" y="98209"/>
                </a:lnTo>
                <a:lnTo>
                  <a:pt x="934326" y="100723"/>
                </a:lnTo>
                <a:lnTo>
                  <a:pt x="931811" y="101981"/>
                </a:lnTo>
                <a:lnTo>
                  <a:pt x="949907" y="101981"/>
                </a:lnTo>
                <a:lnTo>
                  <a:pt x="950252" y="101511"/>
                </a:lnTo>
                <a:lnTo>
                  <a:pt x="952157" y="93268"/>
                </a:lnTo>
                <a:lnTo>
                  <a:pt x="952157" y="77533"/>
                </a:lnTo>
                <a:close/>
              </a:path>
              <a:path w="1062989" h="141604">
                <a:moveTo>
                  <a:pt x="949907" y="33528"/>
                </a:moveTo>
                <a:lnTo>
                  <a:pt x="931710" y="33528"/>
                </a:lnTo>
                <a:lnTo>
                  <a:pt x="934256" y="34836"/>
                </a:lnTo>
                <a:lnTo>
                  <a:pt x="937399" y="39814"/>
                </a:lnTo>
                <a:lnTo>
                  <a:pt x="938187" y="44615"/>
                </a:lnTo>
                <a:lnTo>
                  <a:pt x="938187" y="60071"/>
                </a:lnTo>
                <a:lnTo>
                  <a:pt x="952157" y="60071"/>
                </a:lnTo>
                <a:lnTo>
                  <a:pt x="952157" y="42240"/>
                </a:lnTo>
                <a:lnTo>
                  <a:pt x="950252" y="33997"/>
                </a:lnTo>
                <a:lnTo>
                  <a:pt x="949907" y="33528"/>
                </a:lnTo>
                <a:close/>
              </a:path>
              <a:path w="1062989" h="141604">
                <a:moveTo>
                  <a:pt x="991362" y="20955"/>
                </a:moveTo>
                <a:lnTo>
                  <a:pt x="974496" y="20955"/>
                </a:lnTo>
                <a:lnTo>
                  <a:pt x="968311" y="23558"/>
                </a:lnTo>
                <a:lnTo>
                  <a:pt x="958532" y="82003"/>
                </a:lnTo>
                <a:lnTo>
                  <a:pt x="958899" y="89885"/>
                </a:lnTo>
                <a:lnTo>
                  <a:pt x="959999" y="96634"/>
                </a:lnTo>
                <a:lnTo>
                  <a:pt x="961745" y="101981"/>
                </a:lnTo>
                <a:lnTo>
                  <a:pt x="961832" y="102249"/>
                </a:lnTo>
                <a:lnTo>
                  <a:pt x="964399" y="106730"/>
                </a:lnTo>
                <a:lnTo>
                  <a:pt x="968311" y="111950"/>
                </a:lnTo>
                <a:lnTo>
                  <a:pt x="974496" y="114554"/>
                </a:lnTo>
                <a:lnTo>
                  <a:pt x="991362" y="114554"/>
                </a:lnTo>
                <a:lnTo>
                  <a:pt x="997407" y="111950"/>
                </a:lnTo>
                <a:lnTo>
                  <a:pt x="1001141" y="106730"/>
                </a:lnTo>
                <a:lnTo>
                  <a:pt x="1004608" y="101981"/>
                </a:lnTo>
                <a:lnTo>
                  <a:pt x="979347" y="101981"/>
                </a:lnTo>
                <a:lnTo>
                  <a:pt x="976693" y="100723"/>
                </a:lnTo>
                <a:lnTo>
                  <a:pt x="972502" y="69850"/>
                </a:lnTo>
                <a:lnTo>
                  <a:pt x="1006868" y="69850"/>
                </a:lnTo>
                <a:lnTo>
                  <a:pt x="1006868" y="60071"/>
                </a:lnTo>
                <a:lnTo>
                  <a:pt x="972502" y="60071"/>
                </a:lnTo>
                <a:lnTo>
                  <a:pt x="972502" y="44615"/>
                </a:lnTo>
                <a:lnTo>
                  <a:pt x="973340" y="39954"/>
                </a:lnTo>
                <a:lnTo>
                  <a:pt x="975017" y="37439"/>
                </a:lnTo>
                <a:lnTo>
                  <a:pt x="976693" y="34836"/>
                </a:lnTo>
                <a:lnTo>
                  <a:pt x="979347" y="33528"/>
                </a:lnTo>
                <a:lnTo>
                  <a:pt x="1004608" y="33528"/>
                </a:lnTo>
                <a:lnTo>
                  <a:pt x="1001141" y="28778"/>
                </a:lnTo>
                <a:lnTo>
                  <a:pt x="997407" y="23558"/>
                </a:lnTo>
                <a:lnTo>
                  <a:pt x="991362" y="20955"/>
                </a:lnTo>
                <a:close/>
              </a:path>
              <a:path w="1062989" h="141604">
                <a:moveTo>
                  <a:pt x="1006868" y="77533"/>
                </a:moveTo>
                <a:lnTo>
                  <a:pt x="992898" y="77533"/>
                </a:lnTo>
                <a:lnTo>
                  <a:pt x="992898" y="90995"/>
                </a:lnTo>
                <a:lnTo>
                  <a:pt x="992098" y="95694"/>
                </a:lnTo>
                <a:lnTo>
                  <a:pt x="990523" y="98209"/>
                </a:lnTo>
                <a:lnTo>
                  <a:pt x="989025" y="100723"/>
                </a:lnTo>
                <a:lnTo>
                  <a:pt x="986510" y="101981"/>
                </a:lnTo>
                <a:lnTo>
                  <a:pt x="1004608" y="101981"/>
                </a:lnTo>
                <a:lnTo>
                  <a:pt x="1004951" y="101511"/>
                </a:lnTo>
                <a:lnTo>
                  <a:pt x="1006868" y="93268"/>
                </a:lnTo>
                <a:lnTo>
                  <a:pt x="1006868" y="77533"/>
                </a:lnTo>
                <a:close/>
              </a:path>
              <a:path w="1062989" h="141604">
                <a:moveTo>
                  <a:pt x="1004608" y="33528"/>
                </a:moveTo>
                <a:lnTo>
                  <a:pt x="986421" y="33528"/>
                </a:lnTo>
                <a:lnTo>
                  <a:pt x="988968" y="34836"/>
                </a:lnTo>
                <a:lnTo>
                  <a:pt x="992098" y="39814"/>
                </a:lnTo>
                <a:lnTo>
                  <a:pt x="992898" y="44615"/>
                </a:lnTo>
                <a:lnTo>
                  <a:pt x="992898" y="60071"/>
                </a:lnTo>
                <a:lnTo>
                  <a:pt x="1006868" y="60071"/>
                </a:lnTo>
                <a:lnTo>
                  <a:pt x="1006868" y="42240"/>
                </a:lnTo>
                <a:lnTo>
                  <a:pt x="1004951" y="33997"/>
                </a:lnTo>
                <a:lnTo>
                  <a:pt x="1004608" y="33528"/>
                </a:lnTo>
                <a:close/>
              </a:path>
              <a:path w="1062989" h="141604">
                <a:moveTo>
                  <a:pt x="1035024" y="20955"/>
                </a:moveTo>
                <a:lnTo>
                  <a:pt x="1024216" y="20955"/>
                </a:lnTo>
                <a:lnTo>
                  <a:pt x="1019746" y="23190"/>
                </a:lnTo>
                <a:lnTo>
                  <a:pt x="1017143" y="27660"/>
                </a:lnTo>
                <a:lnTo>
                  <a:pt x="1014539" y="32042"/>
                </a:lnTo>
                <a:lnTo>
                  <a:pt x="1013231" y="39255"/>
                </a:lnTo>
                <a:lnTo>
                  <a:pt x="1013240" y="96304"/>
                </a:lnTo>
                <a:lnTo>
                  <a:pt x="1014438" y="102958"/>
                </a:lnTo>
                <a:lnTo>
                  <a:pt x="1014539" y="103517"/>
                </a:lnTo>
                <a:lnTo>
                  <a:pt x="1017143" y="107988"/>
                </a:lnTo>
                <a:lnTo>
                  <a:pt x="1019663" y="112229"/>
                </a:lnTo>
                <a:lnTo>
                  <a:pt x="1019746" y="112369"/>
                </a:lnTo>
                <a:lnTo>
                  <a:pt x="1024216" y="114554"/>
                </a:lnTo>
                <a:lnTo>
                  <a:pt x="1035024" y="114554"/>
                </a:lnTo>
                <a:lnTo>
                  <a:pt x="1038606" y="113436"/>
                </a:lnTo>
                <a:lnTo>
                  <a:pt x="1044105" y="108877"/>
                </a:lnTo>
                <a:lnTo>
                  <a:pt x="1046200" y="106121"/>
                </a:lnTo>
                <a:lnTo>
                  <a:pt x="1047597" y="102958"/>
                </a:lnTo>
                <a:lnTo>
                  <a:pt x="1061617" y="102958"/>
                </a:lnTo>
                <a:lnTo>
                  <a:pt x="1061616" y="101981"/>
                </a:lnTo>
                <a:lnTo>
                  <a:pt x="1033348" y="101981"/>
                </a:lnTo>
                <a:lnTo>
                  <a:pt x="1030935" y="100863"/>
                </a:lnTo>
                <a:lnTo>
                  <a:pt x="1029436" y="98628"/>
                </a:lnTo>
                <a:lnTo>
                  <a:pt x="1027950" y="96304"/>
                </a:lnTo>
                <a:lnTo>
                  <a:pt x="1027201" y="92849"/>
                </a:lnTo>
                <a:lnTo>
                  <a:pt x="1027201" y="42659"/>
                </a:lnTo>
                <a:lnTo>
                  <a:pt x="1027950" y="39255"/>
                </a:lnTo>
                <a:lnTo>
                  <a:pt x="1029436" y="37020"/>
                </a:lnTo>
                <a:lnTo>
                  <a:pt x="1030820" y="34874"/>
                </a:lnTo>
                <a:lnTo>
                  <a:pt x="1030935" y="34696"/>
                </a:lnTo>
                <a:lnTo>
                  <a:pt x="1033348" y="33528"/>
                </a:lnTo>
                <a:lnTo>
                  <a:pt x="1061583" y="33528"/>
                </a:lnTo>
                <a:lnTo>
                  <a:pt x="1061582" y="32550"/>
                </a:lnTo>
                <a:lnTo>
                  <a:pt x="1047597" y="32550"/>
                </a:lnTo>
                <a:lnTo>
                  <a:pt x="1046200" y="29387"/>
                </a:lnTo>
                <a:lnTo>
                  <a:pt x="1044105" y="26682"/>
                </a:lnTo>
                <a:lnTo>
                  <a:pt x="1041311" y="24447"/>
                </a:lnTo>
                <a:lnTo>
                  <a:pt x="1038606" y="22123"/>
                </a:lnTo>
                <a:lnTo>
                  <a:pt x="1035024" y="20955"/>
                </a:lnTo>
                <a:close/>
              </a:path>
              <a:path w="1062989" h="141604">
                <a:moveTo>
                  <a:pt x="1061617" y="102958"/>
                </a:moveTo>
                <a:lnTo>
                  <a:pt x="1047597" y="102958"/>
                </a:lnTo>
                <a:lnTo>
                  <a:pt x="1047597" y="104635"/>
                </a:lnTo>
                <a:lnTo>
                  <a:pt x="1050391" y="113157"/>
                </a:lnTo>
                <a:lnTo>
                  <a:pt x="1062964" y="113157"/>
                </a:lnTo>
                <a:lnTo>
                  <a:pt x="1062316" y="111112"/>
                </a:lnTo>
                <a:lnTo>
                  <a:pt x="1061897" y="109245"/>
                </a:lnTo>
                <a:lnTo>
                  <a:pt x="1061855" y="108877"/>
                </a:lnTo>
                <a:lnTo>
                  <a:pt x="1061754" y="107988"/>
                </a:lnTo>
                <a:lnTo>
                  <a:pt x="1061634" y="106121"/>
                </a:lnTo>
                <a:lnTo>
                  <a:pt x="1061617" y="102958"/>
                </a:lnTo>
                <a:close/>
              </a:path>
              <a:path w="1062989" h="141604">
                <a:moveTo>
                  <a:pt x="1061583" y="33528"/>
                </a:moveTo>
                <a:lnTo>
                  <a:pt x="1040333" y="33528"/>
                </a:lnTo>
                <a:lnTo>
                  <a:pt x="1043038" y="34874"/>
                </a:lnTo>
                <a:lnTo>
                  <a:pt x="1044803" y="37579"/>
                </a:lnTo>
                <a:lnTo>
                  <a:pt x="1046670" y="40182"/>
                </a:lnTo>
                <a:lnTo>
                  <a:pt x="1047597" y="43637"/>
                </a:lnTo>
                <a:lnTo>
                  <a:pt x="1047597" y="91871"/>
                </a:lnTo>
                <a:lnTo>
                  <a:pt x="1046670" y="95364"/>
                </a:lnTo>
                <a:lnTo>
                  <a:pt x="1044803" y="98069"/>
                </a:lnTo>
                <a:lnTo>
                  <a:pt x="1043038" y="100672"/>
                </a:lnTo>
                <a:lnTo>
                  <a:pt x="1040333" y="101981"/>
                </a:lnTo>
                <a:lnTo>
                  <a:pt x="1061616" y="101981"/>
                </a:lnTo>
                <a:lnTo>
                  <a:pt x="1061583" y="33528"/>
                </a:lnTo>
                <a:close/>
              </a:path>
              <a:path w="1062989" h="141604">
                <a:moveTo>
                  <a:pt x="1061567" y="1397"/>
                </a:moveTo>
                <a:lnTo>
                  <a:pt x="1047597" y="1397"/>
                </a:lnTo>
                <a:lnTo>
                  <a:pt x="1047597" y="32550"/>
                </a:lnTo>
                <a:lnTo>
                  <a:pt x="1061582" y="32550"/>
                </a:lnTo>
                <a:lnTo>
                  <a:pt x="1061567" y="1397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7" name="object 97" descr=""/>
          <p:cNvGrpSpPr/>
          <p:nvPr/>
        </p:nvGrpSpPr>
        <p:grpSpPr>
          <a:xfrm>
            <a:off x="6642379" y="2423680"/>
            <a:ext cx="1358900" cy="1358900"/>
            <a:chOff x="6642379" y="2423680"/>
            <a:chExt cx="1358900" cy="1358900"/>
          </a:xfrm>
        </p:grpSpPr>
        <p:sp>
          <p:nvSpPr>
            <p:cNvPr id="98" name="object 98" descr=""/>
            <p:cNvSpPr/>
            <p:nvPr/>
          </p:nvSpPr>
          <p:spPr>
            <a:xfrm>
              <a:off x="6642379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50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900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50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642379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49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49"/>
                  </a:lnTo>
                  <a:lnTo>
                    <a:pt x="1681" y="727284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49" y="1358899"/>
                  </a:lnTo>
                  <a:lnTo>
                    <a:pt x="679449" y="1349247"/>
                  </a:lnTo>
                  <a:lnTo>
                    <a:pt x="631615" y="1347566"/>
                  </a:lnTo>
                  <a:lnTo>
                    <a:pt x="584687" y="1342596"/>
                  </a:lnTo>
                  <a:lnTo>
                    <a:pt x="538781" y="1334452"/>
                  </a:lnTo>
                  <a:lnTo>
                    <a:pt x="494010" y="1323247"/>
                  </a:lnTo>
                  <a:lnTo>
                    <a:pt x="450487" y="1309094"/>
                  </a:lnTo>
                  <a:lnTo>
                    <a:pt x="408324" y="1292106"/>
                  </a:lnTo>
                  <a:lnTo>
                    <a:pt x="367637" y="1272397"/>
                  </a:lnTo>
                  <a:lnTo>
                    <a:pt x="328537" y="1250080"/>
                  </a:lnTo>
                  <a:lnTo>
                    <a:pt x="291138" y="1225269"/>
                  </a:lnTo>
                  <a:lnTo>
                    <a:pt x="255554" y="1198076"/>
                  </a:lnTo>
                  <a:lnTo>
                    <a:pt x="221898" y="1168616"/>
                  </a:lnTo>
                  <a:lnTo>
                    <a:pt x="190283" y="1137001"/>
                  </a:lnTo>
                  <a:lnTo>
                    <a:pt x="160823" y="1103345"/>
                  </a:lnTo>
                  <a:lnTo>
                    <a:pt x="133630" y="1067761"/>
                  </a:lnTo>
                  <a:lnTo>
                    <a:pt x="108819" y="1030362"/>
                  </a:lnTo>
                  <a:lnTo>
                    <a:pt x="86502" y="991262"/>
                  </a:lnTo>
                  <a:lnTo>
                    <a:pt x="66793" y="950575"/>
                  </a:lnTo>
                  <a:lnTo>
                    <a:pt x="49805" y="908412"/>
                  </a:lnTo>
                  <a:lnTo>
                    <a:pt x="35652" y="864889"/>
                  </a:lnTo>
                  <a:lnTo>
                    <a:pt x="24447" y="820118"/>
                  </a:lnTo>
                  <a:lnTo>
                    <a:pt x="16303" y="774212"/>
                  </a:lnTo>
                  <a:lnTo>
                    <a:pt x="11406" y="727973"/>
                  </a:lnTo>
                  <a:lnTo>
                    <a:pt x="9651" y="679449"/>
                  </a:lnTo>
                  <a:lnTo>
                    <a:pt x="11333" y="631615"/>
                  </a:lnTo>
                  <a:lnTo>
                    <a:pt x="16303" y="584687"/>
                  </a:lnTo>
                  <a:lnTo>
                    <a:pt x="24447" y="538781"/>
                  </a:lnTo>
                  <a:lnTo>
                    <a:pt x="35652" y="494010"/>
                  </a:lnTo>
                  <a:lnTo>
                    <a:pt x="49805" y="450487"/>
                  </a:lnTo>
                  <a:lnTo>
                    <a:pt x="66793" y="408324"/>
                  </a:lnTo>
                  <a:lnTo>
                    <a:pt x="86502" y="367637"/>
                  </a:lnTo>
                  <a:lnTo>
                    <a:pt x="108819" y="328537"/>
                  </a:lnTo>
                  <a:lnTo>
                    <a:pt x="133630" y="291138"/>
                  </a:lnTo>
                  <a:lnTo>
                    <a:pt x="160823" y="255554"/>
                  </a:lnTo>
                  <a:lnTo>
                    <a:pt x="190283" y="221898"/>
                  </a:lnTo>
                  <a:lnTo>
                    <a:pt x="221898" y="190283"/>
                  </a:lnTo>
                  <a:lnTo>
                    <a:pt x="255554" y="160823"/>
                  </a:lnTo>
                  <a:lnTo>
                    <a:pt x="291138" y="133630"/>
                  </a:lnTo>
                  <a:lnTo>
                    <a:pt x="328537" y="108819"/>
                  </a:lnTo>
                  <a:lnTo>
                    <a:pt x="367637" y="86502"/>
                  </a:lnTo>
                  <a:lnTo>
                    <a:pt x="408324" y="66793"/>
                  </a:lnTo>
                  <a:lnTo>
                    <a:pt x="450487" y="49805"/>
                  </a:lnTo>
                  <a:lnTo>
                    <a:pt x="494010" y="35652"/>
                  </a:lnTo>
                  <a:lnTo>
                    <a:pt x="538781" y="24447"/>
                  </a:lnTo>
                  <a:lnTo>
                    <a:pt x="584687" y="16303"/>
                  </a:lnTo>
                  <a:lnTo>
                    <a:pt x="631615" y="11333"/>
                  </a:lnTo>
                  <a:lnTo>
                    <a:pt x="679449" y="9651"/>
                  </a:lnTo>
                  <a:lnTo>
                    <a:pt x="679449" y="0"/>
                  </a:lnTo>
                  <a:close/>
                </a:path>
                <a:path w="1358900" h="1358900">
                  <a:moveTo>
                    <a:pt x="679449" y="0"/>
                  </a:moveTo>
                  <a:lnTo>
                    <a:pt x="679449" y="9651"/>
                  </a:lnTo>
                  <a:lnTo>
                    <a:pt x="727284" y="11333"/>
                  </a:lnTo>
                  <a:lnTo>
                    <a:pt x="774212" y="16303"/>
                  </a:lnTo>
                  <a:lnTo>
                    <a:pt x="820118" y="24447"/>
                  </a:lnTo>
                  <a:lnTo>
                    <a:pt x="864889" y="35652"/>
                  </a:lnTo>
                  <a:lnTo>
                    <a:pt x="908412" y="49805"/>
                  </a:lnTo>
                  <a:lnTo>
                    <a:pt x="950575" y="66793"/>
                  </a:lnTo>
                  <a:lnTo>
                    <a:pt x="991262" y="86502"/>
                  </a:lnTo>
                  <a:lnTo>
                    <a:pt x="1030362" y="108819"/>
                  </a:lnTo>
                  <a:lnTo>
                    <a:pt x="1067761" y="133630"/>
                  </a:lnTo>
                  <a:lnTo>
                    <a:pt x="1103345" y="160823"/>
                  </a:lnTo>
                  <a:lnTo>
                    <a:pt x="1137001" y="190283"/>
                  </a:lnTo>
                  <a:lnTo>
                    <a:pt x="1168616" y="221898"/>
                  </a:lnTo>
                  <a:lnTo>
                    <a:pt x="1198076" y="255554"/>
                  </a:lnTo>
                  <a:lnTo>
                    <a:pt x="1225269" y="291138"/>
                  </a:lnTo>
                  <a:lnTo>
                    <a:pt x="1250080" y="328537"/>
                  </a:lnTo>
                  <a:lnTo>
                    <a:pt x="1272397" y="367637"/>
                  </a:lnTo>
                  <a:lnTo>
                    <a:pt x="1292106" y="408324"/>
                  </a:lnTo>
                  <a:lnTo>
                    <a:pt x="1309094" y="450487"/>
                  </a:lnTo>
                  <a:lnTo>
                    <a:pt x="1323247" y="494010"/>
                  </a:lnTo>
                  <a:lnTo>
                    <a:pt x="1334452" y="538781"/>
                  </a:lnTo>
                  <a:lnTo>
                    <a:pt x="1342596" y="584687"/>
                  </a:lnTo>
                  <a:lnTo>
                    <a:pt x="1347493" y="630926"/>
                  </a:lnTo>
                  <a:lnTo>
                    <a:pt x="1347566" y="631615"/>
                  </a:lnTo>
                  <a:lnTo>
                    <a:pt x="1349247" y="679449"/>
                  </a:lnTo>
                  <a:lnTo>
                    <a:pt x="1347566" y="727284"/>
                  </a:lnTo>
                  <a:lnTo>
                    <a:pt x="1342596" y="774212"/>
                  </a:lnTo>
                  <a:lnTo>
                    <a:pt x="1334452" y="820118"/>
                  </a:lnTo>
                  <a:lnTo>
                    <a:pt x="1323247" y="864889"/>
                  </a:lnTo>
                  <a:lnTo>
                    <a:pt x="1309094" y="908412"/>
                  </a:lnTo>
                  <a:lnTo>
                    <a:pt x="1292106" y="950575"/>
                  </a:lnTo>
                  <a:lnTo>
                    <a:pt x="1272397" y="991262"/>
                  </a:lnTo>
                  <a:lnTo>
                    <a:pt x="1250080" y="1030362"/>
                  </a:lnTo>
                  <a:lnTo>
                    <a:pt x="1225269" y="1067761"/>
                  </a:lnTo>
                  <a:lnTo>
                    <a:pt x="1198076" y="1103345"/>
                  </a:lnTo>
                  <a:lnTo>
                    <a:pt x="1168616" y="1137001"/>
                  </a:lnTo>
                  <a:lnTo>
                    <a:pt x="1137001" y="1168616"/>
                  </a:lnTo>
                  <a:lnTo>
                    <a:pt x="1103345" y="1198076"/>
                  </a:lnTo>
                  <a:lnTo>
                    <a:pt x="1067761" y="1225269"/>
                  </a:lnTo>
                  <a:lnTo>
                    <a:pt x="1030362" y="1250080"/>
                  </a:lnTo>
                  <a:lnTo>
                    <a:pt x="991262" y="1272397"/>
                  </a:lnTo>
                  <a:lnTo>
                    <a:pt x="950575" y="1292106"/>
                  </a:lnTo>
                  <a:lnTo>
                    <a:pt x="908412" y="1309094"/>
                  </a:lnTo>
                  <a:lnTo>
                    <a:pt x="864889" y="1323247"/>
                  </a:lnTo>
                  <a:lnTo>
                    <a:pt x="820118" y="1334452"/>
                  </a:lnTo>
                  <a:lnTo>
                    <a:pt x="774212" y="1342596"/>
                  </a:lnTo>
                  <a:lnTo>
                    <a:pt x="727284" y="1347566"/>
                  </a:lnTo>
                  <a:lnTo>
                    <a:pt x="679449" y="1349247"/>
                  </a:lnTo>
                  <a:lnTo>
                    <a:pt x="679449" y="1358899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49"/>
                  </a:lnTo>
                  <a:lnTo>
                    <a:pt x="1357218" y="631615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49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944937" y="2726130"/>
              <a:ext cx="740410" cy="741045"/>
            </a:xfrm>
            <a:custGeom>
              <a:avLst/>
              <a:gdLst/>
              <a:ahLst/>
              <a:cxnLst/>
              <a:rect l="l" t="t" r="r" b="b"/>
              <a:pathLst>
                <a:path w="740409" h="741045">
                  <a:moveTo>
                    <a:pt x="370014" y="0"/>
                  </a:moveTo>
                  <a:lnTo>
                    <a:pt x="321391" y="3206"/>
                  </a:lnTo>
                  <a:lnTo>
                    <a:pt x="274014" y="12667"/>
                  </a:lnTo>
                  <a:lnTo>
                    <a:pt x="228457" y="28144"/>
                  </a:lnTo>
                  <a:lnTo>
                    <a:pt x="185293" y="49402"/>
                  </a:lnTo>
                  <a:lnTo>
                    <a:pt x="145098" y="76201"/>
                  </a:lnTo>
                  <a:lnTo>
                    <a:pt x="108445" y="108305"/>
                  </a:lnTo>
                  <a:lnTo>
                    <a:pt x="76321" y="144941"/>
                  </a:lnTo>
                  <a:lnTo>
                    <a:pt x="49499" y="185123"/>
                  </a:lnTo>
                  <a:lnTo>
                    <a:pt x="28219" y="228276"/>
                  </a:lnTo>
                  <a:lnTo>
                    <a:pt x="12717" y="273825"/>
                  </a:lnTo>
                  <a:lnTo>
                    <a:pt x="3231" y="321195"/>
                  </a:lnTo>
                  <a:lnTo>
                    <a:pt x="0" y="369811"/>
                  </a:lnTo>
                  <a:lnTo>
                    <a:pt x="1706" y="406180"/>
                  </a:lnTo>
                  <a:lnTo>
                    <a:pt x="15719" y="477360"/>
                  </a:lnTo>
                  <a:lnTo>
                    <a:pt x="43440" y="544597"/>
                  </a:lnTo>
                  <a:lnTo>
                    <a:pt x="83662" y="604979"/>
                  </a:lnTo>
                  <a:lnTo>
                    <a:pt x="135026" y="656463"/>
                  </a:lnTo>
                  <a:lnTo>
                    <a:pt x="195318" y="696819"/>
                  </a:lnTo>
                  <a:lnTo>
                    <a:pt x="262492" y="724685"/>
                  </a:lnTo>
                  <a:lnTo>
                    <a:pt x="333648" y="738859"/>
                  </a:lnTo>
                  <a:lnTo>
                    <a:pt x="370014" y="740651"/>
                  </a:lnTo>
                  <a:lnTo>
                    <a:pt x="406373" y="738859"/>
                  </a:lnTo>
                  <a:lnTo>
                    <a:pt x="477524" y="724685"/>
                  </a:lnTo>
                  <a:lnTo>
                    <a:pt x="544698" y="696819"/>
                  </a:lnTo>
                  <a:lnTo>
                    <a:pt x="604989" y="656463"/>
                  </a:lnTo>
                  <a:lnTo>
                    <a:pt x="656360" y="604979"/>
                  </a:lnTo>
                  <a:lnTo>
                    <a:pt x="696588" y="544597"/>
                  </a:lnTo>
                  <a:lnTo>
                    <a:pt x="724303" y="477360"/>
                  </a:lnTo>
                  <a:lnTo>
                    <a:pt x="738321" y="406180"/>
                  </a:lnTo>
                  <a:lnTo>
                    <a:pt x="740028" y="369811"/>
                  </a:lnTo>
                  <a:lnTo>
                    <a:pt x="736796" y="321195"/>
                  </a:lnTo>
                  <a:lnTo>
                    <a:pt x="727308" y="273825"/>
                  </a:lnTo>
                  <a:lnTo>
                    <a:pt x="711804" y="228276"/>
                  </a:lnTo>
                  <a:lnTo>
                    <a:pt x="690523" y="185123"/>
                  </a:lnTo>
                  <a:lnTo>
                    <a:pt x="663703" y="144941"/>
                  </a:lnTo>
                  <a:lnTo>
                    <a:pt x="631583" y="108305"/>
                  </a:lnTo>
                  <a:lnTo>
                    <a:pt x="594925" y="76201"/>
                  </a:lnTo>
                  <a:lnTo>
                    <a:pt x="554727" y="49402"/>
                  </a:lnTo>
                  <a:lnTo>
                    <a:pt x="511562" y="28144"/>
                  </a:lnTo>
                  <a:lnTo>
                    <a:pt x="466005" y="12667"/>
                  </a:lnTo>
                  <a:lnTo>
                    <a:pt x="418631" y="3206"/>
                  </a:lnTo>
                  <a:lnTo>
                    <a:pt x="370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944837" y="272624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09" h="740410">
                  <a:moveTo>
                    <a:pt x="370116" y="0"/>
                  </a:moveTo>
                  <a:lnTo>
                    <a:pt x="323692" y="2883"/>
                  </a:lnTo>
                  <a:lnTo>
                    <a:pt x="278989" y="11304"/>
                  </a:lnTo>
                  <a:lnTo>
                    <a:pt x="236352" y="24914"/>
                  </a:lnTo>
                  <a:lnTo>
                    <a:pt x="196129" y="43367"/>
                  </a:lnTo>
                  <a:lnTo>
                    <a:pt x="158667" y="66316"/>
                  </a:lnTo>
                  <a:lnTo>
                    <a:pt x="124313" y="93413"/>
                  </a:lnTo>
                  <a:lnTo>
                    <a:pt x="93414" y="124311"/>
                  </a:lnTo>
                  <a:lnTo>
                    <a:pt x="66316" y="158664"/>
                  </a:lnTo>
                  <a:lnTo>
                    <a:pt x="43367" y="196125"/>
                  </a:lnTo>
                  <a:lnTo>
                    <a:pt x="24914" y="236346"/>
                  </a:lnTo>
                  <a:lnTo>
                    <a:pt x="11304" y="278981"/>
                  </a:lnTo>
                  <a:lnTo>
                    <a:pt x="2883" y="323682"/>
                  </a:lnTo>
                  <a:lnTo>
                    <a:pt x="0" y="370103"/>
                  </a:lnTo>
                  <a:lnTo>
                    <a:pt x="2834" y="415735"/>
                  </a:lnTo>
                  <a:lnTo>
                    <a:pt x="11304" y="461230"/>
                  </a:lnTo>
                  <a:lnTo>
                    <a:pt x="24914" y="503867"/>
                  </a:lnTo>
                  <a:lnTo>
                    <a:pt x="43367" y="544089"/>
                  </a:lnTo>
                  <a:lnTo>
                    <a:pt x="66316" y="581551"/>
                  </a:lnTo>
                  <a:lnTo>
                    <a:pt x="93414" y="615905"/>
                  </a:lnTo>
                  <a:lnTo>
                    <a:pt x="124313" y="646805"/>
                  </a:lnTo>
                  <a:lnTo>
                    <a:pt x="158667" y="673902"/>
                  </a:lnTo>
                  <a:lnTo>
                    <a:pt x="196129" y="696851"/>
                  </a:lnTo>
                  <a:lnTo>
                    <a:pt x="236352" y="715304"/>
                  </a:lnTo>
                  <a:lnTo>
                    <a:pt x="278989" y="728914"/>
                  </a:lnTo>
                  <a:lnTo>
                    <a:pt x="323692" y="737335"/>
                  </a:lnTo>
                  <a:lnTo>
                    <a:pt x="370116" y="740219"/>
                  </a:lnTo>
                  <a:lnTo>
                    <a:pt x="416539" y="737335"/>
                  </a:lnTo>
                  <a:lnTo>
                    <a:pt x="461243" y="728914"/>
                  </a:lnTo>
                  <a:lnTo>
                    <a:pt x="503879" y="715304"/>
                  </a:lnTo>
                  <a:lnTo>
                    <a:pt x="544102" y="696851"/>
                  </a:lnTo>
                  <a:lnTo>
                    <a:pt x="581564" y="673902"/>
                  </a:lnTo>
                  <a:lnTo>
                    <a:pt x="615918" y="646805"/>
                  </a:lnTo>
                  <a:lnTo>
                    <a:pt x="638798" y="623925"/>
                  </a:lnTo>
                  <a:lnTo>
                    <a:pt x="370116" y="623925"/>
                  </a:lnTo>
                  <a:lnTo>
                    <a:pt x="324484" y="619837"/>
                  </a:lnTo>
                  <a:lnTo>
                    <a:pt x="281540" y="608048"/>
                  </a:lnTo>
                  <a:lnTo>
                    <a:pt x="241998" y="589277"/>
                  </a:lnTo>
                  <a:lnTo>
                    <a:pt x="206576" y="564238"/>
                  </a:lnTo>
                  <a:lnTo>
                    <a:pt x="175988" y="533648"/>
                  </a:lnTo>
                  <a:lnTo>
                    <a:pt x="150951" y="498223"/>
                  </a:lnTo>
                  <a:lnTo>
                    <a:pt x="132181" y="458680"/>
                  </a:lnTo>
                  <a:lnTo>
                    <a:pt x="120394" y="415735"/>
                  </a:lnTo>
                  <a:lnTo>
                    <a:pt x="116306" y="370103"/>
                  </a:lnTo>
                  <a:lnTo>
                    <a:pt x="120397" y="324472"/>
                  </a:lnTo>
                  <a:lnTo>
                    <a:pt x="132190" y="281527"/>
                  </a:lnTo>
                  <a:lnTo>
                    <a:pt x="150968" y="241986"/>
                  </a:lnTo>
                  <a:lnTo>
                    <a:pt x="176013" y="206563"/>
                  </a:lnTo>
                  <a:lnTo>
                    <a:pt x="206607" y="175975"/>
                  </a:lnTo>
                  <a:lnTo>
                    <a:pt x="242032" y="150939"/>
                  </a:lnTo>
                  <a:lnTo>
                    <a:pt x="281571" y="132169"/>
                  </a:lnTo>
                  <a:lnTo>
                    <a:pt x="324504" y="120382"/>
                  </a:lnTo>
                  <a:lnTo>
                    <a:pt x="370116" y="116293"/>
                  </a:lnTo>
                  <a:lnTo>
                    <a:pt x="638800" y="116293"/>
                  </a:lnTo>
                  <a:lnTo>
                    <a:pt x="615918" y="93413"/>
                  </a:lnTo>
                  <a:lnTo>
                    <a:pt x="581564" y="66316"/>
                  </a:lnTo>
                  <a:lnTo>
                    <a:pt x="544102" y="43367"/>
                  </a:lnTo>
                  <a:lnTo>
                    <a:pt x="503879" y="24914"/>
                  </a:lnTo>
                  <a:lnTo>
                    <a:pt x="461243" y="11304"/>
                  </a:lnTo>
                  <a:lnTo>
                    <a:pt x="416539" y="2883"/>
                  </a:lnTo>
                  <a:lnTo>
                    <a:pt x="370116" y="0"/>
                  </a:lnTo>
                  <a:close/>
                </a:path>
                <a:path w="740409" h="740410">
                  <a:moveTo>
                    <a:pt x="638800" y="116293"/>
                  </a:moveTo>
                  <a:lnTo>
                    <a:pt x="370116" y="116293"/>
                  </a:lnTo>
                  <a:lnTo>
                    <a:pt x="415727" y="120382"/>
                  </a:lnTo>
                  <a:lnTo>
                    <a:pt x="458662" y="132169"/>
                  </a:lnTo>
                  <a:lnTo>
                    <a:pt x="498202" y="150939"/>
                  </a:lnTo>
                  <a:lnTo>
                    <a:pt x="533629" y="175975"/>
                  </a:lnTo>
                  <a:lnTo>
                    <a:pt x="564225" y="206563"/>
                  </a:lnTo>
                  <a:lnTo>
                    <a:pt x="589272" y="241986"/>
                  </a:lnTo>
                  <a:lnTo>
                    <a:pt x="608052" y="281527"/>
                  </a:lnTo>
                  <a:lnTo>
                    <a:pt x="619847" y="324472"/>
                  </a:lnTo>
                  <a:lnTo>
                    <a:pt x="623938" y="370103"/>
                  </a:lnTo>
                  <a:lnTo>
                    <a:pt x="619847" y="415735"/>
                  </a:lnTo>
                  <a:lnTo>
                    <a:pt x="608052" y="458680"/>
                  </a:lnTo>
                  <a:lnTo>
                    <a:pt x="589272" y="498223"/>
                  </a:lnTo>
                  <a:lnTo>
                    <a:pt x="564225" y="533648"/>
                  </a:lnTo>
                  <a:lnTo>
                    <a:pt x="533629" y="564238"/>
                  </a:lnTo>
                  <a:lnTo>
                    <a:pt x="498202" y="589277"/>
                  </a:lnTo>
                  <a:lnTo>
                    <a:pt x="458662" y="608048"/>
                  </a:lnTo>
                  <a:lnTo>
                    <a:pt x="415727" y="619837"/>
                  </a:lnTo>
                  <a:lnTo>
                    <a:pt x="370116" y="623925"/>
                  </a:lnTo>
                  <a:lnTo>
                    <a:pt x="638798" y="623925"/>
                  </a:lnTo>
                  <a:lnTo>
                    <a:pt x="673915" y="581551"/>
                  </a:lnTo>
                  <a:lnTo>
                    <a:pt x="696864" y="544089"/>
                  </a:lnTo>
                  <a:lnTo>
                    <a:pt x="715317" y="503867"/>
                  </a:lnTo>
                  <a:lnTo>
                    <a:pt x="728927" y="461230"/>
                  </a:lnTo>
                  <a:lnTo>
                    <a:pt x="737348" y="416526"/>
                  </a:lnTo>
                  <a:lnTo>
                    <a:pt x="740232" y="370103"/>
                  </a:lnTo>
                  <a:lnTo>
                    <a:pt x="737397" y="324472"/>
                  </a:lnTo>
                  <a:lnTo>
                    <a:pt x="728927" y="278981"/>
                  </a:lnTo>
                  <a:lnTo>
                    <a:pt x="715317" y="236346"/>
                  </a:lnTo>
                  <a:lnTo>
                    <a:pt x="696864" y="196125"/>
                  </a:lnTo>
                  <a:lnTo>
                    <a:pt x="673915" y="158664"/>
                  </a:lnTo>
                  <a:lnTo>
                    <a:pt x="646817" y="124311"/>
                  </a:lnTo>
                  <a:lnTo>
                    <a:pt x="638800" y="116293"/>
                  </a:lnTo>
                  <a:close/>
                </a:path>
              </a:pathLst>
            </a:custGeom>
            <a:solidFill>
              <a:srgbClr val="69CF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403101" y="3003678"/>
              <a:ext cx="77470" cy="63500"/>
            </a:xfrm>
            <a:custGeom>
              <a:avLst/>
              <a:gdLst/>
              <a:ahLst/>
              <a:cxnLst/>
              <a:rect l="l" t="t" r="r" b="b"/>
              <a:pathLst>
                <a:path w="77470" h="63500">
                  <a:moveTo>
                    <a:pt x="77177" y="0"/>
                  </a:moveTo>
                  <a:lnTo>
                    <a:pt x="24904" y="0"/>
                  </a:lnTo>
                  <a:lnTo>
                    <a:pt x="0" y="31280"/>
                  </a:lnTo>
                  <a:lnTo>
                    <a:pt x="26416" y="63423"/>
                  </a:lnTo>
                  <a:lnTo>
                    <a:pt x="7717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116927" y="2885223"/>
              <a:ext cx="429259" cy="346075"/>
            </a:xfrm>
            <a:custGeom>
              <a:avLst/>
              <a:gdLst/>
              <a:ahLst/>
              <a:cxnLst/>
              <a:rect l="l" t="t" r="r" b="b"/>
              <a:pathLst>
                <a:path w="429259" h="346075">
                  <a:moveTo>
                    <a:pt x="55295" y="276440"/>
                  </a:moveTo>
                  <a:lnTo>
                    <a:pt x="0" y="276440"/>
                  </a:lnTo>
                  <a:lnTo>
                    <a:pt x="0" y="288518"/>
                  </a:lnTo>
                  <a:lnTo>
                    <a:pt x="20320" y="288518"/>
                  </a:lnTo>
                  <a:lnTo>
                    <a:pt x="20320" y="344144"/>
                  </a:lnTo>
                  <a:lnTo>
                    <a:pt x="34709" y="344144"/>
                  </a:lnTo>
                  <a:lnTo>
                    <a:pt x="34709" y="288518"/>
                  </a:lnTo>
                  <a:lnTo>
                    <a:pt x="55295" y="288518"/>
                  </a:lnTo>
                  <a:lnTo>
                    <a:pt x="55295" y="276440"/>
                  </a:lnTo>
                  <a:close/>
                </a:path>
                <a:path w="429259" h="346075">
                  <a:moveTo>
                    <a:pt x="94437" y="323443"/>
                  </a:moveTo>
                  <a:lnTo>
                    <a:pt x="94335" y="321233"/>
                  </a:lnTo>
                  <a:lnTo>
                    <a:pt x="94234" y="318897"/>
                  </a:lnTo>
                  <a:lnTo>
                    <a:pt x="93014" y="313944"/>
                  </a:lnTo>
                  <a:lnTo>
                    <a:pt x="91770" y="308851"/>
                  </a:lnTo>
                  <a:lnTo>
                    <a:pt x="88633" y="304609"/>
                  </a:lnTo>
                  <a:lnTo>
                    <a:pt x="84277" y="298729"/>
                  </a:lnTo>
                  <a:lnTo>
                    <a:pt x="80175" y="297446"/>
                  </a:lnTo>
                  <a:lnTo>
                    <a:pt x="80175" y="313944"/>
                  </a:lnTo>
                  <a:lnTo>
                    <a:pt x="58674" y="313944"/>
                  </a:lnTo>
                  <a:lnTo>
                    <a:pt x="59626" y="304609"/>
                  </a:lnTo>
                  <a:lnTo>
                    <a:pt x="78803" y="304609"/>
                  </a:lnTo>
                  <a:lnTo>
                    <a:pt x="80175" y="313944"/>
                  </a:lnTo>
                  <a:lnTo>
                    <a:pt x="80175" y="297446"/>
                  </a:lnTo>
                  <a:lnTo>
                    <a:pt x="69011" y="293954"/>
                  </a:lnTo>
                  <a:lnTo>
                    <a:pt x="58750" y="296049"/>
                  </a:lnTo>
                  <a:lnTo>
                    <a:pt x="51041" y="301967"/>
                  </a:lnTo>
                  <a:lnTo>
                    <a:pt x="46304" y="310705"/>
                  </a:lnTo>
                  <a:lnTo>
                    <a:pt x="44996" y="321233"/>
                  </a:lnTo>
                  <a:lnTo>
                    <a:pt x="48044" y="332765"/>
                  </a:lnTo>
                  <a:lnTo>
                    <a:pt x="54559" y="340423"/>
                  </a:lnTo>
                  <a:lnTo>
                    <a:pt x="62623" y="344652"/>
                  </a:lnTo>
                  <a:lnTo>
                    <a:pt x="70307" y="345833"/>
                  </a:lnTo>
                  <a:lnTo>
                    <a:pt x="82334" y="343052"/>
                  </a:lnTo>
                  <a:lnTo>
                    <a:pt x="89522" y="337515"/>
                  </a:lnTo>
                  <a:lnTo>
                    <a:pt x="91097" y="335064"/>
                  </a:lnTo>
                  <a:lnTo>
                    <a:pt x="93014" y="332105"/>
                  </a:lnTo>
                  <a:lnTo>
                    <a:pt x="93916" y="329653"/>
                  </a:lnTo>
                  <a:lnTo>
                    <a:pt x="80098" y="328828"/>
                  </a:lnTo>
                  <a:lnTo>
                    <a:pt x="77876" y="335064"/>
                  </a:lnTo>
                  <a:lnTo>
                    <a:pt x="58661" y="335064"/>
                  </a:lnTo>
                  <a:lnTo>
                    <a:pt x="58318" y="323443"/>
                  </a:lnTo>
                  <a:lnTo>
                    <a:pt x="94437" y="323443"/>
                  </a:lnTo>
                  <a:close/>
                </a:path>
                <a:path w="429259" h="346075">
                  <a:moveTo>
                    <a:pt x="124612" y="334111"/>
                  </a:moveTo>
                  <a:lnTo>
                    <a:pt x="119253" y="334111"/>
                  </a:lnTo>
                  <a:lnTo>
                    <a:pt x="117983" y="333959"/>
                  </a:lnTo>
                  <a:lnTo>
                    <a:pt x="115201" y="331812"/>
                  </a:lnTo>
                  <a:lnTo>
                    <a:pt x="115328" y="304761"/>
                  </a:lnTo>
                  <a:lnTo>
                    <a:pt x="124294" y="304761"/>
                  </a:lnTo>
                  <a:lnTo>
                    <a:pt x="124294" y="295554"/>
                  </a:lnTo>
                  <a:lnTo>
                    <a:pt x="115328" y="295554"/>
                  </a:lnTo>
                  <a:lnTo>
                    <a:pt x="115328" y="280200"/>
                  </a:lnTo>
                  <a:lnTo>
                    <a:pt x="102031" y="280200"/>
                  </a:lnTo>
                  <a:lnTo>
                    <a:pt x="102031" y="295554"/>
                  </a:lnTo>
                  <a:lnTo>
                    <a:pt x="95313" y="295554"/>
                  </a:lnTo>
                  <a:lnTo>
                    <a:pt x="95313" y="304761"/>
                  </a:lnTo>
                  <a:lnTo>
                    <a:pt x="102031" y="304761"/>
                  </a:lnTo>
                  <a:lnTo>
                    <a:pt x="102069" y="334111"/>
                  </a:lnTo>
                  <a:lnTo>
                    <a:pt x="102412" y="338810"/>
                  </a:lnTo>
                  <a:lnTo>
                    <a:pt x="106286" y="341668"/>
                  </a:lnTo>
                  <a:lnTo>
                    <a:pt x="110197" y="344487"/>
                  </a:lnTo>
                  <a:lnTo>
                    <a:pt x="115455" y="344144"/>
                  </a:lnTo>
                  <a:lnTo>
                    <a:pt x="124548" y="344144"/>
                  </a:lnTo>
                  <a:lnTo>
                    <a:pt x="124612" y="334111"/>
                  </a:lnTo>
                  <a:close/>
                </a:path>
                <a:path w="429259" h="346075">
                  <a:moveTo>
                    <a:pt x="161505" y="294563"/>
                  </a:moveTo>
                  <a:lnTo>
                    <a:pt x="158915" y="294259"/>
                  </a:lnTo>
                  <a:lnTo>
                    <a:pt x="158102" y="294259"/>
                  </a:lnTo>
                  <a:lnTo>
                    <a:pt x="153060" y="293979"/>
                  </a:lnTo>
                  <a:lnTo>
                    <a:pt x="148932" y="296456"/>
                  </a:lnTo>
                  <a:lnTo>
                    <a:pt x="146240" y="301294"/>
                  </a:lnTo>
                  <a:lnTo>
                    <a:pt x="146088" y="301599"/>
                  </a:lnTo>
                  <a:lnTo>
                    <a:pt x="145681" y="302577"/>
                  </a:lnTo>
                  <a:lnTo>
                    <a:pt x="145338" y="297319"/>
                  </a:lnTo>
                  <a:lnTo>
                    <a:pt x="145224" y="295567"/>
                  </a:lnTo>
                  <a:lnTo>
                    <a:pt x="132359" y="295567"/>
                  </a:lnTo>
                  <a:lnTo>
                    <a:pt x="132359" y="344144"/>
                  </a:lnTo>
                  <a:lnTo>
                    <a:pt x="145770" y="344144"/>
                  </a:lnTo>
                  <a:lnTo>
                    <a:pt x="145770" y="315861"/>
                  </a:lnTo>
                  <a:lnTo>
                    <a:pt x="146786" y="311124"/>
                  </a:lnTo>
                  <a:lnTo>
                    <a:pt x="146900" y="310603"/>
                  </a:lnTo>
                  <a:lnTo>
                    <a:pt x="146964" y="310273"/>
                  </a:lnTo>
                  <a:lnTo>
                    <a:pt x="146761" y="310273"/>
                  </a:lnTo>
                  <a:lnTo>
                    <a:pt x="155384" y="305993"/>
                  </a:lnTo>
                  <a:lnTo>
                    <a:pt x="157657" y="305828"/>
                  </a:lnTo>
                  <a:lnTo>
                    <a:pt x="160858" y="306260"/>
                  </a:lnTo>
                  <a:lnTo>
                    <a:pt x="160858" y="305828"/>
                  </a:lnTo>
                  <a:lnTo>
                    <a:pt x="160858" y="302628"/>
                  </a:lnTo>
                  <a:lnTo>
                    <a:pt x="160858" y="294716"/>
                  </a:lnTo>
                  <a:lnTo>
                    <a:pt x="160642" y="294563"/>
                  </a:lnTo>
                  <a:lnTo>
                    <a:pt x="161505" y="294563"/>
                  </a:lnTo>
                  <a:close/>
                </a:path>
                <a:path w="429259" h="346075">
                  <a:moveTo>
                    <a:pt x="208749" y="344144"/>
                  </a:moveTo>
                  <a:lnTo>
                    <a:pt x="207987" y="343471"/>
                  </a:lnTo>
                  <a:lnTo>
                    <a:pt x="207632" y="343217"/>
                  </a:lnTo>
                  <a:lnTo>
                    <a:pt x="207187" y="342379"/>
                  </a:lnTo>
                  <a:lnTo>
                    <a:pt x="206705" y="341249"/>
                  </a:lnTo>
                  <a:lnTo>
                    <a:pt x="206590" y="340309"/>
                  </a:lnTo>
                  <a:lnTo>
                    <a:pt x="206578" y="338302"/>
                  </a:lnTo>
                  <a:lnTo>
                    <a:pt x="206578" y="335978"/>
                  </a:lnTo>
                  <a:lnTo>
                    <a:pt x="206578" y="319341"/>
                  </a:lnTo>
                  <a:lnTo>
                    <a:pt x="206463" y="310603"/>
                  </a:lnTo>
                  <a:lnTo>
                    <a:pt x="204863" y="303403"/>
                  </a:lnTo>
                  <a:lnTo>
                    <a:pt x="204800" y="303110"/>
                  </a:lnTo>
                  <a:lnTo>
                    <a:pt x="204698" y="302628"/>
                  </a:lnTo>
                  <a:lnTo>
                    <a:pt x="199732" y="297319"/>
                  </a:lnTo>
                  <a:lnTo>
                    <a:pt x="192722" y="294563"/>
                  </a:lnTo>
                  <a:lnTo>
                    <a:pt x="184734" y="293674"/>
                  </a:lnTo>
                  <a:lnTo>
                    <a:pt x="172961" y="295808"/>
                  </a:lnTo>
                  <a:lnTo>
                    <a:pt x="166865" y="300977"/>
                  </a:lnTo>
                  <a:lnTo>
                    <a:pt x="164503" y="306654"/>
                  </a:lnTo>
                  <a:lnTo>
                    <a:pt x="163918" y="310273"/>
                  </a:lnTo>
                  <a:lnTo>
                    <a:pt x="175768" y="310603"/>
                  </a:lnTo>
                  <a:lnTo>
                    <a:pt x="174955" y="303403"/>
                  </a:lnTo>
                  <a:lnTo>
                    <a:pt x="174917" y="303110"/>
                  </a:lnTo>
                  <a:lnTo>
                    <a:pt x="185420" y="303276"/>
                  </a:lnTo>
                  <a:lnTo>
                    <a:pt x="189801" y="303403"/>
                  </a:lnTo>
                  <a:lnTo>
                    <a:pt x="193776" y="305511"/>
                  </a:lnTo>
                  <a:lnTo>
                    <a:pt x="193700" y="306578"/>
                  </a:lnTo>
                  <a:lnTo>
                    <a:pt x="193700" y="319341"/>
                  </a:lnTo>
                  <a:lnTo>
                    <a:pt x="193700" y="326097"/>
                  </a:lnTo>
                  <a:lnTo>
                    <a:pt x="193522" y="329628"/>
                  </a:lnTo>
                  <a:lnTo>
                    <a:pt x="193446" y="331165"/>
                  </a:lnTo>
                  <a:lnTo>
                    <a:pt x="190055" y="334911"/>
                  </a:lnTo>
                  <a:lnTo>
                    <a:pt x="179616" y="335978"/>
                  </a:lnTo>
                  <a:lnTo>
                    <a:pt x="174739" y="334911"/>
                  </a:lnTo>
                  <a:lnTo>
                    <a:pt x="174345" y="334911"/>
                  </a:lnTo>
                  <a:lnTo>
                    <a:pt x="173951" y="326097"/>
                  </a:lnTo>
                  <a:lnTo>
                    <a:pt x="173888" y="324561"/>
                  </a:lnTo>
                  <a:lnTo>
                    <a:pt x="181063" y="323151"/>
                  </a:lnTo>
                  <a:lnTo>
                    <a:pt x="187566" y="321779"/>
                  </a:lnTo>
                  <a:lnTo>
                    <a:pt x="190309" y="321043"/>
                  </a:lnTo>
                  <a:lnTo>
                    <a:pt x="192290" y="320205"/>
                  </a:lnTo>
                  <a:lnTo>
                    <a:pt x="193446" y="319786"/>
                  </a:lnTo>
                  <a:lnTo>
                    <a:pt x="193700" y="319341"/>
                  </a:lnTo>
                  <a:lnTo>
                    <a:pt x="193700" y="306578"/>
                  </a:lnTo>
                  <a:lnTo>
                    <a:pt x="193497" y="309397"/>
                  </a:lnTo>
                  <a:lnTo>
                    <a:pt x="193446" y="310273"/>
                  </a:lnTo>
                  <a:lnTo>
                    <a:pt x="193319" y="312178"/>
                  </a:lnTo>
                  <a:lnTo>
                    <a:pt x="190982" y="312915"/>
                  </a:lnTo>
                  <a:lnTo>
                    <a:pt x="186245" y="313651"/>
                  </a:lnTo>
                  <a:lnTo>
                    <a:pt x="178473" y="314617"/>
                  </a:lnTo>
                  <a:lnTo>
                    <a:pt x="173050" y="315861"/>
                  </a:lnTo>
                  <a:lnTo>
                    <a:pt x="164579" y="320001"/>
                  </a:lnTo>
                  <a:lnTo>
                    <a:pt x="160591" y="324891"/>
                  </a:lnTo>
                  <a:lnTo>
                    <a:pt x="160870" y="329628"/>
                  </a:lnTo>
                  <a:lnTo>
                    <a:pt x="161556" y="340309"/>
                  </a:lnTo>
                  <a:lnTo>
                    <a:pt x="171208" y="345795"/>
                  </a:lnTo>
                  <a:lnTo>
                    <a:pt x="191668" y="344932"/>
                  </a:lnTo>
                  <a:lnTo>
                    <a:pt x="193700" y="338302"/>
                  </a:lnTo>
                  <a:lnTo>
                    <a:pt x="194310" y="342379"/>
                  </a:lnTo>
                  <a:lnTo>
                    <a:pt x="194462" y="343217"/>
                  </a:lnTo>
                  <a:lnTo>
                    <a:pt x="194868" y="344144"/>
                  </a:lnTo>
                  <a:lnTo>
                    <a:pt x="208749" y="344144"/>
                  </a:lnTo>
                  <a:close/>
                </a:path>
                <a:path w="429259" h="346075">
                  <a:moveTo>
                    <a:pt x="257721" y="184099"/>
                  </a:moveTo>
                  <a:lnTo>
                    <a:pt x="254177" y="179616"/>
                  </a:lnTo>
                  <a:lnTo>
                    <a:pt x="252056" y="176834"/>
                  </a:lnTo>
                  <a:lnTo>
                    <a:pt x="246037" y="169202"/>
                  </a:lnTo>
                  <a:lnTo>
                    <a:pt x="244322" y="166928"/>
                  </a:lnTo>
                  <a:lnTo>
                    <a:pt x="243573" y="166217"/>
                  </a:lnTo>
                  <a:lnTo>
                    <a:pt x="241312" y="163436"/>
                  </a:lnTo>
                  <a:lnTo>
                    <a:pt x="236131" y="158419"/>
                  </a:lnTo>
                  <a:lnTo>
                    <a:pt x="230149" y="154660"/>
                  </a:lnTo>
                  <a:lnTo>
                    <a:pt x="223443" y="152298"/>
                  </a:lnTo>
                  <a:lnTo>
                    <a:pt x="216128" y="151472"/>
                  </a:lnTo>
                  <a:lnTo>
                    <a:pt x="203479" y="154025"/>
                  </a:lnTo>
                  <a:lnTo>
                    <a:pt x="193141" y="161061"/>
                  </a:lnTo>
                  <a:lnTo>
                    <a:pt x="186182" y="171437"/>
                  </a:lnTo>
                  <a:lnTo>
                    <a:pt x="183629" y="184099"/>
                  </a:lnTo>
                  <a:lnTo>
                    <a:pt x="186182" y="196773"/>
                  </a:lnTo>
                  <a:lnTo>
                    <a:pt x="193154" y="207124"/>
                  </a:lnTo>
                  <a:lnTo>
                    <a:pt x="203479" y="214109"/>
                  </a:lnTo>
                  <a:lnTo>
                    <a:pt x="216128" y="216674"/>
                  </a:lnTo>
                  <a:lnTo>
                    <a:pt x="223443" y="215874"/>
                  </a:lnTo>
                  <a:lnTo>
                    <a:pt x="230149" y="213537"/>
                  </a:lnTo>
                  <a:lnTo>
                    <a:pt x="236131" y="209791"/>
                  </a:lnTo>
                  <a:lnTo>
                    <a:pt x="241312" y="204749"/>
                  </a:lnTo>
                  <a:lnTo>
                    <a:pt x="243573" y="202069"/>
                  </a:lnTo>
                  <a:lnTo>
                    <a:pt x="244259" y="201295"/>
                  </a:lnTo>
                  <a:lnTo>
                    <a:pt x="246037" y="199085"/>
                  </a:lnTo>
                  <a:lnTo>
                    <a:pt x="252133" y="191325"/>
                  </a:lnTo>
                  <a:lnTo>
                    <a:pt x="254177" y="188353"/>
                  </a:lnTo>
                  <a:lnTo>
                    <a:pt x="257721" y="184099"/>
                  </a:lnTo>
                  <a:close/>
                </a:path>
                <a:path w="429259" h="346075">
                  <a:moveTo>
                    <a:pt x="269862" y="303339"/>
                  </a:moveTo>
                  <a:lnTo>
                    <a:pt x="246786" y="303339"/>
                  </a:lnTo>
                  <a:lnTo>
                    <a:pt x="246786" y="303466"/>
                  </a:lnTo>
                  <a:lnTo>
                    <a:pt x="269862" y="303466"/>
                  </a:lnTo>
                  <a:lnTo>
                    <a:pt x="269862" y="303339"/>
                  </a:lnTo>
                  <a:close/>
                </a:path>
                <a:path w="429259" h="346075">
                  <a:moveTo>
                    <a:pt x="273519" y="137299"/>
                  </a:moveTo>
                  <a:lnTo>
                    <a:pt x="258025" y="110490"/>
                  </a:lnTo>
                  <a:lnTo>
                    <a:pt x="194144" y="0"/>
                  </a:lnTo>
                  <a:lnTo>
                    <a:pt x="48412" y="252653"/>
                  </a:lnTo>
                  <a:lnTo>
                    <a:pt x="190881" y="252653"/>
                  </a:lnTo>
                  <a:lnTo>
                    <a:pt x="190931" y="251929"/>
                  </a:lnTo>
                  <a:lnTo>
                    <a:pt x="184556" y="250291"/>
                  </a:lnTo>
                  <a:lnTo>
                    <a:pt x="178676" y="247002"/>
                  </a:lnTo>
                  <a:lnTo>
                    <a:pt x="145034" y="203034"/>
                  </a:lnTo>
                  <a:lnTo>
                    <a:pt x="142595" y="184099"/>
                  </a:lnTo>
                  <a:lnTo>
                    <a:pt x="143484" y="179616"/>
                  </a:lnTo>
                  <a:lnTo>
                    <a:pt x="148361" y="155397"/>
                  </a:lnTo>
                  <a:lnTo>
                    <a:pt x="164122" y="132016"/>
                  </a:lnTo>
                  <a:lnTo>
                    <a:pt x="187502" y="116268"/>
                  </a:lnTo>
                  <a:lnTo>
                    <a:pt x="216141" y="110490"/>
                  </a:lnTo>
                  <a:lnTo>
                    <a:pt x="231101" y="111975"/>
                  </a:lnTo>
                  <a:lnTo>
                    <a:pt x="245643" y="116636"/>
                  </a:lnTo>
                  <a:lnTo>
                    <a:pt x="259384" y="124790"/>
                  </a:lnTo>
                  <a:lnTo>
                    <a:pt x="271983" y="136728"/>
                  </a:lnTo>
                  <a:lnTo>
                    <a:pt x="272884" y="137807"/>
                  </a:lnTo>
                  <a:lnTo>
                    <a:pt x="273519" y="137299"/>
                  </a:lnTo>
                  <a:close/>
                </a:path>
                <a:path w="429259" h="346075">
                  <a:moveTo>
                    <a:pt x="282638" y="303466"/>
                  </a:moveTo>
                  <a:lnTo>
                    <a:pt x="269862" y="303466"/>
                  </a:lnTo>
                  <a:lnTo>
                    <a:pt x="269887" y="306070"/>
                  </a:lnTo>
                  <a:lnTo>
                    <a:pt x="264274" y="309232"/>
                  </a:lnTo>
                  <a:lnTo>
                    <a:pt x="256882" y="309003"/>
                  </a:lnTo>
                  <a:lnTo>
                    <a:pt x="246786" y="309003"/>
                  </a:lnTo>
                  <a:lnTo>
                    <a:pt x="246786" y="303466"/>
                  </a:lnTo>
                  <a:lnTo>
                    <a:pt x="232410" y="303466"/>
                  </a:lnTo>
                  <a:lnTo>
                    <a:pt x="232410" y="344144"/>
                  </a:lnTo>
                  <a:lnTo>
                    <a:pt x="246761" y="344144"/>
                  </a:lnTo>
                  <a:lnTo>
                    <a:pt x="246761" y="320789"/>
                  </a:lnTo>
                  <a:lnTo>
                    <a:pt x="254381" y="320789"/>
                  </a:lnTo>
                  <a:lnTo>
                    <a:pt x="264795" y="320027"/>
                  </a:lnTo>
                  <a:lnTo>
                    <a:pt x="265645" y="320027"/>
                  </a:lnTo>
                  <a:lnTo>
                    <a:pt x="275158" y="316471"/>
                  </a:lnTo>
                  <a:lnTo>
                    <a:pt x="281393" y="309549"/>
                  </a:lnTo>
                  <a:lnTo>
                    <a:pt x="281457" y="309232"/>
                  </a:lnTo>
                  <a:lnTo>
                    <a:pt x="282638" y="303466"/>
                  </a:lnTo>
                  <a:close/>
                </a:path>
                <a:path w="429259" h="346075">
                  <a:moveTo>
                    <a:pt x="283667" y="298386"/>
                  </a:moveTo>
                  <a:lnTo>
                    <a:pt x="255828" y="276491"/>
                  </a:lnTo>
                  <a:lnTo>
                    <a:pt x="232410" y="276491"/>
                  </a:lnTo>
                  <a:lnTo>
                    <a:pt x="232410" y="303339"/>
                  </a:lnTo>
                  <a:lnTo>
                    <a:pt x="246786" y="303339"/>
                  </a:lnTo>
                  <a:lnTo>
                    <a:pt x="246786" y="288163"/>
                  </a:lnTo>
                  <a:lnTo>
                    <a:pt x="256590" y="288163"/>
                  </a:lnTo>
                  <a:lnTo>
                    <a:pt x="264693" y="287807"/>
                  </a:lnTo>
                  <a:lnTo>
                    <a:pt x="269748" y="291045"/>
                  </a:lnTo>
                  <a:lnTo>
                    <a:pt x="269862" y="303339"/>
                  </a:lnTo>
                  <a:lnTo>
                    <a:pt x="282663" y="303339"/>
                  </a:lnTo>
                  <a:lnTo>
                    <a:pt x="283641" y="298538"/>
                  </a:lnTo>
                  <a:lnTo>
                    <a:pt x="283667" y="298386"/>
                  </a:lnTo>
                  <a:close/>
                </a:path>
                <a:path w="429259" h="346075">
                  <a:moveTo>
                    <a:pt x="286473" y="303339"/>
                  </a:moveTo>
                  <a:lnTo>
                    <a:pt x="282663" y="303339"/>
                  </a:lnTo>
                  <a:lnTo>
                    <a:pt x="282638" y="303466"/>
                  </a:lnTo>
                  <a:lnTo>
                    <a:pt x="286423" y="303466"/>
                  </a:lnTo>
                  <a:lnTo>
                    <a:pt x="286473" y="303339"/>
                  </a:lnTo>
                  <a:close/>
                </a:path>
                <a:path w="429259" h="346075">
                  <a:moveTo>
                    <a:pt x="296418" y="310642"/>
                  </a:moveTo>
                  <a:lnTo>
                    <a:pt x="296354" y="310273"/>
                  </a:lnTo>
                  <a:lnTo>
                    <a:pt x="295554" y="303466"/>
                  </a:lnTo>
                  <a:lnTo>
                    <a:pt x="286423" y="303466"/>
                  </a:lnTo>
                  <a:lnTo>
                    <a:pt x="285076" y="306679"/>
                  </a:lnTo>
                  <a:lnTo>
                    <a:pt x="284695" y="309003"/>
                  </a:lnTo>
                  <a:lnTo>
                    <a:pt x="284619" y="309549"/>
                  </a:lnTo>
                  <a:lnTo>
                    <a:pt x="284492" y="310273"/>
                  </a:lnTo>
                  <a:lnTo>
                    <a:pt x="296418" y="310642"/>
                  </a:lnTo>
                  <a:close/>
                </a:path>
                <a:path w="429259" h="346075">
                  <a:moveTo>
                    <a:pt x="310413" y="303466"/>
                  </a:moveTo>
                  <a:lnTo>
                    <a:pt x="306057" y="303339"/>
                  </a:lnTo>
                  <a:lnTo>
                    <a:pt x="295529" y="303339"/>
                  </a:lnTo>
                  <a:lnTo>
                    <a:pt x="295554" y="303466"/>
                  </a:lnTo>
                  <a:lnTo>
                    <a:pt x="310413" y="303466"/>
                  </a:lnTo>
                  <a:close/>
                </a:path>
                <a:path w="429259" h="346075">
                  <a:moveTo>
                    <a:pt x="325488" y="303339"/>
                  </a:moveTo>
                  <a:lnTo>
                    <a:pt x="305346" y="293725"/>
                  </a:lnTo>
                  <a:lnTo>
                    <a:pt x="293547" y="295859"/>
                  </a:lnTo>
                  <a:lnTo>
                    <a:pt x="287451" y="301015"/>
                  </a:lnTo>
                  <a:lnTo>
                    <a:pt x="286524" y="303212"/>
                  </a:lnTo>
                  <a:lnTo>
                    <a:pt x="286473" y="303339"/>
                  </a:lnTo>
                  <a:lnTo>
                    <a:pt x="295529" y="303339"/>
                  </a:lnTo>
                  <a:lnTo>
                    <a:pt x="295516" y="303212"/>
                  </a:lnTo>
                  <a:lnTo>
                    <a:pt x="306057" y="303339"/>
                  </a:lnTo>
                  <a:lnTo>
                    <a:pt x="325488" y="303339"/>
                  </a:lnTo>
                  <a:close/>
                </a:path>
                <a:path w="429259" h="346075">
                  <a:moveTo>
                    <a:pt x="329311" y="344144"/>
                  </a:moveTo>
                  <a:lnTo>
                    <a:pt x="328587" y="343471"/>
                  </a:lnTo>
                  <a:lnTo>
                    <a:pt x="328218" y="343217"/>
                  </a:lnTo>
                  <a:lnTo>
                    <a:pt x="327825" y="342379"/>
                  </a:lnTo>
                  <a:lnTo>
                    <a:pt x="327355" y="341249"/>
                  </a:lnTo>
                  <a:lnTo>
                    <a:pt x="327240" y="340309"/>
                  </a:lnTo>
                  <a:lnTo>
                    <a:pt x="327228" y="338302"/>
                  </a:lnTo>
                  <a:lnTo>
                    <a:pt x="327228" y="335978"/>
                  </a:lnTo>
                  <a:lnTo>
                    <a:pt x="327228" y="319379"/>
                  </a:lnTo>
                  <a:lnTo>
                    <a:pt x="327126" y="310642"/>
                  </a:lnTo>
                  <a:lnTo>
                    <a:pt x="325526" y="303466"/>
                  </a:lnTo>
                  <a:lnTo>
                    <a:pt x="310413" y="303466"/>
                  </a:lnTo>
                  <a:lnTo>
                    <a:pt x="314363" y="305574"/>
                  </a:lnTo>
                  <a:lnTo>
                    <a:pt x="314325" y="306260"/>
                  </a:lnTo>
                  <a:lnTo>
                    <a:pt x="314325" y="319379"/>
                  </a:lnTo>
                  <a:lnTo>
                    <a:pt x="314325" y="326948"/>
                  </a:lnTo>
                  <a:lnTo>
                    <a:pt x="314172" y="329628"/>
                  </a:lnTo>
                  <a:lnTo>
                    <a:pt x="314071" y="331190"/>
                  </a:lnTo>
                  <a:lnTo>
                    <a:pt x="310680" y="334975"/>
                  </a:lnTo>
                  <a:lnTo>
                    <a:pt x="300240" y="335978"/>
                  </a:lnTo>
                  <a:lnTo>
                    <a:pt x="294894" y="334822"/>
                  </a:lnTo>
                  <a:lnTo>
                    <a:pt x="294779" y="331000"/>
                  </a:lnTo>
                  <a:lnTo>
                    <a:pt x="294728" y="329628"/>
                  </a:lnTo>
                  <a:lnTo>
                    <a:pt x="294614" y="326948"/>
                  </a:lnTo>
                  <a:lnTo>
                    <a:pt x="294513" y="324599"/>
                  </a:lnTo>
                  <a:lnTo>
                    <a:pt x="308178" y="321818"/>
                  </a:lnTo>
                  <a:lnTo>
                    <a:pt x="310870" y="321081"/>
                  </a:lnTo>
                  <a:lnTo>
                    <a:pt x="312902" y="320281"/>
                  </a:lnTo>
                  <a:lnTo>
                    <a:pt x="314032" y="319786"/>
                  </a:lnTo>
                  <a:lnTo>
                    <a:pt x="314325" y="319379"/>
                  </a:lnTo>
                  <a:lnTo>
                    <a:pt x="314325" y="306260"/>
                  </a:lnTo>
                  <a:lnTo>
                    <a:pt x="314172" y="309003"/>
                  </a:lnTo>
                  <a:lnTo>
                    <a:pt x="314071" y="310273"/>
                  </a:lnTo>
                  <a:lnTo>
                    <a:pt x="299085" y="314617"/>
                  </a:lnTo>
                  <a:lnTo>
                    <a:pt x="293662" y="315887"/>
                  </a:lnTo>
                  <a:lnTo>
                    <a:pt x="289991" y="317665"/>
                  </a:lnTo>
                  <a:lnTo>
                    <a:pt x="285242" y="320027"/>
                  </a:lnTo>
                  <a:lnTo>
                    <a:pt x="281203" y="324891"/>
                  </a:lnTo>
                  <a:lnTo>
                    <a:pt x="282067" y="338302"/>
                  </a:lnTo>
                  <a:lnTo>
                    <a:pt x="282181" y="340309"/>
                  </a:lnTo>
                  <a:lnTo>
                    <a:pt x="291871" y="345795"/>
                  </a:lnTo>
                  <a:lnTo>
                    <a:pt x="312229" y="344932"/>
                  </a:lnTo>
                  <a:lnTo>
                    <a:pt x="314363" y="338302"/>
                  </a:lnTo>
                  <a:lnTo>
                    <a:pt x="314477" y="339420"/>
                  </a:lnTo>
                  <a:lnTo>
                    <a:pt x="314629" y="340309"/>
                  </a:lnTo>
                  <a:lnTo>
                    <a:pt x="314731" y="340931"/>
                  </a:lnTo>
                  <a:lnTo>
                    <a:pt x="314921" y="342379"/>
                  </a:lnTo>
                  <a:lnTo>
                    <a:pt x="315048" y="343217"/>
                  </a:lnTo>
                  <a:lnTo>
                    <a:pt x="315480" y="344144"/>
                  </a:lnTo>
                  <a:lnTo>
                    <a:pt x="329311" y="344144"/>
                  </a:lnTo>
                  <a:close/>
                </a:path>
                <a:path w="429259" h="346075">
                  <a:moveTo>
                    <a:pt x="340512" y="251929"/>
                  </a:moveTo>
                  <a:lnTo>
                    <a:pt x="338836" y="251625"/>
                  </a:lnTo>
                  <a:lnTo>
                    <a:pt x="337299" y="251371"/>
                  </a:lnTo>
                  <a:lnTo>
                    <a:pt x="330758" y="250520"/>
                  </a:lnTo>
                  <a:lnTo>
                    <a:pt x="325564" y="248754"/>
                  </a:lnTo>
                  <a:lnTo>
                    <a:pt x="292506" y="225856"/>
                  </a:lnTo>
                  <a:lnTo>
                    <a:pt x="284238" y="216674"/>
                  </a:lnTo>
                  <a:lnTo>
                    <a:pt x="276402" y="226949"/>
                  </a:lnTo>
                  <a:lnTo>
                    <a:pt x="242519" y="251929"/>
                  </a:lnTo>
                  <a:lnTo>
                    <a:pt x="242544" y="252653"/>
                  </a:lnTo>
                  <a:lnTo>
                    <a:pt x="340296" y="252653"/>
                  </a:lnTo>
                  <a:lnTo>
                    <a:pt x="340296" y="251929"/>
                  </a:lnTo>
                  <a:lnTo>
                    <a:pt x="340512" y="251929"/>
                  </a:lnTo>
                  <a:close/>
                </a:path>
                <a:path w="429259" h="346075">
                  <a:moveTo>
                    <a:pt x="385305" y="344144"/>
                  </a:moveTo>
                  <a:lnTo>
                    <a:pt x="370916" y="322618"/>
                  </a:lnTo>
                  <a:lnTo>
                    <a:pt x="365163" y="314020"/>
                  </a:lnTo>
                  <a:lnTo>
                    <a:pt x="365747" y="313423"/>
                  </a:lnTo>
                  <a:lnTo>
                    <a:pt x="383184" y="295376"/>
                  </a:lnTo>
                  <a:lnTo>
                    <a:pt x="367284" y="295376"/>
                  </a:lnTo>
                  <a:lnTo>
                    <a:pt x="350329" y="313423"/>
                  </a:lnTo>
                  <a:lnTo>
                    <a:pt x="350329" y="276542"/>
                  </a:lnTo>
                  <a:lnTo>
                    <a:pt x="336804" y="276542"/>
                  </a:lnTo>
                  <a:lnTo>
                    <a:pt x="336816" y="344144"/>
                  </a:lnTo>
                  <a:lnTo>
                    <a:pt x="350329" y="344144"/>
                  </a:lnTo>
                  <a:lnTo>
                    <a:pt x="350329" y="327875"/>
                  </a:lnTo>
                  <a:lnTo>
                    <a:pt x="355536" y="322618"/>
                  </a:lnTo>
                  <a:lnTo>
                    <a:pt x="369011" y="344144"/>
                  </a:lnTo>
                  <a:lnTo>
                    <a:pt x="385305" y="344144"/>
                  </a:lnTo>
                  <a:close/>
                </a:path>
                <a:path w="429259" h="346075">
                  <a:moveTo>
                    <a:pt x="417093" y="264363"/>
                  </a:moveTo>
                  <a:lnTo>
                    <a:pt x="414261" y="261658"/>
                  </a:lnTo>
                  <a:lnTo>
                    <a:pt x="398640" y="261658"/>
                  </a:lnTo>
                  <a:lnTo>
                    <a:pt x="398640" y="265531"/>
                  </a:lnTo>
                  <a:lnTo>
                    <a:pt x="403225" y="265531"/>
                  </a:lnTo>
                  <a:lnTo>
                    <a:pt x="403225" y="265658"/>
                  </a:lnTo>
                  <a:lnTo>
                    <a:pt x="412508" y="265658"/>
                  </a:lnTo>
                  <a:lnTo>
                    <a:pt x="410286" y="265531"/>
                  </a:lnTo>
                  <a:lnTo>
                    <a:pt x="417093" y="265531"/>
                  </a:lnTo>
                  <a:lnTo>
                    <a:pt x="417093" y="264363"/>
                  </a:lnTo>
                  <a:close/>
                </a:path>
                <a:path w="429259" h="346075">
                  <a:moveTo>
                    <a:pt x="417626" y="286639"/>
                  </a:moveTo>
                  <a:lnTo>
                    <a:pt x="411302" y="276402"/>
                  </a:lnTo>
                  <a:lnTo>
                    <a:pt x="411099" y="276072"/>
                  </a:lnTo>
                  <a:lnTo>
                    <a:pt x="414502" y="275628"/>
                  </a:lnTo>
                  <a:lnTo>
                    <a:pt x="417093" y="273519"/>
                  </a:lnTo>
                  <a:lnTo>
                    <a:pt x="417093" y="272529"/>
                  </a:lnTo>
                  <a:lnTo>
                    <a:pt x="417093" y="265658"/>
                  </a:lnTo>
                  <a:lnTo>
                    <a:pt x="412508" y="265658"/>
                  </a:lnTo>
                  <a:lnTo>
                    <a:pt x="412508" y="272351"/>
                  </a:lnTo>
                  <a:lnTo>
                    <a:pt x="409397" y="272529"/>
                  </a:lnTo>
                  <a:lnTo>
                    <a:pt x="403225" y="272529"/>
                  </a:lnTo>
                  <a:lnTo>
                    <a:pt x="403225" y="265658"/>
                  </a:lnTo>
                  <a:lnTo>
                    <a:pt x="398640" y="265658"/>
                  </a:lnTo>
                  <a:lnTo>
                    <a:pt x="398640" y="286639"/>
                  </a:lnTo>
                  <a:lnTo>
                    <a:pt x="403225" y="286639"/>
                  </a:lnTo>
                  <a:lnTo>
                    <a:pt x="403225" y="276402"/>
                  </a:lnTo>
                  <a:lnTo>
                    <a:pt x="406565" y="276402"/>
                  </a:lnTo>
                  <a:lnTo>
                    <a:pt x="412800" y="286639"/>
                  </a:lnTo>
                  <a:lnTo>
                    <a:pt x="417626" y="286639"/>
                  </a:lnTo>
                  <a:close/>
                </a:path>
                <a:path w="429259" h="346075">
                  <a:moveTo>
                    <a:pt x="422516" y="265658"/>
                  </a:moveTo>
                  <a:lnTo>
                    <a:pt x="422427" y="265531"/>
                  </a:lnTo>
                  <a:lnTo>
                    <a:pt x="417093" y="265531"/>
                  </a:lnTo>
                  <a:lnTo>
                    <a:pt x="417093" y="265658"/>
                  </a:lnTo>
                  <a:lnTo>
                    <a:pt x="422516" y="265658"/>
                  </a:lnTo>
                  <a:close/>
                </a:path>
                <a:path w="429259" h="346075">
                  <a:moveTo>
                    <a:pt x="428904" y="274281"/>
                  </a:moveTo>
                  <a:lnTo>
                    <a:pt x="427189" y="265798"/>
                  </a:lnTo>
                  <a:lnTo>
                    <a:pt x="427101" y="265658"/>
                  </a:lnTo>
                  <a:lnTo>
                    <a:pt x="422516" y="265658"/>
                  </a:lnTo>
                  <a:lnTo>
                    <a:pt x="423621" y="267296"/>
                  </a:lnTo>
                  <a:lnTo>
                    <a:pt x="425030" y="274281"/>
                  </a:lnTo>
                  <a:lnTo>
                    <a:pt x="423621" y="281292"/>
                  </a:lnTo>
                  <a:lnTo>
                    <a:pt x="419760" y="287007"/>
                  </a:lnTo>
                  <a:lnTo>
                    <a:pt x="414045" y="290868"/>
                  </a:lnTo>
                  <a:lnTo>
                    <a:pt x="407060" y="292277"/>
                  </a:lnTo>
                  <a:lnTo>
                    <a:pt x="400050" y="290868"/>
                  </a:lnTo>
                  <a:lnTo>
                    <a:pt x="394335" y="287007"/>
                  </a:lnTo>
                  <a:lnTo>
                    <a:pt x="390474" y="281292"/>
                  </a:lnTo>
                  <a:lnTo>
                    <a:pt x="389064" y="274281"/>
                  </a:lnTo>
                  <a:lnTo>
                    <a:pt x="390474" y="267296"/>
                  </a:lnTo>
                  <a:lnTo>
                    <a:pt x="394271" y="261658"/>
                  </a:lnTo>
                  <a:lnTo>
                    <a:pt x="400050" y="257733"/>
                  </a:lnTo>
                  <a:lnTo>
                    <a:pt x="407060" y="256311"/>
                  </a:lnTo>
                  <a:lnTo>
                    <a:pt x="414045" y="257733"/>
                  </a:lnTo>
                  <a:lnTo>
                    <a:pt x="419811" y="261658"/>
                  </a:lnTo>
                  <a:lnTo>
                    <a:pt x="422427" y="265531"/>
                  </a:lnTo>
                  <a:lnTo>
                    <a:pt x="427012" y="265531"/>
                  </a:lnTo>
                  <a:lnTo>
                    <a:pt x="422490" y="258851"/>
                  </a:lnTo>
                  <a:lnTo>
                    <a:pt x="418744" y="256311"/>
                  </a:lnTo>
                  <a:lnTo>
                    <a:pt x="415544" y="254165"/>
                  </a:lnTo>
                  <a:lnTo>
                    <a:pt x="407060" y="252437"/>
                  </a:lnTo>
                  <a:lnTo>
                    <a:pt x="398551" y="254165"/>
                  </a:lnTo>
                  <a:lnTo>
                    <a:pt x="391591" y="258851"/>
                  </a:lnTo>
                  <a:lnTo>
                    <a:pt x="387070" y="265531"/>
                  </a:lnTo>
                  <a:lnTo>
                    <a:pt x="386981" y="265658"/>
                  </a:lnTo>
                  <a:lnTo>
                    <a:pt x="386892" y="265798"/>
                  </a:lnTo>
                  <a:lnTo>
                    <a:pt x="385165" y="274281"/>
                  </a:lnTo>
                  <a:lnTo>
                    <a:pt x="386892" y="282790"/>
                  </a:lnTo>
                  <a:lnTo>
                    <a:pt x="391591" y="289750"/>
                  </a:lnTo>
                  <a:lnTo>
                    <a:pt x="398551" y="294449"/>
                  </a:lnTo>
                  <a:lnTo>
                    <a:pt x="407060" y="296164"/>
                  </a:lnTo>
                  <a:lnTo>
                    <a:pt x="415544" y="294449"/>
                  </a:lnTo>
                  <a:lnTo>
                    <a:pt x="418744" y="292277"/>
                  </a:lnTo>
                  <a:lnTo>
                    <a:pt x="422490" y="289750"/>
                  </a:lnTo>
                  <a:lnTo>
                    <a:pt x="427189" y="282790"/>
                  </a:lnTo>
                  <a:lnTo>
                    <a:pt x="428904" y="274281"/>
                  </a:lnTo>
                  <a:close/>
                </a:path>
              </a:pathLst>
            </a:custGeom>
            <a:solidFill>
              <a:srgbClr val="205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990042" y="3031680"/>
              <a:ext cx="650240" cy="37465"/>
            </a:xfrm>
            <a:custGeom>
              <a:avLst/>
              <a:gdLst/>
              <a:ahLst/>
              <a:cxnLst/>
              <a:rect l="l" t="t" r="r" b="b"/>
              <a:pathLst>
                <a:path w="650240" h="37464">
                  <a:moveTo>
                    <a:pt x="37096" y="18948"/>
                  </a:moveTo>
                  <a:lnTo>
                    <a:pt x="35788" y="11658"/>
                  </a:lnTo>
                  <a:lnTo>
                    <a:pt x="31953" y="5676"/>
                  </a:lnTo>
                  <a:lnTo>
                    <a:pt x="26123" y="1587"/>
                  </a:lnTo>
                  <a:lnTo>
                    <a:pt x="18846" y="0"/>
                  </a:lnTo>
                  <a:lnTo>
                    <a:pt x="11607" y="1333"/>
                  </a:lnTo>
                  <a:lnTo>
                    <a:pt x="5664" y="5219"/>
                  </a:lnTo>
                  <a:lnTo>
                    <a:pt x="1587" y="11074"/>
                  </a:lnTo>
                  <a:lnTo>
                    <a:pt x="0" y="18313"/>
                  </a:lnTo>
                  <a:lnTo>
                    <a:pt x="1333" y="25552"/>
                  </a:lnTo>
                  <a:lnTo>
                    <a:pt x="5194" y="31508"/>
                  </a:lnTo>
                  <a:lnTo>
                    <a:pt x="11010" y="35585"/>
                  </a:lnTo>
                  <a:lnTo>
                    <a:pt x="18211" y="37172"/>
                  </a:lnTo>
                  <a:lnTo>
                    <a:pt x="25539" y="35839"/>
                  </a:lnTo>
                  <a:lnTo>
                    <a:pt x="31508" y="31965"/>
                  </a:lnTo>
                  <a:lnTo>
                    <a:pt x="35547" y="26136"/>
                  </a:lnTo>
                  <a:lnTo>
                    <a:pt x="37096" y="18948"/>
                  </a:lnTo>
                  <a:close/>
                </a:path>
                <a:path w="650240" h="37464">
                  <a:moveTo>
                    <a:pt x="649643" y="18313"/>
                  </a:moveTo>
                  <a:lnTo>
                    <a:pt x="648055" y="11074"/>
                  </a:lnTo>
                  <a:lnTo>
                    <a:pt x="644004" y="5219"/>
                  </a:lnTo>
                  <a:lnTo>
                    <a:pt x="638060" y="1333"/>
                  </a:lnTo>
                  <a:lnTo>
                    <a:pt x="630809" y="0"/>
                  </a:lnTo>
                  <a:lnTo>
                    <a:pt x="623519" y="1587"/>
                  </a:lnTo>
                  <a:lnTo>
                    <a:pt x="617677" y="5676"/>
                  </a:lnTo>
                  <a:lnTo>
                    <a:pt x="613829" y="11658"/>
                  </a:lnTo>
                  <a:lnTo>
                    <a:pt x="612521" y="18948"/>
                  </a:lnTo>
                  <a:lnTo>
                    <a:pt x="614095" y="26136"/>
                  </a:lnTo>
                  <a:lnTo>
                    <a:pt x="618147" y="31965"/>
                  </a:lnTo>
                  <a:lnTo>
                    <a:pt x="624116" y="35839"/>
                  </a:lnTo>
                  <a:lnTo>
                    <a:pt x="631444" y="37172"/>
                  </a:lnTo>
                  <a:lnTo>
                    <a:pt x="638632" y="35585"/>
                  </a:lnTo>
                  <a:lnTo>
                    <a:pt x="644436" y="31508"/>
                  </a:lnTo>
                  <a:lnTo>
                    <a:pt x="648296" y="25552"/>
                  </a:lnTo>
                  <a:lnTo>
                    <a:pt x="649643" y="18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5940" y="3209264"/>
              <a:ext cx="319520" cy="228761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9616" y="3208206"/>
              <a:ext cx="236909" cy="212962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7060895" y="2753944"/>
              <a:ext cx="513080" cy="158115"/>
            </a:xfrm>
            <a:custGeom>
              <a:avLst/>
              <a:gdLst/>
              <a:ahLst/>
              <a:cxnLst/>
              <a:rect l="l" t="t" r="r" b="b"/>
              <a:pathLst>
                <a:path w="513079" h="158114">
                  <a:moveTo>
                    <a:pt x="54470" y="147891"/>
                  </a:moveTo>
                  <a:lnTo>
                    <a:pt x="37172" y="130086"/>
                  </a:lnTo>
                  <a:lnTo>
                    <a:pt x="44500" y="122923"/>
                  </a:lnTo>
                  <a:lnTo>
                    <a:pt x="45643" y="121564"/>
                  </a:lnTo>
                  <a:lnTo>
                    <a:pt x="50533" y="115747"/>
                  </a:lnTo>
                  <a:lnTo>
                    <a:pt x="53657" y="108242"/>
                  </a:lnTo>
                  <a:lnTo>
                    <a:pt x="53200" y="102679"/>
                  </a:lnTo>
                  <a:lnTo>
                    <a:pt x="53136" y="101968"/>
                  </a:lnTo>
                  <a:lnTo>
                    <a:pt x="53022" y="100482"/>
                  </a:lnTo>
                  <a:lnTo>
                    <a:pt x="51371" y="97967"/>
                  </a:lnTo>
                  <a:lnTo>
                    <a:pt x="47802" y="92532"/>
                  </a:lnTo>
                  <a:lnTo>
                    <a:pt x="41490" y="88252"/>
                  </a:lnTo>
                  <a:lnTo>
                    <a:pt x="41490" y="106972"/>
                  </a:lnTo>
                  <a:lnTo>
                    <a:pt x="39141" y="111607"/>
                  </a:lnTo>
                  <a:lnTo>
                    <a:pt x="28879" y="121564"/>
                  </a:lnTo>
                  <a:lnTo>
                    <a:pt x="18338" y="110705"/>
                  </a:lnTo>
                  <a:lnTo>
                    <a:pt x="27355" y="101968"/>
                  </a:lnTo>
                  <a:lnTo>
                    <a:pt x="32766" y="97967"/>
                  </a:lnTo>
                  <a:lnTo>
                    <a:pt x="37363" y="102679"/>
                  </a:lnTo>
                  <a:lnTo>
                    <a:pt x="41490" y="106972"/>
                  </a:lnTo>
                  <a:lnTo>
                    <a:pt x="41490" y="88252"/>
                  </a:lnTo>
                  <a:lnTo>
                    <a:pt x="39878" y="87147"/>
                  </a:lnTo>
                  <a:lnTo>
                    <a:pt x="31991" y="86512"/>
                  </a:lnTo>
                  <a:lnTo>
                    <a:pt x="24295" y="89636"/>
                  </a:lnTo>
                  <a:lnTo>
                    <a:pt x="16941" y="95504"/>
                  </a:lnTo>
                  <a:lnTo>
                    <a:pt x="0" y="112026"/>
                  </a:lnTo>
                  <a:lnTo>
                    <a:pt x="44386" y="157695"/>
                  </a:lnTo>
                  <a:lnTo>
                    <a:pt x="54470" y="147891"/>
                  </a:lnTo>
                  <a:close/>
                </a:path>
                <a:path w="513079" h="158114">
                  <a:moveTo>
                    <a:pt x="131787" y="90538"/>
                  </a:moveTo>
                  <a:lnTo>
                    <a:pt x="120510" y="84747"/>
                  </a:lnTo>
                  <a:lnTo>
                    <a:pt x="107975" y="78308"/>
                  </a:lnTo>
                  <a:lnTo>
                    <a:pt x="103847" y="76187"/>
                  </a:lnTo>
                  <a:lnTo>
                    <a:pt x="110629" y="70142"/>
                  </a:lnTo>
                  <a:lnTo>
                    <a:pt x="110947" y="63296"/>
                  </a:lnTo>
                  <a:lnTo>
                    <a:pt x="111036" y="61671"/>
                  </a:lnTo>
                  <a:lnTo>
                    <a:pt x="107696" y="56273"/>
                  </a:lnTo>
                  <a:lnTo>
                    <a:pt x="106337" y="54076"/>
                  </a:lnTo>
                  <a:lnTo>
                    <a:pt x="99809" y="47218"/>
                  </a:lnTo>
                  <a:lnTo>
                    <a:pt x="97548" y="46532"/>
                  </a:lnTo>
                  <a:lnTo>
                    <a:pt x="97548" y="67576"/>
                  </a:lnTo>
                  <a:lnTo>
                    <a:pt x="91986" y="71234"/>
                  </a:lnTo>
                  <a:lnTo>
                    <a:pt x="87642" y="73977"/>
                  </a:lnTo>
                  <a:lnTo>
                    <a:pt x="80606" y="78308"/>
                  </a:lnTo>
                  <a:lnTo>
                    <a:pt x="72986" y="66014"/>
                  </a:lnTo>
                  <a:lnTo>
                    <a:pt x="80772" y="61163"/>
                  </a:lnTo>
                  <a:lnTo>
                    <a:pt x="85153" y="58483"/>
                  </a:lnTo>
                  <a:lnTo>
                    <a:pt x="90538" y="56273"/>
                  </a:lnTo>
                  <a:lnTo>
                    <a:pt x="97548" y="67576"/>
                  </a:lnTo>
                  <a:lnTo>
                    <a:pt x="97548" y="46532"/>
                  </a:lnTo>
                  <a:lnTo>
                    <a:pt x="92265" y="44919"/>
                  </a:lnTo>
                  <a:lnTo>
                    <a:pt x="84099" y="46253"/>
                  </a:lnTo>
                  <a:lnTo>
                    <a:pt x="75755" y="50330"/>
                  </a:lnTo>
                  <a:lnTo>
                    <a:pt x="54775" y="63296"/>
                  </a:lnTo>
                  <a:lnTo>
                    <a:pt x="88366" y="117436"/>
                  </a:lnTo>
                  <a:lnTo>
                    <a:pt x="100279" y="110083"/>
                  </a:lnTo>
                  <a:lnTo>
                    <a:pt x="86855" y="88417"/>
                  </a:lnTo>
                  <a:lnTo>
                    <a:pt x="92748" y="84747"/>
                  </a:lnTo>
                  <a:lnTo>
                    <a:pt x="117500" y="99377"/>
                  </a:lnTo>
                  <a:lnTo>
                    <a:pt x="131787" y="90538"/>
                  </a:lnTo>
                  <a:close/>
                </a:path>
                <a:path w="513079" h="158114">
                  <a:moveTo>
                    <a:pt x="198056" y="50253"/>
                  </a:moveTo>
                  <a:lnTo>
                    <a:pt x="196507" y="36423"/>
                  </a:lnTo>
                  <a:lnTo>
                    <a:pt x="196494" y="36283"/>
                  </a:lnTo>
                  <a:lnTo>
                    <a:pt x="191008" y="25768"/>
                  </a:lnTo>
                  <a:lnTo>
                    <a:pt x="189992" y="23799"/>
                  </a:lnTo>
                  <a:lnTo>
                    <a:pt x="183603" y="18643"/>
                  </a:lnTo>
                  <a:lnTo>
                    <a:pt x="183603" y="48806"/>
                  </a:lnTo>
                  <a:lnTo>
                    <a:pt x="182740" y="52070"/>
                  </a:lnTo>
                  <a:lnTo>
                    <a:pt x="181559" y="56299"/>
                  </a:lnTo>
                  <a:lnTo>
                    <a:pt x="176936" y="62077"/>
                  </a:lnTo>
                  <a:lnTo>
                    <a:pt x="169595" y="65938"/>
                  </a:lnTo>
                  <a:lnTo>
                    <a:pt x="161366" y="66827"/>
                  </a:lnTo>
                  <a:lnTo>
                    <a:pt x="154165" y="64554"/>
                  </a:lnTo>
                  <a:lnTo>
                    <a:pt x="148450" y="59512"/>
                  </a:lnTo>
                  <a:lnTo>
                    <a:pt x="144703" y="52070"/>
                  </a:lnTo>
                  <a:lnTo>
                    <a:pt x="143649" y="43815"/>
                  </a:lnTo>
                  <a:lnTo>
                    <a:pt x="145580" y="36423"/>
                  </a:lnTo>
                  <a:lnTo>
                    <a:pt x="150304" y="30518"/>
                  </a:lnTo>
                  <a:lnTo>
                    <a:pt x="157645" y="26670"/>
                  </a:lnTo>
                  <a:lnTo>
                    <a:pt x="165874" y="25768"/>
                  </a:lnTo>
                  <a:lnTo>
                    <a:pt x="173088" y="28028"/>
                  </a:lnTo>
                  <a:lnTo>
                    <a:pt x="178803" y="33083"/>
                  </a:lnTo>
                  <a:lnTo>
                    <a:pt x="182562" y="40551"/>
                  </a:lnTo>
                  <a:lnTo>
                    <a:pt x="183603" y="48806"/>
                  </a:lnTo>
                  <a:lnTo>
                    <a:pt x="183603" y="18643"/>
                  </a:lnTo>
                  <a:lnTo>
                    <a:pt x="180073" y="15786"/>
                  </a:lnTo>
                  <a:lnTo>
                    <a:pt x="167716" y="12534"/>
                  </a:lnTo>
                  <a:lnTo>
                    <a:pt x="153873" y="14287"/>
                  </a:lnTo>
                  <a:lnTo>
                    <a:pt x="141401" y="20548"/>
                  </a:lnTo>
                  <a:lnTo>
                    <a:pt x="132956" y="30149"/>
                  </a:lnTo>
                  <a:lnTo>
                    <a:pt x="129184" y="42316"/>
                  </a:lnTo>
                  <a:lnTo>
                    <a:pt x="130771" y="56299"/>
                  </a:lnTo>
                  <a:lnTo>
                    <a:pt x="137248" y="68808"/>
                  </a:lnTo>
                  <a:lnTo>
                    <a:pt x="147167" y="76809"/>
                  </a:lnTo>
                  <a:lnTo>
                    <a:pt x="159524" y="80048"/>
                  </a:lnTo>
                  <a:lnTo>
                    <a:pt x="173367" y="78295"/>
                  </a:lnTo>
                  <a:lnTo>
                    <a:pt x="185839" y="72021"/>
                  </a:lnTo>
                  <a:lnTo>
                    <a:pt x="190411" y="66827"/>
                  </a:lnTo>
                  <a:lnTo>
                    <a:pt x="194284" y="62420"/>
                  </a:lnTo>
                  <a:lnTo>
                    <a:pt x="198056" y="50253"/>
                  </a:lnTo>
                  <a:close/>
                </a:path>
                <a:path w="513079" h="158114">
                  <a:moveTo>
                    <a:pt x="259448" y="12446"/>
                  </a:moveTo>
                  <a:lnTo>
                    <a:pt x="258686" y="38"/>
                  </a:lnTo>
                  <a:lnTo>
                    <a:pt x="208394" y="3149"/>
                  </a:lnTo>
                  <a:lnTo>
                    <a:pt x="209143" y="15481"/>
                  </a:lnTo>
                  <a:lnTo>
                    <a:pt x="227291" y="14427"/>
                  </a:lnTo>
                  <a:lnTo>
                    <a:pt x="230466" y="65620"/>
                  </a:lnTo>
                  <a:lnTo>
                    <a:pt x="244449" y="64731"/>
                  </a:lnTo>
                  <a:lnTo>
                    <a:pt x="241325" y="13550"/>
                  </a:lnTo>
                  <a:lnTo>
                    <a:pt x="259448" y="12446"/>
                  </a:lnTo>
                  <a:close/>
                </a:path>
                <a:path w="513079" h="158114">
                  <a:moveTo>
                    <a:pt x="326936" y="6527"/>
                  </a:moveTo>
                  <a:lnTo>
                    <a:pt x="284149" y="0"/>
                  </a:lnTo>
                  <a:lnTo>
                    <a:pt x="274548" y="62953"/>
                  </a:lnTo>
                  <a:lnTo>
                    <a:pt x="318922" y="69710"/>
                  </a:lnTo>
                  <a:lnTo>
                    <a:pt x="320852" y="56870"/>
                  </a:lnTo>
                  <a:lnTo>
                    <a:pt x="290360" y="52285"/>
                  </a:lnTo>
                  <a:lnTo>
                    <a:pt x="292315" y="39458"/>
                  </a:lnTo>
                  <a:lnTo>
                    <a:pt x="319608" y="43637"/>
                  </a:lnTo>
                  <a:lnTo>
                    <a:pt x="321576" y="30810"/>
                  </a:lnTo>
                  <a:lnTo>
                    <a:pt x="294297" y="26670"/>
                  </a:lnTo>
                  <a:lnTo>
                    <a:pt x="296075" y="14935"/>
                  </a:lnTo>
                  <a:lnTo>
                    <a:pt x="324942" y="19342"/>
                  </a:lnTo>
                  <a:lnTo>
                    <a:pt x="326936" y="6527"/>
                  </a:lnTo>
                  <a:close/>
                </a:path>
                <a:path w="513079" h="158114">
                  <a:moveTo>
                    <a:pt x="404596" y="43230"/>
                  </a:moveTo>
                  <a:lnTo>
                    <a:pt x="402170" y="34810"/>
                  </a:lnTo>
                  <a:lnTo>
                    <a:pt x="394728" y="29210"/>
                  </a:lnTo>
                  <a:lnTo>
                    <a:pt x="388150" y="26530"/>
                  </a:lnTo>
                  <a:lnTo>
                    <a:pt x="374523" y="23571"/>
                  </a:lnTo>
                  <a:lnTo>
                    <a:pt x="361924" y="25730"/>
                  </a:lnTo>
                  <a:lnTo>
                    <a:pt x="351345" y="32829"/>
                  </a:lnTo>
                  <a:lnTo>
                    <a:pt x="343763" y="44665"/>
                  </a:lnTo>
                  <a:lnTo>
                    <a:pt x="340969" y="58458"/>
                  </a:lnTo>
                  <a:lnTo>
                    <a:pt x="343662" y="70916"/>
                  </a:lnTo>
                  <a:lnTo>
                    <a:pt x="351231" y="81229"/>
                  </a:lnTo>
                  <a:lnTo>
                    <a:pt x="363105" y="88569"/>
                  </a:lnTo>
                  <a:lnTo>
                    <a:pt x="369404" y="90385"/>
                  </a:lnTo>
                  <a:lnTo>
                    <a:pt x="375970" y="90843"/>
                  </a:lnTo>
                  <a:lnTo>
                    <a:pt x="382473" y="89738"/>
                  </a:lnTo>
                  <a:lnTo>
                    <a:pt x="388594" y="86893"/>
                  </a:lnTo>
                  <a:lnTo>
                    <a:pt x="381000" y="74472"/>
                  </a:lnTo>
                  <a:lnTo>
                    <a:pt x="376720" y="77419"/>
                  </a:lnTo>
                  <a:lnTo>
                    <a:pt x="371525" y="77990"/>
                  </a:lnTo>
                  <a:lnTo>
                    <a:pt x="366280" y="75882"/>
                  </a:lnTo>
                  <a:lnTo>
                    <a:pt x="360273" y="71793"/>
                  </a:lnTo>
                  <a:lnTo>
                    <a:pt x="356577" y="65697"/>
                  </a:lnTo>
                  <a:lnTo>
                    <a:pt x="355485" y="58254"/>
                  </a:lnTo>
                  <a:lnTo>
                    <a:pt x="357276" y="50126"/>
                  </a:lnTo>
                  <a:lnTo>
                    <a:pt x="361645" y="43053"/>
                  </a:lnTo>
                  <a:lnTo>
                    <a:pt x="367652" y="38481"/>
                  </a:lnTo>
                  <a:lnTo>
                    <a:pt x="374662" y="36703"/>
                  </a:lnTo>
                  <a:lnTo>
                    <a:pt x="382054" y="38036"/>
                  </a:lnTo>
                  <a:lnTo>
                    <a:pt x="386892" y="39992"/>
                  </a:lnTo>
                  <a:lnTo>
                    <a:pt x="389902" y="43218"/>
                  </a:lnTo>
                  <a:lnTo>
                    <a:pt x="391274" y="47396"/>
                  </a:lnTo>
                  <a:lnTo>
                    <a:pt x="404596" y="43230"/>
                  </a:lnTo>
                  <a:close/>
                </a:path>
                <a:path w="513079" h="158114">
                  <a:moveTo>
                    <a:pt x="468122" y="73761"/>
                  </a:moveTo>
                  <a:lnTo>
                    <a:pt x="426491" y="45440"/>
                  </a:lnTo>
                  <a:lnTo>
                    <a:pt x="419519" y="55664"/>
                  </a:lnTo>
                  <a:lnTo>
                    <a:pt x="434530" y="65938"/>
                  </a:lnTo>
                  <a:lnTo>
                    <a:pt x="405650" y="108267"/>
                  </a:lnTo>
                  <a:lnTo>
                    <a:pt x="417245" y="116179"/>
                  </a:lnTo>
                  <a:lnTo>
                    <a:pt x="446125" y="73812"/>
                  </a:lnTo>
                  <a:lnTo>
                    <a:pt x="461124" y="84061"/>
                  </a:lnTo>
                  <a:lnTo>
                    <a:pt x="468122" y="73761"/>
                  </a:lnTo>
                  <a:close/>
                </a:path>
                <a:path w="513079" h="158114">
                  <a:moveTo>
                    <a:pt x="512660" y="123240"/>
                  </a:moveTo>
                  <a:lnTo>
                    <a:pt x="488442" y="96088"/>
                  </a:lnTo>
                  <a:lnTo>
                    <a:pt x="480021" y="96697"/>
                  </a:lnTo>
                  <a:lnTo>
                    <a:pt x="472135" y="101447"/>
                  </a:lnTo>
                  <a:lnTo>
                    <a:pt x="467118" y="112776"/>
                  </a:lnTo>
                  <a:lnTo>
                    <a:pt x="470344" y="123926"/>
                  </a:lnTo>
                  <a:lnTo>
                    <a:pt x="474865" y="133832"/>
                  </a:lnTo>
                  <a:lnTo>
                    <a:pt x="473710" y="141427"/>
                  </a:lnTo>
                  <a:lnTo>
                    <a:pt x="470458" y="144526"/>
                  </a:lnTo>
                  <a:lnTo>
                    <a:pt x="465353" y="142379"/>
                  </a:lnTo>
                  <a:lnTo>
                    <a:pt x="458914" y="135661"/>
                  </a:lnTo>
                  <a:lnTo>
                    <a:pt x="457301" y="130784"/>
                  </a:lnTo>
                  <a:lnTo>
                    <a:pt x="457987" y="126047"/>
                  </a:lnTo>
                  <a:lnTo>
                    <a:pt x="443191" y="126466"/>
                  </a:lnTo>
                  <a:lnTo>
                    <a:pt x="467944" y="156286"/>
                  </a:lnTo>
                  <a:lnTo>
                    <a:pt x="476364" y="155600"/>
                  </a:lnTo>
                  <a:lnTo>
                    <a:pt x="484403" y="150583"/>
                  </a:lnTo>
                  <a:lnTo>
                    <a:pt x="489813" y="139026"/>
                  </a:lnTo>
                  <a:lnTo>
                    <a:pt x="486638" y="128079"/>
                  </a:lnTo>
                  <a:lnTo>
                    <a:pt x="482028" y="118516"/>
                  </a:lnTo>
                  <a:lnTo>
                    <a:pt x="483095" y="111125"/>
                  </a:lnTo>
                  <a:lnTo>
                    <a:pt x="486537" y="107772"/>
                  </a:lnTo>
                  <a:lnTo>
                    <a:pt x="491642" y="110502"/>
                  </a:lnTo>
                  <a:lnTo>
                    <a:pt x="496773" y="115811"/>
                  </a:lnTo>
                  <a:lnTo>
                    <a:pt x="498919" y="120015"/>
                  </a:lnTo>
                  <a:lnTo>
                    <a:pt x="498398" y="123621"/>
                  </a:lnTo>
                  <a:lnTo>
                    <a:pt x="512660" y="1232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" name="object 108" descr=""/>
          <p:cNvSpPr/>
          <p:nvPr/>
        </p:nvSpPr>
        <p:spPr>
          <a:xfrm>
            <a:off x="7056494" y="3898023"/>
            <a:ext cx="530860" cy="141605"/>
          </a:xfrm>
          <a:custGeom>
            <a:avLst/>
            <a:gdLst/>
            <a:ahLst/>
            <a:cxnLst/>
            <a:rect l="l" t="t" r="r" b="b"/>
            <a:pathLst>
              <a:path w="530859" h="141604">
                <a:moveTo>
                  <a:pt x="32829" y="20955"/>
                </a:moveTo>
                <a:lnTo>
                  <a:pt x="15976" y="20955"/>
                </a:lnTo>
                <a:lnTo>
                  <a:pt x="9779" y="23558"/>
                </a:lnTo>
                <a:lnTo>
                  <a:pt x="0" y="82003"/>
                </a:lnTo>
                <a:lnTo>
                  <a:pt x="366" y="89885"/>
                </a:lnTo>
                <a:lnTo>
                  <a:pt x="1466" y="96634"/>
                </a:lnTo>
                <a:lnTo>
                  <a:pt x="3212" y="101981"/>
                </a:lnTo>
                <a:lnTo>
                  <a:pt x="3300" y="102249"/>
                </a:lnTo>
                <a:lnTo>
                  <a:pt x="5867" y="106730"/>
                </a:lnTo>
                <a:lnTo>
                  <a:pt x="9779" y="111950"/>
                </a:lnTo>
                <a:lnTo>
                  <a:pt x="15976" y="114554"/>
                </a:lnTo>
                <a:lnTo>
                  <a:pt x="32829" y="114554"/>
                </a:lnTo>
                <a:lnTo>
                  <a:pt x="38887" y="111950"/>
                </a:lnTo>
                <a:lnTo>
                  <a:pt x="42608" y="106730"/>
                </a:lnTo>
                <a:lnTo>
                  <a:pt x="46087" y="101981"/>
                </a:lnTo>
                <a:lnTo>
                  <a:pt x="20815" y="101981"/>
                </a:lnTo>
                <a:lnTo>
                  <a:pt x="18161" y="100723"/>
                </a:lnTo>
                <a:lnTo>
                  <a:pt x="13970" y="69850"/>
                </a:lnTo>
                <a:lnTo>
                  <a:pt x="48336" y="69850"/>
                </a:lnTo>
                <a:lnTo>
                  <a:pt x="48336" y="60071"/>
                </a:lnTo>
                <a:lnTo>
                  <a:pt x="13970" y="60071"/>
                </a:lnTo>
                <a:lnTo>
                  <a:pt x="13970" y="44615"/>
                </a:lnTo>
                <a:lnTo>
                  <a:pt x="14808" y="39954"/>
                </a:lnTo>
                <a:lnTo>
                  <a:pt x="16484" y="37439"/>
                </a:lnTo>
                <a:lnTo>
                  <a:pt x="18161" y="34836"/>
                </a:lnTo>
                <a:lnTo>
                  <a:pt x="20815" y="33528"/>
                </a:lnTo>
                <a:lnTo>
                  <a:pt x="46087" y="33528"/>
                </a:lnTo>
                <a:lnTo>
                  <a:pt x="42608" y="28778"/>
                </a:lnTo>
                <a:lnTo>
                  <a:pt x="38887" y="23558"/>
                </a:lnTo>
                <a:lnTo>
                  <a:pt x="32829" y="20955"/>
                </a:lnTo>
                <a:close/>
              </a:path>
              <a:path w="530859" h="141604">
                <a:moveTo>
                  <a:pt x="48336" y="77533"/>
                </a:moveTo>
                <a:lnTo>
                  <a:pt x="34366" y="77533"/>
                </a:lnTo>
                <a:lnTo>
                  <a:pt x="34366" y="90995"/>
                </a:lnTo>
                <a:lnTo>
                  <a:pt x="33578" y="95694"/>
                </a:lnTo>
                <a:lnTo>
                  <a:pt x="31991" y="98209"/>
                </a:lnTo>
                <a:lnTo>
                  <a:pt x="30505" y="100723"/>
                </a:lnTo>
                <a:lnTo>
                  <a:pt x="27990" y="101981"/>
                </a:lnTo>
                <a:lnTo>
                  <a:pt x="46087" y="101981"/>
                </a:lnTo>
                <a:lnTo>
                  <a:pt x="46431" y="101511"/>
                </a:lnTo>
                <a:lnTo>
                  <a:pt x="48336" y="93268"/>
                </a:lnTo>
                <a:lnTo>
                  <a:pt x="48336" y="77533"/>
                </a:lnTo>
                <a:close/>
              </a:path>
              <a:path w="530859" h="141604">
                <a:moveTo>
                  <a:pt x="46087" y="33528"/>
                </a:moveTo>
                <a:lnTo>
                  <a:pt x="27889" y="33528"/>
                </a:lnTo>
                <a:lnTo>
                  <a:pt x="30435" y="34836"/>
                </a:lnTo>
                <a:lnTo>
                  <a:pt x="33578" y="39814"/>
                </a:lnTo>
                <a:lnTo>
                  <a:pt x="34366" y="44615"/>
                </a:lnTo>
                <a:lnTo>
                  <a:pt x="34366" y="60071"/>
                </a:lnTo>
                <a:lnTo>
                  <a:pt x="48336" y="60071"/>
                </a:lnTo>
                <a:lnTo>
                  <a:pt x="48336" y="42240"/>
                </a:lnTo>
                <a:lnTo>
                  <a:pt x="46431" y="33997"/>
                </a:lnTo>
                <a:lnTo>
                  <a:pt x="46087" y="33528"/>
                </a:lnTo>
                <a:close/>
              </a:path>
              <a:path w="530859" h="141604">
                <a:moveTo>
                  <a:pt x="69354" y="22352"/>
                </a:moveTo>
                <a:lnTo>
                  <a:pt x="55384" y="22352"/>
                </a:lnTo>
                <a:lnTo>
                  <a:pt x="55384" y="113157"/>
                </a:lnTo>
                <a:lnTo>
                  <a:pt x="69354" y="113157"/>
                </a:lnTo>
                <a:lnTo>
                  <a:pt x="69354" y="43637"/>
                </a:lnTo>
                <a:lnTo>
                  <a:pt x="70243" y="40182"/>
                </a:lnTo>
                <a:lnTo>
                  <a:pt x="72009" y="37579"/>
                </a:lnTo>
                <a:lnTo>
                  <a:pt x="73875" y="34874"/>
                </a:lnTo>
                <a:lnTo>
                  <a:pt x="76619" y="33528"/>
                </a:lnTo>
                <a:lnTo>
                  <a:pt x="102692" y="33528"/>
                </a:lnTo>
                <a:lnTo>
                  <a:pt x="102516" y="32550"/>
                </a:lnTo>
                <a:lnTo>
                  <a:pt x="69354" y="32550"/>
                </a:lnTo>
                <a:lnTo>
                  <a:pt x="69354" y="22352"/>
                </a:lnTo>
                <a:close/>
              </a:path>
              <a:path w="530859" h="141604">
                <a:moveTo>
                  <a:pt x="102692" y="33528"/>
                </a:moveTo>
                <a:lnTo>
                  <a:pt x="83604" y="33528"/>
                </a:lnTo>
                <a:lnTo>
                  <a:pt x="86029" y="34696"/>
                </a:lnTo>
                <a:lnTo>
                  <a:pt x="87515" y="37020"/>
                </a:lnTo>
                <a:lnTo>
                  <a:pt x="89014" y="39255"/>
                </a:lnTo>
                <a:lnTo>
                  <a:pt x="89750" y="42659"/>
                </a:lnTo>
                <a:lnTo>
                  <a:pt x="89750" y="113157"/>
                </a:lnTo>
                <a:lnTo>
                  <a:pt x="103720" y="113157"/>
                </a:lnTo>
                <a:lnTo>
                  <a:pt x="103720" y="39255"/>
                </a:lnTo>
                <a:lnTo>
                  <a:pt x="102692" y="33528"/>
                </a:lnTo>
                <a:close/>
              </a:path>
              <a:path w="530859" h="141604">
                <a:moveTo>
                  <a:pt x="92735" y="20955"/>
                </a:moveTo>
                <a:lnTo>
                  <a:pt x="81927" y="20955"/>
                </a:lnTo>
                <a:lnTo>
                  <a:pt x="78295" y="22123"/>
                </a:lnTo>
                <a:lnTo>
                  <a:pt x="72809" y="26682"/>
                </a:lnTo>
                <a:lnTo>
                  <a:pt x="70751" y="29387"/>
                </a:lnTo>
                <a:lnTo>
                  <a:pt x="69354" y="32550"/>
                </a:lnTo>
                <a:lnTo>
                  <a:pt x="102516" y="32550"/>
                </a:lnTo>
                <a:lnTo>
                  <a:pt x="102425" y="32042"/>
                </a:lnTo>
                <a:lnTo>
                  <a:pt x="99809" y="27660"/>
                </a:lnTo>
                <a:lnTo>
                  <a:pt x="97205" y="23190"/>
                </a:lnTo>
                <a:lnTo>
                  <a:pt x="92735" y="20955"/>
                </a:lnTo>
                <a:close/>
              </a:path>
              <a:path w="530859" h="141604">
                <a:moveTo>
                  <a:pt x="159118" y="102958"/>
                </a:moveTo>
                <a:lnTo>
                  <a:pt x="145148" y="102958"/>
                </a:lnTo>
                <a:lnTo>
                  <a:pt x="145148" y="117068"/>
                </a:lnTo>
                <a:lnTo>
                  <a:pt x="144208" y="121627"/>
                </a:lnTo>
                <a:lnTo>
                  <a:pt x="142354" y="124333"/>
                </a:lnTo>
                <a:lnTo>
                  <a:pt x="140487" y="127127"/>
                </a:lnTo>
                <a:lnTo>
                  <a:pt x="137083" y="128524"/>
                </a:lnTo>
                <a:lnTo>
                  <a:pt x="114274" y="128524"/>
                </a:lnTo>
                <a:lnTo>
                  <a:pt x="114274" y="141097"/>
                </a:lnTo>
                <a:lnTo>
                  <a:pt x="141135" y="141097"/>
                </a:lnTo>
                <a:lnTo>
                  <a:pt x="146354" y="139979"/>
                </a:lnTo>
                <a:lnTo>
                  <a:pt x="149898" y="137744"/>
                </a:lnTo>
                <a:lnTo>
                  <a:pt x="153530" y="135597"/>
                </a:lnTo>
                <a:lnTo>
                  <a:pt x="155943" y="132384"/>
                </a:lnTo>
                <a:lnTo>
                  <a:pt x="157043" y="128524"/>
                </a:lnTo>
                <a:lnTo>
                  <a:pt x="158457" y="123825"/>
                </a:lnTo>
                <a:lnTo>
                  <a:pt x="159118" y="117995"/>
                </a:lnTo>
                <a:lnTo>
                  <a:pt x="159118" y="102958"/>
                </a:lnTo>
                <a:close/>
              </a:path>
              <a:path w="530859" h="141604">
                <a:moveTo>
                  <a:pt x="132575" y="20955"/>
                </a:moveTo>
                <a:lnTo>
                  <a:pt x="121767" y="20955"/>
                </a:lnTo>
                <a:lnTo>
                  <a:pt x="117297" y="23190"/>
                </a:lnTo>
                <a:lnTo>
                  <a:pt x="114693" y="27660"/>
                </a:lnTo>
                <a:lnTo>
                  <a:pt x="112077" y="32042"/>
                </a:lnTo>
                <a:lnTo>
                  <a:pt x="110782" y="39255"/>
                </a:lnTo>
                <a:lnTo>
                  <a:pt x="110791" y="96304"/>
                </a:lnTo>
                <a:lnTo>
                  <a:pt x="111977" y="102958"/>
                </a:lnTo>
                <a:lnTo>
                  <a:pt x="112077" y="103517"/>
                </a:lnTo>
                <a:lnTo>
                  <a:pt x="114693" y="107988"/>
                </a:lnTo>
                <a:lnTo>
                  <a:pt x="117297" y="112369"/>
                </a:lnTo>
                <a:lnTo>
                  <a:pt x="121767" y="114554"/>
                </a:lnTo>
                <a:lnTo>
                  <a:pt x="132575" y="114554"/>
                </a:lnTo>
                <a:lnTo>
                  <a:pt x="136156" y="113436"/>
                </a:lnTo>
                <a:lnTo>
                  <a:pt x="141655" y="108877"/>
                </a:lnTo>
                <a:lnTo>
                  <a:pt x="143751" y="106121"/>
                </a:lnTo>
                <a:lnTo>
                  <a:pt x="145148" y="102958"/>
                </a:lnTo>
                <a:lnTo>
                  <a:pt x="159118" y="102958"/>
                </a:lnTo>
                <a:lnTo>
                  <a:pt x="159118" y="101981"/>
                </a:lnTo>
                <a:lnTo>
                  <a:pt x="130898" y="101981"/>
                </a:lnTo>
                <a:lnTo>
                  <a:pt x="128473" y="100863"/>
                </a:lnTo>
                <a:lnTo>
                  <a:pt x="126987" y="98628"/>
                </a:lnTo>
                <a:lnTo>
                  <a:pt x="125488" y="96304"/>
                </a:lnTo>
                <a:lnTo>
                  <a:pt x="124752" y="92849"/>
                </a:lnTo>
                <a:lnTo>
                  <a:pt x="124752" y="42659"/>
                </a:lnTo>
                <a:lnTo>
                  <a:pt x="125488" y="39255"/>
                </a:lnTo>
                <a:lnTo>
                  <a:pt x="126987" y="37020"/>
                </a:lnTo>
                <a:lnTo>
                  <a:pt x="128359" y="34874"/>
                </a:lnTo>
                <a:lnTo>
                  <a:pt x="128473" y="34696"/>
                </a:lnTo>
                <a:lnTo>
                  <a:pt x="130898" y="33528"/>
                </a:lnTo>
                <a:lnTo>
                  <a:pt x="159118" y="33528"/>
                </a:lnTo>
                <a:lnTo>
                  <a:pt x="159118" y="32550"/>
                </a:lnTo>
                <a:lnTo>
                  <a:pt x="145148" y="32550"/>
                </a:lnTo>
                <a:lnTo>
                  <a:pt x="143751" y="29387"/>
                </a:lnTo>
                <a:lnTo>
                  <a:pt x="141655" y="26682"/>
                </a:lnTo>
                <a:lnTo>
                  <a:pt x="138861" y="24447"/>
                </a:lnTo>
                <a:lnTo>
                  <a:pt x="136156" y="22123"/>
                </a:lnTo>
                <a:lnTo>
                  <a:pt x="132575" y="20955"/>
                </a:lnTo>
                <a:close/>
              </a:path>
              <a:path w="530859" h="141604">
                <a:moveTo>
                  <a:pt x="159118" y="33528"/>
                </a:moveTo>
                <a:lnTo>
                  <a:pt x="137883" y="33528"/>
                </a:lnTo>
                <a:lnTo>
                  <a:pt x="140576" y="34874"/>
                </a:lnTo>
                <a:lnTo>
                  <a:pt x="142354" y="37579"/>
                </a:lnTo>
                <a:lnTo>
                  <a:pt x="144208" y="40182"/>
                </a:lnTo>
                <a:lnTo>
                  <a:pt x="145148" y="43637"/>
                </a:lnTo>
                <a:lnTo>
                  <a:pt x="145148" y="91871"/>
                </a:lnTo>
                <a:lnTo>
                  <a:pt x="144208" y="95364"/>
                </a:lnTo>
                <a:lnTo>
                  <a:pt x="140576" y="100672"/>
                </a:lnTo>
                <a:lnTo>
                  <a:pt x="137883" y="101981"/>
                </a:lnTo>
                <a:lnTo>
                  <a:pt x="159118" y="101981"/>
                </a:lnTo>
                <a:lnTo>
                  <a:pt x="159118" y="33528"/>
                </a:lnTo>
                <a:close/>
              </a:path>
              <a:path w="530859" h="141604">
                <a:moveTo>
                  <a:pt x="159118" y="22352"/>
                </a:moveTo>
                <a:lnTo>
                  <a:pt x="145148" y="22352"/>
                </a:lnTo>
                <a:lnTo>
                  <a:pt x="145148" y="32550"/>
                </a:lnTo>
                <a:lnTo>
                  <a:pt x="159118" y="32550"/>
                </a:lnTo>
                <a:lnTo>
                  <a:pt x="159118" y="22352"/>
                </a:lnTo>
                <a:close/>
              </a:path>
              <a:path w="530859" h="141604">
                <a:moveTo>
                  <a:pt x="175298" y="0"/>
                </a:moveTo>
                <a:lnTo>
                  <a:pt x="171005" y="0"/>
                </a:lnTo>
                <a:lnTo>
                  <a:pt x="169189" y="698"/>
                </a:lnTo>
                <a:lnTo>
                  <a:pt x="167703" y="2095"/>
                </a:lnTo>
                <a:lnTo>
                  <a:pt x="166217" y="3403"/>
                </a:lnTo>
                <a:lnTo>
                  <a:pt x="165468" y="5029"/>
                </a:lnTo>
                <a:lnTo>
                  <a:pt x="165468" y="8851"/>
                </a:lnTo>
                <a:lnTo>
                  <a:pt x="166217" y="10477"/>
                </a:lnTo>
                <a:lnTo>
                  <a:pt x="167703" y="11874"/>
                </a:lnTo>
                <a:lnTo>
                  <a:pt x="169291" y="13271"/>
                </a:lnTo>
                <a:lnTo>
                  <a:pt x="171107" y="13970"/>
                </a:lnTo>
                <a:lnTo>
                  <a:pt x="175196" y="13970"/>
                </a:lnTo>
                <a:lnTo>
                  <a:pt x="176974" y="13271"/>
                </a:lnTo>
                <a:lnTo>
                  <a:pt x="178460" y="11874"/>
                </a:lnTo>
                <a:lnTo>
                  <a:pt x="180047" y="10477"/>
                </a:lnTo>
                <a:lnTo>
                  <a:pt x="180835" y="8851"/>
                </a:lnTo>
                <a:lnTo>
                  <a:pt x="180835" y="5029"/>
                </a:lnTo>
                <a:lnTo>
                  <a:pt x="180086" y="3403"/>
                </a:lnTo>
                <a:lnTo>
                  <a:pt x="178600" y="2095"/>
                </a:lnTo>
                <a:lnTo>
                  <a:pt x="177114" y="698"/>
                </a:lnTo>
                <a:lnTo>
                  <a:pt x="175298" y="0"/>
                </a:lnTo>
                <a:close/>
              </a:path>
              <a:path w="530859" h="141604">
                <a:moveTo>
                  <a:pt x="180136" y="22352"/>
                </a:moveTo>
                <a:lnTo>
                  <a:pt x="166166" y="22352"/>
                </a:lnTo>
                <a:lnTo>
                  <a:pt x="166166" y="113157"/>
                </a:lnTo>
                <a:lnTo>
                  <a:pt x="180136" y="113157"/>
                </a:lnTo>
                <a:lnTo>
                  <a:pt x="180136" y="22352"/>
                </a:lnTo>
                <a:close/>
              </a:path>
              <a:path w="530859" h="141604">
                <a:moveTo>
                  <a:pt x="201142" y="22352"/>
                </a:moveTo>
                <a:lnTo>
                  <a:pt x="187172" y="22352"/>
                </a:lnTo>
                <a:lnTo>
                  <a:pt x="187172" y="113157"/>
                </a:lnTo>
                <a:lnTo>
                  <a:pt x="201142" y="113157"/>
                </a:lnTo>
                <a:lnTo>
                  <a:pt x="201142" y="43637"/>
                </a:lnTo>
                <a:lnTo>
                  <a:pt x="202031" y="40182"/>
                </a:lnTo>
                <a:lnTo>
                  <a:pt x="203796" y="37579"/>
                </a:lnTo>
                <a:lnTo>
                  <a:pt x="205663" y="34874"/>
                </a:lnTo>
                <a:lnTo>
                  <a:pt x="208407" y="33528"/>
                </a:lnTo>
                <a:lnTo>
                  <a:pt x="234480" y="33528"/>
                </a:lnTo>
                <a:lnTo>
                  <a:pt x="234304" y="32550"/>
                </a:lnTo>
                <a:lnTo>
                  <a:pt x="201142" y="32550"/>
                </a:lnTo>
                <a:lnTo>
                  <a:pt x="201142" y="22352"/>
                </a:lnTo>
                <a:close/>
              </a:path>
              <a:path w="530859" h="141604">
                <a:moveTo>
                  <a:pt x="234480" y="33528"/>
                </a:moveTo>
                <a:lnTo>
                  <a:pt x="215392" y="33528"/>
                </a:lnTo>
                <a:lnTo>
                  <a:pt x="217817" y="34696"/>
                </a:lnTo>
                <a:lnTo>
                  <a:pt x="219303" y="37020"/>
                </a:lnTo>
                <a:lnTo>
                  <a:pt x="220802" y="39255"/>
                </a:lnTo>
                <a:lnTo>
                  <a:pt x="221538" y="42659"/>
                </a:lnTo>
                <a:lnTo>
                  <a:pt x="221538" y="113157"/>
                </a:lnTo>
                <a:lnTo>
                  <a:pt x="235508" y="113157"/>
                </a:lnTo>
                <a:lnTo>
                  <a:pt x="235508" y="39255"/>
                </a:lnTo>
                <a:lnTo>
                  <a:pt x="234480" y="33528"/>
                </a:lnTo>
                <a:close/>
              </a:path>
              <a:path w="530859" h="141604">
                <a:moveTo>
                  <a:pt x="224523" y="20955"/>
                </a:moveTo>
                <a:lnTo>
                  <a:pt x="213715" y="20955"/>
                </a:lnTo>
                <a:lnTo>
                  <a:pt x="210083" y="22123"/>
                </a:lnTo>
                <a:lnTo>
                  <a:pt x="204597" y="26682"/>
                </a:lnTo>
                <a:lnTo>
                  <a:pt x="202539" y="29387"/>
                </a:lnTo>
                <a:lnTo>
                  <a:pt x="201142" y="32550"/>
                </a:lnTo>
                <a:lnTo>
                  <a:pt x="234304" y="32550"/>
                </a:lnTo>
                <a:lnTo>
                  <a:pt x="234213" y="32042"/>
                </a:lnTo>
                <a:lnTo>
                  <a:pt x="231597" y="27660"/>
                </a:lnTo>
                <a:lnTo>
                  <a:pt x="228993" y="23190"/>
                </a:lnTo>
                <a:lnTo>
                  <a:pt x="224523" y="20955"/>
                </a:lnTo>
                <a:close/>
              </a:path>
              <a:path w="530859" h="141604">
                <a:moveTo>
                  <a:pt x="275399" y="20955"/>
                </a:moveTo>
                <a:lnTo>
                  <a:pt x="258533" y="20955"/>
                </a:lnTo>
                <a:lnTo>
                  <a:pt x="252349" y="23558"/>
                </a:lnTo>
                <a:lnTo>
                  <a:pt x="242570" y="82003"/>
                </a:lnTo>
                <a:lnTo>
                  <a:pt x="242936" y="89885"/>
                </a:lnTo>
                <a:lnTo>
                  <a:pt x="244036" y="96634"/>
                </a:lnTo>
                <a:lnTo>
                  <a:pt x="245782" y="101981"/>
                </a:lnTo>
                <a:lnTo>
                  <a:pt x="245870" y="102249"/>
                </a:lnTo>
                <a:lnTo>
                  <a:pt x="248437" y="106730"/>
                </a:lnTo>
                <a:lnTo>
                  <a:pt x="252349" y="111950"/>
                </a:lnTo>
                <a:lnTo>
                  <a:pt x="258533" y="114554"/>
                </a:lnTo>
                <a:lnTo>
                  <a:pt x="275399" y="114554"/>
                </a:lnTo>
                <a:lnTo>
                  <a:pt x="281444" y="111950"/>
                </a:lnTo>
                <a:lnTo>
                  <a:pt x="285178" y="106730"/>
                </a:lnTo>
                <a:lnTo>
                  <a:pt x="288645" y="101981"/>
                </a:lnTo>
                <a:lnTo>
                  <a:pt x="263385" y="101981"/>
                </a:lnTo>
                <a:lnTo>
                  <a:pt x="260731" y="100723"/>
                </a:lnTo>
                <a:lnTo>
                  <a:pt x="256540" y="69850"/>
                </a:lnTo>
                <a:lnTo>
                  <a:pt x="290906" y="69850"/>
                </a:lnTo>
                <a:lnTo>
                  <a:pt x="290906" y="60071"/>
                </a:lnTo>
                <a:lnTo>
                  <a:pt x="256540" y="60071"/>
                </a:lnTo>
                <a:lnTo>
                  <a:pt x="256540" y="44615"/>
                </a:lnTo>
                <a:lnTo>
                  <a:pt x="257378" y="39954"/>
                </a:lnTo>
                <a:lnTo>
                  <a:pt x="259054" y="37439"/>
                </a:lnTo>
                <a:lnTo>
                  <a:pt x="260731" y="34836"/>
                </a:lnTo>
                <a:lnTo>
                  <a:pt x="263385" y="33528"/>
                </a:lnTo>
                <a:lnTo>
                  <a:pt x="288645" y="33528"/>
                </a:lnTo>
                <a:lnTo>
                  <a:pt x="285178" y="28778"/>
                </a:lnTo>
                <a:lnTo>
                  <a:pt x="281444" y="23558"/>
                </a:lnTo>
                <a:lnTo>
                  <a:pt x="275399" y="20955"/>
                </a:lnTo>
                <a:close/>
              </a:path>
              <a:path w="530859" h="141604">
                <a:moveTo>
                  <a:pt x="290906" y="77533"/>
                </a:moveTo>
                <a:lnTo>
                  <a:pt x="276936" y="77533"/>
                </a:lnTo>
                <a:lnTo>
                  <a:pt x="276936" y="90995"/>
                </a:lnTo>
                <a:lnTo>
                  <a:pt x="276136" y="95694"/>
                </a:lnTo>
                <a:lnTo>
                  <a:pt x="274561" y="98209"/>
                </a:lnTo>
                <a:lnTo>
                  <a:pt x="273062" y="100723"/>
                </a:lnTo>
                <a:lnTo>
                  <a:pt x="270548" y="101981"/>
                </a:lnTo>
                <a:lnTo>
                  <a:pt x="288645" y="101981"/>
                </a:lnTo>
                <a:lnTo>
                  <a:pt x="288988" y="101511"/>
                </a:lnTo>
                <a:lnTo>
                  <a:pt x="290906" y="93268"/>
                </a:lnTo>
                <a:lnTo>
                  <a:pt x="290906" y="77533"/>
                </a:lnTo>
                <a:close/>
              </a:path>
              <a:path w="530859" h="141604">
                <a:moveTo>
                  <a:pt x="288645" y="33528"/>
                </a:moveTo>
                <a:lnTo>
                  <a:pt x="270459" y="33528"/>
                </a:lnTo>
                <a:lnTo>
                  <a:pt x="273005" y="34836"/>
                </a:lnTo>
                <a:lnTo>
                  <a:pt x="276136" y="39814"/>
                </a:lnTo>
                <a:lnTo>
                  <a:pt x="276936" y="44615"/>
                </a:lnTo>
                <a:lnTo>
                  <a:pt x="276936" y="60071"/>
                </a:lnTo>
                <a:lnTo>
                  <a:pt x="290906" y="60071"/>
                </a:lnTo>
                <a:lnTo>
                  <a:pt x="290906" y="42240"/>
                </a:lnTo>
                <a:lnTo>
                  <a:pt x="288988" y="33997"/>
                </a:lnTo>
                <a:lnTo>
                  <a:pt x="288645" y="33528"/>
                </a:lnTo>
                <a:close/>
              </a:path>
              <a:path w="530859" h="141604">
                <a:moveTo>
                  <a:pt x="330098" y="20955"/>
                </a:moveTo>
                <a:lnTo>
                  <a:pt x="313245" y="20955"/>
                </a:lnTo>
                <a:lnTo>
                  <a:pt x="307047" y="23558"/>
                </a:lnTo>
                <a:lnTo>
                  <a:pt x="297268" y="82003"/>
                </a:lnTo>
                <a:lnTo>
                  <a:pt x="297635" y="89885"/>
                </a:lnTo>
                <a:lnTo>
                  <a:pt x="298735" y="96634"/>
                </a:lnTo>
                <a:lnTo>
                  <a:pt x="300481" y="101981"/>
                </a:lnTo>
                <a:lnTo>
                  <a:pt x="300569" y="102249"/>
                </a:lnTo>
                <a:lnTo>
                  <a:pt x="303136" y="106730"/>
                </a:lnTo>
                <a:lnTo>
                  <a:pt x="307047" y="111950"/>
                </a:lnTo>
                <a:lnTo>
                  <a:pt x="313245" y="114554"/>
                </a:lnTo>
                <a:lnTo>
                  <a:pt x="330098" y="114554"/>
                </a:lnTo>
                <a:lnTo>
                  <a:pt x="336156" y="111950"/>
                </a:lnTo>
                <a:lnTo>
                  <a:pt x="339877" y="106730"/>
                </a:lnTo>
                <a:lnTo>
                  <a:pt x="343355" y="101981"/>
                </a:lnTo>
                <a:lnTo>
                  <a:pt x="318084" y="101981"/>
                </a:lnTo>
                <a:lnTo>
                  <a:pt x="315429" y="100723"/>
                </a:lnTo>
                <a:lnTo>
                  <a:pt x="311238" y="69850"/>
                </a:lnTo>
                <a:lnTo>
                  <a:pt x="345605" y="69850"/>
                </a:lnTo>
                <a:lnTo>
                  <a:pt x="345605" y="60071"/>
                </a:lnTo>
                <a:lnTo>
                  <a:pt x="311238" y="60071"/>
                </a:lnTo>
                <a:lnTo>
                  <a:pt x="311238" y="44615"/>
                </a:lnTo>
                <a:lnTo>
                  <a:pt x="312077" y="39954"/>
                </a:lnTo>
                <a:lnTo>
                  <a:pt x="313753" y="37439"/>
                </a:lnTo>
                <a:lnTo>
                  <a:pt x="315429" y="34836"/>
                </a:lnTo>
                <a:lnTo>
                  <a:pt x="318084" y="33528"/>
                </a:lnTo>
                <a:lnTo>
                  <a:pt x="343355" y="33528"/>
                </a:lnTo>
                <a:lnTo>
                  <a:pt x="339877" y="28778"/>
                </a:lnTo>
                <a:lnTo>
                  <a:pt x="336156" y="23558"/>
                </a:lnTo>
                <a:lnTo>
                  <a:pt x="330098" y="20955"/>
                </a:lnTo>
                <a:close/>
              </a:path>
              <a:path w="530859" h="141604">
                <a:moveTo>
                  <a:pt x="345605" y="77533"/>
                </a:moveTo>
                <a:lnTo>
                  <a:pt x="331635" y="77533"/>
                </a:lnTo>
                <a:lnTo>
                  <a:pt x="331635" y="90995"/>
                </a:lnTo>
                <a:lnTo>
                  <a:pt x="330847" y="95694"/>
                </a:lnTo>
                <a:lnTo>
                  <a:pt x="329260" y="98209"/>
                </a:lnTo>
                <a:lnTo>
                  <a:pt x="327774" y="100723"/>
                </a:lnTo>
                <a:lnTo>
                  <a:pt x="325259" y="101981"/>
                </a:lnTo>
                <a:lnTo>
                  <a:pt x="343355" y="101981"/>
                </a:lnTo>
                <a:lnTo>
                  <a:pt x="343700" y="101511"/>
                </a:lnTo>
                <a:lnTo>
                  <a:pt x="345605" y="93268"/>
                </a:lnTo>
                <a:lnTo>
                  <a:pt x="345605" y="77533"/>
                </a:lnTo>
                <a:close/>
              </a:path>
              <a:path w="530859" h="141604">
                <a:moveTo>
                  <a:pt x="343355" y="33528"/>
                </a:moveTo>
                <a:lnTo>
                  <a:pt x="325170" y="33528"/>
                </a:lnTo>
                <a:lnTo>
                  <a:pt x="327717" y="34836"/>
                </a:lnTo>
                <a:lnTo>
                  <a:pt x="330847" y="39814"/>
                </a:lnTo>
                <a:lnTo>
                  <a:pt x="331635" y="44615"/>
                </a:lnTo>
                <a:lnTo>
                  <a:pt x="331635" y="60071"/>
                </a:lnTo>
                <a:lnTo>
                  <a:pt x="345605" y="60071"/>
                </a:lnTo>
                <a:lnTo>
                  <a:pt x="345605" y="42240"/>
                </a:lnTo>
                <a:lnTo>
                  <a:pt x="343700" y="33997"/>
                </a:lnTo>
                <a:lnTo>
                  <a:pt x="343355" y="33528"/>
                </a:lnTo>
                <a:close/>
              </a:path>
              <a:path w="530859" h="141604">
                <a:moveTo>
                  <a:pt x="366636" y="22352"/>
                </a:moveTo>
                <a:lnTo>
                  <a:pt x="352666" y="22352"/>
                </a:lnTo>
                <a:lnTo>
                  <a:pt x="352666" y="113157"/>
                </a:lnTo>
                <a:lnTo>
                  <a:pt x="366636" y="113157"/>
                </a:lnTo>
                <a:lnTo>
                  <a:pt x="366636" y="46012"/>
                </a:lnTo>
                <a:lnTo>
                  <a:pt x="367703" y="42138"/>
                </a:lnTo>
                <a:lnTo>
                  <a:pt x="371983" y="35255"/>
                </a:lnTo>
                <a:lnTo>
                  <a:pt x="374738" y="33528"/>
                </a:lnTo>
                <a:lnTo>
                  <a:pt x="366636" y="33528"/>
                </a:lnTo>
                <a:lnTo>
                  <a:pt x="366636" y="22352"/>
                </a:lnTo>
                <a:close/>
              </a:path>
              <a:path w="530859" h="141604">
                <a:moveTo>
                  <a:pt x="388607" y="20955"/>
                </a:moveTo>
                <a:lnTo>
                  <a:pt x="379945" y="20955"/>
                </a:lnTo>
                <a:lnTo>
                  <a:pt x="376224" y="22161"/>
                </a:lnTo>
                <a:lnTo>
                  <a:pt x="370446" y="27012"/>
                </a:lnTo>
                <a:lnTo>
                  <a:pt x="368211" y="29984"/>
                </a:lnTo>
                <a:lnTo>
                  <a:pt x="366636" y="33528"/>
                </a:lnTo>
                <a:lnTo>
                  <a:pt x="381063" y="33528"/>
                </a:lnTo>
                <a:lnTo>
                  <a:pt x="383070" y="34594"/>
                </a:lnTo>
                <a:lnTo>
                  <a:pt x="384098" y="36741"/>
                </a:lnTo>
                <a:lnTo>
                  <a:pt x="385114" y="38785"/>
                </a:lnTo>
                <a:lnTo>
                  <a:pt x="385635" y="42138"/>
                </a:lnTo>
                <a:lnTo>
                  <a:pt x="385635" y="52806"/>
                </a:lnTo>
                <a:lnTo>
                  <a:pt x="399605" y="52806"/>
                </a:lnTo>
                <a:lnTo>
                  <a:pt x="399605" y="42138"/>
                </a:lnTo>
                <a:lnTo>
                  <a:pt x="399186" y="36880"/>
                </a:lnTo>
                <a:lnTo>
                  <a:pt x="398467" y="33528"/>
                </a:lnTo>
                <a:lnTo>
                  <a:pt x="398348" y="32969"/>
                </a:lnTo>
                <a:lnTo>
                  <a:pt x="397598" y="28968"/>
                </a:lnTo>
                <a:lnTo>
                  <a:pt x="396113" y="25984"/>
                </a:lnTo>
                <a:lnTo>
                  <a:pt x="393877" y="24028"/>
                </a:lnTo>
                <a:lnTo>
                  <a:pt x="391731" y="21983"/>
                </a:lnTo>
                <a:lnTo>
                  <a:pt x="388607" y="20955"/>
                </a:lnTo>
                <a:close/>
              </a:path>
              <a:path w="530859" h="141604">
                <a:moveTo>
                  <a:pt x="414997" y="0"/>
                </a:moveTo>
                <a:lnTo>
                  <a:pt x="410705" y="0"/>
                </a:lnTo>
                <a:lnTo>
                  <a:pt x="408889" y="698"/>
                </a:lnTo>
                <a:lnTo>
                  <a:pt x="407403" y="2095"/>
                </a:lnTo>
                <a:lnTo>
                  <a:pt x="405917" y="3403"/>
                </a:lnTo>
                <a:lnTo>
                  <a:pt x="405168" y="5029"/>
                </a:lnTo>
                <a:lnTo>
                  <a:pt x="405168" y="8851"/>
                </a:lnTo>
                <a:lnTo>
                  <a:pt x="405917" y="10477"/>
                </a:lnTo>
                <a:lnTo>
                  <a:pt x="407403" y="11874"/>
                </a:lnTo>
                <a:lnTo>
                  <a:pt x="408990" y="13271"/>
                </a:lnTo>
                <a:lnTo>
                  <a:pt x="410806" y="13970"/>
                </a:lnTo>
                <a:lnTo>
                  <a:pt x="414896" y="13970"/>
                </a:lnTo>
                <a:lnTo>
                  <a:pt x="416674" y="13271"/>
                </a:lnTo>
                <a:lnTo>
                  <a:pt x="418160" y="11874"/>
                </a:lnTo>
                <a:lnTo>
                  <a:pt x="419747" y="10477"/>
                </a:lnTo>
                <a:lnTo>
                  <a:pt x="420535" y="8851"/>
                </a:lnTo>
                <a:lnTo>
                  <a:pt x="420535" y="5029"/>
                </a:lnTo>
                <a:lnTo>
                  <a:pt x="419785" y="3403"/>
                </a:lnTo>
                <a:lnTo>
                  <a:pt x="418299" y="2095"/>
                </a:lnTo>
                <a:lnTo>
                  <a:pt x="416814" y="698"/>
                </a:lnTo>
                <a:lnTo>
                  <a:pt x="414997" y="0"/>
                </a:lnTo>
                <a:close/>
              </a:path>
              <a:path w="530859" h="141604">
                <a:moveTo>
                  <a:pt x="419836" y="22352"/>
                </a:moveTo>
                <a:lnTo>
                  <a:pt x="405866" y="22352"/>
                </a:lnTo>
                <a:lnTo>
                  <a:pt x="405866" y="113157"/>
                </a:lnTo>
                <a:lnTo>
                  <a:pt x="419836" y="113157"/>
                </a:lnTo>
                <a:lnTo>
                  <a:pt x="419836" y="22352"/>
                </a:lnTo>
                <a:close/>
              </a:path>
              <a:path w="530859" h="141604">
                <a:moveTo>
                  <a:pt x="440842" y="22352"/>
                </a:moveTo>
                <a:lnTo>
                  <a:pt x="426872" y="22352"/>
                </a:lnTo>
                <a:lnTo>
                  <a:pt x="426872" y="113157"/>
                </a:lnTo>
                <a:lnTo>
                  <a:pt x="440842" y="113157"/>
                </a:lnTo>
                <a:lnTo>
                  <a:pt x="440842" y="43637"/>
                </a:lnTo>
                <a:lnTo>
                  <a:pt x="441731" y="40182"/>
                </a:lnTo>
                <a:lnTo>
                  <a:pt x="443496" y="37579"/>
                </a:lnTo>
                <a:lnTo>
                  <a:pt x="445363" y="34874"/>
                </a:lnTo>
                <a:lnTo>
                  <a:pt x="448106" y="33528"/>
                </a:lnTo>
                <a:lnTo>
                  <a:pt x="474180" y="33528"/>
                </a:lnTo>
                <a:lnTo>
                  <a:pt x="474004" y="32550"/>
                </a:lnTo>
                <a:lnTo>
                  <a:pt x="440842" y="32550"/>
                </a:lnTo>
                <a:lnTo>
                  <a:pt x="440842" y="22352"/>
                </a:lnTo>
                <a:close/>
              </a:path>
              <a:path w="530859" h="141604">
                <a:moveTo>
                  <a:pt x="474180" y="33528"/>
                </a:moveTo>
                <a:lnTo>
                  <a:pt x="455091" y="33528"/>
                </a:lnTo>
                <a:lnTo>
                  <a:pt x="457517" y="34696"/>
                </a:lnTo>
                <a:lnTo>
                  <a:pt x="459003" y="37020"/>
                </a:lnTo>
                <a:lnTo>
                  <a:pt x="460502" y="39255"/>
                </a:lnTo>
                <a:lnTo>
                  <a:pt x="461238" y="42659"/>
                </a:lnTo>
                <a:lnTo>
                  <a:pt x="461238" y="113157"/>
                </a:lnTo>
                <a:lnTo>
                  <a:pt x="475208" y="113157"/>
                </a:lnTo>
                <a:lnTo>
                  <a:pt x="475208" y="39255"/>
                </a:lnTo>
                <a:lnTo>
                  <a:pt x="474180" y="33528"/>
                </a:lnTo>
                <a:close/>
              </a:path>
              <a:path w="530859" h="141604">
                <a:moveTo>
                  <a:pt x="464223" y="20955"/>
                </a:moveTo>
                <a:lnTo>
                  <a:pt x="453415" y="20955"/>
                </a:lnTo>
                <a:lnTo>
                  <a:pt x="449783" y="22123"/>
                </a:lnTo>
                <a:lnTo>
                  <a:pt x="444296" y="26682"/>
                </a:lnTo>
                <a:lnTo>
                  <a:pt x="442239" y="29387"/>
                </a:lnTo>
                <a:lnTo>
                  <a:pt x="440842" y="32550"/>
                </a:lnTo>
                <a:lnTo>
                  <a:pt x="474004" y="32550"/>
                </a:lnTo>
                <a:lnTo>
                  <a:pt x="473913" y="32042"/>
                </a:lnTo>
                <a:lnTo>
                  <a:pt x="471297" y="27660"/>
                </a:lnTo>
                <a:lnTo>
                  <a:pt x="468693" y="23190"/>
                </a:lnTo>
                <a:lnTo>
                  <a:pt x="464223" y="20955"/>
                </a:lnTo>
                <a:close/>
              </a:path>
              <a:path w="530859" h="141604">
                <a:moveTo>
                  <a:pt x="530606" y="102958"/>
                </a:moveTo>
                <a:lnTo>
                  <a:pt x="516636" y="102958"/>
                </a:lnTo>
                <a:lnTo>
                  <a:pt x="516636" y="117068"/>
                </a:lnTo>
                <a:lnTo>
                  <a:pt x="515696" y="121627"/>
                </a:lnTo>
                <a:lnTo>
                  <a:pt x="513842" y="124333"/>
                </a:lnTo>
                <a:lnTo>
                  <a:pt x="511975" y="127127"/>
                </a:lnTo>
                <a:lnTo>
                  <a:pt x="508571" y="128524"/>
                </a:lnTo>
                <a:lnTo>
                  <a:pt x="485762" y="128524"/>
                </a:lnTo>
                <a:lnTo>
                  <a:pt x="485762" y="141097"/>
                </a:lnTo>
                <a:lnTo>
                  <a:pt x="512622" y="141097"/>
                </a:lnTo>
                <a:lnTo>
                  <a:pt x="517842" y="139979"/>
                </a:lnTo>
                <a:lnTo>
                  <a:pt x="521385" y="137744"/>
                </a:lnTo>
                <a:lnTo>
                  <a:pt x="525018" y="135597"/>
                </a:lnTo>
                <a:lnTo>
                  <a:pt x="527431" y="132384"/>
                </a:lnTo>
                <a:lnTo>
                  <a:pt x="528530" y="128524"/>
                </a:lnTo>
                <a:lnTo>
                  <a:pt x="529945" y="123825"/>
                </a:lnTo>
                <a:lnTo>
                  <a:pt x="530606" y="117995"/>
                </a:lnTo>
                <a:lnTo>
                  <a:pt x="530606" y="102958"/>
                </a:lnTo>
                <a:close/>
              </a:path>
              <a:path w="530859" h="141604">
                <a:moveTo>
                  <a:pt x="504063" y="20955"/>
                </a:moveTo>
                <a:lnTo>
                  <a:pt x="493255" y="20955"/>
                </a:lnTo>
                <a:lnTo>
                  <a:pt x="488784" y="23190"/>
                </a:lnTo>
                <a:lnTo>
                  <a:pt x="486181" y="27660"/>
                </a:lnTo>
                <a:lnTo>
                  <a:pt x="483565" y="32042"/>
                </a:lnTo>
                <a:lnTo>
                  <a:pt x="482269" y="39255"/>
                </a:lnTo>
                <a:lnTo>
                  <a:pt x="482278" y="96304"/>
                </a:lnTo>
                <a:lnTo>
                  <a:pt x="483465" y="102958"/>
                </a:lnTo>
                <a:lnTo>
                  <a:pt x="483565" y="103517"/>
                </a:lnTo>
                <a:lnTo>
                  <a:pt x="486181" y="107988"/>
                </a:lnTo>
                <a:lnTo>
                  <a:pt x="488784" y="112369"/>
                </a:lnTo>
                <a:lnTo>
                  <a:pt x="493255" y="114554"/>
                </a:lnTo>
                <a:lnTo>
                  <a:pt x="504063" y="114554"/>
                </a:lnTo>
                <a:lnTo>
                  <a:pt x="507644" y="113436"/>
                </a:lnTo>
                <a:lnTo>
                  <a:pt x="513143" y="108877"/>
                </a:lnTo>
                <a:lnTo>
                  <a:pt x="515239" y="106121"/>
                </a:lnTo>
                <a:lnTo>
                  <a:pt x="516636" y="102958"/>
                </a:lnTo>
                <a:lnTo>
                  <a:pt x="530606" y="102958"/>
                </a:lnTo>
                <a:lnTo>
                  <a:pt x="530606" y="101981"/>
                </a:lnTo>
                <a:lnTo>
                  <a:pt x="502386" y="101981"/>
                </a:lnTo>
                <a:lnTo>
                  <a:pt x="499960" y="100863"/>
                </a:lnTo>
                <a:lnTo>
                  <a:pt x="498475" y="98628"/>
                </a:lnTo>
                <a:lnTo>
                  <a:pt x="496976" y="96304"/>
                </a:lnTo>
                <a:lnTo>
                  <a:pt x="496239" y="92849"/>
                </a:lnTo>
                <a:lnTo>
                  <a:pt x="496239" y="42659"/>
                </a:lnTo>
                <a:lnTo>
                  <a:pt x="496976" y="39255"/>
                </a:lnTo>
                <a:lnTo>
                  <a:pt x="498475" y="37020"/>
                </a:lnTo>
                <a:lnTo>
                  <a:pt x="499847" y="34874"/>
                </a:lnTo>
                <a:lnTo>
                  <a:pt x="499960" y="34696"/>
                </a:lnTo>
                <a:lnTo>
                  <a:pt x="502386" y="33528"/>
                </a:lnTo>
                <a:lnTo>
                  <a:pt x="530606" y="33528"/>
                </a:lnTo>
                <a:lnTo>
                  <a:pt x="530606" y="32550"/>
                </a:lnTo>
                <a:lnTo>
                  <a:pt x="516636" y="32550"/>
                </a:lnTo>
                <a:lnTo>
                  <a:pt x="515239" y="29387"/>
                </a:lnTo>
                <a:lnTo>
                  <a:pt x="513143" y="26682"/>
                </a:lnTo>
                <a:lnTo>
                  <a:pt x="510349" y="24447"/>
                </a:lnTo>
                <a:lnTo>
                  <a:pt x="507644" y="22123"/>
                </a:lnTo>
                <a:lnTo>
                  <a:pt x="504063" y="20955"/>
                </a:lnTo>
                <a:close/>
              </a:path>
              <a:path w="530859" h="141604">
                <a:moveTo>
                  <a:pt x="530606" y="33528"/>
                </a:moveTo>
                <a:lnTo>
                  <a:pt x="509371" y="33528"/>
                </a:lnTo>
                <a:lnTo>
                  <a:pt x="512064" y="34874"/>
                </a:lnTo>
                <a:lnTo>
                  <a:pt x="513842" y="37579"/>
                </a:lnTo>
                <a:lnTo>
                  <a:pt x="515696" y="40182"/>
                </a:lnTo>
                <a:lnTo>
                  <a:pt x="516636" y="43637"/>
                </a:lnTo>
                <a:lnTo>
                  <a:pt x="516636" y="91871"/>
                </a:lnTo>
                <a:lnTo>
                  <a:pt x="515696" y="95364"/>
                </a:lnTo>
                <a:lnTo>
                  <a:pt x="512064" y="100672"/>
                </a:lnTo>
                <a:lnTo>
                  <a:pt x="509371" y="101981"/>
                </a:lnTo>
                <a:lnTo>
                  <a:pt x="530606" y="101981"/>
                </a:lnTo>
                <a:lnTo>
                  <a:pt x="530606" y="33528"/>
                </a:lnTo>
                <a:close/>
              </a:path>
              <a:path w="530859" h="141604">
                <a:moveTo>
                  <a:pt x="530606" y="22352"/>
                </a:moveTo>
                <a:lnTo>
                  <a:pt x="516636" y="22352"/>
                </a:lnTo>
                <a:lnTo>
                  <a:pt x="516636" y="32550"/>
                </a:lnTo>
                <a:lnTo>
                  <a:pt x="530606" y="32550"/>
                </a:lnTo>
                <a:lnTo>
                  <a:pt x="530606" y="22352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9" name="object 109" descr=""/>
          <p:cNvGrpSpPr/>
          <p:nvPr/>
        </p:nvGrpSpPr>
        <p:grpSpPr>
          <a:xfrm>
            <a:off x="8063509" y="2423680"/>
            <a:ext cx="1358900" cy="1358900"/>
            <a:chOff x="8063509" y="2423680"/>
            <a:chExt cx="1358900" cy="1358900"/>
          </a:xfrm>
        </p:grpSpPr>
        <p:sp>
          <p:nvSpPr>
            <p:cNvPr id="110" name="object 110" descr=""/>
            <p:cNvSpPr/>
            <p:nvPr/>
          </p:nvSpPr>
          <p:spPr>
            <a:xfrm>
              <a:off x="8063509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50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900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50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063509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49"/>
                  </a:lnTo>
                  <a:lnTo>
                    <a:pt x="1681" y="727284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899"/>
                  </a:lnTo>
                  <a:lnTo>
                    <a:pt x="679450" y="1349247"/>
                  </a:lnTo>
                  <a:lnTo>
                    <a:pt x="631615" y="1347566"/>
                  </a:lnTo>
                  <a:lnTo>
                    <a:pt x="584687" y="1342596"/>
                  </a:lnTo>
                  <a:lnTo>
                    <a:pt x="538781" y="1334452"/>
                  </a:lnTo>
                  <a:lnTo>
                    <a:pt x="494010" y="1323247"/>
                  </a:lnTo>
                  <a:lnTo>
                    <a:pt x="450487" y="1309094"/>
                  </a:lnTo>
                  <a:lnTo>
                    <a:pt x="408324" y="1292106"/>
                  </a:lnTo>
                  <a:lnTo>
                    <a:pt x="367637" y="1272397"/>
                  </a:lnTo>
                  <a:lnTo>
                    <a:pt x="328537" y="1250080"/>
                  </a:lnTo>
                  <a:lnTo>
                    <a:pt x="291138" y="1225269"/>
                  </a:lnTo>
                  <a:lnTo>
                    <a:pt x="255554" y="1198076"/>
                  </a:lnTo>
                  <a:lnTo>
                    <a:pt x="221898" y="1168616"/>
                  </a:lnTo>
                  <a:lnTo>
                    <a:pt x="190283" y="1137001"/>
                  </a:lnTo>
                  <a:lnTo>
                    <a:pt x="160823" y="1103345"/>
                  </a:lnTo>
                  <a:lnTo>
                    <a:pt x="133630" y="1067761"/>
                  </a:lnTo>
                  <a:lnTo>
                    <a:pt x="108819" y="1030362"/>
                  </a:lnTo>
                  <a:lnTo>
                    <a:pt x="86502" y="991262"/>
                  </a:lnTo>
                  <a:lnTo>
                    <a:pt x="66793" y="950575"/>
                  </a:lnTo>
                  <a:lnTo>
                    <a:pt x="49805" y="908412"/>
                  </a:lnTo>
                  <a:lnTo>
                    <a:pt x="35652" y="864889"/>
                  </a:lnTo>
                  <a:lnTo>
                    <a:pt x="24447" y="820118"/>
                  </a:lnTo>
                  <a:lnTo>
                    <a:pt x="16303" y="774212"/>
                  </a:lnTo>
                  <a:lnTo>
                    <a:pt x="11406" y="727973"/>
                  </a:lnTo>
                  <a:lnTo>
                    <a:pt x="9651" y="679449"/>
                  </a:lnTo>
                  <a:lnTo>
                    <a:pt x="11333" y="631615"/>
                  </a:lnTo>
                  <a:lnTo>
                    <a:pt x="16303" y="584687"/>
                  </a:lnTo>
                  <a:lnTo>
                    <a:pt x="24447" y="538781"/>
                  </a:lnTo>
                  <a:lnTo>
                    <a:pt x="35652" y="494010"/>
                  </a:lnTo>
                  <a:lnTo>
                    <a:pt x="49805" y="450487"/>
                  </a:lnTo>
                  <a:lnTo>
                    <a:pt x="66793" y="408324"/>
                  </a:lnTo>
                  <a:lnTo>
                    <a:pt x="86502" y="367637"/>
                  </a:lnTo>
                  <a:lnTo>
                    <a:pt x="108819" y="328537"/>
                  </a:lnTo>
                  <a:lnTo>
                    <a:pt x="133630" y="291138"/>
                  </a:lnTo>
                  <a:lnTo>
                    <a:pt x="160823" y="255554"/>
                  </a:lnTo>
                  <a:lnTo>
                    <a:pt x="190283" y="221898"/>
                  </a:lnTo>
                  <a:lnTo>
                    <a:pt x="221898" y="190283"/>
                  </a:lnTo>
                  <a:lnTo>
                    <a:pt x="255554" y="160823"/>
                  </a:lnTo>
                  <a:lnTo>
                    <a:pt x="291138" y="133630"/>
                  </a:lnTo>
                  <a:lnTo>
                    <a:pt x="328537" y="108819"/>
                  </a:lnTo>
                  <a:lnTo>
                    <a:pt x="367637" y="86502"/>
                  </a:lnTo>
                  <a:lnTo>
                    <a:pt x="408324" y="66793"/>
                  </a:lnTo>
                  <a:lnTo>
                    <a:pt x="450487" y="49805"/>
                  </a:lnTo>
                  <a:lnTo>
                    <a:pt x="494010" y="35652"/>
                  </a:lnTo>
                  <a:lnTo>
                    <a:pt x="538781" y="24447"/>
                  </a:lnTo>
                  <a:lnTo>
                    <a:pt x="584687" y="16303"/>
                  </a:lnTo>
                  <a:lnTo>
                    <a:pt x="631615" y="11333"/>
                  </a:lnTo>
                  <a:lnTo>
                    <a:pt x="679450" y="9651"/>
                  </a:lnTo>
                  <a:lnTo>
                    <a:pt x="679450" y="0"/>
                  </a:lnTo>
                  <a:close/>
                </a:path>
                <a:path w="1358900" h="1358900">
                  <a:moveTo>
                    <a:pt x="679450" y="0"/>
                  </a:moveTo>
                  <a:lnTo>
                    <a:pt x="679450" y="9651"/>
                  </a:lnTo>
                  <a:lnTo>
                    <a:pt x="727284" y="11333"/>
                  </a:lnTo>
                  <a:lnTo>
                    <a:pt x="774212" y="16303"/>
                  </a:lnTo>
                  <a:lnTo>
                    <a:pt x="820118" y="24447"/>
                  </a:lnTo>
                  <a:lnTo>
                    <a:pt x="864889" y="35652"/>
                  </a:lnTo>
                  <a:lnTo>
                    <a:pt x="908412" y="49805"/>
                  </a:lnTo>
                  <a:lnTo>
                    <a:pt x="950575" y="66793"/>
                  </a:lnTo>
                  <a:lnTo>
                    <a:pt x="991262" y="86502"/>
                  </a:lnTo>
                  <a:lnTo>
                    <a:pt x="1030362" y="108819"/>
                  </a:lnTo>
                  <a:lnTo>
                    <a:pt x="1067761" y="133630"/>
                  </a:lnTo>
                  <a:lnTo>
                    <a:pt x="1103345" y="160823"/>
                  </a:lnTo>
                  <a:lnTo>
                    <a:pt x="1137001" y="190283"/>
                  </a:lnTo>
                  <a:lnTo>
                    <a:pt x="1168616" y="221898"/>
                  </a:lnTo>
                  <a:lnTo>
                    <a:pt x="1198076" y="255554"/>
                  </a:lnTo>
                  <a:lnTo>
                    <a:pt x="1225269" y="291138"/>
                  </a:lnTo>
                  <a:lnTo>
                    <a:pt x="1250080" y="328537"/>
                  </a:lnTo>
                  <a:lnTo>
                    <a:pt x="1272397" y="367637"/>
                  </a:lnTo>
                  <a:lnTo>
                    <a:pt x="1292106" y="408324"/>
                  </a:lnTo>
                  <a:lnTo>
                    <a:pt x="1309094" y="450487"/>
                  </a:lnTo>
                  <a:lnTo>
                    <a:pt x="1323247" y="494010"/>
                  </a:lnTo>
                  <a:lnTo>
                    <a:pt x="1334452" y="538781"/>
                  </a:lnTo>
                  <a:lnTo>
                    <a:pt x="1342596" y="584687"/>
                  </a:lnTo>
                  <a:lnTo>
                    <a:pt x="1347493" y="630926"/>
                  </a:lnTo>
                  <a:lnTo>
                    <a:pt x="1347566" y="631615"/>
                  </a:lnTo>
                  <a:lnTo>
                    <a:pt x="1349248" y="679449"/>
                  </a:lnTo>
                  <a:lnTo>
                    <a:pt x="1347566" y="727284"/>
                  </a:lnTo>
                  <a:lnTo>
                    <a:pt x="1342596" y="774212"/>
                  </a:lnTo>
                  <a:lnTo>
                    <a:pt x="1334452" y="820118"/>
                  </a:lnTo>
                  <a:lnTo>
                    <a:pt x="1323247" y="864889"/>
                  </a:lnTo>
                  <a:lnTo>
                    <a:pt x="1309094" y="908412"/>
                  </a:lnTo>
                  <a:lnTo>
                    <a:pt x="1292106" y="950575"/>
                  </a:lnTo>
                  <a:lnTo>
                    <a:pt x="1272397" y="991262"/>
                  </a:lnTo>
                  <a:lnTo>
                    <a:pt x="1250080" y="1030362"/>
                  </a:lnTo>
                  <a:lnTo>
                    <a:pt x="1225269" y="1067761"/>
                  </a:lnTo>
                  <a:lnTo>
                    <a:pt x="1198076" y="1103345"/>
                  </a:lnTo>
                  <a:lnTo>
                    <a:pt x="1168616" y="1137001"/>
                  </a:lnTo>
                  <a:lnTo>
                    <a:pt x="1137001" y="1168616"/>
                  </a:lnTo>
                  <a:lnTo>
                    <a:pt x="1103345" y="1198076"/>
                  </a:lnTo>
                  <a:lnTo>
                    <a:pt x="1067761" y="1225269"/>
                  </a:lnTo>
                  <a:lnTo>
                    <a:pt x="1030362" y="1250080"/>
                  </a:lnTo>
                  <a:lnTo>
                    <a:pt x="991262" y="1272397"/>
                  </a:lnTo>
                  <a:lnTo>
                    <a:pt x="950575" y="1292106"/>
                  </a:lnTo>
                  <a:lnTo>
                    <a:pt x="908412" y="1309094"/>
                  </a:lnTo>
                  <a:lnTo>
                    <a:pt x="864889" y="1323247"/>
                  </a:lnTo>
                  <a:lnTo>
                    <a:pt x="820118" y="1334452"/>
                  </a:lnTo>
                  <a:lnTo>
                    <a:pt x="774212" y="1342596"/>
                  </a:lnTo>
                  <a:lnTo>
                    <a:pt x="727284" y="1347566"/>
                  </a:lnTo>
                  <a:lnTo>
                    <a:pt x="679450" y="1349247"/>
                  </a:lnTo>
                  <a:lnTo>
                    <a:pt x="679450" y="1358899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49"/>
                  </a:lnTo>
                  <a:lnTo>
                    <a:pt x="1357218" y="631615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1390" y="2977691"/>
              <a:ext cx="137909" cy="24006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17584" y="2978048"/>
              <a:ext cx="137909" cy="240068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30993" y="2978329"/>
              <a:ext cx="139037" cy="239712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8356193" y="2981540"/>
              <a:ext cx="138430" cy="232410"/>
            </a:xfrm>
            <a:custGeom>
              <a:avLst/>
              <a:gdLst/>
              <a:ahLst/>
              <a:cxnLst/>
              <a:rect l="l" t="t" r="r" b="b"/>
              <a:pathLst>
                <a:path w="138429" h="232410">
                  <a:moveTo>
                    <a:pt x="137960" y="0"/>
                  </a:moveTo>
                  <a:lnTo>
                    <a:pt x="84416" y="0"/>
                  </a:lnTo>
                  <a:lnTo>
                    <a:pt x="84416" y="93980"/>
                  </a:lnTo>
                  <a:lnTo>
                    <a:pt x="53619" y="93980"/>
                  </a:lnTo>
                  <a:lnTo>
                    <a:pt x="53619" y="0"/>
                  </a:lnTo>
                  <a:lnTo>
                    <a:pt x="0" y="0"/>
                  </a:lnTo>
                  <a:lnTo>
                    <a:pt x="0" y="93980"/>
                  </a:lnTo>
                  <a:lnTo>
                    <a:pt x="0" y="138430"/>
                  </a:lnTo>
                  <a:lnTo>
                    <a:pt x="0" y="232410"/>
                  </a:lnTo>
                  <a:lnTo>
                    <a:pt x="53619" y="232410"/>
                  </a:lnTo>
                  <a:lnTo>
                    <a:pt x="53619" y="138430"/>
                  </a:lnTo>
                  <a:lnTo>
                    <a:pt x="84416" y="138430"/>
                  </a:lnTo>
                  <a:lnTo>
                    <a:pt x="84416" y="232410"/>
                  </a:lnTo>
                  <a:lnTo>
                    <a:pt x="137960" y="232410"/>
                  </a:lnTo>
                  <a:lnTo>
                    <a:pt x="137960" y="138430"/>
                  </a:lnTo>
                  <a:lnTo>
                    <a:pt x="137960" y="93980"/>
                  </a:lnTo>
                  <a:lnTo>
                    <a:pt x="137960" y="0"/>
                  </a:lnTo>
                  <a:close/>
                </a:path>
              </a:pathLst>
            </a:custGeom>
            <a:solidFill>
              <a:srgbClr val="E535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70276" y="2981515"/>
              <a:ext cx="67500" cy="233438"/>
            </a:xfrm>
            <a:prstGeom prst="rect">
              <a:avLst/>
            </a:prstGeom>
          </p:spPr>
        </p:pic>
      </p:grpSp>
      <p:sp>
        <p:nvSpPr>
          <p:cNvPr id="117" name="object 117" descr=""/>
          <p:cNvSpPr/>
          <p:nvPr/>
        </p:nvSpPr>
        <p:spPr>
          <a:xfrm>
            <a:off x="8063026" y="3898023"/>
            <a:ext cx="1360170" cy="141605"/>
          </a:xfrm>
          <a:custGeom>
            <a:avLst/>
            <a:gdLst/>
            <a:ahLst/>
            <a:cxnLst/>
            <a:rect l="l" t="t" r="r" b="b"/>
            <a:pathLst>
              <a:path w="1360170" h="141604">
                <a:moveTo>
                  <a:pt x="13970" y="82702"/>
                </a:moveTo>
                <a:lnTo>
                  <a:pt x="0" y="82702"/>
                </a:lnTo>
                <a:lnTo>
                  <a:pt x="29" y="90665"/>
                </a:lnTo>
                <a:lnTo>
                  <a:pt x="18808" y="114554"/>
                </a:lnTo>
                <a:lnTo>
                  <a:pt x="25146" y="114554"/>
                </a:lnTo>
                <a:lnTo>
                  <a:pt x="35289" y="113060"/>
                </a:lnTo>
                <a:lnTo>
                  <a:pt x="42537" y="108581"/>
                </a:lnTo>
                <a:lnTo>
                  <a:pt x="46382" y="101981"/>
                </a:lnTo>
                <a:lnTo>
                  <a:pt x="22352" y="101981"/>
                </a:lnTo>
                <a:lnTo>
                  <a:pt x="20167" y="101422"/>
                </a:lnTo>
                <a:lnTo>
                  <a:pt x="16992" y="99187"/>
                </a:lnTo>
                <a:lnTo>
                  <a:pt x="15836" y="97231"/>
                </a:lnTo>
                <a:lnTo>
                  <a:pt x="14338" y="91643"/>
                </a:lnTo>
                <a:lnTo>
                  <a:pt x="14001" y="88061"/>
                </a:lnTo>
                <a:lnTo>
                  <a:pt x="13970" y="82702"/>
                </a:lnTo>
                <a:close/>
              </a:path>
              <a:path w="1360170" h="141604">
                <a:moveTo>
                  <a:pt x="32219" y="20955"/>
                </a:moveTo>
                <a:lnTo>
                  <a:pt x="15646" y="20955"/>
                </a:lnTo>
                <a:lnTo>
                  <a:pt x="9779" y="23101"/>
                </a:lnTo>
                <a:lnTo>
                  <a:pt x="2514" y="31661"/>
                </a:lnTo>
                <a:lnTo>
                  <a:pt x="698" y="36880"/>
                </a:lnTo>
                <a:lnTo>
                  <a:pt x="698" y="47586"/>
                </a:lnTo>
                <a:lnTo>
                  <a:pt x="18161" y="69570"/>
                </a:lnTo>
                <a:lnTo>
                  <a:pt x="22631" y="73012"/>
                </a:lnTo>
                <a:lnTo>
                  <a:pt x="25933" y="75768"/>
                </a:lnTo>
                <a:lnTo>
                  <a:pt x="28079" y="77812"/>
                </a:lnTo>
                <a:lnTo>
                  <a:pt x="30314" y="79768"/>
                </a:lnTo>
                <a:lnTo>
                  <a:pt x="31902" y="81775"/>
                </a:lnTo>
                <a:lnTo>
                  <a:pt x="32829" y="83820"/>
                </a:lnTo>
                <a:lnTo>
                  <a:pt x="33858" y="85775"/>
                </a:lnTo>
                <a:lnTo>
                  <a:pt x="34292" y="87731"/>
                </a:lnTo>
                <a:lnTo>
                  <a:pt x="34366" y="94386"/>
                </a:lnTo>
                <a:lnTo>
                  <a:pt x="33616" y="97231"/>
                </a:lnTo>
                <a:lnTo>
                  <a:pt x="32141" y="99187"/>
                </a:lnTo>
                <a:lnTo>
                  <a:pt x="30576" y="101116"/>
                </a:lnTo>
                <a:lnTo>
                  <a:pt x="28409" y="101981"/>
                </a:lnTo>
                <a:lnTo>
                  <a:pt x="46382" y="101981"/>
                </a:lnTo>
                <a:lnTo>
                  <a:pt x="46886" y="101116"/>
                </a:lnTo>
                <a:lnTo>
                  <a:pt x="48336" y="90665"/>
                </a:lnTo>
                <a:lnTo>
                  <a:pt x="48272" y="85775"/>
                </a:lnTo>
                <a:lnTo>
                  <a:pt x="47684" y="82702"/>
                </a:lnTo>
                <a:lnTo>
                  <a:pt x="47586" y="82194"/>
                </a:lnTo>
                <a:lnTo>
                  <a:pt x="46101" y="78930"/>
                </a:lnTo>
                <a:lnTo>
                  <a:pt x="44699" y="75768"/>
                </a:lnTo>
                <a:lnTo>
                  <a:pt x="22580" y="55880"/>
                </a:lnTo>
                <a:lnTo>
                  <a:pt x="20396" y="54152"/>
                </a:lnTo>
                <a:lnTo>
                  <a:pt x="14668" y="45262"/>
                </a:lnTo>
                <a:lnTo>
                  <a:pt x="14668" y="40043"/>
                </a:lnTo>
                <a:lnTo>
                  <a:pt x="15506" y="37719"/>
                </a:lnTo>
                <a:lnTo>
                  <a:pt x="18859" y="34366"/>
                </a:lnTo>
                <a:lnTo>
                  <a:pt x="21043" y="33528"/>
                </a:lnTo>
                <a:lnTo>
                  <a:pt x="45770" y="33528"/>
                </a:lnTo>
                <a:lnTo>
                  <a:pt x="38328" y="23469"/>
                </a:lnTo>
                <a:lnTo>
                  <a:pt x="32219" y="20955"/>
                </a:lnTo>
                <a:close/>
              </a:path>
              <a:path w="1360170" h="141604">
                <a:moveTo>
                  <a:pt x="45770" y="33528"/>
                </a:moveTo>
                <a:lnTo>
                  <a:pt x="27101" y="33528"/>
                </a:lnTo>
                <a:lnTo>
                  <a:pt x="29565" y="34734"/>
                </a:lnTo>
                <a:lnTo>
                  <a:pt x="31153" y="37160"/>
                </a:lnTo>
                <a:lnTo>
                  <a:pt x="32829" y="39484"/>
                </a:lnTo>
                <a:lnTo>
                  <a:pt x="33667" y="44005"/>
                </a:lnTo>
                <a:lnTo>
                  <a:pt x="33667" y="50711"/>
                </a:lnTo>
                <a:lnTo>
                  <a:pt x="47637" y="50711"/>
                </a:lnTo>
                <a:lnTo>
                  <a:pt x="47637" y="40932"/>
                </a:lnTo>
                <a:lnTo>
                  <a:pt x="45770" y="33528"/>
                </a:lnTo>
                <a:close/>
              </a:path>
              <a:path w="1360170" h="141604">
                <a:moveTo>
                  <a:pt x="63830" y="0"/>
                </a:moveTo>
                <a:lnTo>
                  <a:pt x="59550" y="0"/>
                </a:lnTo>
                <a:lnTo>
                  <a:pt x="57734" y="698"/>
                </a:lnTo>
                <a:lnTo>
                  <a:pt x="56248" y="2095"/>
                </a:lnTo>
                <a:lnTo>
                  <a:pt x="54749" y="3403"/>
                </a:lnTo>
                <a:lnTo>
                  <a:pt x="54013" y="5029"/>
                </a:lnTo>
                <a:lnTo>
                  <a:pt x="54013" y="8851"/>
                </a:lnTo>
                <a:lnTo>
                  <a:pt x="54749" y="10477"/>
                </a:lnTo>
                <a:lnTo>
                  <a:pt x="56248" y="11874"/>
                </a:lnTo>
                <a:lnTo>
                  <a:pt x="57823" y="13271"/>
                </a:lnTo>
                <a:lnTo>
                  <a:pt x="59639" y="13970"/>
                </a:lnTo>
                <a:lnTo>
                  <a:pt x="63741" y="13970"/>
                </a:lnTo>
                <a:lnTo>
                  <a:pt x="65506" y="13271"/>
                </a:lnTo>
                <a:lnTo>
                  <a:pt x="67005" y="11874"/>
                </a:lnTo>
                <a:lnTo>
                  <a:pt x="68580" y="10477"/>
                </a:lnTo>
                <a:lnTo>
                  <a:pt x="69380" y="8851"/>
                </a:lnTo>
                <a:lnTo>
                  <a:pt x="69380" y="5029"/>
                </a:lnTo>
                <a:lnTo>
                  <a:pt x="68630" y="3403"/>
                </a:lnTo>
                <a:lnTo>
                  <a:pt x="67144" y="2095"/>
                </a:lnTo>
                <a:lnTo>
                  <a:pt x="65646" y="698"/>
                </a:lnTo>
                <a:lnTo>
                  <a:pt x="63830" y="0"/>
                </a:lnTo>
                <a:close/>
              </a:path>
              <a:path w="1360170" h="141604">
                <a:moveTo>
                  <a:pt x="68681" y="22352"/>
                </a:moveTo>
                <a:lnTo>
                  <a:pt x="54711" y="22352"/>
                </a:lnTo>
                <a:lnTo>
                  <a:pt x="54711" y="113157"/>
                </a:lnTo>
                <a:lnTo>
                  <a:pt x="68681" y="113157"/>
                </a:lnTo>
                <a:lnTo>
                  <a:pt x="68681" y="22352"/>
                </a:lnTo>
                <a:close/>
              </a:path>
              <a:path w="1360170" h="141604">
                <a:moveTo>
                  <a:pt x="97510" y="20955"/>
                </a:moveTo>
                <a:lnTo>
                  <a:pt x="86702" y="20955"/>
                </a:lnTo>
                <a:lnTo>
                  <a:pt x="82232" y="23190"/>
                </a:lnTo>
                <a:lnTo>
                  <a:pt x="79629" y="27660"/>
                </a:lnTo>
                <a:lnTo>
                  <a:pt x="77025" y="32042"/>
                </a:lnTo>
                <a:lnTo>
                  <a:pt x="75717" y="39255"/>
                </a:lnTo>
                <a:lnTo>
                  <a:pt x="75726" y="96304"/>
                </a:lnTo>
                <a:lnTo>
                  <a:pt x="76924" y="102958"/>
                </a:lnTo>
                <a:lnTo>
                  <a:pt x="77025" y="103517"/>
                </a:lnTo>
                <a:lnTo>
                  <a:pt x="79629" y="107988"/>
                </a:lnTo>
                <a:lnTo>
                  <a:pt x="82149" y="112229"/>
                </a:lnTo>
                <a:lnTo>
                  <a:pt x="82232" y="112369"/>
                </a:lnTo>
                <a:lnTo>
                  <a:pt x="86702" y="114554"/>
                </a:lnTo>
                <a:lnTo>
                  <a:pt x="97510" y="114554"/>
                </a:lnTo>
                <a:lnTo>
                  <a:pt x="101092" y="113436"/>
                </a:lnTo>
                <a:lnTo>
                  <a:pt x="106591" y="108877"/>
                </a:lnTo>
                <a:lnTo>
                  <a:pt x="108686" y="106121"/>
                </a:lnTo>
                <a:lnTo>
                  <a:pt x="110083" y="102958"/>
                </a:lnTo>
                <a:lnTo>
                  <a:pt x="124103" y="102958"/>
                </a:lnTo>
                <a:lnTo>
                  <a:pt x="124102" y="101981"/>
                </a:lnTo>
                <a:lnTo>
                  <a:pt x="95834" y="101981"/>
                </a:lnTo>
                <a:lnTo>
                  <a:pt x="93408" y="100863"/>
                </a:lnTo>
                <a:lnTo>
                  <a:pt x="91922" y="98628"/>
                </a:lnTo>
                <a:lnTo>
                  <a:pt x="90436" y="96304"/>
                </a:lnTo>
                <a:lnTo>
                  <a:pt x="89687" y="92849"/>
                </a:lnTo>
                <a:lnTo>
                  <a:pt x="89687" y="42659"/>
                </a:lnTo>
                <a:lnTo>
                  <a:pt x="90436" y="39255"/>
                </a:lnTo>
                <a:lnTo>
                  <a:pt x="91922" y="37020"/>
                </a:lnTo>
                <a:lnTo>
                  <a:pt x="93294" y="34874"/>
                </a:lnTo>
                <a:lnTo>
                  <a:pt x="93408" y="34696"/>
                </a:lnTo>
                <a:lnTo>
                  <a:pt x="95834" y="33528"/>
                </a:lnTo>
                <a:lnTo>
                  <a:pt x="124069" y="33528"/>
                </a:lnTo>
                <a:lnTo>
                  <a:pt x="124068" y="32550"/>
                </a:lnTo>
                <a:lnTo>
                  <a:pt x="110083" y="32550"/>
                </a:lnTo>
                <a:lnTo>
                  <a:pt x="108686" y="29387"/>
                </a:lnTo>
                <a:lnTo>
                  <a:pt x="106591" y="26682"/>
                </a:lnTo>
                <a:lnTo>
                  <a:pt x="103797" y="24447"/>
                </a:lnTo>
                <a:lnTo>
                  <a:pt x="101092" y="22123"/>
                </a:lnTo>
                <a:lnTo>
                  <a:pt x="97510" y="20955"/>
                </a:lnTo>
                <a:close/>
              </a:path>
              <a:path w="1360170" h="141604">
                <a:moveTo>
                  <a:pt x="124103" y="102958"/>
                </a:moveTo>
                <a:lnTo>
                  <a:pt x="110083" y="102958"/>
                </a:lnTo>
                <a:lnTo>
                  <a:pt x="110083" y="104635"/>
                </a:lnTo>
                <a:lnTo>
                  <a:pt x="110223" y="105803"/>
                </a:lnTo>
                <a:lnTo>
                  <a:pt x="110312" y="106540"/>
                </a:lnTo>
                <a:lnTo>
                  <a:pt x="111252" y="110731"/>
                </a:lnTo>
                <a:lnTo>
                  <a:pt x="111950" y="112229"/>
                </a:lnTo>
                <a:lnTo>
                  <a:pt x="112877" y="113157"/>
                </a:lnTo>
                <a:lnTo>
                  <a:pt x="125450" y="113157"/>
                </a:lnTo>
                <a:lnTo>
                  <a:pt x="124802" y="111112"/>
                </a:lnTo>
                <a:lnTo>
                  <a:pt x="124383" y="109245"/>
                </a:lnTo>
                <a:lnTo>
                  <a:pt x="124341" y="108877"/>
                </a:lnTo>
                <a:lnTo>
                  <a:pt x="124240" y="107988"/>
                </a:lnTo>
                <a:lnTo>
                  <a:pt x="124120" y="106121"/>
                </a:lnTo>
                <a:lnTo>
                  <a:pt x="124103" y="102958"/>
                </a:lnTo>
                <a:close/>
              </a:path>
              <a:path w="1360170" h="141604">
                <a:moveTo>
                  <a:pt x="124069" y="33528"/>
                </a:moveTo>
                <a:lnTo>
                  <a:pt x="102819" y="33528"/>
                </a:lnTo>
                <a:lnTo>
                  <a:pt x="105524" y="34874"/>
                </a:lnTo>
                <a:lnTo>
                  <a:pt x="107289" y="37579"/>
                </a:lnTo>
                <a:lnTo>
                  <a:pt x="109156" y="40182"/>
                </a:lnTo>
                <a:lnTo>
                  <a:pt x="110083" y="43637"/>
                </a:lnTo>
                <a:lnTo>
                  <a:pt x="110083" y="91871"/>
                </a:lnTo>
                <a:lnTo>
                  <a:pt x="109156" y="95364"/>
                </a:lnTo>
                <a:lnTo>
                  <a:pt x="107289" y="98069"/>
                </a:lnTo>
                <a:lnTo>
                  <a:pt x="105524" y="100672"/>
                </a:lnTo>
                <a:lnTo>
                  <a:pt x="102819" y="101981"/>
                </a:lnTo>
                <a:lnTo>
                  <a:pt x="124102" y="101981"/>
                </a:lnTo>
                <a:lnTo>
                  <a:pt x="124069" y="33528"/>
                </a:lnTo>
                <a:close/>
              </a:path>
              <a:path w="1360170" h="141604">
                <a:moveTo>
                  <a:pt x="124053" y="1397"/>
                </a:moveTo>
                <a:lnTo>
                  <a:pt x="110083" y="1397"/>
                </a:lnTo>
                <a:lnTo>
                  <a:pt x="110083" y="32550"/>
                </a:lnTo>
                <a:lnTo>
                  <a:pt x="124068" y="32550"/>
                </a:lnTo>
                <a:lnTo>
                  <a:pt x="124053" y="1397"/>
                </a:lnTo>
                <a:close/>
              </a:path>
              <a:path w="1360170" h="141604">
                <a:moveTo>
                  <a:pt x="164617" y="20955"/>
                </a:moveTo>
                <a:lnTo>
                  <a:pt x="147764" y="20955"/>
                </a:lnTo>
                <a:lnTo>
                  <a:pt x="141566" y="23558"/>
                </a:lnTo>
                <a:lnTo>
                  <a:pt x="131787" y="82003"/>
                </a:lnTo>
                <a:lnTo>
                  <a:pt x="132154" y="89885"/>
                </a:lnTo>
                <a:lnTo>
                  <a:pt x="133254" y="96634"/>
                </a:lnTo>
                <a:lnTo>
                  <a:pt x="135000" y="101981"/>
                </a:lnTo>
                <a:lnTo>
                  <a:pt x="135088" y="102249"/>
                </a:lnTo>
                <a:lnTo>
                  <a:pt x="137655" y="106730"/>
                </a:lnTo>
                <a:lnTo>
                  <a:pt x="141566" y="111950"/>
                </a:lnTo>
                <a:lnTo>
                  <a:pt x="147764" y="114554"/>
                </a:lnTo>
                <a:lnTo>
                  <a:pt x="164617" y="114554"/>
                </a:lnTo>
                <a:lnTo>
                  <a:pt x="170675" y="111950"/>
                </a:lnTo>
                <a:lnTo>
                  <a:pt x="174396" y="106730"/>
                </a:lnTo>
                <a:lnTo>
                  <a:pt x="177874" y="101981"/>
                </a:lnTo>
                <a:lnTo>
                  <a:pt x="152603" y="101981"/>
                </a:lnTo>
                <a:lnTo>
                  <a:pt x="149948" y="100723"/>
                </a:lnTo>
                <a:lnTo>
                  <a:pt x="145757" y="69850"/>
                </a:lnTo>
                <a:lnTo>
                  <a:pt x="180124" y="69850"/>
                </a:lnTo>
                <a:lnTo>
                  <a:pt x="180124" y="60071"/>
                </a:lnTo>
                <a:lnTo>
                  <a:pt x="145757" y="60071"/>
                </a:lnTo>
                <a:lnTo>
                  <a:pt x="145757" y="44615"/>
                </a:lnTo>
                <a:lnTo>
                  <a:pt x="146596" y="39954"/>
                </a:lnTo>
                <a:lnTo>
                  <a:pt x="148272" y="37439"/>
                </a:lnTo>
                <a:lnTo>
                  <a:pt x="149948" y="34836"/>
                </a:lnTo>
                <a:lnTo>
                  <a:pt x="152603" y="33528"/>
                </a:lnTo>
                <a:lnTo>
                  <a:pt x="177874" y="33528"/>
                </a:lnTo>
                <a:lnTo>
                  <a:pt x="174396" y="28778"/>
                </a:lnTo>
                <a:lnTo>
                  <a:pt x="170675" y="23558"/>
                </a:lnTo>
                <a:lnTo>
                  <a:pt x="164617" y="20955"/>
                </a:lnTo>
                <a:close/>
              </a:path>
              <a:path w="1360170" h="141604">
                <a:moveTo>
                  <a:pt x="180124" y="77533"/>
                </a:moveTo>
                <a:lnTo>
                  <a:pt x="166154" y="77533"/>
                </a:lnTo>
                <a:lnTo>
                  <a:pt x="166154" y="90995"/>
                </a:lnTo>
                <a:lnTo>
                  <a:pt x="165366" y="95694"/>
                </a:lnTo>
                <a:lnTo>
                  <a:pt x="163779" y="98209"/>
                </a:lnTo>
                <a:lnTo>
                  <a:pt x="162293" y="100723"/>
                </a:lnTo>
                <a:lnTo>
                  <a:pt x="159778" y="101981"/>
                </a:lnTo>
                <a:lnTo>
                  <a:pt x="177874" y="101981"/>
                </a:lnTo>
                <a:lnTo>
                  <a:pt x="178219" y="101511"/>
                </a:lnTo>
                <a:lnTo>
                  <a:pt x="180124" y="93268"/>
                </a:lnTo>
                <a:lnTo>
                  <a:pt x="180124" y="77533"/>
                </a:lnTo>
                <a:close/>
              </a:path>
              <a:path w="1360170" h="141604">
                <a:moveTo>
                  <a:pt x="177874" y="33528"/>
                </a:moveTo>
                <a:lnTo>
                  <a:pt x="159677" y="33528"/>
                </a:lnTo>
                <a:lnTo>
                  <a:pt x="162223" y="34836"/>
                </a:lnTo>
                <a:lnTo>
                  <a:pt x="165366" y="39814"/>
                </a:lnTo>
                <a:lnTo>
                  <a:pt x="166154" y="44615"/>
                </a:lnTo>
                <a:lnTo>
                  <a:pt x="166154" y="60071"/>
                </a:lnTo>
                <a:lnTo>
                  <a:pt x="180124" y="60071"/>
                </a:lnTo>
                <a:lnTo>
                  <a:pt x="180124" y="42240"/>
                </a:lnTo>
                <a:lnTo>
                  <a:pt x="178219" y="33997"/>
                </a:lnTo>
                <a:lnTo>
                  <a:pt x="177874" y="33528"/>
                </a:lnTo>
                <a:close/>
              </a:path>
              <a:path w="1360170" h="141604">
                <a:moveTo>
                  <a:pt x="200469" y="82702"/>
                </a:moveTo>
                <a:lnTo>
                  <a:pt x="186499" y="82702"/>
                </a:lnTo>
                <a:lnTo>
                  <a:pt x="186528" y="90665"/>
                </a:lnTo>
                <a:lnTo>
                  <a:pt x="205308" y="114554"/>
                </a:lnTo>
                <a:lnTo>
                  <a:pt x="211645" y="114554"/>
                </a:lnTo>
                <a:lnTo>
                  <a:pt x="221789" y="113060"/>
                </a:lnTo>
                <a:lnTo>
                  <a:pt x="229036" y="108581"/>
                </a:lnTo>
                <a:lnTo>
                  <a:pt x="232882" y="101981"/>
                </a:lnTo>
                <a:lnTo>
                  <a:pt x="208851" y="101981"/>
                </a:lnTo>
                <a:lnTo>
                  <a:pt x="206654" y="101422"/>
                </a:lnTo>
                <a:lnTo>
                  <a:pt x="203492" y="99187"/>
                </a:lnTo>
                <a:lnTo>
                  <a:pt x="202323" y="97231"/>
                </a:lnTo>
                <a:lnTo>
                  <a:pt x="200837" y="91643"/>
                </a:lnTo>
                <a:lnTo>
                  <a:pt x="200500" y="88061"/>
                </a:lnTo>
                <a:lnTo>
                  <a:pt x="200469" y="82702"/>
                </a:lnTo>
                <a:close/>
              </a:path>
              <a:path w="1360170" h="141604">
                <a:moveTo>
                  <a:pt x="218719" y="20955"/>
                </a:moveTo>
                <a:lnTo>
                  <a:pt x="202145" y="20955"/>
                </a:lnTo>
                <a:lnTo>
                  <a:pt x="196278" y="23101"/>
                </a:lnTo>
                <a:lnTo>
                  <a:pt x="189014" y="31661"/>
                </a:lnTo>
                <a:lnTo>
                  <a:pt x="187198" y="36880"/>
                </a:lnTo>
                <a:lnTo>
                  <a:pt x="187198" y="47586"/>
                </a:lnTo>
                <a:lnTo>
                  <a:pt x="204660" y="69570"/>
                </a:lnTo>
                <a:lnTo>
                  <a:pt x="209130" y="73012"/>
                </a:lnTo>
                <a:lnTo>
                  <a:pt x="212432" y="75768"/>
                </a:lnTo>
                <a:lnTo>
                  <a:pt x="214579" y="77812"/>
                </a:lnTo>
                <a:lnTo>
                  <a:pt x="216814" y="79768"/>
                </a:lnTo>
                <a:lnTo>
                  <a:pt x="218389" y="81775"/>
                </a:lnTo>
                <a:lnTo>
                  <a:pt x="219329" y="83820"/>
                </a:lnTo>
                <a:lnTo>
                  <a:pt x="220345" y="85775"/>
                </a:lnTo>
                <a:lnTo>
                  <a:pt x="220790" y="87731"/>
                </a:lnTo>
                <a:lnTo>
                  <a:pt x="220865" y="94386"/>
                </a:lnTo>
                <a:lnTo>
                  <a:pt x="220116" y="97231"/>
                </a:lnTo>
                <a:lnTo>
                  <a:pt x="218641" y="99187"/>
                </a:lnTo>
                <a:lnTo>
                  <a:pt x="217075" y="101116"/>
                </a:lnTo>
                <a:lnTo>
                  <a:pt x="214896" y="101981"/>
                </a:lnTo>
                <a:lnTo>
                  <a:pt x="232882" y="101981"/>
                </a:lnTo>
                <a:lnTo>
                  <a:pt x="233385" y="101116"/>
                </a:lnTo>
                <a:lnTo>
                  <a:pt x="234835" y="90665"/>
                </a:lnTo>
                <a:lnTo>
                  <a:pt x="234772" y="85775"/>
                </a:lnTo>
                <a:lnTo>
                  <a:pt x="234183" y="82702"/>
                </a:lnTo>
                <a:lnTo>
                  <a:pt x="234086" y="82194"/>
                </a:lnTo>
                <a:lnTo>
                  <a:pt x="231187" y="75768"/>
                </a:lnTo>
                <a:lnTo>
                  <a:pt x="231101" y="75577"/>
                </a:lnTo>
                <a:lnTo>
                  <a:pt x="209080" y="55880"/>
                </a:lnTo>
                <a:lnTo>
                  <a:pt x="206895" y="54152"/>
                </a:lnTo>
                <a:lnTo>
                  <a:pt x="201168" y="45262"/>
                </a:lnTo>
                <a:lnTo>
                  <a:pt x="201168" y="40043"/>
                </a:lnTo>
                <a:lnTo>
                  <a:pt x="202006" y="37719"/>
                </a:lnTo>
                <a:lnTo>
                  <a:pt x="205359" y="34366"/>
                </a:lnTo>
                <a:lnTo>
                  <a:pt x="207543" y="33528"/>
                </a:lnTo>
                <a:lnTo>
                  <a:pt x="232270" y="33528"/>
                </a:lnTo>
                <a:lnTo>
                  <a:pt x="224815" y="23469"/>
                </a:lnTo>
                <a:lnTo>
                  <a:pt x="218719" y="20955"/>
                </a:lnTo>
                <a:close/>
              </a:path>
              <a:path w="1360170" h="141604">
                <a:moveTo>
                  <a:pt x="232270" y="33528"/>
                </a:moveTo>
                <a:lnTo>
                  <a:pt x="213601" y="33528"/>
                </a:lnTo>
                <a:lnTo>
                  <a:pt x="216065" y="34734"/>
                </a:lnTo>
                <a:lnTo>
                  <a:pt x="217652" y="37160"/>
                </a:lnTo>
                <a:lnTo>
                  <a:pt x="219329" y="39484"/>
                </a:lnTo>
                <a:lnTo>
                  <a:pt x="220167" y="44005"/>
                </a:lnTo>
                <a:lnTo>
                  <a:pt x="220167" y="50711"/>
                </a:lnTo>
                <a:lnTo>
                  <a:pt x="234137" y="50711"/>
                </a:lnTo>
                <a:lnTo>
                  <a:pt x="234137" y="40932"/>
                </a:lnTo>
                <a:lnTo>
                  <a:pt x="232270" y="33528"/>
                </a:lnTo>
                <a:close/>
              </a:path>
              <a:path w="1360170" h="141604">
                <a:moveTo>
                  <a:pt x="260718" y="34925"/>
                </a:moveTo>
                <a:lnTo>
                  <a:pt x="246748" y="34925"/>
                </a:lnTo>
                <a:lnTo>
                  <a:pt x="246785" y="90805"/>
                </a:lnTo>
                <a:lnTo>
                  <a:pt x="247177" y="95745"/>
                </a:lnTo>
                <a:lnTo>
                  <a:pt x="247218" y="96253"/>
                </a:lnTo>
                <a:lnTo>
                  <a:pt x="261366" y="113157"/>
                </a:lnTo>
                <a:lnTo>
                  <a:pt x="276085" y="113157"/>
                </a:lnTo>
                <a:lnTo>
                  <a:pt x="276085" y="100584"/>
                </a:lnTo>
                <a:lnTo>
                  <a:pt x="267246" y="100584"/>
                </a:lnTo>
                <a:lnTo>
                  <a:pt x="265239" y="99974"/>
                </a:lnTo>
                <a:lnTo>
                  <a:pt x="260718" y="87261"/>
                </a:lnTo>
                <a:lnTo>
                  <a:pt x="260718" y="34925"/>
                </a:lnTo>
                <a:close/>
              </a:path>
              <a:path w="1360170" h="141604">
                <a:moveTo>
                  <a:pt x="262813" y="1397"/>
                </a:moveTo>
                <a:lnTo>
                  <a:pt x="248843" y="1397"/>
                </a:lnTo>
                <a:lnTo>
                  <a:pt x="248913" y="6515"/>
                </a:lnTo>
                <a:lnTo>
                  <a:pt x="247954" y="10896"/>
                </a:lnTo>
                <a:lnTo>
                  <a:pt x="243865" y="18719"/>
                </a:lnTo>
                <a:lnTo>
                  <a:pt x="240880" y="21234"/>
                </a:lnTo>
                <a:lnTo>
                  <a:pt x="236969" y="22352"/>
                </a:lnTo>
                <a:lnTo>
                  <a:pt x="236969" y="34925"/>
                </a:lnTo>
                <a:lnTo>
                  <a:pt x="276085" y="34925"/>
                </a:lnTo>
                <a:lnTo>
                  <a:pt x="276085" y="22352"/>
                </a:lnTo>
                <a:lnTo>
                  <a:pt x="252336" y="22352"/>
                </a:lnTo>
                <a:lnTo>
                  <a:pt x="255320" y="21424"/>
                </a:lnTo>
                <a:lnTo>
                  <a:pt x="257784" y="18999"/>
                </a:lnTo>
                <a:lnTo>
                  <a:pt x="259740" y="15087"/>
                </a:lnTo>
                <a:lnTo>
                  <a:pt x="261785" y="11087"/>
                </a:lnTo>
                <a:lnTo>
                  <a:pt x="262813" y="6515"/>
                </a:lnTo>
                <a:lnTo>
                  <a:pt x="262813" y="1397"/>
                </a:lnTo>
                <a:close/>
              </a:path>
              <a:path w="1360170" h="141604">
                <a:moveTo>
                  <a:pt x="296367" y="22352"/>
                </a:moveTo>
                <a:lnTo>
                  <a:pt x="282397" y="22352"/>
                </a:lnTo>
                <a:lnTo>
                  <a:pt x="282397" y="113157"/>
                </a:lnTo>
                <a:lnTo>
                  <a:pt x="296367" y="113157"/>
                </a:lnTo>
                <a:lnTo>
                  <a:pt x="296367" y="46012"/>
                </a:lnTo>
                <a:lnTo>
                  <a:pt x="297446" y="42138"/>
                </a:lnTo>
                <a:lnTo>
                  <a:pt x="301726" y="35255"/>
                </a:lnTo>
                <a:lnTo>
                  <a:pt x="304469" y="33528"/>
                </a:lnTo>
                <a:lnTo>
                  <a:pt x="296367" y="33528"/>
                </a:lnTo>
                <a:lnTo>
                  <a:pt x="296367" y="22352"/>
                </a:lnTo>
                <a:close/>
              </a:path>
              <a:path w="1360170" h="141604">
                <a:moveTo>
                  <a:pt x="318350" y="20955"/>
                </a:moveTo>
                <a:lnTo>
                  <a:pt x="309689" y="20955"/>
                </a:lnTo>
                <a:lnTo>
                  <a:pt x="305968" y="22161"/>
                </a:lnTo>
                <a:lnTo>
                  <a:pt x="300189" y="27012"/>
                </a:lnTo>
                <a:lnTo>
                  <a:pt x="297954" y="29984"/>
                </a:lnTo>
                <a:lnTo>
                  <a:pt x="296367" y="33528"/>
                </a:lnTo>
                <a:lnTo>
                  <a:pt x="310807" y="33528"/>
                </a:lnTo>
                <a:lnTo>
                  <a:pt x="312813" y="34594"/>
                </a:lnTo>
                <a:lnTo>
                  <a:pt x="313829" y="36741"/>
                </a:lnTo>
                <a:lnTo>
                  <a:pt x="314858" y="38785"/>
                </a:lnTo>
                <a:lnTo>
                  <a:pt x="315366" y="42138"/>
                </a:lnTo>
                <a:lnTo>
                  <a:pt x="315366" y="52806"/>
                </a:lnTo>
                <a:lnTo>
                  <a:pt x="329336" y="52806"/>
                </a:lnTo>
                <a:lnTo>
                  <a:pt x="329336" y="42138"/>
                </a:lnTo>
                <a:lnTo>
                  <a:pt x="328917" y="36880"/>
                </a:lnTo>
                <a:lnTo>
                  <a:pt x="328198" y="33528"/>
                </a:lnTo>
                <a:lnTo>
                  <a:pt x="328079" y="32969"/>
                </a:lnTo>
                <a:lnTo>
                  <a:pt x="327342" y="28968"/>
                </a:lnTo>
                <a:lnTo>
                  <a:pt x="325843" y="25984"/>
                </a:lnTo>
                <a:lnTo>
                  <a:pt x="323608" y="24028"/>
                </a:lnTo>
                <a:lnTo>
                  <a:pt x="321475" y="21983"/>
                </a:lnTo>
                <a:lnTo>
                  <a:pt x="318350" y="20955"/>
                </a:lnTo>
                <a:close/>
              </a:path>
              <a:path w="1360170" h="141604">
                <a:moveTo>
                  <a:pt x="367068" y="20955"/>
                </a:moveTo>
                <a:lnTo>
                  <a:pt x="350215" y="20955"/>
                </a:lnTo>
                <a:lnTo>
                  <a:pt x="344017" y="23558"/>
                </a:lnTo>
                <a:lnTo>
                  <a:pt x="334238" y="82003"/>
                </a:lnTo>
                <a:lnTo>
                  <a:pt x="334605" y="89885"/>
                </a:lnTo>
                <a:lnTo>
                  <a:pt x="335705" y="96634"/>
                </a:lnTo>
                <a:lnTo>
                  <a:pt x="337451" y="101981"/>
                </a:lnTo>
                <a:lnTo>
                  <a:pt x="337539" y="102249"/>
                </a:lnTo>
                <a:lnTo>
                  <a:pt x="340106" y="106730"/>
                </a:lnTo>
                <a:lnTo>
                  <a:pt x="344017" y="111950"/>
                </a:lnTo>
                <a:lnTo>
                  <a:pt x="350215" y="114554"/>
                </a:lnTo>
                <a:lnTo>
                  <a:pt x="367068" y="114554"/>
                </a:lnTo>
                <a:lnTo>
                  <a:pt x="373126" y="111950"/>
                </a:lnTo>
                <a:lnTo>
                  <a:pt x="376847" y="106730"/>
                </a:lnTo>
                <a:lnTo>
                  <a:pt x="380325" y="101981"/>
                </a:lnTo>
                <a:lnTo>
                  <a:pt x="355053" y="101981"/>
                </a:lnTo>
                <a:lnTo>
                  <a:pt x="352399" y="100723"/>
                </a:lnTo>
                <a:lnTo>
                  <a:pt x="348208" y="69850"/>
                </a:lnTo>
                <a:lnTo>
                  <a:pt x="382574" y="69850"/>
                </a:lnTo>
                <a:lnTo>
                  <a:pt x="382574" y="60071"/>
                </a:lnTo>
                <a:lnTo>
                  <a:pt x="348208" y="60071"/>
                </a:lnTo>
                <a:lnTo>
                  <a:pt x="348208" y="44615"/>
                </a:lnTo>
                <a:lnTo>
                  <a:pt x="349046" y="39954"/>
                </a:lnTo>
                <a:lnTo>
                  <a:pt x="350723" y="37439"/>
                </a:lnTo>
                <a:lnTo>
                  <a:pt x="352399" y="34836"/>
                </a:lnTo>
                <a:lnTo>
                  <a:pt x="355053" y="33528"/>
                </a:lnTo>
                <a:lnTo>
                  <a:pt x="380325" y="33528"/>
                </a:lnTo>
                <a:lnTo>
                  <a:pt x="376847" y="28778"/>
                </a:lnTo>
                <a:lnTo>
                  <a:pt x="373126" y="23558"/>
                </a:lnTo>
                <a:lnTo>
                  <a:pt x="367068" y="20955"/>
                </a:lnTo>
                <a:close/>
              </a:path>
              <a:path w="1360170" h="141604">
                <a:moveTo>
                  <a:pt x="382574" y="77533"/>
                </a:moveTo>
                <a:lnTo>
                  <a:pt x="368604" y="77533"/>
                </a:lnTo>
                <a:lnTo>
                  <a:pt x="368604" y="90995"/>
                </a:lnTo>
                <a:lnTo>
                  <a:pt x="367817" y="95694"/>
                </a:lnTo>
                <a:lnTo>
                  <a:pt x="366229" y="98209"/>
                </a:lnTo>
                <a:lnTo>
                  <a:pt x="364744" y="100723"/>
                </a:lnTo>
                <a:lnTo>
                  <a:pt x="362229" y="101981"/>
                </a:lnTo>
                <a:lnTo>
                  <a:pt x="380325" y="101981"/>
                </a:lnTo>
                <a:lnTo>
                  <a:pt x="380669" y="101511"/>
                </a:lnTo>
                <a:lnTo>
                  <a:pt x="382574" y="93268"/>
                </a:lnTo>
                <a:lnTo>
                  <a:pt x="382574" y="77533"/>
                </a:lnTo>
                <a:close/>
              </a:path>
              <a:path w="1360170" h="141604">
                <a:moveTo>
                  <a:pt x="380325" y="33528"/>
                </a:moveTo>
                <a:lnTo>
                  <a:pt x="362140" y="33528"/>
                </a:lnTo>
                <a:lnTo>
                  <a:pt x="364687" y="34836"/>
                </a:lnTo>
                <a:lnTo>
                  <a:pt x="367817" y="39814"/>
                </a:lnTo>
                <a:lnTo>
                  <a:pt x="368604" y="44615"/>
                </a:lnTo>
                <a:lnTo>
                  <a:pt x="368604" y="60071"/>
                </a:lnTo>
                <a:lnTo>
                  <a:pt x="382574" y="60071"/>
                </a:lnTo>
                <a:lnTo>
                  <a:pt x="382574" y="42240"/>
                </a:lnTo>
                <a:lnTo>
                  <a:pt x="380669" y="33997"/>
                </a:lnTo>
                <a:lnTo>
                  <a:pt x="380325" y="33528"/>
                </a:lnTo>
                <a:close/>
              </a:path>
              <a:path w="1360170" h="141604">
                <a:moveTo>
                  <a:pt x="435734" y="33528"/>
                </a:moveTo>
                <a:lnTo>
                  <a:pt x="417156" y="33528"/>
                </a:lnTo>
                <a:lnTo>
                  <a:pt x="419481" y="34455"/>
                </a:lnTo>
                <a:lnTo>
                  <a:pt x="420979" y="36322"/>
                </a:lnTo>
                <a:lnTo>
                  <a:pt x="422554" y="38188"/>
                </a:lnTo>
                <a:lnTo>
                  <a:pt x="423354" y="41122"/>
                </a:lnTo>
                <a:lnTo>
                  <a:pt x="423354" y="48475"/>
                </a:lnTo>
                <a:lnTo>
                  <a:pt x="422186" y="51219"/>
                </a:lnTo>
                <a:lnTo>
                  <a:pt x="419862" y="53365"/>
                </a:lnTo>
                <a:lnTo>
                  <a:pt x="417626" y="55511"/>
                </a:lnTo>
                <a:lnTo>
                  <a:pt x="414134" y="57975"/>
                </a:lnTo>
                <a:lnTo>
                  <a:pt x="404812" y="63474"/>
                </a:lnTo>
                <a:lnTo>
                  <a:pt x="401091" y="65989"/>
                </a:lnTo>
                <a:lnTo>
                  <a:pt x="398208" y="68313"/>
                </a:lnTo>
                <a:lnTo>
                  <a:pt x="395312" y="70548"/>
                </a:lnTo>
                <a:lnTo>
                  <a:pt x="392798" y="73621"/>
                </a:lnTo>
                <a:lnTo>
                  <a:pt x="388607" y="81356"/>
                </a:lnTo>
                <a:lnTo>
                  <a:pt x="387591" y="86055"/>
                </a:lnTo>
                <a:lnTo>
                  <a:pt x="387591" y="99098"/>
                </a:lnTo>
                <a:lnTo>
                  <a:pt x="389200" y="104546"/>
                </a:lnTo>
                <a:lnTo>
                  <a:pt x="389267" y="104775"/>
                </a:lnTo>
                <a:lnTo>
                  <a:pt x="392500" y="108546"/>
                </a:lnTo>
                <a:lnTo>
                  <a:pt x="396062" y="112598"/>
                </a:lnTo>
                <a:lnTo>
                  <a:pt x="400532" y="114554"/>
                </a:lnTo>
                <a:lnTo>
                  <a:pt x="414223" y="114554"/>
                </a:lnTo>
                <a:lnTo>
                  <a:pt x="420001" y="110693"/>
                </a:lnTo>
                <a:lnTo>
                  <a:pt x="423354" y="102958"/>
                </a:lnTo>
                <a:lnTo>
                  <a:pt x="437346" y="102958"/>
                </a:lnTo>
                <a:lnTo>
                  <a:pt x="437339" y="101981"/>
                </a:lnTo>
                <a:lnTo>
                  <a:pt x="408165" y="101981"/>
                </a:lnTo>
                <a:lnTo>
                  <a:pt x="405612" y="100863"/>
                </a:lnTo>
                <a:lnTo>
                  <a:pt x="403936" y="98628"/>
                </a:lnTo>
                <a:lnTo>
                  <a:pt x="402348" y="96393"/>
                </a:lnTo>
                <a:lnTo>
                  <a:pt x="401561" y="93408"/>
                </a:lnTo>
                <a:lnTo>
                  <a:pt x="401561" y="85407"/>
                </a:lnTo>
                <a:lnTo>
                  <a:pt x="402717" y="81953"/>
                </a:lnTo>
                <a:lnTo>
                  <a:pt x="405053" y="79349"/>
                </a:lnTo>
                <a:lnTo>
                  <a:pt x="407377" y="76644"/>
                </a:lnTo>
                <a:lnTo>
                  <a:pt x="410679" y="73761"/>
                </a:lnTo>
                <a:lnTo>
                  <a:pt x="414972" y="70688"/>
                </a:lnTo>
                <a:lnTo>
                  <a:pt x="417296" y="69100"/>
                </a:lnTo>
                <a:lnTo>
                  <a:pt x="419112" y="67754"/>
                </a:lnTo>
                <a:lnTo>
                  <a:pt x="420420" y="66636"/>
                </a:lnTo>
                <a:lnTo>
                  <a:pt x="421716" y="65430"/>
                </a:lnTo>
                <a:lnTo>
                  <a:pt x="422694" y="64173"/>
                </a:lnTo>
                <a:lnTo>
                  <a:pt x="423354" y="62865"/>
                </a:lnTo>
                <a:lnTo>
                  <a:pt x="437324" y="62865"/>
                </a:lnTo>
                <a:lnTo>
                  <a:pt x="437273" y="39255"/>
                </a:lnTo>
                <a:lnTo>
                  <a:pt x="435734" y="33528"/>
                </a:lnTo>
                <a:close/>
              </a:path>
              <a:path w="1360170" h="141604">
                <a:moveTo>
                  <a:pt x="437346" y="102958"/>
                </a:moveTo>
                <a:lnTo>
                  <a:pt x="423354" y="102958"/>
                </a:lnTo>
                <a:lnTo>
                  <a:pt x="423426" y="105105"/>
                </a:lnTo>
                <a:lnTo>
                  <a:pt x="423583" y="106311"/>
                </a:lnTo>
                <a:lnTo>
                  <a:pt x="424510" y="110223"/>
                </a:lnTo>
                <a:lnTo>
                  <a:pt x="425208" y="111848"/>
                </a:lnTo>
                <a:lnTo>
                  <a:pt x="426148" y="113157"/>
                </a:lnTo>
                <a:lnTo>
                  <a:pt x="438721" y="113157"/>
                </a:lnTo>
                <a:lnTo>
                  <a:pt x="438074" y="110693"/>
                </a:lnTo>
                <a:lnTo>
                  <a:pt x="437669" y="108686"/>
                </a:lnTo>
                <a:lnTo>
                  <a:pt x="437464" y="106870"/>
                </a:lnTo>
                <a:lnTo>
                  <a:pt x="437346" y="102958"/>
                </a:lnTo>
                <a:close/>
              </a:path>
              <a:path w="1360170" h="141604">
                <a:moveTo>
                  <a:pt x="437324" y="62865"/>
                </a:moveTo>
                <a:lnTo>
                  <a:pt x="423354" y="62865"/>
                </a:lnTo>
                <a:lnTo>
                  <a:pt x="423354" y="91782"/>
                </a:lnTo>
                <a:lnTo>
                  <a:pt x="422795" y="93929"/>
                </a:lnTo>
                <a:lnTo>
                  <a:pt x="421487" y="96164"/>
                </a:lnTo>
                <a:lnTo>
                  <a:pt x="419442" y="98488"/>
                </a:lnTo>
                <a:lnTo>
                  <a:pt x="418267" y="99885"/>
                </a:lnTo>
                <a:lnTo>
                  <a:pt x="417373" y="100863"/>
                </a:lnTo>
                <a:lnTo>
                  <a:pt x="414870" y="101981"/>
                </a:lnTo>
                <a:lnTo>
                  <a:pt x="437339" y="101981"/>
                </a:lnTo>
                <a:lnTo>
                  <a:pt x="437324" y="62865"/>
                </a:lnTo>
                <a:close/>
              </a:path>
              <a:path w="1360170" h="141604">
                <a:moveTo>
                  <a:pt x="422465" y="20955"/>
                </a:moveTo>
                <a:lnTo>
                  <a:pt x="405231" y="20955"/>
                </a:lnTo>
                <a:lnTo>
                  <a:pt x="398995" y="23418"/>
                </a:lnTo>
                <a:lnTo>
                  <a:pt x="391642" y="33197"/>
                </a:lnTo>
                <a:lnTo>
                  <a:pt x="389826" y="40182"/>
                </a:lnTo>
                <a:lnTo>
                  <a:pt x="389826" y="51409"/>
                </a:lnTo>
                <a:lnTo>
                  <a:pt x="403796" y="51409"/>
                </a:lnTo>
                <a:lnTo>
                  <a:pt x="403796" y="42887"/>
                </a:lnTo>
                <a:lnTo>
                  <a:pt x="404590" y="39446"/>
                </a:lnTo>
                <a:lnTo>
                  <a:pt x="404634" y="39255"/>
                </a:lnTo>
                <a:lnTo>
                  <a:pt x="406311" y="37020"/>
                </a:lnTo>
                <a:lnTo>
                  <a:pt x="407987" y="34696"/>
                </a:lnTo>
                <a:lnTo>
                  <a:pt x="410540" y="33528"/>
                </a:lnTo>
                <a:lnTo>
                  <a:pt x="435734" y="33528"/>
                </a:lnTo>
                <a:lnTo>
                  <a:pt x="435645" y="33197"/>
                </a:lnTo>
                <a:lnTo>
                  <a:pt x="435546" y="32829"/>
                </a:lnTo>
                <a:lnTo>
                  <a:pt x="428538" y="23418"/>
                </a:lnTo>
                <a:lnTo>
                  <a:pt x="428697" y="23418"/>
                </a:lnTo>
                <a:lnTo>
                  <a:pt x="422465" y="20955"/>
                </a:lnTo>
                <a:close/>
              </a:path>
              <a:path w="1360170" h="141604">
                <a:moveTo>
                  <a:pt x="459676" y="22352"/>
                </a:moveTo>
                <a:lnTo>
                  <a:pt x="445706" y="22352"/>
                </a:lnTo>
                <a:lnTo>
                  <a:pt x="445706" y="113157"/>
                </a:lnTo>
                <a:lnTo>
                  <a:pt x="459676" y="113157"/>
                </a:lnTo>
                <a:lnTo>
                  <a:pt x="459676" y="43637"/>
                </a:lnTo>
                <a:lnTo>
                  <a:pt x="460514" y="40182"/>
                </a:lnTo>
                <a:lnTo>
                  <a:pt x="462191" y="37579"/>
                </a:lnTo>
                <a:lnTo>
                  <a:pt x="463867" y="34874"/>
                </a:lnTo>
                <a:lnTo>
                  <a:pt x="466331" y="33528"/>
                </a:lnTo>
                <a:lnTo>
                  <a:pt x="521553" y="33528"/>
                </a:lnTo>
                <a:lnTo>
                  <a:pt x="521521" y="33388"/>
                </a:lnTo>
                <a:lnTo>
                  <a:pt x="490131" y="33388"/>
                </a:lnTo>
                <a:lnTo>
                  <a:pt x="490039" y="32969"/>
                </a:lnTo>
                <a:lnTo>
                  <a:pt x="489947" y="32550"/>
                </a:lnTo>
                <a:lnTo>
                  <a:pt x="459676" y="32550"/>
                </a:lnTo>
                <a:lnTo>
                  <a:pt x="459676" y="22352"/>
                </a:lnTo>
                <a:close/>
              </a:path>
              <a:path w="1360170" h="141604">
                <a:moveTo>
                  <a:pt x="497903" y="33528"/>
                </a:moveTo>
                <a:lnTo>
                  <a:pt x="472389" y="33528"/>
                </a:lnTo>
                <a:lnTo>
                  <a:pt x="474345" y="34645"/>
                </a:lnTo>
                <a:lnTo>
                  <a:pt x="475510" y="36969"/>
                </a:lnTo>
                <a:lnTo>
                  <a:pt x="476669" y="39116"/>
                </a:lnTo>
                <a:lnTo>
                  <a:pt x="477253" y="42418"/>
                </a:lnTo>
                <a:lnTo>
                  <a:pt x="477278" y="113157"/>
                </a:lnTo>
                <a:lnTo>
                  <a:pt x="491248" y="113157"/>
                </a:lnTo>
                <a:lnTo>
                  <a:pt x="491248" y="43637"/>
                </a:lnTo>
                <a:lnTo>
                  <a:pt x="492086" y="40182"/>
                </a:lnTo>
                <a:lnTo>
                  <a:pt x="493763" y="37579"/>
                </a:lnTo>
                <a:lnTo>
                  <a:pt x="495439" y="34874"/>
                </a:lnTo>
                <a:lnTo>
                  <a:pt x="497903" y="33528"/>
                </a:lnTo>
                <a:close/>
              </a:path>
              <a:path w="1360170" h="141604">
                <a:moveTo>
                  <a:pt x="521553" y="33528"/>
                </a:moveTo>
                <a:lnTo>
                  <a:pt x="503961" y="33528"/>
                </a:lnTo>
                <a:lnTo>
                  <a:pt x="505917" y="34645"/>
                </a:lnTo>
                <a:lnTo>
                  <a:pt x="507082" y="36969"/>
                </a:lnTo>
                <a:lnTo>
                  <a:pt x="508241" y="39116"/>
                </a:lnTo>
                <a:lnTo>
                  <a:pt x="508826" y="42418"/>
                </a:lnTo>
                <a:lnTo>
                  <a:pt x="508850" y="113157"/>
                </a:lnTo>
                <a:lnTo>
                  <a:pt x="522820" y="113157"/>
                </a:lnTo>
                <a:lnTo>
                  <a:pt x="522820" y="42418"/>
                </a:lnTo>
                <a:lnTo>
                  <a:pt x="522403" y="37579"/>
                </a:lnTo>
                <a:lnTo>
                  <a:pt x="522351" y="36969"/>
                </a:lnTo>
                <a:lnTo>
                  <a:pt x="521553" y="33528"/>
                </a:lnTo>
                <a:close/>
              </a:path>
              <a:path w="1360170" h="141604">
                <a:moveTo>
                  <a:pt x="511403" y="20955"/>
                </a:moveTo>
                <a:lnTo>
                  <a:pt x="503212" y="20955"/>
                </a:lnTo>
                <a:lnTo>
                  <a:pt x="499719" y="22123"/>
                </a:lnTo>
                <a:lnTo>
                  <a:pt x="496836" y="24447"/>
                </a:lnTo>
                <a:lnTo>
                  <a:pt x="493941" y="26682"/>
                </a:lnTo>
                <a:lnTo>
                  <a:pt x="491705" y="29667"/>
                </a:lnTo>
                <a:lnTo>
                  <a:pt x="490131" y="33388"/>
                </a:lnTo>
                <a:lnTo>
                  <a:pt x="521521" y="33388"/>
                </a:lnTo>
                <a:lnTo>
                  <a:pt x="520749" y="29667"/>
                </a:lnTo>
                <a:lnTo>
                  <a:pt x="520653" y="29197"/>
                </a:lnTo>
                <a:lnTo>
                  <a:pt x="520585" y="28867"/>
                </a:lnTo>
                <a:lnTo>
                  <a:pt x="519120" y="25984"/>
                </a:lnTo>
                <a:lnTo>
                  <a:pt x="519049" y="25844"/>
                </a:lnTo>
                <a:lnTo>
                  <a:pt x="514796" y="22123"/>
                </a:lnTo>
                <a:lnTo>
                  <a:pt x="515197" y="22123"/>
                </a:lnTo>
                <a:lnTo>
                  <a:pt x="511403" y="20955"/>
                </a:lnTo>
                <a:close/>
              </a:path>
              <a:path w="1360170" h="141604">
                <a:moveTo>
                  <a:pt x="479933" y="20955"/>
                </a:moveTo>
                <a:lnTo>
                  <a:pt x="471639" y="20955"/>
                </a:lnTo>
                <a:lnTo>
                  <a:pt x="468174" y="22123"/>
                </a:lnTo>
                <a:lnTo>
                  <a:pt x="462927" y="26454"/>
                </a:lnTo>
                <a:lnTo>
                  <a:pt x="460971" y="29197"/>
                </a:lnTo>
                <a:lnTo>
                  <a:pt x="459676" y="32550"/>
                </a:lnTo>
                <a:lnTo>
                  <a:pt x="489947" y="32550"/>
                </a:lnTo>
                <a:lnTo>
                  <a:pt x="489314" y="29667"/>
                </a:lnTo>
                <a:lnTo>
                  <a:pt x="489210" y="29197"/>
                </a:lnTo>
                <a:lnTo>
                  <a:pt x="489069" y="28867"/>
                </a:lnTo>
                <a:lnTo>
                  <a:pt x="487616" y="25984"/>
                </a:lnTo>
                <a:lnTo>
                  <a:pt x="485381" y="24028"/>
                </a:lnTo>
                <a:lnTo>
                  <a:pt x="483298" y="22123"/>
                </a:lnTo>
                <a:lnTo>
                  <a:pt x="483582" y="22123"/>
                </a:lnTo>
                <a:lnTo>
                  <a:pt x="479933" y="20955"/>
                </a:lnTo>
                <a:close/>
              </a:path>
              <a:path w="1360170" h="141604">
                <a:moveTo>
                  <a:pt x="543026" y="82702"/>
                </a:moveTo>
                <a:lnTo>
                  <a:pt x="529056" y="82702"/>
                </a:lnTo>
                <a:lnTo>
                  <a:pt x="529085" y="90665"/>
                </a:lnTo>
                <a:lnTo>
                  <a:pt x="547865" y="114554"/>
                </a:lnTo>
                <a:lnTo>
                  <a:pt x="554202" y="114554"/>
                </a:lnTo>
                <a:lnTo>
                  <a:pt x="564351" y="113060"/>
                </a:lnTo>
                <a:lnTo>
                  <a:pt x="571598" y="108581"/>
                </a:lnTo>
                <a:lnTo>
                  <a:pt x="575441" y="101981"/>
                </a:lnTo>
                <a:lnTo>
                  <a:pt x="551408" y="101981"/>
                </a:lnTo>
                <a:lnTo>
                  <a:pt x="549224" y="101422"/>
                </a:lnTo>
                <a:lnTo>
                  <a:pt x="546049" y="99187"/>
                </a:lnTo>
                <a:lnTo>
                  <a:pt x="544893" y="97231"/>
                </a:lnTo>
                <a:lnTo>
                  <a:pt x="543407" y="91643"/>
                </a:lnTo>
                <a:lnTo>
                  <a:pt x="543058" y="88061"/>
                </a:lnTo>
                <a:lnTo>
                  <a:pt x="543026" y="82702"/>
                </a:lnTo>
                <a:close/>
              </a:path>
              <a:path w="1360170" h="141604">
                <a:moveTo>
                  <a:pt x="561289" y="20955"/>
                </a:moveTo>
                <a:lnTo>
                  <a:pt x="544703" y="20955"/>
                </a:lnTo>
                <a:lnTo>
                  <a:pt x="538835" y="23101"/>
                </a:lnTo>
                <a:lnTo>
                  <a:pt x="531571" y="31661"/>
                </a:lnTo>
                <a:lnTo>
                  <a:pt x="529755" y="36880"/>
                </a:lnTo>
                <a:lnTo>
                  <a:pt x="529755" y="47586"/>
                </a:lnTo>
                <a:lnTo>
                  <a:pt x="547217" y="69570"/>
                </a:lnTo>
                <a:lnTo>
                  <a:pt x="551688" y="73012"/>
                </a:lnTo>
                <a:lnTo>
                  <a:pt x="554990" y="75768"/>
                </a:lnTo>
                <a:lnTo>
                  <a:pt x="557136" y="77812"/>
                </a:lnTo>
                <a:lnTo>
                  <a:pt x="559371" y="79768"/>
                </a:lnTo>
                <a:lnTo>
                  <a:pt x="560959" y="81775"/>
                </a:lnTo>
                <a:lnTo>
                  <a:pt x="561886" y="83820"/>
                </a:lnTo>
                <a:lnTo>
                  <a:pt x="562914" y="85775"/>
                </a:lnTo>
                <a:lnTo>
                  <a:pt x="563349" y="87731"/>
                </a:lnTo>
                <a:lnTo>
                  <a:pt x="563422" y="94386"/>
                </a:lnTo>
                <a:lnTo>
                  <a:pt x="562686" y="97231"/>
                </a:lnTo>
                <a:lnTo>
                  <a:pt x="561187" y="99187"/>
                </a:lnTo>
                <a:lnTo>
                  <a:pt x="559633" y="101116"/>
                </a:lnTo>
                <a:lnTo>
                  <a:pt x="557466" y="101981"/>
                </a:lnTo>
                <a:lnTo>
                  <a:pt x="575441" y="101981"/>
                </a:lnTo>
                <a:lnTo>
                  <a:pt x="575944" y="101116"/>
                </a:lnTo>
                <a:lnTo>
                  <a:pt x="577392" y="90665"/>
                </a:lnTo>
                <a:lnTo>
                  <a:pt x="577329" y="85775"/>
                </a:lnTo>
                <a:lnTo>
                  <a:pt x="576740" y="82702"/>
                </a:lnTo>
                <a:lnTo>
                  <a:pt x="576643" y="82194"/>
                </a:lnTo>
                <a:lnTo>
                  <a:pt x="575157" y="78930"/>
                </a:lnTo>
                <a:lnTo>
                  <a:pt x="573756" y="75768"/>
                </a:lnTo>
                <a:lnTo>
                  <a:pt x="551637" y="55880"/>
                </a:lnTo>
                <a:lnTo>
                  <a:pt x="549452" y="54152"/>
                </a:lnTo>
                <a:lnTo>
                  <a:pt x="543725" y="45262"/>
                </a:lnTo>
                <a:lnTo>
                  <a:pt x="543725" y="40043"/>
                </a:lnTo>
                <a:lnTo>
                  <a:pt x="544563" y="37719"/>
                </a:lnTo>
                <a:lnTo>
                  <a:pt x="547916" y="34366"/>
                </a:lnTo>
                <a:lnTo>
                  <a:pt x="550113" y="33528"/>
                </a:lnTo>
                <a:lnTo>
                  <a:pt x="574827" y="33528"/>
                </a:lnTo>
                <a:lnTo>
                  <a:pt x="567385" y="23469"/>
                </a:lnTo>
                <a:lnTo>
                  <a:pt x="561289" y="20955"/>
                </a:lnTo>
                <a:close/>
              </a:path>
              <a:path w="1360170" h="141604">
                <a:moveTo>
                  <a:pt x="574827" y="33528"/>
                </a:moveTo>
                <a:lnTo>
                  <a:pt x="556158" y="33528"/>
                </a:lnTo>
                <a:lnTo>
                  <a:pt x="558622" y="34734"/>
                </a:lnTo>
                <a:lnTo>
                  <a:pt x="560209" y="37160"/>
                </a:lnTo>
                <a:lnTo>
                  <a:pt x="561886" y="39484"/>
                </a:lnTo>
                <a:lnTo>
                  <a:pt x="562724" y="44005"/>
                </a:lnTo>
                <a:lnTo>
                  <a:pt x="562724" y="50711"/>
                </a:lnTo>
                <a:lnTo>
                  <a:pt x="576694" y="50711"/>
                </a:lnTo>
                <a:lnTo>
                  <a:pt x="576694" y="40932"/>
                </a:lnTo>
                <a:lnTo>
                  <a:pt x="574827" y="33528"/>
                </a:lnTo>
                <a:close/>
              </a:path>
              <a:path w="1360170" h="141604">
                <a:moveTo>
                  <a:pt x="633336" y="0"/>
                </a:moveTo>
                <a:lnTo>
                  <a:pt x="625932" y="0"/>
                </a:lnTo>
                <a:lnTo>
                  <a:pt x="584441" y="114554"/>
                </a:lnTo>
                <a:lnTo>
                  <a:pt x="591858" y="114554"/>
                </a:lnTo>
                <a:lnTo>
                  <a:pt x="633336" y="0"/>
                </a:lnTo>
                <a:close/>
              </a:path>
              <a:path w="1360170" h="141604">
                <a:moveTo>
                  <a:pt x="664133" y="34925"/>
                </a:moveTo>
                <a:lnTo>
                  <a:pt x="650163" y="34925"/>
                </a:lnTo>
                <a:lnTo>
                  <a:pt x="650163" y="113157"/>
                </a:lnTo>
                <a:lnTo>
                  <a:pt x="664133" y="113157"/>
                </a:lnTo>
                <a:lnTo>
                  <a:pt x="664133" y="34925"/>
                </a:lnTo>
                <a:close/>
              </a:path>
              <a:path w="1360170" h="141604">
                <a:moveTo>
                  <a:pt x="671995" y="0"/>
                </a:moveTo>
                <a:lnTo>
                  <a:pt x="661009" y="0"/>
                </a:lnTo>
                <a:lnTo>
                  <a:pt x="656310" y="1765"/>
                </a:lnTo>
                <a:lnTo>
                  <a:pt x="653796" y="5308"/>
                </a:lnTo>
                <a:lnTo>
                  <a:pt x="651370" y="8851"/>
                </a:lnTo>
                <a:lnTo>
                  <a:pt x="650163" y="13500"/>
                </a:lnTo>
                <a:lnTo>
                  <a:pt x="650163" y="22352"/>
                </a:lnTo>
                <a:lnTo>
                  <a:pt x="640384" y="22352"/>
                </a:lnTo>
                <a:lnTo>
                  <a:pt x="640384" y="34925"/>
                </a:lnTo>
                <a:lnTo>
                  <a:pt x="679500" y="34925"/>
                </a:lnTo>
                <a:lnTo>
                  <a:pt x="679500" y="25844"/>
                </a:lnTo>
                <a:lnTo>
                  <a:pt x="664133" y="25844"/>
                </a:lnTo>
                <a:lnTo>
                  <a:pt x="664133" y="17233"/>
                </a:lnTo>
                <a:lnTo>
                  <a:pt x="664743" y="14808"/>
                </a:lnTo>
                <a:lnTo>
                  <a:pt x="665873" y="13500"/>
                </a:lnTo>
                <a:lnTo>
                  <a:pt x="667156" y="11925"/>
                </a:lnTo>
                <a:lnTo>
                  <a:pt x="669480" y="11176"/>
                </a:lnTo>
                <a:lnTo>
                  <a:pt x="679500" y="11176"/>
                </a:lnTo>
                <a:lnTo>
                  <a:pt x="679500" y="1397"/>
                </a:lnTo>
                <a:lnTo>
                  <a:pt x="675868" y="469"/>
                </a:lnTo>
                <a:lnTo>
                  <a:pt x="671995" y="0"/>
                </a:lnTo>
                <a:close/>
              </a:path>
              <a:path w="1360170" h="141604">
                <a:moveTo>
                  <a:pt x="679500" y="22352"/>
                </a:moveTo>
                <a:lnTo>
                  <a:pt x="675868" y="22352"/>
                </a:lnTo>
                <a:lnTo>
                  <a:pt x="672744" y="22580"/>
                </a:lnTo>
                <a:lnTo>
                  <a:pt x="670140" y="23050"/>
                </a:lnTo>
                <a:lnTo>
                  <a:pt x="667626" y="23418"/>
                </a:lnTo>
                <a:lnTo>
                  <a:pt x="665619" y="24358"/>
                </a:lnTo>
                <a:lnTo>
                  <a:pt x="664133" y="25844"/>
                </a:lnTo>
                <a:lnTo>
                  <a:pt x="679500" y="25844"/>
                </a:lnTo>
                <a:lnTo>
                  <a:pt x="679500" y="22352"/>
                </a:lnTo>
                <a:close/>
              </a:path>
              <a:path w="1360170" h="141604">
                <a:moveTo>
                  <a:pt x="679500" y="11176"/>
                </a:moveTo>
                <a:lnTo>
                  <a:pt x="675259" y="11176"/>
                </a:lnTo>
                <a:lnTo>
                  <a:pt x="677443" y="11404"/>
                </a:lnTo>
                <a:lnTo>
                  <a:pt x="679723" y="11925"/>
                </a:lnTo>
                <a:lnTo>
                  <a:pt x="679500" y="11925"/>
                </a:lnTo>
                <a:lnTo>
                  <a:pt x="679500" y="11176"/>
                </a:lnTo>
                <a:close/>
              </a:path>
              <a:path w="1360170" h="141604">
                <a:moveTo>
                  <a:pt x="714133" y="20955"/>
                </a:moveTo>
                <a:lnTo>
                  <a:pt x="697369" y="20955"/>
                </a:lnTo>
                <a:lnTo>
                  <a:pt x="691222" y="23558"/>
                </a:lnTo>
                <a:lnTo>
                  <a:pt x="687311" y="28778"/>
                </a:lnTo>
                <a:lnTo>
                  <a:pt x="683488" y="33997"/>
                </a:lnTo>
                <a:lnTo>
                  <a:pt x="681583" y="42240"/>
                </a:lnTo>
                <a:lnTo>
                  <a:pt x="681583" y="93268"/>
                </a:lnTo>
                <a:lnTo>
                  <a:pt x="683488" y="101511"/>
                </a:lnTo>
                <a:lnTo>
                  <a:pt x="687311" y="106730"/>
                </a:lnTo>
                <a:lnTo>
                  <a:pt x="691222" y="111950"/>
                </a:lnTo>
                <a:lnTo>
                  <a:pt x="697369" y="114554"/>
                </a:lnTo>
                <a:lnTo>
                  <a:pt x="714133" y="114554"/>
                </a:lnTo>
                <a:lnTo>
                  <a:pt x="720229" y="111950"/>
                </a:lnTo>
                <a:lnTo>
                  <a:pt x="724052" y="106730"/>
                </a:lnTo>
                <a:lnTo>
                  <a:pt x="726619" y="102249"/>
                </a:lnTo>
                <a:lnTo>
                  <a:pt x="726706" y="101981"/>
                </a:lnTo>
                <a:lnTo>
                  <a:pt x="702208" y="101981"/>
                </a:lnTo>
                <a:lnTo>
                  <a:pt x="699604" y="100723"/>
                </a:lnTo>
                <a:lnTo>
                  <a:pt x="697928" y="98209"/>
                </a:lnTo>
                <a:lnTo>
                  <a:pt x="696341" y="95694"/>
                </a:lnTo>
                <a:lnTo>
                  <a:pt x="695553" y="90995"/>
                </a:lnTo>
                <a:lnTo>
                  <a:pt x="695553" y="44615"/>
                </a:lnTo>
                <a:lnTo>
                  <a:pt x="702208" y="33528"/>
                </a:lnTo>
                <a:lnTo>
                  <a:pt x="726706" y="33528"/>
                </a:lnTo>
                <a:lnTo>
                  <a:pt x="726619" y="33259"/>
                </a:lnTo>
                <a:lnTo>
                  <a:pt x="724052" y="28778"/>
                </a:lnTo>
                <a:lnTo>
                  <a:pt x="720229" y="23558"/>
                </a:lnTo>
                <a:lnTo>
                  <a:pt x="714133" y="20955"/>
                </a:lnTo>
                <a:close/>
              </a:path>
              <a:path w="1360170" h="141604">
                <a:moveTo>
                  <a:pt x="726706" y="33528"/>
                </a:moveTo>
                <a:lnTo>
                  <a:pt x="709295" y="33528"/>
                </a:lnTo>
                <a:lnTo>
                  <a:pt x="711847" y="34836"/>
                </a:lnTo>
                <a:lnTo>
                  <a:pt x="713350" y="37299"/>
                </a:lnTo>
                <a:lnTo>
                  <a:pt x="715018" y="39814"/>
                </a:lnTo>
                <a:lnTo>
                  <a:pt x="715111" y="39954"/>
                </a:lnTo>
                <a:lnTo>
                  <a:pt x="715949" y="44615"/>
                </a:lnTo>
                <a:lnTo>
                  <a:pt x="715949" y="90995"/>
                </a:lnTo>
                <a:lnTo>
                  <a:pt x="715111" y="95694"/>
                </a:lnTo>
                <a:lnTo>
                  <a:pt x="713435" y="98209"/>
                </a:lnTo>
                <a:lnTo>
                  <a:pt x="711847" y="100723"/>
                </a:lnTo>
                <a:lnTo>
                  <a:pt x="709295" y="101981"/>
                </a:lnTo>
                <a:lnTo>
                  <a:pt x="726706" y="101981"/>
                </a:lnTo>
                <a:lnTo>
                  <a:pt x="728452" y="96634"/>
                </a:lnTo>
                <a:lnTo>
                  <a:pt x="729553" y="89885"/>
                </a:lnTo>
                <a:lnTo>
                  <a:pt x="729822" y="84099"/>
                </a:lnTo>
                <a:lnTo>
                  <a:pt x="729919" y="53505"/>
                </a:lnTo>
                <a:lnTo>
                  <a:pt x="729553" y="45623"/>
                </a:lnTo>
                <a:lnTo>
                  <a:pt x="728452" y="38874"/>
                </a:lnTo>
                <a:lnTo>
                  <a:pt x="726706" y="33528"/>
                </a:lnTo>
                <a:close/>
              </a:path>
              <a:path w="1360170" h="141604">
                <a:moveTo>
                  <a:pt x="768845" y="20955"/>
                </a:moveTo>
                <a:lnTo>
                  <a:pt x="752081" y="20955"/>
                </a:lnTo>
                <a:lnTo>
                  <a:pt x="745934" y="23558"/>
                </a:lnTo>
                <a:lnTo>
                  <a:pt x="742022" y="28778"/>
                </a:lnTo>
                <a:lnTo>
                  <a:pt x="738200" y="33997"/>
                </a:lnTo>
                <a:lnTo>
                  <a:pt x="736295" y="42240"/>
                </a:lnTo>
                <a:lnTo>
                  <a:pt x="736295" y="93268"/>
                </a:lnTo>
                <a:lnTo>
                  <a:pt x="738200" y="101511"/>
                </a:lnTo>
                <a:lnTo>
                  <a:pt x="742022" y="106730"/>
                </a:lnTo>
                <a:lnTo>
                  <a:pt x="745934" y="111950"/>
                </a:lnTo>
                <a:lnTo>
                  <a:pt x="752081" y="114554"/>
                </a:lnTo>
                <a:lnTo>
                  <a:pt x="768845" y="114554"/>
                </a:lnTo>
                <a:lnTo>
                  <a:pt x="774941" y="111950"/>
                </a:lnTo>
                <a:lnTo>
                  <a:pt x="778764" y="106730"/>
                </a:lnTo>
                <a:lnTo>
                  <a:pt x="781330" y="102249"/>
                </a:lnTo>
                <a:lnTo>
                  <a:pt x="781418" y="101981"/>
                </a:lnTo>
                <a:lnTo>
                  <a:pt x="756920" y="101981"/>
                </a:lnTo>
                <a:lnTo>
                  <a:pt x="754316" y="100723"/>
                </a:lnTo>
                <a:lnTo>
                  <a:pt x="752640" y="98209"/>
                </a:lnTo>
                <a:lnTo>
                  <a:pt x="751052" y="95694"/>
                </a:lnTo>
                <a:lnTo>
                  <a:pt x="750265" y="90995"/>
                </a:lnTo>
                <a:lnTo>
                  <a:pt x="750265" y="44615"/>
                </a:lnTo>
                <a:lnTo>
                  <a:pt x="756920" y="33528"/>
                </a:lnTo>
                <a:lnTo>
                  <a:pt x="781418" y="33528"/>
                </a:lnTo>
                <a:lnTo>
                  <a:pt x="781330" y="33259"/>
                </a:lnTo>
                <a:lnTo>
                  <a:pt x="778764" y="28778"/>
                </a:lnTo>
                <a:lnTo>
                  <a:pt x="774941" y="23558"/>
                </a:lnTo>
                <a:lnTo>
                  <a:pt x="768845" y="20955"/>
                </a:lnTo>
                <a:close/>
              </a:path>
              <a:path w="1360170" h="141604">
                <a:moveTo>
                  <a:pt x="781418" y="33528"/>
                </a:moveTo>
                <a:lnTo>
                  <a:pt x="763993" y="33528"/>
                </a:lnTo>
                <a:lnTo>
                  <a:pt x="766559" y="34836"/>
                </a:lnTo>
                <a:lnTo>
                  <a:pt x="768061" y="37299"/>
                </a:lnTo>
                <a:lnTo>
                  <a:pt x="769730" y="39814"/>
                </a:lnTo>
                <a:lnTo>
                  <a:pt x="769823" y="39954"/>
                </a:lnTo>
                <a:lnTo>
                  <a:pt x="770661" y="44615"/>
                </a:lnTo>
                <a:lnTo>
                  <a:pt x="770661" y="90995"/>
                </a:lnTo>
                <a:lnTo>
                  <a:pt x="769823" y="95694"/>
                </a:lnTo>
                <a:lnTo>
                  <a:pt x="768146" y="98209"/>
                </a:lnTo>
                <a:lnTo>
                  <a:pt x="766559" y="100723"/>
                </a:lnTo>
                <a:lnTo>
                  <a:pt x="763993" y="101981"/>
                </a:lnTo>
                <a:lnTo>
                  <a:pt x="781418" y="101981"/>
                </a:lnTo>
                <a:lnTo>
                  <a:pt x="783164" y="96634"/>
                </a:lnTo>
                <a:lnTo>
                  <a:pt x="784264" y="89885"/>
                </a:lnTo>
                <a:lnTo>
                  <a:pt x="784533" y="84099"/>
                </a:lnTo>
                <a:lnTo>
                  <a:pt x="784631" y="53505"/>
                </a:lnTo>
                <a:lnTo>
                  <a:pt x="784264" y="45623"/>
                </a:lnTo>
                <a:lnTo>
                  <a:pt x="783164" y="38874"/>
                </a:lnTo>
                <a:lnTo>
                  <a:pt x="781418" y="33528"/>
                </a:lnTo>
                <a:close/>
              </a:path>
              <a:path w="1360170" h="141604">
                <a:moveTo>
                  <a:pt x="812787" y="20955"/>
                </a:moveTo>
                <a:lnTo>
                  <a:pt x="801979" y="20955"/>
                </a:lnTo>
                <a:lnTo>
                  <a:pt x="797509" y="23190"/>
                </a:lnTo>
                <a:lnTo>
                  <a:pt x="794905" y="27660"/>
                </a:lnTo>
                <a:lnTo>
                  <a:pt x="792302" y="32042"/>
                </a:lnTo>
                <a:lnTo>
                  <a:pt x="790994" y="39255"/>
                </a:lnTo>
                <a:lnTo>
                  <a:pt x="791003" y="96304"/>
                </a:lnTo>
                <a:lnTo>
                  <a:pt x="792201" y="102958"/>
                </a:lnTo>
                <a:lnTo>
                  <a:pt x="792302" y="103517"/>
                </a:lnTo>
                <a:lnTo>
                  <a:pt x="795320" y="108686"/>
                </a:lnTo>
                <a:lnTo>
                  <a:pt x="797426" y="112229"/>
                </a:lnTo>
                <a:lnTo>
                  <a:pt x="797509" y="112369"/>
                </a:lnTo>
                <a:lnTo>
                  <a:pt x="801979" y="114554"/>
                </a:lnTo>
                <a:lnTo>
                  <a:pt x="812787" y="114554"/>
                </a:lnTo>
                <a:lnTo>
                  <a:pt x="816381" y="113436"/>
                </a:lnTo>
                <a:lnTo>
                  <a:pt x="821867" y="108877"/>
                </a:lnTo>
                <a:lnTo>
                  <a:pt x="823963" y="106121"/>
                </a:lnTo>
                <a:lnTo>
                  <a:pt x="825360" y="102958"/>
                </a:lnTo>
                <a:lnTo>
                  <a:pt x="839379" y="102958"/>
                </a:lnTo>
                <a:lnTo>
                  <a:pt x="839379" y="101981"/>
                </a:lnTo>
                <a:lnTo>
                  <a:pt x="811110" y="101981"/>
                </a:lnTo>
                <a:lnTo>
                  <a:pt x="808685" y="100863"/>
                </a:lnTo>
                <a:lnTo>
                  <a:pt x="807199" y="98628"/>
                </a:lnTo>
                <a:lnTo>
                  <a:pt x="805713" y="96304"/>
                </a:lnTo>
                <a:lnTo>
                  <a:pt x="804964" y="92849"/>
                </a:lnTo>
                <a:lnTo>
                  <a:pt x="804964" y="42659"/>
                </a:lnTo>
                <a:lnTo>
                  <a:pt x="805713" y="39255"/>
                </a:lnTo>
                <a:lnTo>
                  <a:pt x="807199" y="37020"/>
                </a:lnTo>
                <a:lnTo>
                  <a:pt x="808571" y="34874"/>
                </a:lnTo>
                <a:lnTo>
                  <a:pt x="808685" y="34696"/>
                </a:lnTo>
                <a:lnTo>
                  <a:pt x="811110" y="33528"/>
                </a:lnTo>
                <a:lnTo>
                  <a:pt x="839345" y="33528"/>
                </a:lnTo>
                <a:lnTo>
                  <a:pt x="839345" y="32550"/>
                </a:lnTo>
                <a:lnTo>
                  <a:pt x="825360" y="32550"/>
                </a:lnTo>
                <a:lnTo>
                  <a:pt x="823963" y="29387"/>
                </a:lnTo>
                <a:lnTo>
                  <a:pt x="821867" y="26682"/>
                </a:lnTo>
                <a:lnTo>
                  <a:pt x="819073" y="24447"/>
                </a:lnTo>
                <a:lnTo>
                  <a:pt x="816381" y="22123"/>
                </a:lnTo>
                <a:lnTo>
                  <a:pt x="812787" y="20955"/>
                </a:lnTo>
                <a:close/>
              </a:path>
              <a:path w="1360170" h="141604">
                <a:moveTo>
                  <a:pt x="839379" y="102958"/>
                </a:moveTo>
                <a:lnTo>
                  <a:pt x="825360" y="102958"/>
                </a:lnTo>
                <a:lnTo>
                  <a:pt x="825360" y="104635"/>
                </a:lnTo>
                <a:lnTo>
                  <a:pt x="825508" y="105803"/>
                </a:lnTo>
                <a:lnTo>
                  <a:pt x="825601" y="106540"/>
                </a:lnTo>
                <a:lnTo>
                  <a:pt x="826058" y="108686"/>
                </a:lnTo>
                <a:lnTo>
                  <a:pt x="826528" y="110731"/>
                </a:lnTo>
                <a:lnTo>
                  <a:pt x="827227" y="112229"/>
                </a:lnTo>
                <a:lnTo>
                  <a:pt x="828154" y="113157"/>
                </a:lnTo>
                <a:lnTo>
                  <a:pt x="840727" y="113157"/>
                </a:lnTo>
                <a:lnTo>
                  <a:pt x="840079" y="111112"/>
                </a:lnTo>
                <a:lnTo>
                  <a:pt x="839660" y="109245"/>
                </a:lnTo>
                <a:lnTo>
                  <a:pt x="839597" y="108686"/>
                </a:lnTo>
                <a:lnTo>
                  <a:pt x="839517" y="107988"/>
                </a:lnTo>
                <a:lnTo>
                  <a:pt x="839397" y="106121"/>
                </a:lnTo>
                <a:lnTo>
                  <a:pt x="839379" y="102958"/>
                </a:lnTo>
                <a:close/>
              </a:path>
              <a:path w="1360170" h="141604">
                <a:moveTo>
                  <a:pt x="839345" y="33528"/>
                </a:moveTo>
                <a:lnTo>
                  <a:pt x="818095" y="33528"/>
                </a:lnTo>
                <a:lnTo>
                  <a:pt x="820801" y="34874"/>
                </a:lnTo>
                <a:lnTo>
                  <a:pt x="822566" y="37579"/>
                </a:lnTo>
                <a:lnTo>
                  <a:pt x="824433" y="40182"/>
                </a:lnTo>
                <a:lnTo>
                  <a:pt x="825360" y="43637"/>
                </a:lnTo>
                <a:lnTo>
                  <a:pt x="825360" y="91871"/>
                </a:lnTo>
                <a:lnTo>
                  <a:pt x="824433" y="95364"/>
                </a:lnTo>
                <a:lnTo>
                  <a:pt x="822566" y="98069"/>
                </a:lnTo>
                <a:lnTo>
                  <a:pt x="820801" y="100672"/>
                </a:lnTo>
                <a:lnTo>
                  <a:pt x="818095" y="101981"/>
                </a:lnTo>
                <a:lnTo>
                  <a:pt x="839379" y="101981"/>
                </a:lnTo>
                <a:lnTo>
                  <a:pt x="839345" y="33528"/>
                </a:lnTo>
                <a:close/>
              </a:path>
              <a:path w="1360170" h="141604">
                <a:moveTo>
                  <a:pt x="839330" y="1397"/>
                </a:moveTo>
                <a:lnTo>
                  <a:pt x="825360" y="1397"/>
                </a:lnTo>
                <a:lnTo>
                  <a:pt x="825360" y="32550"/>
                </a:lnTo>
                <a:lnTo>
                  <a:pt x="839345" y="32550"/>
                </a:lnTo>
                <a:lnTo>
                  <a:pt x="839330" y="1397"/>
                </a:lnTo>
                <a:close/>
              </a:path>
              <a:path w="1360170" h="141604">
                <a:moveTo>
                  <a:pt x="918955" y="33528"/>
                </a:moveTo>
                <a:lnTo>
                  <a:pt x="900379" y="33528"/>
                </a:lnTo>
                <a:lnTo>
                  <a:pt x="902703" y="34455"/>
                </a:lnTo>
                <a:lnTo>
                  <a:pt x="904189" y="36322"/>
                </a:lnTo>
                <a:lnTo>
                  <a:pt x="905776" y="38188"/>
                </a:lnTo>
                <a:lnTo>
                  <a:pt x="906564" y="41122"/>
                </a:lnTo>
                <a:lnTo>
                  <a:pt x="906564" y="48475"/>
                </a:lnTo>
                <a:lnTo>
                  <a:pt x="905408" y="51219"/>
                </a:lnTo>
                <a:lnTo>
                  <a:pt x="903071" y="53365"/>
                </a:lnTo>
                <a:lnTo>
                  <a:pt x="900836" y="55511"/>
                </a:lnTo>
                <a:lnTo>
                  <a:pt x="897343" y="57975"/>
                </a:lnTo>
                <a:lnTo>
                  <a:pt x="888034" y="63474"/>
                </a:lnTo>
                <a:lnTo>
                  <a:pt x="884313" y="65989"/>
                </a:lnTo>
                <a:lnTo>
                  <a:pt x="881418" y="68313"/>
                </a:lnTo>
                <a:lnTo>
                  <a:pt x="878535" y="70548"/>
                </a:lnTo>
                <a:lnTo>
                  <a:pt x="876020" y="73621"/>
                </a:lnTo>
                <a:lnTo>
                  <a:pt x="873874" y="77533"/>
                </a:lnTo>
                <a:lnTo>
                  <a:pt x="871829" y="81356"/>
                </a:lnTo>
                <a:lnTo>
                  <a:pt x="870800" y="86055"/>
                </a:lnTo>
                <a:lnTo>
                  <a:pt x="870800" y="99098"/>
                </a:lnTo>
                <a:lnTo>
                  <a:pt x="883754" y="114554"/>
                </a:lnTo>
                <a:lnTo>
                  <a:pt x="897445" y="114554"/>
                </a:lnTo>
                <a:lnTo>
                  <a:pt x="903211" y="110693"/>
                </a:lnTo>
                <a:lnTo>
                  <a:pt x="906564" y="102958"/>
                </a:lnTo>
                <a:lnTo>
                  <a:pt x="920564" y="102958"/>
                </a:lnTo>
                <a:lnTo>
                  <a:pt x="920554" y="101981"/>
                </a:lnTo>
                <a:lnTo>
                  <a:pt x="891387" y="101981"/>
                </a:lnTo>
                <a:lnTo>
                  <a:pt x="888822" y="100863"/>
                </a:lnTo>
                <a:lnTo>
                  <a:pt x="887145" y="98628"/>
                </a:lnTo>
                <a:lnTo>
                  <a:pt x="885571" y="96393"/>
                </a:lnTo>
                <a:lnTo>
                  <a:pt x="884770" y="93408"/>
                </a:lnTo>
                <a:lnTo>
                  <a:pt x="884770" y="85407"/>
                </a:lnTo>
                <a:lnTo>
                  <a:pt x="885939" y="81953"/>
                </a:lnTo>
                <a:lnTo>
                  <a:pt x="888263" y="79349"/>
                </a:lnTo>
                <a:lnTo>
                  <a:pt x="890600" y="76644"/>
                </a:lnTo>
                <a:lnTo>
                  <a:pt x="893902" y="73761"/>
                </a:lnTo>
                <a:lnTo>
                  <a:pt x="898182" y="70688"/>
                </a:lnTo>
                <a:lnTo>
                  <a:pt x="900518" y="69100"/>
                </a:lnTo>
                <a:lnTo>
                  <a:pt x="902335" y="67754"/>
                </a:lnTo>
                <a:lnTo>
                  <a:pt x="903630" y="66636"/>
                </a:lnTo>
                <a:lnTo>
                  <a:pt x="904938" y="65430"/>
                </a:lnTo>
                <a:lnTo>
                  <a:pt x="905916" y="64173"/>
                </a:lnTo>
                <a:lnTo>
                  <a:pt x="906564" y="62865"/>
                </a:lnTo>
                <a:lnTo>
                  <a:pt x="920534" y="62865"/>
                </a:lnTo>
                <a:lnTo>
                  <a:pt x="920483" y="39255"/>
                </a:lnTo>
                <a:lnTo>
                  <a:pt x="918955" y="33528"/>
                </a:lnTo>
                <a:close/>
              </a:path>
              <a:path w="1360170" h="141604">
                <a:moveTo>
                  <a:pt x="920564" y="102958"/>
                </a:moveTo>
                <a:lnTo>
                  <a:pt x="906564" y="102958"/>
                </a:lnTo>
                <a:lnTo>
                  <a:pt x="906640" y="105105"/>
                </a:lnTo>
                <a:lnTo>
                  <a:pt x="906805" y="106311"/>
                </a:lnTo>
                <a:lnTo>
                  <a:pt x="907732" y="110223"/>
                </a:lnTo>
                <a:lnTo>
                  <a:pt x="908431" y="111848"/>
                </a:lnTo>
                <a:lnTo>
                  <a:pt x="909358" y="113157"/>
                </a:lnTo>
                <a:lnTo>
                  <a:pt x="921931" y="113157"/>
                </a:lnTo>
                <a:lnTo>
                  <a:pt x="921296" y="110693"/>
                </a:lnTo>
                <a:lnTo>
                  <a:pt x="920892" y="108686"/>
                </a:lnTo>
                <a:lnTo>
                  <a:pt x="920673" y="106870"/>
                </a:lnTo>
                <a:lnTo>
                  <a:pt x="920564" y="102958"/>
                </a:lnTo>
                <a:close/>
              </a:path>
              <a:path w="1360170" h="141604">
                <a:moveTo>
                  <a:pt x="920534" y="62865"/>
                </a:moveTo>
                <a:lnTo>
                  <a:pt x="906564" y="62865"/>
                </a:lnTo>
                <a:lnTo>
                  <a:pt x="906564" y="91782"/>
                </a:lnTo>
                <a:lnTo>
                  <a:pt x="906005" y="93929"/>
                </a:lnTo>
                <a:lnTo>
                  <a:pt x="904709" y="96164"/>
                </a:lnTo>
                <a:lnTo>
                  <a:pt x="902652" y="98488"/>
                </a:lnTo>
                <a:lnTo>
                  <a:pt x="901476" y="99885"/>
                </a:lnTo>
                <a:lnTo>
                  <a:pt x="900583" y="100863"/>
                </a:lnTo>
                <a:lnTo>
                  <a:pt x="898093" y="101981"/>
                </a:lnTo>
                <a:lnTo>
                  <a:pt x="920554" y="101981"/>
                </a:lnTo>
                <a:lnTo>
                  <a:pt x="920534" y="62865"/>
                </a:lnTo>
                <a:close/>
              </a:path>
              <a:path w="1360170" h="141604">
                <a:moveTo>
                  <a:pt x="905687" y="20955"/>
                </a:moveTo>
                <a:lnTo>
                  <a:pt x="888453" y="20955"/>
                </a:lnTo>
                <a:lnTo>
                  <a:pt x="882218" y="23418"/>
                </a:lnTo>
                <a:lnTo>
                  <a:pt x="874852" y="33197"/>
                </a:lnTo>
                <a:lnTo>
                  <a:pt x="873036" y="40182"/>
                </a:lnTo>
                <a:lnTo>
                  <a:pt x="873036" y="51409"/>
                </a:lnTo>
                <a:lnTo>
                  <a:pt x="887006" y="51409"/>
                </a:lnTo>
                <a:lnTo>
                  <a:pt x="887006" y="42887"/>
                </a:lnTo>
                <a:lnTo>
                  <a:pt x="887800" y="39446"/>
                </a:lnTo>
                <a:lnTo>
                  <a:pt x="887844" y="39255"/>
                </a:lnTo>
                <a:lnTo>
                  <a:pt x="889520" y="37020"/>
                </a:lnTo>
                <a:lnTo>
                  <a:pt x="891197" y="34696"/>
                </a:lnTo>
                <a:lnTo>
                  <a:pt x="893762" y="33528"/>
                </a:lnTo>
                <a:lnTo>
                  <a:pt x="918955" y="33528"/>
                </a:lnTo>
                <a:lnTo>
                  <a:pt x="918867" y="33197"/>
                </a:lnTo>
                <a:lnTo>
                  <a:pt x="918768" y="32829"/>
                </a:lnTo>
                <a:lnTo>
                  <a:pt x="911761" y="23418"/>
                </a:lnTo>
                <a:lnTo>
                  <a:pt x="911919" y="23418"/>
                </a:lnTo>
                <a:lnTo>
                  <a:pt x="905687" y="20955"/>
                </a:lnTo>
                <a:close/>
              </a:path>
              <a:path w="1360170" h="141604">
                <a:moveTo>
                  <a:pt x="942898" y="22352"/>
                </a:moveTo>
                <a:lnTo>
                  <a:pt x="928928" y="22352"/>
                </a:lnTo>
                <a:lnTo>
                  <a:pt x="928928" y="141097"/>
                </a:lnTo>
                <a:lnTo>
                  <a:pt x="942898" y="141097"/>
                </a:lnTo>
                <a:lnTo>
                  <a:pt x="942898" y="102958"/>
                </a:lnTo>
                <a:lnTo>
                  <a:pt x="976057" y="102958"/>
                </a:lnTo>
                <a:lnTo>
                  <a:pt x="976233" y="101981"/>
                </a:lnTo>
                <a:lnTo>
                  <a:pt x="950163" y="101981"/>
                </a:lnTo>
                <a:lnTo>
                  <a:pt x="947407" y="100672"/>
                </a:lnTo>
                <a:lnTo>
                  <a:pt x="945553" y="98069"/>
                </a:lnTo>
                <a:lnTo>
                  <a:pt x="943775" y="95364"/>
                </a:lnTo>
                <a:lnTo>
                  <a:pt x="942898" y="91871"/>
                </a:lnTo>
                <a:lnTo>
                  <a:pt x="942898" y="43637"/>
                </a:lnTo>
                <a:lnTo>
                  <a:pt x="943775" y="40182"/>
                </a:lnTo>
                <a:lnTo>
                  <a:pt x="947407" y="34874"/>
                </a:lnTo>
                <a:lnTo>
                  <a:pt x="950163" y="33528"/>
                </a:lnTo>
                <a:lnTo>
                  <a:pt x="976226" y="33528"/>
                </a:lnTo>
                <a:lnTo>
                  <a:pt x="976049" y="32550"/>
                </a:lnTo>
                <a:lnTo>
                  <a:pt x="942898" y="32550"/>
                </a:lnTo>
                <a:lnTo>
                  <a:pt x="942898" y="22352"/>
                </a:lnTo>
                <a:close/>
              </a:path>
              <a:path w="1360170" h="141604">
                <a:moveTo>
                  <a:pt x="976057" y="102958"/>
                </a:moveTo>
                <a:lnTo>
                  <a:pt x="942898" y="102958"/>
                </a:lnTo>
                <a:lnTo>
                  <a:pt x="944295" y="106121"/>
                </a:lnTo>
                <a:lnTo>
                  <a:pt x="946340" y="108877"/>
                </a:lnTo>
                <a:lnTo>
                  <a:pt x="949045" y="111201"/>
                </a:lnTo>
                <a:lnTo>
                  <a:pt x="951839" y="113436"/>
                </a:lnTo>
                <a:lnTo>
                  <a:pt x="955471" y="114554"/>
                </a:lnTo>
                <a:lnTo>
                  <a:pt x="966266" y="114554"/>
                </a:lnTo>
                <a:lnTo>
                  <a:pt x="970737" y="112369"/>
                </a:lnTo>
                <a:lnTo>
                  <a:pt x="973353" y="107988"/>
                </a:lnTo>
                <a:lnTo>
                  <a:pt x="975956" y="103517"/>
                </a:lnTo>
                <a:lnTo>
                  <a:pt x="976057" y="102958"/>
                </a:lnTo>
                <a:close/>
              </a:path>
              <a:path w="1360170" h="141604">
                <a:moveTo>
                  <a:pt x="976226" y="33528"/>
                </a:moveTo>
                <a:lnTo>
                  <a:pt x="957148" y="33528"/>
                </a:lnTo>
                <a:lnTo>
                  <a:pt x="959561" y="34696"/>
                </a:lnTo>
                <a:lnTo>
                  <a:pt x="961059" y="37020"/>
                </a:lnTo>
                <a:lnTo>
                  <a:pt x="962545" y="39255"/>
                </a:lnTo>
                <a:lnTo>
                  <a:pt x="963295" y="42659"/>
                </a:lnTo>
                <a:lnTo>
                  <a:pt x="963295" y="92849"/>
                </a:lnTo>
                <a:lnTo>
                  <a:pt x="962545" y="96304"/>
                </a:lnTo>
                <a:lnTo>
                  <a:pt x="961059" y="98628"/>
                </a:lnTo>
                <a:lnTo>
                  <a:pt x="959561" y="100863"/>
                </a:lnTo>
                <a:lnTo>
                  <a:pt x="957148" y="101981"/>
                </a:lnTo>
                <a:lnTo>
                  <a:pt x="976233" y="101981"/>
                </a:lnTo>
                <a:lnTo>
                  <a:pt x="977255" y="96304"/>
                </a:lnTo>
                <a:lnTo>
                  <a:pt x="977265" y="39255"/>
                </a:lnTo>
                <a:lnTo>
                  <a:pt x="976226" y="33528"/>
                </a:lnTo>
                <a:close/>
              </a:path>
              <a:path w="1360170" h="141604">
                <a:moveTo>
                  <a:pt x="966266" y="20955"/>
                </a:moveTo>
                <a:lnTo>
                  <a:pt x="955471" y="20955"/>
                </a:lnTo>
                <a:lnTo>
                  <a:pt x="951839" y="22123"/>
                </a:lnTo>
                <a:lnTo>
                  <a:pt x="946340" y="26682"/>
                </a:lnTo>
                <a:lnTo>
                  <a:pt x="944295" y="29387"/>
                </a:lnTo>
                <a:lnTo>
                  <a:pt x="942898" y="32550"/>
                </a:lnTo>
                <a:lnTo>
                  <a:pt x="976049" y="32550"/>
                </a:lnTo>
                <a:lnTo>
                  <a:pt x="975956" y="32042"/>
                </a:lnTo>
                <a:lnTo>
                  <a:pt x="973353" y="27660"/>
                </a:lnTo>
                <a:lnTo>
                  <a:pt x="970737" y="23190"/>
                </a:lnTo>
                <a:lnTo>
                  <a:pt x="966266" y="20955"/>
                </a:lnTo>
                <a:close/>
              </a:path>
              <a:path w="1360170" h="141604">
                <a:moveTo>
                  <a:pt x="998283" y="22352"/>
                </a:moveTo>
                <a:lnTo>
                  <a:pt x="984313" y="22352"/>
                </a:lnTo>
                <a:lnTo>
                  <a:pt x="984313" y="141097"/>
                </a:lnTo>
                <a:lnTo>
                  <a:pt x="998283" y="141097"/>
                </a:lnTo>
                <a:lnTo>
                  <a:pt x="998283" y="102958"/>
                </a:lnTo>
                <a:lnTo>
                  <a:pt x="1031442" y="102958"/>
                </a:lnTo>
                <a:lnTo>
                  <a:pt x="1031618" y="101981"/>
                </a:lnTo>
                <a:lnTo>
                  <a:pt x="1005547" y="101981"/>
                </a:lnTo>
                <a:lnTo>
                  <a:pt x="1002804" y="100672"/>
                </a:lnTo>
                <a:lnTo>
                  <a:pt x="1000937" y="98069"/>
                </a:lnTo>
                <a:lnTo>
                  <a:pt x="999172" y="95364"/>
                </a:lnTo>
                <a:lnTo>
                  <a:pt x="998283" y="91871"/>
                </a:lnTo>
                <a:lnTo>
                  <a:pt x="998283" y="43637"/>
                </a:lnTo>
                <a:lnTo>
                  <a:pt x="999172" y="40182"/>
                </a:lnTo>
                <a:lnTo>
                  <a:pt x="1000937" y="37579"/>
                </a:lnTo>
                <a:lnTo>
                  <a:pt x="1002804" y="34874"/>
                </a:lnTo>
                <a:lnTo>
                  <a:pt x="1005547" y="33528"/>
                </a:lnTo>
                <a:lnTo>
                  <a:pt x="1031611" y="33528"/>
                </a:lnTo>
                <a:lnTo>
                  <a:pt x="1031433" y="32550"/>
                </a:lnTo>
                <a:lnTo>
                  <a:pt x="998283" y="32550"/>
                </a:lnTo>
                <a:lnTo>
                  <a:pt x="998283" y="22352"/>
                </a:lnTo>
                <a:close/>
              </a:path>
              <a:path w="1360170" h="141604">
                <a:moveTo>
                  <a:pt x="1031442" y="102958"/>
                </a:moveTo>
                <a:lnTo>
                  <a:pt x="998283" y="102958"/>
                </a:lnTo>
                <a:lnTo>
                  <a:pt x="999680" y="106121"/>
                </a:lnTo>
                <a:lnTo>
                  <a:pt x="1001725" y="108877"/>
                </a:lnTo>
                <a:lnTo>
                  <a:pt x="1004430" y="111201"/>
                </a:lnTo>
                <a:lnTo>
                  <a:pt x="1007224" y="113436"/>
                </a:lnTo>
                <a:lnTo>
                  <a:pt x="1010856" y="114554"/>
                </a:lnTo>
                <a:lnTo>
                  <a:pt x="1021664" y="114554"/>
                </a:lnTo>
                <a:lnTo>
                  <a:pt x="1026134" y="112369"/>
                </a:lnTo>
                <a:lnTo>
                  <a:pt x="1028738" y="107988"/>
                </a:lnTo>
                <a:lnTo>
                  <a:pt x="1031341" y="103517"/>
                </a:lnTo>
                <a:lnTo>
                  <a:pt x="1031442" y="102958"/>
                </a:lnTo>
                <a:close/>
              </a:path>
              <a:path w="1360170" h="141604">
                <a:moveTo>
                  <a:pt x="1031611" y="33528"/>
                </a:moveTo>
                <a:lnTo>
                  <a:pt x="1012532" y="33528"/>
                </a:lnTo>
                <a:lnTo>
                  <a:pt x="1014958" y="34696"/>
                </a:lnTo>
                <a:lnTo>
                  <a:pt x="1016444" y="37020"/>
                </a:lnTo>
                <a:lnTo>
                  <a:pt x="1017930" y="39255"/>
                </a:lnTo>
                <a:lnTo>
                  <a:pt x="1018679" y="42659"/>
                </a:lnTo>
                <a:lnTo>
                  <a:pt x="1018679" y="92849"/>
                </a:lnTo>
                <a:lnTo>
                  <a:pt x="1017930" y="96304"/>
                </a:lnTo>
                <a:lnTo>
                  <a:pt x="1016444" y="98628"/>
                </a:lnTo>
                <a:lnTo>
                  <a:pt x="1015085" y="100672"/>
                </a:lnTo>
                <a:lnTo>
                  <a:pt x="1014958" y="100863"/>
                </a:lnTo>
                <a:lnTo>
                  <a:pt x="1012532" y="101981"/>
                </a:lnTo>
                <a:lnTo>
                  <a:pt x="1031618" y="101981"/>
                </a:lnTo>
                <a:lnTo>
                  <a:pt x="1032640" y="96304"/>
                </a:lnTo>
                <a:lnTo>
                  <a:pt x="1032649" y="39255"/>
                </a:lnTo>
                <a:lnTo>
                  <a:pt x="1031611" y="33528"/>
                </a:lnTo>
                <a:close/>
              </a:path>
              <a:path w="1360170" h="141604">
                <a:moveTo>
                  <a:pt x="1021664" y="20955"/>
                </a:moveTo>
                <a:lnTo>
                  <a:pt x="1010856" y="20955"/>
                </a:lnTo>
                <a:lnTo>
                  <a:pt x="1007224" y="22123"/>
                </a:lnTo>
                <a:lnTo>
                  <a:pt x="1001725" y="26682"/>
                </a:lnTo>
                <a:lnTo>
                  <a:pt x="999680" y="29387"/>
                </a:lnTo>
                <a:lnTo>
                  <a:pt x="998283" y="32550"/>
                </a:lnTo>
                <a:lnTo>
                  <a:pt x="1031433" y="32550"/>
                </a:lnTo>
                <a:lnTo>
                  <a:pt x="1031341" y="32042"/>
                </a:lnTo>
                <a:lnTo>
                  <a:pt x="1028738" y="27660"/>
                </a:lnTo>
                <a:lnTo>
                  <a:pt x="1026134" y="23190"/>
                </a:lnTo>
                <a:lnTo>
                  <a:pt x="1021664" y="20955"/>
                </a:lnTo>
                <a:close/>
              </a:path>
              <a:path w="1360170" h="141604">
                <a:moveTo>
                  <a:pt x="1053668" y="1397"/>
                </a:moveTo>
                <a:lnTo>
                  <a:pt x="1039698" y="1397"/>
                </a:lnTo>
                <a:lnTo>
                  <a:pt x="1039698" y="113157"/>
                </a:lnTo>
                <a:lnTo>
                  <a:pt x="1053668" y="113157"/>
                </a:lnTo>
                <a:lnTo>
                  <a:pt x="1053668" y="1397"/>
                </a:lnTo>
                <a:close/>
              </a:path>
              <a:path w="1360170" h="141604">
                <a:moveTo>
                  <a:pt x="1069835" y="0"/>
                </a:moveTo>
                <a:lnTo>
                  <a:pt x="1065555" y="0"/>
                </a:lnTo>
                <a:lnTo>
                  <a:pt x="1063739" y="698"/>
                </a:lnTo>
                <a:lnTo>
                  <a:pt x="1062253" y="2095"/>
                </a:lnTo>
                <a:lnTo>
                  <a:pt x="1060754" y="3403"/>
                </a:lnTo>
                <a:lnTo>
                  <a:pt x="1060005" y="5029"/>
                </a:lnTo>
                <a:lnTo>
                  <a:pt x="1060005" y="8851"/>
                </a:lnTo>
                <a:lnTo>
                  <a:pt x="1060754" y="10477"/>
                </a:lnTo>
                <a:lnTo>
                  <a:pt x="1062253" y="11874"/>
                </a:lnTo>
                <a:lnTo>
                  <a:pt x="1063828" y="13271"/>
                </a:lnTo>
                <a:lnTo>
                  <a:pt x="1065644" y="13970"/>
                </a:lnTo>
                <a:lnTo>
                  <a:pt x="1069746" y="13970"/>
                </a:lnTo>
                <a:lnTo>
                  <a:pt x="1071511" y="13271"/>
                </a:lnTo>
                <a:lnTo>
                  <a:pt x="1072997" y="11874"/>
                </a:lnTo>
                <a:lnTo>
                  <a:pt x="1074585" y="10477"/>
                </a:lnTo>
                <a:lnTo>
                  <a:pt x="1075385" y="8851"/>
                </a:lnTo>
                <a:lnTo>
                  <a:pt x="1075385" y="5029"/>
                </a:lnTo>
                <a:lnTo>
                  <a:pt x="1074635" y="3403"/>
                </a:lnTo>
                <a:lnTo>
                  <a:pt x="1073137" y="2095"/>
                </a:lnTo>
                <a:lnTo>
                  <a:pt x="1071651" y="698"/>
                </a:lnTo>
                <a:lnTo>
                  <a:pt x="1069835" y="0"/>
                </a:lnTo>
                <a:close/>
              </a:path>
              <a:path w="1360170" h="141604">
                <a:moveTo>
                  <a:pt x="1074686" y="22352"/>
                </a:moveTo>
                <a:lnTo>
                  <a:pt x="1060704" y="22352"/>
                </a:lnTo>
                <a:lnTo>
                  <a:pt x="1060704" y="113157"/>
                </a:lnTo>
                <a:lnTo>
                  <a:pt x="1074686" y="113157"/>
                </a:lnTo>
                <a:lnTo>
                  <a:pt x="1074686" y="22352"/>
                </a:lnTo>
                <a:close/>
              </a:path>
              <a:path w="1360170" h="141604">
                <a:moveTo>
                  <a:pt x="1114552" y="20955"/>
                </a:moveTo>
                <a:lnTo>
                  <a:pt x="1097699" y="20955"/>
                </a:lnTo>
                <a:lnTo>
                  <a:pt x="1091501" y="23558"/>
                </a:lnTo>
                <a:lnTo>
                  <a:pt x="1081722" y="53505"/>
                </a:lnTo>
                <a:lnTo>
                  <a:pt x="1081722" y="82003"/>
                </a:lnTo>
                <a:lnTo>
                  <a:pt x="1082089" y="89885"/>
                </a:lnTo>
                <a:lnTo>
                  <a:pt x="1083189" y="96634"/>
                </a:lnTo>
                <a:lnTo>
                  <a:pt x="1084935" y="101981"/>
                </a:lnTo>
                <a:lnTo>
                  <a:pt x="1085022" y="102249"/>
                </a:lnTo>
                <a:lnTo>
                  <a:pt x="1087589" y="106730"/>
                </a:lnTo>
                <a:lnTo>
                  <a:pt x="1091501" y="111950"/>
                </a:lnTo>
                <a:lnTo>
                  <a:pt x="1097699" y="114554"/>
                </a:lnTo>
                <a:lnTo>
                  <a:pt x="1114552" y="114554"/>
                </a:lnTo>
                <a:lnTo>
                  <a:pt x="1120597" y="111950"/>
                </a:lnTo>
                <a:lnTo>
                  <a:pt x="1124331" y="106730"/>
                </a:lnTo>
                <a:lnTo>
                  <a:pt x="1127798" y="101981"/>
                </a:lnTo>
                <a:lnTo>
                  <a:pt x="1102537" y="101981"/>
                </a:lnTo>
                <a:lnTo>
                  <a:pt x="1099883" y="100723"/>
                </a:lnTo>
                <a:lnTo>
                  <a:pt x="1095692" y="44615"/>
                </a:lnTo>
                <a:lnTo>
                  <a:pt x="1096530" y="39954"/>
                </a:lnTo>
                <a:lnTo>
                  <a:pt x="1098207" y="37439"/>
                </a:lnTo>
                <a:lnTo>
                  <a:pt x="1099883" y="34836"/>
                </a:lnTo>
                <a:lnTo>
                  <a:pt x="1102537" y="33528"/>
                </a:lnTo>
                <a:lnTo>
                  <a:pt x="1127798" y="33528"/>
                </a:lnTo>
                <a:lnTo>
                  <a:pt x="1124331" y="28778"/>
                </a:lnTo>
                <a:lnTo>
                  <a:pt x="1120597" y="23558"/>
                </a:lnTo>
                <a:lnTo>
                  <a:pt x="1114552" y="20955"/>
                </a:lnTo>
                <a:close/>
              </a:path>
              <a:path w="1360170" h="141604">
                <a:moveTo>
                  <a:pt x="1130058" y="77533"/>
                </a:moveTo>
                <a:lnTo>
                  <a:pt x="1116088" y="77533"/>
                </a:lnTo>
                <a:lnTo>
                  <a:pt x="1116088" y="90995"/>
                </a:lnTo>
                <a:lnTo>
                  <a:pt x="1115301" y="95694"/>
                </a:lnTo>
                <a:lnTo>
                  <a:pt x="1113713" y="98209"/>
                </a:lnTo>
                <a:lnTo>
                  <a:pt x="1112227" y="100723"/>
                </a:lnTo>
                <a:lnTo>
                  <a:pt x="1109713" y="101981"/>
                </a:lnTo>
                <a:lnTo>
                  <a:pt x="1127798" y="101981"/>
                </a:lnTo>
                <a:lnTo>
                  <a:pt x="1128141" y="101511"/>
                </a:lnTo>
                <a:lnTo>
                  <a:pt x="1130058" y="93268"/>
                </a:lnTo>
                <a:lnTo>
                  <a:pt x="1130058" y="77533"/>
                </a:lnTo>
                <a:close/>
              </a:path>
              <a:path w="1360170" h="141604">
                <a:moveTo>
                  <a:pt x="1127798" y="33528"/>
                </a:moveTo>
                <a:lnTo>
                  <a:pt x="1109611" y="33528"/>
                </a:lnTo>
                <a:lnTo>
                  <a:pt x="1112158" y="34836"/>
                </a:lnTo>
                <a:lnTo>
                  <a:pt x="1115301" y="39814"/>
                </a:lnTo>
                <a:lnTo>
                  <a:pt x="1116088" y="44615"/>
                </a:lnTo>
                <a:lnTo>
                  <a:pt x="1116088" y="57975"/>
                </a:lnTo>
                <a:lnTo>
                  <a:pt x="1130058" y="57975"/>
                </a:lnTo>
                <a:lnTo>
                  <a:pt x="1130058" y="42240"/>
                </a:lnTo>
                <a:lnTo>
                  <a:pt x="1128141" y="33997"/>
                </a:lnTo>
                <a:lnTo>
                  <a:pt x="1127798" y="33528"/>
                </a:lnTo>
                <a:close/>
              </a:path>
              <a:path w="1360170" h="141604">
                <a:moveTo>
                  <a:pt x="1183216" y="33528"/>
                </a:moveTo>
                <a:lnTo>
                  <a:pt x="1164628" y="33528"/>
                </a:lnTo>
                <a:lnTo>
                  <a:pt x="1166964" y="34455"/>
                </a:lnTo>
                <a:lnTo>
                  <a:pt x="1168450" y="36322"/>
                </a:lnTo>
                <a:lnTo>
                  <a:pt x="1170038" y="38188"/>
                </a:lnTo>
                <a:lnTo>
                  <a:pt x="1170825" y="41122"/>
                </a:lnTo>
                <a:lnTo>
                  <a:pt x="1170825" y="48475"/>
                </a:lnTo>
                <a:lnTo>
                  <a:pt x="1169657" y="51219"/>
                </a:lnTo>
                <a:lnTo>
                  <a:pt x="1167333" y="53365"/>
                </a:lnTo>
                <a:lnTo>
                  <a:pt x="1165098" y="55511"/>
                </a:lnTo>
                <a:lnTo>
                  <a:pt x="1161605" y="57975"/>
                </a:lnTo>
                <a:lnTo>
                  <a:pt x="1152296" y="63474"/>
                </a:lnTo>
                <a:lnTo>
                  <a:pt x="1148562" y="65989"/>
                </a:lnTo>
                <a:lnTo>
                  <a:pt x="1145679" y="68313"/>
                </a:lnTo>
                <a:lnTo>
                  <a:pt x="1142796" y="70548"/>
                </a:lnTo>
                <a:lnTo>
                  <a:pt x="1140282" y="73621"/>
                </a:lnTo>
                <a:lnTo>
                  <a:pt x="1138135" y="77533"/>
                </a:lnTo>
                <a:lnTo>
                  <a:pt x="1136091" y="81356"/>
                </a:lnTo>
                <a:lnTo>
                  <a:pt x="1135062" y="86055"/>
                </a:lnTo>
                <a:lnTo>
                  <a:pt x="1135062" y="99098"/>
                </a:lnTo>
                <a:lnTo>
                  <a:pt x="1148003" y="114554"/>
                </a:lnTo>
                <a:lnTo>
                  <a:pt x="1161694" y="114554"/>
                </a:lnTo>
                <a:lnTo>
                  <a:pt x="1167472" y="110693"/>
                </a:lnTo>
                <a:lnTo>
                  <a:pt x="1170825" y="102958"/>
                </a:lnTo>
                <a:lnTo>
                  <a:pt x="1184825" y="102958"/>
                </a:lnTo>
                <a:lnTo>
                  <a:pt x="1184816" y="101981"/>
                </a:lnTo>
                <a:lnTo>
                  <a:pt x="1155649" y="101981"/>
                </a:lnTo>
                <a:lnTo>
                  <a:pt x="1153083" y="100863"/>
                </a:lnTo>
                <a:lnTo>
                  <a:pt x="1151407" y="98628"/>
                </a:lnTo>
                <a:lnTo>
                  <a:pt x="1149819" y="96393"/>
                </a:lnTo>
                <a:lnTo>
                  <a:pt x="1149032" y="93408"/>
                </a:lnTo>
                <a:lnTo>
                  <a:pt x="1149032" y="85407"/>
                </a:lnTo>
                <a:lnTo>
                  <a:pt x="1150200" y="81953"/>
                </a:lnTo>
                <a:lnTo>
                  <a:pt x="1152525" y="79349"/>
                </a:lnTo>
                <a:lnTo>
                  <a:pt x="1154849" y="76644"/>
                </a:lnTo>
                <a:lnTo>
                  <a:pt x="1158163" y="73761"/>
                </a:lnTo>
                <a:lnTo>
                  <a:pt x="1162443" y="70688"/>
                </a:lnTo>
                <a:lnTo>
                  <a:pt x="1164767" y="69100"/>
                </a:lnTo>
                <a:lnTo>
                  <a:pt x="1166583" y="67754"/>
                </a:lnTo>
                <a:lnTo>
                  <a:pt x="1167892" y="66636"/>
                </a:lnTo>
                <a:lnTo>
                  <a:pt x="1169200" y="65430"/>
                </a:lnTo>
                <a:lnTo>
                  <a:pt x="1170178" y="64173"/>
                </a:lnTo>
                <a:lnTo>
                  <a:pt x="1170825" y="62865"/>
                </a:lnTo>
                <a:lnTo>
                  <a:pt x="1184795" y="62865"/>
                </a:lnTo>
                <a:lnTo>
                  <a:pt x="1184744" y="39255"/>
                </a:lnTo>
                <a:lnTo>
                  <a:pt x="1183216" y="33528"/>
                </a:lnTo>
                <a:close/>
              </a:path>
              <a:path w="1360170" h="141604">
                <a:moveTo>
                  <a:pt x="1184825" y="102958"/>
                </a:moveTo>
                <a:lnTo>
                  <a:pt x="1170825" y="102958"/>
                </a:lnTo>
                <a:lnTo>
                  <a:pt x="1170898" y="105105"/>
                </a:lnTo>
                <a:lnTo>
                  <a:pt x="1171054" y="106311"/>
                </a:lnTo>
                <a:lnTo>
                  <a:pt x="1171994" y="110223"/>
                </a:lnTo>
                <a:lnTo>
                  <a:pt x="1172692" y="111848"/>
                </a:lnTo>
                <a:lnTo>
                  <a:pt x="1173619" y="113157"/>
                </a:lnTo>
                <a:lnTo>
                  <a:pt x="1186192" y="113157"/>
                </a:lnTo>
                <a:lnTo>
                  <a:pt x="1185558" y="110693"/>
                </a:lnTo>
                <a:lnTo>
                  <a:pt x="1185153" y="108686"/>
                </a:lnTo>
                <a:lnTo>
                  <a:pt x="1184935" y="106870"/>
                </a:lnTo>
                <a:lnTo>
                  <a:pt x="1184825" y="102958"/>
                </a:lnTo>
                <a:close/>
              </a:path>
              <a:path w="1360170" h="141604">
                <a:moveTo>
                  <a:pt x="1184795" y="62865"/>
                </a:moveTo>
                <a:lnTo>
                  <a:pt x="1170825" y="62865"/>
                </a:lnTo>
                <a:lnTo>
                  <a:pt x="1170825" y="91782"/>
                </a:lnTo>
                <a:lnTo>
                  <a:pt x="1170266" y="93929"/>
                </a:lnTo>
                <a:lnTo>
                  <a:pt x="1168958" y="96164"/>
                </a:lnTo>
                <a:lnTo>
                  <a:pt x="1166914" y="98488"/>
                </a:lnTo>
                <a:lnTo>
                  <a:pt x="1165738" y="99885"/>
                </a:lnTo>
                <a:lnTo>
                  <a:pt x="1164845" y="100863"/>
                </a:lnTo>
                <a:lnTo>
                  <a:pt x="1162354" y="101981"/>
                </a:lnTo>
                <a:lnTo>
                  <a:pt x="1184816" y="101981"/>
                </a:lnTo>
                <a:lnTo>
                  <a:pt x="1184795" y="62865"/>
                </a:lnTo>
                <a:close/>
              </a:path>
              <a:path w="1360170" h="141604">
                <a:moveTo>
                  <a:pt x="1169936" y="20955"/>
                </a:moveTo>
                <a:lnTo>
                  <a:pt x="1152715" y="20955"/>
                </a:lnTo>
                <a:lnTo>
                  <a:pt x="1146467" y="23418"/>
                </a:lnTo>
                <a:lnTo>
                  <a:pt x="1139113" y="33197"/>
                </a:lnTo>
                <a:lnTo>
                  <a:pt x="1137297" y="40182"/>
                </a:lnTo>
                <a:lnTo>
                  <a:pt x="1137297" y="51409"/>
                </a:lnTo>
                <a:lnTo>
                  <a:pt x="1151267" y="51409"/>
                </a:lnTo>
                <a:lnTo>
                  <a:pt x="1151267" y="42887"/>
                </a:lnTo>
                <a:lnTo>
                  <a:pt x="1152061" y="39446"/>
                </a:lnTo>
                <a:lnTo>
                  <a:pt x="1152105" y="39255"/>
                </a:lnTo>
                <a:lnTo>
                  <a:pt x="1153782" y="37020"/>
                </a:lnTo>
                <a:lnTo>
                  <a:pt x="1155458" y="34696"/>
                </a:lnTo>
                <a:lnTo>
                  <a:pt x="1158024" y="33528"/>
                </a:lnTo>
                <a:lnTo>
                  <a:pt x="1183216" y="33528"/>
                </a:lnTo>
                <a:lnTo>
                  <a:pt x="1183128" y="33197"/>
                </a:lnTo>
                <a:lnTo>
                  <a:pt x="1183030" y="32829"/>
                </a:lnTo>
                <a:lnTo>
                  <a:pt x="1176010" y="23418"/>
                </a:lnTo>
                <a:lnTo>
                  <a:pt x="1176168" y="23418"/>
                </a:lnTo>
                <a:lnTo>
                  <a:pt x="1169936" y="20955"/>
                </a:lnTo>
                <a:close/>
              </a:path>
              <a:path w="1360170" h="141604">
                <a:moveTo>
                  <a:pt x="1213383" y="34925"/>
                </a:moveTo>
                <a:lnTo>
                  <a:pt x="1199413" y="34925"/>
                </a:lnTo>
                <a:lnTo>
                  <a:pt x="1199450" y="90805"/>
                </a:lnTo>
                <a:lnTo>
                  <a:pt x="1199842" y="95745"/>
                </a:lnTo>
                <a:lnTo>
                  <a:pt x="1199883" y="96253"/>
                </a:lnTo>
                <a:lnTo>
                  <a:pt x="1214031" y="113157"/>
                </a:lnTo>
                <a:lnTo>
                  <a:pt x="1228750" y="113157"/>
                </a:lnTo>
                <a:lnTo>
                  <a:pt x="1228750" y="100584"/>
                </a:lnTo>
                <a:lnTo>
                  <a:pt x="1219898" y="100584"/>
                </a:lnTo>
                <a:lnTo>
                  <a:pt x="1217904" y="99974"/>
                </a:lnTo>
                <a:lnTo>
                  <a:pt x="1213383" y="87261"/>
                </a:lnTo>
                <a:lnTo>
                  <a:pt x="1213383" y="34925"/>
                </a:lnTo>
                <a:close/>
              </a:path>
              <a:path w="1360170" h="141604">
                <a:moveTo>
                  <a:pt x="1215478" y="1397"/>
                </a:moveTo>
                <a:lnTo>
                  <a:pt x="1201508" y="1397"/>
                </a:lnTo>
                <a:lnTo>
                  <a:pt x="1201578" y="6515"/>
                </a:lnTo>
                <a:lnTo>
                  <a:pt x="1200619" y="10896"/>
                </a:lnTo>
                <a:lnTo>
                  <a:pt x="1196530" y="18719"/>
                </a:lnTo>
                <a:lnTo>
                  <a:pt x="1193546" y="21234"/>
                </a:lnTo>
                <a:lnTo>
                  <a:pt x="1189634" y="22352"/>
                </a:lnTo>
                <a:lnTo>
                  <a:pt x="1189634" y="34925"/>
                </a:lnTo>
                <a:lnTo>
                  <a:pt x="1228750" y="34925"/>
                </a:lnTo>
                <a:lnTo>
                  <a:pt x="1228750" y="22352"/>
                </a:lnTo>
                <a:lnTo>
                  <a:pt x="1205001" y="22352"/>
                </a:lnTo>
                <a:lnTo>
                  <a:pt x="1207985" y="21424"/>
                </a:lnTo>
                <a:lnTo>
                  <a:pt x="1210449" y="18999"/>
                </a:lnTo>
                <a:lnTo>
                  <a:pt x="1212405" y="15087"/>
                </a:lnTo>
                <a:lnTo>
                  <a:pt x="1214450" y="11087"/>
                </a:lnTo>
                <a:lnTo>
                  <a:pt x="1215478" y="6515"/>
                </a:lnTo>
                <a:lnTo>
                  <a:pt x="1215478" y="1397"/>
                </a:lnTo>
                <a:close/>
              </a:path>
              <a:path w="1360170" h="141604">
                <a:moveTo>
                  <a:pt x="1244193" y="0"/>
                </a:moveTo>
                <a:lnTo>
                  <a:pt x="1239901" y="0"/>
                </a:lnTo>
                <a:lnTo>
                  <a:pt x="1238084" y="698"/>
                </a:lnTo>
                <a:lnTo>
                  <a:pt x="1236599" y="2095"/>
                </a:lnTo>
                <a:lnTo>
                  <a:pt x="1235113" y="3403"/>
                </a:lnTo>
                <a:lnTo>
                  <a:pt x="1234363" y="5029"/>
                </a:lnTo>
                <a:lnTo>
                  <a:pt x="1234363" y="8851"/>
                </a:lnTo>
                <a:lnTo>
                  <a:pt x="1235113" y="10477"/>
                </a:lnTo>
                <a:lnTo>
                  <a:pt x="1236599" y="11874"/>
                </a:lnTo>
                <a:lnTo>
                  <a:pt x="1238186" y="13271"/>
                </a:lnTo>
                <a:lnTo>
                  <a:pt x="1240002" y="13970"/>
                </a:lnTo>
                <a:lnTo>
                  <a:pt x="1244092" y="13970"/>
                </a:lnTo>
                <a:lnTo>
                  <a:pt x="1245870" y="13271"/>
                </a:lnTo>
                <a:lnTo>
                  <a:pt x="1247355" y="11874"/>
                </a:lnTo>
                <a:lnTo>
                  <a:pt x="1248943" y="10477"/>
                </a:lnTo>
                <a:lnTo>
                  <a:pt x="1249730" y="8851"/>
                </a:lnTo>
                <a:lnTo>
                  <a:pt x="1249730" y="5029"/>
                </a:lnTo>
                <a:lnTo>
                  <a:pt x="1248981" y="3403"/>
                </a:lnTo>
                <a:lnTo>
                  <a:pt x="1247495" y="2095"/>
                </a:lnTo>
                <a:lnTo>
                  <a:pt x="1246009" y="698"/>
                </a:lnTo>
                <a:lnTo>
                  <a:pt x="1244193" y="0"/>
                </a:lnTo>
                <a:close/>
              </a:path>
              <a:path w="1360170" h="141604">
                <a:moveTo>
                  <a:pt x="1249032" y="22352"/>
                </a:moveTo>
                <a:lnTo>
                  <a:pt x="1235062" y="22352"/>
                </a:lnTo>
                <a:lnTo>
                  <a:pt x="1235062" y="113157"/>
                </a:lnTo>
                <a:lnTo>
                  <a:pt x="1249032" y="113157"/>
                </a:lnTo>
                <a:lnTo>
                  <a:pt x="1249032" y="22352"/>
                </a:lnTo>
                <a:close/>
              </a:path>
              <a:path w="1360170" h="141604">
                <a:moveTo>
                  <a:pt x="1288618" y="20955"/>
                </a:moveTo>
                <a:lnTo>
                  <a:pt x="1271854" y="20955"/>
                </a:lnTo>
                <a:lnTo>
                  <a:pt x="1265707" y="23558"/>
                </a:lnTo>
                <a:lnTo>
                  <a:pt x="1261795" y="28778"/>
                </a:lnTo>
                <a:lnTo>
                  <a:pt x="1257985" y="33997"/>
                </a:lnTo>
                <a:lnTo>
                  <a:pt x="1256068" y="42240"/>
                </a:lnTo>
                <a:lnTo>
                  <a:pt x="1256068" y="93268"/>
                </a:lnTo>
                <a:lnTo>
                  <a:pt x="1257985" y="101511"/>
                </a:lnTo>
                <a:lnTo>
                  <a:pt x="1261795" y="106730"/>
                </a:lnTo>
                <a:lnTo>
                  <a:pt x="1265707" y="111950"/>
                </a:lnTo>
                <a:lnTo>
                  <a:pt x="1271854" y="114554"/>
                </a:lnTo>
                <a:lnTo>
                  <a:pt x="1288618" y="114554"/>
                </a:lnTo>
                <a:lnTo>
                  <a:pt x="1294726" y="111950"/>
                </a:lnTo>
                <a:lnTo>
                  <a:pt x="1298536" y="106730"/>
                </a:lnTo>
                <a:lnTo>
                  <a:pt x="1301103" y="102249"/>
                </a:lnTo>
                <a:lnTo>
                  <a:pt x="1301191" y="101981"/>
                </a:lnTo>
                <a:lnTo>
                  <a:pt x="1276705" y="101981"/>
                </a:lnTo>
                <a:lnTo>
                  <a:pt x="1274089" y="100723"/>
                </a:lnTo>
                <a:lnTo>
                  <a:pt x="1272413" y="98209"/>
                </a:lnTo>
                <a:lnTo>
                  <a:pt x="1270838" y="95694"/>
                </a:lnTo>
                <a:lnTo>
                  <a:pt x="1270038" y="90995"/>
                </a:lnTo>
                <a:lnTo>
                  <a:pt x="1270038" y="44615"/>
                </a:lnTo>
                <a:lnTo>
                  <a:pt x="1276705" y="33528"/>
                </a:lnTo>
                <a:lnTo>
                  <a:pt x="1301191" y="33528"/>
                </a:lnTo>
                <a:lnTo>
                  <a:pt x="1301103" y="33259"/>
                </a:lnTo>
                <a:lnTo>
                  <a:pt x="1298536" y="28778"/>
                </a:lnTo>
                <a:lnTo>
                  <a:pt x="1294726" y="23558"/>
                </a:lnTo>
                <a:lnTo>
                  <a:pt x="1288618" y="20955"/>
                </a:lnTo>
                <a:close/>
              </a:path>
              <a:path w="1360170" h="141604">
                <a:moveTo>
                  <a:pt x="1301191" y="33528"/>
                </a:moveTo>
                <a:lnTo>
                  <a:pt x="1283779" y="33528"/>
                </a:lnTo>
                <a:lnTo>
                  <a:pt x="1286344" y="34836"/>
                </a:lnTo>
                <a:lnTo>
                  <a:pt x="1287835" y="37299"/>
                </a:lnTo>
                <a:lnTo>
                  <a:pt x="1289502" y="39814"/>
                </a:lnTo>
                <a:lnTo>
                  <a:pt x="1289596" y="39954"/>
                </a:lnTo>
                <a:lnTo>
                  <a:pt x="1290434" y="44615"/>
                </a:lnTo>
                <a:lnTo>
                  <a:pt x="1290434" y="90995"/>
                </a:lnTo>
                <a:lnTo>
                  <a:pt x="1289596" y="95694"/>
                </a:lnTo>
                <a:lnTo>
                  <a:pt x="1287919" y="98209"/>
                </a:lnTo>
                <a:lnTo>
                  <a:pt x="1286344" y="100723"/>
                </a:lnTo>
                <a:lnTo>
                  <a:pt x="1283779" y="101981"/>
                </a:lnTo>
                <a:lnTo>
                  <a:pt x="1301191" y="101981"/>
                </a:lnTo>
                <a:lnTo>
                  <a:pt x="1302937" y="96634"/>
                </a:lnTo>
                <a:lnTo>
                  <a:pt x="1304037" y="89885"/>
                </a:lnTo>
                <a:lnTo>
                  <a:pt x="1304306" y="84099"/>
                </a:lnTo>
                <a:lnTo>
                  <a:pt x="1304404" y="53505"/>
                </a:lnTo>
                <a:lnTo>
                  <a:pt x="1304037" y="45623"/>
                </a:lnTo>
                <a:lnTo>
                  <a:pt x="1302937" y="38874"/>
                </a:lnTo>
                <a:lnTo>
                  <a:pt x="1301191" y="33528"/>
                </a:lnTo>
                <a:close/>
              </a:path>
              <a:path w="1360170" h="141604">
                <a:moveTo>
                  <a:pt x="1325435" y="22352"/>
                </a:moveTo>
                <a:lnTo>
                  <a:pt x="1311465" y="22352"/>
                </a:lnTo>
                <a:lnTo>
                  <a:pt x="1311465" y="113157"/>
                </a:lnTo>
                <a:lnTo>
                  <a:pt x="1325435" y="113157"/>
                </a:lnTo>
                <a:lnTo>
                  <a:pt x="1325435" y="43637"/>
                </a:lnTo>
                <a:lnTo>
                  <a:pt x="1326311" y="40182"/>
                </a:lnTo>
                <a:lnTo>
                  <a:pt x="1329944" y="34874"/>
                </a:lnTo>
                <a:lnTo>
                  <a:pt x="1332699" y="33528"/>
                </a:lnTo>
                <a:lnTo>
                  <a:pt x="1358763" y="33528"/>
                </a:lnTo>
                <a:lnTo>
                  <a:pt x="1358585" y="32550"/>
                </a:lnTo>
                <a:lnTo>
                  <a:pt x="1325435" y="32550"/>
                </a:lnTo>
                <a:lnTo>
                  <a:pt x="1325435" y="22352"/>
                </a:lnTo>
                <a:close/>
              </a:path>
              <a:path w="1360170" h="141604">
                <a:moveTo>
                  <a:pt x="1358763" y="33528"/>
                </a:moveTo>
                <a:lnTo>
                  <a:pt x="1339684" y="33528"/>
                </a:lnTo>
                <a:lnTo>
                  <a:pt x="1342097" y="34696"/>
                </a:lnTo>
                <a:lnTo>
                  <a:pt x="1343596" y="37020"/>
                </a:lnTo>
                <a:lnTo>
                  <a:pt x="1345082" y="39255"/>
                </a:lnTo>
                <a:lnTo>
                  <a:pt x="1345831" y="42659"/>
                </a:lnTo>
                <a:lnTo>
                  <a:pt x="1345831" y="113157"/>
                </a:lnTo>
                <a:lnTo>
                  <a:pt x="1359801" y="113157"/>
                </a:lnTo>
                <a:lnTo>
                  <a:pt x="1359801" y="39255"/>
                </a:lnTo>
                <a:lnTo>
                  <a:pt x="1358763" y="33528"/>
                </a:lnTo>
                <a:close/>
              </a:path>
              <a:path w="1360170" h="141604">
                <a:moveTo>
                  <a:pt x="1348803" y="20955"/>
                </a:moveTo>
                <a:lnTo>
                  <a:pt x="1338008" y="20955"/>
                </a:lnTo>
                <a:lnTo>
                  <a:pt x="1334376" y="22123"/>
                </a:lnTo>
                <a:lnTo>
                  <a:pt x="1328877" y="26682"/>
                </a:lnTo>
                <a:lnTo>
                  <a:pt x="1326832" y="29387"/>
                </a:lnTo>
                <a:lnTo>
                  <a:pt x="1325435" y="32550"/>
                </a:lnTo>
                <a:lnTo>
                  <a:pt x="1358585" y="32550"/>
                </a:lnTo>
                <a:lnTo>
                  <a:pt x="1358493" y="32042"/>
                </a:lnTo>
                <a:lnTo>
                  <a:pt x="1355890" y="27660"/>
                </a:lnTo>
                <a:lnTo>
                  <a:pt x="1353273" y="23190"/>
                </a:lnTo>
                <a:lnTo>
                  <a:pt x="1348803" y="20955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8" name="object 118" descr=""/>
          <p:cNvGrpSpPr/>
          <p:nvPr/>
        </p:nvGrpSpPr>
        <p:grpSpPr>
          <a:xfrm>
            <a:off x="9484638" y="2423680"/>
            <a:ext cx="1358900" cy="1358900"/>
            <a:chOff x="9484638" y="2423680"/>
            <a:chExt cx="1358900" cy="1358900"/>
          </a:xfrm>
        </p:grpSpPr>
        <p:sp>
          <p:nvSpPr>
            <p:cNvPr id="119" name="object 119" descr=""/>
            <p:cNvSpPr/>
            <p:nvPr/>
          </p:nvSpPr>
          <p:spPr>
            <a:xfrm>
              <a:off x="9484639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50"/>
                  </a:lnTo>
                  <a:lnTo>
                    <a:pt x="1705" y="727973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900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50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484638" y="2423680"/>
              <a:ext cx="1358900" cy="1358900"/>
            </a:xfrm>
            <a:custGeom>
              <a:avLst/>
              <a:gdLst/>
              <a:ahLst/>
              <a:cxnLst/>
              <a:rect l="l" t="t" r="r" b="b"/>
              <a:pathLst>
                <a:path w="1358900" h="1358900">
                  <a:moveTo>
                    <a:pt x="679450" y="0"/>
                  </a:moveTo>
                  <a:lnTo>
                    <a:pt x="630926" y="1705"/>
                  </a:lnTo>
                  <a:lnTo>
                    <a:pt x="583324" y="6747"/>
                  </a:lnTo>
                  <a:lnTo>
                    <a:pt x="536757" y="15009"/>
                  </a:lnTo>
                  <a:lnTo>
                    <a:pt x="491341" y="26376"/>
                  </a:lnTo>
                  <a:lnTo>
                    <a:pt x="447191" y="40733"/>
                  </a:lnTo>
                  <a:lnTo>
                    <a:pt x="404421" y="57966"/>
                  </a:lnTo>
                  <a:lnTo>
                    <a:pt x="363148" y="77959"/>
                  </a:lnTo>
                  <a:lnTo>
                    <a:pt x="323484" y="100598"/>
                  </a:lnTo>
                  <a:lnTo>
                    <a:pt x="285547" y="125767"/>
                  </a:lnTo>
                  <a:lnTo>
                    <a:pt x="249450" y="153352"/>
                  </a:lnTo>
                  <a:lnTo>
                    <a:pt x="215308" y="183237"/>
                  </a:lnTo>
                  <a:lnTo>
                    <a:pt x="183237" y="215308"/>
                  </a:lnTo>
                  <a:lnTo>
                    <a:pt x="153352" y="249450"/>
                  </a:lnTo>
                  <a:lnTo>
                    <a:pt x="125767" y="285547"/>
                  </a:lnTo>
                  <a:lnTo>
                    <a:pt x="100598" y="323484"/>
                  </a:lnTo>
                  <a:lnTo>
                    <a:pt x="77959" y="363148"/>
                  </a:lnTo>
                  <a:lnTo>
                    <a:pt x="57966" y="404421"/>
                  </a:lnTo>
                  <a:lnTo>
                    <a:pt x="40733" y="447191"/>
                  </a:lnTo>
                  <a:lnTo>
                    <a:pt x="26376" y="491341"/>
                  </a:lnTo>
                  <a:lnTo>
                    <a:pt x="15009" y="536757"/>
                  </a:lnTo>
                  <a:lnTo>
                    <a:pt x="6747" y="583324"/>
                  </a:lnTo>
                  <a:lnTo>
                    <a:pt x="1705" y="630926"/>
                  </a:lnTo>
                  <a:lnTo>
                    <a:pt x="0" y="679449"/>
                  </a:lnTo>
                  <a:lnTo>
                    <a:pt x="1681" y="727284"/>
                  </a:lnTo>
                  <a:lnTo>
                    <a:pt x="6747" y="775575"/>
                  </a:lnTo>
                  <a:lnTo>
                    <a:pt x="15009" y="822142"/>
                  </a:lnTo>
                  <a:lnTo>
                    <a:pt x="26376" y="867558"/>
                  </a:lnTo>
                  <a:lnTo>
                    <a:pt x="40733" y="911708"/>
                  </a:lnTo>
                  <a:lnTo>
                    <a:pt x="57966" y="954478"/>
                  </a:lnTo>
                  <a:lnTo>
                    <a:pt x="77959" y="995751"/>
                  </a:lnTo>
                  <a:lnTo>
                    <a:pt x="100598" y="1035415"/>
                  </a:lnTo>
                  <a:lnTo>
                    <a:pt x="125767" y="1073352"/>
                  </a:lnTo>
                  <a:lnTo>
                    <a:pt x="153352" y="1109449"/>
                  </a:lnTo>
                  <a:lnTo>
                    <a:pt x="183237" y="1143591"/>
                  </a:lnTo>
                  <a:lnTo>
                    <a:pt x="215308" y="1175662"/>
                  </a:lnTo>
                  <a:lnTo>
                    <a:pt x="249450" y="1205547"/>
                  </a:lnTo>
                  <a:lnTo>
                    <a:pt x="285547" y="1233132"/>
                  </a:lnTo>
                  <a:lnTo>
                    <a:pt x="323484" y="1258301"/>
                  </a:lnTo>
                  <a:lnTo>
                    <a:pt x="363148" y="1280940"/>
                  </a:lnTo>
                  <a:lnTo>
                    <a:pt x="404421" y="1300933"/>
                  </a:lnTo>
                  <a:lnTo>
                    <a:pt x="447191" y="1318166"/>
                  </a:lnTo>
                  <a:lnTo>
                    <a:pt x="491341" y="1332523"/>
                  </a:lnTo>
                  <a:lnTo>
                    <a:pt x="536757" y="1343890"/>
                  </a:lnTo>
                  <a:lnTo>
                    <a:pt x="583324" y="1352152"/>
                  </a:lnTo>
                  <a:lnTo>
                    <a:pt x="630926" y="1357194"/>
                  </a:lnTo>
                  <a:lnTo>
                    <a:pt x="679450" y="1358899"/>
                  </a:lnTo>
                  <a:lnTo>
                    <a:pt x="679450" y="1349247"/>
                  </a:lnTo>
                  <a:lnTo>
                    <a:pt x="631615" y="1347566"/>
                  </a:lnTo>
                  <a:lnTo>
                    <a:pt x="584687" y="1342596"/>
                  </a:lnTo>
                  <a:lnTo>
                    <a:pt x="538781" y="1334452"/>
                  </a:lnTo>
                  <a:lnTo>
                    <a:pt x="494010" y="1323247"/>
                  </a:lnTo>
                  <a:lnTo>
                    <a:pt x="450487" y="1309094"/>
                  </a:lnTo>
                  <a:lnTo>
                    <a:pt x="408324" y="1292106"/>
                  </a:lnTo>
                  <a:lnTo>
                    <a:pt x="367637" y="1272397"/>
                  </a:lnTo>
                  <a:lnTo>
                    <a:pt x="328537" y="1250080"/>
                  </a:lnTo>
                  <a:lnTo>
                    <a:pt x="291138" y="1225269"/>
                  </a:lnTo>
                  <a:lnTo>
                    <a:pt x="255554" y="1198076"/>
                  </a:lnTo>
                  <a:lnTo>
                    <a:pt x="221898" y="1168616"/>
                  </a:lnTo>
                  <a:lnTo>
                    <a:pt x="190283" y="1137001"/>
                  </a:lnTo>
                  <a:lnTo>
                    <a:pt x="160823" y="1103345"/>
                  </a:lnTo>
                  <a:lnTo>
                    <a:pt x="133630" y="1067761"/>
                  </a:lnTo>
                  <a:lnTo>
                    <a:pt x="108819" y="1030362"/>
                  </a:lnTo>
                  <a:lnTo>
                    <a:pt x="86502" y="991262"/>
                  </a:lnTo>
                  <a:lnTo>
                    <a:pt x="66793" y="950575"/>
                  </a:lnTo>
                  <a:lnTo>
                    <a:pt x="49805" y="908412"/>
                  </a:lnTo>
                  <a:lnTo>
                    <a:pt x="35652" y="864889"/>
                  </a:lnTo>
                  <a:lnTo>
                    <a:pt x="24447" y="820118"/>
                  </a:lnTo>
                  <a:lnTo>
                    <a:pt x="16303" y="774212"/>
                  </a:lnTo>
                  <a:lnTo>
                    <a:pt x="11406" y="727973"/>
                  </a:lnTo>
                  <a:lnTo>
                    <a:pt x="9651" y="679449"/>
                  </a:lnTo>
                  <a:lnTo>
                    <a:pt x="11333" y="631615"/>
                  </a:lnTo>
                  <a:lnTo>
                    <a:pt x="16303" y="584687"/>
                  </a:lnTo>
                  <a:lnTo>
                    <a:pt x="24447" y="538781"/>
                  </a:lnTo>
                  <a:lnTo>
                    <a:pt x="35652" y="494010"/>
                  </a:lnTo>
                  <a:lnTo>
                    <a:pt x="49805" y="450487"/>
                  </a:lnTo>
                  <a:lnTo>
                    <a:pt x="66793" y="408324"/>
                  </a:lnTo>
                  <a:lnTo>
                    <a:pt x="86502" y="367637"/>
                  </a:lnTo>
                  <a:lnTo>
                    <a:pt x="108819" y="328537"/>
                  </a:lnTo>
                  <a:lnTo>
                    <a:pt x="133630" y="291138"/>
                  </a:lnTo>
                  <a:lnTo>
                    <a:pt x="160823" y="255554"/>
                  </a:lnTo>
                  <a:lnTo>
                    <a:pt x="190283" y="221898"/>
                  </a:lnTo>
                  <a:lnTo>
                    <a:pt x="221898" y="190283"/>
                  </a:lnTo>
                  <a:lnTo>
                    <a:pt x="255554" y="160823"/>
                  </a:lnTo>
                  <a:lnTo>
                    <a:pt x="291138" y="133630"/>
                  </a:lnTo>
                  <a:lnTo>
                    <a:pt x="328537" y="108819"/>
                  </a:lnTo>
                  <a:lnTo>
                    <a:pt x="367637" y="86502"/>
                  </a:lnTo>
                  <a:lnTo>
                    <a:pt x="408324" y="66793"/>
                  </a:lnTo>
                  <a:lnTo>
                    <a:pt x="450487" y="49805"/>
                  </a:lnTo>
                  <a:lnTo>
                    <a:pt x="494010" y="35652"/>
                  </a:lnTo>
                  <a:lnTo>
                    <a:pt x="538781" y="24447"/>
                  </a:lnTo>
                  <a:lnTo>
                    <a:pt x="584687" y="16303"/>
                  </a:lnTo>
                  <a:lnTo>
                    <a:pt x="631615" y="11333"/>
                  </a:lnTo>
                  <a:lnTo>
                    <a:pt x="679450" y="9651"/>
                  </a:lnTo>
                  <a:lnTo>
                    <a:pt x="679450" y="0"/>
                  </a:lnTo>
                  <a:close/>
                </a:path>
                <a:path w="1358900" h="1358900">
                  <a:moveTo>
                    <a:pt x="679450" y="0"/>
                  </a:moveTo>
                  <a:lnTo>
                    <a:pt x="679450" y="9651"/>
                  </a:lnTo>
                  <a:lnTo>
                    <a:pt x="727284" y="11333"/>
                  </a:lnTo>
                  <a:lnTo>
                    <a:pt x="774212" y="16303"/>
                  </a:lnTo>
                  <a:lnTo>
                    <a:pt x="820118" y="24447"/>
                  </a:lnTo>
                  <a:lnTo>
                    <a:pt x="864889" y="35652"/>
                  </a:lnTo>
                  <a:lnTo>
                    <a:pt x="908412" y="49805"/>
                  </a:lnTo>
                  <a:lnTo>
                    <a:pt x="950575" y="66793"/>
                  </a:lnTo>
                  <a:lnTo>
                    <a:pt x="991262" y="86502"/>
                  </a:lnTo>
                  <a:lnTo>
                    <a:pt x="1030362" y="108819"/>
                  </a:lnTo>
                  <a:lnTo>
                    <a:pt x="1067761" y="133630"/>
                  </a:lnTo>
                  <a:lnTo>
                    <a:pt x="1103345" y="160823"/>
                  </a:lnTo>
                  <a:lnTo>
                    <a:pt x="1137001" y="190283"/>
                  </a:lnTo>
                  <a:lnTo>
                    <a:pt x="1168616" y="221898"/>
                  </a:lnTo>
                  <a:lnTo>
                    <a:pt x="1198076" y="255554"/>
                  </a:lnTo>
                  <a:lnTo>
                    <a:pt x="1225269" y="291138"/>
                  </a:lnTo>
                  <a:lnTo>
                    <a:pt x="1250080" y="328537"/>
                  </a:lnTo>
                  <a:lnTo>
                    <a:pt x="1272397" y="367637"/>
                  </a:lnTo>
                  <a:lnTo>
                    <a:pt x="1292106" y="408324"/>
                  </a:lnTo>
                  <a:lnTo>
                    <a:pt x="1309094" y="450487"/>
                  </a:lnTo>
                  <a:lnTo>
                    <a:pt x="1323247" y="494010"/>
                  </a:lnTo>
                  <a:lnTo>
                    <a:pt x="1334452" y="538781"/>
                  </a:lnTo>
                  <a:lnTo>
                    <a:pt x="1342596" y="584687"/>
                  </a:lnTo>
                  <a:lnTo>
                    <a:pt x="1347493" y="630926"/>
                  </a:lnTo>
                  <a:lnTo>
                    <a:pt x="1347566" y="631615"/>
                  </a:lnTo>
                  <a:lnTo>
                    <a:pt x="1349248" y="679449"/>
                  </a:lnTo>
                  <a:lnTo>
                    <a:pt x="1347566" y="727284"/>
                  </a:lnTo>
                  <a:lnTo>
                    <a:pt x="1342596" y="774212"/>
                  </a:lnTo>
                  <a:lnTo>
                    <a:pt x="1334452" y="820118"/>
                  </a:lnTo>
                  <a:lnTo>
                    <a:pt x="1323247" y="864889"/>
                  </a:lnTo>
                  <a:lnTo>
                    <a:pt x="1309094" y="908412"/>
                  </a:lnTo>
                  <a:lnTo>
                    <a:pt x="1292106" y="950575"/>
                  </a:lnTo>
                  <a:lnTo>
                    <a:pt x="1272397" y="991262"/>
                  </a:lnTo>
                  <a:lnTo>
                    <a:pt x="1250080" y="1030362"/>
                  </a:lnTo>
                  <a:lnTo>
                    <a:pt x="1225269" y="1067761"/>
                  </a:lnTo>
                  <a:lnTo>
                    <a:pt x="1198076" y="1103345"/>
                  </a:lnTo>
                  <a:lnTo>
                    <a:pt x="1168616" y="1137001"/>
                  </a:lnTo>
                  <a:lnTo>
                    <a:pt x="1137001" y="1168616"/>
                  </a:lnTo>
                  <a:lnTo>
                    <a:pt x="1103345" y="1198076"/>
                  </a:lnTo>
                  <a:lnTo>
                    <a:pt x="1067761" y="1225269"/>
                  </a:lnTo>
                  <a:lnTo>
                    <a:pt x="1030362" y="1250080"/>
                  </a:lnTo>
                  <a:lnTo>
                    <a:pt x="991262" y="1272397"/>
                  </a:lnTo>
                  <a:lnTo>
                    <a:pt x="950575" y="1292106"/>
                  </a:lnTo>
                  <a:lnTo>
                    <a:pt x="908412" y="1309094"/>
                  </a:lnTo>
                  <a:lnTo>
                    <a:pt x="864889" y="1323247"/>
                  </a:lnTo>
                  <a:lnTo>
                    <a:pt x="820118" y="1334452"/>
                  </a:lnTo>
                  <a:lnTo>
                    <a:pt x="774212" y="1342596"/>
                  </a:lnTo>
                  <a:lnTo>
                    <a:pt x="727284" y="1347566"/>
                  </a:lnTo>
                  <a:lnTo>
                    <a:pt x="679450" y="1349247"/>
                  </a:lnTo>
                  <a:lnTo>
                    <a:pt x="679450" y="1358899"/>
                  </a:lnTo>
                  <a:lnTo>
                    <a:pt x="727973" y="1357194"/>
                  </a:lnTo>
                  <a:lnTo>
                    <a:pt x="775575" y="1352152"/>
                  </a:lnTo>
                  <a:lnTo>
                    <a:pt x="822142" y="1343890"/>
                  </a:lnTo>
                  <a:lnTo>
                    <a:pt x="867558" y="1332523"/>
                  </a:lnTo>
                  <a:lnTo>
                    <a:pt x="911708" y="1318166"/>
                  </a:lnTo>
                  <a:lnTo>
                    <a:pt x="954478" y="1300933"/>
                  </a:lnTo>
                  <a:lnTo>
                    <a:pt x="995751" y="1280940"/>
                  </a:lnTo>
                  <a:lnTo>
                    <a:pt x="1035415" y="1258301"/>
                  </a:lnTo>
                  <a:lnTo>
                    <a:pt x="1073352" y="1233132"/>
                  </a:lnTo>
                  <a:lnTo>
                    <a:pt x="1109449" y="1205547"/>
                  </a:lnTo>
                  <a:lnTo>
                    <a:pt x="1143591" y="1175662"/>
                  </a:lnTo>
                  <a:lnTo>
                    <a:pt x="1175662" y="1143591"/>
                  </a:lnTo>
                  <a:lnTo>
                    <a:pt x="1205547" y="1109449"/>
                  </a:lnTo>
                  <a:lnTo>
                    <a:pt x="1233132" y="1073352"/>
                  </a:lnTo>
                  <a:lnTo>
                    <a:pt x="1258301" y="1035415"/>
                  </a:lnTo>
                  <a:lnTo>
                    <a:pt x="1280940" y="995751"/>
                  </a:lnTo>
                  <a:lnTo>
                    <a:pt x="1300933" y="954478"/>
                  </a:lnTo>
                  <a:lnTo>
                    <a:pt x="1318166" y="911708"/>
                  </a:lnTo>
                  <a:lnTo>
                    <a:pt x="1332523" y="867558"/>
                  </a:lnTo>
                  <a:lnTo>
                    <a:pt x="1343890" y="822142"/>
                  </a:lnTo>
                  <a:lnTo>
                    <a:pt x="1352152" y="775575"/>
                  </a:lnTo>
                  <a:lnTo>
                    <a:pt x="1357194" y="727973"/>
                  </a:lnTo>
                  <a:lnTo>
                    <a:pt x="1358900" y="679449"/>
                  </a:lnTo>
                  <a:lnTo>
                    <a:pt x="1357218" y="631615"/>
                  </a:lnTo>
                  <a:lnTo>
                    <a:pt x="1357194" y="630926"/>
                  </a:lnTo>
                  <a:lnTo>
                    <a:pt x="1352152" y="583324"/>
                  </a:lnTo>
                  <a:lnTo>
                    <a:pt x="1343890" y="536757"/>
                  </a:lnTo>
                  <a:lnTo>
                    <a:pt x="1332523" y="491341"/>
                  </a:lnTo>
                  <a:lnTo>
                    <a:pt x="1318166" y="447191"/>
                  </a:lnTo>
                  <a:lnTo>
                    <a:pt x="1300933" y="404421"/>
                  </a:lnTo>
                  <a:lnTo>
                    <a:pt x="1280940" y="363148"/>
                  </a:lnTo>
                  <a:lnTo>
                    <a:pt x="1258301" y="323484"/>
                  </a:lnTo>
                  <a:lnTo>
                    <a:pt x="1233132" y="285547"/>
                  </a:lnTo>
                  <a:lnTo>
                    <a:pt x="1205547" y="249450"/>
                  </a:lnTo>
                  <a:lnTo>
                    <a:pt x="1175662" y="215308"/>
                  </a:lnTo>
                  <a:lnTo>
                    <a:pt x="1143591" y="183237"/>
                  </a:lnTo>
                  <a:lnTo>
                    <a:pt x="1109449" y="153352"/>
                  </a:lnTo>
                  <a:lnTo>
                    <a:pt x="1073352" y="125767"/>
                  </a:lnTo>
                  <a:lnTo>
                    <a:pt x="1035415" y="100598"/>
                  </a:lnTo>
                  <a:lnTo>
                    <a:pt x="995751" y="77959"/>
                  </a:lnTo>
                  <a:lnTo>
                    <a:pt x="954478" y="57966"/>
                  </a:lnTo>
                  <a:lnTo>
                    <a:pt x="911708" y="40733"/>
                  </a:lnTo>
                  <a:lnTo>
                    <a:pt x="867558" y="26376"/>
                  </a:lnTo>
                  <a:lnTo>
                    <a:pt x="822142" y="15009"/>
                  </a:lnTo>
                  <a:lnTo>
                    <a:pt x="775575" y="6747"/>
                  </a:lnTo>
                  <a:lnTo>
                    <a:pt x="727973" y="1705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 descr=""/>
          <p:cNvSpPr/>
          <p:nvPr/>
        </p:nvSpPr>
        <p:spPr>
          <a:xfrm>
            <a:off x="9889545" y="3898023"/>
            <a:ext cx="549275" cy="114935"/>
          </a:xfrm>
          <a:custGeom>
            <a:avLst/>
            <a:gdLst/>
            <a:ahLst/>
            <a:cxnLst/>
            <a:rect l="l" t="t" r="r" b="b"/>
            <a:pathLst>
              <a:path w="549275" h="114935">
                <a:moveTo>
                  <a:pt x="27241" y="20955"/>
                </a:moveTo>
                <a:lnTo>
                  <a:pt x="17322" y="20955"/>
                </a:lnTo>
                <a:lnTo>
                  <a:pt x="9194" y="22616"/>
                </a:lnTo>
                <a:lnTo>
                  <a:pt x="3841" y="27747"/>
                </a:lnTo>
                <a:lnTo>
                  <a:pt x="899" y="36573"/>
                </a:lnTo>
                <a:lnTo>
                  <a:pt x="0" y="49314"/>
                </a:lnTo>
                <a:lnTo>
                  <a:pt x="0" y="86194"/>
                </a:lnTo>
                <a:lnTo>
                  <a:pt x="899" y="98935"/>
                </a:lnTo>
                <a:lnTo>
                  <a:pt x="3841" y="107761"/>
                </a:lnTo>
                <a:lnTo>
                  <a:pt x="9194" y="112892"/>
                </a:lnTo>
                <a:lnTo>
                  <a:pt x="17322" y="114554"/>
                </a:lnTo>
                <a:lnTo>
                  <a:pt x="27241" y="114554"/>
                </a:lnTo>
                <a:lnTo>
                  <a:pt x="32131" y="107988"/>
                </a:lnTo>
                <a:lnTo>
                  <a:pt x="34366" y="102958"/>
                </a:lnTo>
                <a:lnTo>
                  <a:pt x="48336" y="102958"/>
                </a:lnTo>
                <a:lnTo>
                  <a:pt x="48336" y="101981"/>
                </a:lnTo>
                <a:lnTo>
                  <a:pt x="16484" y="101981"/>
                </a:lnTo>
                <a:lnTo>
                  <a:pt x="13970" y="97091"/>
                </a:lnTo>
                <a:lnTo>
                  <a:pt x="13970" y="38417"/>
                </a:lnTo>
                <a:lnTo>
                  <a:pt x="16484" y="33528"/>
                </a:lnTo>
                <a:lnTo>
                  <a:pt x="48336" y="33528"/>
                </a:lnTo>
                <a:lnTo>
                  <a:pt x="48336" y="32550"/>
                </a:lnTo>
                <a:lnTo>
                  <a:pt x="34366" y="32550"/>
                </a:lnTo>
                <a:lnTo>
                  <a:pt x="32231" y="27747"/>
                </a:lnTo>
                <a:lnTo>
                  <a:pt x="32131" y="27520"/>
                </a:lnTo>
                <a:lnTo>
                  <a:pt x="27241" y="20955"/>
                </a:lnTo>
                <a:close/>
              </a:path>
              <a:path w="549275" h="114935">
                <a:moveTo>
                  <a:pt x="48336" y="102958"/>
                </a:moveTo>
                <a:lnTo>
                  <a:pt x="34366" y="102958"/>
                </a:lnTo>
                <a:lnTo>
                  <a:pt x="34366" y="105473"/>
                </a:lnTo>
                <a:lnTo>
                  <a:pt x="35064" y="111061"/>
                </a:lnTo>
                <a:lnTo>
                  <a:pt x="37160" y="113157"/>
                </a:lnTo>
                <a:lnTo>
                  <a:pt x="49733" y="113157"/>
                </a:lnTo>
                <a:lnTo>
                  <a:pt x="48336" y="108686"/>
                </a:lnTo>
                <a:lnTo>
                  <a:pt x="48336" y="102958"/>
                </a:lnTo>
                <a:close/>
              </a:path>
              <a:path w="549275" h="114935">
                <a:moveTo>
                  <a:pt x="48336" y="33528"/>
                </a:moveTo>
                <a:lnTo>
                  <a:pt x="31153" y="33528"/>
                </a:lnTo>
                <a:lnTo>
                  <a:pt x="34366" y="39814"/>
                </a:lnTo>
                <a:lnTo>
                  <a:pt x="34366" y="95694"/>
                </a:lnTo>
                <a:lnTo>
                  <a:pt x="31153" y="101981"/>
                </a:lnTo>
                <a:lnTo>
                  <a:pt x="48336" y="101981"/>
                </a:lnTo>
                <a:lnTo>
                  <a:pt x="48336" y="33528"/>
                </a:lnTo>
                <a:close/>
              </a:path>
              <a:path w="549275" h="114935">
                <a:moveTo>
                  <a:pt x="48336" y="1397"/>
                </a:moveTo>
                <a:lnTo>
                  <a:pt x="34366" y="1397"/>
                </a:lnTo>
                <a:lnTo>
                  <a:pt x="34366" y="32550"/>
                </a:lnTo>
                <a:lnTo>
                  <a:pt x="48336" y="32550"/>
                </a:lnTo>
                <a:lnTo>
                  <a:pt x="48336" y="1397"/>
                </a:lnTo>
                <a:close/>
              </a:path>
              <a:path w="549275" h="114935">
                <a:moveTo>
                  <a:pt x="67246" y="0"/>
                </a:moveTo>
                <a:lnTo>
                  <a:pt x="58864" y="0"/>
                </a:lnTo>
                <a:lnTo>
                  <a:pt x="55372" y="3073"/>
                </a:lnTo>
                <a:lnTo>
                  <a:pt x="55372" y="10756"/>
                </a:lnTo>
                <a:lnTo>
                  <a:pt x="58864" y="13970"/>
                </a:lnTo>
                <a:lnTo>
                  <a:pt x="67246" y="13970"/>
                </a:lnTo>
                <a:lnTo>
                  <a:pt x="70739" y="10756"/>
                </a:lnTo>
                <a:lnTo>
                  <a:pt x="70739" y="3073"/>
                </a:lnTo>
                <a:lnTo>
                  <a:pt x="67246" y="0"/>
                </a:lnTo>
                <a:close/>
              </a:path>
              <a:path w="549275" h="114935">
                <a:moveTo>
                  <a:pt x="70040" y="22352"/>
                </a:moveTo>
                <a:lnTo>
                  <a:pt x="56070" y="22352"/>
                </a:lnTo>
                <a:lnTo>
                  <a:pt x="56070" y="113157"/>
                </a:lnTo>
                <a:lnTo>
                  <a:pt x="70040" y="113157"/>
                </a:lnTo>
                <a:lnTo>
                  <a:pt x="70040" y="22352"/>
                </a:lnTo>
                <a:close/>
              </a:path>
              <a:path w="549275" h="114935">
                <a:moveTo>
                  <a:pt x="91046" y="22352"/>
                </a:moveTo>
                <a:lnTo>
                  <a:pt x="77076" y="22352"/>
                </a:lnTo>
                <a:lnTo>
                  <a:pt x="77076" y="113157"/>
                </a:lnTo>
                <a:lnTo>
                  <a:pt x="91046" y="113157"/>
                </a:lnTo>
                <a:lnTo>
                  <a:pt x="91046" y="42329"/>
                </a:lnTo>
                <a:lnTo>
                  <a:pt x="95516" y="33528"/>
                </a:lnTo>
                <a:lnTo>
                  <a:pt x="91046" y="33528"/>
                </a:lnTo>
                <a:lnTo>
                  <a:pt x="91046" y="22352"/>
                </a:lnTo>
                <a:close/>
              </a:path>
              <a:path w="549275" h="114935">
                <a:moveTo>
                  <a:pt x="108927" y="20955"/>
                </a:moveTo>
                <a:lnTo>
                  <a:pt x="98729" y="20955"/>
                </a:lnTo>
                <a:lnTo>
                  <a:pt x="93560" y="27940"/>
                </a:lnTo>
                <a:lnTo>
                  <a:pt x="91046" y="33528"/>
                </a:lnTo>
                <a:lnTo>
                  <a:pt x="108927" y="33528"/>
                </a:lnTo>
                <a:lnTo>
                  <a:pt x="110045" y="38557"/>
                </a:lnTo>
                <a:lnTo>
                  <a:pt x="110045" y="52806"/>
                </a:lnTo>
                <a:lnTo>
                  <a:pt x="124015" y="52806"/>
                </a:lnTo>
                <a:lnTo>
                  <a:pt x="124015" y="48615"/>
                </a:lnTo>
                <a:lnTo>
                  <a:pt x="123523" y="38557"/>
                </a:lnTo>
                <a:lnTo>
                  <a:pt x="123426" y="36573"/>
                </a:lnTo>
                <a:lnTo>
                  <a:pt x="121191" y="27940"/>
                </a:lnTo>
                <a:lnTo>
                  <a:pt x="116589" y="22703"/>
                </a:lnTo>
                <a:lnTo>
                  <a:pt x="108927" y="20955"/>
                </a:lnTo>
                <a:close/>
              </a:path>
              <a:path w="549275" h="114935">
                <a:moveTo>
                  <a:pt x="153365" y="20955"/>
                </a:moveTo>
                <a:lnTo>
                  <a:pt x="142414" y="22878"/>
                </a:lnTo>
                <a:lnTo>
                  <a:pt x="134802" y="28795"/>
                </a:lnTo>
                <a:lnTo>
                  <a:pt x="130360" y="38930"/>
                </a:lnTo>
                <a:lnTo>
                  <a:pt x="128917" y="53505"/>
                </a:lnTo>
                <a:lnTo>
                  <a:pt x="128917" y="82003"/>
                </a:lnTo>
                <a:lnTo>
                  <a:pt x="130360" y="96578"/>
                </a:lnTo>
                <a:lnTo>
                  <a:pt x="134802" y="106713"/>
                </a:lnTo>
                <a:lnTo>
                  <a:pt x="142414" y="112630"/>
                </a:lnTo>
                <a:lnTo>
                  <a:pt x="153365" y="114554"/>
                </a:lnTo>
                <a:lnTo>
                  <a:pt x="164229" y="112630"/>
                </a:lnTo>
                <a:lnTo>
                  <a:pt x="171648" y="106713"/>
                </a:lnTo>
                <a:lnTo>
                  <a:pt x="173632" y="101981"/>
                </a:lnTo>
                <a:lnTo>
                  <a:pt x="146659" y="101981"/>
                </a:lnTo>
                <a:lnTo>
                  <a:pt x="142887" y="98488"/>
                </a:lnTo>
                <a:lnTo>
                  <a:pt x="142887" y="69850"/>
                </a:lnTo>
                <a:lnTo>
                  <a:pt x="177253" y="69850"/>
                </a:lnTo>
                <a:lnTo>
                  <a:pt x="177253" y="60071"/>
                </a:lnTo>
                <a:lnTo>
                  <a:pt x="142887" y="60071"/>
                </a:lnTo>
                <a:lnTo>
                  <a:pt x="142887" y="37020"/>
                </a:lnTo>
                <a:lnTo>
                  <a:pt x="146659" y="33528"/>
                </a:lnTo>
                <a:lnTo>
                  <a:pt x="173632" y="33528"/>
                </a:lnTo>
                <a:lnTo>
                  <a:pt x="171648" y="28795"/>
                </a:lnTo>
                <a:lnTo>
                  <a:pt x="164229" y="22878"/>
                </a:lnTo>
                <a:lnTo>
                  <a:pt x="153365" y="20955"/>
                </a:lnTo>
                <a:close/>
              </a:path>
              <a:path w="549275" h="114935">
                <a:moveTo>
                  <a:pt x="177253" y="77533"/>
                </a:moveTo>
                <a:lnTo>
                  <a:pt x="163283" y="77533"/>
                </a:lnTo>
                <a:lnTo>
                  <a:pt x="163283" y="98488"/>
                </a:lnTo>
                <a:lnTo>
                  <a:pt x="160070" y="101981"/>
                </a:lnTo>
                <a:lnTo>
                  <a:pt x="173632" y="101981"/>
                </a:lnTo>
                <a:lnTo>
                  <a:pt x="175898" y="96578"/>
                </a:lnTo>
                <a:lnTo>
                  <a:pt x="177253" y="82003"/>
                </a:lnTo>
                <a:lnTo>
                  <a:pt x="177253" y="77533"/>
                </a:lnTo>
                <a:close/>
              </a:path>
              <a:path w="549275" h="114935">
                <a:moveTo>
                  <a:pt x="173632" y="33528"/>
                </a:moveTo>
                <a:lnTo>
                  <a:pt x="159931" y="33528"/>
                </a:lnTo>
                <a:lnTo>
                  <a:pt x="163283" y="37020"/>
                </a:lnTo>
                <a:lnTo>
                  <a:pt x="163283" y="60071"/>
                </a:lnTo>
                <a:lnTo>
                  <a:pt x="177253" y="60071"/>
                </a:lnTo>
                <a:lnTo>
                  <a:pt x="177253" y="53505"/>
                </a:lnTo>
                <a:lnTo>
                  <a:pt x="175898" y="38930"/>
                </a:lnTo>
                <a:lnTo>
                  <a:pt x="173632" y="33528"/>
                </a:lnTo>
                <a:close/>
              </a:path>
              <a:path w="549275" h="114935">
                <a:moveTo>
                  <a:pt x="208076" y="20955"/>
                </a:moveTo>
                <a:lnTo>
                  <a:pt x="197125" y="22878"/>
                </a:lnTo>
                <a:lnTo>
                  <a:pt x="189514" y="28795"/>
                </a:lnTo>
                <a:lnTo>
                  <a:pt x="185072" y="38930"/>
                </a:lnTo>
                <a:lnTo>
                  <a:pt x="183629" y="53505"/>
                </a:lnTo>
                <a:lnTo>
                  <a:pt x="183629" y="82003"/>
                </a:lnTo>
                <a:lnTo>
                  <a:pt x="185072" y="96578"/>
                </a:lnTo>
                <a:lnTo>
                  <a:pt x="189514" y="106713"/>
                </a:lnTo>
                <a:lnTo>
                  <a:pt x="197125" y="112630"/>
                </a:lnTo>
                <a:lnTo>
                  <a:pt x="208076" y="114554"/>
                </a:lnTo>
                <a:lnTo>
                  <a:pt x="218940" y="112630"/>
                </a:lnTo>
                <a:lnTo>
                  <a:pt x="226360" y="106713"/>
                </a:lnTo>
                <a:lnTo>
                  <a:pt x="228344" y="101981"/>
                </a:lnTo>
                <a:lnTo>
                  <a:pt x="201371" y="101981"/>
                </a:lnTo>
                <a:lnTo>
                  <a:pt x="197599" y="98488"/>
                </a:lnTo>
                <a:lnTo>
                  <a:pt x="197599" y="37020"/>
                </a:lnTo>
                <a:lnTo>
                  <a:pt x="201371" y="33528"/>
                </a:lnTo>
                <a:lnTo>
                  <a:pt x="228344" y="33528"/>
                </a:lnTo>
                <a:lnTo>
                  <a:pt x="226360" y="28795"/>
                </a:lnTo>
                <a:lnTo>
                  <a:pt x="218940" y="22878"/>
                </a:lnTo>
                <a:lnTo>
                  <a:pt x="208076" y="20955"/>
                </a:lnTo>
                <a:close/>
              </a:path>
              <a:path w="549275" h="114935">
                <a:moveTo>
                  <a:pt x="231965" y="77533"/>
                </a:moveTo>
                <a:lnTo>
                  <a:pt x="217995" y="77533"/>
                </a:lnTo>
                <a:lnTo>
                  <a:pt x="217995" y="98488"/>
                </a:lnTo>
                <a:lnTo>
                  <a:pt x="214782" y="101981"/>
                </a:lnTo>
                <a:lnTo>
                  <a:pt x="228344" y="101981"/>
                </a:lnTo>
                <a:lnTo>
                  <a:pt x="230609" y="96578"/>
                </a:lnTo>
                <a:lnTo>
                  <a:pt x="231965" y="82003"/>
                </a:lnTo>
                <a:lnTo>
                  <a:pt x="231965" y="77533"/>
                </a:lnTo>
                <a:close/>
              </a:path>
              <a:path w="549275" h="114935">
                <a:moveTo>
                  <a:pt x="228344" y="33528"/>
                </a:moveTo>
                <a:lnTo>
                  <a:pt x="214642" y="33528"/>
                </a:lnTo>
                <a:lnTo>
                  <a:pt x="217995" y="37020"/>
                </a:lnTo>
                <a:lnTo>
                  <a:pt x="217995" y="57975"/>
                </a:lnTo>
                <a:lnTo>
                  <a:pt x="231965" y="57975"/>
                </a:lnTo>
                <a:lnTo>
                  <a:pt x="231965" y="53505"/>
                </a:lnTo>
                <a:lnTo>
                  <a:pt x="230609" y="38930"/>
                </a:lnTo>
                <a:lnTo>
                  <a:pt x="228344" y="33528"/>
                </a:lnTo>
                <a:close/>
              </a:path>
              <a:path w="549275" h="114935">
                <a:moveTo>
                  <a:pt x="259219" y="34925"/>
                </a:moveTo>
                <a:lnTo>
                  <a:pt x="245249" y="34925"/>
                </a:lnTo>
                <a:lnTo>
                  <a:pt x="245249" y="82702"/>
                </a:lnTo>
                <a:lnTo>
                  <a:pt x="265925" y="113157"/>
                </a:lnTo>
                <a:lnTo>
                  <a:pt x="274586" y="113157"/>
                </a:lnTo>
                <a:lnTo>
                  <a:pt x="274586" y="100584"/>
                </a:lnTo>
                <a:lnTo>
                  <a:pt x="260057" y="100584"/>
                </a:lnTo>
                <a:lnTo>
                  <a:pt x="259219" y="94996"/>
                </a:lnTo>
                <a:lnTo>
                  <a:pt x="259219" y="34925"/>
                </a:lnTo>
                <a:close/>
              </a:path>
              <a:path w="549275" h="114935">
                <a:moveTo>
                  <a:pt x="261315" y="1397"/>
                </a:moveTo>
                <a:lnTo>
                  <a:pt x="247345" y="1397"/>
                </a:lnTo>
                <a:lnTo>
                  <a:pt x="247484" y="10756"/>
                </a:lnTo>
                <a:lnTo>
                  <a:pt x="243713" y="19977"/>
                </a:lnTo>
                <a:lnTo>
                  <a:pt x="235470" y="22352"/>
                </a:lnTo>
                <a:lnTo>
                  <a:pt x="235470" y="34925"/>
                </a:lnTo>
                <a:lnTo>
                  <a:pt x="274586" y="34925"/>
                </a:lnTo>
                <a:lnTo>
                  <a:pt x="274586" y="22352"/>
                </a:lnTo>
                <a:lnTo>
                  <a:pt x="250837" y="22352"/>
                </a:lnTo>
                <a:lnTo>
                  <a:pt x="256844" y="20535"/>
                </a:lnTo>
                <a:lnTo>
                  <a:pt x="261315" y="11595"/>
                </a:lnTo>
                <a:lnTo>
                  <a:pt x="261315" y="1397"/>
                </a:lnTo>
                <a:close/>
              </a:path>
              <a:path w="549275" h="114935">
                <a:moveTo>
                  <a:pt x="329768" y="20955"/>
                </a:moveTo>
                <a:lnTo>
                  <a:pt x="318817" y="22878"/>
                </a:lnTo>
                <a:lnTo>
                  <a:pt x="311205" y="28795"/>
                </a:lnTo>
                <a:lnTo>
                  <a:pt x="306763" y="38930"/>
                </a:lnTo>
                <a:lnTo>
                  <a:pt x="305320" y="53505"/>
                </a:lnTo>
                <a:lnTo>
                  <a:pt x="305320" y="82003"/>
                </a:lnTo>
                <a:lnTo>
                  <a:pt x="306763" y="96578"/>
                </a:lnTo>
                <a:lnTo>
                  <a:pt x="311205" y="106713"/>
                </a:lnTo>
                <a:lnTo>
                  <a:pt x="318817" y="112630"/>
                </a:lnTo>
                <a:lnTo>
                  <a:pt x="329768" y="114554"/>
                </a:lnTo>
                <a:lnTo>
                  <a:pt x="340632" y="112630"/>
                </a:lnTo>
                <a:lnTo>
                  <a:pt x="348051" y="106713"/>
                </a:lnTo>
                <a:lnTo>
                  <a:pt x="350035" y="101981"/>
                </a:lnTo>
                <a:lnTo>
                  <a:pt x="323062" y="101981"/>
                </a:lnTo>
                <a:lnTo>
                  <a:pt x="319290" y="98488"/>
                </a:lnTo>
                <a:lnTo>
                  <a:pt x="319290" y="37020"/>
                </a:lnTo>
                <a:lnTo>
                  <a:pt x="323062" y="33528"/>
                </a:lnTo>
                <a:lnTo>
                  <a:pt x="350035" y="33528"/>
                </a:lnTo>
                <a:lnTo>
                  <a:pt x="348051" y="28795"/>
                </a:lnTo>
                <a:lnTo>
                  <a:pt x="340632" y="22878"/>
                </a:lnTo>
                <a:lnTo>
                  <a:pt x="329768" y="20955"/>
                </a:lnTo>
                <a:close/>
              </a:path>
              <a:path w="549275" h="114935">
                <a:moveTo>
                  <a:pt x="353656" y="77533"/>
                </a:moveTo>
                <a:lnTo>
                  <a:pt x="339686" y="77533"/>
                </a:lnTo>
                <a:lnTo>
                  <a:pt x="339686" y="98488"/>
                </a:lnTo>
                <a:lnTo>
                  <a:pt x="336473" y="101981"/>
                </a:lnTo>
                <a:lnTo>
                  <a:pt x="350035" y="101981"/>
                </a:lnTo>
                <a:lnTo>
                  <a:pt x="352301" y="96578"/>
                </a:lnTo>
                <a:lnTo>
                  <a:pt x="353656" y="82003"/>
                </a:lnTo>
                <a:lnTo>
                  <a:pt x="353656" y="77533"/>
                </a:lnTo>
                <a:close/>
              </a:path>
              <a:path w="549275" h="114935">
                <a:moveTo>
                  <a:pt x="350035" y="33528"/>
                </a:moveTo>
                <a:lnTo>
                  <a:pt x="336334" y="33528"/>
                </a:lnTo>
                <a:lnTo>
                  <a:pt x="339686" y="37020"/>
                </a:lnTo>
                <a:lnTo>
                  <a:pt x="339686" y="57975"/>
                </a:lnTo>
                <a:lnTo>
                  <a:pt x="353656" y="57975"/>
                </a:lnTo>
                <a:lnTo>
                  <a:pt x="353656" y="53505"/>
                </a:lnTo>
                <a:lnTo>
                  <a:pt x="352301" y="38930"/>
                </a:lnTo>
                <a:lnTo>
                  <a:pt x="350035" y="33528"/>
                </a:lnTo>
                <a:close/>
              </a:path>
              <a:path w="549275" h="114935">
                <a:moveTo>
                  <a:pt x="374675" y="1397"/>
                </a:moveTo>
                <a:lnTo>
                  <a:pt x="360705" y="1397"/>
                </a:lnTo>
                <a:lnTo>
                  <a:pt x="360705" y="113157"/>
                </a:lnTo>
                <a:lnTo>
                  <a:pt x="374675" y="113157"/>
                </a:lnTo>
                <a:lnTo>
                  <a:pt x="374675" y="1397"/>
                </a:lnTo>
                <a:close/>
              </a:path>
              <a:path w="549275" h="114935">
                <a:moveTo>
                  <a:pt x="392899" y="0"/>
                </a:moveTo>
                <a:lnTo>
                  <a:pt x="384517" y="0"/>
                </a:lnTo>
                <a:lnTo>
                  <a:pt x="381025" y="3073"/>
                </a:lnTo>
                <a:lnTo>
                  <a:pt x="381025" y="10756"/>
                </a:lnTo>
                <a:lnTo>
                  <a:pt x="384517" y="13970"/>
                </a:lnTo>
                <a:lnTo>
                  <a:pt x="392899" y="13970"/>
                </a:lnTo>
                <a:lnTo>
                  <a:pt x="396392" y="10756"/>
                </a:lnTo>
                <a:lnTo>
                  <a:pt x="396392" y="3073"/>
                </a:lnTo>
                <a:lnTo>
                  <a:pt x="392899" y="0"/>
                </a:lnTo>
                <a:close/>
              </a:path>
              <a:path w="549275" h="114935">
                <a:moveTo>
                  <a:pt x="395693" y="22352"/>
                </a:moveTo>
                <a:lnTo>
                  <a:pt x="381723" y="22352"/>
                </a:lnTo>
                <a:lnTo>
                  <a:pt x="381723" y="113157"/>
                </a:lnTo>
                <a:lnTo>
                  <a:pt x="395693" y="113157"/>
                </a:lnTo>
                <a:lnTo>
                  <a:pt x="395693" y="22352"/>
                </a:lnTo>
                <a:close/>
              </a:path>
              <a:path w="549275" h="114935">
                <a:moveTo>
                  <a:pt x="427177" y="20955"/>
                </a:moveTo>
                <a:lnTo>
                  <a:pt x="416226" y="22878"/>
                </a:lnTo>
                <a:lnTo>
                  <a:pt x="408614" y="28795"/>
                </a:lnTo>
                <a:lnTo>
                  <a:pt x="404172" y="38930"/>
                </a:lnTo>
                <a:lnTo>
                  <a:pt x="402729" y="53505"/>
                </a:lnTo>
                <a:lnTo>
                  <a:pt x="402729" y="82003"/>
                </a:lnTo>
                <a:lnTo>
                  <a:pt x="404172" y="96578"/>
                </a:lnTo>
                <a:lnTo>
                  <a:pt x="408614" y="106713"/>
                </a:lnTo>
                <a:lnTo>
                  <a:pt x="416226" y="112630"/>
                </a:lnTo>
                <a:lnTo>
                  <a:pt x="427177" y="114554"/>
                </a:lnTo>
                <a:lnTo>
                  <a:pt x="438041" y="112630"/>
                </a:lnTo>
                <a:lnTo>
                  <a:pt x="445460" y="106713"/>
                </a:lnTo>
                <a:lnTo>
                  <a:pt x="447444" y="101981"/>
                </a:lnTo>
                <a:lnTo>
                  <a:pt x="420471" y="101981"/>
                </a:lnTo>
                <a:lnTo>
                  <a:pt x="416699" y="98488"/>
                </a:lnTo>
                <a:lnTo>
                  <a:pt x="416699" y="69850"/>
                </a:lnTo>
                <a:lnTo>
                  <a:pt x="451065" y="69850"/>
                </a:lnTo>
                <a:lnTo>
                  <a:pt x="451065" y="60071"/>
                </a:lnTo>
                <a:lnTo>
                  <a:pt x="416699" y="60071"/>
                </a:lnTo>
                <a:lnTo>
                  <a:pt x="416699" y="37020"/>
                </a:lnTo>
                <a:lnTo>
                  <a:pt x="420471" y="33528"/>
                </a:lnTo>
                <a:lnTo>
                  <a:pt x="447444" y="33528"/>
                </a:lnTo>
                <a:lnTo>
                  <a:pt x="445460" y="28795"/>
                </a:lnTo>
                <a:lnTo>
                  <a:pt x="438041" y="22878"/>
                </a:lnTo>
                <a:lnTo>
                  <a:pt x="427177" y="20955"/>
                </a:lnTo>
                <a:close/>
              </a:path>
              <a:path w="549275" h="114935">
                <a:moveTo>
                  <a:pt x="451065" y="77533"/>
                </a:moveTo>
                <a:lnTo>
                  <a:pt x="437095" y="77533"/>
                </a:lnTo>
                <a:lnTo>
                  <a:pt x="437095" y="98488"/>
                </a:lnTo>
                <a:lnTo>
                  <a:pt x="433882" y="101981"/>
                </a:lnTo>
                <a:lnTo>
                  <a:pt x="447444" y="101981"/>
                </a:lnTo>
                <a:lnTo>
                  <a:pt x="449710" y="96578"/>
                </a:lnTo>
                <a:lnTo>
                  <a:pt x="451065" y="82003"/>
                </a:lnTo>
                <a:lnTo>
                  <a:pt x="451065" y="77533"/>
                </a:lnTo>
                <a:close/>
              </a:path>
              <a:path w="549275" h="114935">
                <a:moveTo>
                  <a:pt x="447444" y="33528"/>
                </a:moveTo>
                <a:lnTo>
                  <a:pt x="433743" y="33528"/>
                </a:lnTo>
                <a:lnTo>
                  <a:pt x="437095" y="37020"/>
                </a:lnTo>
                <a:lnTo>
                  <a:pt x="437095" y="60071"/>
                </a:lnTo>
                <a:lnTo>
                  <a:pt x="451065" y="60071"/>
                </a:lnTo>
                <a:lnTo>
                  <a:pt x="451065" y="53505"/>
                </a:lnTo>
                <a:lnTo>
                  <a:pt x="449710" y="38930"/>
                </a:lnTo>
                <a:lnTo>
                  <a:pt x="447444" y="33528"/>
                </a:lnTo>
                <a:close/>
              </a:path>
              <a:path w="549275" h="114935">
                <a:moveTo>
                  <a:pt x="472084" y="22352"/>
                </a:moveTo>
                <a:lnTo>
                  <a:pt x="458114" y="22352"/>
                </a:lnTo>
                <a:lnTo>
                  <a:pt x="458114" y="113157"/>
                </a:lnTo>
                <a:lnTo>
                  <a:pt x="472084" y="113157"/>
                </a:lnTo>
                <a:lnTo>
                  <a:pt x="472084" y="39814"/>
                </a:lnTo>
                <a:lnTo>
                  <a:pt x="475297" y="33528"/>
                </a:lnTo>
                <a:lnTo>
                  <a:pt x="504536" y="33528"/>
                </a:lnTo>
                <a:lnTo>
                  <a:pt x="504209" y="32550"/>
                </a:lnTo>
                <a:lnTo>
                  <a:pt x="472084" y="32550"/>
                </a:lnTo>
                <a:lnTo>
                  <a:pt x="472084" y="22352"/>
                </a:lnTo>
                <a:close/>
              </a:path>
              <a:path w="549275" h="114935">
                <a:moveTo>
                  <a:pt x="504536" y="33528"/>
                </a:moveTo>
                <a:lnTo>
                  <a:pt x="489966" y="33528"/>
                </a:lnTo>
                <a:lnTo>
                  <a:pt x="492480" y="38417"/>
                </a:lnTo>
                <a:lnTo>
                  <a:pt x="492480" y="113157"/>
                </a:lnTo>
                <a:lnTo>
                  <a:pt x="506450" y="113157"/>
                </a:lnTo>
                <a:lnTo>
                  <a:pt x="506450" y="49314"/>
                </a:lnTo>
                <a:lnTo>
                  <a:pt x="505551" y="36573"/>
                </a:lnTo>
                <a:lnTo>
                  <a:pt x="504536" y="33528"/>
                </a:lnTo>
                <a:close/>
              </a:path>
              <a:path w="549275" h="114935">
                <a:moveTo>
                  <a:pt x="489127" y="20955"/>
                </a:moveTo>
                <a:lnTo>
                  <a:pt x="479209" y="20955"/>
                </a:lnTo>
                <a:lnTo>
                  <a:pt x="474319" y="27520"/>
                </a:lnTo>
                <a:lnTo>
                  <a:pt x="472084" y="32550"/>
                </a:lnTo>
                <a:lnTo>
                  <a:pt x="504209" y="32550"/>
                </a:lnTo>
                <a:lnTo>
                  <a:pt x="502608" y="27747"/>
                </a:lnTo>
                <a:lnTo>
                  <a:pt x="497256" y="22616"/>
                </a:lnTo>
                <a:lnTo>
                  <a:pt x="489127" y="20955"/>
                </a:lnTo>
                <a:close/>
              </a:path>
              <a:path w="549275" h="114935">
                <a:moveTo>
                  <a:pt x="533704" y="34925"/>
                </a:moveTo>
                <a:lnTo>
                  <a:pt x="519734" y="34925"/>
                </a:lnTo>
                <a:lnTo>
                  <a:pt x="519734" y="82702"/>
                </a:lnTo>
                <a:lnTo>
                  <a:pt x="540410" y="113157"/>
                </a:lnTo>
                <a:lnTo>
                  <a:pt x="549071" y="113157"/>
                </a:lnTo>
                <a:lnTo>
                  <a:pt x="549071" y="100584"/>
                </a:lnTo>
                <a:lnTo>
                  <a:pt x="534543" y="100584"/>
                </a:lnTo>
                <a:lnTo>
                  <a:pt x="533704" y="94996"/>
                </a:lnTo>
                <a:lnTo>
                  <a:pt x="533704" y="34925"/>
                </a:lnTo>
                <a:close/>
              </a:path>
              <a:path w="549275" h="114935">
                <a:moveTo>
                  <a:pt x="535800" y="1397"/>
                </a:moveTo>
                <a:lnTo>
                  <a:pt x="521830" y="1397"/>
                </a:lnTo>
                <a:lnTo>
                  <a:pt x="521970" y="10756"/>
                </a:lnTo>
                <a:lnTo>
                  <a:pt x="518198" y="19977"/>
                </a:lnTo>
                <a:lnTo>
                  <a:pt x="509955" y="22352"/>
                </a:lnTo>
                <a:lnTo>
                  <a:pt x="509955" y="34925"/>
                </a:lnTo>
                <a:lnTo>
                  <a:pt x="549071" y="34925"/>
                </a:lnTo>
                <a:lnTo>
                  <a:pt x="549071" y="22352"/>
                </a:lnTo>
                <a:lnTo>
                  <a:pt x="525322" y="22352"/>
                </a:lnTo>
                <a:lnTo>
                  <a:pt x="531329" y="20535"/>
                </a:lnTo>
                <a:lnTo>
                  <a:pt x="535800" y="11595"/>
                </a:lnTo>
                <a:lnTo>
                  <a:pt x="535800" y="1397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2" name="object 122" descr=""/>
          <p:cNvGrpSpPr/>
          <p:nvPr/>
        </p:nvGrpSpPr>
        <p:grpSpPr>
          <a:xfrm>
            <a:off x="9884932" y="2877120"/>
            <a:ext cx="527685" cy="179705"/>
            <a:chOff x="9884932" y="2877120"/>
            <a:chExt cx="527685" cy="179705"/>
          </a:xfrm>
        </p:grpSpPr>
        <p:pic>
          <p:nvPicPr>
            <p:cNvPr id="123" name="object 1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84932" y="2877120"/>
              <a:ext cx="158724" cy="102552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9977879" y="2891357"/>
              <a:ext cx="434340" cy="165735"/>
            </a:xfrm>
            <a:custGeom>
              <a:avLst/>
              <a:gdLst/>
              <a:ahLst/>
              <a:cxnLst/>
              <a:rect l="l" t="t" r="r" b="b"/>
              <a:pathLst>
                <a:path w="434340" h="165735">
                  <a:moveTo>
                    <a:pt x="290677" y="0"/>
                  </a:moveTo>
                  <a:lnTo>
                    <a:pt x="239064" y="4505"/>
                  </a:lnTo>
                  <a:lnTo>
                    <a:pt x="191889" y="16747"/>
                  </a:lnTo>
                  <a:lnTo>
                    <a:pt x="149373" y="34811"/>
                  </a:lnTo>
                  <a:lnTo>
                    <a:pt x="111736" y="56782"/>
                  </a:lnTo>
                  <a:lnTo>
                    <a:pt x="79197" y="80746"/>
                  </a:lnTo>
                  <a:lnTo>
                    <a:pt x="36911" y="119927"/>
                  </a:lnTo>
                  <a:lnTo>
                    <a:pt x="4891" y="157673"/>
                  </a:lnTo>
                  <a:lnTo>
                    <a:pt x="0" y="164566"/>
                  </a:lnTo>
                  <a:lnTo>
                    <a:pt x="761" y="164846"/>
                  </a:lnTo>
                  <a:lnTo>
                    <a:pt x="1346" y="165138"/>
                  </a:lnTo>
                  <a:lnTo>
                    <a:pt x="42973" y="126896"/>
                  </a:lnTo>
                  <a:lnTo>
                    <a:pt x="79006" y="99085"/>
                  </a:lnTo>
                  <a:lnTo>
                    <a:pt x="170145" y="48270"/>
                  </a:lnTo>
                  <a:lnTo>
                    <a:pt x="232568" y="28890"/>
                  </a:lnTo>
                  <a:lnTo>
                    <a:pt x="275970" y="22167"/>
                  </a:lnTo>
                  <a:lnTo>
                    <a:pt x="291944" y="21425"/>
                  </a:lnTo>
                  <a:lnTo>
                    <a:pt x="385634" y="21425"/>
                  </a:lnTo>
                  <a:lnTo>
                    <a:pt x="340987" y="6707"/>
                  </a:lnTo>
                  <a:lnTo>
                    <a:pt x="305281" y="972"/>
                  </a:lnTo>
                  <a:lnTo>
                    <a:pt x="290677" y="0"/>
                  </a:lnTo>
                  <a:close/>
                </a:path>
                <a:path w="434340" h="165735">
                  <a:moveTo>
                    <a:pt x="112407" y="92036"/>
                  </a:moveTo>
                  <a:lnTo>
                    <a:pt x="93967" y="104051"/>
                  </a:lnTo>
                  <a:lnTo>
                    <a:pt x="157077" y="119651"/>
                  </a:lnTo>
                  <a:lnTo>
                    <a:pt x="209056" y="126595"/>
                  </a:lnTo>
                  <a:lnTo>
                    <a:pt x="244330" y="128273"/>
                  </a:lnTo>
                  <a:lnTo>
                    <a:pt x="257327" y="128079"/>
                  </a:lnTo>
                  <a:lnTo>
                    <a:pt x="325986" y="120924"/>
                  </a:lnTo>
                  <a:lnTo>
                    <a:pt x="344583" y="114846"/>
                  </a:lnTo>
                  <a:lnTo>
                    <a:pt x="256578" y="114846"/>
                  </a:lnTo>
                  <a:lnTo>
                    <a:pt x="218503" y="113184"/>
                  </a:lnTo>
                  <a:lnTo>
                    <a:pt x="181644" y="108513"/>
                  </a:lnTo>
                  <a:lnTo>
                    <a:pt x="146210" y="101306"/>
                  </a:lnTo>
                  <a:lnTo>
                    <a:pt x="112407" y="92036"/>
                  </a:lnTo>
                  <a:close/>
                </a:path>
                <a:path w="434340" h="165735">
                  <a:moveTo>
                    <a:pt x="385634" y="21425"/>
                  </a:moveTo>
                  <a:lnTo>
                    <a:pt x="292350" y="21425"/>
                  </a:lnTo>
                  <a:lnTo>
                    <a:pt x="341726" y="27549"/>
                  </a:lnTo>
                  <a:lnTo>
                    <a:pt x="381465" y="41052"/>
                  </a:lnTo>
                  <a:lnTo>
                    <a:pt x="407909" y="54555"/>
                  </a:lnTo>
                  <a:lnTo>
                    <a:pt x="417512" y="60693"/>
                  </a:lnTo>
                  <a:lnTo>
                    <a:pt x="414477" y="63779"/>
                  </a:lnTo>
                  <a:lnTo>
                    <a:pt x="360605" y="95858"/>
                  </a:lnTo>
                  <a:lnTo>
                    <a:pt x="311216" y="109331"/>
                  </a:lnTo>
                  <a:lnTo>
                    <a:pt x="272338" y="114198"/>
                  </a:lnTo>
                  <a:lnTo>
                    <a:pt x="256578" y="114846"/>
                  </a:lnTo>
                  <a:lnTo>
                    <a:pt x="344583" y="114846"/>
                  </a:lnTo>
                  <a:lnTo>
                    <a:pt x="409374" y="86074"/>
                  </a:lnTo>
                  <a:lnTo>
                    <a:pt x="427545" y="71323"/>
                  </a:lnTo>
                  <a:lnTo>
                    <a:pt x="433463" y="65379"/>
                  </a:lnTo>
                  <a:lnTo>
                    <a:pt x="434111" y="61709"/>
                  </a:lnTo>
                  <a:lnTo>
                    <a:pt x="434174" y="55511"/>
                  </a:lnTo>
                  <a:lnTo>
                    <a:pt x="427231" y="49465"/>
                  </a:lnTo>
                  <a:lnTo>
                    <a:pt x="385634" y="21425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 descr=""/>
          <p:cNvSpPr/>
          <p:nvPr/>
        </p:nvSpPr>
        <p:spPr>
          <a:xfrm>
            <a:off x="9712744" y="3072929"/>
            <a:ext cx="903605" cy="255904"/>
          </a:xfrm>
          <a:custGeom>
            <a:avLst/>
            <a:gdLst/>
            <a:ahLst/>
            <a:cxnLst/>
            <a:rect l="l" t="t" r="r" b="b"/>
            <a:pathLst>
              <a:path w="903604" h="255904">
                <a:moveTo>
                  <a:pt x="176403" y="241668"/>
                </a:moveTo>
                <a:lnTo>
                  <a:pt x="173507" y="239458"/>
                </a:lnTo>
                <a:lnTo>
                  <a:pt x="169151" y="237782"/>
                </a:lnTo>
                <a:lnTo>
                  <a:pt x="164820" y="236105"/>
                </a:lnTo>
                <a:lnTo>
                  <a:pt x="163715" y="234594"/>
                </a:lnTo>
                <a:lnTo>
                  <a:pt x="163715" y="229387"/>
                </a:lnTo>
                <a:lnTo>
                  <a:pt x="165519" y="227444"/>
                </a:lnTo>
                <a:lnTo>
                  <a:pt x="170256" y="227444"/>
                </a:lnTo>
                <a:lnTo>
                  <a:pt x="171932" y="228231"/>
                </a:lnTo>
                <a:lnTo>
                  <a:pt x="173736" y="229958"/>
                </a:lnTo>
                <a:lnTo>
                  <a:pt x="175653" y="227850"/>
                </a:lnTo>
                <a:lnTo>
                  <a:pt x="173634" y="225640"/>
                </a:lnTo>
                <a:lnTo>
                  <a:pt x="171310" y="224409"/>
                </a:lnTo>
                <a:lnTo>
                  <a:pt x="163309" y="224409"/>
                </a:lnTo>
                <a:lnTo>
                  <a:pt x="159969" y="227850"/>
                </a:lnTo>
                <a:lnTo>
                  <a:pt x="159969" y="236512"/>
                </a:lnTo>
                <a:lnTo>
                  <a:pt x="162204" y="238899"/>
                </a:lnTo>
                <a:lnTo>
                  <a:pt x="171424" y="242392"/>
                </a:lnTo>
                <a:lnTo>
                  <a:pt x="172567" y="244017"/>
                </a:lnTo>
                <a:lnTo>
                  <a:pt x="172567" y="250520"/>
                </a:lnTo>
                <a:lnTo>
                  <a:pt x="170497" y="252730"/>
                </a:lnTo>
                <a:lnTo>
                  <a:pt x="164706" y="252730"/>
                </a:lnTo>
                <a:lnTo>
                  <a:pt x="162763" y="251548"/>
                </a:lnTo>
                <a:lnTo>
                  <a:pt x="160921" y="249821"/>
                </a:lnTo>
                <a:lnTo>
                  <a:pt x="158940" y="251904"/>
                </a:lnTo>
                <a:lnTo>
                  <a:pt x="161099" y="254330"/>
                </a:lnTo>
                <a:lnTo>
                  <a:pt x="163741" y="255841"/>
                </a:lnTo>
                <a:lnTo>
                  <a:pt x="172961" y="255841"/>
                </a:lnTo>
                <a:lnTo>
                  <a:pt x="176403" y="251726"/>
                </a:lnTo>
                <a:lnTo>
                  <a:pt x="176403" y="241668"/>
                </a:lnTo>
                <a:close/>
              </a:path>
              <a:path w="903604" h="255904">
                <a:moveTo>
                  <a:pt x="207251" y="224866"/>
                </a:moveTo>
                <a:lnTo>
                  <a:pt x="203555" y="224866"/>
                </a:lnTo>
                <a:lnTo>
                  <a:pt x="203555" y="246862"/>
                </a:lnTo>
                <a:lnTo>
                  <a:pt x="203555" y="250520"/>
                </a:lnTo>
                <a:lnTo>
                  <a:pt x="201980" y="252653"/>
                </a:lnTo>
                <a:lnTo>
                  <a:pt x="194945" y="252653"/>
                </a:lnTo>
                <a:lnTo>
                  <a:pt x="193370" y="250571"/>
                </a:lnTo>
                <a:lnTo>
                  <a:pt x="193370" y="224866"/>
                </a:lnTo>
                <a:lnTo>
                  <a:pt x="189725" y="224866"/>
                </a:lnTo>
                <a:lnTo>
                  <a:pt x="189725" y="251879"/>
                </a:lnTo>
                <a:lnTo>
                  <a:pt x="192620" y="255765"/>
                </a:lnTo>
                <a:lnTo>
                  <a:pt x="204304" y="255765"/>
                </a:lnTo>
                <a:lnTo>
                  <a:pt x="207251" y="251879"/>
                </a:lnTo>
                <a:lnTo>
                  <a:pt x="207251" y="224866"/>
                </a:lnTo>
                <a:close/>
              </a:path>
              <a:path w="903604" h="255904">
                <a:moveTo>
                  <a:pt x="212928" y="26797"/>
                </a:moveTo>
                <a:lnTo>
                  <a:pt x="212356" y="26797"/>
                </a:lnTo>
                <a:lnTo>
                  <a:pt x="208622" y="26962"/>
                </a:lnTo>
                <a:lnTo>
                  <a:pt x="204685" y="27813"/>
                </a:lnTo>
                <a:lnTo>
                  <a:pt x="196697" y="29146"/>
                </a:lnTo>
                <a:lnTo>
                  <a:pt x="186905" y="33477"/>
                </a:lnTo>
                <a:lnTo>
                  <a:pt x="182003" y="36626"/>
                </a:lnTo>
                <a:lnTo>
                  <a:pt x="179628" y="35344"/>
                </a:lnTo>
                <a:lnTo>
                  <a:pt x="179628" y="38176"/>
                </a:lnTo>
                <a:lnTo>
                  <a:pt x="163728" y="48983"/>
                </a:lnTo>
                <a:lnTo>
                  <a:pt x="146710" y="63309"/>
                </a:lnTo>
                <a:lnTo>
                  <a:pt x="129540" y="79730"/>
                </a:lnTo>
                <a:lnTo>
                  <a:pt x="113195" y="96850"/>
                </a:lnTo>
                <a:lnTo>
                  <a:pt x="92189" y="118618"/>
                </a:lnTo>
                <a:lnTo>
                  <a:pt x="56045" y="146418"/>
                </a:lnTo>
                <a:lnTo>
                  <a:pt x="31521" y="153339"/>
                </a:lnTo>
                <a:lnTo>
                  <a:pt x="27597" y="152349"/>
                </a:lnTo>
                <a:lnTo>
                  <a:pt x="27482" y="151790"/>
                </a:lnTo>
                <a:lnTo>
                  <a:pt x="26619" y="147040"/>
                </a:lnTo>
                <a:lnTo>
                  <a:pt x="26619" y="136817"/>
                </a:lnTo>
                <a:lnTo>
                  <a:pt x="47891" y="83261"/>
                </a:lnTo>
                <a:lnTo>
                  <a:pt x="79730" y="52019"/>
                </a:lnTo>
                <a:lnTo>
                  <a:pt x="119964" y="32550"/>
                </a:lnTo>
                <a:lnTo>
                  <a:pt x="119722" y="32550"/>
                </a:lnTo>
                <a:lnTo>
                  <a:pt x="144056" y="29730"/>
                </a:lnTo>
                <a:lnTo>
                  <a:pt x="144335" y="29730"/>
                </a:lnTo>
                <a:lnTo>
                  <a:pt x="155740" y="30568"/>
                </a:lnTo>
                <a:lnTo>
                  <a:pt x="165938" y="32550"/>
                </a:lnTo>
                <a:lnTo>
                  <a:pt x="174117" y="35229"/>
                </a:lnTo>
                <a:lnTo>
                  <a:pt x="179628" y="38176"/>
                </a:lnTo>
                <a:lnTo>
                  <a:pt x="179628" y="35344"/>
                </a:lnTo>
                <a:lnTo>
                  <a:pt x="144183" y="26797"/>
                </a:lnTo>
                <a:lnTo>
                  <a:pt x="118414" y="28486"/>
                </a:lnTo>
                <a:lnTo>
                  <a:pt x="73710" y="45351"/>
                </a:lnTo>
                <a:lnTo>
                  <a:pt x="41427" y="76873"/>
                </a:lnTo>
                <a:lnTo>
                  <a:pt x="25019" y="116014"/>
                </a:lnTo>
                <a:lnTo>
                  <a:pt x="23012" y="143129"/>
                </a:lnTo>
                <a:lnTo>
                  <a:pt x="23202" y="145338"/>
                </a:lnTo>
                <a:lnTo>
                  <a:pt x="23291" y="146418"/>
                </a:lnTo>
                <a:lnTo>
                  <a:pt x="23368" y="147040"/>
                </a:lnTo>
                <a:lnTo>
                  <a:pt x="23850" y="150215"/>
                </a:lnTo>
                <a:lnTo>
                  <a:pt x="23977" y="151003"/>
                </a:lnTo>
                <a:lnTo>
                  <a:pt x="24104" y="151790"/>
                </a:lnTo>
                <a:lnTo>
                  <a:pt x="20777" y="151193"/>
                </a:lnTo>
                <a:lnTo>
                  <a:pt x="15684" y="150609"/>
                </a:lnTo>
                <a:lnTo>
                  <a:pt x="11963" y="151003"/>
                </a:lnTo>
                <a:lnTo>
                  <a:pt x="7264" y="151409"/>
                </a:lnTo>
                <a:lnTo>
                  <a:pt x="596" y="152971"/>
                </a:lnTo>
                <a:lnTo>
                  <a:pt x="330" y="155498"/>
                </a:lnTo>
                <a:lnTo>
                  <a:pt x="203" y="156679"/>
                </a:lnTo>
                <a:lnTo>
                  <a:pt x="127" y="157695"/>
                </a:lnTo>
                <a:lnTo>
                  <a:pt x="0" y="159270"/>
                </a:lnTo>
                <a:lnTo>
                  <a:pt x="3733" y="160058"/>
                </a:lnTo>
                <a:lnTo>
                  <a:pt x="12928" y="160058"/>
                </a:lnTo>
                <a:lnTo>
                  <a:pt x="21158" y="158686"/>
                </a:lnTo>
                <a:lnTo>
                  <a:pt x="25463" y="157695"/>
                </a:lnTo>
                <a:lnTo>
                  <a:pt x="32092" y="172542"/>
                </a:lnTo>
                <a:lnTo>
                  <a:pt x="42164" y="182689"/>
                </a:lnTo>
                <a:lnTo>
                  <a:pt x="43243" y="183680"/>
                </a:lnTo>
                <a:lnTo>
                  <a:pt x="57835" y="190284"/>
                </a:lnTo>
                <a:lnTo>
                  <a:pt x="75806" y="191947"/>
                </a:lnTo>
                <a:lnTo>
                  <a:pt x="82880" y="191058"/>
                </a:lnTo>
                <a:lnTo>
                  <a:pt x="89598" y="189166"/>
                </a:lnTo>
                <a:lnTo>
                  <a:pt x="95643" y="186588"/>
                </a:lnTo>
                <a:lnTo>
                  <a:pt x="100304" y="183680"/>
                </a:lnTo>
                <a:lnTo>
                  <a:pt x="101676" y="182689"/>
                </a:lnTo>
                <a:lnTo>
                  <a:pt x="103047" y="180924"/>
                </a:lnTo>
                <a:lnTo>
                  <a:pt x="102069" y="180124"/>
                </a:lnTo>
                <a:lnTo>
                  <a:pt x="101676" y="179730"/>
                </a:lnTo>
                <a:lnTo>
                  <a:pt x="100088" y="180924"/>
                </a:lnTo>
                <a:lnTo>
                  <a:pt x="94627" y="184848"/>
                </a:lnTo>
                <a:lnTo>
                  <a:pt x="84416" y="188785"/>
                </a:lnTo>
                <a:lnTo>
                  <a:pt x="75996" y="189166"/>
                </a:lnTo>
                <a:lnTo>
                  <a:pt x="59651" y="187706"/>
                </a:lnTo>
                <a:lnTo>
                  <a:pt x="28867" y="157695"/>
                </a:lnTo>
                <a:lnTo>
                  <a:pt x="28587" y="157086"/>
                </a:lnTo>
                <a:lnTo>
                  <a:pt x="31915" y="157480"/>
                </a:lnTo>
                <a:lnTo>
                  <a:pt x="35509" y="158686"/>
                </a:lnTo>
                <a:lnTo>
                  <a:pt x="39370" y="159448"/>
                </a:lnTo>
                <a:lnTo>
                  <a:pt x="50647" y="161798"/>
                </a:lnTo>
                <a:lnTo>
                  <a:pt x="62204" y="163614"/>
                </a:lnTo>
                <a:lnTo>
                  <a:pt x="74980" y="164744"/>
                </a:lnTo>
                <a:lnTo>
                  <a:pt x="89319" y="164973"/>
                </a:lnTo>
                <a:lnTo>
                  <a:pt x="115354" y="163347"/>
                </a:lnTo>
                <a:lnTo>
                  <a:pt x="122961" y="161798"/>
                </a:lnTo>
                <a:lnTo>
                  <a:pt x="138252" y="158686"/>
                </a:lnTo>
                <a:lnTo>
                  <a:pt x="138391" y="158686"/>
                </a:lnTo>
                <a:lnTo>
                  <a:pt x="156933" y="150215"/>
                </a:lnTo>
                <a:lnTo>
                  <a:pt x="168871" y="137414"/>
                </a:lnTo>
                <a:lnTo>
                  <a:pt x="171348" y="126682"/>
                </a:lnTo>
                <a:lnTo>
                  <a:pt x="171450" y="126212"/>
                </a:lnTo>
                <a:lnTo>
                  <a:pt x="168325" y="115227"/>
                </a:lnTo>
                <a:lnTo>
                  <a:pt x="160705" y="105194"/>
                </a:lnTo>
                <a:lnTo>
                  <a:pt x="155371" y="101092"/>
                </a:lnTo>
                <a:lnTo>
                  <a:pt x="155371" y="112318"/>
                </a:lnTo>
                <a:lnTo>
                  <a:pt x="154813" y="123190"/>
                </a:lnTo>
                <a:lnTo>
                  <a:pt x="126860" y="154012"/>
                </a:lnTo>
                <a:lnTo>
                  <a:pt x="90309" y="161798"/>
                </a:lnTo>
                <a:lnTo>
                  <a:pt x="75692" y="161582"/>
                </a:lnTo>
                <a:lnTo>
                  <a:pt x="63322" y="160655"/>
                </a:lnTo>
                <a:lnTo>
                  <a:pt x="51904" y="159016"/>
                </a:lnTo>
                <a:lnTo>
                  <a:pt x="42202" y="157086"/>
                </a:lnTo>
                <a:lnTo>
                  <a:pt x="40157" y="156679"/>
                </a:lnTo>
                <a:lnTo>
                  <a:pt x="38392" y="156095"/>
                </a:lnTo>
                <a:lnTo>
                  <a:pt x="36436" y="155905"/>
                </a:lnTo>
                <a:lnTo>
                  <a:pt x="34671" y="155498"/>
                </a:lnTo>
                <a:lnTo>
                  <a:pt x="46456" y="153339"/>
                </a:lnTo>
                <a:lnTo>
                  <a:pt x="54203" y="151930"/>
                </a:lnTo>
                <a:lnTo>
                  <a:pt x="77406" y="143129"/>
                </a:lnTo>
                <a:lnTo>
                  <a:pt x="103568" y="126682"/>
                </a:lnTo>
                <a:lnTo>
                  <a:pt x="132041" y="100177"/>
                </a:lnTo>
                <a:lnTo>
                  <a:pt x="132816" y="99187"/>
                </a:lnTo>
                <a:lnTo>
                  <a:pt x="136359" y="95250"/>
                </a:lnTo>
                <a:lnTo>
                  <a:pt x="137325" y="93878"/>
                </a:lnTo>
                <a:lnTo>
                  <a:pt x="137325" y="94869"/>
                </a:lnTo>
                <a:lnTo>
                  <a:pt x="137083" y="94869"/>
                </a:lnTo>
                <a:lnTo>
                  <a:pt x="137325" y="95072"/>
                </a:lnTo>
                <a:lnTo>
                  <a:pt x="137553" y="95250"/>
                </a:lnTo>
                <a:lnTo>
                  <a:pt x="138315" y="95846"/>
                </a:lnTo>
                <a:lnTo>
                  <a:pt x="139674" y="96634"/>
                </a:lnTo>
                <a:lnTo>
                  <a:pt x="141046" y="97028"/>
                </a:lnTo>
                <a:lnTo>
                  <a:pt x="143002" y="97218"/>
                </a:lnTo>
                <a:lnTo>
                  <a:pt x="144373" y="97028"/>
                </a:lnTo>
                <a:lnTo>
                  <a:pt x="151841" y="103098"/>
                </a:lnTo>
                <a:lnTo>
                  <a:pt x="155371" y="112318"/>
                </a:lnTo>
                <a:lnTo>
                  <a:pt x="155371" y="101092"/>
                </a:lnTo>
                <a:lnTo>
                  <a:pt x="150101" y="97028"/>
                </a:lnTo>
                <a:lnTo>
                  <a:pt x="149872" y="96850"/>
                </a:lnTo>
                <a:lnTo>
                  <a:pt x="165239" y="95250"/>
                </a:lnTo>
                <a:lnTo>
                  <a:pt x="165925" y="95250"/>
                </a:lnTo>
                <a:lnTo>
                  <a:pt x="167335" y="94869"/>
                </a:lnTo>
                <a:lnTo>
                  <a:pt x="201752" y="66751"/>
                </a:lnTo>
                <a:lnTo>
                  <a:pt x="201803" y="66560"/>
                </a:lnTo>
                <a:lnTo>
                  <a:pt x="199694" y="56032"/>
                </a:lnTo>
                <a:lnTo>
                  <a:pt x="193878" y="46723"/>
                </a:lnTo>
                <a:lnTo>
                  <a:pt x="188823" y="42189"/>
                </a:lnTo>
                <a:lnTo>
                  <a:pt x="188823" y="52882"/>
                </a:lnTo>
                <a:lnTo>
                  <a:pt x="187883" y="62217"/>
                </a:lnTo>
                <a:lnTo>
                  <a:pt x="156705" y="93002"/>
                </a:lnTo>
                <a:lnTo>
                  <a:pt x="147129" y="94869"/>
                </a:lnTo>
                <a:lnTo>
                  <a:pt x="145643" y="93878"/>
                </a:lnTo>
                <a:lnTo>
                  <a:pt x="145364" y="93687"/>
                </a:lnTo>
                <a:lnTo>
                  <a:pt x="143979" y="93002"/>
                </a:lnTo>
                <a:lnTo>
                  <a:pt x="142621" y="92506"/>
                </a:lnTo>
                <a:lnTo>
                  <a:pt x="141643" y="92100"/>
                </a:lnTo>
                <a:lnTo>
                  <a:pt x="140855" y="91909"/>
                </a:lnTo>
                <a:lnTo>
                  <a:pt x="140081" y="91719"/>
                </a:lnTo>
                <a:lnTo>
                  <a:pt x="139090" y="91909"/>
                </a:lnTo>
                <a:lnTo>
                  <a:pt x="158673" y="66751"/>
                </a:lnTo>
                <a:lnTo>
                  <a:pt x="170268" y="53416"/>
                </a:lnTo>
                <a:lnTo>
                  <a:pt x="183553" y="41135"/>
                </a:lnTo>
                <a:lnTo>
                  <a:pt x="186791" y="45796"/>
                </a:lnTo>
                <a:lnTo>
                  <a:pt x="188823" y="52882"/>
                </a:lnTo>
                <a:lnTo>
                  <a:pt x="188823" y="42189"/>
                </a:lnTo>
                <a:lnTo>
                  <a:pt x="187655" y="41135"/>
                </a:lnTo>
                <a:lnTo>
                  <a:pt x="185915" y="39573"/>
                </a:lnTo>
                <a:lnTo>
                  <a:pt x="189636" y="36817"/>
                </a:lnTo>
                <a:lnTo>
                  <a:pt x="189966" y="36626"/>
                </a:lnTo>
                <a:lnTo>
                  <a:pt x="199237" y="31305"/>
                </a:lnTo>
                <a:lnTo>
                  <a:pt x="206286" y="29730"/>
                </a:lnTo>
                <a:lnTo>
                  <a:pt x="210388" y="28740"/>
                </a:lnTo>
                <a:lnTo>
                  <a:pt x="212750" y="29146"/>
                </a:lnTo>
                <a:lnTo>
                  <a:pt x="212750" y="28740"/>
                </a:lnTo>
                <a:lnTo>
                  <a:pt x="212788" y="27813"/>
                </a:lnTo>
                <a:lnTo>
                  <a:pt x="212915" y="26962"/>
                </a:lnTo>
                <a:lnTo>
                  <a:pt x="212928" y="26797"/>
                </a:lnTo>
                <a:close/>
              </a:path>
              <a:path w="903604" h="255904">
                <a:moveTo>
                  <a:pt x="236969" y="241668"/>
                </a:moveTo>
                <a:lnTo>
                  <a:pt x="234073" y="239458"/>
                </a:lnTo>
                <a:lnTo>
                  <a:pt x="229717" y="237782"/>
                </a:lnTo>
                <a:lnTo>
                  <a:pt x="225386" y="236105"/>
                </a:lnTo>
                <a:lnTo>
                  <a:pt x="224282" y="234594"/>
                </a:lnTo>
                <a:lnTo>
                  <a:pt x="224282" y="229387"/>
                </a:lnTo>
                <a:lnTo>
                  <a:pt x="226085" y="227444"/>
                </a:lnTo>
                <a:lnTo>
                  <a:pt x="230822" y="227444"/>
                </a:lnTo>
                <a:lnTo>
                  <a:pt x="232498" y="228231"/>
                </a:lnTo>
                <a:lnTo>
                  <a:pt x="234302" y="229958"/>
                </a:lnTo>
                <a:lnTo>
                  <a:pt x="236220" y="227850"/>
                </a:lnTo>
                <a:lnTo>
                  <a:pt x="234200" y="225640"/>
                </a:lnTo>
                <a:lnTo>
                  <a:pt x="231876" y="224409"/>
                </a:lnTo>
                <a:lnTo>
                  <a:pt x="223875" y="224409"/>
                </a:lnTo>
                <a:lnTo>
                  <a:pt x="220535" y="227850"/>
                </a:lnTo>
                <a:lnTo>
                  <a:pt x="220535" y="236512"/>
                </a:lnTo>
                <a:lnTo>
                  <a:pt x="222770" y="238899"/>
                </a:lnTo>
                <a:lnTo>
                  <a:pt x="231990" y="242392"/>
                </a:lnTo>
                <a:lnTo>
                  <a:pt x="233133" y="244017"/>
                </a:lnTo>
                <a:lnTo>
                  <a:pt x="233133" y="250520"/>
                </a:lnTo>
                <a:lnTo>
                  <a:pt x="231063" y="252730"/>
                </a:lnTo>
                <a:lnTo>
                  <a:pt x="225272" y="252730"/>
                </a:lnTo>
                <a:lnTo>
                  <a:pt x="223329" y="251548"/>
                </a:lnTo>
                <a:lnTo>
                  <a:pt x="221488" y="249821"/>
                </a:lnTo>
                <a:lnTo>
                  <a:pt x="219506" y="251904"/>
                </a:lnTo>
                <a:lnTo>
                  <a:pt x="221665" y="254330"/>
                </a:lnTo>
                <a:lnTo>
                  <a:pt x="224307" y="255841"/>
                </a:lnTo>
                <a:lnTo>
                  <a:pt x="233527" y="255841"/>
                </a:lnTo>
                <a:lnTo>
                  <a:pt x="236969" y="251726"/>
                </a:lnTo>
                <a:lnTo>
                  <a:pt x="236969" y="241668"/>
                </a:lnTo>
                <a:close/>
              </a:path>
              <a:path w="903604" h="255904">
                <a:moveTo>
                  <a:pt x="264668" y="224866"/>
                </a:moveTo>
                <a:lnTo>
                  <a:pt x="246773" y="224866"/>
                </a:lnTo>
                <a:lnTo>
                  <a:pt x="246773" y="227952"/>
                </a:lnTo>
                <a:lnTo>
                  <a:pt x="253758" y="227952"/>
                </a:lnTo>
                <a:lnTo>
                  <a:pt x="253758" y="255257"/>
                </a:lnTo>
                <a:lnTo>
                  <a:pt x="257403" y="255257"/>
                </a:lnTo>
                <a:lnTo>
                  <a:pt x="257403" y="227952"/>
                </a:lnTo>
                <a:lnTo>
                  <a:pt x="264223" y="227952"/>
                </a:lnTo>
                <a:lnTo>
                  <a:pt x="264668" y="224866"/>
                </a:lnTo>
                <a:close/>
              </a:path>
              <a:path w="903604" h="255904">
                <a:moveTo>
                  <a:pt x="292354" y="255231"/>
                </a:moveTo>
                <a:lnTo>
                  <a:pt x="290309" y="247383"/>
                </a:lnTo>
                <a:lnTo>
                  <a:pt x="289547" y="244424"/>
                </a:lnTo>
                <a:lnTo>
                  <a:pt x="286029" y="230936"/>
                </a:lnTo>
                <a:lnTo>
                  <a:pt x="286029" y="244424"/>
                </a:lnTo>
                <a:lnTo>
                  <a:pt x="278168" y="244424"/>
                </a:lnTo>
                <a:lnTo>
                  <a:pt x="282079" y="227952"/>
                </a:lnTo>
                <a:lnTo>
                  <a:pt x="286029" y="244424"/>
                </a:lnTo>
                <a:lnTo>
                  <a:pt x="286029" y="230936"/>
                </a:lnTo>
                <a:lnTo>
                  <a:pt x="285254" y="227952"/>
                </a:lnTo>
                <a:lnTo>
                  <a:pt x="284454" y="224866"/>
                </a:lnTo>
                <a:lnTo>
                  <a:pt x="279882" y="224866"/>
                </a:lnTo>
                <a:lnTo>
                  <a:pt x="271919" y="255231"/>
                </a:lnTo>
                <a:lnTo>
                  <a:pt x="275564" y="255231"/>
                </a:lnTo>
                <a:lnTo>
                  <a:pt x="277418" y="247383"/>
                </a:lnTo>
                <a:lnTo>
                  <a:pt x="286727" y="247383"/>
                </a:lnTo>
                <a:lnTo>
                  <a:pt x="288620" y="255231"/>
                </a:lnTo>
                <a:lnTo>
                  <a:pt x="292354" y="255231"/>
                </a:lnTo>
                <a:close/>
              </a:path>
              <a:path w="903604" h="255904">
                <a:moveTo>
                  <a:pt x="308711" y="224866"/>
                </a:moveTo>
                <a:lnTo>
                  <a:pt x="305066" y="224866"/>
                </a:lnTo>
                <a:lnTo>
                  <a:pt x="305066" y="255231"/>
                </a:lnTo>
                <a:lnTo>
                  <a:pt x="308711" y="255231"/>
                </a:lnTo>
                <a:lnTo>
                  <a:pt x="308711" y="224866"/>
                </a:lnTo>
                <a:close/>
              </a:path>
              <a:path w="903604" h="255904">
                <a:moveTo>
                  <a:pt x="341896" y="224878"/>
                </a:moveTo>
                <a:lnTo>
                  <a:pt x="338480" y="224878"/>
                </a:lnTo>
                <a:lnTo>
                  <a:pt x="338480" y="242036"/>
                </a:lnTo>
                <a:lnTo>
                  <a:pt x="338480" y="245846"/>
                </a:lnTo>
                <a:lnTo>
                  <a:pt x="338836" y="250253"/>
                </a:lnTo>
                <a:lnTo>
                  <a:pt x="339001" y="251142"/>
                </a:lnTo>
                <a:lnTo>
                  <a:pt x="329298" y="224878"/>
                </a:lnTo>
                <a:lnTo>
                  <a:pt x="324421" y="224878"/>
                </a:lnTo>
                <a:lnTo>
                  <a:pt x="324421" y="255244"/>
                </a:lnTo>
                <a:lnTo>
                  <a:pt x="327850" y="255244"/>
                </a:lnTo>
                <a:lnTo>
                  <a:pt x="327850" y="234759"/>
                </a:lnTo>
                <a:lnTo>
                  <a:pt x="327329" y="229019"/>
                </a:lnTo>
                <a:lnTo>
                  <a:pt x="337032" y="255244"/>
                </a:lnTo>
                <a:lnTo>
                  <a:pt x="341896" y="255244"/>
                </a:lnTo>
                <a:lnTo>
                  <a:pt x="341896" y="224878"/>
                </a:lnTo>
                <a:close/>
              </a:path>
              <a:path w="903604" h="255904">
                <a:moveTo>
                  <a:pt x="375031" y="255231"/>
                </a:moveTo>
                <a:lnTo>
                  <a:pt x="372986" y="247383"/>
                </a:lnTo>
                <a:lnTo>
                  <a:pt x="372224" y="244424"/>
                </a:lnTo>
                <a:lnTo>
                  <a:pt x="368706" y="230936"/>
                </a:lnTo>
                <a:lnTo>
                  <a:pt x="368706" y="244424"/>
                </a:lnTo>
                <a:lnTo>
                  <a:pt x="360845" y="244424"/>
                </a:lnTo>
                <a:lnTo>
                  <a:pt x="364756" y="227952"/>
                </a:lnTo>
                <a:lnTo>
                  <a:pt x="368706" y="244424"/>
                </a:lnTo>
                <a:lnTo>
                  <a:pt x="368706" y="230936"/>
                </a:lnTo>
                <a:lnTo>
                  <a:pt x="367931" y="227952"/>
                </a:lnTo>
                <a:lnTo>
                  <a:pt x="367131" y="224866"/>
                </a:lnTo>
                <a:lnTo>
                  <a:pt x="362559" y="224866"/>
                </a:lnTo>
                <a:lnTo>
                  <a:pt x="354596" y="255231"/>
                </a:lnTo>
                <a:lnTo>
                  <a:pt x="358241" y="255231"/>
                </a:lnTo>
                <a:lnTo>
                  <a:pt x="360095" y="247383"/>
                </a:lnTo>
                <a:lnTo>
                  <a:pt x="369404" y="247383"/>
                </a:lnTo>
                <a:lnTo>
                  <a:pt x="371297" y="255231"/>
                </a:lnTo>
                <a:lnTo>
                  <a:pt x="375031" y="255231"/>
                </a:lnTo>
                <a:close/>
              </a:path>
              <a:path w="903604" h="255904">
                <a:moveTo>
                  <a:pt x="404634" y="241668"/>
                </a:moveTo>
                <a:lnTo>
                  <a:pt x="403237" y="240779"/>
                </a:lnTo>
                <a:lnTo>
                  <a:pt x="401815" y="239864"/>
                </a:lnTo>
                <a:lnTo>
                  <a:pt x="400824" y="239687"/>
                </a:lnTo>
                <a:lnTo>
                  <a:pt x="400824" y="242506"/>
                </a:lnTo>
                <a:lnTo>
                  <a:pt x="400824" y="250888"/>
                </a:lnTo>
                <a:lnTo>
                  <a:pt x="398360" y="252260"/>
                </a:lnTo>
                <a:lnTo>
                  <a:pt x="391375" y="252260"/>
                </a:lnTo>
                <a:lnTo>
                  <a:pt x="391375" y="240779"/>
                </a:lnTo>
                <a:lnTo>
                  <a:pt x="398703" y="240779"/>
                </a:lnTo>
                <a:lnTo>
                  <a:pt x="400824" y="242506"/>
                </a:lnTo>
                <a:lnTo>
                  <a:pt x="400824" y="239687"/>
                </a:lnTo>
                <a:lnTo>
                  <a:pt x="398233" y="239179"/>
                </a:lnTo>
                <a:lnTo>
                  <a:pt x="401434" y="238302"/>
                </a:lnTo>
                <a:lnTo>
                  <a:pt x="401802" y="237921"/>
                </a:lnTo>
                <a:lnTo>
                  <a:pt x="403542" y="236131"/>
                </a:lnTo>
                <a:lnTo>
                  <a:pt x="403542" y="227838"/>
                </a:lnTo>
                <a:lnTo>
                  <a:pt x="403542" y="227596"/>
                </a:lnTo>
                <a:lnTo>
                  <a:pt x="399948" y="224866"/>
                </a:lnTo>
                <a:lnTo>
                  <a:pt x="399757" y="224866"/>
                </a:lnTo>
                <a:lnTo>
                  <a:pt x="399757" y="229171"/>
                </a:lnTo>
                <a:lnTo>
                  <a:pt x="399669" y="236131"/>
                </a:lnTo>
                <a:lnTo>
                  <a:pt x="397954" y="237921"/>
                </a:lnTo>
                <a:lnTo>
                  <a:pt x="391375" y="237921"/>
                </a:lnTo>
                <a:lnTo>
                  <a:pt x="391375" y="227838"/>
                </a:lnTo>
                <a:lnTo>
                  <a:pt x="397789" y="227838"/>
                </a:lnTo>
                <a:lnTo>
                  <a:pt x="399757" y="229171"/>
                </a:lnTo>
                <a:lnTo>
                  <a:pt x="399757" y="224866"/>
                </a:lnTo>
                <a:lnTo>
                  <a:pt x="387731" y="224866"/>
                </a:lnTo>
                <a:lnTo>
                  <a:pt x="387731" y="255231"/>
                </a:lnTo>
                <a:lnTo>
                  <a:pt x="400634" y="255231"/>
                </a:lnTo>
                <a:lnTo>
                  <a:pt x="404634" y="252450"/>
                </a:lnTo>
                <a:lnTo>
                  <a:pt x="404634" y="252260"/>
                </a:lnTo>
                <a:lnTo>
                  <a:pt x="404634" y="241668"/>
                </a:lnTo>
                <a:close/>
              </a:path>
              <a:path w="903604" h="255904">
                <a:moveTo>
                  <a:pt x="422402" y="37807"/>
                </a:moveTo>
                <a:lnTo>
                  <a:pt x="421589" y="25844"/>
                </a:lnTo>
                <a:lnTo>
                  <a:pt x="421500" y="24422"/>
                </a:lnTo>
                <a:lnTo>
                  <a:pt x="413435" y="12255"/>
                </a:lnTo>
                <a:lnTo>
                  <a:pt x="397662" y="3429"/>
                </a:lnTo>
                <a:lnTo>
                  <a:pt x="373621" y="12"/>
                </a:lnTo>
                <a:lnTo>
                  <a:pt x="349199" y="3162"/>
                </a:lnTo>
                <a:lnTo>
                  <a:pt x="302069" y="24015"/>
                </a:lnTo>
                <a:lnTo>
                  <a:pt x="257822" y="56057"/>
                </a:lnTo>
                <a:lnTo>
                  <a:pt x="219506" y="91922"/>
                </a:lnTo>
                <a:lnTo>
                  <a:pt x="187185" y="126441"/>
                </a:lnTo>
                <a:lnTo>
                  <a:pt x="172618" y="148653"/>
                </a:lnTo>
                <a:lnTo>
                  <a:pt x="175488" y="155943"/>
                </a:lnTo>
                <a:lnTo>
                  <a:pt x="175666" y="156146"/>
                </a:lnTo>
                <a:lnTo>
                  <a:pt x="182575" y="157886"/>
                </a:lnTo>
                <a:lnTo>
                  <a:pt x="186029" y="157886"/>
                </a:lnTo>
                <a:lnTo>
                  <a:pt x="214477" y="140627"/>
                </a:lnTo>
                <a:lnTo>
                  <a:pt x="213741" y="142138"/>
                </a:lnTo>
                <a:lnTo>
                  <a:pt x="212940" y="143903"/>
                </a:lnTo>
                <a:lnTo>
                  <a:pt x="212852" y="144157"/>
                </a:lnTo>
                <a:lnTo>
                  <a:pt x="212445" y="145478"/>
                </a:lnTo>
                <a:lnTo>
                  <a:pt x="210591" y="150710"/>
                </a:lnTo>
                <a:lnTo>
                  <a:pt x="210489" y="151384"/>
                </a:lnTo>
                <a:lnTo>
                  <a:pt x="212775" y="157492"/>
                </a:lnTo>
                <a:lnTo>
                  <a:pt x="220802" y="157886"/>
                </a:lnTo>
                <a:lnTo>
                  <a:pt x="227012" y="156921"/>
                </a:lnTo>
                <a:lnTo>
                  <a:pt x="232371" y="154533"/>
                </a:lnTo>
                <a:lnTo>
                  <a:pt x="233235" y="154152"/>
                </a:lnTo>
                <a:lnTo>
                  <a:pt x="239306" y="150190"/>
                </a:lnTo>
                <a:lnTo>
                  <a:pt x="245084" y="145694"/>
                </a:lnTo>
                <a:lnTo>
                  <a:pt x="246646" y="144500"/>
                </a:lnTo>
                <a:lnTo>
                  <a:pt x="249402" y="142138"/>
                </a:lnTo>
                <a:lnTo>
                  <a:pt x="251942" y="139585"/>
                </a:lnTo>
                <a:lnTo>
                  <a:pt x="246075" y="149821"/>
                </a:lnTo>
                <a:lnTo>
                  <a:pt x="247980" y="157492"/>
                </a:lnTo>
                <a:lnTo>
                  <a:pt x="259232" y="157492"/>
                </a:lnTo>
                <a:lnTo>
                  <a:pt x="262851" y="156921"/>
                </a:lnTo>
                <a:lnTo>
                  <a:pt x="263194" y="156921"/>
                </a:lnTo>
                <a:lnTo>
                  <a:pt x="292798" y="136321"/>
                </a:lnTo>
                <a:lnTo>
                  <a:pt x="291706" y="139382"/>
                </a:lnTo>
                <a:lnTo>
                  <a:pt x="291287" y="140627"/>
                </a:lnTo>
                <a:lnTo>
                  <a:pt x="291401" y="149148"/>
                </a:lnTo>
                <a:lnTo>
                  <a:pt x="291503" y="150190"/>
                </a:lnTo>
                <a:lnTo>
                  <a:pt x="291617" y="151206"/>
                </a:lnTo>
                <a:lnTo>
                  <a:pt x="291719" y="152184"/>
                </a:lnTo>
                <a:lnTo>
                  <a:pt x="294678" y="156921"/>
                </a:lnTo>
                <a:lnTo>
                  <a:pt x="294982" y="156921"/>
                </a:lnTo>
                <a:lnTo>
                  <a:pt x="301904" y="157492"/>
                </a:lnTo>
                <a:lnTo>
                  <a:pt x="307340" y="157492"/>
                </a:lnTo>
                <a:lnTo>
                  <a:pt x="313486" y="156146"/>
                </a:lnTo>
                <a:lnTo>
                  <a:pt x="347294" y="134251"/>
                </a:lnTo>
                <a:lnTo>
                  <a:pt x="352450" y="129730"/>
                </a:lnTo>
                <a:lnTo>
                  <a:pt x="353390" y="128981"/>
                </a:lnTo>
                <a:lnTo>
                  <a:pt x="354215" y="127762"/>
                </a:lnTo>
                <a:lnTo>
                  <a:pt x="352666" y="126199"/>
                </a:lnTo>
                <a:lnTo>
                  <a:pt x="352196" y="126441"/>
                </a:lnTo>
                <a:lnTo>
                  <a:pt x="351409" y="127139"/>
                </a:lnTo>
                <a:lnTo>
                  <a:pt x="350672" y="127762"/>
                </a:lnTo>
                <a:lnTo>
                  <a:pt x="318135" y="152565"/>
                </a:lnTo>
                <a:lnTo>
                  <a:pt x="307555" y="156095"/>
                </a:lnTo>
                <a:lnTo>
                  <a:pt x="303072" y="153936"/>
                </a:lnTo>
                <a:lnTo>
                  <a:pt x="301053" y="149148"/>
                </a:lnTo>
                <a:lnTo>
                  <a:pt x="304342" y="141185"/>
                </a:lnTo>
                <a:lnTo>
                  <a:pt x="307975" y="136321"/>
                </a:lnTo>
                <a:lnTo>
                  <a:pt x="311429" y="131673"/>
                </a:lnTo>
                <a:lnTo>
                  <a:pt x="320890" y="122237"/>
                </a:lnTo>
                <a:lnTo>
                  <a:pt x="325716" y="122961"/>
                </a:lnTo>
                <a:lnTo>
                  <a:pt x="332003" y="122237"/>
                </a:lnTo>
                <a:lnTo>
                  <a:pt x="332651" y="122237"/>
                </a:lnTo>
                <a:lnTo>
                  <a:pt x="341464" y="119608"/>
                </a:lnTo>
                <a:lnTo>
                  <a:pt x="349491" y="115354"/>
                </a:lnTo>
                <a:lnTo>
                  <a:pt x="357136" y="109829"/>
                </a:lnTo>
                <a:lnTo>
                  <a:pt x="359676" y="101777"/>
                </a:lnTo>
                <a:lnTo>
                  <a:pt x="356285" y="99809"/>
                </a:lnTo>
                <a:lnTo>
                  <a:pt x="354190" y="98602"/>
                </a:lnTo>
                <a:lnTo>
                  <a:pt x="354190" y="101371"/>
                </a:lnTo>
                <a:lnTo>
                  <a:pt x="349859" y="106921"/>
                </a:lnTo>
                <a:lnTo>
                  <a:pt x="334784" y="118897"/>
                </a:lnTo>
                <a:lnTo>
                  <a:pt x="324993" y="122059"/>
                </a:lnTo>
                <a:lnTo>
                  <a:pt x="322351" y="121158"/>
                </a:lnTo>
                <a:lnTo>
                  <a:pt x="321945" y="121158"/>
                </a:lnTo>
                <a:lnTo>
                  <a:pt x="330454" y="113474"/>
                </a:lnTo>
                <a:lnTo>
                  <a:pt x="339763" y="106146"/>
                </a:lnTo>
                <a:lnTo>
                  <a:pt x="347700" y="100965"/>
                </a:lnTo>
                <a:lnTo>
                  <a:pt x="352031" y="99809"/>
                </a:lnTo>
                <a:lnTo>
                  <a:pt x="354190" y="101371"/>
                </a:lnTo>
                <a:lnTo>
                  <a:pt x="354190" y="98602"/>
                </a:lnTo>
                <a:lnTo>
                  <a:pt x="353225" y="98031"/>
                </a:lnTo>
                <a:lnTo>
                  <a:pt x="345516" y="97637"/>
                </a:lnTo>
                <a:lnTo>
                  <a:pt x="344335" y="97637"/>
                </a:lnTo>
                <a:lnTo>
                  <a:pt x="302285" y="120865"/>
                </a:lnTo>
                <a:lnTo>
                  <a:pt x="295605" y="130175"/>
                </a:lnTo>
                <a:lnTo>
                  <a:pt x="290791" y="134416"/>
                </a:lnTo>
                <a:lnTo>
                  <a:pt x="284505" y="139865"/>
                </a:lnTo>
                <a:lnTo>
                  <a:pt x="274675" y="147637"/>
                </a:lnTo>
                <a:lnTo>
                  <a:pt x="264287" y="154914"/>
                </a:lnTo>
                <a:lnTo>
                  <a:pt x="258432" y="152184"/>
                </a:lnTo>
                <a:lnTo>
                  <a:pt x="285026" y="121158"/>
                </a:lnTo>
                <a:lnTo>
                  <a:pt x="308571" y="98031"/>
                </a:lnTo>
                <a:lnTo>
                  <a:pt x="303885" y="97637"/>
                </a:lnTo>
                <a:lnTo>
                  <a:pt x="269125" y="119189"/>
                </a:lnTo>
                <a:lnTo>
                  <a:pt x="259156" y="129273"/>
                </a:lnTo>
                <a:lnTo>
                  <a:pt x="254647" y="133705"/>
                </a:lnTo>
                <a:lnTo>
                  <a:pt x="249326" y="138658"/>
                </a:lnTo>
                <a:lnTo>
                  <a:pt x="243713" y="143522"/>
                </a:lnTo>
                <a:lnTo>
                  <a:pt x="237236" y="148653"/>
                </a:lnTo>
                <a:lnTo>
                  <a:pt x="229044" y="154533"/>
                </a:lnTo>
                <a:lnTo>
                  <a:pt x="225907" y="152971"/>
                </a:lnTo>
                <a:lnTo>
                  <a:pt x="223177" y="151384"/>
                </a:lnTo>
                <a:lnTo>
                  <a:pt x="226301" y="146469"/>
                </a:lnTo>
                <a:lnTo>
                  <a:pt x="261023" y="110312"/>
                </a:lnTo>
                <a:lnTo>
                  <a:pt x="273913" y="99225"/>
                </a:lnTo>
                <a:lnTo>
                  <a:pt x="267246" y="99225"/>
                </a:lnTo>
                <a:lnTo>
                  <a:pt x="232511" y="119608"/>
                </a:lnTo>
                <a:lnTo>
                  <a:pt x="219925" y="132676"/>
                </a:lnTo>
                <a:lnTo>
                  <a:pt x="214718" y="137121"/>
                </a:lnTo>
                <a:lnTo>
                  <a:pt x="208051" y="142671"/>
                </a:lnTo>
                <a:lnTo>
                  <a:pt x="203974" y="145478"/>
                </a:lnTo>
                <a:lnTo>
                  <a:pt x="194183" y="152374"/>
                </a:lnTo>
                <a:lnTo>
                  <a:pt x="186918" y="156121"/>
                </a:lnTo>
                <a:lnTo>
                  <a:pt x="184785" y="154533"/>
                </a:lnTo>
                <a:lnTo>
                  <a:pt x="184861" y="153936"/>
                </a:lnTo>
                <a:lnTo>
                  <a:pt x="184975" y="152971"/>
                </a:lnTo>
                <a:lnTo>
                  <a:pt x="185077" y="152184"/>
                </a:lnTo>
                <a:lnTo>
                  <a:pt x="185204" y="151206"/>
                </a:lnTo>
                <a:lnTo>
                  <a:pt x="185267" y="150710"/>
                </a:lnTo>
                <a:lnTo>
                  <a:pt x="213588" y="116535"/>
                </a:lnTo>
                <a:lnTo>
                  <a:pt x="252056" y="78003"/>
                </a:lnTo>
                <a:lnTo>
                  <a:pt x="289204" y="45085"/>
                </a:lnTo>
                <a:lnTo>
                  <a:pt x="329806" y="16014"/>
                </a:lnTo>
                <a:lnTo>
                  <a:pt x="371919" y="3429"/>
                </a:lnTo>
                <a:lnTo>
                  <a:pt x="373075" y="3429"/>
                </a:lnTo>
                <a:lnTo>
                  <a:pt x="394106" y="6311"/>
                </a:lnTo>
                <a:lnTo>
                  <a:pt x="408241" y="14287"/>
                </a:lnTo>
                <a:lnTo>
                  <a:pt x="415353" y="25844"/>
                </a:lnTo>
                <a:lnTo>
                  <a:pt x="415874" y="37807"/>
                </a:lnTo>
                <a:lnTo>
                  <a:pt x="415963" y="39560"/>
                </a:lnTo>
                <a:lnTo>
                  <a:pt x="414972" y="44869"/>
                </a:lnTo>
                <a:lnTo>
                  <a:pt x="411454" y="49796"/>
                </a:lnTo>
                <a:lnTo>
                  <a:pt x="407784" y="52946"/>
                </a:lnTo>
                <a:lnTo>
                  <a:pt x="407390" y="53543"/>
                </a:lnTo>
                <a:lnTo>
                  <a:pt x="407530" y="53936"/>
                </a:lnTo>
                <a:lnTo>
                  <a:pt x="407708" y="54533"/>
                </a:lnTo>
                <a:lnTo>
                  <a:pt x="408305" y="54533"/>
                </a:lnTo>
                <a:lnTo>
                  <a:pt x="409676" y="53936"/>
                </a:lnTo>
                <a:lnTo>
                  <a:pt x="413194" y="52158"/>
                </a:lnTo>
                <a:lnTo>
                  <a:pt x="420839" y="46850"/>
                </a:lnTo>
                <a:lnTo>
                  <a:pt x="422402" y="37807"/>
                </a:lnTo>
                <a:close/>
              </a:path>
              <a:path w="903604" h="255904">
                <a:moveTo>
                  <a:pt x="432181" y="251968"/>
                </a:moveTo>
                <a:lnTo>
                  <a:pt x="422071" y="251968"/>
                </a:lnTo>
                <a:lnTo>
                  <a:pt x="422071" y="224866"/>
                </a:lnTo>
                <a:lnTo>
                  <a:pt x="418426" y="224866"/>
                </a:lnTo>
                <a:lnTo>
                  <a:pt x="418426" y="255257"/>
                </a:lnTo>
                <a:lnTo>
                  <a:pt x="431774" y="255257"/>
                </a:lnTo>
                <a:lnTo>
                  <a:pt x="432181" y="251968"/>
                </a:lnTo>
                <a:close/>
              </a:path>
              <a:path w="903604" h="255904">
                <a:moveTo>
                  <a:pt x="458711" y="252247"/>
                </a:moveTo>
                <a:lnTo>
                  <a:pt x="448576" y="252247"/>
                </a:lnTo>
                <a:lnTo>
                  <a:pt x="448576" y="241211"/>
                </a:lnTo>
                <a:lnTo>
                  <a:pt x="456869" y="241211"/>
                </a:lnTo>
                <a:lnTo>
                  <a:pt x="456869" y="238252"/>
                </a:lnTo>
                <a:lnTo>
                  <a:pt x="448576" y="238252"/>
                </a:lnTo>
                <a:lnTo>
                  <a:pt x="448576" y="227876"/>
                </a:lnTo>
                <a:lnTo>
                  <a:pt x="458139" y="227876"/>
                </a:lnTo>
                <a:lnTo>
                  <a:pt x="458533" y="224866"/>
                </a:lnTo>
                <a:lnTo>
                  <a:pt x="444919" y="224866"/>
                </a:lnTo>
                <a:lnTo>
                  <a:pt x="444919" y="255257"/>
                </a:lnTo>
                <a:lnTo>
                  <a:pt x="458711" y="255257"/>
                </a:lnTo>
                <a:lnTo>
                  <a:pt x="458711" y="252247"/>
                </a:lnTo>
                <a:close/>
              </a:path>
              <a:path w="903604" h="255904">
                <a:moveTo>
                  <a:pt x="505663" y="241668"/>
                </a:moveTo>
                <a:lnTo>
                  <a:pt x="502767" y="239458"/>
                </a:lnTo>
                <a:lnTo>
                  <a:pt x="498411" y="237782"/>
                </a:lnTo>
                <a:lnTo>
                  <a:pt x="494080" y="236105"/>
                </a:lnTo>
                <a:lnTo>
                  <a:pt x="492975" y="234594"/>
                </a:lnTo>
                <a:lnTo>
                  <a:pt x="492975" y="229387"/>
                </a:lnTo>
                <a:lnTo>
                  <a:pt x="494779" y="227444"/>
                </a:lnTo>
                <a:lnTo>
                  <a:pt x="499516" y="227444"/>
                </a:lnTo>
                <a:lnTo>
                  <a:pt x="501192" y="228231"/>
                </a:lnTo>
                <a:lnTo>
                  <a:pt x="502996" y="229958"/>
                </a:lnTo>
                <a:lnTo>
                  <a:pt x="504913" y="227850"/>
                </a:lnTo>
                <a:lnTo>
                  <a:pt x="502894" y="225640"/>
                </a:lnTo>
                <a:lnTo>
                  <a:pt x="500570" y="224409"/>
                </a:lnTo>
                <a:lnTo>
                  <a:pt x="492569" y="224409"/>
                </a:lnTo>
                <a:lnTo>
                  <a:pt x="489229" y="227850"/>
                </a:lnTo>
                <a:lnTo>
                  <a:pt x="489229" y="236512"/>
                </a:lnTo>
                <a:lnTo>
                  <a:pt x="491464" y="238899"/>
                </a:lnTo>
                <a:lnTo>
                  <a:pt x="500684" y="242392"/>
                </a:lnTo>
                <a:lnTo>
                  <a:pt x="501827" y="244017"/>
                </a:lnTo>
                <a:lnTo>
                  <a:pt x="501827" y="250520"/>
                </a:lnTo>
                <a:lnTo>
                  <a:pt x="499757" y="252730"/>
                </a:lnTo>
                <a:lnTo>
                  <a:pt x="493966" y="252730"/>
                </a:lnTo>
                <a:lnTo>
                  <a:pt x="492023" y="251548"/>
                </a:lnTo>
                <a:lnTo>
                  <a:pt x="490181" y="249821"/>
                </a:lnTo>
                <a:lnTo>
                  <a:pt x="488200" y="251904"/>
                </a:lnTo>
                <a:lnTo>
                  <a:pt x="490359" y="254330"/>
                </a:lnTo>
                <a:lnTo>
                  <a:pt x="493001" y="255841"/>
                </a:lnTo>
                <a:lnTo>
                  <a:pt x="502221" y="255841"/>
                </a:lnTo>
                <a:lnTo>
                  <a:pt x="505663" y="251726"/>
                </a:lnTo>
                <a:lnTo>
                  <a:pt x="505663" y="241668"/>
                </a:lnTo>
                <a:close/>
              </a:path>
              <a:path w="903604" h="255904">
                <a:moveTo>
                  <a:pt x="544677" y="224866"/>
                </a:moveTo>
                <a:lnTo>
                  <a:pt x="541210" y="224866"/>
                </a:lnTo>
                <a:lnTo>
                  <a:pt x="537248" y="251968"/>
                </a:lnTo>
                <a:lnTo>
                  <a:pt x="532638" y="224866"/>
                </a:lnTo>
                <a:lnTo>
                  <a:pt x="528561" y="224866"/>
                </a:lnTo>
                <a:lnTo>
                  <a:pt x="523938" y="251968"/>
                </a:lnTo>
                <a:lnTo>
                  <a:pt x="520077" y="224866"/>
                </a:lnTo>
                <a:lnTo>
                  <a:pt x="516509" y="224866"/>
                </a:lnTo>
                <a:lnTo>
                  <a:pt x="521423" y="255244"/>
                </a:lnTo>
                <a:lnTo>
                  <a:pt x="526135" y="255244"/>
                </a:lnTo>
                <a:lnTo>
                  <a:pt x="530580" y="229247"/>
                </a:lnTo>
                <a:lnTo>
                  <a:pt x="534924" y="255244"/>
                </a:lnTo>
                <a:lnTo>
                  <a:pt x="539711" y="255244"/>
                </a:lnTo>
                <a:lnTo>
                  <a:pt x="544677" y="224866"/>
                </a:lnTo>
                <a:close/>
              </a:path>
              <a:path w="903604" h="255904">
                <a:moveTo>
                  <a:pt x="561594" y="224866"/>
                </a:moveTo>
                <a:lnTo>
                  <a:pt x="557949" y="224866"/>
                </a:lnTo>
                <a:lnTo>
                  <a:pt x="557949" y="255231"/>
                </a:lnTo>
                <a:lnTo>
                  <a:pt x="561594" y="255231"/>
                </a:lnTo>
                <a:lnTo>
                  <a:pt x="561594" y="224866"/>
                </a:lnTo>
                <a:close/>
              </a:path>
              <a:path w="903604" h="255904">
                <a:moveTo>
                  <a:pt x="592061" y="241668"/>
                </a:moveTo>
                <a:lnTo>
                  <a:pt x="589165" y="239458"/>
                </a:lnTo>
                <a:lnTo>
                  <a:pt x="584809" y="237782"/>
                </a:lnTo>
                <a:lnTo>
                  <a:pt x="580478" y="236105"/>
                </a:lnTo>
                <a:lnTo>
                  <a:pt x="579374" y="234594"/>
                </a:lnTo>
                <a:lnTo>
                  <a:pt x="579374" y="229387"/>
                </a:lnTo>
                <a:lnTo>
                  <a:pt x="581177" y="227444"/>
                </a:lnTo>
                <a:lnTo>
                  <a:pt x="585914" y="227444"/>
                </a:lnTo>
                <a:lnTo>
                  <a:pt x="587590" y="228231"/>
                </a:lnTo>
                <a:lnTo>
                  <a:pt x="589394" y="229958"/>
                </a:lnTo>
                <a:lnTo>
                  <a:pt x="591312" y="227850"/>
                </a:lnTo>
                <a:lnTo>
                  <a:pt x="589292" y="225640"/>
                </a:lnTo>
                <a:lnTo>
                  <a:pt x="586968" y="224409"/>
                </a:lnTo>
                <a:lnTo>
                  <a:pt x="578967" y="224409"/>
                </a:lnTo>
                <a:lnTo>
                  <a:pt x="575627" y="227850"/>
                </a:lnTo>
                <a:lnTo>
                  <a:pt x="575627" y="236512"/>
                </a:lnTo>
                <a:lnTo>
                  <a:pt x="577862" y="238899"/>
                </a:lnTo>
                <a:lnTo>
                  <a:pt x="587082" y="242392"/>
                </a:lnTo>
                <a:lnTo>
                  <a:pt x="588225" y="244017"/>
                </a:lnTo>
                <a:lnTo>
                  <a:pt x="588225" y="250520"/>
                </a:lnTo>
                <a:lnTo>
                  <a:pt x="586155" y="252730"/>
                </a:lnTo>
                <a:lnTo>
                  <a:pt x="580364" y="252730"/>
                </a:lnTo>
                <a:lnTo>
                  <a:pt x="578421" y="251548"/>
                </a:lnTo>
                <a:lnTo>
                  <a:pt x="576580" y="249821"/>
                </a:lnTo>
                <a:lnTo>
                  <a:pt x="574598" y="251904"/>
                </a:lnTo>
                <a:lnTo>
                  <a:pt x="576757" y="254330"/>
                </a:lnTo>
                <a:lnTo>
                  <a:pt x="579399" y="255841"/>
                </a:lnTo>
                <a:lnTo>
                  <a:pt x="588619" y="255841"/>
                </a:lnTo>
                <a:lnTo>
                  <a:pt x="592061" y="251726"/>
                </a:lnTo>
                <a:lnTo>
                  <a:pt x="592061" y="241668"/>
                </a:lnTo>
                <a:close/>
              </a:path>
              <a:path w="903604" h="255904">
                <a:moveTo>
                  <a:pt x="620039" y="241668"/>
                </a:moveTo>
                <a:lnTo>
                  <a:pt x="617143" y="239458"/>
                </a:lnTo>
                <a:lnTo>
                  <a:pt x="612787" y="237782"/>
                </a:lnTo>
                <a:lnTo>
                  <a:pt x="608457" y="236105"/>
                </a:lnTo>
                <a:lnTo>
                  <a:pt x="607352" y="234594"/>
                </a:lnTo>
                <a:lnTo>
                  <a:pt x="607352" y="229387"/>
                </a:lnTo>
                <a:lnTo>
                  <a:pt x="609155" y="227444"/>
                </a:lnTo>
                <a:lnTo>
                  <a:pt x="613892" y="227444"/>
                </a:lnTo>
                <a:lnTo>
                  <a:pt x="615569" y="228231"/>
                </a:lnTo>
                <a:lnTo>
                  <a:pt x="617372" y="229958"/>
                </a:lnTo>
                <a:lnTo>
                  <a:pt x="619290" y="227850"/>
                </a:lnTo>
                <a:lnTo>
                  <a:pt x="617270" y="225640"/>
                </a:lnTo>
                <a:lnTo>
                  <a:pt x="614946" y="224409"/>
                </a:lnTo>
                <a:lnTo>
                  <a:pt x="606945" y="224409"/>
                </a:lnTo>
                <a:lnTo>
                  <a:pt x="603605" y="227850"/>
                </a:lnTo>
                <a:lnTo>
                  <a:pt x="603605" y="236512"/>
                </a:lnTo>
                <a:lnTo>
                  <a:pt x="605840" y="238899"/>
                </a:lnTo>
                <a:lnTo>
                  <a:pt x="615061" y="242392"/>
                </a:lnTo>
                <a:lnTo>
                  <a:pt x="616204" y="244017"/>
                </a:lnTo>
                <a:lnTo>
                  <a:pt x="616204" y="250520"/>
                </a:lnTo>
                <a:lnTo>
                  <a:pt x="614133" y="252730"/>
                </a:lnTo>
                <a:lnTo>
                  <a:pt x="608342" y="252730"/>
                </a:lnTo>
                <a:lnTo>
                  <a:pt x="606399" y="251548"/>
                </a:lnTo>
                <a:lnTo>
                  <a:pt x="604558" y="249821"/>
                </a:lnTo>
                <a:lnTo>
                  <a:pt x="602576" y="251904"/>
                </a:lnTo>
                <a:lnTo>
                  <a:pt x="604735" y="254330"/>
                </a:lnTo>
                <a:lnTo>
                  <a:pt x="607377" y="255841"/>
                </a:lnTo>
                <a:lnTo>
                  <a:pt x="616597" y="255841"/>
                </a:lnTo>
                <a:lnTo>
                  <a:pt x="620039" y="251726"/>
                </a:lnTo>
                <a:lnTo>
                  <a:pt x="620039" y="241668"/>
                </a:lnTo>
                <a:close/>
              </a:path>
              <a:path w="903604" h="255904">
                <a:moveTo>
                  <a:pt x="630834" y="38392"/>
                </a:moveTo>
                <a:lnTo>
                  <a:pt x="630059" y="36626"/>
                </a:lnTo>
                <a:lnTo>
                  <a:pt x="626414" y="28943"/>
                </a:lnTo>
                <a:lnTo>
                  <a:pt x="626325" y="28752"/>
                </a:lnTo>
                <a:lnTo>
                  <a:pt x="615556" y="26581"/>
                </a:lnTo>
                <a:lnTo>
                  <a:pt x="608698" y="26581"/>
                </a:lnTo>
                <a:lnTo>
                  <a:pt x="588264" y="30327"/>
                </a:lnTo>
                <a:lnTo>
                  <a:pt x="567080" y="42494"/>
                </a:lnTo>
                <a:lnTo>
                  <a:pt x="543572" y="64554"/>
                </a:lnTo>
                <a:lnTo>
                  <a:pt x="516229" y="97840"/>
                </a:lnTo>
                <a:lnTo>
                  <a:pt x="490778" y="128219"/>
                </a:lnTo>
                <a:lnTo>
                  <a:pt x="466242" y="150571"/>
                </a:lnTo>
                <a:lnTo>
                  <a:pt x="442683" y="163588"/>
                </a:lnTo>
                <a:lnTo>
                  <a:pt x="420217" y="165950"/>
                </a:lnTo>
                <a:lnTo>
                  <a:pt x="410641" y="162737"/>
                </a:lnTo>
                <a:lnTo>
                  <a:pt x="403542" y="156235"/>
                </a:lnTo>
                <a:lnTo>
                  <a:pt x="399643" y="146659"/>
                </a:lnTo>
                <a:lnTo>
                  <a:pt x="399656" y="134251"/>
                </a:lnTo>
                <a:lnTo>
                  <a:pt x="420116" y="97053"/>
                </a:lnTo>
                <a:lnTo>
                  <a:pt x="455015" y="65024"/>
                </a:lnTo>
                <a:lnTo>
                  <a:pt x="491172" y="49580"/>
                </a:lnTo>
                <a:lnTo>
                  <a:pt x="503491" y="52565"/>
                </a:lnTo>
                <a:lnTo>
                  <a:pt x="507898" y="58013"/>
                </a:lnTo>
                <a:lnTo>
                  <a:pt x="509066" y="64554"/>
                </a:lnTo>
                <a:lnTo>
                  <a:pt x="509130" y="65024"/>
                </a:lnTo>
                <a:lnTo>
                  <a:pt x="508139" y="72212"/>
                </a:lnTo>
                <a:lnTo>
                  <a:pt x="484733" y="106299"/>
                </a:lnTo>
                <a:lnTo>
                  <a:pt x="451980" y="134670"/>
                </a:lnTo>
                <a:lnTo>
                  <a:pt x="418871" y="140385"/>
                </a:lnTo>
                <a:lnTo>
                  <a:pt x="418084" y="139192"/>
                </a:lnTo>
                <a:lnTo>
                  <a:pt x="417804" y="137820"/>
                </a:lnTo>
                <a:lnTo>
                  <a:pt x="417690" y="137236"/>
                </a:lnTo>
                <a:lnTo>
                  <a:pt x="416915" y="137426"/>
                </a:lnTo>
                <a:lnTo>
                  <a:pt x="416318" y="137820"/>
                </a:lnTo>
                <a:lnTo>
                  <a:pt x="415925" y="139192"/>
                </a:lnTo>
                <a:lnTo>
                  <a:pt x="416509" y="140385"/>
                </a:lnTo>
                <a:lnTo>
                  <a:pt x="417690" y="143535"/>
                </a:lnTo>
                <a:lnTo>
                  <a:pt x="421792" y="146278"/>
                </a:lnTo>
                <a:lnTo>
                  <a:pt x="427685" y="146278"/>
                </a:lnTo>
                <a:lnTo>
                  <a:pt x="467017" y="131914"/>
                </a:lnTo>
                <a:lnTo>
                  <a:pt x="499605" y="99707"/>
                </a:lnTo>
                <a:lnTo>
                  <a:pt x="512775" y="64554"/>
                </a:lnTo>
                <a:lnTo>
                  <a:pt x="510527" y="56870"/>
                </a:lnTo>
                <a:lnTo>
                  <a:pt x="504875" y="50609"/>
                </a:lnTo>
                <a:lnTo>
                  <a:pt x="501294" y="49580"/>
                </a:lnTo>
                <a:lnTo>
                  <a:pt x="491451" y="46736"/>
                </a:lnTo>
                <a:lnTo>
                  <a:pt x="449986" y="58254"/>
                </a:lnTo>
                <a:lnTo>
                  <a:pt x="412838" y="91694"/>
                </a:lnTo>
                <a:lnTo>
                  <a:pt x="396138" y="133489"/>
                </a:lnTo>
                <a:lnTo>
                  <a:pt x="396163" y="134251"/>
                </a:lnTo>
                <a:lnTo>
                  <a:pt x="396278" y="137236"/>
                </a:lnTo>
                <a:lnTo>
                  <a:pt x="396367" y="139192"/>
                </a:lnTo>
                <a:lnTo>
                  <a:pt x="396455" y="141351"/>
                </a:lnTo>
                <a:lnTo>
                  <a:pt x="420433" y="168719"/>
                </a:lnTo>
                <a:lnTo>
                  <a:pt x="445465" y="167449"/>
                </a:lnTo>
                <a:lnTo>
                  <a:pt x="504532" y="134416"/>
                </a:lnTo>
                <a:lnTo>
                  <a:pt x="533666" y="101587"/>
                </a:lnTo>
                <a:lnTo>
                  <a:pt x="556031" y="70383"/>
                </a:lnTo>
                <a:lnTo>
                  <a:pt x="574078" y="47625"/>
                </a:lnTo>
                <a:lnTo>
                  <a:pt x="590423" y="33680"/>
                </a:lnTo>
                <a:lnTo>
                  <a:pt x="607720" y="28943"/>
                </a:lnTo>
                <a:lnTo>
                  <a:pt x="613575" y="28943"/>
                </a:lnTo>
                <a:lnTo>
                  <a:pt x="620255" y="30327"/>
                </a:lnTo>
                <a:lnTo>
                  <a:pt x="623976" y="38989"/>
                </a:lnTo>
                <a:lnTo>
                  <a:pt x="624954" y="41148"/>
                </a:lnTo>
                <a:lnTo>
                  <a:pt x="626325" y="42735"/>
                </a:lnTo>
                <a:lnTo>
                  <a:pt x="630643" y="42735"/>
                </a:lnTo>
                <a:lnTo>
                  <a:pt x="630707" y="41148"/>
                </a:lnTo>
                <a:lnTo>
                  <a:pt x="630834" y="38392"/>
                </a:lnTo>
                <a:close/>
              </a:path>
              <a:path w="903604" h="255904">
                <a:moveTo>
                  <a:pt x="665391" y="224853"/>
                </a:moveTo>
                <a:lnTo>
                  <a:pt x="652043" y="224853"/>
                </a:lnTo>
                <a:lnTo>
                  <a:pt x="652043" y="255244"/>
                </a:lnTo>
                <a:lnTo>
                  <a:pt x="655688" y="255244"/>
                </a:lnTo>
                <a:lnTo>
                  <a:pt x="655688" y="241630"/>
                </a:lnTo>
                <a:lnTo>
                  <a:pt x="663727" y="241630"/>
                </a:lnTo>
                <a:lnTo>
                  <a:pt x="663727" y="238671"/>
                </a:lnTo>
                <a:lnTo>
                  <a:pt x="655688" y="238671"/>
                </a:lnTo>
                <a:lnTo>
                  <a:pt x="655688" y="227863"/>
                </a:lnTo>
                <a:lnTo>
                  <a:pt x="664946" y="227863"/>
                </a:lnTo>
                <a:lnTo>
                  <a:pt x="665391" y="224853"/>
                </a:lnTo>
                <a:close/>
              </a:path>
              <a:path w="903604" h="255904">
                <a:moveTo>
                  <a:pt x="682028" y="224866"/>
                </a:moveTo>
                <a:lnTo>
                  <a:pt x="678383" y="224866"/>
                </a:lnTo>
                <a:lnTo>
                  <a:pt x="678383" y="255231"/>
                </a:lnTo>
                <a:lnTo>
                  <a:pt x="682028" y="255231"/>
                </a:lnTo>
                <a:lnTo>
                  <a:pt x="682028" y="224866"/>
                </a:lnTo>
                <a:close/>
              </a:path>
              <a:path w="903604" h="255904">
                <a:moveTo>
                  <a:pt x="712520" y="241668"/>
                </a:moveTo>
                <a:lnTo>
                  <a:pt x="709625" y="239458"/>
                </a:lnTo>
                <a:lnTo>
                  <a:pt x="705269" y="237782"/>
                </a:lnTo>
                <a:lnTo>
                  <a:pt x="700938" y="236105"/>
                </a:lnTo>
                <a:lnTo>
                  <a:pt x="699833" y="234594"/>
                </a:lnTo>
                <a:lnTo>
                  <a:pt x="699833" y="229387"/>
                </a:lnTo>
                <a:lnTo>
                  <a:pt x="701636" y="227444"/>
                </a:lnTo>
                <a:lnTo>
                  <a:pt x="706374" y="227444"/>
                </a:lnTo>
                <a:lnTo>
                  <a:pt x="708050" y="228231"/>
                </a:lnTo>
                <a:lnTo>
                  <a:pt x="709853" y="229958"/>
                </a:lnTo>
                <a:lnTo>
                  <a:pt x="711771" y="227850"/>
                </a:lnTo>
                <a:lnTo>
                  <a:pt x="709752" y="225640"/>
                </a:lnTo>
                <a:lnTo>
                  <a:pt x="707428" y="224409"/>
                </a:lnTo>
                <a:lnTo>
                  <a:pt x="699427" y="224409"/>
                </a:lnTo>
                <a:lnTo>
                  <a:pt x="696087" y="227850"/>
                </a:lnTo>
                <a:lnTo>
                  <a:pt x="696087" y="236512"/>
                </a:lnTo>
                <a:lnTo>
                  <a:pt x="698322" y="238899"/>
                </a:lnTo>
                <a:lnTo>
                  <a:pt x="707542" y="242392"/>
                </a:lnTo>
                <a:lnTo>
                  <a:pt x="708685" y="244017"/>
                </a:lnTo>
                <a:lnTo>
                  <a:pt x="708685" y="250520"/>
                </a:lnTo>
                <a:lnTo>
                  <a:pt x="706615" y="252730"/>
                </a:lnTo>
                <a:lnTo>
                  <a:pt x="700824" y="252730"/>
                </a:lnTo>
                <a:lnTo>
                  <a:pt x="698881" y="251548"/>
                </a:lnTo>
                <a:lnTo>
                  <a:pt x="697039" y="249821"/>
                </a:lnTo>
                <a:lnTo>
                  <a:pt x="695058" y="251904"/>
                </a:lnTo>
                <a:lnTo>
                  <a:pt x="697217" y="254330"/>
                </a:lnTo>
                <a:lnTo>
                  <a:pt x="699858" y="255841"/>
                </a:lnTo>
                <a:lnTo>
                  <a:pt x="709079" y="255841"/>
                </a:lnTo>
                <a:lnTo>
                  <a:pt x="712520" y="251726"/>
                </a:lnTo>
                <a:lnTo>
                  <a:pt x="712520" y="241668"/>
                </a:lnTo>
                <a:close/>
              </a:path>
              <a:path w="903604" h="255904">
                <a:moveTo>
                  <a:pt x="743699" y="224866"/>
                </a:moveTo>
                <a:lnTo>
                  <a:pt x="740003" y="224866"/>
                </a:lnTo>
                <a:lnTo>
                  <a:pt x="740003" y="237756"/>
                </a:lnTo>
                <a:lnTo>
                  <a:pt x="729894" y="237756"/>
                </a:lnTo>
                <a:lnTo>
                  <a:pt x="729894" y="224866"/>
                </a:lnTo>
                <a:lnTo>
                  <a:pt x="726249" y="224866"/>
                </a:lnTo>
                <a:lnTo>
                  <a:pt x="726249" y="255257"/>
                </a:lnTo>
                <a:lnTo>
                  <a:pt x="729894" y="255257"/>
                </a:lnTo>
                <a:lnTo>
                  <a:pt x="729894" y="240804"/>
                </a:lnTo>
                <a:lnTo>
                  <a:pt x="740003" y="240804"/>
                </a:lnTo>
                <a:lnTo>
                  <a:pt x="740003" y="255257"/>
                </a:lnTo>
                <a:lnTo>
                  <a:pt x="743699" y="255257"/>
                </a:lnTo>
                <a:lnTo>
                  <a:pt x="743699" y="224866"/>
                </a:lnTo>
                <a:close/>
              </a:path>
              <a:path w="903604" h="255904">
                <a:moveTo>
                  <a:pt x="843534" y="37795"/>
                </a:moveTo>
                <a:lnTo>
                  <a:pt x="818807" y="3416"/>
                </a:lnTo>
                <a:lnTo>
                  <a:pt x="794753" y="0"/>
                </a:lnTo>
                <a:lnTo>
                  <a:pt x="770343" y="3162"/>
                </a:lnTo>
                <a:lnTo>
                  <a:pt x="723201" y="24015"/>
                </a:lnTo>
                <a:lnTo>
                  <a:pt x="678967" y="56057"/>
                </a:lnTo>
                <a:lnTo>
                  <a:pt x="640638" y="91909"/>
                </a:lnTo>
                <a:lnTo>
                  <a:pt x="613181" y="120865"/>
                </a:lnTo>
                <a:lnTo>
                  <a:pt x="604647" y="130937"/>
                </a:lnTo>
                <a:lnTo>
                  <a:pt x="599833" y="135153"/>
                </a:lnTo>
                <a:lnTo>
                  <a:pt x="594563" y="139636"/>
                </a:lnTo>
                <a:lnTo>
                  <a:pt x="584123" y="147853"/>
                </a:lnTo>
                <a:lnTo>
                  <a:pt x="573760" y="154940"/>
                </a:lnTo>
                <a:lnTo>
                  <a:pt x="570814" y="153339"/>
                </a:lnTo>
                <a:lnTo>
                  <a:pt x="567880" y="151968"/>
                </a:lnTo>
                <a:lnTo>
                  <a:pt x="593928" y="122313"/>
                </a:lnTo>
                <a:lnTo>
                  <a:pt x="617626" y="99606"/>
                </a:lnTo>
                <a:lnTo>
                  <a:pt x="617804" y="99606"/>
                </a:lnTo>
                <a:lnTo>
                  <a:pt x="615099" y="99390"/>
                </a:lnTo>
                <a:lnTo>
                  <a:pt x="607644" y="99987"/>
                </a:lnTo>
                <a:lnTo>
                  <a:pt x="602945" y="101485"/>
                </a:lnTo>
                <a:lnTo>
                  <a:pt x="600011" y="102349"/>
                </a:lnTo>
                <a:lnTo>
                  <a:pt x="595503" y="105498"/>
                </a:lnTo>
                <a:lnTo>
                  <a:pt x="587654" y="112001"/>
                </a:lnTo>
                <a:lnTo>
                  <a:pt x="595299" y="104724"/>
                </a:lnTo>
                <a:lnTo>
                  <a:pt x="595198" y="103835"/>
                </a:lnTo>
                <a:lnTo>
                  <a:pt x="595096" y="103060"/>
                </a:lnTo>
                <a:lnTo>
                  <a:pt x="595007" y="102349"/>
                </a:lnTo>
                <a:lnTo>
                  <a:pt x="594906" y="101485"/>
                </a:lnTo>
                <a:lnTo>
                  <a:pt x="594868" y="101180"/>
                </a:lnTo>
                <a:lnTo>
                  <a:pt x="594817" y="100799"/>
                </a:lnTo>
                <a:lnTo>
                  <a:pt x="594715" y="99987"/>
                </a:lnTo>
                <a:lnTo>
                  <a:pt x="591972" y="98615"/>
                </a:lnTo>
                <a:lnTo>
                  <a:pt x="590448" y="98425"/>
                </a:lnTo>
                <a:lnTo>
                  <a:pt x="590448" y="101180"/>
                </a:lnTo>
                <a:lnTo>
                  <a:pt x="590346" y="103835"/>
                </a:lnTo>
                <a:lnTo>
                  <a:pt x="559104" y="138557"/>
                </a:lnTo>
                <a:lnTo>
                  <a:pt x="534022" y="154330"/>
                </a:lnTo>
                <a:lnTo>
                  <a:pt x="533260" y="151968"/>
                </a:lnTo>
                <a:lnTo>
                  <a:pt x="533196" y="151765"/>
                </a:lnTo>
                <a:lnTo>
                  <a:pt x="533082" y="151409"/>
                </a:lnTo>
                <a:lnTo>
                  <a:pt x="565124" y="114973"/>
                </a:lnTo>
                <a:lnTo>
                  <a:pt x="585838" y="101180"/>
                </a:lnTo>
                <a:lnTo>
                  <a:pt x="590448" y="101180"/>
                </a:lnTo>
                <a:lnTo>
                  <a:pt x="590448" y="98425"/>
                </a:lnTo>
                <a:lnTo>
                  <a:pt x="552780" y="108559"/>
                </a:lnTo>
                <a:lnTo>
                  <a:pt x="525399" y="143497"/>
                </a:lnTo>
                <a:lnTo>
                  <a:pt x="525500" y="145072"/>
                </a:lnTo>
                <a:lnTo>
                  <a:pt x="525614" y="146075"/>
                </a:lnTo>
                <a:lnTo>
                  <a:pt x="525703" y="146900"/>
                </a:lnTo>
                <a:lnTo>
                  <a:pt x="525780" y="147650"/>
                </a:lnTo>
                <a:lnTo>
                  <a:pt x="525856" y="148323"/>
                </a:lnTo>
                <a:lnTo>
                  <a:pt x="525983" y="149402"/>
                </a:lnTo>
                <a:lnTo>
                  <a:pt x="526084" y="150406"/>
                </a:lnTo>
                <a:lnTo>
                  <a:pt x="526199" y="151409"/>
                </a:lnTo>
                <a:lnTo>
                  <a:pt x="526300" y="152361"/>
                </a:lnTo>
                <a:lnTo>
                  <a:pt x="526389" y="153187"/>
                </a:lnTo>
                <a:lnTo>
                  <a:pt x="526681" y="153187"/>
                </a:lnTo>
                <a:lnTo>
                  <a:pt x="533234" y="157289"/>
                </a:lnTo>
                <a:lnTo>
                  <a:pt x="538251" y="156337"/>
                </a:lnTo>
                <a:lnTo>
                  <a:pt x="538594" y="156337"/>
                </a:lnTo>
                <a:lnTo>
                  <a:pt x="542328" y="154330"/>
                </a:lnTo>
                <a:lnTo>
                  <a:pt x="545604" y="152577"/>
                </a:lnTo>
                <a:lnTo>
                  <a:pt x="553377" y="146900"/>
                </a:lnTo>
                <a:lnTo>
                  <a:pt x="561809" y="139763"/>
                </a:lnTo>
                <a:lnTo>
                  <a:pt x="555739" y="150406"/>
                </a:lnTo>
                <a:lnTo>
                  <a:pt x="560146" y="157111"/>
                </a:lnTo>
                <a:lnTo>
                  <a:pt x="560260" y="157289"/>
                </a:lnTo>
                <a:lnTo>
                  <a:pt x="567436" y="157289"/>
                </a:lnTo>
                <a:lnTo>
                  <a:pt x="572503" y="156337"/>
                </a:lnTo>
                <a:lnTo>
                  <a:pt x="573201" y="156337"/>
                </a:lnTo>
                <a:lnTo>
                  <a:pt x="576249" y="154940"/>
                </a:lnTo>
                <a:lnTo>
                  <a:pt x="598779" y="139395"/>
                </a:lnTo>
                <a:lnTo>
                  <a:pt x="593915" y="148323"/>
                </a:lnTo>
                <a:lnTo>
                  <a:pt x="593775" y="148678"/>
                </a:lnTo>
                <a:lnTo>
                  <a:pt x="596785" y="156337"/>
                </a:lnTo>
                <a:lnTo>
                  <a:pt x="597573" y="156337"/>
                </a:lnTo>
                <a:lnTo>
                  <a:pt x="603351" y="157772"/>
                </a:lnTo>
                <a:lnTo>
                  <a:pt x="607453" y="157772"/>
                </a:lnTo>
                <a:lnTo>
                  <a:pt x="612063" y="156337"/>
                </a:lnTo>
                <a:lnTo>
                  <a:pt x="612330" y="156337"/>
                </a:lnTo>
                <a:lnTo>
                  <a:pt x="619417" y="152577"/>
                </a:lnTo>
                <a:lnTo>
                  <a:pt x="619633" y="152361"/>
                </a:lnTo>
                <a:lnTo>
                  <a:pt x="625729" y="148323"/>
                </a:lnTo>
                <a:lnTo>
                  <a:pt x="629780" y="145465"/>
                </a:lnTo>
                <a:lnTo>
                  <a:pt x="634657" y="141478"/>
                </a:lnTo>
                <a:lnTo>
                  <a:pt x="638962" y="137782"/>
                </a:lnTo>
                <a:lnTo>
                  <a:pt x="636981" y="140690"/>
                </a:lnTo>
                <a:lnTo>
                  <a:pt x="635266" y="143497"/>
                </a:lnTo>
                <a:lnTo>
                  <a:pt x="631634" y="150406"/>
                </a:lnTo>
                <a:lnTo>
                  <a:pt x="631532" y="150583"/>
                </a:lnTo>
                <a:lnTo>
                  <a:pt x="634263" y="157111"/>
                </a:lnTo>
                <a:lnTo>
                  <a:pt x="634339" y="157289"/>
                </a:lnTo>
                <a:lnTo>
                  <a:pt x="634428" y="157492"/>
                </a:lnTo>
                <a:lnTo>
                  <a:pt x="634542" y="157772"/>
                </a:lnTo>
                <a:lnTo>
                  <a:pt x="634606" y="157911"/>
                </a:lnTo>
                <a:lnTo>
                  <a:pt x="634682" y="158089"/>
                </a:lnTo>
                <a:lnTo>
                  <a:pt x="638213" y="158089"/>
                </a:lnTo>
                <a:lnTo>
                  <a:pt x="670623" y="124002"/>
                </a:lnTo>
                <a:lnTo>
                  <a:pt x="703643" y="102768"/>
                </a:lnTo>
                <a:lnTo>
                  <a:pt x="710653" y="100799"/>
                </a:lnTo>
                <a:lnTo>
                  <a:pt x="710615" y="102349"/>
                </a:lnTo>
                <a:lnTo>
                  <a:pt x="710526" y="104216"/>
                </a:lnTo>
                <a:lnTo>
                  <a:pt x="705726" y="109220"/>
                </a:lnTo>
                <a:lnTo>
                  <a:pt x="705104" y="109842"/>
                </a:lnTo>
                <a:lnTo>
                  <a:pt x="691273" y="121475"/>
                </a:lnTo>
                <a:lnTo>
                  <a:pt x="684860" y="127635"/>
                </a:lnTo>
                <a:lnTo>
                  <a:pt x="679170" y="133921"/>
                </a:lnTo>
                <a:lnTo>
                  <a:pt x="674408" y="140119"/>
                </a:lnTo>
                <a:lnTo>
                  <a:pt x="670725" y="146075"/>
                </a:lnTo>
                <a:lnTo>
                  <a:pt x="668172" y="150406"/>
                </a:lnTo>
                <a:lnTo>
                  <a:pt x="671080" y="157111"/>
                </a:lnTo>
                <a:lnTo>
                  <a:pt x="671156" y="157289"/>
                </a:lnTo>
                <a:lnTo>
                  <a:pt x="671245" y="157492"/>
                </a:lnTo>
                <a:lnTo>
                  <a:pt x="671360" y="157772"/>
                </a:lnTo>
                <a:lnTo>
                  <a:pt x="671423" y="157911"/>
                </a:lnTo>
                <a:lnTo>
                  <a:pt x="671499" y="158089"/>
                </a:lnTo>
                <a:lnTo>
                  <a:pt x="675030" y="158089"/>
                </a:lnTo>
                <a:lnTo>
                  <a:pt x="678662" y="153492"/>
                </a:lnTo>
                <a:lnTo>
                  <a:pt x="679411" y="152577"/>
                </a:lnTo>
                <a:lnTo>
                  <a:pt x="709587" y="123012"/>
                </a:lnTo>
                <a:lnTo>
                  <a:pt x="720699" y="115163"/>
                </a:lnTo>
                <a:lnTo>
                  <a:pt x="727646" y="110617"/>
                </a:lnTo>
                <a:lnTo>
                  <a:pt x="737323" y="105016"/>
                </a:lnTo>
                <a:lnTo>
                  <a:pt x="744829" y="101485"/>
                </a:lnTo>
                <a:lnTo>
                  <a:pt x="748906" y="100799"/>
                </a:lnTo>
                <a:lnTo>
                  <a:pt x="748842" y="101485"/>
                </a:lnTo>
                <a:lnTo>
                  <a:pt x="748728" y="102768"/>
                </a:lnTo>
                <a:lnTo>
                  <a:pt x="735774" y="116014"/>
                </a:lnTo>
                <a:lnTo>
                  <a:pt x="729500" y="121475"/>
                </a:lnTo>
                <a:lnTo>
                  <a:pt x="721461" y="128968"/>
                </a:lnTo>
                <a:lnTo>
                  <a:pt x="717740" y="132499"/>
                </a:lnTo>
                <a:lnTo>
                  <a:pt x="712482" y="139636"/>
                </a:lnTo>
                <a:lnTo>
                  <a:pt x="706716" y="147650"/>
                </a:lnTo>
                <a:lnTo>
                  <a:pt x="706767" y="149034"/>
                </a:lnTo>
                <a:lnTo>
                  <a:pt x="706882" y="149720"/>
                </a:lnTo>
                <a:lnTo>
                  <a:pt x="706996" y="150406"/>
                </a:lnTo>
                <a:lnTo>
                  <a:pt x="707097" y="151041"/>
                </a:lnTo>
                <a:lnTo>
                  <a:pt x="707161" y="151409"/>
                </a:lnTo>
                <a:lnTo>
                  <a:pt x="707250" y="151968"/>
                </a:lnTo>
                <a:lnTo>
                  <a:pt x="707351" y="152577"/>
                </a:lnTo>
                <a:lnTo>
                  <a:pt x="707453" y="153187"/>
                </a:lnTo>
                <a:lnTo>
                  <a:pt x="707580" y="153924"/>
                </a:lnTo>
                <a:lnTo>
                  <a:pt x="707644" y="154330"/>
                </a:lnTo>
                <a:lnTo>
                  <a:pt x="707745" y="154940"/>
                </a:lnTo>
                <a:lnTo>
                  <a:pt x="713422" y="157111"/>
                </a:lnTo>
                <a:lnTo>
                  <a:pt x="719632" y="157911"/>
                </a:lnTo>
                <a:lnTo>
                  <a:pt x="726605" y="156337"/>
                </a:lnTo>
                <a:lnTo>
                  <a:pt x="728840" y="155308"/>
                </a:lnTo>
                <a:lnTo>
                  <a:pt x="733513" y="153187"/>
                </a:lnTo>
                <a:lnTo>
                  <a:pt x="757059" y="135623"/>
                </a:lnTo>
                <a:lnTo>
                  <a:pt x="755764" y="141478"/>
                </a:lnTo>
                <a:lnTo>
                  <a:pt x="755370" y="143497"/>
                </a:lnTo>
                <a:lnTo>
                  <a:pt x="755396" y="143802"/>
                </a:lnTo>
                <a:lnTo>
                  <a:pt x="755510" y="144843"/>
                </a:lnTo>
                <a:lnTo>
                  <a:pt x="755611" y="145745"/>
                </a:lnTo>
                <a:lnTo>
                  <a:pt x="755738" y="146900"/>
                </a:lnTo>
                <a:lnTo>
                  <a:pt x="755815" y="147650"/>
                </a:lnTo>
                <a:lnTo>
                  <a:pt x="755891" y="148323"/>
                </a:lnTo>
                <a:lnTo>
                  <a:pt x="755967" y="149034"/>
                </a:lnTo>
                <a:lnTo>
                  <a:pt x="756069" y="149910"/>
                </a:lnTo>
                <a:lnTo>
                  <a:pt x="759002" y="154787"/>
                </a:lnTo>
                <a:lnTo>
                  <a:pt x="763955" y="157492"/>
                </a:lnTo>
                <a:lnTo>
                  <a:pt x="771169" y="157289"/>
                </a:lnTo>
                <a:lnTo>
                  <a:pt x="805688" y="133680"/>
                </a:lnTo>
                <a:lnTo>
                  <a:pt x="821753" y="106476"/>
                </a:lnTo>
                <a:lnTo>
                  <a:pt x="821829" y="106006"/>
                </a:lnTo>
                <a:lnTo>
                  <a:pt x="821893" y="105498"/>
                </a:lnTo>
                <a:lnTo>
                  <a:pt x="822007" y="104724"/>
                </a:lnTo>
                <a:lnTo>
                  <a:pt x="822096" y="103060"/>
                </a:lnTo>
                <a:lnTo>
                  <a:pt x="820902" y="101180"/>
                </a:lnTo>
                <a:lnTo>
                  <a:pt x="819404" y="98831"/>
                </a:lnTo>
                <a:lnTo>
                  <a:pt x="818337" y="98615"/>
                </a:lnTo>
                <a:lnTo>
                  <a:pt x="818273" y="101180"/>
                </a:lnTo>
                <a:lnTo>
                  <a:pt x="818248" y="105498"/>
                </a:lnTo>
                <a:lnTo>
                  <a:pt x="789228" y="139395"/>
                </a:lnTo>
                <a:lnTo>
                  <a:pt x="764590" y="154736"/>
                </a:lnTo>
                <a:lnTo>
                  <a:pt x="763193" y="151041"/>
                </a:lnTo>
                <a:lnTo>
                  <a:pt x="792899" y="115582"/>
                </a:lnTo>
                <a:lnTo>
                  <a:pt x="812850" y="101485"/>
                </a:lnTo>
                <a:lnTo>
                  <a:pt x="809218" y="101485"/>
                </a:lnTo>
                <a:lnTo>
                  <a:pt x="818273" y="101180"/>
                </a:lnTo>
                <a:lnTo>
                  <a:pt x="818273" y="98615"/>
                </a:lnTo>
                <a:lnTo>
                  <a:pt x="811364" y="97358"/>
                </a:lnTo>
                <a:lnTo>
                  <a:pt x="810260" y="97358"/>
                </a:lnTo>
                <a:lnTo>
                  <a:pt x="797890" y="99606"/>
                </a:lnTo>
                <a:lnTo>
                  <a:pt x="798144" y="99606"/>
                </a:lnTo>
                <a:lnTo>
                  <a:pt x="784491" y="106006"/>
                </a:lnTo>
                <a:lnTo>
                  <a:pt x="759980" y="129540"/>
                </a:lnTo>
                <a:lnTo>
                  <a:pt x="755269" y="133680"/>
                </a:lnTo>
                <a:lnTo>
                  <a:pt x="723849" y="155308"/>
                </a:lnTo>
                <a:lnTo>
                  <a:pt x="721893" y="153924"/>
                </a:lnTo>
                <a:lnTo>
                  <a:pt x="719963" y="152361"/>
                </a:lnTo>
                <a:lnTo>
                  <a:pt x="720090" y="151968"/>
                </a:lnTo>
                <a:lnTo>
                  <a:pt x="720902" y="149910"/>
                </a:lnTo>
                <a:lnTo>
                  <a:pt x="720979" y="149720"/>
                </a:lnTo>
                <a:lnTo>
                  <a:pt x="721106" y="149402"/>
                </a:lnTo>
                <a:lnTo>
                  <a:pt x="728167" y="142113"/>
                </a:lnTo>
                <a:lnTo>
                  <a:pt x="732269" y="137782"/>
                </a:lnTo>
                <a:lnTo>
                  <a:pt x="737539" y="132499"/>
                </a:lnTo>
                <a:lnTo>
                  <a:pt x="743826" y="126771"/>
                </a:lnTo>
                <a:lnTo>
                  <a:pt x="754049" y="116014"/>
                </a:lnTo>
                <a:lnTo>
                  <a:pt x="759066" y="107200"/>
                </a:lnTo>
                <a:lnTo>
                  <a:pt x="758952" y="106006"/>
                </a:lnTo>
                <a:lnTo>
                  <a:pt x="758850" y="105016"/>
                </a:lnTo>
                <a:lnTo>
                  <a:pt x="758736" y="103835"/>
                </a:lnTo>
                <a:lnTo>
                  <a:pt x="758621" y="102768"/>
                </a:lnTo>
                <a:lnTo>
                  <a:pt x="758583" y="102349"/>
                </a:lnTo>
                <a:lnTo>
                  <a:pt x="758469" y="101180"/>
                </a:lnTo>
                <a:lnTo>
                  <a:pt x="758444" y="100939"/>
                </a:lnTo>
                <a:lnTo>
                  <a:pt x="758151" y="100799"/>
                </a:lnTo>
                <a:lnTo>
                  <a:pt x="751674" y="97828"/>
                </a:lnTo>
                <a:lnTo>
                  <a:pt x="743077" y="99161"/>
                </a:lnTo>
                <a:lnTo>
                  <a:pt x="733094" y="103835"/>
                </a:lnTo>
                <a:lnTo>
                  <a:pt x="723430" y="109842"/>
                </a:lnTo>
                <a:lnTo>
                  <a:pt x="715810" y="115163"/>
                </a:lnTo>
                <a:lnTo>
                  <a:pt x="721487" y="106476"/>
                </a:lnTo>
                <a:lnTo>
                  <a:pt x="721614" y="105498"/>
                </a:lnTo>
                <a:lnTo>
                  <a:pt x="721715" y="104724"/>
                </a:lnTo>
                <a:lnTo>
                  <a:pt x="721829" y="103835"/>
                </a:lnTo>
                <a:lnTo>
                  <a:pt x="721918" y="103060"/>
                </a:lnTo>
                <a:lnTo>
                  <a:pt x="722007" y="102349"/>
                </a:lnTo>
                <a:lnTo>
                  <a:pt x="722122" y="101485"/>
                </a:lnTo>
                <a:lnTo>
                  <a:pt x="722210" y="100799"/>
                </a:lnTo>
                <a:lnTo>
                  <a:pt x="722312" y="99987"/>
                </a:lnTo>
                <a:lnTo>
                  <a:pt x="722414" y="99161"/>
                </a:lnTo>
                <a:lnTo>
                  <a:pt x="722477" y="98615"/>
                </a:lnTo>
                <a:lnTo>
                  <a:pt x="713460" y="97828"/>
                </a:lnTo>
                <a:lnTo>
                  <a:pt x="677024" y="115582"/>
                </a:lnTo>
                <a:lnTo>
                  <a:pt x="666038" y="124002"/>
                </a:lnTo>
                <a:lnTo>
                  <a:pt x="673061" y="116382"/>
                </a:lnTo>
                <a:lnTo>
                  <a:pt x="680415" y="109220"/>
                </a:lnTo>
                <a:lnTo>
                  <a:pt x="687451" y="103060"/>
                </a:lnTo>
                <a:lnTo>
                  <a:pt x="693470" y="98425"/>
                </a:lnTo>
                <a:lnTo>
                  <a:pt x="687006" y="98425"/>
                </a:lnTo>
                <a:lnTo>
                  <a:pt x="678002" y="99606"/>
                </a:lnTo>
                <a:lnTo>
                  <a:pt x="671576" y="103835"/>
                </a:lnTo>
                <a:lnTo>
                  <a:pt x="667029" y="106692"/>
                </a:lnTo>
                <a:lnTo>
                  <a:pt x="662127" y="110617"/>
                </a:lnTo>
                <a:lnTo>
                  <a:pt x="655853" y="117513"/>
                </a:lnTo>
                <a:lnTo>
                  <a:pt x="652272" y="121246"/>
                </a:lnTo>
                <a:lnTo>
                  <a:pt x="649198" y="124701"/>
                </a:lnTo>
                <a:lnTo>
                  <a:pt x="646480" y="127977"/>
                </a:lnTo>
                <a:lnTo>
                  <a:pt x="641781" y="132054"/>
                </a:lnTo>
                <a:lnTo>
                  <a:pt x="608063" y="156121"/>
                </a:lnTo>
                <a:lnTo>
                  <a:pt x="605917" y="154520"/>
                </a:lnTo>
                <a:lnTo>
                  <a:pt x="605993" y="153924"/>
                </a:lnTo>
                <a:lnTo>
                  <a:pt x="606094" y="153187"/>
                </a:lnTo>
                <a:lnTo>
                  <a:pt x="606196" y="152361"/>
                </a:lnTo>
                <a:lnTo>
                  <a:pt x="606323" y="151409"/>
                </a:lnTo>
                <a:lnTo>
                  <a:pt x="606425" y="150583"/>
                </a:lnTo>
                <a:lnTo>
                  <a:pt x="606539" y="149720"/>
                </a:lnTo>
                <a:lnTo>
                  <a:pt x="634707" y="116522"/>
                </a:lnTo>
                <a:lnTo>
                  <a:pt x="673176" y="78003"/>
                </a:lnTo>
                <a:lnTo>
                  <a:pt x="710323" y="45072"/>
                </a:lnTo>
                <a:lnTo>
                  <a:pt x="750925" y="16014"/>
                </a:lnTo>
                <a:lnTo>
                  <a:pt x="793038" y="3416"/>
                </a:lnTo>
                <a:lnTo>
                  <a:pt x="794194" y="3416"/>
                </a:lnTo>
                <a:lnTo>
                  <a:pt x="836472" y="25844"/>
                </a:lnTo>
                <a:lnTo>
                  <a:pt x="837069" y="39547"/>
                </a:lnTo>
                <a:lnTo>
                  <a:pt x="836091" y="44856"/>
                </a:lnTo>
                <a:lnTo>
                  <a:pt x="832573" y="49784"/>
                </a:lnTo>
                <a:lnTo>
                  <a:pt x="828916" y="52946"/>
                </a:lnTo>
                <a:lnTo>
                  <a:pt x="828522" y="53530"/>
                </a:lnTo>
                <a:lnTo>
                  <a:pt x="828840" y="54521"/>
                </a:lnTo>
                <a:lnTo>
                  <a:pt x="829437" y="54521"/>
                </a:lnTo>
                <a:lnTo>
                  <a:pt x="830795" y="53924"/>
                </a:lnTo>
                <a:lnTo>
                  <a:pt x="834339" y="52158"/>
                </a:lnTo>
                <a:lnTo>
                  <a:pt x="841971" y="46837"/>
                </a:lnTo>
                <a:lnTo>
                  <a:pt x="843534" y="37795"/>
                </a:lnTo>
                <a:close/>
              </a:path>
              <a:path w="903604" h="255904">
                <a:moveTo>
                  <a:pt x="903071" y="129349"/>
                </a:moveTo>
                <a:lnTo>
                  <a:pt x="902131" y="128358"/>
                </a:lnTo>
                <a:lnTo>
                  <a:pt x="901357" y="127368"/>
                </a:lnTo>
                <a:lnTo>
                  <a:pt x="889673" y="137515"/>
                </a:lnTo>
                <a:lnTo>
                  <a:pt x="883958" y="142151"/>
                </a:lnTo>
                <a:lnTo>
                  <a:pt x="870775" y="151790"/>
                </a:lnTo>
                <a:lnTo>
                  <a:pt x="862545" y="155130"/>
                </a:lnTo>
                <a:lnTo>
                  <a:pt x="860780" y="153949"/>
                </a:lnTo>
                <a:lnTo>
                  <a:pt x="858824" y="152361"/>
                </a:lnTo>
                <a:lnTo>
                  <a:pt x="860005" y="149415"/>
                </a:lnTo>
                <a:lnTo>
                  <a:pt x="870966" y="137998"/>
                </a:lnTo>
                <a:lnTo>
                  <a:pt x="876452" y="132486"/>
                </a:lnTo>
                <a:lnTo>
                  <a:pt x="882726" y="126771"/>
                </a:lnTo>
                <a:lnTo>
                  <a:pt x="892975" y="115938"/>
                </a:lnTo>
                <a:lnTo>
                  <a:pt x="897953" y="107137"/>
                </a:lnTo>
                <a:lnTo>
                  <a:pt x="897267" y="100914"/>
                </a:lnTo>
                <a:lnTo>
                  <a:pt x="890562" y="97840"/>
                </a:lnTo>
                <a:lnTo>
                  <a:pt x="879944" y="99885"/>
                </a:lnTo>
                <a:lnTo>
                  <a:pt x="866851" y="106794"/>
                </a:lnTo>
                <a:lnTo>
                  <a:pt x="853744" y="115785"/>
                </a:lnTo>
                <a:lnTo>
                  <a:pt x="843153" y="124028"/>
                </a:lnTo>
                <a:lnTo>
                  <a:pt x="850163" y="116408"/>
                </a:lnTo>
                <a:lnTo>
                  <a:pt x="857516" y="109245"/>
                </a:lnTo>
                <a:lnTo>
                  <a:pt x="864552" y="103073"/>
                </a:lnTo>
                <a:lnTo>
                  <a:pt x="870572" y="98437"/>
                </a:lnTo>
                <a:lnTo>
                  <a:pt x="864108" y="98437"/>
                </a:lnTo>
                <a:lnTo>
                  <a:pt x="825385" y="125806"/>
                </a:lnTo>
                <a:lnTo>
                  <a:pt x="808659" y="150609"/>
                </a:lnTo>
                <a:lnTo>
                  <a:pt x="811796" y="158089"/>
                </a:lnTo>
                <a:lnTo>
                  <a:pt x="815327" y="158089"/>
                </a:lnTo>
                <a:lnTo>
                  <a:pt x="820420" y="151422"/>
                </a:lnTo>
                <a:lnTo>
                  <a:pt x="825703" y="145072"/>
                </a:lnTo>
                <a:lnTo>
                  <a:pt x="867600" y="109931"/>
                </a:lnTo>
                <a:lnTo>
                  <a:pt x="887806" y="100799"/>
                </a:lnTo>
                <a:lnTo>
                  <a:pt x="887501" y="104140"/>
                </a:lnTo>
                <a:lnTo>
                  <a:pt x="882142" y="109664"/>
                </a:lnTo>
                <a:lnTo>
                  <a:pt x="868400" y="121475"/>
                </a:lnTo>
                <a:lnTo>
                  <a:pt x="856640" y="132499"/>
                </a:lnTo>
                <a:lnTo>
                  <a:pt x="845477" y="147853"/>
                </a:lnTo>
                <a:lnTo>
                  <a:pt x="846645" y="154940"/>
                </a:lnTo>
                <a:lnTo>
                  <a:pt x="852335" y="157111"/>
                </a:lnTo>
                <a:lnTo>
                  <a:pt x="858393" y="157924"/>
                </a:lnTo>
                <a:lnTo>
                  <a:pt x="865136" y="156400"/>
                </a:lnTo>
                <a:lnTo>
                  <a:pt x="900925" y="131318"/>
                </a:lnTo>
                <a:lnTo>
                  <a:pt x="903071" y="12934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3830408" y="4957064"/>
            <a:ext cx="1812289" cy="253365"/>
          </a:xfrm>
          <a:custGeom>
            <a:avLst/>
            <a:gdLst/>
            <a:ahLst/>
            <a:cxnLst/>
            <a:rect l="l" t="t" r="r" b="b"/>
            <a:pathLst>
              <a:path w="1812289" h="253364">
                <a:moveTo>
                  <a:pt x="78689" y="3086"/>
                </a:moveTo>
                <a:lnTo>
                  <a:pt x="0" y="3086"/>
                </a:lnTo>
                <a:lnTo>
                  <a:pt x="0" y="249936"/>
                </a:lnTo>
                <a:lnTo>
                  <a:pt x="30860" y="249936"/>
                </a:lnTo>
                <a:lnTo>
                  <a:pt x="30860" y="154279"/>
                </a:lnTo>
                <a:lnTo>
                  <a:pt x="78689" y="154279"/>
                </a:lnTo>
                <a:lnTo>
                  <a:pt x="78689" y="123418"/>
                </a:lnTo>
                <a:lnTo>
                  <a:pt x="30860" y="123418"/>
                </a:lnTo>
                <a:lnTo>
                  <a:pt x="30860" y="33947"/>
                </a:lnTo>
                <a:lnTo>
                  <a:pt x="78689" y="33947"/>
                </a:lnTo>
                <a:lnTo>
                  <a:pt x="78689" y="3086"/>
                </a:lnTo>
                <a:close/>
              </a:path>
              <a:path w="1812289" h="253364">
                <a:moveTo>
                  <a:pt x="124879" y="3086"/>
                </a:moveTo>
                <a:lnTo>
                  <a:pt x="94018" y="3086"/>
                </a:lnTo>
                <a:lnTo>
                  <a:pt x="94018" y="249936"/>
                </a:lnTo>
                <a:lnTo>
                  <a:pt x="124879" y="249936"/>
                </a:lnTo>
                <a:lnTo>
                  <a:pt x="124879" y="3086"/>
                </a:lnTo>
                <a:close/>
              </a:path>
              <a:path w="1812289" h="253364">
                <a:moveTo>
                  <a:pt x="171284" y="3086"/>
                </a:moveTo>
                <a:lnTo>
                  <a:pt x="140423" y="3086"/>
                </a:lnTo>
                <a:lnTo>
                  <a:pt x="140423" y="249936"/>
                </a:lnTo>
                <a:lnTo>
                  <a:pt x="171284" y="249936"/>
                </a:lnTo>
                <a:lnTo>
                  <a:pt x="171284" y="85471"/>
                </a:lnTo>
                <a:lnTo>
                  <a:pt x="202101" y="85471"/>
                </a:lnTo>
                <a:lnTo>
                  <a:pt x="171284" y="3086"/>
                </a:lnTo>
                <a:close/>
              </a:path>
              <a:path w="1812289" h="253364">
                <a:moveTo>
                  <a:pt x="202101" y="85471"/>
                </a:moveTo>
                <a:lnTo>
                  <a:pt x="171284" y="85471"/>
                </a:lnTo>
                <a:lnTo>
                  <a:pt x="232689" y="249936"/>
                </a:lnTo>
                <a:lnTo>
                  <a:pt x="263537" y="249936"/>
                </a:lnTo>
                <a:lnTo>
                  <a:pt x="263537" y="167246"/>
                </a:lnTo>
                <a:lnTo>
                  <a:pt x="232689" y="167246"/>
                </a:lnTo>
                <a:lnTo>
                  <a:pt x="202101" y="85471"/>
                </a:lnTo>
                <a:close/>
              </a:path>
              <a:path w="1812289" h="253364">
                <a:moveTo>
                  <a:pt x="263537" y="3086"/>
                </a:moveTo>
                <a:lnTo>
                  <a:pt x="232689" y="3086"/>
                </a:lnTo>
                <a:lnTo>
                  <a:pt x="232689" y="167246"/>
                </a:lnTo>
                <a:lnTo>
                  <a:pt x="263537" y="167246"/>
                </a:lnTo>
                <a:lnTo>
                  <a:pt x="263537" y="3086"/>
                </a:lnTo>
                <a:close/>
              </a:path>
              <a:path w="1812289" h="253364">
                <a:moveTo>
                  <a:pt x="353504" y="3086"/>
                </a:moveTo>
                <a:lnTo>
                  <a:pt x="310311" y="3086"/>
                </a:lnTo>
                <a:lnTo>
                  <a:pt x="274523" y="249936"/>
                </a:lnTo>
                <a:lnTo>
                  <a:pt x="305371" y="249936"/>
                </a:lnTo>
                <a:lnTo>
                  <a:pt x="311543" y="200253"/>
                </a:lnTo>
                <a:lnTo>
                  <a:pt x="381856" y="200253"/>
                </a:lnTo>
                <a:lnTo>
                  <a:pt x="377420" y="169405"/>
                </a:lnTo>
                <a:lnTo>
                  <a:pt x="315556" y="169405"/>
                </a:lnTo>
                <a:lnTo>
                  <a:pt x="331914" y="39192"/>
                </a:lnTo>
                <a:lnTo>
                  <a:pt x="358696" y="39192"/>
                </a:lnTo>
                <a:lnTo>
                  <a:pt x="353504" y="3086"/>
                </a:lnTo>
                <a:close/>
              </a:path>
              <a:path w="1812289" h="253364">
                <a:moveTo>
                  <a:pt x="381856" y="200253"/>
                </a:moveTo>
                <a:lnTo>
                  <a:pt x="351967" y="200253"/>
                </a:lnTo>
                <a:lnTo>
                  <a:pt x="358139" y="249936"/>
                </a:lnTo>
                <a:lnTo>
                  <a:pt x="389000" y="249936"/>
                </a:lnTo>
                <a:lnTo>
                  <a:pt x="381856" y="200253"/>
                </a:lnTo>
                <a:close/>
              </a:path>
              <a:path w="1812289" h="253364">
                <a:moveTo>
                  <a:pt x="358696" y="39192"/>
                </a:moveTo>
                <a:lnTo>
                  <a:pt x="331914" y="39192"/>
                </a:lnTo>
                <a:lnTo>
                  <a:pt x="348259" y="169405"/>
                </a:lnTo>
                <a:lnTo>
                  <a:pt x="377420" y="169405"/>
                </a:lnTo>
                <a:lnTo>
                  <a:pt x="358696" y="39192"/>
                </a:lnTo>
                <a:close/>
              </a:path>
              <a:path w="1812289" h="253364">
                <a:moveTo>
                  <a:pt x="430733" y="3086"/>
                </a:moveTo>
                <a:lnTo>
                  <a:pt x="399872" y="3086"/>
                </a:lnTo>
                <a:lnTo>
                  <a:pt x="399872" y="249936"/>
                </a:lnTo>
                <a:lnTo>
                  <a:pt x="430733" y="249936"/>
                </a:lnTo>
                <a:lnTo>
                  <a:pt x="430733" y="85471"/>
                </a:lnTo>
                <a:lnTo>
                  <a:pt x="461549" y="85471"/>
                </a:lnTo>
                <a:lnTo>
                  <a:pt x="430733" y="3086"/>
                </a:lnTo>
                <a:close/>
              </a:path>
              <a:path w="1812289" h="253364">
                <a:moveTo>
                  <a:pt x="461549" y="85471"/>
                </a:moveTo>
                <a:lnTo>
                  <a:pt x="430733" y="85471"/>
                </a:lnTo>
                <a:lnTo>
                  <a:pt x="492137" y="249936"/>
                </a:lnTo>
                <a:lnTo>
                  <a:pt x="522985" y="249936"/>
                </a:lnTo>
                <a:lnTo>
                  <a:pt x="522985" y="167246"/>
                </a:lnTo>
                <a:lnTo>
                  <a:pt x="492137" y="167246"/>
                </a:lnTo>
                <a:lnTo>
                  <a:pt x="461549" y="85471"/>
                </a:lnTo>
                <a:close/>
              </a:path>
              <a:path w="1812289" h="253364">
                <a:moveTo>
                  <a:pt x="522985" y="3086"/>
                </a:moveTo>
                <a:lnTo>
                  <a:pt x="492137" y="3086"/>
                </a:lnTo>
                <a:lnTo>
                  <a:pt x="492137" y="167246"/>
                </a:lnTo>
                <a:lnTo>
                  <a:pt x="522985" y="167246"/>
                </a:lnTo>
                <a:lnTo>
                  <a:pt x="522985" y="3086"/>
                </a:lnTo>
                <a:close/>
              </a:path>
              <a:path w="1812289" h="253364">
                <a:moveTo>
                  <a:pt x="591870" y="0"/>
                </a:moveTo>
                <a:lnTo>
                  <a:pt x="551446" y="16040"/>
                </a:lnTo>
                <a:lnTo>
                  <a:pt x="539360" y="51320"/>
                </a:lnTo>
                <a:lnTo>
                  <a:pt x="539289" y="51744"/>
                </a:lnTo>
                <a:lnTo>
                  <a:pt x="538479" y="68808"/>
                </a:lnTo>
                <a:lnTo>
                  <a:pt x="538479" y="184213"/>
                </a:lnTo>
                <a:lnTo>
                  <a:pt x="545771" y="227661"/>
                </a:lnTo>
                <a:lnTo>
                  <a:pt x="579043" y="252019"/>
                </a:lnTo>
                <a:lnTo>
                  <a:pt x="591870" y="253022"/>
                </a:lnTo>
                <a:lnTo>
                  <a:pt x="604691" y="252019"/>
                </a:lnTo>
                <a:lnTo>
                  <a:pt x="637956" y="227661"/>
                </a:lnTo>
                <a:lnTo>
                  <a:pt x="639829" y="222161"/>
                </a:lnTo>
                <a:lnTo>
                  <a:pt x="585901" y="222161"/>
                </a:lnTo>
                <a:lnTo>
                  <a:pt x="581266" y="221030"/>
                </a:lnTo>
                <a:lnTo>
                  <a:pt x="569340" y="194081"/>
                </a:lnTo>
                <a:lnTo>
                  <a:pt x="569340" y="58940"/>
                </a:lnTo>
                <a:lnTo>
                  <a:pt x="577976" y="34556"/>
                </a:lnTo>
                <a:lnTo>
                  <a:pt x="581266" y="32092"/>
                </a:lnTo>
                <a:lnTo>
                  <a:pt x="585901" y="30861"/>
                </a:lnTo>
                <a:lnTo>
                  <a:pt x="639829" y="30861"/>
                </a:lnTo>
                <a:lnTo>
                  <a:pt x="637956" y="25360"/>
                </a:lnTo>
                <a:lnTo>
                  <a:pt x="632282" y="16040"/>
                </a:lnTo>
                <a:lnTo>
                  <a:pt x="624898" y="9022"/>
                </a:lnTo>
                <a:lnTo>
                  <a:pt x="615700" y="4010"/>
                </a:lnTo>
                <a:lnTo>
                  <a:pt x="604691" y="1002"/>
                </a:lnTo>
                <a:lnTo>
                  <a:pt x="591870" y="0"/>
                </a:lnTo>
                <a:close/>
              </a:path>
              <a:path w="1812289" h="253364">
                <a:moveTo>
                  <a:pt x="645248" y="149656"/>
                </a:moveTo>
                <a:lnTo>
                  <a:pt x="614387" y="149656"/>
                </a:lnTo>
                <a:lnTo>
                  <a:pt x="614387" y="194081"/>
                </a:lnTo>
                <a:lnTo>
                  <a:pt x="613704" y="201277"/>
                </a:lnTo>
                <a:lnTo>
                  <a:pt x="613663" y="201701"/>
                </a:lnTo>
                <a:lnTo>
                  <a:pt x="612228" y="207048"/>
                </a:lnTo>
                <a:lnTo>
                  <a:pt x="610996" y="212394"/>
                </a:lnTo>
                <a:lnTo>
                  <a:pt x="608736" y="216306"/>
                </a:lnTo>
                <a:lnTo>
                  <a:pt x="605447" y="218770"/>
                </a:lnTo>
                <a:lnTo>
                  <a:pt x="602360" y="221030"/>
                </a:lnTo>
                <a:lnTo>
                  <a:pt x="597827" y="222161"/>
                </a:lnTo>
                <a:lnTo>
                  <a:pt x="639829" y="222161"/>
                </a:lnTo>
                <a:lnTo>
                  <a:pt x="642008" y="215760"/>
                </a:lnTo>
                <a:lnTo>
                  <a:pt x="644367" y="201701"/>
                </a:lnTo>
                <a:lnTo>
                  <a:pt x="644439" y="201277"/>
                </a:lnTo>
                <a:lnTo>
                  <a:pt x="645248" y="184213"/>
                </a:lnTo>
                <a:lnTo>
                  <a:pt x="645248" y="149656"/>
                </a:lnTo>
                <a:close/>
              </a:path>
              <a:path w="1812289" h="253364">
                <a:moveTo>
                  <a:pt x="639829" y="30861"/>
                </a:moveTo>
                <a:lnTo>
                  <a:pt x="597827" y="30861"/>
                </a:lnTo>
                <a:lnTo>
                  <a:pt x="602360" y="32092"/>
                </a:lnTo>
                <a:lnTo>
                  <a:pt x="605447" y="34556"/>
                </a:lnTo>
                <a:lnTo>
                  <a:pt x="608736" y="36817"/>
                </a:lnTo>
                <a:lnTo>
                  <a:pt x="610996" y="40627"/>
                </a:lnTo>
                <a:lnTo>
                  <a:pt x="612228" y="45974"/>
                </a:lnTo>
                <a:lnTo>
                  <a:pt x="613663" y="51320"/>
                </a:lnTo>
                <a:lnTo>
                  <a:pt x="614387" y="58940"/>
                </a:lnTo>
                <a:lnTo>
                  <a:pt x="614387" y="103365"/>
                </a:lnTo>
                <a:lnTo>
                  <a:pt x="645248" y="103365"/>
                </a:lnTo>
                <a:lnTo>
                  <a:pt x="645248" y="68808"/>
                </a:lnTo>
                <a:lnTo>
                  <a:pt x="644439" y="51744"/>
                </a:lnTo>
                <a:lnTo>
                  <a:pt x="642008" y="37261"/>
                </a:lnTo>
                <a:lnTo>
                  <a:pt x="639829" y="30861"/>
                </a:lnTo>
                <a:close/>
              </a:path>
              <a:path w="1812289" h="253364">
                <a:moveTo>
                  <a:pt x="691680" y="3086"/>
                </a:moveTo>
                <a:lnTo>
                  <a:pt x="660819" y="3086"/>
                </a:lnTo>
                <a:lnTo>
                  <a:pt x="660819" y="249936"/>
                </a:lnTo>
                <a:lnTo>
                  <a:pt x="691680" y="249936"/>
                </a:lnTo>
                <a:lnTo>
                  <a:pt x="691680" y="3086"/>
                </a:lnTo>
                <a:close/>
              </a:path>
              <a:path w="1812289" h="253364">
                <a:moveTo>
                  <a:pt x="738085" y="3086"/>
                </a:moveTo>
                <a:lnTo>
                  <a:pt x="707224" y="3086"/>
                </a:lnTo>
                <a:lnTo>
                  <a:pt x="707224" y="249936"/>
                </a:lnTo>
                <a:lnTo>
                  <a:pt x="738085" y="249936"/>
                </a:lnTo>
                <a:lnTo>
                  <a:pt x="738085" y="85471"/>
                </a:lnTo>
                <a:lnTo>
                  <a:pt x="768902" y="85471"/>
                </a:lnTo>
                <a:lnTo>
                  <a:pt x="738085" y="3086"/>
                </a:lnTo>
                <a:close/>
              </a:path>
              <a:path w="1812289" h="253364">
                <a:moveTo>
                  <a:pt x="768902" y="85471"/>
                </a:moveTo>
                <a:lnTo>
                  <a:pt x="738085" y="85471"/>
                </a:lnTo>
                <a:lnTo>
                  <a:pt x="799490" y="249936"/>
                </a:lnTo>
                <a:lnTo>
                  <a:pt x="830338" y="249936"/>
                </a:lnTo>
                <a:lnTo>
                  <a:pt x="830338" y="167246"/>
                </a:lnTo>
                <a:lnTo>
                  <a:pt x="799490" y="167246"/>
                </a:lnTo>
                <a:lnTo>
                  <a:pt x="768902" y="85471"/>
                </a:lnTo>
                <a:close/>
              </a:path>
              <a:path w="1812289" h="253364">
                <a:moveTo>
                  <a:pt x="830338" y="3086"/>
                </a:moveTo>
                <a:lnTo>
                  <a:pt x="799490" y="3086"/>
                </a:lnTo>
                <a:lnTo>
                  <a:pt x="799490" y="167246"/>
                </a:lnTo>
                <a:lnTo>
                  <a:pt x="830338" y="167246"/>
                </a:lnTo>
                <a:lnTo>
                  <a:pt x="830338" y="3086"/>
                </a:lnTo>
                <a:close/>
              </a:path>
              <a:path w="1812289" h="253364">
                <a:moveTo>
                  <a:pt x="899223" y="0"/>
                </a:moveTo>
                <a:lnTo>
                  <a:pt x="858799" y="16662"/>
                </a:lnTo>
                <a:lnTo>
                  <a:pt x="845845" y="68808"/>
                </a:lnTo>
                <a:lnTo>
                  <a:pt x="845845" y="184213"/>
                </a:lnTo>
                <a:lnTo>
                  <a:pt x="852435" y="227142"/>
                </a:lnTo>
                <a:lnTo>
                  <a:pt x="882731" y="252000"/>
                </a:lnTo>
                <a:lnTo>
                  <a:pt x="894283" y="253022"/>
                </a:lnTo>
                <a:lnTo>
                  <a:pt x="906086" y="251652"/>
                </a:lnTo>
                <a:lnTo>
                  <a:pt x="916503" y="247545"/>
                </a:lnTo>
                <a:lnTo>
                  <a:pt x="925531" y="240699"/>
                </a:lnTo>
                <a:lnTo>
                  <a:pt x="933170" y="231114"/>
                </a:lnTo>
                <a:lnTo>
                  <a:pt x="952601" y="231114"/>
                </a:lnTo>
                <a:lnTo>
                  <a:pt x="952601" y="222161"/>
                </a:lnTo>
                <a:lnTo>
                  <a:pt x="893254" y="222161"/>
                </a:lnTo>
                <a:lnTo>
                  <a:pt x="888631" y="221030"/>
                </a:lnTo>
                <a:lnTo>
                  <a:pt x="876693" y="194081"/>
                </a:lnTo>
                <a:lnTo>
                  <a:pt x="876693" y="58940"/>
                </a:lnTo>
                <a:lnTo>
                  <a:pt x="877250" y="52125"/>
                </a:lnTo>
                <a:lnTo>
                  <a:pt x="877315" y="51320"/>
                </a:lnTo>
                <a:lnTo>
                  <a:pt x="878547" y="45974"/>
                </a:lnTo>
                <a:lnTo>
                  <a:pt x="879982" y="40627"/>
                </a:lnTo>
                <a:lnTo>
                  <a:pt x="882256" y="36817"/>
                </a:lnTo>
                <a:lnTo>
                  <a:pt x="885342" y="34556"/>
                </a:lnTo>
                <a:lnTo>
                  <a:pt x="888631" y="32092"/>
                </a:lnTo>
                <a:lnTo>
                  <a:pt x="893254" y="30861"/>
                </a:lnTo>
                <a:lnTo>
                  <a:pt x="946825" y="30861"/>
                </a:lnTo>
                <a:lnTo>
                  <a:pt x="945138" y="26051"/>
                </a:lnTo>
                <a:lnTo>
                  <a:pt x="939330" y="16662"/>
                </a:lnTo>
                <a:lnTo>
                  <a:pt x="931965" y="9370"/>
                </a:lnTo>
                <a:lnTo>
                  <a:pt x="922824" y="4164"/>
                </a:lnTo>
                <a:lnTo>
                  <a:pt x="911910" y="1040"/>
                </a:lnTo>
                <a:lnTo>
                  <a:pt x="899223" y="0"/>
                </a:lnTo>
                <a:close/>
              </a:path>
              <a:path w="1812289" h="253364">
                <a:moveTo>
                  <a:pt x="952601" y="231114"/>
                </a:moveTo>
                <a:lnTo>
                  <a:pt x="933170" y="231114"/>
                </a:lnTo>
                <a:lnTo>
                  <a:pt x="937488" y="249936"/>
                </a:lnTo>
                <a:lnTo>
                  <a:pt x="952601" y="249936"/>
                </a:lnTo>
                <a:lnTo>
                  <a:pt x="952601" y="231114"/>
                </a:lnTo>
                <a:close/>
              </a:path>
              <a:path w="1812289" h="253364">
                <a:moveTo>
                  <a:pt x="952601" y="124040"/>
                </a:moveTo>
                <a:lnTo>
                  <a:pt x="899223" y="124040"/>
                </a:lnTo>
                <a:lnTo>
                  <a:pt x="899223" y="154901"/>
                </a:lnTo>
                <a:lnTo>
                  <a:pt x="921753" y="154901"/>
                </a:lnTo>
                <a:lnTo>
                  <a:pt x="921753" y="194081"/>
                </a:lnTo>
                <a:lnTo>
                  <a:pt x="921104" y="200915"/>
                </a:lnTo>
                <a:lnTo>
                  <a:pt x="921029" y="201701"/>
                </a:lnTo>
                <a:lnTo>
                  <a:pt x="919594" y="207048"/>
                </a:lnTo>
                <a:lnTo>
                  <a:pt x="918349" y="212394"/>
                </a:lnTo>
                <a:lnTo>
                  <a:pt x="916089" y="216306"/>
                </a:lnTo>
                <a:lnTo>
                  <a:pt x="912799" y="218770"/>
                </a:lnTo>
                <a:lnTo>
                  <a:pt x="909713" y="221030"/>
                </a:lnTo>
                <a:lnTo>
                  <a:pt x="905192" y="222161"/>
                </a:lnTo>
                <a:lnTo>
                  <a:pt x="952601" y="222161"/>
                </a:lnTo>
                <a:lnTo>
                  <a:pt x="952601" y="124040"/>
                </a:lnTo>
                <a:close/>
              </a:path>
              <a:path w="1812289" h="253364">
                <a:moveTo>
                  <a:pt x="946825" y="30861"/>
                </a:moveTo>
                <a:lnTo>
                  <a:pt x="905192" y="30861"/>
                </a:lnTo>
                <a:lnTo>
                  <a:pt x="909713" y="32092"/>
                </a:lnTo>
                <a:lnTo>
                  <a:pt x="912799" y="34556"/>
                </a:lnTo>
                <a:lnTo>
                  <a:pt x="916089" y="36817"/>
                </a:lnTo>
                <a:lnTo>
                  <a:pt x="918349" y="40627"/>
                </a:lnTo>
                <a:lnTo>
                  <a:pt x="919594" y="45974"/>
                </a:lnTo>
                <a:lnTo>
                  <a:pt x="921029" y="51320"/>
                </a:lnTo>
                <a:lnTo>
                  <a:pt x="921753" y="58940"/>
                </a:lnTo>
                <a:lnTo>
                  <a:pt x="921753" y="96266"/>
                </a:lnTo>
                <a:lnTo>
                  <a:pt x="952601" y="96266"/>
                </a:lnTo>
                <a:lnTo>
                  <a:pt x="952601" y="68808"/>
                </a:lnTo>
                <a:lnTo>
                  <a:pt x="951772" y="52125"/>
                </a:lnTo>
                <a:lnTo>
                  <a:pt x="949285" y="37872"/>
                </a:lnTo>
                <a:lnTo>
                  <a:pt x="946825" y="30861"/>
                </a:lnTo>
                <a:close/>
              </a:path>
              <a:path w="1812289" h="253364">
                <a:moveTo>
                  <a:pt x="1076172" y="0"/>
                </a:moveTo>
                <a:lnTo>
                  <a:pt x="1059827" y="0"/>
                </a:lnTo>
                <a:lnTo>
                  <a:pt x="968184" y="253022"/>
                </a:lnTo>
                <a:lnTo>
                  <a:pt x="984529" y="253022"/>
                </a:lnTo>
                <a:lnTo>
                  <a:pt x="1076172" y="0"/>
                </a:lnTo>
                <a:close/>
              </a:path>
              <a:path w="1812289" h="253364">
                <a:moveTo>
                  <a:pt x="1145108" y="0"/>
                </a:moveTo>
                <a:lnTo>
                  <a:pt x="1104684" y="16662"/>
                </a:lnTo>
                <a:lnTo>
                  <a:pt x="1091730" y="68808"/>
                </a:lnTo>
                <a:lnTo>
                  <a:pt x="1091730" y="184213"/>
                </a:lnTo>
                <a:lnTo>
                  <a:pt x="1098325" y="227142"/>
                </a:lnTo>
                <a:lnTo>
                  <a:pt x="1128621" y="252000"/>
                </a:lnTo>
                <a:lnTo>
                  <a:pt x="1140167" y="253022"/>
                </a:lnTo>
                <a:lnTo>
                  <a:pt x="1151971" y="251652"/>
                </a:lnTo>
                <a:lnTo>
                  <a:pt x="1162388" y="247545"/>
                </a:lnTo>
                <a:lnTo>
                  <a:pt x="1171416" y="240699"/>
                </a:lnTo>
                <a:lnTo>
                  <a:pt x="1179055" y="231114"/>
                </a:lnTo>
                <a:lnTo>
                  <a:pt x="1198486" y="231114"/>
                </a:lnTo>
                <a:lnTo>
                  <a:pt x="1198486" y="222161"/>
                </a:lnTo>
                <a:lnTo>
                  <a:pt x="1139139" y="222161"/>
                </a:lnTo>
                <a:lnTo>
                  <a:pt x="1134516" y="221030"/>
                </a:lnTo>
                <a:lnTo>
                  <a:pt x="1122578" y="194081"/>
                </a:lnTo>
                <a:lnTo>
                  <a:pt x="1122578" y="58940"/>
                </a:lnTo>
                <a:lnTo>
                  <a:pt x="1123134" y="52125"/>
                </a:lnTo>
                <a:lnTo>
                  <a:pt x="1123200" y="51320"/>
                </a:lnTo>
                <a:lnTo>
                  <a:pt x="1124432" y="45974"/>
                </a:lnTo>
                <a:lnTo>
                  <a:pt x="1125880" y="40627"/>
                </a:lnTo>
                <a:lnTo>
                  <a:pt x="1128140" y="36817"/>
                </a:lnTo>
                <a:lnTo>
                  <a:pt x="1131227" y="34556"/>
                </a:lnTo>
                <a:lnTo>
                  <a:pt x="1134516" y="32092"/>
                </a:lnTo>
                <a:lnTo>
                  <a:pt x="1139139" y="30861"/>
                </a:lnTo>
                <a:lnTo>
                  <a:pt x="1192713" y="30861"/>
                </a:lnTo>
                <a:lnTo>
                  <a:pt x="1191028" y="26051"/>
                </a:lnTo>
                <a:lnTo>
                  <a:pt x="1185227" y="16662"/>
                </a:lnTo>
                <a:lnTo>
                  <a:pt x="1177855" y="9370"/>
                </a:lnTo>
                <a:lnTo>
                  <a:pt x="1168711" y="4164"/>
                </a:lnTo>
                <a:lnTo>
                  <a:pt x="1157795" y="1040"/>
                </a:lnTo>
                <a:lnTo>
                  <a:pt x="1145108" y="0"/>
                </a:lnTo>
                <a:close/>
              </a:path>
              <a:path w="1812289" h="253364">
                <a:moveTo>
                  <a:pt x="1198486" y="231114"/>
                </a:moveTo>
                <a:lnTo>
                  <a:pt x="1179055" y="231114"/>
                </a:lnTo>
                <a:lnTo>
                  <a:pt x="1183373" y="249936"/>
                </a:lnTo>
                <a:lnTo>
                  <a:pt x="1198486" y="249936"/>
                </a:lnTo>
                <a:lnTo>
                  <a:pt x="1198486" y="231114"/>
                </a:lnTo>
                <a:close/>
              </a:path>
              <a:path w="1812289" h="253364">
                <a:moveTo>
                  <a:pt x="1198486" y="124040"/>
                </a:moveTo>
                <a:lnTo>
                  <a:pt x="1145108" y="124040"/>
                </a:lnTo>
                <a:lnTo>
                  <a:pt x="1145108" y="154901"/>
                </a:lnTo>
                <a:lnTo>
                  <a:pt x="1167637" y="154901"/>
                </a:lnTo>
                <a:lnTo>
                  <a:pt x="1167637" y="194081"/>
                </a:lnTo>
                <a:lnTo>
                  <a:pt x="1166988" y="200915"/>
                </a:lnTo>
                <a:lnTo>
                  <a:pt x="1166914" y="201701"/>
                </a:lnTo>
                <a:lnTo>
                  <a:pt x="1165478" y="207048"/>
                </a:lnTo>
                <a:lnTo>
                  <a:pt x="1164234" y="212394"/>
                </a:lnTo>
                <a:lnTo>
                  <a:pt x="1161973" y="216306"/>
                </a:lnTo>
                <a:lnTo>
                  <a:pt x="1158684" y="218770"/>
                </a:lnTo>
                <a:lnTo>
                  <a:pt x="1155598" y="221030"/>
                </a:lnTo>
                <a:lnTo>
                  <a:pt x="1151077" y="222161"/>
                </a:lnTo>
                <a:lnTo>
                  <a:pt x="1198486" y="222161"/>
                </a:lnTo>
                <a:lnTo>
                  <a:pt x="1198486" y="124040"/>
                </a:lnTo>
                <a:close/>
              </a:path>
              <a:path w="1812289" h="253364">
                <a:moveTo>
                  <a:pt x="1192713" y="30861"/>
                </a:moveTo>
                <a:lnTo>
                  <a:pt x="1151077" y="30861"/>
                </a:lnTo>
                <a:lnTo>
                  <a:pt x="1155598" y="32092"/>
                </a:lnTo>
                <a:lnTo>
                  <a:pt x="1158684" y="34556"/>
                </a:lnTo>
                <a:lnTo>
                  <a:pt x="1161973" y="36817"/>
                </a:lnTo>
                <a:lnTo>
                  <a:pt x="1164234" y="40627"/>
                </a:lnTo>
                <a:lnTo>
                  <a:pt x="1165478" y="45974"/>
                </a:lnTo>
                <a:lnTo>
                  <a:pt x="1166914" y="51320"/>
                </a:lnTo>
                <a:lnTo>
                  <a:pt x="1167637" y="58940"/>
                </a:lnTo>
                <a:lnTo>
                  <a:pt x="1167637" y="96266"/>
                </a:lnTo>
                <a:lnTo>
                  <a:pt x="1198486" y="96266"/>
                </a:lnTo>
                <a:lnTo>
                  <a:pt x="1198486" y="68808"/>
                </a:lnTo>
                <a:lnTo>
                  <a:pt x="1197657" y="52125"/>
                </a:lnTo>
                <a:lnTo>
                  <a:pt x="1195171" y="37872"/>
                </a:lnTo>
                <a:lnTo>
                  <a:pt x="1192713" y="30861"/>
                </a:lnTo>
                <a:close/>
              </a:path>
              <a:path w="1812289" h="253364">
                <a:moveTo>
                  <a:pt x="1252639" y="3086"/>
                </a:moveTo>
                <a:lnTo>
                  <a:pt x="1214069" y="3086"/>
                </a:lnTo>
                <a:lnTo>
                  <a:pt x="1214069" y="249936"/>
                </a:lnTo>
                <a:lnTo>
                  <a:pt x="1244930" y="249936"/>
                </a:lnTo>
                <a:lnTo>
                  <a:pt x="1244930" y="150266"/>
                </a:lnTo>
                <a:lnTo>
                  <a:pt x="1310222" y="150266"/>
                </a:lnTo>
                <a:lnTo>
                  <a:pt x="1306174" y="146416"/>
                </a:lnTo>
                <a:lnTo>
                  <a:pt x="1300660" y="142826"/>
                </a:lnTo>
                <a:lnTo>
                  <a:pt x="1294295" y="140081"/>
                </a:lnTo>
                <a:lnTo>
                  <a:pt x="1301157" y="135959"/>
                </a:lnTo>
                <a:lnTo>
                  <a:pt x="1306942" y="130986"/>
                </a:lnTo>
                <a:lnTo>
                  <a:pt x="1311649" y="125163"/>
                </a:lnTo>
                <a:lnTo>
                  <a:pt x="1314771" y="119418"/>
                </a:lnTo>
                <a:lnTo>
                  <a:pt x="1244930" y="119418"/>
                </a:lnTo>
                <a:lnTo>
                  <a:pt x="1244930" y="33947"/>
                </a:lnTo>
                <a:lnTo>
                  <a:pt x="1316715" y="33947"/>
                </a:lnTo>
                <a:lnTo>
                  <a:pt x="1315897" y="31470"/>
                </a:lnTo>
                <a:lnTo>
                  <a:pt x="1276940" y="4859"/>
                </a:lnTo>
                <a:lnTo>
                  <a:pt x="1265581" y="3529"/>
                </a:lnTo>
                <a:lnTo>
                  <a:pt x="1252639" y="3086"/>
                </a:lnTo>
                <a:close/>
              </a:path>
              <a:path w="1812289" h="253364">
                <a:moveTo>
                  <a:pt x="1310222" y="150266"/>
                </a:moveTo>
                <a:lnTo>
                  <a:pt x="1261071" y="150266"/>
                </a:lnTo>
                <a:lnTo>
                  <a:pt x="1267548" y="150990"/>
                </a:lnTo>
                <a:lnTo>
                  <a:pt x="1272692" y="152425"/>
                </a:lnTo>
                <a:lnTo>
                  <a:pt x="1277835" y="153670"/>
                </a:lnTo>
                <a:lnTo>
                  <a:pt x="1282052" y="156756"/>
                </a:lnTo>
                <a:lnTo>
                  <a:pt x="1285341" y="161683"/>
                </a:lnTo>
                <a:lnTo>
                  <a:pt x="1288846" y="166420"/>
                </a:lnTo>
                <a:lnTo>
                  <a:pt x="1290586" y="173723"/>
                </a:lnTo>
                <a:lnTo>
                  <a:pt x="1290586" y="233794"/>
                </a:lnTo>
                <a:lnTo>
                  <a:pt x="1290802" y="238518"/>
                </a:lnTo>
                <a:lnTo>
                  <a:pt x="1291615" y="245719"/>
                </a:lnTo>
                <a:lnTo>
                  <a:pt x="1292542" y="248285"/>
                </a:lnTo>
                <a:lnTo>
                  <a:pt x="1293990" y="249936"/>
                </a:lnTo>
                <a:lnTo>
                  <a:pt x="1324838" y="249936"/>
                </a:lnTo>
                <a:lnTo>
                  <a:pt x="1323403" y="248285"/>
                </a:lnTo>
                <a:lnTo>
                  <a:pt x="1322476" y="245719"/>
                </a:lnTo>
                <a:lnTo>
                  <a:pt x="1321650" y="238518"/>
                </a:lnTo>
                <a:lnTo>
                  <a:pt x="1321447" y="233794"/>
                </a:lnTo>
                <a:lnTo>
                  <a:pt x="1321447" y="188226"/>
                </a:lnTo>
                <a:lnTo>
                  <a:pt x="1321023" y="178349"/>
                </a:lnTo>
                <a:lnTo>
                  <a:pt x="1310838" y="150851"/>
                </a:lnTo>
                <a:lnTo>
                  <a:pt x="1310222" y="150266"/>
                </a:lnTo>
                <a:close/>
              </a:path>
              <a:path w="1812289" h="253364">
                <a:moveTo>
                  <a:pt x="1316715" y="33947"/>
                </a:moveTo>
                <a:lnTo>
                  <a:pt x="1263637" y="33947"/>
                </a:lnTo>
                <a:lnTo>
                  <a:pt x="1271663" y="35077"/>
                </a:lnTo>
                <a:lnTo>
                  <a:pt x="1277010" y="37338"/>
                </a:lnTo>
                <a:lnTo>
                  <a:pt x="1282357" y="39395"/>
                </a:lnTo>
                <a:lnTo>
                  <a:pt x="1285963" y="42989"/>
                </a:lnTo>
                <a:lnTo>
                  <a:pt x="1287818" y="48133"/>
                </a:lnTo>
                <a:lnTo>
                  <a:pt x="1289875" y="53073"/>
                </a:lnTo>
                <a:lnTo>
                  <a:pt x="1290904" y="60477"/>
                </a:lnTo>
                <a:lnTo>
                  <a:pt x="1290904" y="90716"/>
                </a:lnTo>
                <a:lnTo>
                  <a:pt x="1289875" y="98018"/>
                </a:lnTo>
                <a:lnTo>
                  <a:pt x="1285760" y="108712"/>
                </a:lnTo>
                <a:lnTo>
                  <a:pt x="1281950" y="112725"/>
                </a:lnTo>
                <a:lnTo>
                  <a:pt x="1276400" y="115404"/>
                </a:lnTo>
                <a:lnTo>
                  <a:pt x="1271054" y="118071"/>
                </a:lnTo>
                <a:lnTo>
                  <a:pt x="1263230" y="119418"/>
                </a:lnTo>
                <a:lnTo>
                  <a:pt x="1314771" y="119418"/>
                </a:lnTo>
                <a:lnTo>
                  <a:pt x="1321752" y="81457"/>
                </a:lnTo>
                <a:lnTo>
                  <a:pt x="1321752" y="70358"/>
                </a:lnTo>
                <a:lnTo>
                  <a:pt x="1318457" y="39223"/>
                </a:lnTo>
                <a:lnTo>
                  <a:pt x="1316715" y="33947"/>
                </a:lnTo>
                <a:close/>
              </a:path>
              <a:path w="1812289" h="253364">
                <a:moveTo>
                  <a:pt x="1413294" y="3086"/>
                </a:moveTo>
                <a:lnTo>
                  <a:pt x="1370088" y="3086"/>
                </a:lnTo>
                <a:lnTo>
                  <a:pt x="1334300" y="249936"/>
                </a:lnTo>
                <a:lnTo>
                  <a:pt x="1365161" y="249936"/>
                </a:lnTo>
                <a:lnTo>
                  <a:pt x="1371320" y="200253"/>
                </a:lnTo>
                <a:lnTo>
                  <a:pt x="1441636" y="200253"/>
                </a:lnTo>
                <a:lnTo>
                  <a:pt x="1437201" y="169405"/>
                </a:lnTo>
                <a:lnTo>
                  <a:pt x="1375333" y="169405"/>
                </a:lnTo>
                <a:lnTo>
                  <a:pt x="1391691" y="39192"/>
                </a:lnTo>
                <a:lnTo>
                  <a:pt x="1418484" y="39192"/>
                </a:lnTo>
                <a:lnTo>
                  <a:pt x="1413294" y="3086"/>
                </a:lnTo>
                <a:close/>
              </a:path>
              <a:path w="1812289" h="253364">
                <a:moveTo>
                  <a:pt x="1441636" y="200253"/>
                </a:moveTo>
                <a:lnTo>
                  <a:pt x="1411744" y="200253"/>
                </a:lnTo>
                <a:lnTo>
                  <a:pt x="1417916" y="249936"/>
                </a:lnTo>
                <a:lnTo>
                  <a:pt x="1448777" y="249936"/>
                </a:lnTo>
                <a:lnTo>
                  <a:pt x="1441636" y="200253"/>
                </a:lnTo>
                <a:close/>
              </a:path>
              <a:path w="1812289" h="253364">
                <a:moveTo>
                  <a:pt x="1418484" y="39192"/>
                </a:moveTo>
                <a:lnTo>
                  <a:pt x="1391691" y="39192"/>
                </a:lnTo>
                <a:lnTo>
                  <a:pt x="1408048" y="169405"/>
                </a:lnTo>
                <a:lnTo>
                  <a:pt x="1437201" y="169405"/>
                </a:lnTo>
                <a:lnTo>
                  <a:pt x="1418484" y="39192"/>
                </a:lnTo>
                <a:close/>
              </a:path>
              <a:path w="1812289" h="253364">
                <a:moveTo>
                  <a:pt x="1490510" y="3086"/>
                </a:moveTo>
                <a:lnTo>
                  <a:pt x="1459649" y="3086"/>
                </a:lnTo>
                <a:lnTo>
                  <a:pt x="1459649" y="249936"/>
                </a:lnTo>
                <a:lnTo>
                  <a:pt x="1490510" y="249936"/>
                </a:lnTo>
                <a:lnTo>
                  <a:pt x="1490510" y="85471"/>
                </a:lnTo>
                <a:lnTo>
                  <a:pt x="1521326" y="85471"/>
                </a:lnTo>
                <a:lnTo>
                  <a:pt x="1490510" y="3086"/>
                </a:lnTo>
                <a:close/>
              </a:path>
              <a:path w="1812289" h="253364">
                <a:moveTo>
                  <a:pt x="1521326" y="85471"/>
                </a:moveTo>
                <a:lnTo>
                  <a:pt x="1490510" y="85471"/>
                </a:lnTo>
                <a:lnTo>
                  <a:pt x="1551914" y="249936"/>
                </a:lnTo>
                <a:lnTo>
                  <a:pt x="1582762" y="249936"/>
                </a:lnTo>
                <a:lnTo>
                  <a:pt x="1582762" y="167246"/>
                </a:lnTo>
                <a:lnTo>
                  <a:pt x="1551914" y="167246"/>
                </a:lnTo>
                <a:lnTo>
                  <a:pt x="1521326" y="85471"/>
                </a:lnTo>
                <a:close/>
              </a:path>
              <a:path w="1812289" h="253364">
                <a:moveTo>
                  <a:pt x="1582762" y="3086"/>
                </a:moveTo>
                <a:lnTo>
                  <a:pt x="1551914" y="3086"/>
                </a:lnTo>
                <a:lnTo>
                  <a:pt x="1551914" y="167246"/>
                </a:lnTo>
                <a:lnTo>
                  <a:pt x="1582762" y="167246"/>
                </a:lnTo>
                <a:lnTo>
                  <a:pt x="1582762" y="3086"/>
                </a:lnTo>
                <a:close/>
              </a:path>
              <a:path w="1812289" h="253364">
                <a:moveTo>
                  <a:pt x="1660969" y="33947"/>
                </a:moveTo>
                <a:lnTo>
                  <a:pt x="1630121" y="33947"/>
                </a:lnTo>
                <a:lnTo>
                  <a:pt x="1630121" y="249936"/>
                </a:lnTo>
                <a:lnTo>
                  <a:pt x="1660969" y="249936"/>
                </a:lnTo>
                <a:lnTo>
                  <a:pt x="1660969" y="33947"/>
                </a:lnTo>
                <a:close/>
              </a:path>
              <a:path w="1812289" h="253364">
                <a:moveTo>
                  <a:pt x="1695843" y="3086"/>
                </a:moveTo>
                <a:lnTo>
                  <a:pt x="1595246" y="3086"/>
                </a:lnTo>
                <a:lnTo>
                  <a:pt x="1595246" y="33947"/>
                </a:lnTo>
                <a:lnTo>
                  <a:pt x="1695843" y="33947"/>
                </a:lnTo>
                <a:lnTo>
                  <a:pt x="1695843" y="3086"/>
                </a:lnTo>
                <a:close/>
              </a:path>
              <a:path w="1812289" h="253364">
                <a:moveTo>
                  <a:pt x="1736089" y="165696"/>
                </a:moveTo>
                <a:lnTo>
                  <a:pt x="1705241" y="165696"/>
                </a:lnTo>
                <a:lnTo>
                  <a:pt x="1705268" y="166928"/>
                </a:lnTo>
                <a:lnTo>
                  <a:pt x="1705395" y="172694"/>
                </a:lnTo>
                <a:lnTo>
                  <a:pt x="1705482" y="176707"/>
                </a:lnTo>
                <a:lnTo>
                  <a:pt x="1710720" y="217843"/>
                </a:lnTo>
                <a:lnTo>
                  <a:pt x="1734939" y="248505"/>
                </a:lnTo>
                <a:lnTo>
                  <a:pt x="1761083" y="253022"/>
                </a:lnTo>
                <a:lnTo>
                  <a:pt x="1773446" y="252000"/>
                </a:lnTo>
                <a:lnTo>
                  <a:pt x="1805054" y="227546"/>
                </a:lnTo>
                <a:lnTo>
                  <a:pt x="1806941" y="222161"/>
                </a:lnTo>
                <a:lnTo>
                  <a:pt x="1754708" y="222161"/>
                </a:lnTo>
                <a:lnTo>
                  <a:pt x="1749767" y="220726"/>
                </a:lnTo>
                <a:lnTo>
                  <a:pt x="1736475" y="181475"/>
                </a:lnTo>
                <a:lnTo>
                  <a:pt x="1736404" y="179997"/>
                </a:lnTo>
                <a:lnTo>
                  <a:pt x="1736337" y="178618"/>
                </a:lnTo>
                <a:lnTo>
                  <a:pt x="1736244" y="176707"/>
                </a:lnTo>
                <a:lnTo>
                  <a:pt x="1736139" y="169246"/>
                </a:lnTo>
                <a:lnTo>
                  <a:pt x="1736089" y="165696"/>
                </a:lnTo>
                <a:close/>
              </a:path>
              <a:path w="1812289" h="253364">
                <a:moveTo>
                  <a:pt x="1757997" y="0"/>
                </a:moveTo>
                <a:lnTo>
                  <a:pt x="1719427" y="15735"/>
                </a:lnTo>
                <a:lnTo>
                  <a:pt x="1707673" y="45648"/>
                </a:lnTo>
                <a:lnTo>
                  <a:pt x="1707568" y="46167"/>
                </a:lnTo>
                <a:lnTo>
                  <a:pt x="1706778" y="59550"/>
                </a:lnTo>
                <a:lnTo>
                  <a:pt x="1707065" y="67053"/>
                </a:lnTo>
                <a:lnTo>
                  <a:pt x="1707125" y="68634"/>
                </a:lnTo>
                <a:lnTo>
                  <a:pt x="1722688" y="109426"/>
                </a:lnTo>
                <a:lnTo>
                  <a:pt x="1757895" y="140500"/>
                </a:lnTo>
                <a:lnTo>
                  <a:pt x="1764169" y="146151"/>
                </a:lnTo>
                <a:lnTo>
                  <a:pt x="1772818" y="155625"/>
                </a:lnTo>
                <a:lnTo>
                  <a:pt x="1776006" y="160972"/>
                </a:lnTo>
                <a:lnTo>
                  <a:pt x="1778063" y="166928"/>
                </a:lnTo>
                <a:lnTo>
                  <a:pt x="1780120" y="172694"/>
                </a:lnTo>
                <a:lnTo>
                  <a:pt x="1781149" y="179997"/>
                </a:lnTo>
                <a:lnTo>
                  <a:pt x="1781149" y="188836"/>
                </a:lnTo>
                <a:lnTo>
                  <a:pt x="1780964" y="194448"/>
                </a:lnTo>
                <a:lnTo>
                  <a:pt x="1780859" y="197654"/>
                </a:lnTo>
                <a:lnTo>
                  <a:pt x="1768487" y="222161"/>
                </a:lnTo>
                <a:lnTo>
                  <a:pt x="1806941" y="222161"/>
                </a:lnTo>
                <a:lnTo>
                  <a:pt x="1808911" y="216536"/>
                </a:lnTo>
                <a:lnTo>
                  <a:pt x="1811226" y="203633"/>
                </a:lnTo>
                <a:lnTo>
                  <a:pt x="1811997" y="188836"/>
                </a:lnTo>
                <a:lnTo>
                  <a:pt x="1811747" y="181475"/>
                </a:lnTo>
                <a:lnTo>
                  <a:pt x="1799967" y="139704"/>
                </a:lnTo>
                <a:lnTo>
                  <a:pt x="1766646" y="106768"/>
                </a:lnTo>
                <a:lnTo>
                  <a:pt x="1759471" y="101018"/>
                </a:lnTo>
                <a:lnTo>
                  <a:pt x="1738063" y="67053"/>
                </a:lnTo>
                <a:lnTo>
                  <a:pt x="1737639" y="59550"/>
                </a:lnTo>
                <a:lnTo>
                  <a:pt x="1737639" y="49060"/>
                </a:lnTo>
                <a:lnTo>
                  <a:pt x="1739277" y="41656"/>
                </a:lnTo>
                <a:lnTo>
                  <a:pt x="1745868" y="33020"/>
                </a:lnTo>
                <a:lnTo>
                  <a:pt x="1751012" y="30861"/>
                </a:lnTo>
                <a:lnTo>
                  <a:pt x="1803923" y="30861"/>
                </a:lnTo>
                <a:lnTo>
                  <a:pt x="1803169" y="28462"/>
                </a:lnTo>
                <a:lnTo>
                  <a:pt x="1797494" y="18199"/>
                </a:lnTo>
                <a:lnTo>
                  <a:pt x="1790283" y="10238"/>
                </a:lnTo>
                <a:lnTo>
                  <a:pt x="1781298" y="4551"/>
                </a:lnTo>
                <a:lnTo>
                  <a:pt x="1770537" y="1138"/>
                </a:lnTo>
                <a:lnTo>
                  <a:pt x="1757997" y="0"/>
                </a:lnTo>
                <a:close/>
              </a:path>
              <a:path w="1812289" h="253364">
                <a:moveTo>
                  <a:pt x="1803923" y="30861"/>
                </a:moveTo>
                <a:lnTo>
                  <a:pt x="1765401" y="30861"/>
                </a:lnTo>
                <a:lnTo>
                  <a:pt x="1770862" y="33947"/>
                </a:lnTo>
                <a:lnTo>
                  <a:pt x="1774355" y="40119"/>
                </a:lnTo>
                <a:lnTo>
                  <a:pt x="1776648" y="45648"/>
                </a:lnTo>
                <a:lnTo>
                  <a:pt x="1778287" y="53301"/>
                </a:lnTo>
                <a:lnTo>
                  <a:pt x="1779271" y="63079"/>
                </a:lnTo>
                <a:lnTo>
                  <a:pt x="1779568" y="73825"/>
                </a:lnTo>
                <a:lnTo>
                  <a:pt x="1779600" y="74980"/>
                </a:lnTo>
                <a:lnTo>
                  <a:pt x="1810461" y="74980"/>
                </a:lnTo>
                <a:lnTo>
                  <a:pt x="1809771" y="59550"/>
                </a:lnTo>
                <a:lnTo>
                  <a:pt x="1809651" y="56852"/>
                </a:lnTo>
                <a:lnTo>
                  <a:pt x="1807269" y="41656"/>
                </a:lnTo>
                <a:lnTo>
                  <a:pt x="1807221" y="41346"/>
                </a:lnTo>
                <a:lnTo>
                  <a:pt x="1803923" y="30861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7" name="object 127" descr=""/>
          <p:cNvGrpSpPr/>
          <p:nvPr/>
        </p:nvGrpSpPr>
        <p:grpSpPr>
          <a:xfrm>
            <a:off x="622293" y="5493042"/>
            <a:ext cx="1193165" cy="1193165"/>
            <a:chOff x="622293" y="5493042"/>
            <a:chExt cx="1193165" cy="1193165"/>
          </a:xfrm>
        </p:grpSpPr>
        <p:sp>
          <p:nvSpPr>
            <p:cNvPr id="128" name="object 128" descr=""/>
            <p:cNvSpPr/>
            <p:nvPr/>
          </p:nvSpPr>
          <p:spPr>
            <a:xfrm>
              <a:off x="622293" y="5493043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57" y="0"/>
                  </a:moveTo>
                  <a:lnTo>
                    <a:pt x="547630" y="1977"/>
                  </a:lnTo>
                  <a:lnTo>
                    <a:pt x="499793" y="7807"/>
                  </a:lnTo>
                  <a:lnTo>
                    <a:pt x="453199" y="17337"/>
                  </a:lnTo>
                  <a:lnTo>
                    <a:pt x="408001" y="30412"/>
                  </a:lnTo>
                  <a:lnTo>
                    <a:pt x="364352" y="46879"/>
                  </a:lnTo>
                  <a:lnTo>
                    <a:pt x="322407" y="66585"/>
                  </a:lnTo>
                  <a:lnTo>
                    <a:pt x="282318" y="89375"/>
                  </a:lnTo>
                  <a:lnTo>
                    <a:pt x="244240" y="115098"/>
                  </a:lnTo>
                  <a:lnTo>
                    <a:pt x="208326" y="143598"/>
                  </a:lnTo>
                  <a:lnTo>
                    <a:pt x="174729" y="174723"/>
                  </a:lnTo>
                  <a:lnTo>
                    <a:pt x="143603" y="208319"/>
                  </a:lnTo>
                  <a:lnTo>
                    <a:pt x="115102" y="244232"/>
                  </a:lnTo>
                  <a:lnTo>
                    <a:pt x="89379" y="282309"/>
                  </a:lnTo>
                  <a:lnTo>
                    <a:pt x="66587" y="322397"/>
                  </a:lnTo>
                  <a:lnTo>
                    <a:pt x="46881" y="364341"/>
                  </a:lnTo>
                  <a:lnTo>
                    <a:pt x="30413" y="407989"/>
                  </a:lnTo>
                  <a:lnTo>
                    <a:pt x="17337" y="453187"/>
                  </a:lnTo>
                  <a:lnTo>
                    <a:pt x="7808" y="499781"/>
                  </a:lnTo>
                  <a:lnTo>
                    <a:pt x="1977" y="547618"/>
                  </a:lnTo>
                  <a:lnTo>
                    <a:pt x="0" y="596544"/>
                  </a:lnTo>
                  <a:lnTo>
                    <a:pt x="1977" y="645470"/>
                  </a:lnTo>
                  <a:lnTo>
                    <a:pt x="7808" y="693307"/>
                  </a:lnTo>
                  <a:lnTo>
                    <a:pt x="17337" y="739901"/>
                  </a:lnTo>
                  <a:lnTo>
                    <a:pt x="30413" y="785098"/>
                  </a:lnTo>
                  <a:lnTo>
                    <a:pt x="46881" y="828746"/>
                  </a:lnTo>
                  <a:lnTo>
                    <a:pt x="66587" y="870691"/>
                  </a:lnTo>
                  <a:lnTo>
                    <a:pt x="89379" y="910778"/>
                  </a:lnTo>
                  <a:lnTo>
                    <a:pt x="115102" y="948856"/>
                  </a:lnTo>
                  <a:lnTo>
                    <a:pt x="143603" y="984769"/>
                  </a:lnTo>
                  <a:lnTo>
                    <a:pt x="174729" y="1018365"/>
                  </a:lnTo>
                  <a:lnTo>
                    <a:pt x="208326" y="1049490"/>
                  </a:lnTo>
                  <a:lnTo>
                    <a:pt x="244240" y="1077990"/>
                  </a:lnTo>
                  <a:lnTo>
                    <a:pt x="282318" y="1103712"/>
                  </a:lnTo>
                  <a:lnTo>
                    <a:pt x="322407" y="1126503"/>
                  </a:lnTo>
                  <a:lnTo>
                    <a:pt x="364352" y="1146209"/>
                  </a:lnTo>
                  <a:lnTo>
                    <a:pt x="408001" y="1162676"/>
                  </a:lnTo>
                  <a:lnTo>
                    <a:pt x="453199" y="1175751"/>
                  </a:lnTo>
                  <a:lnTo>
                    <a:pt x="499793" y="1185281"/>
                  </a:lnTo>
                  <a:lnTo>
                    <a:pt x="547630" y="1191111"/>
                  </a:lnTo>
                  <a:lnTo>
                    <a:pt x="596557" y="1193088"/>
                  </a:lnTo>
                  <a:lnTo>
                    <a:pt x="645483" y="1191111"/>
                  </a:lnTo>
                  <a:lnTo>
                    <a:pt x="693319" y="1185281"/>
                  </a:lnTo>
                  <a:lnTo>
                    <a:pt x="739913" y="1175751"/>
                  </a:lnTo>
                  <a:lnTo>
                    <a:pt x="785111" y="1162676"/>
                  </a:lnTo>
                  <a:lnTo>
                    <a:pt x="828759" y="1146209"/>
                  </a:lnTo>
                  <a:lnTo>
                    <a:pt x="870704" y="1126503"/>
                  </a:lnTo>
                  <a:lnTo>
                    <a:pt x="910791" y="1103712"/>
                  </a:lnTo>
                  <a:lnTo>
                    <a:pt x="948868" y="1077990"/>
                  </a:lnTo>
                  <a:lnTo>
                    <a:pt x="984782" y="1049490"/>
                  </a:lnTo>
                  <a:lnTo>
                    <a:pt x="1018378" y="1018365"/>
                  </a:lnTo>
                  <a:lnTo>
                    <a:pt x="1049502" y="984769"/>
                  </a:lnTo>
                  <a:lnTo>
                    <a:pt x="1078003" y="948856"/>
                  </a:lnTo>
                  <a:lnTo>
                    <a:pt x="1103725" y="910778"/>
                  </a:lnTo>
                  <a:lnTo>
                    <a:pt x="1126516" y="870691"/>
                  </a:lnTo>
                  <a:lnTo>
                    <a:pt x="1146222" y="828746"/>
                  </a:lnTo>
                  <a:lnTo>
                    <a:pt x="1162689" y="785098"/>
                  </a:lnTo>
                  <a:lnTo>
                    <a:pt x="1175764" y="739901"/>
                  </a:lnTo>
                  <a:lnTo>
                    <a:pt x="1185293" y="693307"/>
                  </a:lnTo>
                  <a:lnTo>
                    <a:pt x="1191123" y="645470"/>
                  </a:lnTo>
                  <a:lnTo>
                    <a:pt x="1193101" y="596544"/>
                  </a:lnTo>
                  <a:lnTo>
                    <a:pt x="1191123" y="547618"/>
                  </a:lnTo>
                  <a:lnTo>
                    <a:pt x="1185293" y="499781"/>
                  </a:lnTo>
                  <a:lnTo>
                    <a:pt x="1175764" y="453187"/>
                  </a:lnTo>
                  <a:lnTo>
                    <a:pt x="1162689" y="407989"/>
                  </a:lnTo>
                  <a:lnTo>
                    <a:pt x="1146222" y="364341"/>
                  </a:lnTo>
                  <a:lnTo>
                    <a:pt x="1126516" y="322397"/>
                  </a:lnTo>
                  <a:lnTo>
                    <a:pt x="1103725" y="282309"/>
                  </a:lnTo>
                  <a:lnTo>
                    <a:pt x="1078003" y="244232"/>
                  </a:lnTo>
                  <a:lnTo>
                    <a:pt x="1049502" y="208319"/>
                  </a:lnTo>
                  <a:lnTo>
                    <a:pt x="1018378" y="174723"/>
                  </a:lnTo>
                  <a:lnTo>
                    <a:pt x="984782" y="143598"/>
                  </a:lnTo>
                  <a:lnTo>
                    <a:pt x="948868" y="115098"/>
                  </a:lnTo>
                  <a:lnTo>
                    <a:pt x="910791" y="89375"/>
                  </a:lnTo>
                  <a:lnTo>
                    <a:pt x="870704" y="66585"/>
                  </a:lnTo>
                  <a:lnTo>
                    <a:pt x="828759" y="46879"/>
                  </a:lnTo>
                  <a:lnTo>
                    <a:pt x="785111" y="30412"/>
                  </a:lnTo>
                  <a:lnTo>
                    <a:pt x="739913" y="17337"/>
                  </a:lnTo>
                  <a:lnTo>
                    <a:pt x="693319" y="7807"/>
                  </a:lnTo>
                  <a:lnTo>
                    <a:pt x="645483" y="1977"/>
                  </a:lnTo>
                  <a:lnTo>
                    <a:pt x="596557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22300" y="5493042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45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5"/>
                  </a:lnTo>
                  <a:lnTo>
                    <a:pt x="1938" y="644492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5" y="1193088"/>
                  </a:lnTo>
                  <a:lnTo>
                    <a:pt x="596545" y="1181164"/>
                  </a:lnTo>
                  <a:lnTo>
                    <a:pt x="548598" y="1179226"/>
                  </a:lnTo>
                  <a:lnTo>
                    <a:pt x="501718" y="1173512"/>
                  </a:lnTo>
                  <a:lnTo>
                    <a:pt x="456056" y="1164173"/>
                  </a:lnTo>
                  <a:lnTo>
                    <a:pt x="411762" y="1151360"/>
                  </a:lnTo>
                  <a:lnTo>
                    <a:pt x="368987" y="1135221"/>
                  </a:lnTo>
                  <a:lnTo>
                    <a:pt x="327881" y="1115909"/>
                  </a:lnTo>
                  <a:lnTo>
                    <a:pt x="288595" y="1093574"/>
                  </a:lnTo>
                  <a:lnTo>
                    <a:pt x="251278" y="1068366"/>
                  </a:lnTo>
                  <a:lnTo>
                    <a:pt x="216083" y="1040435"/>
                  </a:lnTo>
                  <a:lnTo>
                    <a:pt x="183159" y="1009932"/>
                  </a:lnTo>
                  <a:lnTo>
                    <a:pt x="152656" y="977007"/>
                  </a:lnTo>
                  <a:lnTo>
                    <a:pt x="124725" y="941812"/>
                  </a:lnTo>
                  <a:lnTo>
                    <a:pt x="99516" y="904496"/>
                  </a:lnTo>
                  <a:lnTo>
                    <a:pt x="77181" y="865209"/>
                  </a:lnTo>
                  <a:lnTo>
                    <a:pt x="57869" y="824104"/>
                  </a:lnTo>
                  <a:lnTo>
                    <a:pt x="41731" y="781328"/>
                  </a:lnTo>
                  <a:lnTo>
                    <a:pt x="28917" y="737035"/>
                  </a:lnTo>
                  <a:lnTo>
                    <a:pt x="19578" y="691372"/>
                  </a:lnTo>
                  <a:lnTo>
                    <a:pt x="13983" y="645470"/>
                  </a:lnTo>
                  <a:lnTo>
                    <a:pt x="13864" y="644492"/>
                  </a:lnTo>
                  <a:lnTo>
                    <a:pt x="11926" y="596545"/>
                  </a:lnTo>
                  <a:lnTo>
                    <a:pt x="13864" y="548598"/>
                  </a:lnTo>
                  <a:lnTo>
                    <a:pt x="19578" y="501718"/>
                  </a:lnTo>
                  <a:lnTo>
                    <a:pt x="28917" y="456056"/>
                  </a:lnTo>
                  <a:lnTo>
                    <a:pt x="41731" y="411762"/>
                  </a:lnTo>
                  <a:lnTo>
                    <a:pt x="57869" y="368987"/>
                  </a:lnTo>
                  <a:lnTo>
                    <a:pt x="77181" y="327881"/>
                  </a:lnTo>
                  <a:lnTo>
                    <a:pt x="99516" y="288595"/>
                  </a:lnTo>
                  <a:lnTo>
                    <a:pt x="124725" y="251278"/>
                  </a:lnTo>
                  <a:lnTo>
                    <a:pt x="152656" y="216083"/>
                  </a:lnTo>
                  <a:lnTo>
                    <a:pt x="183159" y="183159"/>
                  </a:lnTo>
                  <a:lnTo>
                    <a:pt x="216083" y="152656"/>
                  </a:lnTo>
                  <a:lnTo>
                    <a:pt x="251278" y="124725"/>
                  </a:lnTo>
                  <a:lnTo>
                    <a:pt x="288595" y="99516"/>
                  </a:lnTo>
                  <a:lnTo>
                    <a:pt x="327881" y="77181"/>
                  </a:lnTo>
                  <a:lnTo>
                    <a:pt x="368987" y="57869"/>
                  </a:lnTo>
                  <a:lnTo>
                    <a:pt x="411762" y="41731"/>
                  </a:lnTo>
                  <a:lnTo>
                    <a:pt x="456056" y="28917"/>
                  </a:lnTo>
                  <a:lnTo>
                    <a:pt x="501718" y="19578"/>
                  </a:lnTo>
                  <a:lnTo>
                    <a:pt x="548598" y="13864"/>
                  </a:lnTo>
                  <a:lnTo>
                    <a:pt x="596545" y="11926"/>
                  </a:lnTo>
                  <a:lnTo>
                    <a:pt x="596545" y="0"/>
                  </a:lnTo>
                  <a:close/>
                </a:path>
                <a:path w="1193164" h="1193165">
                  <a:moveTo>
                    <a:pt x="596545" y="0"/>
                  </a:moveTo>
                  <a:lnTo>
                    <a:pt x="596545" y="11926"/>
                  </a:lnTo>
                  <a:lnTo>
                    <a:pt x="644492" y="13864"/>
                  </a:lnTo>
                  <a:lnTo>
                    <a:pt x="691372" y="19578"/>
                  </a:lnTo>
                  <a:lnTo>
                    <a:pt x="737035" y="28917"/>
                  </a:lnTo>
                  <a:lnTo>
                    <a:pt x="781328" y="41731"/>
                  </a:lnTo>
                  <a:lnTo>
                    <a:pt x="824104" y="57869"/>
                  </a:lnTo>
                  <a:lnTo>
                    <a:pt x="865209" y="77181"/>
                  </a:lnTo>
                  <a:lnTo>
                    <a:pt x="904496" y="99516"/>
                  </a:lnTo>
                  <a:lnTo>
                    <a:pt x="941812" y="124725"/>
                  </a:lnTo>
                  <a:lnTo>
                    <a:pt x="977007" y="152656"/>
                  </a:lnTo>
                  <a:lnTo>
                    <a:pt x="1009932" y="183159"/>
                  </a:lnTo>
                  <a:lnTo>
                    <a:pt x="1040435" y="216083"/>
                  </a:lnTo>
                  <a:lnTo>
                    <a:pt x="1068366" y="251278"/>
                  </a:lnTo>
                  <a:lnTo>
                    <a:pt x="1093574" y="288595"/>
                  </a:lnTo>
                  <a:lnTo>
                    <a:pt x="1115909" y="327881"/>
                  </a:lnTo>
                  <a:lnTo>
                    <a:pt x="1135221" y="368987"/>
                  </a:lnTo>
                  <a:lnTo>
                    <a:pt x="1151360" y="411762"/>
                  </a:lnTo>
                  <a:lnTo>
                    <a:pt x="1164173" y="456056"/>
                  </a:lnTo>
                  <a:lnTo>
                    <a:pt x="1173512" y="501718"/>
                  </a:lnTo>
                  <a:lnTo>
                    <a:pt x="1179107" y="547618"/>
                  </a:lnTo>
                  <a:lnTo>
                    <a:pt x="1181164" y="596545"/>
                  </a:lnTo>
                  <a:lnTo>
                    <a:pt x="1179226" y="644492"/>
                  </a:lnTo>
                  <a:lnTo>
                    <a:pt x="1173512" y="691372"/>
                  </a:lnTo>
                  <a:lnTo>
                    <a:pt x="1164173" y="737035"/>
                  </a:lnTo>
                  <a:lnTo>
                    <a:pt x="1151360" y="781328"/>
                  </a:lnTo>
                  <a:lnTo>
                    <a:pt x="1135221" y="824104"/>
                  </a:lnTo>
                  <a:lnTo>
                    <a:pt x="1115909" y="865209"/>
                  </a:lnTo>
                  <a:lnTo>
                    <a:pt x="1093574" y="904496"/>
                  </a:lnTo>
                  <a:lnTo>
                    <a:pt x="1068366" y="941812"/>
                  </a:lnTo>
                  <a:lnTo>
                    <a:pt x="1040435" y="977007"/>
                  </a:lnTo>
                  <a:lnTo>
                    <a:pt x="1009932" y="1009932"/>
                  </a:lnTo>
                  <a:lnTo>
                    <a:pt x="977007" y="1040435"/>
                  </a:lnTo>
                  <a:lnTo>
                    <a:pt x="941812" y="1068366"/>
                  </a:lnTo>
                  <a:lnTo>
                    <a:pt x="904496" y="1093574"/>
                  </a:lnTo>
                  <a:lnTo>
                    <a:pt x="865209" y="1115909"/>
                  </a:lnTo>
                  <a:lnTo>
                    <a:pt x="824104" y="1135221"/>
                  </a:lnTo>
                  <a:lnTo>
                    <a:pt x="781328" y="1151360"/>
                  </a:lnTo>
                  <a:lnTo>
                    <a:pt x="737035" y="1164173"/>
                  </a:lnTo>
                  <a:lnTo>
                    <a:pt x="691372" y="1173512"/>
                  </a:lnTo>
                  <a:lnTo>
                    <a:pt x="644492" y="1179226"/>
                  </a:lnTo>
                  <a:lnTo>
                    <a:pt x="596545" y="1181164"/>
                  </a:lnTo>
                  <a:lnTo>
                    <a:pt x="596545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1" y="1175751"/>
                  </a:lnTo>
                  <a:lnTo>
                    <a:pt x="785098" y="1162676"/>
                  </a:lnTo>
                  <a:lnTo>
                    <a:pt x="828746" y="1146209"/>
                  </a:lnTo>
                  <a:lnTo>
                    <a:pt x="870691" y="1126503"/>
                  </a:lnTo>
                  <a:lnTo>
                    <a:pt x="910778" y="1103712"/>
                  </a:lnTo>
                  <a:lnTo>
                    <a:pt x="948856" y="1077990"/>
                  </a:lnTo>
                  <a:lnTo>
                    <a:pt x="984769" y="1049490"/>
                  </a:lnTo>
                  <a:lnTo>
                    <a:pt x="1018365" y="1018365"/>
                  </a:lnTo>
                  <a:lnTo>
                    <a:pt x="1049490" y="984769"/>
                  </a:lnTo>
                  <a:lnTo>
                    <a:pt x="1077990" y="948856"/>
                  </a:lnTo>
                  <a:lnTo>
                    <a:pt x="1103712" y="910778"/>
                  </a:lnTo>
                  <a:lnTo>
                    <a:pt x="1126503" y="870691"/>
                  </a:lnTo>
                  <a:lnTo>
                    <a:pt x="1146209" y="828746"/>
                  </a:lnTo>
                  <a:lnTo>
                    <a:pt x="1162676" y="785098"/>
                  </a:lnTo>
                  <a:lnTo>
                    <a:pt x="1175751" y="739901"/>
                  </a:lnTo>
                  <a:lnTo>
                    <a:pt x="1185281" y="693307"/>
                  </a:lnTo>
                  <a:lnTo>
                    <a:pt x="1191111" y="645470"/>
                  </a:lnTo>
                  <a:lnTo>
                    <a:pt x="1193088" y="596545"/>
                  </a:lnTo>
                  <a:lnTo>
                    <a:pt x="1191150" y="548598"/>
                  </a:lnTo>
                  <a:lnTo>
                    <a:pt x="1191111" y="547618"/>
                  </a:lnTo>
                  <a:lnTo>
                    <a:pt x="1185281" y="499781"/>
                  </a:lnTo>
                  <a:lnTo>
                    <a:pt x="1175751" y="453187"/>
                  </a:lnTo>
                  <a:lnTo>
                    <a:pt x="1162676" y="407989"/>
                  </a:lnTo>
                  <a:lnTo>
                    <a:pt x="1146209" y="364341"/>
                  </a:lnTo>
                  <a:lnTo>
                    <a:pt x="1126503" y="322397"/>
                  </a:lnTo>
                  <a:lnTo>
                    <a:pt x="1103712" y="282309"/>
                  </a:lnTo>
                  <a:lnTo>
                    <a:pt x="1077990" y="244232"/>
                  </a:lnTo>
                  <a:lnTo>
                    <a:pt x="1049490" y="208319"/>
                  </a:lnTo>
                  <a:lnTo>
                    <a:pt x="1018365" y="174723"/>
                  </a:lnTo>
                  <a:lnTo>
                    <a:pt x="984769" y="143598"/>
                  </a:lnTo>
                  <a:lnTo>
                    <a:pt x="948856" y="115098"/>
                  </a:lnTo>
                  <a:lnTo>
                    <a:pt x="910778" y="89375"/>
                  </a:lnTo>
                  <a:lnTo>
                    <a:pt x="870691" y="66585"/>
                  </a:lnTo>
                  <a:lnTo>
                    <a:pt x="828746" y="46879"/>
                  </a:lnTo>
                  <a:lnTo>
                    <a:pt x="785098" y="30412"/>
                  </a:lnTo>
                  <a:lnTo>
                    <a:pt x="739901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5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011140" y="5998917"/>
              <a:ext cx="685800" cy="210185"/>
            </a:xfrm>
            <a:custGeom>
              <a:avLst/>
              <a:gdLst/>
              <a:ahLst/>
              <a:cxnLst/>
              <a:rect l="l" t="t" r="r" b="b"/>
              <a:pathLst>
                <a:path w="685800" h="210185">
                  <a:moveTo>
                    <a:pt x="17233" y="180352"/>
                  </a:moveTo>
                  <a:lnTo>
                    <a:pt x="10141" y="180352"/>
                  </a:lnTo>
                  <a:lnTo>
                    <a:pt x="6731" y="181597"/>
                  </a:lnTo>
                  <a:lnTo>
                    <a:pt x="1346" y="186893"/>
                  </a:lnTo>
                  <a:lnTo>
                    <a:pt x="0" y="190449"/>
                  </a:lnTo>
                  <a:lnTo>
                    <a:pt x="0" y="199262"/>
                  </a:lnTo>
                  <a:lnTo>
                    <a:pt x="1295" y="202717"/>
                  </a:lnTo>
                  <a:lnTo>
                    <a:pt x="3873" y="205295"/>
                  </a:lnTo>
                  <a:lnTo>
                    <a:pt x="6477" y="207860"/>
                  </a:lnTo>
                  <a:lnTo>
                    <a:pt x="9969" y="209156"/>
                  </a:lnTo>
                  <a:lnTo>
                    <a:pt x="16363" y="209156"/>
                  </a:lnTo>
                  <a:lnTo>
                    <a:pt x="19062" y="208775"/>
                  </a:lnTo>
                  <a:lnTo>
                    <a:pt x="20040" y="208546"/>
                  </a:lnTo>
                  <a:lnTo>
                    <a:pt x="20929" y="208241"/>
                  </a:lnTo>
                  <a:lnTo>
                    <a:pt x="20929" y="206705"/>
                  </a:lnTo>
                  <a:lnTo>
                    <a:pt x="11112" y="206705"/>
                  </a:lnTo>
                  <a:lnTo>
                    <a:pt x="8191" y="205663"/>
                  </a:lnTo>
                  <a:lnTo>
                    <a:pt x="3949" y="201485"/>
                  </a:lnTo>
                  <a:lnTo>
                    <a:pt x="2882" y="198615"/>
                  </a:lnTo>
                  <a:lnTo>
                    <a:pt x="2882" y="191109"/>
                  </a:lnTo>
                  <a:lnTo>
                    <a:pt x="3949" y="188099"/>
                  </a:lnTo>
                  <a:lnTo>
                    <a:pt x="8191" y="183718"/>
                  </a:lnTo>
                  <a:lnTo>
                    <a:pt x="10843" y="182714"/>
                  </a:lnTo>
                  <a:lnTo>
                    <a:pt x="21094" y="182714"/>
                  </a:lnTo>
                  <a:lnTo>
                    <a:pt x="21094" y="181267"/>
                  </a:lnTo>
                  <a:lnTo>
                    <a:pt x="20256" y="180924"/>
                  </a:lnTo>
                  <a:lnTo>
                    <a:pt x="19316" y="180682"/>
                  </a:lnTo>
                  <a:lnTo>
                    <a:pt x="17233" y="180352"/>
                  </a:lnTo>
                  <a:close/>
                </a:path>
                <a:path w="685800" h="210185">
                  <a:moveTo>
                    <a:pt x="20929" y="205663"/>
                  </a:moveTo>
                  <a:lnTo>
                    <a:pt x="20656" y="205663"/>
                  </a:lnTo>
                  <a:lnTo>
                    <a:pt x="19989" y="205943"/>
                  </a:lnTo>
                  <a:lnTo>
                    <a:pt x="19011" y="206235"/>
                  </a:lnTo>
                  <a:lnTo>
                    <a:pt x="16537" y="206705"/>
                  </a:lnTo>
                  <a:lnTo>
                    <a:pt x="20929" y="206705"/>
                  </a:lnTo>
                  <a:lnTo>
                    <a:pt x="20929" y="205663"/>
                  </a:lnTo>
                  <a:close/>
                </a:path>
                <a:path w="685800" h="210185">
                  <a:moveTo>
                    <a:pt x="21094" y="182714"/>
                  </a:moveTo>
                  <a:lnTo>
                    <a:pt x="16840" y="182714"/>
                  </a:lnTo>
                  <a:lnTo>
                    <a:pt x="18884" y="183121"/>
                  </a:lnTo>
                  <a:lnTo>
                    <a:pt x="19964" y="183438"/>
                  </a:lnTo>
                  <a:lnTo>
                    <a:pt x="21094" y="183870"/>
                  </a:lnTo>
                  <a:lnTo>
                    <a:pt x="21094" y="182714"/>
                  </a:lnTo>
                  <a:close/>
                </a:path>
                <a:path w="685800" h="210185">
                  <a:moveTo>
                    <a:pt x="39585" y="188010"/>
                  </a:moveTo>
                  <a:lnTo>
                    <a:pt x="33756" y="188010"/>
                  </a:lnTo>
                  <a:lnTo>
                    <a:pt x="31432" y="188988"/>
                  </a:lnTo>
                  <a:lnTo>
                    <a:pt x="27965" y="192862"/>
                  </a:lnTo>
                  <a:lnTo>
                    <a:pt x="27101" y="195478"/>
                  </a:lnTo>
                  <a:lnTo>
                    <a:pt x="27101" y="202069"/>
                  </a:lnTo>
                  <a:lnTo>
                    <a:pt x="27978" y="204685"/>
                  </a:lnTo>
                  <a:lnTo>
                    <a:pt x="31457" y="208597"/>
                  </a:lnTo>
                  <a:lnTo>
                    <a:pt x="33769" y="209575"/>
                  </a:lnTo>
                  <a:lnTo>
                    <a:pt x="39573" y="209575"/>
                  </a:lnTo>
                  <a:lnTo>
                    <a:pt x="41897" y="208597"/>
                  </a:lnTo>
                  <a:lnTo>
                    <a:pt x="43086" y="207251"/>
                  </a:lnTo>
                  <a:lnTo>
                    <a:pt x="34658" y="207251"/>
                  </a:lnTo>
                  <a:lnTo>
                    <a:pt x="33032" y="206476"/>
                  </a:lnTo>
                  <a:lnTo>
                    <a:pt x="30558" y="203377"/>
                  </a:lnTo>
                  <a:lnTo>
                    <a:pt x="29907" y="201307"/>
                  </a:lnTo>
                  <a:lnTo>
                    <a:pt x="29895" y="196164"/>
                  </a:lnTo>
                  <a:lnTo>
                    <a:pt x="30518" y="194106"/>
                  </a:lnTo>
                  <a:lnTo>
                    <a:pt x="33007" y="190982"/>
                  </a:lnTo>
                  <a:lnTo>
                    <a:pt x="34645" y="190195"/>
                  </a:lnTo>
                  <a:lnTo>
                    <a:pt x="42989" y="190195"/>
                  </a:lnTo>
                  <a:lnTo>
                    <a:pt x="41910" y="188988"/>
                  </a:lnTo>
                  <a:lnTo>
                    <a:pt x="39585" y="188010"/>
                  </a:lnTo>
                  <a:close/>
                </a:path>
                <a:path w="685800" h="210185">
                  <a:moveTo>
                    <a:pt x="42989" y="190195"/>
                  </a:moveTo>
                  <a:lnTo>
                    <a:pt x="38735" y="190195"/>
                  </a:lnTo>
                  <a:lnTo>
                    <a:pt x="40408" y="190982"/>
                  </a:lnTo>
                  <a:lnTo>
                    <a:pt x="42890" y="194106"/>
                  </a:lnTo>
                  <a:lnTo>
                    <a:pt x="43497" y="196164"/>
                  </a:lnTo>
                  <a:lnTo>
                    <a:pt x="43497" y="201307"/>
                  </a:lnTo>
                  <a:lnTo>
                    <a:pt x="42875" y="203377"/>
                  </a:lnTo>
                  <a:lnTo>
                    <a:pt x="40398" y="206476"/>
                  </a:lnTo>
                  <a:lnTo>
                    <a:pt x="38735" y="207251"/>
                  </a:lnTo>
                  <a:lnTo>
                    <a:pt x="43086" y="207251"/>
                  </a:lnTo>
                  <a:lnTo>
                    <a:pt x="45351" y="204685"/>
                  </a:lnTo>
                  <a:lnTo>
                    <a:pt x="46228" y="202069"/>
                  </a:lnTo>
                  <a:lnTo>
                    <a:pt x="46228" y="195478"/>
                  </a:lnTo>
                  <a:lnTo>
                    <a:pt x="45368" y="192862"/>
                  </a:lnTo>
                  <a:lnTo>
                    <a:pt x="42989" y="190195"/>
                  </a:lnTo>
                  <a:close/>
                </a:path>
                <a:path w="685800" h="210185">
                  <a:moveTo>
                    <a:pt x="57492" y="188455"/>
                  </a:moveTo>
                  <a:lnTo>
                    <a:pt x="55079" y="188455"/>
                  </a:lnTo>
                  <a:lnTo>
                    <a:pt x="55079" y="209067"/>
                  </a:lnTo>
                  <a:lnTo>
                    <a:pt x="57696" y="209067"/>
                  </a:lnTo>
                  <a:lnTo>
                    <a:pt x="57696" y="195846"/>
                  </a:lnTo>
                  <a:lnTo>
                    <a:pt x="58229" y="193878"/>
                  </a:lnTo>
                  <a:lnTo>
                    <a:pt x="59396" y="192354"/>
                  </a:lnTo>
                  <a:lnTo>
                    <a:pt x="57492" y="192354"/>
                  </a:lnTo>
                  <a:lnTo>
                    <a:pt x="57492" y="188455"/>
                  </a:lnTo>
                  <a:close/>
                </a:path>
                <a:path w="685800" h="210185">
                  <a:moveTo>
                    <a:pt x="69739" y="190360"/>
                  </a:moveTo>
                  <a:lnTo>
                    <a:pt x="65481" y="190360"/>
                  </a:lnTo>
                  <a:lnTo>
                    <a:pt x="66738" y="190906"/>
                  </a:lnTo>
                  <a:lnTo>
                    <a:pt x="68338" y="193090"/>
                  </a:lnTo>
                  <a:lnTo>
                    <a:pt x="68745" y="194792"/>
                  </a:lnTo>
                  <a:lnTo>
                    <a:pt x="68745" y="209067"/>
                  </a:lnTo>
                  <a:lnTo>
                    <a:pt x="71348" y="209067"/>
                  </a:lnTo>
                  <a:lnTo>
                    <a:pt x="71348" y="193738"/>
                  </a:lnTo>
                  <a:lnTo>
                    <a:pt x="70764" y="191642"/>
                  </a:lnTo>
                  <a:lnTo>
                    <a:pt x="69739" y="190360"/>
                  </a:lnTo>
                  <a:close/>
                </a:path>
                <a:path w="685800" h="210185">
                  <a:moveTo>
                    <a:pt x="66751" y="188010"/>
                  </a:moveTo>
                  <a:lnTo>
                    <a:pt x="62915" y="188010"/>
                  </a:lnTo>
                  <a:lnTo>
                    <a:pt x="61245" y="188455"/>
                  </a:lnTo>
                  <a:lnTo>
                    <a:pt x="61408" y="188455"/>
                  </a:lnTo>
                  <a:lnTo>
                    <a:pt x="59207" y="189814"/>
                  </a:lnTo>
                  <a:lnTo>
                    <a:pt x="58242" y="190906"/>
                  </a:lnTo>
                  <a:lnTo>
                    <a:pt x="57492" y="192354"/>
                  </a:lnTo>
                  <a:lnTo>
                    <a:pt x="59396" y="192354"/>
                  </a:lnTo>
                  <a:lnTo>
                    <a:pt x="60388" y="191058"/>
                  </a:lnTo>
                  <a:lnTo>
                    <a:pt x="61874" y="190360"/>
                  </a:lnTo>
                  <a:lnTo>
                    <a:pt x="69739" y="190360"/>
                  </a:lnTo>
                  <a:lnTo>
                    <a:pt x="68440" y="188734"/>
                  </a:lnTo>
                  <a:lnTo>
                    <a:pt x="66751" y="188010"/>
                  </a:lnTo>
                  <a:close/>
                </a:path>
                <a:path w="685800" h="210185">
                  <a:moveTo>
                    <a:pt x="85674" y="190576"/>
                  </a:moveTo>
                  <a:lnTo>
                    <a:pt x="83108" y="190576"/>
                  </a:lnTo>
                  <a:lnTo>
                    <a:pt x="83108" y="209067"/>
                  </a:lnTo>
                  <a:lnTo>
                    <a:pt x="85674" y="209067"/>
                  </a:lnTo>
                  <a:lnTo>
                    <a:pt x="85674" y="190576"/>
                  </a:lnTo>
                  <a:close/>
                </a:path>
                <a:path w="685800" h="210185">
                  <a:moveTo>
                    <a:pt x="90436" y="188455"/>
                  </a:moveTo>
                  <a:lnTo>
                    <a:pt x="78803" y="188455"/>
                  </a:lnTo>
                  <a:lnTo>
                    <a:pt x="78803" y="190576"/>
                  </a:lnTo>
                  <a:lnTo>
                    <a:pt x="90436" y="190576"/>
                  </a:lnTo>
                  <a:lnTo>
                    <a:pt x="90436" y="188455"/>
                  </a:lnTo>
                  <a:close/>
                </a:path>
                <a:path w="685800" h="210185">
                  <a:moveTo>
                    <a:pt x="91008" y="178117"/>
                  </a:moveTo>
                  <a:lnTo>
                    <a:pt x="86258" y="178117"/>
                  </a:lnTo>
                  <a:lnTo>
                    <a:pt x="85534" y="178409"/>
                  </a:lnTo>
                  <a:lnTo>
                    <a:pt x="83591" y="180708"/>
                  </a:lnTo>
                  <a:lnTo>
                    <a:pt x="83108" y="182435"/>
                  </a:lnTo>
                  <a:lnTo>
                    <a:pt x="83108" y="188455"/>
                  </a:lnTo>
                  <a:lnTo>
                    <a:pt x="85674" y="188455"/>
                  </a:lnTo>
                  <a:lnTo>
                    <a:pt x="85674" y="183159"/>
                  </a:lnTo>
                  <a:lnTo>
                    <a:pt x="85837" y="182435"/>
                  </a:lnTo>
                  <a:lnTo>
                    <a:pt x="85940" y="181978"/>
                  </a:lnTo>
                  <a:lnTo>
                    <a:pt x="86947" y="180517"/>
                  </a:lnTo>
                  <a:lnTo>
                    <a:pt x="91008" y="180517"/>
                  </a:lnTo>
                  <a:lnTo>
                    <a:pt x="91008" y="178117"/>
                  </a:lnTo>
                  <a:close/>
                </a:path>
                <a:path w="685800" h="210185">
                  <a:moveTo>
                    <a:pt x="107861" y="187972"/>
                  </a:moveTo>
                  <a:lnTo>
                    <a:pt x="102692" y="187972"/>
                  </a:lnTo>
                  <a:lnTo>
                    <a:pt x="100507" y="188950"/>
                  </a:lnTo>
                  <a:lnTo>
                    <a:pt x="97167" y="192862"/>
                  </a:lnTo>
                  <a:lnTo>
                    <a:pt x="96560" y="194729"/>
                  </a:lnTo>
                  <a:lnTo>
                    <a:pt x="96436" y="195110"/>
                  </a:lnTo>
                  <a:lnTo>
                    <a:pt x="96329" y="202082"/>
                  </a:lnTo>
                  <a:lnTo>
                    <a:pt x="97193" y="204762"/>
                  </a:lnTo>
                  <a:lnTo>
                    <a:pt x="100647" y="208610"/>
                  </a:lnTo>
                  <a:lnTo>
                    <a:pt x="103022" y="209575"/>
                  </a:lnTo>
                  <a:lnTo>
                    <a:pt x="107607" y="209575"/>
                  </a:lnTo>
                  <a:lnTo>
                    <a:pt x="110020" y="209080"/>
                  </a:lnTo>
                  <a:lnTo>
                    <a:pt x="110947" y="208800"/>
                  </a:lnTo>
                  <a:lnTo>
                    <a:pt x="111848" y="208406"/>
                  </a:lnTo>
                  <a:lnTo>
                    <a:pt x="111848" y="207327"/>
                  </a:lnTo>
                  <a:lnTo>
                    <a:pt x="103987" y="207327"/>
                  </a:lnTo>
                  <a:lnTo>
                    <a:pt x="102384" y="206717"/>
                  </a:lnTo>
                  <a:lnTo>
                    <a:pt x="102254" y="206717"/>
                  </a:lnTo>
                  <a:lnTo>
                    <a:pt x="99618" y="203847"/>
                  </a:lnTo>
                  <a:lnTo>
                    <a:pt x="99026" y="202082"/>
                  </a:lnTo>
                  <a:lnTo>
                    <a:pt x="98945" y="201841"/>
                  </a:lnTo>
                  <a:lnTo>
                    <a:pt x="98856" y="199224"/>
                  </a:lnTo>
                  <a:lnTo>
                    <a:pt x="113423" y="199224"/>
                  </a:lnTo>
                  <a:lnTo>
                    <a:pt x="113423" y="197307"/>
                  </a:lnTo>
                  <a:lnTo>
                    <a:pt x="98945" y="197307"/>
                  </a:lnTo>
                  <a:lnTo>
                    <a:pt x="99107" y="195440"/>
                  </a:lnTo>
                  <a:lnTo>
                    <a:pt x="99136" y="195110"/>
                  </a:lnTo>
                  <a:lnTo>
                    <a:pt x="99796" y="193370"/>
                  </a:lnTo>
                  <a:lnTo>
                    <a:pt x="102044" y="190804"/>
                  </a:lnTo>
                  <a:lnTo>
                    <a:pt x="103428" y="190157"/>
                  </a:lnTo>
                  <a:lnTo>
                    <a:pt x="110884" y="190157"/>
                  </a:lnTo>
                  <a:lnTo>
                    <a:pt x="109888" y="188950"/>
                  </a:lnTo>
                  <a:lnTo>
                    <a:pt x="110029" y="188950"/>
                  </a:lnTo>
                  <a:lnTo>
                    <a:pt x="107861" y="187972"/>
                  </a:lnTo>
                  <a:close/>
                </a:path>
                <a:path w="685800" h="210185">
                  <a:moveTo>
                    <a:pt x="111848" y="205841"/>
                  </a:moveTo>
                  <a:lnTo>
                    <a:pt x="110921" y="206336"/>
                  </a:lnTo>
                  <a:lnTo>
                    <a:pt x="109994" y="206717"/>
                  </a:lnTo>
                  <a:lnTo>
                    <a:pt x="107728" y="207327"/>
                  </a:lnTo>
                  <a:lnTo>
                    <a:pt x="111848" y="207327"/>
                  </a:lnTo>
                  <a:lnTo>
                    <a:pt x="111848" y="205841"/>
                  </a:lnTo>
                  <a:close/>
                </a:path>
                <a:path w="685800" h="210185">
                  <a:moveTo>
                    <a:pt x="110884" y="190157"/>
                  </a:moveTo>
                  <a:lnTo>
                    <a:pt x="106832" y="190157"/>
                  </a:lnTo>
                  <a:lnTo>
                    <a:pt x="108211" y="190804"/>
                  </a:lnTo>
                  <a:lnTo>
                    <a:pt x="110185" y="193243"/>
                  </a:lnTo>
                  <a:lnTo>
                    <a:pt x="110666" y="194729"/>
                  </a:lnTo>
                  <a:lnTo>
                    <a:pt x="110785" y="195440"/>
                  </a:lnTo>
                  <a:lnTo>
                    <a:pt x="110909" y="197307"/>
                  </a:lnTo>
                  <a:lnTo>
                    <a:pt x="113423" y="197307"/>
                  </a:lnTo>
                  <a:lnTo>
                    <a:pt x="113423" y="194729"/>
                  </a:lnTo>
                  <a:lnTo>
                    <a:pt x="112699" y="192354"/>
                  </a:lnTo>
                  <a:lnTo>
                    <a:pt x="110884" y="190157"/>
                  </a:lnTo>
                  <a:close/>
                </a:path>
                <a:path w="685800" h="210185">
                  <a:moveTo>
                    <a:pt x="129476" y="188010"/>
                  </a:moveTo>
                  <a:lnTo>
                    <a:pt x="125476" y="188010"/>
                  </a:lnTo>
                  <a:lnTo>
                    <a:pt x="123418" y="188975"/>
                  </a:lnTo>
                  <a:lnTo>
                    <a:pt x="120319" y="192785"/>
                  </a:lnTo>
                  <a:lnTo>
                    <a:pt x="119545" y="195313"/>
                  </a:lnTo>
                  <a:lnTo>
                    <a:pt x="119545" y="201701"/>
                  </a:lnTo>
                  <a:lnTo>
                    <a:pt x="120307" y="204317"/>
                  </a:lnTo>
                  <a:lnTo>
                    <a:pt x="123380" y="208343"/>
                  </a:lnTo>
                  <a:lnTo>
                    <a:pt x="125349" y="209359"/>
                  </a:lnTo>
                  <a:lnTo>
                    <a:pt x="129324" y="209359"/>
                  </a:lnTo>
                  <a:lnTo>
                    <a:pt x="130385" y="209067"/>
                  </a:lnTo>
                  <a:lnTo>
                    <a:pt x="130568" y="209067"/>
                  </a:lnTo>
                  <a:lnTo>
                    <a:pt x="133108" y="207454"/>
                  </a:lnTo>
                  <a:lnTo>
                    <a:pt x="133383" y="207136"/>
                  </a:lnTo>
                  <a:lnTo>
                    <a:pt x="126479" y="207136"/>
                  </a:lnTo>
                  <a:lnTo>
                    <a:pt x="125031" y="206374"/>
                  </a:lnTo>
                  <a:lnTo>
                    <a:pt x="122897" y="203339"/>
                  </a:lnTo>
                  <a:lnTo>
                    <a:pt x="122488" y="201701"/>
                  </a:lnTo>
                  <a:lnTo>
                    <a:pt x="122377" y="196037"/>
                  </a:lnTo>
                  <a:lnTo>
                    <a:pt x="122897" y="193954"/>
                  </a:lnTo>
                  <a:lnTo>
                    <a:pt x="125031" y="190919"/>
                  </a:lnTo>
                  <a:lnTo>
                    <a:pt x="126466" y="190157"/>
                  </a:lnTo>
                  <a:lnTo>
                    <a:pt x="133489" y="190157"/>
                  </a:lnTo>
                  <a:lnTo>
                    <a:pt x="133032" y="189687"/>
                  </a:lnTo>
                  <a:lnTo>
                    <a:pt x="130759" y="188353"/>
                  </a:lnTo>
                  <a:lnTo>
                    <a:pt x="129476" y="188010"/>
                  </a:lnTo>
                  <a:close/>
                </a:path>
                <a:path w="685800" h="210185">
                  <a:moveTo>
                    <a:pt x="137261" y="204850"/>
                  </a:moveTo>
                  <a:lnTo>
                    <a:pt x="134861" y="204850"/>
                  </a:lnTo>
                  <a:lnTo>
                    <a:pt x="134861" y="209067"/>
                  </a:lnTo>
                  <a:lnTo>
                    <a:pt x="137261" y="209067"/>
                  </a:lnTo>
                  <a:lnTo>
                    <a:pt x="137261" y="204850"/>
                  </a:lnTo>
                  <a:close/>
                </a:path>
                <a:path w="685800" h="210185">
                  <a:moveTo>
                    <a:pt x="133489" y="190157"/>
                  </a:moveTo>
                  <a:lnTo>
                    <a:pt x="130263" y="190157"/>
                  </a:lnTo>
                  <a:lnTo>
                    <a:pt x="131826" y="190919"/>
                  </a:lnTo>
                  <a:lnTo>
                    <a:pt x="134086" y="193954"/>
                  </a:lnTo>
                  <a:lnTo>
                    <a:pt x="134658" y="196037"/>
                  </a:lnTo>
                  <a:lnTo>
                    <a:pt x="134658" y="201256"/>
                  </a:lnTo>
                  <a:lnTo>
                    <a:pt x="134035" y="203339"/>
                  </a:lnTo>
                  <a:lnTo>
                    <a:pt x="131699" y="206374"/>
                  </a:lnTo>
                  <a:lnTo>
                    <a:pt x="130200" y="207136"/>
                  </a:lnTo>
                  <a:lnTo>
                    <a:pt x="133383" y="207136"/>
                  </a:lnTo>
                  <a:lnTo>
                    <a:pt x="134042" y="206374"/>
                  </a:lnTo>
                  <a:lnTo>
                    <a:pt x="134861" y="204850"/>
                  </a:lnTo>
                  <a:lnTo>
                    <a:pt x="137261" y="204850"/>
                  </a:lnTo>
                  <a:lnTo>
                    <a:pt x="137261" y="191896"/>
                  </a:lnTo>
                  <a:lnTo>
                    <a:pt x="134658" y="191896"/>
                  </a:lnTo>
                  <a:lnTo>
                    <a:pt x="133959" y="190639"/>
                  </a:lnTo>
                  <a:lnTo>
                    <a:pt x="133489" y="190157"/>
                  </a:lnTo>
                  <a:close/>
                </a:path>
                <a:path w="685800" h="210185">
                  <a:moveTo>
                    <a:pt x="137261" y="178231"/>
                  </a:moveTo>
                  <a:lnTo>
                    <a:pt x="134658" y="178231"/>
                  </a:lnTo>
                  <a:lnTo>
                    <a:pt x="134658" y="191896"/>
                  </a:lnTo>
                  <a:lnTo>
                    <a:pt x="137261" y="191896"/>
                  </a:lnTo>
                  <a:lnTo>
                    <a:pt x="137261" y="178231"/>
                  </a:lnTo>
                  <a:close/>
                </a:path>
                <a:path w="685800" h="210185">
                  <a:moveTo>
                    <a:pt x="157670" y="187972"/>
                  </a:moveTo>
                  <a:lnTo>
                    <a:pt x="152514" y="187972"/>
                  </a:lnTo>
                  <a:lnTo>
                    <a:pt x="150329" y="188950"/>
                  </a:lnTo>
                  <a:lnTo>
                    <a:pt x="146977" y="192862"/>
                  </a:lnTo>
                  <a:lnTo>
                    <a:pt x="146379" y="194729"/>
                  </a:lnTo>
                  <a:lnTo>
                    <a:pt x="146257" y="195110"/>
                  </a:lnTo>
                  <a:lnTo>
                    <a:pt x="146151" y="202082"/>
                  </a:lnTo>
                  <a:lnTo>
                    <a:pt x="147015" y="204762"/>
                  </a:lnTo>
                  <a:lnTo>
                    <a:pt x="150456" y="208610"/>
                  </a:lnTo>
                  <a:lnTo>
                    <a:pt x="152844" y="209575"/>
                  </a:lnTo>
                  <a:lnTo>
                    <a:pt x="157432" y="209575"/>
                  </a:lnTo>
                  <a:lnTo>
                    <a:pt x="159829" y="209080"/>
                  </a:lnTo>
                  <a:lnTo>
                    <a:pt x="160769" y="208800"/>
                  </a:lnTo>
                  <a:lnTo>
                    <a:pt x="161671" y="208406"/>
                  </a:lnTo>
                  <a:lnTo>
                    <a:pt x="161671" y="207327"/>
                  </a:lnTo>
                  <a:lnTo>
                    <a:pt x="153797" y="207327"/>
                  </a:lnTo>
                  <a:lnTo>
                    <a:pt x="152193" y="206717"/>
                  </a:lnTo>
                  <a:lnTo>
                    <a:pt x="152063" y="206717"/>
                  </a:lnTo>
                  <a:lnTo>
                    <a:pt x="149428" y="203847"/>
                  </a:lnTo>
                  <a:lnTo>
                    <a:pt x="148836" y="202082"/>
                  </a:lnTo>
                  <a:lnTo>
                    <a:pt x="148755" y="201841"/>
                  </a:lnTo>
                  <a:lnTo>
                    <a:pt x="148678" y="199224"/>
                  </a:lnTo>
                  <a:lnTo>
                    <a:pt x="163245" y="199224"/>
                  </a:lnTo>
                  <a:lnTo>
                    <a:pt x="163245" y="197307"/>
                  </a:lnTo>
                  <a:lnTo>
                    <a:pt x="148755" y="197307"/>
                  </a:lnTo>
                  <a:lnTo>
                    <a:pt x="148927" y="195440"/>
                  </a:lnTo>
                  <a:lnTo>
                    <a:pt x="148958" y="195110"/>
                  </a:lnTo>
                  <a:lnTo>
                    <a:pt x="149618" y="193370"/>
                  </a:lnTo>
                  <a:lnTo>
                    <a:pt x="151853" y="190804"/>
                  </a:lnTo>
                  <a:lnTo>
                    <a:pt x="153250" y="190157"/>
                  </a:lnTo>
                  <a:lnTo>
                    <a:pt x="160698" y="190157"/>
                  </a:lnTo>
                  <a:lnTo>
                    <a:pt x="159697" y="188950"/>
                  </a:lnTo>
                  <a:lnTo>
                    <a:pt x="159838" y="188950"/>
                  </a:lnTo>
                  <a:lnTo>
                    <a:pt x="157670" y="187972"/>
                  </a:lnTo>
                  <a:close/>
                </a:path>
                <a:path w="685800" h="210185">
                  <a:moveTo>
                    <a:pt x="161671" y="205841"/>
                  </a:moveTo>
                  <a:lnTo>
                    <a:pt x="160743" y="206336"/>
                  </a:lnTo>
                  <a:lnTo>
                    <a:pt x="159804" y="206717"/>
                  </a:lnTo>
                  <a:lnTo>
                    <a:pt x="157537" y="207327"/>
                  </a:lnTo>
                  <a:lnTo>
                    <a:pt x="161671" y="207327"/>
                  </a:lnTo>
                  <a:lnTo>
                    <a:pt x="161671" y="205841"/>
                  </a:lnTo>
                  <a:close/>
                </a:path>
                <a:path w="685800" h="210185">
                  <a:moveTo>
                    <a:pt x="160698" y="190157"/>
                  </a:moveTo>
                  <a:lnTo>
                    <a:pt x="156641" y="190157"/>
                  </a:lnTo>
                  <a:lnTo>
                    <a:pt x="158021" y="190804"/>
                  </a:lnTo>
                  <a:lnTo>
                    <a:pt x="159994" y="193243"/>
                  </a:lnTo>
                  <a:lnTo>
                    <a:pt x="160475" y="194729"/>
                  </a:lnTo>
                  <a:lnTo>
                    <a:pt x="160594" y="195440"/>
                  </a:lnTo>
                  <a:lnTo>
                    <a:pt x="160718" y="197307"/>
                  </a:lnTo>
                  <a:lnTo>
                    <a:pt x="163245" y="197307"/>
                  </a:lnTo>
                  <a:lnTo>
                    <a:pt x="163245" y="194729"/>
                  </a:lnTo>
                  <a:lnTo>
                    <a:pt x="162521" y="192354"/>
                  </a:lnTo>
                  <a:lnTo>
                    <a:pt x="160698" y="190157"/>
                  </a:lnTo>
                  <a:close/>
                </a:path>
                <a:path w="685800" h="210185">
                  <a:moveTo>
                    <a:pt x="177157" y="188455"/>
                  </a:moveTo>
                  <a:lnTo>
                    <a:pt x="171056" y="188455"/>
                  </a:lnTo>
                  <a:lnTo>
                    <a:pt x="171056" y="209067"/>
                  </a:lnTo>
                  <a:lnTo>
                    <a:pt x="173659" y="209067"/>
                  </a:lnTo>
                  <a:lnTo>
                    <a:pt x="173659" y="195821"/>
                  </a:lnTo>
                  <a:lnTo>
                    <a:pt x="174155" y="194005"/>
                  </a:lnTo>
                  <a:lnTo>
                    <a:pt x="175062" y="192798"/>
                  </a:lnTo>
                  <a:lnTo>
                    <a:pt x="173456" y="192798"/>
                  </a:lnTo>
                  <a:lnTo>
                    <a:pt x="173456" y="188582"/>
                  </a:lnTo>
                  <a:lnTo>
                    <a:pt x="176784" y="188582"/>
                  </a:lnTo>
                  <a:lnTo>
                    <a:pt x="177157" y="188455"/>
                  </a:lnTo>
                  <a:close/>
                </a:path>
                <a:path w="685800" h="210185">
                  <a:moveTo>
                    <a:pt x="180657" y="188582"/>
                  </a:moveTo>
                  <a:lnTo>
                    <a:pt x="176784" y="188582"/>
                  </a:lnTo>
                  <a:lnTo>
                    <a:pt x="174739" y="190195"/>
                  </a:lnTo>
                  <a:lnTo>
                    <a:pt x="173946" y="191388"/>
                  </a:lnTo>
                  <a:lnTo>
                    <a:pt x="173456" y="192798"/>
                  </a:lnTo>
                  <a:lnTo>
                    <a:pt x="175062" y="192798"/>
                  </a:lnTo>
                  <a:lnTo>
                    <a:pt x="176123" y="191388"/>
                  </a:lnTo>
                  <a:lnTo>
                    <a:pt x="177056" y="190944"/>
                  </a:lnTo>
                  <a:lnTo>
                    <a:pt x="180657" y="190944"/>
                  </a:lnTo>
                  <a:lnTo>
                    <a:pt x="180657" y="188582"/>
                  </a:lnTo>
                  <a:close/>
                </a:path>
                <a:path w="685800" h="210185">
                  <a:moveTo>
                    <a:pt x="180657" y="188290"/>
                  </a:moveTo>
                  <a:lnTo>
                    <a:pt x="177642" y="188290"/>
                  </a:lnTo>
                  <a:lnTo>
                    <a:pt x="177157" y="188455"/>
                  </a:lnTo>
                  <a:lnTo>
                    <a:pt x="180657" y="188455"/>
                  </a:lnTo>
                  <a:lnTo>
                    <a:pt x="180657" y="188290"/>
                  </a:lnTo>
                  <a:close/>
                </a:path>
                <a:path w="685800" h="210185">
                  <a:moveTo>
                    <a:pt x="200345" y="190322"/>
                  </a:moveTo>
                  <a:lnTo>
                    <a:pt x="195973" y="190322"/>
                  </a:lnTo>
                  <a:lnTo>
                    <a:pt x="197154" y="190804"/>
                  </a:lnTo>
                  <a:lnTo>
                    <a:pt x="198869" y="192747"/>
                  </a:lnTo>
                  <a:lnTo>
                    <a:pt x="199301" y="194081"/>
                  </a:lnTo>
                  <a:lnTo>
                    <a:pt x="199249" y="196481"/>
                  </a:lnTo>
                  <a:lnTo>
                    <a:pt x="193268" y="196481"/>
                  </a:lnTo>
                  <a:lnTo>
                    <a:pt x="190677" y="197091"/>
                  </a:lnTo>
                  <a:lnTo>
                    <a:pt x="187020" y="199529"/>
                  </a:lnTo>
                  <a:lnTo>
                    <a:pt x="186105" y="201231"/>
                  </a:lnTo>
                  <a:lnTo>
                    <a:pt x="186224" y="205511"/>
                  </a:lnTo>
                  <a:lnTo>
                    <a:pt x="186690" y="206654"/>
                  </a:lnTo>
                  <a:lnTo>
                    <a:pt x="189077" y="208813"/>
                  </a:lnTo>
                  <a:lnTo>
                    <a:pt x="190665" y="209359"/>
                  </a:lnTo>
                  <a:lnTo>
                    <a:pt x="194132" y="209359"/>
                  </a:lnTo>
                  <a:lnTo>
                    <a:pt x="195300" y="209067"/>
                  </a:lnTo>
                  <a:lnTo>
                    <a:pt x="195840" y="208813"/>
                  </a:lnTo>
                  <a:lnTo>
                    <a:pt x="197777" y="207733"/>
                  </a:lnTo>
                  <a:lnTo>
                    <a:pt x="198272" y="207251"/>
                  </a:lnTo>
                  <a:lnTo>
                    <a:pt x="191731" y="207251"/>
                  </a:lnTo>
                  <a:lnTo>
                    <a:pt x="190728" y="206882"/>
                  </a:lnTo>
                  <a:lnTo>
                    <a:pt x="189297" y="205511"/>
                  </a:lnTo>
                  <a:lnTo>
                    <a:pt x="189124" y="205219"/>
                  </a:lnTo>
                  <a:lnTo>
                    <a:pt x="188823" y="204457"/>
                  </a:lnTo>
                  <a:lnTo>
                    <a:pt x="188823" y="201777"/>
                  </a:lnTo>
                  <a:lnTo>
                    <a:pt x="189471" y="200621"/>
                  </a:lnTo>
                  <a:lnTo>
                    <a:pt x="192074" y="199008"/>
                  </a:lnTo>
                  <a:lnTo>
                    <a:pt x="193941" y="198602"/>
                  </a:lnTo>
                  <a:lnTo>
                    <a:pt x="201828" y="198602"/>
                  </a:lnTo>
                  <a:lnTo>
                    <a:pt x="201828" y="193293"/>
                  </a:lnTo>
                  <a:lnTo>
                    <a:pt x="201277" y="191465"/>
                  </a:lnTo>
                  <a:lnTo>
                    <a:pt x="201231" y="191312"/>
                  </a:lnTo>
                  <a:lnTo>
                    <a:pt x="200470" y="190461"/>
                  </a:lnTo>
                  <a:lnTo>
                    <a:pt x="200345" y="190322"/>
                  </a:lnTo>
                  <a:close/>
                </a:path>
                <a:path w="685800" h="210185">
                  <a:moveTo>
                    <a:pt x="201828" y="205511"/>
                  </a:moveTo>
                  <a:lnTo>
                    <a:pt x="199517" y="205511"/>
                  </a:lnTo>
                  <a:lnTo>
                    <a:pt x="199517" y="209067"/>
                  </a:lnTo>
                  <a:lnTo>
                    <a:pt x="201828" y="209067"/>
                  </a:lnTo>
                  <a:lnTo>
                    <a:pt x="201828" y="205511"/>
                  </a:lnTo>
                  <a:close/>
                </a:path>
                <a:path w="685800" h="210185">
                  <a:moveTo>
                    <a:pt x="201828" y="198602"/>
                  </a:moveTo>
                  <a:lnTo>
                    <a:pt x="199250" y="198602"/>
                  </a:lnTo>
                  <a:lnTo>
                    <a:pt x="199250" y="202577"/>
                  </a:lnTo>
                  <a:lnTo>
                    <a:pt x="198678" y="204215"/>
                  </a:lnTo>
                  <a:lnTo>
                    <a:pt x="196373" y="206654"/>
                  </a:lnTo>
                  <a:lnTo>
                    <a:pt x="194881" y="207251"/>
                  </a:lnTo>
                  <a:lnTo>
                    <a:pt x="198272" y="207251"/>
                  </a:lnTo>
                  <a:lnTo>
                    <a:pt x="198650" y="206882"/>
                  </a:lnTo>
                  <a:lnTo>
                    <a:pt x="198831" y="206654"/>
                  </a:lnTo>
                  <a:lnTo>
                    <a:pt x="199517" y="205511"/>
                  </a:lnTo>
                  <a:lnTo>
                    <a:pt x="201828" y="205511"/>
                  </a:lnTo>
                  <a:lnTo>
                    <a:pt x="201828" y="198602"/>
                  </a:lnTo>
                  <a:close/>
                </a:path>
                <a:path w="685800" h="210185">
                  <a:moveTo>
                    <a:pt x="197104" y="188010"/>
                  </a:moveTo>
                  <a:lnTo>
                    <a:pt x="193725" y="188010"/>
                  </a:lnTo>
                  <a:lnTo>
                    <a:pt x="192684" y="188137"/>
                  </a:lnTo>
                  <a:lnTo>
                    <a:pt x="190566" y="188671"/>
                  </a:lnTo>
                  <a:lnTo>
                    <a:pt x="189572" y="189026"/>
                  </a:lnTo>
                  <a:lnTo>
                    <a:pt x="188544" y="189534"/>
                  </a:lnTo>
                  <a:lnTo>
                    <a:pt x="188544" y="192049"/>
                  </a:lnTo>
                  <a:lnTo>
                    <a:pt x="189509" y="191465"/>
                  </a:lnTo>
                  <a:lnTo>
                    <a:pt x="190461" y="191020"/>
                  </a:lnTo>
                  <a:lnTo>
                    <a:pt x="192405" y="190461"/>
                  </a:lnTo>
                  <a:lnTo>
                    <a:pt x="193421" y="190322"/>
                  </a:lnTo>
                  <a:lnTo>
                    <a:pt x="200345" y="190322"/>
                  </a:lnTo>
                  <a:lnTo>
                    <a:pt x="198869" y="188671"/>
                  </a:lnTo>
                  <a:lnTo>
                    <a:pt x="197104" y="188010"/>
                  </a:lnTo>
                  <a:close/>
                </a:path>
                <a:path w="685800" h="210185">
                  <a:moveTo>
                    <a:pt x="225107" y="188455"/>
                  </a:moveTo>
                  <a:lnTo>
                    <a:pt x="210324" y="188455"/>
                  </a:lnTo>
                  <a:lnTo>
                    <a:pt x="210324" y="190817"/>
                  </a:lnTo>
                  <a:lnTo>
                    <a:pt x="221997" y="190817"/>
                  </a:lnTo>
                  <a:lnTo>
                    <a:pt x="209753" y="206870"/>
                  </a:lnTo>
                  <a:lnTo>
                    <a:pt x="209753" y="209067"/>
                  </a:lnTo>
                  <a:lnTo>
                    <a:pt x="225107" y="209067"/>
                  </a:lnTo>
                  <a:lnTo>
                    <a:pt x="225107" y="206870"/>
                  </a:lnTo>
                  <a:lnTo>
                    <a:pt x="212725" y="206870"/>
                  </a:lnTo>
                  <a:lnTo>
                    <a:pt x="225107" y="190817"/>
                  </a:lnTo>
                  <a:lnTo>
                    <a:pt x="225107" y="188455"/>
                  </a:lnTo>
                  <a:close/>
                </a:path>
                <a:path w="685800" h="210185">
                  <a:moveTo>
                    <a:pt x="236334" y="188455"/>
                  </a:moveTo>
                  <a:lnTo>
                    <a:pt x="233730" y="188455"/>
                  </a:lnTo>
                  <a:lnTo>
                    <a:pt x="233730" y="209067"/>
                  </a:lnTo>
                  <a:lnTo>
                    <a:pt x="236334" y="209067"/>
                  </a:lnTo>
                  <a:lnTo>
                    <a:pt x="236334" y="188455"/>
                  </a:lnTo>
                  <a:close/>
                </a:path>
                <a:path w="685800" h="210185">
                  <a:moveTo>
                    <a:pt x="236499" y="178815"/>
                  </a:moveTo>
                  <a:lnTo>
                    <a:pt x="233527" y="178815"/>
                  </a:lnTo>
                  <a:lnTo>
                    <a:pt x="233527" y="182168"/>
                  </a:lnTo>
                  <a:lnTo>
                    <a:pt x="236499" y="182168"/>
                  </a:lnTo>
                  <a:lnTo>
                    <a:pt x="236499" y="178815"/>
                  </a:lnTo>
                  <a:close/>
                </a:path>
                <a:path w="685800" h="210185">
                  <a:moveTo>
                    <a:pt x="248716" y="188455"/>
                  </a:moveTo>
                  <a:lnTo>
                    <a:pt x="246151" y="188455"/>
                  </a:lnTo>
                  <a:lnTo>
                    <a:pt x="246151" y="203657"/>
                  </a:lnTo>
                  <a:lnTo>
                    <a:pt x="246722" y="205765"/>
                  </a:lnTo>
                  <a:lnTo>
                    <a:pt x="247865" y="207213"/>
                  </a:lnTo>
                  <a:lnTo>
                    <a:pt x="249034" y="208635"/>
                  </a:lnTo>
                  <a:lnTo>
                    <a:pt x="250723" y="209359"/>
                  </a:lnTo>
                  <a:lnTo>
                    <a:pt x="254546" y="209359"/>
                  </a:lnTo>
                  <a:lnTo>
                    <a:pt x="255643" y="209067"/>
                  </a:lnTo>
                  <a:lnTo>
                    <a:pt x="255806" y="209067"/>
                  </a:lnTo>
                  <a:lnTo>
                    <a:pt x="258254" y="207556"/>
                  </a:lnTo>
                  <a:lnTo>
                    <a:pt x="258737" y="207009"/>
                  </a:lnTo>
                  <a:lnTo>
                    <a:pt x="251968" y="207009"/>
                  </a:lnTo>
                  <a:lnTo>
                    <a:pt x="250723" y="206463"/>
                  </a:lnTo>
                  <a:lnTo>
                    <a:pt x="249110" y="204279"/>
                  </a:lnTo>
                  <a:lnTo>
                    <a:pt x="248716" y="202577"/>
                  </a:lnTo>
                  <a:lnTo>
                    <a:pt x="248716" y="188455"/>
                  </a:lnTo>
                  <a:close/>
                </a:path>
                <a:path w="685800" h="210185">
                  <a:moveTo>
                    <a:pt x="262382" y="205003"/>
                  </a:moveTo>
                  <a:lnTo>
                    <a:pt x="259969" y="205003"/>
                  </a:lnTo>
                  <a:lnTo>
                    <a:pt x="259969" y="209067"/>
                  </a:lnTo>
                  <a:lnTo>
                    <a:pt x="262382" y="209067"/>
                  </a:lnTo>
                  <a:lnTo>
                    <a:pt x="262382" y="205003"/>
                  </a:lnTo>
                  <a:close/>
                </a:path>
                <a:path w="685800" h="210185">
                  <a:moveTo>
                    <a:pt x="262382" y="188455"/>
                  </a:moveTo>
                  <a:lnTo>
                    <a:pt x="259753" y="188455"/>
                  </a:lnTo>
                  <a:lnTo>
                    <a:pt x="259753" y="201091"/>
                  </a:lnTo>
                  <a:lnTo>
                    <a:pt x="259219" y="203263"/>
                  </a:lnTo>
                  <a:lnTo>
                    <a:pt x="257136" y="206260"/>
                  </a:lnTo>
                  <a:lnTo>
                    <a:pt x="255638" y="207009"/>
                  </a:lnTo>
                  <a:lnTo>
                    <a:pt x="258737" y="207009"/>
                  </a:lnTo>
                  <a:lnTo>
                    <a:pt x="259219" y="206463"/>
                  </a:lnTo>
                  <a:lnTo>
                    <a:pt x="259969" y="205003"/>
                  </a:lnTo>
                  <a:lnTo>
                    <a:pt x="262382" y="205003"/>
                  </a:lnTo>
                  <a:lnTo>
                    <a:pt x="262382" y="188455"/>
                  </a:lnTo>
                  <a:close/>
                </a:path>
                <a:path w="685800" h="210185">
                  <a:moveTo>
                    <a:pt x="275323" y="188455"/>
                  </a:moveTo>
                  <a:lnTo>
                    <a:pt x="272923" y="188455"/>
                  </a:lnTo>
                  <a:lnTo>
                    <a:pt x="272923" y="209067"/>
                  </a:lnTo>
                  <a:lnTo>
                    <a:pt x="275526" y="209067"/>
                  </a:lnTo>
                  <a:lnTo>
                    <a:pt x="275526" y="195846"/>
                  </a:lnTo>
                  <a:lnTo>
                    <a:pt x="276059" y="193878"/>
                  </a:lnTo>
                  <a:lnTo>
                    <a:pt x="277226" y="192354"/>
                  </a:lnTo>
                  <a:lnTo>
                    <a:pt x="275323" y="192354"/>
                  </a:lnTo>
                  <a:lnTo>
                    <a:pt x="275323" y="188455"/>
                  </a:lnTo>
                  <a:close/>
                </a:path>
                <a:path w="685800" h="210185">
                  <a:moveTo>
                    <a:pt x="287569" y="190360"/>
                  </a:moveTo>
                  <a:lnTo>
                    <a:pt x="283324" y="190360"/>
                  </a:lnTo>
                  <a:lnTo>
                    <a:pt x="284568" y="190906"/>
                  </a:lnTo>
                  <a:lnTo>
                    <a:pt x="286169" y="193090"/>
                  </a:lnTo>
                  <a:lnTo>
                    <a:pt x="286575" y="194792"/>
                  </a:lnTo>
                  <a:lnTo>
                    <a:pt x="286575" y="209067"/>
                  </a:lnTo>
                  <a:lnTo>
                    <a:pt x="289179" y="209067"/>
                  </a:lnTo>
                  <a:lnTo>
                    <a:pt x="289179" y="193738"/>
                  </a:lnTo>
                  <a:lnTo>
                    <a:pt x="288594" y="191642"/>
                  </a:lnTo>
                  <a:lnTo>
                    <a:pt x="287569" y="190360"/>
                  </a:lnTo>
                  <a:close/>
                </a:path>
                <a:path w="685800" h="210185">
                  <a:moveTo>
                    <a:pt x="284581" y="188010"/>
                  </a:moveTo>
                  <a:lnTo>
                    <a:pt x="280746" y="188010"/>
                  </a:lnTo>
                  <a:lnTo>
                    <a:pt x="279075" y="188455"/>
                  </a:lnTo>
                  <a:lnTo>
                    <a:pt x="279238" y="188455"/>
                  </a:lnTo>
                  <a:lnTo>
                    <a:pt x="277037" y="189814"/>
                  </a:lnTo>
                  <a:lnTo>
                    <a:pt x="276072" y="190906"/>
                  </a:lnTo>
                  <a:lnTo>
                    <a:pt x="275323" y="192354"/>
                  </a:lnTo>
                  <a:lnTo>
                    <a:pt x="277226" y="192354"/>
                  </a:lnTo>
                  <a:lnTo>
                    <a:pt x="278218" y="191058"/>
                  </a:lnTo>
                  <a:lnTo>
                    <a:pt x="279704" y="190360"/>
                  </a:lnTo>
                  <a:lnTo>
                    <a:pt x="287569" y="190360"/>
                  </a:lnTo>
                  <a:lnTo>
                    <a:pt x="286270" y="188734"/>
                  </a:lnTo>
                  <a:lnTo>
                    <a:pt x="284581" y="188010"/>
                  </a:lnTo>
                  <a:close/>
                </a:path>
                <a:path w="685800" h="210185">
                  <a:moveTo>
                    <a:pt x="312267" y="205879"/>
                  </a:moveTo>
                  <a:lnTo>
                    <a:pt x="312267" y="208318"/>
                  </a:lnTo>
                  <a:lnTo>
                    <a:pt x="313425" y="208775"/>
                  </a:lnTo>
                  <a:lnTo>
                    <a:pt x="313893" y="208914"/>
                  </a:lnTo>
                  <a:lnTo>
                    <a:pt x="316145" y="209308"/>
                  </a:lnTo>
                  <a:lnTo>
                    <a:pt x="319963" y="209308"/>
                  </a:lnTo>
                  <a:lnTo>
                    <a:pt x="321792" y="208775"/>
                  </a:lnTo>
                  <a:lnTo>
                    <a:pt x="323821" y="207175"/>
                  </a:lnTo>
                  <a:lnTo>
                    <a:pt x="316252" y="207175"/>
                  </a:lnTo>
                  <a:lnTo>
                    <a:pt x="314072" y="206641"/>
                  </a:lnTo>
                  <a:lnTo>
                    <a:pt x="313143" y="206311"/>
                  </a:lnTo>
                  <a:lnTo>
                    <a:pt x="312267" y="205879"/>
                  </a:lnTo>
                  <a:close/>
                </a:path>
                <a:path w="685800" h="210185">
                  <a:moveTo>
                    <a:pt x="322618" y="188506"/>
                  </a:moveTo>
                  <a:lnTo>
                    <a:pt x="316117" y="188506"/>
                  </a:lnTo>
                  <a:lnTo>
                    <a:pt x="315480" y="188696"/>
                  </a:lnTo>
                  <a:lnTo>
                    <a:pt x="313004" y="190588"/>
                  </a:lnTo>
                  <a:lnTo>
                    <a:pt x="312381" y="191808"/>
                  </a:lnTo>
                  <a:lnTo>
                    <a:pt x="312409" y="194538"/>
                  </a:lnTo>
                  <a:lnTo>
                    <a:pt x="319798" y="199999"/>
                  </a:lnTo>
                  <a:lnTo>
                    <a:pt x="321119" y="200799"/>
                  </a:lnTo>
                  <a:lnTo>
                    <a:pt x="322223" y="202107"/>
                  </a:lnTo>
                  <a:lnTo>
                    <a:pt x="322453" y="202742"/>
                  </a:lnTo>
                  <a:lnTo>
                    <a:pt x="322453" y="204647"/>
                  </a:lnTo>
                  <a:lnTo>
                    <a:pt x="321995" y="205511"/>
                  </a:lnTo>
                  <a:lnTo>
                    <a:pt x="320179" y="206844"/>
                  </a:lnTo>
                  <a:lnTo>
                    <a:pt x="318985" y="207175"/>
                  </a:lnTo>
                  <a:lnTo>
                    <a:pt x="323821" y="207175"/>
                  </a:lnTo>
                  <a:lnTo>
                    <a:pt x="324497" y="206641"/>
                  </a:lnTo>
                  <a:lnTo>
                    <a:pt x="325170" y="205193"/>
                  </a:lnTo>
                  <a:lnTo>
                    <a:pt x="325170" y="202107"/>
                  </a:lnTo>
                  <a:lnTo>
                    <a:pt x="324777" y="201015"/>
                  </a:lnTo>
                  <a:lnTo>
                    <a:pt x="323189" y="199199"/>
                  </a:lnTo>
                  <a:lnTo>
                    <a:pt x="321754" y="198246"/>
                  </a:lnTo>
                  <a:lnTo>
                    <a:pt x="316407" y="195757"/>
                  </a:lnTo>
                  <a:lnTo>
                    <a:pt x="315074" y="194538"/>
                  </a:lnTo>
                  <a:lnTo>
                    <a:pt x="315074" y="192417"/>
                  </a:lnTo>
                  <a:lnTo>
                    <a:pt x="315405" y="191808"/>
                  </a:lnTo>
                  <a:lnTo>
                    <a:pt x="315956" y="191350"/>
                  </a:lnTo>
                  <a:lnTo>
                    <a:pt x="317042" y="190588"/>
                  </a:lnTo>
                  <a:lnTo>
                    <a:pt x="317737" y="190411"/>
                  </a:lnTo>
                  <a:lnTo>
                    <a:pt x="324180" y="190411"/>
                  </a:lnTo>
                  <a:lnTo>
                    <a:pt x="324180" y="188925"/>
                  </a:lnTo>
                  <a:lnTo>
                    <a:pt x="323458" y="188696"/>
                  </a:lnTo>
                  <a:lnTo>
                    <a:pt x="322618" y="188506"/>
                  </a:lnTo>
                  <a:close/>
                </a:path>
                <a:path w="685800" h="210185">
                  <a:moveTo>
                    <a:pt x="324180" y="190411"/>
                  </a:moveTo>
                  <a:lnTo>
                    <a:pt x="321030" y="190411"/>
                  </a:lnTo>
                  <a:lnTo>
                    <a:pt x="322630" y="190753"/>
                  </a:lnTo>
                  <a:lnTo>
                    <a:pt x="323418" y="191007"/>
                  </a:lnTo>
                  <a:lnTo>
                    <a:pt x="324180" y="191350"/>
                  </a:lnTo>
                  <a:lnTo>
                    <a:pt x="324180" y="190411"/>
                  </a:lnTo>
                  <a:close/>
                </a:path>
                <a:path w="685800" h="210185">
                  <a:moveTo>
                    <a:pt x="333171" y="188455"/>
                  </a:moveTo>
                  <a:lnTo>
                    <a:pt x="330441" y="188455"/>
                  </a:lnTo>
                  <a:lnTo>
                    <a:pt x="337312" y="209067"/>
                  </a:lnTo>
                  <a:lnTo>
                    <a:pt x="340410" y="209067"/>
                  </a:lnTo>
                  <a:lnTo>
                    <a:pt x="341200" y="206781"/>
                  </a:lnTo>
                  <a:lnTo>
                    <a:pt x="339013" y="206781"/>
                  </a:lnTo>
                  <a:lnTo>
                    <a:pt x="333171" y="188455"/>
                  </a:lnTo>
                  <a:close/>
                </a:path>
                <a:path w="685800" h="210185">
                  <a:moveTo>
                    <a:pt x="347535" y="188455"/>
                  </a:moveTo>
                  <a:lnTo>
                    <a:pt x="345059" y="188455"/>
                  </a:lnTo>
                  <a:lnTo>
                    <a:pt x="339013" y="206781"/>
                  </a:lnTo>
                  <a:lnTo>
                    <a:pt x="341200" y="206781"/>
                  </a:lnTo>
                  <a:lnTo>
                    <a:pt x="347535" y="188455"/>
                  </a:lnTo>
                  <a:close/>
                </a:path>
                <a:path w="685800" h="210185">
                  <a:moveTo>
                    <a:pt x="357009" y="188455"/>
                  </a:moveTo>
                  <a:lnTo>
                    <a:pt x="354406" y="188455"/>
                  </a:lnTo>
                  <a:lnTo>
                    <a:pt x="354406" y="209067"/>
                  </a:lnTo>
                  <a:lnTo>
                    <a:pt x="357009" y="209067"/>
                  </a:lnTo>
                  <a:lnTo>
                    <a:pt x="357009" y="188455"/>
                  </a:lnTo>
                  <a:close/>
                </a:path>
                <a:path w="685800" h="210185">
                  <a:moveTo>
                    <a:pt x="357174" y="178815"/>
                  </a:moveTo>
                  <a:lnTo>
                    <a:pt x="354203" y="178815"/>
                  </a:lnTo>
                  <a:lnTo>
                    <a:pt x="354203" y="182168"/>
                  </a:lnTo>
                  <a:lnTo>
                    <a:pt x="357174" y="182168"/>
                  </a:lnTo>
                  <a:lnTo>
                    <a:pt x="357174" y="178815"/>
                  </a:lnTo>
                  <a:close/>
                </a:path>
                <a:path w="685800" h="210185">
                  <a:moveTo>
                    <a:pt x="380479" y="188455"/>
                  </a:moveTo>
                  <a:lnTo>
                    <a:pt x="365683" y="188455"/>
                  </a:lnTo>
                  <a:lnTo>
                    <a:pt x="365683" y="190817"/>
                  </a:lnTo>
                  <a:lnTo>
                    <a:pt x="377356" y="190817"/>
                  </a:lnTo>
                  <a:lnTo>
                    <a:pt x="365125" y="206870"/>
                  </a:lnTo>
                  <a:lnTo>
                    <a:pt x="365125" y="209067"/>
                  </a:lnTo>
                  <a:lnTo>
                    <a:pt x="380479" y="209067"/>
                  </a:lnTo>
                  <a:lnTo>
                    <a:pt x="380479" y="206870"/>
                  </a:lnTo>
                  <a:lnTo>
                    <a:pt x="368096" y="206870"/>
                  </a:lnTo>
                  <a:lnTo>
                    <a:pt x="380479" y="190817"/>
                  </a:lnTo>
                  <a:lnTo>
                    <a:pt x="380479" y="188455"/>
                  </a:lnTo>
                  <a:close/>
                </a:path>
                <a:path w="685800" h="210185">
                  <a:moveTo>
                    <a:pt x="395444" y="188455"/>
                  </a:moveTo>
                  <a:lnTo>
                    <a:pt x="389343" y="188455"/>
                  </a:lnTo>
                  <a:lnTo>
                    <a:pt x="389343" y="209067"/>
                  </a:lnTo>
                  <a:lnTo>
                    <a:pt x="391947" y="209067"/>
                  </a:lnTo>
                  <a:lnTo>
                    <a:pt x="391947" y="195821"/>
                  </a:lnTo>
                  <a:lnTo>
                    <a:pt x="392442" y="194005"/>
                  </a:lnTo>
                  <a:lnTo>
                    <a:pt x="393350" y="192798"/>
                  </a:lnTo>
                  <a:lnTo>
                    <a:pt x="391744" y="192798"/>
                  </a:lnTo>
                  <a:lnTo>
                    <a:pt x="391744" y="188582"/>
                  </a:lnTo>
                  <a:lnTo>
                    <a:pt x="395071" y="188582"/>
                  </a:lnTo>
                  <a:lnTo>
                    <a:pt x="395444" y="188455"/>
                  </a:lnTo>
                  <a:close/>
                </a:path>
                <a:path w="685800" h="210185">
                  <a:moveTo>
                    <a:pt x="398945" y="188582"/>
                  </a:moveTo>
                  <a:lnTo>
                    <a:pt x="395071" y="188582"/>
                  </a:lnTo>
                  <a:lnTo>
                    <a:pt x="393026" y="190195"/>
                  </a:lnTo>
                  <a:lnTo>
                    <a:pt x="392234" y="191388"/>
                  </a:lnTo>
                  <a:lnTo>
                    <a:pt x="391744" y="192798"/>
                  </a:lnTo>
                  <a:lnTo>
                    <a:pt x="393350" y="192798"/>
                  </a:lnTo>
                  <a:lnTo>
                    <a:pt x="394411" y="191388"/>
                  </a:lnTo>
                  <a:lnTo>
                    <a:pt x="395343" y="190944"/>
                  </a:lnTo>
                  <a:lnTo>
                    <a:pt x="398945" y="190944"/>
                  </a:lnTo>
                  <a:lnTo>
                    <a:pt x="398945" y="188582"/>
                  </a:lnTo>
                  <a:close/>
                </a:path>
                <a:path w="685800" h="210185">
                  <a:moveTo>
                    <a:pt x="398945" y="188290"/>
                  </a:moveTo>
                  <a:lnTo>
                    <a:pt x="395929" y="188290"/>
                  </a:lnTo>
                  <a:lnTo>
                    <a:pt x="395444" y="188455"/>
                  </a:lnTo>
                  <a:lnTo>
                    <a:pt x="398945" y="188455"/>
                  </a:lnTo>
                  <a:lnTo>
                    <a:pt x="398945" y="188290"/>
                  </a:lnTo>
                  <a:close/>
                </a:path>
                <a:path w="685800" h="210185">
                  <a:moveTo>
                    <a:pt x="418633" y="190322"/>
                  </a:moveTo>
                  <a:lnTo>
                    <a:pt x="414261" y="190322"/>
                  </a:lnTo>
                  <a:lnTo>
                    <a:pt x="415442" y="190804"/>
                  </a:lnTo>
                  <a:lnTo>
                    <a:pt x="417156" y="192747"/>
                  </a:lnTo>
                  <a:lnTo>
                    <a:pt x="417588" y="194081"/>
                  </a:lnTo>
                  <a:lnTo>
                    <a:pt x="417536" y="196481"/>
                  </a:lnTo>
                  <a:lnTo>
                    <a:pt x="411556" y="196481"/>
                  </a:lnTo>
                  <a:lnTo>
                    <a:pt x="408965" y="197091"/>
                  </a:lnTo>
                  <a:lnTo>
                    <a:pt x="405307" y="199529"/>
                  </a:lnTo>
                  <a:lnTo>
                    <a:pt x="404380" y="201231"/>
                  </a:lnTo>
                  <a:lnTo>
                    <a:pt x="404502" y="205511"/>
                  </a:lnTo>
                  <a:lnTo>
                    <a:pt x="404977" y="206654"/>
                  </a:lnTo>
                  <a:lnTo>
                    <a:pt x="407365" y="208813"/>
                  </a:lnTo>
                  <a:lnTo>
                    <a:pt x="408952" y="209359"/>
                  </a:lnTo>
                  <a:lnTo>
                    <a:pt x="412419" y="209359"/>
                  </a:lnTo>
                  <a:lnTo>
                    <a:pt x="413588" y="209067"/>
                  </a:lnTo>
                  <a:lnTo>
                    <a:pt x="414127" y="208813"/>
                  </a:lnTo>
                  <a:lnTo>
                    <a:pt x="416064" y="207733"/>
                  </a:lnTo>
                  <a:lnTo>
                    <a:pt x="416560" y="207251"/>
                  </a:lnTo>
                  <a:lnTo>
                    <a:pt x="410019" y="207251"/>
                  </a:lnTo>
                  <a:lnTo>
                    <a:pt x="409016" y="206882"/>
                  </a:lnTo>
                  <a:lnTo>
                    <a:pt x="407582" y="205511"/>
                  </a:lnTo>
                  <a:lnTo>
                    <a:pt x="407411" y="205219"/>
                  </a:lnTo>
                  <a:lnTo>
                    <a:pt x="407111" y="204457"/>
                  </a:lnTo>
                  <a:lnTo>
                    <a:pt x="407111" y="201777"/>
                  </a:lnTo>
                  <a:lnTo>
                    <a:pt x="407758" y="200621"/>
                  </a:lnTo>
                  <a:lnTo>
                    <a:pt x="410362" y="199008"/>
                  </a:lnTo>
                  <a:lnTo>
                    <a:pt x="412229" y="198602"/>
                  </a:lnTo>
                  <a:lnTo>
                    <a:pt x="420103" y="198602"/>
                  </a:lnTo>
                  <a:lnTo>
                    <a:pt x="420103" y="193293"/>
                  </a:lnTo>
                  <a:lnTo>
                    <a:pt x="419564" y="191465"/>
                  </a:lnTo>
                  <a:lnTo>
                    <a:pt x="419519" y="191312"/>
                  </a:lnTo>
                  <a:lnTo>
                    <a:pt x="418758" y="190461"/>
                  </a:lnTo>
                  <a:lnTo>
                    <a:pt x="418633" y="190322"/>
                  </a:lnTo>
                  <a:close/>
                </a:path>
                <a:path w="685800" h="210185">
                  <a:moveTo>
                    <a:pt x="420103" y="205511"/>
                  </a:moveTo>
                  <a:lnTo>
                    <a:pt x="417804" y="205511"/>
                  </a:lnTo>
                  <a:lnTo>
                    <a:pt x="417804" y="209067"/>
                  </a:lnTo>
                  <a:lnTo>
                    <a:pt x="420103" y="209067"/>
                  </a:lnTo>
                  <a:lnTo>
                    <a:pt x="420103" y="205511"/>
                  </a:lnTo>
                  <a:close/>
                </a:path>
                <a:path w="685800" h="210185">
                  <a:moveTo>
                    <a:pt x="420103" y="198602"/>
                  </a:moveTo>
                  <a:lnTo>
                    <a:pt x="417537" y="198602"/>
                  </a:lnTo>
                  <a:lnTo>
                    <a:pt x="417537" y="202577"/>
                  </a:lnTo>
                  <a:lnTo>
                    <a:pt x="416966" y="204215"/>
                  </a:lnTo>
                  <a:lnTo>
                    <a:pt x="414661" y="206654"/>
                  </a:lnTo>
                  <a:lnTo>
                    <a:pt x="413169" y="207251"/>
                  </a:lnTo>
                  <a:lnTo>
                    <a:pt x="416560" y="207251"/>
                  </a:lnTo>
                  <a:lnTo>
                    <a:pt x="416938" y="206882"/>
                  </a:lnTo>
                  <a:lnTo>
                    <a:pt x="417118" y="206654"/>
                  </a:lnTo>
                  <a:lnTo>
                    <a:pt x="417804" y="205511"/>
                  </a:lnTo>
                  <a:lnTo>
                    <a:pt x="420103" y="205511"/>
                  </a:lnTo>
                  <a:lnTo>
                    <a:pt x="420103" y="198602"/>
                  </a:lnTo>
                  <a:close/>
                </a:path>
                <a:path w="685800" h="210185">
                  <a:moveTo>
                    <a:pt x="415391" y="188010"/>
                  </a:moveTo>
                  <a:lnTo>
                    <a:pt x="412013" y="188010"/>
                  </a:lnTo>
                  <a:lnTo>
                    <a:pt x="410972" y="188137"/>
                  </a:lnTo>
                  <a:lnTo>
                    <a:pt x="408853" y="188671"/>
                  </a:lnTo>
                  <a:lnTo>
                    <a:pt x="407860" y="189026"/>
                  </a:lnTo>
                  <a:lnTo>
                    <a:pt x="406831" y="189534"/>
                  </a:lnTo>
                  <a:lnTo>
                    <a:pt x="406831" y="192049"/>
                  </a:lnTo>
                  <a:lnTo>
                    <a:pt x="407784" y="191465"/>
                  </a:lnTo>
                  <a:lnTo>
                    <a:pt x="408749" y="191020"/>
                  </a:lnTo>
                  <a:lnTo>
                    <a:pt x="410692" y="190461"/>
                  </a:lnTo>
                  <a:lnTo>
                    <a:pt x="411708" y="190322"/>
                  </a:lnTo>
                  <a:lnTo>
                    <a:pt x="418633" y="190322"/>
                  </a:lnTo>
                  <a:lnTo>
                    <a:pt x="417156" y="188671"/>
                  </a:lnTo>
                  <a:lnTo>
                    <a:pt x="415391" y="188010"/>
                  </a:lnTo>
                  <a:close/>
                </a:path>
                <a:path w="685800" h="210185">
                  <a:moveTo>
                    <a:pt x="17233" y="120980"/>
                  </a:moveTo>
                  <a:lnTo>
                    <a:pt x="10141" y="120980"/>
                  </a:lnTo>
                  <a:lnTo>
                    <a:pt x="6731" y="122224"/>
                  </a:lnTo>
                  <a:lnTo>
                    <a:pt x="1346" y="127520"/>
                  </a:lnTo>
                  <a:lnTo>
                    <a:pt x="0" y="131076"/>
                  </a:lnTo>
                  <a:lnTo>
                    <a:pt x="0" y="139890"/>
                  </a:lnTo>
                  <a:lnTo>
                    <a:pt x="1295" y="143344"/>
                  </a:lnTo>
                  <a:lnTo>
                    <a:pt x="3873" y="145922"/>
                  </a:lnTo>
                  <a:lnTo>
                    <a:pt x="6477" y="148488"/>
                  </a:lnTo>
                  <a:lnTo>
                    <a:pt x="9969" y="149783"/>
                  </a:lnTo>
                  <a:lnTo>
                    <a:pt x="16363" y="149783"/>
                  </a:lnTo>
                  <a:lnTo>
                    <a:pt x="19062" y="149402"/>
                  </a:lnTo>
                  <a:lnTo>
                    <a:pt x="20040" y="149174"/>
                  </a:lnTo>
                  <a:lnTo>
                    <a:pt x="20929" y="148869"/>
                  </a:lnTo>
                  <a:lnTo>
                    <a:pt x="20929" y="147332"/>
                  </a:lnTo>
                  <a:lnTo>
                    <a:pt x="11112" y="147332"/>
                  </a:lnTo>
                  <a:lnTo>
                    <a:pt x="8191" y="146291"/>
                  </a:lnTo>
                  <a:lnTo>
                    <a:pt x="3949" y="142112"/>
                  </a:lnTo>
                  <a:lnTo>
                    <a:pt x="2882" y="139242"/>
                  </a:lnTo>
                  <a:lnTo>
                    <a:pt x="2882" y="131737"/>
                  </a:lnTo>
                  <a:lnTo>
                    <a:pt x="3949" y="128727"/>
                  </a:lnTo>
                  <a:lnTo>
                    <a:pt x="8191" y="124345"/>
                  </a:lnTo>
                  <a:lnTo>
                    <a:pt x="10843" y="123342"/>
                  </a:lnTo>
                  <a:lnTo>
                    <a:pt x="21094" y="123342"/>
                  </a:lnTo>
                  <a:lnTo>
                    <a:pt x="21094" y="121894"/>
                  </a:lnTo>
                  <a:lnTo>
                    <a:pt x="20256" y="121551"/>
                  </a:lnTo>
                  <a:lnTo>
                    <a:pt x="19316" y="121310"/>
                  </a:lnTo>
                  <a:lnTo>
                    <a:pt x="17233" y="120980"/>
                  </a:lnTo>
                  <a:close/>
                </a:path>
                <a:path w="685800" h="210185">
                  <a:moveTo>
                    <a:pt x="20929" y="146291"/>
                  </a:moveTo>
                  <a:lnTo>
                    <a:pt x="20656" y="146291"/>
                  </a:lnTo>
                  <a:lnTo>
                    <a:pt x="19989" y="146570"/>
                  </a:lnTo>
                  <a:lnTo>
                    <a:pt x="19011" y="146862"/>
                  </a:lnTo>
                  <a:lnTo>
                    <a:pt x="16537" y="147332"/>
                  </a:lnTo>
                  <a:lnTo>
                    <a:pt x="20929" y="147332"/>
                  </a:lnTo>
                  <a:lnTo>
                    <a:pt x="20929" y="146291"/>
                  </a:lnTo>
                  <a:close/>
                </a:path>
                <a:path w="685800" h="210185">
                  <a:moveTo>
                    <a:pt x="21094" y="123342"/>
                  </a:moveTo>
                  <a:lnTo>
                    <a:pt x="16840" y="123342"/>
                  </a:lnTo>
                  <a:lnTo>
                    <a:pt x="18884" y="123748"/>
                  </a:lnTo>
                  <a:lnTo>
                    <a:pt x="19964" y="124066"/>
                  </a:lnTo>
                  <a:lnTo>
                    <a:pt x="21094" y="124498"/>
                  </a:lnTo>
                  <a:lnTo>
                    <a:pt x="21094" y="123342"/>
                  </a:lnTo>
                  <a:close/>
                </a:path>
                <a:path w="685800" h="210185">
                  <a:moveTo>
                    <a:pt x="39585" y="128638"/>
                  </a:moveTo>
                  <a:lnTo>
                    <a:pt x="33756" y="128638"/>
                  </a:lnTo>
                  <a:lnTo>
                    <a:pt x="31432" y="129616"/>
                  </a:lnTo>
                  <a:lnTo>
                    <a:pt x="27965" y="133489"/>
                  </a:lnTo>
                  <a:lnTo>
                    <a:pt x="27101" y="136105"/>
                  </a:lnTo>
                  <a:lnTo>
                    <a:pt x="27101" y="142697"/>
                  </a:lnTo>
                  <a:lnTo>
                    <a:pt x="27978" y="145326"/>
                  </a:lnTo>
                  <a:lnTo>
                    <a:pt x="31457" y="149224"/>
                  </a:lnTo>
                  <a:lnTo>
                    <a:pt x="33769" y="150202"/>
                  </a:lnTo>
                  <a:lnTo>
                    <a:pt x="39573" y="150202"/>
                  </a:lnTo>
                  <a:lnTo>
                    <a:pt x="41897" y="149224"/>
                  </a:lnTo>
                  <a:lnTo>
                    <a:pt x="43077" y="147878"/>
                  </a:lnTo>
                  <a:lnTo>
                    <a:pt x="34658" y="147878"/>
                  </a:lnTo>
                  <a:lnTo>
                    <a:pt x="33032" y="147104"/>
                  </a:lnTo>
                  <a:lnTo>
                    <a:pt x="30558" y="144005"/>
                  </a:lnTo>
                  <a:lnTo>
                    <a:pt x="29907" y="141935"/>
                  </a:lnTo>
                  <a:lnTo>
                    <a:pt x="29895" y="136791"/>
                  </a:lnTo>
                  <a:lnTo>
                    <a:pt x="30518" y="134734"/>
                  </a:lnTo>
                  <a:lnTo>
                    <a:pt x="33007" y="131610"/>
                  </a:lnTo>
                  <a:lnTo>
                    <a:pt x="34645" y="130822"/>
                  </a:lnTo>
                  <a:lnTo>
                    <a:pt x="42989" y="130822"/>
                  </a:lnTo>
                  <a:lnTo>
                    <a:pt x="41910" y="129616"/>
                  </a:lnTo>
                  <a:lnTo>
                    <a:pt x="39585" y="128638"/>
                  </a:lnTo>
                  <a:close/>
                </a:path>
                <a:path w="685800" h="210185">
                  <a:moveTo>
                    <a:pt x="42989" y="130822"/>
                  </a:moveTo>
                  <a:lnTo>
                    <a:pt x="38735" y="130822"/>
                  </a:lnTo>
                  <a:lnTo>
                    <a:pt x="40408" y="131610"/>
                  </a:lnTo>
                  <a:lnTo>
                    <a:pt x="42890" y="134734"/>
                  </a:lnTo>
                  <a:lnTo>
                    <a:pt x="43497" y="136791"/>
                  </a:lnTo>
                  <a:lnTo>
                    <a:pt x="43497" y="141935"/>
                  </a:lnTo>
                  <a:lnTo>
                    <a:pt x="42875" y="144005"/>
                  </a:lnTo>
                  <a:lnTo>
                    <a:pt x="40398" y="147104"/>
                  </a:lnTo>
                  <a:lnTo>
                    <a:pt x="38735" y="147878"/>
                  </a:lnTo>
                  <a:lnTo>
                    <a:pt x="43077" y="147878"/>
                  </a:lnTo>
                  <a:lnTo>
                    <a:pt x="45351" y="145326"/>
                  </a:lnTo>
                  <a:lnTo>
                    <a:pt x="46228" y="142697"/>
                  </a:lnTo>
                  <a:lnTo>
                    <a:pt x="46228" y="136105"/>
                  </a:lnTo>
                  <a:lnTo>
                    <a:pt x="45368" y="133489"/>
                  </a:lnTo>
                  <a:lnTo>
                    <a:pt x="42989" y="130822"/>
                  </a:lnTo>
                  <a:close/>
                </a:path>
                <a:path w="685800" h="210185">
                  <a:moveTo>
                    <a:pt x="57492" y="129082"/>
                  </a:moveTo>
                  <a:lnTo>
                    <a:pt x="55079" y="129082"/>
                  </a:lnTo>
                  <a:lnTo>
                    <a:pt x="55079" y="149694"/>
                  </a:lnTo>
                  <a:lnTo>
                    <a:pt x="57696" y="149694"/>
                  </a:lnTo>
                  <a:lnTo>
                    <a:pt x="57696" y="136474"/>
                  </a:lnTo>
                  <a:lnTo>
                    <a:pt x="58229" y="134505"/>
                  </a:lnTo>
                  <a:lnTo>
                    <a:pt x="59401" y="132981"/>
                  </a:lnTo>
                  <a:lnTo>
                    <a:pt x="57492" y="132981"/>
                  </a:lnTo>
                  <a:lnTo>
                    <a:pt x="57492" y="129082"/>
                  </a:lnTo>
                  <a:close/>
                </a:path>
                <a:path w="685800" h="210185">
                  <a:moveTo>
                    <a:pt x="69734" y="130987"/>
                  </a:moveTo>
                  <a:lnTo>
                    <a:pt x="65481" y="130987"/>
                  </a:lnTo>
                  <a:lnTo>
                    <a:pt x="66738" y="131533"/>
                  </a:lnTo>
                  <a:lnTo>
                    <a:pt x="68338" y="133718"/>
                  </a:lnTo>
                  <a:lnTo>
                    <a:pt x="68745" y="135420"/>
                  </a:lnTo>
                  <a:lnTo>
                    <a:pt x="68745" y="149694"/>
                  </a:lnTo>
                  <a:lnTo>
                    <a:pt x="71348" y="149694"/>
                  </a:lnTo>
                  <a:lnTo>
                    <a:pt x="71348" y="134365"/>
                  </a:lnTo>
                  <a:lnTo>
                    <a:pt x="70764" y="132270"/>
                  </a:lnTo>
                  <a:lnTo>
                    <a:pt x="69734" y="130987"/>
                  </a:lnTo>
                  <a:close/>
                </a:path>
                <a:path w="685800" h="210185">
                  <a:moveTo>
                    <a:pt x="66751" y="128638"/>
                  </a:moveTo>
                  <a:lnTo>
                    <a:pt x="62915" y="128638"/>
                  </a:lnTo>
                  <a:lnTo>
                    <a:pt x="61245" y="129082"/>
                  </a:lnTo>
                  <a:lnTo>
                    <a:pt x="61408" y="129082"/>
                  </a:lnTo>
                  <a:lnTo>
                    <a:pt x="59207" y="130441"/>
                  </a:lnTo>
                  <a:lnTo>
                    <a:pt x="58242" y="131533"/>
                  </a:lnTo>
                  <a:lnTo>
                    <a:pt x="57492" y="132981"/>
                  </a:lnTo>
                  <a:lnTo>
                    <a:pt x="59401" y="132981"/>
                  </a:lnTo>
                  <a:lnTo>
                    <a:pt x="60388" y="131698"/>
                  </a:lnTo>
                  <a:lnTo>
                    <a:pt x="61874" y="130987"/>
                  </a:lnTo>
                  <a:lnTo>
                    <a:pt x="69734" y="130987"/>
                  </a:lnTo>
                  <a:lnTo>
                    <a:pt x="68440" y="129374"/>
                  </a:lnTo>
                  <a:lnTo>
                    <a:pt x="66751" y="128638"/>
                  </a:lnTo>
                  <a:close/>
                </a:path>
                <a:path w="685800" h="210185">
                  <a:moveTo>
                    <a:pt x="85674" y="131203"/>
                  </a:moveTo>
                  <a:lnTo>
                    <a:pt x="83108" y="131203"/>
                  </a:lnTo>
                  <a:lnTo>
                    <a:pt x="83108" y="149694"/>
                  </a:lnTo>
                  <a:lnTo>
                    <a:pt x="85674" y="149694"/>
                  </a:lnTo>
                  <a:lnTo>
                    <a:pt x="85674" y="131203"/>
                  </a:lnTo>
                  <a:close/>
                </a:path>
                <a:path w="685800" h="210185">
                  <a:moveTo>
                    <a:pt x="90436" y="129082"/>
                  </a:moveTo>
                  <a:lnTo>
                    <a:pt x="78803" y="129082"/>
                  </a:lnTo>
                  <a:lnTo>
                    <a:pt x="78803" y="131203"/>
                  </a:lnTo>
                  <a:lnTo>
                    <a:pt x="90436" y="131203"/>
                  </a:lnTo>
                  <a:lnTo>
                    <a:pt x="90436" y="129082"/>
                  </a:lnTo>
                  <a:close/>
                </a:path>
                <a:path w="685800" h="210185">
                  <a:moveTo>
                    <a:pt x="91008" y="118744"/>
                  </a:moveTo>
                  <a:lnTo>
                    <a:pt x="86258" y="118744"/>
                  </a:lnTo>
                  <a:lnTo>
                    <a:pt x="85534" y="119037"/>
                  </a:lnTo>
                  <a:lnTo>
                    <a:pt x="83591" y="121335"/>
                  </a:lnTo>
                  <a:lnTo>
                    <a:pt x="83108" y="123062"/>
                  </a:lnTo>
                  <a:lnTo>
                    <a:pt x="83108" y="129082"/>
                  </a:lnTo>
                  <a:lnTo>
                    <a:pt x="85674" y="129082"/>
                  </a:lnTo>
                  <a:lnTo>
                    <a:pt x="85674" y="123786"/>
                  </a:lnTo>
                  <a:lnTo>
                    <a:pt x="85837" y="123062"/>
                  </a:lnTo>
                  <a:lnTo>
                    <a:pt x="85940" y="122605"/>
                  </a:lnTo>
                  <a:lnTo>
                    <a:pt x="86947" y="121145"/>
                  </a:lnTo>
                  <a:lnTo>
                    <a:pt x="91008" y="121145"/>
                  </a:lnTo>
                  <a:lnTo>
                    <a:pt x="91008" y="118744"/>
                  </a:lnTo>
                  <a:close/>
                </a:path>
                <a:path w="685800" h="210185">
                  <a:moveTo>
                    <a:pt x="107861" y="128600"/>
                  </a:moveTo>
                  <a:lnTo>
                    <a:pt x="102692" y="128600"/>
                  </a:lnTo>
                  <a:lnTo>
                    <a:pt x="100507" y="129578"/>
                  </a:lnTo>
                  <a:lnTo>
                    <a:pt x="97167" y="133489"/>
                  </a:lnTo>
                  <a:lnTo>
                    <a:pt x="96560" y="135356"/>
                  </a:lnTo>
                  <a:lnTo>
                    <a:pt x="96436" y="135737"/>
                  </a:lnTo>
                  <a:lnTo>
                    <a:pt x="96329" y="142709"/>
                  </a:lnTo>
                  <a:lnTo>
                    <a:pt x="97193" y="145389"/>
                  </a:lnTo>
                  <a:lnTo>
                    <a:pt x="100647" y="149237"/>
                  </a:lnTo>
                  <a:lnTo>
                    <a:pt x="103022" y="150202"/>
                  </a:lnTo>
                  <a:lnTo>
                    <a:pt x="107607" y="150202"/>
                  </a:lnTo>
                  <a:lnTo>
                    <a:pt x="110020" y="149707"/>
                  </a:lnTo>
                  <a:lnTo>
                    <a:pt x="110947" y="149428"/>
                  </a:lnTo>
                  <a:lnTo>
                    <a:pt x="111848" y="149034"/>
                  </a:lnTo>
                  <a:lnTo>
                    <a:pt x="111848" y="147954"/>
                  </a:lnTo>
                  <a:lnTo>
                    <a:pt x="103987" y="147954"/>
                  </a:lnTo>
                  <a:lnTo>
                    <a:pt x="102384" y="147345"/>
                  </a:lnTo>
                  <a:lnTo>
                    <a:pt x="102254" y="147345"/>
                  </a:lnTo>
                  <a:lnTo>
                    <a:pt x="99618" y="144475"/>
                  </a:lnTo>
                  <a:lnTo>
                    <a:pt x="99026" y="142709"/>
                  </a:lnTo>
                  <a:lnTo>
                    <a:pt x="98945" y="142468"/>
                  </a:lnTo>
                  <a:lnTo>
                    <a:pt x="98856" y="139852"/>
                  </a:lnTo>
                  <a:lnTo>
                    <a:pt x="113423" y="139852"/>
                  </a:lnTo>
                  <a:lnTo>
                    <a:pt x="113423" y="137934"/>
                  </a:lnTo>
                  <a:lnTo>
                    <a:pt x="98945" y="137934"/>
                  </a:lnTo>
                  <a:lnTo>
                    <a:pt x="99107" y="136067"/>
                  </a:lnTo>
                  <a:lnTo>
                    <a:pt x="99136" y="135737"/>
                  </a:lnTo>
                  <a:lnTo>
                    <a:pt x="99796" y="133997"/>
                  </a:lnTo>
                  <a:lnTo>
                    <a:pt x="102044" y="131432"/>
                  </a:lnTo>
                  <a:lnTo>
                    <a:pt x="103428" y="130784"/>
                  </a:lnTo>
                  <a:lnTo>
                    <a:pt x="110884" y="130784"/>
                  </a:lnTo>
                  <a:lnTo>
                    <a:pt x="109888" y="129578"/>
                  </a:lnTo>
                  <a:lnTo>
                    <a:pt x="110029" y="129578"/>
                  </a:lnTo>
                  <a:lnTo>
                    <a:pt x="107861" y="128600"/>
                  </a:lnTo>
                  <a:close/>
                </a:path>
                <a:path w="685800" h="210185">
                  <a:moveTo>
                    <a:pt x="111848" y="146469"/>
                  </a:moveTo>
                  <a:lnTo>
                    <a:pt x="110921" y="146964"/>
                  </a:lnTo>
                  <a:lnTo>
                    <a:pt x="109994" y="147345"/>
                  </a:lnTo>
                  <a:lnTo>
                    <a:pt x="107728" y="147954"/>
                  </a:lnTo>
                  <a:lnTo>
                    <a:pt x="111848" y="147954"/>
                  </a:lnTo>
                  <a:lnTo>
                    <a:pt x="111848" y="146469"/>
                  </a:lnTo>
                  <a:close/>
                </a:path>
                <a:path w="685800" h="210185">
                  <a:moveTo>
                    <a:pt x="110884" y="130784"/>
                  </a:moveTo>
                  <a:lnTo>
                    <a:pt x="106832" y="130784"/>
                  </a:lnTo>
                  <a:lnTo>
                    <a:pt x="108211" y="131432"/>
                  </a:lnTo>
                  <a:lnTo>
                    <a:pt x="110185" y="133870"/>
                  </a:lnTo>
                  <a:lnTo>
                    <a:pt x="110666" y="135356"/>
                  </a:lnTo>
                  <a:lnTo>
                    <a:pt x="110785" y="136067"/>
                  </a:lnTo>
                  <a:lnTo>
                    <a:pt x="110909" y="137934"/>
                  </a:lnTo>
                  <a:lnTo>
                    <a:pt x="113423" y="137934"/>
                  </a:lnTo>
                  <a:lnTo>
                    <a:pt x="113423" y="135356"/>
                  </a:lnTo>
                  <a:lnTo>
                    <a:pt x="112699" y="132981"/>
                  </a:lnTo>
                  <a:lnTo>
                    <a:pt x="110884" y="130784"/>
                  </a:lnTo>
                  <a:close/>
                </a:path>
                <a:path w="685800" h="210185">
                  <a:moveTo>
                    <a:pt x="129476" y="128638"/>
                  </a:moveTo>
                  <a:lnTo>
                    <a:pt x="125476" y="128638"/>
                  </a:lnTo>
                  <a:lnTo>
                    <a:pt x="123418" y="129603"/>
                  </a:lnTo>
                  <a:lnTo>
                    <a:pt x="120319" y="133413"/>
                  </a:lnTo>
                  <a:lnTo>
                    <a:pt x="119545" y="135940"/>
                  </a:lnTo>
                  <a:lnTo>
                    <a:pt x="119545" y="142328"/>
                  </a:lnTo>
                  <a:lnTo>
                    <a:pt x="120307" y="144945"/>
                  </a:lnTo>
                  <a:lnTo>
                    <a:pt x="123380" y="148983"/>
                  </a:lnTo>
                  <a:lnTo>
                    <a:pt x="125349" y="149986"/>
                  </a:lnTo>
                  <a:lnTo>
                    <a:pt x="129324" y="149986"/>
                  </a:lnTo>
                  <a:lnTo>
                    <a:pt x="130385" y="149694"/>
                  </a:lnTo>
                  <a:lnTo>
                    <a:pt x="130568" y="149694"/>
                  </a:lnTo>
                  <a:lnTo>
                    <a:pt x="133108" y="148081"/>
                  </a:lnTo>
                  <a:lnTo>
                    <a:pt x="133383" y="147764"/>
                  </a:lnTo>
                  <a:lnTo>
                    <a:pt x="126479" y="147764"/>
                  </a:lnTo>
                  <a:lnTo>
                    <a:pt x="125031" y="147002"/>
                  </a:lnTo>
                  <a:lnTo>
                    <a:pt x="122897" y="143967"/>
                  </a:lnTo>
                  <a:lnTo>
                    <a:pt x="122488" y="142328"/>
                  </a:lnTo>
                  <a:lnTo>
                    <a:pt x="122377" y="136677"/>
                  </a:lnTo>
                  <a:lnTo>
                    <a:pt x="122897" y="134581"/>
                  </a:lnTo>
                  <a:lnTo>
                    <a:pt x="125031" y="131546"/>
                  </a:lnTo>
                  <a:lnTo>
                    <a:pt x="126466" y="130784"/>
                  </a:lnTo>
                  <a:lnTo>
                    <a:pt x="133489" y="130784"/>
                  </a:lnTo>
                  <a:lnTo>
                    <a:pt x="133032" y="130314"/>
                  </a:lnTo>
                  <a:lnTo>
                    <a:pt x="130759" y="128981"/>
                  </a:lnTo>
                  <a:lnTo>
                    <a:pt x="129476" y="128638"/>
                  </a:lnTo>
                  <a:close/>
                </a:path>
                <a:path w="685800" h="210185">
                  <a:moveTo>
                    <a:pt x="137261" y="145478"/>
                  </a:moveTo>
                  <a:lnTo>
                    <a:pt x="134861" y="145478"/>
                  </a:lnTo>
                  <a:lnTo>
                    <a:pt x="134861" y="149694"/>
                  </a:lnTo>
                  <a:lnTo>
                    <a:pt x="137261" y="149694"/>
                  </a:lnTo>
                  <a:lnTo>
                    <a:pt x="137261" y="145478"/>
                  </a:lnTo>
                  <a:close/>
                </a:path>
                <a:path w="685800" h="210185">
                  <a:moveTo>
                    <a:pt x="133489" y="130784"/>
                  </a:moveTo>
                  <a:lnTo>
                    <a:pt x="130263" y="130784"/>
                  </a:lnTo>
                  <a:lnTo>
                    <a:pt x="131826" y="131546"/>
                  </a:lnTo>
                  <a:lnTo>
                    <a:pt x="134086" y="134581"/>
                  </a:lnTo>
                  <a:lnTo>
                    <a:pt x="134658" y="136677"/>
                  </a:lnTo>
                  <a:lnTo>
                    <a:pt x="134658" y="141884"/>
                  </a:lnTo>
                  <a:lnTo>
                    <a:pt x="134035" y="143967"/>
                  </a:lnTo>
                  <a:lnTo>
                    <a:pt x="131699" y="147002"/>
                  </a:lnTo>
                  <a:lnTo>
                    <a:pt x="130200" y="147764"/>
                  </a:lnTo>
                  <a:lnTo>
                    <a:pt x="133383" y="147764"/>
                  </a:lnTo>
                  <a:lnTo>
                    <a:pt x="134042" y="147002"/>
                  </a:lnTo>
                  <a:lnTo>
                    <a:pt x="134861" y="145478"/>
                  </a:lnTo>
                  <a:lnTo>
                    <a:pt x="137261" y="145478"/>
                  </a:lnTo>
                  <a:lnTo>
                    <a:pt x="137261" y="132524"/>
                  </a:lnTo>
                  <a:lnTo>
                    <a:pt x="134658" y="132524"/>
                  </a:lnTo>
                  <a:lnTo>
                    <a:pt x="133959" y="131267"/>
                  </a:lnTo>
                  <a:lnTo>
                    <a:pt x="133489" y="130784"/>
                  </a:lnTo>
                  <a:close/>
                </a:path>
                <a:path w="685800" h="210185">
                  <a:moveTo>
                    <a:pt x="137261" y="118859"/>
                  </a:moveTo>
                  <a:lnTo>
                    <a:pt x="134658" y="118859"/>
                  </a:lnTo>
                  <a:lnTo>
                    <a:pt x="134658" y="132524"/>
                  </a:lnTo>
                  <a:lnTo>
                    <a:pt x="137261" y="132524"/>
                  </a:lnTo>
                  <a:lnTo>
                    <a:pt x="137261" y="118859"/>
                  </a:lnTo>
                  <a:close/>
                </a:path>
                <a:path w="685800" h="210185">
                  <a:moveTo>
                    <a:pt x="157670" y="128600"/>
                  </a:moveTo>
                  <a:lnTo>
                    <a:pt x="152514" y="128600"/>
                  </a:lnTo>
                  <a:lnTo>
                    <a:pt x="150329" y="129578"/>
                  </a:lnTo>
                  <a:lnTo>
                    <a:pt x="146977" y="133489"/>
                  </a:lnTo>
                  <a:lnTo>
                    <a:pt x="146379" y="135356"/>
                  </a:lnTo>
                  <a:lnTo>
                    <a:pt x="146257" y="135737"/>
                  </a:lnTo>
                  <a:lnTo>
                    <a:pt x="146151" y="142709"/>
                  </a:lnTo>
                  <a:lnTo>
                    <a:pt x="147015" y="145389"/>
                  </a:lnTo>
                  <a:lnTo>
                    <a:pt x="150456" y="149237"/>
                  </a:lnTo>
                  <a:lnTo>
                    <a:pt x="152844" y="150202"/>
                  </a:lnTo>
                  <a:lnTo>
                    <a:pt x="157432" y="150202"/>
                  </a:lnTo>
                  <a:lnTo>
                    <a:pt x="159829" y="149707"/>
                  </a:lnTo>
                  <a:lnTo>
                    <a:pt x="160769" y="149428"/>
                  </a:lnTo>
                  <a:lnTo>
                    <a:pt x="161671" y="149034"/>
                  </a:lnTo>
                  <a:lnTo>
                    <a:pt x="161671" y="147954"/>
                  </a:lnTo>
                  <a:lnTo>
                    <a:pt x="153797" y="147954"/>
                  </a:lnTo>
                  <a:lnTo>
                    <a:pt x="152193" y="147345"/>
                  </a:lnTo>
                  <a:lnTo>
                    <a:pt x="152063" y="147345"/>
                  </a:lnTo>
                  <a:lnTo>
                    <a:pt x="149428" y="144475"/>
                  </a:lnTo>
                  <a:lnTo>
                    <a:pt x="148836" y="142709"/>
                  </a:lnTo>
                  <a:lnTo>
                    <a:pt x="148755" y="142468"/>
                  </a:lnTo>
                  <a:lnTo>
                    <a:pt x="148678" y="139852"/>
                  </a:lnTo>
                  <a:lnTo>
                    <a:pt x="163245" y="139852"/>
                  </a:lnTo>
                  <a:lnTo>
                    <a:pt x="163245" y="137934"/>
                  </a:lnTo>
                  <a:lnTo>
                    <a:pt x="148755" y="137934"/>
                  </a:lnTo>
                  <a:lnTo>
                    <a:pt x="148927" y="136067"/>
                  </a:lnTo>
                  <a:lnTo>
                    <a:pt x="148958" y="135737"/>
                  </a:lnTo>
                  <a:lnTo>
                    <a:pt x="149618" y="133997"/>
                  </a:lnTo>
                  <a:lnTo>
                    <a:pt x="151853" y="131432"/>
                  </a:lnTo>
                  <a:lnTo>
                    <a:pt x="153250" y="130784"/>
                  </a:lnTo>
                  <a:lnTo>
                    <a:pt x="160698" y="130784"/>
                  </a:lnTo>
                  <a:lnTo>
                    <a:pt x="159697" y="129578"/>
                  </a:lnTo>
                  <a:lnTo>
                    <a:pt x="159838" y="129578"/>
                  </a:lnTo>
                  <a:lnTo>
                    <a:pt x="157670" y="128600"/>
                  </a:lnTo>
                  <a:close/>
                </a:path>
                <a:path w="685800" h="210185">
                  <a:moveTo>
                    <a:pt x="161671" y="146469"/>
                  </a:moveTo>
                  <a:lnTo>
                    <a:pt x="160743" y="146964"/>
                  </a:lnTo>
                  <a:lnTo>
                    <a:pt x="159804" y="147345"/>
                  </a:lnTo>
                  <a:lnTo>
                    <a:pt x="157537" y="147954"/>
                  </a:lnTo>
                  <a:lnTo>
                    <a:pt x="161671" y="147954"/>
                  </a:lnTo>
                  <a:lnTo>
                    <a:pt x="161671" y="146469"/>
                  </a:lnTo>
                  <a:close/>
                </a:path>
                <a:path w="685800" h="210185">
                  <a:moveTo>
                    <a:pt x="160698" y="130784"/>
                  </a:moveTo>
                  <a:lnTo>
                    <a:pt x="156641" y="130784"/>
                  </a:lnTo>
                  <a:lnTo>
                    <a:pt x="158021" y="131432"/>
                  </a:lnTo>
                  <a:lnTo>
                    <a:pt x="159994" y="133870"/>
                  </a:lnTo>
                  <a:lnTo>
                    <a:pt x="160475" y="135356"/>
                  </a:lnTo>
                  <a:lnTo>
                    <a:pt x="160594" y="136067"/>
                  </a:lnTo>
                  <a:lnTo>
                    <a:pt x="160718" y="137934"/>
                  </a:lnTo>
                  <a:lnTo>
                    <a:pt x="163245" y="137934"/>
                  </a:lnTo>
                  <a:lnTo>
                    <a:pt x="163245" y="135356"/>
                  </a:lnTo>
                  <a:lnTo>
                    <a:pt x="162521" y="132981"/>
                  </a:lnTo>
                  <a:lnTo>
                    <a:pt x="160698" y="130784"/>
                  </a:lnTo>
                  <a:close/>
                </a:path>
                <a:path w="685800" h="210185">
                  <a:moveTo>
                    <a:pt x="173456" y="129209"/>
                  </a:moveTo>
                  <a:lnTo>
                    <a:pt x="171056" y="129209"/>
                  </a:lnTo>
                  <a:lnTo>
                    <a:pt x="171056" y="149694"/>
                  </a:lnTo>
                  <a:lnTo>
                    <a:pt x="173659" y="149694"/>
                  </a:lnTo>
                  <a:lnTo>
                    <a:pt x="173659" y="136448"/>
                  </a:lnTo>
                  <a:lnTo>
                    <a:pt x="174155" y="134632"/>
                  </a:lnTo>
                  <a:lnTo>
                    <a:pt x="175067" y="133426"/>
                  </a:lnTo>
                  <a:lnTo>
                    <a:pt x="173456" y="133426"/>
                  </a:lnTo>
                  <a:lnTo>
                    <a:pt x="173456" y="129209"/>
                  </a:lnTo>
                  <a:close/>
                </a:path>
                <a:path w="685800" h="210185">
                  <a:moveTo>
                    <a:pt x="180657" y="128930"/>
                  </a:moveTo>
                  <a:lnTo>
                    <a:pt x="177604" y="128930"/>
                  </a:lnTo>
                  <a:lnTo>
                    <a:pt x="176784" y="129209"/>
                  </a:lnTo>
                  <a:lnTo>
                    <a:pt x="174739" y="130822"/>
                  </a:lnTo>
                  <a:lnTo>
                    <a:pt x="173942" y="132029"/>
                  </a:lnTo>
                  <a:lnTo>
                    <a:pt x="173456" y="133426"/>
                  </a:lnTo>
                  <a:lnTo>
                    <a:pt x="175067" y="133426"/>
                  </a:lnTo>
                  <a:lnTo>
                    <a:pt x="176123" y="132029"/>
                  </a:lnTo>
                  <a:lnTo>
                    <a:pt x="177064" y="131571"/>
                  </a:lnTo>
                  <a:lnTo>
                    <a:pt x="180657" y="131571"/>
                  </a:lnTo>
                  <a:lnTo>
                    <a:pt x="180657" y="128930"/>
                  </a:lnTo>
                  <a:close/>
                </a:path>
                <a:path w="685800" h="210185">
                  <a:moveTo>
                    <a:pt x="200345" y="130949"/>
                  </a:moveTo>
                  <a:lnTo>
                    <a:pt x="195973" y="130949"/>
                  </a:lnTo>
                  <a:lnTo>
                    <a:pt x="197154" y="131432"/>
                  </a:lnTo>
                  <a:lnTo>
                    <a:pt x="198869" y="133375"/>
                  </a:lnTo>
                  <a:lnTo>
                    <a:pt x="199301" y="134708"/>
                  </a:lnTo>
                  <a:lnTo>
                    <a:pt x="199250" y="137109"/>
                  </a:lnTo>
                  <a:lnTo>
                    <a:pt x="193268" y="137109"/>
                  </a:lnTo>
                  <a:lnTo>
                    <a:pt x="190677" y="137718"/>
                  </a:lnTo>
                  <a:lnTo>
                    <a:pt x="187020" y="140157"/>
                  </a:lnTo>
                  <a:lnTo>
                    <a:pt x="186105" y="141858"/>
                  </a:lnTo>
                  <a:lnTo>
                    <a:pt x="186224" y="146138"/>
                  </a:lnTo>
                  <a:lnTo>
                    <a:pt x="186690" y="147281"/>
                  </a:lnTo>
                  <a:lnTo>
                    <a:pt x="189077" y="149440"/>
                  </a:lnTo>
                  <a:lnTo>
                    <a:pt x="190665" y="149986"/>
                  </a:lnTo>
                  <a:lnTo>
                    <a:pt x="194132" y="149986"/>
                  </a:lnTo>
                  <a:lnTo>
                    <a:pt x="195300" y="149694"/>
                  </a:lnTo>
                  <a:lnTo>
                    <a:pt x="195840" y="149440"/>
                  </a:lnTo>
                  <a:lnTo>
                    <a:pt x="197777" y="148361"/>
                  </a:lnTo>
                  <a:lnTo>
                    <a:pt x="198272" y="147878"/>
                  </a:lnTo>
                  <a:lnTo>
                    <a:pt x="191731" y="147878"/>
                  </a:lnTo>
                  <a:lnTo>
                    <a:pt x="190728" y="147510"/>
                  </a:lnTo>
                  <a:lnTo>
                    <a:pt x="189297" y="146138"/>
                  </a:lnTo>
                  <a:lnTo>
                    <a:pt x="189124" y="145846"/>
                  </a:lnTo>
                  <a:lnTo>
                    <a:pt x="188823" y="145084"/>
                  </a:lnTo>
                  <a:lnTo>
                    <a:pt x="188823" y="142405"/>
                  </a:lnTo>
                  <a:lnTo>
                    <a:pt x="189471" y="141249"/>
                  </a:lnTo>
                  <a:lnTo>
                    <a:pt x="192074" y="139636"/>
                  </a:lnTo>
                  <a:lnTo>
                    <a:pt x="193941" y="139230"/>
                  </a:lnTo>
                  <a:lnTo>
                    <a:pt x="201828" y="139230"/>
                  </a:lnTo>
                  <a:lnTo>
                    <a:pt x="201828" y="133921"/>
                  </a:lnTo>
                  <a:lnTo>
                    <a:pt x="201277" y="132092"/>
                  </a:lnTo>
                  <a:lnTo>
                    <a:pt x="201231" y="131940"/>
                  </a:lnTo>
                  <a:lnTo>
                    <a:pt x="200470" y="131089"/>
                  </a:lnTo>
                  <a:lnTo>
                    <a:pt x="200345" y="130949"/>
                  </a:lnTo>
                  <a:close/>
                </a:path>
                <a:path w="685800" h="210185">
                  <a:moveTo>
                    <a:pt x="201828" y="146138"/>
                  </a:moveTo>
                  <a:lnTo>
                    <a:pt x="199517" y="146138"/>
                  </a:lnTo>
                  <a:lnTo>
                    <a:pt x="199517" y="149694"/>
                  </a:lnTo>
                  <a:lnTo>
                    <a:pt x="201828" y="149694"/>
                  </a:lnTo>
                  <a:lnTo>
                    <a:pt x="201828" y="146138"/>
                  </a:lnTo>
                  <a:close/>
                </a:path>
                <a:path w="685800" h="210185">
                  <a:moveTo>
                    <a:pt x="201828" y="139230"/>
                  </a:moveTo>
                  <a:lnTo>
                    <a:pt x="199250" y="139230"/>
                  </a:lnTo>
                  <a:lnTo>
                    <a:pt x="199250" y="143205"/>
                  </a:lnTo>
                  <a:lnTo>
                    <a:pt x="198678" y="144843"/>
                  </a:lnTo>
                  <a:lnTo>
                    <a:pt x="196373" y="147281"/>
                  </a:lnTo>
                  <a:lnTo>
                    <a:pt x="194881" y="147878"/>
                  </a:lnTo>
                  <a:lnTo>
                    <a:pt x="198272" y="147878"/>
                  </a:lnTo>
                  <a:lnTo>
                    <a:pt x="198650" y="147510"/>
                  </a:lnTo>
                  <a:lnTo>
                    <a:pt x="198831" y="147281"/>
                  </a:lnTo>
                  <a:lnTo>
                    <a:pt x="199517" y="146138"/>
                  </a:lnTo>
                  <a:lnTo>
                    <a:pt x="201828" y="146138"/>
                  </a:lnTo>
                  <a:lnTo>
                    <a:pt x="201828" y="139230"/>
                  </a:lnTo>
                  <a:close/>
                </a:path>
                <a:path w="685800" h="210185">
                  <a:moveTo>
                    <a:pt x="197443" y="128765"/>
                  </a:moveTo>
                  <a:lnTo>
                    <a:pt x="192684" y="128765"/>
                  </a:lnTo>
                  <a:lnTo>
                    <a:pt x="190566" y="129298"/>
                  </a:lnTo>
                  <a:lnTo>
                    <a:pt x="189572" y="129654"/>
                  </a:lnTo>
                  <a:lnTo>
                    <a:pt x="188544" y="130162"/>
                  </a:lnTo>
                  <a:lnTo>
                    <a:pt x="188544" y="132676"/>
                  </a:lnTo>
                  <a:lnTo>
                    <a:pt x="189509" y="132092"/>
                  </a:lnTo>
                  <a:lnTo>
                    <a:pt x="190461" y="131648"/>
                  </a:lnTo>
                  <a:lnTo>
                    <a:pt x="192405" y="131089"/>
                  </a:lnTo>
                  <a:lnTo>
                    <a:pt x="193421" y="130949"/>
                  </a:lnTo>
                  <a:lnTo>
                    <a:pt x="200345" y="130949"/>
                  </a:lnTo>
                  <a:lnTo>
                    <a:pt x="198869" y="129298"/>
                  </a:lnTo>
                  <a:lnTo>
                    <a:pt x="197443" y="128765"/>
                  </a:lnTo>
                  <a:close/>
                </a:path>
                <a:path w="685800" h="210185">
                  <a:moveTo>
                    <a:pt x="225107" y="129082"/>
                  </a:moveTo>
                  <a:lnTo>
                    <a:pt x="210324" y="129082"/>
                  </a:lnTo>
                  <a:lnTo>
                    <a:pt x="210324" y="131444"/>
                  </a:lnTo>
                  <a:lnTo>
                    <a:pt x="221997" y="131444"/>
                  </a:lnTo>
                  <a:lnTo>
                    <a:pt x="209753" y="147497"/>
                  </a:lnTo>
                  <a:lnTo>
                    <a:pt x="209753" y="149694"/>
                  </a:lnTo>
                  <a:lnTo>
                    <a:pt x="225107" y="149694"/>
                  </a:lnTo>
                  <a:lnTo>
                    <a:pt x="225107" y="147497"/>
                  </a:lnTo>
                  <a:lnTo>
                    <a:pt x="212725" y="147497"/>
                  </a:lnTo>
                  <a:lnTo>
                    <a:pt x="225107" y="131444"/>
                  </a:lnTo>
                  <a:lnTo>
                    <a:pt x="225107" y="129082"/>
                  </a:lnTo>
                  <a:close/>
                </a:path>
                <a:path w="685800" h="210185">
                  <a:moveTo>
                    <a:pt x="236334" y="129082"/>
                  </a:moveTo>
                  <a:lnTo>
                    <a:pt x="233730" y="129082"/>
                  </a:lnTo>
                  <a:lnTo>
                    <a:pt x="233730" y="149694"/>
                  </a:lnTo>
                  <a:lnTo>
                    <a:pt x="236334" y="149694"/>
                  </a:lnTo>
                  <a:lnTo>
                    <a:pt x="236334" y="129082"/>
                  </a:lnTo>
                  <a:close/>
                </a:path>
                <a:path w="685800" h="210185">
                  <a:moveTo>
                    <a:pt x="236499" y="119443"/>
                  </a:moveTo>
                  <a:lnTo>
                    <a:pt x="233527" y="119443"/>
                  </a:lnTo>
                  <a:lnTo>
                    <a:pt x="233527" y="122796"/>
                  </a:lnTo>
                  <a:lnTo>
                    <a:pt x="236499" y="122796"/>
                  </a:lnTo>
                  <a:lnTo>
                    <a:pt x="236499" y="119443"/>
                  </a:lnTo>
                  <a:close/>
                </a:path>
                <a:path w="685800" h="210185">
                  <a:moveTo>
                    <a:pt x="257416" y="128638"/>
                  </a:moveTo>
                  <a:lnTo>
                    <a:pt x="251587" y="128638"/>
                  </a:lnTo>
                  <a:lnTo>
                    <a:pt x="249262" y="129616"/>
                  </a:lnTo>
                  <a:lnTo>
                    <a:pt x="245795" y="133489"/>
                  </a:lnTo>
                  <a:lnTo>
                    <a:pt x="244932" y="136105"/>
                  </a:lnTo>
                  <a:lnTo>
                    <a:pt x="244932" y="142697"/>
                  </a:lnTo>
                  <a:lnTo>
                    <a:pt x="245808" y="145326"/>
                  </a:lnTo>
                  <a:lnTo>
                    <a:pt x="249288" y="149224"/>
                  </a:lnTo>
                  <a:lnTo>
                    <a:pt x="251599" y="150202"/>
                  </a:lnTo>
                  <a:lnTo>
                    <a:pt x="257403" y="150202"/>
                  </a:lnTo>
                  <a:lnTo>
                    <a:pt x="259727" y="149224"/>
                  </a:lnTo>
                  <a:lnTo>
                    <a:pt x="260907" y="147878"/>
                  </a:lnTo>
                  <a:lnTo>
                    <a:pt x="252488" y="147878"/>
                  </a:lnTo>
                  <a:lnTo>
                    <a:pt x="250863" y="147104"/>
                  </a:lnTo>
                  <a:lnTo>
                    <a:pt x="248389" y="144005"/>
                  </a:lnTo>
                  <a:lnTo>
                    <a:pt x="247737" y="141935"/>
                  </a:lnTo>
                  <a:lnTo>
                    <a:pt x="247726" y="136791"/>
                  </a:lnTo>
                  <a:lnTo>
                    <a:pt x="248348" y="134734"/>
                  </a:lnTo>
                  <a:lnTo>
                    <a:pt x="250837" y="131610"/>
                  </a:lnTo>
                  <a:lnTo>
                    <a:pt x="252476" y="130822"/>
                  </a:lnTo>
                  <a:lnTo>
                    <a:pt x="260819" y="130822"/>
                  </a:lnTo>
                  <a:lnTo>
                    <a:pt x="259740" y="129616"/>
                  </a:lnTo>
                  <a:lnTo>
                    <a:pt x="257416" y="128638"/>
                  </a:lnTo>
                  <a:close/>
                </a:path>
                <a:path w="685800" h="210185">
                  <a:moveTo>
                    <a:pt x="260819" y="130822"/>
                  </a:moveTo>
                  <a:lnTo>
                    <a:pt x="256578" y="130822"/>
                  </a:lnTo>
                  <a:lnTo>
                    <a:pt x="258239" y="131610"/>
                  </a:lnTo>
                  <a:lnTo>
                    <a:pt x="260720" y="134734"/>
                  </a:lnTo>
                  <a:lnTo>
                    <a:pt x="261327" y="136791"/>
                  </a:lnTo>
                  <a:lnTo>
                    <a:pt x="261327" y="141935"/>
                  </a:lnTo>
                  <a:lnTo>
                    <a:pt x="260705" y="144005"/>
                  </a:lnTo>
                  <a:lnTo>
                    <a:pt x="258229" y="147104"/>
                  </a:lnTo>
                  <a:lnTo>
                    <a:pt x="256578" y="147878"/>
                  </a:lnTo>
                  <a:lnTo>
                    <a:pt x="260907" y="147878"/>
                  </a:lnTo>
                  <a:lnTo>
                    <a:pt x="263182" y="145326"/>
                  </a:lnTo>
                  <a:lnTo>
                    <a:pt x="264058" y="142697"/>
                  </a:lnTo>
                  <a:lnTo>
                    <a:pt x="264058" y="136105"/>
                  </a:lnTo>
                  <a:lnTo>
                    <a:pt x="263198" y="133489"/>
                  </a:lnTo>
                  <a:lnTo>
                    <a:pt x="260819" y="130822"/>
                  </a:lnTo>
                  <a:close/>
                </a:path>
                <a:path w="685800" h="210185">
                  <a:moveTo>
                    <a:pt x="275323" y="129082"/>
                  </a:moveTo>
                  <a:lnTo>
                    <a:pt x="272923" y="129082"/>
                  </a:lnTo>
                  <a:lnTo>
                    <a:pt x="272923" y="149694"/>
                  </a:lnTo>
                  <a:lnTo>
                    <a:pt x="275526" y="149694"/>
                  </a:lnTo>
                  <a:lnTo>
                    <a:pt x="275526" y="136474"/>
                  </a:lnTo>
                  <a:lnTo>
                    <a:pt x="276059" y="134505"/>
                  </a:lnTo>
                  <a:lnTo>
                    <a:pt x="277232" y="132981"/>
                  </a:lnTo>
                  <a:lnTo>
                    <a:pt x="275323" y="132981"/>
                  </a:lnTo>
                  <a:lnTo>
                    <a:pt x="275323" y="129082"/>
                  </a:lnTo>
                  <a:close/>
                </a:path>
                <a:path w="685800" h="210185">
                  <a:moveTo>
                    <a:pt x="287565" y="130987"/>
                  </a:moveTo>
                  <a:lnTo>
                    <a:pt x="283324" y="130987"/>
                  </a:lnTo>
                  <a:lnTo>
                    <a:pt x="284568" y="131533"/>
                  </a:lnTo>
                  <a:lnTo>
                    <a:pt x="286169" y="133718"/>
                  </a:lnTo>
                  <a:lnTo>
                    <a:pt x="286575" y="135420"/>
                  </a:lnTo>
                  <a:lnTo>
                    <a:pt x="286575" y="149694"/>
                  </a:lnTo>
                  <a:lnTo>
                    <a:pt x="289179" y="149694"/>
                  </a:lnTo>
                  <a:lnTo>
                    <a:pt x="289179" y="134365"/>
                  </a:lnTo>
                  <a:lnTo>
                    <a:pt x="288594" y="132270"/>
                  </a:lnTo>
                  <a:lnTo>
                    <a:pt x="287565" y="130987"/>
                  </a:lnTo>
                  <a:close/>
                </a:path>
                <a:path w="685800" h="210185">
                  <a:moveTo>
                    <a:pt x="284581" y="128638"/>
                  </a:moveTo>
                  <a:lnTo>
                    <a:pt x="280746" y="128638"/>
                  </a:lnTo>
                  <a:lnTo>
                    <a:pt x="279075" y="129082"/>
                  </a:lnTo>
                  <a:lnTo>
                    <a:pt x="279238" y="129082"/>
                  </a:lnTo>
                  <a:lnTo>
                    <a:pt x="277037" y="130441"/>
                  </a:lnTo>
                  <a:lnTo>
                    <a:pt x="276072" y="131533"/>
                  </a:lnTo>
                  <a:lnTo>
                    <a:pt x="275323" y="132981"/>
                  </a:lnTo>
                  <a:lnTo>
                    <a:pt x="277232" y="132981"/>
                  </a:lnTo>
                  <a:lnTo>
                    <a:pt x="278218" y="131698"/>
                  </a:lnTo>
                  <a:lnTo>
                    <a:pt x="279704" y="130987"/>
                  </a:lnTo>
                  <a:lnTo>
                    <a:pt x="287565" y="130987"/>
                  </a:lnTo>
                  <a:lnTo>
                    <a:pt x="286270" y="129374"/>
                  </a:lnTo>
                  <a:lnTo>
                    <a:pt x="284581" y="128638"/>
                  </a:lnTo>
                  <a:close/>
                </a:path>
                <a:path w="685800" h="210185">
                  <a:moveTo>
                    <a:pt x="309105" y="128600"/>
                  </a:moveTo>
                  <a:lnTo>
                    <a:pt x="303949" y="128600"/>
                  </a:lnTo>
                  <a:lnTo>
                    <a:pt x="301752" y="129578"/>
                  </a:lnTo>
                  <a:lnTo>
                    <a:pt x="298411" y="133489"/>
                  </a:lnTo>
                  <a:lnTo>
                    <a:pt x="297814" y="135356"/>
                  </a:lnTo>
                  <a:lnTo>
                    <a:pt x="297692" y="135737"/>
                  </a:lnTo>
                  <a:lnTo>
                    <a:pt x="297586" y="142709"/>
                  </a:lnTo>
                  <a:lnTo>
                    <a:pt x="298437" y="145389"/>
                  </a:lnTo>
                  <a:lnTo>
                    <a:pt x="301891" y="149237"/>
                  </a:lnTo>
                  <a:lnTo>
                    <a:pt x="304279" y="150202"/>
                  </a:lnTo>
                  <a:lnTo>
                    <a:pt x="308867" y="150202"/>
                  </a:lnTo>
                  <a:lnTo>
                    <a:pt x="311264" y="149707"/>
                  </a:lnTo>
                  <a:lnTo>
                    <a:pt x="312204" y="149428"/>
                  </a:lnTo>
                  <a:lnTo>
                    <a:pt x="313105" y="149034"/>
                  </a:lnTo>
                  <a:lnTo>
                    <a:pt x="313105" y="147954"/>
                  </a:lnTo>
                  <a:lnTo>
                    <a:pt x="305231" y="147954"/>
                  </a:lnTo>
                  <a:lnTo>
                    <a:pt x="303628" y="147345"/>
                  </a:lnTo>
                  <a:lnTo>
                    <a:pt x="303499" y="147345"/>
                  </a:lnTo>
                  <a:lnTo>
                    <a:pt x="302145" y="145884"/>
                  </a:lnTo>
                  <a:lnTo>
                    <a:pt x="300875" y="144475"/>
                  </a:lnTo>
                  <a:lnTo>
                    <a:pt x="300272" y="142709"/>
                  </a:lnTo>
                  <a:lnTo>
                    <a:pt x="300189" y="142468"/>
                  </a:lnTo>
                  <a:lnTo>
                    <a:pt x="300113" y="139852"/>
                  </a:lnTo>
                  <a:lnTo>
                    <a:pt x="314680" y="139852"/>
                  </a:lnTo>
                  <a:lnTo>
                    <a:pt x="314680" y="137934"/>
                  </a:lnTo>
                  <a:lnTo>
                    <a:pt x="300189" y="137934"/>
                  </a:lnTo>
                  <a:lnTo>
                    <a:pt x="300362" y="136067"/>
                  </a:lnTo>
                  <a:lnTo>
                    <a:pt x="300393" y="135737"/>
                  </a:lnTo>
                  <a:lnTo>
                    <a:pt x="301053" y="133997"/>
                  </a:lnTo>
                  <a:lnTo>
                    <a:pt x="303288" y="131432"/>
                  </a:lnTo>
                  <a:lnTo>
                    <a:pt x="304685" y="130784"/>
                  </a:lnTo>
                  <a:lnTo>
                    <a:pt x="312133" y="130784"/>
                  </a:lnTo>
                  <a:lnTo>
                    <a:pt x="311132" y="129578"/>
                  </a:lnTo>
                  <a:lnTo>
                    <a:pt x="311273" y="129578"/>
                  </a:lnTo>
                  <a:lnTo>
                    <a:pt x="309105" y="128600"/>
                  </a:lnTo>
                  <a:close/>
                </a:path>
                <a:path w="685800" h="210185">
                  <a:moveTo>
                    <a:pt x="313105" y="146469"/>
                  </a:moveTo>
                  <a:lnTo>
                    <a:pt x="312178" y="146964"/>
                  </a:lnTo>
                  <a:lnTo>
                    <a:pt x="311238" y="147345"/>
                  </a:lnTo>
                  <a:lnTo>
                    <a:pt x="308972" y="147954"/>
                  </a:lnTo>
                  <a:lnTo>
                    <a:pt x="313105" y="147954"/>
                  </a:lnTo>
                  <a:lnTo>
                    <a:pt x="313105" y="146469"/>
                  </a:lnTo>
                  <a:close/>
                </a:path>
                <a:path w="685800" h="210185">
                  <a:moveTo>
                    <a:pt x="312133" y="130784"/>
                  </a:moveTo>
                  <a:lnTo>
                    <a:pt x="308076" y="130784"/>
                  </a:lnTo>
                  <a:lnTo>
                    <a:pt x="309456" y="131432"/>
                  </a:lnTo>
                  <a:lnTo>
                    <a:pt x="311429" y="133870"/>
                  </a:lnTo>
                  <a:lnTo>
                    <a:pt x="311910" y="135356"/>
                  </a:lnTo>
                  <a:lnTo>
                    <a:pt x="312029" y="136067"/>
                  </a:lnTo>
                  <a:lnTo>
                    <a:pt x="312153" y="137934"/>
                  </a:lnTo>
                  <a:lnTo>
                    <a:pt x="314680" y="137934"/>
                  </a:lnTo>
                  <a:lnTo>
                    <a:pt x="314680" y="135356"/>
                  </a:lnTo>
                  <a:lnTo>
                    <a:pt x="313956" y="132981"/>
                  </a:lnTo>
                  <a:lnTo>
                    <a:pt x="312133" y="130784"/>
                  </a:lnTo>
                  <a:close/>
                </a:path>
                <a:path w="685800" h="210185">
                  <a:moveTo>
                    <a:pt x="336626" y="145592"/>
                  </a:moveTo>
                  <a:lnTo>
                    <a:pt x="336504" y="146697"/>
                  </a:lnTo>
                  <a:lnTo>
                    <a:pt x="336420" y="147459"/>
                  </a:lnTo>
                  <a:lnTo>
                    <a:pt x="336296" y="148589"/>
                  </a:lnTo>
                  <a:lnTo>
                    <a:pt x="337337" y="149021"/>
                  </a:lnTo>
                  <a:lnTo>
                    <a:pt x="338416" y="149351"/>
                  </a:lnTo>
                  <a:lnTo>
                    <a:pt x="341131" y="149898"/>
                  </a:lnTo>
                  <a:lnTo>
                    <a:pt x="345579" y="149898"/>
                  </a:lnTo>
                  <a:lnTo>
                    <a:pt x="347789" y="149161"/>
                  </a:lnTo>
                  <a:lnTo>
                    <a:pt x="349731" y="147459"/>
                  </a:lnTo>
                  <a:lnTo>
                    <a:pt x="341947" y="147459"/>
                  </a:lnTo>
                  <a:lnTo>
                    <a:pt x="340956" y="147307"/>
                  </a:lnTo>
                  <a:lnTo>
                    <a:pt x="339915" y="147015"/>
                  </a:lnTo>
                  <a:lnTo>
                    <a:pt x="338899" y="146697"/>
                  </a:lnTo>
                  <a:lnTo>
                    <a:pt x="337794" y="146227"/>
                  </a:lnTo>
                  <a:lnTo>
                    <a:pt x="336626" y="145592"/>
                  </a:lnTo>
                  <a:close/>
                </a:path>
                <a:path w="685800" h="210185">
                  <a:moveTo>
                    <a:pt x="347091" y="120840"/>
                  </a:moveTo>
                  <a:lnTo>
                    <a:pt x="342176" y="120840"/>
                  </a:lnTo>
                  <a:lnTo>
                    <a:pt x="340965" y="121170"/>
                  </a:lnTo>
                  <a:lnTo>
                    <a:pt x="340171" y="121411"/>
                  </a:lnTo>
                  <a:lnTo>
                    <a:pt x="337045" y="123850"/>
                  </a:lnTo>
                  <a:lnTo>
                    <a:pt x="336257" y="125564"/>
                  </a:lnTo>
                  <a:lnTo>
                    <a:pt x="336315" y="129387"/>
                  </a:lnTo>
                  <a:lnTo>
                    <a:pt x="347357" y="138163"/>
                  </a:lnTo>
                  <a:lnTo>
                    <a:pt x="349173" y="140182"/>
                  </a:lnTo>
                  <a:lnTo>
                    <a:pt x="349173" y="143738"/>
                  </a:lnTo>
                  <a:lnTo>
                    <a:pt x="348602" y="145033"/>
                  </a:lnTo>
                  <a:lnTo>
                    <a:pt x="346632" y="146697"/>
                  </a:lnTo>
                  <a:lnTo>
                    <a:pt x="346159" y="147015"/>
                  </a:lnTo>
                  <a:lnTo>
                    <a:pt x="344792" y="147459"/>
                  </a:lnTo>
                  <a:lnTo>
                    <a:pt x="349731" y="147459"/>
                  </a:lnTo>
                  <a:lnTo>
                    <a:pt x="351136" y="146227"/>
                  </a:lnTo>
                  <a:lnTo>
                    <a:pt x="351443" y="145592"/>
                  </a:lnTo>
                  <a:lnTo>
                    <a:pt x="352031" y="144259"/>
                  </a:lnTo>
                  <a:lnTo>
                    <a:pt x="351977" y="140182"/>
                  </a:lnTo>
                  <a:lnTo>
                    <a:pt x="351637" y="139064"/>
                  </a:lnTo>
                  <a:lnTo>
                    <a:pt x="350075" y="136931"/>
                  </a:lnTo>
                  <a:lnTo>
                    <a:pt x="348386" y="135648"/>
                  </a:lnTo>
                  <a:lnTo>
                    <a:pt x="340868" y="131330"/>
                  </a:lnTo>
                  <a:lnTo>
                    <a:pt x="338988" y="129387"/>
                  </a:lnTo>
                  <a:lnTo>
                    <a:pt x="338988" y="126237"/>
                  </a:lnTo>
                  <a:lnTo>
                    <a:pt x="339547" y="125158"/>
                  </a:lnTo>
                  <a:lnTo>
                    <a:pt x="341593" y="123685"/>
                  </a:lnTo>
                  <a:lnTo>
                    <a:pt x="341273" y="123685"/>
                  </a:lnTo>
                  <a:lnTo>
                    <a:pt x="342860" y="123278"/>
                  </a:lnTo>
                  <a:lnTo>
                    <a:pt x="350567" y="123278"/>
                  </a:lnTo>
                  <a:lnTo>
                    <a:pt x="350786" y="121729"/>
                  </a:lnTo>
                  <a:lnTo>
                    <a:pt x="349821" y="121411"/>
                  </a:lnTo>
                  <a:lnTo>
                    <a:pt x="348881" y="121170"/>
                  </a:lnTo>
                  <a:lnTo>
                    <a:pt x="347091" y="120840"/>
                  </a:lnTo>
                  <a:close/>
                </a:path>
                <a:path w="685800" h="210185">
                  <a:moveTo>
                    <a:pt x="350567" y="123278"/>
                  </a:moveTo>
                  <a:lnTo>
                    <a:pt x="347078" y="123278"/>
                  </a:lnTo>
                  <a:lnTo>
                    <a:pt x="348767" y="123685"/>
                  </a:lnTo>
                  <a:lnTo>
                    <a:pt x="349605" y="124002"/>
                  </a:lnTo>
                  <a:lnTo>
                    <a:pt x="350405" y="124421"/>
                  </a:lnTo>
                  <a:lnTo>
                    <a:pt x="350509" y="123685"/>
                  </a:lnTo>
                  <a:lnTo>
                    <a:pt x="350567" y="123278"/>
                  </a:lnTo>
                  <a:close/>
                </a:path>
                <a:path w="685800" h="210185">
                  <a:moveTo>
                    <a:pt x="360870" y="129082"/>
                  </a:moveTo>
                  <a:lnTo>
                    <a:pt x="358140" y="129082"/>
                  </a:lnTo>
                  <a:lnTo>
                    <a:pt x="365010" y="149694"/>
                  </a:lnTo>
                  <a:lnTo>
                    <a:pt x="368096" y="149694"/>
                  </a:lnTo>
                  <a:lnTo>
                    <a:pt x="368888" y="147408"/>
                  </a:lnTo>
                  <a:lnTo>
                    <a:pt x="366712" y="147408"/>
                  </a:lnTo>
                  <a:lnTo>
                    <a:pt x="360870" y="129082"/>
                  </a:lnTo>
                  <a:close/>
                </a:path>
                <a:path w="685800" h="210185">
                  <a:moveTo>
                    <a:pt x="375234" y="129082"/>
                  </a:moveTo>
                  <a:lnTo>
                    <a:pt x="372745" y="129082"/>
                  </a:lnTo>
                  <a:lnTo>
                    <a:pt x="366712" y="147408"/>
                  </a:lnTo>
                  <a:lnTo>
                    <a:pt x="368888" y="147408"/>
                  </a:lnTo>
                  <a:lnTo>
                    <a:pt x="375234" y="129082"/>
                  </a:lnTo>
                  <a:close/>
                </a:path>
                <a:path w="685800" h="210185">
                  <a:moveTo>
                    <a:pt x="384708" y="129082"/>
                  </a:moveTo>
                  <a:lnTo>
                    <a:pt x="382092" y="129082"/>
                  </a:lnTo>
                  <a:lnTo>
                    <a:pt x="382092" y="149694"/>
                  </a:lnTo>
                  <a:lnTo>
                    <a:pt x="384708" y="149694"/>
                  </a:lnTo>
                  <a:lnTo>
                    <a:pt x="384708" y="129082"/>
                  </a:lnTo>
                  <a:close/>
                </a:path>
                <a:path w="685800" h="210185">
                  <a:moveTo>
                    <a:pt x="384860" y="119443"/>
                  </a:moveTo>
                  <a:lnTo>
                    <a:pt x="381889" y="119443"/>
                  </a:lnTo>
                  <a:lnTo>
                    <a:pt x="381889" y="122796"/>
                  </a:lnTo>
                  <a:lnTo>
                    <a:pt x="384860" y="122796"/>
                  </a:lnTo>
                  <a:lnTo>
                    <a:pt x="384860" y="119443"/>
                  </a:lnTo>
                  <a:close/>
                </a:path>
                <a:path w="685800" h="210185">
                  <a:moveTo>
                    <a:pt x="408178" y="129082"/>
                  </a:moveTo>
                  <a:lnTo>
                    <a:pt x="393382" y="129082"/>
                  </a:lnTo>
                  <a:lnTo>
                    <a:pt x="393382" y="131444"/>
                  </a:lnTo>
                  <a:lnTo>
                    <a:pt x="405055" y="131444"/>
                  </a:lnTo>
                  <a:lnTo>
                    <a:pt x="392811" y="147497"/>
                  </a:lnTo>
                  <a:lnTo>
                    <a:pt x="392811" y="149694"/>
                  </a:lnTo>
                  <a:lnTo>
                    <a:pt x="408178" y="149694"/>
                  </a:lnTo>
                  <a:lnTo>
                    <a:pt x="408178" y="147497"/>
                  </a:lnTo>
                  <a:lnTo>
                    <a:pt x="395782" y="147497"/>
                  </a:lnTo>
                  <a:lnTo>
                    <a:pt x="408178" y="131444"/>
                  </a:lnTo>
                  <a:lnTo>
                    <a:pt x="408178" y="129082"/>
                  </a:lnTo>
                  <a:close/>
                </a:path>
                <a:path w="685800" h="210185">
                  <a:moveTo>
                    <a:pt x="430250" y="129082"/>
                  </a:moveTo>
                  <a:lnTo>
                    <a:pt x="415467" y="129082"/>
                  </a:lnTo>
                  <a:lnTo>
                    <a:pt x="415467" y="131444"/>
                  </a:lnTo>
                  <a:lnTo>
                    <a:pt x="427140" y="131444"/>
                  </a:lnTo>
                  <a:lnTo>
                    <a:pt x="414896" y="147497"/>
                  </a:lnTo>
                  <a:lnTo>
                    <a:pt x="414896" y="149694"/>
                  </a:lnTo>
                  <a:lnTo>
                    <a:pt x="430250" y="149694"/>
                  </a:lnTo>
                  <a:lnTo>
                    <a:pt x="430250" y="147497"/>
                  </a:lnTo>
                  <a:lnTo>
                    <a:pt x="417868" y="147497"/>
                  </a:lnTo>
                  <a:lnTo>
                    <a:pt x="430250" y="131444"/>
                  </a:lnTo>
                  <a:lnTo>
                    <a:pt x="430250" y="129082"/>
                  </a:lnTo>
                  <a:close/>
                </a:path>
                <a:path w="685800" h="210185">
                  <a:moveTo>
                    <a:pt x="448983" y="128600"/>
                  </a:moveTo>
                  <a:lnTo>
                    <a:pt x="443826" y="128600"/>
                  </a:lnTo>
                  <a:lnTo>
                    <a:pt x="441629" y="129578"/>
                  </a:lnTo>
                  <a:lnTo>
                    <a:pt x="438289" y="133489"/>
                  </a:lnTo>
                  <a:lnTo>
                    <a:pt x="437691" y="135356"/>
                  </a:lnTo>
                  <a:lnTo>
                    <a:pt x="437569" y="135737"/>
                  </a:lnTo>
                  <a:lnTo>
                    <a:pt x="437464" y="142709"/>
                  </a:lnTo>
                  <a:lnTo>
                    <a:pt x="438315" y="145389"/>
                  </a:lnTo>
                  <a:lnTo>
                    <a:pt x="441769" y="149237"/>
                  </a:lnTo>
                  <a:lnTo>
                    <a:pt x="444157" y="150202"/>
                  </a:lnTo>
                  <a:lnTo>
                    <a:pt x="448745" y="150202"/>
                  </a:lnTo>
                  <a:lnTo>
                    <a:pt x="451142" y="149707"/>
                  </a:lnTo>
                  <a:lnTo>
                    <a:pt x="452081" y="149428"/>
                  </a:lnTo>
                  <a:lnTo>
                    <a:pt x="452983" y="149034"/>
                  </a:lnTo>
                  <a:lnTo>
                    <a:pt x="452983" y="147954"/>
                  </a:lnTo>
                  <a:lnTo>
                    <a:pt x="445109" y="147954"/>
                  </a:lnTo>
                  <a:lnTo>
                    <a:pt x="443506" y="147345"/>
                  </a:lnTo>
                  <a:lnTo>
                    <a:pt x="443376" y="147345"/>
                  </a:lnTo>
                  <a:lnTo>
                    <a:pt x="440740" y="144475"/>
                  </a:lnTo>
                  <a:lnTo>
                    <a:pt x="440148" y="142709"/>
                  </a:lnTo>
                  <a:lnTo>
                    <a:pt x="440067" y="142468"/>
                  </a:lnTo>
                  <a:lnTo>
                    <a:pt x="439991" y="139852"/>
                  </a:lnTo>
                  <a:lnTo>
                    <a:pt x="454558" y="139852"/>
                  </a:lnTo>
                  <a:lnTo>
                    <a:pt x="454558" y="137934"/>
                  </a:lnTo>
                  <a:lnTo>
                    <a:pt x="440067" y="137934"/>
                  </a:lnTo>
                  <a:lnTo>
                    <a:pt x="440240" y="136067"/>
                  </a:lnTo>
                  <a:lnTo>
                    <a:pt x="440270" y="135737"/>
                  </a:lnTo>
                  <a:lnTo>
                    <a:pt x="440931" y="133997"/>
                  </a:lnTo>
                  <a:lnTo>
                    <a:pt x="443166" y="131432"/>
                  </a:lnTo>
                  <a:lnTo>
                    <a:pt x="444563" y="130784"/>
                  </a:lnTo>
                  <a:lnTo>
                    <a:pt x="452006" y="130784"/>
                  </a:lnTo>
                  <a:lnTo>
                    <a:pt x="451010" y="129578"/>
                  </a:lnTo>
                  <a:lnTo>
                    <a:pt x="451151" y="129578"/>
                  </a:lnTo>
                  <a:lnTo>
                    <a:pt x="448983" y="128600"/>
                  </a:lnTo>
                  <a:close/>
                </a:path>
                <a:path w="685800" h="210185">
                  <a:moveTo>
                    <a:pt x="452983" y="146469"/>
                  </a:moveTo>
                  <a:lnTo>
                    <a:pt x="452043" y="146964"/>
                  </a:lnTo>
                  <a:lnTo>
                    <a:pt x="451116" y="147345"/>
                  </a:lnTo>
                  <a:lnTo>
                    <a:pt x="448850" y="147954"/>
                  </a:lnTo>
                  <a:lnTo>
                    <a:pt x="452983" y="147954"/>
                  </a:lnTo>
                  <a:lnTo>
                    <a:pt x="452983" y="146469"/>
                  </a:lnTo>
                  <a:close/>
                </a:path>
                <a:path w="685800" h="210185">
                  <a:moveTo>
                    <a:pt x="452006" y="130784"/>
                  </a:moveTo>
                  <a:lnTo>
                    <a:pt x="447954" y="130784"/>
                  </a:lnTo>
                  <a:lnTo>
                    <a:pt x="449333" y="131432"/>
                  </a:lnTo>
                  <a:lnTo>
                    <a:pt x="451307" y="133870"/>
                  </a:lnTo>
                  <a:lnTo>
                    <a:pt x="451788" y="135356"/>
                  </a:lnTo>
                  <a:lnTo>
                    <a:pt x="451907" y="136067"/>
                  </a:lnTo>
                  <a:lnTo>
                    <a:pt x="452031" y="137934"/>
                  </a:lnTo>
                  <a:lnTo>
                    <a:pt x="454558" y="137934"/>
                  </a:lnTo>
                  <a:lnTo>
                    <a:pt x="454558" y="135356"/>
                  </a:lnTo>
                  <a:lnTo>
                    <a:pt x="453821" y="132981"/>
                  </a:lnTo>
                  <a:lnTo>
                    <a:pt x="452006" y="130784"/>
                  </a:lnTo>
                  <a:close/>
                </a:path>
                <a:path w="685800" h="210185">
                  <a:moveTo>
                    <a:pt x="464769" y="129209"/>
                  </a:moveTo>
                  <a:lnTo>
                    <a:pt x="462368" y="129209"/>
                  </a:lnTo>
                  <a:lnTo>
                    <a:pt x="462368" y="149694"/>
                  </a:lnTo>
                  <a:lnTo>
                    <a:pt x="464972" y="149694"/>
                  </a:lnTo>
                  <a:lnTo>
                    <a:pt x="464972" y="136448"/>
                  </a:lnTo>
                  <a:lnTo>
                    <a:pt x="465467" y="134632"/>
                  </a:lnTo>
                  <a:lnTo>
                    <a:pt x="466379" y="133426"/>
                  </a:lnTo>
                  <a:lnTo>
                    <a:pt x="464769" y="133426"/>
                  </a:lnTo>
                  <a:lnTo>
                    <a:pt x="464769" y="129209"/>
                  </a:lnTo>
                  <a:close/>
                </a:path>
                <a:path w="685800" h="210185">
                  <a:moveTo>
                    <a:pt x="471970" y="128930"/>
                  </a:moveTo>
                  <a:lnTo>
                    <a:pt x="468917" y="128930"/>
                  </a:lnTo>
                  <a:lnTo>
                    <a:pt x="468096" y="129209"/>
                  </a:lnTo>
                  <a:lnTo>
                    <a:pt x="466051" y="130822"/>
                  </a:lnTo>
                  <a:lnTo>
                    <a:pt x="465267" y="132029"/>
                  </a:lnTo>
                  <a:lnTo>
                    <a:pt x="464769" y="133426"/>
                  </a:lnTo>
                  <a:lnTo>
                    <a:pt x="466379" y="133426"/>
                  </a:lnTo>
                  <a:lnTo>
                    <a:pt x="467436" y="132029"/>
                  </a:lnTo>
                  <a:lnTo>
                    <a:pt x="468376" y="131571"/>
                  </a:lnTo>
                  <a:lnTo>
                    <a:pt x="471970" y="131571"/>
                  </a:lnTo>
                  <a:lnTo>
                    <a:pt x="471970" y="128930"/>
                  </a:lnTo>
                  <a:close/>
                </a:path>
                <a:path w="685800" h="210185">
                  <a:moveTo>
                    <a:pt x="491658" y="130949"/>
                  </a:moveTo>
                  <a:lnTo>
                    <a:pt x="487286" y="130949"/>
                  </a:lnTo>
                  <a:lnTo>
                    <a:pt x="488467" y="131432"/>
                  </a:lnTo>
                  <a:lnTo>
                    <a:pt x="490181" y="133375"/>
                  </a:lnTo>
                  <a:lnTo>
                    <a:pt x="490613" y="134708"/>
                  </a:lnTo>
                  <a:lnTo>
                    <a:pt x="490562" y="137109"/>
                  </a:lnTo>
                  <a:lnTo>
                    <a:pt x="484581" y="137109"/>
                  </a:lnTo>
                  <a:lnTo>
                    <a:pt x="481990" y="137718"/>
                  </a:lnTo>
                  <a:lnTo>
                    <a:pt x="478332" y="140157"/>
                  </a:lnTo>
                  <a:lnTo>
                    <a:pt x="477418" y="141858"/>
                  </a:lnTo>
                  <a:lnTo>
                    <a:pt x="477537" y="146138"/>
                  </a:lnTo>
                  <a:lnTo>
                    <a:pt x="478002" y="147281"/>
                  </a:lnTo>
                  <a:lnTo>
                    <a:pt x="480390" y="149440"/>
                  </a:lnTo>
                  <a:lnTo>
                    <a:pt x="481977" y="149986"/>
                  </a:lnTo>
                  <a:lnTo>
                    <a:pt x="485444" y="149986"/>
                  </a:lnTo>
                  <a:lnTo>
                    <a:pt x="486613" y="149694"/>
                  </a:lnTo>
                  <a:lnTo>
                    <a:pt x="487152" y="149440"/>
                  </a:lnTo>
                  <a:lnTo>
                    <a:pt x="489089" y="148361"/>
                  </a:lnTo>
                  <a:lnTo>
                    <a:pt x="489585" y="147878"/>
                  </a:lnTo>
                  <a:lnTo>
                    <a:pt x="483044" y="147878"/>
                  </a:lnTo>
                  <a:lnTo>
                    <a:pt x="482041" y="147510"/>
                  </a:lnTo>
                  <a:lnTo>
                    <a:pt x="480607" y="146138"/>
                  </a:lnTo>
                  <a:lnTo>
                    <a:pt x="480436" y="145846"/>
                  </a:lnTo>
                  <a:lnTo>
                    <a:pt x="480136" y="145084"/>
                  </a:lnTo>
                  <a:lnTo>
                    <a:pt x="480136" y="142405"/>
                  </a:lnTo>
                  <a:lnTo>
                    <a:pt x="480783" y="141249"/>
                  </a:lnTo>
                  <a:lnTo>
                    <a:pt x="483387" y="139636"/>
                  </a:lnTo>
                  <a:lnTo>
                    <a:pt x="485254" y="139230"/>
                  </a:lnTo>
                  <a:lnTo>
                    <a:pt x="493128" y="139230"/>
                  </a:lnTo>
                  <a:lnTo>
                    <a:pt x="493128" y="133921"/>
                  </a:lnTo>
                  <a:lnTo>
                    <a:pt x="492589" y="132092"/>
                  </a:lnTo>
                  <a:lnTo>
                    <a:pt x="492544" y="131940"/>
                  </a:lnTo>
                  <a:lnTo>
                    <a:pt x="491783" y="131089"/>
                  </a:lnTo>
                  <a:lnTo>
                    <a:pt x="491658" y="130949"/>
                  </a:lnTo>
                  <a:close/>
                </a:path>
                <a:path w="685800" h="210185">
                  <a:moveTo>
                    <a:pt x="493128" y="146138"/>
                  </a:moveTo>
                  <a:lnTo>
                    <a:pt x="490829" y="146138"/>
                  </a:lnTo>
                  <a:lnTo>
                    <a:pt x="490829" y="149694"/>
                  </a:lnTo>
                  <a:lnTo>
                    <a:pt x="493128" y="149694"/>
                  </a:lnTo>
                  <a:lnTo>
                    <a:pt x="493128" y="146138"/>
                  </a:lnTo>
                  <a:close/>
                </a:path>
                <a:path w="685800" h="210185">
                  <a:moveTo>
                    <a:pt x="493128" y="139230"/>
                  </a:moveTo>
                  <a:lnTo>
                    <a:pt x="490562" y="139230"/>
                  </a:lnTo>
                  <a:lnTo>
                    <a:pt x="490562" y="143205"/>
                  </a:lnTo>
                  <a:lnTo>
                    <a:pt x="489991" y="144843"/>
                  </a:lnTo>
                  <a:lnTo>
                    <a:pt x="487686" y="147281"/>
                  </a:lnTo>
                  <a:lnTo>
                    <a:pt x="486194" y="147878"/>
                  </a:lnTo>
                  <a:lnTo>
                    <a:pt x="489585" y="147878"/>
                  </a:lnTo>
                  <a:lnTo>
                    <a:pt x="489963" y="147510"/>
                  </a:lnTo>
                  <a:lnTo>
                    <a:pt x="490143" y="147281"/>
                  </a:lnTo>
                  <a:lnTo>
                    <a:pt x="490829" y="146138"/>
                  </a:lnTo>
                  <a:lnTo>
                    <a:pt x="493128" y="146138"/>
                  </a:lnTo>
                  <a:lnTo>
                    <a:pt x="493128" y="139230"/>
                  </a:lnTo>
                  <a:close/>
                </a:path>
                <a:path w="685800" h="210185">
                  <a:moveTo>
                    <a:pt x="488756" y="128765"/>
                  </a:moveTo>
                  <a:lnTo>
                    <a:pt x="483997" y="128765"/>
                  </a:lnTo>
                  <a:lnTo>
                    <a:pt x="481878" y="129298"/>
                  </a:lnTo>
                  <a:lnTo>
                    <a:pt x="480885" y="129654"/>
                  </a:lnTo>
                  <a:lnTo>
                    <a:pt x="479856" y="130162"/>
                  </a:lnTo>
                  <a:lnTo>
                    <a:pt x="479856" y="132676"/>
                  </a:lnTo>
                  <a:lnTo>
                    <a:pt x="480809" y="132092"/>
                  </a:lnTo>
                  <a:lnTo>
                    <a:pt x="481774" y="131648"/>
                  </a:lnTo>
                  <a:lnTo>
                    <a:pt x="483717" y="131089"/>
                  </a:lnTo>
                  <a:lnTo>
                    <a:pt x="484720" y="130949"/>
                  </a:lnTo>
                  <a:lnTo>
                    <a:pt x="491658" y="130949"/>
                  </a:lnTo>
                  <a:lnTo>
                    <a:pt x="490181" y="129298"/>
                  </a:lnTo>
                  <a:lnTo>
                    <a:pt x="488756" y="128765"/>
                  </a:lnTo>
                  <a:close/>
                </a:path>
                <a:path w="685800" h="210185">
                  <a:moveTo>
                    <a:pt x="17233" y="61607"/>
                  </a:moveTo>
                  <a:lnTo>
                    <a:pt x="10143" y="61607"/>
                  </a:lnTo>
                  <a:lnTo>
                    <a:pt x="6731" y="62864"/>
                  </a:lnTo>
                  <a:lnTo>
                    <a:pt x="1346" y="68148"/>
                  </a:lnTo>
                  <a:lnTo>
                    <a:pt x="0" y="71716"/>
                  </a:lnTo>
                  <a:lnTo>
                    <a:pt x="0" y="80517"/>
                  </a:lnTo>
                  <a:lnTo>
                    <a:pt x="1295" y="83972"/>
                  </a:lnTo>
                  <a:lnTo>
                    <a:pt x="6477" y="89128"/>
                  </a:lnTo>
                  <a:lnTo>
                    <a:pt x="9969" y="90411"/>
                  </a:lnTo>
                  <a:lnTo>
                    <a:pt x="16340" y="90411"/>
                  </a:lnTo>
                  <a:lnTo>
                    <a:pt x="19062" y="90042"/>
                  </a:lnTo>
                  <a:lnTo>
                    <a:pt x="20040" y="89814"/>
                  </a:lnTo>
                  <a:lnTo>
                    <a:pt x="20929" y="89496"/>
                  </a:lnTo>
                  <a:lnTo>
                    <a:pt x="20929" y="87960"/>
                  </a:lnTo>
                  <a:lnTo>
                    <a:pt x="11112" y="87960"/>
                  </a:lnTo>
                  <a:lnTo>
                    <a:pt x="8191" y="86918"/>
                  </a:lnTo>
                  <a:lnTo>
                    <a:pt x="6057" y="84835"/>
                  </a:lnTo>
                  <a:lnTo>
                    <a:pt x="3949" y="82740"/>
                  </a:lnTo>
                  <a:lnTo>
                    <a:pt x="2882" y="79870"/>
                  </a:lnTo>
                  <a:lnTo>
                    <a:pt x="2882" y="72377"/>
                  </a:lnTo>
                  <a:lnTo>
                    <a:pt x="3949" y="69354"/>
                  </a:lnTo>
                  <a:lnTo>
                    <a:pt x="8191" y="64973"/>
                  </a:lnTo>
                  <a:lnTo>
                    <a:pt x="10840" y="63982"/>
                  </a:lnTo>
                  <a:lnTo>
                    <a:pt x="21094" y="63982"/>
                  </a:lnTo>
                  <a:lnTo>
                    <a:pt x="21094" y="62522"/>
                  </a:lnTo>
                  <a:lnTo>
                    <a:pt x="20256" y="62191"/>
                  </a:lnTo>
                  <a:lnTo>
                    <a:pt x="19316" y="61937"/>
                  </a:lnTo>
                  <a:lnTo>
                    <a:pt x="17233" y="61607"/>
                  </a:lnTo>
                  <a:close/>
                </a:path>
                <a:path w="685800" h="210185">
                  <a:moveTo>
                    <a:pt x="20929" y="86918"/>
                  </a:moveTo>
                  <a:lnTo>
                    <a:pt x="20678" y="86918"/>
                  </a:lnTo>
                  <a:lnTo>
                    <a:pt x="19989" y="87198"/>
                  </a:lnTo>
                  <a:lnTo>
                    <a:pt x="19011" y="87490"/>
                  </a:lnTo>
                  <a:lnTo>
                    <a:pt x="16537" y="87960"/>
                  </a:lnTo>
                  <a:lnTo>
                    <a:pt x="20929" y="87960"/>
                  </a:lnTo>
                  <a:lnTo>
                    <a:pt x="20929" y="86918"/>
                  </a:lnTo>
                  <a:close/>
                </a:path>
                <a:path w="685800" h="210185">
                  <a:moveTo>
                    <a:pt x="21094" y="63982"/>
                  </a:moveTo>
                  <a:lnTo>
                    <a:pt x="16840" y="63982"/>
                  </a:lnTo>
                  <a:lnTo>
                    <a:pt x="18884" y="64376"/>
                  </a:lnTo>
                  <a:lnTo>
                    <a:pt x="19964" y="64693"/>
                  </a:lnTo>
                  <a:lnTo>
                    <a:pt x="21094" y="65125"/>
                  </a:lnTo>
                  <a:lnTo>
                    <a:pt x="21094" y="63982"/>
                  </a:lnTo>
                  <a:close/>
                </a:path>
                <a:path w="685800" h="210185">
                  <a:moveTo>
                    <a:pt x="39585" y="69278"/>
                  </a:moveTo>
                  <a:lnTo>
                    <a:pt x="33756" y="69278"/>
                  </a:lnTo>
                  <a:lnTo>
                    <a:pt x="31432" y="70243"/>
                  </a:lnTo>
                  <a:lnTo>
                    <a:pt x="27965" y="74117"/>
                  </a:lnTo>
                  <a:lnTo>
                    <a:pt x="27101" y="76733"/>
                  </a:lnTo>
                  <a:lnTo>
                    <a:pt x="27101" y="83324"/>
                  </a:lnTo>
                  <a:lnTo>
                    <a:pt x="27978" y="85953"/>
                  </a:lnTo>
                  <a:lnTo>
                    <a:pt x="31457" y="89852"/>
                  </a:lnTo>
                  <a:lnTo>
                    <a:pt x="33769" y="90830"/>
                  </a:lnTo>
                  <a:lnTo>
                    <a:pt x="39573" y="90830"/>
                  </a:lnTo>
                  <a:lnTo>
                    <a:pt x="41897" y="89852"/>
                  </a:lnTo>
                  <a:lnTo>
                    <a:pt x="43090" y="88506"/>
                  </a:lnTo>
                  <a:lnTo>
                    <a:pt x="34658" y="88506"/>
                  </a:lnTo>
                  <a:lnTo>
                    <a:pt x="33032" y="87731"/>
                  </a:lnTo>
                  <a:lnTo>
                    <a:pt x="30548" y="84632"/>
                  </a:lnTo>
                  <a:lnTo>
                    <a:pt x="29911" y="82575"/>
                  </a:lnTo>
                  <a:lnTo>
                    <a:pt x="29895" y="77419"/>
                  </a:lnTo>
                  <a:lnTo>
                    <a:pt x="30518" y="75361"/>
                  </a:lnTo>
                  <a:lnTo>
                    <a:pt x="33007" y="72237"/>
                  </a:lnTo>
                  <a:lnTo>
                    <a:pt x="34645" y="71450"/>
                  </a:lnTo>
                  <a:lnTo>
                    <a:pt x="42982" y="71450"/>
                  </a:lnTo>
                  <a:lnTo>
                    <a:pt x="41910" y="70243"/>
                  </a:lnTo>
                  <a:lnTo>
                    <a:pt x="39585" y="69278"/>
                  </a:lnTo>
                  <a:close/>
                </a:path>
                <a:path w="685800" h="210185">
                  <a:moveTo>
                    <a:pt x="42982" y="71450"/>
                  </a:moveTo>
                  <a:lnTo>
                    <a:pt x="38735" y="71450"/>
                  </a:lnTo>
                  <a:lnTo>
                    <a:pt x="40408" y="72237"/>
                  </a:lnTo>
                  <a:lnTo>
                    <a:pt x="42890" y="75361"/>
                  </a:lnTo>
                  <a:lnTo>
                    <a:pt x="43497" y="77419"/>
                  </a:lnTo>
                  <a:lnTo>
                    <a:pt x="43497" y="82575"/>
                  </a:lnTo>
                  <a:lnTo>
                    <a:pt x="42875" y="84632"/>
                  </a:lnTo>
                  <a:lnTo>
                    <a:pt x="40398" y="87731"/>
                  </a:lnTo>
                  <a:lnTo>
                    <a:pt x="38735" y="88506"/>
                  </a:lnTo>
                  <a:lnTo>
                    <a:pt x="43090" y="88506"/>
                  </a:lnTo>
                  <a:lnTo>
                    <a:pt x="45351" y="85953"/>
                  </a:lnTo>
                  <a:lnTo>
                    <a:pt x="46228" y="83324"/>
                  </a:lnTo>
                  <a:lnTo>
                    <a:pt x="46228" y="76733"/>
                  </a:lnTo>
                  <a:lnTo>
                    <a:pt x="45368" y="74117"/>
                  </a:lnTo>
                  <a:lnTo>
                    <a:pt x="42982" y="71450"/>
                  </a:lnTo>
                  <a:close/>
                </a:path>
                <a:path w="685800" h="210185">
                  <a:moveTo>
                    <a:pt x="57492" y="69722"/>
                  </a:moveTo>
                  <a:lnTo>
                    <a:pt x="55079" y="69722"/>
                  </a:lnTo>
                  <a:lnTo>
                    <a:pt x="55079" y="90335"/>
                  </a:lnTo>
                  <a:lnTo>
                    <a:pt x="57696" y="90335"/>
                  </a:lnTo>
                  <a:lnTo>
                    <a:pt x="57696" y="77101"/>
                  </a:lnTo>
                  <a:lnTo>
                    <a:pt x="58229" y="75145"/>
                  </a:lnTo>
                  <a:lnTo>
                    <a:pt x="59396" y="73621"/>
                  </a:lnTo>
                  <a:lnTo>
                    <a:pt x="57492" y="73621"/>
                  </a:lnTo>
                  <a:lnTo>
                    <a:pt x="57492" y="69722"/>
                  </a:lnTo>
                  <a:close/>
                </a:path>
                <a:path w="685800" h="210185">
                  <a:moveTo>
                    <a:pt x="69734" y="71615"/>
                  </a:moveTo>
                  <a:lnTo>
                    <a:pt x="65481" y="71615"/>
                  </a:lnTo>
                  <a:lnTo>
                    <a:pt x="66738" y="72161"/>
                  </a:lnTo>
                  <a:lnTo>
                    <a:pt x="68338" y="74345"/>
                  </a:lnTo>
                  <a:lnTo>
                    <a:pt x="68745" y="76047"/>
                  </a:lnTo>
                  <a:lnTo>
                    <a:pt x="68745" y="90335"/>
                  </a:lnTo>
                  <a:lnTo>
                    <a:pt x="71348" y="90335"/>
                  </a:lnTo>
                  <a:lnTo>
                    <a:pt x="71348" y="74993"/>
                  </a:lnTo>
                  <a:lnTo>
                    <a:pt x="70764" y="72897"/>
                  </a:lnTo>
                  <a:lnTo>
                    <a:pt x="69734" y="71615"/>
                  </a:lnTo>
                  <a:close/>
                </a:path>
                <a:path w="685800" h="210185">
                  <a:moveTo>
                    <a:pt x="66751" y="69278"/>
                  </a:moveTo>
                  <a:lnTo>
                    <a:pt x="62915" y="69278"/>
                  </a:lnTo>
                  <a:lnTo>
                    <a:pt x="61185" y="69722"/>
                  </a:lnTo>
                  <a:lnTo>
                    <a:pt x="61388" y="69722"/>
                  </a:lnTo>
                  <a:lnTo>
                    <a:pt x="59207" y="71081"/>
                  </a:lnTo>
                  <a:lnTo>
                    <a:pt x="58242" y="72161"/>
                  </a:lnTo>
                  <a:lnTo>
                    <a:pt x="57492" y="73621"/>
                  </a:lnTo>
                  <a:lnTo>
                    <a:pt x="59396" y="73621"/>
                  </a:lnTo>
                  <a:lnTo>
                    <a:pt x="60388" y="72326"/>
                  </a:lnTo>
                  <a:lnTo>
                    <a:pt x="61874" y="71615"/>
                  </a:lnTo>
                  <a:lnTo>
                    <a:pt x="69734" y="71615"/>
                  </a:lnTo>
                  <a:lnTo>
                    <a:pt x="68440" y="70002"/>
                  </a:lnTo>
                  <a:lnTo>
                    <a:pt x="66751" y="69278"/>
                  </a:lnTo>
                  <a:close/>
                </a:path>
                <a:path w="685800" h="210185">
                  <a:moveTo>
                    <a:pt x="85674" y="71843"/>
                  </a:moveTo>
                  <a:lnTo>
                    <a:pt x="83108" y="71843"/>
                  </a:lnTo>
                  <a:lnTo>
                    <a:pt x="83108" y="90335"/>
                  </a:lnTo>
                  <a:lnTo>
                    <a:pt x="85674" y="90335"/>
                  </a:lnTo>
                  <a:lnTo>
                    <a:pt x="85674" y="71843"/>
                  </a:lnTo>
                  <a:close/>
                </a:path>
                <a:path w="685800" h="210185">
                  <a:moveTo>
                    <a:pt x="90436" y="69722"/>
                  </a:moveTo>
                  <a:lnTo>
                    <a:pt x="78803" y="69722"/>
                  </a:lnTo>
                  <a:lnTo>
                    <a:pt x="78803" y="71843"/>
                  </a:lnTo>
                  <a:lnTo>
                    <a:pt x="90436" y="71843"/>
                  </a:lnTo>
                  <a:lnTo>
                    <a:pt x="90436" y="69722"/>
                  </a:lnTo>
                  <a:close/>
                </a:path>
                <a:path w="685800" h="210185">
                  <a:moveTo>
                    <a:pt x="91008" y="59372"/>
                  </a:moveTo>
                  <a:lnTo>
                    <a:pt x="86274" y="59372"/>
                  </a:lnTo>
                  <a:lnTo>
                    <a:pt x="85534" y="59664"/>
                  </a:lnTo>
                  <a:lnTo>
                    <a:pt x="83591" y="61975"/>
                  </a:lnTo>
                  <a:lnTo>
                    <a:pt x="83108" y="63690"/>
                  </a:lnTo>
                  <a:lnTo>
                    <a:pt x="83108" y="69722"/>
                  </a:lnTo>
                  <a:lnTo>
                    <a:pt x="85674" y="69722"/>
                  </a:lnTo>
                  <a:lnTo>
                    <a:pt x="85674" y="64427"/>
                  </a:lnTo>
                  <a:lnTo>
                    <a:pt x="85838" y="63690"/>
                  </a:lnTo>
                  <a:lnTo>
                    <a:pt x="85940" y="63233"/>
                  </a:lnTo>
                  <a:lnTo>
                    <a:pt x="86947" y="61772"/>
                  </a:lnTo>
                  <a:lnTo>
                    <a:pt x="87444" y="61518"/>
                  </a:lnTo>
                  <a:lnTo>
                    <a:pt x="91008" y="61518"/>
                  </a:lnTo>
                  <a:lnTo>
                    <a:pt x="91008" y="59372"/>
                  </a:lnTo>
                  <a:close/>
                </a:path>
                <a:path w="685800" h="210185">
                  <a:moveTo>
                    <a:pt x="91008" y="61518"/>
                  </a:moveTo>
                  <a:lnTo>
                    <a:pt x="90170" y="61518"/>
                  </a:lnTo>
                  <a:lnTo>
                    <a:pt x="91008" y="61772"/>
                  </a:lnTo>
                  <a:lnTo>
                    <a:pt x="91008" y="61518"/>
                  </a:lnTo>
                  <a:close/>
                </a:path>
                <a:path w="685800" h="210185">
                  <a:moveTo>
                    <a:pt x="107861" y="69227"/>
                  </a:moveTo>
                  <a:lnTo>
                    <a:pt x="102692" y="69227"/>
                  </a:lnTo>
                  <a:lnTo>
                    <a:pt x="100507" y="70205"/>
                  </a:lnTo>
                  <a:lnTo>
                    <a:pt x="97167" y="74117"/>
                  </a:lnTo>
                  <a:lnTo>
                    <a:pt x="96432" y="76377"/>
                  </a:lnTo>
                  <a:lnTo>
                    <a:pt x="96329" y="83337"/>
                  </a:lnTo>
                  <a:lnTo>
                    <a:pt x="97193" y="86017"/>
                  </a:lnTo>
                  <a:lnTo>
                    <a:pt x="100647" y="89877"/>
                  </a:lnTo>
                  <a:lnTo>
                    <a:pt x="103022" y="90830"/>
                  </a:lnTo>
                  <a:lnTo>
                    <a:pt x="107591" y="90830"/>
                  </a:lnTo>
                  <a:lnTo>
                    <a:pt x="110020" y="90347"/>
                  </a:lnTo>
                  <a:lnTo>
                    <a:pt x="110947" y="90055"/>
                  </a:lnTo>
                  <a:lnTo>
                    <a:pt x="111848" y="89661"/>
                  </a:lnTo>
                  <a:lnTo>
                    <a:pt x="111848" y="88595"/>
                  </a:lnTo>
                  <a:lnTo>
                    <a:pt x="103987" y="88595"/>
                  </a:lnTo>
                  <a:lnTo>
                    <a:pt x="102380" y="87972"/>
                  </a:lnTo>
                  <a:lnTo>
                    <a:pt x="98856" y="80492"/>
                  </a:lnTo>
                  <a:lnTo>
                    <a:pt x="113423" y="80492"/>
                  </a:lnTo>
                  <a:lnTo>
                    <a:pt x="113423" y="78562"/>
                  </a:lnTo>
                  <a:lnTo>
                    <a:pt x="98945" y="78562"/>
                  </a:lnTo>
                  <a:lnTo>
                    <a:pt x="99108" y="76695"/>
                  </a:lnTo>
                  <a:lnTo>
                    <a:pt x="99136" y="76377"/>
                  </a:lnTo>
                  <a:lnTo>
                    <a:pt x="99796" y="74637"/>
                  </a:lnTo>
                  <a:lnTo>
                    <a:pt x="102044" y="72059"/>
                  </a:lnTo>
                  <a:lnTo>
                    <a:pt x="103428" y="71412"/>
                  </a:lnTo>
                  <a:lnTo>
                    <a:pt x="110884" y="71412"/>
                  </a:lnTo>
                  <a:lnTo>
                    <a:pt x="109888" y="70205"/>
                  </a:lnTo>
                  <a:lnTo>
                    <a:pt x="110029" y="70205"/>
                  </a:lnTo>
                  <a:lnTo>
                    <a:pt x="107861" y="69227"/>
                  </a:lnTo>
                  <a:close/>
                </a:path>
                <a:path w="685800" h="210185">
                  <a:moveTo>
                    <a:pt x="111848" y="87096"/>
                  </a:moveTo>
                  <a:lnTo>
                    <a:pt x="110921" y="87591"/>
                  </a:lnTo>
                  <a:lnTo>
                    <a:pt x="109994" y="87972"/>
                  </a:lnTo>
                  <a:lnTo>
                    <a:pt x="108153" y="88468"/>
                  </a:lnTo>
                  <a:lnTo>
                    <a:pt x="107226" y="88595"/>
                  </a:lnTo>
                  <a:lnTo>
                    <a:pt x="111848" y="88595"/>
                  </a:lnTo>
                  <a:lnTo>
                    <a:pt x="111848" y="87096"/>
                  </a:lnTo>
                  <a:close/>
                </a:path>
                <a:path w="685800" h="210185">
                  <a:moveTo>
                    <a:pt x="110884" y="71412"/>
                  </a:moveTo>
                  <a:lnTo>
                    <a:pt x="106832" y="71412"/>
                  </a:lnTo>
                  <a:lnTo>
                    <a:pt x="108211" y="72059"/>
                  </a:lnTo>
                  <a:lnTo>
                    <a:pt x="109181" y="73278"/>
                  </a:lnTo>
                  <a:lnTo>
                    <a:pt x="110185" y="74498"/>
                  </a:lnTo>
                  <a:lnTo>
                    <a:pt x="110666" y="75984"/>
                  </a:lnTo>
                  <a:lnTo>
                    <a:pt x="110785" y="76695"/>
                  </a:lnTo>
                  <a:lnTo>
                    <a:pt x="110909" y="78562"/>
                  </a:lnTo>
                  <a:lnTo>
                    <a:pt x="113423" y="78562"/>
                  </a:lnTo>
                  <a:lnTo>
                    <a:pt x="113423" y="75984"/>
                  </a:lnTo>
                  <a:lnTo>
                    <a:pt x="112699" y="73609"/>
                  </a:lnTo>
                  <a:lnTo>
                    <a:pt x="110884" y="71412"/>
                  </a:lnTo>
                  <a:close/>
                </a:path>
                <a:path w="685800" h="210185">
                  <a:moveTo>
                    <a:pt x="109867" y="59956"/>
                  </a:moveTo>
                  <a:lnTo>
                    <a:pt x="106794" y="59956"/>
                  </a:lnTo>
                  <a:lnTo>
                    <a:pt x="102577" y="66992"/>
                  </a:lnTo>
                  <a:lnTo>
                    <a:pt x="104432" y="66992"/>
                  </a:lnTo>
                  <a:lnTo>
                    <a:pt x="109867" y="59956"/>
                  </a:lnTo>
                  <a:close/>
                </a:path>
                <a:path w="685800" h="210185">
                  <a:moveTo>
                    <a:pt x="129476" y="69278"/>
                  </a:moveTo>
                  <a:lnTo>
                    <a:pt x="125476" y="69278"/>
                  </a:lnTo>
                  <a:lnTo>
                    <a:pt x="123418" y="70230"/>
                  </a:lnTo>
                  <a:lnTo>
                    <a:pt x="120319" y="74040"/>
                  </a:lnTo>
                  <a:lnTo>
                    <a:pt x="119545" y="76568"/>
                  </a:lnTo>
                  <a:lnTo>
                    <a:pt x="119545" y="82956"/>
                  </a:lnTo>
                  <a:lnTo>
                    <a:pt x="120307" y="85585"/>
                  </a:lnTo>
                  <a:lnTo>
                    <a:pt x="123283" y="89484"/>
                  </a:lnTo>
                  <a:lnTo>
                    <a:pt x="123380" y="89611"/>
                  </a:lnTo>
                  <a:lnTo>
                    <a:pt x="125349" y="90614"/>
                  </a:lnTo>
                  <a:lnTo>
                    <a:pt x="129324" y="90614"/>
                  </a:lnTo>
                  <a:lnTo>
                    <a:pt x="130339" y="90335"/>
                  </a:lnTo>
                  <a:lnTo>
                    <a:pt x="130544" y="90335"/>
                  </a:lnTo>
                  <a:lnTo>
                    <a:pt x="131914" y="89484"/>
                  </a:lnTo>
                  <a:lnTo>
                    <a:pt x="133108" y="88709"/>
                  </a:lnTo>
                  <a:lnTo>
                    <a:pt x="133386" y="88391"/>
                  </a:lnTo>
                  <a:lnTo>
                    <a:pt x="126479" y="88391"/>
                  </a:lnTo>
                  <a:lnTo>
                    <a:pt x="125031" y="87629"/>
                  </a:lnTo>
                  <a:lnTo>
                    <a:pt x="122897" y="84607"/>
                  </a:lnTo>
                  <a:lnTo>
                    <a:pt x="122487" y="82956"/>
                  </a:lnTo>
                  <a:lnTo>
                    <a:pt x="122377" y="77304"/>
                  </a:lnTo>
                  <a:lnTo>
                    <a:pt x="122897" y="75209"/>
                  </a:lnTo>
                  <a:lnTo>
                    <a:pt x="125031" y="72174"/>
                  </a:lnTo>
                  <a:lnTo>
                    <a:pt x="126466" y="71412"/>
                  </a:lnTo>
                  <a:lnTo>
                    <a:pt x="133489" y="71412"/>
                  </a:lnTo>
                  <a:lnTo>
                    <a:pt x="133032" y="70942"/>
                  </a:lnTo>
                  <a:lnTo>
                    <a:pt x="130759" y="69608"/>
                  </a:lnTo>
                  <a:lnTo>
                    <a:pt x="129476" y="69278"/>
                  </a:lnTo>
                  <a:close/>
                </a:path>
                <a:path w="685800" h="210185">
                  <a:moveTo>
                    <a:pt x="137261" y="86105"/>
                  </a:moveTo>
                  <a:lnTo>
                    <a:pt x="134861" y="86105"/>
                  </a:lnTo>
                  <a:lnTo>
                    <a:pt x="134861" y="90335"/>
                  </a:lnTo>
                  <a:lnTo>
                    <a:pt x="137261" y="90335"/>
                  </a:lnTo>
                  <a:lnTo>
                    <a:pt x="137261" y="86105"/>
                  </a:lnTo>
                  <a:close/>
                </a:path>
                <a:path w="685800" h="210185">
                  <a:moveTo>
                    <a:pt x="133489" y="71412"/>
                  </a:moveTo>
                  <a:lnTo>
                    <a:pt x="130263" y="71412"/>
                  </a:lnTo>
                  <a:lnTo>
                    <a:pt x="131826" y="72174"/>
                  </a:lnTo>
                  <a:lnTo>
                    <a:pt x="134086" y="75209"/>
                  </a:lnTo>
                  <a:lnTo>
                    <a:pt x="134658" y="77304"/>
                  </a:lnTo>
                  <a:lnTo>
                    <a:pt x="134658" y="82511"/>
                  </a:lnTo>
                  <a:lnTo>
                    <a:pt x="134025" y="84607"/>
                  </a:lnTo>
                  <a:lnTo>
                    <a:pt x="131699" y="87629"/>
                  </a:lnTo>
                  <a:lnTo>
                    <a:pt x="130200" y="88391"/>
                  </a:lnTo>
                  <a:lnTo>
                    <a:pt x="133386" y="88391"/>
                  </a:lnTo>
                  <a:lnTo>
                    <a:pt x="134053" y="87629"/>
                  </a:lnTo>
                  <a:lnTo>
                    <a:pt x="134861" y="86105"/>
                  </a:lnTo>
                  <a:lnTo>
                    <a:pt x="137261" y="86105"/>
                  </a:lnTo>
                  <a:lnTo>
                    <a:pt x="137261" y="73151"/>
                  </a:lnTo>
                  <a:lnTo>
                    <a:pt x="134658" y="73151"/>
                  </a:lnTo>
                  <a:lnTo>
                    <a:pt x="133959" y="71894"/>
                  </a:lnTo>
                  <a:lnTo>
                    <a:pt x="133489" y="71412"/>
                  </a:lnTo>
                  <a:close/>
                </a:path>
                <a:path w="685800" h="210185">
                  <a:moveTo>
                    <a:pt x="137261" y="59486"/>
                  </a:moveTo>
                  <a:lnTo>
                    <a:pt x="134658" y="59486"/>
                  </a:lnTo>
                  <a:lnTo>
                    <a:pt x="134658" y="73151"/>
                  </a:lnTo>
                  <a:lnTo>
                    <a:pt x="137261" y="73151"/>
                  </a:lnTo>
                  <a:lnTo>
                    <a:pt x="137261" y="59486"/>
                  </a:lnTo>
                  <a:close/>
                </a:path>
                <a:path w="685800" h="210185">
                  <a:moveTo>
                    <a:pt x="157670" y="69227"/>
                  </a:moveTo>
                  <a:lnTo>
                    <a:pt x="152514" y="69227"/>
                  </a:lnTo>
                  <a:lnTo>
                    <a:pt x="150329" y="70205"/>
                  </a:lnTo>
                  <a:lnTo>
                    <a:pt x="146977" y="74117"/>
                  </a:lnTo>
                  <a:lnTo>
                    <a:pt x="146379" y="75984"/>
                  </a:lnTo>
                  <a:lnTo>
                    <a:pt x="146253" y="76377"/>
                  </a:lnTo>
                  <a:lnTo>
                    <a:pt x="146151" y="83337"/>
                  </a:lnTo>
                  <a:lnTo>
                    <a:pt x="147015" y="86017"/>
                  </a:lnTo>
                  <a:lnTo>
                    <a:pt x="150456" y="89877"/>
                  </a:lnTo>
                  <a:lnTo>
                    <a:pt x="152844" y="90830"/>
                  </a:lnTo>
                  <a:lnTo>
                    <a:pt x="157416" y="90830"/>
                  </a:lnTo>
                  <a:lnTo>
                    <a:pt x="159829" y="90347"/>
                  </a:lnTo>
                  <a:lnTo>
                    <a:pt x="160769" y="90055"/>
                  </a:lnTo>
                  <a:lnTo>
                    <a:pt x="161671" y="89661"/>
                  </a:lnTo>
                  <a:lnTo>
                    <a:pt x="161671" y="88595"/>
                  </a:lnTo>
                  <a:lnTo>
                    <a:pt x="153797" y="88595"/>
                  </a:lnTo>
                  <a:lnTo>
                    <a:pt x="152190" y="87972"/>
                  </a:lnTo>
                  <a:lnTo>
                    <a:pt x="151712" y="87591"/>
                  </a:lnTo>
                  <a:lnTo>
                    <a:pt x="149428" y="85115"/>
                  </a:lnTo>
                  <a:lnTo>
                    <a:pt x="148835" y="83337"/>
                  </a:lnTo>
                  <a:lnTo>
                    <a:pt x="148755" y="83096"/>
                  </a:lnTo>
                  <a:lnTo>
                    <a:pt x="148678" y="80492"/>
                  </a:lnTo>
                  <a:lnTo>
                    <a:pt x="163245" y="80492"/>
                  </a:lnTo>
                  <a:lnTo>
                    <a:pt x="163245" y="78562"/>
                  </a:lnTo>
                  <a:lnTo>
                    <a:pt x="148755" y="78562"/>
                  </a:lnTo>
                  <a:lnTo>
                    <a:pt x="148928" y="76695"/>
                  </a:lnTo>
                  <a:lnTo>
                    <a:pt x="148958" y="76377"/>
                  </a:lnTo>
                  <a:lnTo>
                    <a:pt x="149618" y="74637"/>
                  </a:lnTo>
                  <a:lnTo>
                    <a:pt x="151853" y="72059"/>
                  </a:lnTo>
                  <a:lnTo>
                    <a:pt x="153250" y="71412"/>
                  </a:lnTo>
                  <a:lnTo>
                    <a:pt x="160698" y="71412"/>
                  </a:lnTo>
                  <a:lnTo>
                    <a:pt x="159697" y="70205"/>
                  </a:lnTo>
                  <a:lnTo>
                    <a:pt x="159838" y="70205"/>
                  </a:lnTo>
                  <a:lnTo>
                    <a:pt x="157670" y="69227"/>
                  </a:lnTo>
                  <a:close/>
                </a:path>
                <a:path w="685800" h="210185">
                  <a:moveTo>
                    <a:pt x="161671" y="87096"/>
                  </a:moveTo>
                  <a:lnTo>
                    <a:pt x="160743" y="87591"/>
                  </a:lnTo>
                  <a:lnTo>
                    <a:pt x="159804" y="87972"/>
                  </a:lnTo>
                  <a:lnTo>
                    <a:pt x="157962" y="88468"/>
                  </a:lnTo>
                  <a:lnTo>
                    <a:pt x="157048" y="88595"/>
                  </a:lnTo>
                  <a:lnTo>
                    <a:pt x="161671" y="88595"/>
                  </a:lnTo>
                  <a:lnTo>
                    <a:pt x="161671" y="87096"/>
                  </a:lnTo>
                  <a:close/>
                </a:path>
                <a:path w="685800" h="210185">
                  <a:moveTo>
                    <a:pt x="160698" y="71412"/>
                  </a:moveTo>
                  <a:lnTo>
                    <a:pt x="156641" y="71412"/>
                  </a:lnTo>
                  <a:lnTo>
                    <a:pt x="158021" y="72059"/>
                  </a:lnTo>
                  <a:lnTo>
                    <a:pt x="159994" y="74498"/>
                  </a:lnTo>
                  <a:lnTo>
                    <a:pt x="160475" y="75984"/>
                  </a:lnTo>
                  <a:lnTo>
                    <a:pt x="160594" y="76695"/>
                  </a:lnTo>
                  <a:lnTo>
                    <a:pt x="160718" y="78562"/>
                  </a:lnTo>
                  <a:lnTo>
                    <a:pt x="163245" y="78562"/>
                  </a:lnTo>
                  <a:lnTo>
                    <a:pt x="163245" y="75984"/>
                  </a:lnTo>
                  <a:lnTo>
                    <a:pt x="162521" y="73609"/>
                  </a:lnTo>
                  <a:lnTo>
                    <a:pt x="160698" y="71412"/>
                  </a:lnTo>
                  <a:close/>
                </a:path>
                <a:path w="685800" h="210185">
                  <a:moveTo>
                    <a:pt x="159689" y="59956"/>
                  </a:moveTo>
                  <a:lnTo>
                    <a:pt x="156616" y="59956"/>
                  </a:lnTo>
                  <a:lnTo>
                    <a:pt x="152387" y="66992"/>
                  </a:lnTo>
                  <a:lnTo>
                    <a:pt x="154254" y="66992"/>
                  </a:lnTo>
                  <a:lnTo>
                    <a:pt x="159689" y="59956"/>
                  </a:lnTo>
                  <a:close/>
                </a:path>
                <a:path w="685800" h="210185">
                  <a:moveTo>
                    <a:pt x="173456" y="69837"/>
                  </a:moveTo>
                  <a:lnTo>
                    <a:pt x="171056" y="69837"/>
                  </a:lnTo>
                  <a:lnTo>
                    <a:pt x="171056" y="90335"/>
                  </a:lnTo>
                  <a:lnTo>
                    <a:pt x="173659" y="90335"/>
                  </a:lnTo>
                  <a:lnTo>
                    <a:pt x="173659" y="77076"/>
                  </a:lnTo>
                  <a:lnTo>
                    <a:pt x="174155" y="75272"/>
                  </a:lnTo>
                  <a:lnTo>
                    <a:pt x="175062" y="74066"/>
                  </a:lnTo>
                  <a:lnTo>
                    <a:pt x="173456" y="74066"/>
                  </a:lnTo>
                  <a:lnTo>
                    <a:pt x="173456" y="69837"/>
                  </a:lnTo>
                  <a:close/>
                </a:path>
                <a:path w="685800" h="210185">
                  <a:moveTo>
                    <a:pt x="180657" y="69557"/>
                  </a:moveTo>
                  <a:lnTo>
                    <a:pt x="177604" y="69557"/>
                  </a:lnTo>
                  <a:lnTo>
                    <a:pt x="176784" y="69837"/>
                  </a:lnTo>
                  <a:lnTo>
                    <a:pt x="174739" y="71450"/>
                  </a:lnTo>
                  <a:lnTo>
                    <a:pt x="173942" y="72656"/>
                  </a:lnTo>
                  <a:lnTo>
                    <a:pt x="173456" y="74066"/>
                  </a:lnTo>
                  <a:lnTo>
                    <a:pt x="175062" y="74066"/>
                  </a:lnTo>
                  <a:lnTo>
                    <a:pt x="176123" y="72656"/>
                  </a:lnTo>
                  <a:lnTo>
                    <a:pt x="177064" y="72199"/>
                  </a:lnTo>
                  <a:lnTo>
                    <a:pt x="180657" y="72199"/>
                  </a:lnTo>
                  <a:lnTo>
                    <a:pt x="180657" y="69557"/>
                  </a:lnTo>
                  <a:close/>
                </a:path>
                <a:path w="685800" h="210185">
                  <a:moveTo>
                    <a:pt x="200341" y="71577"/>
                  </a:moveTo>
                  <a:lnTo>
                    <a:pt x="195973" y="71577"/>
                  </a:lnTo>
                  <a:lnTo>
                    <a:pt x="197154" y="72059"/>
                  </a:lnTo>
                  <a:lnTo>
                    <a:pt x="198869" y="74002"/>
                  </a:lnTo>
                  <a:lnTo>
                    <a:pt x="199301" y="75336"/>
                  </a:lnTo>
                  <a:lnTo>
                    <a:pt x="199250" y="77736"/>
                  </a:lnTo>
                  <a:lnTo>
                    <a:pt x="193268" y="77736"/>
                  </a:lnTo>
                  <a:lnTo>
                    <a:pt x="190677" y="78358"/>
                  </a:lnTo>
                  <a:lnTo>
                    <a:pt x="187020" y="80797"/>
                  </a:lnTo>
                  <a:lnTo>
                    <a:pt x="186105" y="82499"/>
                  </a:lnTo>
                  <a:lnTo>
                    <a:pt x="186224" y="86779"/>
                  </a:lnTo>
                  <a:lnTo>
                    <a:pt x="186783" y="88150"/>
                  </a:lnTo>
                  <a:lnTo>
                    <a:pt x="186940" y="88150"/>
                  </a:lnTo>
                  <a:lnTo>
                    <a:pt x="189077" y="90068"/>
                  </a:lnTo>
                  <a:lnTo>
                    <a:pt x="190665" y="90614"/>
                  </a:lnTo>
                  <a:lnTo>
                    <a:pt x="194132" y="90614"/>
                  </a:lnTo>
                  <a:lnTo>
                    <a:pt x="195249" y="90335"/>
                  </a:lnTo>
                  <a:lnTo>
                    <a:pt x="195844" y="90068"/>
                  </a:lnTo>
                  <a:lnTo>
                    <a:pt x="197777" y="89001"/>
                  </a:lnTo>
                  <a:lnTo>
                    <a:pt x="198278" y="88506"/>
                  </a:lnTo>
                  <a:lnTo>
                    <a:pt x="191731" y="88506"/>
                  </a:lnTo>
                  <a:lnTo>
                    <a:pt x="190728" y="88150"/>
                  </a:lnTo>
                  <a:lnTo>
                    <a:pt x="189309" y="86779"/>
                  </a:lnTo>
                  <a:lnTo>
                    <a:pt x="189129" y="86486"/>
                  </a:lnTo>
                  <a:lnTo>
                    <a:pt x="188823" y="85712"/>
                  </a:lnTo>
                  <a:lnTo>
                    <a:pt x="188823" y="83032"/>
                  </a:lnTo>
                  <a:lnTo>
                    <a:pt x="189471" y="81876"/>
                  </a:lnTo>
                  <a:lnTo>
                    <a:pt x="192074" y="80263"/>
                  </a:lnTo>
                  <a:lnTo>
                    <a:pt x="193941" y="79857"/>
                  </a:lnTo>
                  <a:lnTo>
                    <a:pt x="201828" y="79857"/>
                  </a:lnTo>
                  <a:lnTo>
                    <a:pt x="201828" y="74548"/>
                  </a:lnTo>
                  <a:lnTo>
                    <a:pt x="201277" y="72720"/>
                  </a:lnTo>
                  <a:lnTo>
                    <a:pt x="201231" y="72567"/>
                  </a:lnTo>
                  <a:lnTo>
                    <a:pt x="200466" y="71716"/>
                  </a:lnTo>
                  <a:lnTo>
                    <a:pt x="200341" y="71577"/>
                  </a:lnTo>
                  <a:close/>
                </a:path>
                <a:path w="685800" h="210185">
                  <a:moveTo>
                    <a:pt x="201828" y="86779"/>
                  </a:moveTo>
                  <a:lnTo>
                    <a:pt x="199517" y="86779"/>
                  </a:lnTo>
                  <a:lnTo>
                    <a:pt x="199517" y="90335"/>
                  </a:lnTo>
                  <a:lnTo>
                    <a:pt x="201828" y="90335"/>
                  </a:lnTo>
                  <a:lnTo>
                    <a:pt x="201828" y="86779"/>
                  </a:lnTo>
                  <a:close/>
                </a:path>
                <a:path w="685800" h="210185">
                  <a:moveTo>
                    <a:pt x="201828" y="79857"/>
                  </a:moveTo>
                  <a:lnTo>
                    <a:pt x="199250" y="79857"/>
                  </a:lnTo>
                  <a:lnTo>
                    <a:pt x="199250" y="83832"/>
                  </a:lnTo>
                  <a:lnTo>
                    <a:pt x="198678" y="85483"/>
                  </a:lnTo>
                  <a:lnTo>
                    <a:pt x="196179" y="88150"/>
                  </a:lnTo>
                  <a:lnTo>
                    <a:pt x="195789" y="88150"/>
                  </a:lnTo>
                  <a:lnTo>
                    <a:pt x="194881" y="88506"/>
                  </a:lnTo>
                  <a:lnTo>
                    <a:pt x="198278" y="88506"/>
                  </a:lnTo>
                  <a:lnTo>
                    <a:pt x="198639" y="88150"/>
                  </a:lnTo>
                  <a:lnTo>
                    <a:pt x="199517" y="86779"/>
                  </a:lnTo>
                  <a:lnTo>
                    <a:pt x="201828" y="86779"/>
                  </a:lnTo>
                  <a:lnTo>
                    <a:pt x="201828" y="79857"/>
                  </a:lnTo>
                  <a:close/>
                </a:path>
                <a:path w="685800" h="210185">
                  <a:moveTo>
                    <a:pt x="197443" y="69405"/>
                  </a:moveTo>
                  <a:lnTo>
                    <a:pt x="192684" y="69405"/>
                  </a:lnTo>
                  <a:lnTo>
                    <a:pt x="190533" y="69938"/>
                  </a:lnTo>
                  <a:lnTo>
                    <a:pt x="189572" y="70294"/>
                  </a:lnTo>
                  <a:lnTo>
                    <a:pt x="188544" y="70789"/>
                  </a:lnTo>
                  <a:lnTo>
                    <a:pt x="188544" y="73317"/>
                  </a:lnTo>
                  <a:lnTo>
                    <a:pt x="189509" y="72720"/>
                  </a:lnTo>
                  <a:lnTo>
                    <a:pt x="190461" y="72288"/>
                  </a:lnTo>
                  <a:lnTo>
                    <a:pt x="192405" y="71716"/>
                  </a:lnTo>
                  <a:lnTo>
                    <a:pt x="193421" y="71577"/>
                  </a:lnTo>
                  <a:lnTo>
                    <a:pt x="200341" y="71577"/>
                  </a:lnTo>
                  <a:lnTo>
                    <a:pt x="198869" y="69938"/>
                  </a:lnTo>
                  <a:lnTo>
                    <a:pt x="197443" y="69405"/>
                  </a:lnTo>
                  <a:close/>
                </a:path>
                <a:path w="685800" h="210185">
                  <a:moveTo>
                    <a:pt x="216077" y="71843"/>
                  </a:moveTo>
                  <a:lnTo>
                    <a:pt x="213474" y="71843"/>
                  </a:lnTo>
                  <a:lnTo>
                    <a:pt x="213495" y="86715"/>
                  </a:lnTo>
                  <a:lnTo>
                    <a:pt x="213937" y="88353"/>
                  </a:lnTo>
                  <a:lnTo>
                    <a:pt x="215450" y="90233"/>
                  </a:lnTo>
                  <a:lnTo>
                    <a:pt x="221132" y="90233"/>
                  </a:lnTo>
                  <a:lnTo>
                    <a:pt x="221132" y="88353"/>
                  </a:lnTo>
                  <a:lnTo>
                    <a:pt x="217419" y="88353"/>
                  </a:lnTo>
                  <a:lnTo>
                    <a:pt x="216306" y="86715"/>
                  </a:lnTo>
                  <a:lnTo>
                    <a:pt x="216077" y="85559"/>
                  </a:lnTo>
                  <a:lnTo>
                    <a:pt x="216077" y="71843"/>
                  </a:lnTo>
                  <a:close/>
                </a:path>
                <a:path w="685800" h="210185">
                  <a:moveTo>
                    <a:pt x="220891" y="69722"/>
                  </a:moveTo>
                  <a:lnTo>
                    <a:pt x="209245" y="69722"/>
                  </a:lnTo>
                  <a:lnTo>
                    <a:pt x="209245" y="71843"/>
                  </a:lnTo>
                  <a:lnTo>
                    <a:pt x="220891" y="71843"/>
                  </a:lnTo>
                  <a:lnTo>
                    <a:pt x="220891" y="69722"/>
                  </a:lnTo>
                  <a:close/>
                </a:path>
                <a:path w="685800" h="210185">
                  <a:moveTo>
                    <a:pt x="216077" y="63588"/>
                  </a:moveTo>
                  <a:lnTo>
                    <a:pt x="213474" y="64503"/>
                  </a:lnTo>
                  <a:lnTo>
                    <a:pt x="213474" y="69722"/>
                  </a:lnTo>
                  <a:lnTo>
                    <a:pt x="216077" y="69722"/>
                  </a:lnTo>
                  <a:lnTo>
                    <a:pt x="216077" y="63588"/>
                  </a:lnTo>
                  <a:close/>
                </a:path>
                <a:path w="685800" h="210185">
                  <a:moveTo>
                    <a:pt x="231368" y="69722"/>
                  </a:moveTo>
                  <a:lnTo>
                    <a:pt x="228765" y="69722"/>
                  </a:lnTo>
                  <a:lnTo>
                    <a:pt x="228765" y="90335"/>
                  </a:lnTo>
                  <a:lnTo>
                    <a:pt x="231368" y="90335"/>
                  </a:lnTo>
                  <a:lnTo>
                    <a:pt x="231368" y="69722"/>
                  </a:lnTo>
                  <a:close/>
                </a:path>
                <a:path w="685800" h="210185">
                  <a:moveTo>
                    <a:pt x="231533" y="60083"/>
                  </a:moveTo>
                  <a:lnTo>
                    <a:pt x="228561" y="60083"/>
                  </a:lnTo>
                  <a:lnTo>
                    <a:pt x="228561" y="63436"/>
                  </a:lnTo>
                  <a:lnTo>
                    <a:pt x="231533" y="63436"/>
                  </a:lnTo>
                  <a:lnTo>
                    <a:pt x="231533" y="60083"/>
                  </a:lnTo>
                  <a:close/>
                </a:path>
                <a:path w="685800" h="210185">
                  <a:moveTo>
                    <a:pt x="252450" y="69278"/>
                  </a:moveTo>
                  <a:lnTo>
                    <a:pt x="246621" y="69278"/>
                  </a:lnTo>
                  <a:lnTo>
                    <a:pt x="244297" y="70243"/>
                  </a:lnTo>
                  <a:lnTo>
                    <a:pt x="240830" y="74117"/>
                  </a:lnTo>
                  <a:lnTo>
                    <a:pt x="239966" y="76733"/>
                  </a:lnTo>
                  <a:lnTo>
                    <a:pt x="239966" y="83324"/>
                  </a:lnTo>
                  <a:lnTo>
                    <a:pt x="240842" y="85953"/>
                  </a:lnTo>
                  <a:lnTo>
                    <a:pt x="244309" y="89852"/>
                  </a:lnTo>
                  <a:lnTo>
                    <a:pt x="246634" y="90830"/>
                  </a:lnTo>
                  <a:lnTo>
                    <a:pt x="252437" y="90830"/>
                  </a:lnTo>
                  <a:lnTo>
                    <a:pt x="254749" y="89852"/>
                  </a:lnTo>
                  <a:lnTo>
                    <a:pt x="255946" y="88506"/>
                  </a:lnTo>
                  <a:lnTo>
                    <a:pt x="247523" y="88506"/>
                  </a:lnTo>
                  <a:lnTo>
                    <a:pt x="245884" y="87731"/>
                  </a:lnTo>
                  <a:lnTo>
                    <a:pt x="243413" y="84632"/>
                  </a:lnTo>
                  <a:lnTo>
                    <a:pt x="242775" y="82575"/>
                  </a:lnTo>
                  <a:lnTo>
                    <a:pt x="242760" y="77419"/>
                  </a:lnTo>
                  <a:lnTo>
                    <a:pt x="243370" y="75361"/>
                  </a:lnTo>
                  <a:lnTo>
                    <a:pt x="245872" y="72237"/>
                  </a:lnTo>
                  <a:lnTo>
                    <a:pt x="247510" y="71450"/>
                  </a:lnTo>
                  <a:lnTo>
                    <a:pt x="255847" y="71450"/>
                  </a:lnTo>
                  <a:lnTo>
                    <a:pt x="254774" y="70243"/>
                  </a:lnTo>
                  <a:lnTo>
                    <a:pt x="252450" y="69278"/>
                  </a:lnTo>
                  <a:close/>
                </a:path>
                <a:path w="685800" h="210185">
                  <a:moveTo>
                    <a:pt x="255847" y="71450"/>
                  </a:moveTo>
                  <a:lnTo>
                    <a:pt x="251599" y="71450"/>
                  </a:lnTo>
                  <a:lnTo>
                    <a:pt x="253273" y="72237"/>
                  </a:lnTo>
                  <a:lnTo>
                    <a:pt x="255754" y="75361"/>
                  </a:lnTo>
                  <a:lnTo>
                    <a:pt x="256349" y="77419"/>
                  </a:lnTo>
                  <a:lnTo>
                    <a:pt x="256349" y="82575"/>
                  </a:lnTo>
                  <a:lnTo>
                    <a:pt x="255739" y="84632"/>
                  </a:lnTo>
                  <a:lnTo>
                    <a:pt x="253263" y="87731"/>
                  </a:lnTo>
                  <a:lnTo>
                    <a:pt x="251599" y="88506"/>
                  </a:lnTo>
                  <a:lnTo>
                    <a:pt x="255946" y="88506"/>
                  </a:lnTo>
                  <a:lnTo>
                    <a:pt x="258216" y="85953"/>
                  </a:lnTo>
                  <a:lnTo>
                    <a:pt x="259080" y="83324"/>
                  </a:lnTo>
                  <a:lnTo>
                    <a:pt x="259080" y="76733"/>
                  </a:lnTo>
                  <a:lnTo>
                    <a:pt x="258220" y="74117"/>
                  </a:lnTo>
                  <a:lnTo>
                    <a:pt x="255847" y="71450"/>
                  </a:lnTo>
                  <a:close/>
                </a:path>
                <a:path w="685800" h="210185">
                  <a:moveTo>
                    <a:pt x="270344" y="69722"/>
                  </a:moveTo>
                  <a:lnTo>
                    <a:pt x="267944" y="69722"/>
                  </a:lnTo>
                  <a:lnTo>
                    <a:pt x="267944" y="90335"/>
                  </a:lnTo>
                  <a:lnTo>
                    <a:pt x="270548" y="90335"/>
                  </a:lnTo>
                  <a:lnTo>
                    <a:pt x="270548" y="77101"/>
                  </a:lnTo>
                  <a:lnTo>
                    <a:pt x="271094" y="75145"/>
                  </a:lnTo>
                  <a:lnTo>
                    <a:pt x="272261" y="73621"/>
                  </a:lnTo>
                  <a:lnTo>
                    <a:pt x="270344" y="73621"/>
                  </a:lnTo>
                  <a:lnTo>
                    <a:pt x="270344" y="69722"/>
                  </a:lnTo>
                  <a:close/>
                </a:path>
                <a:path w="685800" h="210185">
                  <a:moveTo>
                    <a:pt x="282593" y="71615"/>
                  </a:moveTo>
                  <a:lnTo>
                    <a:pt x="278345" y="71615"/>
                  </a:lnTo>
                  <a:lnTo>
                    <a:pt x="279603" y="72161"/>
                  </a:lnTo>
                  <a:lnTo>
                    <a:pt x="281203" y="74345"/>
                  </a:lnTo>
                  <a:lnTo>
                    <a:pt x="281609" y="76047"/>
                  </a:lnTo>
                  <a:lnTo>
                    <a:pt x="281609" y="90335"/>
                  </a:lnTo>
                  <a:lnTo>
                    <a:pt x="284213" y="90335"/>
                  </a:lnTo>
                  <a:lnTo>
                    <a:pt x="284213" y="74993"/>
                  </a:lnTo>
                  <a:lnTo>
                    <a:pt x="283629" y="72897"/>
                  </a:lnTo>
                  <a:lnTo>
                    <a:pt x="282593" y="71615"/>
                  </a:lnTo>
                  <a:close/>
                </a:path>
                <a:path w="685800" h="210185">
                  <a:moveTo>
                    <a:pt x="279603" y="69278"/>
                  </a:moveTo>
                  <a:lnTo>
                    <a:pt x="275780" y="69278"/>
                  </a:lnTo>
                  <a:lnTo>
                    <a:pt x="274050" y="69722"/>
                  </a:lnTo>
                  <a:lnTo>
                    <a:pt x="274252" y="69722"/>
                  </a:lnTo>
                  <a:lnTo>
                    <a:pt x="272059" y="71081"/>
                  </a:lnTo>
                  <a:lnTo>
                    <a:pt x="271106" y="72161"/>
                  </a:lnTo>
                  <a:lnTo>
                    <a:pt x="270344" y="73621"/>
                  </a:lnTo>
                  <a:lnTo>
                    <a:pt x="272261" y="73621"/>
                  </a:lnTo>
                  <a:lnTo>
                    <a:pt x="273253" y="72326"/>
                  </a:lnTo>
                  <a:lnTo>
                    <a:pt x="274739" y="71615"/>
                  </a:lnTo>
                  <a:lnTo>
                    <a:pt x="282593" y="71615"/>
                  </a:lnTo>
                  <a:lnTo>
                    <a:pt x="281292" y="70002"/>
                  </a:lnTo>
                  <a:lnTo>
                    <a:pt x="279603" y="69278"/>
                  </a:lnTo>
                  <a:close/>
                </a:path>
                <a:path w="685800" h="210185">
                  <a:moveTo>
                    <a:pt x="316381" y="90169"/>
                  </a:moveTo>
                  <a:lnTo>
                    <a:pt x="308914" y="90169"/>
                  </a:lnTo>
                  <a:lnTo>
                    <a:pt x="311239" y="90576"/>
                  </a:lnTo>
                  <a:lnTo>
                    <a:pt x="314998" y="90576"/>
                  </a:lnTo>
                  <a:lnTo>
                    <a:pt x="316381" y="90169"/>
                  </a:lnTo>
                  <a:close/>
                </a:path>
                <a:path w="685800" h="210185">
                  <a:moveTo>
                    <a:pt x="307289" y="87134"/>
                  </a:moveTo>
                  <a:lnTo>
                    <a:pt x="307289" y="89585"/>
                  </a:lnTo>
                  <a:lnTo>
                    <a:pt x="308682" y="90169"/>
                  </a:lnTo>
                  <a:lnTo>
                    <a:pt x="316654" y="90169"/>
                  </a:lnTo>
                  <a:lnTo>
                    <a:pt x="318847" y="88430"/>
                  </a:lnTo>
                  <a:lnTo>
                    <a:pt x="311222" y="88430"/>
                  </a:lnTo>
                  <a:lnTo>
                    <a:pt x="309041" y="87896"/>
                  </a:lnTo>
                  <a:lnTo>
                    <a:pt x="308165" y="87566"/>
                  </a:lnTo>
                  <a:lnTo>
                    <a:pt x="307289" y="87134"/>
                  </a:lnTo>
                  <a:close/>
                </a:path>
                <a:path w="685800" h="210185">
                  <a:moveTo>
                    <a:pt x="317639" y="69761"/>
                  </a:moveTo>
                  <a:lnTo>
                    <a:pt x="311151" y="69761"/>
                  </a:lnTo>
                  <a:lnTo>
                    <a:pt x="310515" y="69951"/>
                  </a:lnTo>
                  <a:lnTo>
                    <a:pt x="308038" y="71856"/>
                  </a:lnTo>
                  <a:lnTo>
                    <a:pt x="307416" y="73075"/>
                  </a:lnTo>
                  <a:lnTo>
                    <a:pt x="307438" y="75793"/>
                  </a:lnTo>
                  <a:lnTo>
                    <a:pt x="307771" y="76720"/>
                  </a:lnTo>
                  <a:lnTo>
                    <a:pt x="309194" y="78346"/>
                  </a:lnTo>
                  <a:lnTo>
                    <a:pt x="310603" y="79260"/>
                  </a:lnTo>
                  <a:lnTo>
                    <a:pt x="314820" y="81267"/>
                  </a:lnTo>
                  <a:lnTo>
                    <a:pt x="316141" y="82067"/>
                  </a:lnTo>
                  <a:lnTo>
                    <a:pt x="317249" y="83375"/>
                  </a:lnTo>
                  <a:lnTo>
                    <a:pt x="317474" y="83997"/>
                  </a:lnTo>
                  <a:lnTo>
                    <a:pt x="317474" y="85915"/>
                  </a:lnTo>
                  <a:lnTo>
                    <a:pt x="317017" y="86766"/>
                  </a:lnTo>
                  <a:lnTo>
                    <a:pt x="315201" y="88099"/>
                  </a:lnTo>
                  <a:lnTo>
                    <a:pt x="314020" y="88430"/>
                  </a:lnTo>
                  <a:lnTo>
                    <a:pt x="318847" y="88430"/>
                  </a:lnTo>
                  <a:lnTo>
                    <a:pt x="319519" y="87896"/>
                  </a:lnTo>
                  <a:lnTo>
                    <a:pt x="320205" y="86461"/>
                  </a:lnTo>
                  <a:lnTo>
                    <a:pt x="320205" y="83375"/>
                  </a:lnTo>
                  <a:lnTo>
                    <a:pt x="311429" y="77025"/>
                  </a:lnTo>
                  <a:lnTo>
                    <a:pt x="310095" y="75793"/>
                  </a:lnTo>
                  <a:lnTo>
                    <a:pt x="310095" y="73672"/>
                  </a:lnTo>
                  <a:lnTo>
                    <a:pt x="310426" y="73075"/>
                  </a:lnTo>
                  <a:lnTo>
                    <a:pt x="310996" y="72605"/>
                  </a:lnTo>
                  <a:lnTo>
                    <a:pt x="312064" y="71856"/>
                  </a:lnTo>
                  <a:lnTo>
                    <a:pt x="312783" y="71666"/>
                  </a:lnTo>
                  <a:lnTo>
                    <a:pt x="319214" y="71666"/>
                  </a:lnTo>
                  <a:lnTo>
                    <a:pt x="319214" y="70180"/>
                  </a:lnTo>
                  <a:lnTo>
                    <a:pt x="318492" y="69951"/>
                  </a:lnTo>
                  <a:lnTo>
                    <a:pt x="317639" y="69761"/>
                  </a:lnTo>
                  <a:close/>
                </a:path>
                <a:path w="685800" h="210185">
                  <a:moveTo>
                    <a:pt x="319214" y="71666"/>
                  </a:moveTo>
                  <a:lnTo>
                    <a:pt x="316052" y="71666"/>
                  </a:lnTo>
                  <a:lnTo>
                    <a:pt x="317665" y="72008"/>
                  </a:lnTo>
                  <a:lnTo>
                    <a:pt x="318452" y="72275"/>
                  </a:lnTo>
                  <a:lnTo>
                    <a:pt x="319214" y="72605"/>
                  </a:lnTo>
                  <a:lnTo>
                    <a:pt x="319214" y="71666"/>
                  </a:lnTo>
                  <a:close/>
                </a:path>
                <a:path w="685800" h="210185">
                  <a:moveTo>
                    <a:pt x="330568" y="69722"/>
                  </a:moveTo>
                  <a:lnTo>
                    <a:pt x="328002" y="69722"/>
                  </a:lnTo>
                  <a:lnTo>
                    <a:pt x="328002" y="84912"/>
                  </a:lnTo>
                  <a:lnTo>
                    <a:pt x="328574" y="87033"/>
                  </a:lnTo>
                  <a:lnTo>
                    <a:pt x="330873" y="89903"/>
                  </a:lnTo>
                  <a:lnTo>
                    <a:pt x="332562" y="90614"/>
                  </a:lnTo>
                  <a:lnTo>
                    <a:pt x="336384" y="90614"/>
                  </a:lnTo>
                  <a:lnTo>
                    <a:pt x="337472" y="90335"/>
                  </a:lnTo>
                  <a:lnTo>
                    <a:pt x="337646" y="90335"/>
                  </a:lnTo>
                  <a:lnTo>
                    <a:pt x="340106" y="88811"/>
                  </a:lnTo>
                  <a:lnTo>
                    <a:pt x="340582" y="88264"/>
                  </a:lnTo>
                  <a:lnTo>
                    <a:pt x="333819" y="88264"/>
                  </a:lnTo>
                  <a:lnTo>
                    <a:pt x="332562" y="87718"/>
                  </a:lnTo>
                  <a:lnTo>
                    <a:pt x="330962" y="85534"/>
                  </a:lnTo>
                  <a:lnTo>
                    <a:pt x="330568" y="83832"/>
                  </a:lnTo>
                  <a:lnTo>
                    <a:pt x="330568" y="69722"/>
                  </a:lnTo>
                  <a:close/>
                </a:path>
                <a:path w="685800" h="210185">
                  <a:moveTo>
                    <a:pt x="344220" y="86271"/>
                  </a:moveTo>
                  <a:lnTo>
                    <a:pt x="341820" y="86271"/>
                  </a:lnTo>
                  <a:lnTo>
                    <a:pt x="341820" y="90335"/>
                  </a:lnTo>
                  <a:lnTo>
                    <a:pt x="344220" y="90335"/>
                  </a:lnTo>
                  <a:lnTo>
                    <a:pt x="344220" y="86271"/>
                  </a:lnTo>
                  <a:close/>
                </a:path>
                <a:path w="685800" h="210185">
                  <a:moveTo>
                    <a:pt x="344220" y="69722"/>
                  </a:moveTo>
                  <a:lnTo>
                    <a:pt x="341591" y="69722"/>
                  </a:lnTo>
                  <a:lnTo>
                    <a:pt x="341591" y="82346"/>
                  </a:lnTo>
                  <a:lnTo>
                    <a:pt x="341071" y="84518"/>
                  </a:lnTo>
                  <a:lnTo>
                    <a:pt x="338988" y="87515"/>
                  </a:lnTo>
                  <a:lnTo>
                    <a:pt x="337477" y="88264"/>
                  </a:lnTo>
                  <a:lnTo>
                    <a:pt x="340582" y="88264"/>
                  </a:lnTo>
                  <a:lnTo>
                    <a:pt x="341058" y="87718"/>
                  </a:lnTo>
                  <a:lnTo>
                    <a:pt x="341820" y="86271"/>
                  </a:lnTo>
                  <a:lnTo>
                    <a:pt x="344220" y="86271"/>
                  </a:lnTo>
                  <a:lnTo>
                    <a:pt x="344220" y="69722"/>
                  </a:lnTo>
                  <a:close/>
                </a:path>
                <a:path w="685800" h="210185">
                  <a:moveTo>
                    <a:pt x="357124" y="69722"/>
                  </a:moveTo>
                  <a:lnTo>
                    <a:pt x="354520" y="69722"/>
                  </a:lnTo>
                  <a:lnTo>
                    <a:pt x="354520" y="90335"/>
                  </a:lnTo>
                  <a:lnTo>
                    <a:pt x="357124" y="90335"/>
                  </a:lnTo>
                  <a:lnTo>
                    <a:pt x="357124" y="69722"/>
                  </a:lnTo>
                  <a:close/>
                </a:path>
                <a:path w="685800" h="210185">
                  <a:moveTo>
                    <a:pt x="357289" y="60083"/>
                  </a:moveTo>
                  <a:lnTo>
                    <a:pt x="354317" y="60083"/>
                  </a:lnTo>
                  <a:lnTo>
                    <a:pt x="354317" y="63436"/>
                  </a:lnTo>
                  <a:lnTo>
                    <a:pt x="357289" y="63436"/>
                  </a:lnTo>
                  <a:lnTo>
                    <a:pt x="357289" y="60083"/>
                  </a:lnTo>
                  <a:close/>
                </a:path>
                <a:path w="685800" h="210185">
                  <a:moveTo>
                    <a:pt x="374700" y="90169"/>
                  </a:moveTo>
                  <a:lnTo>
                    <a:pt x="367233" y="90169"/>
                  </a:lnTo>
                  <a:lnTo>
                    <a:pt x="369557" y="90576"/>
                  </a:lnTo>
                  <a:lnTo>
                    <a:pt x="373316" y="90576"/>
                  </a:lnTo>
                  <a:lnTo>
                    <a:pt x="374700" y="90169"/>
                  </a:lnTo>
                  <a:close/>
                </a:path>
                <a:path w="685800" h="210185">
                  <a:moveTo>
                    <a:pt x="365607" y="87134"/>
                  </a:moveTo>
                  <a:lnTo>
                    <a:pt x="365607" y="89585"/>
                  </a:lnTo>
                  <a:lnTo>
                    <a:pt x="367000" y="90169"/>
                  </a:lnTo>
                  <a:lnTo>
                    <a:pt x="374972" y="90169"/>
                  </a:lnTo>
                  <a:lnTo>
                    <a:pt x="377165" y="88430"/>
                  </a:lnTo>
                  <a:lnTo>
                    <a:pt x="369540" y="88430"/>
                  </a:lnTo>
                  <a:lnTo>
                    <a:pt x="367360" y="87896"/>
                  </a:lnTo>
                  <a:lnTo>
                    <a:pt x="366483" y="87566"/>
                  </a:lnTo>
                  <a:lnTo>
                    <a:pt x="365607" y="87134"/>
                  </a:lnTo>
                  <a:close/>
                </a:path>
                <a:path w="685800" h="210185">
                  <a:moveTo>
                    <a:pt x="375958" y="69761"/>
                  </a:moveTo>
                  <a:lnTo>
                    <a:pt x="369462" y="69761"/>
                  </a:lnTo>
                  <a:lnTo>
                    <a:pt x="368820" y="69951"/>
                  </a:lnTo>
                  <a:lnTo>
                    <a:pt x="366344" y="71856"/>
                  </a:lnTo>
                  <a:lnTo>
                    <a:pt x="365721" y="73075"/>
                  </a:lnTo>
                  <a:lnTo>
                    <a:pt x="365744" y="75793"/>
                  </a:lnTo>
                  <a:lnTo>
                    <a:pt x="366077" y="76720"/>
                  </a:lnTo>
                  <a:lnTo>
                    <a:pt x="367512" y="78346"/>
                  </a:lnTo>
                  <a:lnTo>
                    <a:pt x="368922" y="79260"/>
                  </a:lnTo>
                  <a:lnTo>
                    <a:pt x="373138" y="81267"/>
                  </a:lnTo>
                  <a:lnTo>
                    <a:pt x="374459" y="82067"/>
                  </a:lnTo>
                  <a:lnTo>
                    <a:pt x="375567" y="83375"/>
                  </a:lnTo>
                  <a:lnTo>
                    <a:pt x="375793" y="83997"/>
                  </a:lnTo>
                  <a:lnTo>
                    <a:pt x="375793" y="85915"/>
                  </a:lnTo>
                  <a:lnTo>
                    <a:pt x="375335" y="86766"/>
                  </a:lnTo>
                  <a:lnTo>
                    <a:pt x="373519" y="88099"/>
                  </a:lnTo>
                  <a:lnTo>
                    <a:pt x="372325" y="88430"/>
                  </a:lnTo>
                  <a:lnTo>
                    <a:pt x="377165" y="88430"/>
                  </a:lnTo>
                  <a:lnTo>
                    <a:pt x="377837" y="87896"/>
                  </a:lnTo>
                  <a:lnTo>
                    <a:pt x="378523" y="86461"/>
                  </a:lnTo>
                  <a:lnTo>
                    <a:pt x="378523" y="83375"/>
                  </a:lnTo>
                  <a:lnTo>
                    <a:pt x="369747" y="77025"/>
                  </a:lnTo>
                  <a:lnTo>
                    <a:pt x="368414" y="75793"/>
                  </a:lnTo>
                  <a:lnTo>
                    <a:pt x="368414" y="73672"/>
                  </a:lnTo>
                  <a:lnTo>
                    <a:pt x="368744" y="73075"/>
                  </a:lnTo>
                  <a:lnTo>
                    <a:pt x="369314" y="72605"/>
                  </a:lnTo>
                  <a:lnTo>
                    <a:pt x="370382" y="71856"/>
                  </a:lnTo>
                  <a:lnTo>
                    <a:pt x="371092" y="71666"/>
                  </a:lnTo>
                  <a:lnTo>
                    <a:pt x="377532" y="71666"/>
                  </a:lnTo>
                  <a:lnTo>
                    <a:pt x="377532" y="70180"/>
                  </a:lnTo>
                  <a:lnTo>
                    <a:pt x="376798" y="69951"/>
                  </a:lnTo>
                  <a:lnTo>
                    <a:pt x="375958" y="69761"/>
                  </a:lnTo>
                  <a:close/>
                </a:path>
                <a:path w="685800" h="210185">
                  <a:moveTo>
                    <a:pt x="377532" y="71666"/>
                  </a:moveTo>
                  <a:lnTo>
                    <a:pt x="374370" y="71666"/>
                  </a:lnTo>
                  <a:lnTo>
                    <a:pt x="375970" y="72008"/>
                  </a:lnTo>
                  <a:lnTo>
                    <a:pt x="376758" y="72275"/>
                  </a:lnTo>
                  <a:lnTo>
                    <a:pt x="377532" y="72605"/>
                  </a:lnTo>
                  <a:lnTo>
                    <a:pt x="377532" y="71666"/>
                  </a:lnTo>
                  <a:close/>
                </a:path>
                <a:path w="685800" h="210185">
                  <a:moveTo>
                    <a:pt x="394067" y="90169"/>
                  </a:moveTo>
                  <a:lnTo>
                    <a:pt x="386600" y="90169"/>
                  </a:lnTo>
                  <a:lnTo>
                    <a:pt x="388925" y="90576"/>
                  </a:lnTo>
                  <a:lnTo>
                    <a:pt x="392684" y="90576"/>
                  </a:lnTo>
                  <a:lnTo>
                    <a:pt x="394067" y="90169"/>
                  </a:lnTo>
                  <a:close/>
                </a:path>
                <a:path w="685800" h="210185">
                  <a:moveTo>
                    <a:pt x="384975" y="87134"/>
                  </a:moveTo>
                  <a:lnTo>
                    <a:pt x="384975" y="89585"/>
                  </a:lnTo>
                  <a:lnTo>
                    <a:pt x="386368" y="90169"/>
                  </a:lnTo>
                  <a:lnTo>
                    <a:pt x="394340" y="90169"/>
                  </a:lnTo>
                  <a:lnTo>
                    <a:pt x="396532" y="88430"/>
                  </a:lnTo>
                  <a:lnTo>
                    <a:pt x="388908" y="88430"/>
                  </a:lnTo>
                  <a:lnTo>
                    <a:pt x="386727" y="87896"/>
                  </a:lnTo>
                  <a:lnTo>
                    <a:pt x="385851" y="87566"/>
                  </a:lnTo>
                  <a:lnTo>
                    <a:pt x="384975" y="87134"/>
                  </a:lnTo>
                  <a:close/>
                </a:path>
                <a:path w="685800" h="210185">
                  <a:moveTo>
                    <a:pt x="395325" y="69761"/>
                  </a:moveTo>
                  <a:lnTo>
                    <a:pt x="388837" y="69761"/>
                  </a:lnTo>
                  <a:lnTo>
                    <a:pt x="388200" y="69951"/>
                  </a:lnTo>
                  <a:lnTo>
                    <a:pt x="385711" y="71856"/>
                  </a:lnTo>
                  <a:lnTo>
                    <a:pt x="385102" y="73075"/>
                  </a:lnTo>
                  <a:lnTo>
                    <a:pt x="385124" y="75793"/>
                  </a:lnTo>
                  <a:lnTo>
                    <a:pt x="385457" y="76720"/>
                  </a:lnTo>
                  <a:lnTo>
                    <a:pt x="386880" y="78346"/>
                  </a:lnTo>
                  <a:lnTo>
                    <a:pt x="388289" y="79260"/>
                  </a:lnTo>
                  <a:lnTo>
                    <a:pt x="392506" y="81267"/>
                  </a:lnTo>
                  <a:lnTo>
                    <a:pt x="393827" y="82067"/>
                  </a:lnTo>
                  <a:lnTo>
                    <a:pt x="394935" y="83375"/>
                  </a:lnTo>
                  <a:lnTo>
                    <a:pt x="395160" y="83997"/>
                  </a:lnTo>
                  <a:lnTo>
                    <a:pt x="395160" y="85915"/>
                  </a:lnTo>
                  <a:lnTo>
                    <a:pt x="394703" y="86766"/>
                  </a:lnTo>
                  <a:lnTo>
                    <a:pt x="392887" y="88099"/>
                  </a:lnTo>
                  <a:lnTo>
                    <a:pt x="391706" y="88430"/>
                  </a:lnTo>
                  <a:lnTo>
                    <a:pt x="396532" y="88430"/>
                  </a:lnTo>
                  <a:lnTo>
                    <a:pt x="397205" y="87896"/>
                  </a:lnTo>
                  <a:lnTo>
                    <a:pt x="397891" y="86461"/>
                  </a:lnTo>
                  <a:lnTo>
                    <a:pt x="397891" y="83375"/>
                  </a:lnTo>
                  <a:lnTo>
                    <a:pt x="389115" y="77025"/>
                  </a:lnTo>
                  <a:lnTo>
                    <a:pt x="387781" y="75793"/>
                  </a:lnTo>
                  <a:lnTo>
                    <a:pt x="387781" y="73672"/>
                  </a:lnTo>
                  <a:lnTo>
                    <a:pt x="388112" y="73075"/>
                  </a:lnTo>
                  <a:lnTo>
                    <a:pt x="388682" y="72605"/>
                  </a:lnTo>
                  <a:lnTo>
                    <a:pt x="389750" y="71856"/>
                  </a:lnTo>
                  <a:lnTo>
                    <a:pt x="390460" y="71666"/>
                  </a:lnTo>
                  <a:lnTo>
                    <a:pt x="396900" y="71666"/>
                  </a:lnTo>
                  <a:lnTo>
                    <a:pt x="396900" y="70180"/>
                  </a:lnTo>
                  <a:lnTo>
                    <a:pt x="396166" y="69951"/>
                  </a:lnTo>
                  <a:lnTo>
                    <a:pt x="395325" y="69761"/>
                  </a:lnTo>
                  <a:close/>
                </a:path>
                <a:path w="685800" h="210185">
                  <a:moveTo>
                    <a:pt x="396900" y="71666"/>
                  </a:moveTo>
                  <a:lnTo>
                    <a:pt x="393738" y="71666"/>
                  </a:lnTo>
                  <a:lnTo>
                    <a:pt x="395338" y="72008"/>
                  </a:lnTo>
                  <a:lnTo>
                    <a:pt x="396125" y="72275"/>
                  </a:lnTo>
                  <a:lnTo>
                    <a:pt x="396900" y="72605"/>
                  </a:lnTo>
                  <a:lnTo>
                    <a:pt x="396900" y="71666"/>
                  </a:lnTo>
                  <a:close/>
                </a:path>
                <a:path w="685800" h="210185">
                  <a:moveTo>
                    <a:pt x="415988" y="69227"/>
                  </a:moveTo>
                  <a:lnTo>
                    <a:pt x="410832" y="69227"/>
                  </a:lnTo>
                  <a:lnTo>
                    <a:pt x="408647" y="70205"/>
                  </a:lnTo>
                  <a:lnTo>
                    <a:pt x="405307" y="74117"/>
                  </a:lnTo>
                  <a:lnTo>
                    <a:pt x="404572" y="76377"/>
                  </a:lnTo>
                  <a:lnTo>
                    <a:pt x="404469" y="83337"/>
                  </a:lnTo>
                  <a:lnTo>
                    <a:pt x="405333" y="86017"/>
                  </a:lnTo>
                  <a:lnTo>
                    <a:pt x="408774" y="89877"/>
                  </a:lnTo>
                  <a:lnTo>
                    <a:pt x="411162" y="90830"/>
                  </a:lnTo>
                  <a:lnTo>
                    <a:pt x="415766" y="90830"/>
                  </a:lnTo>
                  <a:lnTo>
                    <a:pt x="417195" y="90525"/>
                  </a:lnTo>
                  <a:lnTo>
                    <a:pt x="418160" y="90347"/>
                  </a:lnTo>
                  <a:lnTo>
                    <a:pt x="419087" y="90055"/>
                  </a:lnTo>
                  <a:lnTo>
                    <a:pt x="419989" y="89661"/>
                  </a:lnTo>
                  <a:lnTo>
                    <a:pt x="419989" y="88595"/>
                  </a:lnTo>
                  <a:lnTo>
                    <a:pt x="412115" y="88595"/>
                  </a:lnTo>
                  <a:lnTo>
                    <a:pt x="410508" y="87972"/>
                  </a:lnTo>
                  <a:lnTo>
                    <a:pt x="406996" y="80492"/>
                  </a:lnTo>
                  <a:lnTo>
                    <a:pt x="421563" y="80492"/>
                  </a:lnTo>
                  <a:lnTo>
                    <a:pt x="421563" y="78562"/>
                  </a:lnTo>
                  <a:lnTo>
                    <a:pt x="407073" y="78562"/>
                  </a:lnTo>
                  <a:lnTo>
                    <a:pt x="407246" y="76695"/>
                  </a:lnTo>
                  <a:lnTo>
                    <a:pt x="407276" y="76377"/>
                  </a:lnTo>
                  <a:lnTo>
                    <a:pt x="407936" y="74637"/>
                  </a:lnTo>
                  <a:lnTo>
                    <a:pt x="410171" y="72059"/>
                  </a:lnTo>
                  <a:lnTo>
                    <a:pt x="411568" y="71412"/>
                  </a:lnTo>
                  <a:lnTo>
                    <a:pt x="419024" y="71412"/>
                  </a:lnTo>
                  <a:lnTo>
                    <a:pt x="418028" y="70205"/>
                  </a:lnTo>
                  <a:lnTo>
                    <a:pt x="418171" y="70205"/>
                  </a:lnTo>
                  <a:lnTo>
                    <a:pt x="415988" y="69227"/>
                  </a:lnTo>
                  <a:close/>
                </a:path>
                <a:path w="685800" h="210185">
                  <a:moveTo>
                    <a:pt x="419989" y="87096"/>
                  </a:moveTo>
                  <a:lnTo>
                    <a:pt x="419061" y="87591"/>
                  </a:lnTo>
                  <a:lnTo>
                    <a:pt x="418122" y="87972"/>
                  </a:lnTo>
                  <a:lnTo>
                    <a:pt x="416280" y="88468"/>
                  </a:lnTo>
                  <a:lnTo>
                    <a:pt x="415366" y="88595"/>
                  </a:lnTo>
                  <a:lnTo>
                    <a:pt x="419989" y="88595"/>
                  </a:lnTo>
                  <a:lnTo>
                    <a:pt x="419989" y="87096"/>
                  </a:lnTo>
                  <a:close/>
                </a:path>
                <a:path w="685800" h="210185">
                  <a:moveTo>
                    <a:pt x="419024" y="71412"/>
                  </a:moveTo>
                  <a:lnTo>
                    <a:pt x="414959" y="71412"/>
                  </a:lnTo>
                  <a:lnTo>
                    <a:pt x="416339" y="72059"/>
                  </a:lnTo>
                  <a:lnTo>
                    <a:pt x="418312" y="74498"/>
                  </a:lnTo>
                  <a:lnTo>
                    <a:pt x="418804" y="75984"/>
                  </a:lnTo>
                  <a:lnTo>
                    <a:pt x="418923" y="76695"/>
                  </a:lnTo>
                  <a:lnTo>
                    <a:pt x="419036" y="78562"/>
                  </a:lnTo>
                  <a:lnTo>
                    <a:pt x="421563" y="78562"/>
                  </a:lnTo>
                  <a:lnTo>
                    <a:pt x="421563" y="75984"/>
                  </a:lnTo>
                  <a:lnTo>
                    <a:pt x="420839" y="73609"/>
                  </a:lnTo>
                  <a:lnTo>
                    <a:pt x="419024" y="71412"/>
                  </a:lnTo>
                  <a:close/>
                </a:path>
                <a:path w="685800" h="210185">
                  <a:moveTo>
                    <a:pt x="762" y="26860"/>
                  </a:moveTo>
                  <a:lnTo>
                    <a:pt x="644" y="27965"/>
                  </a:lnTo>
                  <a:lnTo>
                    <a:pt x="564" y="28714"/>
                  </a:lnTo>
                  <a:lnTo>
                    <a:pt x="444" y="29844"/>
                  </a:lnTo>
                  <a:lnTo>
                    <a:pt x="1473" y="30276"/>
                  </a:lnTo>
                  <a:lnTo>
                    <a:pt x="2552" y="30606"/>
                  </a:lnTo>
                  <a:lnTo>
                    <a:pt x="5330" y="31165"/>
                  </a:lnTo>
                  <a:lnTo>
                    <a:pt x="9728" y="31165"/>
                  </a:lnTo>
                  <a:lnTo>
                    <a:pt x="11938" y="30416"/>
                  </a:lnTo>
                  <a:lnTo>
                    <a:pt x="13880" y="28714"/>
                  </a:lnTo>
                  <a:lnTo>
                    <a:pt x="6083" y="28714"/>
                  </a:lnTo>
                  <a:lnTo>
                    <a:pt x="5092" y="28562"/>
                  </a:lnTo>
                  <a:lnTo>
                    <a:pt x="3035" y="27965"/>
                  </a:lnTo>
                  <a:lnTo>
                    <a:pt x="1943" y="27495"/>
                  </a:lnTo>
                  <a:lnTo>
                    <a:pt x="762" y="26860"/>
                  </a:lnTo>
                  <a:close/>
                </a:path>
                <a:path w="685800" h="210185">
                  <a:moveTo>
                    <a:pt x="11226" y="2095"/>
                  </a:moveTo>
                  <a:lnTo>
                    <a:pt x="6317" y="2095"/>
                  </a:lnTo>
                  <a:lnTo>
                    <a:pt x="4323" y="2666"/>
                  </a:lnTo>
                  <a:lnTo>
                    <a:pt x="1193" y="5105"/>
                  </a:lnTo>
                  <a:lnTo>
                    <a:pt x="406" y="6819"/>
                  </a:lnTo>
                  <a:lnTo>
                    <a:pt x="458" y="10642"/>
                  </a:lnTo>
                  <a:lnTo>
                    <a:pt x="800" y="11722"/>
                  </a:lnTo>
                  <a:lnTo>
                    <a:pt x="2400" y="13855"/>
                  </a:lnTo>
                  <a:lnTo>
                    <a:pt x="4064" y="15125"/>
                  </a:lnTo>
                  <a:lnTo>
                    <a:pt x="11493" y="19430"/>
                  </a:lnTo>
                  <a:lnTo>
                    <a:pt x="13309" y="21437"/>
                  </a:lnTo>
                  <a:lnTo>
                    <a:pt x="13309" y="24993"/>
                  </a:lnTo>
                  <a:lnTo>
                    <a:pt x="12738" y="26288"/>
                  </a:lnTo>
                  <a:lnTo>
                    <a:pt x="10452" y="28232"/>
                  </a:lnTo>
                  <a:lnTo>
                    <a:pt x="8928" y="28714"/>
                  </a:lnTo>
                  <a:lnTo>
                    <a:pt x="13880" y="28714"/>
                  </a:lnTo>
                  <a:lnTo>
                    <a:pt x="15272" y="27495"/>
                  </a:lnTo>
                  <a:lnTo>
                    <a:pt x="15579" y="26860"/>
                  </a:lnTo>
                  <a:lnTo>
                    <a:pt x="16167" y="25526"/>
                  </a:lnTo>
                  <a:lnTo>
                    <a:pt x="16113" y="21437"/>
                  </a:lnTo>
                  <a:lnTo>
                    <a:pt x="15773" y="20319"/>
                  </a:lnTo>
                  <a:lnTo>
                    <a:pt x="14211" y="18199"/>
                  </a:lnTo>
                  <a:lnTo>
                    <a:pt x="12522" y="16903"/>
                  </a:lnTo>
                  <a:lnTo>
                    <a:pt x="5003" y="12585"/>
                  </a:lnTo>
                  <a:lnTo>
                    <a:pt x="3124" y="10642"/>
                  </a:lnTo>
                  <a:lnTo>
                    <a:pt x="3124" y="7505"/>
                  </a:lnTo>
                  <a:lnTo>
                    <a:pt x="3683" y="6413"/>
                  </a:lnTo>
                  <a:lnTo>
                    <a:pt x="5905" y="4825"/>
                  </a:lnTo>
                  <a:lnTo>
                    <a:pt x="7010" y="4533"/>
                  </a:lnTo>
                  <a:lnTo>
                    <a:pt x="14709" y="4533"/>
                  </a:lnTo>
                  <a:lnTo>
                    <a:pt x="14935" y="2997"/>
                  </a:lnTo>
                  <a:lnTo>
                    <a:pt x="13957" y="2666"/>
                  </a:lnTo>
                  <a:lnTo>
                    <a:pt x="13030" y="2425"/>
                  </a:lnTo>
                  <a:lnTo>
                    <a:pt x="11226" y="2095"/>
                  </a:lnTo>
                  <a:close/>
                </a:path>
                <a:path w="685800" h="210185">
                  <a:moveTo>
                    <a:pt x="14709" y="4533"/>
                  </a:moveTo>
                  <a:lnTo>
                    <a:pt x="11214" y="4533"/>
                  </a:lnTo>
                  <a:lnTo>
                    <a:pt x="12915" y="4952"/>
                  </a:lnTo>
                  <a:lnTo>
                    <a:pt x="13741" y="5257"/>
                  </a:lnTo>
                  <a:lnTo>
                    <a:pt x="14541" y="5676"/>
                  </a:lnTo>
                  <a:lnTo>
                    <a:pt x="14666" y="4825"/>
                  </a:lnTo>
                  <a:lnTo>
                    <a:pt x="14709" y="4533"/>
                  </a:lnTo>
                  <a:close/>
                </a:path>
                <a:path w="685800" h="210185">
                  <a:moveTo>
                    <a:pt x="35407" y="10248"/>
                  </a:moveTo>
                  <a:lnTo>
                    <a:pt x="30429" y="10248"/>
                  </a:lnTo>
                  <a:lnTo>
                    <a:pt x="28092" y="11150"/>
                  </a:lnTo>
                  <a:lnTo>
                    <a:pt x="24231" y="14998"/>
                  </a:lnTo>
                  <a:lnTo>
                    <a:pt x="23266" y="17513"/>
                  </a:lnTo>
                  <a:lnTo>
                    <a:pt x="23266" y="23825"/>
                  </a:lnTo>
                  <a:lnTo>
                    <a:pt x="24180" y="26390"/>
                  </a:lnTo>
                  <a:lnTo>
                    <a:pt x="27857" y="30251"/>
                  </a:lnTo>
                  <a:lnTo>
                    <a:pt x="30251" y="31203"/>
                  </a:lnTo>
                  <a:lnTo>
                    <a:pt x="34571" y="31203"/>
                  </a:lnTo>
                  <a:lnTo>
                    <a:pt x="36868" y="30810"/>
                  </a:lnTo>
                  <a:lnTo>
                    <a:pt x="37731" y="30581"/>
                  </a:lnTo>
                  <a:lnTo>
                    <a:pt x="38544" y="30251"/>
                  </a:lnTo>
                  <a:lnTo>
                    <a:pt x="38409" y="28816"/>
                  </a:lnTo>
                  <a:lnTo>
                    <a:pt x="31165" y="28816"/>
                  </a:lnTo>
                  <a:lnTo>
                    <a:pt x="29375" y="28079"/>
                  </a:lnTo>
                  <a:lnTo>
                    <a:pt x="26720" y="25145"/>
                  </a:lnTo>
                  <a:lnTo>
                    <a:pt x="26060" y="23164"/>
                  </a:lnTo>
                  <a:lnTo>
                    <a:pt x="26060" y="18237"/>
                  </a:lnTo>
                  <a:lnTo>
                    <a:pt x="26758" y="16281"/>
                  </a:lnTo>
                  <a:lnTo>
                    <a:pt x="29565" y="13258"/>
                  </a:lnTo>
                  <a:lnTo>
                    <a:pt x="31155" y="12598"/>
                  </a:lnTo>
                  <a:lnTo>
                    <a:pt x="38341" y="12598"/>
                  </a:lnTo>
                  <a:lnTo>
                    <a:pt x="38468" y="10972"/>
                  </a:lnTo>
                  <a:lnTo>
                    <a:pt x="37731" y="10706"/>
                  </a:lnTo>
                  <a:lnTo>
                    <a:pt x="36969" y="10502"/>
                  </a:lnTo>
                  <a:lnTo>
                    <a:pt x="36816" y="10502"/>
                  </a:lnTo>
                  <a:lnTo>
                    <a:pt x="35407" y="10248"/>
                  </a:lnTo>
                  <a:close/>
                </a:path>
                <a:path w="685800" h="210185">
                  <a:moveTo>
                    <a:pt x="38303" y="27685"/>
                  </a:moveTo>
                  <a:lnTo>
                    <a:pt x="37402" y="28079"/>
                  </a:lnTo>
                  <a:lnTo>
                    <a:pt x="36614" y="28346"/>
                  </a:lnTo>
                  <a:lnTo>
                    <a:pt x="34609" y="28816"/>
                  </a:lnTo>
                  <a:lnTo>
                    <a:pt x="38409" y="28816"/>
                  </a:lnTo>
                  <a:lnTo>
                    <a:pt x="38303" y="27685"/>
                  </a:lnTo>
                  <a:close/>
                </a:path>
                <a:path w="685800" h="210185">
                  <a:moveTo>
                    <a:pt x="38341" y="12598"/>
                  </a:moveTo>
                  <a:lnTo>
                    <a:pt x="35331" y="12598"/>
                  </a:lnTo>
                  <a:lnTo>
                    <a:pt x="36868" y="12941"/>
                  </a:lnTo>
                  <a:lnTo>
                    <a:pt x="37664" y="13258"/>
                  </a:lnTo>
                  <a:lnTo>
                    <a:pt x="38265" y="13576"/>
                  </a:lnTo>
                  <a:lnTo>
                    <a:pt x="38341" y="12598"/>
                  </a:lnTo>
                  <a:close/>
                </a:path>
                <a:path w="685800" h="210185">
                  <a:moveTo>
                    <a:pt x="48806" y="126"/>
                  </a:moveTo>
                  <a:lnTo>
                    <a:pt x="46202" y="126"/>
                  </a:lnTo>
                  <a:lnTo>
                    <a:pt x="46202" y="30962"/>
                  </a:lnTo>
                  <a:lnTo>
                    <a:pt x="48806" y="30962"/>
                  </a:lnTo>
                  <a:lnTo>
                    <a:pt x="48806" y="17729"/>
                  </a:lnTo>
                  <a:lnTo>
                    <a:pt x="49352" y="15773"/>
                  </a:lnTo>
                  <a:lnTo>
                    <a:pt x="50773" y="13906"/>
                  </a:lnTo>
                  <a:lnTo>
                    <a:pt x="48806" y="13906"/>
                  </a:lnTo>
                  <a:lnTo>
                    <a:pt x="48806" y="126"/>
                  </a:lnTo>
                  <a:close/>
                </a:path>
                <a:path w="685800" h="210185">
                  <a:moveTo>
                    <a:pt x="60831" y="12242"/>
                  </a:moveTo>
                  <a:lnTo>
                    <a:pt x="56603" y="12242"/>
                  </a:lnTo>
                  <a:lnTo>
                    <a:pt x="57848" y="12788"/>
                  </a:lnTo>
                  <a:lnTo>
                    <a:pt x="59461" y="14973"/>
                  </a:lnTo>
                  <a:lnTo>
                    <a:pt x="59867" y="16675"/>
                  </a:lnTo>
                  <a:lnTo>
                    <a:pt x="59867" y="30962"/>
                  </a:lnTo>
                  <a:lnTo>
                    <a:pt x="62471" y="30962"/>
                  </a:lnTo>
                  <a:lnTo>
                    <a:pt x="62471" y="15620"/>
                  </a:lnTo>
                  <a:lnTo>
                    <a:pt x="61993" y="13906"/>
                  </a:lnTo>
                  <a:lnTo>
                    <a:pt x="61887" y="13525"/>
                  </a:lnTo>
                  <a:lnTo>
                    <a:pt x="60831" y="12242"/>
                  </a:lnTo>
                  <a:close/>
                </a:path>
                <a:path w="685800" h="210185">
                  <a:moveTo>
                    <a:pt x="57861" y="9905"/>
                  </a:moveTo>
                  <a:lnTo>
                    <a:pt x="54102" y="9905"/>
                  </a:lnTo>
                  <a:lnTo>
                    <a:pt x="52755" y="10236"/>
                  </a:lnTo>
                  <a:lnTo>
                    <a:pt x="50469" y="11569"/>
                  </a:lnTo>
                  <a:lnTo>
                    <a:pt x="49530" y="12572"/>
                  </a:lnTo>
                  <a:lnTo>
                    <a:pt x="48806" y="13906"/>
                  </a:lnTo>
                  <a:lnTo>
                    <a:pt x="50773" y="13906"/>
                  </a:lnTo>
                  <a:lnTo>
                    <a:pt x="51498" y="12953"/>
                  </a:lnTo>
                  <a:lnTo>
                    <a:pt x="52984" y="12242"/>
                  </a:lnTo>
                  <a:lnTo>
                    <a:pt x="60831" y="12242"/>
                  </a:lnTo>
                  <a:lnTo>
                    <a:pt x="59550" y="10629"/>
                  </a:lnTo>
                  <a:lnTo>
                    <a:pt x="57861" y="9905"/>
                  </a:lnTo>
                  <a:close/>
                </a:path>
                <a:path w="685800" h="210185">
                  <a:moveTo>
                    <a:pt x="72123" y="10350"/>
                  </a:moveTo>
                  <a:lnTo>
                    <a:pt x="69227" y="10350"/>
                  </a:lnTo>
                  <a:lnTo>
                    <a:pt x="75793" y="30962"/>
                  </a:lnTo>
                  <a:lnTo>
                    <a:pt x="78790" y="30962"/>
                  </a:lnTo>
                  <a:lnTo>
                    <a:pt x="79447" y="28879"/>
                  </a:lnTo>
                  <a:lnTo>
                    <a:pt x="77381" y="28879"/>
                  </a:lnTo>
                  <a:lnTo>
                    <a:pt x="77264" y="28308"/>
                  </a:lnTo>
                  <a:lnTo>
                    <a:pt x="77173" y="27863"/>
                  </a:lnTo>
                  <a:lnTo>
                    <a:pt x="77109" y="27647"/>
                  </a:lnTo>
                  <a:lnTo>
                    <a:pt x="77026" y="27304"/>
                  </a:lnTo>
                  <a:lnTo>
                    <a:pt x="76943" y="26936"/>
                  </a:lnTo>
                  <a:lnTo>
                    <a:pt x="72123" y="10350"/>
                  </a:lnTo>
                  <a:close/>
                </a:path>
                <a:path w="685800" h="210185">
                  <a:moveTo>
                    <a:pt x="86861" y="12064"/>
                  </a:moveTo>
                  <a:lnTo>
                    <a:pt x="84493" y="12064"/>
                  </a:lnTo>
                  <a:lnTo>
                    <a:pt x="84594" y="12788"/>
                  </a:lnTo>
                  <a:lnTo>
                    <a:pt x="84696" y="13322"/>
                  </a:lnTo>
                  <a:lnTo>
                    <a:pt x="90335" y="30962"/>
                  </a:lnTo>
                  <a:lnTo>
                    <a:pt x="93281" y="30962"/>
                  </a:lnTo>
                  <a:lnTo>
                    <a:pt x="93979" y="28879"/>
                  </a:lnTo>
                  <a:lnTo>
                    <a:pt x="91948" y="28879"/>
                  </a:lnTo>
                  <a:lnTo>
                    <a:pt x="91837" y="28308"/>
                  </a:lnTo>
                  <a:lnTo>
                    <a:pt x="91749" y="27863"/>
                  </a:lnTo>
                  <a:lnTo>
                    <a:pt x="91627" y="27304"/>
                  </a:lnTo>
                  <a:lnTo>
                    <a:pt x="91541" y="26936"/>
                  </a:lnTo>
                  <a:lnTo>
                    <a:pt x="86861" y="12064"/>
                  </a:lnTo>
                  <a:close/>
                </a:path>
                <a:path w="685800" h="210185">
                  <a:moveTo>
                    <a:pt x="86321" y="10350"/>
                  </a:moveTo>
                  <a:lnTo>
                    <a:pt x="83019" y="10350"/>
                  </a:lnTo>
                  <a:lnTo>
                    <a:pt x="77824" y="26936"/>
                  </a:lnTo>
                  <a:lnTo>
                    <a:pt x="77714" y="27304"/>
                  </a:lnTo>
                  <a:lnTo>
                    <a:pt x="77631" y="27647"/>
                  </a:lnTo>
                  <a:lnTo>
                    <a:pt x="77578" y="27863"/>
                  </a:lnTo>
                  <a:lnTo>
                    <a:pt x="77470" y="28308"/>
                  </a:lnTo>
                  <a:lnTo>
                    <a:pt x="77381" y="28879"/>
                  </a:lnTo>
                  <a:lnTo>
                    <a:pt x="79447" y="28879"/>
                  </a:lnTo>
                  <a:lnTo>
                    <a:pt x="84243" y="13665"/>
                  </a:lnTo>
                  <a:lnTo>
                    <a:pt x="84366" y="12979"/>
                  </a:lnTo>
                  <a:lnTo>
                    <a:pt x="84493" y="12064"/>
                  </a:lnTo>
                  <a:lnTo>
                    <a:pt x="86861" y="12064"/>
                  </a:lnTo>
                  <a:lnTo>
                    <a:pt x="86321" y="10350"/>
                  </a:lnTo>
                  <a:close/>
                </a:path>
                <a:path w="685800" h="210185">
                  <a:moveTo>
                    <a:pt x="100190" y="10350"/>
                  </a:moveTo>
                  <a:lnTo>
                    <a:pt x="97624" y="10350"/>
                  </a:lnTo>
                  <a:lnTo>
                    <a:pt x="92237" y="26936"/>
                  </a:lnTo>
                  <a:lnTo>
                    <a:pt x="92163" y="27304"/>
                  </a:lnTo>
                  <a:lnTo>
                    <a:pt x="92062" y="27863"/>
                  </a:lnTo>
                  <a:lnTo>
                    <a:pt x="91948" y="28879"/>
                  </a:lnTo>
                  <a:lnTo>
                    <a:pt x="93979" y="28879"/>
                  </a:lnTo>
                  <a:lnTo>
                    <a:pt x="100190" y="10350"/>
                  </a:lnTo>
                  <a:close/>
                </a:path>
                <a:path w="685800" h="210185">
                  <a:moveTo>
                    <a:pt x="116801" y="9867"/>
                  </a:moveTo>
                  <a:lnTo>
                    <a:pt x="111645" y="9867"/>
                  </a:lnTo>
                  <a:lnTo>
                    <a:pt x="109448" y="10833"/>
                  </a:lnTo>
                  <a:lnTo>
                    <a:pt x="106108" y="14744"/>
                  </a:lnTo>
                  <a:lnTo>
                    <a:pt x="105506" y="16624"/>
                  </a:lnTo>
                  <a:lnTo>
                    <a:pt x="105384" y="17005"/>
                  </a:lnTo>
                  <a:lnTo>
                    <a:pt x="105283" y="23964"/>
                  </a:lnTo>
                  <a:lnTo>
                    <a:pt x="106133" y="26644"/>
                  </a:lnTo>
                  <a:lnTo>
                    <a:pt x="109588" y="30505"/>
                  </a:lnTo>
                  <a:lnTo>
                    <a:pt x="111975" y="31470"/>
                  </a:lnTo>
                  <a:lnTo>
                    <a:pt x="116564" y="31470"/>
                  </a:lnTo>
                  <a:lnTo>
                    <a:pt x="118960" y="30975"/>
                  </a:lnTo>
                  <a:lnTo>
                    <a:pt x="119888" y="30683"/>
                  </a:lnTo>
                  <a:lnTo>
                    <a:pt x="120802" y="30289"/>
                  </a:lnTo>
                  <a:lnTo>
                    <a:pt x="120802" y="29222"/>
                  </a:lnTo>
                  <a:lnTo>
                    <a:pt x="112928" y="29222"/>
                  </a:lnTo>
                  <a:lnTo>
                    <a:pt x="111321" y="28600"/>
                  </a:lnTo>
                  <a:lnTo>
                    <a:pt x="107797" y="21120"/>
                  </a:lnTo>
                  <a:lnTo>
                    <a:pt x="122377" y="21120"/>
                  </a:lnTo>
                  <a:lnTo>
                    <a:pt x="122377" y="19202"/>
                  </a:lnTo>
                  <a:lnTo>
                    <a:pt x="107886" y="19202"/>
                  </a:lnTo>
                  <a:lnTo>
                    <a:pt x="108060" y="17322"/>
                  </a:lnTo>
                  <a:lnTo>
                    <a:pt x="108089" y="17005"/>
                  </a:lnTo>
                  <a:lnTo>
                    <a:pt x="108750" y="15265"/>
                  </a:lnTo>
                  <a:lnTo>
                    <a:pt x="110985" y="12687"/>
                  </a:lnTo>
                  <a:lnTo>
                    <a:pt x="112382" y="12039"/>
                  </a:lnTo>
                  <a:lnTo>
                    <a:pt x="119825" y="12039"/>
                  </a:lnTo>
                  <a:lnTo>
                    <a:pt x="118828" y="10833"/>
                  </a:lnTo>
                  <a:lnTo>
                    <a:pt x="118973" y="10833"/>
                  </a:lnTo>
                  <a:lnTo>
                    <a:pt x="116801" y="9867"/>
                  </a:lnTo>
                  <a:close/>
                </a:path>
                <a:path w="685800" h="210185">
                  <a:moveTo>
                    <a:pt x="120802" y="27724"/>
                  </a:moveTo>
                  <a:lnTo>
                    <a:pt x="119862" y="28219"/>
                  </a:lnTo>
                  <a:lnTo>
                    <a:pt x="118935" y="28600"/>
                  </a:lnTo>
                  <a:lnTo>
                    <a:pt x="116621" y="29222"/>
                  </a:lnTo>
                  <a:lnTo>
                    <a:pt x="120802" y="29222"/>
                  </a:lnTo>
                  <a:lnTo>
                    <a:pt x="120802" y="27724"/>
                  </a:lnTo>
                  <a:close/>
                </a:path>
                <a:path w="685800" h="210185">
                  <a:moveTo>
                    <a:pt x="119825" y="12039"/>
                  </a:moveTo>
                  <a:lnTo>
                    <a:pt x="115773" y="12039"/>
                  </a:lnTo>
                  <a:lnTo>
                    <a:pt x="117152" y="12687"/>
                  </a:lnTo>
                  <a:lnTo>
                    <a:pt x="119126" y="15125"/>
                  </a:lnTo>
                  <a:lnTo>
                    <a:pt x="119611" y="16624"/>
                  </a:lnTo>
                  <a:lnTo>
                    <a:pt x="119725" y="17322"/>
                  </a:lnTo>
                  <a:lnTo>
                    <a:pt x="119849" y="19202"/>
                  </a:lnTo>
                  <a:lnTo>
                    <a:pt x="122377" y="19202"/>
                  </a:lnTo>
                  <a:lnTo>
                    <a:pt x="122377" y="16624"/>
                  </a:lnTo>
                  <a:lnTo>
                    <a:pt x="121640" y="14236"/>
                  </a:lnTo>
                  <a:lnTo>
                    <a:pt x="119825" y="12039"/>
                  </a:lnTo>
                  <a:close/>
                </a:path>
                <a:path w="685800" h="210185">
                  <a:moveTo>
                    <a:pt x="132232" y="10350"/>
                  </a:moveTo>
                  <a:lnTo>
                    <a:pt x="129616" y="10350"/>
                  </a:lnTo>
                  <a:lnTo>
                    <a:pt x="129616" y="30962"/>
                  </a:lnTo>
                  <a:lnTo>
                    <a:pt x="132232" y="30962"/>
                  </a:lnTo>
                  <a:lnTo>
                    <a:pt x="132232" y="10350"/>
                  </a:lnTo>
                  <a:close/>
                </a:path>
                <a:path w="685800" h="210185">
                  <a:moveTo>
                    <a:pt x="132384" y="711"/>
                  </a:moveTo>
                  <a:lnTo>
                    <a:pt x="129413" y="711"/>
                  </a:lnTo>
                  <a:lnTo>
                    <a:pt x="129413" y="4063"/>
                  </a:lnTo>
                  <a:lnTo>
                    <a:pt x="132384" y="4063"/>
                  </a:lnTo>
                  <a:lnTo>
                    <a:pt x="132384" y="711"/>
                  </a:lnTo>
                  <a:close/>
                </a:path>
                <a:path w="685800" h="210185">
                  <a:moveTo>
                    <a:pt x="155384" y="10350"/>
                  </a:moveTo>
                  <a:lnTo>
                    <a:pt x="140589" y="10350"/>
                  </a:lnTo>
                  <a:lnTo>
                    <a:pt x="140589" y="12712"/>
                  </a:lnTo>
                  <a:lnTo>
                    <a:pt x="152251" y="12712"/>
                  </a:lnTo>
                  <a:lnTo>
                    <a:pt x="140017" y="28752"/>
                  </a:lnTo>
                  <a:lnTo>
                    <a:pt x="140017" y="30962"/>
                  </a:lnTo>
                  <a:lnTo>
                    <a:pt x="155384" y="30962"/>
                  </a:lnTo>
                  <a:lnTo>
                    <a:pt x="155384" y="28752"/>
                  </a:lnTo>
                  <a:lnTo>
                    <a:pt x="142989" y="28752"/>
                  </a:lnTo>
                  <a:lnTo>
                    <a:pt x="155384" y="12712"/>
                  </a:lnTo>
                  <a:lnTo>
                    <a:pt x="155384" y="10350"/>
                  </a:lnTo>
                  <a:close/>
                </a:path>
                <a:path w="685800" h="210185">
                  <a:moveTo>
                    <a:pt x="173786" y="9867"/>
                  </a:moveTo>
                  <a:lnTo>
                    <a:pt x="168630" y="9867"/>
                  </a:lnTo>
                  <a:lnTo>
                    <a:pt x="166446" y="10833"/>
                  </a:lnTo>
                  <a:lnTo>
                    <a:pt x="163093" y="14744"/>
                  </a:lnTo>
                  <a:lnTo>
                    <a:pt x="162491" y="16624"/>
                  </a:lnTo>
                  <a:lnTo>
                    <a:pt x="162369" y="17005"/>
                  </a:lnTo>
                  <a:lnTo>
                    <a:pt x="162267" y="23964"/>
                  </a:lnTo>
                  <a:lnTo>
                    <a:pt x="163131" y="26644"/>
                  </a:lnTo>
                  <a:lnTo>
                    <a:pt x="166573" y="30505"/>
                  </a:lnTo>
                  <a:lnTo>
                    <a:pt x="168960" y="31470"/>
                  </a:lnTo>
                  <a:lnTo>
                    <a:pt x="173545" y="31470"/>
                  </a:lnTo>
                  <a:lnTo>
                    <a:pt x="175958" y="30975"/>
                  </a:lnTo>
                  <a:lnTo>
                    <a:pt x="176885" y="30683"/>
                  </a:lnTo>
                  <a:lnTo>
                    <a:pt x="177787" y="30289"/>
                  </a:lnTo>
                  <a:lnTo>
                    <a:pt x="177787" y="29222"/>
                  </a:lnTo>
                  <a:lnTo>
                    <a:pt x="169913" y="29222"/>
                  </a:lnTo>
                  <a:lnTo>
                    <a:pt x="168306" y="28600"/>
                  </a:lnTo>
                  <a:lnTo>
                    <a:pt x="167830" y="28219"/>
                  </a:lnTo>
                  <a:lnTo>
                    <a:pt x="165557" y="25742"/>
                  </a:lnTo>
                  <a:lnTo>
                    <a:pt x="164949" y="23964"/>
                  </a:lnTo>
                  <a:lnTo>
                    <a:pt x="164871" y="23736"/>
                  </a:lnTo>
                  <a:lnTo>
                    <a:pt x="164795" y="21120"/>
                  </a:lnTo>
                  <a:lnTo>
                    <a:pt x="179362" y="21120"/>
                  </a:lnTo>
                  <a:lnTo>
                    <a:pt x="179362" y="19202"/>
                  </a:lnTo>
                  <a:lnTo>
                    <a:pt x="164871" y="19202"/>
                  </a:lnTo>
                  <a:lnTo>
                    <a:pt x="165045" y="17322"/>
                  </a:lnTo>
                  <a:lnTo>
                    <a:pt x="165074" y="17005"/>
                  </a:lnTo>
                  <a:lnTo>
                    <a:pt x="165735" y="15265"/>
                  </a:lnTo>
                  <a:lnTo>
                    <a:pt x="167970" y="12687"/>
                  </a:lnTo>
                  <a:lnTo>
                    <a:pt x="169367" y="12039"/>
                  </a:lnTo>
                  <a:lnTo>
                    <a:pt x="176823" y="12039"/>
                  </a:lnTo>
                  <a:lnTo>
                    <a:pt x="175826" y="10833"/>
                  </a:lnTo>
                  <a:lnTo>
                    <a:pt x="175972" y="10833"/>
                  </a:lnTo>
                  <a:lnTo>
                    <a:pt x="173786" y="9867"/>
                  </a:lnTo>
                  <a:close/>
                </a:path>
                <a:path w="685800" h="210185">
                  <a:moveTo>
                    <a:pt x="177787" y="27724"/>
                  </a:moveTo>
                  <a:lnTo>
                    <a:pt x="176860" y="28219"/>
                  </a:lnTo>
                  <a:lnTo>
                    <a:pt x="175920" y="28600"/>
                  </a:lnTo>
                  <a:lnTo>
                    <a:pt x="173606" y="29222"/>
                  </a:lnTo>
                  <a:lnTo>
                    <a:pt x="177787" y="29222"/>
                  </a:lnTo>
                  <a:lnTo>
                    <a:pt x="177787" y="27724"/>
                  </a:lnTo>
                  <a:close/>
                </a:path>
                <a:path w="685800" h="210185">
                  <a:moveTo>
                    <a:pt x="176823" y="12039"/>
                  </a:moveTo>
                  <a:lnTo>
                    <a:pt x="172758" y="12039"/>
                  </a:lnTo>
                  <a:lnTo>
                    <a:pt x="174137" y="12687"/>
                  </a:lnTo>
                  <a:lnTo>
                    <a:pt x="176110" y="15125"/>
                  </a:lnTo>
                  <a:lnTo>
                    <a:pt x="176596" y="16624"/>
                  </a:lnTo>
                  <a:lnTo>
                    <a:pt x="176710" y="17322"/>
                  </a:lnTo>
                  <a:lnTo>
                    <a:pt x="176834" y="19202"/>
                  </a:lnTo>
                  <a:lnTo>
                    <a:pt x="179362" y="19202"/>
                  </a:lnTo>
                  <a:lnTo>
                    <a:pt x="179362" y="16624"/>
                  </a:lnTo>
                  <a:lnTo>
                    <a:pt x="178638" y="14236"/>
                  </a:lnTo>
                  <a:lnTo>
                    <a:pt x="176823" y="12039"/>
                  </a:lnTo>
                  <a:close/>
                </a:path>
                <a:path w="685800" h="210185">
                  <a:moveTo>
                    <a:pt x="189255" y="10464"/>
                  </a:moveTo>
                  <a:lnTo>
                    <a:pt x="186855" y="10464"/>
                  </a:lnTo>
                  <a:lnTo>
                    <a:pt x="186855" y="30962"/>
                  </a:lnTo>
                  <a:lnTo>
                    <a:pt x="189458" y="30962"/>
                  </a:lnTo>
                  <a:lnTo>
                    <a:pt x="189458" y="17703"/>
                  </a:lnTo>
                  <a:lnTo>
                    <a:pt x="189953" y="15900"/>
                  </a:lnTo>
                  <a:lnTo>
                    <a:pt x="190855" y="14693"/>
                  </a:lnTo>
                  <a:lnTo>
                    <a:pt x="189255" y="14693"/>
                  </a:lnTo>
                  <a:lnTo>
                    <a:pt x="189255" y="10464"/>
                  </a:lnTo>
                  <a:close/>
                </a:path>
                <a:path w="685800" h="210185">
                  <a:moveTo>
                    <a:pt x="196456" y="10185"/>
                  </a:moveTo>
                  <a:lnTo>
                    <a:pt x="193403" y="10185"/>
                  </a:lnTo>
                  <a:lnTo>
                    <a:pt x="192582" y="10464"/>
                  </a:lnTo>
                  <a:lnTo>
                    <a:pt x="190538" y="12090"/>
                  </a:lnTo>
                  <a:lnTo>
                    <a:pt x="189741" y="13284"/>
                  </a:lnTo>
                  <a:lnTo>
                    <a:pt x="189255" y="14693"/>
                  </a:lnTo>
                  <a:lnTo>
                    <a:pt x="190855" y="14693"/>
                  </a:lnTo>
                  <a:lnTo>
                    <a:pt x="191909" y="13284"/>
                  </a:lnTo>
                  <a:lnTo>
                    <a:pt x="192877" y="12826"/>
                  </a:lnTo>
                  <a:lnTo>
                    <a:pt x="196456" y="12826"/>
                  </a:lnTo>
                  <a:lnTo>
                    <a:pt x="196456" y="10185"/>
                  </a:lnTo>
                  <a:close/>
                </a:path>
                <a:path w="685800" h="210185">
                  <a:moveTo>
                    <a:pt x="205879" y="10350"/>
                  </a:moveTo>
                  <a:lnTo>
                    <a:pt x="203276" y="10350"/>
                  </a:lnTo>
                  <a:lnTo>
                    <a:pt x="203276" y="30962"/>
                  </a:lnTo>
                  <a:lnTo>
                    <a:pt x="205879" y="30962"/>
                  </a:lnTo>
                  <a:lnTo>
                    <a:pt x="205879" y="10350"/>
                  </a:lnTo>
                  <a:close/>
                </a:path>
                <a:path w="685800" h="210185">
                  <a:moveTo>
                    <a:pt x="206044" y="711"/>
                  </a:moveTo>
                  <a:lnTo>
                    <a:pt x="203073" y="711"/>
                  </a:lnTo>
                  <a:lnTo>
                    <a:pt x="203073" y="4063"/>
                  </a:lnTo>
                  <a:lnTo>
                    <a:pt x="206044" y="4063"/>
                  </a:lnTo>
                  <a:lnTo>
                    <a:pt x="206044" y="711"/>
                  </a:lnTo>
                  <a:close/>
                </a:path>
                <a:path w="685800" h="210185">
                  <a:moveTo>
                    <a:pt x="223125" y="30797"/>
                  </a:moveTo>
                  <a:lnTo>
                    <a:pt x="215658" y="30797"/>
                  </a:lnTo>
                  <a:lnTo>
                    <a:pt x="217983" y="31203"/>
                  </a:lnTo>
                  <a:lnTo>
                    <a:pt x="221742" y="31203"/>
                  </a:lnTo>
                  <a:lnTo>
                    <a:pt x="223125" y="30797"/>
                  </a:lnTo>
                  <a:close/>
                </a:path>
                <a:path w="685800" h="210185">
                  <a:moveTo>
                    <a:pt x="214033" y="27762"/>
                  </a:moveTo>
                  <a:lnTo>
                    <a:pt x="214033" y="30213"/>
                  </a:lnTo>
                  <a:lnTo>
                    <a:pt x="215426" y="30797"/>
                  </a:lnTo>
                  <a:lnTo>
                    <a:pt x="223397" y="30797"/>
                  </a:lnTo>
                  <a:lnTo>
                    <a:pt x="225600" y="29057"/>
                  </a:lnTo>
                  <a:lnTo>
                    <a:pt x="217966" y="29057"/>
                  </a:lnTo>
                  <a:lnTo>
                    <a:pt x="215785" y="28524"/>
                  </a:lnTo>
                  <a:lnTo>
                    <a:pt x="214909" y="28193"/>
                  </a:lnTo>
                  <a:lnTo>
                    <a:pt x="214033" y="27762"/>
                  </a:lnTo>
                  <a:close/>
                </a:path>
                <a:path w="685800" h="210185">
                  <a:moveTo>
                    <a:pt x="222681" y="10159"/>
                  </a:moveTo>
                  <a:lnTo>
                    <a:pt x="218697" y="10159"/>
                  </a:lnTo>
                  <a:lnTo>
                    <a:pt x="217258" y="10579"/>
                  </a:lnTo>
                  <a:lnTo>
                    <a:pt x="214782" y="12484"/>
                  </a:lnTo>
                  <a:lnTo>
                    <a:pt x="214160" y="13703"/>
                  </a:lnTo>
                  <a:lnTo>
                    <a:pt x="214182" y="16421"/>
                  </a:lnTo>
                  <a:lnTo>
                    <a:pt x="221564" y="21894"/>
                  </a:lnTo>
                  <a:lnTo>
                    <a:pt x="222897" y="22694"/>
                  </a:lnTo>
                  <a:lnTo>
                    <a:pt x="223993" y="24002"/>
                  </a:lnTo>
                  <a:lnTo>
                    <a:pt x="224218" y="24625"/>
                  </a:lnTo>
                  <a:lnTo>
                    <a:pt x="224218" y="26542"/>
                  </a:lnTo>
                  <a:lnTo>
                    <a:pt x="223761" y="27393"/>
                  </a:lnTo>
                  <a:lnTo>
                    <a:pt x="221945" y="28727"/>
                  </a:lnTo>
                  <a:lnTo>
                    <a:pt x="220764" y="29057"/>
                  </a:lnTo>
                  <a:lnTo>
                    <a:pt x="225600" y="29057"/>
                  </a:lnTo>
                  <a:lnTo>
                    <a:pt x="226275" y="28524"/>
                  </a:lnTo>
                  <a:lnTo>
                    <a:pt x="226949" y="27089"/>
                  </a:lnTo>
                  <a:lnTo>
                    <a:pt x="226949" y="24002"/>
                  </a:lnTo>
                  <a:lnTo>
                    <a:pt x="218186" y="17652"/>
                  </a:lnTo>
                  <a:lnTo>
                    <a:pt x="216852" y="16421"/>
                  </a:lnTo>
                  <a:lnTo>
                    <a:pt x="216852" y="14312"/>
                  </a:lnTo>
                  <a:lnTo>
                    <a:pt x="217184" y="13703"/>
                  </a:lnTo>
                  <a:lnTo>
                    <a:pt x="217748" y="13233"/>
                  </a:lnTo>
                  <a:lnTo>
                    <a:pt x="218808" y="12484"/>
                  </a:lnTo>
                  <a:lnTo>
                    <a:pt x="219527" y="12293"/>
                  </a:lnTo>
                  <a:lnTo>
                    <a:pt x="225958" y="12293"/>
                  </a:lnTo>
                  <a:lnTo>
                    <a:pt x="225958" y="10807"/>
                  </a:lnTo>
                  <a:lnTo>
                    <a:pt x="225236" y="10579"/>
                  </a:lnTo>
                  <a:lnTo>
                    <a:pt x="224383" y="10388"/>
                  </a:lnTo>
                  <a:lnTo>
                    <a:pt x="224213" y="10388"/>
                  </a:lnTo>
                  <a:lnTo>
                    <a:pt x="222681" y="10159"/>
                  </a:lnTo>
                  <a:close/>
                </a:path>
                <a:path w="685800" h="210185">
                  <a:moveTo>
                    <a:pt x="225958" y="12293"/>
                  </a:moveTo>
                  <a:lnTo>
                    <a:pt x="222808" y="12293"/>
                  </a:lnTo>
                  <a:lnTo>
                    <a:pt x="224409" y="12649"/>
                  </a:lnTo>
                  <a:lnTo>
                    <a:pt x="225196" y="12903"/>
                  </a:lnTo>
                  <a:lnTo>
                    <a:pt x="225958" y="13233"/>
                  </a:lnTo>
                  <a:lnTo>
                    <a:pt x="225958" y="12293"/>
                  </a:lnTo>
                  <a:close/>
                </a:path>
                <a:path w="685800" h="210185">
                  <a:moveTo>
                    <a:pt x="245338" y="10248"/>
                  </a:moveTo>
                  <a:lnTo>
                    <a:pt x="240372" y="10248"/>
                  </a:lnTo>
                  <a:lnTo>
                    <a:pt x="238023" y="11150"/>
                  </a:lnTo>
                  <a:lnTo>
                    <a:pt x="234175" y="14998"/>
                  </a:lnTo>
                  <a:lnTo>
                    <a:pt x="233210" y="17513"/>
                  </a:lnTo>
                  <a:lnTo>
                    <a:pt x="233210" y="23825"/>
                  </a:lnTo>
                  <a:lnTo>
                    <a:pt x="234124" y="26390"/>
                  </a:lnTo>
                  <a:lnTo>
                    <a:pt x="237801" y="30251"/>
                  </a:lnTo>
                  <a:lnTo>
                    <a:pt x="240182" y="31203"/>
                  </a:lnTo>
                  <a:lnTo>
                    <a:pt x="244515" y="31203"/>
                  </a:lnTo>
                  <a:lnTo>
                    <a:pt x="246811" y="30810"/>
                  </a:lnTo>
                  <a:lnTo>
                    <a:pt x="247662" y="30581"/>
                  </a:lnTo>
                  <a:lnTo>
                    <a:pt x="248488" y="30251"/>
                  </a:lnTo>
                  <a:lnTo>
                    <a:pt x="248353" y="28816"/>
                  </a:lnTo>
                  <a:lnTo>
                    <a:pt x="241109" y="28816"/>
                  </a:lnTo>
                  <a:lnTo>
                    <a:pt x="239318" y="28079"/>
                  </a:lnTo>
                  <a:lnTo>
                    <a:pt x="236664" y="25145"/>
                  </a:lnTo>
                  <a:lnTo>
                    <a:pt x="236004" y="23164"/>
                  </a:lnTo>
                  <a:lnTo>
                    <a:pt x="236004" y="18237"/>
                  </a:lnTo>
                  <a:lnTo>
                    <a:pt x="236702" y="16281"/>
                  </a:lnTo>
                  <a:lnTo>
                    <a:pt x="239496" y="13258"/>
                  </a:lnTo>
                  <a:lnTo>
                    <a:pt x="241097" y="12598"/>
                  </a:lnTo>
                  <a:lnTo>
                    <a:pt x="248285" y="12598"/>
                  </a:lnTo>
                  <a:lnTo>
                    <a:pt x="248412" y="10972"/>
                  </a:lnTo>
                  <a:lnTo>
                    <a:pt x="247662" y="10706"/>
                  </a:lnTo>
                  <a:lnTo>
                    <a:pt x="246900" y="10502"/>
                  </a:lnTo>
                  <a:lnTo>
                    <a:pt x="246770" y="10502"/>
                  </a:lnTo>
                  <a:lnTo>
                    <a:pt x="245338" y="10248"/>
                  </a:lnTo>
                  <a:close/>
                </a:path>
                <a:path w="685800" h="210185">
                  <a:moveTo>
                    <a:pt x="248246" y="27685"/>
                  </a:moveTo>
                  <a:lnTo>
                    <a:pt x="247345" y="28079"/>
                  </a:lnTo>
                  <a:lnTo>
                    <a:pt x="246545" y="28346"/>
                  </a:lnTo>
                  <a:lnTo>
                    <a:pt x="244555" y="28816"/>
                  </a:lnTo>
                  <a:lnTo>
                    <a:pt x="248353" y="28816"/>
                  </a:lnTo>
                  <a:lnTo>
                    <a:pt x="248246" y="27685"/>
                  </a:lnTo>
                  <a:close/>
                </a:path>
                <a:path w="685800" h="210185">
                  <a:moveTo>
                    <a:pt x="248285" y="12598"/>
                  </a:moveTo>
                  <a:lnTo>
                    <a:pt x="245275" y="12598"/>
                  </a:lnTo>
                  <a:lnTo>
                    <a:pt x="246811" y="12941"/>
                  </a:lnTo>
                  <a:lnTo>
                    <a:pt x="247607" y="13258"/>
                  </a:lnTo>
                  <a:lnTo>
                    <a:pt x="248208" y="13576"/>
                  </a:lnTo>
                  <a:lnTo>
                    <a:pt x="248285" y="12598"/>
                  </a:lnTo>
                  <a:close/>
                </a:path>
                <a:path w="685800" h="210185">
                  <a:moveTo>
                    <a:pt x="258749" y="126"/>
                  </a:moveTo>
                  <a:lnTo>
                    <a:pt x="256133" y="126"/>
                  </a:lnTo>
                  <a:lnTo>
                    <a:pt x="256133" y="30962"/>
                  </a:lnTo>
                  <a:lnTo>
                    <a:pt x="258749" y="30962"/>
                  </a:lnTo>
                  <a:lnTo>
                    <a:pt x="258749" y="17729"/>
                  </a:lnTo>
                  <a:lnTo>
                    <a:pt x="259283" y="15773"/>
                  </a:lnTo>
                  <a:lnTo>
                    <a:pt x="260712" y="13906"/>
                  </a:lnTo>
                  <a:lnTo>
                    <a:pt x="258749" y="13906"/>
                  </a:lnTo>
                  <a:lnTo>
                    <a:pt x="258749" y="126"/>
                  </a:lnTo>
                  <a:close/>
                </a:path>
                <a:path w="685800" h="210185">
                  <a:moveTo>
                    <a:pt x="270773" y="12242"/>
                  </a:moveTo>
                  <a:lnTo>
                    <a:pt x="266534" y="12242"/>
                  </a:lnTo>
                  <a:lnTo>
                    <a:pt x="267792" y="12788"/>
                  </a:lnTo>
                  <a:lnTo>
                    <a:pt x="269392" y="14973"/>
                  </a:lnTo>
                  <a:lnTo>
                    <a:pt x="269798" y="16675"/>
                  </a:lnTo>
                  <a:lnTo>
                    <a:pt x="269798" y="30962"/>
                  </a:lnTo>
                  <a:lnTo>
                    <a:pt x="272402" y="30962"/>
                  </a:lnTo>
                  <a:lnTo>
                    <a:pt x="272402" y="15620"/>
                  </a:lnTo>
                  <a:lnTo>
                    <a:pt x="271924" y="13906"/>
                  </a:lnTo>
                  <a:lnTo>
                    <a:pt x="271818" y="13525"/>
                  </a:lnTo>
                  <a:lnTo>
                    <a:pt x="270773" y="12242"/>
                  </a:lnTo>
                  <a:close/>
                </a:path>
                <a:path w="685800" h="210185">
                  <a:moveTo>
                    <a:pt x="267804" y="9905"/>
                  </a:moveTo>
                  <a:lnTo>
                    <a:pt x="264045" y="9905"/>
                  </a:lnTo>
                  <a:lnTo>
                    <a:pt x="262699" y="10236"/>
                  </a:lnTo>
                  <a:lnTo>
                    <a:pt x="260413" y="11569"/>
                  </a:lnTo>
                  <a:lnTo>
                    <a:pt x="259473" y="12572"/>
                  </a:lnTo>
                  <a:lnTo>
                    <a:pt x="258749" y="13906"/>
                  </a:lnTo>
                  <a:lnTo>
                    <a:pt x="260712" y="13906"/>
                  </a:lnTo>
                  <a:lnTo>
                    <a:pt x="261442" y="12953"/>
                  </a:lnTo>
                  <a:lnTo>
                    <a:pt x="262928" y="12242"/>
                  </a:lnTo>
                  <a:lnTo>
                    <a:pt x="270773" y="12242"/>
                  </a:lnTo>
                  <a:lnTo>
                    <a:pt x="269494" y="10629"/>
                  </a:lnTo>
                  <a:lnTo>
                    <a:pt x="267804" y="9905"/>
                  </a:lnTo>
                  <a:close/>
                </a:path>
                <a:path w="685800" h="210185">
                  <a:moveTo>
                    <a:pt x="292011" y="9867"/>
                  </a:moveTo>
                  <a:lnTo>
                    <a:pt x="286854" y="9867"/>
                  </a:lnTo>
                  <a:lnTo>
                    <a:pt x="284657" y="10833"/>
                  </a:lnTo>
                  <a:lnTo>
                    <a:pt x="281317" y="14744"/>
                  </a:lnTo>
                  <a:lnTo>
                    <a:pt x="280706" y="16624"/>
                  </a:lnTo>
                  <a:lnTo>
                    <a:pt x="280582" y="17005"/>
                  </a:lnTo>
                  <a:lnTo>
                    <a:pt x="280479" y="23964"/>
                  </a:lnTo>
                  <a:lnTo>
                    <a:pt x="281343" y="26644"/>
                  </a:lnTo>
                  <a:lnTo>
                    <a:pt x="284797" y="30505"/>
                  </a:lnTo>
                  <a:lnTo>
                    <a:pt x="287185" y="31470"/>
                  </a:lnTo>
                  <a:lnTo>
                    <a:pt x="291773" y="31470"/>
                  </a:lnTo>
                  <a:lnTo>
                    <a:pt x="294170" y="30975"/>
                  </a:lnTo>
                  <a:lnTo>
                    <a:pt x="295097" y="30683"/>
                  </a:lnTo>
                  <a:lnTo>
                    <a:pt x="295998" y="30289"/>
                  </a:lnTo>
                  <a:lnTo>
                    <a:pt x="295998" y="29222"/>
                  </a:lnTo>
                  <a:lnTo>
                    <a:pt x="288137" y="29222"/>
                  </a:lnTo>
                  <a:lnTo>
                    <a:pt x="286530" y="28600"/>
                  </a:lnTo>
                  <a:lnTo>
                    <a:pt x="283006" y="21120"/>
                  </a:lnTo>
                  <a:lnTo>
                    <a:pt x="297586" y="21120"/>
                  </a:lnTo>
                  <a:lnTo>
                    <a:pt x="297586" y="19202"/>
                  </a:lnTo>
                  <a:lnTo>
                    <a:pt x="283095" y="19202"/>
                  </a:lnTo>
                  <a:lnTo>
                    <a:pt x="283269" y="17322"/>
                  </a:lnTo>
                  <a:lnTo>
                    <a:pt x="283298" y="17005"/>
                  </a:lnTo>
                  <a:lnTo>
                    <a:pt x="283959" y="15265"/>
                  </a:lnTo>
                  <a:lnTo>
                    <a:pt x="286194" y="12687"/>
                  </a:lnTo>
                  <a:lnTo>
                    <a:pt x="287591" y="12039"/>
                  </a:lnTo>
                  <a:lnTo>
                    <a:pt x="295034" y="12039"/>
                  </a:lnTo>
                  <a:lnTo>
                    <a:pt x="294038" y="10833"/>
                  </a:lnTo>
                  <a:lnTo>
                    <a:pt x="294182" y="10833"/>
                  </a:lnTo>
                  <a:lnTo>
                    <a:pt x="292011" y="9867"/>
                  </a:lnTo>
                  <a:close/>
                </a:path>
                <a:path w="685800" h="210185">
                  <a:moveTo>
                    <a:pt x="295998" y="27724"/>
                  </a:moveTo>
                  <a:lnTo>
                    <a:pt x="295071" y="28219"/>
                  </a:lnTo>
                  <a:lnTo>
                    <a:pt x="294144" y="28600"/>
                  </a:lnTo>
                  <a:lnTo>
                    <a:pt x="291831" y="29222"/>
                  </a:lnTo>
                  <a:lnTo>
                    <a:pt x="295998" y="29222"/>
                  </a:lnTo>
                  <a:lnTo>
                    <a:pt x="295998" y="27724"/>
                  </a:lnTo>
                  <a:close/>
                </a:path>
                <a:path w="685800" h="210185">
                  <a:moveTo>
                    <a:pt x="295034" y="12039"/>
                  </a:moveTo>
                  <a:lnTo>
                    <a:pt x="290982" y="12039"/>
                  </a:lnTo>
                  <a:lnTo>
                    <a:pt x="292361" y="12687"/>
                  </a:lnTo>
                  <a:lnTo>
                    <a:pt x="294335" y="15125"/>
                  </a:lnTo>
                  <a:lnTo>
                    <a:pt x="294820" y="16624"/>
                  </a:lnTo>
                  <a:lnTo>
                    <a:pt x="294935" y="17322"/>
                  </a:lnTo>
                  <a:lnTo>
                    <a:pt x="295059" y="19202"/>
                  </a:lnTo>
                  <a:lnTo>
                    <a:pt x="297586" y="19202"/>
                  </a:lnTo>
                  <a:lnTo>
                    <a:pt x="297586" y="16624"/>
                  </a:lnTo>
                  <a:lnTo>
                    <a:pt x="296849" y="14236"/>
                  </a:lnTo>
                  <a:lnTo>
                    <a:pt x="295034" y="12039"/>
                  </a:lnTo>
                  <a:close/>
                </a:path>
                <a:path w="685800" h="210185">
                  <a:moveTo>
                    <a:pt x="333756" y="2247"/>
                  </a:moveTo>
                  <a:lnTo>
                    <a:pt x="319760" y="2247"/>
                  </a:lnTo>
                  <a:lnTo>
                    <a:pt x="319760" y="30962"/>
                  </a:lnTo>
                  <a:lnTo>
                    <a:pt x="334010" y="30962"/>
                  </a:lnTo>
                  <a:lnTo>
                    <a:pt x="334010" y="28473"/>
                  </a:lnTo>
                  <a:lnTo>
                    <a:pt x="322427" y="28473"/>
                  </a:lnTo>
                  <a:lnTo>
                    <a:pt x="322427" y="17259"/>
                  </a:lnTo>
                  <a:lnTo>
                    <a:pt x="333133" y="17259"/>
                  </a:lnTo>
                  <a:lnTo>
                    <a:pt x="333133" y="14858"/>
                  </a:lnTo>
                  <a:lnTo>
                    <a:pt x="322427" y="14858"/>
                  </a:lnTo>
                  <a:lnTo>
                    <a:pt x="322427" y="4508"/>
                  </a:lnTo>
                  <a:lnTo>
                    <a:pt x="333756" y="4508"/>
                  </a:lnTo>
                  <a:lnTo>
                    <a:pt x="333756" y="2247"/>
                  </a:lnTo>
                  <a:close/>
                </a:path>
                <a:path w="685800" h="210185">
                  <a:moveTo>
                    <a:pt x="345782" y="10350"/>
                  </a:moveTo>
                  <a:lnTo>
                    <a:pt x="343166" y="10350"/>
                  </a:lnTo>
                  <a:lnTo>
                    <a:pt x="343166" y="30962"/>
                  </a:lnTo>
                  <a:lnTo>
                    <a:pt x="345782" y="30962"/>
                  </a:lnTo>
                  <a:lnTo>
                    <a:pt x="345782" y="10350"/>
                  </a:lnTo>
                  <a:close/>
                </a:path>
                <a:path w="685800" h="210185">
                  <a:moveTo>
                    <a:pt x="345935" y="711"/>
                  </a:moveTo>
                  <a:lnTo>
                    <a:pt x="342976" y="711"/>
                  </a:lnTo>
                  <a:lnTo>
                    <a:pt x="342976" y="4063"/>
                  </a:lnTo>
                  <a:lnTo>
                    <a:pt x="345935" y="4063"/>
                  </a:lnTo>
                  <a:lnTo>
                    <a:pt x="345935" y="711"/>
                  </a:lnTo>
                  <a:close/>
                </a:path>
                <a:path w="685800" h="210185">
                  <a:moveTo>
                    <a:pt x="363943" y="9905"/>
                  </a:moveTo>
                  <a:lnTo>
                    <a:pt x="359943" y="9905"/>
                  </a:lnTo>
                  <a:lnTo>
                    <a:pt x="357844" y="10909"/>
                  </a:lnTo>
                  <a:lnTo>
                    <a:pt x="354787" y="14668"/>
                  </a:lnTo>
                  <a:lnTo>
                    <a:pt x="354012" y="17208"/>
                  </a:lnTo>
                  <a:lnTo>
                    <a:pt x="354012" y="23583"/>
                  </a:lnTo>
                  <a:lnTo>
                    <a:pt x="354787" y="26212"/>
                  </a:lnTo>
                  <a:lnTo>
                    <a:pt x="357860" y="30238"/>
                  </a:lnTo>
                  <a:lnTo>
                    <a:pt x="359829" y="31241"/>
                  </a:lnTo>
                  <a:lnTo>
                    <a:pt x="363804" y="31241"/>
                  </a:lnTo>
                  <a:lnTo>
                    <a:pt x="364819" y="30962"/>
                  </a:lnTo>
                  <a:lnTo>
                    <a:pt x="365028" y="30962"/>
                  </a:lnTo>
                  <a:lnTo>
                    <a:pt x="367588" y="29336"/>
                  </a:lnTo>
                  <a:lnTo>
                    <a:pt x="367866" y="29019"/>
                  </a:lnTo>
                  <a:lnTo>
                    <a:pt x="360959" y="29019"/>
                  </a:lnTo>
                  <a:lnTo>
                    <a:pt x="359511" y="28270"/>
                  </a:lnTo>
                  <a:lnTo>
                    <a:pt x="357378" y="25234"/>
                  </a:lnTo>
                  <a:lnTo>
                    <a:pt x="356957" y="23583"/>
                  </a:lnTo>
                  <a:lnTo>
                    <a:pt x="356844" y="17932"/>
                  </a:lnTo>
                  <a:lnTo>
                    <a:pt x="357378" y="15836"/>
                  </a:lnTo>
                  <a:lnTo>
                    <a:pt x="359511" y="12801"/>
                  </a:lnTo>
                  <a:lnTo>
                    <a:pt x="360946" y="12039"/>
                  </a:lnTo>
                  <a:lnTo>
                    <a:pt x="367957" y="12039"/>
                  </a:lnTo>
                  <a:lnTo>
                    <a:pt x="367512" y="11569"/>
                  </a:lnTo>
                  <a:lnTo>
                    <a:pt x="366356" y="10909"/>
                  </a:lnTo>
                  <a:lnTo>
                    <a:pt x="365239" y="10236"/>
                  </a:lnTo>
                  <a:lnTo>
                    <a:pt x="363943" y="9905"/>
                  </a:lnTo>
                  <a:close/>
                </a:path>
                <a:path w="685800" h="210185">
                  <a:moveTo>
                    <a:pt x="371741" y="26733"/>
                  </a:moveTo>
                  <a:lnTo>
                    <a:pt x="369341" y="26733"/>
                  </a:lnTo>
                  <a:lnTo>
                    <a:pt x="369341" y="30962"/>
                  </a:lnTo>
                  <a:lnTo>
                    <a:pt x="371741" y="30962"/>
                  </a:lnTo>
                  <a:lnTo>
                    <a:pt x="371741" y="26733"/>
                  </a:lnTo>
                  <a:close/>
                </a:path>
                <a:path w="685800" h="210185">
                  <a:moveTo>
                    <a:pt x="367957" y="12039"/>
                  </a:moveTo>
                  <a:lnTo>
                    <a:pt x="364744" y="12039"/>
                  </a:lnTo>
                  <a:lnTo>
                    <a:pt x="366306" y="12801"/>
                  </a:lnTo>
                  <a:lnTo>
                    <a:pt x="368566" y="15836"/>
                  </a:lnTo>
                  <a:lnTo>
                    <a:pt x="369138" y="17932"/>
                  </a:lnTo>
                  <a:lnTo>
                    <a:pt x="369138" y="23139"/>
                  </a:lnTo>
                  <a:lnTo>
                    <a:pt x="368502" y="25234"/>
                  </a:lnTo>
                  <a:lnTo>
                    <a:pt x="366179" y="28270"/>
                  </a:lnTo>
                  <a:lnTo>
                    <a:pt x="364680" y="29019"/>
                  </a:lnTo>
                  <a:lnTo>
                    <a:pt x="367866" y="29019"/>
                  </a:lnTo>
                  <a:lnTo>
                    <a:pt x="368522" y="28270"/>
                  </a:lnTo>
                  <a:lnTo>
                    <a:pt x="369341" y="26733"/>
                  </a:lnTo>
                  <a:lnTo>
                    <a:pt x="371741" y="26733"/>
                  </a:lnTo>
                  <a:lnTo>
                    <a:pt x="371741" y="13779"/>
                  </a:lnTo>
                  <a:lnTo>
                    <a:pt x="369138" y="13779"/>
                  </a:lnTo>
                  <a:lnTo>
                    <a:pt x="368427" y="12534"/>
                  </a:lnTo>
                  <a:lnTo>
                    <a:pt x="367957" y="12039"/>
                  </a:lnTo>
                  <a:close/>
                </a:path>
                <a:path w="685800" h="210185">
                  <a:moveTo>
                    <a:pt x="371741" y="126"/>
                  </a:moveTo>
                  <a:lnTo>
                    <a:pt x="369138" y="126"/>
                  </a:lnTo>
                  <a:lnTo>
                    <a:pt x="369138" y="13779"/>
                  </a:lnTo>
                  <a:lnTo>
                    <a:pt x="371741" y="13779"/>
                  </a:lnTo>
                  <a:lnTo>
                    <a:pt x="371741" y="126"/>
                  </a:lnTo>
                  <a:close/>
                </a:path>
                <a:path w="685800" h="210185">
                  <a:moveTo>
                    <a:pt x="382460" y="36093"/>
                  </a:moveTo>
                  <a:lnTo>
                    <a:pt x="382349" y="37604"/>
                  </a:lnTo>
                  <a:lnTo>
                    <a:pt x="382257" y="38861"/>
                  </a:lnTo>
                  <a:lnTo>
                    <a:pt x="383235" y="39268"/>
                  </a:lnTo>
                  <a:lnTo>
                    <a:pt x="384263" y="39573"/>
                  </a:lnTo>
                  <a:lnTo>
                    <a:pt x="387075" y="40068"/>
                  </a:lnTo>
                  <a:lnTo>
                    <a:pt x="391934" y="40068"/>
                  </a:lnTo>
                  <a:lnTo>
                    <a:pt x="394271" y="39128"/>
                  </a:lnTo>
                  <a:lnTo>
                    <a:pt x="395412" y="37744"/>
                  </a:lnTo>
                  <a:lnTo>
                    <a:pt x="387654" y="37744"/>
                  </a:lnTo>
                  <a:lnTo>
                    <a:pt x="386600" y="37604"/>
                  </a:lnTo>
                  <a:lnTo>
                    <a:pt x="384505" y="37058"/>
                  </a:lnTo>
                  <a:lnTo>
                    <a:pt x="383476" y="36639"/>
                  </a:lnTo>
                  <a:lnTo>
                    <a:pt x="382460" y="36093"/>
                  </a:lnTo>
                  <a:close/>
                </a:path>
                <a:path w="685800" h="210185">
                  <a:moveTo>
                    <a:pt x="398145" y="26568"/>
                  </a:moveTo>
                  <a:lnTo>
                    <a:pt x="395744" y="26568"/>
                  </a:lnTo>
                  <a:lnTo>
                    <a:pt x="395744" y="31953"/>
                  </a:lnTo>
                  <a:lnTo>
                    <a:pt x="395122" y="34048"/>
                  </a:lnTo>
                  <a:lnTo>
                    <a:pt x="392960" y="36639"/>
                  </a:lnTo>
                  <a:lnTo>
                    <a:pt x="392539" y="37058"/>
                  </a:lnTo>
                  <a:lnTo>
                    <a:pt x="390931" y="37744"/>
                  </a:lnTo>
                  <a:lnTo>
                    <a:pt x="395412" y="37744"/>
                  </a:lnTo>
                  <a:lnTo>
                    <a:pt x="397244" y="35521"/>
                  </a:lnTo>
                  <a:lnTo>
                    <a:pt x="397370" y="35369"/>
                  </a:lnTo>
                  <a:lnTo>
                    <a:pt x="398145" y="32537"/>
                  </a:lnTo>
                  <a:lnTo>
                    <a:pt x="398145" y="26568"/>
                  </a:lnTo>
                  <a:close/>
                </a:path>
                <a:path w="685800" h="210185">
                  <a:moveTo>
                    <a:pt x="390499" y="9905"/>
                  </a:moveTo>
                  <a:lnTo>
                    <a:pt x="386359" y="9905"/>
                  </a:lnTo>
                  <a:lnTo>
                    <a:pt x="384302" y="10845"/>
                  </a:lnTo>
                  <a:lnTo>
                    <a:pt x="381228" y="14655"/>
                  </a:lnTo>
                  <a:lnTo>
                    <a:pt x="380466" y="17221"/>
                  </a:lnTo>
                  <a:lnTo>
                    <a:pt x="380466" y="23647"/>
                  </a:lnTo>
                  <a:lnTo>
                    <a:pt x="381228" y="26212"/>
                  </a:lnTo>
                  <a:lnTo>
                    <a:pt x="382765" y="28155"/>
                  </a:lnTo>
                  <a:lnTo>
                    <a:pt x="384314" y="30073"/>
                  </a:lnTo>
                  <a:lnTo>
                    <a:pt x="386346" y="31038"/>
                  </a:lnTo>
                  <a:lnTo>
                    <a:pt x="390334" y="31038"/>
                  </a:lnTo>
                  <a:lnTo>
                    <a:pt x="391655" y="30657"/>
                  </a:lnTo>
                  <a:lnTo>
                    <a:pt x="394004" y="29146"/>
                  </a:lnTo>
                  <a:lnTo>
                    <a:pt x="394289" y="28816"/>
                  </a:lnTo>
                  <a:lnTo>
                    <a:pt x="387413" y="28816"/>
                  </a:lnTo>
                  <a:lnTo>
                    <a:pt x="386126" y="28155"/>
                  </a:lnTo>
                  <a:lnTo>
                    <a:pt x="384887" y="26568"/>
                  </a:lnTo>
                  <a:lnTo>
                    <a:pt x="383794" y="25031"/>
                  </a:lnTo>
                  <a:lnTo>
                    <a:pt x="383254" y="22999"/>
                  </a:lnTo>
                  <a:lnTo>
                    <a:pt x="383247" y="17843"/>
                  </a:lnTo>
                  <a:lnTo>
                    <a:pt x="383777" y="15760"/>
                  </a:lnTo>
                  <a:lnTo>
                    <a:pt x="385900" y="12788"/>
                  </a:lnTo>
                  <a:lnTo>
                    <a:pt x="387362" y="12001"/>
                  </a:lnTo>
                  <a:lnTo>
                    <a:pt x="394425" y="12001"/>
                  </a:lnTo>
                  <a:lnTo>
                    <a:pt x="394182" y="11722"/>
                  </a:lnTo>
                  <a:lnTo>
                    <a:pt x="391999" y="10350"/>
                  </a:lnTo>
                  <a:lnTo>
                    <a:pt x="392198" y="10350"/>
                  </a:lnTo>
                  <a:lnTo>
                    <a:pt x="390499" y="9905"/>
                  </a:lnTo>
                  <a:close/>
                </a:path>
                <a:path w="685800" h="210185">
                  <a:moveTo>
                    <a:pt x="394425" y="12001"/>
                  </a:moveTo>
                  <a:lnTo>
                    <a:pt x="391160" y="12001"/>
                  </a:lnTo>
                  <a:lnTo>
                    <a:pt x="392728" y="12788"/>
                  </a:lnTo>
                  <a:lnTo>
                    <a:pt x="394970" y="15760"/>
                  </a:lnTo>
                  <a:lnTo>
                    <a:pt x="395541" y="17843"/>
                  </a:lnTo>
                  <a:lnTo>
                    <a:pt x="395541" y="22999"/>
                  </a:lnTo>
                  <a:lnTo>
                    <a:pt x="394938" y="25031"/>
                  </a:lnTo>
                  <a:lnTo>
                    <a:pt x="393772" y="26568"/>
                  </a:lnTo>
                  <a:lnTo>
                    <a:pt x="392442" y="28155"/>
                  </a:lnTo>
                  <a:lnTo>
                    <a:pt x="391121" y="28816"/>
                  </a:lnTo>
                  <a:lnTo>
                    <a:pt x="394289" y="28816"/>
                  </a:lnTo>
                  <a:lnTo>
                    <a:pt x="394860" y="28155"/>
                  </a:lnTo>
                  <a:lnTo>
                    <a:pt x="395744" y="26568"/>
                  </a:lnTo>
                  <a:lnTo>
                    <a:pt x="398145" y="26568"/>
                  </a:lnTo>
                  <a:lnTo>
                    <a:pt x="398145" y="14211"/>
                  </a:lnTo>
                  <a:lnTo>
                    <a:pt x="395782" y="14211"/>
                  </a:lnTo>
                  <a:lnTo>
                    <a:pt x="395109" y="12788"/>
                  </a:lnTo>
                  <a:lnTo>
                    <a:pt x="394425" y="12001"/>
                  </a:lnTo>
                  <a:close/>
                </a:path>
                <a:path w="685800" h="210185">
                  <a:moveTo>
                    <a:pt x="398145" y="10350"/>
                  </a:moveTo>
                  <a:lnTo>
                    <a:pt x="395782" y="10350"/>
                  </a:lnTo>
                  <a:lnTo>
                    <a:pt x="395782" y="14211"/>
                  </a:lnTo>
                  <a:lnTo>
                    <a:pt x="398145" y="14211"/>
                  </a:lnTo>
                  <a:lnTo>
                    <a:pt x="398145" y="10350"/>
                  </a:lnTo>
                  <a:close/>
                </a:path>
                <a:path w="685800" h="210185">
                  <a:moveTo>
                    <a:pt x="417995" y="9867"/>
                  </a:moveTo>
                  <a:lnTo>
                    <a:pt x="412826" y="9867"/>
                  </a:lnTo>
                  <a:lnTo>
                    <a:pt x="410641" y="10833"/>
                  </a:lnTo>
                  <a:lnTo>
                    <a:pt x="407301" y="14744"/>
                  </a:lnTo>
                  <a:lnTo>
                    <a:pt x="406690" y="16624"/>
                  </a:lnTo>
                  <a:lnTo>
                    <a:pt x="406566" y="17005"/>
                  </a:lnTo>
                  <a:lnTo>
                    <a:pt x="406463" y="23964"/>
                  </a:lnTo>
                  <a:lnTo>
                    <a:pt x="407327" y="26644"/>
                  </a:lnTo>
                  <a:lnTo>
                    <a:pt x="410768" y="30505"/>
                  </a:lnTo>
                  <a:lnTo>
                    <a:pt x="413156" y="31470"/>
                  </a:lnTo>
                  <a:lnTo>
                    <a:pt x="417741" y="31470"/>
                  </a:lnTo>
                  <a:lnTo>
                    <a:pt x="420154" y="30975"/>
                  </a:lnTo>
                  <a:lnTo>
                    <a:pt x="421081" y="30683"/>
                  </a:lnTo>
                  <a:lnTo>
                    <a:pt x="421982" y="30289"/>
                  </a:lnTo>
                  <a:lnTo>
                    <a:pt x="421982" y="29222"/>
                  </a:lnTo>
                  <a:lnTo>
                    <a:pt x="414121" y="29222"/>
                  </a:lnTo>
                  <a:lnTo>
                    <a:pt x="412503" y="28600"/>
                  </a:lnTo>
                  <a:lnTo>
                    <a:pt x="412375" y="28600"/>
                  </a:lnTo>
                  <a:lnTo>
                    <a:pt x="409752" y="25742"/>
                  </a:lnTo>
                  <a:lnTo>
                    <a:pt x="409145" y="23964"/>
                  </a:lnTo>
                  <a:lnTo>
                    <a:pt x="409067" y="23736"/>
                  </a:lnTo>
                  <a:lnTo>
                    <a:pt x="408990" y="21120"/>
                  </a:lnTo>
                  <a:lnTo>
                    <a:pt x="423557" y="21120"/>
                  </a:lnTo>
                  <a:lnTo>
                    <a:pt x="423557" y="19202"/>
                  </a:lnTo>
                  <a:lnTo>
                    <a:pt x="409067" y="19202"/>
                  </a:lnTo>
                  <a:lnTo>
                    <a:pt x="409240" y="17322"/>
                  </a:lnTo>
                  <a:lnTo>
                    <a:pt x="409270" y="17005"/>
                  </a:lnTo>
                  <a:lnTo>
                    <a:pt x="409930" y="15265"/>
                  </a:lnTo>
                  <a:lnTo>
                    <a:pt x="412165" y="12687"/>
                  </a:lnTo>
                  <a:lnTo>
                    <a:pt x="413562" y="12039"/>
                  </a:lnTo>
                  <a:lnTo>
                    <a:pt x="421018" y="12039"/>
                  </a:lnTo>
                  <a:lnTo>
                    <a:pt x="420022" y="10833"/>
                  </a:lnTo>
                  <a:lnTo>
                    <a:pt x="420166" y="10833"/>
                  </a:lnTo>
                  <a:lnTo>
                    <a:pt x="417995" y="9867"/>
                  </a:lnTo>
                  <a:close/>
                </a:path>
                <a:path w="685800" h="210185">
                  <a:moveTo>
                    <a:pt x="421982" y="27724"/>
                  </a:moveTo>
                  <a:lnTo>
                    <a:pt x="421055" y="28219"/>
                  </a:lnTo>
                  <a:lnTo>
                    <a:pt x="420128" y="28600"/>
                  </a:lnTo>
                  <a:lnTo>
                    <a:pt x="417799" y="29222"/>
                  </a:lnTo>
                  <a:lnTo>
                    <a:pt x="421982" y="29222"/>
                  </a:lnTo>
                  <a:lnTo>
                    <a:pt x="421982" y="27724"/>
                  </a:lnTo>
                  <a:close/>
                </a:path>
                <a:path w="685800" h="210185">
                  <a:moveTo>
                    <a:pt x="421018" y="12039"/>
                  </a:moveTo>
                  <a:lnTo>
                    <a:pt x="416953" y="12039"/>
                  </a:lnTo>
                  <a:lnTo>
                    <a:pt x="418345" y="12687"/>
                  </a:lnTo>
                  <a:lnTo>
                    <a:pt x="419315" y="13906"/>
                  </a:lnTo>
                  <a:lnTo>
                    <a:pt x="420319" y="15125"/>
                  </a:lnTo>
                  <a:lnTo>
                    <a:pt x="420804" y="16624"/>
                  </a:lnTo>
                  <a:lnTo>
                    <a:pt x="420916" y="17322"/>
                  </a:lnTo>
                  <a:lnTo>
                    <a:pt x="421030" y="19202"/>
                  </a:lnTo>
                  <a:lnTo>
                    <a:pt x="423557" y="19202"/>
                  </a:lnTo>
                  <a:lnTo>
                    <a:pt x="423557" y="16624"/>
                  </a:lnTo>
                  <a:lnTo>
                    <a:pt x="422833" y="14236"/>
                  </a:lnTo>
                  <a:lnTo>
                    <a:pt x="421018" y="12039"/>
                  </a:lnTo>
                  <a:close/>
                </a:path>
                <a:path w="685800" h="210185">
                  <a:moveTo>
                    <a:pt x="433451" y="10350"/>
                  </a:moveTo>
                  <a:lnTo>
                    <a:pt x="431050" y="10350"/>
                  </a:lnTo>
                  <a:lnTo>
                    <a:pt x="431050" y="30962"/>
                  </a:lnTo>
                  <a:lnTo>
                    <a:pt x="433654" y="30962"/>
                  </a:lnTo>
                  <a:lnTo>
                    <a:pt x="433654" y="17729"/>
                  </a:lnTo>
                  <a:lnTo>
                    <a:pt x="434200" y="15773"/>
                  </a:lnTo>
                  <a:lnTo>
                    <a:pt x="435360" y="14249"/>
                  </a:lnTo>
                  <a:lnTo>
                    <a:pt x="433451" y="14249"/>
                  </a:lnTo>
                  <a:lnTo>
                    <a:pt x="433451" y="10350"/>
                  </a:lnTo>
                  <a:close/>
                </a:path>
                <a:path w="685800" h="210185">
                  <a:moveTo>
                    <a:pt x="445700" y="12242"/>
                  </a:moveTo>
                  <a:lnTo>
                    <a:pt x="441452" y="12242"/>
                  </a:lnTo>
                  <a:lnTo>
                    <a:pt x="442709" y="12788"/>
                  </a:lnTo>
                  <a:lnTo>
                    <a:pt x="444309" y="14973"/>
                  </a:lnTo>
                  <a:lnTo>
                    <a:pt x="444715" y="16675"/>
                  </a:lnTo>
                  <a:lnTo>
                    <a:pt x="444715" y="30962"/>
                  </a:lnTo>
                  <a:lnTo>
                    <a:pt x="447319" y="30962"/>
                  </a:lnTo>
                  <a:lnTo>
                    <a:pt x="447319" y="15620"/>
                  </a:lnTo>
                  <a:lnTo>
                    <a:pt x="446735" y="13525"/>
                  </a:lnTo>
                  <a:lnTo>
                    <a:pt x="445700" y="12242"/>
                  </a:lnTo>
                  <a:close/>
                </a:path>
                <a:path w="685800" h="210185">
                  <a:moveTo>
                    <a:pt x="442709" y="9905"/>
                  </a:moveTo>
                  <a:lnTo>
                    <a:pt x="438886" y="9905"/>
                  </a:lnTo>
                  <a:lnTo>
                    <a:pt x="437156" y="10350"/>
                  </a:lnTo>
                  <a:lnTo>
                    <a:pt x="437358" y="10350"/>
                  </a:lnTo>
                  <a:lnTo>
                    <a:pt x="435165" y="11709"/>
                  </a:lnTo>
                  <a:lnTo>
                    <a:pt x="434213" y="12788"/>
                  </a:lnTo>
                  <a:lnTo>
                    <a:pt x="433451" y="14249"/>
                  </a:lnTo>
                  <a:lnTo>
                    <a:pt x="435360" y="14249"/>
                  </a:lnTo>
                  <a:lnTo>
                    <a:pt x="436346" y="12953"/>
                  </a:lnTo>
                  <a:lnTo>
                    <a:pt x="437845" y="12242"/>
                  </a:lnTo>
                  <a:lnTo>
                    <a:pt x="445700" y="12242"/>
                  </a:lnTo>
                  <a:lnTo>
                    <a:pt x="444398" y="10629"/>
                  </a:lnTo>
                  <a:lnTo>
                    <a:pt x="442709" y="9905"/>
                  </a:lnTo>
                  <a:close/>
                </a:path>
                <a:path w="685800" h="210185">
                  <a:moveTo>
                    <a:pt x="467880" y="9905"/>
                  </a:moveTo>
                  <a:lnTo>
                    <a:pt x="462051" y="9905"/>
                  </a:lnTo>
                  <a:lnTo>
                    <a:pt x="459727" y="10871"/>
                  </a:lnTo>
                  <a:lnTo>
                    <a:pt x="456260" y="14757"/>
                  </a:lnTo>
                  <a:lnTo>
                    <a:pt x="455396" y="17360"/>
                  </a:lnTo>
                  <a:lnTo>
                    <a:pt x="455396" y="23952"/>
                  </a:lnTo>
                  <a:lnTo>
                    <a:pt x="456260" y="26581"/>
                  </a:lnTo>
                  <a:lnTo>
                    <a:pt x="459740" y="30492"/>
                  </a:lnTo>
                  <a:lnTo>
                    <a:pt x="462064" y="31470"/>
                  </a:lnTo>
                  <a:lnTo>
                    <a:pt x="467868" y="31470"/>
                  </a:lnTo>
                  <a:lnTo>
                    <a:pt x="470179" y="30492"/>
                  </a:lnTo>
                  <a:lnTo>
                    <a:pt x="471372" y="29146"/>
                  </a:lnTo>
                  <a:lnTo>
                    <a:pt x="462953" y="29146"/>
                  </a:lnTo>
                  <a:lnTo>
                    <a:pt x="461341" y="28371"/>
                  </a:lnTo>
                  <a:lnTo>
                    <a:pt x="458853" y="25272"/>
                  </a:lnTo>
                  <a:lnTo>
                    <a:pt x="458202" y="23202"/>
                  </a:lnTo>
                  <a:lnTo>
                    <a:pt x="458190" y="18046"/>
                  </a:lnTo>
                  <a:lnTo>
                    <a:pt x="458800" y="15989"/>
                  </a:lnTo>
                  <a:lnTo>
                    <a:pt x="461302" y="12865"/>
                  </a:lnTo>
                  <a:lnTo>
                    <a:pt x="462940" y="12090"/>
                  </a:lnTo>
                  <a:lnTo>
                    <a:pt x="471288" y="12090"/>
                  </a:lnTo>
                  <a:lnTo>
                    <a:pt x="470204" y="10871"/>
                  </a:lnTo>
                  <a:lnTo>
                    <a:pt x="467880" y="9905"/>
                  </a:lnTo>
                  <a:close/>
                </a:path>
                <a:path w="685800" h="210185">
                  <a:moveTo>
                    <a:pt x="471288" y="12090"/>
                  </a:moveTo>
                  <a:lnTo>
                    <a:pt x="467029" y="12090"/>
                  </a:lnTo>
                  <a:lnTo>
                    <a:pt x="468693" y="12865"/>
                  </a:lnTo>
                  <a:lnTo>
                    <a:pt x="471184" y="15989"/>
                  </a:lnTo>
                  <a:lnTo>
                    <a:pt x="471779" y="18046"/>
                  </a:lnTo>
                  <a:lnTo>
                    <a:pt x="471779" y="23202"/>
                  </a:lnTo>
                  <a:lnTo>
                    <a:pt x="471170" y="25272"/>
                  </a:lnTo>
                  <a:lnTo>
                    <a:pt x="468693" y="28371"/>
                  </a:lnTo>
                  <a:lnTo>
                    <a:pt x="467029" y="29146"/>
                  </a:lnTo>
                  <a:lnTo>
                    <a:pt x="471372" y="29146"/>
                  </a:lnTo>
                  <a:lnTo>
                    <a:pt x="473646" y="26581"/>
                  </a:lnTo>
                  <a:lnTo>
                    <a:pt x="474510" y="23952"/>
                  </a:lnTo>
                  <a:lnTo>
                    <a:pt x="474510" y="17360"/>
                  </a:lnTo>
                  <a:lnTo>
                    <a:pt x="473650" y="14757"/>
                  </a:lnTo>
                  <a:lnTo>
                    <a:pt x="471288" y="12090"/>
                  </a:lnTo>
                  <a:close/>
                </a:path>
                <a:path w="685800" h="210185">
                  <a:moveTo>
                    <a:pt x="490371" y="30797"/>
                  </a:moveTo>
                  <a:lnTo>
                    <a:pt x="482904" y="30797"/>
                  </a:lnTo>
                  <a:lnTo>
                    <a:pt x="485229" y="31203"/>
                  </a:lnTo>
                  <a:lnTo>
                    <a:pt x="488988" y="31203"/>
                  </a:lnTo>
                  <a:lnTo>
                    <a:pt x="490371" y="30797"/>
                  </a:lnTo>
                  <a:close/>
                </a:path>
                <a:path w="685800" h="210185">
                  <a:moveTo>
                    <a:pt x="481279" y="27762"/>
                  </a:moveTo>
                  <a:lnTo>
                    <a:pt x="481279" y="30213"/>
                  </a:lnTo>
                  <a:lnTo>
                    <a:pt x="482649" y="30797"/>
                  </a:lnTo>
                  <a:lnTo>
                    <a:pt x="490644" y="30797"/>
                  </a:lnTo>
                  <a:lnTo>
                    <a:pt x="492837" y="29057"/>
                  </a:lnTo>
                  <a:lnTo>
                    <a:pt x="485212" y="29057"/>
                  </a:lnTo>
                  <a:lnTo>
                    <a:pt x="483031" y="28524"/>
                  </a:lnTo>
                  <a:lnTo>
                    <a:pt x="482155" y="28193"/>
                  </a:lnTo>
                  <a:lnTo>
                    <a:pt x="481279" y="27762"/>
                  </a:lnTo>
                  <a:close/>
                </a:path>
                <a:path w="685800" h="210185">
                  <a:moveTo>
                    <a:pt x="489927" y="10159"/>
                  </a:moveTo>
                  <a:lnTo>
                    <a:pt x="485942" y="10159"/>
                  </a:lnTo>
                  <a:lnTo>
                    <a:pt x="484492" y="10579"/>
                  </a:lnTo>
                  <a:lnTo>
                    <a:pt x="483260" y="11544"/>
                  </a:lnTo>
                  <a:lnTo>
                    <a:pt x="482015" y="12484"/>
                  </a:lnTo>
                  <a:lnTo>
                    <a:pt x="481393" y="13703"/>
                  </a:lnTo>
                  <a:lnTo>
                    <a:pt x="481416" y="16421"/>
                  </a:lnTo>
                  <a:lnTo>
                    <a:pt x="481749" y="17348"/>
                  </a:lnTo>
                  <a:lnTo>
                    <a:pt x="483184" y="18973"/>
                  </a:lnTo>
                  <a:lnTo>
                    <a:pt x="484593" y="19888"/>
                  </a:lnTo>
                  <a:lnTo>
                    <a:pt x="488810" y="21894"/>
                  </a:lnTo>
                  <a:lnTo>
                    <a:pt x="490131" y="22694"/>
                  </a:lnTo>
                  <a:lnTo>
                    <a:pt x="491228" y="24002"/>
                  </a:lnTo>
                  <a:lnTo>
                    <a:pt x="491464" y="24625"/>
                  </a:lnTo>
                  <a:lnTo>
                    <a:pt x="491464" y="26542"/>
                  </a:lnTo>
                  <a:lnTo>
                    <a:pt x="491007" y="27393"/>
                  </a:lnTo>
                  <a:lnTo>
                    <a:pt x="489178" y="28727"/>
                  </a:lnTo>
                  <a:lnTo>
                    <a:pt x="487997" y="29057"/>
                  </a:lnTo>
                  <a:lnTo>
                    <a:pt x="492837" y="29057"/>
                  </a:lnTo>
                  <a:lnTo>
                    <a:pt x="493509" y="28524"/>
                  </a:lnTo>
                  <a:lnTo>
                    <a:pt x="494195" y="27089"/>
                  </a:lnTo>
                  <a:lnTo>
                    <a:pt x="494195" y="24002"/>
                  </a:lnTo>
                  <a:lnTo>
                    <a:pt x="485419" y="17652"/>
                  </a:lnTo>
                  <a:lnTo>
                    <a:pt x="484085" y="16421"/>
                  </a:lnTo>
                  <a:lnTo>
                    <a:pt x="484085" y="14312"/>
                  </a:lnTo>
                  <a:lnTo>
                    <a:pt x="484417" y="13703"/>
                  </a:lnTo>
                  <a:lnTo>
                    <a:pt x="484986" y="13233"/>
                  </a:lnTo>
                  <a:lnTo>
                    <a:pt x="486054" y="12484"/>
                  </a:lnTo>
                  <a:lnTo>
                    <a:pt x="486764" y="12293"/>
                  </a:lnTo>
                  <a:lnTo>
                    <a:pt x="493204" y="12293"/>
                  </a:lnTo>
                  <a:lnTo>
                    <a:pt x="493204" y="10807"/>
                  </a:lnTo>
                  <a:lnTo>
                    <a:pt x="492470" y="10579"/>
                  </a:lnTo>
                  <a:lnTo>
                    <a:pt x="491617" y="10388"/>
                  </a:lnTo>
                  <a:lnTo>
                    <a:pt x="491459" y="10388"/>
                  </a:lnTo>
                  <a:lnTo>
                    <a:pt x="489927" y="10159"/>
                  </a:lnTo>
                  <a:close/>
                </a:path>
                <a:path w="685800" h="210185">
                  <a:moveTo>
                    <a:pt x="493204" y="12293"/>
                  </a:moveTo>
                  <a:lnTo>
                    <a:pt x="490042" y="12293"/>
                  </a:lnTo>
                  <a:lnTo>
                    <a:pt x="491642" y="12649"/>
                  </a:lnTo>
                  <a:lnTo>
                    <a:pt x="492429" y="12903"/>
                  </a:lnTo>
                  <a:lnTo>
                    <a:pt x="493204" y="13233"/>
                  </a:lnTo>
                  <a:lnTo>
                    <a:pt x="493204" y="12293"/>
                  </a:lnTo>
                  <a:close/>
                </a:path>
                <a:path w="685800" h="210185">
                  <a:moveTo>
                    <a:pt x="509421" y="30797"/>
                  </a:moveTo>
                  <a:lnTo>
                    <a:pt x="501954" y="30797"/>
                  </a:lnTo>
                  <a:lnTo>
                    <a:pt x="504279" y="31203"/>
                  </a:lnTo>
                  <a:lnTo>
                    <a:pt x="508038" y="31203"/>
                  </a:lnTo>
                  <a:lnTo>
                    <a:pt x="509421" y="30797"/>
                  </a:lnTo>
                  <a:close/>
                </a:path>
                <a:path w="685800" h="210185">
                  <a:moveTo>
                    <a:pt x="500329" y="27762"/>
                  </a:moveTo>
                  <a:lnTo>
                    <a:pt x="500329" y="30213"/>
                  </a:lnTo>
                  <a:lnTo>
                    <a:pt x="501699" y="30797"/>
                  </a:lnTo>
                  <a:lnTo>
                    <a:pt x="509694" y="30797"/>
                  </a:lnTo>
                  <a:lnTo>
                    <a:pt x="511887" y="29057"/>
                  </a:lnTo>
                  <a:lnTo>
                    <a:pt x="504262" y="29057"/>
                  </a:lnTo>
                  <a:lnTo>
                    <a:pt x="502081" y="28524"/>
                  </a:lnTo>
                  <a:lnTo>
                    <a:pt x="501205" y="28193"/>
                  </a:lnTo>
                  <a:lnTo>
                    <a:pt x="500329" y="27762"/>
                  </a:lnTo>
                  <a:close/>
                </a:path>
                <a:path w="685800" h="210185">
                  <a:moveTo>
                    <a:pt x="508977" y="10159"/>
                  </a:moveTo>
                  <a:lnTo>
                    <a:pt x="504992" y="10159"/>
                  </a:lnTo>
                  <a:lnTo>
                    <a:pt x="503542" y="10579"/>
                  </a:lnTo>
                  <a:lnTo>
                    <a:pt x="502310" y="11544"/>
                  </a:lnTo>
                  <a:lnTo>
                    <a:pt x="501065" y="12484"/>
                  </a:lnTo>
                  <a:lnTo>
                    <a:pt x="500443" y="13703"/>
                  </a:lnTo>
                  <a:lnTo>
                    <a:pt x="500467" y="16421"/>
                  </a:lnTo>
                  <a:lnTo>
                    <a:pt x="500811" y="17348"/>
                  </a:lnTo>
                  <a:lnTo>
                    <a:pt x="502234" y="18973"/>
                  </a:lnTo>
                  <a:lnTo>
                    <a:pt x="503643" y="19888"/>
                  </a:lnTo>
                  <a:lnTo>
                    <a:pt x="507860" y="21894"/>
                  </a:lnTo>
                  <a:lnTo>
                    <a:pt x="509181" y="22694"/>
                  </a:lnTo>
                  <a:lnTo>
                    <a:pt x="510289" y="24002"/>
                  </a:lnTo>
                  <a:lnTo>
                    <a:pt x="510514" y="24625"/>
                  </a:lnTo>
                  <a:lnTo>
                    <a:pt x="510514" y="26542"/>
                  </a:lnTo>
                  <a:lnTo>
                    <a:pt x="510057" y="27393"/>
                  </a:lnTo>
                  <a:lnTo>
                    <a:pt x="508228" y="28727"/>
                  </a:lnTo>
                  <a:lnTo>
                    <a:pt x="507047" y="29057"/>
                  </a:lnTo>
                  <a:lnTo>
                    <a:pt x="511887" y="29057"/>
                  </a:lnTo>
                  <a:lnTo>
                    <a:pt x="512559" y="28524"/>
                  </a:lnTo>
                  <a:lnTo>
                    <a:pt x="513245" y="27089"/>
                  </a:lnTo>
                  <a:lnTo>
                    <a:pt x="513245" y="24002"/>
                  </a:lnTo>
                  <a:lnTo>
                    <a:pt x="504469" y="17652"/>
                  </a:lnTo>
                  <a:lnTo>
                    <a:pt x="503135" y="16421"/>
                  </a:lnTo>
                  <a:lnTo>
                    <a:pt x="503135" y="14312"/>
                  </a:lnTo>
                  <a:lnTo>
                    <a:pt x="503467" y="13703"/>
                  </a:lnTo>
                  <a:lnTo>
                    <a:pt x="504036" y="13233"/>
                  </a:lnTo>
                  <a:lnTo>
                    <a:pt x="505104" y="12484"/>
                  </a:lnTo>
                  <a:lnTo>
                    <a:pt x="505814" y="12293"/>
                  </a:lnTo>
                  <a:lnTo>
                    <a:pt x="512254" y="12293"/>
                  </a:lnTo>
                  <a:lnTo>
                    <a:pt x="512254" y="10807"/>
                  </a:lnTo>
                  <a:lnTo>
                    <a:pt x="511520" y="10579"/>
                  </a:lnTo>
                  <a:lnTo>
                    <a:pt x="510679" y="10388"/>
                  </a:lnTo>
                  <a:lnTo>
                    <a:pt x="510509" y="10388"/>
                  </a:lnTo>
                  <a:lnTo>
                    <a:pt x="508977" y="10159"/>
                  </a:lnTo>
                  <a:close/>
                </a:path>
                <a:path w="685800" h="210185">
                  <a:moveTo>
                    <a:pt x="512254" y="12293"/>
                  </a:moveTo>
                  <a:lnTo>
                    <a:pt x="509092" y="12293"/>
                  </a:lnTo>
                  <a:lnTo>
                    <a:pt x="510692" y="12649"/>
                  </a:lnTo>
                  <a:lnTo>
                    <a:pt x="511479" y="12903"/>
                  </a:lnTo>
                  <a:lnTo>
                    <a:pt x="512254" y="13233"/>
                  </a:lnTo>
                  <a:lnTo>
                    <a:pt x="512254" y="12293"/>
                  </a:lnTo>
                  <a:close/>
                </a:path>
                <a:path w="685800" h="210185">
                  <a:moveTo>
                    <a:pt x="531025" y="9867"/>
                  </a:moveTo>
                  <a:lnTo>
                    <a:pt x="525868" y="9867"/>
                  </a:lnTo>
                  <a:lnTo>
                    <a:pt x="523671" y="10833"/>
                  </a:lnTo>
                  <a:lnTo>
                    <a:pt x="520331" y="14744"/>
                  </a:lnTo>
                  <a:lnTo>
                    <a:pt x="519720" y="16624"/>
                  </a:lnTo>
                  <a:lnTo>
                    <a:pt x="519596" y="17005"/>
                  </a:lnTo>
                  <a:lnTo>
                    <a:pt x="519493" y="23964"/>
                  </a:lnTo>
                  <a:lnTo>
                    <a:pt x="520357" y="26644"/>
                  </a:lnTo>
                  <a:lnTo>
                    <a:pt x="523811" y="30505"/>
                  </a:lnTo>
                  <a:lnTo>
                    <a:pt x="526186" y="31470"/>
                  </a:lnTo>
                  <a:lnTo>
                    <a:pt x="530771" y="31470"/>
                  </a:lnTo>
                  <a:lnTo>
                    <a:pt x="533184" y="30975"/>
                  </a:lnTo>
                  <a:lnTo>
                    <a:pt x="534111" y="30683"/>
                  </a:lnTo>
                  <a:lnTo>
                    <a:pt x="535012" y="30289"/>
                  </a:lnTo>
                  <a:lnTo>
                    <a:pt x="535012" y="29222"/>
                  </a:lnTo>
                  <a:lnTo>
                    <a:pt x="527151" y="29222"/>
                  </a:lnTo>
                  <a:lnTo>
                    <a:pt x="525544" y="28600"/>
                  </a:lnTo>
                  <a:lnTo>
                    <a:pt x="522020" y="21120"/>
                  </a:lnTo>
                  <a:lnTo>
                    <a:pt x="536587" y="21120"/>
                  </a:lnTo>
                  <a:lnTo>
                    <a:pt x="536587" y="19202"/>
                  </a:lnTo>
                  <a:lnTo>
                    <a:pt x="522109" y="19202"/>
                  </a:lnTo>
                  <a:lnTo>
                    <a:pt x="522272" y="17322"/>
                  </a:lnTo>
                  <a:lnTo>
                    <a:pt x="522300" y="17005"/>
                  </a:lnTo>
                  <a:lnTo>
                    <a:pt x="522973" y="15265"/>
                  </a:lnTo>
                  <a:lnTo>
                    <a:pt x="525195" y="12687"/>
                  </a:lnTo>
                  <a:lnTo>
                    <a:pt x="526592" y="12039"/>
                  </a:lnTo>
                  <a:lnTo>
                    <a:pt x="534048" y="12039"/>
                  </a:lnTo>
                  <a:lnTo>
                    <a:pt x="533052" y="10833"/>
                  </a:lnTo>
                  <a:lnTo>
                    <a:pt x="533196" y="10833"/>
                  </a:lnTo>
                  <a:lnTo>
                    <a:pt x="531025" y="9867"/>
                  </a:lnTo>
                  <a:close/>
                </a:path>
                <a:path w="685800" h="210185">
                  <a:moveTo>
                    <a:pt x="535012" y="27724"/>
                  </a:moveTo>
                  <a:lnTo>
                    <a:pt x="534085" y="28219"/>
                  </a:lnTo>
                  <a:lnTo>
                    <a:pt x="533158" y="28600"/>
                  </a:lnTo>
                  <a:lnTo>
                    <a:pt x="530845" y="29222"/>
                  </a:lnTo>
                  <a:lnTo>
                    <a:pt x="535012" y="29222"/>
                  </a:lnTo>
                  <a:lnTo>
                    <a:pt x="535012" y="27724"/>
                  </a:lnTo>
                  <a:close/>
                </a:path>
                <a:path w="685800" h="210185">
                  <a:moveTo>
                    <a:pt x="534048" y="12039"/>
                  </a:moveTo>
                  <a:lnTo>
                    <a:pt x="529996" y="12039"/>
                  </a:lnTo>
                  <a:lnTo>
                    <a:pt x="531375" y="12687"/>
                  </a:lnTo>
                  <a:lnTo>
                    <a:pt x="532345" y="13906"/>
                  </a:lnTo>
                  <a:lnTo>
                    <a:pt x="533349" y="15125"/>
                  </a:lnTo>
                  <a:lnTo>
                    <a:pt x="533834" y="16624"/>
                  </a:lnTo>
                  <a:lnTo>
                    <a:pt x="533949" y="17322"/>
                  </a:lnTo>
                  <a:lnTo>
                    <a:pt x="534073" y="19202"/>
                  </a:lnTo>
                  <a:lnTo>
                    <a:pt x="536587" y="19202"/>
                  </a:lnTo>
                  <a:lnTo>
                    <a:pt x="536587" y="16624"/>
                  </a:lnTo>
                  <a:lnTo>
                    <a:pt x="535863" y="14236"/>
                  </a:lnTo>
                  <a:lnTo>
                    <a:pt x="534048" y="12039"/>
                  </a:lnTo>
                  <a:close/>
                </a:path>
                <a:path w="685800" h="210185">
                  <a:moveTo>
                    <a:pt x="546493" y="10350"/>
                  </a:moveTo>
                  <a:lnTo>
                    <a:pt x="544080" y="10350"/>
                  </a:lnTo>
                  <a:lnTo>
                    <a:pt x="544080" y="30962"/>
                  </a:lnTo>
                  <a:lnTo>
                    <a:pt x="546696" y="30962"/>
                  </a:lnTo>
                  <a:lnTo>
                    <a:pt x="546696" y="17729"/>
                  </a:lnTo>
                  <a:lnTo>
                    <a:pt x="547230" y="15773"/>
                  </a:lnTo>
                  <a:lnTo>
                    <a:pt x="548397" y="14249"/>
                  </a:lnTo>
                  <a:lnTo>
                    <a:pt x="546493" y="14249"/>
                  </a:lnTo>
                  <a:lnTo>
                    <a:pt x="546493" y="10350"/>
                  </a:lnTo>
                  <a:close/>
                </a:path>
                <a:path w="685800" h="210185">
                  <a:moveTo>
                    <a:pt x="558720" y="12242"/>
                  </a:moveTo>
                  <a:lnTo>
                    <a:pt x="554482" y="12242"/>
                  </a:lnTo>
                  <a:lnTo>
                    <a:pt x="555739" y="12788"/>
                  </a:lnTo>
                  <a:lnTo>
                    <a:pt x="557339" y="14973"/>
                  </a:lnTo>
                  <a:lnTo>
                    <a:pt x="557745" y="16675"/>
                  </a:lnTo>
                  <a:lnTo>
                    <a:pt x="557745" y="30962"/>
                  </a:lnTo>
                  <a:lnTo>
                    <a:pt x="560349" y="30962"/>
                  </a:lnTo>
                  <a:lnTo>
                    <a:pt x="560349" y="15620"/>
                  </a:lnTo>
                  <a:lnTo>
                    <a:pt x="559765" y="13525"/>
                  </a:lnTo>
                  <a:lnTo>
                    <a:pt x="558720" y="12242"/>
                  </a:lnTo>
                  <a:close/>
                </a:path>
                <a:path w="685800" h="210185">
                  <a:moveTo>
                    <a:pt x="555739" y="9905"/>
                  </a:moveTo>
                  <a:lnTo>
                    <a:pt x="551916" y="9905"/>
                  </a:lnTo>
                  <a:lnTo>
                    <a:pt x="550186" y="10350"/>
                  </a:lnTo>
                  <a:lnTo>
                    <a:pt x="550388" y="10350"/>
                  </a:lnTo>
                  <a:lnTo>
                    <a:pt x="548195" y="11709"/>
                  </a:lnTo>
                  <a:lnTo>
                    <a:pt x="547243" y="12788"/>
                  </a:lnTo>
                  <a:lnTo>
                    <a:pt x="546493" y="14249"/>
                  </a:lnTo>
                  <a:lnTo>
                    <a:pt x="548397" y="14249"/>
                  </a:lnTo>
                  <a:lnTo>
                    <a:pt x="549389" y="12953"/>
                  </a:lnTo>
                  <a:lnTo>
                    <a:pt x="550875" y="12242"/>
                  </a:lnTo>
                  <a:lnTo>
                    <a:pt x="558720" y="12242"/>
                  </a:lnTo>
                  <a:lnTo>
                    <a:pt x="557441" y="10629"/>
                  </a:lnTo>
                  <a:lnTo>
                    <a:pt x="555739" y="9905"/>
                  </a:lnTo>
                  <a:close/>
                </a:path>
                <a:path w="685800" h="210185">
                  <a:moveTo>
                    <a:pt x="577404" y="30797"/>
                  </a:moveTo>
                  <a:lnTo>
                    <a:pt x="569937" y="30797"/>
                  </a:lnTo>
                  <a:lnTo>
                    <a:pt x="572262" y="31203"/>
                  </a:lnTo>
                  <a:lnTo>
                    <a:pt x="576021" y="31203"/>
                  </a:lnTo>
                  <a:lnTo>
                    <a:pt x="577404" y="30797"/>
                  </a:lnTo>
                  <a:close/>
                </a:path>
                <a:path w="685800" h="210185">
                  <a:moveTo>
                    <a:pt x="568312" y="27762"/>
                  </a:moveTo>
                  <a:lnTo>
                    <a:pt x="568312" y="30213"/>
                  </a:lnTo>
                  <a:lnTo>
                    <a:pt x="569682" y="30797"/>
                  </a:lnTo>
                  <a:lnTo>
                    <a:pt x="577677" y="30797"/>
                  </a:lnTo>
                  <a:lnTo>
                    <a:pt x="579870" y="29057"/>
                  </a:lnTo>
                  <a:lnTo>
                    <a:pt x="572248" y="29057"/>
                  </a:lnTo>
                  <a:lnTo>
                    <a:pt x="570052" y="28524"/>
                  </a:lnTo>
                  <a:lnTo>
                    <a:pt x="569188" y="28193"/>
                  </a:lnTo>
                  <a:lnTo>
                    <a:pt x="568312" y="27762"/>
                  </a:lnTo>
                  <a:close/>
                </a:path>
                <a:path w="685800" h="210185">
                  <a:moveTo>
                    <a:pt x="576961" y="10159"/>
                  </a:moveTo>
                  <a:lnTo>
                    <a:pt x="572975" y="10159"/>
                  </a:lnTo>
                  <a:lnTo>
                    <a:pt x="571525" y="10579"/>
                  </a:lnTo>
                  <a:lnTo>
                    <a:pt x="570293" y="11544"/>
                  </a:lnTo>
                  <a:lnTo>
                    <a:pt x="569048" y="12484"/>
                  </a:lnTo>
                  <a:lnTo>
                    <a:pt x="568426" y="13703"/>
                  </a:lnTo>
                  <a:lnTo>
                    <a:pt x="568449" y="16421"/>
                  </a:lnTo>
                  <a:lnTo>
                    <a:pt x="568782" y="17348"/>
                  </a:lnTo>
                  <a:lnTo>
                    <a:pt x="570217" y="18973"/>
                  </a:lnTo>
                  <a:lnTo>
                    <a:pt x="571627" y="19888"/>
                  </a:lnTo>
                  <a:lnTo>
                    <a:pt x="575843" y="21894"/>
                  </a:lnTo>
                  <a:lnTo>
                    <a:pt x="577164" y="22694"/>
                  </a:lnTo>
                  <a:lnTo>
                    <a:pt x="578261" y="24002"/>
                  </a:lnTo>
                  <a:lnTo>
                    <a:pt x="578497" y="24625"/>
                  </a:lnTo>
                  <a:lnTo>
                    <a:pt x="578497" y="26542"/>
                  </a:lnTo>
                  <a:lnTo>
                    <a:pt x="578040" y="27393"/>
                  </a:lnTo>
                  <a:lnTo>
                    <a:pt x="576211" y="28727"/>
                  </a:lnTo>
                  <a:lnTo>
                    <a:pt x="575030" y="29057"/>
                  </a:lnTo>
                  <a:lnTo>
                    <a:pt x="579870" y="29057"/>
                  </a:lnTo>
                  <a:lnTo>
                    <a:pt x="580542" y="28524"/>
                  </a:lnTo>
                  <a:lnTo>
                    <a:pt x="581228" y="27089"/>
                  </a:lnTo>
                  <a:lnTo>
                    <a:pt x="581228" y="24002"/>
                  </a:lnTo>
                  <a:lnTo>
                    <a:pt x="572452" y="17652"/>
                  </a:lnTo>
                  <a:lnTo>
                    <a:pt x="571119" y="16421"/>
                  </a:lnTo>
                  <a:lnTo>
                    <a:pt x="571119" y="14312"/>
                  </a:lnTo>
                  <a:lnTo>
                    <a:pt x="571439" y="13703"/>
                  </a:lnTo>
                  <a:lnTo>
                    <a:pt x="572010" y="13233"/>
                  </a:lnTo>
                  <a:lnTo>
                    <a:pt x="573087" y="12484"/>
                  </a:lnTo>
                  <a:lnTo>
                    <a:pt x="573797" y="12293"/>
                  </a:lnTo>
                  <a:lnTo>
                    <a:pt x="580237" y="12293"/>
                  </a:lnTo>
                  <a:lnTo>
                    <a:pt x="580237" y="10807"/>
                  </a:lnTo>
                  <a:lnTo>
                    <a:pt x="579503" y="10579"/>
                  </a:lnTo>
                  <a:lnTo>
                    <a:pt x="578650" y="10388"/>
                  </a:lnTo>
                  <a:lnTo>
                    <a:pt x="578492" y="10388"/>
                  </a:lnTo>
                  <a:lnTo>
                    <a:pt x="576961" y="10159"/>
                  </a:lnTo>
                  <a:close/>
                </a:path>
                <a:path w="685800" h="210185">
                  <a:moveTo>
                    <a:pt x="580237" y="12293"/>
                  </a:moveTo>
                  <a:lnTo>
                    <a:pt x="577075" y="12293"/>
                  </a:lnTo>
                  <a:lnTo>
                    <a:pt x="578675" y="12649"/>
                  </a:lnTo>
                  <a:lnTo>
                    <a:pt x="579462" y="12903"/>
                  </a:lnTo>
                  <a:lnTo>
                    <a:pt x="580237" y="13233"/>
                  </a:lnTo>
                  <a:lnTo>
                    <a:pt x="580237" y="12293"/>
                  </a:lnTo>
                  <a:close/>
                </a:path>
                <a:path w="685800" h="210185">
                  <a:moveTo>
                    <a:pt x="599617" y="10248"/>
                  </a:moveTo>
                  <a:lnTo>
                    <a:pt x="594639" y="10248"/>
                  </a:lnTo>
                  <a:lnTo>
                    <a:pt x="592289" y="11150"/>
                  </a:lnTo>
                  <a:lnTo>
                    <a:pt x="588441" y="14998"/>
                  </a:lnTo>
                  <a:lnTo>
                    <a:pt x="587476" y="17513"/>
                  </a:lnTo>
                  <a:lnTo>
                    <a:pt x="587476" y="23825"/>
                  </a:lnTo>
                  <a:lnTo>
                    <a:pt x="588391" y="26390"/>
                  </a:lnTo>
                  <a:lnTo>
                    <a:pt x="592067" y="30251"/>
                  </a:lnTo>
                  <a:lnTo>
                    <a:pt x="594461" y="31203"/>
                  </a:lnTo>
                  <a:lnTo>
                    <a:pt x="598781" y="31203"/>
                  </a:lnTo>
                  <a:lnTo>
                    <a:pt x="601078" y="30810"/>
                  </a:lnTo>
                  <a:lnTo>
                    <a:pt x="601941" y="30581"/>
                  </a:lnTo>
                  <a:lnTo>
                    <a:pt x="602754" y="30251"/>
                  </a:lnTo>
                  <a:lnTo>
                    <a:pt x="602619" y="28816"/>
                  </a:lnTo>
                  <a:lnTo>
                    <a:pt x="595376" y="28816"/>
                  </a:lnTo>
                  <a:lnTo>
                    <a:pt x="593585" y="28079"/>
                  </a:lnTo>
                  <a:lnTo>
                    <a:pt x="590931" y="25145"/>
                  </a:lnTo>
                  <a:lnTo>
                    <a:pt x="590270" y="23164"/>
                  </a:lnTo>
                  <a:lnTo>
                    <a:pt x="590270" y="18237"/>
                  </a:lnTo>
                  <a:lnTo>
                    <a:pt x="590969" y="16281"/>
                  </a:lnTo>
                  <a:lnTo>
                    <a:pt x="593775" y="13258"/>
                  </a:lnTo>
                  <a:lnTo>
                    <a:pt x="595365" y="12598"/>
                  </a:lnTo>
                  <a:lnTo>
                    <a:pt x="602551" y="12598"/>
                  </a:lnTo>
                  <a:lnTo>
                    <a:pt x="602678" y="10972"/>
                  </a:lnTo>
                  <a:lnTo>
                    <a:pt x="601941" y="10706"/>
                  </a:lnTo>
                  <a:lnTo>
                    <a:pt x="601179" y="10502"/>
                  </a:lnTo>
                  <a:lnTo>
                    <a:pt x="601026" y="10502"/>
                  </a:lnTo>
                  <a:lnTo>
                    <a:pt x="599617" y="10248"/>
                  </a:lnTo>
                  <a:close/>
                </a:path>
                <a:path w="685800" h="210185">
                  <a:moveTo>
                    <a:pt x="602513" y="27685"/>
                  </a:moveTo>
                  <a:lnTo>
                    <a:pt x="601611" y="28079"/>
                  </a:lnTo>
                  <a:lnTo>
                    <a:pt x="600811" y="28346"/>
                  </a:lnTo>
                  <a:lnTo>
                    <a:pt x="598822" y="28816"/>
                  </a:lnTo>
                  <a:lnTo>
                    <a:pt x="602619" y="28816"/>
                  </a:lnTo>
                  <a:lnTo>
                    <a:pt x="602513" y="27685"/>
                  </a:lnTo>
                  <a:close/>
                </a:path>
                <a:path w="685800" h="210185">
                  <a:moveTo>
                    <a:pt x="602551" y="12598"/>
                  </a:moveTo>
                  <a:lnTo>
                    <a:pt x="599541" y="12598"/>
                  </a:lnTo>
                  <a:lnTo>
                    <a:pt x="601078" y="12941"/>
                  </a:lnTo>
                  <a:lnTo>
                    <a:pt x="601874" y="13258"/>
                  </a:lnTo>
                  <a:lnTo>
                    <a:pt x="602475" y="13576"/>
                  </a:lnTo>
                  <a:lnTo>
                    <a:pt x="602551" y="12598"/>
                  </a:lnTo>
                  <a:close/>
                </a:path>
                <a:path w="685800" h="210185">
                  <a:moveTo>
                    <a:pt x="613016" y="126"/>
                  </a:moveTo>
                  <a:lnTo>
                    <a:pt x="610412" y="126"/>
                  </a:lnTo>
                  <a:lnTo>
                    <a:pt x="610412" y="30962"/>
                  </a:lnTo>
                  <a:lnTo>
                    <a:pt x="613016" y="30962"/>
                  </a:lnTo>
                  <a:lnTo>
                    <a:pt x="613016" y="17729"/>
                  </a:lnTo>
                  <a:lnTo>
                    <a:pt x="613549" y="15773"/>
                  </a:lnTo>
                  <a:lnTo>
                    <a:pt x="614979" y="13906"/>
                  </a:lnTo>
                  <a:lnTo>
                    <a:pt x="613016" y="13906"/>
                  </a:lnTo>
                  <a:lnTo>
                    <a:pt x="613016" y="126"/>
                  </a:lnTo>
                  <a:close/>
                </a:path>
                <a:path w="685800" h="210185">
                  <a:moveTo>
                    <a:pt x="625041" y="12242"/>
                  </a:moveTo>
                  <a:lnTo>
                    <a:pt x="620814" y="12242"/>
                  </a:lnTo>
                  <a:lnTo>
                    <a:pt x="622058" y="12788"/>
                  </a:lnTo>
                  <a:lnTo>
                    <a:pt x="623671" y="14973"/>
                  </a:lnTo>
                  <a:lnTo>
                    <a:pt x="624065" y="16675"/>
                  </a:lnTo>
                  <a:lnTo>
                    <a:pt x="624065" y="30962"/>
                  </a:lnTo>
                  <a:lnTo>
                    <a:pt x="626681" y="30962"/>
                  </a:lnTo>
                  <a:lnTo>
                    <a:pt x="626681" y="15620"/>
                  </a:lnTo>
                  <a:lnTo>
                    <a:pt x="626203" y="13906"/>
                  </a:lnTo>
                  <a:lnTo>
                    <a:pt x="626097" y="13525"/>
                  </a:lnTo>
                  <a:lnTo>
                    <a:pt x="625041" y="12242"/>
                  </a:lnTo>
                  <a:close/>
                </a:path>
                <a:path w="685800" h="210185">
                  <a:moveTo>
                    <a:pt x="622071" y="9905"/>
                  </a:moveTo>
                  <a:lnTo>
                    <a:pt x="618312" y="9905"/>
                  </a:lnTo>
                  <a:lnTo>
                    <a:pt x="616966" y="10236"/>
                  </a:lnTo>
                  <a:lnTo>
                    <a:pt x="614680" y="11569"/>
                  </a:lnTo>
                  <a:lnTo>
                    <a:pt x="613740" y="12572"/>
                  </a:lnTo>
                  <a:lnTo>
                    <a:pt x="613016" y="13906"/>
                  </a:lnTo>
                  <a:lnTo>
                    <a:pt x="614979" y="13906"/>
                  </a:lnTo>
                  <a:lnTo>
                    <a:pt x="615708" y="12953"/>
                  </a:lnTo>
                  <a:lnTo>
                    <a:pt x="617194" y="12242"/>
                  </a:lnTo>
                  <a:lnTo>
                    <a:pt x="625041" y="12242"/>
                  </a:lnTo>
                  <a:lnTo>
                    <a:pt x="623760" y="10629"/>
                  </a:lnTo>
                  <a:lnTo>
                    <a:pt x="622071" y="9905"/>
                  </a:lnTo>
                  <a:close/>
                </a:path>
                <a:path w="685800" h="210185">
                  <a:moveTo>
                    <a:pt x="648707" y="12204"/>
                  </a:moveTo>
                  <a:lnTo>
                    <a:pt x="644347" y="12204"/>
                  </a:lnTo>
                  <a:lnTo>
                    <a:pt x="645528" y="12687"/>
                  </a:lnTo>
                  <a:lnTo>
                    <a:pt x="647230" y="14630"/>
                  </a:lnTo>
                  <a:lnTo>
                    <a:pt x="647661" y="15976"/>
                  </a:lnTo>
                  <a:lnTo>
                    <a:pt x="647623" y="18364"/>
                  </a:lnTo>
                  <a:lnTo>
                    <a:pt x="641642" y="18364"/>
                  </a:lnTo>
                  <a:lnTo>
                    <a:pt x="639051" y="18986"/>
                  </a:lnTo>
                  <a:lnTo>
                    <a:pt x="635381" y="21424"/>
                  </a:lnTo>
                  <a:lnTo>
                    <a:pt x="634466" y="23126"/>
                  </a:lnTo>
                  <a:lnTo>
                    <a:pt x="634588" y="27406"/>
                  </a:lnTo>
                  <a:lnTo>
                    <a:pt x="635158" y="28778"/>
                  </a:lnTo>
                  <a:lnTo>
                    <a:pt x="635316" y="28778"/>
                  </a:lnTo>
                  <a:lnTo>
                    <a:pt x="637451" y="30708"/>
                  </a:lnTo>
                  <a:lnTo>
                    <a:pt x="639038" y="31241"/>
                  </a:lnTo>
                  <a:lnTo>
                    <a:pt x="642505" y="31241"/>
                  </a:lnTo>
                  <a:lnTo>
                    <a:pt x="643656" y="30962"/>
                  </a:lnTo>
                  <a:lnTo>
                    <a:pt x="644203" y="30708"/>
                  </a:lnTo>
                  <a:lnTo>
                    <a:pt x="646150" y="29629"/>
                  </a:lnTo>
                  <a:lnTo>
                    <a:pt x="646633" y="29146"/>
                  </a:lnTo>
                  <a:lnTo>
                    <a:pt x="640105" y="29146"/>
                  </a:lnTo>
                  <a:lnTo>
                    <a:pt x="639102" y="28778"/>
                  </a:lnTo>
                  <a:lnTo>
                    <a:pt x="638327" y="28054"/>
                  </a:lnTo>
                  <a:lnTo>
                    <a:pt x="637679" y="27406"/>
                  </a:lnTo>
                  <a:lnTo>
                    <a:pt x="637502" y="27114"/>
                  </a:lnTo>
                  <a:lnTo>
                    <a:pt x="637197" y="26339"/>
                  </a:lnTo>
                  <a:lnTo>
                    <a:pt x="637197" y="23660"/>
                  </a:lnTo>
                  <a:lnTo>
                    <a:pt x="637844" y="22517"/>
                  </a:lnTo>
                  <a:lnTo>
                    <a:pt x="640448" y="20891"/>
                  </a:lnTo>
                  <a:lnTo>
                    <a:pt x="642315" y="20485"/>
                  </a:lnTo>
                  <a:lnTo>
                    <a:pt x="650189" y="20485"/>
                  </a:lnTo>
                  <a:lnTo>
                    <a:pt x="650189" y="15176"/>
                  </a:lnTo>
                  <a:lnTo>
                    <a:pt x="649646" y="13347"/>
                  </a:lnTo>
                  <a:lnTo>
                    <a:pt x="649605" y="13207"/>
                  </a:lnTo>
                  <a:lnTo>
                    <a:pt x="648832" y="12344"/>
                  </a:lnTo>
                  <a:lnTo>
                    <a:pt x="648707" y="12204"/>
                  </a:lnTo>
                  <a:close/>
                </a:path>
                <a:path w="685800" h="210185">
                  <a:moveTo>
                    <a:pt x="650189" y="27406"/>
                  </a:moveTo>
                  <a:lnTo>
                    <a:pt x="647890" y="27406"/>
                  </a:lnTo>
                  <a:lnTo>
                    <a:pt x="647890" y="30962"/>
                  </a:lnTo>
                  <a:lnTo>
                    <a:pt x="650189" y="30962"/>
                  </a:lnTo>
                  <a:lnTo>
                    <a:pt x="650189" y="27406"/>
                  </a:lnTo>
                  <a:close/>
                </a:path>
                <a:path w="685800" h="210185">
                  <a:moveTo>
                    <a:pt x="650189" y="20485"/>
                  </a:moveTo>
                  <a:lnTo>
                    <a:pt x="647623" y="20485"/>
                  </a:lnTo>
                  <a:lnTo>
                    <a:pt x="647623" y="24460"/>
                  </a:lnTo>
                  <a:lnTo>
                    <a:pt x="647052" y="26111"/>
                  </a:lnTo>
                  <a:lnTo>
                    <a:pt x="644552" y="28778"/>
                  </a:lnTo>
                  <a:lnTo>
                    <a:pt x="644175" y="28778"/>
                  </a:lnTo>
                  <a:lnTo>
                    <a:pt x="643255" y="29146"/>
                  </a:lnTo>
                  <a:lnTo>
                    <a:pt x="646633" y="29146"/>
                  </a:lnTo>
                  <a:lnTo>
                    <a:pt x="647001" y="28778"/>
                  </a:lnTo>
                  <a:lnTo>
                    <a:pt x="647491" y="28054"/>
                  </a:lnTo>
                  <a:lnTo>
                    <a:pt x="647890" y="27406"/>
                  </a:lnTo>
                  <a:lnTo>
                    <a:pt x="650189" y="27406"/>
                  </a:lnTo>
                  <a:lnTo>
                    <a:pt x="650189" y="20485"/>
                  </a:lnTo>
                  <a:close/>
                </a:path>
                <a:path w="685800" h="210185">
                  <a:moveTo>
                    <a:pt x="645816" y="10032"/>
                  </a:moveTo>
                  <a:lnTo>
                    <a:pt x="641057" y="10032"/>
                  </a:lnTo>
                  <a:lnTo>
                    <a:pt x="638906" y="10566"/>
                  </a:lnTo>
                  <a:lnTo>
                    <a:pt x="637946" y="10921"/>
                  </a:lnTo>
                  <a:lnTo>
                    <a:pt x="636917" y="11417"/>
                  </a:lnTo>
                  <a:lnTo>
                    <a:pt x="636917" y="13944"/>
                  </a:lnTo>
                  <a:lnTo>
                    <a:pt x="637870" y="13347"/>
                  </a:lnTo>
                  <a:lnTo>
                    <a:pt x="638835" y="12915"/>
                  </a:lnTo>
                  <a:lnTo>
                    <a:pt x="640778" y="12344"/>
                  </a:lnTo>
                  <a:lnTo>
                    <a:pt x="641781" y="12204"/>
                  </a:lnTo>
                  <a:lnTo>
                    <a:pt x="648707" y="12204"/>
                  </a:lnTo>
                  <a:lnTo>
                    <a:pt x="647242" y="10566"/>
                  </a:lnTo>
                  <a:lnTo>
                    <a:pt x="645816" y="10032"/>
                  </a:lnTo>
                  <a:close/>
                </a:path>
                <a:path w="685800" h="210185">
                  <a:moveTo>
                    <a:pt x="664210" y="12471"/>
                  </a:moveTo>
                  <a:lnTo>
                    <a:pt x="661644" y="12471"/>
                  </a:lnTo>
                  <a:lnTo>
                    <a:pt x="661644" y="30962"/>
                  </a:lnTo>
                  <a:lnTo>
                    <a:pt x="664210" y="30962"/>
                  </a:lnTo>
                  <a:lnTo>
                    <a:pt x="664210" y="12471"/>
                  </a:lnTo>
                  <a:close/>
                </a:path>
                <a:path w="685800" h="210185">
                  <a:moveTo>
                    <a:pt x="668985" y="10350"/>
                  </a:moveTo>
                  <a:lnTo>
                    <a:pt x="657339" y="10350"/>
                  </a:lnTo>
                  <a:lnTo>
                    <a:pt x="657339" y="12471"/>
                  </a:lnTo>
                  <a:lnTo>
                    <a:pt x="668985" y="12471"/>
                  </a:lnTo>
                  <a:lnTo>
                    <a:pt x="668985" y="10350"/>
                  </a:lnTo>
                  <a:close/>
                </a:path>
                <a:path w="685800" h="210185">
                  <a:moveTo>
                    <a:pt x="669544" y="0"/>
                  </a:moveTo>
                  <a:lnTo>
                    <a:pt x="664810" y="0"/>
                  </a:lnTo>
                  <a:lnTo>
                    <a:pt x="664070" y="292"/>
                  </a:lnTo>
                  <a:lnTo>
                    <a:pt x="663105" y="1460"/>
                  </a:lnTo>
                  <a:lnTo>
                    <a:pt x="662127" y="2603"/>
                  </a:lnTo>
                  <a:lnTo>
                    <a:pt x="661644" y="4330"/>
                  </a:lnTo>
                  <a:lnTo>
                    <a:pt x="661644" y="10350"/>
                  </a:lnTo>
                  <a:lnTo>
                    <a:pt x="664210" y="10350"/>
                  </a:lnTo>
                  <a:lnTo>
                    <a:pt x="664210" y="5054"/>
                  </a:lnTo>
                  <a:lnTo>
                    <a:pt x="664371" y="4330"/>
                  </a:lnTo>
                  <a:lnTo>
                    <a:pt x="664476" y="3860"/>
                  </a:lnTo>
                  <a:lnTo>
                    <a:pt x="665491" y="2400"/>
                  </a:lnTo>
                  <a:lnTo>
                    <a:pt x="669544" y="2400"/>
                  </a:lnTo>
                  <a:lnTo>
                    <a:pt x="669544" y="0"/>
                  </a:lnTo>
                  <a:close/>
                </a:path>
                <a:path w="685800" h="210185">
                  <a:moveTo>
                    <a:pt x="680389" y="12471"/>
                  </a:moveTo>
                  <a:lnTo>
                    <a:pt x="677786" y="12471"/>
                  </a:lnTo>
                  <a:lnTo>
                    <a:pt x="677804" y="27343"/>
                  </a:lnTo>
                  <a:lnTo>
                    <a:pt x="678248" y="28981"/>
                  </a:lnTo>
                  <a:lnTo>
                    <a:pt x="680053" y="31241"/>
                  </a:lnTo>
                  <a:lnTo>
                    <a:pt x="685444" y="31241"/>
                  </a:lnTo>
                  <a:lnTo>
                    <a:pt x="685444" y="28981"/>
                  </a:lnTo>
                  <a:lnTo>
                    <a:pt x="681731" y="28981"/>
                  </a:lnTo>
                  <a:lnTo>
                    <a:pt x="680618" y="27343"/>
                  </a:lnTo>
                  <a:lnTo>
                    <a:pt x="680389" y="26187"/>
                  </a:lnTo>
                  <a:lnTo>
                    <a:pt x="680389" y="12471"/>
                  </a:lnTo>
                  <a:close/>
                </a:path>
                <a:path w="685800" h="210185">
                  <a:moveTo>
                    <a:pt x="685203" y="10350"/>
                  </a:moveTo>
                  <a:lnTo>
                    <a:pt x="673557" y="10350"/>
                  </a:lnTo>
                  <a:lnTo>
                    <a:pt x="673557" y="12471"/>
                  </a:lnTo>
                  <a:lnTo>
                    <a:pt x="685203" y="12471"/>
                  </a:lnTo>
                  <a:lnTo>
                    <a:pt x="685203" y="10350"/>
                  </a:lnTo>
                  <a:close/>
                </a:path>
                <a:path w="685800" h="210185">
                  <a:moveTo>
                    <a:pt x="680389" y="4229"/>
                  </a:moveTo>
                  <a:lnTo>
                    <a:pt x="677786" y="5130"/>
                  </a:lnTo>
                  <a:lnTo>
                    <a:pt x="677786" y="10350"/>
                  </a:lnTo>
                  <a:lnTo>
                    <a:pt x="680389" y="10350"/>
                  </a:lnTo>
                  <a:lnTo>
                    <a:pt x="680389" y="4229"/>
                  </a:lnTo>
                  <a:close/>
                </a:path>
              </a:pathLst>
            </a:custGeom>
            <a:solidFill>
              <a:srgbClr val="2929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9810" y="5999063"/>
              <a:ext cx="113347" cy="132186"/>
            </a:xfrm>
            <a:prstGeom prst="rect">
              <a:avLst/>
            </a:prstGeom>
          </p:spPr>
        </p:pic>
      </p:grpSp>
      <p:grpSp>
        <p:nvGrpSpPr>
          <p:cNvPr id="132" name="object 132" descr=""/>
          <p:cNvGrpSpPr/>
          <p:nvPr/>
        </p:nvGrpSpPr>
        <p:grpSpPr>
          <a:xfrm>
            <a:off x="1864499" y="5493042"/>
            <a:ext cx="1193165" cy="1193165"/>
            <a:chOff x="1864499" y="5493042"/>
            <a:chExt cx="1193165" cy="1193165"/>
          </a:xfrm>
        </p:grpSpPr>
        <p:sp>
          <p:nvSpPr>
            <p:cNvPr id="133" name="object 133" descr=""/>
            <p:cNvSpPr/>
            <p:nvPr/>
          </p:nvSpPr>
          <p:spPr>
            <a:xfrm>
              <a:off x="1864506" y="5493043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44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4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4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1" y="1175751"/>
                  </a:lnTo>
                  <a:lnTo>
                    <a:pt x="785098" y="1162676"/>
                  </a:lnTo>
                  <a:lnTo>
                    <a:pt x="828746" y="1146209"/>
                  </a:lnTo>
                  <a:lnTo>
                    <a:pt x="870691" y="1126503"/>
                  </a:lnTo>
                  <a:lnTo>
                    <a:pt x="910778" y="1103712"/>
                  </a:lnTo>
                  <a:lnTo>
                    <a:pt x="948856" y="1077990"/>
                  </a:lnTo>
                  <a:lnTo>
                    <a:pt x="984769" y="1049490"/>
                  </a:lnTo>
                  <a:lnTo>
                    <a:pt x="1018365" y="1018365"/>
                  </a:lnTo>
                  <a:lnTo>
                    <a:pt x="1049490" y="984769"/>
                  </a:lnTo>
                  <a:lnTo>
                    <a:pt x="1077990" y="948856"/>
                  </a:lnTo>
                  <a:lnTo>
                    <a:pt x="1103712" y="910778"/>
                  </a:lnTo>
                  <a:lnTo>
                    <a:pt x="1126503" y="870691"/>
                  </a:lnTo>
                  <a:lnTo>
                    <a:pt x="1146209" y="828746"/>
                  </a:lnTo>
                  <a:lnTo>
                    <a:pt x="1162676" y="785098"/>
                  </a:lnTo>
                  <a:lnTo>
                    <a:pt x="1175751" y="739901"/>
                  </a:lnTo>
                  <a:lnTo>
                    <a:pt x="1185281" y="693307"/>
                  </a:lnTo>
                  <a:lnTo>
                    <a:pt x="1191111" y="645470"/>
                  </a:lnTo>
                  <a:lnTo>
                    <a:pt x="1193088" y="596544"/>
                  </a:lnTo>
                  <a:lnTo>
                    <a:pt x="1191111" y="547618"/>
                  </a:lnTo>
                  <a:lnTo>
                    <a:pt x="1185281" y="499781"/>
                  </a:lnTo>
                  <a:lnTo>
                    <a:pt x="1175751" y="453187"/>
                  </a:lnTo>
                  <a:lnTo>
                    <a:pt x="1162676" y="407989"/>
                  </a:lnTo>
                  <a:lnTo>
                    <a:pt x="1146209" y="364341"/>
                  </a:lnTo>
                  <a:lnTo>
                    <a:pt x="1126503" y="322397"/>
                  </a:lnTo>
                  <a:lnTo>
                    <a:pt x="1103712" y="282309"/>
                  </a:lnTo>
                  <a:lnTo>
                    <a:pt x="1077990" y="244232"/>
                  </a:lnTo>
                  <a:lnTo>
                    <a:pt x="1049490" y="208319"/>
                  </a:lnTo>
                  <a:lnTo>
                    <a:pt x="1018365" y="174723"/>
                  </a:lnTo>
                  <a:lnTo>
                    <a:pt x="984769" y="143598"/>
                  </a:lnTo>
                  <a:lnTo>
                    <a:pt x="948856" y="115098"/>
                  </a:lnTo>
                  <a:lnTo>
                    <a:pt x="910778" y="89375"/>
                  </a:lnTo>
                  <a:lnTo>
                    <a:pt x="870691" y="66585"/>
                  </a:lnTo>
                  <a:lnTo>
                    <a:pt x="828746" y="46879"/>
                  </a:lnTo>
                  <a:lnTo>
                    <a:pt x="785098" y="30412"/>
                  </a:lnTo>
                  <a:lnTo>
                    <a:pt x="739901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4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864499" y="5493042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45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5"/>
                  </a:lnTo>
                  <a:lnTo>
                    <a:pt x="1938" y="644492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5" y="1193088"/>
                  </a:lnTo>
                  <a:lnTo>
                    <a:pt x="596545" y="1181164"/>
                  </a:lnTo>
                  <a:lnTo>
                    <a:pt x="548598" y="1179226"/>
                  </a:lnTo>
                  <a:lnTo>
                    <a:pt x="501718" y="1173512"/>
                  </a:lnTo>
                  <a:lnTo>
                    <a:pt x="456056" y="1164173"/>
                  </a:lnTo>
                  <a:lnTo>
                    <a:pt x="411762" y="1151360"/>
                  </a:lnTo>
                  <a:lnTo>
                    <a:pt x="368987" y="1135221"/>
                  </a:lnTo>
                  <a:lnTo>
                    <a:pt x="327881" y="1115909"/>
                  </a:lnTo>
                  <a:lnTo>
                    <a:pt x="288595" y="1093574"/>
                  </a:lnTo>
                  <a:lnTo>
                    <a:pt x="251278" y="1068366"/>
                  </a:lnTo>
                  <a:lnTo>
                    <a:pt x="216083" y="1040435"/>
                  </a:lnTo>
                  <a:lnTo>
                    <a:pt x="183159" y="1009932"/>
                  </a:lnTo>
                  <a:lnTo>
                    <a:pt x="152656" y="977007"/>
                  </a:lnTo>
                  <a:lnTo>
                    <a:pt x="124725" y="941812"/>
                  </a:lnTo>
                  <a:lnTo>
                    <a:pt x="99516" y="904496"/>
                  </a:lnTo>
                  <a:lnTo>
                    <a:pt x="77181" y="865209"/>
                  </a:lnTo>
                  <a:lnTo>
                    <a:pt x="57869" y="824104"/>
                  </a:lnTo>
                  <a:lnTo>
                    <a:pt x="41731" y="781328"/>
                  </a:lnTo>
                  <a:lnTo>
                    <a:pt x="28917" y="737035"/>
                  </a:lnTo>
                  <a:lnTo>
                    <a:pt x="19578" y="691372"/>
                  </a:lnTo>
                  <a:lnTo>
                    <a:pt x="13983" y="645470"/>
                  </a:lnTo>
                  <a:lnTo>
                    <a:pt x="13864" y="644492"/>
                  </a:lnTo>
                  <a:lnTo>
                    <a:pt x="11926" y="596545"/>
                  </a:lnTo>
                  <a:lnTo>
                    <a:pt x="13864" y="548598"/>
                  </a:lnTo>
                  <a:lnTo>
                    <a:pt x="19578" y="501718"/>
                  </a:lnTo>
                  <a:lnTo>
                    <a:pt x="28917" y="456056"/>
                  </a:lnTo>
                  <a:lnTo>
                    <a:pt x="41731" y="411762"/>
                  </a:lnTo>
                  <a:lnTo>
                    <a:pt x="57869" y="368987"/>
                  </a:lnTo>
                  <a:lnTo>
                    <a:pt x="77181" y="327881"/>
                  </a:lnTo>
                  <a:lnTo>
                    <a:pt x="99516" y="288595"/>
                  </a:lnTo>
                  <a:lnTo>
                    <a:pt x="124725" y="251278"/>
                  </a:lnTo>
                  <a:lnTo>
                    <a:pt x="152656" y="216083"/>
                  </a:lnTo>
                  <a:lnTo>
                    <a:pt x="183159" y="183159"/>
                  </a:lnTo>
                  <a:lnTo>
                    <a:pt x="216083" y="152656"/>
                  </a:lnTo>
                  <a:lnTo>
                    <a:pt x="251278" y="124725"/>
                  </a:lnTo>
                  <a:lnTo>
                    <a:pt x="288595" y="99516"/>
                  </a:lnTo>
                  <a:lnTo>
                    <a:pt x="327881" y="77181"/>
                  </a:lnTo>
                  <a:lnTo>
                    <a:pt x="368987" y="57869"/>
                  </a:lnTo>
                  <a:lnTo>
                    <a:pt x="411762" y="41731"/>
                  </a:lnTo>
                  <a:lnTo>
                    <a:pt x="456056" y="28917"/>
                  </a:lnTo>
                  <a:lnTo>
                    <a:pt x="501718" y="19578"/>
                  </a:lnTo>
                  <a:lnTo>
                    <a:pt x="548598" y="13864"/>
                  </a:lnTo>
                  <a:lnTo>
                    <a:pt x="596545" y="11926"/>
                  </a:lnTo>
                  <a:lnTo>
                    <a:pt x="596545" y="0"/>
                  </a:lnTo>
                  <a:close/>
                </a:path>
                <a:path w="1193164" h="1193165">
                  <a:moveTo>
                    <a:pt x="596545" y="0"/>
                  </a:moveTo>
                  <a:lnTo>
                    <a:pt x="596545" y="11926"/>
                  </a:lnTo>
                  <a:lnTo>
                    <a:pt x="644492" y="13864"/>
                  </a:lnTo>
                  <a:lnTo>
                    <a:pt x="691372" y="19578"/>
                  </a:lnTo>
                  <a:lnTo>
                    <a:pt x="737035" y="28917"/>
                  </a:lnTo>
                  <a:lnTo>
                    <a:pt x="781328" y="41731"/>
                  </a:lnTo>
                  <a:lnTo>
                    <a:pt x="824104" y="57869"/>
                  </a:lnTo>
                  <a:lnTo>
                    <a:pt x="865209" y="77181"/>
                  </a:lnTo>
                  <a:lnTo>
                    <a:pt x="904496" y="99516"/>
                  </a:lnTo>
                  <a:lnTo>
                    <a:pt x="941812" y="124725"/>
                  </a:lnTo>
                  <a:lnTo>
                    <a:pt x="977007" y="152656"/>
                  </a:lnTo>
                  <a:lnTo>
                    <a:pt x="1009932" y="183159"/>
                  </a:lnTo>
                  <a:lnTo>
                    <a:pt x="1040435" y="216083"/>
                  </a:lnTo>
                  <a:lnTo>
                    <a:pt x="1068366" y="251278"/>
                  </a:lnTo>
                  <a:lnTo>
                    <a:pt x="1093574" y="288595"/>
                  </a:lnTo>
                  <a:lnTo>
                    <a:pt x="1115909" y="327881"/>
                  </a:lnTo>
                  <a:lnTo>
                    <a:pt x="1135221" y="368987"/>
                  </a:lnTo>
                  <a:lnTo>
                    <a:pt x="1151360" y="411762"/>
                  </a:lnTo>
                  <a:lnTo>
                    <a:pt x="1164173" y="456056"/>
                  </a:lnTo>
                  <a:lnTo>
                    <a:pt x="1173512" y="501718"/>
                  </a:lnTo>
                  <a:lnTo>
                    <a:pt x="1179107" y="547618"/>
                  </a:lnTo>
                  <a:lnTo>
                    <a:pt x="1181164" y="596545"/>
                  </a:lnTo>
                  <a:lnTo>
                    <a:pt x="1179226" y="644492"/>
                  </a:lnTo>
                  <a:lnTo>
                    <a:pt x="1173512" y="691372"/>
                  </a:lnTo>
                  <a:lnTo>
                    <a:pt x="1164173" y="737035"/>
                  </a:lnTo>
                  <a:lnTo>
                    <a:pt x="1151360" y="781328"/>
                  </a:lnTo>
                  <a:lnTo>
                    <a:pt x="1135221" y="824104"/>
                  </a:lnTo>
                  <a:lnTo>
                    <a:pt x="1115909" y="865209"/>
                  </a:lnTo>
                  <a:lnTo>
                    <a:pt x="1093574" y="904496"/>
                  </a:lnTo>
                  <a:lnTo>
                    <a:pt x="1068366" y="941812"/>
                  </a:lnTo>
                  <a:lnTo>
                    <a:pt x="1040435" y="977007"/>
                  </a:lnTo>
                  <a:lnTo>
                    <a:pt x="1009932" y="1009932"/>
                  </a:lnTo>
                  <a:lnTo>
                    <a:pt x="977007" y="1040435"/>
                  </a:lnTo>
                  <a:lnTo>
                    <a:pt x="941812" y="1068366"/>
                  </a:lnTo>
                  <a:lnTo>
                    <a:pt x="904496" y="1093574"/>
                  </a:lnTo>
                  <a:lnTo>
                    <a:pt x="865209" y="1115909"/>
                  </a:lnTo>
                  <a:lnTo>
                    <a:pt x="824104" y="1135221"/>
                  </a:lnTo>
                  <a:lnTo>
                    <a:pt x="781328" y="1151360"/>
                  </a:lnTo>
                  <a:lnTo>
                    <a:pt x="737035" y="1164173"/>
                  </a:lnTo>
                  <a:lnTo>
                    <a:pt x="691372" y="1173512"/>
                  </a:lnTo>
                  <a:lnTo>
                    <a:pt x="644492" y="1179226"/>
                  </a:lnTo>
                  <a:lnTo>
                    <a:pt x="596545" y="1181164"/>
                  </a:lnTo>
                  <a:lnTo>
                    <a:pt x="596545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2" y="1175751"/>
                  </a:lnTo>
                  <a:lnTo>
                    <a:pt x="785100" y="1162676"/>
                  </a:lnTo>
                  <a:lnTo>
                    <a:pt x="828748" y="1146209"/>
                  </a:lnTo>
                  <a:lnTo>
                    <a:pt x="870694" y="1126503"/>
                  </a:lnTo>
                  <a:lnTo>
                    <a:pt x="910782" y="1103712"/>
                  </a:lnTo>
                  <a:lnTo>
                    <a:pt x="948860" y="1077990"/>
                  </a:lnTo>
                  <a:lnTo>
                    <a:pt x="984774" y="1049490"/>
                  </a:lnTo>
                  <a:lnTo>
                    <a:pt x="1018371" y="1018365"/>
                  </a:lnTo>
                  <a:lnTo>
                    <a:pt x="1049497" y="984769"/>
                  </a:lnTo>
                  <a:lnTo>
                    <a:pt x="1077998" y="948856"/>
                  </a:lnTo>
                  <a:lnTo>
                    <a:pt x="1103722" y="910778"/>
                  </a:lnTo>
                  <a:lnTo>
                    <a:pt x="1126513" y="870691"/>
                  </a:lnTo>
                  <a:lnTo>
                    <a:pt x="1146220" y="828746"/>
                  </a:lnTo>
                  <a:lnTo>
                    <a:pt x="1162688" y="785098"/>
                  </a:lnTo>
                  <a:lnTo>
                    <a:pt x="1175763" y="739901"/>
                  </a:lnTo>
                  <a:lnTo>
                    <a:pt x="1185293" y="693307"/>
                  </a:lnTo>
                  <a:lnTo>
                    <a:pt x="1191123" y="645470"/>
                  </a:lnTo>
                  <a:lnTo>
                    <a:pt x="1193101" y="596545"/>
                  </a:lnTo>
                  <a:lnTo>
                    <a:pt x="1191163" y="548598"/>
                  </a:lnTo>
                  <a:lnTo>
                    <a:pt x="1185293" y="499781"/>
                  </a:lnTo>
                  <a:lnTo>
                    <a:pt x="1175763" y="453187"/>
                  </a:lnTo>
                  <a:lnTo>
                    <a:pt x="1162688" y="407989"/>
                  </a:lnTo>
                  <a:lnTo>
                    <a:pt x="1146220" y="364341"/>
                  </a:lnTo>
                  <a:lnTo>
                    <a:pt x="1126513" y="322397"/>
                  </a:lnTo>
                  <a:lnTo>
                    <a:pt x="1103722" y="282309"/>
                  </a:lnTo>
                  <a:lnTo>
                    <a:pt x="1077998" y="244232"/>
                  </a:lnTo>
                  <a:lnTo>
                    <a:pt x="1049497" y="208319"/>
                  </a:lnTo>
                  <a:lnTo>
                    <a:pt x="1018371" y="174723"/>
                  </a:lnTo>
                  <a:lnTo>
                    <a:pt x="984774" y="143598"/>
                  </a:lnTo>
                  <a:lnTo>
                    <a:pt x="948860" y="115098"/>
                  </a:lnTo>
                  <a:lnTo>
                    <a:pt x="910782" y="89375"/>
                  </a:lnTo>
                  <a:lnTo>
                    <a:pt x="870694" y="66585"/>
                  </a:lnTo>
                  <a:lnTo>
                    <a:pt x="828748" y="46879"/>
                  </a:lnTo>
                  <a:lnTo>
                    <a:pt x="785100" y="30412"/>
                  </a:lnTo>
                  <a:lnTo>
                    <a:pt x="739902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5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487663" y="5768301"/>
              <a:ext cx="3175" cy="250825"/>
            </a:xfrm>
            <a:custGeom>
              <a:avLst/>
              <a:gdLst/>
              <a:ahLst/>
              <a:cxnLst/>
              <a:rect l="l" t="t" r="r" b="b"/>
              <a:pathLst>
                <a:path w="3175" h="250825">
                  <a:moveTo>
                    <a:pt x="927" y="246621"/>
                  </a:moveTo>
                  <a:lnTo>
                    <a:pt x="0" y="246621"/>
                  </a:lnTo>
                  <a:lnTo>
                    <a:pt x="0" y="247891"/>
                  </a:lnTo>
                  <a:lnTo>
                    <a:pt x="927" y="247891"/>
                  </a:lnTo>
                  <a:lnTo>
                    <a:pt x="927" y="246621"/>
                  </a:lnTo>
                  <a:close/>
                </a:path>
                <a:path w="3175" h="250825">
                  <a:moveTo>
                    <a:pt x="2260" y="249161"/>
                  </a:moveTo>
                  <a:lnTo>
                    <a:pt x="1905" y="249161"/>
                  </a:lnTo>
                  <a:lnTo>
                    <a:pt x="1905" y="247891"/>
                  </a:lnTo>
                  <a:lnTo>
                    <a:pt x="1117" y="247891"/>
                  </a:lnTo>
                  <a:lnTo>
                    <a:pt x="1117" y="249161"/>
                  </a:lnTo>
                  <a:lnTo>
                    <a:pt x="1676" y="249161"/>
                  </a:lnTo>
                  <a:lnTo>
                    <a:pt x="1676" y="250431"/>
                  </a:lnTo>
                  <a:lnTo>
                    <a:pt x="2260" y="250431"/>
                  </a:lnTo>
                  <a:lnTo>
                    <a:pt x="2260" y="249161"/>
                  </a:lnTo>
                  <a:close/>
                </a:path>
                <a:path w="3175" h="250825">
                  <a:moveTo>
                    <a:pt x="3035" y="0"/>
                  </a:moveTo>
                  <a:lnTo>
                    <a:pt x="2387" y="0"/>
                  </a:lnTo>
                  <a:lnTo>
                    <a:pt x="2298" y="250278"/>
                  </a:lnTo>
                  <a:lnTo>
                    <a:pt x="2971" y="250278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448262" y="6007888"/>
              <a:ext cx="43180" cy="53340"/>
            </a:xfrm>
            <a:custGeom>
              <a:avLst/>
              <a:gdLst/>
              <a:ahLst/>
              <a:cxnLst/>
              <a:rect l="l" t="t" r="r" b="b"/>
              <a:pathLst>
                <a:path w="43180" h="53339">
                  <a:moveTo>
                    <a:pt x="20370" y="19786"/>
                  </a:moveTo>
                  <a:lnTo>
                    <a:pt x="7442" y="23152"/>
                  </a:lnTo>
                  <a:lnTo>
                    <a:pt x="1854" y="26695"/>
                  </a:lnTo>
                  <a:lnTo>
                    <a:pt x="0" y="36880"/>
                  </a:lnTo>
                  <a:lnTo>
                    <a:pt x="266" y="39890"/>
                  </a:lnTo>
                  <a:lnTo>
                    <a:pt x="3733" y="49339"/>
                  </a:lnTo>
                  <a:lnTo>
                    <a:pt x="9512" y="51650"/>
                  </a:lnTo>
                  <a:lnTo>
                    <a:pt x="9691" y="51650"/>
                  </a:lnTo>
                  <a:lnTo>
                    <a:pt x="23113" y="53047"/>
                  </a:lnTo>
                  <a:lnTo>
                    <a:pt x="25061" y="52374"/>
                  </a:lnTo>
                  <a:lnTo>
                    <a:pt x="15878" y="52374"/>
                  </a:lnTo>
                  <a:lnTo>
                    <a:pt x="15963" y="51650"/>
                  </a:lnTo>
                  <a:lnTo>
                    <a:pt x="10102" y="51041"/>
                  </a:lnTo>
                  <a:lnTo>
                    <a:pt x="9737" y="51041"/>
                  </a:lnTo>
                  <a:lnTo>
                    <a:pt x="4216" y="48768"/>
                  </a:lnTo>
                  <a:lnTo>
                    <a:pt x="956" y="39890"/>
                  </a:lnTo>
                  <a:lnTo>
                    <a:pt x="673" y="36880"/>
                  </a:lnTo>
                  <a:lnTo>
                    <a:pt x="2425" y="27178"/>
                  </a:lnTo>
                  <a:lnTo>
                    <a:pt x="7708" y="23749"/>
                  </a:lnTo>
                  <a:lnTo>
                    <a:pt x="20434" y="20447"/>
                  </a:lnTo>
                  <a:lnTo>
                    <a:pt x="36298" y="20447"/>
                  </a:lnTo>
                  <a:lnTo>
                    <a:pt x="27800" y="19926"/>
                  </a:lnTo>
                  <a:lnTo>
                    <a:pt x="20370" y="19786"/>
                  </a:lnTo>
                  <a:close/>
                </a:path>
                <a:path w="43180" h="53339">
                  <a:moveTo>
                    <a:pt x="15963" y="51650"/>
                  </a:moveTo>
                  <a:lnTo>
                    <a:pt x="15878" y="52374"/>
                  </a:lnTo>
                  <a:lnTo>
                    <a:pt x="22986" y="52374"/>
                  </a:lnTo>
                  <a:lnTo>
                    <a:pt x="15963" y="51650"/>
                  </a:lnTo>
                  <a:close/>
                </a:path>
                <a:path w="43180" h="53339">
                  <a:moveTo>
                    <a:pt x="33907" y="45198"/>
                  </a:moveTo>
                  <a:lnTo>
                    <a:pt x="33148" y="45198"/>
                  </a:lnTo>
                  <a:lnTo>
                    <a:pt x="29336" y="50165"/>
                  </a:lnTo>
                  <a:lnTo>
                    <a:pt x="22986" y="52374"/>
                  </a:lnTo>
                  <a:lnTo>
                    <a:pt x="25061" y="52374"/>
                  </a:lnTo>
                  <a:lnTo>
                    <a:pt x="29655" y="50787"/>
                  </a:lnTo>
                  <a:lnTo>
                    <a:pt x="30153" y="50165"/>
                  </a:lnTo>
                  <a:lnTo>
                    <a:pt x="33907" y="45198"/>
                  </a:lnTo>
                  <a:close/>
                </a:path>
                <a:path w="43180" h="53339">
                  <a:moveTo>
                    <a:pt x="34531" y="45198"/>
                  </a:moveTo>
                  <a:lnTo>
                    <a:pt x="33940" y="45198"/>
                  </a:lnTo>
                  <a:lnTo>
                    <a:pt x="33908" y="51041"/>
                  </a:lnTo>
                  <a:lnTo>
                    <a:pt x="34175" y="51308"/>
                  </a:lnTo>
                  <a:lnTo>
                    <a:pt x="34354" y="51041"/>
                  </a:lnTo>
                  <a:lnTo>
                    <a:pt x="34404" y="50787"/>
                  </a:lnTo>
                  <a:lnTo>
                    <a:pt x="34531" y="45198"/>
                  </a:lnTo>
                  <a:close/>
                </a:path>
                <a:path w="43180" h="53339">
                  <a:moveTo>
                    <a:pt x="42710" y="50787"/>
                  </a:moveTo>
                  <a:lnTo>
                    <a:pt x="34429" y="50787"/>
                  </a:lnTo>
                  <a:lnTo>
                    <a:pt x="34429" y="51308"/>
                  </a:lnTo>
                  <a:lnTo>
                    <a:pt x="42710" y="51308"/>
                  </a:lnTo>
                  <a:lnTo>
                    <a:pt x="42710" y="50787"/>
                  </a:lnTo>
                  <a:close/>
                </a:path>
                <a:path w="43180" h="53339">
                  <a:moveTo>
                    <a:pt x="32970" y="20447"/>
                  </a:moveTo>
                  <a:lnTo>
                    <a:pt x="20434" y="20447"/>
                  </a:lnTo>
                  <a:lnTo>
                    <a:pt x="31111" y="20650"/>
                  </a:lnTo>
                  <a:lnTo>
                    <a:pt x="28808" y="20650"/>
                  </a:lnTo>
                  <a:lnTo>
                    <a:pt x="32943" y="20904"/>
                  </a:lnTo>
                  <a:lnTo>
                    <a:pt x="32970" y="20447"/>
                  </a:lnTo>
                  <a:close/>
                </a:path>
                <a:path w="43180" h="53339">
                  <a:moveTo>
                    <a:pt x="25920" y="7607"/>
                  </a:moveTo>
                  <a:lnTo>
                    <a:pt x="21778" y="7607"/>
                  </a:lnTo>
                  <a:lnTo>
                    <a:pt x="21765" y="8255"/>
                  </a:lnTo>
                  <a:lnTo>
                    <a:pt x="25793" y="8255"/>
                  </a:lnTo>
                  <a:lnTo>
                    <a:pt x="28587" y="9372"/>
                  </a:lnTo>
                  <a:lnTo>
                    <a:pt x="32130" y="13398"/>
                  </a:lnTo>
                  <a:lnTo>
                    <a:pt x="32943" y="16383"/>
                  </a:lnTo>
                  <a:lnTo>
                    <a:pt x="32943" y="20904"/>
                  </a:lnTo>
                  <a:lnTo>
                    <a:pt x="33206" y="20904"/>
                  </a:lnTo>
                  <a:lnTo>
                    <a:pt x="33502" y="20650"/>
                  </a:lnTo>
                  <a:lnTo>
                    <a:pt x="33603" y="16383"/>
                  </a:lnTo>
                  <a:lnTo>
                    <a:pt x="32844" y="13398"/>
                  </a:lnTo>
                  <a:lnTo>
                    <a:pt x="32778" y="13144"/>
                  </a:lnTo>
                  <a:lnTo>
                    <a:pt x="28917" y="8750"/>
                  </a:lnTo>
                  <a:lnTo>
                    <a:pt x="25920" y="7607"/>
                  </a:lnTo>
                  <a:close/>
                </a:path>
                <a:path w="43180" h="53339">
                  <a:moveTo>
                    <a:pt x="6276" y="12151"/>
                  </a:moveTo>
                  <a:lnTo>
                    <a:pt x="2834" y="12151"/>
                  </a:lnTo>
                  <a:lnTo>
                    <a:pt x="10485" y="12979"/>
                  </a:lnTo>
                  <a:lnTo>
                    <a:pt x="6483" y="12979"/>
                  </a:lnTo>
                  <a:lnTo>
                    <a:pt x="6276" y="12151"/>
                  </a:lnTo>
                  <a:close/>
                </a:path>
                <a:path w="43180" h="53339">
                  <a:moveTo>
                    <a:pt x="6235" y="4635"/>
                  </a:moveTo>
                  <a:lnTo>
                    <a:pt x="6019" y="4775"/>
                  </a:lnTo>
                  <a:lnTo>
                    <a:pt x="6037" y="7150"/>
                  </a:lnTo>
                  <a:lnTo>
                    <a:pt x="6151" y="8978"/>
                  </a:lnTo>
                  <a:lnTo>
                    <a:pt x="6276" y="12151"/>
                  </a:lnTo>
                  <a:lnTo>
                    <a:pt x="6483" y="12979"/>
                  </a:lnTo>
                  <a:lnTo>
                    <a:pt x="6886" y="12979"/>
                  </a:lnTo>
                  <a:lnTo>
                    <a:pt x="6679" y="12151"/>
                  </a:lnTo>
                  <a:lnTo>
                    <a:pt x="7013" y="12151"/>
                  </a:lnTo>
                  <a:lnTo>
                    <a:pt x="6848" y="9588"/>
                  </a:lnTo>
                  <a:lnTo>
                    <a:pt x="6734" y="7823"/>
                  </a:lnTo>
                  <a:lnTo>
                    <a:pt x="6663" y="6731"/>
                  </a:lnTo>
                  <a:lnTo>
                    <a:pt x="6568" y="5257"/>
                  </a:lnTo>
                  <a:lnTo>
                    <a:pt x="6393" y="4914"/>
                  </a:lnTo>
                  <a:lnTo>
                    <a:pt x="6314" y="4775"/>
                  </a:lnTo>
                  <a:lnTo>
                    <a:pt x="6235" y="4635"/>
                  </a:lnTo>
                  <a:close/>
                </a:path>
                <a:path w="43180" h="53339">
                  <a:moveTo>
                    <a:pt x="6619" y="12151"/>
                  </a:moveTo>
                  <a:lnTo>
                    <a:pt x="6886" y="12979"/>
                  </a:lnTo>
                  <a:lnTo>
                    <a:pt x="7069" y="12979"/>
                  </a:lnTo>
                  <a:lnTo>
                    <a:pt x="6619" y="12151"/>
                  </a:lnTo>
                  <a:close/>
                </a:path>
                <a:path w="43180" h="53339">
                  <a:moveTo>
                    <a:pt x="6575" y="12151"/>
                  </a:moveTo>
                  <a:lnTo>
                    <a:pt x="7069" y="12979"/>
                  </a:lnTo>
                  <a:lnTo>
                    <a:pt x="7201" y="12979"/>
                  </a:lnTo>
                  <a:lnTo>
                    <a:pt x="6575" y="12151"/>
                  </a:lnTo>
                  <a:close/>
                </a:path>
                <a:path w="43180" h="53339">
                  <a:moveTo>
                    <a:pt x="6884" y="12151"/>
                  </a:moveTo>
                  <a:lnTo>
                    <a:pt x="6575" y="12151"/>
                  </a:lnTo>
                  <a:lnTo>
                    <a:pt x="7201" y="12979"/>
                  </a:lnTo>
                  <a:lnTo>
                    <a:pt x="6626" y="12979"/>
                  </a:lnTo>
                  <a:lnTo>
                    <a:pt x="6884" y="12151"/>
                  </a:lnTo>
                  <a:close/>
                </a:path>
                <a:path w="43180" h="53339">
                  <a:moveTo>
                    <a:pt x="6839" y="12151"/>
                  </a:moveTo>
                  <a:lnTo>
                    <a:pt x="6626" y="12979"/>
                  </a:lnTo>
                  <a:lnTo>
                    <a:pt x="6807" y="12979"/>
                  </a:lnTo>
                  <a:lnTo>
                    <a:pt x="6839" y="12151"/>
                  </a:lnTo>
                  <a:close/>
                </a:path>
                <a:path w="43180" h="53339">
                  <a:moveTo>
                    <a:pt x="7013" y="12151"/>
                  </a:moveTo>
                  <a:lnTo>
                    <a:pt x="6839" y="12151"/>
                  </a:lnTo>
                  <a:lnTo>
                    <a:pt x="6807" y="12979"/>
                  </a:lnTo>
                  <a:lnTo>
                    <a:pt x="6617" y="12979"/>
                  </a:lnTo>
                  <a:lnTo>
                    <a:pt x="7013" y="12151"/>
                  </a:lnTo>
                  <a:close/>
                </a:path>
                <a:path w="43180" h="53339">
                  <a:moveTo>
                    <a:pt x="7013" y="12151"/>
                  </a:moveTo>
                  <a:lnTo>
                    <a:pt x="6617" y="12979"/>
                  </a:lnTo>
                  <a:lnTo>
                    <a:pt x="7066" y="12979"/>
                  </a:lnTo>
                  <a:lnTo>
                    <a:pt x="7013" y="12151"/>
                  </a:lnTo>
                  <a:close/>
                </a:path>
                <a:path w="43180" h="53339">
                  <a:moveTo>
                    <a:pt x="16294" y="7353"/>
                  </a:moveTo>
                  <a:lnTo>
                    <a:pt x="11277" y="8978"/>
                  </a:lnTo>
                  <a:lnTo>
                    <a:pt x="7013" y="12151"/>
                  </a:lnTo>
                  <a:lnTo>
                    <a:pt x="7066" y="12979"/>
                  </a:lnTo>
                  <a:lnTo>
                    <a:pt x="6204" y="12979"/>
                  </a:lnTo>
                  <a:lnTo>
                    <a:pt x="7263" y="12151"/>
                  </a:lnTo>
                  <a:lnTo>
                    <a:pt x="8102" y="12151"/>
                  </a:lnTo>
                  <a:lnTo>
                    <a:pt x="11556" y="9588"/>
                  </a:lnTo>
                  <a:lnTo>
                    <a:pt x="16433" y="8013"/>
                  </a:lnTo>
                  <a:lnTo>
                    <a:pt x="21770" y="8013"/>
                  </a:lnTo>
                  <a:lnTo>
                    <a:pt x="21776" y="7607"/>
                  </a:lnTo>
                  <a:lnTo>
                    <a:pt x="26269" y="7607"/>
                  </a:lnTo>
                  <a:lnTo>
                    <a:pt x="16294" y="7353"/>
                  </a:lnTo>
                  <a:close/>
                </a:path>
                <a:path w="43180" h="53339">
                  <a:moveTo>
                    <a:pt x="7509" y="12151"/>
                  </a:moveTo>
                  <a:lnTo>
                    <a:pt x="7263" y="12151"/>
                  </a:lnTo>
                  <a:lnTo>
                    <a:pt x="6204" y="12979"/>
                  </a:lnTo>
                  <a:lnTo>
                    <a:pt x="5854" y="12979"/>
                  </a:lnTo>
                  <a:lnTo>
                    <a:pt x="7509" y="12151"/>
                  </a:lnTo>
                  <a:close/>
                </a:path>
                <a:path w="43180" h="53339">
                  <a:moveTo>
                    <a:pt x="8102" y="12151"/>
                  </a:moveTo>
                  <a:lnTo>
                    <a:pt x="7509" y="12151"/>
                  </a:lnTo>
                  <a:lnTo>
                    <a:pt x="5854" y="12979"/>
                  </a:lnTo>
                  <a:lnTo>
                    <a:pt x="6987" y="12979"/>
                  </a:lnTo>
                  <a:lnTo>
                    <a:pt x="8102" y="12151"/>
                  </a:lnTo>
                  <a:close/>
                </a:path>
                <a:path w="43180" h="53339">
                  <a:moveTo>
                    <a:pt x="21770" y="8013"/>
                  </a:moveTo>
                  <a:lnTo>
                    <a:pt x="16433" y="8013"/>
                  </a:lnTo>
                  <a:lnTo>
                    <a:pt x="25647" y="8255"/>
                  </a:lnTo>
                  <a:lnTo>
                    <a:pt x="21765" y="8255"/>
                  </a:lnTo>
                  <a:lnTo>
                    <a:pt x="21770" y="8013"/>
                  </a:lnTo>
                  <a:close/>
                </a:path>
                <a:path w="43180" h="53339">
                  <a:moveTo>
                    <a:pt x="35839" y="2540"/>
                  </a:moveTo>
                  <a:lnTo>
                    <a:pt x="34988" y="2540"/>
                  </a:lnTo>
                  <a:lnTo>
                    <a:pt x="38836" y="7150"/>
                  </a:lnTo>
                  <a:lnTo>
                    <a:pt x="39331" y="6731"/>
                  </a:lnTo>
                  <a:lnTo>
                    <a:pt x="35839" y="2540"/>
                  </a:lnTo>
                  <a:close/>
                </a:path>
                <a:path w="43180" h="53339">
                  <a:moveTo>
                    <a:pt x="29413" y="0"/>
                  </a:moveTo>
                  <a:lnTo>
                    <a:pt x="17057" y="0"/>
                  </a:lnTo>
                  <a:lnTo>
                    <a:pt x="11010" y="1790"/>
                  </a:lnTo>
                  <a:lnTo>
                    <a:pt x="6248" y="4635"/>
                  </a:lnTo>
                  <a:lnTo>
                    <a:pt x="6616" y="5257"/>
                  </a:lnTo>
                  <a:lnTo>
                    <a:pt x="6472" y="5257"/>
                  </a:lnTo>
                  <a:lnTo>
                    <a:pt x="11239" y="2413"/>
                  </a:lnTo>
                  <a:lnTo>
                    <a:pt x="17172" y="647"/>
                  </a:lnTo>
                  <a:lnTo>
                    <a:pt x="31398" y="647"/>
                  </a:lnTo>
                  <a:lnTo>
                    <a:pt x="29413" y="0"/>
                  </a:lnTo>
                  <a:close/>
                </a:path>
                <a:path w="43180" h="53339">
                  <a:moveTo>
                    <a:pt x="31398" y="647"/>
                  </a:moveTo>
                  <a:lnTo>
                    <a:pt x="29273" y="647"/>
                  </a:lnTo>
                  <a:lnTo>
                    <a:pt x="34604" y="2413"/>
                  </a:lnTo>
                  <a:lnTo>
                    <a:pt x="35733" y="2413"/>
                  </a:lnTo>
                  <a:lnTo>
                    <a:pt x="35331" y="1930"/>
                  </a:lnTo>
                  <a:lnTo>
                    <a:pt x="31398" y="647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490042" y="6060518"/>
              <a:ext cx="1270" cy="50800"/>
            </a:xfrm>
            <a:custGeom>
              <a:avLst/>
              <a:gdLst/>
              <a:ahLst/>
              <a:cxnLst/>
              <a:rect l="l" t="t" r="r" b="b"/>
              <a:pathLst>
                <a:path w="1269" h="50800">
                  <a:moveTo>
                    <a:pt x="647" y="0"/>
                  </a:moveTo>
                  <a:lnTo>
                    <a:pt x="0" y="0"/>
                  </a:lnTo>
                  <a:lnTo>
                    <a:pt x="0" y="50634"/>
                  </a:lnTo>
                  <a:lnTo>
                    <a:pt x="647" y="5063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451741" y="6106886"/>
              <a:ext cx="38100" cy="53975"/>
            </a:xfrm>
            <a:custGeom>
              <a:avLst/>
              <a:gdLst/>
              <a:ahLst/>
              <a:cxnLst/>
              <a:rect l="l" t="t" r="r" b="b"/>
              <a:pathLst>
                <a:path w="38100" h="53975">
                  <a:moveTo>
                    <a:pt x="18084" y="1549"/>
                  </a:moveTo>
                  <a:lnTo>
                    <a:pt x="0" y="33350"/>
                  </a:lnTo>
                  <a:lnTo>
                    <a:pt x="2127" y="40589"/>
                  </a:lnTo>
                  <a:lnTo>
                    <a:pt x="2209" y="40868"/>
                  </a:lnTo>
                  <a:lnTo>
                    <a:pt x="11849" y="51028"/>
                  </a:lnTo>
                  <a:lnTo>
                    <a:pt x="19202" y="53619"/>
                  </a:lnTo>
                  <a:lnTo>
                    <a:pt x="28752" y="53187"/>
                  </a:lnTo>
                  <a:lnTo>
                    <a:pt x="28740" y="52971"/>
                  </a:lnTo>
                  <a:lnTo>
                    <a:pt x="19304" y="52971"/>
                  </a:lnTo>
                  <a:lnTo>
                    <a:pt x="12153" y="50406"/>
                  </a:lnTo>
                  <a:lnTo>
                    <a:pt x="2844" y="40589"/>
                  </a:lnTo>
                  <a:lnTo>
                    <a:pt x="683" y="33350"/>
                  </a:lnTo>
                  <a:lnTo>
                    <a:pt x="1257" y="24079"/>
                  </a:lnTo>
                  <a:lnTo>
                    <a:pt x="18237" y="2184"/>
                  </a:lnTo>
                  <a:lnTo>
                    <a:pt x="18161" y="1866"/>
                  </a:lnTo>
                  <a:lnTo>
                    <a:pt x="18084" y="1549"/>
                  </a:lnTo>
                  <a:close/>
                </a:path>
                <a:path w="38100" h="53975">
                  <a:moveTo>
                    <a:pt x="28714" y="52539"/>
                  </a:moveTo>
                  <a:lnTo>
                    <a:pt x="19304" y="52971"/>
                  </a:lnTo>
                  <a:lnTo>
                    <a:pt x="28740" y="52971"/>
                  </a:lnTo>
                  <a:lnTo>
                    <a:pt x="28714" y="52539"/>
                  </a:lnTo>
                  <a:close/>
                </a:path>
                <a:path w="38100" h="53975">
                  <a:moveTo>
                    <a:pt x="32359" y="787"/>
                  </a:moveTo>
                  <a:lnTo>
                    <a:pt x="25837" y="787"/>
                  </a:lnTo>
                  <a:lnTo>
                    <a:pt x="32990" y="1549"/>
                  </a:lnTo>
                  <a:lnTo>
                    <a:pt x="32268" y="1549"/>
                  </a:lnTo>
                  <a:lnTo>
                    <a:pt x="37503" y="5702"/>
                  </a:lnTo>
                  <a:lnTo>
                    <a:pt x="37909" y="5194"/>
                  </a:lnTo>
                  <a:lnTo>
                    <a:pt x="32359" y="787"/>
                  </a:lnTo>
                  <a:close/>
                </a:path>
                <a:path w="38100" h="53975">
                  <a:moveTo>
                    <a:pt x="24752" y="0"/>
                  </a:moveTo>
                  <a:lnTo>
                    <a:pt x="18084" y="1549"/>
                  </a:lnTo>
                  <a:lnTo>
                    <a:pt x="18161" y="1866"/>
                  </a:lnTo>
                  <a:lnTo>
                    <a:pt x="18237" y="2184"/>
                  </a:lnTo>
                  <a:lnTo>
                    <a:pt x="24271" y="787"/>
                  </a:lnTo>
                  <a:lnTo>
                    <a:pt x="32359" y="787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479641" y="6160688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20">
                  <a:moveTo>
                    <a:pt x="721" y="0"/>
                  </a:moveTo>
                  <a:lnTo>
                    <a:pt x="0" y="0"/>
                  </a:lnTo>
                  <a:lnTo>
                    <a:pt x="35" y="7315"/>
                  </a:lnTo>
                  <a:lnTo>
                    <a:pt x="696" y="7315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376451" y="6168735"/>
              <a:ext cx="104775" cy="56515"/>
            </a:xfrm>
            <a:custGeom>
              <a:avLst/>
              <a:gdLst/>
              <a:ahLst/>
              <a:cxnLst/>
              <a:rect l="l" t="t" r="r" b="b"/>
              <a:pathLst>
                <a:path w="104775" h="56514">
                  <a:moveTo>
                    <a:pt x="65278" y="31165"/>
                  </a:moveTo>
                  <a:lnTo>
                    <a:pt x="50277" y="40196"/>
                  </a:lnTo>
                  <a:lnTo>
                    <a:pt x="34143" y="47139"/>
                  </a:lnTo>
                  <a:lnTo>
                    <a:pt x="17257" y="52229"/>
                  </a:lnTo>
                  <a:lnTo>
                    <a:pt x="0" y="55702"/>
                  </a:lnTo>
                  <a:lnTo>
                    <a:pt x="101" y="56349"/>
                  </a:lnTo>
                  <a:lnTo>
                    <a:pt x="17413" y="52864"/>
                  </a:lnTo>
                  <a:lnTo>
                    <a:pt x="34366" y="47753"/>
                  </a:lnTo>
                  <a:lnTo>
                    <a:pt x="50575" y="40778"/>
                  </a:lnTo>
                  <a:lnTo>
                    <a:pt x="65659" y="31699"/>
                  </a:lnTo>
                  <a:lnTo>
                    <a:pt x="65278" y="31165"/>
                  </a:lnTo>
                  <a:close/>
                </a:path>
                <a:path w="104775" h="56514">
                  <a:moveTo>
                    <a:pt x="104305" y="0"/>
                  </a:moveTo>
                  <a:lnTo>
                    <a:pt x="94885" y="8205"/>
                  </a:lnTo>
                  <a:lnTo>
                    <a:pt x="85239" y="16135"/>
                  </a:lnTo>
                  <a:lnTo>
                    <a:pt x="75369" y="23788"/>
                  </a:lnTo>
                  <a:lnTo>
                    <a:pt x="65278" y="31165"/>
                  </a:lnTo>
                  <a:lnTo>
                    <a:pt x="65659" y="31699"/>
                  </a:lnTo>
                  <a:lnTo>
                    <a:pt x="75765" y="24312"/>
                  </a:lnTo>
                  <a:lnTo>
                    <a:pt x="85647" y="16648"/>
                  </a:lnTo>
                  <a:lnTo>
                    <a:pt x="95307" y="8705"/>
                  </a:lnTo>
                  <a:lnTo>
                    <a:pt x="104749" y="482"/>
                  </a:lnTo>
                  <a:lnTo>
                    <a:pt x="104305" y="0"/>
                  </a:lnTo>
                  <a:close/>
                </a:path>
              </a:pathLst>
            </a:custGeom>
            <a:solidFill>
              <a:srgbClr val="81E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283504" y="6224435"/>
              <a:ext cx="93345" cy="4445"/>
            </a:xfrm>
            <a:custGeom>
              <a:avLst/>
              <a:gdLst/>
              <a:ahLst/>
              <a:cxnLst/>
              <a:rect l="l" t="t" r="r" b="b"/>
              <a:pathLst>
                <a:path w="93344" h="4445">
                  <a:moveTo>
                    <a:pt x="92900" y="0"/>
                  </a:moveTo>
                  <a:lnTo>
                    <a:pt x="69847" y="2687"/>
                  </a:lnTo>
                  <a:lnTo>
                    <a:pt x="46637" y="3613"/>
                  </a:lnTo>
                  <a:lnTo>
                    <a:pt x="23356" y="2871"/>
                  </a:lnTo>
                  <a:lnTo>
                    <a:pt x="88" y="558"/>
                  </a:lnTo>
                  <a:lnTo>
                    <a:pt x="0" y="1206"/>
                  </a:lnTo>
                  <a:lnTo>
                    <a:pt x="23314" y="3526"/>
                  </a:lnTo>
                  <a:lnTo>
                    <a:pt x="46643" y="4270"/>
                  </a:lnTo>
                  <a:lnTo>
                    <a:pt x="69901" y="3342"/>
                  </a:lnTo>
                  <a:lnTo>
                    <a:pt x="93002" y="647"/>
                  </a:lnTo>
                  <a:lnTo>
                    <a:pt x="92900" y="0"/>
                  </a:lnTo>
                  <a:close/>
                </a:path>
              </a:pathLst>
            </a:custGeom>
            <a:solidFill>
              <a:srgbClr val="8EE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222510" y="6211408"/>
              <a:ext cx="61594" cy="14604"/>
            </a:xfrm>
            <a:custGeom>
              <a:avLst/>
              <a:gdLst/>
              <a:ahLst/>
              <a:cxnLst/>
              <a:rect l="l" t="t" r="r" b="b"/>
              <a:pathLst>
                <a:path w="61594" h="14604">
                  <a:moveTo>
                    <a:pt x="203" y="0"/>
                  </a:moveTo>
                  <a:lnTo>
                    <a:pt x="45507" y="11884"/>
                  </a:lnTo>
                  <a:lnTo>
                    <a:pt x="60985" y="14249"/>
                  </a:lnTo>
                  <a:lnTo>
                    <a:pt x="61074" y="13601"/>
                  </a:lnTo>
                  <a:lnTo>
                    <a:pt x="45624" y="11244"/>
                  </a:lnTo>
                  <a:lnTo>
                    <a:pt x="30329" y="8191"/>
                  </a:lnTo>
                  <a:lnTo>
                    <a:pt x="15188" y="444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0E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185106" y="6195658"/>
              <a:ext cx="38100" cy="16510"/>
            </a:xfrm>
            <a:custGeom>
              <a:avLst/>
              <a:gdLst/>
              <a:ahLst/>
              <a:cxnLst/>
              <a:rect l="l" t="t" r="r" b="b"/>
              <a:pathLst>
                <a:path w="38100" h="16510">
                  <a:moveTo>
                    <a:pt x="304" y="0"/>
                  </a:moveTo>
                  <a:lnTo>
                    <a:pt x="37401" y="16408"/>
                  </a:lnTo>
                  <a:lnTo>
                    <a:pt x="37604" y="15786"/>
                  </a:lnTo>
                  <a:lnTo>
                    <a:pt x="28024" y="12440"/>
                  </a:lnTo>
                  <a:lnTo>
                    <a:pt x="18616" y="8693"/>
                  </a:lnTo>
                  <a:lnTo>
                    <a:pt x="9377" y="454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2E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143149" y="615367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5">
                  <a:moveTo>
                    <a:pt x="368" y="0"/>
                  </a:moveTo>
                  <a:lnTo>
                    <a:pt x="105" y="381"/>
                  </a:lnTo>
                  <a:lnTo>
                    <a:pt x="0" y="533"/>
                  </a:lnTo>
                  <a:lnTo>
                    <a:pt x="415" y="889"/>
                  </a:lnTo>
                  <a:lnTo>
                    <a:pt x="558" y="1155"/>
                  </a:lnTo>
                  <a:lnTo>
                    <a:pt x="685" y="1574"/>
                  </a:lnTo>
                  <a:lnTo>
                    <a:pt x="800" y="1993"/>
                  </a:lnTo>
                  <a:lnTo>
                    <a:pt x="901" y="2451"/>
                  </a:lnTo>
                  <a:lnTo>
                    <a:pt x="1041" y="2895"/>
                  </a:lnTo>
                  <a:lnTo>
                    <a:pt x="8208" y="15366"/>
                  </a:lnTo>
                  <a:lnTo>
                    <a:pt x="18118" y="26069"/>
                  </a:lnTo>
                  <a:lnTo>
                    <a:pt x="29725" y="35092"/>
                  </a:lnTo>
                  <a:lnTo>
                    <a:pt x="41986" y="42519"/>
                  </a:lnTo>
                  <a:lnTo>
                    <a:pt x="42303" y="41948"/>
                  </a:lnTo>
                  <a:lnTo>
                    <a:pt x="30086" y="34547"/>
                  </a:lnTo>
                  <a:lnTo>
                    <a:pt x="18557" y="25585"/>
                  </a:lnTo>
                  <a:lnTo>
                    <a:pt x="8738" y="14978"/>
                  </a:lnTo>
                  <a:lnTo>
                    <a:pt x="1541" y="2451"/>
                  </a:lnTo>
                  <a:lnTo>
                    <a:pt x="1464" y="1993"/>
                  </a:lnTo>
                  <a:lnTo>
                    <a:pt x="1351" y="1574"/>
                  </a:lnTo>
                  <a:lnTo>
                    <a:pt x="1231" y="1155"/>
                  </a:lnTo>
                  <a:lnTo>
                    <a:pt x="1155" y="889"/>
                  </a:lnTo>
                  <a:lnTo>
                    <a:pt x="986" y="533"/>
                  </a:lnTo>
                  <a:lnTo>
                    <a:pt x="914" y="38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FE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201456" y="5991364"/>
              <a:ext cx="247015" cy="169545"/>
            </a:xfrm>
            <a:custGeom>
              <a:avLst/>
              <a:gdLst/>
              <a:ahLst/>
              <a:cxnLst/>
              <a:rect l="l" t="t" r="r" b="b"/>
              <a:pathLst>
                <a:path w="247014" h="169545">
                  <a:moveTo>
                    <a:pt x="10756" y="0"/>
                  </a:moveTo>
                  <a:lnTo>
                    <a:pt x="10464" y="0"/>
                  </a:lnTo>
                  <a:lnTo>
                    <a:pt x="10553" y="215"/>
                  </a:lnTo>
                  <a:lnTo>
                    <a:pt x="10680" y="88"/>
                  </a:lnTo>
                  <a:lnTo>
                    <a:pt x="10680" y="215"/>
                  </a:lnTo>
                  <a:lnTo>
                    <a:pt x="10706" y="50"/>
                  </a:lnTo>
                  <a:close/>
                </a:path>
                <a:path w="247014" h="169545">
                  <a:moveTo>
                    <a:pt x="10922" y="67856"/>
                  </a:moveTo>
                  <a:lnTo>
                    <a:pt x="10680" y="67500"/>
                  </a:lnTo>
                  <a:lnTo>
                    <a:pt x="10528" y="67271"/>
                  </a:lnTo>
                  <a:lnTo>
                    <a:pt x="1409" y="67271"/>
                  </a:lnTo>
                  <a:lnTo>
                    <a:pt x="1409" y="215"/>
                  </a:lnTo>
                  <a:lnTo>
                    <a:pt x="10464" y="215"/>
                  </a:lnTo>
                  <a:lnTo>
                    <a:pt x="10464" y="0"/>
                  </a:lnTo>
                  <a:lnTo>
                    <a:pt x="1409" y="0"/>
                  </a:lnTo>
                  <a:lnTo>
                    <a:pt x="1346" y="67271"/>
                  </a:lnTo>
                  <a:lnTo>
                    <a:pt x="1193" y="67437"/>
                  </a:lnTo>
                  <a:lnTo>
                    <a:pt x="1181" y="67271"/>
                  </a:lnTo>
                  <a:lnTo>
                    <a:pt x="1346" y="67271"/>
                  </a:lnTo>
                  <a:lnTo>
                    <a:pt x="1346" y="0"/>
                  </a:lnTo>
                  <a:lnTo>
                    <a:pt x="1206" y="0"/>
                  </a:lnTo>
                  <a:lnTo>
                    <a:pt x="1193" y="215"/>
                  </a:lnTo>
                  <a:lnTo>
                    <a:pt x="1193" y="0"/>
                  </a:lnTo>
                  <a:lnTo>
                    <a:pt x="762" y="0"/>
                  </a:lnTo>
                  <a:lnTo>
                    <a:pt x="825" y="67640"/>
                  </a:lnTo>
                  <a:lnTo>
                    <a:pt x="495" y="67868"/>
                  </a:lnTo>
                  <a:lnTo>
                    <a:pt x="774" y="67868"/>
                  </a:lnTo>
                  <a:lnTo>
                    <a:pt x="10922" y="67868"/>
                  </a:lnTo>
                  <a:close/>
                </a:path>
                <a:path w="247014" h="169545">
                  <a:moveTo>
                    <a:pt x="11290" y="67271"/>
                  </a:moveTo>
                  <a:lnTo>
                    <a:pt x="11125" y="67271"/>
                  </a:lnTo>
                  <a:lnTo>
                    <a:pt x="11125" y="215"/>
                  </a:lnTo>
                  <a:lnTo>
                    <a:pt x="10680" y="215"/>
                  </a:lnTo>
                  <a:lnTo>
                    <a:pt x="10553" y="215"/>
                  </a:lnTo>
                  <a:lnTo>
                    <a:pt x="10528" y="67271"/>
                  </a:lnTo>
                  <a:lnTo>
                    <a:pt x="10680" y="67424"/>
                  </a:lnTo>
                  <a:lnTo>
                    <a:pt x="10998" y="67754"/>
                  </a:lnTo>
                  <a:lnTo>
                    <a:pt x="11290" y="67271"/>
                  </a:lnTo>
                  <a:close/>
                </a:path>
                <a:path w="247014" h="169545">
                  <a:moveTo>
                    <a:pt x="27254" y="18173"/>
                  </a:moveTo>
                  <a:lnTo>
                    <a:pt x="26962" y="17868"/>
                  </a:lnTo>
                  <a:lnTo>
                    <a:pt x="25565" y="17868"/>
                  </a:lnTo>
                  <a:lnTo>
                    <a:pt x="27254" y="18173"/>
                  </a:lnTo>
                  <a:close/>
                </a:path>
                <a:path w="247014" h="169545">
                  <a:moveTo>
                    <a:pt x="27482" y="18389"/>
                  </a:moveTo>
                  <a:lnTo>
                    <a:pt x="27292" y="18389"/>
                  </a:lnTo>
                  <a:lnTo>
                    <a:pt x="26822" y="18389"/>
                  </a:lnTo>
                  <a:lnTo>
                    <a:pt x="26822" y="67868"/>
                  </a:lnTo>
                  <a:lnTo>
                    <a:pt x="27482" y="67868"/>
                  </a:lnTo>
                  <a:lnTo>
                    <a:pt x="27482" y="18389"/>
                  </a:lnTo>
                  <a:close/>
                </a:path>
                <a:path w="247014" h="169545">
                  <a:moveTo>
                    <a:pt x="29095" y="132067"/>
                  </a:moveTo>
                  <a:lnTo>
                    <a:pt x="28879" y="132067"/>
                  </a:lnTo>
                  <a:lnTo>
                    <a:pt x="28778" y="132524"/>
                  </a:lnTo>
                  <a:lnTo>
                    <a:pt x="29095" y="132067"/>
                  </a:lnTo>
                  <a:close/>
                </a:path>
                <a:path w="247014" h="169545">
                  <a:moveTo>
                    <a:pt x="42570" y="26187"/>
                  </a:moveTo>
                  <a:lnTo>
                    <a:pt x="41808" y="26187"/>
                  </a:lnTo>
                  <a:lnTo>
                    <a:pt x="39344" y="30251"/>
                  </a:lnTo>
                  <a:lnTo>
                    <a:pt x="36461" y="35013"/>
                  </a:lnTo>
                  <a:lnTo>
                    <a:pt x="36068" y="40055"/>
                  </a:lnTo>
                  <a:lnTo>
                    <a:pt x="36042" y="67868"/>
                  </a:lnTo>
                  <a:lnTo>
                    <a:pt x="36677" y="67868"/>
                  </a:lnTo>
                  <a:lnTo>
                    <a:pt x="36728" y="40055"/>
                  </a:lnTo>
                  <a:lnTo>
                    <a:pt x="37109" y="35191"/>
                  </a:lnTo>
                  <a:lnTo>
                    <a:pt x="39903" y="30594"/>
                  </a:lnTo>
                  <a:lnTo>
                    <a:pt x="42570" y="26187"/>
                  </a:lnTo>
                  <a:close/>
                </a:path>
                <a:path w="247014" h="169545">
                  <a:moveTo>
                    <a:pt x="45199" y="149275"/>
                  </a:moveTo>
                  <a:lnTo>
                    <a:pt x="29845" y="132753"/>
                  </a:lnTo>
                  <a:lnTo>
                    <a:pt x="32321" y="132067"/>
                  </a:lnTo>
                  <a:lnTo>
                    <a:pt x="35445" y="130721"/>
                  </a:lnTo>
                  <a:lnTo>
                    <a:pt x="40208" y="126492"/>
                  </a:lnTo>
                  <a:lnTo>
                    <a:pt x="41821" y="123621"/>
                  </a:lnTo>
                  <a:lnTo>
                    <a:pt x="43510" y="112217"/>
                  </a:lnTo>
                  <a:lnTo>
                    <a:pt x="41059" y="107010"/>
                  </a:lnTo>
                  <a:lnTo>
                    <a:pt x="32397" y="100660"/>
                  </a:lnTo>
                  <a:lnTo>
                    <a:pt x="26758" y="99491"/>
                  </a:lnTo>
                  <a:lnTo>
                    <a:pt x="20066" y="99491"/>
                  </a:lnTo>
                  <a:lnTo>
                    <a:pt x="673" y="99491"/>
                  </a:lnTo>
                  <a:lnTo>
                    <a:pt x="673" y="99999"/>
                  </a:lnTo>
                  <a:lnTo>
                    <a:pt x="533" y="99974"/>
                  </a:lnTo>
                  <a:lnTo>
                    <a:pt x="533" y="99822"/>
                  </a:lnTo>
                  <a:lnTo>
                    <a:pt x="673" y="99999"/>
                  </a:lnTo>
                  <a:lnTo>
                    <a:pt x="673" y="99491"/>
                  </a:lnTo>
                  <a:lnTo>
                    <a:pt x="508" y="99618"/>
                  </a:lnTo>
                  <a:lnTo>
                    <a:pt x="533" y="99491"/>
                  </a:lnTo>
                  <a:lnTo>
                    <a:pt x="330" y="99491"/>
                  </a:lnTo>
                  <a:lnTo>
                    <a:pt x="457" y="99695"/>
                  </a:lnTo>
                  <a:lnTo>
                    <a:pt x="152" y="99491"/>
                  </a:lnTo>
                  <a:lnTo>
                    <a:pt x="0" y="99733"/>
                  </a:lnTo>
                  <a:lnTo>
                    <a:pt x="0" y="99872"/>
                  </a:lnTo>
                  <a:lnTo>
                    <a:pt x="0" y="100050"/>
                  </a:lnTo>
                  <a:lnTo>
                    <a:pt x="0" y="166979"/>
                  </a:lnTo>
                  <a:lnTo>
                    <a:pt x="165" y="167424"/>
                  </a:lnTo>
                  <a:lnTo>
                    <a:pt x="368" y="167640"/>
                  </a:lnTo>
                  <a:lnTo>
                    <a:pt x="609" y="167640"/>
                  </a:lnTo>
                  <a:lnTo>
                    <a:pt x="533" y="100050"/>
                  </a:lnTo>
                  <a:lnTo>
                    <a:pt x="723" y="100050"/>
                  </a:lnTo>
                  <a:lnTo>
                    <a:pt x="876" y="100050"/>
                  </a:lnTo>
                  <a:lnTo>
                    <a:pt x="1003" y="100050"/>
                  </a:lnTo>
                  <a:lnTo>
                    <a:pt x="20066" y="100050"/>
                  </a:lnTo>
                  <a:lnTo>
                    <a:pt x="26200" y="100050"/>
                  </a:lnTo>
                  <a:lnTo>
                    <a:pt x="32169" y="101295"/>
                  </a:lnTo>
                  <a:lnTo>
                    <a:pt x="40462" y="107391"/>
                  </a:lnTo>
                  <a:lnTo>
                    <a:pt x="42849" y="112217"/>
                  </a:lnTo>
                  <a:lnTo>
                    <a:pt x="41198" y="123380"/>
                  </a:lnTo>
                  <a:lnTo>
                    <a:pt x="39649" y="126111"/>
                  </a:lnTo>
                  <a:lnTo>
                    <a:pt x="35115" y="130136"/>
                  </a:lnTo>
                  <a:lnTo>
                    <a:pt x="32092" y="131457"/>
                  </a:lnTo>
                  <a:lnTo>
                    <a:pt x="29870" y="132067"/>
                  </a:lnTo>
                  <a:lnTo>
                    <a:pt x="31229" y="132067"/>
                  </a:lnTo>
                  <a:lnTo>
                    <a:pt x="29298" y="132549"/>
                  </a:lnTo>
                  <a:lnTo>
                    <a:pt x="29298" y="133286"/>
                  </a:lnTo>
                  <a:lnTo>
                    <a:pt x="29171" y="133286"/>
                  </a:lnTo>
                  <a:lnTo>
                    <a:pt x="29019" y="133286"/>
                  </a:lnTo>
                  <a:lnTo>
                    <a:pt x="28879" y="133019"/>
                  </a:lnTo>
                  <a:lnTo>
                    <a:pt x="29298" y="133286"/>
                  </a:lnTo>
                  <a:lnTo>
                    <a:pt x="29298" y="132549"/>
                  </a:lnTo>
                  <a:lnTo>
                    <a:pt x="28892" y="132651"/>
                  </a:lnTo>
                  <a:lnTo>
                    <a:pt x="28765" y="132638"/>
                  </a:lnTo>
                  <a:lnTo>
                    <a:pt x="28536" y="132346"/>
                  </a:lnTo>
                  <a:lnTo>
                    <a:pt x="28498" y="132207"/>
                  </a:lnTo>
                  <a:lnTo>
                    <a:pt x="28397" y="132067"/>
                  </a:lnTo>
                  <a:lnTo>
                    <a:pt x="27952" y="132067"/>
                  </a:lnTo>
                  <a:lnTo>
                    <a:pt x="27597" y="132067"/>
                  </a:lnTo>
                  <a:lnTo>
                    <a:pt x="28270" y="132562"/>
                  </a:lnTo>
                  <a:lnTo>
                    <a:pt x="28168" y="132829"/>
                  </a:lnTo>
                  <a:lnTo>
                    <a:pt x="26339" y="133286"/>
                  </a:lnTo>
                  <a:lnTo>
                    <a:pt x="27914" y="133286"/>
                  </a:lnTo>
                  <a:lnTo>
                    <a:pt x="28270" y="133286"/>
                  </a:lnTo>
                  <a:lnTo>
                    <a:pt x="28638" y="133286"/>
                  </a:lnTo>
                  <a:lnTo>
                    <a:pt x="34442" y="133896"/>
                  </a:lnTo>
                  <a:lnTo>
                    <a:pt x="38785" y="136537"/>
                  </a:lnTo>
                  <a:lnTo>
                    <a:pt x="43700" y="144018"/>
                  </a:lnTo>
                  <a:lnTo>
                    <a:pt x="43815" y="144195"/>
                  </a:lnTo>
                  <a:lnTo>
                    <a:pt x="44526" y="149275"/>
                  </a:lnTo>
                  <a:lnTo>
                    <a:pt x="41338" y="160947"/>
                  </a:lnTo>
                  <a:lnTo>
                    <a:pt x="36677" y="163969"/>
                  </a:lnTo>
                  <a:lnTo>
                    <a:pt x="25552" y="166979"/>
                  </a:lnTo>
                  <a:lnTo>
                    <a:pt x="14058" y="166979"/>
                  </a:lnTo>
                  <a:lnTo>
                    <a:pt x="622" y="166979"/>
                  </a:lnTo>
                  <a:lnTo>
                    <a:pt x="609" y="167640"/>
                  </a:lnTo>
                  <a:lnTo>
                    <a:pt x="14058" y="167640"/>
                  </a:lnTo>
                  <a:lnTo>
                    <a:pt x="25628" y="167640"/>
                  </a:lnTo>
                  <a:lnTo>
                    <a:pt x="36982" y="164566"/>
                  </a:lnTo>
                  <a:lnTo>
                    <a:pt x="41884" y="161417"/>
                  </a:lnTo>
                  <a:lnTo>
                    <a:pt x="45199" y="149275"/>
                  </a:lnTo>
                  <a:close/>
                </a:path>
                <a:path w="247014" h="169545">
                  <a:moveTo>
                    <a:pt x="62052" y="67868"/>
                  </a:moveTo>
                  <a:lnTo>
                    <a:pt x="62014" y="37109"/>
                  </a:lnTo>
                  <a:lnTo>
                    <a:pt x="61887" y="35191"/>
                  </a:lnTo>
                  <a:lnTo>
                    <a:pt x="61836" y="34302"/>
                  </a:lnTo>
                  <a:lnTo>
                    <a:pt x="61404" y="32994"/>
                  </a:lnTo>
                  <a:lnTo>
                    <a:pt x="59804" y="28448"/>
                  </a:lnTo>
                  <a:lnTo>
                    <a:pt x="59690" y="28105"/>
                  </a:lnTo>
                  <a:lnTo>
                    <a:pt x="57556" y="25285"/>
                  </a:lnTo>
                  <a:lnTo>
                    <a:pt x="56946" y="25285"/>
                  </a:lnTo>
                  <a:lnTo>
                    <a:pt x="54267" y="24498"/>
                  </a:lnTo>
                  <a:lnTo>
                    <a:pt x="51244" y="23622"/>
                  </a:lnTo>
                  <a:lnTo>
                    <a:pt x="48844" y="22923"/>
                  </a:lnTo>
                  <a:lnTo>
                    <a:pt x="42367" y="25285"/>
                  </a:lnTo>
                  <a:lnTo>
                    <a:pt x="41808" y="26187"/>
                  </a:lnTo>
                  <a:lnTo>
                    <a:pt x="44386" y="25285"/>
                  </a:lnTo>
                  <a:lnTo>
                    <a:pt x="48933" y="23622"/>
                  </a:lnTo>
                  <a:lnTo>
                    <a:pt x="54076" y="25133"/>
                  </a:lnTo>
                  <a:lnTo>
                    <a:pt x="57721" y="26187"/>
                  </a:lnTo>
                  <a:lnTo>
                    <a:pt x="57378" y="26187"/>
                  </a:lnTo>
                  <a:lnTo>
                    <a:pt x="59118" y="28448"/>
                  </a:lnTo>
                  <a:lnTo>
                    <a:pt x="61175" y="34302"/>
                  </a:lnTo>
                  <a:lnTo>
                    <a:pt x="61226" y="35191"/>
                  </a:lnTo>
                  <a:lnTo>
                    <a:pt x="61341" y="37109"/>
                  </a:lnTo>
                  <a:lnTo>
                    <a:pt x="61391" y="67868"/>
                  </a:lnTo>
                  <a:lnTo>
                    <a:pt x="62052" y="67868"/>
                  </a:lnTo>
                  <a:close/>
                </a:path>
                <a:path w="247014" h="169545">
                  <a:moveTo>
                    <a:pt x="71221" y="67868"/>
                  </a:moveTo>
                  <a:lnTo>
                    <a:pt x="71170" y="32994"/>
                  </a:lnTo>
                  <a:lnTo>
                    <a:pt x="70446" y="29349"/>
                  </a:lnTo>
                  <a:lnTo>
                    <a:pt x="70421" y="29184"/>
                  </a:lnTo>
                  <a:lnTo>
                    <a:pt x="66014" y="19405"/>
                  </a:lnTo>
                  <a:lnTo>
                    <a:pt x="61214" y="17233"/>
                  </a:lnTo>
                  <a:lnTo>
                    <a:pt x="59778" y="16586"/>
                  </a:lnTo>
                  <a:lnTo>
                    <a:pt x="46062" y="16586"/>
                  </a:lnTo>
                  <a:lnTo>
                    <a:pt x="39255" y="19748"/>
                  </a:lnTo>
                  <a:lnTo>
                    <a:pt x="36576" y="24498"/>
                  </a:lnTo>
                  <a:lnTo>
                    <a:pt x="36283" y="24815"/>
                  </a:lnTo>
                  <a:lnTo>
                    <a:pt x="36271" y="25133"/>
                  </a:lnTo>
                  <a:lnTo>
                    <a:pt x="36271" y="25603"/>
                  </a:lnTo>
                  <a:lnTo>
                    <a:pt x="36106" y="25742"/>
                  </a:lnTo>
                  <a:lnTo>
                    <a:pt x="36271" y="25615"/>
                  </a:lnTo>
                  <a:lnTo>
                    <a:pt x="36169" y="25400"/>
                  </a:lnTo>
                  <a:lnTo>
                    <a:pt x="36029" y="25552"/>
                  </a:lnTo>
                  <a:lnTo>
                    <a:pt x="35941" y="25285"/>
                  </a:lnTo>
                  <a:lnTo>
                    <a:pt x="36131" y="25285"/>
                  </a:lnTo>
                  <a:lnTo>
                    <a:pt x="36220" y="25133"/>
                  </a:lnTo>
                  <a:lnTo>
                    <a:pt x="36283" y="17868"/>
                  </a:lnTo>
                  <a:lnTo>
                    <a:pt x="35877" y="17868"/>
                  </a:lnTo>
                  <a:lnTo>
                    <a:pt x="27292" y="17868"/>
                  </a:lnTo>
                  <a:lnTo>
                    <a:pt x="27101" y="17868"/>
                  </a:lnTo>
                  <a:lnTo>
                    <a:pt x="27292" y="18161"/>
                  </a:lnTo>
                  <a:lnTo>
                    <a:pt x="28575" y="18389"/>
                  </a:lnTo>
                  <a:lnTo>
                    <a:pt x="35775" y="18389"/>
                  </a:lnTo>
                  <a:lnTo>
                    <a:pt x="35661" y="25285"/>
                  </a:lnTo>
                  <a:lnTo>
                    <a:pt x="35877" y="25615"/>
                  </a:lnTo>
                  <a:lnTo>
                    <a:pt x="35687" y="25450"/>
                  </a:lnTo>
                  <a:lnTo>
                    <a:pt x="35687" y="25971"/>
                  </a:lnTo>
                  <a:lnTo>
                    <a:pt x="35814" y="25895"/>
                  </a:lnTo>
                  <a:lnTo>
                    <a:pt x="35699" y="26073"/>
                  </a:lnTo>
                  <a:lnTo>
                    <a:pt x="35623" y="26187"/>
                  </a:lnTo>
                  <a:lnTo>
                    <a:pt x="36537" y="26187"/>
                  </a:lnTo>
                  <a:lnTo>
                    <a:pt x="36436" y="25971"/>
                  </a:lnTo>
                  <a:lnTo>
                    <a:pt x="36830" y="25285"/>
                  </a:lnTo>
                  <a:lnTo>
                    <a:pt x="36918" y="25133"/>
                  </a:lnTo>
                  <a:lnTo>
                    <a:pt x="39687" y="20307"/>
                  </a:lnTo>
                  <a:lnTo>
                    <a:pt x="46253" y="17233"/>
                  </a:lnTo>
                  <a:lnTo>
                    <a:pt x="59575" y="17233"/>
                  </a:lnTo>
                  <a:lnTo>
                    <a:pt x="65544" y="19977"/>
                  </a:lnTo>
                  <a:lnTo>
                    <a:pt x="69710" y="29184"/>
                  </a:lnTo>
                  <a:lnTo>
                    <a:pt x="69786" y="29349"/>
                  </a:lnTo>
                  <a:lnTo>
                    <a:pt x="70510" y="32994"/>
                  </a:lnTo>
                  <a:lnTo>
                    <a:pt x="70561" y="67868"/>
                  </a:lnTo>
                  <a:lnTo>
                    <a:pt x="71221" y="67868"/>
                  </a:lnTo>
                  <a:close/>
                </a:path>
                <a:path w="247014" h="169545">
                  <a:moveTo>
                    <a:pt x="86448" y="17907"/>
                  </a:moveTo>
                  <a:lnTo>
                    <a:pt x="86042" y="17907"/>
                  </a:lnTo>
                  <a:lnTo>
                    <a:pt x="85979" y="18034"/>
                  </a:lnTo>
                  <a:lnTo>
                    <a:pt x="85166" y="18034"/>
                  </a:lnTo>
                  <a:lnTo>
                    <a:pt x="86423" y="18288"/>
                  </a:lnTo>
                  <a:lnTo>
                    <a:pt x="86448" y="17907"/>
                  </a:lnTo>
                  <a:close/>
                </a:path>
                <a:path w="247014" h="169545">
                  <a:moveTo>
                    <a:pt x="86563" y="67906"/>
                  </a:moveTo>
                  <a:lnTo>
                    <a:pt x="86550" y="18440"/>
                  </a:lnTo>
                  <a:lnTo>
                    <a:pt x="86423" y="18440"/>
                  </a:lnTo>
                  <a:lnTo>
                    <a:pt x="85839" y="18440"/>
                  </a:lnTo>
                  <a:lnTo>
                    <a:pt x="85890" y="67348"/>
                  </a:lnTo>
                  <a:lnTo>
                    <a:pt x="85737" y="67348"/>
                  </a:lnTo>
                  <a:lnTo>
                    <a:pt x="86245" y="67906"/>
                  </a:lnTo>
                  <a:lnTo>
                    <a:pt x="86563" y="67906"/>
                  </a:lnTo>
                  <a:close/>
                </a:path>
                <a:path w="247014" h="169545">
                  <a:moveTo>
                    <a:pt x="105549" y="138176"/>
                  </a:moveTo>
                  <a:lnTo>
                    <a:pt x="87134" y="117373"/>
                  </a:lnTo>
                  <a:lnTo>
                    <a:pt x="85585" y="116738"/>
                  </a:lnTo>
                  <a:lnTo>
                    <a:pt x="54889" y="141592"/>
                  </a:lnTo>
                  <a:lnTo>
                    <a:pt x="55778" y="149669"/>
                  </a:lnTo>
                  <a:lnTo>
                    <a:pt x="55791" y="149821"/>
                  </a:lnTo>
                  <a:lnTo>
                    <a:pt x="59055" y="157416"/>
                  </a:lnTo>
                  <a:lnTo>
                    <a:pt x="64668" y="163601"/>
                  </a:lnTo>
                  <a:lnTo>
                    <a:pt x="72644" y="167627"/>
                  </a:lnTo>
                  <a:lnTo>
                    <a:pt x="72732" y="167309"/>
                  </a:lnTo>
                  <a:lnTo>
                    <a:pt x="72834" y="166992"/>
                  </a:lnTo>
                  <a:lnTo>
                    <a:pt x="55537" y="141592"/>
                  </a:lnTo>
                  <a:lnTo>
                    <a:pt x="56946" y="133604"/>
                  </a:lnTo>
                  <a:lnTo>
                    <a:pt x="60655" y="126453"/>
                  </a:lnTo>
                  <a:lnTo>
                    <a:pt x="66636" y="120853"/>
                  </a:lnTo>
                  <a:lnTo>
                    <a:pt x="74904" y="117525"/>
                  </a:lnTo>
                  <a:lnTo>
                    <a:pt x="85445" y="117373"/>
                  </a:lnTo>
                  <a:lnTo>
                    <a:pt x="94589" y="121107"/>
                  </a:lnTo>
                  <a:lnTo>
                    <a:pt x="101384" y="128219"/>
                  </a:lnTo>
                  <a:lnTo>
                    <a:pt x="104914" y="138176"/>
                  </a:lnTo>
                  <a:lnTo>
                    <a:pt x="103708" y="151447"/>
                  </a:lnTo>
                  <a:lnTo>
                    <a:pt x="97015" y="161772"/>
                  </a:lnTo>
                  <a:lnTo>
                    <a:pt x="86245" y="167500"/>
                  </a:lnTo>
                  <a:lnTo>
                    <a:pt x="72834" y="166992"/>
                  </a:lnTo>
                  <a:lnTo>
                    <a:pt x="72745" y="167309"/>
                  </a:lnTo>
                  <a:lnTo>
                    <a:pt x="72644" y="167627"/>
                  </a:lnTo>
                  <a:lnTo>
                    <a:pt x="86410" y="168135"/>
                  </a:lnTo>
                  <a:lnTo>
                    <a:pt x="87617" y="167500"/>
                  </a:lnTo>
                  <a:lnTo>
                    <a:pt x="97459" y="162255"/>
                  </a:lnTo>
                  <a:lnTo>
                    <a:pt x="104317" y="151676"/>
                  </a:lnTo>
                  <a:lnTo>
                    <a:pt x="105549" y="138176"/>
                  </a:lnTo>
                  <a:close/>
                </a:path>
                <a:path w="247014" h="169545">
                  <a:moveTo>
                    <a:pt x="121081" y="35267"/>
                  </a:moveTo>
                  <a:lnTo>
                    <a:pt x="120370" y="31229"/>
                  </a:lnTo>
                  <a:lnTo>
                    <a:pt x="120332" y="31013"/>
                  </a:lnTo>
                  <a:lnTo>
                    <a:pt x="117195" y="26581"/>
                  </a:lnTo>
                  <a:lnTo>
                    <a:pt x="115557" y="25196"/>
                  </a:lnTo>
                  <a:lnTo>
                    <a:pt x="115252" y="25196"/>
                  </a:lnTo>
                  <a:lnTo>
                    <a:pt x="113957" y="24701"/>
                  </a:lnTo>
                  <a:lnTo>
                    <a:pt x="112229" y="24041"/>
                  </a:lnTo>
                  <a:lnTo>
                    <a:pt x="110070" y="23837"/>
                  </a:lnTo>
                  <a:lnTo>
                    <a:pt x="107454" y="24244"/>
                  </a:lnTo>
                  <a:lnTo>
                    <a:pt x="95084" y="67348"/>
                  </a:lnTo>
                  <a:lnTo>
                    <a:pt x="86563" y="67348"/>
                  </a:lnTo>
                  <a:lnTo>
                    <a:pt x="86563" y="67906"/>
                  </a:lnTo>
                  <a:lnTo>
                    <a:pt x="95084" y="67906"/>
                  </a:lnTo>
                  <a:lnTo>
                    <a:pt x="95338" y="67906"/>
                  </a:lnTo>
                  <a:lnTo>
                    <a:pt x="95935" y="67348"/>
                  </a:lnTo>
                  <a:lnTo>
                    <a:pt x="95681" y="67348"/>
                  </a:lnTo>
                  <a:lnTo>
                    <a:pt x="95592" y="47358"/>
                  </a:lnTo>
                  <a:lnTo>
                    <a:pt x="103860" y="25196"/>
                  </a:lnTo>
                  <a:lnTo>
                    <a:pt x="105664" y="25196"/>
                  </a:lnTo>
                  <a:lnTo>
                    <a:pt x="107238" y="24942"/>
                  </a:lnTo>
                  <a:lnTo>
                    <a:pt x="107556" y="24904"/>
                  </a:lnTo>
                  <a:lnTo>
                    <a:pt x="108788" y="24701"/>
                  </a:lnTo>
                  <a:lnTo>
                    <a:pt x="112128" y="24701"/>
                  </a:lnTo>
                  <a:lnTo>
                    <a:pt x="115874" y="26136"/>
                  </a:lnTo>
                  <a:lnTo>
                    <a:pt x="115646" y="26136"/>
                  </a:lnTo>
                  <a:lnTo>
                    <a:pt x="116725" y="27051"/>
                  </a:lnTo>
                  <a:lnTo>
                    <a:pt x="119684" y="31229"/>
                  </a:lnTo>
                  <a:lnTo>
                    <a:pt x="120421" y="35267"/>
                  </a:lnTo>
                  <a:lnTo>
                    <a:pt x="120459" y="67348"/>
                  </a:lnTo>
                  <a:lnTo>
                    <a:pt x="120269" y="67348"/>
                  </a:lnTo>
                  <a:lnTo>
                    <a:pt x="120802" y="67906"/>
                  </a:lnTo>
                  <a:lnTo>
                    <a:pt x="120992" y="67348"/>
                  </a:lnTo>
                  <a:lnTo>
                    <a:pt x="121081" y="35267"/>
                  </a:lnTo>
                  <a:close/>
                </a:path>
                <a:path w="247014" h="169545">
                  <a:moveTo>
                    <a:pt x="129743" y="67906"/>
                  </a:moveTo>
                  <a:lnTo>
                    <a:pt x="129667" y="67348"/>
                  </a:lnTo>
                  <a:lnTo>
                    <a:pt x="121018" y="67348"/>
                  </a:lnTo>
                  <a:lnTo>
                    <a:pt x="121018" y="67906"/>
                  </a:lnTo>
                  <a:lnTo>
                    <a:pt x="129743" y="67906"/>
                  </a:lnTo>
                  <a:close/>
                </a:path>
                <a:path w="247014" h="169545">
                  <a:moveTo>
                    <a:pt x="130073" y="67868"/>
                  </a:moveTo>
                  <a:lnTo>
                    <a:pt x="129743" y="67348"/>
                  </a:lnTo>
                  <a:lnTo>
                    <a:pt x="129743" y="67906"/>
                  </a:lnTo>
                  <a:lnTo>
                    <a:pt x="130048" y="67906"/>
                  </a:lnTo>
                  <a:close/>
                </a:path>
                <a:path w="247014" h="169545">
                  <a:moveTo>
                    <a:pt x="130416" y="67348"/>
                  </a:moveTo>
                  <a:lnTo>
                    <a:pt x="130314" y="66751"/>
                  </a:lnTo>
                  <a:lnTo>
                    <a:pt x="130200" y="34213"/>
                  </a:lnTo>
                  <a:lnTo>
                    <a:pt x="130175" y="32562"/>
                  </a:lnTo>
                  <a:lnTo>
                    <a:pt x="129362" y="28270"/>
                  </a:lnTo>
                  <a:lnTo>
                    <a:pt x="129324" y="28079"/>
                  </a:lnTo>
                  <a:lnTo>
                    <a:pt x="125120" y="20955"/>
                  </a:lnTo>
                  <a:lnTo>
                    <a:pt x="121996" y="18440"/>
                  </a:lnTo>
                  <a:lnTo>
                    <a:pt x="122567" y="18440"/>
                  </a:lnTo>
                  <a:lnTo>
                    <a:pt x="120180" y="17907"/>
                  </a:lnTo>
                  <a:lnTo>
                    <a:pt x="116801" y="17157"/>
                  </a:lnTo>
                  <a:lnTo>
                    <a:pt x="111772" y="16027"/>
                  </a:lnTo>
                  <a:lnTo>
                    <a:pt x="108762" y="15354"/>
                  </a:lnTo>
                  <a:lnTo>
                    <a:pt x="98806" y="17907"/>
                  </a:lnTo>
                  <a:lnTo>
                    <a:pt x="99199" y="17907"/>
                  </a:lnTo>
                  <a:lnTo>
                    <a:pt x="95351" y="25196"/>
                  </a:lnTo>
                  <a:lnTo>
                    <a:pt x="95288" y="25412"/>
                  </a:lnTo>
                  <a:lnTo>
                    <a:pt x="95288" y="25285"/>
                  </a:lnTo>
                  <a:lnTo>
                    <a:pt x="95262" y="17907"/>
                  </a:lnTo>
                  <a:lnTo>
                    <a:pt x="94869" y="17907"/>
                  </a:lnTo>
                  <a:lnTo>
                    <a:pt x="86448" y="17907"/>
                  </a:lnTo>
                  <a:lnTo>
                    <a:pt x="86448" y="18288"/>
                  </a:lnTo>
                  <a:lnTo>
                    <a:pt x="87287" y="18440"/>
                  </a:lnTo>
                  <a:lnTo>
                    <a:pt x="94856" y="18440"/>
                  </a:lnTo>
                  <a:lnTo>
                    <a:pt x="94780" y="25196"/>
                  </a:lnTo>
                  <a:lnTo>
                    <a:pt x="94983" y="25539"/>
                  </a:lnTo>
                  <a:lnTo>
                    <a:pt x="94742" y="25361"/>
                  </a:lnTo>
                  <a:lnTo>
                    <a:pt x="94742" y="25704"/>
                  </a:lnTo>
                  <a:lnTo>
                    <a:pt x="93014" y="26136"/>
                  </a:lnTo>
                  <a:lnTo>
                    <a:pt x="94386" y="26136"/>
                  </a:lnTo>
                  <a:lnTo>
                    <a:pt x="94742" y="25933"/>
                  </a:lnTo>
                  <a:lnTo>
                    <a:pt x="94742" y="26085"/>
                  </a:lnTo>
                  <a:lnTo>
                    <a:pt x="94716" y="26136"/>
                  </a:lnTo>
                  <a:lnTo>
                    <a:pt x="95707" y="26136"/>
                  </a:lnTo>
                  <a:lnTo>
                    <a:pt x="95529" y="26009"/>
                  </a:lnTo>
                  <a:lnTo>
                    <a:pt x="95846" y="25438"/>
                  </a:lnTo>
                  <a:lnTo>
                    <a:pt x="95351" y="25565"/>
                  </a:lnTo>
                  <a:lnTo>
                    <a:pt x="95948" y="25196"/>
                  </a:lnTo>
                  <a:lnTo>
                    <a:pt x="96113" y="24942"/>
                  </a:lnTo>
                  <a:lnTo>
                    <a:pt x="99644" y="18440"/>
                  </a:lnTo>
                  <a:lnTo>
                    <a:pt x="108800" y="16027"/>
                  </a:lnTo>
                  <a:lnTo>
                    <a:pt x="116662" y="17792"/>
                  </a:lnTo>
                  <a:lnTo>
                    <a:pt x="117195" y="17907"/>
                  </a:lnTo>
                  <a:lnTo>
                    <a:pt x="121450" y="18859"/>
                  </a:lnTo>
                  <a:lnTo>
                    <a:pt x="129654" y="66751"/>
                  </a:lnTo>
                  <a:lnTo>
                    <a:pt x="129743" y="67348"/>
                  </a:lnTo>
                  <a:lnTo>
                    <a:pt x="130149" y="67754"/>
                  </a:lnTo>
                  <a:lnTo>
                    <a:pt x="130416" y="67348"/>
                  </a:lnTo>
                  <a:close/>
                </a:path>
                <a:path w="247014" h="169545">
                  <a:moveTo>
                    <a:pt x="165531" y="141071"/>
                  </a:moveTo>
                  <a:lnTo>
                    <a:pt x="164884" y="137464"/>
                  </a:lnTo>
                  <a:lnTo>
                    <a:pt x="164884" y="141071"/>
                  </a:lnTo>
                  <a:lnTo>
                    <a:pt x="164211" y="148704"/>
                  </a:lnTo>
                  <a:lnTo>
                    <a:pt x="161505" y="155829"/>
                  </a:lnTo>
                  <a:lnTo>
                    <a:pt x="156743" y="161848"/>
                  </a:lnTo>
                  <a:lnTo>
                    <a:pt x="149783" y="166255"/>
                  </a:lnTo>
                  <a:lnTo>
                    <a:pt x="149529" y="166255"/>
                  </a:lnTo>
                  <a:lnTo>
                    <a:pt x="143052" y="167919"/>
                  </a:lnTo>
                  <a:lnTo>
                    <a:pt x="115328" y="144513"/>
                  </a:lnTo>
                  <a:lnTo>
                    <a:pt x="115430" y="141071"/>
                  </a:lnTo>
                  <a:lnTo>
                    <a:pt x="115531" y="138112"/>
                  </a:lnTo>
                  <a:lnTo>
                    <a:pt x="116776" y="129755"/>
                  </a:lnTo>
                  <a:lnTo>
                    <a:pt x="121780" y="122097"/>
                  </a:lnTo>
                  <a:lnTo>
                    <a:pt x="130378" y="118770"/>
                  </a:lnTo>
                  <a:lnTo>
                    <a:pt x="135890" y="116636"/>
                  </a:lnTo>
                  <a:lnTo>
                    <a:pt x="163436" y="133375"/>
                  </a:lnTo>
                  <a:lnTo>
                    <a:pt x="163537" y="133565"/>
                  </a:lnTo>
                  <a:lnTo>
                    <a:pt x="164884" y="141071"/>
                  </a:lnTo>
                  <a:lnTo>
                    <a:pt x="164884" y="137464"/>
                  </a:lnTo>
                  <a:lnTo>
                    <a:pt x="164185" y="133565"/>
                  </a:lnTo>
                  <a:lnTo>
                    <a:pt x="164160" y="133375"/>
                  </a:lnTo>
                  <a:lnTo>
                    <a:pt x="160718" y="126441"/>
                  </a:lnTo>
                  <a:lnTo>
                    <a:pt x="155206" y="120878"/>
                  </a:lnTo>
                  <a:lnTo>
                    <a:pt x="147662" y="117335"/>
                  </a:lnTo>
                  <a:lnTo>
                    <a:pt x="144068" y="116357"/>
                  </a:lnTo>
                  <a:lnTo>
                    <a:pt x="141643" y="115697"/>
                  </a:lnTo>
                  <a:lnTo>
                    <a:pt x="135788" y="115976"/>
                  </a:lnTo>
                  <a:lnTo>
                    <a:pt x="130149" y="118160"/>
                  </a:lnTo>
                  <a:lnTo>
                    <a:pt x="121285" y="121589"/>
                  </a:lnTo>
                  <a:lnTo>
                    <a:pt x="116154" y="129463"/>
                  </a:lnTo>
                  <a:lnTo>
                    <a:pt x="114884" y="138112"/>
                  </a:lnTo>
                  <a:lnTo>
                    <a:pt x="114782" y="141071"/>
                  </a:lnTo>
                  <a:lnTo>
                    <a:pt x="114668" y="144513"/>
                  </a:lnTo>
                  <a:lnTo>
                    <a:pt x="115862" y="150710"/>
                  </a:lnTo>
                  <a:lnTo>
                    <a:pt x="115900" y="150914"/>
                  </a:lnTo>
                  <a:lnTo>
                    <a:pt x="143141" y="168567"/>
                  </a:lnTo>
                  <a:lnTo>
                    <a:pt x="145656" y="167919"/>
                  </a:lnTo>
                  <a:lnTo>
                    <a:pt x="150215" y="166738"/>
                  </a:lnTo>
                  <a:lnTo>
                    <a:pt x="157200" y="162318"/>
                  </a:lnTo>
                  <a:lnTo>
                    <a:pt x="162077" y="156146"/>
                  </a:lnTo>
                  <a:lnTo>
                    <a:pt x="164846" y="148844"/>
                  </a:lnTo>
                  <a:lnTo>
                    <a:pt x="165531" y="141071"/>
                  </a:lnTo>
                  <a:close/>
                </a:path>
                <a:path w="247014" h="169545">
                  <a:moveTo>
                    <a:pt x="192570" y="41770"/>
                  </a:moveTo>
                  <a:lnTo>
                    <a:pt x="177241" y="17716"/>
                  </a:lnTo>
                  <a:lnTo>
                    <a:pt x="175704" y="17716"/>
                  </a:lnTo>
                  <a:lnTo>
                    <a:pt x="181216" y="20307"/>
                  </a:lnTo>
                  <a:lnTo>
                    <a:pt x="189344" y="28943"/>
                  </a:lnTo>
                  <a:lnTo>
                    <a:pt x="191655" y="34734"/>
                  </a:lnTo>
                  <a:lnTo>
                    <a:pt x="191770" y="36728"/>
                  </a:lnTo>
                  <a:lnTo>
                    <a:pt x="191909" y="41770"/>
                  </a:lnTo>
                  <a:lnTo>
                    <a:pt x="189953" y="53098"/>
                  </a:lnTo>
                  <a:lnTo>
                    <a:pt x="183921" y="61912"/>
                  </a:lnTo>
                  <a:lnTo>
                    <a:pt x="174726" y="67221"/>
                  </a:lnTo>
                  <a:lnTo>
                    <a:pt x="163245" y="68033"/>
                  </a:lnTo>
                  <a:lnTo>
                    <a:pt x="153250" y="64236"/>
                  </a:lnTo>
                  <a:lnTo>
                    <a:pt x="146304" y="56934"/>
                  </a:lnTo>
                  <a:lnTo>
                    <a:pt x="142798" y="47472"/>
                  </a:lnTo>
                  <a:lnTo>
                    <a:pt x="142849" y="41770"/>
                  </a:lnTo>
                  <a:lnTo>
                    <a:pt x="142925" y="36728"/>
                  </a:lnTo>
                  <a:lnTo>
                    <a:pt x="145935" y="28943"/>
                  </a:lnTo>
                  <a:lnTo>
                    <a:pt x="146050" y="28625"/>
                  </a:lnTo>
                  <a:lnTo>
                    <a:pt x="146177" y="28321"/>
                  </a:lnTo>
                  <a:lnTo>
                    <a:pt x="151828" y="22098"/>
                  </a:lnTo>
                  <a:lnTo>
                    <a:pt x="159410" y="18338"/>
                  </a:lnTo>
                  <a:lnTo>
                    <a:pt x="168452" y="17310"/>
                  </a:lnTo>
                  <a:lnTo>
                    <a:pt x="177165" y="17691"/>
                  </a:lnTo>
                  <a:lnTo>
                    <a:pt x="175691" y="16992"/>
                  </a:lnTo>
                  <a:lnTo>
                    <a:pt x="142290" y="36728"/>
                  </a:lnTo>
                  <a:lnTo>
                    <a:pt x="142214" y="41770"/>
                  </a:lnTo>
                  <a:lnTo>
                    <a:pt x="142113" y="47472"/>
                  </a:lnTo>
                  <a:lnTo>
                    <a:pt x="145618" y="56934"/>
                  </a:lnTo>
                  <a:lnTo>
                    <a:pt x="145745" y="57277"/>
                  </a:lnTo>
                  <a:lnTo>
                    <a:pt x="152869" y="64770"/>
                  </a:lnTo>
                  <a:lnTo>
                    <a:pt x="163156" y="68681"/>
                  </a:lnTo>
                  <a:lnTo>
                    <a:pt x="174929" y="67843"/>
                  </a:lnTo>
                  <a:lnTo>
                    <a:pt x="184365" y="62395"/>
                  </a:lnTo>
                  <a:lnTo>
                    <a:pt x="190550" y="53352"/>
                  </a:lnTo>
                  <a:lnTo>
                    <a:pt x="192570" y="41770"/>
                  </a:lnTo>
                  <a:close/>
                </a:path>
                <a:path w="247014" h="169545">
                  <a:moveTo>
                    <a:pt x="205168" y="153492"/>
                  </a:moveTo>
                  <a:lnTo>
                    <a:pt x="205079" y="151003"/>
                  </a:lnTo>
                  <a:lnTo>
                    <a:pt x="204978" y="150609"/>
                  </a:lnTo>
                  <a:lnTo>
                    <a:pt x="203923" y="147154"/>
                  </a:lnTo>
                  <a:lnTo>
                    <a:pt x="203835" y="146837"/>
                  </a:lnTo>
                  <a:lnTo>
                    <a:pt x="202704" y="145173"/>
                  </a:lnTo>
                  <a:lnTo>
                    <a:pt x="198374" y="140957"/>
                  </a:lnTo>
                  <a:lnTo>
                    <a:pt x="194157" y="139115"/>
                  </a:lnTo>
                  <a:lnTo>
                    <a:pt x="189966" y="137147"/>
                  </a:lnTo>
                  <a:lnTo>
                    <a:pt x="183476" y="130352"/>
                  </a:lnTo>
                  <a:lnTo>
                    <a:pt x="183565" y="129260"/>
                  </a:lnTo>
                  <a:lnTo>
                    <a:pt x="183997" y="128333"/>
                  </a:lnTo>
                  <a:lnTo>
                    <a:pt x="185267" y="125298"/>
                  </a:lnTo>
                  <a:lnTo>
                    <a:pt x="187375" y="124663"/>
                  </a:lnTo>
                  <a:lnTo>
                    <a:pt x="195414" y="124663"/>
                  </a:lnTo>
                  <a:lnTo>
                    <a:pt x="197434" y="125298"/>
                  </a:lnTo>
                  <a:lnTo>
                    <a:pt x="199212" y="125895"/>
                  </a:lnTo>
                  <a:lnTo>
                    <a:pt x="199974" y="126174"/>
                  </a:lnTo>
                  <a:lnTo>
                    <a:pt x="200799" y="126174"/>
                  </a:lnTo>
                  <a:lnTo>
                    <a:pt x="201282" y="126174"/>
                  </a:lnTo>
                  <a:lnTo>
                    <a:pt x="201409" y="126174"/>
                  </a:lnTo>
                  <a:lnTo>
                    <a:pt x="201422" y="126326"/>
                  </a:lnTo>
                  <a:lnTo>
                    <a:pt x="201358" y="126479"/>
                  </a:lnTo>
                  <a:lnTo>
                    <a:pt x="200558" y="126479"/>
                  </a:lnTo>
                  <a:lnTo>
                    <a:pt x="201231" y="126771"/>
                  </a:lnTo>
                  <a:lnTo>
                    <a:pt x="201841" y="126771"/>
                  </a:lnTo>
                  <a:lnTo>
                    <a:pt x="201917" y="126479"/>
                  </a:lnTo>
                  <a:lnTo>
                    <a:pt x="202552" y="119697"/>
                  </a:lnTo>
                  <a:lnTo>
                    <a:pt x="202539" y="118630"/>
                  </a:lnTo>
                  <a:lnTo>
                    <a:pt x="202374" y="118325"/>
                  </a:lnTo>
                  <a:lnTo>
                    <a:pt x="202196" y="118325"/>
                  </a:lnTo>
                  <a:lnTo>
                    <a:pt x="197065" y="116484"/>
                  </a:lnTo>
                  <a:lnTo>
                    <a:pt x="195999" y="116357"/>
                  </a:lnTo>
                  <a:lnTo>
                    <a:pt x="190373" y="115684"/>
                  </a:lnTo>
                  <a:lnTo>
                    <a:pt x="181889" y="117856"/>
                  </a:lnTo>
                  <a:lnTo>
                    <a:pt x="179298" y="119138"/>
                  </a:lnTo>
                  <a:lnTo>
                    <a:pt x="175285" y="123164"/>
                  </a:lnTo>
                  <a:lnTo>
                    <a:pt x="173875" y="125895"/>
                  </a:lnTo>
                  <a:lnTo>
                    <a:pt x="173037" y="132105"/>
                  </a:lnTo>
                  <a:lnTo>
                    <a:pt x="172999" y="132372"/>
                  </a:lnTo>
                  <a:lnTo>
                    <a:pt x="172872" y="133273"/>
                  </a:lnTo>
                  <a:lnTo>
                    <a:pt x="172796" y="133858"/>
                  </a:lnTo>
                  <a:lnTo>
                    <a:pt x="173990" y="136867"/>
                  </a:lnTo>
                  <a:lnTo>
                    <a:pt x="190385" y="148132"/>
                  </a:lnTo>
                  <a:lnTo>
                    <a:pt x="193268" y="150609"/>
                  </a:lnTo>
                  <a:lnTo>
                    <a:pt x="193967" y="151498"/>
                  </a:lnTo>
                  <a:lnTo>
                    <a:pt x="194678" y="153492"/>
                  </a:lnTo>
                  <a:lnTo>
                    <a:pt x="194678" y="154724"/>
                  </a:lnTo>
                  <a:lnTo>
                    <a:pt x="193903" y="157137"/>
                  </a:lnTo>
                  <a:lnTo>
                    <a:pt x="193027" y="158330"/>
                  </a:lnTo>
                  <a:lnTo>
                    <a:pt x="192087" y="158940"/>
                  </a:lnTo>
                  <a:lnTo>
                    <a:pt x="189357" y="160693"/>
                  </a:lnTo>
                  <a:lnTo>
                    <a:pt x="188455" y="160693"/>
                  </a:lnTo>
                  <a:lnTo>
                    <a:pt x="186474" y="160921"/>
                  </a:lnTo>
                  <a:lnTo>
                    <a:pt x="180301" y="160058"/>
                  </a:lnTo>
                  <a:lnTo>
                    <a:pt x="177469" y="158940"/>
                  </a:lnTo>
                  <a:lnTo>
                    <a:pt x="176339" y="158330"/>
                  </a:lnTo>
                  <a:lnTo>
                    <a:pt x="174294" y="157137"/>
                  </a:lnTo>
                  <a:lnTo>
                    <a:pt x="174434" y="157721"/>
                  </a:lnTo>
                  <a:lnTo>
                    <a:pt x="174066" y="157137"/>
                  </a:lnTo>
                  <a:lnTo>
                    <a:pt x="173621" y="157137"/>
                  </a:lnTo>
                  <a:lnTo>
                    <a:pt x="174472" y="157886"/>
                  </a:lnTo>
                  <a:lnTo>
                    <a:pt x="174510" y="158013"/>
                  </a:lnTo>
                  <a:lnTo>
                    <a:pt x="177038" y="159486"/>
                  </a:lnTo>
                  <a:lnTo>
                    <a:pt x="180111" y="160693"/>
                  </a:lnTo>
                  <a:lnTo>
                    <a:pt x="186486" y="161582"/>
                  </a:lnTo>
                  <a:lnTo>
                    <a:pt x="189738" y="161226"/>
                  </a:lnTo>
                  <a:lnTo>
                    <a:pt x="190207" y="160921"/>
                  </a:lnTo>
                  <a:lnTo>
                    <a:pt x="192443" y="159486"/>
                  </a:lnTo>
                  <a:lnTo>
                    <a:pt x="193281" y="158940"/>
                  </a:lnTo>
                  <a:lnTo>
                    <a:pt x="193852" y="158330"/>
                  </a:lnTo>
                  <a:lnTo>
                    <a:pt x="194716" y="157137"/>
                  </a:lnTo>
                  <a:lnTo>
                    <a:pt x="194589" y="157137"/>
                  </a:lnTo>
                  <a:lnTo>
                    <a:pt x="195364" y="154724"/>
                  </a:lnTo>
                  <a:lnTo>
                    <a:pt x="187744" y="146189"/>
                  </a:lnTo>
                  <a:lnTo>
                    <a:pt x="181800" y="143129"/>
                  </a:lnTo>
                  <a:lnTo>
                    <a:pt x="173507" y="133858"/>
                  </a:lnTo>
                  <a:lnTo>
                    <a:pt x="173583" y="132905"/>
                  </a:lnTo>
                  <a:lnTo>
                    <a:pt x="174421" y="126771"/>
                  </a:lnTo>
                  <a:lnTo>
                    <a:pt x="174498" y="126174"/>
                  </a:lnTo>
                  <a:lnTo>
                    <a:pt x="182410" y="118325"/>
                  </a:lnTo>
                  <a:lnTo>
                    <a:pt x="182676" y="118325"/>
                  </a:lnTo>
                  <a:lnTo>
                    <a:pt x="190385" y="116357"/>
                  </a:lnTo>
                  <a:lnTo>
                    <a:pt x="196926" y="117132"/>
                  </a:lnTo>
                  <a:lnTo>
                    <a:pt x="201955" y="118935"/>
                  </a:lnTo>
                  <a:lnTo>
                    <a:pt x="202082" y="118630"/>
                  </a:lnTo>
                  <a:lnTo>
                    <a:pt x="201968" y="118948"/>
                  </a:lnTo>
                  <a:lnTo>
                    <a:pt x="202145" y="118999"/>
                  </a:lnTo>
                  <a:lnTo>
                    <a:pt x="201955" y="118999"/>
                  </a:lnTo>
                  <a:lnTo>
                    <a:pt x="201561" y="123164"/>
                  </a:lnTo>
                  <a:lnTo>
                    <a:pt x="201485" y="123964"/>
                  </a:lnTo>
                  <a:lnTo>
                    <a:pt x="201358" y="125298"/>
                  </a:lnTo>
                  <a:lnTo>
                    <a:pt x="201282" y="126098"/>
                  </a:lnTo>
                  <a:lnTo>
                    <a:pt x="199466" y="125298"/>
                  </a:lnTo>
                  <a:lnTo>
                    <a:pt x="196659" y="124371"/>
                  </a:lnTo>
                  <a:lnTo>
                    <a:pt x="195389" y="123964"/>
                  </a:lnTo>
                  <a:lnTo>
                    <a:pt x="188341" y="123723"/>
                  </a:lnTo>
                  <a:lnTo>
                    <a:pt x="188341" y="124371"/>
                  </a:lnTo>
                  <a:lnTo>
                    <a:pt x="187972" y="124371"/>
                  </a:lnTo>
                  <a:lnTo>
                    <a:pt x="188341" y="124371"/>
                  </a:lnTo>
                  <a:lnTo>
                    <a:pt x="188341" y="123723"/>
                  </a:lnTo>
                  <a:lnTo>
                    <a:pt x="184823" y="124663"/>
                  </a:lnTo>
                  <a:lnTo>
                    <a:pt x="182905" y="129260"/>
                  </a:lnTo>
                  <a:lnTo>
                    <a:pt x="182803" y="130352"/>
                  </a:lnTo>
                  <a:lnTo>
                    <a:pt x="183172" y="132105"/>
                  </a:lnTo>
                  <a:lnTo>
                    <a:pt x="198018" y="141528"/>
                  </a:lnTo>
                  <a:lnTo>
                    <a:pt x="202184" y="145580"/>
                  </a:lnTo>
                  <a:lnTo>
                    <a:pt x="203250" y="147154"/>
                  </a:lnTo>
                  <a:lnTo>
                    <a:pt x="204292" y="150609"/>
                  </a:lnTo>
                  <a:lnTo>
                    <a:pt x="204419" y="151003"/>
                  </a:lnTo>
                  <a:lnTo>
                    <a:pt x="204495" y="153492"/>
                  </a:lnTo>
                  <a:lnTo>
                    <a:pt x="203669" y="158013"/>
                  </a:lnTo>
                  <a:lnTo>
                    <a:pt x="203619" y="158330"/>
                  </a:lnTo>
                  <a:lnTo>
                    <a:pt x="203504" y="158940"/>
                  </a:lnTo>
                  <a:lnTo>
                    <a:pt x="203403" y="159486"/>
                  </a:lnTo>
                  <a:lnTo>
                    <a:pt x="203301" y="160058"/>
                  </a:lnTo>
                  <a:lnTo>
                    <a:pt x="203187" y="160693"/>
                  </a:lnTo>
                  <a:lnTo>
                    <a:pt x="203136" y="160921"/>
                  </a:lnTo>
                  <a:lnTo>
                    <a:pt x="203022" y="161582"/>
                  </a:lnTo>
                  <a:lnTo>
                    <a:pt x="202946" y="162001"/>
                  </a:lnTo>
                  <a:lnTo>
                    <a:pt x="199212" y="165303"/>
                  </a:lnTo>
                  <a:lnTo>
                    <a:pt x="189814" y="168490"/>
                  </a:lnTo>
                  <a:lnTo>
                    <a:pt x="184162" y="168351"/>
                  </a:lnTo>
                  <a:lnTo>
                    <a:pt x="179336" y="167309"/>
                  </a:lnTo>
                  <a:lnTo>
                    <a:pt x="177444" y="166903"/>
                  </a:lnTo>
                  <a:lnTo>
                    <a:pt x="175628" y="166293"/>
                  </a:lnTo>
                  <a:lnTo>
                    <a:pt x="174383" y="165658"/>
                  </a:lnTo>
                  <a:lnTo>
                    <a:pt x="174155" y="165658"/>
                  </a:lnTo>
                  <a:lnTo>
                    <a:pt x="173977" y="165963"/>
                  </a:lnTo>
                  <a:lnTo>
                    <a:pt x="174117" y="165658"/>
                  </a:lnTo>
                  <a:lnTo>
                    <a:pt x="174917" y="165658"/>
                  </a:lnTo>
                  <a:lnTo>
                    <a:pt x="175996" y="165658"/>
                  </a:lnTo>
                  <a:lnTo>
                    <a:pt x="174129" y="165506"/>
                  </a:lnTo>
                  <a:lnTo>
                    <a:pt x="174167" y="165303"/>
                  </a:lnTo>
                  <a:lnTo>
                    <a:pt x="174307" y="162394"/>
                  </a:lnTo>
                  <a:lnTo>
                    <a:pt x="174409" y="160058"/>
                  </a:lnTo>
                  <a:lnTo>
                    <a:pt x="174510" y="158013"/>
                  </a:lnTo>
                  <a:lnTo>
                    <a:pt x="173913" y="158013"/>
                  </a:lnTo>
                  <a:lnTo>
                    <a:pt x="173812" y="160058"/>
                  </a:lnTo>
                  <a:lnTo>
                    <a:pt x="173685" y="165468"/>
                  </a:lnTo>
                  <a:lnTo>
                    <a:pt x="173507" y="165442"/>
                  </a:lnTo>
                  <a:lnTo>
                    <a:pt x="173685" y="165481"/>
                  </a:lnTo>
                  <a:lnTo>
                    <a:pt x="173685" y="165976"/>
                  </a:lnTo>
                  <a:lnTo>
                    <a:pt x="173913" y="166128"/>
                  </a:lnTo>
                  <a:lnTo>
                    <a:pt x="175387" y="166903"/>
                  </a:lnTo>
                  <a:lnTo>
                    <a:pt x="177482" y="167627"/>
                  </a:lnTo>
                  <a:lnTo>
                    <a:pt x="177685" y="167627"/>
                  </a:lnTo>
                  <a:lnTo>
                    <a:pt x="179197" y="167944"/>
                  </a:lnTo>
                  <a:lnTo>
                    <a:pt x="184099" y="169011"/>
                  </a:lnTo>
                  <a:lnTo>
                    <a:pt x="189877" y="169164"/>
                  </a:lnTo>
                  <a:lnTo>
                    <a:pt x="191858" y="168490"/>
                  </a:lnTo>
                  <a:lnTo>
                    <a:pt x="199263" y="165976"/>
                  </a:lnTo>
                  <a:lnTo>
                    <a:pt x="199478" y="165976"/>
                  </a:lnTo>
                  <a:lnTo>
                    <a:pt x="203542" y="162394"/>
                  </a:lnTo>
                  <a:lnTo>
                    <a:pt x="205168" y="153492"/>
                  </a:lnTo>
                  <a:close/>
                </a:path>
                <a:path w="247014" h="169545">
                  <a:moveTo>
                    <a:pt x="221754" y="117830"/>
                  </a:moveTo>
                  <a:lnTo>
                    <a:pt x="221653" y="106730"/>
                  </a:lnTo>
                  <a:lnTo>
                    <a:pt x="221475" y="106730"/>
                  </a:lnTo>
                  <a:lnTo>
                    <a:pt x="221195" y="106730"/>
                  </a:lnTo>
                  <a:lnTo>
                    <a:pt x="221183" y="117602"/>
                  </a:lnTo>
                  <a:lnTo>
                    <a:pt x="210629" y="117602"/>
                  </a:lnTo>
                  <a:lnTo>
                    <a:pt x="210223" y="117602"/>
                  </a:lnTo>
                  <a:lnTo>
                    <a:pt x="210083" y="117830"/>
                  </a:lnTo>
                  <a:lnTo>
                    <a:pt x="210083" y="125526"/>
                  </a:lnTo>
                  <a:lnTo>
                    <a:pt x="210731" y="125526"/>
                  </a:lnTo>
                  <a:lnTo>
                    <a:pt x="210629" y="118110"/>
                  </a:lnTo>
                  <a:lnTo>
                    <a:pt x="221183" y="118110"/>
                  </a:lnTo>
                  <a:lnTo>
                    <a:pt x="221475" y="118110"/>
                  </a:lnTo>
                  <a:lnTo>
                    <a:pt x="221754" y="117830"/>
                  </a:lnTo>
                  <a:close/>
                </a:path>
                <a:path w="247014" h="169545">
                  <a:moveTo>
                    <a:pt x="230784" y="103327"/>
                  </a:moveTo>
                  <a:lnTo>
                    <a:pt x="230644" y="103327"/>
                  </a:lnTo>
                  <a:lnTo>
                    <a:pt x="230581" y="103543"/>
                  </a:lnTo>
                  <a:lnTo>
                    <a:pt x="230784" y="103327"/>
                  </a:lnTo>
                  <a:close/>
                </a:path>
                <a:path w="247014" h="169545">
                  <a:moveTo>
                    <a:pt x="234175" y="18427"/>
                  </a:moveTo>
                  <a:lnTo>
                    <a:pt x="233489" y="18427"/>
                  </a:lnTo>
                  <a:lnTo>
                    <a:pt x="220306" y="57696"/>
                  </a:lnTo>
                  <a:lnTo>
                    <a:pt x="207378" y="18757"/>
                  </a:lnTo>
                  <a:lnTo>
                    <a:pt x="207264" y="18427"/>
                  </a:lnTo>
                  <a:lnTo>
                    <a:pt x="206692" y="18427"/>
                  </a:lnTo>
                  <a:lnTo>
                    <a:pt x="206692" y="18757"/>
                  </a:lnTo>
                  <a:lnTo>
                    <a:pt x="219913" y="58559"/>
                  </a:lnTo>
                  <a:lnTo>
                    <a:pt x="220573" y="58559"/>
                  </a:lnTo>
                  <a:lnTo>
                    <a:pt x="234061" y="18757"/>
                  </a:lnTo>
                  <a:lnTo>
                    <a:pt x="234175" y="18427"/>
                  </a:lnTo>
                  <a:close/>
                </a:path>
                <a:path w="247014" h="169545">
                  <a:moveTo>
                    <a:pt x="243357" y="18427"/>
                  </a:moveTo>
                  <a:lnTo>
                    <a:pt x="242658" y="18427"/>
                  </a:lnTo>
                  <a:lnTo>
                    <a:pt x="225285" y="66840"/>
                  </a:lnTo>
                  <a:lnTo>
                    <a:pt x="225285" y="66979"/>
                  </a:lnTo>
                  <a:lnTo>
                    <a:pt x="225285" y="67373"/>
                  </a:lnTo>
                  <a:lnTo>
                    <a:pt x="225120" y="67322"/>
                  </a:lnTo>
                  <a:lnTo>
                    <a:pt x="224167" y="66979"/>
                  </a:lnTo>
                  <a:lnTo>
                    <a:pt x="215900" y="66979"/>
                  </a:lnTo>
                  <a:lnTo>
                    <a:pt x="215760" y="66979"/>
                  </a:lnTo>
                  <a:lnTo>
                    <a:pt x="215265" y="66979"/>
                  </a:lnTo>
                  <a:lnTo>
                    <a:pt x="214718" y="67271"/>
                  </a:lnTo>
                  <a:lnTo>
                    <a:pt x="214630" y="66979"/>
                  </a:lnTo>
                  <a:lnTo>
                    <a:pt x="214655" y="66840"/>
                  </a:lnTo>
                  <a:lnTo>
                    <a:pt x="197383" y="18757"/>
                  </a:lnTo>
                  <a:lnTo>
                    <a:pt x="197269" y="18427"/>
                  </a:lnTo>
                  <a:lnTo>
                    <a:pt x="196557" y="18427"/>
                  </a:lnTo>
                  <a:lnTo>
                    <a:pt x="214160" y="67564"/>
                  </a:lnTo>
                  <a:lnTo>
                    <a:pt x="213194" y="67881"/>
                  </a:lnTo>
                  <a:lnTo>
                    <a:pt x="213995" y="67652"/>
                  </a:lnTo>
                  <a:lnTo>
                    <a:pt x="213537" y="67881"/>
                  </a:lnTo>
                  <a:lnTo>
                    <a:pt x="226758" y="67881"/>
                  </a:lnTo>
                  <a:lnTo>
                    <a:pt x="225729" y="67538"/>
                  </a:lnTo>
                  <a:lnTo>
                    <a:pt x="243243" y="18757"/>
                  </a:lnTo>
                  <a:lnTo>
                    <a:pt x="243357" y="18427"/>
                  </a:lnTo>
                  <a:close/>
                </a:path>
                <a:path w="247014" h="169545">
                  <a:moveTo>
                    <a:pt x="244055" y="125526"/>
                  </a:moveTo>
                  <a:lnTo>
                    <a:pt x="244043" y="117830"/>
                  </a:lnTo>
                  <a:lnTo>
                    <a:pt x="243903" y="117602"/>
                  </a:lnTo>
                  <a:lnTo>
                    <a:pt x="243611" y="117602"/>
                  </a:lnTo>
                  <a:lnTo>
                    <a:pt x="243509" y="117830"/>
                  </a:lnTo>
                  <a:lnTo>
                    <a:pt x="243509" y="117602"/>
                  </a:lnTo>
                  <a:lnTo>
                    <a:pt x="231038" y="117602"/>
                  </a:lnTo>
                  <a:lnTo>
                    <a:pt x="231025" y="103543"/>
                  </a:lnTo>
                  <a:lnTo>
                    <a:pt x="230682" y="103670"/>
                  </a:lnTo>
                  <a:lnTo>
                    <a:pt x="230873" y="103543"/>
                  </a:lnTo>
                  <a:lnTo>
                    <a:pt x="231025" y="103543"/>
                  </a:lnTo>
                  <a:lnTo>
                    <a:pt x="230898" y="103327"/>
                  </a:lnTo>
                  <a:lnTo>
                    <a:pt x="230530" y="103708"/>
                  </a:lnTo>
                  <a:lnTo>
                    <a:pt x="230479" y="103543"/>
                  </a:lnTo>
                  <a:lnTo>
                    <a:pt x="230390" y="103327"/>
                  </a:lnTo>
                  <a:lnTo>
                    <a:pt x="229946" y="103327"/>
                  </a:lnTo>
                  <a:lnTo>
                    <a:pt x="221386" y="106083"/>
                  </a:lnTo>
                  <a:lnTo>
                    <a:pt x="221221" y="106311"/>
                  </a:lnTo>
                  <a:lnTo>
                    <a:pt x="220484" y="106311"/>
                  </a:lnTo>
                  <a:lnTo>
                    <a:pt x="221653" y="106527"/>
                  </a:lnTo>
                  <a:lnTo>
                    <a:pt x="221653" y="106083"/>
                  </a:lnTo>
                  <a:lnTo>
                    <a:pt x="221843" y="106565"/>
                  </a:lnTo>
                  <a:lnTo>
                    <a:pt x="223418" y="106083"/>
                  </a:lnTo>
                  <a:lnTo>
                    <a:pt x="230225" y="103835"/>
                  </a:lnTo>
                  <a:lnTo>
                    <a:pt x="230301" y="117830"/>
                  </a:lnTo>
                  <a:lnTo>
                    <a:pt x="230809" y="118110"/>
                  </a:lnTo>
                  <a:lnTo>
                    <a:pt x="230898" y="117602"/>
                  </a:lnTo>
                  <a:lnTo>
                    <a:pt x="230924" y="118110"/>
                  </a:lnTo>
                  <a:lnTo>
                    <a:pt x="243497" y="118110"/>
                  </a:lnTo>
                  <a:lnTo>
                    <a:pt x="243408" y="125526"/>
                  </a:lnTo>
                  <a:lnTo>
                    <a:pt x="244055" y="125526"/>
                  </a:lnTo>
                  <a:close/>
                </a:path>
                <a:path w="247014" h="169545">
                  <a:moveTo>
                    <a:pt x="246405" y="159740"/>
                  </a:moveTo>
                  <a:lnTo>
                    <a:pt x="244843" y="159537"/>
                  </a:lnTo>
                  <a:lnTo>
                    <a:pt x="244779" y="159232"/>
                  </a:lnTo>
                  <a:lnTo>
                    <a:pt x="244195" y="159232"/>
                  </a:lnTo>
                  <a:lnTo>
                    <a:pt x="244195" y="159448"/>
                  </a:lnTo>
                  <a:lnTo>
                    <a:pt x="243636" y="159372"/>
                  </a:lnTo>
                  <a:lnTo>
                    <a:pt x="242976" y="159740"/>
                  </a:lnTo>
                  <a:lnTo>
                    <a:pt x="240957" y="160858"/>
                  </a:lnTo>
                  <a:lnTo>
                    <a:pt x="239699" y="160858"/>
                  </a:lnTo>
                  <a:lnTo>
                    <a:pt x="237909" y="161010"/>
                  </a:lnTo>
                  <a:lnTo>
                    <a:pt x="232879" y="158927"/>
                  </a:lnTo>
                  <a:lnTo>
                    <a:pt x="231063" y="156565"/>
                  </a:lnTo>
                  <a:lnTo>
                    <a:pt x="231051" y="125526"/>
                  </a:lnTo>
                  <a:lnTo>
                    <a:pt x="230352" y="125526"/>
                  </a:lnTo>
                  <a:lnTo>
                    <a:pt x="230416" y="156806"/>
                  </a:lnTo>
                  <a:lnTo>
                    <a:pt x="232232" y="159232"/>
                  </a:lnTo>
                  <a:lnTo>
                    <a:pt x="231914" y="159232"/>
                  </a:lnTo>
                  <a:lnTo>
                    <a:pt x="237871" y="161709"/>
                  </a:lnTo>
                  <a:lnTo>
                    <a:pt x="241363" y="161378"/>
                  </a:lnTo>
                  <a:lnTo>
                    <a:pt x="242023" y="161010"/>
                  </a:lnTo>
                  <a:lnTo>
                    <a:pt x="244195" y="159816"/>
                  </a:lnTo>
                  <a:lnTo>
                    <a:pt x="244297" y="166979"/>
                  </a:lnTo>
                  <a:lnTo>
                    <a:pt x="244195" y="166789"/>
                  </a:lnTo>
                  <a:lnTo>
                    <a:pt x="244068" y="166789"/>
                  </a:lnTo>
                  <a:lnTo>
                    <a:pt x="239356" y="168389"/>
                  </a:lnTo>
                  <a:lnTo>
                    <a:pt x="233756" y="168579"/>
                  </a:lnTo>
                  <a:lnTo>
                    <a:pt x="227203" y="165887"/>
                  </a:lnTo>
                  <a:lnTo>
                    <a:pt x="221843" y="125526"/>
                  </a:lnTo>
                  <a:lnTo>
                    <a:pt x="221183" y="125526"/>
                  </a:lnTo>
                  <a:lnTo>
                    <a:pt x="224878" y="164985"/>
                  </a:lnTo>
                  <a:lnTo>
                    <a:pt x="233680" y="169252"/>
                  </a:lnTo>
                  <a:lnTo>
                    <a:pt x="239458" y="169049"/>
                  </a:lnTo>
                  <a:lnTo>
                    <a:pt x="240830" y="168579"/>
                  </a:lnTo>
                  <a:lnTo>
                    <a:pt x="244449" y="167335"/>
                  </a:lnTo>
                  <a:lnTo>
                    <a:pt x="244602" y="167335"/>
                  </a:lnTo>
                  <a:lnTo>
                    <a:pt x="244805" y="167030"/>
                  </a:lnTo>
                  <a:lnTo>
                    <a:pt x="244843" y="159740"/>
                  </a:lnTo>
                  <a:lnTo>
                    <a:pt x="246405" y="159740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613544" y="5804222"/>
              <a:ext cx="2540" cy="219075"/>
            </a:xfrm>
            <a:custGeom>
              <a:avLst/>
              <a:gdLst/>
              <a:ahLst/>
              <a:cxnLst/>
              <a:rect l="l" t="t" r="r" b="b"/>
              <a:pathLst>
                <a:path w="2539" h="219075">
                  <a:moveTo>
                    <a:pt x="1689" y="196659"/>
                  </a:moveTo>
                  <a:lnTo>
                    <a:pt x="1027" y="196659"/>
                  </a:lnTo>
                  <a:lnTo>
                    <a:pt x="1255" y="204520"/>
                  </a:lnTo>
                  <a:lnTo>
                    <a:pt x="1256" y="218630"/>
                  </a:lnTo>
                  <a:lnTo>
                    <a:pt x="1816" y="218630"/>
                  </a:lnTo>
                  <a:lnTo>
                    <a:pt x="1915" y="204520"/>
                  </a:lnTo>
                  <a:lnTo>
                    <a:pt x="1700" y="197345"/>
                  </a:lnTo>
                  <a:lnTo>
                    <a:pt x="1689" y="196659"/>
                  </a:lnTo>
                  <a:close/>
                </a:path>
                <a:path w="2539" h="219075">
                  <a:moveTo>
                    <a:pt x="1689" y="196659"/>
                  </a:moveTo>
                  <a:lnTo>
                    <a:pt x="1522" y="196075"/>
                  </a:lnTo>
                  <a:lnTo>
                    <a:pt x="1727" y="196659"/>
                  </a:lnTo>
                  <a:lnTo>
                    <a:pt x="1700" y="197345"/>
                  </a:lnTo>
                  <a:lnTo>
                    <a:pt x="1689" y="196659"/>
                  </a:lnTo>
                  <a:close/>
                </a:path>
                <a:path w="2539" h="219075">
                  <a:moveTo>
                    <a:pt x="1148" y="194703"/>
                  </a:moveTo>
                  <a:lnTo>
                    <a:pt x="468" y="194703"/>
                  </a:lnTo>
                  <a:lnTo>
                    <a:pt x="767" y="195859"/>
                  </a:lnTo>
                  <a:lnTo>
                    <a:pt x="823" y="196075"/>
                  </a:lnTo>
                  <a:lnTo>
                    <a:pt x="1522" y="196075"/>
                  </a:lnTo>
                  <a:lnTo>
                    <a:pt x="1446" y="195859"/>
                  </a:lnTo>
                  <a:lnTo>
                    <a:pt x="1148" y="194703"/>
                  </a:lnTo>
                  <a:close/>
                </a:path>
                <a:path w="2539" h="219075">
                  <a:moveTo>
                    <a:pt x="1154" y="193179"/>
                  </a:moveTo>
                  <a:lnTo>
                    <a:pt x="494" y="193179"/>
                  </a:lnTo>
                  <a:lnTo>
                    <a:pt x="341" y="193967"/>
                  </a:lnTo>
                  <a:lnTo>
                    <a:pt x="999" y="193967"/>
                  </a:lnTo>
                  <a:lnTo>
                    <a:pt x="1154" y="193179"/>
                  </a:lnTo>
                  <a:close/>
                </a:path>
                <a:path w="2539" h="219075">
                  <a:moveTo>
                    <a:pt x="646" y="17830"/>
                  </a:moveTo>
                  <a:lnTo>
                    <a:pt x="0" y="17830"/>
                  </a:lnTo>
                  <a:lnTo>
                    <a:pt x="125" y="21336"/>
                  </a:lnTo>
                  <a:lnTo>
                    <a:pt x="290" y="22720"/>
                  </a:lnTo>
                  <a:lnTo>
                    <a:pt x="353" y="25984"/>
                  </a:lnTo>
                  <a:lnTo>
                    <a:pt x="480" y="27114"/>
                  </a:lnTo>
                  <a:lnTo>
                    <a:pt x="492" y="181508"/>
                  </a:lnTo>
                  <a:lnTo>
                    <a:pt x="277" y="185966"/>
                  </a:lnTo>
                  <a:lnTo>
                    <a:pt x="176" y="191630"/>
                  </a:lnTo>
                  <a:lnTo>
                    <a:pt x="510" y="192798"/>
                  </a:lnTo>
                  <a:lnTo>
                    <a:pt x="1177" y="192798"/>
                  </a:lnTo>
                  <a:lnTo>
                    <a:pt x="858" y="191630"/>
                  </a:lnTo>
                  <a:lnTo>
                    <a:pt x="747" y="190055"/>
                  </a:lnTo>
                  <a:lnTo>
                    <a:pt x="912" y="189369"/>
                  </a:lnTo>
                  <a:lnTo>
                    <a:pt x="938" y="185966"/>
                  </a:lnTo>
                  <a:lnTo>
                    <a:pt x="1154" y="181508"/>
                  </a:lnTo>
                  <a:lnTo>
                    <a:pt x="1131" y="27114"/>
                  </a:lnTo>
                  <a:lnTo>
                    <a:pt x="1010" y="25984"/>
                  </a:lnTo>
                  <a:lnTo>
                    <a:pt x="939" y="22720"/>
                  </a:lnTo>
                  <a:lnTo>
                    <a:pt x="780" y="21336"/>
                  </a:lnTo>
                  <a:lnTo>
                    <a:pt x="659" y="18529"/>
                  </a:lnTo>
                  <a:lnTo>
                    <a:pt x="646" y="17830"/>
                  </a:lnTo>
                  <a:close/>
                </a:path>
                <a:path w="2539" h="219075">
                  <a:moveTo>
                    <a:pt x="1865" y="1511"/>
                  </a:moveTo>
                  <a:lnTo>
                    <a:pt x="1204" y="1511"/>
                  </a:lnTo>
                  <a:lnTo>
                    <a:pt x="1306" y="6146"/>
                  </a:lnTo>
                  <a:lnTo>
                    <a:pt x="1163" y="10490"/>
                  </a:lnTo>
                  <a:lnTo>
                    <a:pt x="806" y="14490"/>
                  </a:lnTo>
                  <a:lnTo>
                    <a:pt x="706" y="15265"/>
                  </a:lnTo>
                  <a:lnTo>
                    <a:pt x="176" y="17043"/>
                  </a:lnTo>
                  <a:lnTo>
                    <a:pt x="130" y="17221"/>
                  </a:lnTo>
                  <a:lnTo>
                    <a:pt x="798" y="17221"/>
                  </a:lnTo>
                  <a:lnTo>
                    <a:pt x="1166" y="15938"/>
                  </a:lnTo>
                  <a:lnTo>
                    <a:pt x="1395" y="15265"/>
                  </a:lnTo>
                  <a:lnTo>
                    <a:pt x="1827" y="10490"/>
                  </a:lnTo>
                  <a:lnTo>
                    <a:pt x="1865" y="1511"/>
                  </a:lnTo>
                  <a:close/>
                </a:path>
                <a:path w="2539" h="219075">
                  <a:moveTo>
                    <a:pt x="2411" y="0"/>
                  </a:moveTo>
                  <a:lnTo>
                    <a:pt x="1708" y="0"/>
                  </a:lnTo>
                  <a:lnTo>
                    <a:pt x="1163" y="1308"/>
                  </a:lnTo>
                  <a:lnTo>
                    <a:pt x="1879" y="1308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E3E5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565499" y="6007896"/>
              <a:ext cx="48895" cy="52705"/>
            </a:xfrm>
            <a:custGeom>
              <a:avLst/>
              <a:gdLst/>
              <a:ahLst/>
              <a:cxnLst/>
              <a:rect l="l" t="t" r="r" b="b"/>
              <a:pathLst>
                <a:path w="48894" h="52704">
                  <a:moveTo>
                    <a:pt x="23738" y="0"/>
                  </a:moveTo>
                  <a:lnTo>
                    <a:pt x="9704" y="5005"/>
                  </a:lnTo>
                  <a:lnTo>
                    <a:pt x="2574" y="15587"/>
                  </a:lnTo>
                  <a:lnTo>
                    <a:pt x="825" y="18343"/>
                  </a:lnTo>
                  <a:lnTo>
                    <a:pt x="0" y="30401"/>
                  </a:lnTo>
                  <a:lnTo>
                    <a:pt x="4006" y="41082"/>
                  </a:lnTo>
                  <a:lnTo>
                    <a:pt x="12231" y="48887"/>
                  </a:lnTo>
                  <a:lnTo>
                    <a:pt x="24053" y="52493"/>
                  </a:lnTo>
                  <a:lnTo>
                    <a:pt x="24103" y="51833"/>
                  </a:lnTo>
                  <a:lnTo>
                    <a:pt x="12580" y="48322"/>
                  </a:lnTo>
                  <a:lnTo>
                    <a:pt x="4558" y="40717"/>
                  </a:lnTo>
                  <a:lnTo>
                    <a:pt x="689" y="30401"/>
                  </a:lnTo>
                  <a:lnTo>
                    <a:pt x="1472" y="18343"/>
                  </a:lnTo>
                  <a:lnTo>
                    <a:pt x="10104" y="5534"/>
                  </a:lnTo>
                  <a:lnTo>
                    <a:pt x="23776" y="654"/>
                  </a:lnTo>
                  <a:lnTo>
                    <a:pt x="26563" y="654"/>
                  </a:lnTo>
                  <a:lnTo>
                    <a:pt x="23738" y="0"/>
                  </a:lnTo>
                  <a:close/>
                </a:path>
                <a:path w="48894" h="52704">
                  <a:moveTo>
                    <a:pt x="26563" y="654"/>
                  </a:moveTo>
                  <a:lnTo>
                    <a:pt x="23776" y="654"/>
                  </a:lnTo>
                  <a:lnTo>
                    <a:pt x="37959" y="3929"/>
                  </a:lnTo>
                  <a:lnTo>
                    <a:pt x="48119" y="15587"/>
                  </a:lnTo>
                  <a:lnTo>
                    <a:pt x="48716" y="15333"/>
                  </a:lnTo>
                  <a:lnTo>
                    <a:pt x="38292" y="3369"/>
                  </a:lnTo>
                  <a:lnTo>
                    <a:pt x="26563" y="654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537568" y="6059787"/>
              <a:ext cx="52705" cy="53975"/>
            </a:xfrm>
            <a:custGeom>
              <a:avLst/>
              <a:gdLst/>
              <a:ahLst/>
              <a:cxnLst/>
              <a:rect l="l" t="t" r="r" b="b"/>
              <a:pathLst>
                <a:path w="52705" h="53975">
                  <a:moveTo>
                    <a:pt x="51816" y="0"/>
                  </a:moveTo>
                  <a:lnTo>
                    <a:pt x="38177" y="13461"/>
                  </a:lnTo>
                  <a:lnTo>
                    <a:pt x="25255" y="26689"/>
                  </a:lnTo>
                  <a:lnTo>
                    <a:pt x="0" y="53187"/>
                  </a:lnTo>
                  <a:lnTo>
                    <a:pt x="469" y="53632"/>
                  </a:lnTo>
                  <a:lnTo>
                    <a:pt x="25728" y="27146"/>
                  </a:lnTo>
                  <a:lnTo>
                    <a:pt x="38644" y="13927"/>
                  </a:lnTo>
                  <a:lnTo>
                    <a:pt x="52273" y="469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7CE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509616" y="6107348"/>
              <a:ext cx="28575" cy="34925"/>
            </a:xfrm>
            <a:custGeom>
              <a:avLst/>
              <a:gdLst/>
              <a:ahLst/>
              <a:cxnLst/>
              <a:rect l="l" t="t" r="r" b="b"/>
              <a:pathLst>
                <a:path w="28575" h="34925">
                  <a:moveTo>
                    <a:pt x="564" y="1346"/>
                  </a:moveTo>
                  <a:lnTo>
                    <a:pt x="38" y="1765"/>
                  </a:lnTo>
                  <a:lnTo>
                    <a:pt x="0" y="34404"/>
                  </a:lnTo>
                  <a:lnTo>
                    <a:pt x="647" y="34404"/>
                  </a:lnTo>
                  <a:lnTo>
                    <a:pt x="564" y="1346"/>
                  </a:lnTo>
                  <a:close/>
                </a:path>
                <a:path w="28575" h="34925">
                  <a:moveTo>
                    <a:pt x="9247" y="1765"/>
                  </a:moveTo>
                  <a:lnTo>
                    <a:pt x="8612" y="2146"/>
                  </a:lnTo>
                  <a:lnTo>
                    <a:pt x="8648" y="9575"/>
                  </a:lnTo>
                  <a:lnTo>
                    <a:pt x="9194" y="9575"/>
                  </a:lnTo>
                  <a:lnTo>
                    <a:pt x="8886" y="8364"/>
                  </a:lnTo>
                  <a:lnTo>
                    <a:pt x="9296" y="8364"/>
                  </a:lnTo>
                  <a:lnTo>
                    <a:pt x="9247" y="1765"/>
                  </a:lnTo>
                  <a:close/>
                </a:path>
                <a:path w="28575" h="34925">
                  <a:moveTo>
                    <a:pt x="9306" y="8364"/>
                  </a:moveTo>
                  <a:lnTo>
                    <a:pt x="8612" y="9575"/>
                  </a:lnTo>
                  <a:lnTo>
                    <a:pt x="8984" y="9575"/>
                  </a:lnTo>
                  <a:lnTo>
                    <a:pt x="9306" y="8364"/>
                  </a:lnTo>
                  <a:close/>
                </a:path>
                <a:path w="28575" h="34925">
                  <a:moveTo>
                    <a:pt x="9296" y="8364"/>
                  </a:moveTo>
                  <a:lnTo>
                    <a:pt x="8984" y="9575"/>
                  </a:lnTo>
                  <a:lnTo>
                    <a:pt x="9136" y="9575"/>
                  </a:lnTo>
                  <a:lnTo>
                    <a:pt x="9296" y="8364"/>
                  </a:lnTo>
                  <a:close/>
                </a:path>
                <a:path w="28575" h="34925">
                  <a:moveTo>
                    <a:pt x="23634" y="0"/>
                  </a:moveTo>
                  <a:lnTo>
                    <a:pt x="9136" y="9575"/>
                  </a:lnTo>
                  <a:lnTo>
                    <a:pt x="8862" y="9575"/>
                  </a:lnTo>
                  <a:lnTo>
                    <a:pt x="9514" y="8364"/>
                  </a:lnTo>
                  <a:lnTo>
                    <a:pt x="10048" y="8364"/>
                  </a:lnTo>
                  <a:lnTo>
                    <a:pt x="11463" y="5867"/>
                  </a:lnTo>
                  <a:lnTo>
                    <a:pt x="11943" y="5372"/>
                  </a:lnTo>
                  <a:lnTo>
                    <a:pt x="14008" y="3390"/>
                  </a:lnTo>
                  <a:lnTo>
                    <a:pt x="20027" y="838"/>
                  </a:lnTo>
                  <a:lnTo>
                    <a:pt x="23583" y="660"/>
                  </a:lnTo>
                  <a:lnTo>
                    <a:pt x="26437" y="660"/>
                  </a:lnTo>
                  <a:lnTo>
                    <a:pt x="23634" y="0"/>
                  </a:lnTo>
                  <a:close/>
                </a:path>
                <a:path w="28575" h="34925">
                  <a:moveTo>
                    <a:pt x="10048" y="8364"/>
                  </a:moveTo>
                  <a:lnTo>
                    <a:pt x="9644" y="8364"/>
                  </a:lnTo>
                  <a:lnTo>
                    <a:pt x="8596" y="9575"/>
                  </a:lnTo>
                  <a:lnTo>
                    <a:pt x="9362" y="9575"/>
                  </a:lnTo>
                  <a:lnTo>
                    <a:pt x="10048" y="8364"/>
                  </a:lnTo>
                  <a:close/>
                </a:path>
                <a:path w="28575" h="34925">
                  <a:moveTo>
                    <a:pt x="27978" y="1028"/>
                  </a:moveTo>
                  <a:lnTo>
                    <a:pt x="27829" y="1028"/>
                  </a:lnTo>
                  <a:lnTo>
                    <a:pt x="27787" y="5867"/>
                  </a:lnTo>
                  <a:lnTo>
                    <a:pt x="28435" y="5867"/>
                  </a:lnTo>
                  <a:lnTo>
                    <a:pt x="28361" y="1765"/>
                  </a:lnTo>
                  <a:lnTo>
                    <a:pt x="28308" y="1346"/>
                  </a:lnTo>
                  <a:lnTo>
                    <a:pt x="27978" y="1028"/>
                  </a:lnTo>
                  <a:close/>
                </a:path>
                <a:path w="28575" h="34925">
                  <a:moveTo>
                    <a:pt x="8771" y="1346"/>
                  </a:moveTo>
                  <a:lnTo>
                    <a:pt x="558" y="1346"/>
                  </a:lnTo>
                  <a:lnTo>
                    <a:pt x="558" y="2146"/>
                  </a:lnTo>
                  <a:lnTo>
                    <a:pt x="8648" y="2146"/>
                  </a:lnTo>
                  <a:lnTo>
                    <a:pt x="8771" y="1346"/>
                  </a:lnTo>
                  <a:close/>
                </a:path>
                <a:path w="28575" h="34925">
                  <a:moveTo>
                    <a:pt x="8698" y="1346"/>
                  </a:moveTo>
                  <a:lnTo>
                    <a:pt x="8750" y="2146"/>
                  </a:lnTo>
                  <a:lnTo>
                    <a:pt x="9053" y="1765"/>
                  </a:lnTo>
                  <a:lnTo>
                    <a:pt x="9311" y="1765"/>
                  </a:lnTo>
                  <a:lnTo>
                    <a:pt x="8698" y="1346"/>
                  </a:lnTo>
                  <a:close/>
                </a:path>
                <a:path w="28575" h="34925">
                  <a:moveTo>
                    <a:pt x="26437" y="660"/>
                  </a:moveTo>
                  <a:lnTo>
                    <a:pt x="23583" y="660"/>
                  </a:lnTo>
                  <a:lnTo>
                    <a:pt x="28279" y="1765"/>
                  </a:lnTo>
                  <a:lnTo>
                    <a:pt x="27652" y="1765"/>
                  </a:lnTo>
                  <a:lnTo>
                    <a:pt x="27753" y="1346"/>
                  </a:lnTo>
                  <a:lnTo>
                    <a:pt x="27817" y="1028"/>
                  </a:lnTo>
                  <a:lnTo>
                    <a:pt x="28000" y="1028"/>
                  </a:lnTo>
                  <a:lnTo>
                    <a:pt x="26437" y="660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480635" y="6141509"/>
              <a:ext cx="29845" cy="27940"/>
            </a:xfrm>
            <a:custGeom>
              <a:avLst/>
              <a:gdLst/>
              <a:ahLst/>
              <a:cxnLst/>
              <a:rect l="l" t="t" r="r" b="b"/>
              <a:pathLst>
                <a:path w="29844" h="27939">
                  <a:moveTo>
                    <a:pt x="29019" y="0"/>
                  </a:moveTo>
                  <a:lnTo>
                    <a:pt x="21897" y="7031"/>
                  </a:lnTo>
                  <a:lnTo>
                    <a:pt x="14685" y="13911"/>
                  </a:lnTo>
                  <a:lnTo>
                    <a:pt x="7386" y="20636"/>
                  </a:lnTo>
                  <a:lnTo>
                    <a:pt x="0" y="27203"/>
                  </a:lnTo>
                  <a:lnTo>
                    <a:pt x="431" y="27698"/>
                  </a:lnTo>
                  <a:lnTo>
                    <a:pt x="7825" y="21116"/>
                  </a:lnTo>
                  <a:lnTo>
                    <a:pt x="15130" y="14382"/>
                  </a:lnTo>
                  <a:lnTo>
                    <a:pt x="22347" y="7496"/>
                  </a:lnTo>
                  <a:lnTo>
                    <a:pt x="29476" y="457"/>
                  </a:lnTo>
                  <a:lnTo>
                    <a:pt x="29019" y="0"/>
                  </a:lnTo>
                  <a:close/>
                </a:path>
              </a:pathLst>
            </a:custGeom>
            <a:solidFill>
              <a:srgbClr val="7CE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460993" y="5988164"/>
              <a:ext cx="93345" cy="172085"/>
            </a:xfrm>
            <a:custGeom>
              <a:avLst/>
              <a:gdLst/>
              <a:ahLst/>
              <a:cxnLst/>
              <a:rect l="l" t="t" r="r" b="b"/>
              <a:pathLst>
                <a:path w="93344" h="172085">
                  <a:moveTo>
                    <a:pt x="30365" y="70739"/>
                  </a:moveTo>
                  <a:lnTo>
                    <a:pt x="30238" y="67284"/>
                  </a:lnTo>
                  <a:lnTo>
                    <a:pt x="30162" y="65519"/>
                  </a:lnTo>
                  <a:lnTo>
                    <a:pt x="29972" y="58991"/>
                  </a:lnTo>
                  <a:lnTo>
                    <a:pt x="29972" y="34810"/>
                  </a:lnTo>
                  <a:lnTo>
                    <a:pt x="28930" y="30645"/>
                  </a:lnTo>
                  <a:lnTo>
                    <a:pt x="28879" y="30429"/>
                  </a:lnTo>
                  <a:lnTo>
                    <a:pt x="26873" y="26847"/>
                  </a:lnTo>
                  <a:lnTo>
                    <a:pt x="26123" y="26847"/>
                  </a:lnTo>
                  <a:lnTo>
                    <a:pt x="28117" y="30429"/>
                  </a:lnTo>
                  <a:lnTo>
                    <a:pt x="28244" y="30645"/>
                  </a:lnTo>
                  <a:lnTo>
                    <a:pt x="29324" y="34810"/>
                  </a:lnTo>
                  <a:lnTo>
                    <a:pt x="29324" y="58991"/>
                  </a:lnTo>
                  <a:lnTo>
                    <a:pt x="29502" y="65519"/>
                  </a:lnTo>
                  <a:lnTo>
                    <a:pt x="29578" y="67284"/>
                  </a:lnTo>
                  <a:lnTo>
                    <a:pt x="29654" y="69024"/>
                  </a:lnTo>
                  <a:lnTo>
                    <a:pt x="29718" y="70739"/>
                  </a:lnTo>
                  <a:lnTo>
                    <a:pt x="30365" y="70739"/>
                  </a:lnTo>
                  <a:close/>
                </a:path>
                <a:path w="93344" h="172085">
                  <a:moveTo>
                    <a:pt x="32613" y="168783"/>
                  </a:moveTo>
                  <a:lnTo>
                    <a:pt x="32486" y="168478"/>
                  </a:lnTo>
                  <a:lnTo>
                    <a:pt x="32359" y="168173"/>
                  </a:lnTo>
                  <a:lnTo>
                    <a:pt x="28130" y="170002"/>
                  </a:lnTo>
                  <a:lnTo>
                    <a:pt x="23837" y="171030"/>
                  </a:lnTo>
                  <a:lnTo>
                    <a:pt x="19469" y="171259"/>
                  </a:lnTo>
                  <a:lnTo>
                    <a:pt x="19507" y="171919"/>
                  </a:lnTo>
                  <a:lnTo>
                    <a:pt x="23952" y="171678"/>
                  </a:lnTo>
                  <a:lnTo>
                    <a:pt x="28321" y="170624"/>
                  </a:lnTo>
                  <a:lnTo>
                    <a:pt x="32613" y="168783"/>
                  </a:lnTo>
                  <a:close/>
                </a:path>
                <a:path w="93344" h="172085">
                  <a:moveTo>
                    <a:pt x="32994" y="159308"/>
                  </a:moveTo>
                  <a:lnTo>
                    <a:pt x="32512" y="159308"/>
                  </a:lnTo>
                  <a:lnTo>
                    <a:pt x="32575" y="159473"/>
                  </a:lnTo>
                  <a:lnTo>
                    <a:pt x="32613" y="159600"/>
                  </a:lnTo>
                  <a:lnTo>
                    <a:pt x="32677" y="159753"/>
                  </a:lnTo>
                  <a:lnTo>
                    <a:pt x="32524" y="159753"/>
                  </a:lnTo>
                  <a:lnTo>
                    <a:pt x="32613" y="159600"/>
                  </a:lnTo>
                  <a:lnTo>
                    <a:pt x="32397" y="159600"/>
                  </a:lnTo>
                  <a:lnTo>
                    <a:pt x="32397" y="159308"/>
                  </a:lnTo>
                  <a:lnTo>
                    <a:pt x="32131" y="159308"/>
                  </a:lnTo>
                  <a:lnTo>
                    <a:pt x="27343" y="161709"/>
                  </a:lnTo>
                  <a:lnTo>
                    <a:pt x="26746" y="161988"/>
                  </a:lnTo>
                  <a:lnTo>
                    <a:pt x="20777" y="163588"/>
                  </a:lnTo>
                  <a:lnTo>
                    <a:pt x="14719" y="163588"/>
                  </a:lnTo>
                  <a:lnTo>
                    <a:pt x="9017" y="161429"/>
                  </a:lnTo>
                  <a:lnTo>
                    <a:pt x="4267" y="158394"/>
                  </a:lnTo>
                  <a:lnTo>
                    <a:pt x="1930" y="154165"/>
                  </a:lnTo>
                  <a:lnTo>
                    <a:pt x="1803" y="153936"/>
                  </a:lnTo>
                  <a:lnTo>
                    <a:pt x="1651" y="148170"/>
                  </a:lnTo>
                  <a:lnTo>
                    <a:pt x="1524" y="148170"/>
                  </a:lnTo>
                  <a:lnTo>
                    <a:pt x="990" y="148170"/>
                  </a:lnTo>
                  <a:lnTo>
                    <a:pt x="1143" y="153936"/>
                  </a:lnTo>
                  <a:lnTo>
                    <a:pt x="1155" y="154165"/>
                  </a:lnTo>
                  <a:lnTo>
                    <a:pt x="3721" y="158813"/>
                  </a:lnTo>
                  <a:lnTo>
                    <a:pt x="8674" y="161988"/>
                  </a:lnTo>
                  <a:lnTo>
                    <a:pt x="14605" y="164249"/>
                  </a:lnTo>
                  <a:lnTo>
                    <a:pt x="20866" y="164249"/>
                  </a:lnTo>
                  <a:lnTo>
                    <a:pt x="23279" y="163588"/>
                  </a:lnTo>
                  <a:lnTo>
                    <a:pt x="27076" y="162572"/>
                  </a:lnTo>
                  <a:lnTo>
                    <a:pt x="32397" y="159893"/>
                  </a:lnTo>
                  <a:lnTo>
                    <a:pt x="32512" y="168478"/>
                  </a:lnTo>
                  <a:lnTo>
                    <a:pt x="32613" y="168783"/>
                  </a:lnTo>
                  <a:lnTo>
                    <a:pt x="32943" y="168478"/>
                  </a:lnTo>
                  <a:lnTo>
                    <a:pt x="32994" y="159308"/>
                  </a:lnTo>
                  <a:close/>
                </a:path>
                <a:path w="93344" h="172085">
                  <a:moveTo>
                    <a:pt x="36995" y="139319"/>
                  </a:moveTo>
                  <a:lnTo>
                    <a:pt x="35331" y="129971"/>
                  </a:lnTo>
                  <a:lnTo>
                    <a:pt x="35280" y="129679"/>
                  </a:lnTo>
                  <a:lnTo>
                    <a:pt x="28663" y="123926"/>
                  </a:lnTo>
                  <a:lnTo>
                    <a:pt x="28232" y="124421"/>
                  </a:lnTo>
                  <a:lnTo>
                    <a:pt x="34620" y="129971"/>
                  </a:lnTo>
                  <a:lnTo>
                    <a:pt x="36360" y="139319"/>
                  </a:lnTo>
                  <a:lnTo>
                    <a:pt x="36106" y="147777"/>
                  </a:lnTo>
                  <a:lnTo>
                    <a:pt x="1524" y="147777"/>
                  </a:lnTo>
                  <a:lnTo>
                    <a:pt x="0" y="147777"/>
                  </a:lnTo>
                  <a:lnTo>
                    <a:pt x="1524" y="148018"/>
                  </a:lnTo>
                  <a:lnTo>
                    <a:pt x="2552" y="148170"/>
                  </a:lnTo>
                  <a:lnTo>
                    <a:pt x="36182" y="148170"/>
                  </a:lnTo>
                  <a:lnTo>
                    <a:pt x="36487" y="148170"/>
                  </a:lnTo>
                  <a:lnTo>
                    <a:pt x="36703" y="147777"/>
                  </a:lnTo>
                  <a:lnTo>
                    <a:pt x="36995" y="139319"/>
                  </a:lnTo>
                  <a:close/>
                </a:path>
                <a:path w="93344" h="172085">
                  <a:moveTo>
                    <a:pt x="38201" y="28994"/>
                  </a:moveTo>
                  <a:lnTo>
                    <a:pt x="38074" y="21361"/>
                  </a:lnTo>
                  <a:lnTo>
                    <a:pt x="37541" y="21361"/>
                  </a:lnTo>
                  <a:lnTo>
                    <a:pt x="37541" y="28994"/>
                  </a:lnTo>
                  <a:lnTo>
                    <a:pt x="38201" y="28994"/>
                  </a:lnTo>
                  <a:close/>
                </a:path>
                <a:path w="93344" h="172085">
                  <a:moveTo>
                    <a:pt x="57848" y="7340"/>
                  </a:moveTo>
                  <a:lnTo>
                    <a:pt x="57835" y="6654"/>
                  </a:lnTo>
                  <a:lnTo>
                    <a:pt x="48856" y="9550"/>
                  </a:lnTo>
                  <a:lnTo>
                    <a:pt x="48755" y="21361"/>
                  </a:lnTo>
                  <a:lnTo>
                    <a:pt x="38100" y="21361"/>
                  </a:lnTo>
                  <a:lnTo>
                    <a:pt x="38100" y="21590"/>
                  </a:lnTo>
                  <a:lnTo>
                    <a:pt x="48755" y="21590"/>
                  </a:lnTo>
                  <a:lnTo>
                    <a:pt x="48983" y="21590"/>
                  </a:lnTo>
                  <a:lnTo>
                    <a:pt x="49110" y="9550"/>
                  </a:lnTo>
                  <a:lnTo>
                    <a:pt x="49199" y="9779"/>
                  </a:lnTo>
                  <a:lnTo>
                    <a:pt x="49314" y="10071"/>
                  </a:lnTo>
                  <a:lnTo>
                    <a:pt x="50901" y="9550"/>
                  </a:lnTo>
                  <a:lnTo>
                    <a:pt x="57848" y="7340"/>
                  </a:lnTo>
                  <a:close/>
                </a:path>
                <a:path w="93344" h="172085">
                  <a:moveTo>
                    <a:pt x="71539" y="28994"/>
                  </a:moveTo>
                  <a:lnTo>
                    <a:pt x="71501" y="21361"/>
                  </a:lnTo>
                  <a:lnTo>
                    <a:pt x="70954" y="21361"/>
                  </a:lnTo>
                  <a:lnTo>
                    <a:pt x="58407" y="21361"/>
                  </a:lnTo>
                  <a:lnTo>
                    <a:pt x="58508" y="7340"/>
                  </a:lnTo>
                  <a:lnTo>
                    <a:pt x="58483" y="6832"/>
                  </a:lnTo>
                  <a:lnTo>
                    <a:pt x="58242" y="6654"/>
                  </a:lnTo>
                  <a:lnTo>
                    <a:pt x="58102" y="6832"/>
                  </a:lnTo>
                  <a:lnTo>
                    <a:pt x="58026" y="7289"/>
                  </a:lnTo>
                  <a:lnTo>
                    <a:pt x="57924" y="6959"/>
                  </a:lnTo>
                  <a:lnTo>
                    <a:pt x="57924" y="21361"/>
                  </a:lnTo>
                  <a:lnTo>
                    <a:pt x="58166" y="21590"/>
                  </a:lnTo>
                  <a:lnTo>
                    <a:pt x="58407" y="21590"/>
                  </a:lnTo>
                  <a:lnTo>
                    <a:pt x="70942" y="21590"/>
                  </a:lnTo>
                  <a:lnTo>
                    <a:pt x="70878" y="28994"/>
                  </a:lnTo>
                  <a:lnTo>
                    <a:pt x="71539" y="28994"/>
                  </a:lnTo>
                  <a:close/>
                </a:path>
                <a:path w="93344" h="172085">
                  <a:moveTo>
                    <a:pt x="72288" y="62712"/>
                  </a:moveTo>
                  <a:lnTo>
                    <a:pt x="71729" y="62712"/>
                  </a:lnTo>
                  <a:lnTo>
                    <a:pt x="71323" y="62712"/>
                  </a:lnTo>
                  <a:lnTo>
                    <a:pt x="69316" y="63804"/>
                  </a:lnTo>
                  <a:lnTo>
                    <a:pt x="58521" y="28994"/>
                  </a:lnTo>
                  <a:lnTo>
                    <a:pt x="57873" y="28994"/>
                  </a:lnTo>
                  <a:lnTo>
                    <a:pt x="57886" y="56705"/>
                  </a:lnTo>
                  <a:lnTo>
                    <a:pt x="58064" y="58432"/>
                  </a:lnTo>
                  <a:lnTo>
                    <a:pt x="59575" y="62712"/>
                  </a:lnTo>
                  <a:lnTo>
                    <a:pt x="59804" y="62712"/>
                  </a:lnTo>
                  <a:lnTo>
                    <a:pt x="61696" y="64071"/>
                  </a:lnTo>
                  <a:lnTo>
                    <a:pt x="66713" y="65036"/>
                  </a:lnTo>
                  <a:lnTo>
                    <a:pt x="69532" y="64439"/>
                  </a:lnTo>
                  <a:lnTo>
                    <a:pt x="71653" y="63284"/>
                  </a:lnTo>
                  <a:lnTo>
                    <a:pt x="71767" y="70573"/>
                  </a:lnTo>
                  <a:lnTo>
                    <a:pt x="71678" y="70307"/>
                  </a:lnTo>
                  <a:lnTo>
                    <a:pt x="71297" y="70307"/>
                  </a:lnTo>
                  <a:lnTo>
                    <a:pt x="67373" y="71653"/>
                  </a:lnTo>
                  <a:lnTo>
                    <a:pt x="62357" y="72034"/>
                  </a:lnTo>
                  <a:lnTo>
                    <a:pt x="54000" y="69443"/>
                  </a:lnTo>
                  <a:lnTo>
                    <a:pt x="50647" y="66471"/>
                  </a:lnTo>
                  <a:lnTo>
                    <a:pt x="49403" y="59918"/>
                  </a:lnTo>
                  <a:lnTo>
                    <a:pt x="49301" y="28994"/>
                  </a:lnTo>
                  <a:lnTo>
                    <a:pt x="48641" y="28994"/>
                  </a:lnTo>
                  <a:lnTo>
                    <a:pt x="53606" y="70002"/>
                  </a:lnTo>
                  <a:lnTo>
                    <a:pt x="62318" y="72707"/>
                  </a:lnTo>
                  <a:lnTo>
                    <a:pt x="67487" y="72301"/>
                  </a:lnTo>
                  <a:lnTo>
                    <a:pt x="68262" y="72034"/>
                  </a:lnTo>
                  <a:lnTo>
                    <a:pt x="71856" y="70815"/>
                  </a:lnTo>
                  <a:lnTo>
                    <a:pt x="72186" y="70573"/>
                  </a:lnTo>
                  <a:lnTo>
                    <a:pt x="72288" y="62712"/>
                  </a:lnTo>
                  <a:close/>
                </a:path>
                <a:path w="93344" h="172085">
                  <a:moveTo>
                    <a:pt x="91478" y="70510"/>
                  </a:moveTo>
                  <a:lnTo>
                    <a:pt x="82931" y="70510"/>
                  </a:lnTo>
                  <a:lnTo>
                    <a:pt x="82931" y="21590"/>
                  </a:lnTo>
                  <a:lnTo>
                    <a:pt x="82283" y="21590"/>
                  </a:lnTo>
                  <a:lnTo>
                    <a:pt x="82372" y="70764"/>
                  </a:lnTo>
                  <a:lnTo>
                    <a:pt x="82765" y="70510"/>
                  </a:lnTo>
                  <a:lnTo>
                    <a:pt x="82372" y="70980"/>
                  </a:lnTo>
                  <a:lnTo>
                    <a:pt x="82842" y="71069"/>
                  </a:lnTo>
                  <a:lnTo>
                    <a:pt x="91478" y="71069"/>
                  </a:lnTo>
                  <a:lnTo>
                    <a:pt x="91478" y="70510"/>
                  </a:lnTo>
                  <a:close/>
                </a:path>
                <a:path w="93344" h="172085">
                  <a:moveTo>
                    <a:pt x="91516" y="21336"/>
                  </a:moveTo>
                  <a:lnTo>
                    <a:pt x="82880" y="21336"/>
                  </a:lnTo>
                  <a:lnTo>
                    <a:pt x="82689" y="21336"/>
                  </a:lnTo>
                  <a:lnTo>
                    <a:pt x="82931" y="21590"/>
                  </a:lnTo>
                  <a:lnTo>
                    <a:pt x="91478" y="21590"/>
                  </a:lnTo>
                  <a:lnTo>
                    <a:pt x="91516" y="21336"/>
                  </a:lnTo>
                  <a:close/>
                </a:path>
                <a:path w="93344" h="172085">
                  <a:moveTo>
                    <a:pt x="92163" y="21590"/>
                  </a:moveTo>
                  <a:lnTo>
                    <a:pt x="92100" y="21336"/>
                  </a:lnTo>
                  <a:lnTo>
                    <a:pt x="91859" y="21336"/>
                  </a:lnTo>
                  <a:lnTo>
                    <a:pt x="91579" y="21336"/>
                  </a:lnTo>
                  <a:lnTo>
                    <a:pt x="91579" y="21590"/>
                  </a:lnTo>
                  <a:lnTo>
                    <a:pt x="92163" y="21590"/>
                  </a:lnTo>
                  <a:close/>
                </a:path>
                <a:path w="93344" h="172085">
                  <a:moveTo>
                    <a:pt x="92227" y="70510"/>
                  </a:moveTo>
                  <a:lnTo>
                    <a:pt x="92138" y="21793"/>
                  </a:lnTo>
                  <a:lnTo>
                    <a:pt x="91567" y="21793"/>
                  </a:lnTo>
                  <a:lnTo>
                    <a:pt x="91579" y="21590"/>
                  </a:lnTo>
                  <a:lnTo>
                    <a:pt x="91478" y="21793"/>
                  </a:lnTo>
                  <a:lnTo>
                    <a:pt x="91478" y="64719"/>
                  </a:lnTo>
                  <a:lnTo>
                    <a:pt x="91478" y="70053"/>
                  </a:lnTo>
                  <a:lnTo>
                    <a:pt x="91478" y="70510"/>
                  </a:lnTo>
                  <a:lnTo>
                    <a:pt x="91579" y="71069"/>
                  </a:lnTo>
                  <a:lnTo>
                    <a:pt x="91871" y="71069"/>
                  </a:lnTo>
                  <a:lnTo>
                    <a:pt x="91592" y="70612"/>
                  </a:lnTo>
                  <a:lnTo>
                    <a:pt x="91973" y="70916"/>
                  </a:lnTo>
                  <a:lnTo>
                    <a:pt x="92227" y="70510"/>
                  </a:lnTo>
                  <a:close/>
                </a:path>
                <a:path w="93344" h="172085">
                  <a:moveTo>
                    <a:pt x="92570" y="10439"/>
                  </a:moveTo>
                  <a:lnTo>
                    <a:pt x="92202" y="10439"/>
                  </a:lnTo>
                  <a:lnTo>
                    <a:pt x="92202" y="10591"/>
                  </a:lnTo>
                  <a:lnTo>
                    <a:pt x="92341" y="10591"/>
                  </a:lnTo>
                  <a:lnTo>
                    <a:pt x="92570" y="10439"/>
                  </a:lnTo>
                  <a:close/>
                </a:path>
                <a:path w="93344" h="172085">
                  <a:moveTo>
                    <a:pt x="92811" y="10083"/>
                  </a:moveTo>
                  <a:lnTo>
                    <a:pt x="92722" y="279"/>
                  </a:lnTo>
                  <a:lnTo>
                    <a:pt x="92202" y="279"/>
                  </a:lnTo>
                  <a:lnTo>
                    <a:pt x="92341" y="76"/>
                  </a:lnTo>
                  <a:lnTo>
                    <a:pt x="92468" y="0"/>
                  </a:lnTo>
                  <a:lnTo>
                    <a:pt x="92202" y="0"/>
                  </a:lnTo>
                  <a:lnTo>
                    <a:pt x="82207" y="0"/>
                  </a:lnTo>
                  <a:lnTo>
                    <a:pt x="82397" y="279"/>
                  </a:lnTo>
                  <a:lnTo>
                    <a:pt x="92024" y="279"/>
                  </a:lnTo>
                  <a:lnTo>
                    <a:pt x="92189" y="177"/>
                  </a:lnTo>
                  <a:lnTo>
                    <a:pt x="92062" y="279"/>
                  </a:lnTo>
                  <a:lnTo>
                    <a:pt x="92062" y="10083"/>
                  </a:lnTo>
                  <a:lnTo>
                    <a:pt x="82397" y="10083"/>
                  </a:lnTo>
                  <a:lnTo>
                    <a:pt x="82397" y="279"/>
                  </a:lnTo>
                  <a:lnTo>
                    <a:pt x="81737" y="279"/>
                  </a:lnTo>
                  <a:lnTo>
                    <a:pt x="81737" y="10083"/>
                  </a:lnTo>
                  <a:lnTo>
                    <a:pt x="81838" y="10325"/>
                  </a:lnTo>
                  <a:lnTo>
                    <a:pt x="82207" y="10083"/>
                  </a:lnTo>
                  <a:lnTo>
                    <a:pt x="81902" y="10439"/>
                  </a:lnTo>
                  <a:lnTo>
                    <a:pt x="82130" y="10591"/>
                  </a:lnTo>
                  <a:lnTo>
                    <a:pt x="82257" y="10591"/>
                  </a:lnTo>
                  <a:lnTo>
                    <a:pt x="92202" y="10591"/>
                  </a:lnTo>
                  <a:lnTo>
                    <a:pt x="92125" y="10134"/>
                  </a:lnTo>
                  <a:lnTo>
                    <a:pt x="92570" y="10439"/>
                  </a:lnTo>
                  <a:lnTo>
                    <a:pt x="92811" y="10083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660001" y="5835613"/>
              <a:ext cx="1905" cy="173355"/>
            </a:xfrm>
            <a:custGeom>
              <a:avLst/>
              <a:gdLst/>
              <a:ahLst/>
              <a:cxnLst/>
              <a:rect l="l" t="t" r="r" b="b"/>
              <a:pathLst>
                <a:path w="1905" h="173354">
                  <a:moveTo>
                    <a:pt x="1269" y="157543"/>
                  </a:moveTo>
                  <a:lnTo>
                    <a:pt x="622" y="157543"/>
                  </a:lnTo>
                  <a:lnTo>
                    <a:pt x="519" y="172885"/>
                  </a:lnTo>
                  <a:lnTo>
                    <a:pt x="1180" y="172885"/>
                  </a:lnTo>
                  <a:lnTo>
                    <a:pt x="1269" y="157543"/>
                  </a:lnTo>
                  <a:close/>
                </a:path>
                <a:path w="1905" h="173354">
                  <a:moveTo>
                    <a:pt x="683" y="154597"/>
                  </a:moveTo>
                  <a:lnTo>
                    <a:pt x="0" y="154597"/>
                  </a:lnTo>
                  <a:lnTo>
                    <a:pt x="634" y="157010"/>
                  </a:lnTo>
                  <a:lnTo>
                    <a:pt x="1305" y="157010"/>
                  </a:lnTo>
                  <a:lnTo>
                    <a:pt x="683" y="154597"/>
                  </a:lnTo>
                  <a:close/>
                </a:path>
                <a:path w="1905" h="173354">
                  <a:moveTo>
                    <a:pt x="1219" y="0"/>
                  </a:moveTo>
                  <a:lnTo>
                    <a:pt x="558" y="0"/>
                  </a:lnTo>
                  <a:lnTo>
                    <a:pt x="543" y="1511"/>
                  </a:lnTo>
                  <a:lnTo>
                    <a:pt x="402" y="2959"/>
                  </a:lnTo>
                  <a:lnTo>
                    <a:pt x="304" y="4419"/>
                  </a:lnTo>
                  <a:lnTo>
                    <a:pt x="241" y="9004"/>
                  </a:lnTo>
                  <a:lnTo>
                    <a:pt x="163" y="21653"/>
                  </a:lnTo>
                  <a:lnTo>
                    <a:pt x="12" y="24828"/>
                  </a:lnTo>
                  <a:lnTo>
                    <a:pt x="0" y="153936"/>
                  </a:lnTo>
                  <a:lnTo>
                    <a:pt x="660" y="153936"/>
                  </a:lnTo>
                  <a:lnTo>
                    <a:pt x="660" y="24828"/>
                  </a:lnTo>
                  <a:lnTo>
                    <a:pt x="812" y="21653"/>
                  </a:lnTo>
                  <a:lnTo>
                    <a:pt x="914" y="18415"/>
                  </a:lnTo>
                  <a:lnTo>
                    <a:pt x="1028" y="15176"/>
                  </a:lnTo>
                  <a:lnTo>
                    <a:pt x="1054" y="2959"/>
                  </a:lnTo>
                  <a:lnTo>
                    <a:pt x="1193" y="151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C8E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627825" y="6007948"/>
              <a:ext cx="33020" cy="22225"/>
            </a:xfrm>
            <a:custGeom>
              <a:avLst/>
              <a:gdLst/>
              <a:ahLst/>
              <a:cxnLst/>
              <a:rect l="l" t="t" r="r" b="b"/>
              <a:pathLst>
                <a:path w="33019" h="22225">
                  <a:moveTo>
                    <a:pt x="702" y="1186"/>
                  </a:moveTo>
                  <a:lnTo>
                    <a:pt x="437" y="1186"/>
                  </a:lnTo>
                  <a:lnTo>
                    <a:pt x="0" y="1579"/>
                  </a:lnTo>
                  <a:lnTo>
                    <a:pt x="144" y="1579"/>
                  </a:lnTo>
                  <a:lnTo>
                    <a:pt x="131" y="21912"/>
                  </a:lnTo>
                  <a:lnTo>
                    <a:pt x="778" y="21912"/>
                  </a:lnTo>
                  <a:lnTo>
                    <a:pt x="702" y="1186"/>
                  </a:lnTo>
                  <a:close/>
                </a:path>
                <a:path w="33019" h="22225">
                  <a:moveTo>
                    <a:pt x="9647" y="1186"/>
                  </a:moveTo>
                  <a:lnTo>
                    <a:pt x="9110" y="1186"/>
                  </a:lnTo>
                  <a:lnTo>
                    <a:pt x="9135" y="9326"/>
                  </a:lnTo>
                  <a:lnTo>
                    <a:pt x="9313" y="9504"/>
                  </a:lnTo>
                  <a:lnTo>
                    <a:pt x="9318" y="9326"/>
                  </a:lnTo>
                  <a:lnTo>
                    <a:pt x="9578" y="9326"/>
                  </a:lnTo>
                  <a:lnTo>
                    <a:pt x="9653" y="1933"/>
                  </a:lnTo>
                  <a:lnTo>
                    <a:pt x="8792" y="1933"/>
                  </a:lnTo>
                  <a:lnTo>
                    <a:pt x="9360" y="1579"/>
                  </a:lnTo>
                  <a:lnTo>
                    <a:pt x="9647" y="1186"/>
                  </a:lnTo>
                  <a:close/>
                </a:path>
                <a:path w="33019" h="22225">
                  <a:moveTo>
                    <a:pt x="9547" y="9326"/>
                  </a:moveTo>
                  <a:lnTo>
                    <a:pt x="9379" y="9326"/>
                  </a:lnTo>
                  <a:lnTo>
                    <a:pt x="9361" y="9504"/>
                  </a:lnTo>
                  <a:lnTo>
                    <a:pt x="9592" y="9504"/>
                  </a:lnTo>
                  <a:lnTo>
                    <a:pt x="9547" y="9326"/>
                  </a:lnTo>
                  <a:close/>
                </a:path>
                <a:path w="33019" h="22225">
                  <a:moveTo>
                    <a:pt x="9872" y="9326"/>
                  </a:moveTo>
                  <a:lnTo>
                    <a:pt x="9607" y="9326"/>
                  </a:lnTo>
                  <a:lnTo>
                    <a:pt x="9729" y="9504"/>
                  </a:lnTo>
                  <a:lnTo>
                    <a:pt x="9872" y="9326"/>
                  </a:lnTo>
                  <a:close/>
                </a:path>
                <a:path w="33019" h="22225">
                  <a:moveTo>
                    <a:pt x="26133" y="0"/>
                  </a:moveTo>
                  <a:lnTo>
                    <a:pt x="19293" y="944"/>
                  </a:lnTo>
                  <a:lnTo>
                    <a:pt x="19476" y="944"/>
                  </a:lnTo>
                  <a:lnTo>
                    <a:pt x="13706" y="3834"/>
                  </a:lnTo>
                  <a:lnTo>
                    <a:pt x="9143" y="9326"/>
                  </a:lnTo>
                  <a:lnTo>
                    <a:pt x="9846" y="9326"/>
                  </a:lnTo>
                  <a:lnTo>
                    <a:pt x="14109" y="4353"/>
                  </a:lnTo>
                  <a:lnTo>
                    <a:pt x="19649" y="1579"/>
                  </a:lnTo>
                  <a:lnTo>
                    <a:pt x="19424" y="1579"/>
                  </a:lnTo>
                  <a:lnTo>
                    <a:pt x="26116" y="656"/>
                  </a:lnTo>
                  <a:lnTo>
                    <a:pt x="30727" y="656"/>
                  </a:lnTo>
                  <a:lnTo>
                    <a:pt x="26133" y="0"/>
                  </a:lnTo>
                  <a:close/>
                </a:path>
                <a:path w="33019" h="22225">
                  <a:moveTo>
                    <a:pt x="9106" y="1186"/>
                  </a:moveTo>
                  <a:lnTo>
                    <a:pt x="706" y="1186"/>
                  </a:lnTo>
                  <a:lnTo>
                    <a:pt x="791" y="1933"/>
                  </a:lnTo>
                  <a:lnTo>
                    <a:pt x="8988" y="1933"/>
                  </a:lnTo>
                  <a:lnTo>
                    <a:pt x="9106" y="1186"/>
                  </a:lnTo>
                  <a:close/>
                </a:path>
                <a:path w="33019" h="22225">
                  <a:moveTo>
                    <a:pt x="9657" y="1579"/>
                  </a:moveTo>
                  <a:lnTo>
                    <a:pt x="9243" y="1579"/>
                  </a:lnTo>
                  <a:lnTo>
                    <a:pt x="8880" y="1933"/>
                  </a:lnTo>
                  <a:lnTo>
                    <a:pt x="9653" y="1933"/>
                  </a:lnTo>
                  <a:lnTo>
                    <a:pt x="9657" y="1579"/>
                  </a:lnTo>
                  <a:close/>
                </a:path>
                <a:path w="33019" h="22225">
                  <a:moveTo>
                    <a:pt x="10693" y="1579"/>
                  </a:moveTo>
                  <a:lnTo>
                    <a:pt x="10410" y="1579"/>
                  </a:lnTo>
                  <a:lnTo>
                    <a:pt x="8312" y="1933"/>
                  </a:lnTo>
                  <a:lnTo>
                    <a:pt x="7809" y="1933"/>
                  </a:lnTo>
                  <a:lnTo>
                    <a:pt x="10693" y="1579"/>
                  </a:lnTo>
                  <a:close/>
                </a:path>
                <a:path w="33019" h="22225">
                  <a:moveTo>
                    <a:pt x="30727" y="656"/>
                  </a:moveTo>
                  <a:lnTo>
                    <a:pt x="26116" y="656"/>
                  </a:lnTo>
                  <a:lnTo>
                    <a:pt x="32567" y="1579"/>
                  </a:lnTo>
                  <a:lnTo>
                    <a:pt x="32677" y="1186"/>
                  </a:lnTo>
                  <a:lnTo>
                    <a:pt x="32744" y="944"/>
                  </a:lnTo>
                  <a:lnTo>
                    <a:pt x="30727" y="656"/>
                  </a:lnTo>
                  <a:close/>
                </a:path>
              </a:pathLst>
            </a:custGeom>
            <a:solidFill>
              <a:srgbClr val="757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615452" y="602957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12649" y="0"/>
                  </a:moveTo>
                  <a:lnTo>
                    <a:pt x="0" y="8305"/>
                  </a:lnTo>
                  <a:lnTo>
                    <a:pt x="355" y="8851"/>
                  </a:lnTo>
                  <a:lnTo>
                    <a:pt x="13004" y="546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6FE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613563" y="602320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622" y="0"/>
                  </a:moveTo>
                  <a:lnTo>
                    <a:pt x="0" y="228"/>
                  </a:lnTo>
                  <a:lnTo>
                    <a:pt x="1727" y="4864"/>
                  </a:lnTo>
                  <a:lnTo>
                    <a:pt x="2285" y="9753"/>
                  </a:lnTo>
                  <a:lnTo>
                    <a:pt x="1663" y="14884"/>
                  </a:lnTo>
                  <a:lnTo>
                    <a:pt x="2311" y="14960"/>
                  </a:lnTo>
                  <a:lnTo>
                    <a:pt x="2946" y="9728"/>
                  </a:lnTo>
                  <a:lnTo>
                    <a:pt x="2387" y="4737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757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704265" y="5875589"/>
              <a:ext cx="1270" cy="146685"/>
            </a:xfrm>
            <a:custGeom>
              <a:avLst/>
              <a:gdLst/>
              <a:ahLst/>
              <a:cxnLst/>
              <a:rect l="l" t="t" r="r" b="b"/>
              <a:pathLst>
                <a:path w="1269" h="146685">
                  <a:moveTo>
                    <a:pt x="649" y="0"/>
                  </a:moveTo>
                  <a:lnTo>
                    <a:pt x="0" y="0"/>
                  </a:lnTo>
                  <a:lnTo>
                    <a:pt x="96" y="146354"/>
                  </a:lnTo>
                  <a:lnTo>
                    <a:pt x="721" y="14635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AEEA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668940" y="6015608"/>
              <a:ext cx="36830" cy="6985"/>
            </a:xfrm>
            <a:custGeom>
              <a:avLst/>
              <a:gdLst/>
              <a:ahLst/>
              <a:cxnLst/>
              <a:rect l="l" t="t" r="r" b="b"/>
              <a:pathLst>
                <a:path w="36830" h="6985">
                  <a:moveTo>
                    <a:pt x="9379" y="0"/>
                  </a:moveTo>
                  <a:lnTo>
                    <a:pt x="0" y="25"/>
                  </a:lnTo>
                  <a:lnTo>
                    <a:pt x="38" y="673"/>
                  </a:lnTo>
                  <a:lnTo>
                    <a:pt x="9341" y="652"/>
                  </a:lnTo>
                  <a:lnTo>
                    <a:pt x="18468" y="1657"/>
                  </a:lnTo>
                  <a:lnTo>
                    <a:pt x="27420" y="3691"/>
                  </a:lnTo>
                  <a:lnTo>
                    <a:pt x="36195" y="6756"/>
                  </a:lnTo>
                  <a:lnTo>
                    <a:pt x="36449" y="6147"/>
                  </a:lnTo>
                  <a:lnTo>
                    <a:pt x="27605" y="3058"/>
                  </a:lnTo>
                  <a:lnTo>
                    <a:pt x="18581" y="1010"/>
                  </a:lnTo>
                  <a:lnTo>
                    <a:pt x="9379" y="0"/>
                  </a:lnTo>
                  <a:close/>
                </a:path>
              </a:pathLst>
            </a:custGeom>
            <a:solidFill>
              <a:srgbClr val="60F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660270" y="600889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203" y="0"/>
                  </a:moveTo>
                  <a:lnTo>
                    <a:pt x="0" y="622"/>
                  </a:lnTo>
                  <a:lnTo>
                    <a:pt x="3594" y="1803"/>
                  </a:lnTo>
                  <a:lnTo>
                    <a:pt x="6388" y="4000"/>
                  </a:lnTo>
                  <a:lnTo>
                    <a:pt x="8382" y="7213"/>
                  </a:lnTo>
                  <a:lnTo>
                    <a:pt x="8940" y="6870"/>
                  </a:lnTo>
                  <a:lnTo>
                    <a:pt x="6858" y="3530"/>
                  </a:lnTo>
                  <a:lnTo>
                    <a:pt x="3949" y="123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677F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757792" y="5957036"/>
              <a:ext cx="1905" cy="102870"/>
            </a:xfrm>
            <a:custGeom>
              <a:avLst/>
              <a:gdLst/>
              <a:ahLst/>
              <a:cxnLst/>
              <a:rect l="l" t="t" r="r" b="b"/>
              <a:pathLst>
                <a:path w="1905" h="102870">
                  <a:moveTo>
                    <a:pt x="660" y="0"/>
                  </a:moveTo>
                  <a:lnTo>
                    <a:pt x="0" y="0"/>
                  </a:lnTo>
                  <a:lnTo>
                    <a:pt x="12" y="100469"/>
                  </a:lnTo>
                  <a:lnTo>
                    <a:pt x="660" y="100469"/>
                  </a:lnTo>
                  <a:lnTo>
                    <a:pt x="660" y="0"/>
                  </a:lnTo>
                  <a:close/>
                </a:path>
                <a:path w="1905" h="102870">
                  <a:moveTo>
                    <a:pt x="1803" y="101600"/>
                  </a:moveTo>
                  <a:lnTo>
                    <a:pt x="1282" y="101600"/>
                  </a:lnTo>
                  <a:lnTo>
                    <a:pt x="990" y="101600"/>
                  </a:lnTo>
                  <a:lnTo>
                    <a:pt x="990" y="102870"/>
                  </a:lnTo>
                  <a:lnTo>
                    <a:pt x="1282" y="102870"/>
                  </a:lnTo>
                  <a:lnTo>
                    <a:pt x="1803" y="102870"/>
                  </a:lnTo>
                  <a:lnTo>
                    <a:pt x="1803" y="101600"/>
                  </a:lnTo>
                  <a:close/>
                </a:path>
              </a:pathLst>
            </a:custGeom>
            <a:solidFill>
              <a:srgbClr val="86E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705111" y="6021743"/>
              <a:ext cx="53340" cy="37465"/>
            </a:xfrm>
            <a:custGeom>
              <a:avLst/>
              <a:gdLst/>
              <a:ahLst/>
              <a:cxnLst/>
              <a:rect l="l" t="t" r="r" b="b"/>
              <a:pathLst>
                <a:path w="53339" h="37464">
                  <a:moveTo>
                    <a:pt x="47967" y="32105"/>
                  </a:moveTo>
                  <a:lnTo>
                    <a:pt x="47510" y="32588"/>
                  </a:lnTo>
                  <a:lnTo>
                    <a:pt x="49225" y="34188"/>
                  </a:lnTo>
                  <a:lnTo>
                    <a:pt x="52628" y="37261"/>
                  </a:lnTo>
                  <a:lnTo>
                    <a:pt x="53073" y="36779"/>
                  </a:lnTo>
                  <a:lnTo>
                    <a:pt x="51371" y="35267"/>
                  </a:lnTo>
                  <a:lnTo>
                    <a:pt x="49669" y="33705"/>
                  </a:lnTo>
                  <a:lnTo>
                    <a:pt x="47967" y="32105"/>
                  </a:lnTo>
                  <a:close/>
                </a:path>
                <a:path w="53339" h="37464">
                  <a:moveTo>
                    <a:pt x="253" y="0"/>
                  </a:moveTo>
                  <a:lnTo>
                    <a:pt x="0" y="609"/>
                  </a:lnTo>
                  <a:lnTo>
                    <a:pt x="12940" y="6833"/>
                  </a:lnTo>
                  <a:lnTo>
                    <a:pt x="25179" y="14431"/>
                  </a:lnTo>
                  <a:lnTo>
                    <a:pt x="36706" y="23114"/>
                  </a:lnTo>
                  <a:lnTo>
                    <a:pt x="47510" y="32588"/>
                  </a:lnTo>
                  <a:lnTo>
                    <a:pt x="47967" y="32105"/>
                  </a:lnTo>
                  <a:lnTo>
                    <a:pt x="37122" y="22606"/>
                  </a:lnTo>
                  <a:lnTo>
                    <a:pt x="25549" y="13890"/>
                  </a:lnTo>
                  <a:lnTo>
                    <a:pt x="13256" y="625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55F1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757821" y="6058523"/>
              <a:ext cx="29845" cy="32384"/>
            </a:xfrm>
            <a:custGeom>
              <a:avLst/>
              <a:gdLst/>
              <a:ahLst/>
              <a:cxnLst/>
              <a:rect l="l" t="t" r="r" b="b"/>
              <a:pathLst>
                <a:path w="29844" h="32385">
                  <a:moveTo>
                    <a:pt x="457" y="0"/>
                  </a:moveTo>
                  <a:lnTo>
                    <a:pt x="0" y="457"/>
                  </a:lnTo>
                  <a:lnTo>
                    <a:pt x="7469" y="8091"/>
                  </a:lnTo>
                  <a:lnTo>
                    <a:pt x="14789" y="15889"/>
                  </a:lnTo>
                  <a:lnTo>
                    <a:pt x="21956" y="23851"/>
                  </a:lnTo>
                  <a:lnTo>
                    <a:pt x="28968" y="31978"/>
                  </a:lnTo>
                  <a:lnTo>
                    <a:pt x="29463" y="31559"/>
                  </a:lnTo>
                  <a:lnTo>
                    <a:pt x="22443" y="23422"/>
                  </a:lnTo>
                  <a:lnTo>
                    <a:pt x="15270" y="15451"/>
                  </a:lnTo>
                  <a:lnTo>
                    <a:pt x="7941" y="764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38F3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352141" y="6014097"/>
              <a:ext cx="320675" cy="46355"/>
            </a:xfrm>
            <a:custGeom>
              <a:avLst/>
              <a:gdLst/>
              <a:ahLst/>
              <a:cxnLst/>
              <a:rect l="l" t="t" r="r" b="b"/>
              <a:pathLst>
                <a:path w="320675" h="46354">
                  <a:moveTo>
                    <a:pt x="33375" y="17919"/>
                  </a:moveTo>
                  <a:lnTo>
                    <a:pt x="32702" y="15024"/>
                  </a:lnTo>
                  <a:lnTo>
                    <a:pt x="32702" y="17919"/>
                  </a:lnTo>
                  <a:lnTo>
                    <a:pt x="30086" y="29248"/>
                  </a:lnTo>
                  <a:lnTo>
                    <a:pt x="28270" y="32651"/>
                  </a:lnTo>
                  <a:lnTo>
                    <a:pt x="22796" y="37274"/>
                  </a:lnTo>
                  <a:lnTo>
                    <a:pt x="19138" y="38531"/>
                  </a:lnTo>
                  <a:lnTo>
                    <a:pt x="14541" y="37985"/>
                  </a:lnTo>
                  <a:lnTo>
                    <a:pt x="7124" y="37109"/>
                  </a:lnTo>
                  <a:lnTo>
                    <a:pt x="2933" y="31216"/>
                  </a:lnTo>
                  <a:lnTo>
                    <a:pt x="736" y="17919"/>
                  </a:lnTo>
                  <a:lnTo>
                    <a:pt x="660" y="17500"/>
                  </a:lnTo>
                  <a:lnTo>
                    <a:pt x="2603" y="9804"/>
                  </a:lnTo>
                  <a:lnTo>
                    <a:pt x="7327" y="5486"/>
                  </a:lnTo>
                  <a:lnTo>
                    <a:pt x="12115" y="1104"/>
                  </a:lnTo>
                  <a:lnTo>
                    <a:pt x="32702" y="17919"/>
                  </a:lnTo>
                  <a:lnTo>
                    <a:pt x="32702" y="15024"/>
                  </a:lnTo>
                  <a:lnTo>
                    <a:pt x="31496" y="9804"/>
                  </a:lnTo>
                  <a:lnTo>
                    <a:pt x="31432" y="9512"/>
                  </a:lnTo>
                  <a:lnTo>
                    <a:pt x="31305" y="9004"/>
                  </a:lnTo>
                  <a:lnTo>
                    <a:pt x="31229" y="8674"/>
                  </a:lnTo>
                  <a:lnTo>
                    <a:pt x="24879" y="4000"/>
                  </a:lnTo>
                  <a:lnTo>
                    <a:pt x="20447" y="723"/>
                  </a:lnTo>
                  <a:lnTo>
                    <a:pt x="19456" y="0"/>
                  </a:lnTo>
                  <a:lnTo>
                    <a:pt x="11899" y="419"/>
                  </a:lnTo>
                  <a:lnTo>
                    <a:pt x="6896" y="5003"/>
                  </a:lnTo>
                  <a:lnTo>
                    <a:pt x="1955" y="9512"/>
                  </a:lnTo>
                  <a:lnTo>
                    <a:pt x="0" y="17500"/>
                  </a:lnTo>
                  <a:lnTo>
                    <a:pt x="2286" y="31216"/>
                  </a:lnTo>
                  <a:lnTo>
                    <a:pt x="2324" y="31496"/>
                  </a:lnTo>
                  <a:lnTo>
                    <a:pt x="6654" y="37719"/>
                  </a:lnTo>
                  <a:lnTo>
                    <a:pt x="14465" y="38633"/>
                  </a:lnTo>
                  <a:lnTo>
                    <a:pt x="19227" y="39204"/>
                  </a:lnTo>
                  <a:lnTo>
                    <a:pt x="20916" y="38633"/>
                  </a:lnTo>
                  <a:lnTo>
                    <a:pt x="22821" y="37985"/>
                  </a:lnTo>
                  <a:lnTo>
                    <a:pt x="22974" y="37985"/>
                  </a:lnTo>
                  <a:lnTo>
                    <a:pt x="28816" y="33032"/>
                  </a:lnTo>
                  <a:lnTo>
                    <a:pt x="30708" y="29502"/>
                  </a:lnTo>
                  <a:lnTo>
                    <a:pt x="33375" y="17919"/>
                  </a:lnTo>
                  <a:close/>
                </a:path>
                <a:path w="320675" h="46354">
                  <a:moveTo>
                    <a:pt x="132270" y="21374"/>
                  </a:moveTo>
                  <a:lnTo>
                    <a:pt x="129235" y="21056"/>
                  </a:lnTo>
                  <a:lnTo>
                    <a:pt x="129235" y="21374"/>
                  </a:lnTo>
                  <a:lnTo>
                    <a:pt x="129235" y="25628"/>
                  </a:lnTo>
                  <a:lnTo>
                    <a:pt x="128917" y="29159"/>
                  </a:lnTo>
                  <a:lnTo>
                    <a:pt x="126149" y="34709"/>
                  </a:lnTo>
                  <a:lnTo>
                    <a:pt x="123698" y="36791"/>
                  </a:lnTo>
                  <a:lnTo>
                    <a:pt x="119443" y="37833"/>
                  </a:lnTo>
                  <a:lnTo>
                    <a:pt x="115798" y="38747"/>
                  </a:lnTo>
                  <a:lnTo>
                    <a:pt x="112699" y="38150"/>
                  </a:lnTo>
                  <a:lnTo>
                    <a:pt x="112153" y="37833"/>
                  </a:lnTo>
                  <a:lnTo>
                    <a:pt x="109677" y="36042"/>
                  </a:lnTo>
                  <a:lnTo>
                    <a:pt x="105892" y="33299"/>
                  </a:lnTo>
                  <a:lnTo>
                    <a:pt x="106006" y="29159"/>
                  </a:lnTo>
                  <a:lnTo>
                    <a:pt x="106057" y="27546"/>
                  </a:lnTo>
                  <a:lnTo>
                    <a:pt x="109639" y="24790"/>
                  </a:lnTo>
                  <a:lnTo>
                    <a:pt x="112014" y="22961"/>
                  </a:lnTo>
                  <a:lnTo>
                    <a:pt x="115341" y="22021"/>
                  </a:lnTo>
                  <a:lnTo>
                    <a:pt x="121056" y="21374"/>
                  </a:lnTo>
                  <a:lnTo>
                    <a:pt x="126098" y="21374"/>
                  </a:lnTo>
                  <a:lnTo>
                    <a:pt x="129197" y="21704"/>
                  </a:lnTo>
                  <a:lnTo>
                    <a:pt x="129235" y="21374"/>
                  </a:lnTo>
                  <a:lnTo>
                    <a:pt x="129235" y="21056"/>
                  </a:lnTo>
                  <a:lnTo>
                    <a:pt x="126136" y="20726"/>
                  </a:lnTo>
                  <a:lnTo>
                    <a:pt x="122389" y="20574"/>
                  </a:lnTo>
                  <a:lnTo>
                    <a:pt x="115214" y="21374"/>
                  </a:lnTo>
                  <a:lnTo>
                    <a:pt x="111760" y="22339"/>
                  </a:lnTo>
                  <a:lnTo>
                    <a:pt x="109245" y="24269"/>
                  </a:lnTo>
                  <a:lnTo>
                    <a:pt x="105346" y="27266"/>
                  </a:lnTo>
                  <a:lnTo>
                    <a:pt x="105143" y="33299"/>
                  </a:lnTo>
                  <a:lnTo>
                    <a:pt x="105130" y="33553"/>
                  </a:lnTo>
                  <a:lnTo>
                    <a:pt x="109296" y="36576"/>
                  </a:lnTo>
                  <a:lnTo>
                    <a:pt x="112331" y="38773"/>
                  </a:lnTo>
                  <a:lnTo>
                    <a:pt x="115785" y="39408"/>
                  </a:lnTo>
                  <a:lnTo>
                    <a:pt x="118364" y="38773"/>
                  </a:lnTo>
                  <a:lnTo>
                    <a:pt x="119608" y="38468"/>
                  </a:lnTo>
                  <a:lnTo>
                    <a:pt x="129743" y="21374"/>
                  </a:lnTo>
                  <a:lnTo>
                    <a:pt x="132270" y="21374"/>
                  </a:lnTo>
                  <a:close/>
                </a:path>
                <a:path w="320675" h="46354">
                  <a:moveTo>
                    <a:pt x="254723" y="17970"/>
                  </a:moveTo>
                  <a:lnTo>
                    <a:pt x="254076" y="14655"/>
                  </a:lnTo>
                  <a:lnTo>
                    <a:pt x="254076" y="17970"/>
                  </a:lnTo>
                  <a:lnTo>
                    <a:pt x="252476" y="30683"/>
                  </a:lnTo>
                  <a:lnTo>
                    <a:pt x="247992" y="37096"/>
                  </a:lnTo>
                  <a:lnTo>
                    <a:pt x="240563" y="38049"/>
                  </a:lnTo>
                  <a:lnTo>
                    <a:pt x="236321" y="38595"/>
                  </a:lnTo>
                  <a:lnTo>
                    <a:pt x="233286" y="37693"/>
                  </a:lnTo>
                  <a:lnTo>
                    <a:pt x="233057" y="37693"/>
                  </a:lnTo>
                  <a:lnTo>
                    <a:pt x="227622" y="33616"/>
                  </a:lnTo>
                  <a:lnTo>
                    <a:pt x="225767" y="30683"/>
                  </a:lnTo>
                  <a:lnTo>
                    <a:pt x="222529" y="20561"/>
                  </a:lnTo>
                  <a:lnTo>
                    <a:pt x="223469" y="13030"/>
                  </a:lnTo>
                  <a:lnTo>
                    <a:pt x="223583" y="12217"/>
                  </a:lnTo>
                  <a:lnTo>
                    <a:pt x="227850" y="7048"/>
                  </a:lnTo>
                  <a:lnTo>
                    <a:pt x="233260" y="2984"/>
                  </a:lnTo>
                  <a:lnTo>
                    <a:pt x="239534" y="1955"/>
                  </a:lnTo>
                  <a:lnTo>
                    <a:pt x="245592" y="3873"/>
                  </a:lnTo>
                  <a:lnTo>
                    <a:pt x="250418" y="8686"/>
                  </a:lnTo>
                  <a:lnTo>
                    <a:pt x="252958" y="12827"/>
                  </a:lnTo>
                  <a:lnTo>
                    <a:pt x="253085" y="13030"/>
                  </a:lnTo>
                  <a:lnTo>
                    <a:pt x="254076" y="17970"/>
                  </a:lnTo>
                  <a:lnTo>
                    <a:pt x="254076" y="14655"/>
                  </a:lnTo>
                  <a:lnTo>
                    <a:pt x="253758" y="13030"/>
                  </a:lnTo>
                  <a:lnTo>
                    <a:pt x="253720" y="12827"/>
                  </a:lnTo>
                  <a:lnTo>
                    <a:pt x="251180" y="8686"/>
                  </a:lnTo>
                  <a:lnTo>
                    <a:pt x="251079" y="8521"/>
                  </a:lnTo>
                  <a:lnTo>
                    <a:pt x="250977" y="8343"/>
                  </a:lnTo>
                  <a:lnTo>
                    <a:pt x="245935" y="3314"/>
                  </a:lnTo>
                  <a:lnTo>
                    <a:pt x="241642" y="1955"/>
                  </a:lnTo>
                  <a:lnTo>
                    <a:pt x="239572" y="1295"/>
                  </a:lnTo>
                  <a:lnTo>
                    <a:pt x="233006" y="2387"/>
                  </a:lnTo>
                  <a:lnTo>
                    <a:pt x="227342" y="6642"/>
                  </a:lnTo>
                  <a:lnTo>
                    <a:pt x="222910" y="12001"/>
                  </a:lnTo>
                  <a:lnTo>
                    <a:pt x="221843" y="20561"/>
                  </a:lnTo>
                  <a:lnTo>
                    <a:pt x="225069" y="30683"/>
                  </a:lnTo>
                  <a:lnTo>
                    <a:pt x="225158" y="30949"/>
                  </a:lnTo>
                  <a:lnTo>
                    <a:pt x="227101" y="34048"/>
                  </a:lnTo>
                  <a:lnTo>
                    <a:pt x="232651" y="38201"/>
                  </a:lnTo>
                  <a:lnTo>
                    <a:pt x="236258" y="39255"/>
                  </a:lnTo>
                  <a:lnTo>
                    <a:pt x="240652" y="38696"/>
                  </a:lnTo>
                  <a:lnTo>
                    <a:pt x="248475" y="37693"/>
                  </a:lnTo>
                  <a:lnTo>
                    <a:pt x="253098" y="30949"/>
                  </a:lnTo>
                  <a:lnTo>
                    <a:pt x="254723" y="17970"/>
                  </a:lnTo>
                  <a:close/>
                </a:path>
                <a:path w="320675" h="46354">
                  <a:moveTo>
                    <a:pt x="263728" y="24130"/>
                  </a:moveTo>
                  <a:lnTo>
                    <a:pt x="263080" y="24041"/>
                  </a:lnTo>
                  <a:lnTo>
                    <a:pt x="260134" y="33007"/>
                  </a:lnTo>
                  <a:lnTo>
                    <a:pt x="254520" y="39916"/>
                  </a:lnTo>
                  <a:lnTo>
                    <a:pt x="246761" y="44284"/>
                  </a:lnTo>
                  <a:lnTo>
                    <a:pt x="237401" y="45656"/>
                  </a:lnTo>
                  <a:lnTo>
                    <a:pt x="237375" y="46304"/>
                  </a:lnTo>
                  <a:lnTo>
                    <a:pt x="246976" y="44907"/>
                  </a:lnTo>
                  <a:lnTo>
                    <a:pt x="254939" y="40411"/>
                  </a:lnTo>
                  <a:lnTo>
                    <a:pt x="260705" y="33324"/>
                  </a:lnTo>
                  <a:lnTo>
                    <a:pt x="263728" y="24130"/>
                  </a:lnTo>
                  <a:close/>
                </a:path>
                <a:path w="320675" h="46354">
                  <a:moveTo>
                    <a:pt x="310934" y="13957"/>
                  </a:moveTo>
                  <a:lnTo>
                    <a:pt x="310692" y="11430"/>
                  </a:lnTo>
                  <a:lnTo>
                    <a:pt x="310375" y="10337"/>
                  </a:lnTo>
                  <a:lnTo>
                    <a:pt x="309321" y="6858"/>
                  </a:lnTo>
                  <a:lnTo>
                    <a:pt x="309245" y="6591"/>
                  </a:lnTo>
                  <a:lnTo>
                    <a:pt x="308051" y="4432"/>
                  </a:lnTo>
                  <a:lnTo>
                    <a:pt x="306133" y="3111"/>
                  </a:lnTo>
                  <a:lnTo>
                    <a:pt x="305765" y="3644"/>
                  </a:lnTo>
                  <a:lnTo>
                    <a:pt x="307505" y="4851"/>
                  </a:lnTo>
                  <a:lnTo>
                    <a:pt x="308635" y="6858"/>
                  </a:lnTo>
                  <a:lnTo>
                    <a:pt x="310032" y="11430"/>
                  </a:lnTo>
                  <a:lnTo>
                    <a:pt x="310286" y="13957"/>
                  </a:lnTo>
                  <a:lnTo>
                    <a:pt x="310400" y="44577"/>
                  </a:lnTo>
                  <a:lnTo>
                    <a:pt x="310451" y="44869"/>
                  </a:lnTo>
                  <a:lnTo>
                    <a:pt x="310896" y="44577"/>
                  </a:lnTo>
                  <a:lnTo>
                    <a:pt x="310934" y="13957"/>
                  </a:lnTo>
                  <a:close/>
                </a:path>
                <a:path w="320675" h="46354">
                  <a:moveTo>
                    <a:pt x="319684" y="45123"/>
                  </a:moveTo>
                  <a:lnTo>
                    <a:pt x="319582" y="44577"/>
                  </a:lnTo>
                  <a:lnTo>
                    <a:pt x="310959" y="44577"/>
                  </a:lnTo>
                  <a:lnTo>
                    <a:pt x="310489" y="45059"/>
                  </a:lnTo>
                  <a:lnTo>
                    <a:pt x="310959" y="45123"/>
                  </a:lnTo>
                  <a:lnTo>
                    <a:pt x="319684" y="45123"/>
                  </a:lnTo>
                  <a:close/>
                </a:path>
                <a:path w="320675" h="46354">
                  <a:moveTo>
                    <a:pt x="320179" y="10337"/>
                  </a:moveTo>
                  <a:lnTo>
                    <a:pt x="319227" y="5829"/>
                  </a:lnTo>
                  <a:lnTo>
                    <a:pt x="319189" y="5638"/>
                  </a:lnTo>
                  <a:lnTo>
                    <a:pt x="317220" y="1676"/>
                  </a:lnTo>
                  <a:lnTo>
                    <a:pt x="316623" y="1968"/>
                  </a:lnTo>
                  <a:lnTo>
                    <a:pt x="318439" y="5638"/>
                  </a:lnTo>
                  <a:lnTo>
                    <a:pt x="318541" y="5829"/>
                  </a:lnTo>
                  <a:lnTo>
                    <a:pt x="319519" y="10337"/>
                  </a:lnTo>
                  <a:lnTo>
                    <a:pt x="319557" y="15519"/>
                  </a:lnTo>
                  <a:lnTo>
                    <a:pt x="319684" y="45123"/>
                  </a:lnTo>
                  <a:lnTo>
                    <a:pt x="320179" y="45123"/>
                  </a:lnTo>
                  <a:lnTo>
                    <a:pt x="320179" y="10337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639541" y="6012617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11722" y="0"/>
                  </a:moveTo>
                  <a:lnTo>
                    <a:pt x="3162" y="4051"/>
                  </a:lnTo>
                  <a:lnTo>
                    <a:pt x="0" y="10871"/>
                  </a:lnTo>
                  <a:lnTo>
                    <a:pt x="584" y="11150"/>
                  </a:lnTo>
                  <a:lnTo>
                    <a:pt x="3632" y="4584"/>
                  </a:lnTo>
                  <a:lnTo>
                    <a:pt x="11785" y="825"/>
                  </a:lnTo>
                  <a:lnTo>
                    <a:pt x="18338" y="5118"/>
                  </a:lnTo>
                  <a:lnTo>
                    <a:pt x="18694" y="4572"/>
                  </a:lnTo>
                  <a:lnTo>
                    <a:pt x="11722" y="0"/>
                  </a:lnTo>
                  <a:close/>
                </a:path>
              </a:pathLst>
            </a:custGeom>
            <a:solidFill>
              <a:srgbClr val="757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627953" y="6023519"/>
              <a:ext cx="12700" cy="36195"/>
            </a:xfrm>
            <a:custGeom>
              <a:avLst/>
              <a:gdLst/>
              <a:ahLst/>
              <a:cxnLst/>
              <a:rect l="l" t="t" r="r" b="b"/>
              <a:pathLst>
                <a:path w="12700" h="36195">
                  <a:moveTo>
                    <a:pt x="571" y="35156"/>
                  </a:moveTo>
                  <a:lnTo>
                    <a:pt x="15" y="35712"/>
                  </a:lnTo>
                  <a:lnTo>
                    <a:pt x="571" y="35712"/>
                  </a:lnTo>
                  <a:lnTo>
                    <a:pt x="571" y="35156"/>
                  </a:lnTo>
                  <a:close/>
                </a:path>
                <a:path w="12700" h="36195">
                  <a:moveTo>
                    <a:pt x="9309" y="35156"/>
                  </a:moveTo>
                  <a:lnTo>
                    <a:pt x="571" y="35156"/>
                  </a:lnTo>
                  <a:lnTo>
                    <a:pt x="571" y="35712"/>
                  </a:lnTo>
                  <a:lnTo>
                    <a:pt x="9309" y="35712"/>
                  </a:lnTo>
                  <a:lnTo>
                    <a:pt x="9309" y="35156"/>
                  </a:lnTo>
                  <a:close/>
                </a:path>
                <a:path w="12700" h="36195">
                  <a:moveTo>
                    <a:pt x="9294" y="35156"/>
                  </a:moveTo>
                  <a:lnTo>
                    <a:pt x="9309" y="35712"/>
                  </a:lnTo>
                  <a:lnTo>
                    <a:pt x="9640" y="35712"/>
                  </a:lnTo>
                  <a:lnTo>
                    <a:pt x="9294" y="35156"/>
                  </a:lnTo>
                  <a:close/>
                </a:path>
                <a:path w="12700" h="36195">
                  <a:moveTo>
                    <a:pt x="11595" y="0"/>
                  </a:moveTo>
                  <a:lnTo>
                    <a:pt x="10007" y="3568"/>
                  </a:lnTo>
                  <a:lnTo>
                    <a:pt x="9423" y="6311"/>
                  </a:lnTo>
                  <a:lnTo>
                    <a:pt x="9207" y="7416"/>
                  </a:lnTo>
                  <a:lnTo>
                    <a:pt x="9223" y="35156"/>
                  </a:lnTo>
                  <a:lnTo>
                    <a:pt x="9905" y="35712"/>
                  </a:lnTo>
                  <a:lnTo>
                    <a:pt x="9589" y="35712"/>
                  </a:lnTo>
                  <a:lnTo>
                    <a:pt x="9970" y="35156"/>
                  </a:lnTo>
                  <a:lnTo>
                    <a:pt x="9855" y="7416"/>
                  </a:lnTo>
                  <a:lnTo>
                    <a:pt x="10642" y="3746"/>
                  </a:lnTo>
                  <a:lnTo>
                    <a:pt x="12192" y="266"/>
                  </a:lnTo>
                  <a:lnTo>
                    <a:pt x="11595" y="0"/>
                  </a:lnTo>
                  <a:close/>
                </a:path>
                <a:path w="12700" h="36195">
                  <a:moveTo>
                    <a:pt x="647" y="6311"/>
                  </a:moveTo>
                  <a:lnTo>
                    <a:pt x="0" y="6311"/>
                  </a:lnTo>
                  <a:lnTo>
                    <a:pt x="12" y="35156"/>
                  </a:lnTo>
                  <a:lnTo>
                    <a:pt x="564" y="35156"/>
                  </a:lnTo>
                  <a:lnTo>
                    <a:pt x="647" y="6311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639701" y="6017169"/>
              <a:ext cx="19050" cy="6985"/>
            </a:xfrm>
            <a:custGeom>
              <a:avLst/>
              <a:gdLst/>
              <a:ahLst/>
              <a:cxnLst/>
              <a:rect l="l" t="t" r="r" b="b"/>
              <a:pathLst>
                <a:path w="19050" h="6985">
                  <a:moveTo>
                    <a:pt x="18275" y="0"/>
                  </a:moveTo>
                  <a:lnTo>
                    <a:pt x="11937" y="1612"/>
                  </a:lnTo>
                  <a:lnTo>
                    <a:pt x="5854" y="3670"/>
                  </a:lnTo>
                  <a:lnTo>
                    <a:pt x="0" y="6184"/>
                  </a:lnTo>
                  <a:lnTo>
                    <a:pt x="266" y="6781"/>
                  </a:lnTo>
                  <a:lnTo>
                    <a:pt x="6070" y="4279"/>
                  </a:lnTo>
                  <a:lnTo>
                    <a:pt x="12141" y="2235"/>
                  </a:lnTo>
                  <a:lnTo>
                    <a:pt x="18440" y="634"/>
                  </a:lnTo>
                  <a:lnTo>
                    <a:pt x="18275" y="0"/>
                  </a:lnTo>
                  <a:close/>
                </a:path>
              </a:pathLst>
            </a:custGeom>
            <a:solidFill>
              <a:srgbClr val="6FE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468576" y="6415071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721" y="0"/>
                  </a:moveTo>
                  <a:lnTo>
                    <a:pt x="0" y="88"/>
                  </a:lnTo>
                  <a:lnTo>
                    <a:pt x="25" y="749"/>
                  </a:lnTo>
                  <a:lnTo>
                    <a:pt x="3733" y="647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376391" y="6301763"/>
              <a:ext cx="4445" cy="102870"/>
            </a:xfrm>
            <a:custGeom>
              <a:avLst/>
              <a:gdLst/>
              <a:ahLst/>
              <a:cxnLst/>
              <a:rect l="l" t="t" r="r" b="b"/>
              <a:pathLst>
                <a:path w="4444" h="102870">
                  <a:moveTo>
                    <a:pt x="3984" y="11988"/>
                  </a:moveTo>
                  <a:lnTo>
                    <a:pt x="3519" y="11988"/>
                  </a:lnTo>
                  <a:lnTo>
                    <a:pt x="3365" y="12420"/>
                  </a:lnTo>
                  <a:lnTo>
                    <a:pt x="3142" y="13423"/>
                  </a:lnTo>
                  <a:lnTo>
                    <a:pt x="1135" y="15252"/>
                  </a:lnTo>
                  <a:lnTo>
                    <a:pt x="424" y="15938"/>
                  </a:lnTo>
                  <a:lnTo>
                    <a:pt x="323" y="85217"/>
                  </a:lnTo>
                  <a:lnTo>
                    <a:pt x="652" y="93408"/>
                  </a:lnTo>
                  <a:lnTo>
                    <a:pt x="398" y="101498"/>
                  </a:lnTo>
                  <a:lnTo>
                    <a:pt x="852" y="101498"/>
                  </a:lnTo>
                  <a:lnTo>
                    <a:pt x="416" y="102806"/>
                  </a:lnTo>
                  <a:lnTo>
                    <a:pt x="0" y="102806"/>
                  </a:lnTo>
                  <a:lnTo>
                    <a:pt x="1039" y="101498"/>
                  </a:lnTo>
                  <a:lnTo>
                    <a:pt x="1300" y="93408"/>
                  </a:lnTo>
                  <a:lnTo>
                    <a:pt x="972" y="85217"/>
                  </a:lnTo>
                  <a:lnTo>
                    <a:pt x="1085" y="16230"/>
                  </a:lnTo>
                  <a:lnTo>
                    <a:pt x="1580" y="15735"/>
                  </a:lnTo>
                  <a:lnTo>
                    <a:pt x="2913" y="14503"/>
                  </a:lnTo>
                  <a:lnTo>
                    <a:pt x="3739" y="13792"/>
                  </a:lnTo>
                  <a:lnTo>
                    <a:pt x="4044" y="12420"/>
                  </a:lnTo>
                  <a:lnTo>
                    <a:pt x="3984" y="11988"/>
                  </a:lnTo>
                  <a:close/>
                </a:path>
                <a:path w="4444" h="102870">
                  <a:moveTo>
                    <a:pt x="1200" y="101498"/>
                  </a:moveTo>
                  <a:lnTo>
                    <a:pt x="1039" y="101498"/>
                  </a:lnTo>
                  <a:lnTo>
                    <a:pt x="0" y="102806"/>
                  </a:lnTo>
                  <a:lnTo>
                    <a:pt x="1200" y="101498"/>
                  </a:lnTo>
                  <a:close/>
                </a:path>
                <a:path w="4444" h="102870">
                  <a:moveTo>
                    <a:pt x="3519" y="11988"/>
                  </a:moveTo>
                  <a:lnTo>
                    <a:pt x="1867" y="11811"/>
                  </a:lnTo>
                  <a:lnTo>
                    <a:pt x="3780" y="12420"/>
                  </a:lnTo>
                  <a:lnTo>
                    <a:pt x="3371" y="12420"/>
                  </a:lnTo>
                  <a:lnTo>
                    <a:pt x="3512" y="11988"/>
                  </a:lnTo>
                  <a:close/>
                </a:path>
                <a:path w="4444" h="102870">
                  <a:moveTo>
                    <a:pt x="1699" y="11074"/>
                  </a:moveTo>
                  <a:lnTo>
                    <a:pt x="1262" y="11074"/>
                  </a:lnTo>
                  <a:lnTo>
                    <a:pt x="1036" y="11811"/>
                  </a:lnTo>
                  <a:lnTo>
                    <a:pt x="4010" y="11811"/>
                  </a:lnTo>
                  <a:lnTo>
                    <a:pt x="1699" y="11074"/>
                  </a:lnTo>
                  <a:close/>
                </a:path>
                <a:path w="4444" h="102870">
                  <a:moveTo>
                    <a:pt x="551" y="1181"/>
                  </a:moveTo>
                  <a:lnTo>
                    <a:pt x="462" y="10693"/>
                  </a:lnTo>
                  <a:lnTo>
                    <a:pt x="1123" y="10693"/>
                  </a:lnTo>
                  <a:lnTo>
                    <a:pt x="1097" y="1587"/>
                  </a:lnTo>
                  <a:lnTo>
                    <a:pt x="551" y="1181"/>
                  </a:lnTo>
                  <a:close/>
                </a:path>
                <a:path w="4444" h="102870">
                  <a:moveTo>
                    <a:pt x="965" y="1181"/>
                  </a:moveTo>
                  <a:lnTo>
                    <a:pt x="769" y="1181"/>
                  </a:lnTo>
                  <a:lnTo>
                    <a:pt x="1222" y="1587"/>
                  </a:lnTo>
                  <a:lnTo>
                    <a:pt x="965" y="1181"/>
                  </a:lnTo>
                  <a:close/>
                </a:path>
                <a:path w="4444" h="102870">
                  <a:moveTo>
                    <a:pt x="2393" y="0"/>
                  </a:moveTo>
                  <a:lnTo>
                    <a:pt x="856" y="889"/>
                  </a:lnTo>
                  <a:lnTo>
                    <a:pt x="1253" y="1587"/>
                  </a:lnTo>
                  <a:lnTo>
                    <a:pt x="930" y="1587"/>
                  </a:lnTo>
                  <a:lnTo>
                    <a:pt x="2723" y="558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14F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376750" y="6272422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4" h="30479">
                  <a:moveTo>
                    <a:pt x="2209" y="29286"/>
                  </a:moveTo>
                  <a:lnTo>
                    <a:pt x="2171" y="29933"/>
                  </a:lnTo>
                  <a:lnTo>
                    <a:pt x="5600" y="30137"/>
                  </a:lnTo>
                  <a:lnTo>
                    <a:pt x="8327" y="29476"/>
                  </a:lnTo>
                  <a:lnTo>
                    <a:pt x="5524" y="29476"/>
                  </a:lnTo>
                  <a:lnTo>
                    <a:pt x="2209" y="29286"/>
                  </a:lnTo>
                  <a:close/>
                </a:path>
                <a:path w="17144" h="30479">
                  <a:moveTo>
                    <a:pt x="7335" y="660"/>
                  </a:moveTo>
                  <a:lnTo>
                    <a:pt x="3302" y="660"/>
                  </a:lnTo>
                  <a:lnTo>
                    <a:pt x="5930" y="825"/>
                  </a:lnTo>
                  <a:lnTo>
                    <a:pt x="10210" y="2476"/>
                  </a:lnTo>
                  <a:lnTo>
                    <a:pt x="11874" y="3962"/>
                  </a:lnTo>
                  <a:lnTo>
                    <a:pt x="15398" y="9563"/>
                  </a:lnTo>
                  <a:lnTo>
                    <a:pt x="15494" y="9715"/>
                  </a:lnTo>
                  <a:lnTo>
                    <a:pt x="16020" y="15252"/>
                  </a:lnTo>
                  <a:lnTo>
                    <a:pt x="13804" y="23469"/>
                  </a:lnTo>
                  <a:lnTo>
                    <a:pt x="12319" y="25819"/>
                  </a:lnTo>
                  <a:lnTo>
                    <a:pt x="8204" y="28816"/>
                  </a:lnTo>
                  <a:lnTo>
                    <a:pt x="5524" y="29476"/>
                  </a:lnTo>
                  <a:lnTo>
                    <a:pt x="8397" y="29476"/>
                  </a:lnTo>
                  <a:lnTo>
                    <a:pt x="12852" y="26238"/>
                  </a:lnTo>
                  <a:lnTo>
                    <a:pt x="14401" y="23736"/>
                  </a:lnTo>
                  <a:lnTo>
                    <a:pt x="16700" y="15252"/>
                  </a:lnTo>
                  <a:lnTo>
                    <a:pt x="16181" y="9715"/>
                  </a:lnTo>
                  <a:lnTo>
                    <a:pt x="16167" y="9563"/>
                  </a:lnTo>
                  <a:lnTo>
                    <a:pt x="12369" y="3517"/>
                  </a:lnTo>
                  <a:lnTo>
                    <a:pt x="10591" y="1917"/>
                  </a:lnTo>
                  <a:lnTo>
                    <a:pt x="7335" y="660"/>
                  </a:lnTo>
                  <a:close/>
                </a:path>
                <a:path w="17144" h="30479">
                  <a:moveTo>
                    <a:pt x="3251" y="0"/>
                  </a:moveTo>
                  <a:lnTo>
                    <a:pt x="0" y="825"/>
                  </a:lnTo>
                  <a:lnTo>
                    <a:pt x="165" y="1460"/>
                  </a:lnTo>
                  <a:lnTo>
                    <a:pt x="3302" y="660"/>
                  </a:lnTo>
                  <a:lnTo>
                    <a:pt x="7335" y="660"/>
                  </a:lnTo>
                  <a:lnTo>
                    <a:pt x="6019" y="15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2375916" y="6226246"/>
              <a:ext cx="1270" cy="46355"/>
            </a:xfrm>
            <a:custGeom>
              <a:avLst/>
              <a:gdLst/>
              <a:ahLst/>
              <a:cxnLst/>
              <a:rect l="l" t="t" r="r" b="b"/>
              <a:pathLst>
                <a:path w="1269" h="46354">
                  <a:moveTo>
                    <a:pt x="650" y="17170"/>
                  </a:moveTo>
                  <a:lnTo>
                    <a:pt x="0" y="17170"/>
                  </a:lnTo>
                  <a:lnTo>
                    <a:pt x="27" y="27584"/>
                  </a:lnTo>
                  <a:lnTo>
                    <a:pt x="129" y="29235"/>
                  </a:lnTo>
                  <a:lnTo>
                    <a:pt x="167" y="33718"/>
                  </a:lnTo>
                  <a:lnTo>
                    <a:pt x="485" y="37795"/>
                  </a:lnTo>
                  <a:lnTo>
                    <a:pt x="281" y="42087"/>
                  </a:lnTo>
                  <a:lnTo>
                    <a:pt x="269" y="46177"/>
                  </a:lnTo>
                  <a:lnTo>
                    <a:pt x="916" y="46177"/>
                  </a:lnTo>
                  <a:lnTo>
                    <a:pt x="942" y="42087"/>
                  </a:lnTo>
                  <a:lnTo>
                    <a:pt x="1132" y="37795"/>
                  </a:lnTo>
                  <a:lnTo>
                    <a:pt x="819" y="33718"/>
                  </a:lnTo>
                  <a:lnTo>
                    <a:pt x="739" y="21323"/>
                  </a:lnTo>
                  <a:lnTo>
                    <a:pt x="650" y="17170"/>
                  </a:lnTo>
                  <a:close/>
                </a:path>
                <a:path w="1269" h="46354">
                  <a:moveTo>
                    <a:pt x="890" y="0"/>
                  </a:moveTo>
                  <a:lnTo>
                    <a:pt x="245" y="0"/>
                  </a:lnTo>
                  <a:lnTo>
                    <a:pt x="319" y="4914"/>
                  </a:lnTo>
                  <a:lnTo>
                    <a:pt x="142" y="9855"/>
                  </a:lnTo>
                  <a:lnTo>
                    <a:pt x="73" y="16446"/>
                  </a:lnTo>
                  <a:lnTo>
                    <a:pt x="726" y="16446"/>
                  </a:lnTo>
                  <a:lnTo>
                    <a:pt x="840" y="9855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14F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2509617" y="6132102"/>
              <a:ext cx="10795" cy="27305"/>
            </a:xfrm>
            <a:custGeom>
              <a:avLst/>
              <a:gdLst/>
              <a:ahLst/>
              <a:cxnLst/>
              <a:rect l="l" t="t" r="r" b="b"/>
              <a:pathLst>
                <a:path w="10794" h="27304">
                  <a:moveTo>
                    <a:pt x="646" y="26342"/>
                  </a:moveTo>
                  <a:lnTo>
                    <a:pt x="0" y="26898"/>
                  </a:lnTo>
                  <a:lnTo>
                    <a:pt x="571" y="26898"/>
                  </a:lnTo>
                  <a:lnTo>
                    <a:pt x="646" y="26342"/>
                  </a:lnTo>
                  <a:close/>
                </a:path>
                <a:path w="10794" h="27304">
                  <a:moveTo>
                    <a:pt x="9223" y="26342"/>
                  </a:moveTo>
                  <a:lnTo>
                    <a:pt x="571" y="26342"/>
                  </a:lnTo>
                  <a:lnTo>
                    <a:pt x="571" y="26898"/>
                  </a:lnTo>
                  <a:lnTo>
                    <a:pt x="9309" y="26898"/>
                  </a:lnTo>
                  <a:lnTo>
                    <a:pt x="9223" y="26342"/>
                  </a:lnTo>
                  <a:close/>
                </a:path>
                <a:path w="10794" h="27304">
                  <a:moveTo>
                    <a:pt x="9287" y="26342"/>
                  </a:moveTo>
                  <a:lnTo>
                    <a:pt x="9309" y="26898"/>
                  </a:lnTo>
                  <a:lnTo>
                    <a:pt x="9641" y="26898"/>
                  </a:lnTo>
                  <a:lnTo>
                    <a:pt x="9287" y="26342"/>
                  </a:lnTo>
                  <a:close/>
                </a:path>
                <a:path w="10794" h="27304">
                  <a:moveTo>
                    <a:pt x="9550" y="0"/>
                  </a:moveTo>
                  <a:lnTo>
                    <a:pt x="9334" y="634"/>
                  </a:lnTo>
                  <a:lnTo>
                    <a:pt x="9322" y="26342"/>
                  </a:lnTo>
                  <a:lnTo>
                    <a:pt x="9863" y="26898"/>
                  </a:lnTo>
                  <a:lnTo>
                    <a:pt x="9595" y="26898"/>
                  </a:lnTo>
                  <a:lnTo>
                    <a:pt x="9956" y="26342"/>
                  </a:lnTo>
                  <a:lnTo>
                    <a:pt x="10020" y="634"/>
                  </a:lnTo>
                  <a:lnTo>
                    <a:pt x="10172" y="215"/>
                  </a:lnTo>
                  <a:lnTo>
                    <a:pt x="9550" y="0"/>
                  </a:lnTo>
                  <a:close/>
                </a:path>
                <a:path w="10794" h="27304">
                  <a:moveTo>
                    <a:pt x="647" y="9677"/>
                  </a:moveTo>
                  <a:lnTo>
                    <a:pt x="0" y="9677"/>
                  </a:lnTo>
                  <a:lnTo>
                    <a:pt x="0" y="26342"/>
                  </a:lnTo>
                  <a:lnTo>
                    <a:pt x="563" y="26342"/>
                  </a:lnTo>
                  <a:lnTo>
                    <a:pt x="647" y="9677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519367" y="6116042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5494" y="0"/>
                  </a:moveTo>
                  <a:lnTo>
                    <a:pt x="0" y="15925"/>
                  </a:lnTo>
                  <a:lnTo>
                    <a:pt x="469" y="16382"/>
                  </a:lnTo>
                  <a:lnTo>
                    <a:pt x="15963" y="457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7CE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210993" y="6098375"/>
              <a:ext cx="467995" cy="263525"/>
            </a:xfrm>
            <a:custGeom>
              <a:avLst/>
              <a:gdLst/>
              <a:ahLst/>
              <a:cxnLst/>
              <a:rect l="l" t="t" r="r" b="b"/>
              <a:pathLst>
                <a:path w="467994" h="263525">
                  <a:moveTo>
                    <a:pt x="673" y="457"/>
                  </a:moveTo>
                  <a:lnTo>
                    <a:pt x="279" y="457"/>
                  </a:lnTo>
                  <a:lnTo>
                    <a:pt x="0" y="952"/>
                  </a:lnTo>
                  <a:lnTo>
                    <a:pt x="127" y="952"/>
                  </a:lnTo>
                  <a:lnTo>
                    <a:pt x="165" y="21501"/>
                  </a:lnTo>
                  <a:lnTo>
                    <a:pt x="469" y="21805"/>
                  </a:lnTo>
                  <a:lnTo>
                    <a:pt x="584" y="21501"/>
                  </a:lnTo>
                  <a:lnTo>
                    <a:pt x="673" y="457"/>
                  </a:lnTo>
                  <a:close/>
                </a:path>
                <a:path w="467994" h="263525">
                  <a:moveTo>
                    <a:pt x="23812" y="9779"/>
                  </a:moveTo>
                  <a:lnTo>
                    <a:pt x="23215" y="5867"/>
                  </a:lnTo>
                  <a:lnTo>
                    <a:pt x="23164" y="5549"/>
                  </a:lnTo>
                  <a:lnTo>
                    <a:pt x="19875" y="3022"/>
                  </a:lnTo>
                  <a:lnTo>
                    <a:pt x="17399" y="1117"/>
                  </a:lnTo>
                  <a:lnTo>
                    <a:pt x="16598" y="952"/>
                  </a:lnTo>
                  <a:lnTo>
                    <a:pt x="14198" y="457"/>
                  </a:lnTo>
                  <a:lnTo>
                    <a:pt x="14643" y="457"/>
                  </a:lnTo>
                  <a:lnTo>
                    <a:pt x="7112" y="0"/>
                  </a:lnTo>
                  <a:lnTo>
                    <a:pt x="698" y="457"/>
                  </a:lnTo>
                  <a:lnTo>
                    <a:pt x="812" y="952"/>
                  </a:lnTo>
                  <a:lnTo>
                    <a:pt x="3098" y="952"/>
                  </a:lnTo>
                  <a:lnTo>
                    <a:pt x="11925" y="952"/>
                  </a:lnTo>
                  <a:lnTo>
                    <a:pt x="14541" y="1117"/>
                  </a:lnTo>
                  <a:lnTo>
                    <a:pt x="14122" y="1117"/>
                  </a:lnTo>
                  <a:lnTo>
                    <a:pt x="17157" y="1752"/>
                  </a:lnTo>
                  <a:lnTo>
                    <a:pt x="19469" y="3530"/>
                  </a:lnTo>
                  <a:lnTo>
                    <a:pt x="22491" y="5867"/>
                  </a:lnTo>
                  <a:lnTo>
                    <a:pt x="23139" y="9779"/>
                  </a:lnTo>
                  <a:lnTo>
                    <a:pt x="21971" y="15887"/>
                  </a:lnTo>
                  <a:lnTo>
                    <a:pt x="20701" y="17589"/>
                  </a:lnTo>
                  <a:lnTo>
                    <a:pt x="17233" y="19913"/>
                  </a:lnTo>
                  <a:lnTo>
                    <a:pt x="15024" y="20535"/>
                  </a:lnTo>
                  <a:lnTo>
                    <a:pt x="12687" y="20764"/>
                  </a:lnTo>
                  <a:lnTo>
                    <a:pt x="7543" y="21272"/>
                  </a:lnTo>
                  <a:lnTo>
                    <a:pt x="660" y="21272"/>
                  </a:lnTo>
                  <a:lnTo>
                    <a:pt x="635" y="21805"/>
                  </a:lnTo>
                  <a:lnTo>
                    <a:pt x="8724" y="21805"/>
                  </a:lnTo>
                  <a:lnTo>
                    <a:pt x="11849" y="21501"/>
                  </a:lnTo>
                  <a:lnTo>
                    <a:pt x="12750" y="21424"/>
                  </a:lnTo>
                  <a:lnTo>
                    <a:pt x="14236" y="21272"/>
                  </a:lnTo>
                  <a:lnTo>
                    <a:pt x="14846" y="21272"/>
                  </a:lnTo>
                  <a:lnTo>
                    <a:pt x="17487" y="20535"/>
                  </a:lnTo>
                  <a:lnTo>
                    <a:pt x="21209" y="18046"/>
                  </a:lnTo>
                  <a:lnTo>
                    <a:pt x="22580" y="16179"/>
                  </a:lnTo>
                  <a:lnTo>
                    <a:pt x="23812" y="9779"/>
                  </a:lnTo>
                  <a:close/>
                </a:path>
                <a:path w="467994" h="263525">
                  <a:moveTo>
                    <a:pt x="24701" y="43319"/>
                  </a:moveTo>
                  <a:lnTo>
                    <a:pt x="24269" y="37528"/>
                  </a:lnTo>
                  <a:lnTo>
                    <a:pt x="24257" y="37350"/>
                  </a:lnTo>
                  <a:lnTo>
                    <a:pt x="23012" y="34404"/>
                  </a:lnTo>
                  <a:lnTo>
                    <a:pt x="20777" y="32639"/>
                  </a:lnTo>
                  <a:lnTo>
                    <a:pt x="18148" y="30568"/>
                  </a:lnTo>
                  <a:lnTo>
                    <a:pt x="15227" y="29806"/>
                  </a:lnTo>
                  <a:lnTo>
                    <a:pt x="16129" y="29806"/>
                  </a:lnTo>
                  <a:lnTo>
                    <a:pt x="7429" y="28917"/>
                  </a:lnTo>
                  <a:lnTo>
                    <a:pt x="901" y="29184"/>
                  </a:lnTo>
                  <a:lnTo>
                    <a:pt x="660" y="29184"/>
                  </a:lnTo>
                  <a:lnTo>
                    <a:pt x="203" y="29184"/>
                  </a:lnTo>
                  <a:lnTo>
                    <a:pt x="165" y="52374"/>
                  </a:lnTo>
                  <a:lnTo>
                    <a:pt x="495" y="52705"/>
                  </a:lnTo>
                  <a:lnTo>
                    <a:pt x="609" y="52374"/>
                  </a:lnTo>
                  <a:lnTo>
                    <a:pt x="787" y="51523"/>
                  </a:lnTo>
                  <a:lnTo>
                    <a:pt x="787" y="29806"/>
                  </a:lnTo>
                  <a:lnTo>
                    <a:pt x="9753" y="29806"/>
                  </a:lnTo>
                  <a:lnTo>
                    <a:pt x="23533" y="37350"/>
                  </a:lnTo>
                  <a:lnTo>
                    <a:pt x="23609" y="37528"/>
                  </a:lnTo>
                  <a:lnTo>
                    <a:pt x="24028" y="43319"/>
                  </a:lnTo>
                  <a:lnTo>
                    <a:pt x="23279" y="46126"/>
                  </a:lnTo>
                  <a:lnTo>
                    <a:pt x="21513" y="48031"/>
                  </a:lnTo>
                  <a:lnTo>
                    <a:pt x="19418" y="50317"/>
                  </a:lnTo>
                  <a:lnTo>
                    <a:pt x="15836" y="51346"/>
                  </a:lnTo>
                  <a:lnTo>
                    <a:pt x="6654" y="52374"/>
                  </a:lnTo>
                  <a:lnTo>
                    <a:pt x="787" y="52374"/>
                  </a:lnTo>
                  <a:lnTo>
                    <a:pt x="787" y="51523"/>
                  </a:lnTo>
                  <a:lnTo>
                    <a:pt x="673" y="52705"/>
                  </a:lnTo>
                  <a:lnTo>
                    <a:pt x="3822" y="52705"/>
                  </a:lnTo>
                  <a:lnTo>
                    <a:pt x="8026" y="52882"/>
                  </a:lnTo>
                  <a:lnTo>
                    <a:pt x="12547" y="52374"/>
                  </a:lnTo>
                  <a:lnTo>
                    <a:pt x="14579" y="52374"/>
                  </a:lnTo>
                  <a:lnTo>
                    <a:pt x="19723" y="50939"/>
                  </a:lnTo>
                  <a:lnTo>
                    <a:pt x="21996" y="48475"/>
                  </a:lnTo>
                  <a:lnTo>
                    <a:pt x="23901" y="46405"/>
                  </a:lnTo>
                  <a:lnTo>
                    <a:pt x="24701" y="43319"/>
                  </a:lnTo>
                  <a:close/>
                </a:path>
                <a:path w="467994" h="263525">
                  <a:moveTo>
                    <a:pt x="86448" y="36372"/>
                  </a:moveTo>
                  <a:lnTo>
                    <a:pt x="84353" y="45072"/>
                  </a:lnTo>
                  <a:lnTo>
                    <a:pt x="82270" y="48704"/>
                  </a:lnTo>
                  <a:lnTo>
                    <a:pt x="75920" y="53454"/>
                  </a:lnTo>
                  <a:lnTo>
                    <a:pt x="75577" y="53454"/>
                  </a:lnTo>
                  <a:lnTo>
                    <a:pt x="71996" y="54343"/>
                  </a:lnTo>
                  <a:lnTo>
                    <a:pt x="66929" y="53136"/>
                  </a:lnTo>
                  <a:lnTo>
                    <a:pt x="61823" y="51917"/>
                  </a:lnTo>
                  <a:lnTo>
                    <a:pt x="58661" y="47942"/>
                  </a:lnTo>
                  <a:lnTo>
                    <a:pt x="55575" y="38468"/>
                  </a:lnTo>
                  <a:lnTo>
                    <a:pt x="55626" y="32854"/>
                  </a:lnTo>
                  <a:lnTo>
                    <a:pt x="58305" y="24257"/>
                  </a:lnTo>
                  <a:lnTo>
                    <a:pt x="61252" y="20688"/>
                  </a:lnTo>
                  <a:lnTo>
                    <a:pt x="68605" y="16903"/>
                  </a:lnTo>
                  <a:lnTo>
                    <a:pt x="73012" y="16675"/>
                  </a:lnTo>
                  <a:lnTo>
                    <a:pt x="77317" y="19024"/>
                  </a:lnTo>
                  <a:lnTo>
                    <a:pt x="80022" y="20510"/>
                  </a:lnTo>
                  <a:lnTo>
                    <a:pt x="77622" y="18453"/>
                  </a:lnTo>
                  <a:lnTo>
                    <a:pt x="74358" y="16675"/>
                  </a:lnTo>
                  <a:lnTo>
                    <a:pt x="73126" y="16002"/>
                  </a:lnTo>
                  <a:lnTo>
                    <a:pt x="68491" y="16230"/>
                  </a:lnTo>
                  <a:lnTo>
                    <a:pt x="60794" y="20193"/>
                  </a:lnTo>
                  <a:lnTo>
                    <a:pt x="57721" y="23901"/>
                  </a:lnTo>
                  <a:lnTo>
                    <a:pt x="54952" y="32854"/>
                  </a:lnTo>
                  <a:lnTo>
                    <a:pt x="54889" y="38468"/>
                  </a:lnTo>
                  <a:lnTo>
                    <a:pt x="57975" y="47942"/>
                  </a:lnTo>
                  <a:lnTo>
                    <a:pt x="58089" y="48285"/>
                  </a:lnTo>
                  <a:lnTo>
                    <a:pt x="61379" y="52476"/>
                  </a:lnTo>
                  <a:lnTo>
                    <a:pt x="66776" y="53771"/>
                  </a:lnTo>
                  <a:lnTo>
                    <a:pt x="72021" y="55016"/>
                  </a:lnTo>
                  <a:lnTo>
                    <a:pt x="74803" y="54343"/>
                  </a:lnTo>
                  <a:lnTo>
                    <a:pt x="76327" y="53975"/>
                  </a:lnTo>
                  <a:lnTo>
                    <a:pt x="82804" y="49110"/>
                  </a:lnTo>
                  <a:lnTo>
                    <a:pt x="84963" y="45339"/>
                  </a:lnTo>
                  <a:lnTo>
                    <a:pt x="85966" y="41160"/>
                  </a:lnTo>
                  <a:lnTo>
                    <a:pt x="86448" y="36372"/>
                  </a:lnTo>
                  <a:close/>
                </a:path>
                <a:path w="467994" h="263525">
                  <a:moveTo>
                    <a:pt x="87287" y="32854"/>
                  </a:moveTo>
                  <a:lnTo>
                    <a:pt x="84810" y="23126"/>
                  </a:lnTo>
                  <a:lnTo>
                    <a:pt x="80352" y="20688"/>
                  </a:lnTo>
                  <a:lnTo>
                    <a:pt x="82511" y="22631"/>
                  </a:lnTo>
                  <a:lnTo>
                    <a:pt x="83362" y="24257"/>
                  </a:lnTo>
                  <a:lnTo>
                    <a:pt x="85547" y="28600"/>
                  </a:lnTo>
                  <a:lnTo>
                    <a:pt x="86614" y="34696"/>
                  </a:lnTo>
                  <a:lnTo>
                    <a:pt x="86448" y="36372"/>
                  </a:lnTo>
                  <a:lnTo>
                    <a:pt x="87287" y="32854"/>
                  </a:lnTo>
                  <a:close/>
                </a:path>
                <a:path w="467994" h="263525">
                  <a:moveTo>
                    <a:pt x="144729" y="27978"/>
                  </a:moveTo>
                  <a:lnTo>
                    <a:pt x="143154" y="24282"/>
                  </a:lnTo>
                  <a:lnTo>
                    <a:pt x="143090" y="24117"/>
                  </a:lnTo>
                  <a:lnTo>
                    <a:pt x="143014" y="23939"/>
                  </a:lnTo>
                  <a:lnTo>
                    <a:pt x="140208" y="19380"/>
                  </a:lnTo>
                  <a:lnTo>
                    <a:pt x="136639" y="17322"/>
                  </a:lnTo>
                  <a:lnTo>
                    <a:pt x="135496" y="16662"/>
                  </a:lnTo>
                  <a:lnTo>
                    <a:pt x="130098" y="16814"/>
                  </a:lnTo>
                  <a:lnTo>
                    <a:pt x="118376" y="17145"/>
                  </a:lnTo>
                  <a:lnTo>
                    <a:pt x="121894" y="17145"/>
                  </a:lnTo>
                  <a:lnTo>
                    <a:pt x="117094" y="23139"/>
                  </a:lnTo>
                  <a:lnTo>
                    <a:pt x="113817" y="37350"/>
                  </a:lnTo>
                  <a:lnTo>
                    <a:pt x="115328" y="45313"/>
                  </a:lnTo>
                  <a:lnTo>
                    <a:pt x="115392" y="45593"/>
                  </a:lnTo>
                  <a:lnTo>
                    <a:pt x="120307" y="50253"/>
                  </a:lnTo>
                  <a:lnTo>
                    <a:pt x="125933" y="53619"/>
                  </a:lnTo>
                  <a:lnTo>
                    <a:pt x="126365" y="53619"/>
                  </a:lnTo>
                  <a:lnTo>
                    <a:pt x="132067" y="54267"/>
                  </a:lnTo>
                  <a:lnTo>
                    <a:pt x="138023" y="52387"/>
                  </a:lnTo>
                  <a:lnTo>
                    <a:pt x="142722" y="47917"/>
                  </a:lnTo>
                  <a:lnTo>
                    <a:pt x="144526" y="43929"/>
                  </a:lnTo>
                  <a:lnTo>
                    <a:pt x="142176" y="47561"/>
                  </a:lnTo>
                  <a:lnTo>
                    <a:pt x="137693" y="51828"/>
                  </a:lnTo>
                  <a:lnTo>
                    <a:pt x="132003" y="53619"/>
                  </a:lnTo>
                  <a:lnTo>
                    <a:pt x="126047" y="52933"/>
                  </a:lnTo>
                  <a:lnTo>
                    <a:pt x="120764" y="49771"/>
                  </a:lnTo>
                  <a:lnTo>
                    <a:pt x="116052" y="45313"/>
                  </a:lnTo>
                  <a:lnTo>
                    <a:pt x="114490" y="37350"/>
                  </a:lnTo>
                  <a:lnTo>
                    <a:pt x="117500" y="24282"/>
                  </a:lnTo>
                  <a:lnTo>
                    <a:pt x="117576" y="23939"/>
                  </a:lnTo>
                  <a:lnTo>
                    <a:pt x="117690" y="23456"/>
                  </a:lnTo>
                  <a:lnTo>
                    <a:pt x="122402" y="17678"/>
                  </a:lnTo>
                  <a:lnTo>
                    <a:pt x="130111" y="17462"/>
                  </a:lnTo>
                  <a:lnTo>
                    <a:pt x="135267" y="17322"/>
                  </a:lnTo>
                  <a:lnTo>
                    <a:pt x="139763" y="19900"/>
                  </a:lnTo>
                  <a:lnTo>
                    <a:pt x="142240" y="23939"/>
                  </a:lnTo>
                  <a:lnTo>
                    <a:pt x="142354" y="24117"/>
                  </a:lnTo>
                  <a:lnTo>
                    <a:pt x="142455" y="24282"/>
                  </a:lnTo>
                  <a:lnTo>
                    <a:pt x="144729" y="27978"/>
                  </a:lnTo>
                  <a:close/>
                </a:path>
                <a:path w="467994" h="263525">
                  <a:moveTo>
                    <a:pt x="146735" y="31242"/>
                  </a:moveTo>
                  <a:lnTo>
                    <a:pt x="144729" y="27978"/>
                  </a:lnTo>
                  <a:lnTo>
                    <a:pt x="145465" y="29718"/>
                  </a:lnTo>
                  <a:lnTo>
                    <a:pt x="146227" y="35979"/>
                  </a:lnTo>
                  <a:lnTo>
                    <a:pt x="145313" y="42214"/>
                  </a:lnTo>
                  <a:lnTo>
                    <a:pt x="144526" y="43929"/>
                  </a:lnTo>
                  <a:lnTo>
                    <a:pt x="146596" y="40754"/>
                  </a:lnTo>
                  <a:lnTo>
                    <a:pt x="146659" y="35979"/>
                  </a:lnTo>
                  <a:lnTo>
                    <a:pt x="146735" y="31242"/>
                  </a:lnTo>
                  <a:close/>
                </a:path>
                <a:path w="467994" h="263525">
                  <a:moveTo>
                    <a:pt x="172161" y="234416"/>
                  </a:moveTo>
                  <a:lnTo>
                    <a:pt x="171919" y="234162"/>
                  </a:lnTo>
                  <a:lnTo>
                    <a:pt x="171716" y="234162"/>
                  </a:lnTo>
                  <a:lnTo>
                    <a:pt x="172161" y="234416"/>
                  </a:lnTo>
                  <a:close/>
                </a:path>
                <a:path w="467994" h="263525">
                  <a:moveTo>
                    <a:pt x="177101" y="234162"/>
                  </a:moveTo>
                  <a:lnTo>
                    <a:pt x="176568" y="234162"/>
                  </a:lnTo>
                  <a:lnTo>
                    <a:pt x="172110" y="234162"/>
                  </a:lnTo>
                  <a:lnTo>
                    <a:pt x="172161" y="234416"/>
                  </a:lnTo>
                  <a:lnTo>
                    <a:pt x="176555" y="234429"/>
                  </a:lnTo>
                  <a:lnTo>
                    <a:pt x="176466" y="237769"/>
                  </a:lnTo>
                  <a:lnTo>
                    <a:pt x="176860" y="237769"/>
                  </a:lnTo>
                  <a:lnTo>
                    <a:pt x="177063" y="237439"/>
                  </a:lnTo>
                  <a:lnTo>
                    <a:pt x="177101" y="234162"/>
                  </a:lnTo>
                  <a:close/>
                </a:path>
                <a:path w="467994" h="263525">
                  <a:moveTo>
                    <a:pt x="179870" y="234162"/>
                  </a:moveTo>
                  <a:lnTo>
                    <a:pt x="179082" y="234162"/>
                  </a:lnTo>
                  <a:lnTo>
                    <a:pt x="177317" y="237020"/>
                  </a:lnTo>
                  <a:lnTo>
                    <a:pt x="177114" y="237439"/>
                  </a:lnTo>
                  <a:lnTo>
                    <a:pt x="177063" y="237769"/>
                  </a:lnTo>
                  <a:lnTo>
                    <a:pt x="177025" y="238036"/>
                  </a:lnTo>
                  <a:lnTo>
                    <a:pt x="176860" y="237769"/>
                  </a:lnTo>
                  <a:lnTo>
                    <a:pt x="176720" y="238048"/>
                  </a:lnTo>
                  <a:lnTo>
                    <a:pt x="176453" y="237769"/>
                  </a:lnTo>
                  <a:lnTo>
                    <a:pt x="176466" y="238493"/>
                  </a:lnTo>
                  <a:lnTo>
                    <a:pt x="177342" y="238493"/>
                  </a:lnTo>
                  <a:lnTo>
                    <a:pt x="177228" y="238328"/>
                  </a:lnTo>
                  <a:lnTo>
                    <a:pt x="179870" y="234162"/>
                  </a:lnTo>
                  <a:close/>
                </a:path>
                <a:path w="467994" h="263525">
                  <a:moveTo>
                    <a:pt x="196634" y="262140"/>
                  </a:moveTo>
                  <a:lnTo>
                    <a:pt x="196545" y="242671"/>
                  </a:lnTo>
                  <a:lnTo>
                    <a:pt x="196418" y="241274"/>
                  </a:lnTo>
                  <a:lnTo>
                    <a:pt x="196240" y="240626"/>
                  </a:lnTo>
                  <a:lnTo>
                    <a:pt x="194652" y="236588"/>
                  </a:lnTo>
                  <a:lnTo>
                    <a:pt x="193078" y="234708"/>
                  </a:lnTo>
                  <a:lnTo>
                    <a:pt x="191490" y="234162"/>
                  </a:lnTo>
                  <a:lnTo>
                    <a:pt x="187515" y="232791"/>
                  </a:lnTo>
                  <a:lnTo>
                    <a:pt x="185496" y="232092"/>
                  </a:lnTo>
                  <a:lnTo>
                    <a:pt x="179654" y="233260"/>
                  </a:lnTo>
                  <a:lnTo>
                    <a:pt x="179108" y="234124"/>
                  </a:lnTo>
                  <a:lnTo>
                    <a:pt x="185496" y="232791"/>
                  </a:lnTo>
                  <a:lnTo>
                    <a:pt x="190233" y="234429"/>
                  </a:lnTo>
                  <a:lnTo>
                    <a:pt x="196075" y="261581"/>
                  </a:lnTo>
                  <a:lnTo>
                    <a:pt x="195897" y="261531"/>
                  </a:lnTo>
                  <a:lnTo>
                    <a:pt x="195668" y="261327"/>
                  </a:lnTo>
                  <a:lnTo>
                    <a:pt x="191757" y="261327"/>
                  </a:lnTo>
                  <a:lnTo>
                    <a:pt x="191490" y="261493"/>
                  </a:lnTo>
                  <a:lnTo>
                    <a:pt x="191528" y="261327"/>
                  </a:lnTo>
                  <a:lnTo>
                    <a:pt x="191477" y="244551"/>
                  </a:lnTo>
                  <a:lnTo>
                    <a:pt x="191223" y="242798"/>
                  </a:lnTo>
                  <a:lnTo>
                    <a:pt x="191211" y="242671"/>
                  </a:lnTo>
                  <a:lnTo>
                    <a:pt x="190119" y="239395"/>
                  </a:lnTo>
                  <a:lnTo>
                    <a:pt x="190004" y="239039"/>
                  </a:lnTo>
                  <a:lnTo>
                    <a:pt x="189712" y="238760"/>
                  </a:lnTo>
                  <a:lnTo>
                    <a:pt x="188302" y="237769"/>
                  </a:lnTo>
                  <a:lnTo>
                    <a:pt x="184556" y="237020"/>
                  </a:lnTo>
                  <a:lnTo>
                    <a:pt x="182473" y="237439"/>
                  </a:lnTo>
                  <a:lnTo>
                    <a:pt x="180860" y="238493"/>
                  </a:lnTo>
                  <a:lnTo>
                    <a:pt x="177546" y="240626"/>
                  </a:lnTo>
                  <a:lnTo>
                    <a:pt x="176796" y="244551"/>
                  </a:lnTo>
                  <a:lnTo>
                    <a:pt x="176707" y="245046"/>
                  </a:lnTo>
                  <a:lnTo>
                    <a:pt x="176644" y="248666"/>
                  </a:lnTo>
                  <a:lnTo>
                    <a:pt x="176618" y="251206"/>
                  </a:lnTo>
                  <a:lnTo>
                    <a:pt x="176618" y="261505"/>
                  </a:lnTo>
                  <a:lnTo>
                    <a:pt x="176568" y="261327"/>
                  </a:lnTo>
                  <a:lnTo>
                    <a:pt x="176618" y="261505"/>
                  </a:lnTo>
                  <a:lnTo>
                    <a:pt x="176618" y="251206"/>
                  </a:lnTo>
                  <a:lnTo>
                    <a:pt x="176517" y="261327"/>
                  </a:lnTo>
                  <a:lnTo>
                    <a:pt x="172085" y="261327"/>
                  </a:lnTo>
                  <a:lnTo>
                    <a:pt x="172161" y="234429"/>
                  </a:lnTo>
                  <a:lnTo>
                    <a:pt x="171564" y="234162"/>
                  </a:lnTo>
                  <a:lnTo>
                    <a:pt x="171589" y="262140"/>
                  </a:lnTo>
                  <a:lnTo>
                    <a:pt x="172085" y="262140"/>
                  </a:lnTo>
                  <a:lnTo>
                    <a:pt x="176669" y="262140"/>
                  </a:lnTo>
                  <a:lnTo>
                    <a:pt x="177012" y="262140"/>
                  </a:lnTo>
                  <a:lnTo>
                    <a:pt x="177241" y="262140"/>
                  </a:lnTo>
                  <a:lnTo>
                    <a:pt x="177088" y="262001"/>
                  </a:lnTo>
                  <a:lnTo>
                    <a:pt x="177495" y="261327"/>
                  </a:lnTo>
                  <a:lnTo>
                    <a:pt x="177241" y="261327"/>
                  </a:lnTo>
                  <a:lnTo>
                    <a:pt x="177355" y="245046"/>
                  </a:lnTo>
                  <a:lnTo>
                    <a:pt x="178142" y="241274"/>
                  </a:lnTo>
                  <a:lnTo>
                    <a:pt x="177749" y="241274"/>
                  </a:lnTo>
                  <a:lnTo>
                    <a:pt x="181216" y="239039"/>
                  </a:lnTo>
                  <a:lnTo>
                    <a:pt x="183159" y="237769"/>
                  </a:lnTo>
                  <a:lnTo>
                    <a:pt x="184988" y="237769"/>
                  </a:lnTo>
                  <a:lnTo>
                    <a:pt x="188607" y="238493"/>
                  </a:lnTo>
                  <a:lnTo>
                    <a:pt x="188150" y="238493"/>
                  </a:lnTo>
                  <a:lnTo>
                    <a:pt x="189433" y="239395"/>
                  </a:lnTo>
                  <a:lnTo>
                    <a:pt x="190538" y="242671"/>
                  </a:lnTo>
                  <a:lnTo>
                    <a:pt x="190576" y="242798"/>
                  </a:lnTo>
                  <a:lnTo>
                    <a:pt x="190703" y="243674"/>
                  </a:lnTo>
                  <a:lnTo>
                    <a:pt x="190779" y="261327"/>
                  </a:lnTo>
                  <a:lnTo>
                    <a:pt x="190906" y="261874"/>
                  </a:lnTo>
                  <a:lnTo>
                    <a:pt x="190487" y="262140"/>
                  </a:lnTo>
                  <a:lnTo>
                    <a:pt x="190881" y="262140"/>
                  </a:lnTo>
                  <a:lnTo>
                    <a:pt x="191389" y="262140"/>
                  </a:lnTo>
                  <a:lnTo>
                    <a:pt x="196088" y="262140"/>
                  </a:lnTo>
                  <a:lnTo>
                    <a:pt x="196608" y="262140"/>
                  </a:lnTo>
                  <a:close/>
                </a:path>
                <a:path w="467994" h="263525">
                  <a:moveTo>
                    <a:pt x="217538" y="194589"/>
                  </a:moveTo>
                  <a:lnTo>
                    <a:pt x="216763" y="187350"/>
                  </a:lnTo>
                  <a:lnTo>
                    <a:pt x="216763" y="193560"/>
                  </a:lnTo>
                  <a:lnTo>
                    <a:pt x="216763" y="194589"/>
                  </a:lnTo>
                  <a:lnTo>
                    <a:pt x="213118" y="201841"/>
                  </a:lnTo>
                  <a:lnTo>
                    <a:pt x="204533" y="203225"/>
                  </a:lnTo>
                  <a:lnTo>
                    <a:pt x="197777" y="202641"/>
                  </a:lnTo>
                  <a:lnTo>
                    <a:pt x="192532" y="199148"/>
                  </a:lnTo>
                  <a:lnTo>
                    <a:pt x="189458" y="193738"/>
                  </a:lnTo>
                  <a:lnTo>
                    <a:pt x="189357" y="193560"/>
                  </a:lnTo>
                  <a:lnTo>
                    <a:pt x="188861" y="186690"/>
                  </a:lnTo>
                  <a:lnTo>
                    <a:pt x="189738" y="180708"/>
                  </a:lnTo>
                  <a:lnTo>
                    <a:pt x="189788" y="180340"/>
                  </a:lnTo>
                  <a:lnTo>
                    <a:pt x="194310" y="175729"/>
                  </a:lnTo>
                  <a:lnTo>
                    <a:pt x="200875" y="175107"/>
                  </a:lnTo>
                  <a:lnTo>
                    <a:pt x="204317" y="174790"/>
                  </a:lnTo>
                  <a:lnTo>
                    <a:pt x="205854" y="174790"/>
                  </a:lnTo>
                  <a:lnTo>
                    <a:pt x="216763" y="193560"/>
                  </a:lnTo>
                  <a:lnTo>
                    <a:pt x="216763" y="187350"/>
                  </a:lnTo>
                  <a:lnTo>
                    <a:pt x="205663" y="174002"/>
                  </a:lnTo>
                  <a:lnTo>
                    <a:pt x="200825" y="174459"/>
                  </a:lnTo>
                  <a:lnTo>
                    <a:pt x="193929" y="175107"/>
                  </a:lnTo>
                  <a:lnTo>
                    <a:pt x="189179" y="179946"/>
                  </a:lnTo>
                  <a:lnTo>
                    <a:pt x="188239" y="186690"/>
                  </a:lnTo>
                  <a:lnTo>
                    <a:pt x="188722" y="193560"/>
                  </a:lnTo>
                  <a:lnTo>
                    <a:pt x="188734" y="193738"/>
                  </a:lnTo>
                  <a:lnTo>
                    <a:pt x="192049" y="199593"/>
                  </a:lnTo>
                  <a:lnTo>
                    <a:pt x="197548" y="203263"/>
                  </a:lnTo>
                  <a:lnTo>
                    <a:pt x="204635" y="203860"/>
                  </a:lnTo>
                  <a:lnTo>
                    <a:pt x="213639" y="202425"/>
                  </a:lnTo>
                  <a:lnTo>
                    <a:pt x="217538" y="194589"/>
                  </a:lnTo>
                  <a:close/>
                </a:path>
                <a:path w="467994" h="263525">
                  <a:moveTo>
                    <a:pt x="222034" y="175780"/>
                  </a:moveTo>
                  <a:lnTo>
                    <a:pt x="221894" y="175666"/>
                  </a:lnTo>
                  <a:lnTo>
                    <a:pt x="222034" y="175780"/>
                  </a:lnTo>
                  <a:close/>
                </a:path>
                <a:path w="467994" h="263525">
                  <a:moveTo>
                    <a:pt x="230581" y="202793"/>
                  </a:moveTo>
                  <a:lnTo>
                    <a:pt x="230416" y="202920"/>
                  </a:lnTo>
                  <a:lnTo>
                    <a:pt x="230098" y="202920"/>
                  </a:lnTo>
                  <a:lnTo>
                    <a:pt x="230225" y="203301"/>
                  </a:lnTo>
                  <a:lnTo>
                    <a:pt x="230530" y="202984"/>
                  </a:lnTo>
                  <a:lnTo>
                    <a:pt x="230301" y="203301"/>
                  </a:lnTo>
                  <a:lnTo>
                    <a:pt x="230492" y="203428"/>
                  </a:lnTo>
                  <a:lnTo>
                    <a:pt x="230555" y="202946"/>
                  </a:lnTo>
                  <a:lnTo>
                    <a:pt x="230581" y="202793"/>
                  </a:lnTo>
                  <a:close/>
                </a:path>
                <a:path w="467994" h="263525">
                  <a:moveTo>
                    <a:pt x="230619" y="202526"/>
                  </a:moveTo>
                  <a:lnTo>
                    <a:pt x="221932" y="175780"/>
                  </a:lnTo>
                  <a:lnTo>
                    <a:pt x="221792" y="175780"/>
                  </a:lnTo>
                  <a:lnTo>
                    <a:pt x="221386" y="175780"/>
                  </a:lnTo>
                  <a:lnTo>
                    <a:pt x="229971" y="202526"/>
                  </a:lnTo>
                  <a:lnTo>
                    <a:pt x="230060" y="202793"/>
                  </a:lnTo>
                  <a:lnTo>
                    <a:pt x="230581" y="202793"/>
                  </a:lnTo>
                  <a:lnTo>
                    <a:pt x="230619" y="202526"/>
                  </a:lnTo>
                  <a:close/>
                </a:path>
                <a:path w="467994" h="263525">
                  <a:moveTo>
                    <a:pt x="234315" y="252730"/>
                  </a:moveTo>
                  <a:lnTo>
                    <a:pt x="232918" y="242354"/>
                  </a:lnTo>
                  <a:lnTo>
                    <a:pt x="232892" y="242138"/>
                  </a:lnTo>
                  <a:lnTo>
                    <a:pt x="231292" y="238760"/>
                  </a:lnTo>
                  <a:lnTo>
                    <a:pt x="225971" y="234022"/>
                  </a:lnTo>
                  <a:lnTo>
                    <a:pt x="224104" y="233337"/>
                  </a:lnTo>
                  <a:lnTo>
                    <a:pt x="222262" y="232664"/>
                  </a:lnTo>
                  <a:lnTo>
                    <a:pt x="217601" y="233146"/>
                  </a:lnTo>
                  <a:lnTo>
                    <a:pt x="209042" y="234022"/>
                  </a:lnTo>
                  <a:lnTo>
                    <a:pt x="209956" y="234022"/>
                  </a:lnTo>
                  <a:lnTo>
                    <a:pt x="209473" y="234632"/>
                  </a:lnTo>
                  <a:lnTo>
                    <a:pt x="217665" y="233794"/>
                  </a:lnTo>
                  <a:lnTo>
                    <a:pt x="233565" y="252730"/>
                  </a:lnTo>
                  <a:lnTo>
                    <a:pt x="230251" y="259994"/>
                  </a:lnTo>
                  <a:lnTo>
                    <a:pt x="222059" y="261772"/>
                  </a:lnTo>
                  <a:lnTo>
                    <a:pt x="218935" y="262458"/>
                  </a:lnTo>
                  <a:lnTo>
                    <a:pt x="204622" y="251523"/>
                  </a:lnTo>
                  <a:lnTo>
                    <a:pt x="206260" y="239814"/>
                  </a:lnTo>
                  <a:lnTo>
                    <a:pt x="210362" y="234632"/>
                  </a:lnTo>
                  <a:lnTo>
                    <a:pt x="209473" y="234632"/>
                  </a:lnTo>
                  <a:lnTo>
                    <a:pt x="205651" y="239471"/>
                  </a:lnTo>
                  <a:lnTo>
                    <a:pt x="203974" y="251523"/>
                  </a:lnTo>
                  <a:lnTo>
                    <a:pt x="203949" y="251663"/>
                  </a:lnTo>
                  <a:lnTo>
                    <a:pt x="206603" y="258368"/>
                  </a:lnTo>
                  <a:lnTo>
                    <a:pt x="213131" y="261480"/>
                  </a:lnTo>
                  <a:lnTo>
                    <a:pt x="215925" y="262813"/>
                  </a:lnTo>
                  <a:lnTo>
                    <a:pt x="218948" y="263118"/>
                  </a:lnTo>
                  <a:lnTo>
                    <a:pt x="222021" y="262458"/>
                  </a:lnTo>
                  <a:lnTo>
                    <a:pt x="222199" y="262420"/>
                  </a:lnTo>
                  <a:lnTo>
                    <a:pt x="230809" y="260540"/>
                  </a:lnTo>
                  <a:lnTo>
                    <a:pt x="234315" y="252730"/>
                  </a:lnTo>
                  <a:close/>
                </a:path>
                <a:path w="467994" h="263525">
                  <a:moveTo>
                    <a:pt x="240804" y="174980"/>
                  </a:moveTo>
                  <a:lnTo>
                    <a:pt x="240538" y="174980"/>
                  </a:lnTo>
                  <a:lnTo>
                    <a:pt x="240753" y="175437"/>
                  </a:lnTo>
                  <a:lnTo>
                    <a:pt x="239991" y="174980"/>
                  </a:lnTo>
                  <a:lnTo>
                    <a:pt x="239560" y="174980"/>
                  </a:lnTo>
                  <a:lnTo>
                    <a:pt x="240804" y="175590"/>
                  </a:lnTo>
                  <a:lnTo>
                    <a:pt x="240804" y="174980"/>
                  </a:lnTo>
                  <a:close/>
                </a:path>
                <a:path w="467994" h="263525">
                  <a:moveTo>
                    <a:pt x="240817" y="176174"/>
                  </a:moveTo>
                  <a:lnTo>
                    <a:pt x="240804" y="175780"/>
                  </a:lnTo>
                  <a:lnTo>
                    <a:pt x="240233" y="175780"/>
                  </a:lnTo>
                  <a:lnTo>
                    <a:pt x="233807" y="196621"/>
                  </a:lnTo>
                  <a:lnTo>
                    <a:pt x="233781" y="196761"/>
                  </a:lnTo>
                  <a:lnTo>
                    <a:pt x="233946" y="196761"/>
                  </a:lnTo>
                  <a:lnTo>
                    <a:pt x="233641" y="197358"/>
                  </a:lnTo>
                  <a:lnTo>
                    <a:pt x="233781" y="196761"/>
                  </a:lnTo>
                  <a:lnTo>
                    <a:pt x="233502" y="197624"/>
                  </a:lnTo>
                  <a:lnTo>
                    <a:pt x="233476" y="196761"/>
                  </a:lnTo>
                  <a:lnTo>
                    <a:pt x="233337" y="196761"/>
                  </a:lnTo>
                  <a:lnTo>
                    <a:pt x="227736" y="176174"/>
                  </a:lnTo>
                  <a:lnTo>
                    <a:pt x="227622" y="175780"/>
                  </a:lnTo>
                  <a:lnTo>
                    <a:pt x="227507" y="175399"/>
                  </a:lnTo>
                  <a:lnTo>
                    <a:pt x="228142" y="174980"/>
                  </a:lnTo>
                  <a:lnTo>
                    <a:pt x="227850" y="174980"/>
                  </a:lnTo>
                  <a:lnTo>
                    <a:pt x="227469" y="175247"/>
                  </a:lnTo>
                  <a:lnTo>
                    <a:pt x="227291" y="175374"/>
                  </a:lnTo>
                  <a:lnTo>
                    <a:pt x="227418" y="175069"/>
                  </a:lnTo>
                  <a:lnTo>
                    <a:pt x="227241" y="174980"/>
                  </a:lnTo>
                  <a:lnTo>
                    <a:pt x="227114" y="174980"/>
                  </a:lnTo>
                  <a:lnTo>
                    <a:pt x="220700" y="174980"/>
                  </a:lnTo>
                  <a:lnTo>
                    <a:pt x="221792" y="175641"/>
                  </a:lnTo>
                  <a:lnTo>
                    <a:pt x="221462" y="175272"/>
                  </a:lnTo>
                  <a:lnTo>
                    <a:pt x="221792" y="175501"/>
                  </a:lnTo>
                  <a:lnTo>
                    <a:pt x="221805" y="175120"/>
                  </a:lnTo>
                  <a:lnTo>
                    <a:pt x="221881" y="175564"/>
                  </a:lnTo>
                  <a:lnTo>
                    <a:pt x="222211" y="175780"/>
                  </a:lnTo>
                  <a:lnTo>
                    <a:pt x="226707" y="175780"/>
                  </a:lnTo>
                  <a:lnTo>
                    <a:pt x="226949" y="175780"/>
                  </a:lnTo>
                  <a:lnTo>
                    <a:pt x="232829" y="196621"/>
                  </a:lnTo>
                  <a:lnTo>
                    <a:pt x="233273" y="198081"/>
                  </a:lnTo>
                  <a:lnTo>
                    <a:pt x="233210" y="198221"/>
                  </a:lnTo>
                  <a:lnTo>
                    <a:pt x="233502" y="198348"/>
                  </a:lnTo>
                  <a:lnTo>
                    <a:pt x="233489" y="198221"/>
                  </a:lnTo>
                  <a:lnTo>
                    <a:pt x="233603" y="198348"/>
                  </a:lnTo>
                  <a:lnTo>
                    <a:pt x="233807" y="198221"/>
                  </a:lnTo>
                  <a:lnTo>
                    <a:pt x="234061" y="198221"/>
                  </a:lnTo>
                  <a:lnTo>
                    <a:pt x="240817" y="176174"/>
                  </a:lnTo>
                  <a:close/>
                </a:path>
                <a:path w="467994" h="263525">
                  <a:moveTo>
                    <a:pt x="253606" y="197688"/>
                  </a:moveTo>
                  <a:lnTo>
                    <a:pt x="253593" y="196761"/>
                  </a:lnTo>
                  <a:lnTo>
                    <a:pt x="253403" y="196761"/>
                  </a:lnTo>
                  <a:lnTo>
                    <a:pt x="247294" y="176174"/>
                  </a:lnTo>
                  <a:lnTo>
                    <a:pt x="247180" y="175780"/>
                  </a:lnTo>
                  <a:lnTo>
                    <a:pt x="247053" y="175399"/>
                  </a:lnTo>
                  <a:lnTo>
                    <a:pt x="247688" y="174980"/>
                  </a:lnTo>
                  <a:lnTo>
                    <a:pt x="247396" y="174980"/>
                  </a:lnTo>
                  <a:lnTo>
                    <a:pt x="247015" y="175247"/>
                  </a:lnTo>
                  <a:lnTo>
                    <a:pt x="246824" y="175374"/>
                  </a:lnTo>
                  <a:lnTo>
                    <a:pt x="246964" y="175082"/>
                  </a:lnTo>
                  <a:lnTo>
                    <a:pt x="246761" y="174980"/>
                  </a:lnTo>
                  <a:lnTo>
                    <a:pt x="240817" y="174980"/>
                  </a:lnTo>
                  <a:lnTo>
                    <a:pt x="240893" y="175564"/>
                  </a:lnTo>
                  <a:lnTo>
                    <a:pt x="240995" y="175780"/>
                  </a:lnTo>
                  <a:lnTo>
                    <a:pt x="241236" y="175780"/>
                  </a:lnTo>
                  <a:lnTo>
                    <a:pt x="246253" y="175780"/>
                  </a:lnTo>
                  <a:lnTo>
                    <a:pt x="246494" y="175780"/>
                  </a:lnTo>
                  <a:lnTo>
                    <a:pt x="246608" y="176174"/>
                  </a:lnTo>
                  <a:lnTo>
                    <a:pt x="252869" y="196621"/>
                  </a:lnTo>
                  <a:lnTo>
                    <a:pt x="253365" y="198005"/>
                  </a:lnTo>
                  <a:lnTo>
                    <a:pt x="253606" y="197688"/>
                  </a:lnTo>
                  <a:close/>
                </a:path>
                <a:path w="467994" h="263525">
                  <a:moveTo>
                    <a:pt x="256489" y="238823"/>
                  </a:moveTo>
                  <a:lnTo>
                    <a:pt x="255485" y="238823"/>
                  </a:lnTo>
                  <a:lnTo>
                    <a:pt x="255511" y="238696"/>
                  </a:lnTo>
                  <a:lnTo>
                    <a:pt x="255549" y="238302"/>
                  </a:lnTo>
                  <a:lnTo>
                    <a:pt x="255638" y="237337"/>
                  </a:lnTo>
                  <a:lnTo>
                    <a:pt x="255727" y="234251"/>
                  </a:lnTo>
                  <a:lnTo>
                    <a:pt x="255485" y="234124"/>
                  </a:lnTo>
                  <a:lnTo>
                    <a:pt x="254723" y="233857"/>
                  </a:lnTo>
                  <a:lnTo>
                    <a:pt x="253657" y="233476"/>
                  </a:lnTo>
                  <a:lnTo>
                    <a:pt x="253377" y="233375"/>
                  </a:lnTo>
                  <a:lnTo>
                    <a:pt x="250875" y="232956"/>
                  </a:lnTo>
                  <a:lnTo>
                    <a:pt x="246062" y="233197"/>
                  </a:lnTo>
                  <a:lnTo>
                    <a:pt x="243725" y="233857"/>
                  </a:lnTo>
                  <a:lnTo>
                    <a:pt x="241960" y="235343"/>
                  </a:lnTo>
                  <a:lnTo>
                    <a:pt x="240284" y="236753"/>
                  </a:lnTo>
                  <a:lnTo>
                    <a:pt x="239395" y="238696"/>
                  </a:lnTo>
                  <a:lnTo>
                    <a:pt x="239268" y="238823"/>
                  </a:lnTo>
                  <a:lnTo>
                    <a:pt x="239217" y="239788"/>
                  </a:lnTo>
                  <a:lnTo>
                    <a:pt x="246151" y="249809"/>
                  </a:lnTo>
                  <a:lnTo>
                    <a:pt x="248335" y="251015"/>
                  </a:lnTo>
                  <a:lnTo>
                    <a:pt x="249339" y="251574"/>
                  </a:lnTo>
                  <a:lnTo>
                    <a:pt x="250253" y="252247"/>
                  </a:lnTo>
                  <a:lnTo>
                    <a:pt x="250990" y="253428"/>
                  </a:lnTo>
                  <a:lnTo>
                    <a:pt x="251028" y="255231"/>
                  </a:lnTo>
                  <a:lnTo>
                    <a:pt x="250710" y="255803"/>
                  </a:lnTo>
                  <a:lnTo>
                    <a:pt x="249732" y="257505"/>
                  </a:lnTo>
                  <a:lnTo>
                    <a:pt x="247904" y="258000"/>
                  </a:lnTo>
                  <a:lnTo>
                    <a:pt x="243840" y="257683"/>
                  </a:lnTo>
                  <a:lnTo>
                    <a:pt x="242468" y="257162"/>
                  </a:lnTo>
                  <a:lnTo>
                    <a:pt x="242239" y="257162"/>
                  </a:lnTo>
                  <a:lnTo>
                    <a:pt x="240423" y="256184"/>
                  </a:lnTo>
                  <a:lnTo>
                    <a:pt x="240258" y="256184"/>
                  </a:lnTo>
                  <a:lnTo>
                    <a:pt x="240182" y="256806"/>
                  </a:lnTo>
                  <a:lnTo>
                    <a:pt x="239737" y="256552"/>
                  </a:lnTo>
                  <a:lnTo>
                    <a:pt x="240042" y="256552"/>
                  </a:lnTo>
                  <a:lnTo>
                    <a:pt x="240245" y="256184"/>
                  </a:lnTo>
                  <a:lnTo>
                    <a:pt x="239585" y="256184"/>
                  </a:lnTo>
                  <a:lnTo>
                    <a:pt x="239547" y="256552"/>
                  </a:lnTo>
                  <a:lnTo>
                    <a:pt x="239458" y="258000"/>
                  </a:lnTo>
                  <a:lnTo>
                    <a:pt x="239344" y="260985"/>
                  </a:lnTo>
                  <a:lnTo>
                    <a:pt x="239522" y="261277"/>
                  </a:lnTo>
                  <a:lnTo>
                    <a:pt x="239661" y="261277"/>
                  </a:lnTo>
                  <a:lnTo>
                    <a:pt x="239801" y="260985"/>
                  </a:lnTo>
                  <a:lnTo>
                    <a:pt x="239928" y="260705"/>
                  </a:lnTo>
                  <a:lnTo>
                    <a:pt x="239991" y="259956"/>
                  </a:lnTo>
                  <a:lnTo>
                    <a:pt x="240106" y="258000"/>
                  </a:lnTo>
                  <a:lnTo>
                    <a:pt x="240157" y="257162"/>
                  </a:lnTo>
                  <a:lnTo>
                    <a:pt x="240855" y="257162"/>
                  </a:lnTo>
                  <a:lnTo>
                    <a:pt x="241503" y="257505"/>
                  </a:lnTo>
                  <a:lnTo>
                    <a:pt x="243674" y="258318"/>
                  </a:lnTo>
                  <a:lnTo>
                    <a:pt x="251256" y="256120"/>
                  </a:lnTo>
                  <a:lnTo>
                    <a:pt x="251637" y="255473"/>
                  </a:lnTo>
                  <a:lnTo>
                    <a:pt x="248627" y="250431"/>
                  </a:lnTo>
                  <a:lnTo>
                    <a:pt x="246405" y="249199"/>
                  </a:lnTo>
                  <a:lnTo>
                    <a:pt x="244246" y="248246"/>
                  </a:lnTo>
                  <a:lnTo>
                    <a:pt x="242239" y="246761"/>
                  </a:lnTo>
                  <a:lnTo>
                    <a:pt x="240690" y="245618"/>
                  </a:lnTo>
                  <a:lnTo>
                    <a:pt x="240499" y="245618"/>
                  </a:lnTo>
                  <a:lnTo>
                    <a:pt x="239801" y="243649"/>
                  </a:lnTo>
                  <a:lnTo>
                    <a:pt x="239903" y="239191"/>
                  </a:lnTo>
                  <a:lnTo>
                    <a:pt x="240753" y="237337"/>
                  </a:lnTo>
                  <a:lnTo>
                    <a:pt x="240601" y="237337"/>
                  </a:lnTo>
                  <a:lnTo>
                    <a:pt x="242379" y="235839"/>
                  </a:lnTo>
                  <a:lnTo>
                    <a:pt x="244005" y="234480"/>
                  </a:lnTo>
                  <a:lnTo>
                    <a:pt x="246151" y="233857"/>
                  </a:lnTo>
                  <a:lnTo>
                    <a:pt x="252247" y="233857"/>
                  </a:lnTo>
                  <a:lnTo>
                    <a:pt x="253834" y="234124"/>
                  </a:lnTo>
                  <a:lnTo>
                    <a:pt x="253517" y="234124"/>
                  </a:lnTo>
                  <a:lnTo>
                    <a:pt x="255244" y="234746"/>
                  </a:lnTo>
                  <a:lnTo>
                    <a:pt x="255155" y="235597"/>
                  </a:lnTo>
                  <a:lnTo>
                    <a:pt x="255041" y="236753"/>
                  </a:lnTo>
                  <a:lnTo>
                    <a:pt x="254965" y="237655"/>
                  </a:lnTo>
                  <a:lnTo>
                    <a:pt x="254863" y="238633"/>
                  </a:lnTo>
                  <a:lnTo>
                    <a:pt x="255117" y="238302"/>
                  </a:lnTo>
                  <a:lnTo>
                    <a:pt x="255041" y="238493"/>
                  </a:lnTo>
                  <a:lnTo>
                    <a:pt x="254977" y="238696"/>
                  </a:lnTo>
                  <a:lnTo>
                    <a:pt x="254927" y="238823"/>
                  </a:lnTo>
                  <a:lnTo>
                    <a:pt x="254965" y="238696"/>
                  </a:lnTo>
                  <a:lnTo>
                    <a:pt x="254787" y="238696"/>
                  </a:lnTo>
                  <a:lnTo>
                    <a:pt x="253796" y="238696"/>
                  </a:lnTo>
                  <a:lnTo>
                    <a:pt x="254787" y="239128"/>
                  </a:lnTo>
                  <a:lnTo>
                    <a:pt x="256489" y="238823"/>
                  </a:lnTo>
                  <a:close/>
                </a:path>
                <a:path w="467994" h="263525">
                  <a:moveTo>
                    <a:pt x="257759" y="254088"/>
                  </a:moveTo>
                  <a:lnTo>
                    <a:pt x="257492" y="252247"/>
                  </a:lnTo>
                  <a:lnTo>
                    <a:pt x="257429" y="251790"/>
                  </a:lnTo>
                  <a:lnTo>
                    <a:pt x="255155" y="248246"/>
                  </a:lnTo>
                  <a:lnTo>
                    <a:pt x="253263" y="247027"/>
                  </a:lnTo>
                  <a:lnTo>
                    <a:pt x="250685" y="245618"/>
                  </a:lnTo>
                  <a:lnTo>
                    <a:pt x="247967" y="244195"/>
                  </a:lnTo>
                  <a:lnTo>
                    <a:pt x="247027" y="243649"/>
                  </a:lnTo>
                  <a:lnTo>
                    <a:pt x="245846" y="242697"/>
                  </a:lnTo>
                  <a:lnTo>
                    <a:pt x="245452" y="242201"/>
                  </a:lnTo>
                  <a:lnTo>
                    <a:pt x="245160" y="241274"/>
                  </a:lnTo>
                  <a:lnTo>
                    <a:pt x="245249" y="240372"/>
                  </a:lnTo>
                  <a:lnTo>
                    <a:pt x="245529" y="239788"/>
                  </a:lnTo>
                  <a:lnTo>
                    <a:pt x="246278" y="238302"/>
                  </a:lnTo>
                  <a:lnTo>
                    <a:pt x="247370" y="237985"/>
                  </a:lnTo>
                  <a:lnTo>
                    <a:pt x="251587" y="237985"/>
                  </a:lnTo>
                  <a:lnTo>
                    <a:pt x="252615" y="238302"/>
                  </a:lnTo>
                  <a:lnTo>
                    <a:pt x="254546" y="238302"/>
                  </a:lnTo>
                  <a:lnTo>
                    <a:pt x="253796" y="237985"/>
                  </a:lnTo>
                  <a:lnTo>
                    <a:pt x="251714" y="237337"/>
                  </a:lnTo>
                  <a:lnTo>
                    <a:pt x="247154" y="237337"/>
                  </a:lnTo>
                  <a:lnTo>
                    <a:pt x="245872" y="237655"/>
                  </a:lnTo>
                  <a:lnTo>
                    <a:pt x="244944" y="239509"/>
                  </a:lnTo>
                  <a:lnTo>
                    <a:pt x="244513" y="240372"/>
                  </a:lnTo>
                  <a:lnTo>
                    <a:pt x="250139" y="246062"/>
                  </a:lnTo>
                  <a:lnTo>
                    <a:pt x="252933" y="247599"/>
                  </a:lnTo>
                  <a:lnTo>
                    <a:pt x="253923" y="248246"/>
                  </a:lnTo>
                  <a:lnTo>
                    <a:pt x="254736" y="248805"/>
                  </a:lnTo>
                  <a:lnTo>
                    <a:pt x="256641" y="251790"/>
                  </a:lnTo>
                  <a:lnTo>
                    <a:pt x="256743" y="251942"/>
                  </a:lnTo>
                  <a:lnTo>
                    <a:pt x="256946" y="253161"/>
                  </a:lnTo>
                  <a:lnTo>
                    <a:pt x="257060" y="254088"/>
                  </a:lnTo>
                  <a:lnTo>
                    <a:pt x="254876" y="259956"/>
                  </a:lnTo>
                  <a:lnTo>
                    <a:pt x="252196" y="261442"/>
                  </a:lnTo>
                  <a:lnTo>
                    <a:pt x="245986" y="262356"/>
                  </a:lnTo>
                  <a:lnTo>
                    <a:pt x="242506" y="261759"/>
                  </a:lnTo>
                  <a:lnTo>
                    <a:pt x="239991" y="260705"/>
                  </a:lnTo>
                  <a:lnTo>
                    <a:pt x="239801" y="260985"/>
                  </a:lnTo>
                  <a:lnTo>
                    <a:pt x="239674" y="261277"/>
                  </a:lnTo>
                  <a:lnTo>
                    <a:pt x="242341" y="262394"/>
                  </a:lnTo>
                  <a:lnTo>
                    <a:pt x="245948" y="263017"/>
                  </a:lnTo>
                  <a:lnTo>
                    <a:pt x="250190" y="262394"/>
                  </a:lnTo>
                  <a:lnTo>
                    <a:pt x="252437" y="262064"/>
                  </a:lnTo>
                  <a:lnTo>
                    <a:pt x="255371" y="260489"/>
                  </a:lnTo>
                  <a:lnTo>
                    <a:pt x="257759" y="254088"/>
                  </a:lnTo>
                  <a:close/>
                </a:path>
                <a:path w="467994" h="263525">
                  <a:moveTo>
                    <a:pt x="260527" y="175514"/>
                  </a:moveTo>
                  <a:lnTo>
                    <a:pt x="259803" y="174980"/>
                  </a:lnTo>
                  <a:lnTo>
                    <a:pt x="259219" y="174980"/>
                  </a:lnTo>
                  <a:lnTo>
                    <a:pt x="260527" y="175514"/>
                  </a:lnTo>
                  <a:close/>
                </a:path>
                <a:path w="467994" h="263525">
                  <a:moveTo>
                    <a:pt x="260616" y="174980"/>
                  </a:moveTo>
                  <a:lnTo>
                    <a:pt x="260362" y="174980"/>
                  </a:lnTo>
                  <a:lnTo>
                    <a:pt x="260451" y="175285"/>
                  </a:lnTo>
                  <a:lnTo>
                    <a:pt x="260604" y="175501"/>
                  </a:lnTo>
                  <a:lnTo>
                    <a:pt x="260616" y="174980"/>
                  </a:lnTo>
                  <a:close/>
                </a:path>
                <a:path w="467994" h="263525">
                  <a:moveTo>
                    <a:pt x="266153" y="174980"/>
                  </a:moveTo>
                  <a:lnTo>
                    <a:pt x="265785" y="175209"/>
                  </a:lnTo>
                  <a:lnTo>
                    <a:pt x="265760" y="174980"/>
                  </a:lnTo>
                  <a:lnTo>
                    <a:pt x="265658" y="174980"/>
                  </a:lnTo>
                  <a:lnTo>
                    <a:pt x="260616" y="174980"/>
                  </a:lnTo>
                  <a:lnTo>
                    <a:pt x="260705" y="175564"/>
                  </a:lnTo>
                  <a:lnTo>
                    <a:pt x="260807" y="175780"/>
                  </a:lnTo>
                  <a:lnTo>
                    <a:pt x="261048" y="175780"/>
                  </a:lnTo>
                  <a:lnTo>
                    <a:pt x="260769" y="175615"/>
                  </a:lnTo>
                  <a:lnTo>
                    <a:pt x="261213" y="175780"/>
                  </a:lnTo>
                  <a:lnTo>
                    <a:pt x="264833" y="175780"/>
                  </a:lnTo>
                  <a:lnTo>
                    <a:pt x="265036" y="175780"/>
                  </a:lnTo>
                  <a:lnTo>
                    <a:pt x="264985" y="176174"/>
                  </a:lnTo>
                  <a:lnTo>
                    <a:pt x="257860" y="198221"/>
                  </a:lnTo>
                  <a:lnTo>
                    <a:pt x="254190" y="198221"/>
                  </a:lnTo>
                  <a:lnTo>
                    <a:pt x="254609" y="196761"/>
                  </a:lnTo>
                  <a:lnTo>
                    <a:pt x="260629" y="176174"/>
                  </a:lnTo>
                  <a:lnTo>
                    <a:pt x="260616" y="175780"/>
                  </a:lnTo>
                  <a:lnTo>
                    <a:pt x="260045" y="175780"/>
                  </a:lnTo>
                  <a:lnTo>
                    <a:pt x="253923" y="196621"/>
                  </a:lnTo>
                  <a:lnTo>
                    <a:pt x="253695" y="197573"/>
                  </a:lnTo>
                  <a:lnTo>
                    <a:pt x="253619" y="197904"/>
                  </a:lnTo>
                  <a:lnTo>
                    <a:pt x="253606" y="197713"/>
                  </a:lnTo>
                  <a:lnTo>
                    <a:pt x="253377" y="198043"/>
                  </a:lnTo>
                  <a:lnTo>
                    <a:pt x="253453" y="198221"/>
                  </a:lnTo>
                  <a:lnTo>
                    <a:pt x="253263" y="198221"/>
                  </a:lnTo>
                  <a:lnTo>
                    <a:pt x="249504" y="198221"/>
                  </a:lnTo>
                  <a:lnTo>
                    <a:pt x="244182" y="181165"/>
                  </a:lnTo>
                  <a:lnTo>
                    <a:pt x="244094" y="180848"/>
                  </a:lnTo>
                  <a:lnTo>
                    <a:pt x="244017" y="180632"/>
                  </a:lnTo>
                  <a:lnTo>
                    <a:pt x="243916" y="180314"/>
                  </a:lnTo>
                  <a:lnTo>
                    <a:pt x="243611" y="180517"/>
                  </a:lnTo>
                  <a:lnTo>
                    <a:pt x="243801" y="180314"/>
                  </a:lnTo>
                  <a:lnTo>
                    <a:pt x="244030" y="180314"/>
                  </a:lnTo>
                  <a:lnTo>
                    <a:pt x="243878" y="180098"/>
                  </a:lnTo>
                  <a:lnTo>
                    <a:pt x="244170" y="179806"/>
                  </a:lnTo>
                  <a:lnTo>
                    <a:pt x="243814" y="179806"/>
                  </a:lnTo>
                  <a:lnTo>
                    <a:pt x="243763" y="179946"/>
                  </a:lnTo>
                  <a:lnTo>
                    <a:pt x="243636" y="180047"/>
                  </a:lnTo>
                  <a:lnTo>
                    <a:pt x="243611" y="180200"/>
                  </a:lnTo>
                  <a:lnTo>
                    <a:pt x="243547" y="180022"/>
                  </a:lnTo>
                  <a:lnTo>
                    <a:pt x="243522" y="180213"/>
                  </a:lnTo>
                  <a:lnTo>
                    <a:pt x="243395" y="180111"/>
                  </a:lnTo>
                  <a:lnTo>
                    <a:pt x="243522" y="180213"/>
                  </a:lnTo>
                  <a:lnTo>
                    <a:pt x="243522" y="179946"/>
                  </a:lnTo>
                  <a:lnTo>
                    <a:pt x="243484" y="179806"/>
                  </a:lnTo>
                  <a:lnTo>
                    <a:pt x="243344" y="179806"/>
                  </a:lnTo>
                  <a:lnTo>
                    <a:pt x="243052" y="179806"/>
                  </a:lnTo>
                  <a:lnTo>
                    <a:pt x="243205" y="179933"/>
                  </a:lnTo>
                  <a:lnTo>
                    <a:pt x="242785" y="180314"/>
                  </a:lnTo>
                  <a:lnTo>
                    <a:pt x="242925" y="180314"/>
                  </a:lnTo>
                  <a:lnTo>
                    <a:pt x="237591" y="198221"/>
                  </a:lnTo>
                  <a:lnTo>
                    <a:pt x="236347" y="202526"/>
                  </a:lnTo>
                  <a:lnTo>
                    <a:pt x="236347" y="202920"/>
                  </a:lnTo>
                  <a:lnTo>
                    <a:pt x="236905" y="202920"/>
                  </a:lnTo>
                  <a:lnTo>
                    <a:pt x="250266" y="202920"/>
                  </a:lnTo>
                  <a:lnTo>
                    <a:pt x="250342" y="203174"/>
                  </a:lnTo>
                  <a:lnTo>
                    <a:pt x="250380" y="203301"/>
                  </a:lnTo>
                  <a:lnTo>
                    <a:pt x="250063" y="203301"/>
                  </a:lnTo>
                  <a:lnTo>
                    <a:pt x="237058" y="203301"/>
                  </a:lnTo>
                  <a:lnTo>
                    <a:pt x="236334" y="202996"/>
                  </a:lnTo>
                  <a:lnTo>
                    <a:pt x="236181" y="202920"/>
                  </a:lnTo>
                  <a:lnTo>
                    <a:pt x="236220" y="202793"/>
                  </a:lnTo>
                  <a:lnTo>
                    <a:pt x="230720" y="202793"/>
                  </a:lnTo>
                  <a:lnTo>
                    <a:pt x="230759" y="202920"/>
                  </a:lnTo>
                  <a:lnTo>
                    <a:pt x="230593" y="202920"/>
                  </a:lnTo>
                  <a:lnTo>
                    <a:pt x="230593" y="203301"/>
                  </a:lnTo>
                  <a:lnTo>
                    <a:pt x="236334" y="203301"/>
                  </a:lnTo>
                  <a:lnTo>
                    <a:pt x="236486" y="203301"/>
                  </a:lnTo>
                  <a:lnTo>
                    <a:pt x="236550" y="203428"/>
                  </a:lnTo>
                  <a:lnTo>
                    <a:pt x="250507" y="203428"/>
                  </a:lnTo>
                  <a:lnTo>
                    <a:pt x="250583" y="203301"/>
                  </a:lnTo>
                  <a:lnTo>
                    <a:pt x="250723" y="203301"/>
                  </a:lnTo>
                  <a:lnTo>
                    <a:pt x="250761" y="203009"/>
                  </a:lnTo>
                  <a:lnTo>
                    <a:pt x="250888" y="202958"/>
                  </a:lnTo>
                  <a:lnTo>
                    <a:pt x="250825" y="203301"/>
                  </a:lnTo>
                  <a:lnTo>
                    <a:pt x="250799" y="203428"/>
                  </a:lnTo>
                  <a:lnTo>
                    <a:pt x="256514" y="203428"/>
                  </a:lnTo>
                  <a:lnTo>
                    <a:pt x="256717" y="203428"/>
                  </a:lnTo>
                  <a:lnTo>
                    <a:pt x="256654" y="203301"/>
                  </a:lnTo>
                  <a:lnTo>
                    <a:pt x="256794" y="203428"/>
                  </a:lnTo>
                  <a:lnTo>
                    <a:pt x="256870" y="203301"/>
                  </a:lnTo>
                  <a:lnTo>
                    <a:pt x="257251" y="203301"/>
                  </a:lnTo>
                  <a:lnTo>
                    <a:pt x="256501" y="202996"/>
                  </a:lnTo>
                  <a:lnTo>
                    <a:pt x="256489" y="203276"/>
                  </a:lnTo>
                  <a:lnTo>
                    <a:pt x="256438" y="203047"/>
                  </a:lnTo>
                  <a:lnTo>
                    <a:pt x="256349" y="202920"/>
                  </a:lnTo>
                  <a:lnTo>
                    <a:pt x="256387" y="202793"/>
                  </a:lnTo>
                  <a:lnTo>
                    <a:pt x="250926" y="202793"/>
                  </a:lnTo>
                  <a:lnTo>
                    <a:pt x="250901" y="202920"/>
                  </a:lnTo>
                  <a:lnTo>
                    <a:pt x="250774" y="202984"/>
                  </a:lnTo>
                  <a:lnTo>
                    <a:pt x="250837" y="202526"/>
                  </a:lnTo>
                  <a:lnTo>
                    <a:pt x="250215" y="200520"/>
                  </a:lnTo>
                  <a:lnTo>
                    <a:pt x="250215" y="202793"/>
                  </a:lnTo>
                  <a:lnTo>
                    <a:pt x="236943" y="202793"/>
                  </a:lnTo>
                  <a:lnTo>
                    <a:pt x="243357" y="181165"/>
                  </a:lnTo>
                  <a:lnTo>
                    <a:pt x="243446" y="180848"/>
                  </a:lnTo>
                  <a:lnTo>
                    <a:pt x="243471" y="180632"/>
                  </a:lnTo>
                  <a:lnTo>
                    <a:pt x="243497" y="180454"/>
                  </a:lnTo>
                  <a:lnTo>
                    <a:pt x="243560" y="180594"/>
                  </a:lnTo>
                  <a:lnTo>
                    <a:pt x="243586" y="181165"/>
                  </a:lnTo>
                  <a:lnTo>
                    <a:pt x="250139" y="202526"/>
                  </a:lnTo>
                  <a:lnTo>
                    <a:pt x="250215" y="202793"/>
                  </a:lnTo>
                  <a:lnTo>
                    <a:pt x="250215" y="200520"/>
                  </a:lnTo>
                  <a:lnTo>
                    <a:pt x="249593" y="198501"/>
                  </a:lnTo>
                  <a:lnTo>
                    <a:pt x="249542" y="198348"/>
                  </a:lnTo>
                  <a:lnTo>
                    <a:pt x="253631" y="198348"/>
                  </a:lnTo>
                  <a:lnTo>
                    <a:pt x="253619" y="198221"/>
                  </a:lnTo>
                  <a:lnTo>
                    <a:pt x="253733" y="198348"/>
                  </a:lnTo>
                  <a:lnTo>
                    <a:pt x="253936" y="198348"/>
                  </a:lnTo>
                  <a:lnTo>
                    <a:pt x="253873" y="198221"/>
                  </a:lnTo>
                  <a:lnTo>
                    <a:pt x="253987" y="198348"/>
                  </a:lnTo>
                  <a:lnTo>
                    <a:pt x="257810" y="198348"/>
                  </a:lnTo>
                  <a:lnTo>
                    <a:pt x="256540" y="202526"/>
                  </a:lnTo>
                  <a:lnTo>
                    <a:pt x="256476" y="202920"/>
                  </a:lnTo>
                  <a:lnTo>
                    <a:pt x="257048" y="202920"/>
                  </a:lnTo>
                  <a:lnTo>
                    <a:pt x="265582" y="176174"/>
                  </a:lnTo>
                  <a:lnTo>
                    <a:pt x="265709" y="175780"/>
                  </a:lnTo>
                  <a:lnTo>
                    <a:pt x="265887" y="175780"/>
                  </a:lnTo>
                  <a:lnTo>
                    <a:pt x="265798" y="175234"/>
                  </a:lnTo>
                  <a:lnTo>
                    <a:pt x="266153" y="174980"/>
                  </a:lnTo>
                  <a:close/>
                </a:path>
                <a:path w="467994" h="263525">
                  <a:moveTo>
                    <a:pt x="277126" y="26492"/>
                  </a:moveTo>
                  <a:lnTo>
                    <a:pt x="276402" y="24676"/>
                  </a:lnTo>
                  <a:lnTo>
                    <a:pt x="276402" y="26492"/>
                  </a:lnTo>
                  <a:lnTo>
                    <a:pt x="276377" y="30708"/>
                  </a:lnTo>
                  <a:lnTo>
                    <a:pt x="251599" y="30708"/>
                  </a:lnTo>
                  <a:lnTo>
                    <a:pt x="252374" y="24231"/>
                  </a:lnTo>
                  <a:lnTo>
                    <a:pt x="255841" y="18719"/>
                  </a:lnTo>
                  <a:lnTo>
                    <a:pt x="262382" y="17564"/>
                  </a:lnTo>
                  <a:lnTo>
                    <a:pt x="266014" y="16916"/>
                  </a:lnTo>
                  <a:lnTo>
                    <a:pt x="266750" y="16916"/>
                  </a:lnTo>
                  <a:lnTo>
                    <a:pt x="270052" y="18135"/>
                  </a:lnTo>
                  <a:lnTo>
                    <a:pt x="275018" y="23025"/>
                  </a:lnTo>
                  <a:lnTo>
                    <a:pt x="276402" y="26492"/>
                  </a:lnTo>
                  <a:lnTo>
                    <a:pt x="276402" y="24676"/>
                  </a:lnTo>
                  <a:lnTo>
                    <a:pt x="275615" y="22694"/>
                  </a:lnTo>
                  <a:lnTo>
                    <a:pt x="270408" y="17564"/>
                  </a:lnTo>
                  <a:lnTo>
                    <a:pt x="269582" y="17233"/>
                  </a:lnTo>
                  <a:lnTo>
                    <a:pt x="268706" y="16916"/>
                  </a:lnTo>
                  <a:lnTo>
                    <a:pt x="266611" y="16154"/>
                  </a:lnTo>
                  <a:lnTo>
                    <a:pt x="262280" y="16916"/>
                  </a:lnTo>
                  <a:lnTo>
                    <a:pt x="255333" y="18135"/>
                  </a:lnTo>
                  <a:lnTo>
                    <a:pt x="251739" y="23990"/>
                  </a:lnTo>
                  <a:lnTo>
                    <a:pt x="251447" y="26492"/>
                  </a:lnTo>
                  <a:lnTo>
                    <a:pt x="251040" y="30708"/>
                  </a:lnTo>
                  <a:lnTo>
                    <a:pt x="251104" y="30924"/>
                  </a:lnTo>
                  <a:lnTo>
                    <a:pt x="251269" y="31102"/>
                  </a:lnTo>
                  <a:lnTo>
                    <a:pt x="251396" y="31102"/>
                  </a:lnTo>
                  <a:lnTo>
                    <a:pt x="251472" y="30708"/>
                  </a:lnTo>
                  <a:lnTo>
                    <a:pt x="251523" y="31102"/>
                  </a:lnTo>
                  <a:lnTo>
                    <a:pt x="276529" y="31102"/>
                  </a:lnTo>
                  <a:lnTo>
                    <a:pt x="276504" y="30708"/>
                  </a:lnTo>
                  <a:lnTo>
                    <a:pt x="276529" y="31102"/>
                  </a:lnTo>
                  <a:lnTo>
                    <a:pt x="276745" y="31102"/>
                  </a:lnTo>
                  <a:lnTo>
                    <a:pt x="276936" y="30924"/>
                  </a:lnTo>
                  <a:lnTo>
                    <a:pt x="277037" y="30708"/>
                  </a:lnTo>
                  <a:lnTo>
                    <a:pt x="277126" y="26492"/>
                  </a:lnTo>
                  <a:close/>
                </a:path>
                <a:path w="467994" h="263525">
                  <a:moveTo>
                    <a:pt x="284683" y="234442"/>
                  </a:moveTo>
                  <a:lnTo>
                    <a:pt x="284035" y="234442"/>
                  </a:lnTo>
                  <a:lnTo>
                    <a:pt x="283946" y="246545"/>
                  </a:lnTo>
                  <a:lnTo>
                    <a:pt x="283832" y="249021"/>
                  </a:lnTo>
                  <a:lnTo>
                    <a:pt x="283730" y="251498"/>
                  </a:lnTo>
                  <a:lnTo>
                    <a:pt x="283654" y="253060"/>
                  </a:lnTo>
                  <a:lnTo>
                    <a:pt x="281813" y="256806"/>
                  </a:lnTo>
                  <a:lnTo>
                    <a:pt x="281355" y="256806"/>
                  </a:lnTo>
                  <a:lnTo>
                    <a:pt x="276352" y="258013"/>
                  </a:lnTo>
                  <a:lnTo>
                    <a:pt x="275323" y="258013"/>
                  </a:lnTo>
                  <a:lnTo>
                    <a:pt x="272694" y="257035"/>
                  </a:lnTo>
                  <a:lnTo>
                    <a:pt x="273011" y="257035"/>
                  </a:lnTo>
                  <a:lnTo>
                    <a:pt x="272757" y="256806"/>
                  </a:lnTo>
                  <a:lnTo>
                    <a:pt x="270967" y="254190"/>
                  </a:lnTo>
                  <a:lnTo>
                    <a:pt x="270840" y="254000"/>
                  </a:lnTo>
                  <a:lnTo>
                    <a:pt x="270535" y="251917"/>
                  </a:lnTo>
                  <a:lnTo>
                    <a:pt x="270484" y="234442"/>
                  </a:lnTo>
                  <a:lnTo>
                    <a:pt x="269824" y="234442"/>
                  </a:lnTo>
                  <a:lnTo>
                    <a:pt x="269875" y="251917"/>
                  </a:lnTo>
                  <a:lnTo>
                    <a:pt x="270027" y="253060"/>
                  </a:lnTo>
                  <a:lnTo>
                    <a:pt x="270052" y="253225"/>
                  </a:lnTo>
                  <a:lnTo>
                    <a:pt x="270154" y="254000"/>
                  </a:lnTo>
                  <a:lnTo>
                    <a:pt x="270179" y="254190"/>
                  </a:lnTo>
                  <a:lnTo>
                    <a:pt x="272021" y="257035"/>
                  </a:lnTo>
                  <a:lnTo>
                    <a:pt x="273100" y="258013"/>
                  </a:lnTo>
                  <a:lnTo>
                    <a:pt x="273443" y="258013"/>
                  </a:lnTo>
                  <a:lnTo>
                    <a:pt x="275247" y="258673"/>
                  </a:lnTo>
                  <a:lnTo>
                    <a:pt x="276415" y="258673"/>
                  </a:lnTo>
                  <a:lnTo>
                    <a:pt x="278028" y="258279"/>
                  </a:lnTo>
                  <a:lnTo>
                    <a:pt x="283171" y="257035"/>
                  </a:lnTo>
                  <a:lnTo>
                    <a:pt x="282524" y="257035"/>
                  </a:lnTo>
                  <a:lnTo>
                    <a:pt x="284302" y="253225"/>
                  </a:lnTo>
                  <a:lnTo>
                    <a:pt x="284378" y="251498"/>
                  </a:lnTo>
                  <a:lnTo>
                    <a:pt x="284505" y="246545"/>
                  </a:lnTo>
                  <a:lnTo>
                    <a:pt x="284556" y="236778"/>
                  </a:lnTo>
                  <a:lnTo>
                    <a:pt x="284683" y="234442"/>
                  </a:lnTo>
                  <a:close/>
                </a:path>
                <a:path w="467994" h="263525">
                  <a:moveTo>
                    <a:pt x="284873" y="262153"/>
                  </a:moveTo>
                  <a:lnTo>
                    <a:pt x="284861" y="258013"/>
                  </a:lnTo>
                  <a:lnTo>
                    <a:pt x="284734" y="258013"/>
                  </a:lnTo>
                  <a:lnTo>
                    <a:pt x="284492" y="258013"/>
                  </a:lnTo>
                  <a:lnTo>
                    <a:pt x="284340" y="258013"/>
                  </a:lnTo>
                  <a:lnTo>
                    <a:pt x="283730" y="258013"/>
                  </a:lnTo>
                  <a:lnTo>
                    <a:pt x="281533" y="261505"/>
                  </a:lnTo>
                  <a:lnTo>
                    <a:pt x="276694" y="262763"/>
                  </a:lnTo>
                  <a:lnTo>
                    <a:pt x="272630" y="261823"/>
                  </a:lnTo>
                  <a:lnTo>
                    <a:pt x="267690" y="260667"/>
                  </a:lnTo>
                  <a:lnTo>
                    <a:pt x="265760" y="257035"/>
                  </a:lnTo>
                  <a:lnTo>
                    <a:pt x="265633" y="256806"/>
                  </a:lnTo>
                  <a:lnTo>
                    <a:pt x="265455" y="254190"/>
                  </a:lnTo>
                  <a:lnTo>
                    <a:pt x="265379" y="234442"/>
                  </a:lnTo>
                  <a:lnTo>
                    <a:pt x="264718" y="234442"/>
                  </a:lnTo>
                  <a:lnTo>
                    <a:pt x="276733" y="263436"/>
                  </a:lnTo>
                  <a:lnTo>
                    <a:pt x="279450" y="262763"/>
                  </a:lnTo>
                  <a:lnTo>
                    <a:pt x="281901" y="262153"/>
                  </a:lnTo>
                  <a:lnTo>
                    <a:pt x="284099" y="258673"/>
                  </a:lnTo>
                  <a:lnTo>
                    <a:pt x="284226" y="258445"/>
                  </a:lnTo>
                  <a:lnTo>
                    <a:pt x="284238" y="261823"/>
                  </a:lnTo>
                  <a:lnTo>
                    <a:pt x="284568" y="262153"/>
                  </a:lnTo>
                  <a:lnTo>
                    <a:pt x="284873" y="262153"/>
                  </a:lnTo>
                  <a:close/>
                </a:path>
                <a:path w="467994" h="263525">
                  <a:moveTo>
                    <a:pt x="285191" y="257035"/>
                  </a:moveTo>
                  <a:lnTo>
                    <a:pt x="284784" y="257035"/>
                  </a:lnTo>
                  <a:lnTo>
                    <a:pt x="284530" y="257594"/>
                  </a:lnTo>
                  <a:lnTo>
                    <a:pt x="284581" y="257035"/>
                  </a:lnTo>
                  <a:lnTo>
                    <a:pt x="284302" y="257035"/>
                  </a:lnTo>
                  <a:lnTo>
                    <a:pt x="284391" y="257517"/>
                  </a:lnTo>
                  <a:lnTo>
                    <a:pt x="284073" y="257035"/>
                  </a:lnTo>
                  <a:lnTo>
                    <a:pt x="283603" y="257035"/>
                  </a:lnTo>
                  <a:lnTo>
                    <a:pt x="284441" y="257771"/>
                  </a:lnTo>
                  <a:lnTo>
                    <a:pt x="284340" y="258013"/>
                  </a:lnTo>
                  <a:lnTo>
                    <a:pt x="284454" y="257873"/>
                  </a:lnTo>
                  <a:lnTo>
                    <a:pt x="284492" y="258013"/>
                  </a:lnTo>
                  <a:lnTo>
                    <a:pt x="284505" y="257822"/>
                  </a:lnTo>
                  <a:lnTo>
                    <a:pt x="284734" y="258013"/>
                  </a:lnTo>
                  <a:lnTo>
                    <a:pt x="284556" y="257759"/>
                  </a:lnTo>
                  <a:lnTo>
                    <a:pt x="285191" y="257035"/>
                  </a:lnTo>
                  <a:close/>
                </a:path>
                <a:path w="467994" h="263525">
                  <a:moveTo>
                    <a:pt x="289788" y="234442"/>
                  </a:moveTo>
                  <a:lnTo>
                    <a:pt x="289140" y="234442"/>
                  </a:lnTo>
                  <a:lnTo>
                    <a:pt x="289128" y="261505"/>
                  </a:lnTo>
                  <a:lnTo>
                    <a:pt x="284873" y="261505"/>
                  </a:lnTo>
                  <a:lnTo>
                    <a:pt x="284873" y="262153"/>
                  </a:lnTo>
                  <a:lnTo>
                    <a:pt x="289128" y="262153"/>
                  </a:lnTo>
                  <a:lnTo>
                    <a:pt x="289420" y="262153"/>
                  </a:lnTo>
                  <a:lnTo>
                    <a:pt x="289750" y="261823"/>
                  </a:lnTo>
                  <a:lnTo>
                    <a:pt x="289788" y="234442"/>
                  </a:lnTo>
                  <a:close/>
                </a:path>
                <a:path w="467994" h="263525">
                  <a:moveTo>
                    <a:pt x="296189" y="187261"/>
                  </a:moveTo>
                  <a:lnTo>
                    <a:pt x="283857" y="173736"/>
                  </a:lnTo>
                  <a:lnTo>
                    <a:pt x="278599" y="174409"/>
                  </a:lnTo>
                  <a:lnTo>
                    <a:pt x="278930" y="174409"/>
                  </a:lnTo>
                  <a:lnTo>
                    <a:pt x="275450" y="176987"/>
                  </a:lnTo>
                  <a:lnTo>
                    <a:pt x="272707" y="179019"/>
                  </a:lnTo>
                  <a:lnTo>
                    <a:pt x="271170" y="182181"/>
                  </a:lnTo>
                  <a:lnTo>
                    <a:pt x="269951" y="188899"/>
                  </a:lnTo>
                  <a:lnTo>
                    <a:pt x="270294" y="192468"/>
                  </a:lnTo>
                  <a:lnTo>
                    <a:pt x="273050" y="200164"/>
                  </a:lnTo>
                  <a:lnTo>
                    <a:pt x="276669" y="202717"/>
                  </a:lnTo>
                  <a:lnTo>
                    <a:pt x="284975" y="204584"/>
                  </a:lnTo>
                  <a:lnTo>
                    <a:pt x="289674" y="203923"/>
                  </a:lnTo>
                  <a:lnTo>
                    <a:pt x="293611" y="202260"/>
                  </a:lnTo>
                  <a:lnTo>
                    <a:pt x="293357" y="201663"/>
                  </a:lnTo>
                  <a:lnTo>
                    <a:pt x="289521" y="203276"/>
                  </a:lnTo>
                  <a:lnTo>
                    <a:pt x="284962" y="203911"/>
                  </a:lnTo>
                  <a:lnTo>
                    <a:pt x="270751" y="190207"/>
                  </a:lnTo>
                  <a:lnTo>
                    <a:pt x="270624" y="188899"/>
                  </a:lnTo>
                  <a:lnTo>
                    <a:pt x="283845" y="174409"/>
                  </a:lnTo>
                  <a:lnTo>
                    <a:pt x="287883" y="175641"/>
                  </a:lnTo>
                  <a:lnTo>
                    <a:pt x="295541" y="187261"/>
                  </a:lnTo>
                  <a:lnTo>
                    <a:pt x="295516" y="190207"/>
                  </a:lnTo>
                  <a:lnTo>
                    <a:pt x="276364" y="190207"/>
                  </a:lnTo>
                  <a:lnTo>
                    <a:pt x="276377" y="190487"/>
                  </a:lnTo>
                  <a:lnTo>
                    <a:pt x="276174" y="190207"/>
                  </a:lnTo>
                  <a:lnTo>
                    <a:pt x="276021" y="190207"/>
                  </a:lnTo>
                  <a:lnTo>
                    <a:pt x="276148" y="190423"/>
                  </a:lnTo>
                  <a:lnTo>
                    <a:pt x="275894" y="190207"/>
                  </a:lnTo>
                  <a:lnTo>
                    <a:pt x="275742" y="190423"/>
                  </a:lnTo>
                  <a:lnTo>
                    <a:pt x="275958" y="190423"/>
                  </a:lnTo>
                  <a:lnTo>
                    <a:pt x="276326" y="190614"/>
                  </a:lnTo>
                  <a:lnTo>
                    <a:pt x="275767" y="190423"/>
                  </a:lnTo>
                  <a:lnTo>
                    <a:pt x="275729" y="190677"/>
                  </a:lnTo>
                  <a:lnTo>
                    <a:pt x="275894" y="192468"/>
                  </a:lnTo>
                  <a:lnTo>
                    <a:pt x="275945" y="193192"/>
                  </a:lnTo>
                  <a:lnTo>
                    <a:pt x="276618" y="194843"/>
                  </a:lnTo>
                  <a:lnTo>
                    <a:pt x="276961" y="195402"/>
                  </a:lnTo>
                  <a:lnTo>
                    <a:pt x="279120" y="198018"/>
                  </a:lnTo>
                  <a:lnTo>
                    <a:pt x="280695" y="198932"/>
                  </a:lnTo>
                  <a:lnTo>
                    <a:pt x="285953" y="200291"/>
                  </a:lnTo>
                  <a:lnTo>
                    <a:pt x="288721" y="199694"/>
                  </a:lnTo>
                  <a:lnTo>
                    <a:pt x="290182" y="199377"/>
                  </a:lnTo>
                  <a:lnTo>
                    <a:pt x="293408" y="197307"/>
                  </a:lnTo>
                  <a:lnTo>
                    <a:pt x="293535" y="201993"/>
                  </a:lnTo>
                  <a:lnTo>
                    <a:pt x="293611" y="202260"/>
                  </a:lnTo>
                  <a:lnTo>
                    <a:pt x="293852" y="202120"/>
                  </a:lnTo>
                  <a:lnTo>
                    <a:pt x="293941" y="201993"/>
                  </a:lnTo>
                  <a:lnTo>
                    <a:pt x="294055" y="197307"/>
                  </a:lnTo>
                  <a:lnTo>
                    <a:pt x="293992" y="196723"/>
                  </a:lnTo>
                  <a:lnTo>
                    <a:pt x="293395" y="196723"/>
                  </a:lnTo>
                  <a:lnTo>
                    <a:pt x="293420" y="196900"/>
                  </a:lnTo>
                  <a:lnTo>
                    <a:pt x="293471" y="197116"/>
                  </a:lnTo>
                  <a:lnTo>
                    <a:pt x="293090" y="196900"/>
                  </a:lnTo>
                  <a:lnTo>
                    <a:pt x="293420" y="196900"/>
                  </a:lnTo>
                  <a:lnTo>
                    <a:pt x="293306" y="196723"/>
                  </a:lnTo>
                  <a:lnTo>
                    <a:pt x="293090" y="196723"/>
                  </a:lnTo>
                  <a:lnTo>
                    <a:pt x="289953" y="198742"/>
                  </a:lnTo>
                  <a:lnTo>
                    <a:pt x="285902" y="199605"/>
                  </a:lnTo>
                  <a:lnTo>
                    <a:pt x="276402" y="190677"/>
                  </a:lnTo>
                  <a:lnTo>
                    <a:pt x="276555" y="190677"/>
                  </a:lnTo>
                  <a:lnTo>
                    <a:pt x="295516" y="190677"/>
                  </a:lnTo>
                  <a:lnTo>
                    <a:pt x="295770" y="190677"/>
                  </a:lnTo>
                  <a:lnTo>
                    <a:pt x="296011" y="190423"/>
                  </a:lnTo>
                  <a:lnTo>
                    <a:pt x="296125" y="188899"/>
                  </a:lnTo>
                  <a:lnTo>
                    <a:pt x="296189" y="187261"/>
                  </a:lnTo>
                  <a:close/>
                </a:path>
                <a:path w="467994" h="263525">
                  <a:moveTo>
                    <a:pt x="300380" y="222161"/>
                  </a:moveTo>
                  <a:lnTo>
                    <a:pt x="300253" y="221919"/>
                  </a:lnTo>
                  <a:lnTo>
                    <a:pt x="300088" y="221919"/>
                  </a:lnTo>
                  <a:lnTo>
                    <a:pt x="300380" y="222161"/>
                  </a:lnTo>
                  <a:close/>
                </a:path>
                <a:path w="467994" h="263525">
                  <a:moveTo>
                    <a:pt x="300431" y="227711"/>
                  </a:moveTo>
                  <a:lnTo>
                    <a:pt x="300266" y="227863"/>
                  </a:lnTo>
                  <a:lnTo>
                    <a:pt x="299986" y="228193"/>
                  </a:lnTo>
                  <a:lnTo>
                    <a:pt x="300266" y="228193"/>
                  </a:lnTo>
                  <a:lnTo>
                    <a:pt x="300393" y="227863"/>
                  </a:lnTo>
                  <a:lnTo>
                    <a:pt x="300431" y="227711"/>
                  </a:lnTo>
                  <a:close/>
                </a:path>
                <a:path w="467994" h="263525">
                  <a:moveTo>
                    <a:pt x="300431" y="227672"/>
                  </a:moveTo>
                  <a:lnTo>
                    <a:pt x="299999" y="227863"/>
                  </a:lnTo>
                  <a:lnTo>
                    <a:pt x="300215" y="227863"/>
                  </a:lnTo>
                  <a:lnTo>
                    <a:pt x="300431" y="227685"/>
                  </a:lnTo>
                  <a:close/>
                </a:path>
                <a:path w="467994" h="263525">
                  <a:moveTo>
                    <a:pt x="300443" y="227863"/>
                  </a:moveTo>
                  <a:lnTo>
                    <a:pt x="300266" y="228193"/>
                  </a:lnTo>
                  <a:lnTo>
                    <a:pt x="300418" y="228193"/>
                  </a:lnTo>
                  <a:lnTo>
                    <a:pt x="300443" y="227863"/>
                  </a:lnTo>
                  <a:close/>
                </a:path>
                <a:path w="467994" h="263525">
                  <a:moveTo>
                    <a:pt x="300901" y="261810"/>
                  </a:moveTo>
                  <a:lnTo>
                    <a:pt x="300723" y="262140"/>
                  </a:lnTo>
                  <a:lnTo>
                    <a:pt x="300863" y="262140"/>
                  </a:lnTo>
                  <a:lnTo>
                    <a:pt x="300901" y="261810"/>
                  </a:lnTo>
                  <a:close/>
                </a:path>
                <a:path w="467994" h="263525">
                  <a:moveTo>
                    <a:pt x="300913" y="261607"/>
                  </a:moveTo>
                  <a:lnTo>
                    <a:pt x="300443" y="261810"/>
                  </a:lnTo>
                  <a:lnTo>
                    <a:pt x="300659" y="261810"/>
                  </a:lnTo>
                  <a:lnTo>
                    <a:pt x="300913" y="261607"/>
                  </a:lnTo>
                  <a:close/>
                </a:path>
                <a:path w="467994" h="263525">
                  <a:moveTo>
                    <a:pt x="300926" y="261607"/>
                  </a:moveTo>
                  <a:lnTo>
                    <a:pt x="300393" y="262140"/>
                  </a:lnTo>
                  <a:lnTo>
                    <a:pt x="300710" y="262140"/>
                  </a:lnTo>
                  <a:lnTo>
                    <a:pt x="300888" y="261810"/>
                  </a:lnTo>
                  <a:lnTo>
                    <a:pt x="300926" y="261607"/>
                  </a:lnTo>
                  <a:close/>
                </a:path>
                <a:path w="467994" h="263525">
                  <a:moveTo>
                    <a:pt x="300977" y="234403"/>
                  </a:moveTo>
                  <a:lnTo>
                    <a:pt x="300405" y="234403"/>
                  </a:lnTo>
                  <a:lnTo>
                    <a:pt x="300405" y="261302"/>
                  </a:lnTo>
                  <a:lnTo>
                    <a:pt x="300964" y="261302"/>
                  </a:lnTo>
                  <a:lnTo>
                    <a:pt x="300977" y="234403"/>
                  </a:lnTo>
                  <a:close/>
                </a:path>
                <a:path w="467994" h="263525">
                  <a:moveTo>
                    <a:pt x="305625" y="234086"/>
                  </a:moveTo>
                  <a:lnTo>
                    <a:pt x="300990" y="234086"/>
                  </a:lnTo>
                  <a:lnTo>
                    <a:pt x="301053" y="234403"/>
                  </a:lnTo>
                  <a:lnTo>
                    <a:pt x="305562" y="234403"/>
                  </a:lnTo>
                  <a:lnTo>
                    <a:pt x="305625" y="234086"/>
                  </a:lnTo>
                  <a:close/>
                </a:path>
                <a:path w="467994" h="263525">
                  <a:moveTo>
                    <a:pt x="305689" y="261810"/>
                  </a:moveTo>
                  <a:lnTo>
                    <a:pt x="305650" y="261683"/>
                  </a:lnTo>
                  <a:lnTo>
                    <a:pt x="305562" y="261302"/>
                  </a:lnTo>
                  <a:lnTo>
                    <a:pt x="305562" y="261607"/>
                  </a:lnTo>
                  <a:lnTo>
                    <a:pt x="300939" y="261607"/>
                  </a:lnTo>
                  <a:lnTo>
                    <a:pt x="300939" y="262140"/>
                  </a:lnTo>
                  <a:lnTo>
                    <a:pt x="305689" y="262140"/>
                  </a:lnTo>
                  <a:lnTo>
                    <a:pt x="305638" y="261810"/>
                  </a:lnTo>
                  <a:close/>
                </a:path>
                <a:path w="467994" h="263525">
                  <a:moveTo>
                    <a:pt x="306247" y="234403"/>
                  </a:moveTo>
                  <a:lnTo>
                    <a:pt x="306171" y="234086"/>
                  </a:lnTo>
                  <a:lnTo>
                    <a:pt x="306044" y="234086"/>
                  </a:lnTo>
                  <a:lnTo>
                    <a:pt x="305917" y="234086"/>
                  </a:lnTo>
                  <a:lnTo>
                    <a:pt x="305689" y="234086"/>
                  </a:lnTo>
                  <a:lnTo>
                    <a:pt x="305676" y="234302"/>
                  </a:lnTo>
                  <a:lnTo>
                    <a:pt x="305562" y="234670"/>
                  </a:lnTo>
                  <a:lnTo>
                    <a:pt x="305562" y="260489"/>
                  </a:lnTo>
                  <a:lnTo>
                    <a:pt x="305562" y="261302"/>
                  </a:lnTo>
                  <a:lnTo>
                    <a:pt x="306222" y="261302"/>
                  </a:lnTo>
                  <a:lnTo>
                    <a:pt x="306222" y="234403"/>
                  </a:lnTo>
                  <a:close/>
                </a:path>
                <a:path w="467994" h="263525">
                  <a:moveTo>
                    <a:pt x="306273" y="262140"/>
                  </a:moveTo>
                  <a:lnTo>
                    <a:pt x="305828" y="261810"/>
                  </a:lnTo>
                  <a:lnTo>
                    <a:pt x="306019" y="262140"/>
                  </a:lnTo>
                  <a:lnTo>
                    <a:pt x="306273" y="262140"/>
                  </a:lnTo>
                  <a:close/>
                </a:path>
                <a:path w="467994" h="263525">
                  <a:moveTo>
                    <a:pt x="306438" y="227660"/>
                  </a:moveTo>
                  <a:lnTo>
                    <a:pt x="306425" y="222478"/>
                  </a:lnTo>
                  <a:lnTo>
                    <a:pt x="305892" y="222478"/>
                  </a:lnTo>
                  <a:lnTo>
                    <a:pt x="305790" y="227660"/>
                  </a:lnTo>
                  <a:lnTo>
                    <a:pt x="300609" y="227660"/>
                  </a:lnTo>
                  <a:lnTo>
                    <a:pt x="300583" y="222491"/>
                  </a:lnTo>
                  <a:lnTo>
                    <a:pt x="305790" y="227660"/>
                  </a:lnTo>
                  <a:lnTo>
                    <a:pt x="305790" y="222478"/>
                  </a:lnTo>
                  <a:lnTo>
                    <a:pt x="305574" y="222478"/>
                  </a:lnTo>
                  <a:lnTo>
                    <a:pt x="300482" y="221919"/>
                  </a:lnTo>
                  <a:lnTo>
                    <a:pt x="300532" y="222275"/>
                  </a:lnTo>
                  <a:lnTo>
                    <a:pt x="300812" y="222478"/>
                  </a:lnTo>
                  <a:lnTo>
                    <a:pt x="300583" y="222478"/>
                  </a:lnTo>
                  <a:lnTo>
                    <a:pt x="299935" y="222478"/>
                  </a:lnTo>
                  <a:lnTo>
                    <a:pt x="299948" y="227660"/>
                  </a:lnTo>
                  <a:lnTo>
                    <a:pt x="300443" y="227660"/>
                  </a:lnTo>
                  <a:lnTo>
                    <a:pt x="300482" y="227863"/>
                  </a:lnTo>
                  <a:lnTo>
                    <a:pt x="305866" y="227863"/>
                  </a:lnTo>
                  <a:lnTo>
                    <a:pt x="305841" y="227660"/>
                  </a:lnTo>
                  <a:lnTo>
                    <a:pt x="306438" y="227660"/>
                  </a:lnTo>
                  <a:close/>
                </a:path>
                <a:path w="467994" h="263525">
                  <a:moveTo>
                    <a:pt x="306692" y="221919"/>
                  </a:moveTo>
                  <a:lnTo>
                    <a:pt x="306247" y="221919"/>
                  </a:lnTo>
                  <a:lnTo>
                    <a:pt x="305943" y="222275"/>
                  </a:lnTo>
                  <a:lnTo>
                    <a:pt x="306247" y="221919"/>
                  </a:lnTo>
                  <a:lnTo>
                    <a:pt x="306057" y="221919"/>
                  </a:lnTo>
                  <a:lnTo>
                    <a:pt x="305892" y="221919"/>
                  </a:lnTo>
                  <a:lnTo>
                    <a:pt x="305892" y="222237"/>
                  </a:lnTo>
                  <a:lnTo>
                    <a:pt x="305892" y="222478"/>
                  </a:lnTo>
                  <a:lnTo>
                    <a:pt x="305930" y="222300"/>
                  </a:lnTo>
                  <a:lnTo>
                    <a:pt x="306692" y="221919"/>
                  </a:lnTo>
                  <a:close/>
                </a:path>
                <a:path w="467994" h="263525">
                  <a:moveTo>
                    <a:pt x="310311" y="179920"/>
                  </a:moveTo>
                  <a:lnTo>
                    <a:pt x="309740" y="179590"/>
                  </a:lnTo>
                  <a:lnTo>
                    <a:pt x="310134" y="178892"/>
                  </a:lnTo>
                  <a:lnTo>
                    <a:pt x="310222" y="178752"/>
                  </a:lnTo>
                  <a:lnTo>
                    <a:pt x="309676" y="179171"/>
                  </a:lnTo>
                  <a:lnTo>
                    <a:pt x="309587" y="178752"/>
                  </a:lnTo>
                  <a:lnTo>
                    <a:pt x="309486" y="179070"/>
                  </a:lnTo>
                  <a:lnTo>
                    <a:pt x="309359" y="178752"/>
                  </a:lnTo>
                  <a:lnTo>
                    <a:pt x="309638" y="178447"/>
                  </a:lnTo>
                  <a:lnTo>
                    <a:pt x="309626" y="175818"/>
                  </a:lnTo>
                  <a:lnTo>
                    <a:pt x="310121" y="175818"/>
                  </a:lnTo>
                  <a:lnTo>
                    <a:pt x="308584" y="174282"/>
                  </a:lnTo>
                  <a:lnTo>
                    <a:pt x="304634" y="174282"/>
                  </a:lnTo>
                  <a:lnTo>
                    <a:pt x="304787" y="175564"/>
                  </a:lnTo>
                  <a:lnTo>
                    <a:pt x="304380" y="174282"/>
                  </a:lnTo>
                  <a:lnTo>
                    <a:pt x="304177" y="174282"/>
                  </a:lnTo>
                  <a:lnTo>
                    <a:pt x="304800" y="175666"/>
                  </a:lnTo>
                  <a:lnTo>
                    <a:pt x="304825" y="175818"/>
                  </a:lnTo>
                  <a:lnTo>
                    <a:pt x="308978" y="175818"/>
                  </a:lnTo>
                  <a:lnTo>
                    <a:pt x="308978" y="178752"/>
                  </a:lnTo>
                  <a:lnTo>
                    <a:pt x="308978" y="178968"/>
                  </a:lnTo>
                  <a:lnTo>
                    <a:pt x="308978" y="179158"/>
                  </a:lnTo>
                  <a:lnTo>
                    <a:pt x="308978" y="179603"/>
                  </a:lnTo>
                  <a:lnTo>
                    <a:pt x="308457" y="179920"/>
                  </a:lnTo>
                  <a:lnTo>
                    <a:pt x="309880" y="179920"/>
                  </a:lnTo>
                  <a:lnTo>
                    <a:pt x="310311" y="179920"/>
                  </a:lnTo>
                  <a:close/>
                </a:path>
                <a:path w="467994" h="263525">
                  <a:moveTo>
                    <a:pt x="321805" y="175818"/>
                  </a:moveTo>
                  <a:lnTo>
                    <a:pt x="320471" y="175526"/>
                  </a:lnTo>
                  <a:lnTo>
                    <a:pt x="319887" y="174421"/>
                  </a:lnTo>
                  <a:lnTo>
                    <a:pt x="319887" y="178752"/>
                  </a:lnTo>
                  <a:lnTo>
                    <a:pt x="319798" y="179298"/>
                  </a:lnTo>
                  <a:lnTo>
                    <a:pt x="319887" y="178752"/>
                  </a:lnTo>
                  <a:lnTo>
                    <a:pt x="319887" y="174421"/>
                  </a:lnTo>
                  <a:lnTo>
                    <a:pt x="319900" y="174282"/>
                  </a:lnTo>
                  <a:lnTo>
                    <a:pt x="317068" y="174282"/>
                  </a:lnTo>
                  <a:lnTo>
                    <a:pt x="315391" y="174282"/>
                  </a:lnTo>
                  <a:lnTo>
                    <a:pt x="315252" y="174345"/>
                  </a:lnTo>
                  <a:lnTo>
                    <a:pt x="311810" y="175818"/>
                  </a:lnTo>
                  <a:lnTo>
                    <a:pt x="310337" y="177241"/>
                  </a:lnTo>
                  <a:lnTo>
                    <a:pt x="309638" y="178447"/>
                  </a:lnTo>
                  <a:lnTo>
                    <a:pt x="309587" y="179222"/>
                  </a:lnTo>
                  <a:lnTo>
                    <a:pt x="310172" y="178752"/>
                  </a:lnTo>
                  <a:lnTo>
                    <a:pt x="310388" y="178447"/>
                  </a:lnTo>
                  <a:lnTo>
                    <a:pt x="310845" y="177660"/>
                  </a:lnTo>
                  <a:lnTo>
                    <a:pt x="312216" y="176352"/>
                  </a:lnTo>
                  <a:lnTo>
                    <a:pt x="313461" y="175818"/>
                  </a:lnTo>
                  <a:lnTo>
                    <a:pt x="319570" y="175818"/>
                  </a:lnTo>
                  <a:lnTo>
                    <a:pt x="319646" y="178752"/>
                  </a:lnTo>
                  <a:lnTo>
                    <a:pt x="316598" y="178752"/>
                  </a:lnTo>
                  <a:lnTo>
                    <a:pt x="312597" y="179920"/>
                  </a:lnTo>
                  <a:lnTo>
                    <a:pt x="313436" y="179920"/>
                  </a:lnTo>
                  <a:lnTo>
                    <a:pt x="312928" y="180276"/>
                  </a:lnTo>
                  <a:lnTo>
                    <a:pt x="310273" y="183311"/>
                  </a:lnTo>
                  <a:lnTo>
                    <a:pt x="309359" y="186296"/>
                  </a:lnTo>
                  <a:lnTo>
                    <a:pt x="309346" y="186423"/>
                  </a:lnTo>
                  <a:lnTo>
                    <a:pt x="309270" y="202336"/>
                  </a:lnTo>
                  <a:lnTo>
                    <a:pt x="309333" y="202717"/>
                  </a:lnTo>
                  <a:lnTo>
                    <a:pt x="309079" y="202336"/>
                  </a:lnTo>
                  <a:lnTo>
                    <a:pt x="308660" y="202336"/>
                  </a:lnTo>
                  <a:lnTo>
                    <a:pt x="306463" y="202336"/>
                  </a:lnTo>
                  <a:lnTo>
                    <a:pt x="304774" y="202819"/>
                  </a:lnTo>
                  <a:lnTo>
                    <a:pt x="304800" y="186423"/>
                  </a:lnTo>
                  <a:lnTo>
                    <a:pt x="309346" y="186423"/>
                  </a:lnTo>
                  <a:lnTo>
                    <a:pt x="309346" y="186296"/>
                  </a:lnTo>
                  <a:lnTo>
                    <a:pt x="304800" y="186296"/>
                  </a:lnTo>
                  <a:lnTo>
                    <a:pt x="304800" y="175818"/>
                  </a:lnTo>
                  <a:lnTo>
                    <a:pt x="304152" y="175818"/>
                  </a:lnTo>
                  <a:lnTo>
                    <a:pt x="304190" y="202984"/>
                  </a:lnTo>
                  <a:lnTo>
                    <a:pt x="302577" y="203428"/>
                  </a:lnTo>
                  <a:lnTo>
                    <a:pt x="303390" y="203428"/>
                  </a:lnTo>
                  <a:lnTo>
                    <a:pt x="309956" y="203428"/>
                  </a:lnTo>
                  <a:lnTo>
                    <a:pt x="309956" y="203288"/>
                  </a:lnTo>
                  <a:lnTo>
                    <a:pt x="309956" y="202336"/>
                  </a:lnTo>
                  <a:lnTo>
                    <a:pt x="310057" y="186296"/>
                  </a:lnTo>
                  <a:lnTo>
                    <a:pt x="310883" y="183603"/>
                  </a:lnTo>
                  <a:lnTo>
                    <a:pt x="313347" y="180784"/>
                  </a:lnTo>
                  <a:lnTo>
                    <a:pt x="314350" y="180086"/>
                  </a:lnTo>
                  <a:lnTo>
                    <a:pt x="314921" y="179920"/>
                  </a:lnTo>
                  <a:lnTo>
                    <a:pt x="319265" y="179920"/>
                  </a:lnTo>
                  <a:lnTo>
                    <a:pt x="319659" y="179920"/>
                  </a:lnTo>
                  <a:lnTo>
                    <a:pt x="320319" y="179920"/>
                  </a:lnTo>
                  <a:lnTo>
                    <a:pt x="320306" y="178752"/>
                  </a:lnTo>
                  <a:lnTo>
                    <a:pt x="319913" y="179197"/>
                  </a:lnTo>
                  <a:lnTo>
                    <a:pt x="320052" y="178752"/>
                  </a:lnTo>
                  <a:lnTo>
                    <a:pt x="320255" y="178752"/>
                  </a:lnTo>
                  <a:lnTo>
                    <a:pt x="320281" y="175818"/>
                  </a:lnTo>
                  <a:lnTo>
                    <a:pt x="320636" y="175818"/>
                  </a:lnTo>
                  <a:lnTo>
                    <a:pt x="321805" y="175818"/>
                  </a:lnTo>
                  <a:close/>
                </a:path>
                <a:path w="467994" h="263525">
                  <a:moveTo>
                    <a:pt x="324154" y="17576"/>
                  </a:moveTo>
                  <a:lnTo>
                    <a:pt x="308279" y="33820"/>
                  </a:lnTo>
                  <a:lnTo>
                    <a:pt x="308927" y="33832"/>
                  </a:lnTo>
                  <a:lnTo>
                    <a:pt x="309016" y="29705"/>
                  </a:lnTo>
                  <a:lnTo>
                    <a:pt x="310451" y="25336"/>
                  </a:lnTo>
                  <a:lnTo>
                    <a:pt x="315620" y="19151"/>
                  </a:lnTo>
                  <a:lnTo>
                    <a:pt x="319341" y="17335"/>
                  </a:lnTo>
                  <a:lnTo>
                    <a:pt x="324040" y="18224"/>
                  </a:lnTo>
                  <a:lnTo>
                    <a:pt x="324154" y="17576"/>
                  </a:lnTo>
                  <a:close/>
                </a:path>
                <a:path w="467994" h="263525">
                  <a:moveTo>
                    <a:pt x="327075" y="14846"/>
                  </a:moveTo>
                  <a:lnTo>
                    <a:pt x="326415" y="14846"/>
                  </a:lnTo>
                  <a:lnTo>
                    <a:pt x="326351" y="17551"/>
                  </a:lnTo>
                  <a:lnTo>
                    <a:pt x="327012" y="17551"/>
                  </a:lnTo>
                  <a:lnTo>
                    <a:pt x="327075" y="14846"/>
                  </a:lnTo>
                  <a:close/>
                </a:path>
                <a:path w="467994" h="263525">
                  <a:moveTo>
                    <a:pt x="330530" y="238810"/>
                  </a:moveTo>
                  <a:lnTo>
                    <a:pt x="330009" y="238810"/>
                  </a:lnTo>
                  <a:lnTo>
                    <a:pt x="329145" y="238810"/>
                  </a:lnTo>
                  <a:lnTo>
                    <a:pt x="329882" y="239115"/>
                  </a:lnTo>
                  <a:lnTo>
                    <a:pt x="330492" y="239115"/>
                  </a:lnTo>
                  <a:lnTo>
                    <a:pt x="330530" y="238810"/>
                  </a:lnTo>
                  <a:close/>
                </a:path>
                <a:path w="467994" h="263525">
                  <a:moveTo>
                    <a:pt x="332295" y="256184"/>
                  </a:moveTo>
                  <a:lnTo>
                    <a:pt x="332219" y="251079"/>
                  </a:lnTo>
                  <a:lnTo>
                    <a:pt x="331101" y="248678"/>
                  </a:lnTo>
                  <a:lnTo>
                    <a:pt x="328841" y="247281"/>
                  </a:lnTo>
                  <a:lnTo>
                    <a:pt x="328358" y="246976"/>
                  </a:lnTo>
                  <a:lnTo>
                    <a:pt x="320852" y="242620"/>
                  </a:lnTo>
                  <a:lnTo>
                    <a:pt x="320763" y="242468"/>
                  </a:lnTo>
                  <a:lnTo>
                    <a:pt x="320687" y="242316"/>
                  </a:lnTo>
                  <a:lnTo>
                    <a:pt x="320294" y="241579"/>
                  </a:lnTo>
                  <a:lnTo>
                    <a:pt x="320217" y="240614"/>
                  </a:lnTo>
                  <a:lnTo>
                    <a:pt x="320827" y="239242"/>
                  </a:lnTo>
                  <a:lnTo>
                    <a:pt x="321297" y="238810"/>
                  </a:lnTo>
                  <a:lnTo>
                    <a:pt x="329145" y="238810"/>
                  </a:lnTo>
                  <a:lnTo>
                    <a:pt x="328409" y="238506"/>
                  </a:lnTo>
                  <a:lnTo>
                    <a:pt x="329361" y="238506"/>
                  </a:lnTo>
                  <a:lnTo>
                    <a:pt x="330034" y="238683"/>
                  </a:lnTo>
                  <a:lnTo>
                    <a:pt x="330085" y="238506"/>
                  </a:lnTo>
                  <a:lnTo>
                    <a:pt x="330047" y="238683"/>
                  </a:lnTo>
                  <a:lnTo>
                    <a:pt x="330530" y="238810"/>
                  </a:lnTo>
                  <a:lnTo>
                    <a:pt x="330606" y="238290"/>
                  </a:lnTo>
                  <a:lnTo>
                    <a:pt x="330847" y="235788"/>
                  </a:lnTo>
                  <a:lnTo>
                    <a:pt x="330784" y="234264"/>
                  </a:lnTo>
                  <a:lnTo>
                    <a:pt x="329679" y="233819"/>
                  </a:lnTo>
                  <a:lnTo>
                    <a:pt x="328510" y="233387"/>
                  </a:lnTo>
                  <a:lnTo>
                    <a:pt x="327266" y="233172"/>
                  </a:lnTo>
                  <a:lnTo>
                    <a:pt x="321208" y="233172"/>
                  </a:lnTo>
                  <a:lnTo>
                    <a:pt x="318846" y="233819"/>
                  </a:lnTo>
                  <a:lnTo>
                    <a:pt x="317080" y="235280"/>
                  </a:lnTo>
                  <a:lnTo>
                    <a:pt x="314020" y="237832"/>
                  </a:lnTo>
                  <a:lnTo>
                    <a:pt x="313563" y="238290"/>
                  </a:lnTo>
                  <a:lnTo>
                    <a:pt x="313347" y="240614"/>
                  </a:lnTo>
                  <a:lnTo>
                    <a:pt x="313270" y="241427"/>
                  </a:lnTo>
                  <a:lnTo>
                    <a:pt x="313182" y="242316"/>
                  </a:lnTo>
                  <a:lnTo>
                    <a:pt x="313093" y="243243"/>
                  </a:lnTo>
                  <a:lnTo>
                    <a:pt x="313004" y="244195"/>
                  </a:lnTo>
                  <a:lnTo>
                    <a:pt x="313156" y="244195"/>
                  </a:lnTo>
                  <a:lnTo>
                    <a:pt x="316763" y="247180"/>
                  </a:lnTo>
                  <a:lnTo>
                    <a:pt x="316890" y="247281"/>
                  </a:lnTo>
                  <a:lnTo>
                    <a:pt x="317563" y="247827"/>
                  </a:lnTo>
                  <a:lnTo>
                    <a:pt x="318554" y="248399"/>
                  </a:lnTo>
                  <a:lnTo>
                    <a:pt x="320713" y="249516"/>
                  </a:lnTo>
                  <a:lnTo>
                    <a:pt x="321843" y="250063"/>
                  </a:lnTo>
                  <a:lnTo>
                    <a:pt x="324027" y="251320"/>
                  </a:lnTo>
                  <a:lnTo>
                    <a:pt x="324789" y="251841"/>
                  </a:lnTo>
                  <a:lnTo>
                    <a:pt x="325983" y="253174"/>
                  </a:lnTo>
                  <a:lnTo>
                    <a:pt x="326136" y="253542"/>
                  </a:lnTo>
                  <a:lnTo>
                    <a:pt x="326148" y="254762"/>
                  </a:lnTo>
                  <a:lnTo>
                    <a:pt x="325958" y="255955"/>
                  </a:lnTo>
                  <a:lnTo>
                    <a:pt x="325539" y="256527"/>
                  </a:lnTo>
                  <a:lnTo>
                    <a:pt x="325678" y="256527"/>
                  </a:lnTo>
                  <a:lnTo>
                    <a:pt x="323684" y="257733"/>
                  </a:lnTo>
                  <a:lnTo>
                    <a:pt x="319316" y="257733"/>
                  </a:lnTo>
                  <a:lnTo>
                    <a:pt x="316725" y="256844"/>
                  </a:lnTo>
                  <a:lnTo>
                    <a:pt x="315544" y="256184"/>
                  </a:lnTo>
                  <a:lnTo>
                    <a:pt x="315315" y="256184"/>
                  </a:lnTo>
                  <a:lnTo>
                    <a:pt x="315379" y="256844"/>
                  </a:lnTo>
                  <a:lnTo>
                    <a:pt x="316484" y="257467"/>
                  </a:lnTo>
                  <a:lnTo>
                    <a:pt x="319430" y="258483"/>
                  </a:lnTo>
                  <a:lnTo>
                    <a:pt x="322770" y="258483"/>
                  </a:lnTo>
                  <a:lnTo>
                    <a:pt x="324916" y="258140"/>
                  </a:lnTo>
                  <a:lnTo>
                    <a:pt x="324269" y="258140"/>
                  </a:lnTo>
                  <a:lnTo>
                    <a:pt x="324954" y="257733"/>
                  </a:lnTo>
                  <a:lnTo>
                    <a:pt x="325945" y="257136"/>
                  </a:lnTo>
                  <a:lnTo>
                    <a:pt x="326618" y="256184"/>
                  </a:lnTo>
                  <a:lnTo>
                    <a:pt x="326936" y="253873"/>
                  </a:lnTo>
                  <a:lnTo>
                    <a:pt x="326885" y="253542"/>
                  </a:lnTo>
                  <a:lnTo>
                    <a:pt x="318884" y="247827"/>
                  </a:lnTo>
                  <a:lnTo>
                    <a:pt x="317919" y="247281"/>
                  </a:lnTo>
                  <a:lnTo>
                    <a:pt x="317169" y="246672"/>
                  </a:lnTo>
                  <a:lnTo>
                    <a:pt x="313804" y="243878"/>
                  </a:lnTo>
                  <a:lnTo>
                    <a:pt x="313931" y="242468"/>
                  </a:lnTo>
                  <a:lnTo>
                    <a:pt x="314007" y="241427"/>
                  </a:lnTo>
                  <a:lnTo>
                    <a:pt x="314083" y="240614"/>
                  </a:lnTo>
                  <a:lnTo>
                    <a:pt x="314198" y="239242"/>
                  </a:lnTo>
                  <a:lnTo>
                    <a:pt x="314261" y="238506"/>
                  </a:lnTo>
                  <a:lnTo>
                    <a:pt x="317500" y="235788"/>
                  </a:lnTo>
                  <a:lnTo>
                    <a:pt x="319112" y="234442"/>
                  </a:lnTo>
                  <a:lnTo>
                    <a:pt x="321322" y="233819"/>
                  </a:lnTo>
                  <a:lnTo>
                    <a:pt x="327761" y="233819"/>
                  </a:lnTo>
                  <a:lnTo>
                    <a:pt x="330314" y="234759"/>
                  </a:lnTo>
                  <a:lnTo>
                    <a:pt x="330060" y="237159"/>
                  </a:lnTo>
                  <a:lnTo>
                    <a:pt x="330022" y="237553"/>
                  </a:lnTo>
                  <a:lnTo>
                    <a:pt x="329920" y="238442"/>
                  </a:lnTo>
                  <a:lnTo>
                    <a:pt x="328510" y="237832"/>
                  </a:lnTo>
                  <a:lnTo>
                    <a:pt x="328345" y="237820"/>
                  </a:lnTo>
                  <a:lnTo>
                    <a:pt x="328345" y="238506"/>
                  </a:lnTo>
                  <a:lnTo>
                    <a:pt x="321843" y="238506"/>
                  </a:lnTo>
                  <a:lnTo>
                    <a:pt x="321462" y="238671"/>
                  </a:lnTo>
                  <a:lnTo>
                    <a:pt x="321640" y="238506"/>
                  </a:lnTo>
                  <a:lnTo>
                    <a:pt x="321843" y="238506"/>
                  </a:lnTo>
                  <a:lnTo>
                    <a:pt x="322364" y="238290"/>
                  </a:lnTo>
                  <a:lnTo>
                    <a:pt x="323494" y="237832"/>
                  </a:lnTo>
                  <a:lnTo>
                    <a:pt x="325120" y="237832"/>
                  </a:lnTo>
                  <a:lnTo>
                    <a:pt x="328066" y="238290"/>
                  </a:lnTo>
                  <a:lnTo>
                    <a:pt x="327710" y="238290"/>
                  </a:lnTo>
                  <a:lnTo>
                    <a:pt x="328345" y="238506"/>
                  </a:lnTo>
                  <a:lnTo>
                    <a:pt x="328345" y="237820"/>
                  </a:lnTo>
                  <a:lnTo>
                    <a:pt x="327571" y="237553"/>
                  </a:lnTo>
                  <a:lnTo>
                    <a:pt x="324980" y="237159"/>
                  </a:lnTo>
                  <a:lnTo>
                    <a:pt x="323405" y="237159"/>
                  </a:lnTo>
                  <a:lnTo>
                    <a:pt x="320649" y="238290"/>
                  </a:lnTo>
                  <a:lnTo>
                    <a:pt x="320890" y="238290"/>
                  </a:lnTo>
                  <a:lnTo>
                    <a:pt x="320306" y="238810"/>
                  </a:lnTo>
                  <a:lnTo>
                    <a:pt x="319532" y="240614"/>
                  </a:lnTo>
                  <a:lnTo>
                    <a:pt x="319557" y="241579"/>
                  </a:lnTo>
                  <a:lnTo>
                    <a:pt x="319951" y="242316"/>
                  </a:lnTo>
                  <a:lnTo>
                    <a:pt x="320040" y="242468"/>
                  </a:lnTo>
                  <a:lnTo>
                    <a:pt x="320116" y="242620"/>
                  </a:lnTo>
                  <a:lnTo>
                    <a:pt x="328053" y="247561"/>
                  </a:lnTo>
                  <a:lnTo>
                    <a:pt x="328498" y="247827"/>
                  </a:lnTo>
                  <a:lnTo>
                    <a:pt x="330542" y="249097"/>
                  </a:lnTo>
                  <a:lnTo>
                    <a:pt x="331482" y="251079"/>
                  </a:lnTo>
                  <a:lnTo>
                    <a:pt x="331584" y="256184"/>
                  </a:lnTo>
                  <a:lnTo>
                    <a:pt x="330847" y="258140"/>
                  </a:lnTo>
                  <a:lnTo>
                    <a:pt x="329158" y="259676"/>
                  </a:lnTo>
                  <a:lnTo>
                    <a:pt x="327393" y="261277"/>
                  </a:lnTo>
                  <a:lnTo>
                    <a:pt x="324142" y="262216"/>
                  </a:lnTo>
                  <a:lnTo>
                    <a:pt x="320141" y="262216"/>
                  </a:lnTo>
                  <a:lnTo>
                    <a:pt x="317106" y="261581"/>
                  </a:lnTo>
                  <a:lnTo>
                    <a:pt x="315074" y="260705"/>
                  </a:lnTo>
                  <a:lnTo>
                    <a:pt x="314858" y="260972"/>
                  </a:lnTo>
                  <a:lnTo>
                    <a:pt x="314972" y="260705"/>
                  </a:lnTo>
                  <a:lnTo>
                    <a:pt x="315074" y="259676"/>
                  </a:lnTo>
                  <a:lnTo>
                    <a:pt x="315201" y="257733"/>
                  </a:lnTo>
                  <a:lnTo>
                    <a:pt x="315264" y="256844"/>
                  </a:lnTo>
                  <a:lnTo>
                    <a:pt x="314807" y="256527"/>
                  </a:lnTo>
                  <a:lnTo>
                    <a:pt x="315379" y="256844"/>
                  </a:lnTo>
                  <a:lnTo>
                    <a:pt x="315277" y="256527"/>
                  </a:lnTo>
                  <a:lnTo>
                    <a:pt x="315112" y="256527"/>
                  </a:lnTo>
                  <a:lnTo>
                    <a:pt x="315302" y="256184"/>
                  </a:lnTo>
                  <a:lnTo>
                    <a:pt x="314655" y="256184"/>
                  </a:lnTo>
                  <a:lnTo>
                    <a:pt x="314617" y="256527"/>
                  </a:lnTo>
                  <a:lnTo>
                    <a:pt x="314515" y="258140"/>
                  </a:lnTo>
                  <a:lnTo>
                    <a:pt x="314413" y="260972"/>
                  </a:lnTo>
                  <a:lnTo>
                    <a:pt x="314591" y="261277"/>
                  </a:lnTo>
                  <a:lnTo>
                    <a:pt x="314731" y="261277"/>
                  </a:lnTo>
                  <a:lnTo>
                    <a:pt x="316928" y="262216"/>
                  </a:lnTo>
                  <a:lnTo>
                    <a:pt x="319684" y="262801"/>
                  </a:lnTo>
                  <a:lnTo>
                    <a:pt x="324446" y="262801"/>
                  </a:lnTo>
                  <a:lnTo>
                    <a:pt x="326542" y="262216"/>
                  </a:lnTo>
                  <a:lnTo>
                    <a:pt x="327342" y="262216"/>
                  </a:lnTo>
                  <a:lnTo>
                    <a:pt x="329603" y="260159"/>
                  </a:lnTo>
                  <a:lnTo>
                    <a:pt x="331444" y="258483"/>
                  </a:lnTo>
                  <a:lnTo>
                    <a:pt x="332295" y="256184"/>
                  </a:lnTo>
                  <a:close/>
                </a:path>
                <a:path w="467994" h="263525">
                  <a:moveTo>
                    <a:pt x="338328" y="256781"/>
                  </a:moveTo>
                  <a:lnTo>
                    <a:pt x="338137" y="256781"/>
                  </a:lnTo>
                  <a:lnTo>
                    <a:pt x="337667" y="256781"/>
                  </a:lnTo>
                  <a:lnTo>
                    <a:pt x="337578" y="258292"/>
                  </a:lnTo>
                  <a:lnTo>
                    <a:pt x="337464" y="260413"/>
                  </a:lnTo>
                  <a:lnTo>
                    <a:pt x="338124" y="260413"/>
                  </a:lnTo>
                  <a:lnTo>
                    <a:pt x="338251" y="258292"/>
                  </a:lnTo>
                  <a:lnTo>
                    <a:pt x="338328" y="256781"/>
                  </a:lnTo>
                  <a:close/>
                </a:path>
                <a:path w="467994" h="263525">
                  <a:moveTo>
                    <a:pt x="338391" y="256184"/>
                  </a:moveTo>
                  <a:lnTo>
                    <a:pt x="336638" y="256184"/>
                  </a:lnTo>
                  <a:lnTo>
                    <a:pt x="338201" y="256527"/>
                  </a:lnTo>
                  <a:lnTo>
                    <a:pt x="338391" y="256184"/>
                  </a:lnTo>
                  <a:close/>
                </a:path>
                <a:path w="467994" h="263525">
                  <a:moveTo>
                    <a:pt x="346176" y="238036"/>
                  </a:moveTo>
                  <a:lnTo>
                    <a:pt x="345592" y="238036"/>
                  </a:lnTo>
                  <a:lnTo>
                    <a:pt x="345655" y="238239"/>
                  </a:lnTo>
                  <a:lnTo>
                    <a:pt x="346176" y="238036"/>
                  </a:lnTo>
                  <a:close/>
                </a:path>
                <a:path w="467994" h="263525">
                  <a:moveTo>
                    <a:pt x="349935" y="253238"/>
                  </a:moveTo>
                  <a:lnTo>
                    <a:pt x="349148" y="251853"/>
                  </a:lnTo>
                  <a:lnTo>
                    <a:pt x="347675" y="250901"/>
                  </a:lnTo>
                  <a:lnTo>
                    <a:pt x="347294" y="251434"/>
                  </a:lnTo>
                  <a:lnTo>
                    <a:pt x="348640" y="252310"/>
                  </a:lnTo>
                  <a:lnTo>
                    <a:pt x="349275" y="253504"/>
                  </a:lnTo>
                  <a:lnTo>
                    <a:pt x="345605" y="258025"/>
                  </a:lnTo>
                  <a:lnTo>
                    <a:pt x="344436" y="258025"/>
                  </a:lnTo>
                  <a:lnTo>
                    <a:pt x="341325" y="257416"/>
                  </a:lnTo>
                  <a:lnTo>
                    <a:pt x="339674" y="256781"/>
                  </a:lnTo>
                  <a:lnTo>
                    <a:pt x="338607" y="256184"/>
                  </a:lnTo>
                  <a:lnTo>
                    <a:pt x="338404" y="256184"/>
                  </a:lnTo>
                  <a:lnTo>
                    <a:pt x="338239" y="256540"/>
                  </a:lnTo>
                  <a:lnTo>
                    <a:pt x="339407" y="256781"/>
                  </a:lnTo>
                  <a:lnTo>
                    <a:pt x="338340" y="256781"/>
                  </a:lnTo>
                  <a:lnTo>
                    <a:pt x="339509" y="257416"/>
                  </a:lnTo>
                  <a:lnTo>
                    <a:pt x="340982" y="258025"/>
                  </a:lnTo>
                  <a:lnTo>
                    <a:pt x="344182" y="258648"/>
                  </a:lnTo>
                  <a:lnTo>
                    <a:pt x="345808" y="258648"/>
                  </a:lnTo>
                  <a:lnTo>
                    <a:pt x="347230" y="258025"/>
                  </a:lnTo>
                  <a:lnTo>
                    <a:pt x="348602" y="257416"/>
                  </a:lnTo>
                  <a:lnTo>
                    <a:pt x="348843" y="257416"/>
                  </a:lnTo>
                  <a:lnTo>
                    <a:pt x="349719" y="256184"/>
                  </a:lnTo>
                  <a:lnTo>
                    <a:pt x="349846" y="256184"/>
                  </a:lnTo>
                  <a:lnTo>
                    <a:pt x="349935" y="253238"/>
                  </a:lnTo>
                  <a:close/>
                </a:path>
                <a:path w="467994" h="263525">
                  <a:moveTo>
                    <a:pt x="350824" y="190804"/>
                  </a:moveTo>
                  <a:lnTo>
                    <a:pt x="350659" y="190652"/>
                  </a:lnTo>
                  <a:lnTo>
                    <a:pt x="350659" y="186143"/>
                  </a:lnTo>
                  <a:lnTo>
                    <a:pt x="350024" y="182486"/>
                  </a:lnTo>
                  <a:lnTo>
                    <a:pt x="349986" y="182283"/>
                  </a:lnTo>
                  <a:lnTo>
                    <a:pt x="346392" y="176618"/>
                  </a:lnTo>
                  <a:lnTo>
                    <a:pt x="344347" y="175221"/>
                  </a:lnTo>
                  <a:lnTo>
                    <a:pt x="343598" y="174739"/>
                  </a:lnTo>
                  <a:lnTo>
                    <a:pt x="346824" y="174739"/>
                  </a:lnTo>
                  <a:lnTo>
                    <a:pt x="338797" y="174358"/>
                  </a:lnTo>
                  <a:lnTo>
                    <a:pt x="333032" y="174078"/>
                  </a:lnTo>
                  <a:lnTo>
                    <a:pt x="329133" y="176618"/>
                  </a:lnTo>
                  <a:lnTo>
                    <a:pt x="324815" y="184238"/>
                  </a:lnTo>
                  <a:lnTo>
                    <a:pt x="324383" y="189280"/>
                  </a:lnTo>
                  <a:lnTo>
                    <a:pt x="326059" y="196773"/>
                  </a:lnTo>
                  <a:lnTo>
                    <a:pt x="326148" y="197218"/>
                  </a:lnTo>
                  <a:lnTo>
                    <a:pt x="326224" y="197548"/>
                  </a:lnTo>
                  <a:lnTo>
                    <a:pt x="326339" y="198081"/>
                  </a:lnTo>
                  <a:lnTo>
                    <a:pt x="326415" y="198374"/>
                  </a:lnTo>
                  <a:lnTo>
                    <a:pt x="326491" y="198729"/>
                  </a:lnTo>
                  <a:lnTo>
                    <a:pt x="326542" y="198970"/>
                  </a:lnTo>
                  <a:lnTo>
                    <a:pt x="326631" y="199377"/>
                  </a:lnTo>
                  <a:lnTo>
                    <a:pt x="330288" y="202298"/>
                  </a:lnTo>
                  <a:lnTo>
                    <a:pt x="338988" y="204584"/>
                  </a:lnTo>
                  <a:lnTo>
                    <a:pt x="344043" y="203962"/>
                  </a:lnTo>
                  <a:lnTo>
                    <a:pt x="348005" y="202298"/>
                  </a:lnTo>
                  <a:lnTo>
                    <a:pt x="348005" y="202069"/>
                  </a:lnTo>
                  <a:lnTo>
                    <a:pt x="348107" y="202298"/>
                  </a:lnTo>
                  <a:lnTo>
                    <a:pt x="348424" y="201980"/>
                  </a:lnTo>
                  <a:lnTo>
                    <a:pt x="348488" y="196773"/>
                  </a:lnTo>
                  <a:lnTo>
                    <a:pt x="347878" y="196773"/>
                  </a:lnTo>
                  <a:lnTo>
                    <a:pt x="347611" y="196773"/>
                  </a:lnTo>
                  <a:lnTo>
                    <a:pt x="344385" y="198729"/>
                  </a:lnTo>
                  <a:lnTo>
                    <a:pt x="340423" y="199605"/>
                  </a:lnTo>
                  <a:lnTo>
                    <a:pt x="335584" y="198374"/>
                  </a:lnTo>
                  <a:lnTo>
                    <a:pt x="330911" y="190804"/>
                  </a:lnTo>
                  <a:lnTo>
                    <a:pt x="330238" y="190804"/>
                  </a:lnTo>
                  <a:lnTo>
                    <a:pt x="340474" y="200291"/>
                  </a:lnTo>
                  <a:lnTo>
                    <a:pt x="343496" y="199605"/>
                  </a:lnTo>
                  <a:lnTo>
                    <a:pt x="344500" y="199377"/>
                  </a:lnTo>
                  <a:lnTo>
                    <a:pt x="345249" y="198970"/>
                  </a:lnTo>
                  <a:lnTo>
                    <a:pt x="347891" y="197370"/>
                  </a:lnTo>
                  <a:lnTo>
                    <a:pt x="347967" y="201917"/>
                  </a:lnTo>
                  <a:lnTo>
                    <a:pt x="347865" y="201714"/>
                  </a:lnTo>
                  <a:lnTo>
                    <a:pt x="347687" y="201714"/>
                  </a:lnTo>
                  <a:lnTo>
                    <a:pt x="343890" y="203314"/>
                  </a:lnTo>
                  <a:lnTo>
                    <a:pt x="338988" y="203911"/>
                  </a:lnTo>
                  <a:lnTo>
                    <a:pt x="330644" y="201714"/>
                  </a:lnTo>
                  <a:lnTo>
                    <a:pt x="327215" y="198970"/>
                  </a:lnTo>
                  <a:lnTo>
                    <a:pt x="325056" y="189280"/>
                  </a:lnTo>
                  <a:lnTo>
                    <a:pt x="325475" y="184391"/>
                  </a:lnTo>
                  <a:lnTo>
                    <a:pt x="329577" y="177152"/>
                  </a:lnTo>
                  <a:lnTo>
                    <a:pt x="333235" y="174739"/>
                  </a:lnTo>
                  <a:lnTo>
                    <a:pt x="338772" y="175006"/>
                  </a:lnTo>
                  <a:lnTo>
                    <a:pt x="350012" y="186143"/>
                  </a:lnTo>
                  <a:lnTo>
                    <a:pt x="350012" y="189280"/>
                  </a:lnTo>
                  <a:lnTo>
                    <a:pt x="350024" y="190004"/>
                  </a:lnTo>
                  <a:lnTo>
                    <a:pt x="349300" y="189280"/>
                  </a:lnTo>
                  <a:lnTo>
                    <a:pt x="330962" y="189280"/>
                  </a:lnTo>
                  <a:lnTo>
                    <a:pt x="330530" y="189280"/>
                  </a:lnTo>
                  <a:lnTo>
                    <a:pt x="330936" y="190766"/>
                  </a:lnTo>
                  <a:lnTo>
                    <a:pt x="350024" y="190804"/>
                  </a:lnTo>
                  <a:lnTo>
                    <a:pt x="350672" y="190804"/>
                  </a:lnTo>
                  <a:lnTo>
                    <a:pt x="350824" y="190804"/>
                  </a:lnTo>
                  <a:close/>
                </a:path>
                <a:path w="467994" h="263525">
                  <a:moveTo>
                    <a:pt x="353072" y="238290"/>
                  </a:moveTo>
                  <a:lnTo>
                    <a:pt x="352653" y="238290"/>
                  </a:lnTo>
                  <a:lnTo>
                    <a:pt x="352056" y="238036"/>
                  </a:lnTo>
                  <a:lnTo>
                    <a:pt x="350799" y="237617"/>
                  </a:lnTo>
                  <a:lnTo>
                    <a:pt x="348107" y="237159"/>
                  </a:lnTo>
                  <a:lnTo>
                    <a:pt x="346646" y="237159"/>
                  </a:lnTo>
                  <a:lnTo>
                    <a:pt x="345401" y="237617"/>
                  </a:lnTo>
                  <a:lnTo>
                    <a:pt x="346837" y="237617"/>
                  </a:lnTo>
                  <a:lnTo>
                    <a:pt x="350939" y="238290"/>
                  </a:lnTo>
                  <a:lnTo>
                    <a:pt x="350735" y="238290"/>
                  </a:lnTo>
                  <a:lnTo>
                    <a:pt x="352259" y="238836"/>
                  </a:lnTo>
                  <a:lnTo>
                    <a:pt x="352958" y="239141"/>
                  </a:lnTo>
                  <a:lnTo>
                    <a:pt x="352996" y="238836"/>
                  </a:lnTo>
                  <a:lnTo>
                    <a:pt x="353021" y="238671"/>
                  </a:lnTo>
                  <a:lnTo>
                    <a:pt x="353072" y="238290"/>
                  </a:lnTo>
                  <a:close/>
                </a:path>
                <a:path w="467994" h="263525">
                  <a:moveTo>
                    <a:pt x="353974" y="234276"/>
                  </a:moveTo>
                  <a:lnTo>
                    <a:pt x="351993" y="233540"/>
                  </a:lnTo>
                  <a:lnTo>
                    <a:pt x="351447" y="233337"/>
                  </a:lnTo>
                  <a:lnTo>
                    <a:pt x="348742" y="232879"/>
                  </a:lnTo>
                  <a:lnTo>
                    <a:pt x="343268" y="233337"/>
                  </a:lnTo>
                  <a:lnTo>
                    <a:pt x="343509" y="233337"/>
                  </a:lnTo>
                  <a:lnTo>
                    <a:pt x="340880" y="234276"/>
                  </a:lnTo>
                  <a:lnTo>
                    <a:pt x="341020" y="234276"/>
                  </a:lnTo>
                  <a:lnTo>
                    <a:pt x="339369" y="236105"/>
                  </a:lnTo>
                  <a:lnTo>
                    <a:pt x="338010" y="237617"/>
                  </a:lnTo>
                  <a:lnTo>
                    <a:pt x="337578" y="238836"/>
                  </a:lnTo>
                  <a:lnTo>
                    <a:pt x="337616" y="244589"/>
                  </a:lnTo>
                  <a:lnTo>
                    <a:pt x="338099" y="245821"/>
                  </a:lnTo>
                  <a:lnTo>
                    <a:pt x="339890" y="247154"/>
                  </a:lnTo>
                  <a:lnTo>
                    <a:pt x="341325" y="248170"/>
                  </a:lnTo>
                  <a:lnTo>
                    <a:pt x="342366" y="248742"/>
                  </a:lnTo>
                  <a:lnTo>
                    <a:pt x="346125" y="250672"/>
                  </a:lnTo>
                  <a:lnTo>
                    <a:pt x="347294" y="251434"/>
                  </a:lnTo>
                  <a:lnTo>
                    <a:pt x="347649" y="250901"/>
                  </a:lnTo>
                  <a:lnTo>
                    <a:pt x="346417" y="250088"/>
                  </a:lnTo>
                  <a:lnTo>
                    <a:pt x="345147" y="249453"/>
                  </a:lnTo>
                  <a:lnTo>
                    <a:pt x="342671" y="248170"/>
                  </a:lnTo>
                  <a:lnTo>
                    <a:pt x="338226" y="244297"/>
                  </a:lnTo>
                  <a:lnTo>
                    <a:pt x="338112" y="244017"/>
                  </a:lnTo>
                  <a:lnTo>
                    <a:pt x="338023" y="243801"/>
                  </a:lnTo>
                  <a:lnTo>
                    <a:pt x="337959" y="239712"/>
                  </a:lnTo>
                  <a:lnTo>
                    <a:pt x="338493" y="238290"/>
                  </a:lnTo>
                  <a:lnTo>
                    <a:pt x="338582" y="238036"/>
                  </a:lnTo>
                  <a:lnTo>
                    <a:pt x="338899" y="237617"/>
                  </a:lnTo>
                  <a:lnTo>
                    <a:pt x="339852" y="236537"/>
                  </a:lnTo>
                  <a:lnTo>
                    <a:pt x="341401" y="234823"/>
                  </a:lnTo>
                  <a:lnTo>
                    <a:pt x="343662" y="233984"/>
                  </a:lnTo>
                  <a:lnTo>
                    <a:pt x="343433" y="233984"/>
                  </a:lnTo>
                  <a:lnTo>
                    <a:pt x="348691" y="233540"/>
                  </a:lnTo>
                  <a:lnTo>
                    <a:pt x="351294" y="233984"/>
                  </a:lnTo>
                  <a:lnTo>
                    <a:pt x="353390" y="234772"/>
                  </a:lnTo>
                  <a:lnTo>
                    <a:pt x="353517" y="234454"/>
                  </a:lnTo>
                  <a:lnTo>
                    <a:pt x="353415" y="234784"/>
                  </a:lnTo>
                  <a:lnTo>
                    <a:pt x="353542" y="234823"/>
                  </a:lnTo>
                  <a:lnTo>
                    <a:pt x="353402" y="234823"/>
                  </a:lnTo>
                  <a:lnTo>
                    <a:pt x="353275" y="236105"/>
                  </a:lnTo>
                  <a:lnTo>
                    <a:pt x="353263" y="236321"/>
                  </a:lnTo>
                  <a:lnTo>
                    <a:pt x="353136" y="237617"/>
                  </a:lnTo>
                  <a:lnTo>
                    <a:pt x="353072" y="238290"/>
                  </a:lnTo>
                  <a:lnTo>
                    <a:pt x="353034" y="238658"/>
                  </a:lnTo>
                  <a:lnTo>
                    <a:pt x="353021" y="238836"/>
                  </a:lnTo>
                  <a:lnTo>
                    <a:pt x="353123" y="238582"/>
                  </a:lnTo>
                  <a:lnTo>
                    <a:pt x="353250" y="238290"/>
                  </a:lnTo>
                  <a:lnTo>
                    <a:pt x="353212" y="238506"/>
                  </a:lnTo>
                  <a:lnTo>
                    <a:pt x="353060" y="238836"/>
                  </a:lnTo>
                  <a:lnTo>
                    <a:pt x="352958" y="239141"/>
                  </a:lnTo>
                  <a:lnTo>
                    <a:pt x="353606" y="239141"/>
                  </a:lnTo>
                  <a:lnTo>
                    <a:pt x="353656" y="238836"/>
                  </a:lnTo>
                  <a:lnTo>
                    <a:pt x="353720" y="238290"/>
                  </a:lnTo>
                  <a:lnTo>
                    <a:pt x="353834" y="237159"/>
                  </a:lnTo>
                  <a:lnTo>
                    <a:pt x="353885" y="234276"/>
                  </a:lnTo>
                  <a:close/>
                </a:path>
                <a:path w="467994" h="263525">
                  <a:moveTo>
                    <a:pt x="355587" y="255765"/>
                  </a:moveTo>
                  <a:lnTo>
                    <a:pt x="355384" y="253504"/>
                  </a:lnTo>
                  <a:lnTo>
                    <a:pt x="355269" y="251853"/>
                  </a:lnTo>
                  <a:lnTo>
                    <a:pt x="355193" y="250672"/>
                  </a:lnTo>
                  <a:lnTo>
                    <a:pt x="353847" y="248170"/>
                  </a:lnTo>
                  <a:lnTo>
                    <a:pt x="352539" y="247497"/>
                  </a:lnTo>
                  <a:lnTo>
                    <a:pt x="351307" y="246888"/>
                  </a:lnTo>
                  <a:lnTo>
                    <a:pt x="351180" y="246888"/>
                  </a:lnTo>
                  <a:lnTo>
                    <a:pt x="350774" y="246621"/>
                  </a:lnTo>
                  <a:lnTo>
                    <a:pt x="347484" y="244970"/>
                  </a:lnTo>
                  <a:lnTo>
                    <a:pt x="345643" y="244017"/>
                  </a:lnTo>
                  <a:lnTo>
                    <a:pt x="344233" y="243281"/>
                  </a:lnTo>
                  <a:lnTo>
                    <a:pt x="343458" y="242100"/>
                  </a:lnTo>
                  <a:lnTo>
                    <a:pt x="343496" y="239712"/>
                  </a:lnTo>
                  <a:lnTo>
                    <a:pt x="344004" y="238836"/>
                  </a:lnTo>
                  <a:lnTo>
                    <a:pt x="345478" y="238290"/>
                  </a:lnTo>
                  <a:lnTo>
                    <a:pt x="345592" y="238036"/>
                  </a:lnTo>
                  <a:lnTo>
                    <a:pt x="344258" y="238036"/>
                  </a:lnTo>
                  <a:lnTo>
                    <a:pt x="343560" y="238290"/>
                  </a:lnTo>
                  <a:lnTo>
                    <a:pt x="343001" y="239141"/>
                  </a:lnTo>
                  <a:lnTo>
                    <a:pt x="342709" y="239712"/>
                  </a:lnTo>
                  <a:lnTo>
                    <a:pt x="342823" y="242417"/>
                  </a:lnTo>
                  <a:lnTo>
                    <a:pt x="351053" y="247497"/>
                  </a:lnTo>
                  <a:lnTo>
                    <a:pt x="353568" y="248742"/>
                  </a:lnTo>
                  <a:lnTo>
                    <a:pt x="353390" y="248742"/>
                  </a:lnTo>
                  <a:lnTo>
                    <a:pt x="354444" y="250672"/>
                  </a:lnTo>
                  <a:lnTo>
                    <a:pt x="354558" y="250901"/>
                  </a:lnTo>
                  <a:lnTo>
                    <a:pt x="354876" y="255765"/>
                  </a:lnTo>
                  <a:lnTo>
                    <a:pt x="354266" y="257416"/>
                  </a:lnTo>
                  <a:lnTo>
                    <a:pt x="354152" y="257708"/>
                  </a:lnTo>
                  <a:lnTo>
                    <a:pt x="354037" y="258025"/>
                  </a:lnTo>
                  <a:lnTo>
                    <a:pt x="353936" y="258292"/>
                  </a:lnTo>
                  <a:lnTo>
                    <a:pt x="351993" y="259905"/>
                  </a:lnTo>
                  <a:lnTo>
                    <a:pt x="350558" y="261099"/>
                  </a:lnTo>
                  <a:lnTo>
                    <a:pt x="350126" y="261404"/>
                  </a:lnTo>
                  <a:lnTo>
                    <a:pt x="347002" y="262242"/>
                  </a:lnTo>
                  <a:lnTo>
                    <a:pt x="343471" y="262242"/>
                  </a:lnTo>
                  <a:lnTo>
                    <a:pt x="340347" y="261594"/>
                  </a:lnTo>
                  <a:lnTo>
                    <a:pt x="338239" y="260794"/>
                  </a:lnTo>
                  <a:lnTo>
                    <a:pt x="338912" y="260794"/>
                  </a:lnTo>
                  <a:lnTo>
                    <a:pt x="337451" y="260565"/>
                  </a:lnTo>
                  <a:lnTo>
                    <a:pt x="337515" y="260794"/>
                  </a:lnTo>
                  <a:lnTo>
                    <a:pt x="337477" y="261099"/>
                  </a:lnTo>
                  <a:lnTo>
                    <a:pt x="337934" y="261404"/>
                  </a:lnTo>
                  <a:lnTo>
                    <a:pt x="338124" y="261099"/>
                  </a:lnTo>
                  <a:lnTo>
                    <a:pt x="337997" y="261404"/>
                  </a:lnTo>
                  <a:lnTo>
                    <a:pt x="340182" y="262242"/>
                  </a:lnTo>
                  <a:lnTo>
                    <a:pt x="342823" y="262775"/>
                  </a:lnTo>
                  <a:lnTo>
                    <a:pt x="347510" y="262775"/>
                  </a:lnTo>
                  <a:lnTo>
                    <a:pt x="349592" y="262242"/>
                  </a:lnTo>
                  <a:lnTo>
                    <a:pt x="350215" y="262242"/>
                  </a:lnTo>
                  <a:lnTo>
                    <a:pt x="352412" y="260413"/>
                  </a:lnTo>
                  <a:lnTo>
                    <a:pt x="354533" y="258648"/>
                  </a:lnTo>
                  <a:lnTo>
                    <a:pt x="355587" y="255765"/>
                  </a:lnTo>
                  <a:close/>
                </a:path>
                <a:path w="467994" h="263525">
                  <a:moveTo>
                    <a:pt x="378714" y="162115"/>
                  </a:moveTo>
                  <a:lnTo>
                    <a:pt x="378333" y="162115"/>
                  </a:lnTo>
                  <a:lnTo>
                    <a:pt x="378218" y="162242"/>
                  </a:lnTo>
                  <a:lnTo>
                    <a:pt x="377291" y="162242"/>
                  </a:lnTo>
                  <a:lnTo>
                    <a:pt x="378701" y="162496"/>
                  </a:lnTo>
                  <a:lnTo>
                    <a:pt x="378714" y="162115"/>
                  </a:lnTo>
                  <a:close/>
                </a:path>
                <a:path w="467994" h="263525">
                  <a:moveTo>
                    <a:pt x="382016" y="179235"/>
                  </a:moveTo>
                  <a:lnTo>
                    <a:pt x="378345" y="178752"/>
                  </a:lnTo>
                  <a:lnTo>
                    <a:pt x="378345" y="178574"/>
                  </a:lnTo>
                  <a:lnTo>
                    <a:pt x="378472" y="178358"/>
                  </a:lnTo>
                  <a:lnTo>
                    <a:pt x="378815" y="178358"/>
                  </a:lnTo>
                  <a:lnTo>
                    <a:pt x="378841" y="162623"/>
                  </a:lnTo>
                  <a:lnTo>
                    <a:pt x="378701" y="162623"/>
                  </a:lnTo>
                  <a:lnTo>
                    <a:pt x="378180" y="162623"/>
                  </a:lnTo>
                  <a:lnTo>
                    <a:pt x="378244" y="175615"/>
                  </a:lnTo>
                  <a:lnTo>
                    <a:pt x="378333" y="178511"/>
                  </a:lnTo>
                  <a:lnTo>
                    <a:pt x="378256" y="178358"/>
                  </a:lnTo>
                  <a:lnTo>
                    <a:pt x="378079" y="178041"/>
                  </a:lnTo>
                  <a:lnTo>
                    <a:pt x="378079" y="178498"/>
                  </a:lnTo>
                  <a:lnTo>
                    <a:pt x="377952" y="178358"/>
                  </a:lnTo>
                  <a:lnTo>
                    <a:pt x="378079" y="178498"/>
                  </a:lnTo>
                  <a:lnTo>
                    <a:pt x="378079" y="178041"/>
                  </a:lnTo>
                  <a:lnTo>
                    <a:pt x="375983" y="174955"/>
                  </a:lnTo>
                  <a:lnTo>
                    <a:pt x="374459" y="174625"/>
                  </a:lnTo>
                  <a:lnTo>
                    <a:pt x="371373" y="173951"/>
                  </a:lnTo>
                  <a:lnTo>
                    <a:pt x="362089" y="175298"/>
                  </a:lnTo>
                  <a:lnTo>
                    <a:pt x="358749" y="179235"/>
                  </a:lnTo>
                  <a:lnTo>
                    <a:pt x="358952" y="179235"/>
                  </a:lnTo>
                  <a:lnTo>
                    <a:pt x="356463" y="187515"/>
                  </a:lnTo>
                  <a:lnTo>
                    <a:pt x="356844" y="192544"/>
                  </a:lnTo>
                  <a:lnTo>
                    <a:pt x="358305" y="196176"/>
                  </a:lnTo>
                  <a:lnTo>
                    <a:pt x="358406" y="196418"/>
                  </a:lnTo>
                  <a:lnTo>
                    <a:pt x="360222" y="200875"/>
                  </a:lnTo>
                  <a:lnTo>
                    <a:pt x="362483" y="202514"/>
                  </a:lnTo>
                  <a:lnTo>
                    <a:pt x="363664" y="202514"/>
                  </a:lnTo>
                  <a:lnTo>
                    <a:pt x="360743" y="200418"/>
                  </a:lnTo>
                  <a:lnTo>
                    <a:pt x="359105" y="196418"/>
                  </a:lnTo>
                  <a:lnTo>
                    <a:pt x="359016" y="196176"/>
                  </a:lnTo>
                  <a:lnTo>
                    <a:pt x="357543" y="192544"/>
                  </a:lnTo>
                  <a:lnTo>
                    <a:pt x="357124" y="187515"/>
                  </a:lnTo>
                  <a:lnTo>
                    <a:pt x="359638" y="179235"/>
                  </a:lnTo>
                  <a:lnTo>
                    <a:pt x="362496" y="175907"/>
                  </a:lnTo>
                  <a:lnTo>
                    <a:pt x="366636" y="175298"/>
                  </a:lnTo>
                  <a:lnTo>
                    <a:pt x="367411" y="175196"/>
                  </a:lnTo>
                  <a:lnTo>
                    <a:pt x="371322" y="174625"/>
                  </a:lnTo>
                  <a:lnTo>
                    <a:pt x="375640" y="175615"/>
                  </a:lnTo>
                  <a:lnTo>
                    <a:pt x="377444" y="178358"/>
                  </a:lnTo>
                  <a:lnTo>
                    <a:pt x="378104" y="178701"/>
                  </a:lnTo>
                  <a:lnTo>
                    <a:pt x="377685" y="178663"/>
                  </a:lnTo>
                  <a:lnTo>
                    <a:pt x="377913" y="178981"/>
                  </a:lnTo>
                  <a:lnTo>
                    <a:pt x="377545" y="179235"/>
                  </a:lnTo>
                  <a:lnTo>
                    <a:pt x="377685" y="179235"/>
                  </a:lnTo>
                  <a:lnTo>
                    <a:pt x="378015" y="179235"/>
                  </a:lnTo>
                  <a:lnTo>
                    <a:pt x="378129" y="179006"/>
                  </a:lnTo>
                  <a:lnTo>
                    <a:pt x="378167" y="179235"/>
                  </a:lnTo>
                  <a:lnTo>
                    <a:pt x="378371" y="179235"/>
                  </a:lnTo>
                  <a:lnTo>
                    <a:pt x="378320" y="178866"/>
                  </a:lnTo>
                  <a:lnTo>
                    <a:pt x="378371" y="179235"/>
                  </a:lnTo>
                  <a:lnTo>
                    <a:pt x="378510" y="179235"/>
                  </a:lnTo>
                  <a:lnTo>
                    <a:pt x="378828" y="179235"/>
                  </a:lnTo>
                  <a:lnTo>
                    <a:pt x="378460" y="178866"/>
                  </a:lnTo>
                  <a:lnTo>
                    <a:pt x="379196" y="179235"/>
                  </a:lnTo>
                  <a:lnTo>
                    <a:pt x="382016" y="179235"/>
                  </a:lnTo>
                  <a:close/>
                </a:path>
                <a:path w="467994" h="263525">
                  <a:moveTo>
                    <a:pt x="383336" y="202514"/>
                  </a:moveTo>
                  <a:lnTo>
                    <a:pt x="379056" y="202514"/>
                  </a:lnTo>
                  <a:lnTo>
                    <a:pt x="379056" y="199682"/>
                  </a:lnTo>
                  <a:lnTo>
                    <a:pt x="378968" y="202514"/>
                  </a:lnTo>
                  <a:lnTo>
                    <a:pt x="378942" y="202653"/>
                  </a:lnTo>
                  <a:lnTo>
                    <a:pt x="378802" y="202514"/>
                  </a:lnTo>
                  <a:lnTo>
                    <a:pt x="378942" y="202514"/>
                  </a:lnTo>
                  <a:lnTo>
                    <a:pt x="378968" y="199682"/>
                  </a:lnTo>
                  <a:lnTo>
                    <a:pt x="378764" y="199682"/>
                  </a:lnTo>
                  <a:lnTo>
                    <a:pt x="378256" y="199250"/>
                  </a:lnTo>
                  <a:lnTo>
                    <a:pt x="375323" y="202514"/>
                  </a:lnTo>
                  <a:lnTo>
                    <a:pt x="371360" y="203860"/>
                  </a:lnTo>
                  <a:lnTo>
                    <a:pt x="366179" y="203111"/>
                  </a:lnTo>
                  <a:lnTo>
                    <a:pt x="362585" y="202590"/>
                  </a:lnTo>
                  <a:lnTo>
                    <a:pt x="363308" y="203111"/>
                  </a:lnTo>
                  <a:lnTo>
                    <a:pt x="363753" y="203428"/>
                  </a:lnTo>
                  <a:lnTo>
                    <a:pt x="371500" y="204533"/>
                  </a:lnTo>
                  <a:lnTo>
                    <a:pt x="373468" y="203860"/>
                  </a:lnTo>
                  <a:lnTo>
                    <a:pt x="375666" y="203111"/>
                  </a:lnTo>
                  <a:lnTo>
                    <a:pt x="378396" y="200088"/>
                  </a:lnTo>
                  <a:lnTo>
                    <a:pt x="378472" y="203111"/>
                  </a:lnTo>
                  <a:lnTo>
                    <a:pt x="378777" y="203428"/>
                  </a:lnTo>
                  <a:lnTo>
                    <a:pt x="378853" y="203111"/>
                  </a:lnTo>
                  <a:lnTo>
                    <a:pt x="378942" y="203428"/>
                  </a:lnTo>
                  <a:lnTo>
                    <a:pt x="383336" y="203428"/>
                  </a:lnTo>
                  <a:lnTo>
                    <a:pt x="383336" y="203111"/>
                  </a:lnTo>
                  <a:lnTo>
                    <a:pt x="383336" y="202819"/>
                  </a:lnTo>
                  <a:lnTo>
                    <a:pt x="383336" y="202514"/>
                  </a:lnTo>
                  <a:close/>
                </a:path>
                <a:path w="467994" h="263525">
                  <a:moveTo>
                    <a:pt x="383997" y="203111"/>
                  </a:moveTo>
                  <a:lnTo>
                    <a:pt x="383959" y="162242"/>
                  </a:lnTo>
                  <a:lnTo>
                    <a:pt x="383832" y="162115"/>
                  </a:lnTo>
                  <a:lnTo>
                    <a:pt x="383438" y="162115"/>
                  </a:lnTo>
                  <a:lnTo>
                    <a:pt x="378726" y="162115"/>
                  </a:lnTo>
                  <a:lnTo>
                    <a:pt x="378726" y="162496"/>
                  </a:lnTo>
                  <a:lnTo>
                    <a:pt x="379501" y="162623"/>
                  </a:lnTo>
                  <a:lnTo>
                    <a:pt x="383425" y="162623"/>
                  </a:lnTo>
                  <a:lnTo>
                    <a:pt x="383336" y="202514"/>
                  </a:lnTo>
                  <a:lnTo>
                    <a:pt x="383476" y="202514"/>
                  </a:lnTo>
                  <a:lnTo>
                    <a:pt x="383463" y="202730"/>
                  </a:lnTo>
                  <a:lnTo>
                    <a:pt x="383438" y="203111"/>
                  </a:lnTo>
                  <a:lnTo>
                    <a:pt x="383425" y="203428"/>
                  </a:lnTo>
                  <a:lnTo>
                    <a:pt x="383628" y="203428"/>
                  </a:lnTo>
                  <a:lnTo>
                    <a:pt x="383946" y="203111"/>
                  </a:lnTo>
                  <a:close/>
                </a:path>
                <a:path w="467994" h="263525">
                  <a:moveTo>
                    <a:pt x="386765" y="245821"/>
                  </a:moveTo>
                  <a:lnTo>
                    <a:pt x="386346" y="242506"/>
                  </a:lnTo>
                  <a:lnTo>
                    <a:pt x="386321" y="242354"/>
                  </a:lnTo>
                  <a:lnTo>
                    <a:pt x="386118" y="241922"/>
                  </a:lnTo>
                  <a:lnTo>
                    <a:pt x="386118" y="245821"/>
                  </a:lnTo>
                  <a:lnTo>
                    <a:pt x="386105" y="249034"/>
                  </a:lnTo>
                  <a:lnTo>
                    <a:pt x="366941" y="249034"/>
                  </a:lnTo>
                  <a:lnTo>
                    <a:pt x="366407" y="249034"/>
                  </a:lnTo>
                  <a:lnTo>
                    <a:pt x="366483" y="254876"/>
                  </a:lnTo>
                  <a:lnTo>
                    <a:pt x="370205" y="258140"/>
                  </a:lnTo>
                  <a:lnTo>
                    <a:pt x="368020" y="258216"/>
                  </a:lnTo>
                  <a:lnTo>
                    <a:pt x="370306" y="258216"/>
                  </a:lnTo>
                  <a:lnTo>
                    <a:pt x="370941" y="258762"/>
                  </a:lnTo>
                  <a:lnTo>
                    <a:pt x="376466" y="258546"/>
                  </a:lnTo>
                  <a:lnTo>
                    <a:pt x="378599" y="258546"/>
                  </a:lnTo>
                  <a:lnTo>
                    <a:pt x="381292" y="257606"/>
                  </a:lnTo>
                  <a:lnTo>
                    <a:pt x="381990" y="257225"/>
                  </a:lnTo>
                  <a:lnTo>
                    <a:pt x="383984" y="255993"/>
                  </a:lnTo>
                  <a:lnTo>
                    <a:pt x="383984" y="260350"/>
                  </a:lnTo>
                  <a:lnTo>
                    <a:pt x="379717" y="262153"/>
                  </a:lnTo>
                  <a:lnTo>
                    <a:pt x="374738" y="262699"/>
                  </a:lnTo>
                  <a:lnTo>
                    <a:pt x="368858" y="260946"/>
                  </a:lnTo>
                  <a:lnTo>
                    <a:pt x="382562" y="260946"/>
                  </a:lnTo>
                  <a:lnTo>
                    <a:pt x="382854" y="260819"/>
                  </a:lnTo>
                  <a:lnTo>
                    <a:pt x="368439" y="260819"/>
                  </a:lnTo>
                  <a:lnTo>
                    <a:pt x="366864" y="260350"/>
                  </a:lnTo>
                  <a:lnTo>
                    <a:pt x="366585" y="260350"/>
                  </a:lnTo>
                  <a:lnTo>
                    <a:pt x="363067" y="257225"/>
                  </a:lnTo>
                  <a:lnTo>
                    <a:pt x="360870" y="246557"/>
                  </a:lnTo>
                  <a:lnTo>
                    <a:pt x="361873" y="241452"/>
                  </a:lnTo>
                  <a:lnTo>
                    <a:pt x="367334" y="234607"/>
                  </a:lnTo>
                  <a:lnTo>
                    <a:pt x="371817" y="232803"/>
                  </a:lnTo>
                  <a:lnTo>
                    <a:pt x="377774" y="234149"/>
                  </a:lnTo>
                  <a:lnTo>
                    <a:pt x="386118" y="245821"/>
                  </a:lnTo>
                  <a:lnTo>
                    <a:pt x="386118" y="241922"/>
                  </a:lnTo>
                  <a:lnTo>
                    <a:pt x="383641" y="236626"/>
                  </a:lnTo>
                  <a:lnTo>
                    <a:pt x="381393" y="234302"/>
                  </a:lnTo>
                  <a:lnTo>
                    <a:pt x="377913" y="233514"/>
                  </a:lnTo>
                  <a:lnTo>
                    <a:pt x="374777" y="232803"/>
                  </a:lnTo>
                  <a:lnTo>
                    <a:pt x="371741" y="232117"/>
                  </a:lnTo>
                  <a:lnTo>
                    <a:pt x="367004" y="233984"/>
                  </a:lnTo>
                  <a:lnTo>
                    <a:pt x="361213" y="241223"/>
                  </a:lnTo>
                  <a:lnTo>
                    <a:pt x="360210" y="246557"/>
                  </a:lnTo>
                  <a:lnTo>
                    <a:pt x="362356" y="256959"/>
                  </a:lnTo>
                  <a:lnTo>
                    <a:pt x="362407" y="257225"/>
                  </a:lnTo>
                  <a:lnTo>
                    <a:pt x="362483" y="257606"/>
                  </a:lnTo>
                  <a:lnTo>
                    <a:pt x="365874" y="260642"/>
                  </a:lnTo>
                  <a:lnTo>
                    <a:pt x="366153" y="260819"/>
                  </a:lnTo>
                  <a:lnTo>
                    <a:pt x="374726" y="263372"/>
                  </a:lnTo>
                  <a:lnTo>
                    <a:pt x="379857" y="262801"/>
                  </a:lnTo>
                  <a:lnTo>
                    <a:pt x="384238" y="260946"/>
                  </a:lnTo>
                  <a:lnTo>
                    <a:pt x="384187" y="260819"/>
                  </a:lnTo>
                  <a:lnTo>
                    <a:pt x="384111" y="260642"/>
                  </a:lnTo>
                  <a:lnTo>
                    <a:pt x="384187" y="260819"/>
                  </a:lnTo>
                  <a:lnTo>
                    <a:pt x="384238" y="260946"/>
                  </a:lnTo>
                  <a:lnTo>
                    <a:pt x="384454" y="260819"/>
                  </a:lnTo>
                  <a:lnTo>
                    <a:pt x="384568" y="255422"/>
                  </a:lnTo>
                  <a:lnTo>
                    <a:pt x="383933" y="255422"/>
                  </a:lnTo>
                  <a:lnTo>
                    <a:pt x="384200" y="255866"/>
                  </a:lnTo>
                  <a:lnTo>
                    <a:pt x="383921" y="255422"/>
                  </a:lnTo>
                  <a:lnTo>
                    <a:pt x="383679" y="255422"/>
                  </a:lnTo>
                  <a:lnTo>
                    <a:pt x="381190" y="256959"/>
                  </a:lnTo>
                  <a:lnTo>
                    <a:pt x="378472" y="257886"/>
                  </a:lnTo>
                  <a:lnTo>
                    <a:pt x="376440" y="257886"/>
                  </a:lnTo>
                  <a:lnTo>
                    <a:pt x="371259" y="258089"/>
                  </a:lnTo>
                  <a:lnTo>
                    <a:pt x="367131" y="254482"/>
                  </a:lnTo>
                  <a:lnTo>
                    <a:pt x="367030" y="249364"/>
                  </a:lnTo>
                  <a:lnTo>
                    <a:pt x="386105" y="249364"/>
                  </a:lnTo>
                  <a:lnTo>
                    <a:pt x="386321" y="249364"/>
                  </a:lnTo>
                  <a:lnTo>
                    <a:pt x="386689" y="249034"/>
                  </a:lnTo>
                  <a:lnTo>
                    <a:pt x="386765" y="245821"/>
                  </a:lnTo>
                  <a:close/>
                </a:path>
                <a:path w="467994" h="263525">
                  <a:moveTo>
                    <a:pt x="415455" y="162001"/>
                  </a:moveTo>
                  <a:lnTo>
                    <a:pt x="410819" y="162001"/>
                  </a:lnTo>
                  <a:lnTo>
                    <a:pt x="410933" y="162623"/>
                  </a:lnTo>
                  <a:lnTo>
                    <a:pt x="415455" y="162623"/>
                  </a:lnTo>
                  <a:lnTo>
                    <a:pt x="415455" y="162001"/>
                  </a:lnTo>
                  <a:close/>
                </a:path>
                <a:path w="467994" h="263525">
                  <a:moveTo>
                    <a:pt x="418058" y="203365"/>
                  </a:moveTo>
                  <a:lnTo>
                    <a:pt x="412699" y="202438"/>
                  </a:lnTo>
                  <a:lnTo>
                    <a:pt x="410768" y="202438"/>
                  </a:lnTo>
                  <a:lnTo>
                    <a:pt x="410819" y="162001"/>
                  </a:lnTo>
                  <a:lnTo>
                    <a:pt x="410540" y="162001"/>
                  </a:lnTo>
                  <a:lnTo>
                    <a:pt x="410298" y="162242"/>
                  </a:lnTo>
                  <a:lnTo>
                    <a:pt x="410273" y="203365"/>
                  </a:lnTo>
                  <a:lnTo>
                    <a:pt x="410768" y="203365"/>
                  </a:lnTo>
                  <a:lnTo>
                    <a:pt x="418058" y="203365"/>
                  </a:lnTo>
                  <a:close/>
                </a:path>
                <a:path w="467994" h="263525">
                  <a:moveTo>
                    <a:pt x="438175" y="186855"/>
                  </a:moveTo>
                  <a:lnTo>
                    <a:pt x="436600" y="180098"/>
                  </a:lnTo>
                  <a:lnTo>
                    <a:pt x="436524" y="179768"/>
                  </a:lnTo>
                  <a:lnTo>
                    <a:pt x="431800" y="176453"/>
                  </a:lnTo>
                  <a:lnTo>
                    <a:pt x="429475" y="174815"/>
                  </a:lnTo>
                  <a:lnTo>
                    <a:pt x="426326" y="174104"/>
                  </a:lnTo>
                  <a:lnTo>
                    <a:pt x="419747" y="174815"/>
                  </a:lnTo>
                  <a:lnTo>
                    <a:pt x="420192" y="174815"/>
                  </a:lnTo>
                  <a:lnTo>
                    <a:pt x="417449" y="176123"/>
                  </a:lnTo>
                  <a:lnTo>
                    <a:pt x="416013" y="178244"/>
                  </a:lnTo>
                  <a:lnTo>
                    <a:pt x="416280" y="178244"/>
                  </a:lnTo>
                  <a:lnTo>
                    <a:pt x="415899" y="178638"/>
                  </a:lnTo>
                  <a:lnTo>
                    <a:pt x="415759" y="178752"/>
                  </a:lnTo>
                  <a:lnTo>
                    <a:pt x="415810" y="178422"/>
                  </a:lnTo>
                  <a:lnTo>
                    <a:pt x="415798" y="178244"/>
                  </a:lnTo>
                  <a:lnTo>
                    <a:pt x="416013" y="178244"/>
                  </a:lnTo>
                  <a:lnTo>
                    <a:pt x="415975" y="162242"/>
                  </a:lnTo>
                  <a:lnTo>
                    <a:pt x="415734" y="162001"/>
                  </a:lnTo>
                  <a:lnTo>
                    <a:pt x="415569" y="162001"/>
                  </a:lnTo>
                  <a:lnTo>
                    <a:pt x="415455" y="178244"/>
                  </a:lnTo>
                  <a:lnTo>
                    <a:pt x="415429" y="178473"/>
                  </a:lnTo>
                  <a:lnTo>
                    <a:pt x="415683" y="178714"/>
                  </a:lnTo>
                  <a:lnTo>
                    <a:pt x="415417" y="178536"/>
                  </a:lnTo>
                  <a:lnTo>
                    <a:pt x="415391" y="178816"/>
                  </a:lnTo>
                  <a:lnTo>
                    <a:pt x="412102" y="179349"/>
                  </a:lnTo>
                  <a:lnTo>
                    <a:pt x="414769" y="179349"/>
                  </a:lnTo>
                  <a:lnTo>
                    <a:pt x="415378" y="179031"/>
                  </a:lnTo>
                  <a:lnTo>
                    <a:pt x="415366" y="179197"/>
                  </a:lnTo>
                  <a:lnTo>
                    <a:pt x="415213" y="179349"/>
                  </a:lnTo>
                  <a:lnTo>
                    <a:pt x="415353" y="179349"/>
                  </a:lnTo>
                  <a:lnTo>
                    <a:pt x="415544" y="179349"/>
                  </a:lnTo>
                  <a:lnTo>
                    <a:pt x="415683" y="179349"/>
                  </a:lnTo>
                  <a:lnTo>
                    <a:pt x="415899" y="179349"/>
                  </a:lnTo>
                  <a:lnTo>
                    <a:pt x="416026" y="179349"/>
                  </a:lnTo>
                  <a:lnTo>
                    <a:pt x="416166" y="179184"/>
                  </a:lnTo>
                  <a:lnTo>
                    <a:pt x="416344" y="179349"/>
                  </a:lnTo>
                  <a:lnTo>
                    <a:pt x="416636" y="179349"/>
                  </a:lnTo>
                  <a:lnTo>
                    <a:pt x="416229" y="179095"/>
                  </a:lnTo>
                  <a:lnTo>
                    <a:pt x="416547" y="178625"/>
                  </a:lnTo>
                  <a:lnTo>
                    <a:pt x="415975" y="178714"/>
                  </a:lnTo>
                  <a:lnTo>
                    <a:pt x="416750" y="178308"/>
                  </a:lnTo>
                  <a:lnTo>
                    <a:pt x="416877" y="178244"/>
                  </a:lnTo>
                  <a:lnTo>
                    <a:pt x="417830" y="176720"/>
                  </a:lnTo>
                  <a:lnTo>
                    <a:pt x="420420" y="175450"/>
                  </a:lnTo>
                  <a:lnTo>
                    <a:pt x="419963" y="175450"/>
                  </a:lnTo>
                  <a:lnTo>
                    <a:pt x="425792" y="174815"/>
                  </a:lnTo>
                  <a:lnTo>
                    <a:pt x="426478" y="174815"/>
                  </a:lnTo>
                  <a:lnTo>
                    <a:pt x="429247" y="175450"/>
                  </a:lnTo>
                  <a:lnTo>
                    <a:pt x="431419" y="176987"/>
                  </a:lnTo>
                  <a:lnTo>
                    <a:pt x="435864" y="180098"/>
                  </a:lnTo>
                  <a:lnTo>
                    <a:pt x="427799" y="203504"/>
                  </a:lnTo>
                  <a:lnTo>
                    <a:pt x="424954" y="203365"/>
                  </a:lnTo>
                  <a:lnTo>
                    <a:pt x="424434" y="203365"/>
                  </a:lnTo>
                  <a:lnTo>
                    <a:pt x="421411" y="203365"/>
                  </a:lnTo>
                  <a:lnTo>
                    <a:pt x="418058" y="201866"/>
                  </a:lnTo>
                  <a:lnTo>
                    <a:pt x="416369" y="199669"/>
                  </a:lnTo>
                  <a:lnTo>
                    <a:pt x="415886" y="199466"/>
                  </a:lnTo>
                  <a:lnTo>
                    <a:pt x="415886" y="199669"/>
                  </a:lnTo>
                  <a:lnTo>
                    <a:pt x="415747" y="199555"/>
                  </a:lnTo>
                  <a:lnTo>
                    <a:pt x="415886" y="199669"/>
                  </a:lnTo>
                  <a:lnTo>
                    <a:pt x="415886" y="199466"/>
                  </a:lnTo>
                  <a:lnTo>
                    <a:pt x="416204" y="199466"/>
                  </a:lnTo>
                  <a:lnTo>
                    <a:pt x="416077" y="199288"/>
                  </a:lnTo>
                  <a:lnTo>
                    <a:pt x="415798" y="199339"/>
                  </a:lnTo>
                  <a:lnTo>
                    <a:pt x="415963" y="199161"/>
                  </a:lnTo>
                  <a:lnTo>
                    <a:pt x="415709" y="199351"/>
                  </a:lnTo>
                  <a:lnTo>
                    <a:pt x="415582" y="199339"/>
                  </a:lnTo>
                  <a:lnTo>
                    <a:pt x="415544" y="199161"/>
                  </a:lnTo>
                  <a:lnTo>
                    <a:pt x="415340" y="199161"/>
                  </a:lnTo>
                  <a:lnTo>
                    <a:pt x="415213" y="199161"/>
                  </a:lnTo>
                  <a:lnTo>
                    <a:pt x="413143" y="199161"/>
                  </a:lnTo>
                  <a:lnTo>
                    <a:pt x="415467" y="199390"/>
                  </a:lnTo>
                  <a:lnTo>
                    <a:pt x="413740" y="199669"/>
                  </a:lnTo>
                  <a:lnTo>
                    <a:pt x="415124" y="199669"/>
                  </a:lnTo>
                  <a:lnTo>
                    <a:pt x="415124" y="202438"/>
                  </a:lnTo>
                  <a:lnTo>
                    <a:pt x="415785" y="202438"/>
                  </a:lnTo>
                  <a:lnTo>
                    <a:pt x="415785" y="199974"/>
                  </a:lnTo>
                  <a:lnTo>
                    <a:pt x="417677" y="202438"/>
                  </a:lnTo>
                  <a:lnTo>
                    <a:pt x="420763" y="203809"/>
                  </a:lnTo>
                  <a:lnTo>
                    <a:pt x="424408" y="203987"/>
                  </a:lnTo>
                  <a:lnTo>
                    <a:pt x="427951" y="204165"/>
                  </a:lnTo>
                  <a:lnTo>
                    <a:pt x="429463" y="203504"/>
                  </a:lnTo>
                  <a:lnTo>
                    <a:pt x="429793" y="203365"/>
                  </a:lnTo>
                  <a:lnTo>
                    <a:pt x="430339" y="203365"/>
                  </a:lnTo>
                  <a:lnTo>
                    <a:pt x="434632" y="199161"/>
                  </a:lnTo>
                  <a:lnTo>
                    <a:pt x="434809" y="199161"/>
                  </a:lnTo>
                  <a:lnTo>
                    <a:pt x="436333" y="195986"/>
                  </a:lnTo>
                  <a:lnTo>
                    <a:pt x="438175" y="186855"/>
                  </a:lnTo>
                  <a:close/>
                </a:path>
                <a:path w="467994" h="263525">
                  <a:moveTo>
                    <a:pt x="443839" y="210832"/>
                  </a:moveTo>
                  <a:lnTo>
                    <a:pt x="443496" y="210324"/>
                  </a:lnTo>
                  <a:lnTo>
                    <a:pt x="443242" y="210566"/>
                  </a:lnTo>
                  <a:lnTo>
                    <a:pt x="442582" y="210566"/>
                  </a:lnTo>
                  <a:lnTo>
                    <a:pt x="443750" y="210820"/>
                  </a:lnTo>
                  <a:close/>
                </a:path>
                <a:path w="467994" h="263525">
                  <a:moveTo>
                    <a:pt x="452285" y="203581"/>
                  </a:moveTo>
                  <a:lnTo>
                    <a:pt x="442175" y="175729"/>
                  </a:lnTo>
                  <a:lnTo>
                    <a:pt x="441477" y="175729"/>
                  </a:lnTo>
                  <a:lnTo>
                    <a:pt x="451421" y="203123"/>
                  </a:lnTo>
                  <a:lnTo>
                    <a:pt x="451510" y="204914"/>
                  </a:lnTo>
                  <a:lnTo>
                    <a:pt x="451116" y="206540"/>
                  </a:lnTo>
                  <a:lnTo>
                    <a:pt x="450227" y="208267"/>
                  </a:lnTo>
                  <a:lnTo>
                    <a:pt x="447573" y="210566"/>
                  </a:lnTo>
                  <a:lnTo>
                    <a:pt x="447344" y="210566"/>
                  </a:lnTo>
                  <a:lnTo>
                    <a:pt x="446049" y="210947"/>
                  </a:lnTo>
                  <a:lnTo>
                    <a:pt x="444246" y="210324"/>
                  </a:lnTo>
                  <a:lnTo>
                    <a:pt x="444042" y="210324"/>
                  </a:lnTo>
                  <a:lnTo>
                    <a:pt x="443865" y="210324"/>
                  </a:lnTo>
                  <a:lnTo>
                    <a:pt x="443865" y="210566"/>
                  </a:lnTo>
                  <a:lnTo>
                    <a:pt x="443852" y="210832"/>
                  </a:lnTo>
                  <a:lnTo>
                    <a:pt x="444347" y="210947"/>
                  </a:lnTo>
                  <a:lnTo>
                    <a:pt x="444068" y="210947"/>
                  </a:lnTo>
                  <a:lnTo>
                    <a:pt x="446074" y="211645"/>
                  </a:lnTo>
                  <a:lnTo>
                    <a:pt x="447611" y="211201"/>
                  </a:lnTo>
                  <a:lnTo>
                    <a:pt x="447840" y="211201"/>
                  </a:lnTo>
                  <a:lnTo>
                    <a:pt x="450659" y="208762"/>
                  </a:lnTo>
                  <a:lnTo>
                    <a:pt x="450989" y="208267"/>
                  </a:lnTo>
                  <a:lnTo>
                    <a:pt x="451726" y="206781"/>
                  </a:lnTo>
                  <a:lnTo>
                    <a:pt x="452183" y="204914"/>
                  </a:lnTo>
                  <a:lnTo>
                    <a:pt x="452285" y="203581"/>
                  </a:lnTo>
                  <a:close/>
                </a:path>
                <a:path w="467994" h="263525">
                  <a:moveTo>
                    <a:pt x="467829" y="175729"/>
                  </a:moveTo>
                  <a:lnTo>
                    <a:pt x="467144" y="175729"/>
                  </a:lnTo>
                  <a:lnTo>
                    <a:pt x="459308" y="197383"/>
                  </a:lnTo>
                  <a:lnTo>
                    <a:pt x="456247" y="197383"/>
                  </a:lnTo>
                  <a:lnTo>
                    <a:pt x="455345" y="197637"/>
                  </a:lnTo>
                  <a:lnTo>
                    <a:pt x="454761" y="197802"/>
                  </a:lnTo>
                  <a:lnTo>
                    <a:pt x="455358" y="197612"/>
                  </a:lnTo>
                  <a:lnTo>
                    <a:pt x="455434" y="197383"/>
                  </a:lnTo>
                  <a:lnTo>
                    <a:pt x="454926" y="197637"/>
                  </a:lnTo>
                  <a:lnTo>
                    <a:pt x="455180" y="197383"/>
                  </a:lnTo>
                  <a:lnTo>
                    <a:pt x="455434" y="197383"/>
                  </a:lnTo>
                  <a:lnTo>
                    <a:pt x="462635" y="175729"/>
                  </a:lnTo>
                  <a:lnTo>
                    <a:pt x="461937" y="175729"/>
                  </a:lnTo>
                  <a:lnTo>
                    <a:pt x="456996" y="190588"/>
                  </a:lnTo>
                  <a:lnTo>
                    <a:pt x="454837" y="197383"/>
                  </a:lnTo>
                  <a:lnTo>
                    <a:pt x="454787" y="197612"/>
                  </a:lnTo>
                  <a:lnTo>
                    <a:pt x="454558" y="197383"/>
                  </a:lnTo>
                  <a:lnTo>
                    <a:pt x="454837" y="197383"/>
                  </a:lnTo>
                  <a:lnTo>
                    <a:pt x="447802" y="175729"/>
                  </a:lnTo>
                  <a:lnTo>
                    <a:pt x="447103" y="175729"/>
                  </a:lnTo>
                  <a:lnTo>
                    <a:pt x="451942" y="190588"/>
                  </a:lnTo>
                  <a:lnTo>
                    <a:pt x="454266" y="197383"/>
                  </a:lnTo>
                  <a:lnTo>
                    <a:pt x="454621" y="197751"/>
                  </a:lnTo>
                  <a:lnTo>
                    <a:pt x="454190" y="197548"/>
                  </a:lnTo>
                  <a:lnTo>
                    <a:pt x="454317" y="197916"/>
                  </a:lnTo>
                  <a:lnTo>
                    <a:pt x="453047" y="198285"/>
                  </a:lnTo>
                  <a:lnTo>
                    <a:pt x="458978" y="198285"/>
                  </a:lnTo>
                  <a:lnTo>
                    <a:pt x="455371" y="208267"/>
                  </a:lnTo>
                  <a:lnTo>
                    <a:pt x="447484" y="215214"/>
                  </a:lnTo>
                  <a:lnTo>
                    <a:pt x="444017" y="214515"/>
                  </a:lnTo>
                  <a:lnTo>
                    <a:pt x="443560" y="214515"/>
                  </a:lnTo>
                  <a:lnTo>
                    <a:pt x="443826" y="211645"/>
                  </a:lnTo>
                  <a:lnTo>
                    <a:pt x="443877" y="210947"/>
                  </a:lnTo>
                  <a:lnTo>
                    <a:pt x="443230" y="210947"/>
                  </a:lnTo>
                  <a:lnTo>
                    <a:pt x="443204" y="211201"/>
                  </a:lnTo>
                  <a:lnTo>
                    <a:pt x="443077" y="214858"/>
                  </a:lnTo>
                  <a:lnTo>
                    <a:pt x="442785" y="214858"/>
                  </a:lnTo>
                  <a:lnTo>
                    <a:pt x="443433" y="215087"/>
                  </a:lnTo>
                  <a:lnTo>
                    <a:pt x="443852" y="215214"/>
                  </a:lnTo>
                  <a:lnTo>
                    <a:pt x="444144" y="215214"/>
                  </a:lnTo>
                  <a:lnTo>
                    <a:pt x="447509" y="215887"/>
                  </a:lnTo>
                  <a:lnTo>
                    <a:pt x="462483" y="190588"/>
                  </a:lnTo>
                  <a:lnTo>
                    <a:pt x="467829" y="175729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2184504" y="6197802"/>
              <a:ext cx="1270" cy="59055"/>
            </a:xfrm>
            <a:custGeom>
              <a:avLst/>
              <a:gdLst/>
              <a:ahLst/>
              <a:cxnLst/>
              <a:rect l="l" t="t" r="r" b="b"/>
              <a:pathLst>
                <a:path w="1269" h="59054">
                  <a:moveTo>
                    <a:pt x="774" y="0"/>
                  </a:moveTo>
                  <a:lnTo>
                    <a:pt x="114" y="0"/>
                  </a:lnTo>
                  <a:lnTo>
                    <a:pt x="0" y="58877"/>
                  </a:lnTo>
                  <a:lnTo>
                    <a:pt x="791" y="58877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86E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221961" y="6212461"/>
              <a:ext cx="1270" cy="94615"/>
            </a:xfrm>
            <a:custGeom>
              <a:avLst/>
              <a:gdLst/>
              <a:ahLst/>
              <a:cxnLst/>
              <a:rect l="l" t="t" r="r" b="b"/>
              <a:pathLst>
                <a:path w="1269" h="94614">
                  <a:moveTo>
                    <a:pt x="784" y="0"/>
                  </a:moveTo>
                  <a:lnTo>
                    <a:pt x="137" y="0"/>
                  </a:lnTo>
                  <a:lnTo>
                    <a:pt x="16" y="22058"/>
                  </a:lnTo>
                  <a:lnTo>
                    <a:pt x="0" y="94183"/>
                  </a:lnTo>
                  <a:lnTo>
                    <a:pt x="647" y="94183"/>
                  </a:lnTo>
                  <a:lnTo>
                    <a:pt x="665" y="22058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57F1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2280680" y="6225043"/>
              <a:ext cx="3175" cy="135890"/>
            </a:xfrm>
            <a:custGeom>
              <a:avLst/>
              <a:gdLst/>
              <a:ahLst/>
              <a:cxnLst/>
              <a:rect l="l" t="t" r="r" b="b"/>
              <a:pathLst>
                <a:path w="3175" h="135889">
                  <a:moveTo>
                    <a:pt x="1148" y="134912"/>
                  </a:moveTo>
                  <a:lnTo>
                    <a:pt x="445" y="134912"/>
                  </a:lnTo>
                  <a:lnTo>
                    <a:pt x="561" y="135775"/>
                  </a:lnTo>
                  <a:lnTo>
                    <a:pt x="1207" y="135775"/>
                  </a:lnTo>
                  <a:lnTo>
                    <a:pt x="1148" y="134912"/>
                  </a:lnTo>
                  <a:close/>
                </a:path>
                <a:path w="3175" h="135889">
                  <a:moveTo>
                    <a:pt x="1148" y="134912"/>
                  </a:moveTo>
                  <a:lnTo>
                    <a:pt x="1067" y="134645"/>
                  </a:lnTo>
                  <a:lnTo>
                    <a:pt x="1148" y="134912"/>
                  </a:lnTo>
                  <a:lnTo>
                    <a:pt x="1232" y="135191"/>
                  </a:lnTo>
                  <a:lnTo>
                    <a:pt x="1148" y="134912"/>
                  </a:lnTo>
                  <a:close/>
                </a:path>
                <a:path w="3175" h="135889">
                  <a:moveTo>
                    <a:pt x="699" y="1346"/>
                  </a:moveTo>
                  <a:lnTo>
                    <a:pt x="51" y="1346"/>
                  </a:lnTo>
                  <a:lnTo>
                    <a:pt x="178" y="117932"/>
                  </a:lnTo>
                  <a:lnTo>
                    <a:pt x="305" y="125526"/>
                  </a:lnTo>
                  <a:lnTo>
                    <a:pt x="0" y="133972"/>
                  </a:lnTo>
                  <a:lnTo>
                    <a:pt x="661" y="133972"/>
                  </a:lnTo>
                  <a:lnTo>
                    <a:pt x="953" y="125526"/>
                  </a:lnTo>
                  <a:lnTo>
                    <a:pt x="921" y="28191"/>
                  </a:lnTo>
                  <a:lnTo>
                    <a:pt x="699" y="1346"/>
                  </a:lnTo>
                  <a:close/>
                </a:path>
                <a:path w="3175" h="135889">
                  <a:moveTo>
                    <a:pt x="2858" y="0"/>
                  </a:moveTo>
                  <a:lnTo>
                    <a:pt x="383" y="749"/>
                  </a:lnTo>
                  <a:lnTo>
                    <a:pt x="3087" y="749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33F4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330894" y="6273647"/>
              <a:ext cx="48260" cy="86995"/>
            </a:xfrm>
            <a:custGeom>
              <a:avLst/>
              <a:gdLst/>
              <a:ahLst/>
              <a:cxnLst/>
              <a:rect l="l" t="t" r="r" b="b"/>
              <a:pathLst>
                <a:path w="48260" h="86995">
                  <a:moveTo>
                    <a:pt x="6197" y="86283"/>
                  </a:moveTo>
                  <a:lnTo>
                    <a:pt x="6096" y="48869"/>
                  </a:lnTo>
                  <a:lnTo>
                    <a:pt x="6057" y="48653"/>
                  </a:lnTo>
                  <a:lnTo>
                    <a:pt x="5778" y="48653"/>
                  </a:lnTo>
                  <a:lnTo>
                    <a:pt x="5486" y="48653"/>
                  </a:lnTo>
                  <a:lnTo>
                    <a:pt x="609" y="48653"/>
                  </a:lnTo>
                  <a:lnTo>
                    <a:pt x="469" y="48653"/>
                  </a:lnTo>
                  <a:lnTo>
                    <a:pt x="635" y="48869"/>
                  </a:lnTo>
                  <a:lnTo>
                    <a:pt x="0" y="48869"/>
                  </a:lnTo>
                  <a:lnTo>
                    <a:pt x="114" y="86550"/>
                  </a:lnTo>
                  <a:lnTo>
                    <a:pt x="571" y="86283"/>
                  </a:lnTo>
                  <a:lnTo>
                    <a:pt x="647" y="48869"/>
                  </a:lnTo>
                  <a:lnTo>
                    <a:pt x="5435" y="48869"/>
                  </a:lnTo>
                  <a:lnTo>
                    <a:pt x="5435" y="86283"/>
                  </a:lnTo>
                  <a:lnTo>
                    <a:pt x="609" y="86283"/>
                  </a:lnTo>
                  <a:lnTo>
                    <a:pt x="114" y="86779"/>
                  </a:lnTo>
                  <a:lnTo>
                    <a:pt x="609" y="86880"/>
                  </a:lnTo>
                  <a:lnTo>
                    <a:pt x="5486" y="86880"/>
                  </a:lnTo>
                  <a:lnTo>
                    <a:pt x="5791" y="86880"/>
                  </a:lnTo>
                  <a:lnTo>
                    <a:pt x="5511" y="86360"/>
                  </a:lnTo>
                  <a:lnTo>
                    <a:pt x="5905" y="86702"/>
                  </a:lnTo>
                  <a:lnTo>
                    <a:pt x="6197" y="86283"/>
                  </a:lnTo>
                  <a:close/>
                </a:path>
                <a:path w="48260" h="86995">
                  <a:moveTo>
                    <a:pt x="22047" y="58343"/>
                  </a:moveTo>
                  <a:lnTo>
                    <a:pt x="21653" y="58343"/>
                  </a:lnTo>
                  <a:lnTo>
                    <a:pt x="17170" y="58343"/>
                  </a:lnTo>
                  <a:lnTo>
                    <a:pt x="17170" y="59105"/>
                  </a:lnTo>
                  <a:lnTo>
                    <a:pt x="17170" y="58343"/>
                  </a:lnTo>
                  <a:lnTo>
                    <a:pt x="16954" y="58343"/>
                  </a:lnTo>
                  <a:lnTo>
                    <a:pt x="16827" y="58343"/>
                  </a:lnTo>
                  <a:lnTo>
                    <a:pt x="16764" y="58597"/>
                  </a:lnTo>
                  <a:lnTo>
                    <a:pt x="16560" y="58343"/>
                  </a:lnTo>
                  <a:lnTo>
                    <a:pt x="16370" y="58343"/>
                  </a:lnTo>
                  <a:lnTo>
                    <a:pt x="16700" y="58674"/>
                  </a:lnTo>
                  <a:lnTo>
                    <a:pt x="16268" y="59245"/>
                  </a:lnTo>
                  <a:lnTo>
                    <a:pt x="16548" y="59245"/>
                  </a:lnTo>
                  <a:lnTo>
                    <a:pt x="16637" y="86614"/>
                  </a:lnTo>
                  <a:lnTo>
                    <a:pt x="16903" y="86880"/>
                  </a:lnTo>
                  <a:lnTo>
                    <a:pt x="17208" y="86880"/>
                  </a:lnTo>
                  <a:lnTo>
                    <a:pt x="17195" y="59245"/>
                  </a:lnTo>
                  <a:lnTo>
                    <a:pt x="17322" y="59245"/>
                  </a:lnTo>
                  <a:lnTo>
                    <a:pt x="21475" y="59245"/>
                  </a:lnTo>
                  <a:lnTo>
                    <a:pt x="21501" y="62407"/>
                  </a:lnTo>
                  <a:lnTo>
                    <a:pt x="21043" y="62369"/>
                  </a:lnTo>
                  <a:lnTo>
                    <a:pt x="21501" y="62547"/>
                  </a:lnTo>
                  <a:lnTo>
                    <a:pt x="21513" y="63055"/>
                  </a:lnTo>
                  <a:lnTo>
                    <a:pt x="21793" y="62649"/>
                  </a:lnTo>
                  <a:lnTo>
                    <a:pt x="21983" y="62369"/>
                  </a:lnTo>
                  <a:lnTo>
                    <a:pt x="22047" y="58343"/>
                  </a:lnTo>
                  <a:close/>
                </a:path>
                <a:path w="48260" h="86995">
                  <a:moveTo>
                    <a:pt x="22301" y="63055"/>
                  </a:moveTo>
                  <a:lnTo>
                    <a:pt x="22098" y="62903"/>
                  </a:lnTo>
                  <a:lnTo>
                    <a:pt x="21818" y="62674"/>
                  </a:lnTo>
                  <a:lnTo>
                    <a:pt x="21628" y="63055"/>
                  </a:lnTo>
                  <a:lnTo>
                    <a:pt x="21640" y="63347"/>
                  </a:lnTo>
                  <a:lnTo>
                    <a:pt x="22047" y="63347"/>
                  </a:lnTo>
                  <a:lnTo>
                    <a:pt x="22301" y="63055"/>
                  </a:lnTo>
                  <a:close/>
                </a:path>
                <a:path w="48260" h="86995">
                  <a:moveTo>
                    <a:pt x="26238" y="59245"/>
                  </a:moveTo>
                  <a:lnTo>
                    <a:pt x="24879" y="59245"/>
                  </a:lnTo>
                  <a:lnTo>
                    <a:pt x="23507" y="60007"/>
                  </a:lnTo>
                  <a:lnTo>
                    <a:pt x="22415" y="61683"/>
                  </a:lnTo>
                  <a:lnTo>
                    <a:pt x="22148" y="62191"/>
                  </a:lnTo>
                  <a:lnTo>
                    <a:pt x="21983" y="62369"/>
                  </a:lnTo>
                  <a:lnTo>
                    <a:pt x="21831" y="62661"/>
                  </a:lnTo>
                  <a:lnTo>
                    <a:pt x="22110" y="62763"/>
                  </a:lnTo>
                  <a:lnTo>
                    <a:pt x="22415" y="62865"/>
                  </a:lnTo>
                  <a:lnTo>
                    <a:pt x="23926" y="60553"/>
                  </a:lnTo>
                  <a:lnTo>
                    <a:pt x="26238" y="59245"/>
                  </a:lnTo>
                  <a:close/>
                </a:path>
                <a:path w="48260" h="86995">
                  <a:moveTo>
                    <a:pt x="27317" y="63055"/>
                  </a:moveTo>
                  <a:lnTo>
                    <a:pt x="26149" y="63055"/>
                  </a:lnTo>
                  <a:lnTo>
                    <a:pt x="25730" y="63347"/>
                  </a:lnTo>
                  <a:lnTo>
                    <a:pt x="24371" y="64274"/>
                  </a:lnTo>
                  <a:lnTo>
                    <a:pt x="23393" y="65722"/>
                  </a:lnTo>
                  <a:lnTo>
                    <a:pt x="22098" y="68897"/>
                  </a:lnTo>
                  <a:lnTo>
                    <a:pt x="21780" y="70713"/>
                  </a:lnTo>
                  <a:lnTo>
                    <a:pt x="21780" y="86614"/>
                  </a:lnTo>
                  <a:lnTo>
                    <a:pt x="17208" y="86614"/>
                  </a:lnTo>
                  <a:lnTo>
                    <a:pt x="17208" y="86880"/>
                  </a:lnTo>
                  <a:lnTo>
                    <a:pt x="21793" y="86880"/>
                  </a:lnTo>
                  <a:lnTo>
                    <a:pt x="22059" y="86880"/>
                  </a:lnTo>
                  <a:lnTo>
                    <a:pt x="22326" y="86614"/>
                  </a:lnTo>
                  <a:lnTo>
                    <a:pt x="22428" y="70713"/>
                  </a:lnTo>
                  <a:lnTo>
                    <a:pt x="22733" y="69075"/>
                  </a:lnTo>
                  <a:lnTo>
                    <a:pt x="23964" y="66052"/>
                  </a:lnTo>
                  <a:lnTo>
                    <a:pt x="24879" y="64719"/>
                  </a:lnTo>
                  <a:lnTo>
                    <a:pt x="26098" y="63893"/>
                  </a:lnTo>
                  <a:lnTo>
                    <a:pt x="27317" y="63055"/>
                  </a:lnTo>
                  <a:close/>
                </a:path>
                <a:path w="48260" h="86995">
                  <a:moveTo>
                    <a:pt x="36626" y="69850"/>
                  </a:moveTo>
                  <a:lnTo>
                    <a:pt x="35636" y="64719"/>
                  </a:lnTo>
                  <a:lnTo>
                    <a:pt x="35547" y="64274"/>
                  </a:lnTo>
                  <a:lnTo>
                    <a:pt x="34201" y="63055"/>
                  </a:lnTo>
                  <a:lnTo>
                    <a:pt x="34963" y="63055"/>
                  </a:lnTo>
                  <a:lnTo>
                    <a:pt x="32423" y="62369"/>
                  </a:lnTo>
                  <a:lnTo>
                    <a:pt x="29883" y="61683"/>
                  </a:lnTo>
                  <a:lnTo>
                    <a:pt x="26974" y="62191"/>
                  </a:lnTo>
                  <a:lnTo>
                    <a:pt x="27419" y="62191"/>
                  </a:lnTo>
                  <a:lnTo>
                    <a:pt x="26212" y="63017"/>
                  </a:lnTo>
                  <a:lnTo>
                    <a:pt x="29908" y="62369"/>
                  </a:lnTo>
                  <a:lnTo>
                    <a:pt x="33502" y="63347"/>
                  </a:lnTo>
                  <a:lnTo>
                    <a:pt x="34544" y="64274"/>
                  </a:lnTo>
                  <a:lnTo>
                    <a:pt x="34975" y="64719"/>
                  </a:lnTo>
                  <a:lnTo>
                    <a:pt x="35979" y="69850"/>
                  </a:lnTo>
                  <a:lnTo>
                    <a:pt x="35979" y="86614"/>
                  </a:lnTo>
                  <a:lnTo>
                    <a:pt x="36245" y="86880"/>
                  </a:lnTo>
                  <a:lnTo>
                    <a:pt x="36512" y="86880"/>
                  </a:lnTo>
                  <a:lnTo>
                    <a:pt x="36461" y="83096"/>
                  </a:lnTo>
                  <a:lnTo>
                    <a:pt x="36626" y="79756"/>
                  </a:lnTo>
                  <a:lnTo>
                    <a:pt x="36626" y="69850"/>
                  </a:lnTo>
                  <a:close/>
                </a:path>
                <a:path w="48260" h="86995">
                  <a:moveTo>
                    <a:pt x="41706" y="86614"/>
                  </a:moveTo>
                  <a:lnTo>
                    <a:pt x="41579" y="66052"/>
                  </a:lnTo>
                  <a:lnTo>
                    <a:pt x="41529" y="65722"/>
                  </a:lnTo>
                  <a:lnTo>
                    <a:pt x="40767" y="62369"/>
                  </a:lnTo>
                  <a:lnTo>
                    <a:pt x="40614" y="62369"/>
                  </a:lnTo>
                  <a:lnTo>
                    <a:pt x="38379" y="60312"/>
                  </a:lnTo>
                  <a:lnTo>
                    <a:pt x="36029" y="58127"/>
                  </a:lnTo>
                  <a:lnTo>
                    <a:pt x="32727" y="57416"/>
                  </a:lnTo>
                  <a:lnTo>
                    <a:pt x="26492" y="58343"/>
                  </a:lnTo>
                  <a:lnTo>
                    <a:pt x="24879" y="59245"/>
                  </a:lnTo>
                  <a:lnTo>
                    <a:pt x="32321" y="58127"/>
                  </a:lnTo>
                  <a:lnTo>
                    <a:pt x="32880" y="58127"/>
                  </a:lnTo>
                  <a:lnTo>
                    <a:pt x="33845" y="58343"/>
                  </a:lnTo>
                  <a:lnTo>
                    <a:pt x="35293" y="58343"/>
                  </a:lnTo>
                  <a:lnTo>
                    <a:pt x="37947" y="60794"/>
                  </a:lnTo>
                  <a:lnTo>
                    <a:pt x="40386" y="63055"/>
                  </a:lnTo>
                  <a:lnTo>
                    <a:pt x="40513" y="64274"/>
                  </a:lnTo>
                  <a:lnTo>
                    <a:pt x="40855" y="65722"/>
                  </a:lnTo>
                  <a:lnTo>
                    <a:pt x="40932" y="66052"/>
                  </a:lnTo>
                  <a:lnTo>
                    <a:pt x="40982" y="68897"/>
                  </a:lnTo>
                  <a:lnTo>
                    <a:pt x="41071" y="83096"/>
                  </a:lnTo>
                  <a:lnTo>
                    <a:pt x="41186" y="86614"/>
                  </a:lnTo>
                  <a:lnTo>
                    <a:pt x="36512" y="86614"/>
                  </a:lnTo>
                  <a:lnTo>
                    <a:pt x="36512" y="86880"/>
                  </a:lnTo>
                  <a:lnTo>
                    <a:pt x="41198" y="86880"/>
                  </a:lnTo>
                  <a:lnTo>
                    <a:pt x="41440" y="86880"/>
                  </a:lnTo>
                  <a:lnTo>
                    <a:pt x="41706" y="86614"/>
                  </a:lnTo>
                  <a:close/>
                </a:path>
                <a:path w="48260" h="86995">
                  <a:moveTo>
                    <a:pt x="45999" y="393"/>
                  </a:moveTo>
                  <a:lnTo>
                    <a:pt x="45859" y="0"/>
                  </a:lnTo>
                  <a:lnTo>
                    <a:pt x="44704" y="0"/>
                  </a:lnTo>
                  <a:lnTo>
                    <a:pt x="43510" y="393"/>
                  </a:lnTo>
                  <a:lnTo>
                    <a:pt x="41630" y="1689"/>
                  </a:lnTo>
                  <a:lnTo>
                    <a:pt x="40462" y="3086"/>
                  </a:lnTo>
                  <a:lnTo>
                    <a:pt x="41300" y="3086"/>
                  </a:lnTo>
                  <a:lnTo>
                    <a:pt x="42049" y="2197"/>
                  </a:lnTo>
                  <a:lnTo>
                    <a:pt x="43827" y="977"/>
                  </a:lnTo>
                  <a:lnTo>
                    <a:pt x="45605" y="393"/>
                  </a:lnTo>
                  <a:lnTo>
                    <a:pt x="45999" y="393"/>
                  </a:lnTo>
                  <a:close/>
                </a:path>
                <a:path w="48260" h="86995">
                  <a:moveTo>
                    <a:pt x="48006" y="28105"/>
                  </a:moveTo>
                  <a:lnTo>
                    <a:pt x="44970" y="27749"/>
                  </a:lnTo>
                  <a:lnTo>
                    <a:pt x="42583" y="26428"/>
                  </a:lnTo>
                  <a:lnTo>
                    <a:pt x="41135" y="24536"/>
                  </a:lnTo>
                  <a:lnTo>
                    <a:pt x="40741" y="24015"/>
                  </a:lnTo>
                  <a:lnTo>
                    <a:pt x="40119" y="24015"/>
                  </a:lnTo>
                  <a:lnTo>
                    <a:pt x="40132" y="39268"/>
                  </a:lnTo>
                  <a:lnTo>
                    <a:pt x="35534" y="39268"/>
                  </a:lnTo>
                  <a:lnTo>
                    <a:pt x="35534" y="393"/>
                  </a:lnTo>
                  <a:lnTo>
                    <a:pt x="39814" y="393"/>
                  </a:lnTo>
                  <a:lnTo>
                    <a:pt x="39712" y="3086"/>
                  </a:lnTo>
                  <a:lnTo>
                    <a:pt x="39814" y="3289"/>
                  </a:lnTo>
                  <a:lnTo>
                    <a:pt x="39814" y="4127"/>
                  </a:lnTo>
                  <a:lnTo>
                    <a:pt x="40373" y="4127"/>
                  </a:lnTo>
                  <a:lnTo>
                    <a:pt x="40690" y="4127"/>
                  </a:lnTo>
                  <a:lnTo>
                    <a:pt x="40868" y="4127"/>
                  </a:lnTo>
                  <a:lnTo>
                    <a:pt x="40373" y="3733"/>
                  </a:lnTo>
                  <a:lnTo>
                    <a:pt x="40411" y="0"/>
                  </a:lnTo>
                  <a:lnTo>
                    <a:pt x="40017" y="266"/>
                  </a:lnTo>
                  <a:lnTo>
                    <a:pt x="40220" y="0"/>
                  </a:lnTo>
                  <a:lnTo>
                    <a:pt x="39916" y="0"/>
                  </a:lnTo>
                  <a:lnTo>
                    <a:pt x="35433" y="0"/>
                  </a:lnTo>
                  <a:lnTo>
                    <a:pt x="35433" y="393"/>
                  </a:lnTo>
                  <a:lnTo>
                    <a:pt x="35420" y="0"/>
                  </a:lnTo>
                  <a:lnTo>
                    <a:pt x="34874" y="0"/>
                  </a:lnTo>
                  <a:lnTo>
                    <a:pt x="34950" y="39268"/>
                  </a:lnTo>
                  <a:lnTo>
                    <a:pt x="35229" y="39547"/>
                  </a:lnTo>
                  <a:lnTo>
                    <a:pt x="35534" y="39547"/>
                  </a:lnTo>
                  <a:lnTo>
                    <a:pt x="40144" y="39547"/>
                  </a:lnTo>
                  <a:lnTo>
                    <a:pt x="40386" y="39547"/>
                  </a:lnTo>
                  <a:lnTo>
                    <a:pt x="40652" y="39268"/>
                  </a:lnTo>
                  <a:lnTo>
                    <a:pt x="40614" y="24930"/>
                  </a:lnTo>
                  <a:lnTo>
                    <a:pt x="42176" y="26974"/>
                  </a:lnTo>
                  <a:lnTo>
                    <a:pt x="44729" y="28384"/>
                  </a:lnTo>
                  <a:lnTo>
                    <a:pt x="47929" y="28752"/>
                  </a:lnTo>
                  <a:lnTo>
                    <a:pt x="48006" y="28105"/>
                  </a:lnTo>
                  <a:close/>
                </a:path>
              </a:pathLst>
            </a:custGeom>
            <a:solidFill>
              <a:srgbClr val="1B8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370747" y="6276073"/>
              <a:ext cx="272415" cy="81915"/>
            </a:xfrm>
            <a:custGeom>
              <a:avLst/>
              <a:gdLst/>
              <a:ahLst/>
              <a:cxnLst/>
              <a:rect l="l" t="t" r="r" b="b"/>
              <a:pathLst>
                <a:path w="272414" h="81914">
                  <a:moveTo>
                    <a:pt x="16700" y="10172"/>
                  </a:moveTo>
                  <a:lnTo>
                    <a:pt x="16040" y="6794"/>
                  </a:lnTo>
                  <a:lnTo>
                    <a:pt x="16040" y="10172"/>
                  </a:lnTo>
                  <a:lnTo>
                    <a:pt x="16027" y="13055"/>
                  </a:lnTo>
                  <a:lnTo>
                    <a:pt x="8534" y="21894"/>
                  </a:lnTo>
                  <a:lnTo>
                    <a:pt x="7073" y="21653"/>
                  </a:lnTo>
                  <a:lnTo>
                    <a:pt x="6540" y="21653"/>
                  </a:lnTo>
                  <a:lnTo>
                    <a:pt x="4279" y="19888"/>
                  </a:lnTo>
                  <a:lnTo>
                    <a:pt x="1828" y="17983"/>
                  </a:lnTo>
                  <a:lnTo>
                    <a:pt x="685" y="14300"/>
                  </a:lnTo>
                  <a:lnTo>
                    <a:pt x="736" y="13055"/>
                  </a:lnTo>
                  <a:lnTo>
                    <a:pt x="1066" y="7937"/>
                  </a:lnTo>
                  <a:lnTo>
                    <a:pt x="1130" y="6858"/>
                  </a:lnTo>
                  <a:lnTo>
                    <a:pt x="2705" y="3568"/>
                  </a:lnTo>
                  <a:lnTo>
                    <a:pt x="2781" y="3416"/>
                  </a:lnTo>
                  <a:lnTo>
                    <a:pt x="5791" y="2095"/>
                  </a:lnTo>
                  <a:lnTo>
                    <a:pt x="8204" y="1028"/>
                  </a:lnTo>
                  <a:lnTo>
                    <a:pt x="10401" y="1320"/>
                  </a:lnTo>
                  <a:lnTo>
                    <a:pt x="13855" y="3568"/>
                  </a:lnTo>
                  <a:lnTo>
                    <a:pt x="15125" y="5549"/>
                  </a:lnTo>
                  <a:lnTo>
                    <a:pt x="16040" y="10172"/>
                  </a:lnTo>
                  <a:lnTo>
                    <a:pt x="16040" y="6794"/>
                  </a:lnTo>
                  <a:lnTo>
                    <a:pt x="15798" y="5549"/>
                  </a:lnTo>
                  <a:lnTo>
                    <a:pt x="15748" y="5283"/>
                  </a:lnTo>
                  <a:lnTo>
                    <a:pt x="14389" y="3124"/>
                  </a:lnTo>
                  <a:lnTo>
                    <a:pt x="11150" y="1028"/>
                  </a:lnTo>
                  <a:lnTo>
                    <a:pt x="10566" y="647"/>
                  </a:lnTo>
                  <a:lnTo>
                    <a:pt x="8128" y="342"/>
                  </a:lnTo>
                  <a:lnTo>
                    <a:pt x="5524" y="1498"/>
                  </a:lnTo>
                  <a:lnTo>
                    <a:pt x="2197" y="2959"/>
                  </a:lnTo>
                  <a:lnTo>
                    <a:pt x="495" y="6692"/>
                  </a:lnTo>
                  <a:lnTo>
                    <a:pt x="76" y="13055"/>
                  </a:lnTo>
                  <a:lnTo>
                    <a:pt x="0" y="14300"/>
                  </a:lnTo>
                  <a:lnTo>
                    <a:pt x="1092" y="17983"/>
                  </a:lnTo>
                  <a:lnTo>
                    <a:pt x="1193" y="18313"/>
                  </a:lnTo>
                  <a:lnTo>
                    <a:pt x="3873" y="20396"/>
                  </a:lnTo>
                  <a:lnTo>
                    <a:pt x="6146" y="22174"/>
                  </a:lnTo>
                  <a:lnTo>
                    <a:pt x="8521" y="22606"/>
                  </a:lnTo>
                  <a:lnTo>
                    <a:pt x="10337" y="21894"/>
                  </a:lnTo>
                  <a:lnTo>
                    <a:pt x="10960" y="21653"/>
                  </a:lnTo>
                  <a:lnTo>
                    <a:pt x="13614" y="20612"/>
                  </a:lnTo>
                  <a:lnTo>
                    <a:pt x="15138" y="18313"/>
                  </a:lnTo>
                  <a:lnTo>
                    <a:pt x="16700" y="13055"/>
                  </a:lnTo>
                  <a:lnTo>
                    <a:pt x="16700" y="10172"/>
                  </a:lnTo>
                  <a:close/>
                </a:path>
                <a:path w="272414" h="81914">
                  <a:moveTo>
                    <a:pt x="52146" y="12979"/>
                  </a:moveTo>
                  <a:lnTo>
                    <a:pt x="51460" y="9232"/>
                  </a:lnTo>
                  <a:lnTo>
                    <a:pt x="51460" y="12979"/>
                  </a:lnTo>
                  <a:lnTo>
                    <a:pt x="50495" y="17106"/>
                  </a:lnTo>
                  <a:lnTo>
                    <a:pt x="47993" y="19507"/>
                  </a:lnTo>
                  <a:lnTo>
                    <a:pt x="45529" y="21856"/>
                  </a:lnTo>
                  <a:lnTo>
                    <a:pt x="41097" y="22301"/>
                  </a:lnTo>
                  <a:lnTo>
                    <a:pt x="38112" y="19977"/>
                  </a:lnTo>
                  <a:lnTo>
                    <a:pt x="34899" y="17462"/>
                  </a:lnTo>
                  <a:lnTo>
                    <a:pt x="33985" y="12979"/>
                  </a:lnTo>
                  <a:lnTo>
                    <a:pt x="33896" y="12509"/>
                  </a:lnTo>
                  <a:lnTo>
                    <a:pt x="35483" y="6235"/>
                  </a:lnTo>
                  <a:lnTo>
                    <a:pt x="36525" y="4381"/>
                  </a:lnTo>
                  <a:lnTo>
                    <a:pt x="39497" y="1905"/>
                  </a:lnTo>
                  <a:lnTo>
                    <a:pt x="41313" y="1308"/>
                  </a:lnTo>
                  <a:lnTo>
                    <a:pt x="41795" y="1308"/>
                  </a:lnTo>
                  <a:lnTo>
                    <a:pt x="51460" y="12979"/>
                  </a:lnTo>
                  <a:lnTo>
                    <a:pt x="51460" y="9232"/>
                  </a:lnTo>
                  <a:lnTo>
                    <a:pt x="50914" y="6235"/>
                  </a:lnTo>
                  <a:lnTo>
                    <a:pt x="50876" y="5969"/>
                  </a:lnTo>
                  <a:lnTo>
                    <a:pt x="50774" y="5448"/>
                  </a:lnTo>
                  <a:lnTo>
                    <a:pt x="50723" y="5156"/>
                  </a:lnTo>
                  <a:lnTo>
                    <a:pt x="48285" y="1638"/>
                  </a:lnTo>
                  <a:lnTo>
                    <a:pt x="43992" y="990"/>
                  </a:lnTo>
                  <a:lnTo>
                    <a:pt x="43967" y="1562"/>
                  </a:lnTo>
                  <a:lnTo>
                    <a:pt x="43942" y="1308"/>
                  </a:lnTo>
                  <a:lnTo>
                    <a:pt x="43992" y="990"/>
                  </a:lnTo>
                  <a:lnTo>
                    <a:pt x="41376" y="584"/>
                  </a:lnTo>
                  <a:lnTo>
                    <a:pt x="39204" y="1308"/>
                  </a:lnTo>
                  <a:lnTo>
                    <a:pt x="35966" y="3975"/>
                  </a:lnTo>
                  <a:lnTo>
                    <a:pt x="34874" y="5969"/>
                  </a:lnTo>
                  <a:lnTo>
                    <a:pt x="33210" y="12509"/>
                  </a:lnTo>
                  <a:lnTo>
                    <a:pt x="34099" y="17106"/>
                  </a:lnTo>
                  <a:lnTo>
                    <a:pt x="34163" y="17462"/>
                  </a:lnTo>
                  <a:lnTo>
                    <a:pt x="34226" y="17767"/>
                  </a:lnTo>
                  <a:lnTo>
                    <a:pt x="37706" y="20485"/>
                  </a:lnTo>
                  <a:lnTo>
                    <a:pt x="40957" y="23025"/>
                  </a:lnTo>
                  <a:lnTo>
                    <a:pt x="45758" y="22542"/>
                  </a:lnTo>
                  <a:lnTo>
                    <a:pt x="46012" y="22301"/>
                  </a:lnTo>
                  <a:lnTo>
                    <a:pt x="48437" y="19977"/>
                  </a:lnTo>
                  <a:lnTo>
                    <a:pt x="51079" y="17462"/>
                  </a:lnTo>
                  <a:lnTo>
                    <a:pt x="51206" y="17106"/>
                  </a:lnTo>
                  <a:lnTo>
                    <a:pt x="52146" y="12979"/>
                  </a:lnTo>
                  <a:close/>
                </a:path>
                <a:path w="272414" h="81914">
                  <a:moveTo>
                    <a:pt x="68389" y="74295"/>
                  </a:moveTo>
                  <a:lnTo>
                    <a:pt x="68287" y="69951"/>
                  </a:lnTo>
                  <a:lnTo>
                    <a:pt x="68173" y="65582"/>
                  </a:lnTo>
                  <a:lnTo>
                    <a:pt x="67665" y="64566"/>
                  </a:lnTo>
                  <a:lnTo>
                    <a:pt x="67665" y="74295"/>
                  </a:lnTo>
                  <a:lnTo>
                    <a:pt x="65798" y="78409"/>
                  </a:lnTo>
                  <a:lnTo>
                    <a:pt x="65608" y="78409"/>
                  </a:lnTo>
                  <a:lnTo>
                    <a:pt x="62001" y="79743"/>
                  </a:lnTo>
                  <a:lnTo>
                    <a:pt x="59372" y="80721"/>
                  </a:lnTo>
                  <a:lnTo>
                    <a:pt x="57289" y="80352"/>
                  </a:lnTo>
                  <a:lnTo>
                    <a:pt x="56959" y="80352"/>
                  </a:lnTo>
                  <a:lnTo>
                    <a:pt x="54444" y="78409"/>
                  </a:lnTo>
                  <a:lnTo>
                    <a:pt x="51104" y="75831"/>
                  </a:lnTo>
                  <a:lnTo>
                    <a:pt x="58458" y="59944"/>
                  </a:lnTo>
                  <a:lnTo>
                    <a:pt x="59397" y="59944"/>
                  </a:lnTo>
                  <a:lnTo>
                    <a:pt x="61493" y="60566"/>
                  </a:lnTo>
                  <a:lnTo>
                    <a:pt x="65430" y="61722"/>
                  </a:lnTo>
                  <a:lnTo>
                    <a:pt x="67424" y="65582"/>
                  </a:lnTo>
                  <a:lnTo>
                    <a:pt x="67525" y="65760"/>
                  </a:lnTo>
                  <a:lnTo>
                    <a:pt x="67627" y="69951"/>
                  </a:lnTo>
                  <a:lnTo>
                    <a:pt x="67665" y="74295"/>
                  </a:lnTo>
                  <a:lnTo>
                    <a:pt x="67665" y="64566"/>
                  </a:lnTo>
                  <a:lnTo>
                    <a:pt x="65989" y="61214"/>
                  </a:lnTo>
                  <a:lnTo>
                    <a:pt x="61671" y="59944"/>
                  </a:lnTo>
                  <a:lnTo>
                    <a:pt x="59016" y="59156"/>
                  </a:lnTo>
                  <a:lnTo>
                    <a:pt x="49682" y="70637"/>
                  </a:lnTo>
                  <a:lnTo>
                    <a:pt x="50368" y="75831"/>
                  </a:lnTo>
                  <a:lnTo>
                    <a:pt x="50406" y="76111"/>
                  </a:lnTo>
                  <a:lnTo>
                    <a:pt x="54038" y="78917"/>
                  </a:lnTo>
                  <a:lnTo>
                    <a:pt x="56629" y="80924"/>
                  </a:lnTo>
                  <a:lnTo>
                    <a:pt x="59372" y="81419"/>
                  </a:lnTo>
                  <a:lnTo>
                    <a:pt x="61226" y="80721"/>
                  </a:lnTo>
                  <a:lnTo>
                    <a:pt x="62217" y="80352"/>
                  </a:lnTo>
                  <a:lnTo>
                    <a:pt x="66103" y="78917"/>
                  </a:lnTo>
                  <a:lnTo>
                    <a:pt x="66370" y="78917"/>
                  </a:lnTo>
                  <a:lnTo>
                    <a:pt x="68389" y="74295"/>
                  </a:lnTo>
                  <a:close/>
                </a:path>
                <a:path w="272414" h="81914">
                  <a:moveTo>
                    <a:pt x="128663" y="3060"/>
                  </a:moveTo>
                  <a:lnTo>
                    <a:pt x="127381" y="1778"/>
                  </a:lnTo>
                  <a:lnTo>
                    <a:pt x="127546" y="1778"/>
                  </a:lnTo>
                  <a:lnTo>
                    <a:pt x="125476" y="927"/>
                  </a:lnTo>
                  <a:lnTo>
                    <a:pt x="123444" y="927"/>
                  </a:lnTo>
                  <a:lnTo>
                    <a:pt x="123456" y="1778"/>
                  </a:lnTo>
                  <a:lnTo>
                    <a:pt x="125793" y="1778"/>
                  </a:lnTo>
                  <a:lnTo>
                    <a:pt x="126923" y="2247"/>
                  </a:lnTo>
                  <a:lnTo>
                    <a:pt x="128193" y="3517"/>
                  </a:lnTo>
                  <a:lnTo>
                    <a:pt x="128663" y="3060"/>
                  </a:lnTo>
                  <a:close/>
                </a:path>
                <a:path w="272414" h="81914">
                  <a:moveTo>
                    <a:pt x="130924" y="9309"/>
                  </a:moveTo>
                  <a:lnTo>
                    <a:pt x="130251" y="8483"/>
                  </a:lnTo>
                  <a:lnTo>
                    <a:pt x="116776" y="8648"/>
                  </a:lnTo>
                  <a:lnTo>
                    <a:pt x="116763" y="7708"/>
                  </a:lnTo>
                  <a:lnTo>
                    <a:pt x="120789" y="2146"/>
                  </a:lnTo>
                  <a:lnTo>
                    <a:pt x="121602" y="1778"/>
                  </a:lnTo>
                  <a:lnTo>
                    <a:pt x="123304" y="1778"/>
                  </a:lnTo>
                  <a:lnTo>
                    <a:pt x="123329" y="927"/>
                  </a:lnTo>
                  <a:lnTo>
                    <a:pt x="122364" y="927"/>
                  </a:lnTo>
                  <a:lnTo>
                    <a:pt x="120980" y="1244"/>
                  </a:lnTo>
                  <a:lnTo>
                    <a:pt x="121196" y="1244"/>
                  </a:lnTo>
                  <a:lnTo>
                    <a:pt x="119646" y="1930"/>
                  </a:lnTo>
                  <a:lnTo>
                    <a:pt x="118846" y="2514"/>
                  </a:lnTo>
                  <a:lnTo>
                    <a:pt x="118186" y="3225"/>
                  </a:lnTo>
                  <a:lnTo>
                    <a:pt x="117513" y="3949"/>
                  </a:lnTo>
                  <a:lnTo>
                    <a:pt x="116166" y="8661"/>
                  </a:lnTo>
                  <a:lnTo>
                    <a:pt x="75514" y="9309"/>
                  </a:lnTo>
                  <a:lnTo>
                    <a:pt x="130492" y="9309"/>
                  </a:lnTo>
                  <a:lnTo>
                    <a:pt x="130276" y="8547"/>
                  </a:lnTo>
                  <a:lnTo>
                    <a:pt x="130619" y="9309"/>
                  </a:lnTo>
                  <a:lnTo>
                    <a:pt x="130924" y="9309"/>
                  </a:lnTo>
                  <a:close/>
                </a:path>
                <a:path w="272414" h="81914">
                  <a:moveTo>
                    <a:pt x="185648" y="8636"/>
                  </a:moveTo>
                  <a:lnTo>
                    <a:pt x="185445" y="8636"/>
                  </a:lnTo>
                  <a:lnTo>
                    <a:pt x="185381" y="6007"/>
                  </a:lnTo>
                  <a:lnTo>
                    <a:pt x="184797" y="4749"/>
                  </a:lnTo>
                  <a:lnTo>
                    <a:pt x="184797" y="8636"/>
                  </a:lnTo>
                  <a:lnTo>
                    <a:pt x="171234" y="8636"/>
                  </a:lnTo>
                  <a:lnTo>
                    <a:pt x="171577" y="6172"/>
                  </a:lnTo>
                  <a:lnTo>
                    <a:pt x="171767" y="4406"/>
                  </a:lnTo>
                  <a:lnTo>
                    <a:pt x="171818" y="3898"/>
                  </a:lnTo>
                  <a:lnTo>
                    <a:pt x="175145" y="1549"/>
                  </a:lnTo>
                  <a:lnTo>
                    <a:pt x="180022" y="1549"/>
                  </a:lnTo>
                  <a:lnTo>
                    <a:pt x="181533" y="2095"/>
                  </a:lnTo>
                  <a:lnTo>
                    <a:pt x="183908" y="4406"/>
                  </a:lnTo>
                  <a:lnTo>
                    <a:pt x="184645" y="6007"/>
                  </a:lnTo>
                  <a:lnTo>
                    <a:pt x="184721" y="6172"/>
                  </a:lnTo>
                  <a:lnTo>
                    <a:pt x="184797" y="8636"/>
                  </a:lnTo>
                  <a:lnTo>
                    <a:pt x="184797" y="4749"/>
                  </a:lnTo>
                  <a:lnTo>
                    <a:pt x="184492" y="4076"/>
                  </a:lnTo>
                  <a:lnTo>
                    <a:pt x="181902" y="1549"/>
                  </a:lnTo>
                  <a:lnTo>
                    <a:pt x="180213" y="901"/>
                  </a:lnTo>
                  <a:lnTo>
                    <a:pt x="174815" y="901"/>
                  </a:lnTo>
                  <a:lnTo>
                    <a:pt x="171208" y="3505"/>
                  </a:lnTo>
                  <a:lnTo>
                    <a:pt x="170649" y="8636"/>
                  </a:lnTo>
                  <a:lnTo>
                    <a:pt x="170484" y="8636"/>
                  </a:lnTo>
                  <a:lnTo>
                    <a:pt x="170967" y="9156"/>
                  </a:lnTo>
                  <a:lnTo>
                    <a:pt x="171234" y="9156"/>
                  </a:lnTo>
                  <a:lnTo>
                    <a:pt x="184861" y="9156"/>
                  </a:lnTo>
                  <a:lnTo>
                    <a:pt x="185127" y="9156"/>
                  </a:lnTo>
                  <a:lnTo>
                    <a:pt x="185648" y="8636"/>
                  </a:lnTo>
                  <a:close/>
                </a:path>
                <a:path w="272414" h="81914">
                  <a:moveTo>
                    <a:pt x="214045" y="59563"/>
                  </a:moveTo>
                  <a:lnTo>
                    <a:pt x="213080" y="59563"/>
                  </a:lnTo>
                  <a:lnTo>
                    <a:pt x="211582" y="59880"/>
                  </a:lnTo>
                  <a:lnTo>
                    <a:pt x="211861" y="59880"/>
                  </a:lnTo>
                  <a:lnTo>
                    <a:pt x="210337" y="60553"/>
                  </a:lnTo>
                  <a:lnTo>
                    <a:pt x="209524" y="61125"/>
                  </a:lnTo>
                  <a:lnTo>
                    <a:pt x="208851" y="61836"/>
                  </a:lnTo>
                  <a:lnTo>
                    <a:pt x="208165" y="62560"/>
                  </a:lnTo>
                  <a:lnTo>
                    <a:pt x="206730" y="66344"/>
                  </a:lnTo>
                  <a:lnTo>
                    <a:pt x="206730" y="67894"/>
                  </a:lnTo>
                  <a:lnTo>
                    <a:pt x="207403" y="67894"/>
                  </a:lnTo>
                  <a:lnTo>
                    <a:pt x="207378" y="66344"/>
                  </a:lnTo>
                  <a:lnTo>
                    <a:pt x="207543" y="65430"/>
                  </a:lnTo>
                  <a:lnTo>
                    <a:pt x="207873" y="64579"/>
                  </a:lnTo>
                  <a:lnTo>
                    <a:pt x="208216" y="63715"/>
                  </a:lnTo>
                  <a:lnTo>
                    <a:pt x="208699" y="62941"/>
                  </a:lnTo>
                  <a:lnTo>
                    <a:pt x="209321" y="62293"/>
                  </a:lnTo>
                  <a:lnTo>
                    <a:pt x="209753" y="61836"/>
                  </a:lnTo>
                  <a:lnTo>
                    <a:pt x="210667" y="61125"/>
                  </a:lnTo>
                  <a:lnTo>
                    <a:pt x="211493" y="60756"/>
                  </a:lnTo>
                  <a:lnTo>
                    <a:pt x="212305" y="60401"/>
                  </a:lnTo>
                  <a:lnTo>
                    <a:pt x="214033" y="60401"/>
                  </a:lnTo>
                  <a:lnTo>
                    <a:pt x="214045" y="59563"/>
                  </a:lnTo>
                  <a:close/>
                </a:path>
                <a:path w="272414" h="81914">
                  <a:moveTo>
                    <a:pt x="219265" y="11188"/>
                  </a:moveTo>
                  <a:lnTo>
                    <a:pt x="218592" y="8356"/>
                  </a:lnTo>
                  <a:lnTo>
                    <a:pt x="218592" y="11188"/>
                  </a:lnTo>
                  <a:lnTo>
                    <a:pt x="218224" y="14630"/>
                  </a:lnTo>
                  <a:lnTo>
                    <a:pt x="217119" y="17119"/>
                  </a:lnTo>
                  <a:lnTo>
                    <a:pt x="215328" y="21145"/>
                  </a:lnTo>
                  <a:lnTo>
                    <a:pt x="210654" y="22821"/>
                  </a:lnTo>
                  <a:lnTo>
                    <a:pt x="206921" y="20281"/>
                  </a:lnTo>
                  <a:lnTo>
                    <a:pt x="205422" y="19253"/>
                  </a:lnTo>
                  <a:lnTo>
                    <a:pt x="204343" y="17424"/>
                  </a:lnTo>
                  <a:lnTo>
                    <a:pt x="203187" y="13182"/>
                  </a:lnTo>
                  <a:lnTo>
                    <a:pt x="203085" y="10655"/>
                  </a:lnTo>
                  <a:lnTo>
                    <a:pt x="203936" y="6184"/>
                  </a:lnTo>
                  <a:lnTo>
                    <a:pt x="204889" y="4203"/>
                  </a:lnTo>
                  <a:lnTo>
                    <a:pt x="207657" y="1803"/>
                  </a:lnTo>
                  <a:lnTo>
                    <a:pt x="207416" y="1803"/>
                  </a:lnTo>
                  <a:lnTo>
                    <a:pt x="209600" y="1181"/>
                  </a:lnTo>
                  <a:lnTo>
                    <a:pt x="209880" y="1181"/>
                  </a:lnTo>
                  <a:lnTo>
                    <a:pt x="212293" y="1803"/>
                  </a:lnTo>
                  <a:lnTo>
                    <a:pt x="215404" y="2616"/>
                  </a:lnTo>
                  <a:lnTo>
                    <a:pt x="217170" y="5143"/>
                  </a:lnTo>
                  <a:lnTo>
                    <a:pt x="218465" y="10655"/>
                  </a:lnTo>
                  <a:lnTo>
                    <a:pt x="218592" y="11188"/>
                  </a:lnTo>
                  <a:lnTo>
                    <a:pt x="218592" y="8356"/>
                  </a:lnTo>
                  <a:lnTo>
                    <a:pt x="217830" y="5143"/>
                  </a:lnTo>
                  <a:lnTo>
                    <a:pt x="217766" y="4851"/>
                  </a:lnTo>
                  <a:lnTo>
                    <a:pt x="215887" y="2057"/>
                  </a:lnTo>
                  <a:lnTo>
                    <a:pt x="212458" y="1181"/>
                  </a:lnTo>
                  <a:lnTo>
                    <a:pt x="209715" y="469"/>
                  </a:lnTo>
                  <a:lnTo>
                    <a:pt x="207035" y="1181"/>
                  </a:lnTo>
                  <a:lnTo>
                    <a:pt x="207365" y="1181"/>
                  </a:lnTo>
                  <a:lnTo>
                    <a:pt x="204317" y="3835"/>
                  </a:lnTo>
                  <a:lnTo>
                    <a:pt x="203314" y="5969"/>
                  </a:lnTo>
                  <a:lnTo>
                    <a:pt x="202425" y="10655"/>
                  </a:lnTo>
                  <a:lnTo>
                    <a:pt x="202514" y="13182"/>
                  </a:lnTo>
                  <a:lnTo>
                    <a:pt x="203581" y="17119"/>
                  </a:lnTo>
                  <a:lnTo>
                    <a:pt x="203606" y="17246"/>
                  </a:lnTo>
                  <a:lnTo>
                    <a:pt x="203733" y="17691"/>
                  </a:lnTo>
                  <a:lnTo>
                    <a:pt x="204876" y="19672"/>
                  </a:lnTo>
                  <a:lnTo>
                    <a:pt x="206565" y="20815"/>
                  </a:lnTo>
                  <a:lnTo>
                    <a:pt x="210667" y="23622"/>
                  </a:lnTo>
                  <a:lnTo>
                    <a:pt x="212826" y="22821"/>
                  </a:lnTo>
                  <a:lnTo>
                    <a:pt x="215785" y="21729"/>
                  </a:lnTo>
                  <a:lnTo>
                    <a:pt x="217576" y="17691"/>
                  </a:lnTo>
                  <a:lnTo>
                    <a:pt x="217690" y="17424"/>
                  </a:lnTo>
                  <a:lnTo>
                    <a:pt x="217398" y="17246"/>
                  </a:lnTo>
                  <a:lnTo>
                    <a:pt x="217805" y="17424"/>
                  </a:lnTo>
                  <a:lnTo>
                    <a:pt x="217830" y="17119"/>
                  </a:lnTo>
                  <a:lnTo>
                    <a:pt x="218884" y="14770"/>
                  </a:lnTo>
                  <a:lnTo>
                    <a:pt x="219265" y="11188"/>
                  </a:lnTo>
                  <a:close/>
                </a:path>
                <a:path w="272414" h="81914">
                  <a:moveTo>
                    <a:pt x="221602" y="67894"/>
                  </a:moveTo>
                  <a:lnTo>
                    <a:pt x="216166" y="59563"/>
                  </a:lnTo>
                  <a:lnTo>
                    <a:pt x="214147" y="59563"/>
                  </a:lnTo>
                  <a:lnTo>
                    <a:pt x="214147" y="60401"/>
                  </a:lnTo>
                  <a:lnTo>
                    <a:pt x="216446" y="60401"/>
                  </a:lnTo>
                  <a:lnTo>
                    <a:pt x="217652" y="60909"/>
                  </a:lnTo>
                  <a:lnTo>
                    <a:pt x="218922" y="62217"/>
                  </a:lnTo>
                  <a:lnTo>
                    <a:pt x="220192" y="63500"/>
                  </a:lnTo>
                  <a:lnTo>
                    <a:pt x="220853" y="65112"/>
                  </a:lnTo>
                  <a:lnTo>
                    <a:pt x="220916" y="65278"/>
                  </a:lnTo>
                  <a:lnTo>
                    <a:pt x="221018" y="67894"/>
                  </a:lnTo>
                  <a:lnTo>
                    <a:pt x="221602" y="67894"/>
                  </a:lnTo>
                  <a:close/>
                </a:path>
                <a:path w="272414" h="81914">
                  <a:moveTo>
                    <a:pt x="272376" y="9398"/>
                  </a:moveTo>
                  <a:lnTo>
                    <a:pt x="271729" y="6438"/>
                  </a:lnTo>
                  <a:lnTo>
                    <a:pt x="271729" y="9398"/>
                  </a:lnTo>
                  <a:lnTo>
                    <a:pt x="271068" y="15443"/>
                  </a:lnTo>
                  <a:lnTo>
                    <a:pt x="270967" y="16433"/>
                  </a:lnTo>
                  <a:lnTo>
                    <a:pt x="269367" y="19672"/>
                  </a:lnTo>
                  <a:lnTo>
                    <a:pt x="266547" y="20993"/>
                  </a:lnTo>
                  <a:lnTo>
                    <a:pt x="264452" y="21971"/>
                  </a:lnTo>
                  <a:lnTo>
                    <a:pt x="262305" y="21717"/>
                  </a:lnTo>
                  <a:lnTo>
                    <a:pt x="260057" y="20167"/>
                  </a:lnTo>
                  <a:lnTo>
                    <a:pt x="257708" y="18554"/>
                  </a:lnTo>
                  <a:lnTo>
                    <a:pt x="256565" y="15582"/>
                  </a:lnTo>
                  <a:lnTo>
                    <a:pt x="256514" y="15443"/>
                  </a:lnTo>
                  <a:lnTo>
                    <a:pt x="256400" y="12204"/>
                  </a:lnTo>
                  <a:lnTo>
                    <a:pt x="256298" y="8915"/>
                  </a:lnTo>
                  <a:lnTo>
                    <a:pt x="257238" y="5727"/>
                  </a:lnTo>
                  <a:lnTo>
                    <a:pt x="257403" y="5473"/>
                  </a:lnTo>
                  <a:lnTo>
                    <a:pt x="259168" y="3670"/>
                  </a:lnTo>
                  <a:lnTo>
                    <a:pt x="261874" y="901"/>
                  </a:lnTo>
                  <a:lnTo>
                    <a:pt x="266331" y="749"/>
                  </a:lnTo>
                  <a:lnTo>
                    <a:pt x="268986" y="3670"/>
                  </a:lnTo>
                  <a:lnTo>
                    <a:pt x="270878" y="5727"/>
                  </a:lnTo>
                  <a:lnTo>
                    <a:pt x="271614" y="8915"/>
                  </a:lnTo>
                  <a:lnTo>
                    <a:pt x="271729" y="9398"/>
                  </a:lnTo>
                  <a:lnTo>
                    <a:pt x="271729" y="6438"/>
                  </a:lnTo>
                  <a:lnTo>
                    <a:pt x="271576" y="5727"/>
                  </a:lnTo>
                  <a:lnTo>
                    <a:pt x="271526" y="5473"/>
                  </a:lnTo>
                  <a:lnTo>
                    <a:pt x="269455" y="3213"/>
                  </a:lnTo>
                  <a:lnTo>
                    <a:pt x="269163" y="3441"/>
                  </a:lnTo>
                  <a:lnTo>
                    <a:pt x="269405" y="3213"/>
                  </a:lnTo>
                  <a:lnTo>
                    <a:pt x="267208" y="749"/>
                  </a:lnTo>
                  <a:lnTo>
                    <a:pt x="266534" y="0"/>
                  </a:lnTo>
                  <a:lnTo>
                    <a:pt x="261645" y="203"/>
                  </a:lnTo>
                  <a:lnTo>
                    <a:pt x="258699" y="3213"/>
                  </a:lnTo>
                  <a:lnTo>
                    <a:pt x="256654" y="5321"/>
                  </a:lnTo>
                  <a:lnTo>
                    <a:pt x="255638" y="8915"/>
                  </a:lnTo>
                  <a:lnTo>
                    <a:pt x="255752" y="12204"/>
                  </a:lnTo>
                  <a:lnTo>
                    <a:pt x="255866" y="15582"/>
                  </a:lnTo>
                  <a:lnTo>
                    <a:pt x="257111" y="18935"/>
                  </a:lnTo>
                  <a:lnTo>
                    <a:pt x="259676" y="20701"/>
                  </a:lnTo>
                  <a:lnTo>
                    <a:pt x="262089" y="22364"/>
                  </a:lnTo>
                  <a:lnTo>
                    <a:pt x="264490" y="22669"/>
                  </a:lnTo>
                  <a:lnTo>
                    <a:pt x="265976" y="21971"/>
                  </a:lnTo>
                  <a:lnTo>
                    <a:pt x="266827" y="21577"/>
                  </a:lnTo>
                  <a:lnTo>
                    <a:pt x="269849" y="20167"/>
                  </a:lnTo>
                  <a:lnTo>
                    <a:pt x="270154" y="19672"/>
                  </a:lnTo>
                  <a:lnTo>
                    <a:pt x="271602" y="16624"/>
                  </a:lnTo>
                  <a:lnTo>
                    <a:pt x="272376" y="9398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137067" y="5766104"/>
              <a:ext cx="650240" cy="462280"/>
            </a:xfrm>
            <a:custGeom>
              <a:avLst/>
              <a:gdLst/>
              <a:ahLst/>
              <a:cxnLst/>
              <a:rect l="l" t="t" r="r" b="b"/>
              <a:pathLst>
                <a:path w="650239" h="462279">
                  <a:moveTo>
                    <a:pt x="524637" y="68173"/>
                  </a:moveTo>
                  <a:lnTo>
                    <a:pt x="513588" y="59880"/>
                  </a:lnTo>
                  <a:lnTo>
                    <a:pt x="502221" y="52082"/>
                  </a:lnTo>
                  <a:lnTo>
                    <a:pt x="490524" y="44792"/>
                  </a:lnTo>
                  <a:lnTo>
                    <a:pt x="478536" y="38049"/>
                  </a:lnTo>
                  <a:lnTo>
                    <a:pt x="478002" y="37706"/>
                  </a:lnTo>
                  <a:lnTo>
                    <a:pt x="478002" y="249834"/>
                  </a:lnTo>
                  <a:lnTo>
                    <a:pt x="477989" y="250113"/>
                  </a:lnTo>
                  <a:lnTo>
                    <a:pt x="477989" y="249529"/>
                  </a:lnTo>
                  <a:lnTo>
                    <a:pt x="478002" y="249834"/>
                  </a:lnTo>
                  <a:lnTo>
                    <a:pt x="478002" y="37706"/>
                  </a:lnTo>
                  <a:lnTo>
                    <a:pt x="477761" y="37592"/>
                  </a:lnTo>
                  <a:lnTo>
                    <a:pt x="477761" y="257263"/>
                  </a:lnTo>
                  <a:lnTo>
                    <a:pt x="477761" y="37592"/>
                  </a:lnTo>
                  <a:lnTo>
                    <a:pt x="477380" y="37414"/>
                  </a:lnTo>
                  <a:lnTo>
                    <a:pt x="477380" y="76022"/>
                  </a:lnTo>
                  <a:lnTo>
                    <a:pt x="477316" y="76238"/>
                  </a:lnTo>
                  <a:lnTo>
                    <a:pt x="477316" y="213334"/>
                  </a:lnTo>
                  <a:lnTo>
                    <a:pt x="477164" y="218109"/>
                  </a:lnTo>
                  <a:lnTo>
                    <a:pt x="477227" y="134150"/>
                  </a:lnTo>
                  <a:lnTo>
                    <a:pt x="477316" y="213334"/>
                  </a:lnTo>
                  <a:lnTo>
                    <a:pt x="477316" y="76238"/>
                  </a:lnTo>
                  <a:lnTo>
                    <a:pt x="477266" y="76390"/>
                  </a:lnTo>
                  <a:lnTo>
                    <a:pt x="477266" y="75145"/>
                  </a:lnTo>
                  <a:lnTo>
                    <a:pt x="477380" y="76022"/>
                  </a:lnTo>
                  <a:lnTo>
                    <a:pt x="477380" y="37414"/>
                  </a:lnTo>
                  <a:lnTo>
                    <a:pt x="477126" y="37299"/>
                  </a:lnTo>
                  <a:lnTo>
                    <a:pt x="477126" y="61887"/>
                  </a:lnTo>
                  <a:lnTo>
                    <a:pt x="477012" y="62458"/>
                  </a:lnTo>
                  <a:lnTo>
                    <a:pt x="477062" y="60985"/>
                  </a:lnTo>
                  <a:lnTo>
                    <a:pt x="477126" y="61887"/>
                  </a:lnTo>
                  <a:lnTo>
                    <a:pt x="477126" y="37299"/>
                  </a:lnTo>
                  <a:lnTo>
                    <a:pt x="477024" y="60413"/>
                  </a:lnTo>
                  <a:lnTo>
                    <a:pt x="476910" y="59397"/>
                  </a:lnTo>
                  <a:lnTo>
                    <a:pt x="476821" y="58013"/>
                  </a:lnTo>
                  <a:lnTo>
                    <a:pt x="476796" y="56832"/>
                  </a:lnTo>
                  <a:lnTo>
                    <a:pt x="477024" y="60413"/>
                  </a:lnTo>
                  <a:lnTo>
                    <a:pt x="477024" y="37249"/>
                  </a:lnTo>
                  <a:lnTo>
                    <a:pt x="448779" y="23876"/>
                  </a:lnTo>
                  <a:lnTo>
                    <a:pt x="418020" y="12966"/>
                  </a:lnTo>
                  <a:lnTo>
                    <a:pt x="416280" y="12547"/>
                  </a:lnTo>
                  <a:lnTo>
                    <a:pt x="416280" y="232232"/>
                  </a:lnTo>
                  <a:lnTo>
                    <a:pt x="415683" y="232232"/>
                  </a:lnTo>
                  <a:lnTo>
                    <a:pt x="415683" y="243370"/>
                  </a:lnTo>
                  <a:lnTo>
                    <a:pt x="415671" y="292747"/>
                  </a:lnTo>
                  <a:lnTo>
                    <a:pt x="406565" y="292747"/>
                  </a:lnTo>
                  <a:lnTo>
                    <a:pt x="406565" y="284873"/>
                  </a:lnTo>
                  <a:lnTo>
                    <a:pt x="406603" y="243370"/>
                  </a:lnTo>
                  <a:lnTo>
                    <a:pt x="415683" y="243370"/>
                  </a:lnTo>
                  <a:lnTo>
                    <a:pt x="415683" y="232232"/>
                  </a:lnTo>
                  <a:lnTo>
                    <a:pt x="406031" y="232232"/>
                  </a:lnTo>
                  <a:lnTo>
                    <a:pt x="406031" y="228993"/>
                  </a:lnTo>
                  <a:lnTo>
                    <a:pt x="406031" y="222021"/>
                  </a:lnTo>
                  <a:lnTo>
                    <a:pt x="416242" y="222021"/>
                  </a:lnTo>
                  <a:lnTo>
                    <a:pt x="416280" y="232232"/>
                  </a:lnTo>
                  <a:lnTo>
                    <a:pt x="416280" y="12547"/>
                  </a:lnTo>
                  <a:lnTo>
                    <a:pt x="395884" y="7581"/>
                  </a:lnTo>
                  <a:lnTo>
                    <a:pt x="395884" y="284873"/>
                  </a:lnTo>
                  <a:lnTo>
                    <a:pt x="395808" y="292531"/>
                  </a:lnTo>
                  <a:lnTo>
                    <a:pt x="395655" y="292531"/>
                  </a:lnTo>
                  <a:lnTo>
                    <a:pt x="388785" y="293852"/>
                  </a:lnTo>
                  <a:lnTo>
                    <a:pt x="381965" y="293077"/>
                  </a:lnTo>
                  <a:lnTo>
                    <a:pt x="376377" y="289699"/>
                  </a:lnTo>
                  <a:lnTo>
                    <a:pt x="373214" y="283235"/>
                  </a:lnTo>
                  <a:lnTo>
                    <a:pt x="372973" y="281914"/>
                  </a:lnTo>
                  <a:lnTo>
                    <a:pt x="372884" y="253136"/>
                  </a:lnTo>
                  <a:lnTo>
                    <a:pt x="372821" y="250774"/>
                  </a:lnTo>
                  <a:lnTo>
                    <a:pt x="361772" y="250774"/>
                  </a:lnTo>
                  <a:lnTo>
                    <a:pt x="361848" y="243370"/>
                  </a:lnTo>
                  <a:lnTo>
                    <a:pt x="372884" y="243370"/>
                  </a:lnTo>
                  <a:lnTo>
                    <a:pt x="372948" y="231825"/>
                  </a:lnTo>
                  <a:lnTo>
                    <a:pt x="381838" y="228993"/>
                  </a:lnTo>
                  <a:lnTo>
                    <a:pt x="382079" y="228993"/>
                  </a:lnTo>
                  <a:lnTo>
                    <a:pt x="382155" y="243370"/>
                  </a:lnTo>
                  <a:lnTo>
                    <a:pt x="395097" y="243370"/>
                  </a:lnTo>
                  <a:lnTo>
                    <a:pt x="395033" y="250774"/>
                  </a:lnTo>
                  <a:lnTo>
                    <a:pt x="382092" y="250774"/>
                  </a:lnTo>
                  <a:lnTo>
                    <a:pt x="382117" y="278726"/>
                  </a:lnTo>
                  <a:lnTo>
                    <a:pt x="382295" y="280403"/>
                  </a:lnTo>
                  <a:lnTo>
                    <a:pt x="384683" y="287172"/>
                  </a:lnTo>
                  <a:lnTo>
                    <a:pt x="391020" y="287426"/>
                  </a:lnTo>
                  <a:lnTo>
                    <a:pt x="395630" y="284873"/>
                  </a:lnTo>
                  <a:lnTo>
                    <a:pt x="395884" y="284873"/>
                  </a:lnTo>
                  <a:lnTo>
                    <a:pt x="395884" y="7581"/>
                  </a:lnTo>
                  <a:lnTo>
                    <a:pt x="386283" y="5245"/>
                  </a:lnTo>
                  <a:lnTo>
                    <a:pt x="360578" y="1676"/>
                  </a:lnTo>
                  <a:lnTo>
                    <a:pt x="360578" y="361327"/>
                  </a:lnTo>
                  <a:lnTo>
                    <a:pt x="360299" y="369646"/>
                  </a:lnTo>
                  <a:lnTo>
                    <a:pt x="360197" y="369925"/>
                  </a:lnTo>
                  <a:lnTo>
                    <a:pt x="325208" y="369925"/>
                  </a:lnTo>
                  <a:lnTo>
                    <a:pt x="325361" y="375627"/>
                  </a:lnTo>
                  <a:lnTo>
                    <a:pt x="325374" y="376072"/>
                  </a:lnTo>
                  <a:lnTo>
                    <a:pt x="327888" y="380631"/>
                  </a:lnTo>
                  <a:lnTo>
                    <a:pt x="332740" y="383730"/>
                  </a:lnTo>
                  <a:lnTo>
                    <a:pt x="338556" y="385940"/>
                  </a:lnTo>
                  <a:lnTo>
                    <a:pt x="344716" y="385940"/>
                  </a:lnTo>
                  <a:lnTo>
                    <a:pt x="350850" y="384289"/>
                  </a:lnTo>
                  <a:lnTo>
                    <a:pt x="356400" y="381495"/>
                  </a:lnTo>
                  <a:lnTo>
                    <a:pt x="356616" y="381495"/>
                  </a:lnTo>
                  <a:lnTo>
                    <a:pt x="356527" y="390499"/>
                  </a:lnTo>
                  <a:lnTo>
                    <a:pt x="356387" y="390499"/>
                  </a:lnTo>
                  <a:lnTo>
                    <a:pt x="352120" y="392341"/>
                  </a:lnTo>
                  <a:lnTo>
                    <a:pt x="347789" y="393369"/>
                  </a:lnTo>
                  <a:lnTo>
                    <a:pt x="343382" y="393611"/>
                  </a:lnTo>
                  <a:lnTo>
                    <a:pt x="344220" y="393611"/>
                  </a:lnTo>
                  <a:lnTo>
                    <a:pt x="343344" y="393750"/>
                  </a:lnTo>
                  <a:lnTo>
                    <a:pt x="330847" y="392430"/>
                  </a:lnTo>
                  <a:lnTo>
                    <a:pt x="321894" y="387350"/>
                  </a:lnTo>
                  <a:lnTo>
                    <a:pt x="320421" y="384810"/>
                  </a:lnTo>
                  <a:lnTo>
                    <a:pt x="316725" y="378460"/>
                  </a:lnTo>
                  <a:lnTo>
                    <a:pt x="315683" y="367030"/>
                  </a:lnTo>
                  <a:lnTo>
                    <a:pt x="315556" y="365760"/>
                  </a:lnTo>
                  <a:lnTo>
                    <a:pt x="317030" y="358140"/>
                  </a:lnTo>
                  <a:lnTo>
                    <a:pt x="320370" y="351790"/>
                  </a:lnTo>
                  <a:lnTo>
                    <a:pt x="325615" y="346710"/>
                  </a:lnTo>
                  <a:lnTo>
                    <a:pt x="332778" y="342900"/>
                  </a:lnTo>
                  <a:lnTo>
                    <a:pt x="339382" y="341630"/>
                  </a:lnTo>
                  <a:lnTo>
                    <a:pt x="346887" y="342900"/>
                  </a:lnTo>
                  <a:lnTo>
                    <a:pt x="352323" y="346710"/>
                  </a:lnTo>
                  <a:lnTo>
                    <a:pt x="352933" y="346710"/>
                  </a:lnTo>
                  <a:lnTo>
                    <a:pt x="358851" y="351853"/>
                  </a:lnTo>
                  <a:lnTo>
                    <a:pt x="360578" y="361327"/>
                  </a:lnTo>
                  <a:lnTo>
                    <a:pt x="360578" y="1676"/>
                  </a:lnTo>
                  <a:lnTo>
                    <a:pt x="353580" y="698"/>
                  </a:lnTo>
                  <a:lnTo>
                    <a:pt x="353949" y="1257"/>
                  </a:lnTo>
                  <a:lnTo>
                    <a:pt x="353898" y="292747"/>
                  </a:lnTo>
                  <a:lnTo>
                    <a:pt x="353453" y="293077"/>
                  </a:lnTo>
                  <a:lnTo>
                    <a:pt x="353314" y="293370"/>
                  </a:lnTo>
                  <a:lnTo>
                    <a:pt x="353225" y="294640"/>
                  </a:lnTo>
                  <a:lnTo>
                    <a:pt x="353174" y="346049"/>
                  </a:lnTo>
                  <a:lnTo>
                    <a:pt x="353085" y="341630"/>
                  </a:lnTo>
                  <a:lnTo>
                    <a:pt x="353123" y="328930"/>
                  </a:lnTo>
                  <a:lnTo>
                    <a:pt x="353136" y="325120"/>
                  </a:lnTo>
                  <a:lnTo>
                    <a:pt x="353225" y="294640"/>
                  </a:lnTo>
                  <a:lnTo>
                    <a:pt x="353225" y="293370"/>
                  </a:lnTo>
                  <a:lnTo>
                    <a:pt x="345363" y="293370"/>
                  </a:lnTo>
                  <a:lnTo>
                    <a:pt x="345363" y="287020"/>
                  </a:lnTo>
                  <a:lnTo>
                    <a:pt x="345084" y="287020"/>
                  </a:lnTo>
                  <a:lnTo>
                    <a:pt x="340677" y="293370"/>
                  </a:lnTo>
                  <a:lnTo>
                    <a:pt x="334225" y="294640"/>
                  </a:lnTo>
                  <a:lnTo>
                    <a:pt x="320700" y="293370"/>
                  </a:lnTo>
                  <a:lnTo>
                    <a:pt x="315137" y="292100"/>
                  </a:lnTo>
                  <a:lnTo>
                    <a:pt x="311759" y="281940"/>
                  </a:lnTo>
                  <a:lnTo>
                    <a:pt x="311505" y="279400"/>
                  </a:lnTo>
                  <a:lnTo>
                    <a:pt x="312051" y="276860"/>
                  </a:lnTo>
                  <a:lnTo>
                    <a:pt x="316674" y="267970"/>
                  </a:lnTo>
                  <a:lnTo>
                    <a:pt x="325158" y="264160"/>
                  </a:lnTo>
                  <a:lnTo>
                    <a:pt x="335114" y="262890"/>
                  </a:lnTo>
                  <a:lnTo>
                    <a:pt x="344373" y="262890"/>
                  </a:lnTo>
                  <a:lnTo>
                    <a:pt x="344487" y="256540"/>
                  </a:lnTo>
                  <a:lnTo>
                    <a:pt x="344500" y="255270"/>
                  </a:lnTo>
                  <a:lnTo>
                    <a:pt x="341109" y="250190"/>
                  </a:lnTo>
                  <a:lnTo>
                    <a:pt x="327533" y="250190"/>
                  </a:lnTo>
                  <a:lnTo>
                    <a:pt x="322592" y="251460"/>
                  </a:lnTo>
                  <a:lnTo>
                    <a:pt x="318096" y="255270"/>
                  </a:lnTo>
                  <a:lnTo>
                    <a:pt x="317868" y="255270"/>
                  </a:lnTo>
                  <a:lnTo>
                    <a:pt x="317487" y="248920"/>
                  </a:lnTo>
                  <a:lnTo>
                    <a:pt x="317398" y="247650"/>
                  </a:lnTo>
                  <a:lnTo>
                    <a:pt x="317576" y="247650"/>
                  </a:lnTo>
                  <a:lnTo>
                    <a:pt x="325564" y="243840"/>
                  </a:lnTo>
                  <a:lnTo>
                    <a:pt x="334505" y="242570"/>
                  </a:lnTo>
                  <a:lnTo>
                    <a:pt x="353682" y="287172"/>
                  </a:lnTo>
                  <a:lnTo>
                    <a:pt x="353783" y="289699"/>
                  </a:lnTo>
                  <a:lnTo>
                    <a:pt x="353898" y="292747"/>
                  </a:lnTo>
                  <a:lnTo>
                    <a:pt x="353898" y="1308"/>
                  </a:lnTo>
                  <a:lnTo>
                    <a:pt x="353555" y="1270"/>
                  </a:lnTo>
                  <a:lnTo>
                    <a:pt x="353237" y="1257"/>
                  </a:lnTo>
                  <a:lnTo>
                    <a:pt x="353237" y="2540"/>
                  </a:lnTo>
                  <a:lnTo>
                    <a:pt x="353237" y="253136"/>
                  </a:lnTo>
                  <a:lnTo>
                    <a:pt x="353225" y="242570"/>
                  </a:lnTo>
                  <a:lnTo>
                    <a:pt x="353225" y="241300"/>
                  </a:lnTo>
                  <a:lnTo>
                    <a:pt x="353225" y="226060"/>
                  </a:lnTo>
                  <a:lnTo>
                    <a:pt x="353225" y="2540"/>
                  </a:lnTo>
                  <a:lnTo>
                    <a:pt x="353237" y="1257"/>
                  </a:lnTo>
                  <a:lnTo>
                    <a:pt x="331254" y="0"/>
                  </a:lnTo>
                  <a:lnTo>
                    <a:pt x="318808" y="0"/>
                  </a:lnTo>
                  <a:lnTo>
                    <a:pt x="308787" y="965"/>
                  </a:lnTo>
                  <a:lnTo>
                    <a:pt x="308787" y="384810"/>
                  </a:lnTo>
                  <a:lnTo>
                    <a:pt x="308787" y="392430"/>
                  </a:lnTo>
                  <a:lnTo>
                    <a:pt x="308622" y="392430"/>
                  </a:lnTo>
                  <a:lnTo>
                    <a:pt x="300901" y="393700"/>
                  </a:lnTo>
                  <a:lnTo>
                    <a:pt x="293535" y="392430"/>
                  </a:lnTo>
                  <a:lnTo>
                    <a:pt x="288023" y="388620"/>
                  </a:lnTo>
                  <a:lnTo>
                    <a:pt x="285826" y="381000"/>
                  </a:lnTo>
                  <a:lnTo>
                    <a:pt x="285788" y="351790"/>
                  </a:lnTo>
                  <a:lnTo>
                    <a:pt x="285711" y="350520"/>
                  </a:lnTo>
                  <a:lnTo>
                    <a:pt x="274751" y="350520"/>
                  </a:lnTo>
                  <a:lnTo>
                    <a:pt x="274739" y="344170"/>
                  </a:lnTo>
                  <a:lnTo>
                    <a:pt x="285788" y="344170"/>
                  </a:lnTo>
                  <a:lnTo>
                    <a:pt x="285788" y="342900"/>
                  </a:lnTo>
                  <a:lnTo>
                    <a:pt x="285788" y="341630"/>
                  </a:lnTo>
                  <a:lnTo>
                    <a:pt x="285788" y="332740"/>
                  </a:lnTo>
                  <a:lnTo>
                    <a:pt x="285978" y="332740"/>
                  </a:lnTo>
                  <a:lnTo>
                    <a:pt x="294805" y="328930"/>
                  </a:lnTo>
                  <a:lnTo>
                    <a:pt x="294957" y="328930"/>
                  </a:lnTo>
                  <a:lnTo>
                    <a:pt x="295046" y="344170"/>
                  </a:lnTo>
                  <a:lnTo>
                    <a:pt x="308000" y="344170"/>
                  </a:lnTo>
                  <a:lnTo>
                    <a:pt x="307924" y="350520"/>
                  </a:lnTo>
                  <a:lnTo>
                    <a:pt x="294995" y="351790"/>
                  </a:lnTo>
                  <a:lnTo>
                    <a:pt x="295021" y="386080"/>
                  </a:lnTo>
                  <a:lnTo>
                    <a:pt x="302539" y="388620"/>
                  </a:lnTo>
                  <a:lnTo>
                    <a:pt x="308546" y="384810"/>
                  </a:lnTo>
                  <a:lnTo>
                    <a:pt x="308787" y="384810"/>
                  </a:lnTo>
                  <a:lnTo>
                    <a:pt x="308787" y="965"/>
                  </a:lnTo>
                  <a:lnTo>
                    <a:pt x="307416" y="1104"/>
                  </a:lnTo>
                  <a:lnTo>
                    <a:pt x="307416" y="243840"/>
                  </a:lnTo>
                  <a:lnTo>
                    <a:pt x="289775" y="293370"/>
                  </a:lnTo>
                  <a:lnTo>
                    <a:pt x="278841" y="293370"/>
                  </a:lnTo>
                  <a:lnTo>
                    <a:pt x="268668" y="264807"/>
                  </a:lnTo>
                  <a:lnTo>
                    <a:pt x="268668" y="382270"/>
                  </a:lnTo>
                  <a:lnTo>
                    <a:pt x="265201" y="388620"/>
                  </a:lnTo>
                  <a:lnTo>
                    <a:pt x="258953" y="393700"/>
                  </a:lnTo>
                  <a:lnTo>
                    <a:pt x="241566" y="393700"/>
                  </a:lnTo>
                  <a:lnTo>
                    <a:pt x="239839" y="392430"/>
                  </a:lnTo>
                  <a:lnTo>
                    <a:pt x="238391" y="391160"/>
                  </a:lnTo>
                  <a:lnTo>
                    <a:pt x="238163" y="391160"/>
                  </a:lnTo>
                  <a:lnTo>
                    <a:pt x="238239" y="389890"/>
                  </a:lnTo>
                  <a:lnTo>
                    <a:pt x="238302" y="388620"/>
                  </a:lnTo>
                  <a:lnTo>
                    <a:pt x="238379" y="387350"/>
                  </a:lnTo>
                  <a:lnTo>
                    <a:pt x="238442" y="386080"/>
                  </a:lnTo>
                  <a:lnTo>
                    <a:pt x="238518" y="384810"/>
                  </a:lnTo>
                  <a:lnTo>
                    <a:pt x="238582" y="383540"/>
                  </a:lnTo>
                  <a:lnTo>
                    <a:pt x="238950" y="383540"/>
                  </a:lnTo>
                  <a:lnTo>
                    <a:pt x="243928" y="386080"/>
                  </a:lnTo>
                  <a:lnTo>
                    <a:pt x="251358" y="388620"/>
                  </a:lnTo>
                  <a:lnTo>
                    <a:pt x="257606" y="384810"/>
                  </a:lnTo>
                  <a:lnTo>
                    <a:pt x="258521" y="383540"/>
                  </a:lnTo>
                  <a:lnTo>
                    <a:pt x="258902" y="382270"/>
                  </a:lnTo>
                  <a:lnTo>
                    <a:pt x="256857" y="375920"/>
                  </a:lnTo>
                  <a:lnTo>
                    <a:pt x="248970" y="370840"/>
                  </a:lnTo>
                  <a:lnTo>
                    <a:pt x="240830" y="365760"/>
                  </a:lnTo>
                  <a:lnTo>
                    <a:pt x="238036" y="355600"/>
                  </a:lnTo>
                  <a:lnTo>
                    <a:pt x="241858" y="346710"/>
                  </a:lnTo>
                  <a:lnTo>
                    <a:pt x="249135" y="342900"/>
                  </a:lnTo>
                  <a:lnTo>
                    <a:pt x="257962" y="342900"/>
                  </a:lnTo>
                  <a:lnTo>
                    <a:pt x="266407" y="344170"/>
                  </a:lnTo>
                  <a:lnTo>
                    <a:pt x="266636" y="344170"/>
                  </a:lnTo>
                  <a:lnTo>
                    <a:pt x="266623" y="345440"/>
                  </a:lnTo>
                  <a:lnTo>
                    <a:pt x="265925" y="351790"/>
                  </a:lnTo>
                  <a:lnTo>
                    <a:pt x="265684" y="351790"/>
                  </a:lnTo>
                  <a:lnTo>
                    <a:pt x="261099" y="350520"/>
                  </a:lnTo>
                  <a:lnTo>
                    <a:pt x="250723" y="347980"/>
                  </a:lnTo>
                  <a:lnTo>
                    <a:pt x="248018" y="354330"/>
                  </a:lnTo>
                  <a:lnTo>
                    <a:pt x="246151" y="358140"/>
                  </a:lnTo>
                  <a:lnTo>
                    <a:pt x="250456" y="361950"/>
                  </a:lnTo>
                  <a:lnTo>
                    <a:pt x="268668" y="382270"/>
                  </a:lnTo>
                  <a:lnTo>
                    <a:pt x="268668" y="264807"/>
                  </a:lnTo>
                  <a:lnTo>
                    <a:pt x="261200" y="243840"/>
                  </a:lnTo>
                  <a:lnTo>
                    <a:pt x="271195" y="243840"/>
                  </a:lnTo>
                  <a:lnTo>
                    <a:pt x="284467" y="284480"/>
                  </a:lnTo>
                  <a:lnTo>
                    <a:pt x="284746" y="284480"/>
                  </a:lnTo>
                  <a:lnTo>
                    <a:pt x="298284" y="243840"/>
                  </a:lnTo>
                  <a:lnTo>
                    <a:pt x="307416" y="243840"/>
                  </a:lnTo>
                  <a:lnTo>
                    <a:pt x="307416" y="1104"/>
                  </a:lnTo>
                  <a:lnTo>
                    <a:pt x="279184" y="3810"/>
                  </a:lnTo>
                  <a:lnTo>
                    <a:pt x="256603" y="8305"/>
                  </a:lnTo>
                  <a:lnTo>
                    <a:pt x="256603" y="267970"/>
                  </a:lnTo>
                  <a:lnTo>
                    <a:pt x="254622" y="279400"/>
                  </a:lnTo>
                  <a:lnTo>
                    <a:pt x="248513" y="288290"/>
                  </a:lnTo>
                  <a:lnTo>
                    <a:pt x="239191" y="293370"/>
                  </a:lnTo>
                  <a:lnTo>
                    <a:pt x="229527" y="294436"/>
                  </a:lnTo>
                  <a:lnTo>
                    <a:pt x="229527" y="367030"/>
                  </a:lnTo>
                  <a:lnTo>
                    <a:pt x="226110" y="382270"/>
                  </a:lnTo>
                  <a:lnTo>
                    <a:pt x="214401" y="392430"/>
                  </a:lnTo>
                  <a:lnTo>
                    <a:pt x="207416" y="393700"/>
                  </a:lnTo>
                  <a:lnTo>
                    <a:pt x="200202" y="393700"/>
                  </a:lnTo>
                  <a:lnTo>
                    <a:pt x="193319" y="392430"/>
                  </a:lnTo>
                  <a:lnTo>
                    <a:pt x="187325" y="387350"/>
                  </a:lnTo>
                  <a:lnTo>
                    <a:pt x="180530" y="377190"/>
                  </a:lnTo>
                  <a:lnTo>
                    <a:pt x="179730" y="367030"/>
                  </a:lnTo>
                  <a:lnTo>
                    <a:pt x="179628" y="365760"/>
                  </a:lnTo>
                  <a:lnTo>
                    <a:pt x="179539" y="364490"/>
                  </a:lnTo>
                  <a:lnTo>
                    <a:pt x="184251" y="351790"/>
                  </a:lnTo>
                  <a:lnTo>
                    <a:pt x="194576" y="344170"/>
                  </a:lnTo>
                  <a:lnTo>
                    <a:pt x="197370" y="342900"/>
                  </a:lnTo>
                  <a:lnTo>
                    <a:pt x="200164" y="341630"/>
                  </a:lnTo>
                  <a:lnTo>
                    <a:pt x="205930" y="341630"/>
                  </a:lnTo>
                  <a:lnTo>
                    <a:pt x="211886" y="344170"/>
                  </a:lnTo>
                  <a:lnTo>
                    <a:pt x="224764" y="353060"/>
                  </a:lnTo>
                  <a:lnTo>
                    <a:pt x="229527" y="367030"/>
                  </a:lnTo>
                  <a:lnTo>
                    <a:pt x="229527" y="294436"/>
                  </a:lnTo>
                  <a:lnTo>
                    <a:pt x="227558" y="294640"/>
                  </a:lnTo>
                  <a:lnTo>
                    <a:pt x="224180" y="293370"/>
                  </a:lnTo>
                  <a:lnTo>
                    <a:pt x="217424" y="290830"/>
                  </a:lnTo>
                  <a:lnTo>
                    <a:pt x="210388" y="283210"/>
                  </a:lnTo>
                  <a:lnTo>
                    <a:pt x="206794" y="273050"/>
                  </a:lnTo>
                  <a:lnTo>
                    <a:pt x="206883" y="267970"/>
                  </a:lnTo>
                  <a:lnTo>
                    <a:pt x="206971" y="262890"/>
                  </a:lnTo>
                  <a:lnTo>
                    <a:pt x="210261" y="254000"/>
                  </a:lnTo>
                  <a:lnTo>
                    <a:pt x="216001" y="247650"/>
                  </a:lnTo>
                  <a:lnTo>
                    <a:pt x="223685" y="243840"/>
                  </a:lnTo>
                  <a:lnTo>
                    <a:pt x="232829" y="242570"/>
                  </a:lnTo>
                  <a:lnTo>
                    <a:pt x="242481" y="245110"/>
                  </a:lnTo>
                  <a:lnTo>
                    <a:pt x="249885" y="250190"/>
                  </a:lnTo>
                  <a:lnTo>
                    <a:pt x="254711" y="257810"/>
                  </a:lnTo>
                  <a:lnTo>
                    <a:pt x="256603" y="267970"/>
                  </a:lnTo>
                  <a:lnTo>
                    <a:pt x="256603" y="8305"/>
                  </a:lnTo>
                  <a:lnTo>
                    <a:pt x="240855" y="11430"/>
                  </a:lnTo>
                  <a:lnTo>
                    <a:pt x="203835" y="22860"/>
                  </a:lnTo>
                  <a:lnTo>
                    <a:pt x="194157" y="27686"/>
                  </a:lnTo>
                  <a:lnTo>
                    <a:pt x="194157" y="293370"/>
                  </a:lnTo>
                  <a:lnTo>
                    <a:pt x="185026" y="293370"/>
                  </a:lnTo>
                  <a:lnTo>
                    <a:pt x="184988" y="256540"/>
                  </a:lnTo>
                  <a:lnTo>
                    <a:pt x="182016" y="248920"/>
                  </a:lnTo>
                  <a:lnTo>
                    <a:pt x="169608" y="250609"/>
                  </a:lnTo>
                  <a:lnTo>
                    <a:pt x="169608" y="364490"/>
                  </a:lnTo>
                  <a:lnTo>
                    <a:pt x="168757" y="373380"/>
                  </a:lnTo>
                  <a:lnTo>
                    <a:pt x="168643" y="374650"/>
                  </a:lnTo>
                  <a:lnTo>
                    <a:pt x="168516" y="375920"/>
                  </a:lnTo>
                  <a:lnTo>
                    <a:pt x="168389" y="377190"/>
                  </a:lnTo>
                  <a:lnTo>
                    <a:pt x="161607" y="387350"/>
                  </a:lnTo>
                  <a:lnTo>
                    <a:pt x="150710" y="393700"/>
                  </a:lnTo>
                  <a:lnTo>
                    <a:pt x="137109" y="393700"/>
                  </a:lnTo>
                  <a:lnTo>
                    <a:pt x="123710" y="383540"/>
                  </a:lnTo>
                  <a:lnTo>
                    <a:pt x="119595" y="367030"/>
                  </a:lnTo>
                  <a:lnTo>
                    <a:pt x="124764" y="351790"/>
                  </a:lnTo>
                  <a:lnTo>
                    <a:pt x="139217" y="342900"/>
                  </a:lnTo>
                  <a:lnTo>
                    <a:pt x="149898" y="342900"/>
                  </a:lnTo>
                  <a:lnTo>
                    <a:pt x="159143" y="346710"/>
                  </a:lnTo>
                  <a:lnTo>
                    <a:pt x="166039" y="354330"/>
                  </a:lnTo>
                  <a:lnTo>
                    <a:pt x="169608" y="364490"/>
                  </a:lnTo>
                  <a:lnTo>
                    <a:pt x="169608" y="250609"/>
                  </a:lnTo>
                  <a:lnTo>
                    <a:pt x="163271" y="251460"/>
                  </a:lnTo>
                  <a:lnTo>
                    <a:pt x="160007" y="260350"/>
                  </a:lnTo>
                  <a:lnTo>
                    <a:pt x="159512" y="273050"/>
                  </a:lnTo>
                  <a:lnTo>
                    <a:pt x="159512" y="293370"/>
                  </a:lnTo>
                  <a:lnTo>
                    <a:pt x="150469" y="293370"/>
                  </a:lnTo>
                  <a:lnTo>
                    <a:pt x="150545" y="243840"/>
                  </a:lnTo>
                  <a:lnTo>
                    <a:pt x="159346" y="243840"/>
                  </a:lnTo>
                  <a:lnTo>
                    <a:pt x="159410" y="251460"/>
                  </a:lnTo>
                  <a:lnTo>
                    <a:pt x="159550" y="251460"/>
                  </a:lnTo>
                  <a:lnTo>
                    <a:pt x="163690" y="243840"/>
                  </a:lnTo>
                  <a:lnTo>
                    <a:pt x="168363" y="242570"/>
                  </a:lnTo>
                  <a:lnTo>
                    <a:pt x="173024" y="241300"/>
                  </a:lnTo>
                  <a:lnTo>
                    <a:pt x="190728" y="245110"/>
                  </a:lnTo>
                  <a:lnTo>
                    <a:pt x="194056" y="254000"/>
                  </a:lnTo>
                  <a:lnTo>
                    <a:pt x="194157" y="293370"/>
                  </a:lnTo>
                  <a:lnTo>
                    <a:pt x="194157" y="27686"/>
                  </a:lnTo>
                  <a:lnTo>
                    <a:pt x="168109" y="40640"/>
                  </a:lnTo>
                  <a:lnTo>
                    <a:pt x="135140" y="62217"/>
                  </a:lnTo>
                  <a:lnTo>
                    <a:pt x="135140" y="259080"/>
                  </a:lnTo>
                  <a:lnTo>
                    <a:pt x="135115" y="293370"/>
                  </a:lnTo>
                  <a:lnTo>
                    <a:pt x="126085" y="293370"/>
                  </a:lnTo>
                  <a:lnTo>
                    <a:pt x="126022" y="260350"/>
                  </a:lnTo>
                  <a:lnTo>
                    <a:pt x="125158" y="252730"/>
                  </a:lnTo>
                  <a:lnTo>
                    <a:pt x="113182" y="248920"/>
                  </a:lnTo>
                  <a:lnTo>
                    <a:pt x="108305" y="250888"/>
                  </a:lnTo>
                  <a:lnTo>
                    <a:pt x="108305" y="373380"/>
                  </a:lnTo>
                  <a:lnTo>
                    <a:pt x="107657" y="381000"/>
                  </a:lnTo>
                  <a:lnTo>
                    <a:pt x="103047" y="388620"/>
                  </a:lnTo>
                  <a:lnTo>
                    <a:pt x="95529" y="391160"/>
                  </a:lnTo>
                  <a:lnTo>
                    <a:pt x="78371" y="393700"/>
                  </a:lnTo>
                  <a:lnTo>
                    <a:pt x="64922" y="393700"/>
                  </a:lnTo>
                  <a:lnTo>
                    <a:pt x="64630" y="392430"/>
                  </a:lnTo>
                  <a:lnTo>
                    <a:pt x="64693" y="325120"/>
                  </a:lnTo>
                  <a:lnTo>
                    <a:pt x="84378" y="325120"/>
                  </a:lnTo>
                  <a:lnTo>
                    <a:pt x="93332" y="326390"/>
                  </a:lnTo>
                  <a:lnTo>
                    <a:pt x="100838" y="330200"/>
                  </a:lnTo>
                  <a:lnTo>
                    <a:pt x="105625" y="336550"/>
                  </a:lnTo>
                  <a:lnTo>
                    <a:pt x="106057" y="341630"/>
                  </a:lnTo>
                  <a:lnTo>
                    <a:pt x="106172" y="342900"/>
                  </a:lnTo>
                  <a:lnTo>
                    <a:pt x="106286" y="344170"/>
                  </a:lnTo>
                  <a:lnTo>
                    <a:pt x="106387" y="345440"/>
                  </a:lnTo>
                  <a:lnTo>
                    <a:pt x="105244" y="353060"/>
                  </a:lnTo>
                  <a:lnTo>
                    <a:pt x="100076" y="356870"/>
                  </a:lnTo>
                  <a:lnTo>
                    <a:pt x="92875" y="358140"/>
                  </a:lnTo>
                  <a:lnTo>
                    <a:pt x="92976" y="359410"/>
                  </a:lnTo>
                  <a:lnTo>
                    <a:pt x="100685" y="360680"/>
                  </a:lnTo>
                  <a:lnTo>
                    <a:pt x="105879" y="365760"/>
                  </a:lnTo>
                  <a:lnTo>
                    <a:pt x="108305" y="373380"/>
                  </a:lnTo>
                  <a:lnTo>
                    <a:pt x="108305" y="250888"/>
                  </a:lnTo>
                  <a:lnTo>
                    <a:pt x="106857" y="251460"/>
                  </a:lnTo>
                  <a:lnTo>
                    <a:pt x="101079" y="261620"/>
                  </a:lnTo>
                  <a:lnTo>
                    <a:pt x="100698" y="265430"/>
                  </a:lnTo>
                  <a:lnTo>
                    <a:pt x="100672" y="273050"/>
                  </a:lnTo>
                  <a:lnTo>
                    <a:pt x="100545" y="293370"/>
                  </a:lnTo>
                  <a:lnTo>
                    <a:pt x="91452" y="293370"/>
                  </a:lnTo>
                  <a:lnTo>
                    <a:pt x="91465" y="243840"/>
                  </a:lnTo>
                  <a:lnTo>
                    <a:pt x="100317" y="243840"/>
                  </a:lnTo>
                  <a:lnTo>
                    <a:pt x="100317" y="251460"/>
                  </a:lnTo>
                  <a:lnTo>
                    <a:pt x="100457" y="251460"/>
                  </a:lnTo>
                  <a:lnTo>
                    <a:pt x="107518" y="245110"/>
                  </a:lnTo>
                  <a:lnTo>
                    <a:pt x="112280" y="243840"/>
                  </a:lnTo>
                  <a:lnTo>
                    <a:pt x="117030" y="242570"/>
                  </a:lnTo>
                  <a:lnTo>
                    <a:pt x="126390" y="245110"/>
                  </a:lnTo>
                  <a:lnTo>
                    <a:pt x="132956" y="251460"/>
                  </a:lnTo>
                  <a:lnTo>
                    <a:pt x="134404" y="255270"/>
                  </a:lnTo>
                  <a:lnTo>
                    <a:pt x="135140" y="259080"/>
                  </a:lnTo>
                  <a:lnTo>
                    <a:pt x="135140" y="62217"/>
                  </a:lnTo>
                  <a:lnTo>
                    <a:pt x="123469" y="69850"/>
                  </a:lnTo>
                  <a:lnTo>
                    <a:pt x="84302" y="106680"/>
                  </a:lnTo>
                  <a:lnTo>
                    <a:pt x="75133" y="118440"/>
                  </a:lnTo>
                  <a:lnTo>
                    <a:pt x="75133" y="226060"/>
                  </a:lnTo>
                  <a:lnTo>
                    <a:pt x="75006" y="293370"/>
                  </a:lnTo>
                  <a:lnTo>
                    <a:pt x="65417" y="293370"/>
                  </a:lnTo>
                  <a:lnTo>
                    <a:pt x="65532" y="226060"/>
                  </a:lnTo>
                  <a:lnTo>
                    <a:pt x="75133" y="226060"/>
                  </a:lnTo>
                  <a:lnTo>
                    <a:pt x="75133" y="118440"/>
                  </a:lnTo>
                  <a:lnTo>
                    <a:pt x="51612" y="148590"/>
                  </a:lnTo>
                  <a:lnTo>
                    <a:pt x="26403" y="196850"/>
                  </a:lnTo>
                  <a:lnTo>
                    <a:pt x="7277" y="256540"/>
                  </a:lnTo>
                  <a:lnTo>
                    <a:pt x="0" y="318770"/>
                  </a:lnTo>
                  <a:lnTo>
                    <a:pt x="63" y="332740"/>
                  </a:lnTo>
                  <a:lnTo>
                    <a:pt x="444" y="341630"/>
                  </a:lnTo>
                  <a:lnTo>
                    <a:pt x="508" y="342900"/>
                  </a:lnTo>
                  <a:lnTo>
                    <a:pt x="609" y="345440"/>
                  </a:lnTo>
                  <a:lnTo>
                    <a:pt x="1066" y="350520"/>
                  </a:lnTo>
                  <a:lnTo>
                    <a:pt x="1168" y="351790"/>
                  </a:lnTo>
                  <a:lnTo>
                    <a:pt x="1282" y="353060"/>
                  </a:lnTo>
                  <a:lnTo>
                    <a:pt x="1397" y="354330"/>
                  </a:lnTo>
                  <a:lnTo>
                    <a:pt x="1511" y="355600"/>
                  </a:lnTo>
                  <a:lnTo>
                    <a:pt x="1625" y="356870"/>
                  </a:lnTo>
                  <a:lnTo>
                    <a:pt x="1727" y="358140"/>
                  </a:lnTo>
                  <a:lnTo>
                    <a:pt x="1841" y="359410"/>
                  </a:lnTo>
                  <a:lnTo>
                    <a:pt x="3708" y="374650"/>
                  </a:lnTo>
                  <a:lnTo>
                    <a:pt x="6184" y="388620"/>
                  </a:lnTo>
                  <a:lnTo>
                    <a:pt x="7112" y="388620"/>
                  </a:lnTo>
                  <a:lnTo>
                    <a:pt x="7048" y="389890"/>
                  </a:lnTo>
                  <a:lnTo>
                    <a:pt x="35915" y="422910"/>
                  </a:lnTo>
                  <a:lnTo>
                    <a:pt x="75907" y="443230"/>
                  </a:lnTo>
                  <a:lnTo>
                    <a:pt x="85496" y="445770"/>
                  </a:lnTo>
                  <a:lnTo>
                    <a:pt x="100507" y="450850"/>
                  </a:lnTo>
                  <a:lnTo>
                    <a:pt x="115658" y="454660"/>
                  </a:lnTo>
                  <a:lnTo>
                    <a:pt x="146431" y="459740"/>
                  </a:lnTo>
                  <a:lnTo>
                    <a:pt x="169722" y="462280"/>
                  </a:lnTo>
                  <a:lnTo>
                    <a:pt x="216268" y="462280"/>
                  </a:lnTo>
                  <a:lnTo>
                    <a:pt x="256628" y="455930"/>
                  </a:lnTo>
                  <a:lnTo>
                    <a:pt x="304749" y="434340"/>
                  </a:lnTo>
                  <a:lnTo>
                    <a:pt x="343814" y="403860"/>
                  </a:lnTo>
                  <a:lnTo>
                    <a:pt x="342963" y="402590"/>
                  </a:lnTo>
                  <a:lnTo>
                    <a:pt x="342836" y="394970"/>
                  </a:lnTo>
                  <a:lnTo>
                    <a:pt x="342976" y="402259"/>
                  </a:lnTo>
                  <a:lnTo>
                    <a:pt x="343115" y="402259"/>
                  </a:lnTo>
                  <a:lnTo>
                    <a:pt x="366928" y="381495"/>
                  </a:lnTo>
                  <a:lnTo>
                    <a:pt x="372872" y="375627"/>
                  </a:lnTo>
                  <a:lnTo>
                    <a:pt x="372960" y="343255"/>
                  </a:lnTo>
                  <a:lnTo>
                    <a:pt x="381520" y="343255"/>
                  </a:lnTo>
                  <a:lnTo>
                    <a:pt x="381622" y="350456"/>
                  </a:lnTo>
                  <a:lnTo>
                    <a:pt x="383628" y="347078"/>
                  </a:lnTo>
                  <a:lnTo>
                    <a:pt x="385787" y="343255"/>
                  </a:lnTo>
                  <a:lnTo>
                    <a:pt x="391998" y="340575"/>
                  </a:lnTo>
                  <a:lnTo>
                    <a:pt x="400304" y="342531"/>
                  </a:lnTo>
                  <a:lnTo>
                    <a:pt x="400570" y="342684"/>
                  </a:lnTo>
                  <a:lnTo>
                    <a:pt x="400646" y="347078"/>
                  </a:lnTo>
                  <a:lnTo>
                    <a:pt x="406831" y="340575"/>
                  </a:lnTo>
                  <a:lnTo>
                    <a:pt x="425907" y="320586"/>
                  </a:lnTo>
                  <a:lnTo>
                    <a:pt x="438823" y="307365"/>
                  </a:lnTo>
                  <a:lnTo>
                    <a:pt x="452462" y="293903"/>
                  </a:lnTo>
                  <a:lnTo>
                    <a:pt x="448665" y="292747"/>
                  </a:lnTo>
                  <a:lnTo>
                    <a:pt x="440791" y="290347"/>
                  </a:lnTo>
                  <a:lnTo>
                    <a:pt x="432663" y="282638"/>
                  </a:lnTo>
                  <a:lnTo>
                    <a:pt x="428713" y="272097"/>
                  </a:lnTo>
                  <a:lnTo>
                    <a:pt x="429539" y="259994"/>
                  </a:lnTo>
                  <a:lnTo>
                    <a:pt x="438289" y="247015"/>
                  </a:lnTo>
                  <a:lnTo>
                    <a:pt x="452145" y="242074"/>
                  </a:lnTo>
                  <a:lnTo>
                    <a:pt x="466509" y="245389"/>
                  </a:lnTo>
                  <a:lnTo>
                    <a:pt x="476758" y="257175"/>
                  </a:lnTo>
                  <a:lnTo>
                    <a:pt x="478472" y="261924"/>
                  </a:lnTo>
                  <a:lnTo>
                    <a:pt x="479031" y="266865"/>
                  </a:lnTo>
                  <a:lnTo>
                    <a:pt x="478396" y="272046"/>
                  </a:lnTo>
                  <a:lnTo>
                    <a:pt x="491045" y="263740"/>
                  </a:lnTo>
                  <a:lnTo>
                    <a:pt x="491147" y="243319"/>
                  </a:lnTo>
                  <a:lnTo>
                    <a:pt x="499910" y="243420"/>
                  </a:lnTo>
                  <a:lnTo>
                    <a:pt x="499935" y="250913"/>
                  </a:lnTo>
                  <a:lnTo>
                    <a:pt x="500075" y="251002"/>
                  </a:lnTo>
                  <a:lnTo>
                    <a:pt x="504507" y="245922"/>
                  </a:lnTo>
                  <a:lnTo>
                    <a:pt x="510235" y="243052"/>
                  </a:lnTo>
                  <a:lnTo>
                    <a:pt x="516724" y="242150"/>
                  </a:lnTo>
                  <a:lnTo>
                    <a:pt x="523214" y="243039"/>
                  </a:lnTo>
                  <a:lnTo>
                    <a:pt x="523214" y="242684"/>
                  </a:lnTo>
                  <a:lnTo>
                    <a:pt x="523557" y="242658"/>
                  </a:lnTo>
                  <a:lnTo>
                    <a:pt x="523773" y="225907"/>
                  </a:lnTo>
                  <a:lnTo>
                    <a:pt x="523138" y="224675"/>
                  </a:lnTo>
                  <a:lnTo>
                    <a:pt x="523151" y="91554"/>
                  </a:lnTo>
                  <a:lnTo>
                    <a:pt x="523760" y="84340"/>
                  </a:lnTo>
                  <a:lnTo>
                    <a:pt x="523163" y="75222"/>
                  </a:lnTo>
                  <a:lnTo>
                    <a:pt x="523659" y="72504"/>
                  </a:lnTo>
                  <a:lnTo>
                    <a:pt x="523709" y="68846"/>
                  </a:lnTo>
                  <a:lnTo>
                    <a:pt x="524027" y="68402"/>
                  </a:lnTo>
                  <a:lnTo>
                    <a:pt x="524637" y="68173"/>
                  </a:lnTo>
                  <a:close/>
                </a:path>
                <a:path w="650239" h="462279">
                  <a:moveTo>
                    <a:pt x="649909" y="318249"/>
                  </a:moveTo>
                  <a:lnTo>
                    <a:pt x="642429" y="254762"/>
                  </a:lnTo>
                  <a:lnTo>
                    <a:pt x="622693" y="194056"/>
                  </a:lnTo>
                  <a:lnTo>
                    <a:pt x="622515" y="193649"/>
                  </a:lnTo>
                  <a:lnTo>
                    <a:pt x="622515" y="293268"/>
                  </a:lnTo>
                  <a:lnTo>
                    <a:pt x="620941" y="291515"/>
                  </a:lnTo>
                  <a:lnTo>
                    <a:pt x="620928" y="288480"/>
                  </a:lnTo>
                  <a:lnTo>
                    <a:pt x="620953" y="291325"/>
                  </a:lnTo>
                  <a:lnTo>
                    <a:pt x="622515" y="293268"/>
                  </a:lnTo>
                  <a:lnTo>
                    <a:pt x="622515" y="193649"/>
                  </a:lnTo>
                  <a:lnTo>
                    <a:pt x="621144" y="190500"/>
                  </a:lnTo>
                  <a:lnTo>
                    <a:pt x="620953" y="190233"/>
                  </a:lnTo>
                  <a:lnTo>
                    <a:pt x="620953" y="190855"/>
                  </a:lnTo>
                  <a:lnTo>
                    <a:pt x="620953" y="242366"/>
                  </a:lnTo>
                  <a:lnTo>
                    <a:pt x="620572" y="246494"/>
                  </a:lnTo>
                  <a:lnTo>
                    <a:pt x="620572" y="247142"/>
                  </a:lnTo>
                  <a:lnTo>
                    <a:pt x="620560" y="246519"/>
                  </a:lnTo>
                  <a:lnTo>
                    <a:pt x="620928" y="242392"/>
                  </a:lnTo>
                  <a:lnTo>
                    <a:pt x="620928" y="190893"/>
                  </a:lnTo>
                  <a:lnTo>
                    <a:pt x="620953" y="190233"/>
                  </a:lnTo>
                  <a:lnTo>
                    <a:pt x="610209" y="168694"/>
                  </a:lnTo>
                  <a:lnTo>
                    <a:pt x="597763" y="147828"/>
                  </a:lnTo>
                  <a:lnTo>
                    <a:pt x="583806" y="127965"/>
                  </a:lnTo>
                  <a:lnTo>
                    <a:pt x="568363" y="109156"/>
                  </a:lnTo>
                  <a:lnTo>
                    <a:pt x="568134" y="108839"/>
                  </a:lnTo>
                  <a:lnTo>
                    <a:pt x="568134" y="255308"/>
                  </a:lnTo>
                  <a:lnTo>
                    <a:pt x="567956" y="255511"/>
                  </a:lnTo>
                  <a:lnTo>
                    <a:pt x="567118" y="254952"/>
                  </a:lnTo>
                  <a:lnTo>
                    <a:pt x="568134" y="255308"/>
                  </a:lnTo>
                  <a:lnTo>
                    <a:pt x="568134" y="108839"/>
                  </a:lnTo>
                  <a:lnTo>
                    <a:pt x="567817" y="108496"/>
                  </a:lnTo>
                  <a:lnTo>
                    <a:pt x="567817" y="109156"/>
                  </a:lnTo>
                  <a:lnTo>
                    <a:pt x="567639" y="109194"/>
                  </a:lnTo>
                  <a:lnTo>
                    <a:pt x="567817" y="109156"/>
                  </a:lnTo>
                  <a:lnTo>
                    <a:pt x="567817" y="108496"/>
                  </a:lnTo>
                  <a:lnTo>
                    <a:pt x="558203" y="98107"/>
                  </a:lnTo>
                  <a:lnTo>
                    <a:pt x="547535" y="87617"/>
                  </a:lnTo>
                  <a:lnTo>
                    <a:pt x="536384" y="77635"/>
                  </a:lnTo>
                  <a:lnTo>
                    <a:pt x="524764" y="68173"/>
                  </a:lnTo>
                  <a:lnTo>
                    <a:pt x="524154" y="68402"/>
                  </a:lnTo>
                  <a:lnTo>
                    <a:pt x="523849" y="68859"/>
                  </a:lnTo>
                  <a:lnTo>
                    <a:pt x="523786" y="72517"/>
                  </a:lnTo>
                  <a:lnTo>
                    <a:pt x="523290" y="75234"/>
                  </a:lnTo>
                  <a:lnTo>
                    <a:pt x="523887" y="84340"/>
                  </a:lnTo>
                  <a:lnTo>
                    <a:pt x="523278" y="91554"/>
                  </a:lnTo>
                  <a:lnTo>
                    <a:pt x="523278" y="224688"/>
                  </a:lnTo>
                  <a:lnTo>
                    <a:pt x="523913" y="225907"/>
                  </a:lnTo>
                  <a:lnTo>
                    <a:pt x="523786" y="232117"/>
                  </a:lnTo>
                  <a:lnTo>
                    <a:pt x="523684" y="242760"/>
                  </a:lnTo>
                  <a:lnTo>
                    <a:pt x="523278" y="242760"/>
                  </a:lnTo>
                  <a:lnTo>
                    <a:pt x="523379" y="243103"/>
                  </a:lnTo>
                  <a:lnTo>
                    <a:pt x="527050" y="244309"/>
                  </a:lnTo>
                  <a:lnTo>
                    <a:pt x="529907" y="246557"/>
                  </a:lnTo>
                  <a:lnTo>
                    <a:pt x="531939" y="249834"/>
                  </a:lnTo>
                  <a:lnTo>
                    <a:pt x="541528" y="249834"/>
                  </a:lnTo>
                  <a:lnTo>
                    <a:pt x="550456" y="250812"/>
                  </a:lnTo>
                  <a:lnTo>
                    <a:pt x="593407" y="269773"/>
                  </a:lnTo>
                  <a:lnTo>
                    <a:pt x="620903" y="292620"/>
                  </a:lnTo>
                  <a:lnTo>
                    <a:pt x="635736" y="308038"/>
                  </a:lnTo>
                  <a:lnTo>
                    <a:pt x="649909" y="324129"/>
                  </a:lnTo>
                  <a:lnTo>
                    <a:pt x="649909" y="318249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202484" y="5988088"/>
              <a:ext cx="469900" cy="73025"/>
            </a:xfrm>
            <a:custGeom>
              <a:avLst/>
              <a:gdLst/>
              <a:ahLst/>
              <a:cxnLst/>
              <a:rect l="l" t="t" r="r" b="b"/>
              <a:pathLst>
                <a:path w="469900" h="73025">
                  <a:moveTo>
                    <a:pt x="9664" y="70726"/>
                  </a:moveTo>
                  <a:lnTo>
                    <a:pt x="9613" y="3124"/>
                  </a:lnTo>
                  <a:lnTo>
                    <a:pt x="0" y="3124"/>
                  </a:lnTo>
                  <a:lnTo>
                    <a:pt x="0" y="70777"/>
                  </a:lnTo>
                  <a:lnTo>
                    <a:pt x="9664" y="70726"/>
                  </a:lnTo>
                  <a:close/>
                </a:path>
                <a:path w="469900" h="73025">
                  <a:moveTo>
                    <a:pt x="69761" y="70751"/>
                  </a:moveTo>
                  <a:lnTo>
                    <a:pt x="68973" y="32537"/>
                  </a:lnTo>
                  <a:lnTo>
                    <a:pt x="51600" y="20104"/>
                  </a:lnTo>
                  <a:lnTo>
                    <a:pt x="42087" y="22453"/>
                  </a:lnTo>
                  <a:lnTo>
                    <a:pt x="35001" y="29108"/>
                  </a:lnTo>
                  <a:lnTo>
                    <a:pt x="34886" y="21564"/>
                  </a:lnTo>
                  <a:lnTo>
                    <a:pt x="34810" y="21336"/>
                  </a:lnTo>
                  <a:lnTo>
                    <a:pt x="26085" y="21348"/>
                  </a:lnTo>
                  <a:lnTo>
                    <a:pt x="26022" y="70713"/>
                  </a:lnTo>
                  <a:lnTo>
                    <a:pt x="35115" y="70789"/>
                  </a:lnTo>
                  <a:lnTo>
                    <a:pt x="35267" y="43332"/>
                  </a:lnTo>
                  <a:lnTo>
                    <a:pt x="35648" y="38379"/>
                  </a:lnTo>
                  <a:lnTo>
                    <a:pt x="41440" y="28867"/>
                  </a:lnTo>
                  <a:lnTo>
                    <a:pt x="47752" y="26555"/>
                  </a:lnTo>
                  <a:lnTo>
                    <a:pt x="59728" y="30035"/>
                  </a:lnTo>
                  <a:lnTo>
                    <a:pt x="60591" y="38036"/>
                  </a:lnTo>
                  <a:lnTo>
                    <a:pt x="60591" y="70599"/>
                  </a:lnTo>
                  <a:lnTo>
                    <a:pt x="60655" y="70751"/>
                  </a:lnTo>
                  <a:lnTo>
                    <a:pt x="69545" y="70827"/>
                  </a:lnTo>
                  <a:lnTo>
                    <a:pt x="69761" y="70751"/>
                  </a:lnTo>
                  <a:close/>
                </a:path>
                <a:path w="469900" h="73025">
                  <a:moveTo>
                    <a:pt x="128765" y="70713"/>
                  </a:moveTo>
                  <a:lnTo>
                    <a:pt x="128625" y="31229"/>
                  </a:lnTo>
                  <a:lnTo>
                    <a:pt x="125285" y="22910"/>
                  </a:lnTo>
                  <a:lnTo>
                    <a:pt x="107594" y="18935"/>
                  </a:lnTo>
                  <a:lnTo>
                    <a:pt x="98247" y="21361"/>
                  </a:lnTo>
                  <a:lnTo>
                    <a:pt x="94094" y="29019"/>
                  </a:lnTo>
                  <a:lnTo>
                    <a:pt x="93878" y="28994"/>
                  </a:lnTo>
                  <a:lnTo>
                    <a:pt x="93903" y="21564"/>
                  </a:lnTo>
                  <a:lnTo>
                    <a:pt x="93827" y="21336"/>
                  </a:lnTo>
                  <a:lnTo>
                    <a:pt x="85255" y="21336"/>
                  </a:lnTo>
                  <a:lnTo>
                    <a:pt x="85026" y="21412"/>
                  </a:lnTo>
                  <a:lnTo>
                    <a:pt x="85026" y="70700"/>
                  </a:lnTo>
                  <a:lnTo>
                    <a:pt x="94081" y="70815"/>
                  </a:lnTo>
                  <a:lnTo>
                    <a:pt x="94043" y="58915"/>
                  </a:lnTo>
                  <a:lnTo>
                    <a:pt x="94068" y="50609"/>
                  </a:lnTo>
                  <a:lnTo>
                    <a:pt x="94564" y="37757"/>
                  </a:lnTo>
                  <a:lnTo>
                    <a:pt x="97828" y="29171"/>
                  </a:lnTo>
                  <a:lnTo>
                    <a:pt x="116586" y="26200"/>
                  </a:lnTo>
                  <a:lnTo>
                    <a:pt x="119545" y="34302"/>
                  </a:lnTo>
                  <a:lnTo>
                    <a:pt x="119595" y="70548"/>
                  </a:lnTo>
                  <a:lnTo>
                    <a:pt x="119672" y="70789"/>
                  </a:lnTo>
                  <a:lnTo>
                    <a:pt x="128549" y="70827"/>
                  </a:lnTo>
                  <a:lnTo>
                    <a:pt x="128765" y="70713"/>
                  </a:lnTo>
                  <a:close/>
                </a:path>
                <a:path w="469900" h="73025">
                  <a:moveTo>
                    <a:pt x="191262" y="44996"/>
                  </a:moveTo>
                  <a:lnTo>
                    <a:pt x="189369" y="35356"/>
                  </a:lnTo>
                  <a:lnTo>
                    <a:pt x="184531" y="27647"/>
                  </a:lnTo>
                  <a:lnTo>
                    <a:pt x="182689" y="26339"/>
                  </a:lnTo>
                  <a:lnTo>
                    <a:pt x="180949" y="25120"/>
                  </a:lnTo>
                  <a:lnTo>
                    <a:pt x="180949" y="51536"/>
                  </a:lnTo>
                  <a:lnTo>
                    <a:pt x="175412" y="61201"/>
                  </a:lnTo>
                  <a:lnTo>
                    <a:pt x="164172" y="64300"/>
                  </a:lnTo>
                  <a:lnTo>
                    <a:pt x="155232" y="59613"/>
                  </a:lnTo>
                  <a:lnTo>
                    <a:pt x="151257" y="50660"/>
                  </a:lnTo>
                  <a:lnTo>
                    <a:pt x="151142" y="50406"/>
                  </a:lnTo>
                  <a:lnTo>
                    <a:pt x="151714" y="39903"/>
                  </a:lnTo>
                  <a:lnTo>
                    <a:pt x="151803" y="39738"/>
                  </a:lnTo>
                  <a:lnTo>
                    <a:pt x="156692" y="31381"/>
                  </a:lnTo>
                  <a:lnTo>
                    <a:pt x="156781" y="31229"/>
                  </a:lnTo>
                  <a:lnTo>
                    <a:pt x="161683" y="26746"/>
                  </a:lnTo>
                  <a:lnTo>
                    <a:pt x="169062" y="26339"/>
                  </a:lnTo>
                  <a:lnTo>
                    <a:pt x="174358" y="30238"/>
                  </a:lnTo>
                  <a:lnTo>
                    <a:pt x="180644" y="39738"/>
                  </a:lnTo>
                  <a:lnTo>
                    <a:pt x="180911" y="50406"/>
                  </a:lnTo>
                  <a:lnTo>
                    <a:pt x="180949" y="51536"/>
                  </a:lnTo>
                  <a:lnTo>
                    <a:pt x="180949" y="25120"/>
                  </a:lnTo>
                  <a:lnTo>
                    <a:pt x="177126" y="22402"/>
                  </a:lnTo>
                  <a:lnTo>
                    <a:pt x="167487" y="20231"/>
                  </a:lnTo>
                  <a:lnTo>
                    <a:pt x="158330" y="21272"/>
                  </a:lnTo>
                  <a:lnTo>
                    <a:pt x="150647" y="25082"/>
                  </a:lnTo>
                  <a:lnTo>
                    <a:pt x="144907" y="31381"/>
                  </a:lnTo>
                  <a:lnTo>
                    <a:pt x="141693" y="39738"/>
                  </a:lnTo>
                  <a:lnTo>
                    <a:pt x="141630" y="39903"/>
                  </a:lnTo>
                  <a:lnTo>
                    <a:pt x="141541" y="44996"/>
                  </a:lnTo>
                  <a:lnTo>
                    <a:pt x="141452" y="50660"/>
                  </a:lnTo>
                  <a:lnTo>
                    <a:pt x="145034" y="60350"/>
                  </a:lnTo>
                  <a:lnTo>
                    <a:pt x="152069" y="67741"/>
                  </a:lnTo>
                  <a:lnTo>
                    <a:pt x="162217" y="71589"/>
                  </a:lnTo>
                  <a:lnTo>
                    <a:pt x="173837" y="70777"/>
                  </a:lnTo>
                  <a:lnTo>
                    <a:pt x="183159" y="65392"/>
                  </a:lnTo>
                  <a:lnTo>
                    <a:pt x="183908" y="64300"/>
                  </a:lnTo>
                  <a:lnTo>
                    <a:pt x="189268" y="56464"/>
                  </a:lnTo>
                  <a:lnTo>
                    <a:pt x="191262" y="44996"/>
                  </a:lnTo>
                  <a:close/>
                </a:path>
                <a:path w="469900" h="73025">
                  <a:moveTo>
                    <a:pt x="241935" y="21501"/>
                  </a:moveTo>
                  <a:lnTo>
                    <a:pt x="241846" y="21297"/>
                  </a:lnTo>
                  <a:lnTo>
                    <a:pt x="232879" y="21310"/>
                  </a:lnTo>
                  <a:lnTo>
                    <a:pt x="219265" y="61328"/>
                  </a:lnTo>
                  <a:lnTo>
                    <a:pt x="219062" y="61429"/>
                  </a:lnTo>
                  <a:lnTo>
                    <a:pt x="205676" y="21348"/>
                  </a:lnTo>
                  <a:lnTo>
                    <a:pt x="195872" y="21297"/>
                  </a:lnTo>
                  <a:lnTo>
                    <a:pt x="195719" y="21399"/>
                  </a:lnTo>
                  <a:lnTo>
                    <a:pt x="213385" y="70739"/>
                  </a:lnTo>
                  <a:lnTo>
                    <a:pt x="224218" y="70751"/>
                  </a:lnTo>
                  <a:lnTo>
                    <a:pt x="241935" y="21501"/>
                  </a:lnTo>
                  <a:close/>
                </a:path>
                <a:path w="469900" h="73025">
                  <a:moveTo>
                    <a:pt x="288505" y="70827"/>
                  </a:moveTo>
                  <a:lnTo>
                    <a:pt x="288429" y="68897"/>
                  </a:lnTo>
                  <a:lnTo>
                    <a:pt x="288366" y="67360"/>
                  </a:lnTo>
                  <a:lnTo>
                    <a:pt x="288264" y="64541"/>
                  </a:lnTo>
                  <a:lnTo>
                    <a:pt x="288188" y="62052"/>
                  </a:lnTo>
                  <a:lnTo>
                    <a:pt x="288112" y="46812"/>
                  </a:lnTo>
                  <a:lnTo>
                    <a:pt x="288112" y="40424"/>
                  </a:lnTo>
                  <a:lnTo>
                    <a:pt x="288112" y="34848"/>
                  </a:lnTo>
                  <a:lnTo>
                    <a:pt x="287020" y="30632"/>
                  </a:lnTo>
                  <a:lnTo>
                    <a:pt x="285292" y="27520"/>
                  </a:lnTo>
                  <a:lnTo>
                    <a:pt x="284873" y="26771"/>
                  </a:lnTo>
                  <a:lnTo>
                    <a:pt x="279666" y="23063"/>
                  </a:lnTo>
                  <a:lnTo>
                    <a:pt x="279666" y="47498"/>
                  </a:lnTo>
                  <a:lnTo>
                    <a:pt x="279044" y="47498"/>
                  </a:lnTo>
                  <a:lnTo>
                    <a:pt x="279120" y="50558"/>
                  </a:lnTo>
                  <a:lnTo>
                    <a:pt x="279209" y="53441"/>
                  </a:lnTo>
                  <a:lnTo>
                    <a:pt x="279273" y="55676"/>
                  </a:lnTo>
                  <a:lnTo>
                    <a:pt x="277799" y="62052"/>
                  </a:lnTo>
                  <a:lnTo>
                    <a:pt x="265391" y="65100"/>
                  </a:lnTo>
                  <a:lnTo>
                    <a:pt x="262331" y="64541"/>
                  </a:lnTo>
                  <a:lnTo>
                    <a:pt x="262115" y="64541"/>
                  </a:lnTo>
                  <a:lnTo>
                    <a:pt x="255117" y="59461"/>
                  </a:lnTo>
                  <a:lnTo>
                    <a:pt x="255231" y="55676"/>
                  </a:lnTo>
                  <a:lnTo>
                    <a:pt x="255308" y="53441"/>
                  </a:lnTo>
                  <a:lnTo>
                    <a:pt x="263944" y="46812"/>
                  </a:lnTo>
                  <a:lnTo>
                    <a:pt x="273215" y="46812"/>
                  </a:lnTo>
                  <a:lnTo>
                    <a:pt x="279666" y="47498"/>
                  </a:lnTo>
                  <a:lnTo>
                    <a:pt x="279666" y="23063"/>
                  </a:lnTo>
                  <a:lnTo>
                    <a:pt x="277774" y="21704"/>
                  </a:lnTo>
                  <a:lnTo>
                    <a:pt x="269125" y="20129"/>
                  </a:lnTo>
                  <a:lnTo>
                    <a:pt x="260172" y="21374"/>
                  </a:lnTo>
                  <a:lnTo>
                    <a:pt x="252196" y="24752"/>
                  </a:lnTo>
                  <a:lnTo>
                    <a:pt x="252018" y="24930"/>
                  </a:lnTo>
                  <a:lnTo>
                    <a:pt x="252031" y="25082"/>
                  </a:lnTo>
                  <a:lnTo>
                    <a:pt x="252158" y="26771"/>
                  </a:lnTo>
                  <a:lnTo>
                    <a:pt x="252209" y="27520"/>
                  </a:lnTo>
                  <a:lnTo>
                    <a:pt x="252323" y="29121"/>
                  </a:lnTo>
                  <a:lnTo>
                    <a:pt x="252437" y="30632"/>
                  </a:lnTo>
                  <a:lnTo>
                    <a:pt x="252552" y="32181"/>
                  </a:lnTo>
                  <a:lnTo>
                    <a:pt x="252577" y="32473"/>
                  </a:lnTo>
                  <a:lnTo>
                    <a:pt x="253085" y="32181"/>
                  </a:lnTo>
                  <a:lnTo>
                    <a:pt x="257200" y="29121"/>
                  </a:lnTo>
                  <a:lnTo>
                    <a:pt x="262153" y="27520"/>
                  </a:lnTo>
                  <a:lnTo>
                    <a:pt x="275729" y="27876"/>
                  </a:lnTo>
                  <a:lnTo>
                    <a:pt x="279120" y="32181"/>
                  </a:lnTo>
                  <a:lnTo>
                    <a:pt x="279082" y="34848"/>
                  </a:lnTo>
                  <a:lnTo>
                    <a:pt x="278968" y="40271"/>
                  </a:lnTo>
                  <a:lnTo>
                    <a:pt x="278917" y="40424"/>
                  </a:lnTo>
                  <a:lnTo>
                    <a:pt x="269722" y="40271"/>
                  </a:lnTo>
                  <a:lnTo>
                    <a:pt x="259778" y="41617"/>
                  </a:lnTo>
                  <a:lnTo>
                    <a:pt x="251294" y="45681"/>
                  </a:lnTo>
                  <a:lnTo>
                    <a:pt x="246672" y="53708"/>
                  </a:lnTo>
                  <a:lnTo>
                    <a:pt x="246126" y="56718"/>
                  </a:lnTo>
                  <a:lnTo>
                    <a:pt x="246329" y="59067"/>
                  </a:lnTo>
                  <a:lnTo>
                    <a:pt x="246380" y="59664"/>
                  </a:lnTo>
                  <a:lnTo>
                    <a:pt x="249758" y="68897"/>
                  </a:lnTo>
                  <a:lnTo>
                    <a:pt x="255320" y="71145"/>
                  </a:lnTo>
                  <a:lnTo>
                    <a:pt x="268833" y="72555"/>
                  </a:lnTo>
                  <a:lnTo>
                    <a:pt x="275297" y="70307"/>
                  </a:lnTo>
                  <a:lnTo>
                    <a:pt x="279336" y="65100"/>
                  </a:lnTo>
                  <a:lnTo>
                    <a:pt x="279666" y="64681"/>
                  </a:lnTo>
                  <a:lnTo>
                    <a:pt x="279768" y="64541"/>
                  </a:lnTo>
                  <a:lnTo>
                    <a:pt x="279908" y="64541"/>
                  </a:lnTo>
                  <a:lnTo>
                    <a:pt x="279984" y="64681"/>
                  </a:lnTo>
                  <a:lnTo>
                    <a:pt x="280060" y="70827"/>
                  </a:lnTo>
                  <a:lnTo>
                    <a:pt x="288505" y="70827"/>
                  </a:lnTo>
                  <a:close/>
                </a:path>
                <a:path w="469900" h="73025">
                  <a:moveTo>
                    <a:pt x="330454" y="63042"/>
                  </a:moveTo>
                  <a:lnTo>
                    <a:pt x="330365" y="62814"/>
                  </a:lnTo>
                  <a:lnTo>
                    <a:pt x="325589" y="65443"/>
                  </a:lnTo>
                  <a:lnTo>
                    <a:pt x="319252" y="65189"/>
                  </a:lnTo>
                  <a:lnTo>
                    <a:pt x="316852" y="58420"/>
                  </a:lnTo>
                  <a:lnTo>
                    <a:pt x="316674" y="56756"/>
                  </a:lnTo>
                  <a:lnTo>
                    <a:pt x="316661" y="28930"/>
                  </a:lnTo>
                  <a:lnTo>
                    <a:pt x="316738" y="28714"/>
                  </a:lnTo>
                  <a:lnTo>
                    <a:pt x="329450" y="28714"/>
                  </a:lnTo>
                  <a:lnTo>
                    <a:pt x="329679" y="28638"/>
                  </a:lnTo>
                  <a:lnTo>
                    <a:pt x="329653" y="21551"/>
                  </a:lnTo>
                  <a:lnTo>
                    <a:pt x="329577" y="21310"/>
                  </a:lnTo>
                  <a:lnTo>
                    <a:pt x="316865" y="21310"/>
                  </a:lnTo>
                  <a:lnTo>
                    <a:pt x="316649" y="21234"/>
                  </a:lnTo>
                  <a:lnTo>
                    <a:pt x="316649" y="7188"/>
                  </a:lnTo>
                  <a:lnTo>
                    <a:pt x="316560" y="6959"/>
                  </a:lnTo>
                  <a:lnTo>
                    <a:pt x="307441" y="9931"/>
                  </a:lnTo>
                  <a:lnTo>
                    <a:pt x="307441" y="21082"/>
                  </a:lnTo>
                  <a:lnTo>
                    <a:pt x="307365" y="21310"/>
                  </a:lnTo>
                  <a:lnTo>
                    <a:pt x="296557" y="21310"/>
                  </a:lnTo>
                  <a:lnTo>
                    <a:pt x="296341" y="21386"/>
                  </a:lnTo>
                  <a:lnTo>
                    <a:pt x="296341" y="28486"/>
                  </a:lnTo>
                  <a:lnTo>
                    <a:pt x="296418" y="28714"/>
                  </a:lnTo>
                  <a:lnTo>
                    <a:pt x="307213" y="28714"/>
                  </a:lnTo>
                  <a:lnTo>
                    <a:pt x="307441" y="28790"/>
                  </a:lnTo>
                  <a:lnTo>
                    <a:pt x="310934" y="67716"/>
                  </a:lnTo>
                  <a:lnTo>
                    <a:pt x="323354" y="71869"/>
                  </a:lnTo>
                  <a:lnTo>
                    <a:pt x="330212" y="70548"/>
                  </a:lnTo>
                  <a:lnTo>
                    <a:pt x="330454" y="70396"/>
                  </a:lnTo>
                  <a:lnTo>
                    <a:pt x="330454" y="63042"/>
                  </a:lnTo>
                  <a:close/>
                </a:path>
                <a:path w="469900" h="73025">
                  <a:moveTo>
                    <a:pt x="350354" y="21399"/>
                  </a:moveTo>
                  <a:lnTo>
                    <a:pt x="350126" y="21297"/>
                  </a:lnTo>
                  <a:lnTo>
                    <a:pt x="341261" y="21297"/>
                  </a:lnTo>
                  <a:lnTo>
                    <a:pt x="341160" y="70675"/>
                  </a:lnTo>
                  <a:lnTo>
                    <a:pt x="341376" y="70777"/>
                  </a:lnTo>
                  <a:lnTo>
                    <a:pt x="350253" y="70777"/>
                  </a:lnTo>
                  <a:lnTo>
                    <a:pt x="350354" y="21399"/>
                  </a:lnTo>
                  <a:close/>
                </a:path>
                <a:path w="469900" h="73025">
                  <a:moveTo>
                    <a:pt x="350939" y="88"/>
                  </a:moveTo>
                  <a:lnTo>
                    <a:pt x="350748" y="0"/>
                  </a:lnTo>
                  <a:lnTo>
                    <a:pt x="340702" y="0"/>
                  </a:lnTo>
                  <a:lnTo>
                    <a:pt x="340614" y="10236"/>
                  </a:lnTo>
                  <a:lnTo>
                    <a:pt x="350850" y="10325"/>
                  </a:lnTo>
                  <a:lnTo>
                    <a:pt x="350939" y="88"/>
                  </a:lnTo>
                  <a:close/>
                </a:path>
                <a:path w="469900" h="73025">
                  <a:moveTo>
                    <a:pt x="413715" y="44869"/>
                  </a:moveTo>
                  <a:lnTo>
                    <a:pt x="413143" y="39928"/>
                  </a:lnTo>
                  <a:lnTo>
                    <a:pt x="411403" y="35242"/>
                  </a:lnTo>
                  <a:lnTo>
                    <a:pt x="404761" y="27622"/>
                  </a:lnTo>
                  <a:lnTo>
                    <a:pt x="404025" y="26784"/>
                  </a:lnTo>
                  <a:lnTo>
                    <a:pt x="404025" y="43954"/>
                  </a:lnTo>
                  <a:lnTo>
                    <a:pt x="402412" y="56819"/>
                  </a:lnTo>
                  <a:lnTo>
                    <a:pt x="397852" y="63398"/>
                  </a:lnTo>
                  <a:lnTo>
                    <a:pt x="390232" y="64376"/>
                  </a:lnTo>
                  <a:lnTo>
                    <a:pt x="379691" y="61861"/>
                  </a:lnTo>
                  <a:lnTo>
                    <a:pt x="373989" y="53390"/>
                  </a:lnTo>
                  <a:lnTo>
                    <a:pt x="373329" y="44869"/>
                  </a:lnTo>
                  <a:lnTo>
                    <a:pt x="373253" y="43954"/>
                  </a:lnTo>
                  <a:lnTo>
                    <a:pt x="373151" y="42519"/>
                  </a:lnTo>
                  <a:lnTo>
                    <a:pt x="377215" y="32842"/>
                  </a:lnTo>
                  <a:lnTo>
                    <a:pt x="382752" y="28676"/>
                  </a:lnTo>
                  <a:lnTo>
                    <a:pt x="389178" y="27622"/>
                  </a:lnTo>
                  <a:lnTo>
                    <a:pt x="395389" y="29591"/>
                  </a:lnTo>
                  <a:lnTo>
                    <a:pt x="400316" y="34518"/>
                  </a:lnTo>
                  <a:lnTo>
                    <a:pt x="403021" y="38925"/>
                  </a:lnTo>
                  <a:lnTo>
                    <a:pt x="404025" y="43954"/>
                  </a:lnTo>
                  <a:lnTo>
                    <a:pt x="404025" y="26784"/>
                  </a:lnTo>
                  <a:lnTo>
                    <a:pt x="401116" y="23431"/>
                  </a:lnTo>
                  <a:lnTo>
                    <a:pt x="386740" y="20116"/>
                  </a:lnTo>
                  <a:lnTo>
                    <a:pt x="372884" y="25057"/>
                  </a:lnTo>
                  <a:lnTo>
                    <a:pt x="364134" y="38036"/>
                  </a:lnTo>
                  <a:lnTo>
                    <a:pt x="363308" y="50139"/>
                  </a:lnTo>
                  <a:lnTo>
                    <a:pt x="367271" y="60680"/>
                  </a:lnTo>
                  <a:lnTo>
                    <a:pt x="375386" y="68389"/>
                  </a:lnTo>
                  <a:lnTo>
                    <a:pt x="387057" y="71945"/>
                  </a:lnTo>
                  <a:lnTo>
                    <a:pt x="396532" y="70561"/>
                  </a:lnTo>
                  <a:lnTo>
                    <a:pt x="404393" y="66128"/>
                  </a:lnTo>
                  <a:lnTo>
                    <a:pt x="405815" y="64376"/>
                  </a:lnTo>
                  <a:lnTo>
                    <a:pt x="410095" y="59131"/>
                  </a:lnTo>
                  <a:lnTo>
                    <a:pt x="413054" y="50139"/>
                  </a:lnTo>
                  <a:lnTo>
                    <a:pt x="413715" y="44869"/>
                  </a:lnTo>
                  <a:close/>
                </a:path>
                <a:path w="469900" h="73025">
                  <a:moveTo>
                    <a:pt x="469379" y="70726"/>
                  </a:moveTo>
                  <a:lnTo>
                    <a:pt x="468325" y="31737"/>
                  </a:lnTo>
                  <a:lnTo>
                    <a:pt x="451294" y="20167"/>
                  </a:lnTo>
                  <a:lnTo>
                    <a:pt x="444817" y="21069"/>
                  </a:lnTo>
                  <a:lnTo>
                    <a:pt x="439077" y="23939"/>
                  </a:lnTo>
                  <a:lnTo>
                    <a:pt x="434797" y="28917"/>
                  </a:lnTo>
                  <a:lnTo>
                    <a:pt x="434555" y="28968"/>
                  </a:lnTo>
                  <a:lnTo>
                    <a:pt x="434505" y="21539"/>
                  </a:lnTo>
                  <a:lnTo>
                    <a:pt x="434441" y="21386"/>
                  </a:lnTo>
                  <a:lnTo>
                    <a:pt x="425869" y="21323"/>
                  </a:lnTo>
                  <a:lnTo>
                    <a:pt x="425640" y="21399"/>
                  </a:lnTo>
                  <a:lnTo>
                    <a:pt x="425627" y="70573"/>
                  </a:lnTo>
                  <a:lnTo>
                    <a:pt x="425742" y="70777"/>
                  </a:lnTo>
                  <a:lnTo>
                    <a:pt x="434606" y="70802"/>
                  </a:lnTo>
                  <a:lnTo>
                    <a:pt x="434771" y="70739"/>
                  </a:lnTo>
                  <a:lnTo>
                    <a:pt x="434822" y="42786"/>
                  </a:lnTo>
                  <a:lnTo>
                    <a:pt x="435622" y="39077"/>
                  </a:lnTo>
                  <a:lnTo>
                    <a:pt x="440296" y="28854"/>
                  </a:lnTo>
                  <a:lnTo>
                    <a:pt x="448652" y="24955"/>
                  </a:lnTo>
                  <a:lnTo>
                    <a:pt x="455422" y="29387"/>
                  </a:lnTo>
                  <a:lnTo>
                    <a:pt x="459079" y="31915"/>
                  </a:lnTo>
                  <a:lnTo>
                    <a:pt x="460057" y="37719"/>
                  </a:lnTo>
                  <a:lnTo>
                    <a:pt x="460197" y="70573"/>
                  </a:lnTo>
                  <a:lnTo>
                    <a:pt x="460298" y="70777"/>
                  </a:lnTo>
                  <a:lnTo>
                    <a:pt x="469150" y="70802"/>
                  </a:lnTo>
                  <a:lnTo>
                    <a:pt x="469379" y="70726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353526" y="6013018"/>
              <a:ext cx="304800" cy="40005"/>
            </a:xfrm>
            <a:custGeom>
              <a:avLst/>
              <a:gdLst/>
              <a:ahLst/>
              <a:cxnLst/>
              <a:rect l="l" t="t" r="r" b="b"/>
              <a:pathLst>
                <a:path w="304800" h="40004">
                  <a:moveTo>
                    <a:pt x="29794" y="26631"/>
                  </a:moveTo>
                  <a:lnTo>
                    <a:pt x="29489" y="14833"/>
                  </a:lnTo>
                  <a:lnTo>
                    <a:pt x="23202" y="5346"/>
                  </a:lnTo>
                  <a:lnTo>
                    <a:pt x="17907" y="1447"/>
                  </a:lnTo>
                  <a:lnTo>
                    <a:pt x="10515" y="1841"/>
                  </a:lnTo>
                  <a:lnTo>
                    <a:pt x="5626" y="6324"/>
                  </a:lnTo>
                  <a:lnTo>
                    <a:pt x="571" y="14960"/>
                  </a:lnTo>
                  <a:lnTo>
                    <a:pt x="0" y="25501"/>
                  </a:lnTo>
                  <a:lnTo>
                    <a:pt x="4089" y="34709"/>
                  </a:lnTo>
                  <a:lnTo>
                    <a:pt x="13017" y="39395"/>
                  </a:lnTo>
                  <a:lnTo>
                    <a:pt x="24257" y="36296"/>
                  </a:lnTo>
                  <a:lnTo>
                    <a:pt x="29794" y="26631"/>
                  </a:lnTo>
                  <a:close/>
                </a:path>
                <a:path w="304800" h="40004">
                  <a:moveTo>
                    <a:pt x="252971" y="19037"/>
                  </a:moveTo>
                  <a:lnTo>
                    <a:pt x="251980" y="14008"/>
                  </a:lnTo>
                  <a:lnTo>
                    <a:pt x="249262" y="9601"/>
                  </a:lnTo>
                  <a:lnTo>
                    <a:pt x="244335" y="4673"/>
                  </a:lnTo>
                  <a:lnTo>
                    <a:pt x="238125" y="2705"/>
                  </a:lnTo>
                  <a:lnTo>
                    <a:pt x="231711" y="3759"/>
                  </a:lnTo>
                  <a:lnTo>
                    <a:pt x="226161" y="7924"/>
                  </a:lnTo>
                  <a:lnTo>
                    <a:pt x="222097" y="17602"/>
                  </a:lnTo>
                  <a:lnTo>
                    <a:pt x="222948" y="28473"/>
                  </a:lnTo>
                  <a:lnTo>
                    <a:pt x="228650" y="36944"/>
                  </a:lnTo>
                  <a:lnTo>
                    <a:pt x="239179" y="39458"/>
                  </a:lnTo>
                  <a:lnTo>
                    <a:pt x="246799" y="38481"/>
                  </a:lnTo>
                  <a:lnTo>
                    <a:pt x="251358" y="31889"/>
                  </a:lnTo>
                  <a:lnTo>
                    <a:pt x="252971" y="19037"/>
                  </a:lnTo>
                  <a:close/>
                </a:path>
                <a:path w="304800" h="40004">
                  <a:moveTo>
                    <a:pt x="304482" y="4432"/>
                  </a:moveTo>
                  <a:lnTo>
                    <a:pt x="297726" y="0"/>
                  </a:lnTo>
                  <a:lnTo>
                    <a:pt x="289369" y="3911"/>
                  </a:lnTo>
                  <a:lnTo>
                    <a:pt x="286258" y="10604"/>
                  </a:lnTo>
                  <a:lnTo>
                    <a:pt x="292087" y="8089"/>
                  </a:lnTo>
                  <a:lnTo>
                    <a:pt x="298170" y="6032"/>
                  </a:lnTo>
                  <a:lnTo>
                    <a:pt x="304482" y="4432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2376069" y="6016705"/>
              <a:ext cx="411480" cy="398780"/>
            </a:xfrm>
            <a:custGeom>
              <a:avLst/>
              <a:gdLst/>
              <a:ahLst/>
              <a:cxnLst/>
              <a:rect l="l" t="t" r="r" b="b"/>
              <a:pathLst>
                <a:path w="411480" h="398779">
                  <a:moveTo>
                    <a:pt x="278422" y="297179"/>
                  </a:moveTo>
                  <a:lnTo>
                    <a:pt x="3949" y="297179"/>
                  </a:lnTo>
                  <a:lnTo>
                    <a:pt x="3987" y="298449"/>
                  </a:lnTo>
                  <a:lnTo>
                    <a:pt x="3429" y="300989"/>
                  </a:lnTo>
                  <a:lnTo>
                    <a:pt x="1016" y="300989"/>
                  </a:lnTo>
                  <a:lnTo>
                    <a:pt x="914" y="370839"/>
                  </a:lnTo>
                  <a:lnTo>
                    <a:pt x="1244" y="378459"/>
                  </a:lnTo>
                  <a:lnTo>
                    <a:pt x="1099" y="383539"/>
                  </a:lnTo>
                  <a:lnTo>
                    <a:pt x="990" y="387349"/>
                  </a:lnTo>
                  <a:lnTo>
                    <a:pt x="774" y="387349"/>
                  </a:lnTo>
                  <a:lnTo>
                    <a:pt x="1397" y="388619"/>
                  </a:lnTo>
                  <a:lnTo>
                    <a:pt x="1638" y="388619"/>
                  </a:lnTo>
                  <a:lnTo>
                    <a:pt x="39857" y="396239"/>
                  </a:lnTo>
                  <a:lnTo>
                    <a:pt x="59232" y="398779"/>
                  </a:lnTo>
                  <a:lnTo>
                    <a:pt x="96202" y="398779"/>
                  </a:lnTo>
                  <a:lnTo>
                    <a:pt x="142347" y="394969"/>
                  </a:lnTo>
                  <a:lnTo>
                    <a:pt x="186290" y="383539"/>
                  </a:lnTo>
                  <a:lnTo>
                    <a:pt x="227595" y="367029"/>
                  </a:lnTo>
                  <a:lnTo>
                    <a:pt x="265828" y="345439"/>
                  </a:lnTo>
                  <a:lnTo>
                    <a:pt x="53886" y="345439"/>
                  </a:lnTo>
                  <a:lnTo>
                    <a:pt x="50939" y="344169"/>
                  </a:lnTo>
                  <a:lnTo>
                    <a:pt x="6769" y="344169"/>
                  </a:lnTo>
                  <a:lnTo>
                    <a:pt x="6819" y="316229"/>
                  </a:lnTo>
                  <a:lnTo>
                    <a:pt x="14732" y="316229"/>
                  </a:lnTo>
                  <a:lnTo>
                    <a:pt x="20408" y="314959"/>
                  </a:lnTo>
                  <a:lnTo>
                    <a:pt x="304248" y="314959"/>
                  </a:lnTo>
                  <a:lnTo>
                    <a:pt x="309174" y="309879"/>
                  </a:lnTo>
                  <a:lnTo>
                    <a:pt x="135318" y="309879"/>
                  </a:lnTo>
                  <a:lnTo>
                    <a:pt x="135293" y="304799"/>
                  </a:lnTo>
                  <a:lnTo>
                    <a:pt x="314099" y="304799"/>
                  </a:lnTo>
                  <a:lnTo>
                    <a:pt x="320256" y="298449"/>
                  </a:lnTo>
                  <a:lnTo>
                    <a:pt x="286410" y="298449"/>
                  </a:lnTo>
                  <a:lnTo>
                    <a:pt x="278422" y="297179"/>
                  </a:lnTo>
                  <a:close/>
                </a:path>
                <a:path w="411480" h="398779">
                  <a:moveTo>
                    <a:pt x="78819" y="316229"/>
                  </a:moveTo>
                  <a:lnTo>
                    <a:pt x="52578" y="316229"/>
                  </a:lnTo>
                  <a:lnTo>
                    <a:pt x="63358" y="318769"/>
                  </a:lnTo>
                  <a:lnTo>
                    <a:pt x="67984" y="327659"/>
                  </a:lnTo>
                  <a:lnTo>
                    <a:pt x="66031" y="337819"/>
                  </a:lnTo>
                  <a:lnTo>
                    <a:pt x="57073" y="344169"/>
                  </a:lnTo>
                  <a:lnTo>
                    <a:pt x="53886" y="345439"/>
                  </a:lnTo>
                  <a:lnTo>
                    <a:pt x="79971" y="345439"/>
                  </a:lnTo>
                  <a:lnTo>
                    <a:pt x="74726" y="342899"/>
                  </a:lnTo>
                  <a:lnTo>
                    <a:pt x="74790" y="339089"/>
                  </a:lnTo>
                  <a:lnTo>
                    <a:pt x="85191" y="339089"/>
                  </a:lnTo>
                  <a:lnTo>
                    <a:pt x="87287" y="335279"/>
                  </a:lnTo>
                  <a:lnTo>
                    <a:pt x="85471" y="334009"/>
                  </a:lnTo>
                  <a:lnTo>
                    <a:pt x="81203" y="331469"/>
                  </a:lnTo>
                  <a:lnTo>
                    <a:pt x="78994" y="330199"/>
                  </a:lnTo>
                  <a:lnTo>
                    <a:pt x="76974" y="328929"/>
                  </a:lnTo>
                  <a:lnTo>
                    <a:pt x="73152" y="326389"/>
                  </a:lnTo>
                  <a:lnTo>
                    <a:pt x="73875" y="320039"/>
                  </a:lnTo>
                  <a:lnTo>
                    <a:pt x="78819" y="316229"/>
                  </a:lnTo>
                  <a:close/>
                </a:path>
                <a:path w="411480" h="398779">
                  <a:moveTo>
                    <a:pt x="81826" y="318769"/>
                  </a:moveTo>
                  <a:lnTo>
                    <a:pt x="80162" y="322579"/>
                  </a:lnTo>
                  <a:lnTo>
                    <a:pt x="81153" y="325119"/>
                  </a:lnTo>
                  <a:lnTo>
                    <a:pt x="86155" y="328929"/>
                  </a:lnTo>
                  <a:lnTo>
                    <a:pt x="90926" y="332739"/>
                  </a:lnTo>
                  <a:lnTo>
                    <a:pt x="90985" y="334009"/>
                  </a:lnTo>
                  <a:lnTo>
                    <a:pt x="91104" y="336549"/>
                  </a:lnTo>
                  <a:lnTo>
                    <a:pt x="91224" y="339089"/>
                  </a:lnTo>
                  <a:lnTo>
                    <a:pt x="88861" y="345439"/>
                  </a:lnTo>
                  <a:lnTo>
                    <a:pt x="111607" y="345439"/>
                  </a:lnTo>
                  <a:lnTo>
                    <a:pt x="102311" y="342899"/>
                  </a:lnTo>
                  <a:lnTo>
                    <a:pt x="100101" y="339089"/>
                  </a:lnTo>
                  <a:lnTo>
                    <a:pt x="99977" y="335279"/>
                  </a:lnTo>
                  <a:lnTo>
                    <a:pt x="99936" y="321309"/>
                  </a:lnTo>
                  <a:lnTo>
                    <a:pt x="89852" y="321309"/>
                  </a:lnTo>
                  <a:lnTo>
                    <a:pt x="87312" y="320039"/>
                  </a:lnTo>
                  <a:lnTo>
                    <a:pt x="81826" y="318769"/>
                  </a:lnTo>
                  <a:close/>
                </a:path>
                <a:path w="411480" h="398779">
                  <a:moveTo>
                    <a:pt x="119418" y="340359"/>
                  </a:moveTo>
                  <a:lnTo>
                    <a:pt x="119202" y="340359"/>
                  </a:lnTo>
                  <a:lnTo>
                    <a:pt x="116611" y="344169"/>
                  </a:lnTo>
                  <a:lnTo>
                    <a:pt x="111607" y="345439"/>
                  </a:lnTo>
                  <a:lnTo>
                    <a:pt x="154114" y="345439"/>
                  </a:lnTo>
                  <a:lnTo>
                    <a:pt x="151955" y="344169"/>
                  </a:lnTo>
                  <a:lnTo>
                    <a:pt x="119418" y="344169"/>
                  </a:lnTo>
                  <a:lnTo>
                    <a:pt x="119418" y="340359"/>
                  </a:lnTo>
                  <a:close/>
                </a:path>
                <a:path w="411480" h="398779">
                  <a:moveTo>
                    <a:pt x="159588" y="318769"/>
                  </a:moveTo>
                  <a:lnTo>
                    <a:pt x="155270" y="321309"/>
                  </a:lnTo>
                  <a:lnTo>
                    <a:pt x="154317" y="322579"/>
                  </a:lnTo>
                  <a:lnTo>
                    <a:pt x="156451" y="326389"/>
                  </a:lnTo>
                  <a:lnTo>
                    <a:pt x="161772" y="328929"/>
                  </a:lnTo>
                  <a:lnTo>
                    <a:pt x="167932" y="332739"/>
                  </a:lnTo>
                  <a:lnTo>
                    <a:pt x="167855" y="339089"/>
                  </a:lnTo>
                  <a:lnTo>
                    <a:pt x="160629" y="345439"/>
                  </a:lnTo>
                  <a:lnTo>
                    <a:pt x="177292" y="345439"/>
                  </a:lnTo>
                  <a:lnTo>
                    <a:pt x="172745" y="342899"/>
                  </a:lnTo>
                  <a:lnTo>
                    <a:pt x="172872" y="339089"/>
                  </a:lnTo>
                  <a:lnTo>
                    <a:pt x="185191" y="339089"/>
                  </a:lnTo>
                  <a:lnTo>
                    <a:pt x="185191" y="335279"/>
                  </a:lnTo>
                  <a:lnTo>
                    <a:pt x="179908" y="331469"/>
                  </a:lnTo>
                  <a:lnTo>
                    <a:pt x="177355" y="331469"/>
                  </a:lnTo>
                  <a:lnTo>
                    <a:pt x="174942" y="328929"/>
                  </a:lnTo>
                  <a:lnTo>
                    <a:pt x="171564" y="326389"/>
                  </a:lnTo>
                  <a:lnTo>
                    <a:pt x="171643" y="325119"/>
                  </a:lnTo>
                  <a:lnTo>
                    <a:pt x="171723" y="323849"/>
                  </a:lnTo>
                  <a:lnTo>
                    <a:pt x="171802" y="322579"/>
                  </a:lnTo>
                  <a:lnTo>
                    <a:pt x="171881" y="321309"/>
                  </a:lnTo>
                  <a:lnTo>
                    <a:pt x="164947" y="321309"/>
                  </a:lnTo>
                  <a:lnTo>
                    <a:pt x="162585" y="320039"/>
                  </a:lnTo>
                  <a:lnTo>
                    <a:pt x="159588" y="318769"/>
                  </a:lnTo>
                  <a:close/>
                </a:path>
                <a:path w="411480" h="398779">
                  <a:moveTo>
                    <a:pt x="182714" y="318769"/>
                  </a:moveTo>
                  <a:lnTo>
                    <a:pt x="176898" y="321309"/>
                  </a:lnTo>
                  <a:lnTo>
                    <a:pt x="177393" y="325119"/>
                  </a:lnTo>
                  <a:lnTo>
                    <a:pt x="182206" y="327659"/>
                  </a:lnTo>
                  <a:lnTo>
                    <a:pt x="190957" y="331469"/>
                  </a:lnTo>
                  <a:lnTo>
                    <a:pt x="191016" y="334009"/>
                  </a:lnTo>
                  <a:lnTo>
                    <a:pt x="191135" y="339089"/>
                  </a:lnTo>
                  <a:lnTo>
                    <a:pt x="183375" y="345439"/>
                  </a:lnTo>
                  <a:lnTo>
                    <a:pt x="265828" y="345439"/>
                  </a:lnTo>
                  <a:lnTo>
                    <a:pt x="267481" y="344169"/>
                  </a:lnTo>
                  <a:lnTo>
                    <a:pt x="205459" y="344169"/>
                  </a:lnTo>
                  <a:lnTo>
                    <a:pt x="199869" y="340359"/>
                  </a:lnTo>
                  <a:lnTo>
                    <a:pt x="196621" y="334009"/>
                  </a:lnTo>
                  <a:lnTo>
                    <a:pt x="196506" y="326389"/>
                  </a:lnTo>
                  <a:lnTo>
                    <a:pt x="198767" y="321309"/>
                  </a:lnTo>
                  <a:lnTo>
                    <a:pt x="187960" y="321309"/>
                  </a:lnTo>
                  <a:lnTo>
                    <a:pt x="185674" y="320039"/>
                  </a:lnTo>
                  <a:lnTo>
                    <a:pt x="182714" y="318769"/>
                  </a:lnTo>
                  <a:close/>
                </a:path>
                <a:path w="411480" h="398779">
                  <a:moveTo>
                    <a:pt x="19050" y="318769"/>
                  </a:moveTo>
                  <a:lnTo>
                    <a:pt x="12788" y="322579"/>
                  </a:lnTo>
                  <a:lnTo>
                    <a:pt x="11938" y="327659"/>
                  </a:lnTo>
                  <a:lnTo>
                    <a:pt x="11874" y="331469"/>
                  </a:lnTo>
                  <a:lnTo>
                    <a:pt x="11760" y="344169"/>
                  </a:lnTo>
                  <a:lnTo>
                    <a:pt x="26149" y="344169"/>
                  </a:lnTo>
                  <a:lnTo>
                    <a:pt x="26060" y="326389"/>
                  </a:lnTo>
                  <a:lnTo>
                    <a:pt x="25806" y="325119"/>
                  </a:lnTo>
                  <a:lnTo>
                    <a:pt x="23926" y="320039"/>
                  </a:lnTo>
                  <a:lnTo>
                    <a:pt x="19050" y="318769"/>
                  </a:lnTo>
                  <a:close/>
                </a:path>
                <a:path w="411480" h="398779">
                  <a:moveTo>
                    <a:pt x="80467" y="314959"/>
                  </a:moveTo>
                  <a:lnTo>
                    <a:pt x="20408" y="314959"/>
                  </a:lnTo>
                  <a:lnTo>
                    <a:pt x="30378" y="318769"/>
                  </a:lnTo>
                  <a:lnTo>
                    <a:pt x="31191" y="323849"/>
                  </a:lnTo>
                  <a:lnTo>
                    <a:pt x="31153" y="344169"/>
                  </a:lnTo>
                  <a:lnTo>
                    <a:pt x="50939" y="344169"/>
                  </a:lnTo>
                  <a:lnTo>
                    <a:pt x="48209" y="342899"/>
                  </a:lnTo>
                  <a:lnTo>
                    <a:pt x="41431" y="336549"/>
                  </a:lnTo>
                  <a:lnTo>
                    <a:pt x="40063" y="327659"/>
                  </a:lnTo>
                  <a:lnTo>
                    <a:pt x="43860" y="320039"/>
                  </a:lnTo>
                  <a:lnTo>
                    <a:pt x="52578" y="316229"/>
                  </a:lnTo>
                  <a:lnTo>
                    <a:pt x="78819" y="316229"/>
                  </a:lnTo>
                  <a:lnTo>
                    <a:pt x="80467" y="314959"/>
                  </a:lnTo>
                  <a:close/>
                </a:path>
                <a:path w="411480" h="398779">
                  <a:moveTo>
                    <a:pt x="135636" y="316229"/>
                  </a:moveTo>
                  <a:lnTo>
                    <a:pt x="124358" y="316229"/>
                  </a:lnTo>
                  <a:lnTo>
                    <a:pt x="124244" y="344169"/>
                  </a:lnTo>
                  <a:lnTo>
                    <a:pt x="135636" y="344169"/>
                  </a:lnTo>
                  <a:lnTo>
                    <a:pt x="135636" y="316229"/>
                  </a:lnTo>
                  <a:close/>
                </a:path>
                <a:path w="411480" h="398779">
                  <a:moveTo>
                    <a:pt x="153924" y="316229"/>
                  </a:moveTo>
                  <a:lnTo>
                    <a:pt x="140741" y="316229"/>
                  </a:lnTo>
                  <a:lnTo>
                    <a:pt x="140677" y="344169"/>
                  </a:lnTo>
                  <a:lnTo>
                    <a:pt x="151955" y="344169"/>
                  </a:lnTo>
                  <a:lnTo>
                    <a:pt x="149796" y="342899"/>
                  </a:lnTo>
                  <a:lnTo>
                    <a:pt x="149885" y="339089"/>
                  </a:lnTo>
                  <a:lnTo>
                    <a:pt x="161167" y="339089"/>
                  </a:lnTo>
                  <a:lnTo>
                    <a:pt x="161937" y="332739"/>
                  </a:lnTo>
                  <a:lnTo>
                    <a:pt x="154876" y="331469"/>
                  </a:lnTo>
                  <a:lnTo>
                    <a:pt x="151904" y="328929"/>
                  </a:lnTo>
                  <a:lnTo>
                    <a:pt x="148348" y="326389"/>
                  </a:lnTo>
                  <a:lnTo>
                    <a:pt x="148450" y="325119"/>
                  </a:lnTo>
                  <a:lnTo>
                    <a:pt x="148551" y="323849"/>
                  </a:lnTo>
                  <a:lnTo>
                    <a:pt x="148653" y="322579"/>
                  </a:lnTo>
                  <a:lnTo>
                    <a:pt x="148755" y="321309"/>
                  </a:lnTo>
                  <a:lnTo>
                    <a:pt x="148856" y="320039"/>
                  </a:lnTo>
                  <a:lnTo>
                    <a:pt x="153924" y="316229"/>
                  </a:lnTo>
                  <a:close/>
                </a:path>
                <a:path w="411480" h="398779">
                  <a:moveTo>
                    <a:pt x="275749" y="337819"/>
                  </a:moveTo>
                  <a:lnTo>
                    <a:pt x="219290" y="337819"/>
                  </a:lnTo>
                  <a:lnTo>
                    <a:pt x="219290" y="342899"/>
                  </a:lnTo>
                  <a:lnTo>
                    <a:pt x="219087" y="342899"/>
                  </a:lnTo>
                  <a:lnTo>
                    <a:pt x="212246" y="344169"/>
                  </a:lnTo>
                  <a:lnTo>
                    <a:pt x="267481" y="344169"/>
                  </a:lnTo>
                  <a:lnTo>
                    <a:pt x="275749" y="337819"/>
                  </a:lnTo>
                  <a:close/>
                </a:path>
                <a:path w="411480" h="398779">
                  <a:moveTo>
                    <a:pt x="161167" y="339089"/>
                  </a:moveTo>
                  <a:lnTo>
                    <a:pt x="150139" y="339089"/>
                  </a:lnTo>
                  <a:lnTo>
                    <a:pt x="152946" y="340359"/>
                  </a:lnTo>
                  <a:lnTo>
                    <a:pt x="160705" y="342899"/>
                  </a:lnTo>
                  <a:lnTo>
                    <a:pt x="161167" y="339089"/>
                  </a:lnTo>
                  <a:close/>
                </a:path>
                <a:path w="411480" h="398779">
                  <a:moveTo>
                    <a:pt x="85191" y="339089"/>
                  </a:moveTo>
                  <a:lnTo>
                    <a:pt x="75044" y="339089"/>
                  </a:lnTo>
                  <a:lnTo>
                    <a:pt x="77927" y="340359"/>
                  </a:lnTo>
                  <a:lnTo>
                    <a:pt x="83794" y="341629"/>
                  </a:lnTo>
                  <a:lnTo>
                    <a:pt x="85191" y="339089"/>
                  </a:lnTo>
                  <a:close/>
                </a:path>
                <a:path w="411480" h="398779">
                  <a:moveTo>
                    <a:pt x="119253" y="316229"/>
                  </a:moveTo>
                  <a:lnTo>
                    <a:pt x="105054" y="316229"/>
                  </a:lnTo>
                  <a:lnTo>
                    <a:pt x="105016" y="336549"/>
                  </a:lnTo>
                  <a:lnTo>
                    <a:pt x="106553" y="341629"/>
                  </a:lnTo>
                  <a:lnTo>
                    <a:pt x="117043" y="339089"/>
                  </a:lnTo>
                  <a:lnTo>
                    <a:pt x="118872" y="335279"/>
                  </a:lnTo>
                  <a:lnTo>
                    <a:pt x="118984" y="332739"/>
                  </a:lnTo>
                  <a:lnTo>
                    <a:pt x="119065" y="322579"/>
                  </a:lnTo>
                  <a:lnTo>
                    <a:pt x="119189" y="317499"/>
                  </a:lnTo>
                  <a:lnTo>
                    <a:pt x="119253" y="316229"/>
                  </a:lnTo>
                  <a:close/>
                </a:path>
                <a:path w="411480" h="398779">
                  <a:moveTo>
                    <a:pt x="185191" y="339089"/>
                  </a:moveTo>
                  <a:lnTo>
                    <a:pt x="173151" y="339089"/>
                  </a:lnTo>
                  <a:lnTo>
                    <a:pt x="175666" y="340359"/>
                  </a:lnTo>
                  <a:lnTo>
                    <a:pt x="179324" y="341629"/>
                  </a:lnTo>
                  <a:lnTo>
                    <a:pt x="185191" y="339089"/>
                  </a:lnTo>
                  <a:close/>
                </a:path>
                <a:path w="411480" h="398779">
                  <a:moveTo>
                    <a:pt x="303017" y="316229"/>
                  </a:moveTo>
                  <a:lnTo>
                    <a:pt x="212826" y="316229"/>
                  </a:lnTo>
                  <a:lnTo>
                    <a:pt x="219532" y="317499"/>
                  </a:lnTo>
                  <a:lnTo>
                    <a:pt x="221526" y="325119"/>
                  </a:lnTo>
                  <a:lnTo>
                    <a:pt x="221482" y="326389"/>
                  </a:lnTo>
                  <a:lnTo>
                    <a:pt x="221396" y="328929"/>
                  </a:lnTo>
                  <a:lnTo>
                    <a:pt x="221310" y="331469"/>
                  </a:lnTo>
                  <a:lnTo>
                    <a:pt x="201676" y="331469"/>
                  </a:lnTo>
                  <a:lnTo>
                    <a:pt x="201777" y="336549"/>
                  </a:lnTo>
                  <a:lnTo>
                    <a:pt x="206070" y="340359"/>
                  </a:lnTo>
                  <a:lnTo>
                    <a:pt x="213779" y="340359"/>
                  </a:lnTo>
                  <a:lnTo>
                    <a:pt x="216306" y="339089"/>
                  </a:lnTo>
                  <a:lnTo>
                    <a:pt x="218998" y="337819"/>
                  </a:lnTo>
                  <a:lnTo>
                    <a:pt x="275749" y="337819"/>
                  </a:lnTo>
                  <a:lnTo>
                    <a:pt x="300554" y="318769"/>
                  </a:lnTo>
                  <a:lnTo>
                    <a:pt x="303017" y="316229"/>
                  </a:lnTo>
                  <a:close/>
                </a:path>
                <a:path w="411480" h="398779">
                  <a:moveTo>
                    <a:pt x="155613" y="314959"/>
                  </a:moveTo>
                  <a:lnTo>
                    <a:pt x="86144" y="314959"/>
                  </a:lnTo>
                  <a:lnTo>
                    <a:pt x="90297" y="316229"/>
                  </a:lnTo>
                  <a:lnTo>
                    <a:pt x="90500" y="317499"/>
                  </a:lnTo>
                  <a:lnTo>
                    <a:pt x="90106" y="321309"/>
                  </a:lnTo>
                  <a:lnTo>
                    <a:pt x="99936" y="321309"/>
                  </a:lnTo>
                  <a:lnTo>
                    <a:pt x="99936" y="316229"/>
                  </a:lnTo>
                  <a:lnTo>
                    <a:pt x="153924" y="316229"/>
                  </a:lnTo>
                  <a:lnTo>
                    <a:pt x="155613" y="314959"/>
                  </a:lnTo>
                  <a:close/>
                </a:path>
                <a:path w="411480" h="398779">
                  <a:moveTo>
                    <a:pt x="177749" y="314959"/>
                  </a:moveTo>
                  <a:lnTo>
                    <a:pt x="161366" y="314959"/>
                  </a:lnTo>
                  <a:lnTo>
                    <a:pt x="165366" y="316229"/>
                  </a:lnTo>
                  <a:lnTo>
                    <a:pt x="165582" y="317499"/>
                  </a:lnTo>
                  <a:lnTo>
                    <a:pt x="165176" y="321309"/>
                  </a:lnTo>
                  <a:lnTo>
                    <a:pt x="171881" y="321309"/>
                  </a:lnTo>
                  <a:lnTo>
                    <a:pt x="177749" y="314959"/>
                  </a:lnTo>
                  <a:close/>
                </a:path>
                <a:path w="411480" h="398779">
                  <a:moveTo>
                    <a:pt x="304248" y="314959"/>
                  </a:moveTo>
                  <a:lnTo>
                    <a:pt x="184086" y="314959"/>
                  </a:lnTo>
                  <a:lnTo>
                    <a:pt x="188379" y="316229"/>
                  </a:lnTo>
                  <a:lnTo>
                    <a:pt x="188480" y="318769"/>
                  </a:lnTo>
                  <a:lnTo>
                    <a:pt x="188353" y="320039"/>
                  </a:lnTo>
                  <a:lnTo>
                    <a:pt x="188226" y="321309"/>
                  </a:lnTo>
                  <a:lnTo>
                    <a:pt x="198767" y="321309"/>
                  </a:lnTo>
                  <a:lnTo>
                    <a:pt x="199332" y="320039"/>
                  </a:lnTo>
                  <a:lnTo>
                    <a:pt x="204854" y="316229"/>
                  </a:lnTo>
                  <a:lnTo>
                    <a:pt x="303017" y="316229"/>
                  </a:lnTo>
                  <a:lnTo>
                    <a:pt x="304248" y="314959"/>
                  </a:lnTo>
                  <a:close/>
                </a:path>
                <a:path w="411480" h="398779">
                  <a:moveTo>
                    <a:pt x="14732" y="316229"/>
                  </a:moveTo>
                  <a:lnTo>
                    <a:pt x="11696" y="316229"/>
                  </a:lnTo>
                  <a:lnTo>
                    <a:pt x="11709" y="320039"/>
                  </a:lnTo>
                  <a:lnTo>
                    <a:pt x="14732" y="316229"/>
                  </a:lnTo>
                  <a:close/>
                </a:path>
                <a:path w="411480" h="398779">
                  <a:moveTo>
                    <a:pt x="314099" y="304799"/>
                  </a:moveTo>
                  <a:lnTo>
                    <a:pt x="141071" y="304799"/>
                  </a:lnTo>
                  <a:lnTo>
                    <a:pt x="141033" y="309879"/>
                  </a:lnTo>
                  <a:lnTo>
                    <a:pt x="309174" y="309879"/>
                  </a:lnTo>
                  <a:lnTo>
                    <a:pt x="314099" y="304799"/>
                  </a:lnTo>
                  <a:close/>
                </a:path>
                <a:path w="411480" h="398779">
                  <a:moveTo>
                    <a:pt x="353835" y="257809"/>
                  </a:moveTo>
                  <a:lnTo>
                    <a:pt x="302514" y="257809"/>
                  </a:lnTo>
                  <a:lnTo>
                    <a:pt x="297089" y="273049"/>
                  </a:lnTo>
                  <a:lnTo>
                    <a:pt x="289306" y="294639"/>
                  </a:lnTo>
                  <a:lnTo>
                    <a:pt x="286410" y="298449"/>
                  </a:lnTo>
                  <a:lnTo>
                    <a:pt x="320256" y="298449"/>
                  </a:lnTo>
                  <a:lnTo>
                    <a:pt x="331272" y="287088"/>
                  </a:lnTo>
                  <a:lnTo>
                    <a:pt x="353835" y="257809"/>
                  </a:lnTo>
                  <a:close/>
                </a:path>
                <a:path w="411480" h="398779">
                  <a:moveTo>
                    <a:pt x="355791" y="255269"/>
                  </a:moveTo>
                  <a:lnTo>
                    <a:pt x="262026" y="255269"/>
                  </a:lnTo>
                  <a:lnTo>
                    <a:pt x="266522" y="259079"/>
                  </a:lnTo>
                  <a:lnTo>
                    <a:pt x="271206" y="265429"/>
                  </a:lnTo>
                  <a:lnTo>
                    <a:pt x="271331" y="269239"/>
                  </a:lnTo>
                  <a:lnTo>
                    <a:pt x="271414" y="271779"/>
                  </a:lnTo>
                  <a:lnTo>
                    <a:pt x="271538" y="275589"/>
                  </a:lnTo>
                  <a:lnTo>
                    <a:pt x="267565" y="283209"/>
                  </a:lnTo>
                  <a:lnTo>
                    <a:pt x="259334" y="285749"/>
                  </a:lnTo>
                  <a:lnTo>
                    <a:pt x="2819" y="285749"/>
                  </a:lnTo>
                  <a:lnTo>
                    <a:pt x="1199" y="287088"/>
                  </a:lnTo>
                  <a:lnTo>
                    <a:pt x="1168" y="297179"/>
                  </a:lnTo>
                  <a:lnTo>
                    <a:pt x="278193" y="297179"/>
                  </a:lnTo>
                  <a:lnTo>
                    <a:pt x="278379" y="294639"/>
                  </a:lnTo>
                  <a:lnTo>
                    <a:pt x="278472" y="293369"/>
                  </a:lnTo>
                  <a:lnTo>
                    <a:pt x="284031" y="293369"/>
                  </a:lnTo>
                  <a:lnTo>
                    <a:pt x="285902" y="290829"/>
                  </a:lnTo>
                  <a:lnTo>
                    <a:pt x="286900" y="287088"/>
                  </a:lnTo>
                  <a:lnTo>
                    <a:pt x="286880" y="285749"/>
                  </a:lnTo>
                  <a:lnTo>
                    <a:pt x="276694" y="257809"/>
                  </a:lnTo>
                  <a:lnTo>
                    <a:pt x="353835" y="257809"/>
                  </a:lnTo>
                  <a:lnTo>
                    <a:pt x="355791" y="255269"/>
                  </a:lnTo>
                  <a:close/>
                </a:path>
                <a:path w="411480" h="398779">
                  <a:moveTo>
                    <a:pt x="284031" y="293369"/>
                  </a:moveTo>
                  <a:lnTo>
                    <a:pt x="278866" y="293369"/>
                  </a:lnTo>
                  <a:lnTo>
                    <a:pt x="283095" y="294639"/>
                  </a:lnTo>
                  <a:lnTo>
                    <a:pt x="284031" y="293369"/>
                  </a:lnTo>
                  <a:close/>
                </a:path>
                <a:path w="411480" h="398779">
                  <a:moveTo>
                    <a:pt x="35788" y="256539"/>
                  </a:moveTo>
                  <a:lnTo>
                    <a:pt x="76" y="256539"/>
                  </a:lnTo>
                  <a:lnTo>
                    <a:pt x="139" y="257809"/>
                  </a:lnTo>
                  <a:lnTo>
                    <a:pt x="8816" y="257809"/>
                  </a:lnTo>
                  <a:lnTo>
                    <a:pt x="13987" y="261619"/>
                  </a:lnTo>
                  <a:lnTo>
                    <a:pt x="16250" y="269239"/>
                  </a:lnTo>
                  <a:lnTo>
                    <a:pt x="15736" y="275589"/>
                  </a:lnTo>
                  <a:lnTo>
                    <a:pt x="15633" y="276859"/>
                  </a:lnTo>
                  <a:lnTo>
                    <a:pt x="13830" y="283209"/>
                  </a:lnTo>
                  <a:lnTo>
                    <a:pt x="9563" y="285749"/>
                  </a:lnTo>
                  <a:lnTo>
                    <a:pt x="32601" y="285749"/>
                  </a:lnTo>
                  <a:lnTo>
                    <a:pt x="27225" y="281939"/>
                  </a:lnTo>
                  <a:lnTo>
                    <a:pt x="23988" y="275589"/>
                  </a:lnTo>
                  <a:lnTo>
                    <a:pt x="23482" y="269239"/>
                  </a:lnTo>
                  <a:lnTo>
                    <a:pt x="24422" y="262889"/>
                  </a:lnTo>
                  <a:lnTo>
                    <a:pt x="29057" y="257809"/>
                  </a:lnTo>
                  <a:lnTo>
                    <a:pt x="35788" y="256539"/>
                  </a:lnTo>
                  <a:close/>
                </a:path>
                <a:path w="411480" h="398779">
                  <a:moveTo>
                    <a:pt x="113995" y="256539"/>
                  </a:moveTo>
                  <a:lnTo>
                    <a:pt x="35788" y="256539"/>
                  </a:lnTo>
                  <a:lnTo>
                    <a:pt x="46866" y="260349"/>
                  </a:lnTo>
                  <a:lnTo>
                    <a:pt x="51381" y="269239"/>
                  </a:lnTo>
                  <a:lnTo>
                    <a:pt x="49033" y="279399"/>
                  </a:lnTo>
                  <a:lnTo>
                    <a:pt x="39522" y="285749"/>
                  </a:lnTo>
                  <a:lnTo>
                    <a:pt x="65354" y="285749"/>
                  </a:lnTo>
                  <a:lnTo>
                    <a:pt x="56578" y="257809"/>
                  </a:lnTo>
                  <a:lnTo>
                    <a:pt x="112242" y="257809"/>
                  </a:lnTo>
                  <a:lnTo>
                    <a:pt x="113995" y="256539"/>
                  </a:lnTo>
                  <a:close/>
                </a:path>
                <a:path w="411480" h="398779">
                  <a:moveTo>
                    <a:pt x="78549" y="262889"/>
                  </a:moveTo>
                  <a:lnTo>
                    <a:pt x="78257" y="262889"/>
                  </a:lnTo>
                  <a:lnTo>
                    <a:pt x="71399" y="285749"/>
                  </a:lnTo>
                  <a:lnTo>
                    <a:pt x="85572" y="285749"/>
                  </a:lnTo>
                  <a:lnTo>
                    <a:pt x="78549" y="262889"/>
                  </a:lnTo>
                  <a:close/>
                </a:path>
                <a:path w="411480" h="398779">
                  <a:moveTo>
                    <a:pt x="112242" y="257809"/>
                  </a:moveTo>
                  <a:lnTo>
                    <a:pt x="100431" y="257809"/>
                  </a:lnTo>
                  <a:lnTo>
                    <a:pt x="91554" y="285749"/>
                  </a:lnTo>
                  <a:lnTo>
                    <a:pt x="115793" y="285749"/>
                  </a:lnTo>
                  <a:lnTo>
                    <a:pt x="110267" y="283209"/>
                  </a:lnTo>
                  <a:lnTo>
                    <a:pt x="106540" y="278129"/>
                  </a:lnTo>
                  <a:lnTo>
                    <a:pt x="104482" y="271779"/>
                  </a:lnTo>
                  <a:lnTo>
                    <a:pt x="104911" y="266699"/>
                  </a:lnTo>
                  <a:lnTo>
                    <a:pt x="105018" y="265429"/>
                  </a:lnTo>
                  <a:lnTo>
                    <a:pt x="105125" y="264159"/>
                  </a:lnTo>
                  <a:lnTo>
                    <a:pt x="105232" y="262889"/>
                  </a:lnTo>
                  <a:lnTo>
                    <a:pt x="112242" y="257809"/>
                  </a:lnTo>
                  <a:close/>
                </a:path>
                <a:path w="411480" h="398779">
                  <a:moveTo>
                    <a:pt x="139444" y="279399"/>
                  </a:moveTo>
                  <a:lnTo>
                    <a:pt x="128625" y="279399"/>
                  </a:lnTo>
                  <a:lnTo>
                    <a:pt x="128536" y="284479"/>
                  </a:lnTo>
                  <a:lnTo>
                    <a:pt x="128371" y="284479"/>
                  </a:lnTo>
                  <a:lnTo>
                    <a:pt x="122151" y="285749"/>
                  </a:lnTo>
                  <a:lnTo>
                    <a:pt x="139433" y="285749"/>
                  </a:lnTo>
                  <a:lnTo>
                    <a:pt x="139444" y="279399"/>
                  </a:lnTo>
                  <a:close/>
                </a:path>
                <a:path w="411480" h="398779">
                  <a:moveTo>
                    <a:pt x="148158" y="260349"/>
                  </a:moveTo>
                  <a:lnTo>
                    <a:pt x="144614" y="265429"/>
                  </a:lnTo>
                  <a:lnTo>
                    <a:pt x="144526" y="285749"/>
                  </a:lnTo>
                  <a:lnTo>
                    <a:pt x="169665" y="285749"/>
                  </a:lnTo>
                  <a:lnTo>
                    <a:pt x="164013" y="281939"/>
                  </a:lnTo>
                  <a:lnTo>
                    <a:pt x="160693" y="276859"/>
                  </a:lnTo>
                  <a:lnTo>
                    <a:pt x="160260" y="269239"/>
                  </a:lnTo>
                  <a:lnTo>
                    <a:pt x="162188" y="262889"/>
                  </a:lnTo>
                  <a:lnTo>
                    <a:pt x="163297" y="261619"/>
                  </a:lnTo>
                  <a:lnTo>
                    <a:pt x="154711" y="261619"/>
                  </a:lnTo>
                  <a:lnTo>
                    <a:pt x="148158" y="260349"/>
                  </a:lnTo>
                  <a:close/>
                </a:path>
                <a:path w="411480" h="398779">
                  <a:moveTo>
                    <a:pt x="194481" y="279399"/>
                  </a:moveTo>
                  <a:lnTo>
                    <a:pt x="183159" y="279399"/>
                  </a:lnTo>
                  <a:lnTo>
                    <a:pt x="183070" y="284479"/>
                  </a:lnTo>
                  <a:lnTo>
                    <a:pt x="182905" y="284479"/>
                  </a:lnTo>
                  <a:lnTo>
                    <a:pt x="176384" y="285749"/>
                  </a:lnTo>
                  <a:lnTo>
                    <a:pt x="202509" y="285749"/>
                  </a:lnTo>
                  <a:lnTo>
                    <a:pt x="197282" y="283209"/>
                  </a:lnTo>
                  <a:lnTo>
                    <a:pt x="194481" y="279399"/>
                  </a:lnTo>
                  <a:close/>
                </a:path>
                <a:path w="411480" h="398779">
                  <a:moveTo>
                    <a:pt x="213563" y="281939"/>
                  </a:moveTo>
                  <a:lnTo>
                    <a:pt x="213347" y="281939"/>
                  </a:lnTo>
                  <a:lnTo>
                    <a:pt x="208205" y="285749"/>
                  </a:lnTo>
                  <a:lnTo>
                    <a:pt x="213563" y="285749"/>
                  </a:lnTo>
                  <a:lnTo>
                    <a:pt x="213563" y="281939"/>
                  </a:lnTo>
                  <a:close/>
                </a:path>
                <a:path w="411480" h="398779">
                  <a:moveTo>
                    <a:pt x="245592" y="245109"/>
                  </a:moveTo>
                  <a:lnTo>
                    <a:pt x="218503" y="245109"/>
                  </a:lnTo>
                  <a:lnTo>
                    <a:pt x="218414" y="285749"/>
                  </a:lnTo>
                  <a:lnTo>
                    <a:pt x="245465" y="285749"/>
                  </a:lnTo>
                  <a:lnTo>
                    <a:pt x="245592" y="245109"/>
                  </a:lnTo>
                  <a:close/>
                </a:path>
                <a:path w="411480" h="398779">
                  <a:moveTo>
                    <a:pt x="250583" y="281939"/>
                  </a:moveTo>
                  <a:lnTo>
                    <a:pt x="250431" y="281939"/>
                  </a:lnTo>
                  <a:lnTo>
                    <a:pt x="250367" y="285749"/>
                  </a:lnTo>
                  <a:lnTo>
                    <a:pt x="255765" y="285749"/>
                  </a:lnTo>
                  <a:lnTo>
                    <a:pt x="252780" y="284479"/>
                  </a:lnTo>
                  <a:lnTo>
                    <a:pt x="250583" y="281939"/>
                  </a:lnTo>
                  <a:close/>
                </a:path>
                <a:path w="411480" h="398779">
                  <a:moveTo>
                    <a:pt x="150063" y="256539"/>
                  </a:moveTo>
                  <a:lnTo>
                    <a:pt x="118745" y="256539"/>
                  </a:lnTo>
                  <a:lnTo>
                    <a:pt x="129032" y="259079"/>
                  </a:lnTo>
                  <a:lnTo>
                    <a:pt x="130886" y="266699"/>
                  </a:lnTo>
                  <a:lnTo>
                    <a:pt x="130622" y="271779"/>
                  </a:lnTo>
                  <a:lnTo>
                    <a:pt x="130556" y="273049"/>
                  </a:lnTo>
                  <a:lnTo>
                    <a:pt x="110959" y="273049"/>
                  </a:lnTo>
                  <a:lnTo>
                    <a:pt x="111166" y="275589"/>
                  </a:lnTo>
                  <a:lnTo>
                    <a:pt x="111269" y="276859"/>
                  </a:lnTo>
                  <a:lnTo>
                    <a:pt x="111372" y="278129"/>
                  </a:lnTo>
                  <a:lnTo>
                    <a:pt x="111475" y="279399"/>
                  </a:lnTo>
                  <a:lnTo>
                    <a:pt x="111579" y="280669"/>
                  </a:lnTo>
                  <a:lnTo>
                    <a:pt x="111682" y="281939"/>
                  </a:lnTo>
                  <a:lnTo>
                    <a:pt x="111785" y="283209"/>
                  </a:lnTo>
                  <a:lnTo>
                    <a:pt x="121602" y="283209"/>
                  </a:lnTo>
                  <a:lnTo>
                    <a:pt x="128320" y="279399"/>
                  </a:lnTo>
                  <a:lnTo>
                    <a:pt x="139444" y="279399"/>
                  </a:lnTo>
                  <a:lnTo>
                    <a:pt x="139484" y="257809"/>
                  </a:lnTo>
                  <a:lnTo>
                    <a:pt x="146634" y="257809"/>
                  </a:lnTo>
                  <a:lnTo>
                    <a:pt x="150063" y="256539"/>
                  </a:lnTo>
                  <a:close/>
                </a:path>
                <a:path w="411480" h="398779">
                  <a:moveTo>
                    <a:pt x="202222" y="256539"/>
                  </a:moveTo>
                  <a:lnTo>
                    <a:pt x="173723" y="256539"/>
                  </a:lnTo>
                  <a:lnTo>
                    <a:pt x="182600" y="257809"/>
                  </a:lnTo>
                  <a:lnTo>
                    <a:pt x="185242" y="264159"/>
                  </a:lnTo>
                  <a:lnTo>
                    <a:pt x="185127" y="273049"/>
                  </a:lnTo>
                  <a:lnTo>
                    <a:pt x="165582" y="273049"/>
                  </a:lnTo>
                  <a:lnTo>
                    <a:pt x="166687" y="283209"/>
                  </a:lnTo>
                  <a:lnTo>
                    <a:pt x="175971" y="283209"/>
                  </a:lnTo>
                  <a:lnTo>
                    <a:pt x="182905" y="279399"/>
                  </a:lnTo>
                  <a:lnTo>
                    <a:pt x="194481" y="279399"/>
                  </a:lnTo>
                  <a:lnTo>
                    <a:pt x="193548" y="278129"/>
                  </a:lnTo>
                  <a:lnTo>
                    <a:pt x="192170" y="271779"/>
                  </a:lnTo>
                  <a:lnTo>
                    <a:pt x="192913" y="265429"/>
                  </a:lnTo>
                  <a:lnTo>
                    <a:pt x="196141" y="260349"/>
                  </a:lnTo>
                  <a:lnTo>
                    <a:pt x="202222" y="256539"/>
                  </a:lnTo>
                  <a:close/>
                </a:path>
                <a:path w="411480" h="398779">
                  <a:moveTo>
                    <a:pt x="75590" y="257809"/>
                  </a:moveTo>
                  <a:lnTo>
                    <a:pt x="62166" y="257809"/>
                  </a:lnTo>
                  <a:lnTo>
                    <a:pt x="68389" y="280669"/>
                  </a:lnTo>
                  <a:lnTo>
                    <a:pt x="68668" y="280669"/>
                  </a:lnTo>
                  <a:lnTo>
                    <a:pt x="75590" y="257809"/>
                  </a:lnTo>
                  <a:close/>
                </a:path>
                <a:path w="411480" h="398779">
                  <a:moveTo>
                    <a:pt x="95402" y="257809"/>
                  </a:moveTo>
                  <a:lnTo>
                    <a:pt x="81711" y="257809"/>
                  </a:lnTo>
                  <a:lnTo>
                    <a:pt x="88506" y="280669"/>
                  </a:lnTo>
                  <a:lnTo>
                    <a:pt x="88798" y="280669"/>
                  </a:lnTo>
                  <a:lnTo>
                    <a:pt x="95402" y="257809"/>
                  </a:lnTo>
                  <a:close/>
                </a:path>
                <a:path w="411480" h="398779">
                  <a:moveTo>
                    <a:pt x="297268" y="257809"/>
                  </a:moveTo>
                  <a:lnTo>
                    <a:pt x="282244" y="257809"/>
                  </a:lnTo>
                  <a:lnTo>
                    <a:pt x="289560" y="280669"/>
                  </a:lnTo>
                  <a:lnTo>
                    <a:pt x="289852" y="280669"/>
                  </a:lnTo>
                  <a:lnTo>
                    <a:pt x="297268" y="257809"/>
                  </a:lnTo>
                  <a:close/>
                </a:path>
                <a:path w="411480" h="398779">
                  <a:moveTo>
                    <a:pt x="146634" y="257809"/>
                  </a:moveTo>
                  <a:lnTo>
                    <a:pt x="144221" y="257809"/>
                  </a:lnTo>
                  <a:lnTo>
                    <a:pt x="144221" y="261619"/>
                  </a:lnTo>
                  <a:lnTo>
                    <a:pt x="144373" y="261619"/>
                  </a:lnTo>
                  <a:lnTo>
                    <a:pt x="146634" y="257809"/>
                  </a:lnTo>
                  <a:close/>
                </a:path>
                <a:path w="411480" h="398779">
                  <a:moveTo>
                    <a:pt x="173723" y="256539"/>
                  </a:moveTo>
                  <a:lnTo>
                    <a:pt x="150063" y="256539"/>
                  </a:lnTo>
                  <a:lnTo>
                    <a:pt x="154660" y="257809"/>
                  </a:lnTo>
                  <a:lnTo>
                    <a:pt x="154863" y="257809"/>
                  </a:lnTo>
                  <a:lnTo>
                    <a:pt x="154851" y="261619"/>
                  </a:lnTo>
                  <a:lnTo>
                    <a:pt x="163297" y="261619"/>
                  </a:lnTo>
                  <a:lnTo>
                    <a:pt x="166625" y="257809"/>
                  </a:lnTo>
                  <a:lnTo>
                    <a:pt x="173723" y="256539"/>
                  </a:lnTo>
                  <a:close/>
                </a:path>
                <a:path w="411480" h="398779">
                  <a:moveTo>
                    <a:pt x="133883" y="125729"/>
                  </a:moveTo>
                  <a:lnTo>
                    <a:pt x="126753" y="133349"/>
                  </a:lnTo>
                  <a:lnTo>
                    <a:pt x="119538" y="139699"/>
                  </a:lnTo>
                  <a:lnTo>
                    <a:pt x="112237" y="146049"/>
                  </a:lnTo>
                  <a:lnTo>
                    <a:pt x="104851" y="152399"/>
                  </a:lnTo>
                  <a:lnTo>
                    <a:pt x="95423" y="161289"/>
                  </a:lnTo>
                  <a:lnTo>
                    <a:pt x="50754" y="193039"/>
                  </a:lnTo>
                  <a:lnTo>
                    <a:pt x="368" y="208279"/>
                  </a:lnTo>
                  <a:lnTo>
                    <a:pt x="381" y="226059"/>
                  </a:lnTo>
                  <a:lnTo>
                    <a:pt x="0" y="228599"/>
                  </a:lnTo>
                  <a:lnTo>
                    <a:pt x="469" y="233679"/>
                  </a:lnTo>
                  <a:lnTo>
                    <a:pt x="139" y="236219"/>
                  </a:lnTo>
                  <a:lnTo>
                    <a:pt x="342" y="238759"/>
                  </a:lnTo>
                  <a:lnTo>
                    <a:pt x="368" y="243839"/>
                  </a:lnTo>
                  <a:lnTo>
                    <a:pt x="698" y="247649"/>
                  </a:lnTo>
                  <a:lnTo>
                    <a:pt x="495" y="252729"/>
                  </a:lnTo>
                  <a:lnTo>
                    <a:pt x="482" y="256539"/>
                  </a:lnTo>
                  <a:lnTo>
                    <a:pt x="206184" y="256539"/>
                  </a:lnTo>
                  <a:lnTo>
                    <a:pt x="210654" y="257809"/>
                  </a:lnTo>
                  <a:lnTo>
                    <a:pt x="213080" y="261619"/>
                  </a:lnTo>
                  <a:lnTo>
                    <a:pt x="213245" y="261619"/>
                  </a:lnTo>
                  <a:lnTo>
                    <a:pt x="213372" y="252729"/>
                  </a:lnTo>
                  <a:lnTo>
                    <a:pt x="213423" y="245109"/>
                  </a:lnTo>
                  <a:lnTo>
                    <a:pt x="362067" y="245109"/>
                  </a:lnTo>
                  <a:lnTo>
                    <a:pt x="379346" y="214629"/>
                  </a:lnTo>
                  <a:lnTo>
                    <a:pt x="395700" y="172719"/>
                  </a:lnTo>
                  <a:lnTo>
                    <a:pt x="403019" y="142239"/>
                  </a:lnTo>
                  <a:lnTo>
                    <a:pt x="133959" y="142239"/>
                  </a:lnTo>
                  <a:lnTo>
                    <a:pt x="133883" y="125729"/>
                  </a:lnTo>
                  <a:close/>
                </a:path>
                <a:path w="411480" h="398779">
                  <a:moveTo>
                    <a:pt x="362067" y="245109"/>
                  </a:moveTo>
                  <a:lnTo>
                    <a:pt x="250583" y="245109"/>
                  </a:lnTo>
                  <a:lnTo>
                    <a:pt x="250596" y="261619"/>
                  </a:lnTo>
                  <a:lnTo>
                    <a:pt x="250875" y="261619"/>
                  </a:lnTo>
                  <a:lnTo>
                    <a:pt x="254254" y="256539"/>
                  </a:lnTo>
                  <a:lnTo>
                    <a:pt x="262026" y="255269"/>
                  </a:lnTo>
                  <a:lnTo>
                    <a:pt x="355791" y="255269"/>
                  </a:lnTo>
                  <a:lnTo>
                    <a:pt x="357748" y="252729"/>
                  </a:lnTo>
                  <a:lnTo>
                    <a:pt x="362067" y="245109"/>
                  </a:lnTo>
                  <a:close/>
                </a:path>
                <a:path w="411480" h="398779">
                  <a:moveTo>
                    <a:pt x="252145" y="13969"/>
                  </a:moveTo>
                  <a:lnTo>
                    <a:pt x="239496" y="21589"/>
                  </a:lnTo>
                  <a:lnTo>
                    <a:pt x="236509" y="31749"/>
                  </a:lnTo>
                  <a:lnTo>
                    <a:pt x="230809" y="38099"/>
                  </a:lnTo>
                  <a:lnTo>
                    <a:pt x="222948" y="43179"/>
                  </a:lnTo>
                  <a:lnTo>
                    <a:pt x="213474" y="44449"/>
                  </a:lnTo>
                  <a:lnTo>
                    <a:pt x="199845" y="57149"/>
                  </a:lnTo>
                  <a:lnTo>
                    <a:pt x="186929" y="71119"/>
                  </a:lnTo>
                  <a:lnTo>
                    <a:pt x="161671" y="96519"/>
                  </a:lnTo>
                  <a:lnTo>
                    <a:pt x="161594" y="100329"/>
                  </a:lnTo>
                  <a:lnTo>
                    <a:pt x="158915" y="100329"/>
                  </a:lnTo>
                  <a:lnTo>
                    <a:pt x="143421" y="115569"/>
                  </a:lnTo>
                  <a:lnTo>
                    <a:pt x="143217" y="116839"/>
                  </a:lnTo>
                  <a:lnTo>
                    <a:pt x="143155" y="125729"/>
                  </a:lnTo>
                  <a:lnTo>
                    <a:pt x="143040" y="142239"/>
                  </a:lnTo>
                  <a:lnTo>
                    <a:pt x="403019" y="142239"/>
                  </a:lnTo>
                  <a:lnTo>
                    <a:pt x="406374" y="128269"/>
                  </a:lnTo>
                  <a:lnTo>
                    <a:pt x="410807" y="83819"/>
                  </a:lnTo>
                  <a:lnTo>
                    <a:pt x="410933" y="73659"/>
                  </a:lnTo>
                  <a:lnTo>
                    <a:pt x="403921" y="66039"/>
                  </a:lnTo>
                  <a:lnTo>
                    <a:pt x="396751" y="58419"/>
                  </a:lnTo>
                  <a:lnTo>
                    <a:pt x="389424" y="50799"/>
                  </a:lnTo>
                  <a:lnTo>
                    <a:pt x="381939" y="43179"/>
                  </a:lnTo>
                  <a:lnTo>
                    <a:pt x="252222" y="43179"/>
                  </a:lnTo>
                  <a:lnTo>
                    <a:pt x="252145" y="13969"/>
                  </a:lnTo>
                  <a:close/>
                </a:path>
                <a:path w="411480" h="398779">
                  <a:moveTo>
                    <a:pt x="281940" y="1269"/>
                  </a:moveTo>
                  <a:lnTo>
                    <a:pt x="261289" y="43179"/>
                  </a:lnTo>
                  <a:lnTo>
                    <a:pt x="286791" y="43179"/>
                  </a:lnTo>
                  <a:lnTo>
                    <a:pt x="286672" y="20319"/>
                  </a:lnTo>
                  <a:lnTo>
                    <a:pt x="286588" y="10159"/>
                  </a:lnTo>
                  <a:lnTo>
                    <a:pt x="285597" y="3809"/>
                  </a:lnTo>
                  <a:lnTo>
                    <a:pt x="281940" y="1269"/>
                  </a:lnTo>
                  <a:close/>
                </a:path>
                <a:path w="411480" h="398779">
                  <a:moveTo>
                    <a:pt x="302254" y="0"/>
                  </a:moveTo>
                  <a:lnTo>
                    <a:pt x="292912" y="0"/>
                  </a:lnTo>
                  <a:lnTo>
                    <a:pt x="294855" y="3809"/>
                  </a:lnTo>
                  <a:lnTo>
                    <a:pt x="295846" y="8889"/>
                  </a:lnTo>
                  <a:lnTo>
                    <a:pt x="295821" y="43179"/>
                  </a:lnTo>
                  <a:lnTo>
                    <a:pt x="381939" y="43179"/>
                  </a:lnTo>
                  <a:lnTo>
                    <a:pt x="378536" y="39369"/>
                  </a:lnTo>
                  <a:lnTo>
                    <a:pt x="376834" y="38099"/>
                  </a:lnTo>
                  <a:lnTo>
                    <a:pt x="366008" y="27939"/>
                  </a:lnTo>
                  <a:lnTo>
                    <a:pt x="354457" y="20319"/>
                  </a:lnTo>
                  <a:lnTo>
                    <a:pt x="342190" y="12699"/>
                  </a:lnTo>
                  <a:lnTo>
                    <a:pt x="329222" y="6349"/>
                  </a:lnTo>
                  <a:lnTo>
                    <a:pt x="320409" y="2539"/>
                  </a:lnTo>
                  <a:lnTo>
                    <a:pt x="302254" y="0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457559" y="6034774"/>
              <a:ext cx="24765" cy="18415"/>
            </a:xfrm>
            <a:custGeom>
              <a:avLst/>
              <a:gdLst/>
              <a:ahLst/>
              <a:cxnLst/>
              <a:rect l="l" t="t" r="r" b="b"/>
              <a:pathLst>
                <a:path w="24764" h="18414">
                  <a:moveTo>
                    <a:pt x="17500" y="0"/>
                  </a:moveTo>
                  <a:lnTo>
                    <a:pt x="8826" y="63"/>
                  </a:lnTo>
                  <a:lnTo>
                    <a:pt x="190" y="6692"/>
                  </a:lnTo>
                  <a:lnTo>
                    <a:pt x="0" y="12712"/>
                  </a:lnTo>
                  <a:lnTo>
                    <a:pt x="3975" y="15595"/>
                  </a:lnTo>
                  <a:lnTo>
                    <a:pt x="6934" y="17741"/>
                  </a:lnTo>
                  <a:lnTo>
                    <a:pt x="10286" y="18351"/>
                  </a:lnTo>
                  <a:lnTo>
                    <a:pt x="22682" y="15303"/>
                  </a:lnTo>
                  <a:lnTo>
                    <a:pt x="24155" y="8928"/>
                  </a:lnTo>
                  <a:lnTo>
                    <a:pt x="23926" y="749"/>
                  </a:lnTo>
                  <a:lnTo>
                    <a:pt x="17500" y="0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201684" y="6091047"/>
              <a:ext cx="244475" cy="69215"/>
            </a:xfrm>
            <a:custGeom>
              <a:avLst/>
              <a:gdLst/>
              <a:ahLst/>
              <a:cxnLst/>
              <a:rect l="l" t="t" r="r" b="b"/>
              <a:pathLst>
                <a:path w="244475" h="69214">
                  <a:moveTo>
                    <a:pt x="43611" y="47167"/>
                  </a:moveTo>
                  <a:lnTo>
                    <a:pt x="41186" y="40474"/>
                  </a:lnTo>
                  <a:lnTo>
                    <a:pt x="36550" y="36144"/>
                  </a:lnTo>
                  <a:lnTo>
                    <a:pt x="35979" y="35623"/>
                  </a:lnTo>
                  <a:lnTo>
                    <a:pt x="34671" y="35217"/>
                  </a:lnTo>
                  <a:lnTo>
                    <a:pt x="34671" y="51574"/>
                  </a:lnTo>
                  <a:lnTo>
                    <a:pt x="26631" y="60286"/>
                  </a:lnTo>
                  <a:lnTo>
                    <a:pt x="16256" y="59728"/>
                  </a:lnTo>
                  <a:lnTo>
                    <a:pt x="9918" y="59601"/>
                  </a:lnTo>
                  <a:lnTo>
                    <a:pt x="9702" y="59601"/>
                  </a:lnTo>
                  <a:lnTo>
                    <a:pt x="9766" y="36766"/>
                  </a:lnTo>
                  <a:lnTo>
                    <a:pt x="16014" y="36601"/>
                  </a:lnTo>
                  <a:lnTo>
                    <a:pt x="24714" y="36144"/>
                  </a:lnTo>
                  <a:lnTo>
                    <a:pt x="34112" y="43573"/>
                  </a:lnTo>
                  <a:lnTo>
                    <a:pt x="34671" y="51574"/>
                  </a:lnTo>
                  <a:lnTo>
                    <a:pt x="34671" y="35217"/>
                  </a:lnTo>
                  <a:lnTo>
                    <a:pt x="28194" y="33159"/>
                  </a:lnTo>
                  <a:lnTo>
                    <a:pt x="28270" y="33020"/>
                  </a:lnTo>
                  <a:lnTo>
                    <a:pt x="35382" y="31064"/>
                  </a:lnTo>
                  <a:lnTo>
                    <a:pt x="38887" y="28765"/>
                  </a:lnTo>
                  <a:lnTo>
                    <a:pt x="40551" y="27673"/>
                  </a:lnTo>
                  <a:lnTo>
                    <a:pt x="41706" y="19888"/>
                  </a:lnTo>
                  <a:lnTo>
                    <a:pt x="40932" y="10553"/>
                  </a:lnTo>
                  <a:lnTo>
                    <a:pt x="38100" y="6870"/>
                  </a:lnTo>
                  <a:lnTo>
                    <a:pt x="36144" y="4368"/>
                  </a:lnTo>
                  <a:lnTo>
                    <a:pt x="32727" y="2844"/>
                  </a:lnTo>
                  <a:lnTo>
                    <a:pt x="32727" y="17056"/>
                  </a:lnTo>
                  <a:lnTo>
                    <a:pt x="31038" y="25857"/>
                  </a:lnTo>
                  <a:lnTo>
                    <a:pt x="26708" y="27901"/>
                  </a:lnTo>
                  <a:lnTo>
                    <a:pt x="17957" y="28765"/>
                  </a:lnTo>
                  <a:lnTo>
                    <a:pt x="9766" y="28765"/>
                  </a:lnTo>
                  <a:lnTo>
                    <a:pt x="9779" y="7912"/>
                  </a:lnTo>
                  <a:lnTo>
                    <a:pt x="14897" y="7912"/>
                  </a:lnTo>
                  <a:lnTo>
                    <a:pt x="24130" y="6870"/>
                  </a:lnTo>
                  <a:lnTo>
                    <a:pt x="32067" y="12992"/>
                  </a:lnTo>
                  <a:lnTo>
                    <a:pt x="32727" y="17056"/>
                  </a:lnTo>
                  <a:lnTo>
                    <a:pt x="32727" y="2844"/>
                  </a:lnTo>
                  <a:lnTo>
                    <a:pt x="28638" y="1016"/>
                  </a:lnTo>
                  <a:lnTo>
                    <a:pt x="20116" y="0"/>
                  </a:lnTo>
                  <a:lnTo>
                    <a:pt x="0" y="0"/>
                  </a:lnTo>
                  <a:lnTo>
                    <a:pt x="38" y="67576"/>
                  </a:lnTo>
                  <a:lnTo>
                    <a:pt x="13677" y="67576"/>
                  </a:lnTo>
                  <a:lnTo>
                    <a:pt x="22047" y="67373"/>
                  </a:lnTo>
                  <a:lnTo>
                    <a:pt x="30822" y="66078"/>
                  </a:lnTo>
                  <a:lnTo>
                    <a:pt x="38354" y="62407"/>
                  </a:lnTo>
                  <a:lnTo>
                    <a:pt x="39687" y="60286"/>
                  </a:lnTo>
                  <a:lnTo>
                    <a:pt x="42964" y="55105"/>
                  </a:lnTo>
                  <a:lnTo>
                    <a:pt x="43611" y="47167"/>
                  </a:lnTo>
                  <a:close/>
                </a:path>
                <a:path w="244475" h="69214">
                  <a:moveTo>
                    <a:pt x="244182" y="59664"/>
                  </a:moveTo>
                  <a:lnTo>
                    <a:pt x="237921" y="63068"/>
                  </a:lnTo>
                  <a:lnTo>
                    <a:pt x="230403" y="60921"/>
                  </a:lnTo>
                  <a:lnTo>
                    <a:pt x="230454" y="25514"/>
                  </a:lnTo>
                  <a:lnTo>
                    <a:pt x="243166" y="25514"/>
                  </a:lnTo>
                  <a:lnTo>
                    <a:pt x="243395" y="25438"/>
                  </a:lnTo>
                  <a:lnTo>
                    <a:pt x="243395" y="18338"/>
                  </a:lnTo>
                  <a:lnTo>
                    <a:pt x="243319" y="18110"/>
                  </a:lnTo>
                  <a:lnTo>
                    <a:pt x="230581" y="18110"/>
                  </a:lnTo>
                  <a:lnTo>
                    <a:pt x="230365" y="18034"/>
                  </a:lnTo>
                  <a:lnTo>
                    <a:pt x="230378" y="4051"/>
                  </a:lnTo>
                  <a:lnTo>
                    <a:pt x="230289" y="3873"/>
                  </a:lnTo>
                  <a:lnTo>
                    <a:pt x="221234" y="6667"/>
                  </a:lnTo>
                  <a:lnTo>
                    <a:pt x="221170" y="17995"/>
                  </a:lnTo>
                  <a:lnTo>
                    <a:pt x="210286" y="18110"/>
                  </a:lnTo>
                  <a:lnTo>
                    <a:pt x="210045" y="18186"/>
                  </a:lnTo>
                  <a:lnTo>
                    <a:pt x="210134" y="25514"/>
                  </a:lnTo>
                  <a:lnTo>
                    <a:pt x="220941" y="25514"/>
                  </a:lnTo>
                  <a:lnTo>
                    <a:pt x="221170" y="25590"/>
                  </a:lnTo>
                  <a:lnTo>
                    <a:pt x="221221" y="55270"/>
                  </a:lnTo>
                  <a:lnTo>
                    <a:pt x="223405" y="63068"/>
                  </a:lnTo>
                  <a:lnTo>
                    <a:pt x="228930" y="67411"/>
                  </a:lnTo>
                  <a:lnTo>
                    <a:pt x="236283" y="68707"/>
                  </a:lnTo>
                  <a:lnTo>
                    <a:pt x="244119" y="67322"/>
                  </a:lnTo>
                  <a:lnTo>
                    <a:pt x="244182" y="59664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211500" y="6097891"/>
              <a:ext cx="23495" cy="22225"/>
            </a:xfrm>
            <a:custGeom>
              <a:avLst/>
              <a:gdLst/>
              <a:ahLst/>
              <a:cxnLst/>
              <a:rect l="l" t="t" r="r" b="b"/>
              <a:pathLst>
                <a:path w="23494" h="22225">
                  <a:moveTo>
                    <a:pt x="14439" y="0"/>
                  </a:moveTo>
                  <a:lnTo>
                    <a:pt x="5981" y="965"/>
                  </a:lnTo>
                  <a:lnTo>
                    <a:pt x="76" y="1041"/>
                  </a:lnTo>
                  <a:lnTo>
                    <a:pt x="0" y="21780"/>
                  </a:lnTo>
                  <a:lnTo>
                    <a:pt x="4229" y="22021"/>
                  </a:lnTo>
                  <a:lnTo>
                    <a:pt x="8255" y="21894"/>
                  </a:lnTo>
                  <a:lnTo>
                    <a:pt x="17018" y="21043"/>
                  </a:lnTo>
                  <a:lnTo>
                    <a:pt x="21336" y="18999"/>
                  </a:lnTo>
                  <a:lnTo>
                    <a:pt x="23025" y="10198"/>
                  </a:lnTo>
                  <a:lnTo>
                    <a:pt x="22377" y="6134"/>
                  </a:lnTo>
                  <a:lnTo>
                    <a:pt x="19215" y="3695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256663" y="6106680"/>
              <a:ext cx="281305" cy="53340"/>
            </a:xfrm>
            <a:custGeom>
              <a:avLst/>
              <a:gdLst/>
              <a:ahLst/>
              <a:cxnLst/>
              <a:rect l="l" t="t" r="r" b="b"/>
              <a:pathLst>
                <a:path w="281305" h="53339">
                  <a:moveTo>
                    <a:pt x="50025" y="22783"/>
                  </a:moveTo>
                  <a:lnTo>
                    <a:pt x="46431" y="12687"/>
                  </a:lnTo>
                  <a:lnTo>
                    <a:pt x="42595" y="8686"/>
                  </a:lnTo>
                  <a:lnTo>
                    <a:pt x="39903" y="5880"/>
                  </a:lnTo>
                  <a:lnTo>
                    <a:pt x="39903" y="32766"/>
                  </a:lnTo>
                  <a:lnTo>
                    <a:pt x="33629" y="42964"/>
                  </a:lnTo>
                  <a:lnTo>
                    <a:pt x="21107" y="45123"/>
                  </a:lnTo>
                  <a:lnTo>
                    <a:pt x="14706" y="41389"/>
                  </a:lnTo>
                  <a:lnTo>
                    <a:pt x="11061" y="34963"/>
                  </a:lnTo>
                  <a:lnTo>
                    <a:pt x="9880" y="27368"/>
                  </a:lnTo>
                  <a:lnTo>
                    <a:pt x="10909" y="20180"/>
                  </a:lnTo>
                  <a:lnTo>
                    <a:pt x="14084" y="14249"/>
                  </a:lnTo>
                  <a:lnTo>
                    <a:pt x="19050" y="10185"/>
                  </a:lnTo>
                  <a:lnTo>
                    <a:pt x="25146" y="8686"/>
                  </a:lnTo>
                  <a:lnTo>
                    <a:pt x="31737" y="10426"/>
                  </a:lnTo>
                  <a:lnTo>
                    <a:pt x="34785" y="14249"/>
                  </a:lnTo>
                  <a:lnTo>
                    <a:pt x="39446" y="20180"/>
                  </a:lnTo>
                  <a:lnTo>
                    <a:pt x="39903" y="32766"/>
                  </a:lnTo>
                  <a:lnTo>
                    <a:pt x="39903" y="5880"/>
                  </a:lnTo>
                  <a:lnTo>
                    <a:pt x="39547" y="5499"/>
                  </a:lnTo>
                  <a:lnTo>
                    <a:pt x="30289" y="1714"/>
                  </a:lnTo>
                  <a:lnTo>
                    <a:pt x="19621" y="1854"/>
                  </a:lnTo>
                  <a:lnTo>
                    <a:pt x="5168" y="10909"/>
                  </a:lnTo>
                  <a:lnTo>
                    <a:pt x="0" y="26238"/>
                  </a:lnTo>
                  <a:lnTo>
                    <a:pt x="4114" y="41897"/>
                  </a:lnTo>
                  <a:lnTo>
                    <a:pt x="17526" y="51955"/>
                  </a:lnTo>
                  <a:lnTo>
                    <a:pt x="31115" y="52476"/>
                  </a:lnTo>
                  <a:lnTo>
                    <a:pt x="42024" y="46672"/>
                  </a:lnTo>
                  <a:lnTo>
                    <a:pt x="43014" y="45123"/>
                  </a:lnTo>
                  <a:lnTo>
                    <a:pt x="48806" y="36220"/>
                  </a:lnTo>
                  <a:lnTo>
                    <a:pt x="50025" y="22783"/>
                  </a:lnTo>
                  <a:close/>
                </a:path>
                <a:path w="281305" h="53339">
                  <a:moveTo>
                    <a:pt x="109893" y="25742"/>
                  </a:moveTo>
                  <a:lnTo>
                    <a:pt x="105130" y="11315"/>
                  </a:lnTo>
                  <a:lnTo>
                    <a:pt x="101333" y="8674"/>
                  </a:lnTo>
                  <a:lnTo>
                    <a:pt x="101333" y="22847"/>
                  </a:lnTo>
                  <a:lnTo>
                    <a:pt x="101295" y="25742"/>
                  </a:lnTo>
                  <a:lnTo>
                    <a:pt x="101193" y="32499"/>
                  </a:lnTo>
                  <a:lnTo>
                    <a:pt x="96697" y="39408"/>
                  </a:lnTo>
                  <a:lnTo>
                    <a:pt x="92113" y="43776"/>
                  </a:lnTo>
                  <a:lnTo>
                    <a:pt x="86296" y="45618"/>
                  </a:lnTo>
                  <a:lnTo>
                    <a:pt x="80200" y="44919"/>
                  </a:lnTo>
                  <a:lnTo>
                    <a:pt x="74790" y="41681"/>
                  </a:lnTo>
                  <a:lnTo>
                    <a:pt x="70002" y="32753"/>
                  </a:lnTo>
                  <a:lnTo>
                    <a:pt x="70027" y="21983"/>
                  </a:lnTo>
                  <a:lnTo>
                    <a:pt x="74828" y="12852"/>
                  </a:lnTo>
                  <a:lnTo>
                    <a:pt x="84353" y="8813"/>
                  </a:lnTo>
                  <a:lnTo>
                    <a:pt x="89636" y="8661"/>
                  </a:lnTo>
                  <a:lnTo>
                    <a:pt x="94234" y="11315"/>
                  </a:lnTo>
                  <a:lnTo>
                    <a:pt x="101333" y="22847"/>
                  </a:lnTo>
                  <a:lnTo>
                    <a:pt x="101333" y="8674"/>
                  </a:lnTo>
                  <a:lnTo>
                    <a:pt x="92252" y="2336"/>
                  </a:lnTo>
                  <a:lnTo>
                    <a:pt x="86296" y="711"/>
                  </a:lnTo>
                  <a:lnTo>
                    <a:pt x="80518" y="990"/>
                  </a:lnTo>
                  <a:lnTo>
                    <a:pt x="74942" y="3149"/>
                  </a:lnTo>
                  <a:lnTo>
                    <a:pt x="64604" y="11049"/>
                  </a:lnTo>
                  <a:lnTo>
                    <a:pt x="60198" y="21983"/>
                  </a:lnTo>
                  <a:lnTo>
                    <a:pt x="59893" y="22847"/>
                  </a:lnTo>
                  <a:lnTo>
                    <a:pt x="60883" y="35509"/>
                  </a:lnTo>
                  <a:lnTo>
                    <a:pt x="67691" y="46532"/>
                  </a:lnTo>
                  <a:lnTo>
                    <a:pt x="73685" y="50634"/>
                  </a:lnTo>
                  <a:lnTo>
                    <a:pt x="80568" y="52755"/>
                  </a:lnTo>
                  <a:lnTo>
                    <a:pt x="87769" y="52920"/>
                  </a:lnTo>
                  <a:lnTo>
                    <a:pt x="94767" y="51130"/>
                  </a:lnTo>
                  <a:lnTo>
                    <a:pt x="100939" y="45618"/>
                  </a:lnTo>
                  <a:lnTo>
                    <a:pt x="106464" y="40665"/>
                  </a:lnTo>
                  <a:lnTo>
                    <a:pt x="109893" y="25742"/>
                  </a:lnTo>
                  <a:close/>
                </a:path>
                <a:path w="281305" h="53339">
                  <a:moveTo>
                    <a:pt x="149110" y="40817"/>
                  </a:moveTo>
                  <a:lnTo>
                    <a:pt x="148907" y="33629"/>
                  </a:lnTo>
                  <a:lnTo>
                    <a:pt x="145796" y="28651"/>
                  </a:lnTo>
                  <a:lnTo>
                    <a:pt x="140716" y="25082"/>
                  </a:lnTo>
                  <a:lnTo>
                    <a:pt x="130886" y="20358"/>
                  </a:lnTo>
                  <a:lnTo>
                    <a:pt x="126593" y="17335"/>
                  </a:lnTo>
                  <a:lnTo>
                    <a:pt x="128460" y="12852"/>
                  </a:lnTo>
                  <a:lnTo>
                    <a:pt x="131165" y="6388"/>
                  </a:lnTo>
                  <a:lnTo>
                    <a:pt x="141541" y="9118"/>
                  </a:lnTo>
                  <a:lnTo>
                    <a:pt x="146265" y="11188"/>
                  </a:lnTo>
                  <a:lnTo>
                    <a:pt x="147066" y="3619"/>
                  </a:lnTo>
                  <a:lnTo>
                    <a:pt x="147002" y="3340"/>
                  </a:lnTo>
                  <a:lnTo>
                    <a:pt x="138391" y="1473"/>
                  </a:lnTo>
                  <a:lnTo>
                    <a:pt x="129565" y="2095"/>
                  </a:lnTo>
                  <a:lnTo>
                    <a:pt x="122288" y="6032"/>
                  </a:lnTo>
                  <a:lnTo>
                    <a:pt x="118478" y="14160"/>
                  </a:lnTo>
                  <a:lnTo>
                    <a:pt x="121259" y="23952"/>
                  </a:lnTo>
                  <a:lnTo>
                    <a:pt x="129400" y="29603"/>
                  </a:lnTo>
                  <a:lnTo>
                    <a:pt x="137299" y="34188"/>
                  </a:lnTo>
                  <a:lnTo>
                    <a:pt x="139344" y="40754"/>
                  </a:lnTo>
                  <a:lnTo>
                    <a:pt x="138963" y="41935"/>
                  </a:lnTo>
                  <a:lnTo>
                    <a:pt x="138049" y="43205"/>
                  </a:lnTo>
                  <a:lnTo>
                    <a:pt x="131800" y="47231"/>
                  </a:lnTo>
                  <a:lnTo>
                    <a:pt x="124371" y="45262"/>
                  </a:lnTo>
                  <a:lnTo>
                    <a:pt x="119380" y="42341"/>
                  </a:lnTo>
                  <a:lnTo>
                    <a:pt x="119087" y="42379"/>
                  </a:lnTo>
                  <a:lnTo>
                    <a:pt x="118618" y="50101"/>
                  </a:lnTo>
                  <a:lnTo>
                    <a:pt x="118681" y="50406"/>
                  </a:lnTo>
                  <a:lnTo>
                    <a:pt x="120269" y="51244"/>
                  </a:lnTo>
                  <a:lnTo>
                    <a:pt x="122008" y="51841"/>
                  </a:lnTo>
                  <a:lnTo>
                    <a:pt x="124040" y="52273"/>
                  </a:lnTo>
                  <a:lnTo>
                    <a:pt x="131749" y="53060"/>
                  </a:lnTo>
                  <a:lnTo>
                    <a:pt x="139395" y="51854"/>
                  </a:lnTo>
                  <a:lnTo>
                    <a:pt x="145630" y="47980"/>
                  </a:lnTo>
                  <a:lnTo>
                    <a:pt x="149110" y="40817"/>
                  </a:lnTo>
                  <a:close/>
                </a:path>
                <a:path w="281305" h="53339">
                  <a:moveTo>
                    <a:pt x="240855" y="20751"/>
                  </a:moveTo>
                  <a:lnTo>
                    <a:pt x="239128" y="11277"/>
                  </a:lnTo>
                  <a:lnTo>
                    <a:pt x="234683" y="7416"/>
                  </a:lnTo>
                  <a:lnTo>
                    <a:pt x="232625" y="5626"/>
                  </a:lnTo>
                  <a:lnTo>
                    <a:pt x="231063" y="4394"/>
                  </a:lnTo>
                  <a:lnTo>
                    <a:pt x="231063" y="14211"/>
                  </a:lnTo>
                  <a:lnTo>
                    <a:pt x="231025" y="15786"/>
                  </a:lnTo>
                  <a:lnTo>
                    <a:pt x="230911" y="20751"/>
                  </a:lnTo>
                  <a:lnTo>
                    <a:pt x="230886" y="22377"/>
                  </a:lnTo>
                  <a:lnTo>
                    <a:pt x="205460" y="22377"/>
                  </a:lnTo>
                  <a:lnTo>
                    <a:pt x="206133" y="16560"/>
                  </a:lnTo>
                  <a:lnTo>
                    <a:pt x="206222" y="15786"/>
                  </a:lnTo>
                  <a:lnTo>
                    <a:pt x="209753" y="10096"/>
                  </a:lnTo>
                  <a:lnTo>
                    <a:pt x="224955" y="7416"/>
                  </a:lnTo>
                  <a:lnTo>
                    <a:pt x="231063" y="14211"/>
                  </a:lnTo>
                  <a:lnTo>
                    <a:pt x="231063" y="4394"/>
                  </a:lnTo>
                  <a:lnTo>
                    <a:pt x="227190" y="1295"/>
                  </a:lnTo>
                  <a:lnTo>
                    <a:pt x="219684" y="508"/>
                  </a:lnTo>
                  <a:lnTo>
                    <a:pt x="213080" y="2044"/>
                  </a:lnTo>
                  <a:lnTo>
                    <a:pt x="205917" y="5054"/>
                  </a:lnTo>
                  <a:lnTo>
                    <a:pt x="200634" y="10096"/>
                  </a:lnTo>
                  <a:lnTo>
                    <a:pt x="197307" y="16560"/>
                  </a:lnTo>
                  <a:lnTo>
                    <a:pt x="195846" y="24231"/>
                  </a:lnTo>
                  <a:lnTo>
                    <a:pt x="196900" y="35496"/>
                  </a:lnTo>
                  <a:lnTo>
                    <a:pt x="197015" y="36664"/>
                  </a:lnTo>
                  <a:lnTo>
                    <a:pt x="202184" y="45910"/>
                  </a:lnTo>
                  <a:lnTo>
                    <a:pt x="211137" y="51511"/>
                  </a:lnTo>
                  <a:lnTo>
                    <a:pt x="223659" y="53035"/>
                  </a:lnTo>
                  <a:lnTo>
                    <a:pt x="228066" y="52806"/>
                  </a:lnTo>
                  <a:lnTo>
                    <a:pt x="232397" y="51765"/>
                  </a:lnTo>
                  <a:lnTo>
                    <a:pt x="236664" y="49923"/>
                  </a:lnTo>
                  <a:lnTo>
                    <a:pt x="236880" y="49745"/>
                  </a:lnTo>
                  <a:lnTo>
                    <a:pt x="236855" y="45364"/>
                  </a:lnTo>
                  <a:lnTo>
                    <a:pt x="236829" y="40932"/>
                  </a:lnTo>
                  <a:lnTo>
                    <a:pt x="236677" y="40932"/>
                  </a:lnTo>
                  <a:lnTo>
                    <a:pt x="231114" y="43726"/>
                  </a:lnTo>
                  <a:lnTo>
                    <a:pt x="224993" y="45364"/>
                  </a:lnTo>
                  <a:lnTo>
                    <a:pt x="218821" y="45364"/>
                  </a:lnTo>
                  <a:lnTo>
                    <a:pt x="213017" y="43167"/>
                  </a:lnTo>
                  <a:lnTo>
                    <a:pt x="208165" y="40055"/>
                  </a:lnTo>
                  <a:lnTo>
                    <a:pt x="205651" y="35496"/>
                  </a:lnTo>
                  <a:lnTo>
                    <a:pt x="205562" y="29286"/>
                  </a:lnTo>
                  <a:lnTo>
                    <a:pt x="240576" y="29286"/>
                  </a:lnTo>
                  <a:lnTo>
                    <a:pt x="240728" y="24231"/>
                  </a:lnTo>
                  <a:lnTo>
                    <a:pt x="240792" y="22377"/>
                  </a:lnTo>
                  <a:lnTo>
                    <a:pt x="240855" y="20751"/>
                  </a:lnTo>
                  <a:close/>
                </a:path>
                <a:path w="281305" h="53339">
                  <a:moveTo>
                    <a:pt x="281012" y="6502"/>
                  </a:moveTo>
                  <a:lnTo>
                    <a:pt x="280936" y="2273"/>
                  </a:lnTo>
                  <a:lnTo>
                    <a:pt x="280835" y="1993"/>
                  </a:lnTo>
                  <a:lnTo>
                    <a:pt x="272364" y="0"/>
                  </a:lnTo>
                  <a:lnTo>
                    <a:pt x="266179" y="2616"/>
                  </a:lnTo>
                  <a:lnTo>
                    <a:pt x="262102" y="9842"/>
                  </a:lnTo>
                  <a:lnTo>
                    <a:pt x="261886" y="9817"/>
                  </a:lnTo>
                  <a:lnTo>
                    <a:pt x="261874" y="2628"/>
                  </a:lnTo>
                  <a:lnTo>
                    <a:pt x="261772" y="2476"/>
                  </a:lnTo>
                  <a:lnTo>
                    <a:pt x="253466" y="2463"/>
                  </a:lnTo>
                  <a:lnTo>
                    <a:pt x="253238" y="2540"/>
                  </a:lnTo>
                  <a:lnTo>
                    <a:pt x="253238" y="51701"/>
                  </a:lnTo>
                  <a:lnTo>
                    <a:pt x="253352" y="51917"/>
                  </a:lnTo>
                  <a:lnTo>
                    <a:pt x="262216" y="51943"/>
                  </a:lnTo>
                  <a:lnTo>
                    <a:pt x="262420" y="51828"/>
                  </a:lnTo>
                  <a:lnTo>
                    <a:pt x="262458" y="27393"/>
                  </a:lnTo>
                  <a:lnTo>
                    <a:pt x="262559" y="26073"/>
                  </a:lnTo>
                  <a:lnTo>
                    <a:pt x="262763" y="25476"/>
                  </a:lnTo>
                  <a:lnTo>
                    <a:pt x="262940" y="17081"/>
                  </a:lnTo>
                  <a:lnTo>
                    <a:pt x="268605" y="7721"/>
                  </a:lnTo>
                  <a:lnTo>
                    <a:pt x="278257" y="9550"/>
                  </a:lnTo>
                  <a:lnTo>
                    <a:pt x="280847" y="10121"/>
                  </a:lnTo>
                  <a:lnTo>
                    <a:pt x="281012" y="6502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211501" y="6114123"/>
              <a:ext cx="323850" cy="38735"/>
            </a:xfrm>
            <a:custGeom>
              <a:avLst/>
              <a:gdLst/>
              <a:ahLst/>
              <a:cxnLst/>
              <a:rect l="l" t="t" r="r" b="b"/>
              <a:pathLst>
                <a:path w="323850" h="38735">
                  <a:moveTo>
                    <a:pt x="24968" y="28498"/>
                  </a:moveTo>
                  <a:lnTo>
                    <a:pt x="24409" y="20497"/>
                  </a:lnTo>
                  <a:lnTo>
                    <a:pt x="20116" y="17106"/>
                  </a:lnTo>
                  <a:lnTo>
                    <a:pt x="15011" y="13081"/>
                  </a:lnTo>
                  <a:lnTo>
                    <a:pt x="6324" y="13525"/>
                  </a:lnTo>
                  <a:lnTo>
                    <a:pt x="63" y="13690"/>
                  </a:lnTo>
                  <a:lnTo>
                    <a:pt x="0" y="36461"/>
                  </a:lnTo>
                  <a:lnTo>
                    <a:pt x="6553" y="36652"/>
                  </a:lnTo>
                  <a:lnTo>
                    <a:pt x="16929" y="37211"/>
                  </a:lnTo>
                  <a:lnTo>
                    <a:pt x="24968" y="28498"/>
                  </a:lnTo>
                  <a:close/>
                </a:path>
                <a:path w="323850" h="38735">
                  <a:moveTo>
                    <a:pt x="85026" y="25336"/>
                  </a:moveTo>
                  <a:lnTo>
                    <a:pt x="84556" y="12649"/>
                  </a:lnTo>
                  <a:lnTo>
                    <a:pt x="76847" y="2997"/>
                  </a:lnTo>
                  <a:lnTo>
                    <a:pt x="70256" y="1257"/>
                  </a:lnTo>
                  <a:lnTo>
                    <a:pt x="64160" y="2768"/>
                  </a:lnTo>
                  <a:lnTo>
                    <a:pt x="59182" y="6832"/>
                  </a:lnTo>
                  <a:lnTo>
                    <a:pt x="56007" y="12750"/>
                  </a:lnTo>
                  <a:lnTo>
                    <a:pt x="54991" y="19939"/>
                  </a:lnTo>
                  <a:lnTo>
                    <a:pt x="56172" y="27533"/>
                  </a:lnTo>
                  <a:lnTo>
                    <a:pt x="59817" y="33959"/>
                  </a:lnTo>
                  <a:lnTo>
                    <a:pt x="66217" y="37706"/>
                  </a:lnTo>
                  <a:lnTo>
                    <a:pt x="78740" y="35534"/>
                  </a:lnTo>
                  <a:lnTo>
                    <a:pt x="85026" y="25336"/>
                  </a:lnTo>
                  <a:close/>
                </a:path>
                <a:path w="323850" h="38735">
                  <a:moveTo>
                    <a:pt x="146532" y="15392"/>
                  </a:moveTo>
                  <a:lnTo>
                    <a:pt x="139433" y="3860"/>
                  </a:lnTo>
                  <a:lnTo>
                    <a:pt x="134835" y="1206"/>
                  </a:lnTo>
                  <a:lnTo>
                    <a:pt x="129552" y="1358"/>
                  </a:lnTo>
                  <a:lnTo>
                    <a:pt x="120027" y="5397"/>
                  </a:lnTo>
                  <a:lnTo>
                    <a:pt x="115227" y="14541"/>
                  </a:lnTo>
                  <a:lnTo>
                    <a:pt x="115189" y="25311"/>
                  </a:lnTo>
                  <a:lnTo>
                    <a:pt x="119989" y="34226"/>
                  </a:lnTo>
                  <a:lnTo>
                    <a:pt x="125399" y="37465"/>
                  </a:lnTo>
                  <a:lnTo>
                    <a:pt x="131495" y="38163"/>
                  </a:lnTo>
                  <a:lnTo>
                    <a:pt x="137312" y="36334"/>
                  </a:lnTo>
                  <a:lnTo>
                    <a:pt x="141909" y="31953"/>
                  </a:lnTo>
                  <a:lnTo>
                    <a:pt x="146392" y="25044"/>
                  </a:lnTo>
                  <a:lnTo>
                    <a:pt x="146532" y="15392"/>
                  </a:lnTo>
                  <a:close/>
                </a:path>
                <a:path w="323850" h="38735">
                  <a:moveTo>
                    <a:pt x="276352" y="6781"/>
                  </a:moveTo>
                  <a:lnTo>
                    <a:pt x="270243" y="0"/>
                  </a:lnTo>
                  <a:lnTo>
                    <a:pt x="261797" y="1485"/>
                  </a:lnTo>
                  <a:lnTo>
                    <a:pt x="255054" y="2679"/>
                  </a:lnTo>
                  <a:lnTo>
                    <a:pt x="251523" y="8356"/>
                  </a:lnTo>
                  <a:lnTo>
                    <a:pt x="250761" y="14947"/>
                  </a:lnTo>
                  <a:lnTo>
                    <a:pt x="276110" y="15024"/>
                  </a:lnTo>
                  <a:lnTo>
                    <a:pt x="276352" y="6781"/>
                  </a:lnTo>
                  <a:close/>
                </a:path>
                <a:path w="323850" h="38735">
                  <a:moveTo>
                    <a:pt x="323494" y="2120"/>
                  </a:moveTo>
                  <a:lnTo>
                    <a:pt x="313842" y="304"/>
                  </a:lnTo>
                  <a:lnTo>
                    <a:pt x="308165" y="9652"/>
                  </a:lnTo>
                  <a:lnTo>
                    <a:pt x="308000" y="18046"/>
                  </a:lnTo>
                  <a:lnTo>
                    <a:pt x="323494" y="2120"/>
                  </a:lnTo>
                  <a:close/>
                </a:path>
              </a:pathLst>
            </a:custGeom>
            <a:solidFill>
              <a:srgbClr val="F9E6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143214" y="6153912"/>
              <a:ext cx="236854" cy="250825"/>
            </a:xfrm>
            <a:custGeom>
              <a:avLst/>
              <a:gdLst/>
              <a:ahLst/>
              <a:cxnLst/>
              <a:rect l="l" t="t" r="r" b="b"/>
              <a:pathLst>
                <a:path w="236855" h="250825">
                  <a:moveTo>
                    <a:pt x="233172" y="71221"/>
                  </a:moveTo>
                  <a:lnTo>
                    <a:pt x="233146" y="70891"/>
                  </a:lnTo>
                  <a:lnTo>
                    <a:pt x="222059" y="72186"/>
                  </a:lnTo>
                  <a:lnTo>
                    <a:pt x="232879" y="72186"/>
                  </a:lnTo>
                  <a:lnTo>
                    <a:pt x="232943" y="71450"/>
                  </a:lnTo>
                  <a:lnTo>
                    <a:pt x="232803" y="71450"/>
                  </a:lnTo>
                  <a:lnTo>
                    <a:pt x="233172" y="71221"/>
                  </a:lnTo>
                  <a:close/>
                </a:path>
                <a:path w="236855" h="250825">
                  <a:moveTo>
                    <a:pt x="236766" y="160235"/>
                  </a:moveTo>
                  <a:lnTo>
                    <a:pt x="236728" y="159943"/>
                  </a:lnTo>
                  <a:lnTo>
                    <a:pt x="234238" y="159143"/>
                  </a:lnTo>
                  <a:lnTo>
                    <a:pt x="233870" y="159143"/>
                  </a:lnTo>
                  <a:lnTo>
                    <a:pt x="233883" y="149225"/>
                  </a:lnTo>
                  <a:lnTo>
                    <a:pt x="234048" y="149059"/>
                  </a:lnTo>
                  <a:lnTo>
                    <a:pt x="235597" y="148170"/>
                  </a:lnTo>
                  <a:lnTo>
                    <a:pt x="232473" y="147802"/>
                  </a:lnTo>
                  <a:lnTo>
                    <a:pt x="230009" y="146443"/>
                  </a:lnTo>
                  <a:lnTo>
                    <a:pt x="228968" y="145084"/>
                  </a:lnTo>
                  <a:lnTo>
                    <a:pt x="228968" y="206387"/>
                  </a:lnTo>
                  <a:lnTo>
                    <a:pt x="223786" y="206387"/>
                  </a:lnTo>
                  <a:lnTo>
                    <a:pt x="223596" y="199669"/>
                  </a:lnTo>
                  <a:lnTo>
                    <a:pt x="224434" y="192595"/>
                  </a:lnTo>
                  <a:lnTo>
                    <a:pt x="222338" y="181825"/>
                  </a:lnTo>
                  <a:lnTo>
                    <a:pt x="209511" y="206387"/>
                  </a:lnTo>
                  <a:lnTo>
                    <a:pt x="204419" y="206387"/>
                  </a:lnTo>
                  <a:lnTo>
                    <a:pt x="204444" y="178752"/>
                  </a:lnTo>
                  <a:lnTo>
                    <a:pt x="204558" y="178612"/>
                  </a:lnTo>
                  <a:lnTo>
                    <a:pt x="209296" y="178612"/>
                  </a:lnTo>
                  <a:lnTo>
                    <a:pt x="209359" y="180962"/>
                  </a:lnTo>
                  <a:lnTo>
                    <a:pt x="209473" y="182803"/>
                  </a:lnTo>
                  <a:lnTo>
                    <a:pt x="212102" y="178752"/>
                  </a:lnTo>
                  <a:lnTo>
                    <a:pt x="212204" y="178612"/>
                  </a:lnTo>
                  <a:lnTo>
                    <a:pt x="212928" y="177482"/>
                  </a:lnTo>
                  <a:lnTo>
                    <a:pt x="228968" y="206387"/>
                  </a:lnTo>
                  <a:lnTo>
                    <a:pt x="228968" y="145084"/>
                  </a:lnTo>
                  <a:lnTo>
                    <a:pt x="228206" y="144068"/>
                  </a:lnTo>
                  <a:lnTo>
                    <a:pt x="227990" y="143903"/>
                  </a:lnTo>
                  <a:lnTo>
                    <a:pt x="227914" y="159143"/>
                  </a:lnTo>
                  <a:lnTo>
                    <a:pt x="222821" y="159143"/>
                  </a:lnTo>
                  <a:lnTo>
                    <a:pt x="222897" y="119862"/>
                  </a:lnTo>
                  <a:lnTo>
                    <a:pt x="227698" y="119862"/>
                  </a:lnTo>
                  <a:lnTo>
                    <a:pt x="227761" y="120015"/>
                  </a:lnTo>
                  <a:lnTo>
                    <a:pt x="227838" y="123634"/>
                  </a:lnTo>
                  <a:lnTo>
                    <a:pt x="229463" y="121678"/>
                  </a:lnTo>
                  <a:lnTo>
                    <a:pt x="231292" y="120421"/>
                  </a:lnTo>
                  <a:lnTo>
                    <a:pt x="232994" y="119862"/>
                  </a:lnTo>
                  <a:lnTo>
                    <a:pt x="234061" y="119862"/>
                  </a:lnTo>
                  <a:lnTo>
                    <a:pt x="232918" y="119532"/>
                  </a:lnTo>
                  <a:lnTo>
                    <a:pt x="193370" y="119532"/>
                  </a:lnTo>
                  <a:lnTo>
                    <a:pt x="193370" y="206387"/>
                  </a:lnTo>
                  <a:lnTo>
                    <a:pt x="187960" y="206387"/>
                  </a:lnTo>
                  <a:lnTo>
                    <a:pt x="188061" y="168427"/>
                  </a:lnTo>
                  <a:lnTo>
                    <a:pt x="193332" y="168427"/>
                  </a:lnTo>
                  <a:lnTo>
                    <a:pt x="193370" y="206387"/>
                  </a:lnTo>
                  <a:lnTo>
                    <a:pt x="193370" y="119532"/>
                  </a:lnTo>
                  <a:lnTo>
                    <a:pt x="138061" y="119532"/>
                  </a:lnTo>
                  <a:lnTo>
                    <a:pt x="138061" y="205968"/>
                  </a:lnTo>
                  <a:lnTo>
                    <a:pt x="137820" y="205511"/>
                  </a:lnTo>
                  <a:lnTo>
                    <a:pt x="138061" y="205968"/>
                  </a:lnTo>
                  <a:lnTo>
                    <a:pt x="138061" y="119532"/>
                  </a:lnTo>
                  <a:lnTo>
                    <a:pt x="137896" y="119532"/>
                  </a:lnTo>
                  <a:lnTo>
                    <a:pt x="137883" y="123113"/>
                  </a:lnTo>
                  <a:lnTo>
                    <a:pt x="137871" y="113512"/>
                  </a:lnTo>
                  <a:lnTo>
                    <a:pt x="137896" y="119405"/>
                  </a:lnTo>
                  <a:lnTo>
                    <a:pt x="232714" y="119405"/>
                  </a:lnTo>
                  <a:lnTo>
                    <a:pt x="233121" y="119049"/>
                  </a:lnTo>
                  <a:lnTo>
                    <a:pt x="233248" y="118808"/>
                  </a:lnTo>
                  <a:lnTo>
                    <a:pt x="233273" y="114452"/>
                  </a:lnTo>
                  <a:lnTo>
                    <a:pt x="233464" y="110172"/>
                  </a:lnTo>
                  <a:lnTo>
                    <a:pt x="233146" y="106083"/>
                  </a:lnTo>
                  <a:lnTo>
                    <a:pt x="233121" y="101600"/>
                  </a:lnTo>
                  <a:lnTo>
                    <a:pt x="232981" y="99326"/>
                  </a:lnTo>
                  <a:lnTo>
                    <a:pt x="232918" y="98310"/>
                  </a:lnTo>
                  <a:lnTo>
                    <a:pt x="233248" y="95669"/>
                  </a:lnTo>
                  <a:lnTo>
                    <a:pt x="232765" y="90246"/>
                  </a:lnTo>
                  <a:lnTo>
                    <a:pt x="233159" y="88798"/>
                  </a:lnTo>
                  <a:lnTo>
                    <a:pt x="233260" y="74510"/>
                  </a:lnTo>
                  <a:lnTo>
                    <a:pt x="233222" y="72313"/>
                  </a:lnTo>
                  <a:lnTo>
                    <a:pt x="220967" y="72313"/>
                  </a:lnTo>
                  <a:lnTo>
                    <a:pt x="210070" y="73583"/>
                  </a:lnTo>
                  <a:lnTo>
                    <a:pt x="186842" y="74510"/>
                  </a:lnTo>
                  <a:lnTo>
                    <a:pt x="163537" y="73761"/>
                  </a:lnTo>
                  <a:lnTo>
                    <a:pt x="140246" y="71450"/>
                  </a:lnTo>
                  <a:lnTo>
                    <a:pt x="137845" y="72186"/>
                  </a:lnTo>
                  <a:lnTo>
                    <a:pt x="140322" y="71399"/>
                  </a:lnTo>
                  <a:lnTo>
                    <a:pt x="137756" y="71018"/>
                  </a:lnTo>
                  <a:lnTo>
                    <a:pt x="137756" y="204482"/>
                  </a:lnTo>
                  <a:lnTo>
                    <a:pt x="137744" y="205371"/>
                  </a:lnTo>
                  <a:lnTo>
                    <a:pt x="137756" y="204482"/>
                  </a:lnTo>
                  <a:lnTo>
                    <a:pt x="137756" y="71018"/>
                  </a:lnTo>
                  <a:lnTo>
                    <a:pt x="124853" y="69037"/>
                  </a:lnTo>
                  <a:lnTo>
                    <a:pt x="109537" y="65989"/>
                  </a:lnTo>
                  <a:lnTo>
                    <a:pt x="94386" y="62230"/>
                  </a:lnTo>
                  <a:lnTo>
                    <a:pt x="79387" y="57785"/>
                  </a:lnTo>
                  <a:lnTo>
                    <a:pt x="79222" y="57772"/>
                  </a:lnTo>
                  <a:lnTo>
                    <a:pt x="79146" y="57899"/>
                  </a:lnTo>
                  <a:lnTo>
                    <a:pt x="79108" y="58089"/>
                  </a:lnTo>
                  <a:lnTo>
                    <a:pt x="78968" y="152971"/>
                  </a:lnTo>
                  <a:lnTo>
                    <a:pt x="79057" y="58064"/>
                  </a:lnTo>
                  <a:lnTo>
                    <a:pt x="78930" y="57988"/>
                  </a:lnTo>
                  <a:lnTo>
                    <a:pt x="79146" y="57899"/>
                  </a:lnTo>
                  <a:lnTo>
                    <a:pt x="79146" y="57746"/>
                  </a:lnTo>
                  <a:lnTo>
                    <a:pt x="78574" y="57556"/>
                  </a:lnTo>
                  <a:lnTo>
                    <a:pt x="78574" y="153949"/>
                  </a:lnTo>
                  <a:lnTo>
                    <a:pt x="78498" y="154381"/>
                  </a:lnTo>
                  <a:lnTo>
                    <a:pt x="78295" y="153720"/>
                  </a:lnTo>
                  <a:lnTo>
                    <a:pt x="78574" y="153949"/>
                  </a:lnTo>
                  <a:lnTo>
                    <a:pt x="78574" y="57556"/>
                  </a:lnTo>
                  <a:lnTo>
                    <a:pt x="69773" y="54470"/>
                  </a:lnTo>
                  <a:lnTo>
                    <a:pt x="60350" y="50723"/>
                  </a:lnTo>
                  <a:lnTo>
                    <a:pt x="51104" y="46570"/>
                  </a:lnTo>
                  <a:lnTo>
                    <a:pt x="42011" y="42011"/>
                  </a:lnTo>
                  <a:lnTo>
                    <a:pt x="41821" y="42684"/>
                  </a:lnTo>
                  <a:lnTo>
                    <a:pt x="41960" y="41960"/>
                  </a:lnTo>
                  <a:lnTo>
                    <a:pt x="41719" y="41821"/>
                  </a:lnTo>
                  <a:lnTo>
                    <a:pt x="41719" y="99415"/>
                  </a:lnTo>
                  <a:lnTo>
                    <a:pt x="41694" y="99618"/>
                  </a:lnTo>
                  <a:lnTo>
                    <a:pt x="41694" y="103416"/>
                  </a:lnTo>
                  <a:lnTo>
                    <a:pt x="41554" y="103759"/>
                  </a:lnTo>
                  <a:lnTo>
                    <a:pt x="41503" y="103251"/>
                  </a:lnTo>
                  <a:lnTo>
                    <a:pt x="41503" y="105117"/>
                  </a:lnTo>
                  <a:lnTo>
                    <a:pt x="41465" y="105460"/>
                  </a:lnTo>
                  <a:lnTo>
                    <a:pt x="41275" y="104622"/>
                  </a:lnTo>
                  <a:lnTo>
                    <a:pt x="41376" y="104343"/>
                  </a:lnTo>
                  <a:lnTo>
                    <a:pt x="41503" y="105117"/>
                  </a:lnTo>
                  <a:lnTo>
                    <a:pt x="41503" y="103251"/>
                  </a:lnTo>
                  <a:lnTo>
                    <a:pt x="41376" y="101968"/>
                  </a:lnTo>
                  <a:lnTo>
                    <a:pt x="41516" y="101193"/>
                  </a:lnTo>
                  <a:lnTo>
                    <a:pt x="41427" y="102019"/>
                  </a:lnTo>
                  <a:lnTo>
                    <a:pt x="41694" y="103416"/>
                  </a:lnTo>
                  <a:lnTo>
                    <a:pt x="41694" y="99618"/>
                  </a:lnTo>
                  <a:lnTo>
                    <a:pt x="41656" y="99898"/>
                  </a:lnTo>
                  <a:lnTo>
                    <a:pt x="41516" y="74129"/>
                  </a:lnTo>
                  <a:lnTo>
                    <a:pt x="41630" y="43815"/>
                  </a:lnTo>
                  <a:lnTo>
                    <a:pt x="41668" y="43611"/>
                  </a:lnTo>
                  <a:lnTo>
                    <a:pt x="41719" y="99415"/>
                  </a:lnTo>
                  <a:lnTo>
                    <a:pt x="41719" y="41821"/>
                  </a:lnTo>
                  <a:lnTo>
                    <a:pt x="29718" y="34556"/>
                  </a:lnTo>
                  <a:lnTo>
                    <a:pt x="18148" y="25565"/>
                  </a:lnTo>
                  <a:lnTo>
                    <a:pt x="8280" y="14909"/>
                  </a:lnTo>
                  <a:lnTo>
                    <a:pt x="863" y="1752"/>
                  </a:lnTo>
                  <a:lnTo>
                    <a:pt x="927" y="635"/>
                  </a:lnTo>
                  <a:lnTo>
                    <a:pt x="0" y="0"/>
                  </a:lnTo>
                  <a:lnTo>
                    <a:pt x="6781" y="27889"/>
                  </a:lnTo>
                  <a:lnTo>
                    <a:pt x="15938" y="54838"/>
                  </a:lnTo>
                  <a:lnTo>
                    <a:pt x="27470" y="80848"/>
                  </a:lnTo>
                  <a:lnTo>
                    <a:pt x="41363" y="105918"/>
                  </a:lnTo>
                  <a:lnTo>
                    <a:pt x="41452" y="105587"/>
                  </a:lnTo>
                  <a:lnTo>
                    <a:pt x="41414" y="105968"/>
                  </a:lnTo>
                  <a:lnTo>
                    <a:pt x="49682" y="118859"/>
                  </a:lnTo>
                  <a:lnTo>
                    <a:pt x="58547" y="131305"/>
                  </a:lnTo>
                  <a:lnTo>
                    <a:pt x="67995" y="143319"/>
                  </a:lnTo>
                  <a:lnTo>
                    <a:pt x="78028" y="154889"/>
                  </a:lnTo>
                  <a:lnTo>
                    <a:pt x="77647" y="154089"/>
                  </a:lnTo>
                  <a:lnTo>
                    <a:pt x="77736" y="153949"/>
                  </a:lnTo>
                  <a:lnTo>
                    <a:pt x="78486" y="154470"/>
                  </a:lnTo>
                  <a:lnTo>
                    <a:pt x="77698" y="154012"/>
                  </a:lnTo>
                  <a:lnTo>
                    <a:pt x="78054" y="154863"/>
                  </a:lnTo>
                  <a:lnTo>
                    <a:pt x="91909" y="169252"/>
                  </a:lnTo>
                  <a:lnTo>
                    <a:pt x="106553" y="182702"/>
                  </a:lnTo>
                  <a:lnTo>
                    <a:pt x="122008" y="195237"/>
                  </a:lnTo>
                  <a:lnTo>
                    <a:pt x="138176" y="206806"/>
                  </a:lnTo>
                  <a:lnTo>
                    <a:pt x="160870" y="220789"/>
                  </a:lnTo>
                  <a:lnTo>
                    <a:pt x="184467" y="232702"/>
                  </a:lnTo>
                  <a:lnTo>
                    <a:pt x="208978" y="242646"/>
                  </a:lnTo>
                  <a:lnTo>
                    <a:pt x="234378" y="250621"/>
                  </a:lnTo>
                  <a:lnTo>
                    <a:pt x="234416" y="250456"/>
                  </a:lnTo>
                  <a:lnTo>
                    <a:pt x="234175" y="250291"/>
                  </a:lnTo>
                  <a:lnTo>
                    <a:pt x="233540" y="249999"/>
                  </a:lnTo>
                  <a:lnTo>
                    <a:pt x="233553" y="249631"/>
                  </a:lnTo>
                  <a:lnTo>
                    <a:pt x="233743" y="249631"/>
                  </a:lnTo>
                  <a:lnTo>
                    <a:pt x="233768" y="249351"/>
                  </a:lnTo>
                  <a:lnTo>
                    <a:pt x="233972" y="242646"/>
                  </a:lnTo>
                  <a:lnTo>
                    <a:pt x="234010" y="241287"/>
                  </a:lnTo>
                  <a:lnTo>
                    <a:pt x="233680" y="233083"/>
                  </a:lnTo>
                  <a:lnTo>
                    <a:pt x="233730" y="206387"/>
                  </a:lnTo>
                  <a:lnTo>
                    <a:pt x="233781" y="176110"/>
                  </a:lnTo>
                  <a:lnTo>
                    <a:pt x="233794" y="168427"/>
                  </a:lnTo>
                  <a:lnTo>
                    <a:pt x="233794" y="162814"/>
                  </a:lnTo>
                  <a:lnTo>
                    <a:pt x="236194" y="162814"/>
                  </a:lnTo>
                  <a:lnTo>
                    <a:pt x="236766" y="160235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366137" y="6260744"/>
              <a:ext cx="312420" cy="53975"/>
            </a:xfrm>
            <a:custGeom>
              <a:avLst/>
              <a:gdLst/>
              <a:ahLst/>
              <a:cxnLst/>
              <a:rect l="l" t="t" r="r" b="b"/>
              <a:pathLst>
                <a:path w="312419" h="53975">
                  <a:moveTo>
                    <a:pt x="26187" y="24231"/>
                  </a:moveTo>
                  <a:lnTo>
                    <a:pt x="23926" y="17360"/>
                  </a:lnTo>
                  <a:lnTo>
                    <a:pt x="21463" y="15278"/>
                  </a:lnTo>
                  <a:lnTo>
                    <a:pt x="21463" y="27762"/>
                  </a:lnTo>
                  <a:lnTo>
                    <a:pt x="20548" y="34696"/>
                  </a:lnTo>
                  <a:lnTo>
                    <a:pt x="13169" y="37579"/>
                  </a:lnTo>
                  <a:lnTo>
                    <a:pt x="10909" y="37185"/>
                  </a:lnTo>
                  <a:lnTo>
                    <a:pt x="10629" y="36969"/>
                  </a:lnTo>
                  <a:lnTo>
                    <a:pt x="3594" y="31496"/>
                  </a:lnTo>
                  <a:lnTo>
                    <a:pt x="3962" y="19913"/>
                  </a:lnTo>
                  <a:lnTo>
                    <a:pt x="11264" y="16700"/>
                  </a:lnTo>
                  <a:lnTo>
                    <a:pt x="15316" y="14922"/>
                  </a:lnTo>
                  <a:lnTo>
                    <a:pt x="19596" y="18288"/>
                  </a:lnTo>
                  <a:lnTo>
                    <a:pt x="21463" y="27762"/>
                  </a:lnTo>
                  <a:lnTo>
                    <a:pt x="21463" y="15278"/>
                  </a:lnTo>
                  <a:lnTo>
                    <a:pt x="21043" y="14922"/>
                  </a:lnTo>
                  <a:lnTo>
                    <a:pt x="18757" y="12992"/>
                  </a:lnTo>
                  <a:lnTo>
                    <a:pt x="10655" y="12801"/>
                  </a:lnTo>
                  <a:lnTo>
                    <a:pt x="8458" y="13525"/>
                  </a:lnTo>
                  <a:lnTo>
                    <a:pt x="6629" y="14770"/>
                  </a:lnTo>
                  <a:lnTo>
                    <a:pt x="5156" y="16560"/>
                  </a:lnTo>
                  <a:lnTo>
                    <a:pt x="4927" y="16700"/>
                  </a:lnTo>
                  <a:lnTo>
                    <a:pt x="4864" y="12992"/>
                  </a:lnTo>
                  <a:lnTo>
                    <a:pt x="0" y="12992"/>
                  </a:lnTo>
                  <a:lnTo>
                    <a:pt x="101" y="52057"/>
                  </a:lnTo>
                  <a:lnTo>
                    <a:pt x="5156" y="52057"/>
                  </a:lnTo>
                  <a:lnTo>
                    <a:pt x="5232" y="36969"/>
                  </a:lnTo>
                  <a:lnTo>
                    <a:pt x="7175" y="39535"/>
                  </a:lnTo>
                  <a:lnTo>
                    <a:pt x="9639" y="40906"/>
                  </a:lnTo>
                  <a:lnTo>
                    <a:pt x="12763" y="41262"/>
                  </a:lnTo>
                  <a:lnTo>
                    <a:pt x="19507" y="41656"/>
                  </a:lnTo>
                  <a:lnTo>
                    <a:pt x="23774" y="38557"/>
                  </a:lnTo>
                  <a:lnTo>
                    <a:pt x="24041" y="37579"/>
                  </a:lnTo>
                  <a:lnTo>
                    <a:pt x="25577" y="31940"/>
                  </a:lnTo>
                  <a:lnTo>
                    <a:pt x="26187" y="24231"/>
                  </a:lnTo>
                  <a:close/>
                </a:path>
                <a:path w="312419" h="53975">
                  <a:moveTo>
                    <a:pt x="61277" y="25069"/>
                  </a:moveTo>
                  <a:lnTo>
                    <a:pt x="57835" y="17995"/>
                  </a:lnTo>
                  <a:lnTo>
                    <a:pt x="57835" y="30149"/>
                  </a:lnTo>
                  <a:lnTo>
                    <a:pt x="50152" y="37490"/>
                  </a:lnTo>
                  <a:lnTo>
                    <a:pt x="45542" y="37960"/>
                  </a:lnTo>
                  <a:lnTo>
                    <a:pt x="42418" y="35521"/>
                  </a:lnTo>
                  <a:lnTo>
                    <a:pt x="39116" y="30149"/>
                  </a:lnTo>
                  <a:lnTo>
                    <a:pt x="39141" y="23533"/>
                  </a:lnTo>
                  <a:lnTo>
                    <a:pt x="42316" y="18173"/>
                  </a:lnTo>
                  <a:lnTo>
                    <a:pt x="48450" y="16598"/>
                  </a:lnTo>
                  <a:lnTo>
                    <a:pt x="56667" y="17843"/>
                  </a:lnTo>
                  <a:lnTo>
                    <a:pt x="57251" y="23533"/>
                  </a:lnTo>
                  <a:lnTo>
                    <a:pt x="57327" y="24257"/>
                  </a:lnTo>
                  <a:lnTo>
                    <a:pt x="57416" y="25069"/>
                  </a:lnTo>
                  <a:lnTo>
                    <a:pt x="57835" y="30149"/>
                  </a:lnTo>
                  <a:lnTo>
                    <a:pt x="57835" y="17995"/>
                  </a:lnTo>
                  <a:lnTo>
                    <a:pt x="57162" y="16598"/>
                  </a:lnTo>
                  <a:lnTo>
                    <a:pt x="56756" y="15760"/>
                  </a:lnTo>
                  <a:lnTo>
                    <a:pt x="45681" y="12407"/>
                  </a:lnTo>
                  <a:lnTo>
                    <a:pt x="38950" y="13042"/>
                  </a:lnTo>
                  <a:lnTo>
                    <a:pt x="35458" y="16598"/>
                  </a:lnTo>
                  <a:lnTo>
                    <a:pt x="34302" y="17843"/>
                  </a:lnTo>
                  <a:lnTo>
                    <a:pt x="33477" y="23533"/>
                  </a:lnTo>
                  <a:lnTo>
                    <a:pt x="33426" y="25069"/>
                  </a:lnTo>
                  <a:lnTo>
                    <a:pt x="33794" y="30149"/>
                  </a:lnTo>
                  <a:lnTo>
                    <a:pt x="33883" y="31280"/>
                  </a:lnTo>
                  <a:lnTo>
                    <a:pt x="37122" y="37007"/>
                  </a:lnTo>
                  <a:lnTo>
                    <a:pt x="42494" y="40589"/>
                  </a:lnTo>
                  <a:lnTo>
                    <a:pt x="49415" y="41160"/>
                  </a:lnTo>
                  <a:lnTo>
                    <a:pt x="54546" y="37960"/>
                  </a:lnTo>
                  <a:lnTo>
                    <a:pt x="58928" y="35229"/>
                  </a:lnTo>
                  <a:lnTo>
                    <a:pt x="61277" y="25069"/>
                  </a:lnTo>
                  <a:close/>
                </a:path>
                <a:path w="312419" h="53975">
                  <a:moveTo>
                    <a:pt x="110324" y="13093"/>
                  </a:moveTo>
                  <a:lnTo>
                    <a:pt x="110286" y="12941"/>
                  </a:lnTo>
                  <a:lnTo>
                    <a:pt x="105371" y="12903"/>
                  </a:lnTo>
                  <a:lnTo>
                    <a:pt x="98691" y="35433"/>
                  </a:lnTo>
                  <a:lnTo>
                    <a:pt x="98475" y="35521"/>
                  </a:lnTo>
                  <a:lnTo>
                    <a:pt x="91579" y="12941"/>
                  </a:lnTo>
                  <a:lnTo>
                    <a:pt x="85623" y="12890"/>
                  </a:lnTo>
                  <a:lnTo>
                    <a:pt x="85496" y="12941"/>
                  </a:lnTo>
                  <a:lnTo>
                    <a:pt x="78562" y="35420"/>
                  </a:lnTo>
                  <a:lnTo>
                    <a:pt x="78346" y="35509"/>
                  </a:lnTo>
                  <a:lnTo>
                    <a:pt x="72034" y="12954"/>
                  </a:lnTo>
                  <a:lnTo>
                    <a:pt x="66611" y="12903"/>
                  </a:lnTo>
                  <a:lnTo>
                    <a:pt x="66459" y="13004"/>
                  </a:lnTo>
                  <a:lnTo>
                    <a:pt x="75285" y="40589"/>
                  </a:lnTo>
                  <a:lnTo>
                    <a:pt x="81153" y="40627"/>
                  </a:lnTo>
                  <a:lnTo>
                    <a:pt x="88176" y="17754"/>
                  </a:lnTo>
                  <a:lnTo>
                    <a:pt x="88417" y="17754"/>
                  </a:lnTo>
                  <a:lnTo>
                    <a:pt x="95491" y="40640"/>
                  </a:lnTo>
                  <a:lnTo>
                    <a:pt x="101384" y="40678"/>
                  </a:lnTo>
                  <a:lnTo>
                    <a:pt x="110324" y="13093"/>
                  </a:lnTo>
                  <a:close/>
                </a:path>
                <a:path w="312419" h="53975">
                  <a:moveTo>
                    <a:pt x="140677" y="21704"/>
                  </a:moveTo>
                  <a:lnTo>
                    <a:pt x="139382" y="16675"/>
                  </a:lnTo>
                  <a:lnTo>
                    <a:pt x="139331" y="16484"/>
                  </a:lnTo>
                  <a:lnTo>
                    <a:pt x="138887" y="14795"/>
                  </a:lnTo>
                  <a:lnTo>
                    <a:pt x="135051" y="13627"/>
                  </a:lnTo>
                  <a:lnTo>
                    <a:pt x="135051" y="21704"/>
                  </a:lnTo>
                  <a:lnTo>
                    <a:pt x="134937" y="23990"/>
                  </a:lnTo>
                  <a:lnTo>
                    <a:pt x="121285" y="24206"/>
                  </a:lnTo>
                  <a:lnTo>
                    <a:pt x="121069" y="24206"/>
                  </a:lnTo>
                  <a:lnTo>
                    <a:pt x="126936" y="16484"/>
                  </a:lnTo>
                  <a:lnTo>
                    <a:pt x="129946" y="16484"/>
                  </a:lnTo>
                  <a:lnTo>
                    <a:pt x="131610" y="17170"/>
                  </a:lnTo>
                  <a:lnTo>
                    <a:pt x="134277" y="19862"/>
                  </a:lnTo>
                  <a:lnTo>
                    <a:pt x="135051" y="21704"/>
                  </a:lnTo>
                  <a:lnTo>
                    <a:pt x="135051" y="13627"/>
                  </a:lnTo>
                  <a:lnTo>
                    <a:pt x="128600" y="11645"/>
                  </a:lnTo>
                  <a:lnTo>
                    <a:pt x="123850" y="12255"/>
                  </a:lnTo>
                  <a:lnTo>
                    <a:pt x="115087" y="18757"/>
                  </a:lnTo>
                  <a:lnTo>
                    <a:pt x="114338" y="27101"/>
                  </a:lnTo>
                  <a:lnTo>
                    <a:pt x="116408" y="32854"/>
                  </a:lnTo>
                  <a:lnTo>
                    <a:pt x="120129" y="38277"/>
                  </a:lnTo>
                  <a:lnTo>
                    <a:pt x="125666" y="40894"/>
                  </a:lnTo>
                  <a:lnTo>
                    <a:pt x="132016" y="41160"/>
                  </a:lnTo>
                  <a:lnTo>
                    <a:pt x="138239" y="39522"/>
                  </a:lnTo>
                  <a:lnTo>
                    <a:pt x="138404" y="39522"/>
                  </a:lnTo>
                  <a:lnTo>
                    <a:pt x="138404" y="38785"/>
                  </a:lnTo>
                  <a:lnTo>
                    <a:pt x="138379" y="34340"/>
                  </a:lnTo>
                  <a:lnTo>
                    <a:pt x="131470" y="38785"/>
                  </a:lnTo>
                  <a:lnTo>
                    <a:pt x="121640" y="38023"/>
                  </a:lnTo>
                  <a:lnTo>
                    <a:pt x="120815" y="28219"/>
                  </a:lnTo>
                  <a:lnTo>
                    <a:pt x="120954" y="27940"/>
                  </a:lnTo>
                  <a:lnTo>
                    <a:pt x="140487" y="27940"/>
                  </a:lnTo>
                  <a:lnTo>
                    <a:pt x="140525" y="27101"/>
                  </a:lnTo>
                  <a:lnTo>
                    <a:pt x="140652" y="24206"/>
                  </a:lnTo>
                  <a:lnTo>
                    <a:pt x="140677" y="21704"/>
                  </a:lnTo>
                  <a:close/>
                </a:path>
                <a:path w="312419" h="53975">
                  <a:moveTo>
                    <a:pt x="164871" y="17233"/>
                  </a:moveTo>
                  <a:lnTo>
                    <a:pt x="164833" y="12763"/>
                  </a:lnTo>
                  <a:lnTo>
                    <a:pt x="160032" y="11620"/>
                  </a:lnTo>
                  <a:lnTo>
                    <a:pt x="156603" y="13093"/>
                  </a:lnTo>
                  <a:lnTo>
                    <a:pt x="154305" y="17094"/>
                  </a:lnTo>
                  <a:lnTo>
                    <a:pt x="154190" y="13055"/>
                  </a:lnTo>
                  <a:lnTo>
                    <a:pt x="149567" y="12903"/>
                  </a:lnTo>
                  <a:lnTo>
                    <a:pt x="149402" y="12992"/>
                  </a:lnTo>
                  <a:lnTo>
                    <a:pt x="149364" y="40525"/>
                  </a:lnTo>
                  <a:lnTo>
                    <a:pt x="149491" y="40690"/>
                  </a:lnTo>
                  <a:lnTo>
                    <a:pt x="154330" y="40627"/>
                  </a:lnTo>
                  <a:lnTo>
                    <a:pt x="154495" y="40538"/>
                  </a:lnTo>
                  <a:lnTo>
                    <a:pt x="154584" y="21234"/>
                  </a:lnTo>
                  <a:lnTo>
                    <a:pt x="158115" y="15138"/>
                  </a:lnTo>
                  <a:lnTo>
                    <a:pt x="164807" y="17272"/>
                  </a:lnTo>
                  <a:close/>
                </a:path>
                <a:path w="312419" h="53975">
                  <a:moveTo>
                    <a:pt x="195211" y="27774"/>
                  </a:moveTo>
                  <a:lnTo>
                    <a:pt x="195199" y="24104"/>
                  </a:lnTo>
                  <a:lnTo>
                    <a:pt x="195199" y="19824"/>
                  </a:lnTo>
                  <a:lnTo>
                    <a:pt x="193065" y="14109"/>
                  </a:lnTo>
                  <a:lnTo>
                    <a:pt x="193001" y="13931"/>
                  </a:lnTo>
                  <a:lnTo>
                    <a:pt x="192557" y="12725"/>
                  </a:lnTo>
                  <a:lnTo>
                    <a:pt x="189598" y="12585"/>
                  </a:lnTo>
                  <a:lnTo>
                    <a:pt x="189598" y="24104"/>
                  </a:lnTo>
                  <a:lnTo>
                    <a:pt x="175526" y="24104"/>
                  </a:lnTo>
                  <a:lnTo>
                    <a:pt x="176606" y="14109"/>
                  </a:lnTo>
                  <a:lnTo>
                    <a:pt x="189407" y="13931"/>
                  </a:lnTo>
                  <a:lnTo>
                    <a:pt x="189522" y="18199"/>
                  </a:lnTo>
                  <a:lnTo>
                    <a:pt x="189598" y="24104"/>
                  </a:lnTo>
                  <a:lnTo>
                    <a:pt x="189598" y="12585"/>
                  </a:lnTo>
                  <a:lnTo>
                    <a:pt x="183680" y="12293"/>
                  </a:lnTo>
                  <a:lnTo>
                    <a:pt x="176580" y="13754"/>
                  </a:lnTo>
                  <a:lnTo>
                    <a:pt x="172135" y="18199"/>
                  </a:lnTo>
                  <a:lnTo>
                    <a:pt x="170421" y="23837"/>
                  </a:lnTo>
                  <a:lnTo>
                    <a:pt x="170332" y="24104"/>
                  </a:lnTo>
                  <a:lnTo>
                    <a:pt x="186334" y="41198"/>
                  </a:lnTo>
                  <a:lnTo>
                    <a:pt x="192862" y="39560"/>
                  </a:lnTo>
                  <a:lnTo>
                    <a:pt x="193116" y="39357"/>
                  </a:lnTo>
                  <a:lnTo>
                    <a:pt x="193103" y="38760"/>
                  </a:lnTo>
                  <a:lnTo>
                    <a:pt x="193027" y="34544"/>
                  </a:lnTo>
                  <a:lnTo>
                    <a:pt x="192862" y="34544"/>
                  </a:lnTo>
                  <a:lnTo>
                    <a:pt x="185928" y="38760"/>
                  </a:lnTo>
                  <a:lnTo>
                    <a:pt x="176644" y="38150"/>
                  </a:lnTo>
                  <a:lnTo>
                    <a:pt x="175450" y="28257"/>
                  </a:lnTo>
                  <a:lnTo>
                    <a:pt x="175501" y="28105"/>
                  </a:lnTo>
                  <a:lnTo>
                    <a:pt x="175666" y="27965"/>
                  </a:lnTo>
                  <a:lnTo>
                    <a:pt x="195021" y="27965"/>
                  </a:lnTo>
                  <a:lnTo>
                    <a:pt x="195211" y="27774"/>
                  </a:lnTo>
                  <a:close/>
                </a:path>
                <a:path w="312419" h="53975">
                  <a:moveTo>
                    <a:pt x="228396" y="40652"/>
                  </a:moveTo>
                  <a:lnTo>
                    <a:pt x="228384" y="37096"/>
                  </a:lnTo>
                  <a:lnTo>
                    <a:pt x="228346" y="16802"/>
                  </a:lnTo>
                  <a:lnTo>
                    <a:pt x="228346" y="16497"/>
                  </a:lnTo>
                  <a:lnTo>
                    <a:pt x="228320" y="0"/>
                  </a:lnTo>
                  <a:lnTo>
                    <a:pt x="224205" y="0"/>
                  </a:lnTo>
                  <a:lnTo>
                    <a:pt x="224205" y="27584"/>
                  </a:lnTo>
                  <a:lnTo>
                    <a:pt x="220129" y="36741"/>
                  </a:lnTo>
                  <a:lnTo>
                    <a:pt x="215239" y="38531"/>
                  </a:lnTo>
                  <a:lnTo>
                    <a:pt x="211315" y="35852"/>
                  </a:lnTo>
                  <a:lnTo>
                    <a:pt x="208013" y="30670"/>
                  </a:lnTo>
                  <a:lnTo>
                    <a:pt x="207772" y="23672"/>
                  </a:lnTo>
                  <a:lnTo>
                    <a:pt x="210693" y="18021"/>
                  </a:lnTo>
                  <a:lnTo>
                    <a:pt x="216954" y="16802"/>
                  </a:lnTo>
                  <a:lnTo>
                    <a:pt x="223481" y="18491"/>
                  </a:lnTo>
                  <a:lnTo>
                    <a:pt x="223926" y="23672"/>
                  </a:lnTo>
                  <a:lnTo>
                    <a:pt x="224205" y="27584"/>
                  </a:lnTo>
                  <a:lnTo>
                    <a:pt x="224205" y="0"/>
                  </a:lnTo>
                  <a:lnTo>
                    <a:pt x="223253" y="0"/>
                  </a:lnTo>
                  <a:lnTo>
                    <a:pt x="223227" y="16497"/>
                  </a:lnTo>
                  <a:lnTo>
                    <a:pt x="222986" y="16497"/>
                  </a:lnTo>
                  <a:lnTo>
                    <a:pt x="220548" y="12915"/>
                  </a:lnTo>
                  <a:lnTo>
                    <a:pt x="216090" y="11925"/>
                  </a:lnTo>
                  <a:lnTo>
                    <a:pt x="212115" y="12496"/>
                  </a:lnTo>
                  <a:lnTo>
                    <a:pt x="206032" y="15405"/>
                  </a:lnTo>
                  <a:lnTo>
                    <a:pt x="202819" y="20916"/>
                  </a:lnTo>
                  <a:lnTo>
                    <a:pt x="202069" y="27584"/>
                  </a:lnTo>
                  <a:lnTo>
                    <a:pt x="203454" y="33934"/>
                  </a:lnTo>
                  <a:lnTo>
                    <a:pt x="207187" y="39039"/>
                  </a:lnTo>
                  <a:lnTo>
                    <a:pt x="212420" y="41300"/>
                  </a:lnTo>
                  <a:lnTo>
                    <a:pt x="218109" y="40652"/>
                  </a:lnTo>
                  <a:lnTo>
                    <a:pt x="221183" y="38531"/>
                  </a:lnTo>
                  <a:lnTo>
                    <a:pt x="223253" y="37096"/>
                  </a:lnTo>
                  <a:lnTo>
                    <a:pt x="223469" y="37096"/>
                  </a:lnTo>
                  <a:lnTo>
                    <a:pt x="223532" y="40652"/>
                  </a:lnTo>
                  <a:lnTo>
                    <a:pt x="228396" y="40652"/>
                  </a:lnTo>
                  <a:close/>
                </a:path>
                <a:path w="312419" h="53975">
                  <a:moveTo>
                    <a:pt x="281457" y="30492"/>
                  </a:moveTo>
                  <a:lnTo>
                    <a:pt x="281190" y="23114"/>
                  </a:lnTo>
                  <a:lnTo>
                    <a:pt x="281127" y="21374"/>
                  </a:lnTo>
                  <a:lnTo>
                    <a:pt x="277736" y="16306"/>
                  </a:lnTo>
                  <a:lnTo>
                    <a:pt x="277736" y="23114"/>
                  </a:lnTo>
                  <a:lnTo>
                    <a:pt x="277342" y="30492"/>
                  </a:lnTo>
                  <a:lnTo>
                    <a:pt x="277241" y="32372"/>
                  </a:lnTo>
                  <a:lnTo>
                    <a:pt x="277164" y="33832"/>
                  </a:lnTo>
                  <a:lnTo>
                    <a:pt x="269011" y="37630"/>
                  </a:lnTo>
                  <a:lnTo>
                    <a:pt x="266738" y="37350"/>
                  </a:lnTo>
                  <a:lnTo>
                    <a:pt x="266179" y="36969"/>
                  </a:lnTo>
                  <a:lnTo>
                    <a:pt x="259486" y="32372"/>
                  </a:lnTo>
                  <a:lnTo>
                    <a:pt x="259537" y="22796"/>
                  </a:lnTo>
                  <a:lnTo>
                    <a:pt x="265595" y="16573"/>
                  </a:lnTo>
                  <a:lnTo>
                    <a:pt x="266293" y="15862"/>
                  </a:lnTo>
                  <a:lnTo>
                    <a:pt x="270979" y="15684"/>
                  </a:lnTo>
                  <a:lnTo>
                    <a:pt x="277736" y="23114"/>
                  </a:lnTo>
                  <a:lnTo>
                    <a:pt x="277736" y="16306"/>
                  </a:lnTo>
                  <a:lnTo>
                    <a:pt x="277444" y="15862"/>
                  </a:lnTo>
                  <a:lnTo>
                    <a:pt x="277329" y="15684"/>
                  </a:lnTo>
                  <a:lnTo>
                    <a:pt x="276440" y="14351"/>
                  </a:lnTo>
                  <a:lnTo>
                    <a:pt x="271945" y="11188"/>
                  </a:lnTo>
                  <a:lnTo>
                    <a:pt x="264172" y="11544"/>
                  </a:lnTo>
                  <a:lnTo>
                    <a:pt x="260756" y="16573"/>
                  </a:lnTo>
                  <a:lnTo>
                    <a:pt x="260515" y="16573"/>
                  </a:lnTo>
                  <a:lnTo>
                    <a:pt x="260438" y="0"/>
                  </a:lnTo>
                  <a:lnTo>
                    <a:pt x="255435" y="0"/>
                  </a:lnTo>
                  <a:lnTo>
                    <a:pt x="255447" y="40678"/>
                  </a:lnTo>
                  <a:lnTo>
                    <a:pt x="260210" y="40678"/>
                  </a:lnTo>
                  <a:lnTo>
                    <a:pt x="260311" y="39776"/>
                  </a:lnTo>
                  <a:lnTo>
                    <a:pt x="260413" y="36969"/>
                  </a:lnTo>
                  <a:lnTo>
                    <a:pt x="260553" y="36969"/>
                  </a:lnTo>
                  <a:lnTo>
                    <a:pt x="262699" y="39776"/>
                  </a:lnTo>
                  <a:lnTo>
                    <a:pt x="265684" y="41109"/>
                  </a:lnTo>
                  <a:lnTo>
                    <a:pt x="269252" y="41287"/>
                  </a:lnTo>
                  <a:lnTo>
                    <a:pt x="277482" y="38277"/>
                  </a:lnTo>
                  <a:lnTo>
                    <a:pt x="277812" y="37630"/>
                  </a:lnTo>
                  <a:lnTo>
                    <a:pt x="281457" y="30492"/>
                  </a:lnTo>
                  <a:close/>
                </a:path>
                <a:path w="312419" h="53975">
                  <a:moveTo>
                    <a:pt x="312420" y="13004"/>
                  </a:moveTo>
                  <a:lnTo>
                    <a:pt x="307327" y="12903"/>
                  </a:lnTo>
                  <a:lnTo>
                    <a:pt x="299770" y="35433"/>
                  </a:lnTo>
                  <a:lnTo>
                    <a:pt x="299466" y="35433"/>
                  </a:lnTo>
                  <a:lnTo>
                    <a:pt x="292163" y="12941"/>
                  </a:lnTo>
                  <a:lnTo>
                    <a:pt x="292023" y="12852"/>
                  </a:lnTo>
                  <a:lnTo>
                    <a:pt x="286613" y="12966"/>
                  </a:lnTo>
                  <a:lnTo>
                    <a:pt x="296786" y="41236"/>
                  </a:lnTo>
                  <a:lnTo>
                    <a:pt x="296837" y="41859"/>
                  </a:lnTo>
                  <a:lnTo>
                    <a:pt x="295821" y="46075"/>
                  </a:lnTo>
                  <a:lnTo>
                    <a:pt x="293001" y="49631"/>
                  </a:lnTo>
                  <a:lnTo>
                    <a:pt x="288734" y="48145"/>
                  </a:lnTo>
                  <a:lnTo>
                    <a:pt x="288391" y="48323"/>
                  </a:lnTo>
                  <a:lnTo>
                    <a:pt x="288112" y="52057"/>
                  </a:lnTo>
                  <a:lnTo>
                    <a:pt x="288175" y="52311"/>
                  </a:lnTo>
                  <a:lnTo>
                    <a:pt x="296316" y="53949"/>
                  </a:lnTo>
                  <a:lnTo>
                    <a:pt x="299212" y="49504"/>
                  </a:lnTo>
                  <a:lnTo>
                    <a:pt x="312420" y="13004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369604" y="6274663"/>
              <a:ext cx="274320" cy="24765"/>
            </a:xfrm>
            <a:custGeom>
              <a:avLst/>
              <a:gdLst/>
              <a:ahLst/>
              <a:cxnLst/>
              <a:rect l="l" t="t" r="r" b="b"/>
              <a:pathLst>
                <a:path w="274319" h="24764">
                  <a:moveTo>
                    <a:pt x="17868" y="13855"/>
                  </a:moveTo>
                  <a:lnTo>
                    <a:pt x="15989" y="4394"/>
                  </a:lnTo>
                  <a:lnTo>
                    <a:pt x="11722" y="1016"/>
                  </a:lnTo>
                  <a:lnTo>
                    <a:pt x="355" y="6019"/>
                  </a:lnTo>
                  <a:lnTo>
                    <a:pt x="0" y="17602"/>
                  </a:lnTo>
                  <a:lnTo>
                    <a:pt x="5118" y="21577"/>
                  </a:lnTo>
                  <a:lnTo>
                    <a:pt x="7315" y="23291"/>
                  </a:lnTo>
                  <a:lnTo>
                    <a:pt x="9575" y="23685"/>
                  </a:lnTo>
                  <a:lnTo>
                    <a:pt x="16954" y="20789"/>
                  </a:lnTo>
                  <a:lnTo>
                    <a:pt x="17868" y="13855"/>
                  </a:lnTo>
                  <a:close/>
                </a:path>
                <a:path w="274319" h="24764">
                  <a:moveTo>
                    <a:pt x="54483" y="16116"/>
                  </a:moveTo>
                  <a:lnTo>
                    <a:pt x="53213" y="3911"/>
                  </a:lnTo>
                  <a:lnTo>
                    <a:pt x="44996" y="2654"/>
                  </a:lnTo>
                  <a:lnTo>
                    <a:pt x="38862" y="4229"/>
                  </a:lnTo>
                  <a:lnTo>
                    <a:pt x="35699" y="9575"/>
                  </a:lnTo>
                  <a:lnTo>
                    <a:pt x="35661" y="16192"/>
                  </a:lnTo>
                  <a:lnTo>
                    <a:pt x="38963" y="21577"/>
                  </a:lnTo>
                  <a:lnTo>
                    <a:pt x="42075" y="24015"/>
                  </a:lnTo>
                  <a:lnTo>
                    <a:pt x="46697" y="23545"/>
                  </a:lnTo>
                  <a:lnTo>
                    <a:pt x="54483" y="16116"/>
                  </a:lnTo>
                  <a:close/>
                </a:path>
                <a:path w="274319" h="24764">
                  <a:moveTo>
                    <a:pt x="131622" y="7848"/>
                  </a:moveTo>
                  <a:lnTo>
                    <a:pt x="130848" y="6007"/>
                  </a:lnTo>
                  <a:lnTo>
                    <a:pt x="128181" y="3327"/>
                  </a:lnTo>
                  <a:lnTo>
                    <a:pt x="126390" y="2578"/>
                  </a:lnTo>
                  <a:lnTo>
                    <a:pt x="123507" y="2628"/>
                  </a:lnTo>
                  <a:lnTo>
                    <a:pt x="117525" y="9042"/>
                  </a:lnTo>
                  <a:lnTo>
                    <a:pt x="117551" y="10134"/>
                  </a:lnTo>
                  <a:lnTo>
                    <a:pt x="117665" y="10299"/>
                  </a:lnTo>
                  <a:lnTo>
                    <a:pt x="117856" y="10350"/>
                  </a:lnTo>
                  <a:lnTo>
                    <a:pt x="131394" y="10134"/>
                  </a:lnTo>
                  <a:lnTo>
                    <a:pt x="131597" y="10020"/>
                  </a:lnTo>
                  <a:lnTo>
                    <a:pt x="131622" y="7848"/>
                  </a:lnTo>
                  <a:close/>
                </a:path>
                <a:path w="274319" h="24764">
                  <a:moveTo>
                    <a:pt x="186080" y="10083"/>
                  </a:moveTo>
                  <a:lnTo>
                    <a:pt x="185801" y="0"/>
                  </a:lnTo>
                  <a:lnTo>
                    <a:pt x="172999" y="177"/>
                  </a:lnTo>
                  <a:lnTo>
                    <a:pt x="171932" y="10083"/>
                  </a:lnTo>
                  <a:lnTo>
                    <a:pt x="185826" y="10172"/>
                  </a:lnTo>
                  <a:lnTo>
                    <a:pt x="186004" y="10172"/>
                  </a:lnTo>
                  <a:close/>
                </a:path>
                <a:path w="274319" h="24764">
                  <a:moveTo>
                    <a:pt x="220738" y="13487"/>
                  </a:moveTo>
                  <a:lnTo>
                    <a:pt x="219964" y="4533"/>
                  </a:lnTo>
                  <a:lnTo>
                    <a:pt x="213436" y="2832"/>
                  </a:lnTo>
                  <a:lnTo>
                    <a:pt x="207175" y="4038"/>
                  </a:lnTo>
                  <a:lnTo>
                    <a:pt x="204241" y="9715"/>
                  </a:lnTo>
                  <a:lnTo>
                    <a:pt x="204495" y="16700"/>
                  </a:lnTo>
                  <a:lnTo>
                    <a:pt x="207797" y="21894"/>
                  </a:lnTo>
                  <a:lnTo>
                    <a:pt x="211721" y="24574"/>
                  </a:lnTo>
                  <a:lnTo>
                    <a:pt x="216611" y="22783"/>
                  </a:lnTo>
                  <a:lnTo>
                    <a:pt x="220738" y="13487"/>
                  </a:lnTo>
                  <a:close/>
                </a:path>
                <a:path w="274319" h="24764">
                  <a:moveTo>
                    <a:pt x="274243" y="9131"/>
                  </a:moveTo>
                  <a:lnTo>
                    <a:pt x="267487" y="1701"/>
                  </a:lnTo>
                  <a:lnTo>
                    <a:pt x="262813" y="1892"/>
                  </a:lnTo>
                  <a:lnTo>
                    <a:pt x="256044" y="8826"/>
                  </a:lnTo>
                  <a:lnTo>
                    <a:pt x="256006" y="18402"/>
                  </a:lnTo>
                  <a:lnTo>
                    <a:pt x="260921" y="21767"/>
                  </a:lnTo>
                  <a:lnTo>
                    <a:pt x="263258" y="23368"/>
                  </a:lnTo>
                  <a:lnTo>
                    <a:pt x="265531" y="23647"/>
                  </a:lnTo>
                  <a:lnTo>
                    <a:pt x="273685" y="19850"/>
                  </a:lnTo>
                  <a:lnTo>
                    <a:pt x="274243" y="9131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331186" y="6320459"/>
              <a:ext cx="266700" cy="41910"/>
            </a:xfrm>
            <a:custGeom>
              <a:avLst/>
              <a:gdLst/>
              <a:ahLst/>
              <a:cxnLst/>
              <a:rect l="l" t="t" r="r" b="b"/>
              <a:pathLst>
                <a:path w="266700" h="41910">
                  <a:moveTo>
                    <a:pt x="5435" y="1816"/>
                  </a:moveTo>
                  <a:lnTo>
                    <a:pt x="5308" y="1689"/>
                  </a:lnTo>
                  <a:lnTo>
                    <a:pt x="5156" y="1689"/>
                  </a:lnTo>
                  <a:lnTo>
                    <a:pt x="114" y="1689"/>
                  </a:lnTo>
                  <a:lnTo>
                    <a:pt x="0" y="1816"/>
                  </a:lnTo>
                  <a:lnTo>
                    <a:pt x="0" y="39585"/>
                  </a:lnTo>
                  <a:lnTo>
                    <a:pt x="5308" y="39700"/>
                  </a:lnTo>
                  <a:lnTo>
                    <a:pt x="5435" y="39585"/>
                  </a:lnTo>
                  <a:lnTo>
                    <a:pt x="5435" y="1816"/>
                  </a:lnTo>
                  <a:close/>
                </a:path>
                <a:path w="266700" h="41910">
                  <a:moveTo>
                    <a:pt x="41033" y="33731"/>
                  </a:moveTo>
                  <a:lnTo>
                    <a:pt x="40995" y="27978"/>
                  </a:lnTo>
                  <a:lnTo>
                    <a:pt x="40779" y="19151"/>
                  </a:lnTo>
                  <a:lnTo>
                    <a:pt x="40017" y="15862"/>
                  </a:lnTo>
                  <a:lnTo>
                    <a:pt x="33147" y="9512"/>
                  </a:lnTo>
                  <a:lnTo>
                    <a:pt x="24904" y="10896"/>
                  </a:lnTo>
                  <a:lnTo>
                    <a:pt x="21602" y="15976"/>
                  </a:lnTo>
                  <a:lnTo>
                    <a:pt x="21450" y="16205"/>
                  </a:lnTo>
                  <a:lnTo>
                    <a:pt x="21323" y="12039"/>
                  </a:lnTo>
                  <a:lnTo>
                    <a:pt x="16662" y="11976"/>
                  </a:lnTo>
                  <a:lnTo>
                    <a:pt x="16421" y="12153"/>
                  </a:lnTo>
                  <a:lnTo>
                    <a:pt x="16408" y="39598"/>
                  </a:lnTo>
                  <a:lnTo>
                    <a:pt x="21501" y="39712"/>
                  </a:lnTo>
                  <a:lnTo>
                    <a:pt x="21539" y="34734"/>
                  </a:lnTo>
                  <a:lnTo>
                    <a:pt x="21551" y="30022"/>
                  </a:lnTo>
                  <a:lnTo>
                    <a:pt x="21653" y="22339"/>
                  </a:lnTo>
                  <a:lnTo>
                    <a:pt x="22872" y="18529"/>
                  </a:lnTo>
                  <a:lnTo>
                    <a:pt x="28981" y="14363"/>
                  </a:lnTo>
                  <a:lnTo>
                    <a:pt x="34315" y="15240"/>
                  </a:lnTo>
                  <a:lnTo>
                    <a:pt x="36423" y="25996"/>
                  </a:lnTo>
                  <a:lnTo>
                    <a:pt x="35572" y="33070"/>
                  </a:lnTo>
                  <a:lnTo>
                    <a:pt x="35763" y="39611"/>
                  </a:lnTo>
                  <a:lnTo>
                    <a:pt x="40881" y="39712"/>
                  </a:lnTo>
                  <a:lnTo>
                    <a:pt x="41033" y="33731"/>
                  </a:lnTo>
                  <a:close/>
                </a:path>
                <a:path w="266700" h="41910">
                  <a:moveTo>
                    <a:pt x="76034" y="34328"/>
                  </a:moveTo>
                  <a:lnTo>
                    <a:pt x="75984" y="19189"/>
                  </a:lnTo>
                  <a:lnTo>
                    <a:pt x="75171" y="13792"/>
                  </a:lnTo>
                  <a:lnTo>
                    <a:pt x="65201" y="10363"/>
                  </a:lnTo>
                  <a:lnTo>
                    <a:pt x="59524" y="11518"/>
                  </a:lnTo>
                  <a:lnTo>
                    <a:pt x="56680" y="16103"/>
                  </a:lnTo>
                  <a:lnTo>
                    <a:pt x="56553" y="16294"/>
                  </a:lnTo>
                  <a:lnTo>
                    <a:pt x="56502" y="12090"/>
                  </a:lnTo>
                  <a:lnTo>
                    <a:pt x="51879" y="12001"/>
                  </a:lnTo>
                  <a:lnTo>
                    <a:pt x="51612" y="12128"/>
                  </a:lnTo>
                  <a:lnTo>
                    <a:pt x="51562" y="39649"/>
                  </a:lnTo>
                  <a:lnTo>
                    <a:pt x="56438" y="39725"/>
                  </a:lnTo>
                  <a:lnTo>
                    <a:pt x="56591" y="39611"/>
                  </a:lnTo>
                  <a:lnTo>
                    <a:pt x="56603" y="30873"/>
                  </a:lnTo>
                  <a:lnTo>
                    <a:pt x="56730" y="22948"/>
                  </a:lnTo>
                  <a:lnTo>
                    <a:pt x="57581" y="18719"/>
                  </a:lnTo>
                  <a:lnTo>
                    <a:pt x="63842" y="14668"/>
                  </a:lnTo>
                  <a:lnTo>
                    <a:pt x="68732" y="15074"/>
                  </a:lnTo>
                  <a:lnTo>
                    <a:pt x="70599" y="20650"/>
                  </a:lnTo>
                  <a:lnTo>
                    <a:pt x="70853" y="22440"/>
                  </a:lnTo>
                  <a:lnTo>
                    <a:pt x="70878" y="39573"/>
                  </a:lnTo>
                  <a:lnTo>
                    <a:pt x="70980" y="39700"/>
                  </a:lnTo>
                  <a:lnTo>
                    <a:pt x="75793" y="39725"/>
                  </a:lnTo>
                  <a:lnTo>
                    <a:pt x="75996" y="39624"/>
                  </a:lnTo>
                  <a:lnTo>
                    <a:pt x="76034" y="34328"/>
                  </a:lnTo>
                  <a:close/>
                </a:path>
                <a:path w="266700" h="41910">
                  <a:moveTo>
                    <a:pt x="112814" y="23634"/>
                  </a:moveTo>
                  <a:lnTo>
                    <a:pt x="108839" y="15849"/>
                  </a:lnTo>
                  <a:lnTo>
                    <a:pt x="108178" y="14554"/>
                  </a:lnTo>
                  <a:lnTo>
                    <a:pt x="107480" y="14351"/>
                  </a:lnTo>
                  <a:lnTo>
                    <a:pt x="107480" y="25552"/>
                  </a:lnTo>
                  <a:lnTo>
                    <a:pt x="106095" y="31648"/>
                  </a:lnTo>
                  <a:lnTo>
                    <a:pt x="101625" y="35648"/>
                  </a:lnTo>
                  <a:lnTo>
                    <a:pt x="98894" y="36664"/>
                  </a:lnTo>
                  <a:lnTo>
                    <a:pt x="96266" y="36207"/>
                  </a:lnTo>
                  <a:lnTo>
                    <a:pt x="93764" y="34264"/>
                  </a:lnTo>
                  <a:lnTo>
                    <a:pt x="90525" y="28689"/>
                  </a:lnTo>
                  <a:lnTo>
                    <a:pt x="90728" y="25552"/>
                  </a:lnTo>
                  <a:lnTo>
                    <a:pt x="90855" y="23634"/>
                  </a:lnTo>
                  <a:lnTo>
                    <a:pt x="90957" y="21907"/>
                  </a:lnTo>
                  <a:lnTo>
                    <a:pt x="94640" y="16700"/>
                  </a:lnTo>
                  <a:lnTo>
                    <a:pt x="101104" y="15849"/>
                  </a:lnTo>
                  <a:lnTo>
                    <a:pt x="105791" y="19558"/>
                  </a:lnTo>
                  <a:lnTo>
                    <a:pt x="107480" y="25552"/>
                  </a:lnTo>
                  <a:lnTo>
                    <a:pt x="107480" y="14351"/>
                  </a:lnTo>
                  <a:lnTo>
                    <a:pt x="97396" y="11379"/>
                  </a:lnTo>
                  <a:lnTo>
                    <a:pt x="88684" y="15506"/>
                  </a:lnTo>
                  <a:lnTo>
                    <a:pt x="85661" y="21907"/>
                  </a:lnTo>
                  <a:lnTo>
                    <a:pt x="84912" y="23634"/>
                  </a:lnTo>
                  <a:lnTo>
                    <a:pt x="86144" y="31648"/>
                  </a:lnTo>
                  <a:lnTo>
                    <a:pt x="86258" y="32423"/>
                  </a:lnTo>
                  <a:lnTo>
                    <a:pt x="93040" y="39103"/>
                  </a:lnTo>
                  <a:lnTo>
                    <a:pt x="95758" y="40398"/>
                  </a:lnTo>
                  <a:lnTo>
                    <a:pt x="98717" y="40703"/>
                  </a:lnTo>
                  <a:lnTo>
                    <a:pt x="101904" y="40005"/>
                  </a:lnTo>
                  <a:lnTo>
                    <a:pt x="106667" y="36664"/>
                  </a:lnTo>
                  <a:lnTo>
                    <a:pt x="110858" y="33731"/>
                  </a:lnTo>
                  <a:lnTo>
                    <a:pt x="112814" y="23634"/>
                  </a:lnTo>
                  <a:close/>
                </a:path>
                <a:path w="266700" h="41910">
                  <a:moveTo>
                    <a:pt x="135991" y="34988"/>
                  </a:moveTo>
                  <a:lnTo>
                    <a:pt x="135686" y="28130"/>
                  </a:lnTo>
                  <a:lnTo>
                    <a:pt x="130911" y="24231"/>
                  </a:lnTo>
                  <a:lnTo>
                    <a:pt x="125920" y="21374"/>
                  </a:lnTo>
                  <a:lnTo>
                    <a:pt x="124917" y="17589"/>
                  </a:lnTo>
                  <a:lnTo>
                    <a:pt x="126580" y="14249"/>
                  </a:lnTo>
                  <a:lnTo>
                    <a:pt x="132067" y="15697"/>
                  </a:lnTo>
                  <a:lnTo>
                    <a:pt x="134772" y="16827"/>
                  </a:lnTo>
                  <a:lnTo>
                    <a:pt x="135267" y="12522"/>
                  </a:lnTo>
                  <a:lnTo>
                    <a:pt x="130911" y="10909"/>
                  </a:lnTo>
                  <a:lnTo>
                    <a:pt x="125234" y="10693"/>
                  </a:lnTo>
                  <a:lnTo>
                    <a:pt x="118643" y="16230"/>
                  </a:lnTo>
                  <a:lnTo>
                    <a:pt x="117906" y="22136"/>
                  </a:lnTo>
                  <a:lnTo>
                    <a:pt x="121729" y="24968"/>
                  </a:lnTo>
                  <a:lnTo>
                    <a:pt x="123748" y="26466"/>
                  </a:lnTo>
                  <a:lnTo>
                    <a:pt x="125958" y="27444"/>
                  </a:lnTo>
                  <a:lnTo>
                    <a:pt x="130225" y="29819"/>
                  </a:lnTo>
                  <a:lnTo>
                    <a:pt x="132041" y="31483"/>
                  </a:lnTo>
                  <a:lnTo>
                    <a:pt x="128549" y="37630"/>
                  </a:lnTo>
                  <a:lnTo>
                    <a:pt x="122694" y="35902"/>
                  </a:lnTo>
                  <a:lnTo>
                    <a:pt x="119646" y="34251"/>
                  </a:lnTo>
                  <a:lnTo>
                    <a:pt x="119291" y="38760"/>
                  </a:lnTo>
                  <a:lnTo>
                    <a:pt x="124726" y="41122"/>
                  </a:lnTo>
                  <a:lnTo>
                    <a:pt x="133629" y="41325"/>
                  </a:lnTo>
                  <a:lnTo>
                    <a:pt x="135991" y="34988"/>
                  </a:lnTo>
                  <a:close/>
                </a:path>
                <a:path w="266700" h="41910">
                  <a:moveTo>
                    <a:pt x="169189" y="12103"/>
                  </a:moveTo>
                  <a:lnTo>
                    <a:pt x="169075" y="11976"/>
                  </a:lnTo>
                  <a:lnTo>
                    <a:pt x="164211" y="12014"/>
                  </a:lnTo>
                  <a:lnTo>
                    <a:pt x="164071" y="12179"/>
                  </a:lnTo>
                  <a:lnTo>
                    <a:pt x="163830" y="17068"/>
                  </a:lnTo>
                  <a:lnTo>
                    <a:pt x="164096" y="22009"/>
                  </a:lnTo>
                  <a:lnTo>
                    <a:pt x="163703" y="31038"/>
                  </a:lnTo>
                  <a:lnTo>
                    <a:pt x="161874" y="34836"/>
                  </a:lnTo>
                  <a:lnTo>
                    <a:pt x="151384" y="37376"/>
                  </a:lnTo>
                  <a:lnTo>
                    <a:pt x="149834" y="31813"/>
                  </a:lnTo>
                  <a:lnTo>
                    <a:pt x="149872" y="12077"/>
                  </a:lnTo>
                  <a:lnTo>
                    <a:pt x="144830" y="11963"/>
                  </a:lnTo>
                  <a:lnTo>
                    <a:pt x="144665" y="21247"/>
                  </a:lnTo>
                  <a:lnTo>
                    <a:pt x="144665" y="27139"/>
                  </a:lnTo>
                  <a:lnTo>
                    <a:pt x="144932" y="34607"/>
                  </a:lnTo>
                  <a:lnTo>
                    <a:pt x="147142" y="38836"/>
                  </a:lnTo>
                  <a:lnTo>
                    <a:pt x="156438" y="40982"/>
                  </a:lnTo>
                  <a:lnTo>
                    <a:pt x="161442" y="39712"/>
                  </a:lnTo>
                  <a:lnTo>
                    <a:pt x="164033" y="35598"/>
                  </a:lnTo>
                  <a:lnTo>
                    <a:pt x="164160" y="35547"/>
                  </a:lnTo>
                  <a:lnTo>
                    <a:pt x="164249" y="39585"/>
                  </a:lnTo>
                  <a:lnTo>
                    <a:pt x="169075" y="39700"/>
                  </a:lnTo>
                  <a:lnTo>
                    <a:pt x="169189" y="12103"/>
                  </a:lnTo>
                  <a:close/>
                </a:path>
                <a:path w="266700" h="41910">
                  <a:moveTo>
                    <a:pt x="185597" y="12077"/>
                  </a:moveTo>
                  <a:lnTo>
                    <a:pt x="185394" y="11988"/>
                  </a:lnTo>
                  <a:lnTo>
                    <a:pt x="180530" y="11988"/>
                  </a:lnTo>
                  <a:lnTo>
                    <a:pt x="180441" y="39624"/>
                  </a:lnTo>
                  <a:lnTo>
                    <a:pt x="185508" y="39712"/>
                  </a:lnTo>
                  <a:lnTo>
                    <a:pt x="185597" y="12077"/>
                  </a:lnTo>
                  <a:close/>
                </a:path>
                <a:path w="266700" h="41910">
                  <a:moveTo>
                    <a:pt x="185940" y="5676"/>
                  </a:moveTo>
                  <a:lnTo>
                    <a:pt x="185928" y="88"/>
                  </a:lnTo>
                  <a:lnTo>
                    <a:pt x="185724" y="0"/>
                  </a:lnTo>
                  <a:lnTo>
                    <a:pt x="180187" y="25"/>
                  </a:lnTo>
                  <a:lnTo>
                    <a:pt x="180098" y="215"/>
                  </a:lnTo>
                  <a:lnTo>
                    <a:pt x="180111" y="5702"/>
                  </a:lnTo>
                  <a:lnTo>
                    <a:pt x="185851" y="5765"/>
                  </a:lnTo>
                  <a:close/>
                </a:path>
                <a:path w="266700" h="41910">
                  <a:moveTo>
                    <a:pt x="212775" y="28168"/>
                  </a:moveTo>
                  <a:lnTo>
                    <a:pt x="206616" y="24371"/>
                  </a:lnTo>
                  <a:lnTo>
                    <a:pt x="201295" y="22517"/>
                  </a:lnTo>
                  <a:lnTo>
                    <a:pt x="199161" y="18491"/>
                  </a:lnTo>
                  <a:lnTo>
                    <a:pt x="200113" y="16725"/>
                  </a:lnTo>
                  <a:lnTo>
                    <a:pt x="204431" y="14960"/>
                  </a:lnTo>
                  <a:lnTo>
                    <a:pt x="207429" y="15786"/>
                  </a:lnTo>
                  <a:lnTo>
                    <a:pt x="209931" y="16827"/>
                  </a:lnTo>
                  <a:lnTo>
                    <a:pt x="210426" y="12560"/>
                  </a:lnTo>
                  <a:lnTo>
                    <a:pt x="206209" y="10934"/>
                  </a:lnTo>
                  <a:lnTo>
                    <a:pt x="200456" y="10680"/>
                  </a:lnTo>
                  <a:lnTo>
                    <a:pt x="193700" y="16294"/>
                  </a:lnTo>
                  <a:lnTo>
                    <a:pt x="193192" y="21932"/>
                  </a:lnTo>
                  <a:lnTo>
                    <a:pt x="196748" y="24879"/>
                  </a:lnTo>
                  <a:lnTo>
                    <a:pt x="199720" y="27343"/>
                  </a:lnTo>
                  <a:lnTo>
                    <a:pt x="206781" y="28994"/>
                  </a:lnTo>
                  <a:lnTo>
                    <a:pt x="205549" y="37960"/>
                  </a:lnTo>
                  <a:lnTo>
                    <a:pt x="197789" y="35890"/>
                  </a:lnTo>
                  <a:lnTo>
                    <a:pt x="194818" y="34239"/>
                  </a:lnTo>
                  <a:lnTo>
                    <a:pt x="194462" y="38646"/>
                  </a:lnTo>
                  <a:lnTo>
                    <a:pt x="194513" y="38874"/>
                  </a:lnTo>
                  <a:lnTo>
                    <a:pt x="198958" y="40767"/>
                  </a:lnTo>
                  <a:lnTo>
                    <a:pt x="205473" y="41211"/>
                  </a:lnTo>
                  <a:lnTo>
                    <a:pt x="212699" y="34658"/>
                  </a:lnTo>
                  <a:lnTo>
                    <a:pt x="212775" y="28168"/>
                  </a:lnTo>
                  <a:close/>
                </a:path>
                <a:path w="266700" h="41910">
                  <a:moveTo>
                    <a:pt x="235915" y="34683"/>
                  </a:moveTo>
                  <a:lnTo>
                    <a:pt x="235737" y="27546"/>
                  </a:lnTo>
                  <a:lnTo>
                    <a:pt x="230695" y="25044"/>
                  </a:lnTo>
                  <a:lnTo>
                    <a:pt x="222173" y="20675"/>
                  </a:lnTo>
                  <a:lnTo>
                    <a:pt x="221678" y="17119"/>
                  </a:lnTo>
                  <a:lnTo>
                    <a:pt x="227482" y="14986"/>
                  </a:lnTo>
                  <a:lnTo>
                    <a:pt x="230454" y="15773"/>
                  </a:lnTo>
                  <a:lnTo>
                    <a:pt x="232892" y="16814"/>
                  </a:lnTo>
                  <a:lnTo>
                    <a:pt x="233375" y="12547"/>
                  </a:lnTo>
                  <a:lnTo>
                    <a:pt x="228866" y="10769"/>
                  </a:lnTo>
                  <a:lnTo>
                    <a:pt x="222529" y="10591"/>
                  </a:lnTo>
                  <a:lnTo>
                    <a:pt x="216662" y="17119"/>
                  </a:lnTo>
                  <a:lnTo>
                    <a:pt x="216344" y="22301"/>
                  </a:lnTo>
                  <a:lnTo>
                    <a:pt x="219722" y="24803"/>
                  </a:lnTo>
                  <a:lnTo>
                    <a:pt x="222123" y="26593"/>
                  </a:lnTo>
                  <a:lnTo>
                    <a:pt x="224675" y="27495"/>
                  </a:lnTo>
                  <a:lnTo>
                    <a:pt x="229971" y="30924"/>
                  </a:lnTo>
                  <a:lnTo>
                    <a:pt x="229971" y="34201"/>
                  </a:lnTo>
                  <a:lnTo>
                    <a:pt x="224091" y="36804"/>
                  </a:lnTo>
                  <a:lnTo>
                    <a:pt x="220446" y="35687"/>
                  </a:lnTo>
                  <a:lnTo>
                    <a:pt x="217754" y="34201"/>
                  </a:lnTo>
                  <a:lnTo>
                    <a:pt x="217411" y="38747"/>
                  </a:lnTo>
                  <a:lnTo>
                    <a:pt x="217525" y="38912"/>
                  </a:lnTo>
                  <a:lnTo>
                    <a:pt x="222059" y="40665"/>
                  </a:lnTo>
                  <a:lnTo>
                    <a:pt x="228142" y="41148"/>
                  </a:lnTo>
                  <a:lnTo>
                    <a:pt x="235915" y="34683"/>
                  </a:lnTo>
                  <a:close/>
                </a:path>
                <a:path w="266700" h="41910">
                  <a:moveTo>
                    <a:pt x="266395" y="20815"/>
                  </a:moveTo>
                  <a:lnTo>
                    <a:pt x="265988" y="19177"/>
                  </a:lnTo>
                  <a:lnTo>
                    <a:pt x="265074" y="15735"/>
                  </a:lnTo>
                  <a:lnTo>
                    <a:pt x="265010" y="15506"/>
                  </a:lnTo>
                  <a:lnTo>
                    <a:pt x="264414" y="13271"/>
                  </a:lnTo>
                  <a:lnTo>
                    <a:pt x="257695" y="11747"/>
                  </a:lnTo>
                  <a:lnTo>
                    <a:pt x="249732" y="11899"/>
                  </a:lnTo>
                  <a:lnTo>
                    <a:pt x="244208" y="15735"/>
                  </a:lnTo>
                  <a:lnTo>
                    <a:pt x="241452" y="21920"/>
                  </a:lnTo>
                  <a:lnTo>
                    <a:pt x="241490" y="29857"/>
                  </a:lnTo>
                  <a:lnTo>
                    <a:pt x="244627" y="36131"/>
                  </a:lnTo>
                  <a:lnTo>
                    <a:pt x="244741" y="36347"/>
                  </a:lnTo>
                  <a:lnTo>
                    <a:pt x="250329" y="39687"/>
                  </a:lnTo>
                  <a:lnTo>
                    <a:pt x="257111" y="40284"/>
                  </a:lnTo>
                  <a:lnTo>
                    <a:pt x="263956" y="38557"/>
                  </a:lnTo>
                  <a:lnTo>
                    <a:pt x="264160" y="38404"/>
                  </a:lnTo>
                  <a:lnTo>
                    <a:pt x="264121" y="36347"/>
                  </a:lnTo>
                  <a:lnTo>
                    <a:pt x="264071" y="33375"/>
                  </a:lnTo>
                  <a:lnTo>
                    <a:pt x="261175" y="35166"/>
                  </a:lnTo>
                  <a:lnTo>
                    <a:pt x="258406" y="36131"/>
                  </a:lnTo>
                  <a:lnTo>
                    <a:pt x="256298" y="36131"/>
                  </a:lnTo>
                  <a:lnTo>
                    <a:pt x="250939" y="36334"/>
                  </a:lnTo>
                  <a:lnTo>
                    <a:pt x="246659" y="32588"/>
                  </a:lnTo>
                  <a:lnTo>
                    <a:pt x="246621" y="26949"/>
                  </a:lnTo>
                  <a:lnTo>
                    <a:pt x="266179" y="26949"/>
                  </a:lnTo>
                  <a:lnTo>
                    <a:pt x="266306" y="23190"/>
                  </a:lnTo>
                  <a:lnTo>
                    <a:pt x="246811" y="23190"/>
                  </a:lnTo>
                  <a:lnTo>
                    <a:pt x="246646" y="23063"/>
                  </a:lnTo>
                  <a:lnTo>
                    <a:pt x="246608" y="21920"/>
                  </a:lnTo>
                  <a:lnTo>
                    <a:pt x="246786" y="20967"/>
                  </a:lnTo>
                  <a:lnTo>
                    <a:pt x="252679" y="15506"/>
                  </a:lnTo>
                  <a:lnTo>
                    <a:pt x="255638" y="15506"/>
                  </a:lnTo>
                  <a:lnTo>
                    <a:pt x="257378" y="16230"/>
                  </a:lnTo>
                  <a:lnTo>
                    <a:pt x="260045" y="18961"/>
                  </a:lnTo>
                  <a:lnTo>
                    <a:pt x="260807" y="20815"/>
                  </a:lnTo>
                  <a:lnTo>
                    <a:pt x="260692" y="23063"/>
                  </a:lnTo>
                  <a:lnTo>
                    <a:pt x="266306" y="23063"/>
                  </a:lnTo>
                  <a:lnTo>
                    <a:pt x="266395" y="2081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421801" y="6335903"/>
              <a:ext cx="170180" cy="21590"/>
            </a:xfrm>
            <a:custGeom>
              <a:avLst/>
              <a:gdLst/>
              <a:ahLst/>
              <a:cxnLst/>
              <a:rect l="l" t="t" r="r" b="b"/>
              <a:pathLst>
                <a:path w="170180" h="21589">
                  <a:moveTo>
                    <a:pt x="16941" y="10096"/>
                  </a:moveTo>
                  <a:lnTo>
                    <a:pt x="15265" y="4102"/>
                  </a:lnTo>
                  <a:lnTo>
                    <a:pt x="10579" y="393"/>
                  </a:lnTo>
                  <a:lnTo>
                    <a:pt x="4114" y="1231"/>
                  </a:lnTo>
                  <a:lnTo>
                    <a:pt x="431" y="6451"/>
                  </a:lnTo>
                  <a:lnTo>
                    <a:pt x="0" y="13233"/>
                  </a:lnTo>
                  <a:lnTo>
                    <a:pt x="3238" y="18808"/>
                  </a:lnTo>
                  <a:lnTo>
                    <a:pt x="5753" y="20751"/>
                  </a:lnTo>
                  <a:lnTo>
                    <a:pt x="8369" y="21209"/>
                  </a:lnTo>
                  <a:lnTo>
                    <a:pt x="11099" y="20193"/>
                  </a:lnTo>
                  <a:lnTo>
                    <a:pt x="15570" y="16192"/>
                  </a:lnTo>
                  <a:lnTo>
                    <a:pt x="16941" y="10096"/>
                  </a:lnTo>
                  <a:close/>
                </a:path>
                <a:path w="170180" h="21589">
                  <a:moveTo>
                    <a:pt x="170091" y="5334"/>
                  </a:moveTo>
                  <a:lnTo>
                    <a:pt x="169329" y="3479"/>
                  </a:lnTo>
                  <a:lnTo>
                    <a:pt x="166662" y="762"/>
                  </a:lnTo>
                  <a:lnTo>
                    <a:pt x="164858" y="0"/>
                  </a:lnTo>
                  <a:lnTo>
                    <a:pt x="161963" y="25"/>
                  </a:lnTo>
                  <a:lnTo>
                    <a:pt x="155892" y="6451"/>
                  </a:lnTo>
                  <a:lnTo>
                    <a:pt x="155905" y="7404"/>
                  </a:lnTo>
                  <a:lnTo>
                    <a:pt x="155930" y="7594"/>
                  </a:lnTo>
                  <a:lnTo>
                    <a:pt x="156159" y="7708"/>
                  </a:lnTo>
                  <a:lnTo>
                    <a:pt x="169862" y="7594"/>
                  </a:lnTo>
                  <a:lnTo>
                    <a:pt x="170065" y="7493"/>
                  </a:lnTo>
                  <a:lnTo>
                    <a:pt x="170091" y="5334"/>
                  </a:lnTo>
                  <a:close/>
                </a:path>
              </a:pathLst>
            </a:custGeom>
            <a:solidFill>
              <a:srgbClr val="1FF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468482" y="6415398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3721" y="0"/>
                  </a:moveTo>
                  <a:lnTo>
                    <a:pt x="0" y="88"/>
                  </a:lnTo>
                  <a:lnTo>
                    <a:pt x="3683" y="88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3" name="object 193" descr=""/>
          <p:cNvGrpSpPr/>
          <p:nvPr/>
        </p:nvGrpSpPr>
        <p:grpSpPr>
          <a:xfrm>
            <a:off x="3106705" y="5493042"/>
            <a:ext cx="1193165" cy="1193165"/>
            <a:chOff x="3106705" y="5493042"/>
            <a:chExt cx="1193165" cy="1193165"/>
          </a:xfrm>
        </p:grpSpPr>
        <p:sp>
          <p:nvSpPr>
            <p:cNvPr id="194" name="object 194" descr=""/>
            <p:cNvSpPr/>
            <p:nvPr/>
          </p:nvSpPr>
          <p:spPr>
            <a:xfrm>
              <a:off x="3106705" y="5493043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57" y="0"/>
                  </a:moveTo>
                  <a:lnTo>
                    <a:pt x="547630" y="1977"/>
                  </a:lnTo>
                  <a:lnTo>
                    <a:pt x="499793" y="7807"/>
                  </a:lnTo>
                  <a:lnTo>
                    <a:pt x="453199" y="17337"/>
                  </a:lnTo>
                  <a:lnTo>
                    <a:pt x="408001" y="30412"/>
                  </a:lnTo>
                  <a:lnTo>
                    <a:pt x="364352" y="46879"/>
                  </a:lnTo>
                  <a:lnTo>
                    <a:pt x="322407" y="66585"/>
                  </a:lnTo>
                  <a:lnTo>
                    <a:pt x="282318" y="89375"/>
                  </a:lnTo>
                  <a:lnTo>
                    <a:pt x="244240" y="115098"/>
                  </a:lnTo>
                  <a:lnTo>
                    <a:pt x="208326" y="143598"/>
                  </a:lnTo>
                  <a:lnTo>
                    <a:pt x="174729" y="174723"/>
                  </a:lnTo>
                  <a:lnTo>
                    <a:pt x="143603" y="208319"/>
                  </a:lnTo>
                  <a:lnTo>
                    <a:pt x="115102" y="244232"/>
                  </a:lnTo>
                  <a:lnTo>
                    <a:pt x="89379" y="282309"/>
                  </a:lnTo>
                  <a:lnTo>
                    <a:pt x="66587" y="322397"/>
                  </a:lnTo>
                  <a:lnTo>
                    <a:pt x="46881" y="364341"/>
                  </a:lnTo>
                  <a:lnTo>
                    <a:pt x="30413" y="407989"/>
                  </a:lnTo>
                  <a:lnTo>
                    <a:pt x="17337" y="453187"/>
                  </a:lnTo>
                  <a:lnTo>
                    <a:pt x="7808" y="499781"/>
                  </a:lnTo>
                  <a:lnTo>
                    <a:pt x="1977" y="547618"/>
                  </a:lnTo>
                  <a:lnTo>
                    <a:pt x="0" y="596544"/>
                  </a:lnTo>
                  <a:lnTo>
                    <a:pt x="1977" y="645470"/>
                  </a:lnTo>
                  <a:lnTo>
                    <a:pt x="7808" y="693307"/>
                  </a:lnTo>
                  <a:lnTo>
                    <a:pt x="17337" y="739901"/>
                  </a:lnTo>
                  <a:lnTo>
                    <a:pt x="30413" y="785098"/>
                  </a:lnTo>
                  <a:lnTo>
                    <a:pt x="46881" y="828746"/>
                  </a:lnTo>
                  <a:lnTo>
                    <a:pt x="66587" y="870691"/>
                  </a:lnTo>
                  <a:lnTo>
                    <a:pt x="89379" y="910778"/>
                  </a:lnTo>
                  <a:lnTo>
                    <a:pt x="115102" y="948856"/>
                  </a:lnTo>
                  <a:lnTo>
                    <a:pt x="143603" y="984769"/>
                  </a:lnTo>
                  <a:lnTo>
                    <a:pt x="174729" y="1018365"/>
                  </a:lnTo>
                  <a:lnTo>
                    <a:pt x="208326" y="1049490"/>
                  </a:lnTo>
                  <a:lnTo>
                    <a:pt x="244240" y="1077990"/>
                  </a:lnTo>
                  <a:lnTo>
                    <a:pt x="282318" y="1103712"/>
                  </a:lnTo>
                  <a:lnTo>
                    <a:pt x="322407" y="1126503"/>
                  </a:lnTo>
                  <a:lnTo>
                    <a:pt x="364352" y="1146209"/>
                  </a:lnTo>
                  <a:lnTo>
                    <a:pt x="408001" y="1162676"/>
                  </a:lnTo>
                  <a:lnTo>
                    <a:pt x="453199" y="1175751"/>
                  </a:lnTo>
                  <a:lnTo>
                    <a:pt x="499793" y="1185281"/>
                  </a:lnTo>
                  <a:lnTo>
                    <a:pt x="547630" y="1191111"/>
                  </a:lnTo>
                  <a:lnTo>
                    <a:pt x="596557" y="1193088"/>
                  </a:lnTo>
                  <a:lnTo>
                    <a:pt x="645483" y="1191111"/>
                  </a:lnTo>
                  <a:lnTo>
                    <a:pt x="693319" y="1185281"/>
                  </a:lnTo>
                  <a:lnTo>
                    <a:pt x="739913" y="1175751"/>
                  </a:lnTo>
                  <a:lnTo>
                    <a:pt x="785111" y="1162676"/>
                  </a:lnTo>
                  <a:lnTo>
                    <a:pt x="828759" y="1146209"/>
                  </a:lnTo>
                  <a:lnTo>
                    <a:pt x="870704" y="1126503"/>
                  </a:lnTo>
                  <a:lnTo>
                    <a:pt x="910791" y="1103712"/>
                  </a:lnTo>
                  <a:lnTo>
                    <a:pt x="948868" y="1077990"/>
                  </a:lnTo>
                  <a:lnTo>
                    <a:pt x="984782" y="1049490"/>
                  </a:lnTo>
                  <a:lnTo>
                    <a:pt x="1018378" y="1018365"/>
                  </a:lnTo>
                  <a:lnTo>
                    <a:pt x="1049502" y="984769"/>
                  </a:lnTo>
                  <a:lnTo>
                    <a:pt x="1078003" y="948856"/>
                  </a:lnTo>
                  <a:lnTo>
                    <a:pt x="1103725" y="910778"/>
                  </a:lnTo>
                  <a:lnTo>
                    <a:pt x="1126516" y="870691"/>
                  </a:lnTo>
                  <a:lnTo>
                    <a:pt x="1146222" y="828746"/>
                  </a:lnTo>
                  <a:lnTo>
                    <a:pt x="1162689" y="785098"/>
                  </a:lnTo>
                  <a:lnTo>
                    <a:pt x="1175764" y="739901"/>
                  </a:lnTo>
                  <a:lnTo>
                    <a:pt x="1185293" y="693307"/>
                  </a:lnTo>
                  <a:lnTo>
                    <a:pt x="1191123" y="645470"/>
                  </a:lnTo>
                  <a:lnTo>
                    <a:pt x="1193101" y="596544"/>
                  </a:lnTo>
                  <a:lnTo>
                    <a:pt x="1191123" y="547618"/>
                  </a:lnTo>
                  <a:lnTo>
                    <a:pt x="1185293" y="499781"/>
                  </a:lnTo>
                  <a:lnTo>
                    <a:pt x="1175764" y="453187"/>
                  </a:lnTo>
                  <a:lnTo>
                    <a:pt x="1162689" y="407989"/>
                  </a:lnTo>
                  <a:lnTo>
                    <a:pt x="1146222" y="364341"/>
                  </a:lnTo>
                  <a:lnTo>
                    <a:pt x="1126516" y="322397"/>
                  </a:lnTo>
                  <a:lnTo>
                    <a:pt x="1103725" y="282309"/>
                  </a:lnTo>
                  <a:lnTo>
                    <a:pt x="1078003" y="244232"/>
                  </a:lnTo>
                  <a:lnTo>
                    <a:pt x="1049502" y="208319"/>
                  </a:lnTo>
                  <a:lnTo>
                    <a:pt x="1018378" y="174723"/>
                  </a:lnTo>
                  <a:lnTo>
                    <a:pt x="984782" y="143598"/>
                  </a:lnTo>
                  <a:lnTo>
                    <a:pt x="948868" y="115098"/>
                  </a:lnTo>
                  <a:lnTo>
                    <a:pt x="910791" y="89375"/>
                  </a:lnTo>
                  <a:lnTo>
                    <a:pt x="870704" y="66585"/>
                  </a:lnTo>
                  <a:lnTo>
                    <a:pt x="828759" y="46879"/>
                  </a:lnTo>
                  <a:lnTo>
                    <a:pt x="785111" y="30412"/>
                  </a:lnTo>
                  <a:lnTo>
                    <a:pt x="739913" y="17337"/>
                  </a:lnTo>
                  <a:lnTo>
                    <a:pt x="693319" y="7807"/>
                  </a:lnTo>
                  <a:lnTo>
                    <a:pt x="645483" y="1977"/>
                  </a:lnTo>
                  <a:lnTo>
                    <a:pt x="596557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106711" y="5493042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45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5"/>
                  </a:lnTo>
                  <a:lnTo>
                    <a:pt x="1938" y="644492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5" y="1193088"/>
                  </a:lnTo>
                  <a:lnTo>
                    <a:pt x="596545" y="1181164"/>
                  </a:lnTo>
                  <a:lnTo>
                    <a:pt x="548598" y="1179226"/>
                  </a:lnTo>
                  <a:lnTo>
                    <a:pt x="501718" y="1173512"/>
                  </a:lnTo>
                  <a:lnTo>
                    <a:pt x="456056" y="1164173"/>
                  </a:lnTo>
                  <a:lnTo>
                    <a:pt x="411762" y="1151360"/>
                  </a:lnTo>
                  <a:lnTo>
                    <a:pt x="368987" y="1135221"/>
                  </a:lnTo>
                  <a:lnTo>
                    <a:pt x="327881" y="1115909"/>
                  </a:lnTo>
                  <a:lnTo>
                    <a:pt x="288595" y="1093574"/>
                  </a:lnTo>
                  <a:lnTo>
                    <a:pt x="251278" y="1068366"/>
                  </a:lnTo>
                  <a:lnTo>
                    <a:pt x="216083" y="1040435"/>
                  </a:lnTo>
                  <a:lnTo>
                    <a:pt x="183159" y="1009932"/>
                  </a:lnTo>
                  <a:lnTo>
                    <a:pt x="152656" y="977007"/>
                  </a:lnTo>
                  <a:lnTo>
                    <a:pt x="124725" y="941812"/>
                  </a:lnTo>
                  <a:lnTo>
                    <a:pt x="99516" y="904496"/>
                  </a:lnTo>
                  <a:lnTo>
                    <a:pt x="77181" y="865209"/>
                  </a:lnTo>
                  <a:lnTo>
                    <a:pt x="57869" y="824104"/>
                  </a:lnTo>
                  <a:lnTo>
                    <a:pt x="41731" y="781328"/>
                  </a:lnTo>
                  <a:lnTo>
                    <a:pt x="28917" y="737035"/>
                  </a:lnTo>
                  <a:lnTo>
                    <a:pt x="19578" y="691372"/>
                  </a:lnTo>
                  <a:lnTo>
                    <a:pt x="13983" y="645470"/>
                  </a:lnTo>
                  <a:lnTo>
                    <a:pt x="13864" y="644492"/>
                  </a:lnTo>
                  <a:lnTo>
                    <a:pt x="11926" y="596545"/>
                  </a:lnTo>
                  <a:lnTo>
                    <a:pt x="13864" y="548598"/>
                  </a:lnTo>
                  <a:lnTo>
                    <a:pt x="19578" y="501718"/>
                  </a:lnTo>
                  <a:lnTo>
                    <a:pt x="28917" y="456056"/>
                  </a:lnTo>
                  <a:lnTo>
                    <a:pt x="41731" y="411762"/>
                  </a:lnTo>
                  <a:lnTo>
                    <a:pt x="57869" y="368987"/>
                  </a:lnTo>
                  <a:lnTo>
                    <a:pt x="77181" y="327881"/>
                  </a:lnTo>
                  <a:lnTo>
                    <a:pt x="99516" y="288595"/>
                  </a:lnTo>
                  <a:lnTo>
                    <a:pt x="124725" y="251278"/>
                  </a:lnTo>
                  <a:lnTo>
                    <a:pt x="152656" y="216083"/>
                  </a:lnTo>
                  <a:lnTo>
                    <a:pt x="183159" y="183159"/>
                  </a:lnTo>
                  <a:lnTo>
                    <a:pt x="216083" y="152656"/>
                  </a:lnTo>
                  <a:lnTo>
                    <a:pt x="251278" y="124725"/>
                  </a:lnTo>
                  <a:lnTo>
                    <a:pt x="288595" y="99516"/>
                  </a:lnTo>
                  <a:lnTo>
                    <a:pt x="327881" y="77181"/>
                  </a:lnTo>
                  <a:lnTo>
                    <a:pt x="368987" y="57869"/>
                  </a:lnTo>
                  <a:lnTo>
                    <a:pt x="411762" y="41731"/>
                  </a:lnTo>
                  <a:lnTo>
                    <a:pt x="456056" y="28917"/>
                  </a:lnTo>
                  <a:lnTo>
                    <a:pt x="501718" y="19578"/>
                  </a:lnTo>
                  <a:lnTo>
                    <a:pt x="548598" y="13864"/>
                  </a:lnTo>
                  <a:lnTo>
                    <a:pt x="596545" y="11926"/>
                  </a:lnTo>
                  <a:lnTo>
                    <a:pt x="596545" y="0"/>
                  </a:lnTo>
                  <a:close/>
                </a:path>
                <a:path w="1193164" h="1193165">
                  <a:moveTo>
                    <a:pt x="596545" y="0"/>
                  </a:moveTo>
                  <a:lnTo>
                    <a:pt x="596545" y="11926"/>
                  </a:lnTo>
                  <a:lnTo>
                    <a:pt x="644492" y="13864"/>
                  </a:lnTo>
                  <a:lnTo>
                    <a:pt x="691372" y="19578"/>
                  </a:lnTo>
                  <a:lnTo>
                    <a:pt x="737035" y="28917"/>
                  </a:lnTo>
                  <a:lnTo>
                    <a:pt x="781328" y="41731"/>
                  </a:lnTo>
                  <a:lnTo>
                    <a:pt x="824104" y="57869"/>
                  </a:lnTo>
                  <a:lnTo>
                    <a:pt x="865209" y="77181"/>
                  </a:lnTo>
                  <a:lnTo>
                    <a:pt x="904496" y="99516"/>
                  </a:lnTo>
                  <a:lnTo>
                    <a:pt x="941812" y="124725"/>
                  </a:lnTo>
                  <a:lnTo>
                    <a:pt x="977007" y="152656"/>
                  </a:lnTo>
                  <a:lnTo>
                    <a:pt x="1009932" y="183159"/>
                  </a:lnTo>
                  <a:lnTo>
                    <a:pt x="1040435" y="216083"/>
                  </a:lnTo>
                  <a:lnTo>
                    <a:pt x="1068366" y="251278"/>
                  </a:lnTo>
                  <a:lnTo>
                    <a:pt x="1093574" y="288595"/>
                  </a:lnTo>
                  <a:lnTo>
                    <a:pt x="1115909" y="327881"/>
                  </a:lnTo>
                  <a:lnTo>
                    <a:pt x="1135221" y="368987"/>
                  </a:lnTo>
                  <a:lnTo>
                    <a:pt x="1151360" y="411762"/>
                  </a:lnTo>
                  <a:lnTo>
                    <a:pt x="1164173" y="456056"/>
                  </a:lnTo>
                  <a:lnTo>
                    <a:pt x="1173512" y="501718"/>
                  </a:lnTo>
                  <a:lnTo>
                    <a:pt x="1179107" y="547618"/>
                  </a:lnTo>
                  <a:lnTo>
                    <a:pt x="1181164" y="596545"/>
                  </a:lnTo>
                  <a:lnTo>
                    <a:pt x="1179226" y="644492"/>
                  </a:lnTo>
                  <a:lnTo>
                    <a:pt x="1173512" y="691372"/>
                  </a:lnTo>
                  <a:lnTo>
                    <a:pt x="1164173" y="737035"/>
                  </a:lnTo>
                  <a:lnTo>
                    <a:pt x="1151360" y="781328"/>
                  </a:lnTo>
                  <a:lnTo>
                    <a:pt x="1135221" y="824104"/>
                  </a:lnTo>
                  <a:lnTo>
                    <a:pt x="1115909" y="865209"/>
                  </a:lnTo>
                  <a:lnTo>
                    <a:pt x="1093574" y="904496"/>
                  </a:lnTo>
                  <a:lnTo>
                    <a:pt x="1068366" y="941812"/>
                  </a:lnTo>
                  <a:lnTo>
                    <a:pt x="1040435" y="977007"/>
                  </a:lnTo>
                  <a:lnTo>
                    <a:pt x="1009932" y="1009932"/>
                  </a:lnTo>
                  <a:lnTo>
                    <a:pt x="977007" y="1040435"/>
                  </a:lnTo>
                  <a:lnTo>
                    <a:pt x="941812" y="1068366"/>
                  </a:lnTo>
                  <a:lnTo>
                    <a:pt x="904496" y="1093574"/>
                  </a:lnTo>
                  <a:lnTo>
                    <a:pt x="865209" y="1115909"/>
                  </a:lnTo>
                  <a:lnTo>
                    <a:pt x="824104" y="1135221"/>
                  </a:lnTo>
                  <a:lnTo>
                    <a:pt x="781328" y="1151360"/>
                  </a:lnTo>
                  <a:lnTo>
                    <a:pt x="737035" y="1164173"/>
                  </a:lnTo>
                  <a:lnTo>
                    <a:pt x="691372" y="1173512"/>
                  </a:lnTo>
                  <a:lnTo>
                    <a:pt x="644492" y="1179226"/>
                  </a:lnTo>
                  <a:lnTo>
                    <a:pt x="596545" y="1181164"/>
                  </a:lnTo>
                  <a:lnTo>
                    <a:pt x="596545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1" y="1175751"/>
                  </a:lnTo>
                  <a:lnTo>
                    <a:pt x="785098" y="1162676"/>
                  </a:lnTo>
                  <a:lnTo>
                    <a:pt x="828746" y="1146209"/>
                  </a:lnTo>
                  <a:lnTo>
                    <a:pt x="870691" y="1126503"/>
                  </a:lnTo>
                  <a:lnTo>
                    <a:pt x="910778" y="1103712"/>
                  </a:lnTo>
                  <a:lnTo>
                    <a:pt x="948856" y="1077990"/>
                  </a:lnTo>
                  <a:lnTo>
                    <a:pt x="984769" y="1049490"/>
                  </a:lnTo>
                  <a:lnTo>
                    <a:pt x="1018365" y="1018365"/>
                  </a:lnTo>
                  <a:lnTo>
                    <a:pt x="1049490" y="984769"/>
                  </a:lnTo>
                  <a:lnTo>
                    <a:pt x="1077990" y="948856"/>
                  </a:lnTo>
                  <a:lnTo>
                    <a:pt x="1103712" y="910778"/>
                  </a:lnTo>
                  <a:lnTo>
                    <a:pt x="1126503" y="870691"/>
                  </a:lnTo>
                  <a:lnTo>
                    <a:pt x="1146209" y="828746"/>
                  </a:lnTo>
                  <a:lnTo>
                    <a:pt x="1162676" y="785098"/>
                  </a:lnTo>
                  <a:lnTo>
                    <a:pt x="1175751" y="739901"/>
                  </a:lnTo>
                  <a:lnTo>
                    <a:pt x="1185281" y="693307"/>
                  </a:lnTo>
                  <a:lnTo>
                    <a:pt x="1191111" y="645470"/>
                  </a:lnTo>
                  <a:lnTo>
                    <a:pt x="1193088" y="596545"/>
                  </a:lnTo>
                  <a:lnTo>
                    <a:pt x="1191150" y="548598"/>
                  </a:lnTo>
                  <a:lnTo>
                    <a:pt x="1191111" y="547618"/>
                  </a:lnTo>
                  <a:lnTo>
                    <a:pt x="1185281" y="499781"/>
                  </a:lnTo>
                  <a:lnTo>
                    <a:pt x="1175751" y="453187"/>
                  </a:lnTo>
                  <a:lnTo>
                    <a:pt x="1162676" y="407989"/>
                  </a:lnTo>
                  <a:lnTo>
                    <a:pt x="1146209" y="364341"/>
                  </a:lnTo>
                  <a:lnTo>
                    <a:pt x="1126503" y="322397"/>
                  </a:lnTo>
                  <a:lnTo>
                    <a:pt x="1103712" y="282309"/>
                  </a:lnTo>
                  <a:lnTo>
                    <a:pt x="1077990" y="244232"/>
                  </a:lnTo>
                  <a:lnTo>
                    <a:pt x="1049490" y="208319"/>
                  </a:lnTo>
                  <a:lnTo>
                    <a:pt x="1018365" y="174723"/>
                  </a:lnTo>
                  <a:lnTo>
                    <a:pt x="984769" y="143598"/>
                  </a:lnTo>
                  <a:lnTo>
                    <a:pt x="948856" y="115098"/>
                  </a:lnTo>
                  <a:lnTo>
                    <a:pt x="910778" y="89375"/>
                  </a:lnTo>
                  <a:lnTo>
                    <a:pt x="870691" y="66585"/>
                  </a:lnTo>
                  <a:lnTo>
                    <a:pt x="828746" y="46879"/>
                  </a:lnTo>
                  <a:lnTo>
                    <a:pt x="785098" y="30412"/>
                  </a:lnTo>
                  <a:lnTo>
                    <a:pt x="739901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5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326959" y="5970238"/>
              <a:ext cx="509270" cy="177800"/>
            </a:xfrm>
            <a:custGeom>
              <a:avLst/>
              <a:gdLst/>
              <a:ahLst/>
              <a:cxnLst/>
              <a:rect l="l" t="t" r="r" b="b"/>
              <a:pathLst>
                <a:path w="509270" h="177800">
                  <a:moveTo>
                    <a:pt x="508876" y="0"/>
                  </a:moveTo>
                  <a:lnTo>
                    <a:pt x="475945" y="5994"/>
                  </a:lnTo>
                  <a:lnTo>
                    <a:pt x="473240" y="6146"/>
                  </a:lnTo>
                  <a:lnTo>
                    <a:pt x="472973" y="6629"/>
                  </a:lnTo>
                  <a:lnTo>
                    <a:pt x="484390" y="11023"/>
                  </a:lnTo>
                  <a:lnTo>
                    <a:pt x="484797" y="11379"/>
                  </a:lnTo>
                  <a:lnTo>
                    <a:pt x="410095" y="85509"/>
                  </a:lnTo>
                  <a:lnTo>
                    <a:pt x="409638" y="85648"/>
                  </a:lnTo>
                  <a:lnTo>
                    <a:pt x="353796" y="30226"/>
                  </a:lnTo>
                  <a:lnTo>
                    <a:pt x="353440" y="29743"/>
                  </a:lnTo>
                  <a:lnTo>
                    <a:pt x="297281" y="85585"/>
                  </a:lnTo>
                  <a:lnTo>
                    <a:pt x="296887" y="85775"/>
                  </a:lnTo>
                  <a:lnTo>
                    <a:pt x="240626" y="29781"/>
                  </a:lnTo>
                  <a:lnTo>
                    <a:pt x="111290" y="158953"/>
                  </a:lnTo>
                  <a:lnTo>
                    <a:pt x="110362" y="159562"/>
                  </a:lnTo>
                  <a:lnTo>
                    <a:pt x="736" y="159550"/>
                  </a:lnTo>
                  <a:lnTo>
                    <a:pt x="152" y="159753"/>
                  </a:lnTo>
                  <a:lnTo>
                    <a:pt x="0" y="177304"/>
                  </a:lnTo>
                  <a:lnTo>
                    <a:pt x="190" y="177660"/>
                  </a:lnTo>
                  <a:lnTo>
                    <a:pt x="117805" y="177698"/>
                  </a:lnTo>
                  <a:lnTo>
                    <a:pt x="118719" y="177330"/>
                  </a:lnTo>
                  <a:lnTo>
                    <a:pt x="240601" y="55626"/>
                  </a:lnTo>
                  <a:lnTo>
                    <a:pt x="296887" y="111404"/>
                  </a:lnTo>
                  <a:lnTo>
                    <a:pt x="353110" y="55803"/>
                  </a:lnTo>
                  <a:lnTo>
                    <a:pt x="353504" y="55613"/>
                  </a:lnTo>
                  <a:lnTo>
                    <a:pt x="409371" y="111137"/>
                  </a:lnTo>
                  <a:lnTo>
                    <a:pt x="409930" y="111417"/>
                  </a:lnTo>
                  <a:lnTo>
                    <a:pt x="497700" y="24231"/>
                  </a:lnTo>
                  <a:lnTo>
                    <a:pt x="502310" y="36144"/>
                  </a:lnTo>
                  <a:lnTo>
                    <a:pt x="502602" y="36118"/>
                  </a:lnTo>
                  <a:lnTo>
                    <a:pt x="508952" y="457"/>
                  </a:lnTo>
                  <a:lnTo>
                    <a:pt x="508876" y="0"/>
                  </a:lnTo>
                  <a:close/>
                </a:path>
              </a:pathLst>
            </a:custGeom>
            <a:solidFill>
              <a:srgbClr val="CA2B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3519093" y="6106553"/>
              <a:ext cx="417195" cy="95250"/>
            </a:xfrm>
            <a:custGeom>
              <a:avLst/>
              <a:gdLst/>
              <a:ahLst/>
              <a:cxnLst/>
              <a:rect l="l" t="t" r="r" b="b"/>
              <a:pathLst>
                <a:path w="417195" h="95250">
                  <a:moveTo>
                    <a:pt x="31216" y="27266"/>
                  </a:moveTo>
                  <a:lnTo>
                    <a:pt x="30264" y="25603"/>
                  </a:lnTo>
                  <a:lnTo>
                    <a:pt x="29222" y="23812"/>
                  </a:lnTo>
                  <a:lnTo>
                    <a:pt x="24409" y="22123"/>
                  </a:lnTo>
                  <a:lnTo>
                    <a:pt x="24206" y="22123"/>
                  </a:lnTo>
                  <a:lnTo>
                    <a:pt x="24142" y="21907"/>
                  </a:lnTo>
                  <a:lnTo>
                    <a:pt x="25234" y="20891"/>
                  </a:lnTo>
                  <a:lnTo>
                    <a:pt x="26530" y="20243"/>
                  </a:lnTo>
                  <a:lnTo>
                    <a:pt x="28752" y="17780"/>
                  </a:lnTo>
                  <a:lnTo>
                    <a:pt x="30187" y="16179"/>
                  </a:lnTo>
                  <a:lnTo>
                    <a:pt x="30721" y="12534"/>
                  </a:lnTo>
                  <a:lnTo>
                    <a:pt x="30746" y="12344"/>
                  </a:lnTo>
                  <a:lnTo>
                    <a:pt x="29959" y="10477"/>
                  </a:lnTo>
                  <a:lnTo>
                    <a:pt x="29845" y="10198"/>
                  </a:lnTo>
                  <a:lnTo>
                    <a:pt x="29756" y="9969"/>
                  </a:lnTo>
                  <a:lnTo>
                    <a:pt x="29679" y="9817"/>
                  </a:lnTo>
                  <a:lnTo>
                    <a:pt x="27101" y="3683"/>
                  </a:lnTo>
                  <a:lnTo>
                    <a:pt x="22352" y="2425"/>
                  </a:lnTo>
                  <a:lnTo>
                    <a:pt x="20116" y="2425"/>
                  </a:lnTo>
                  <a:lnTo>
                    <a:pt x="20116" y="14935"/>
                  </a:lnTo>
                  <a:lnTo>
                    <a:pt x="20104" y="31102"/>
                  </a:lnTo>
                  <a:lnTo>
                    <a:pt x="19659" y="32054"/>
                  </a:lnTo>
                  <a:lnTo>
                    <a:pt x="18084" y="33451"/>
                  </a:lnTo>
                  <a:lnTo>
                    <a:pt x="17018" y="33845"/>
                  </a:lnTo>
                  <a:lnTo>
                    <a:pt x="10147" y="33845"/>
                  </a:lnTo>
                  <a:lnTo>
                    <a:pt x="10071" y="25603"/>
                  </a:lnTo>
                  <a:lnTo>
                    <a:pt x="17259" y="25603"/>
                  </a:lnTo>
                  <a:lnTo>
                    <a:pt x="20104" y="31102"/>
                  </a:lnTo>
                  <a:lnTo>
                    <a:pt x="20104" y="14973"/>
                  </a:lnTo>
                  <a:lnTo>
                    <a:pt x="19646" y="15913"/>
                  </a:lnTo>
                  <a:lnTo>
                    <a:pt x="17818" y="17475"/>
                  </a:lnTo>
                  <a:lnTo>
                    <a:pt x="17640" y="17475"/>
                  </a:lnTo>
                  <a:lnTo>
                    <a:pt x="16776" y="17780"/>
                  </a:lnTo>
                  <a:lnTo>
                    <a:pt x="10236" y="17780"/>
                  </a:lnTo>
                  <a:lnTo>
                    <a:pt x="10096" y="17475"/>
                  </a:lnTo>
                  <a:lnTo>
                    <a:pt x="10096" y="9969"/>
                  </a:lnTo>
                  <a:lnTo>
                    <a:pt x="10248" y="9817"/>
                  </a:lnTo>
                  <a:lnTo>
                    <a:pt x="16713" y="9817"/>
                  </a:lnTo>
                  <a:lnTo>
                    <a:pt x="17830" y="10198"/>
                  </a:lnTo>
                  <a:lnTo>
                    <a:pt x="20116" y="14935"/>
                  </a:lnTo>
                  <a:lnTo>
                    <a:pt x="20116" y="2425"/>
                  </a:lnTo>
                  <a:lnTo>
                    <a:pt x="381" y="2425"/>
                  </a:lnTo>
                  <a:lnTo>
                    <a:pt x="368" y="2679"/>
                  </a:lnTo>
                  <a:lnTo>
                    <a:pt x="254" y="14935"/>
                  </a:lnTo>
                  <a:lnTo>
                    <a:pt x="127" y="28130"/>
                  </a:lnTo>
                  <a:lnTo>
                    <a:pt x="0" y="41173"/>
                  </a:lnTo>
                  <a:lnTo>
                    <a:pt x="165" y="41338"/>
                  </a:lnTo>
                  <a:lnTo>
                    <a:pt x="6908" y="41490"/>
                  </a:lnTo>
                  <a:lnTo>
                    <a:pt x="12547" y="41490"/>
                  </a:lnTo>
                  <a:lnTo>
                    <a:pt x="22415" y="41173"/>
                  </a:lnTo>
                  <a:lnTo>
                    <a:pt x="25831" y="41173"/>
                  </a:lnTo>
                  <a:lnTo>
                    <a:pt x="29527" y="38125"/>
                  </a:lnTo>
                  <a:lnTo>
                    <a:pt x="30200" y="33845"/>
                  </a:lnTo>
                  <a:lnTo>
                    <a:pt x="31216" y="27266"/>
                  </a:lnTo>
                  <a:close/>
                </a:path>
                <a:path w="417195" h="95250">
                  <a:moveTo>
                    <a:pt x="33693" y="66776"/>
                  </a:moveTo>
                  <a:lnTo>
                    <a:pt x="31610" y="61963"/>
                  </a:lnTo>
                  <a:lnTo>
                    <a:pt x="28587" y="59080"/>
                  </a:lnTo>
                  <a:lnTo>
                    <a:pt x="28587" y="67411"/>
                  </a:lnTo>
                  <a:lnTo>
                    <a:pt x="28587" y="77508"/>
                  </a:lnTo>
                  <a:lnTo>
                    <a:pt x="26949" y="81203"/>
                  </a:lnTo>
                  <a:lnTo>
                    <a:pt x="21132" y="86639"/>
                  </a:lnTo>
                  <a:lnTo>
                    <a:pt x="17195" y="88163"/>
                  </a:lnTo>
                  <a:lnTo>
                    <a:pt x="5575" y="88163"/>
                  </a:lnTo>
                  <a:lnTo>
                    <a:pt x="5549" y="56807"/>
                  </a:lnTo>
                  <a:lnTo>
                    <a:pt x="17322" y="56807"/>
                  </a:lnTo>
                  <a:lnTo>
                    <a:pt x="21132" y="58280"/>
                  </a:lnTo>
                  <a:lnTo>
                    <a:pt x="26949" y="63728"/>
                  </a:lnTo>
                  <a:lnTo>
                    <a:pt x="28587" y="67411"/>
                  </a:lnTo>
                  <a:lnTo>
                    <a:pt x="28587" y="59080"/>
                  </a:lnTo>
                  <a:lnTo>
                    <a:pt x="26225" y="56807"/>
                  </a:lnTo>
                  <a:lnTo>
                    <a:pt x="24193" y="54851"/>
                  </a:lnTo>
                  <a:lnTo>
                    <a:pt x="19316" y="52920"/>
                  </a:lnTo>
                  <a:lnTo>
                    <a:pt x="647" y="52920"/>
                  </a:lnTo>
                  <a:lnTo>
                    <a:pt x="647" y="92087"/>
                  </a:lnTo>
                  <a:lnTo>
                    <a:pt x="19164" y="92087"/>
                  </a:lnTo>
                  <a:lnTo>
                    <a:pt x="24193" y="90093"/>
                  </a:lnTo>
                  <a:lnTo>
                    <a:pt x="26200" y="88163"/>
                  </a:lnTo>
                  <a:lnTo>
                    <a:pt x="31610" y="82981"/>
                  </a:lnTo>
                  <a:lnTo>
                    <a:pt x="33693" y="78155"/>
                  </a:lnTo>
                  <a:lnTo>
                    <a:pt x="33693" y="66776"/>
                  </a:lnTo>
                  <a:close/>
                </a:path>
                <a:path w="417195" h="95250">
                  <a:moveTo>
                    <a:pt x="65582" y="24244"/>
                  </a:moveTo>
                  <a:lnTo>
                    <a:pt x="65430" y="23520"/>
                  </a:lnTo>
                  <a:lnTo>
                    <a:pt x="64528" y="19215"/>
                  </a:lnTo>
                  <a:lnTo>
                    <a:pt x="64414" y="18643"/>
                  </a:lnTo>
                  <a:lnTo>
                    <a:pt x="64312" y="18173"/>
                  </a:lnTo>
                  <a:lnTo>
                    <a:pt x="56642" y="11430"/>
                  </a:lnTo>
                  <a:lnTo>
                    <a:pt x="56642" y="21755"/>
                  </a:lnTo>
                  <a:lnTo>
                    <a:pt x="56642" y="23520"/>
                  </a:lnTo>
                  <a:lnTo>
                    <a:pt x="46456" y="23520"/>
                  </a:lnTo>
                  <a:lnTo>
                    <a:pt x="46570" y="21958"/>
                  </a:lnTo>
                  <a:lnTo>
                    <a:pt x="50774" y="18173"/>
                  </a:lnTo>
                  <a:lnTo>
                    <a:pt x="52946" y="18173"/>
                  </a:lnTo>
                  <a:lnTo>
                    <a:pt x="54152" y="18643"/>
                  </a:lnTo>
                  <a:lnTo>
                    <a:pt x="56083" y="20485"/>
                  </a:lnTo>
                  <a:lnTo>
                    <a:pt x="56642" y="21755"/>
                  </a:lnTo>
                  <a:lnTo>
                    <a:pt x="56642" y="11430"/>
                  </a:lnTo>
                  <a:lnTo>
                    <a:pt x="54571" y="9626"/>
                  </a:lnTo>
                  <a:lnTo>
                    <a:pt x="44653" y="11417"/>
                  </a:lnTo>
                  <a:lnTo>
                    <a:pt x="35788" y="21958"/>
                  </a:lnTo>
                  <a:lnTo>
                    <a:pt x="34582" y="23520"/>
                  </a:lnTo>
                  <a:lnTo>
                    <a:pt x="34480" y="28867"/>
                  </a:lnTo>
                  <a:lnTo>
                    <a:pt x="34391" y="33743"/>
                  </a:lnTo>
                  <a:lnTo>
                    <a:pt x="47294" y="44297"/>
                  </a:lnTo>
                  <a:lnTo>
                    <a:pt x="56743" y="42837"/>
                  </a:lnTo>
                  <a:lnTo>
                    <a:pt x="63474" y="38735"/>
                  </a:lnTo>
                  <a:lnTo>
                    <a:pt x="63614" y="38531"/>
                  </a:lnTo>
                  <a:lnTo>
                    <a:pt x="63715" y="37807"/>
                  </a:lnTo>
                  <a:lnTo>
                    <a:pt x="62674" y="35979"/>
                  </a:lnTo>
                  <a:lnTo>
                    <a:pt x="60985" y="33007"/>
                  </a:lnTo>
                  <a:lnTo>
                    <a:pt x="60769" y="32867"/>
                  </a:lnTo>
                  <a:lnTo>
                    <a:pt x="60286" y="32867"/>
                  </a:lnTo>
                  <a:lnTo>
                    <a:pt x="58915" y="33261"/>
                  </a:lnTo>
                  <a:lnTo>
                    <a:pt x="57378" y="34429"/>
                  </a:lnTo>
                  <a:lnTo>
                    <a:pt x="52425" y="35979"/>
                  </a:lnTo>
                  <a:lnTo>
                    <a:pt x="46101" y="35166"/>
                  </a:lnTo>
                  <a:lnTo>
                    <a:pt x="46151" y="29464"/>
                  </a:lnTo>
                  <a:lnTo>
                    <a:pt x="65062" y="29464"/>
                  </a:lnTo>
                  <a:lnTo>
                    <a:pt x="65328" y="29222"/>
                  </a:lnTo>
                  <a:lnTo>
                    <a:pt x="65582" y="24244"/>
                  </a:lnTo>
                  <a:close/>
                </a:path>
                <a:path w="417195" h="95250">
                  <a:moveTo>
                    <a:pt x="91579" y="13030"/>
                  </a:moveTo>
                  <a:lnTo>
                    <a:pt x="91528" y="12827"/>
                  </a:lnTo>
                  <a:lnTo>
                    <a:pt x="91300" y="12496"/>
                  </a:lnTo>
                  <a:lnTo>
                    <a:pt x="91122" y="12382"/>
                  </a:lnTo>
                  <a:lnTo>
                    <a:pt x="86842" y="11442"/>
                  </a:lnTo>
                  <a:lnTo>
                    <a:pt x="83781" y="12687"/>
                  </a:lnTo>
                  <a:lnTo>
                    <a:pt x="81711" y="16116"/>
                  </a:lnTo>
                  <a:lnTo>
                    <a:pt x="81457" y="16268"/>
                  </a:lnTo>
                  <a:lnTo>
                    <a:pt x="81241" y="16167"/>
                  </a:lnTo>
                  <a:lnTo>
                    <a:pt x="80784" y="13169"/>
                  </a:lnTo>
                  <a:lnTo>
                    <a:pt x="80391" y="12839"/>
                  </a:lnTo>
                  <a:lnTo>
                    <a:pt x="71348" y="12928"/>
                  </a:lnTo>
                  <a:lnTo>
                    <a:pt x="71221" y="13055"/>
                  </a:lnTo>
                  <a:lnTo>
                    <a:pt x="71005" y="41211"/>
                  </a:lnTo>
                  <a:lnTo>
                    <a:pt x="71145" y="41351"/>
                  </a:lnTo>
                  <a:lnTo>
                    <a:pt x="80530" y="41490"/>
                  </a:lnTo>
                  <a:lnTo>
                    <a:pt x="80683" y="41351"/>
                  </a:lnTo>
                  <a:lnTo>
                    <a:pt x="80911" y="36296"/>
                  </a:lnTo>
                  <a:lnTo>
                    <a:pt x="81000" y="31521"/>
                  </a:lnTo>
                  <a:lnTo>
                    <a:pt x="80937" y="22225"/>
                  </a:lnTo>
                  <a:lnTo>
                    <a:pt x="86017" y="20980"/>
                  </a:lnTo>
                  <a:lnTo>
                    <a:pt x="89471" y="22059"/>
                  </a:lnTo>
                  <a:lnTo>
                    <a:pt x="89852" y="22072"/>
                  </a:lnTo>
                  <a:lnTo>
                    <a:pt x="90284" y="21704"/>
                  </a:lnTo>
                  <a:lnTo>
                    <a:pt x="91579" y="13030"/>
                  </a:lnTo>
                  <a:close/>
                </a:path>
                <a:path w="417195" h="95250">
                  <a:moveTo>
                    <a:pt x="124828" y="41160"/>
                  </a:moveTo>
                  <a:lnTo>
                    <a:pt x="124675" y="34594"/>
                  </a:lnTo>
                  <a:lnTo>
                    <a:pt x="124777" y="28257"/>
                  </a:lnTo>
                  <a:lnTo>
                    <a:pt x="124815" y="10541"/>
                  </a:lnTo>
                  <a:lnTo>
                    <a:pt x="114427" y="9702"/>
                  </a:lnTo>
                  <a:lnTo>
                    <a:pt x="107111" y="15278"/>
                  </a:lnTo>
                  <a:lnTo>
                    <a:pt x="106934" y="15367"/>
                  </a:lnTo>
                  <a:lnTo>
                    <a:pt x="106476" y="15278"/>
                  </a:lnTo>
                  <a:lnTo>
                    <a:pt x="106311" y="15036"/>
                  </a:lnTo>
                  <a:lnTo>
                    <a:pt x="106375" y="13271"/>
                  </a:lnTo>
                  <a:lnTo>
                    <a:pt x="105994" y="12877"/>
                  </a:lnTo>
                  <a:lnTo>
                    <a:pt x="96964" y="12865"/>
                  </a:lnTo>
                  <a:lnTo>
                    <a:pt x="96723" y="12915"/>
                  </a:lnTo>
                  <a:lnTo>
                    <a:pt x="96494" y="13208"/>
                  </a:lnTo>
                  <a:lnTo>
                    <a:pt x="96266" y="41033"/>
                  </a:lnTo>
                  <a:lnTo>
                    <a:pt x="96405" y="41325"/>
                  </a:lnTo>
                  <a:lnTo>
                    <a:pt x="105968" y="41402"/>
                  </a:lnTo>
                  <a:lnTo>
                    <a:pt x="106108" y="41275"/>
                  </a:lnTo>
                  <a:lnTo>
                    <a:pt x="106324" y="23545"/>
                  </a:lnTo>
                  <a:lnTo>
                    <a:pt x="106413" y="23291"/>
                  </a:lnTo>
                  <a:lnTo>
                    <a:pt x="108712" y="20497"/>
                  </a:lnTo>
                  <a:lnTo>
                    <a:pt x="114833" y="18364"/>
                  </a:lnTo>
                  <a:lnTo>
                    <a:pt x="114922" y="24015"/>
                  </a:lnTo>
                  <a:lnTo>
                    <a:pt x="115011" y="29705"/>
                  </a:lnTo>
                  <a:lnTo>
                    <a:pt x="114985" y="35407"/>
                  </a:lnTo>
                  <a:lnTo>
                    <a:pt x="114871" y="41300"/>
                  </a:lnTo>
                  <a:lnTo>
                    <a:pt x="124396" y="41402"/>
                  </a:lnTo>
                  <a:lnTo>
                    <a:pt x="124828" y="41160"/>
                  </a:lnTo>
                  <a:close/>
                </a:path>
                <a:path w="417195" h="95250">
                  <a:moveTo>
                    <a:pt x="129959" y="49758"/>
                  </a:moveTo>
                  <a:lnTo>
                    <a:pt x="129781" y="49593"/>
                  </a:lnTo>
                  <a:lnTo>
                    <a:pt x="129578" y="49593"/>
                  </a:lnTo>
                  <a:lnTo>
                    <a:pt x="125526" y="49568"/>
                  </a:lnTo>
                  <a:lnTo>
                    <a:pt x="125361" y="49745"/>
                  </a:lnTo>
                  <a:lnTo>
                    <a:pt x="125133" y="92024"/>
                  </a:lnTo>
                  <a:lnTo>
                    <a:pt x="125310" y="92202"/>
                  </a:lnTo>
                  <a:lnTo>
                    <a:pt x="129565" y="92227"/>
                  </a:lnTo>
                  <a:lnTo>
                    <a:pt x="129730" y="92049"/>
                  </a:lnTo>
                  <a:lnTo>
                    <a:pt x="129959" y="49758"/>
                  </a:lnTo>
                  <a:close/>
                </a:path>
                <a:path w="417195" h="95250">
                  <a:moveTo>
                    <a:pt x="177114" y="2552"/>
                  </a:moveTo>
                  <a:lnTo>
                    <a:pt x="177038" y="2362"/>
                  </a:lnTo>
                  <a:lnTo>
                    <a:pt x="150304" y="2286"/>
                  </a:lnTo>
                  <a:lnTo>
                    <a:pt x="150075" y="2413"/>
                  </a:lnTo>
                  <a:lnTo>
                    <a:pt x="149644" y="41135"/>
                  </a:lnTo>
                  <a:lnTo>
                    <a:pt x="149771" y="41376"/>
                  </a:lnTo>
                  <a:lnTo>
                    <a:pt x="176276" y="41402"/>
                  </a:lnTo>
                  <a:lnTo>
                    <a:pt x="176504" y="41275"/>
                  </a:lnTo>
                  <a:lnTo>
                    <a:pt x="176580" y="33540"/>
                  </a:lnTo>
                  <a:lnTo>
                    <a:pt x="176453" y="33299"/>
                  </a:lnTo>
                  <a:lnTo>
                    <a:pt x="160375" y="33274"/>
                  </a:lnTo>
                  <a:lnTo>
                    <a:pt x="160185" y="33197"/>
                  </a:lnTo>
                  <a:lnTo>
                    <a:pt x="160108" y="25984"/>
                  </a:lnTo>
                  <a:lnTo>
                    <a:pt x="160235" y="25742"/>
                  </a:lnTo>
                  <a:lnTo>
                    <a:pt x="176720" y="25717"/>
                  </a:lnTo>
                  <a:lnTo>
                    <a:pt x="176961" y="25577"/>
                  </a:lnTo>
                  <a:lnTo>
                    <a:pt x="176784" y="18008"/>
                  </a:lnTo>
                  <a:lnTo>
                    <a:pt x="176695" y="17818"/>
                  </a:lnTo>
                  <a:lnTo>
                    <a:pt x="160566" y="17881"/>
                  </a:lnTo>
                  <a:lnTo>
                    <a:pt x="160324" y="17754"/>
                  </a:lnTo>
                  <a:lnTo>
                    <a:pt x="160299" y="10680"/>
                  </a:lnTo>
                  <a:lnTo>
                    <a:pt x="160426" y="10439"/>
                  </a:lnTo>
                  <a:lnTo>
                    <a:pt x="176847" y="10414"/>
                  </a:lnTo>
                  <a:lnTo>
                    <a:pt x="177088" y="10287"/>
                  </a:lnTo>
                  <a:lnTo>
                    <a:pt x="177114" y="2552"/>
                  </a:lnTo>
                  <a:close/>
                </a:path>
                <a:path w="417195" h="95250">
                  <a:moveTo>
                    <a:pt x="209245" y="39458"/>
                  </a:moveTo>
                  <a:lnTo>
                    <a:pt x="206273" y="33616"/>
                  </a:lnTo>
                  <a:lnTo>
                    <a:pt x="205968" y="33324"/>
                  </a:lnTo>
                  <a:lnTo>
                    <a:pt x="205447" y="33159"/>
                  </a:lnTo>
                  <a:lnTo>
                    <a:pt x="205028" y="33235"/>
                  </a:lnTo>
                  <a:lnTo>
                    <a:pt x="198793" y="36703"/>
                  </a:lnTo>
                  <a:lnTo>
                    <a:pt x="191465" y="32219"/>
                  </a:lnTo>
                  <a:lnTo>
                    <a:pt x="194995" y="19850"/>
                  </a:lnTo>
                  <a:lnTo>
                    <a:pt x="200875" y="18630"/>
                  </a:lnTo>
                  <a:lnTo>
                    <a:pt x="205574" y="20764"/>
                  </a:lnTo>
                  <a:lnTo>
                    <a:pt x="205778" y="20815"/>
                  </a:lnTo>
                  <a:lnTo>
                    <a:pt x="195021" y="10845"/>
                  </a:lnTo>
                  <a:lnTo>
                    <a:pt x="189445" y="14795"/>
                  </a:lnTo>
                  <a:lnTo>
                    <a:pt x="185064" y="20066"/>
                  </a:lnTo>
                  <a:lnTo>
                    <a:pt x="183311" y="26898"/>
                  </a:lnTo>
                  <a:lnTo>
                    <a:pt x="184416" y="33832"/>
                  </a:lnTo>
                  <a:lnTo>
                    <a:pt x="188582" y="39395"/>
                  </a:lnTo>
                  <a:lnTo>
                    <a:pt x="194335" y="43764"/>
                  </a:lnTo>
                  <a:lnTo>
                    <a:pt x="202933" y="42951"/>
                  </a:lnTo>
                  <a:lnTo>
                    <a:pt x="209194" y="39624"/>
                  </a:lnTo>
                  <a:lnTo>
                    <a:pt x="209245" y="39458"/>
                  </a:lnTo>
                  <a:close/>
                </a:path>
                <a:path w="417195" h="95250">
                  <a:moveTo>
                    <a:pt x="244309" y="30454"/>
                  </a:moveTo>
                  <a:lnTo>
                    <a:pt x="244195" y="23215"/>
                  </a:lnTo>
                  <a:lnTo>
                    <a:pt x="244030" y="22352"/>
                  </a:lnTo>
                  <a:lnTo>
                    <a:pt x="242900" y="19507"/>
                  </a:lnTo>
                  <a:lnTo>
                    <a:pt x="242811" y="19304"/>
                  </a:lnTo>
                  <a:lnTo>
                    <a:pt x="242684" y="18986"/>
                  </a:lnTo>
                  <a:lnTo>
                    <a:pt x="241681" y="17449"/>
                  </a:lnTo>
                  <a:lnTo>
                    <a:pt x="239141" y="14859"/>
                  </a:lnTo>
                  <a:lnTo>
                    <a:pt x="237629" y="13817"/>
                  </a:lnTo>
                  <a:lnTo>
                    <a:pt x="234708" y="12585"/>
                  </a:lnTo>
                  <a:lnTo>
                    <a:pt x="234708" y="25120"/>
                  </a:lnTo>
                  <a:lnTo>
                    <a:pt x="234645" y="28638"/>
                  </a:lnTo>
                  <a:lnTo>
                    <a:pt x="229412" y="35013"/>
                  </a:lnTo>
                  <a:lnTo>
                    <a:pt x="226999" y="35013"/>
                  </a:lnTo>
                  <a:lnTo>
                    <a:pt x="225437" y="34188"/>
                  </a:lnTo>
                  <a:lnTo>
                    <a:pt x="223139" y="31254"/>
                  </a:lnTo>
                  <a:lnTo>
                    <a:pt x="222504" y="29248"/>
                  </a:lnTo>
                  <a:lnTo>
                    <a:pt x="222491" y="26136"/>
                  </a:lnTo>
                  <a:lnTo>
                    <a:pt x="222643" y="25120"/>
                  </a:lnTo>
                  <a:lnTo>
                    <a:pt x="227787" y="19304"/>
                  </a:lnTo>
                  <a:lnTo>
                    <a:pt x="230212" y="19304"/>
                  </a:lnTo>
                  <a:lnTo>
                    <a:pt x="231762" y="20129"/>
                  </a:lnTo>
                  <a:lnTo>
                    <a:pt x="234061" y="23063"/>
                  </a:lnTo>
                  <a:lnTo>
                    <a:pt x="234708" y="25120"/>
                  </a:lnTo>
                  <a:lnTo>
                    <a:pt x="234708" y="12585"/>
                  </a:lnTo>
                  <a:lnTo>
                    <a:pt x="234289" y="12395"/>
                  </a:lnTo>
                  <a:lnTo>
                    <a:pt x="232498" y="12026"/>
                  </a:lnTo>
                  <a:lnTo>
                    <a:pt x="224586" y="12026"/>
                  </a:lnTo>
                  <a:lnTo>
                    <a:pt x="222643" y="12395"/>
                  </a:lnTo>
                  <a:lnTo>
                    <a:pt x="222961" y="12395"/>
                  </a:lnTo>
                  <a:lnTo>
                    <a:pt x="219875" y="13639"/>
                  </a:lnTo>
                  <a:lnTo>
                    <a:pt x="212915" y="23825"/>
                  </a:lnTo>
                  <a:lnTo>
                    <a:pt x="213029" y="31102"/>
                  </a:lnTo>
                  <a:lnTo>
                    <a:pt x="213207" y="31978"/>
                  </a:lnTo>
                  <a:lnTo>
                    <a:pt x="214350" y="34810"/>
                  </a:lnTo>
                  <a:lnTo>
                    <a:pt x="214439" y="35013"/>
                  </a:lnTo>
                  <a:lnTo>
                    <a:pt x="214541" y="35293"/>
                  </a:lnTo>
                  <a:lnTo>
                    <a:pt x="215544" y="36830"/>
                  </a:lnTo>
                  <a:lnTo>
                    <a:pt x="218084" y="39420"/>
                  </a:lnTo>
                  <a:lnTo>
                    <a:pt x="219595" y="40449"/>
                  </a:lnTo>
                  <a:lnTo>
                    <a:pt x="223215" y="41986"/>
                  </a:lnTo>
                  <a:lnTo>
                    <a:pt x="223481" y="41986"/>
                  </a:lnTo>
                  <a:lnTo>
                    <a:pt x="225094" y="42329"/>
                  </a:lnTo>
                  <a:lnTo>
                    <a:pt x="232181" y="42329"/>
                  </a:lnTo>
                  <a:lnTo>
                    <a:pt x="233972" y="41986"/>
                  </a:lnTo>
                  <a:lnTo>
                    <a:pt x="242633" y="35293"/>
                  </a:lnTo>
                  <a:lnTo>
                    <a:pt x="242760" y="35013"/>
                  </a:lnTo>
                  <a:lnTo>
                    <a:pt x="243928" y="32245"/>
                  </a:lnTo>
                  <a:lnTo>
                    <a:pt x="244309" y="30454"/>
                  </a:lnTo>
                  <a:close/>
                </a:path>
                <a:path w="417195" h="95250">
                  <a:moveTo>
                    <a:pt x="278422" y="17335"/>
                  </a:moveTo>
                  <a:lnTo>
                    <a:pt x="276809" y="10515"/>
                  </a:lnTo>
                  <a:lnTo>
                    <a:pt x="264655" y="12496"/>
                  </a:lnTo>
                  <a:lnTo>
                    <a:pt x="262521" y="13982"/>
                  </a:lnTo>
                  <a:lnTo>
                    <a:pt x="260273" y="15379"/>
                  </a:lnTo>
                  <a:lnTo>
                    <a:pt x="259930" y="15405"/>
                  </a:lnTo>
                  <a:lnTo>
                    <a:pt x="259715" y="15113"/>
                  </a:lnTo>
                  <a:lnTo>
                    <a:pt x="260019" y="13893"/>
                  </a:lnTo>
                  <a:lnTo>
                    <a:pt x="260007" y="13398"/>
                  </a:lnTo>
                  <a:lnTo>
                    <a:pt x="259803" y="13081"/>
                  </a:lnTo>
                  <a:lnTo>
                    <a:pt x="259473" y="12890"/>
                  </a:lnTo>
                  <a:lnTo>
                    <a:pt x="250278" y="12865"/>
                  </a:lnTo>
                  <a:lnTo>
                    <a:pt x="250126" y="13017"/>
                  </a:lnTo>
                  <a:lnTo>
                    <a:pt x="249821" y="41262"/>
                  </a:lnTo>
                  <a:lnTo>
                    <a:pt x="249961" y="41389"/>
                  </a:lnTo>
                  <a:lnTo>
                    <a:pt x="259537" y="41389"/>
                  </a:lnTo>
                  <a:lnTo>
                    <a:pt x="259930" y="24015"/>
                  </a:lnTo>
                  <a:lnTo>
                    <a:pt x="260007" y="23558"/>
                  </a:lnTo>
                  <a:lnTo>
                    <a:pt x="262166" y="20205"/>
                  </a:lnTo>
                  <a:lnTo>
                    <a:pt x="268554" y="18478"/>
                  </a:lnTo>
                  <a:lnTo>
                    <a:pt x="268592" y="41262"/>
                  </a:lnTo>
                  <a:lnTo>
                    <a:pt x="268719" y="41389"/>
                  </a:lnTo>
                  <a:lnTo>
                    <a:pt x="278269" y="41389"/>
                  </a:lnTo>
                  <a:lnTo>
                    <a:pt x="278396" y="41262"/>
                  </a:lnTo>
                  <a:lnTo>
                    <a:pt x="278422" y="17335"/>
                  </a:lnTo>
                  <a:close/>
                </a:path>
                <a:path w="417195" h="95250">
                  <a:moveTo>
                    <a:pt x="315493" y="24053"/>
                  </a:moveTo>
                  <a:lnTo>
                    <a:pt x="315137" y="22263"/>
                  </a:lnTo>
                  <a:lnTo>
                    <a:pt x="313918" y="19304"/>
                  </a:lnTo>
                  <a:lnTo>
                    <a:pt x="313753" y="18897"/>
                  </a:lnTo>
                  <a:lnTo>
                    <a:pt x="312737" y="17373"/>
                  </a:lnTo>
                  <a:lnTo>
                    <a:pt x="310172" y="14795"/>
                  </a:lnTo>
                  <a:lnTo>
                    <a:pt x="308648" y="13779"/>
                  </a:lnTo>
                  <a:lnTo>
                    <a:pt x="305828" y="12611"/>
                  </a:lnTo>
                  <a:lnTo>
                    <a:pt x="305828" y="25107"/>
                  </a:lnTo>
                  <a:lnTo>
                    <a:pt x="305790" y="29286"/>
                  </a:lnTo>
                  <a:lnTo>
                    <a:pt x="305142" y="31280"/>
                  </a:lnTo>
                  <a:lnTo>
                    <a:pt x="302831" y="34213"/>
                  </a:lnTo>
                  <a:lnTo>
                    <a:pt x="301269" y="35026"/>
                  </a:lnTo>
                  <a:lnTo>
                    <a:pt x="298081" y="35026"/>
                  </a:lnTo>
                  <a:lnTo>
                    <a:pt x="293611" y="29286"/>
                  </a:lnTo>
                  <a:lnTo>
                    <a:pt x="293611" y="25107"/>
                  </a:lnTo>
                  <a:lnTo>
                    <a:pt x="294246" y="23114"/>
                  </a:lnTo>
                  <a:lnTo>
                    <a:pt x="294881" y="22263"/>
                  </a:lnTo>
                  <a:lnTo>
                    <a:pt x="296557" y="20142"/>
                  </a:lnTo>
                  <a:lnTo>
                    <a:pt x="298081" y="19304"/>
                  </a:lnTo>
                  <a:lnTo>
                    <a:pt x="301371" y="19304"/>
                  </a:lnTo>
                  <a:lnTo>
                    <a:pt x="302920" y="20142"/>
                  </a:lnTo>
                  <a:lnTo>
                    <a:pt x="305193" y="23114"/>
                  </a:lnTo>
                  <a:lnTo>
                    <a:pt x="305828" y="25107"/>
                  </a:lnTo>
                  <a:lnTo>
                    <a:pt x="305828" y="12611"/>
                  </a:lnTo>
                  <a:lnTo>
                    <a:pt x="305295" y="12382"/>
                  </a:lnTo>
                  <a:lnTo>
                    <a:pt x="303491" y="12026"/>
                  </a:lnTo>
                  <a:lnTo>
                    <a:pt x="294106" y="12026"/>
                  </a:lnTo>
                  <a:lnTo>
                    <a:pt x="283972" y="30314"/>
                  </a:lnTo>
                  <a:lnTo>
                    <a:pt x="284378" y="32219"/>
                  </a:lnTo>
                  <a:lnTo>
                    <a:pt x="296100" y="42367"/>
                  </a:lnTo>
                  <a:lnTo>
                    <a:pt x="305295" y="42367"/>
                  </a:lnTo>
                  <a:lnTo>
                    <a:pt x="308813" y="40906"/>
                  </a:lnTo>
                  <a:lnTo>
                    <a:pt x="314007" y="35737"/>
                  </a:lnTo>
                  <a:lnTo>
                    <a:pt x="314299" y="35026"/>
                  </a:lnTo>
                  <a:lnTo>
                    <a:pt x="315480" y="32219"/>
                  </a:lnTo>
                  <a:lnTo>
                    <a:pt x="315493" y="24053"/>
                  </a:lnTo>
                  <a:close/>
                </a:path>
                <a:path w="417195" h="95250">
                  <a:moveTo>
                    <a:pt x="322516" y="90309"/>
                  </a:moveTo>
                  <a:lnTo>
                    <a:pt x="321208" y="87693"/>
                  </a:lnTo>
                  <a:lnTo>
                    <a:pt x="320979" y="87617"/>
                  </a:lnTo>
                  <a:lnTo>
                    <a:pt x="318350" y="88988"/>
                  </a:lnTo>
                  <a:lnTo>
                    <a:pt x="314350" y="90525"/>
                  </a:lnTo>
                  <a:lnTo>
                    <a:pt x="314020" y="83921"/>
                  </a:lnTo>
                  <a:lnTo>
                    <a:pt x="314032" y="77558"/>
                  </a:lnTo>
                  <a:lnTo>
                    <a:pt x="314185" y="67398"/>
                  </a:lnTo>
                  <a:lnTo>
                    <a:pt x="321665" y="67284"/>
                  </a:lnTo>
                  <a:lnTo>
                    <a:pt x="321856" y="67094"/>
                  </a:lnTo>
                  <a:lnTo>
                    <a:pt x="321856" y="64071"/>
                  </a:lnTo>
                  <a:lnTo>
                    <a:pt x="321665" y="63881"/>
                  </a:lnTo>
                  <a:lnTo>
                    <a:pt x="314680" y="63881"/>
                  </a:lnTo>
                  <a:lnTo>
                    <a:pt x="314426" y="63881"/>
                  </a:lnTo>
                  <a:lnTo>
                    <a:pt x="314299" y="63754"/>
                  </a:lnTo>
                  <a:lnTo>
                    <a:pt x="314299" y="53644"/>
                  </a:lnTo>
                  <a:lnTo>
                    <a:pt x="314147" y="53492"/>
                  </a:lnTo>
                  <a:lnTo>
                    <a:pt x="309956" y="53492"/>
                  </a:lnTo>
                  <a:lnTo>
                    <a:pt x="309765" y="53682"/>
                  </a:lnTo>
                  <a:lnTo>
                    <a:pt x="309765" y="63347"/>
                  </a:lnTo>
                  <a:lnTo>
                    <a:pt x="309714" y="63576"/>
                  </a:lnTo>
                  <a:lnTo>
                    <a:pt x="309435" y="63792"/>
                  </a:lnTo>
                  <a:lnTo>
                    <a:pt x="305650" y="63919"/>
                  </a:lnTo>
                  <a:lnTo>
                    <a:pt x="305142" y="64058"/>
                  </a:lnTo>
                  <a:lnTo>
                    <a:pt x="304723" y="64706"/>
                  </a:lnTo>
                  <a:lnTo>
                    <a:pt x="304927" y="67170"/>
                  </a:lnTo>
                  <a:lnTo>
                    <a:pt x="305054" y="67284"/>
                  </a:lnTo>
                  <a:lnTo>
                    <a:pt x="309016" y="67284"/>
                  </a:lnTo>
                  <a:lnTo>
                    <a:pt x="309524" y="67525"/>
                  </a:lnTo>
                  <a:lnTo>
                    <a:pt x="309486" y="74320"/>
                  </a:lnTo>
                  <a:lnTo>
                    <a:pt x="309435" y="80606"/>
                  </a:lnTo>
                  <a:lnTo>
                    <a:pt x="309537" y="94627"/>
                  </a:lnTo>
                  <a:lnTo>
                    <a:pt x="317741" y="93802"/>
                  </a:lnTo>
                  <a:lnTo>
                    <a:pt x="322453" y="90551"/>
                  </a:lnTo>
                  <a:lnTo>
                    <a:pt x="322516" y="90309"/>
                  </a:lnTo>
                  <a:close/>
                </a:path>
                <a:path w="417195" h="95250">
                  <a:moveTo>
                    <a:pt x="348894" y="79400"/>
                  </a:moveTo>
                  <a:lnTo>
                    <a:pt x="343776" y="79400"/>
                  </a:lnTo>
                  <a:lnTo>
                    <a:pt x="339547" y="89395"/>
                  </a:lnTo>
                  <a:lnTo>
                    <a:pt x="339255" y="90284"/>
                  </a:lnTo>
                  <a:lnTo>
                    <a:pt x="339153" y="90716"/>
                  </a:lnTo>
                  <a:lnTo>
                    <a:pt x="339064" y="91770"/>
                  </a:lnTo>
                  <a:lnTo>
                    <a:pt x="339318" y="91770"/>
                  </a:lnTo>
                  <a:lnTo>
                    <a:pt x="342785" y="92913"/>
                  </a:lnTo>
                  <a:lnTo>
                    <a:pt x="343230" y="92913"/>
                  </a:lnTo>
                  <a:lnTo>
                    <a:pt x="348792" y="79590"/>
                  </a:lnTo>
                  <a:lnTo>
                    <a:pt x="348894" y="79400"/>
                  </a:lnTo>
                  <a:close/>
                </a:path>
                <a:path w="417195" h="95250">
                  <a:moveTo>
                    <a:pt x="368503" y="24422"/>
                  </a:moveTo>
                  <a:lnTo>
                    <a:pt x="368274" y="21221"/>
                  </a:lnTo>
                  <a:lnTo>
                    <a:pt x="365861" y="14643"/>
                  </a:lnTo>
                  <a:lnTo>
                    <a:pt x="360883" y="11988"/>
                  </a:lnTo>
                  <a:lnTo>
                    <a:pt x="354787" y="12598"/>
                  </a:lnTo>
                  <a:lnTo>
                    <a:pt x="349008" y="15913"/>
                  </a:lnTo>
                  <a:lnTo>
                    <a:pt x="348297" y="15811"/>
                  </a:lnTo>
                  <a:lnTo>
                    <a:pt x="344436" y="11353"/>
                  </a:lnTo>
                  <a:lnTo>
                    <a:pt x="339902" y="10566"/>
                  </a:lnTo>
                  <a:lnTo>
                    <a:pt x="333717" y="13995"/>
                  </a:lnTo>
                  <a:lnTo>
                    <a:pt x="332740" y="14947"/>
                  </a:lnTo>
                  <a:lnTo>
                    <a:pt x="331584" y="15595"/>
                  </a:lnTo>
                  <a:lnTo>
                    <a:pt x="331254" y="15646"/>
                  </a:lnTo>
                  <a:lnTo>
                    <a:pt x="330923" y="15290"/>
                  </a:lnTo>
                  <a:lnTo>
                    <a:pt x="331241" y="13665"/>
                  </a:lnTo>
                  <a:lnTo>
                    <a:pt x="331216" y="13309"/>
                  </a:lnTo>
                  <a:lnTo>
                    <a:pt x="330822" y="12941"/>
                  </a:lnTo>
                  <a:lnTo>
                    <a:pt x="321310" y="12839"/>
                  </a:lnTo>
                  <a:lnTo>
                    <a:pt x="321157" y="12979"/>
                  </a:lnTo>
                  <a:lnTo>
                    <a:pt x="320941" y="41135"/>
                  </a:lnTo>
                  <a:lnTo>
                    <a:pt x="321119" y="41363"/>
                  </a:lnTo>
                  <a:lnTo>
                    <a:pt x="330619" y="41402"/>
                  </a:lnTo>
                  <a:lnTo>
                    <a:pt x="330746" y="41262"/>
                  </a:lnTo>
                  <a:lnTo>
                    <a:pt x="331025" y="23926"/>
                  </a:lnTo>
                  <a:lnTo>
                    <a:pt x="331114" y="23418"/>
                  </a:lnTo>
                  <a:lnTo>
                    <a:pt x="333298" y="20396"/>
                  </a:lnTo>
                  <a:lnTo>
                    <a:pt x="339305" y="18643"/>
                  </a:lnTo>
                  <a:lnTo>
                    <a:pt x="339890" y="28016"/>
                  </a:lnTo>
                  <a:lnTo>
                    <a:pt x="339864" y="33896"/>
                  </a:lnTo>
                  <a:lnTo>
                    <a:pt x="339509" y="41376"/>
                  </a:lnTo>
                  <a:lnTo>
                    <a:pt x="339636" y="41503"/>
                  </a:lnTo>
                  <a:lnTo>
                    <a:pt x="349300" y="41617"/>
                  </a:lnTo>
                  <a:lnTo>
                    <a:pt x="349631" y="41300"/>
                  </a:lnTo>
                  <a:lnTo>
                    <a:pt x="349618" y="24206"/>
                  </a:lnTo>
                  <a:lnTo>
                    <a:pt x="349923" y="23177"/>
                  </a:lnTo>
                  <a:lnTo>
                    <a:pt x="352856" y="19723"/>
                  </a:lnTo>
                  <a:lnTo>
                    <a:pt x="358267" y="19164"/>
                  </a:lnTo>
                  <a:lnTo>
                    <a:pt x="358546" y="29794"/>
                  </a:lnTo>
                  <a:lnTo>
                    <a:pt x="358559" y="35344"/>
                  </a:lnTo>
                  <a:lnTo>
                    <a:pt x="358444" y="41249"/>
                  </a:lnTo>
                  <a:lnTo>
                    <a:pt x="358597" y="41402"/>
                  </a:lnTo>
                  <a:lnTo>
                    <a:pt x="367982" y="41402"/>
                  </a:lnTo>
                  <a:lnTo>
                    <a:pt x="368109" y="41262"/>
                  </a:lnTo>
                  <a:lnTo>
                    <a:pt x="368452" y="31026"/>
                  </a:lnTo>
                  <a:lnTo>
                    <a:pt x="368503" y="24422"/>
                  </a:lnTo>
                  <a:close/>
                </a:path>
                <a:path w="417195" h="95250">
                  <a:moveTo>
                    <a:pt x="375043" y="91478"/>
                  </a:moveTo>
                  <a:lnTo>
                    <a:pt x="374992" y="90716"/>
                  </a:lnTo>
                  <a:lnTo>
                    <a:pt x="370306" y="79019"/>
                  </a:lnTo>
                  <a:lnTo>
                    <a:pt x="368668" y="74942"/>
                  </a:lnTo>
                  <a:lnTo>
                    <a:pt x="363258" y="61455"/>
                  </a:lnTo>
                  <a:lnTo>
                    <a:pt x="363258" y="74688"/>
                  </a:lnTo>
                  <a:lnTo>
                    <a:pt x="363156" y="74942"/>
                  </a:lnTo>
                  <a:lnTo>
                    <a:pt x="351002" y="74942"/>
                  </a:lnTo>
                  <a:lnTo>
                    <a:pt x="350939" y="74688"/>
                  </a:lnTo>
                  <a:lnTo>
                    <a:pt x="356933" y="58127"/>
                  </a:lnTo>
                  <a:lnTo>
                    <a:pt x="357022" y="58000"/>
                  </a:lnTo>
                  <a:lnTo>
                    <a:pt x="357314" y="58000"/>
                  </a:lnTo>
                  <a:lnTo>
                    <a:pt x="357416" y="58127"/>
                  </a:lnTo>
                  <a:lnTo>
                    <a:pt x="363258" y="74688"/>
                  </a:lnTo>
                  <a:lnTo>
                    <a:pt x="363258" y="61455"/>
                  </a:lnTo>
                  <a:lnTo>
                    <a:pt x="361924" y="58127"/>
                  </a:lnTo>
                  <a:lnTo>
                    <a:pt x="361873" y="58000"/>
                  </a:lnTo>
                  <a:lnTo>
                    <a:pt x="360006" y="53340"/>
                  </a:lnTo>
                  <a:lnTo>
                    <a:pt x="359867" y="53111"/>
                  </a:lnTo>
                  <a:lnTo>
                    <a:pt x="359638" y="52959"/>
                  </a:lnTo>
                  <a:lnTo>
                    <a:pt x="357124" y="52959"/>
                  </a:lnTo>
                  <a:lnTo>
                    <a:pt x="355447" y="51854"/>
                  </a:lnTo>
                  <a:lnTo>
                    <a:pt x="343801" y="79336"/>
                  </a:lnTo>
                  <a:lnTo>
                    <a:pt x="362267" y="79019"/>
                  </a:lnTo>
                  <a:lnTo>
                    <a:pt x="364934" y="79019"/>
                  </a:lnTo>
                  <a:lnTo>
                    <a:pt x="365163" y="79400"/>
                  </a:lnTo>
                  <a:lnTo>
                    <a:pt x="370217" y="92633"/>
                  </a:lnTo>
                  <a:lnTo>
                    <a:pt x="370319" y="92913"/>
                  </a:lnTo>
                  <a:lnTo>
                    <a:pt x="370497" y="92913"/>
                  </a:lnTo>
                  <a:lnTo>
                    <a:pt x="374243" y="91770"/>
                  </a:lnTo>
                  <a:lnTo>
                    <a:pt x="375043" y="91478"/>
                  </a:lnTo>
                  <a:close/>
                </a:path>
                <a:path w="417195" h="95250">
                  <a:moveTo>
                    <a:pt x="385203" y="12979"/>
                  </a:moveTo>
                  <a:lnTo>
                    <a:pt x="385013" y="12890"/>
                  </a:lnTo>
                  <a:lnTo>
                    <a:pt x="375488" y="12839"/>
                  </a:lnTo>
                  <a:lnTo>
                    <a:pt x="375246" y="41313"/>
                  </a:lnTo>
                  <a:lnTo>
                    <a:pt x="384975" y="41440"/>
                  </a:lnTo>
                  <a:lnTo>
                    <a:pt x="385203" y="12979"/>
                  </a:lnTo>
                  <a:close/>
                </a:path>
                <a:path w="417195" h="95250">
                  <a:moveTo>
                    <a:pt x="385330" y="8115"/>
                  </a:moveTo>
                  <a:lnTo>
                    <a:pt x="385318" y="190"/>
                  </a:lnTo>
                  <a:lnTo>
                    <a:pt x="385127" y="0"/>
                  </a:lnTo>
                  <a:lnTo>
                    <a:pt x="384886" y="0"/>
                  </a:lnTo>
                  <a:lnTo>
                    <a:pt x="375551" y="12"/>
                  </a:lnTo>
                  <a:lnTo>
                    <a:pt x="375361" y="203"/>
                  </a:lnTo>
                  <a:lnTo>
                    <a:pt x="375373" y="8140"/>
                  </a:lnTo>
                  <a:lnTo>
                    <a:pt x="375564" y="8331"/>
                  </a:lnTo>
                  <a:lnTo>
                    <a:pt x="385140" y="8318"/>
                  </a:lnTo>
                  <a:lnTo>
                    <a:pt x="385330" y="8115"/>
                  </a:lnTo>
                  <a:close/>
                </a:path>
                <a:path w="417195" h="95250">
                  <a:moveTo>
                    <a:pt x="416788" y="14566"/>
                  </a:moveTo>
                  <a:lnTo>
                    <a:pt x="416687" y="14262"/>
                  </a:lnTo>
                  <a:lnTo>
                    <a:pt x="416280" y="14058"/>
                  </a:lnTo>
                  <a:lnTo>
                    <a:pt x="406692" y="11823"/>
                  </a:lnTo>
                  <a:lnTo>
                    <a:pt x="398195" y="14160"/>
                  </a:lnTo>
                  <a:lnTo>
                    <a:pt x="392455" y="20535"/>
                  </a:lnTo>
                  <a:lnTo>
                    <a:pt x="391147" y="30454"/>
                  </a:lnTo>
                  <a:lnTo>
                    <a:pt x="394500" y="37960"/>
                  </a:lnTo>
                  <a:lnTo>
                    <a:pt x="401027" y="41694"/>
                  </a:lnTo>
                  <a:lnTo>
                    <a:pt x="408952" y="42138"/>
                  </a:lnTo>
                  <a:lnTo>
                    <a:pt x="416534" y="39763"/>
                  </a:lnTo>
                  <a:lnTo>
                    <a:pt x="416737" y="39662"/>
                  </a:lnTo>
                  <a:lnTo>
                    <a:pt x="416788" y="39497"/>
                  </a:lnTo>
                  <a:lnTo>
                    <a:pt x="413791" y="33261"/>
                  </a:lnTo>
                  <a:lnTo>
                    <a:pt x="413562" y="33159"/>
                  </a:lnTo>
                  <a:lnTo>
                    <a:pt x="411276" y="33921"/>
                  </a:lnTo>
                  <a:lnTo>
                    <a:pt x="409308" y="34772"/>
                  </a:lnTo>
                  <a:lnTo>
                    <a:pt x="407327" y="34556"/>
                  </a:lnTo>
                  <a:lnTo>
                    <a:pt x="401688" y="31064"/>
                  </a:lnTo>
                  <a:lnTo>
                    <a:pt x="401294" y="25006"/>
                  </a:lnTo>
                  <a:lnTo>
                    <a:pt x="405396" y="20269"/>
                  </a:lnTo>
                  <a:lnTo>
                    <a:pt x="413245" y="20751"/>
                  </a:lnTo>
                  <a:lnTo>
                    <a:pt x="413473" y="20853"/>
                  </a:lnTo>
                  <a:lnTo>
                    <a:pt x="413639" y="20789"/>
                  </a:lnTo>
                  <a:lnTo>
                    <a:pt x="416788" y="1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051457" y="616868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162" y="0"/>
                  </a:moveTo>
                  <a:lnTo>
                    <a:pt x="0" y="0"/>
                  </a:lnTo>
                  <a:lnTo>
                    <a:pt x="38" y="29870"/>
                  </a:lnTo>
                  <a:lnTo>
                    <a:pt x="215" y="30035"/>
                  </a:lnTo>
                  <a:lnTo>
                    <a:pt x="29997" y="30035"/>
                  </a:lnTo>
                  <a:lnTo>
                    <a:pt x="30162" y="29870"/>
                  </a:lnTo>
                  <a:lnTo>
                    <a:pt x="30204" y="24333"/>
                  </a:lnTo>
                  <a:lnTo>
                    <a:pt x="12295" y="24333"/>
                  </a:lnTo>
                  <a:lnTo>
                    <a:pt x="12230" y="18046"/>
                  </a:lnTo>
                  <a:lnTo>
                    <a:pt x="12103" y="17868"/>
                  </a:lnTo>
                  <a:lnTo>
                    <a:pt x="5767" y="17868"/>
                  </a:lnTo>
                  <a:lnTo>
                    <a:pt x="5715" y="12268"/>
                  </a:lnTo>
                  <a:lnTo>
                    <a:pt x="12198" y="12268"/>
                  </a:lnTo>
                  <a:lnTo>
                    <a:pt x="12306" y="5867"/>
                  </a:lnTo>
                  <a:lnTo>
                    <a:pt x="12484" y="5689"/>
                  </a:lnTo>
                  <a:lnTo>
                    <a:pt x="30172" y="5689"/>
                  </a:lnTo>
                  <a:lnTo>
                    <a:pt x="30162" y="0"/>
                  </a:lnTo>
                  <a:close/>
                </a:path>
                <a:path w="30479" h="30479">
                  <a:moveTo>
                    <a:pt x="30172" y="5689"/>
                  </a:moveTo>
                  <a:lnTo>
                    <a:pt x="17869" y="5689"/>
                  </a:lnTo>
                  <a:lnTo>
                    <a:pt x="17945" y="5867"/>
                  </a:lnTo>
                  <a:lnTo>
                    <a:pt x="17998" y="12268"/>
                  </a:lnTo>
                  <a:lnTo>
                    <a:pt x="24281" y="12268"/>
                  </a:lnTo>
                  <a:lnTo>
                    <a:pt x="24192" y="17868"/>
                  </a:lnTo>
                  <a:lnTo>
                    <a:pt x="18002" y="17868"/>
                  </a:lnTo>
                  <a:lnTo>
                    <a:pt x="17957" y="24333"/>
                  </a:lnTo>
                  <a:lnTo>
                    <a:pt x="30204" y="24333"/>
                  </a:lnTo>
                  <a:lnTo>
                    <a:pt x="30172" y="5689"/>
                  </a:lnTo>
                  <a:close/>
                </a:path>
              </a:pathLst>
            </a:custGeom>
            <a:solidFill>
              <a:srgbClr val="CA2B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557930" y="6167475"/>
              <a:ext cx="480695" cy="45720"/>
            </a:xfrm>
            <a:custGeom>
              <a:avLst/>
              <a:gdLst/>
              <a:ahLst/>
              <a:cxnLst/>
              <a:rect l="l" t="t" r="r" b="b"/>
              <a:pathLst>
                <a:path w="480695" h="45720">
                  <a:moveTo>
                    <a:pt x="23672" y="13487"/>
                  </a:moveTo>
                  <a:lnTo>
                    <a:pt x="23456" y="11747"/>
                  </a:lnTo>
                  <a:lnTo>
                    <a:pt x="21729" y="6019"/>
                  </a:lnTo>
                  <a:lnTo>
                    <a:pt x="21666" y="5816"/>
                  </a:lnTo>
                  <a:lnTo>
                    <a:pt x="20434" y="1778"/>
                  </a:lnTo>
                  <a:lnTo>
                    <a:pt x="19100" y="1511"/>
                  </a:lnTo>
                  <a:lnTo>
                    <a:pt x="19100" y="13220"/>
                  </a:lnTo>
                  <a:lnTo>
                    <a:pt x="5956" y="13487"/>
                  </a:lnTo>
                  <a:lnTo>
                    <a:pt x="5803" y="13487"/>
                  </a:lnTo>
                  <a:lnTo>
                    <a:pt x="5918" y="11341"/>
                  </a:lnTo>
                  <a:lnTo>
                    <a:pt x="6489" y="9753"/>
                  </a:lnTo>
                  <a:lnTo>
                    <a:pt x="6553" y="9550"/>
                  </a:lnTo>
                  <a:lnTo>
                    <a:pt x="11379" y="5816"/>
                  </a:lnTo>
                  <a:lnTo>
                    <a:pt x="14236" y="5816"/>
                  </a:lnTo>
                  <a:lnTo>
                    <a:pt x="15811" y="6502"/>
                  </a:lnTo>
                  <a:lnTo>
                    <a:pt x="18351" y="9194"/>
                  </a:lnTo>
                  <a:lnTo>
                    <a:pt x="19088" y="11036"/>
                  </a:lnTo>
                  <a:lnTo>
                    <a:pt x="19100" y="13220"/>
                  </a:lnTo>
                  <a:lnTo>
                    <a:pt x="19100" y="1511"/>
                  </a:lnTo>
                  <a:lnTo>
                    <a:pt x="0" y="16840"/>
                  </a:lnTo>
                  <a:lnTo>
                    <a:pt x="622" y="23190"/>
                  </a:lnTo>
                  <a:lnTo>
                    <a:pt x="3733" y="28803"/>
                  </a:lnTo>
                  <a:lnTo>
                    <a:pt x="9029" y="34315"/>
                  </a:lnTo>
                  <a:lnTo>
                    <a:pt x="17856" y="32118"/>
                  </a:lnTo>
                  <a:lnTo>
                    <a:pt x="18935" y="31038"/>
                  </a:lnTo>
                  <a:lnTo>
                    <a:pt x="22860" y="27101"/>
                  </a:lnTo>
                  <a:lnTo>
                    <a:pt x="22872" y="26847"/>
                  </a:lnTo>
                  <a:lnTo>
                    <a:pt x="20929" y="24650"/>
                  </a:lnTo>
                  <a:lnTo>
                    <a:pt x="20688" y="24650"/>
                  </a:lnTo>
                  <a:lnTo>
                    <a:pt x="18415" y="26479"/>
                  </a:lnTo>
                  <a:lnTo>
                    <a:pt x="16929" y="27495"/>
                  </a:lnTo>
                  <a:lnTo>
                    <a:pt x="8178" y="31038"/>
                  </a:lnTo>
                  <a:lnTo>
                    <a:pt x="4330" y="23482"/>
                  </a:lnTo>
                  <a:lnTo>
                    <a:pt x="4991" y="16840"/>
                  </a:lnTo>
                  <a:lnTo>
                    <a:pt x="5118" y="16560"/>
                  </a:lnTo>
                  <a:lnTo>
                    <a:pt x="23152" y="16560"/>
                  </a:lnTo>
                  <a:lnTo>
                    <a:pt x="23393" y="16408"/>
                  </a:lnTo>
                  <a:lnTo>
                    <a:pt x="23558" y="16179"/>
                  </a:lnTo>
                  <a:lnTo>
                    <a:pt x="23672" y="13487"/>
                  </a:lnTo>
                  <a:close/>
                </a:path>
                <a:path w="480695" h="45720">
                  <a:moveTo>
                    <a:pt x="53086" y="3657"/>
                  </a:moveTo>
                  <a:lnTo>
                    <a:pt x="52997" y="3492"/>
                  </a:lnTo>
                  <a:lnTo>
                    <a:pt x="48666" y="2247"/>
                  </a:lnTo>
                  <a:lnTo>
                    <a:pt x="48450" y="2362"/>
                  </a:lnTo>
                  <a:lnTo>
                    <a:pt x="39928" y="25285"/>
                  </a:lnTo>
                  <a:lnTo>
                    <a:pt x="39801" y="25412"/>
                  </a:lnTo>
                  <a:lnTo>
                    <a:pt x="39509" y="25273"/>
                  </a:lnTo>
                  <a:lnTo>
                    <a:pt x="31737" y="2311"/>
                  </a:lnTo>
                  <a:lnTo>
                    <a:pt x="31521" y="2197"/>
                  </a:lnTo>
                  <a:lnTo>
                    <a:pt x="27330" y="3289"/>
                  </a:lnTo>
                  <a:lnTo>
                    <a:pt x="27216" y="3454"/>
                  </a:lnTo>
                  <a:lnTo>
                    <a:pt x="27444" y="4648"/>
                  </a:lnTo>
                  <a:lnTo>
                    <a:pt x="27698" y="5549"/>
                  </a:lnTo>
                  <a:lnTo>
                    <a:pt x="37198" y="31051"/>
                  </a:lnTo>
                  <a:lnTo>
                    <a:pt x="37452" y="31242"/>
                  </a:lnTo>
                  <a:lnTo>
                    <a:pt x="41135" y="31330"/>
                  </a:lnTo>
                  <a:lnTo>
                    <a:pt x="41452" y="31292"/>
                  </a:lnTo>
                  <a:lnTo>
                    <a:pt x="41821" y="30988"/>
                  </a:lnTo>
                  <a:lnTo>
                    <a:pt x="53086" y="3657"/>
                  </a:lnTo>
                  <a:close/>
                </a:path>
                <a:path w="480695" h="45720">
                  <a:moveTo>
                    <a:pt x="79235" y="27127"/>
                  </a:moveTo>
                  <a:lnTo>
                    <a:pt x="79171" y="26530"/>
                  </a:lnTo>
                  <a:lnTo>
                    <a:pt x="77711" y="24815"/>
                  </a:lnTo>
                  <a:lnTo>
                    <a:pt x="76923" y="24815"/>
                  </a:lnTo>
                  <a:lnTo>
                    <a:pt x="75552" y="26009"/>
                  </a:lnTo>
                  <a:lnTo>
                    <a:pt x="74917" y="26530"/>
                  </a:lnTo>
                  <a:lnTo>
                    <a:pt x="73583" y="27444"/>
                  </a:lnTo>
                  <a:lnTo>
                    <a:pt x="64731" y="30873"/>
                  </a:lnTo>
                  <a:lnTo>
                    <a:pt x="65963" y="31800"/>
                  </a:lnTo>
                  <a:lnTo>
                    <a:pt x="71145" y="32639"/>
                  </a:lnTo>
                  <a:lnTo>
                    <a:pt x="75539" y="31115"/>
                  </a:lnTo>
                  <a:lnTo>
                    <a:pt x="79235" y="27127"/>
                  </a:lnTo>
                  <a:close/>
                </a:path>
                <a:path w="480695" h="45720">
                  <a:moveTo>
                    <a:pt x="80492" y="9296"/>
                  </a:moveTo>
                  <a:lnTo>
                    <a:pt x="79082" y="5956"/>
                  </a:lnTo>
                  <a:lnTo>
                    <a:pt x="79019" y="5803"/>
                  </a:lnTo>
                  <a:lnTo>
                    <a:pt x="77749" y="2781"/>
                  </a:lnTo>
                  <a:lnTo>
                    <a:pt x="75425" y="2603"/>
                  </a:lnTo>
                  <a:lnTo>
                    <a:pt x="75425" y="13512"/>
                  </a:lnTo>
                  <a:lnTo>
                    <a:pt x="62293" y="13512"/>
                  </a:lnTo>
                  <a:lnTo>
                    <a:pt x="62242" y="11087"/>
                  </a:lnTo>
                  <a:lnTo>
                    <a:pt x="62839" y="9461"/>
                  </a:lnTo>
                  <a:lnTo>
                    <a:pt x="62903" y="9296"/>
                  </a:lnTo>
                  <a:lnTo>
                    <a:pt x="65252" y="6667"/>
                  </a:lnTo>
                  <a:lnTo>
                    <a:pt x="65125" y="6667"/>
                  </a:lnTo>
                  <a:lnTo>
                    <a:pt x="66992" y="5803"/>
                  </a:lnTo>
                  <a:lnTo>
                    <a:pt x="69888" y="5803"/>
                  </a:lnTo>
                  <a:lnTo>
                    <a:pt x="75425" y="13512"/>
                  </a:lnTo>
                  <a:lnTo>
                    <a:pt x="75425" y="2603"/>
                  </a:lnTo>
                  <a:lnTo>
                    <a:pt x="70231" y="2184"/>
                  </a:lnTo>
                  <a:lnTo>
                    <a:pt x="60693" y="5956"/>
                  </a:lnTo>
                  <a:lnTo>
                    <a:pt x="56591" y="15633"/>
                  </a:lnTo>
                  <a:lnTo>
                    <a:pt x="58229" y="26009"/>
                  </a:lnTo>
                  <a:lnTo>
                    <a:pt x="64731" y="30873"/>
                  </a:lnTo>
                  <a:lnTo>
                    <a:pt x="62890" y="27444"/>
                  </a:lnTo>
                  <a:lnTo>
                    <a:pt x="60909" y="23520"/>
                  </a:lnTo>
                  <a:lnTo>
                    <a:pt x="61429" y="16725"/>
                  </a:lnTo>
                  <a:lnTo>
                    <a:pt x="61607" y="16560"/>
                  </a:lnTo>
                  <a:lnTo>
                    <a:pt x="79844" y="16560"/>
                  </a:lnTo>
                  <a:lnTo>
                    <a:pt x="80010" y="16408"/>
                  </a:lnTo>
                  <a:lnTo>
                    <a:pt x="80238" y="13512"/>
                  </a:lnTo>
                  <a:lnTo>
                    <a:pt x="80365" y="11963"/>
                  </a:lnTo>
                  <a:lnTo>
                    <a:pt x="80492" y="9296"/>
                  </a:lnTo>
                  <a:close/>
                </a:path>
                <a:path w="480695" h="45720">
                  <a:moveTo>
                    <a:pt x="124383" y="15100"/>
                  </a:moveTo>
                  <a:lnTo>
                    <a:pt x="120103" y="5689"/>
                  </a:lnTo>
                  <a:lnTo>
                    <a:pt x="119392" y="4978"/>
                  </a:lnTo>
                  <a:lnTo>
                    <a:pt x="119164" y="4838"/>
                  </a:lnTo>
                  <a:lnTo>
                    <a:pt x="119164" y="14452"/>
                  </a:lnTo>
                  <a:lnTo>
                    <a:pt x="119049" y="19786"/>
                  </a:lnTo>
                  <a:lnTo>
                    <a:pt x="111379" y="28638"/>
                  </a:lnTo>
                  <a:lnTo>
                    <a:pt x="109435" y="28638"/>
                  </a:lnTo>
                  <a:lnTo>
                    <a:pt x="102285" y="19786"/>
                  </a:lnTo>
                  <a:lnTo>
                    <a:pt x="102400" y="14452"/>
                  </a:lnTo>
                  <a:lnTo>
                    <a:pt x="102527" y="13779"/>
                  </a:lnTo>
                  <a:lnTo>
                    <a:pt x="103289" y="11633"/>
                  </a:lnTo>
                  <a:lnTo>
                    <a:pt x="103416" y="11277"/>
                  </a:lnTo>
                  <a:lnTo>
                    <a:pt x="103492" y="11036"/>
                  </a:lnTo>
                  <a:lnTo>
                    <a:pt x="109613" y="5689"/>
                  </a:lnTo>
                  <a:lnTo>
                    <a:pt x="112306" y="5689"/>
                  </a:lnTo>
                  <a:lnTo>
                    <a:pt x="119164" y="14452"/>
                  </a:lnTo>
                  <a:lnTo>
                    <a:pt x="119164" y="4838"/>
                  </a:lnTo>
                  <a:lnTo>
                    <a:pt x="116357" y="2997"/>
                  </a:lnTo>
                  <a:lnTo>
                    <a:pt x="114655" y="2349"/>
                  </a:lnTo>
                  <a:lnTo>
                    <a:pt x="111125" y="1828"/>
                  </a:lnTo>
                  <a:lnTo>
                    <a:pt x="109321" y="1968"/>
                  </a:lnTo>
                  <a:lnTo>
                    <a:pt x="97358" y="14452"/>
                  </a:lnTo>
                  <a:lnTo>
                    <a:pt x="97256" y="15100"/>
                  </a:lnTo>
                  <a:lnTo>
                    <a:pt x="97129" y="15951"/>
                  </a:lnTo>
                  <a:lnTo>
                    <a:pt x="97015" y="19138"/>
                  </a:lnTo>
                  <a:lnTo>
                    <a:pt x="97764" y="22606"/>
                  </a:lnTo>
                  <a:lnTo>
                    <a:pt x="97840" y="22974"/>
                  </a:lnTo>
                  <a:lnTo>
                    <a:pt x="110274" y="32397"/>
                  </a:lnTo>
                  <a:lnTo>
                    <a:pt x="111658" y="32397"/>
                  </a:lnTo>
                  <a:lnTo>
                    <a:pt x="123113" y="23202"/>
                  </a:lnTo>
                  <a:lnTo>
                    <a:pt x="123240" y="22974"/>
                  </a:lnTo>
                  <a:lnTo>
                    <a:pt x="123863" y="21056"/>
                  </a:lnTo>
                  <a:lnTo>
                    <a:pt x="123952" y="20447"/>
                  </a:lnTo>
                  <a:lnTo>
                    <a:pt x="124053" y="19786"/>
                  </a:lnTo>
                  <a:lnTo>
                    <a:pt x="124180" y="18973"/>
                  </a:lnTo>
                  <a:lnTo>
                    <a:pt x="124282" y="18288"/>
                  </a:lnTo>
                  <a:lnTo>
                    <a:pt x="124383" y="15100"/>
                  </a:lnTo>
                  <a:close/>
                </a:path>
                <a:path w="480695" h="45720">
                  <a:moveTo>
                    <a:pt x="155346" y="12547"/>
                  </a:moveTo>
                  <a:lnTo>
                    <a:pt x="151282" y="6375"/>
                  </a:lnTo>
                  <a:lnTo>
                    <a:pt x="151282" y="14909"/>
                  </a:lnTo>
                  <a:lnTo>
                    <a:pt x="151079" y="19392"/>
                  </a:lnTo>
                  <a:lnTo>
                    <a:pt x="146913" y="27813"/>
                  </a:lnTo>
                  <a:lnTo>
                    <a:pt x="141986" y="29552"/>
                  </a:lnTo>
                  <a:lnTo>
                    <a:pt x="141376" y="29095"/>
                  </a:lnTo>
                  <a:lnTo>
                    <a:pt x="136448" y="25400"/>
                  </a:lnTo>
                  <a:lnTo>
                    <a:pt x="135496" y="24587"/>
                  </a:lnTo>
                  <a:lnTo>
                    <a:pt x="135458" y="19392"/>
                  </a:lnTo>
                  <a:lnTo>
                    <a:pt x="134734" y="12547"/>
                  </a:lnTo>
                  <a:lnTo>
                    <a:pt x="134721" y="12407"/>
                  </a:lnTo>
                  <a:lnTo>
                    <a:pt x="138722" y="6540"/>
                  </a:lnTo>
                  <a:lnTo>
                    <a:pt x="139839" y="4889"/>
                  </a:lnTo>
                  <a:lnTo>
                    <a:pt x="146646" y="4546"/>
                  </a:lnTo>
                  <a:lnTo>
                    <a:pt x="151282" y="14909"/>
                  </a:lnTo>
                  <a:lnTo>
                    <a:pt x="151282" y="6375"/>
                  </a:lnTo>
                  <a:lnTo>
                    <a:pt x="150088" y="4546"/>
                  </a:lnTo>
                  <a:lnTo>
                    <a:pt x="149415" y="3530"/>
                  </a:lnTo>
                  <a:lnTo>
                    <a:pt x="144475" y="711"/>
                  </a:lnTo>
                  <a:lnTo>
                    <a:pt x="139509" y="2438"/>
                  </a:lnTo>
                  <a:lnTo>
                    <a:pt x="135331" y="6540"/>
                  </a:lnTo>
                  <a:lnTo>
                    <a:pt x="135178" y="6540"/>
                  </a:lnTo>
                  <a:lnTo>
                    <a:pt x="135229" y="5956"/>
                  </a:lnTo>
                  <a:lnTo>
                    <a:pt x="135331" y="4889"/>
                  </a:lnTo>
                  <a:lnTo>
                    <a:pt x="135394" y="3073"/>
                  </a:lnTo>
                  <a:lnTo>
                    <a:pt x="130949" y="3073"/>
                  </a:lnTo>
                  <a:lnTo>
                    <a:pt x="130517" y="45135"/>
                  </a:lnTo>
                  <a:lnTo>
                    <a:pt x="130670" y="45605"/>
                  </a:lnTo>
                  <a:lnTo>
                    <a:pt x="134962" y="45605"/>
                  </a:lnTo>
                  <a:lnTo>
                    <a:pt x="135064" y="45135"/>
                  </a:lnTo>
                  <a:lnTo>
                    <a:pt x="135255" y="31521"/>
                  </a:lnTo>
                  <a:lnTo>
                    <a:pt x="135280" y="29095"/>
                  </a:lnTo>
                  <a:lnTo>
                    <a:pt x="135483" y="29095"/>
                  </a:lnTo>
                  <a:lnTo>
                    <a:pt x="146888" y="31521"/>
                  </a:lnTo>
                  <a:lnTo>
                    <a:pt x="148729" y="29552"/>
                  </a:lnTo>
                  <a:lnTo>
                    <a:pt x="154012" y="23939"/>
                  </a:lnTo>
                  <a:lnTo>
                    <a:pt x="155346" y="12547"/>
                  </a:lnTo>
                  <a:close/>
                </a:path>
                <a:path w="480695" h="45720">
                  <a:moveTo>
                    <a:pt x="167513" y="6604"/>
                  </a:moveTo>
                  <a:lnTo>
                    <a:pt x="166928" y="6604"/>
                  </a:lnTo>
                  <a:lnTo>
                    <a:pt x="166839" y="3314"/>
                  </a:lnTo>
                  <a:lnTo>
                    <a:pt x="166738" y="3149"/>
                  </a:lnTo>
                  <a:lnTo>
                    <a:pt x="166484" y="2959"/>
                  </a:lnTo>
                  <a:lnTo>
                    <a:pt x="162471" y="2959"/>
                  </a:lnTo>
                  <a:lnTo>
                    <a:pt x="162280" y="3149"/>
                  </a:lnTo>
                  <a:lnTo>
                    <a:pt x="162179" y="11023"/>
                  </a:lnTo>
                  <a:lnTo>
                    <a:pt x="162064" y="19050"/>
                  </a:lnTo>
                  <a:lnTo>
                    <a:pt x="161975" y="24968"/>
                  </a:lnTo>
                  <a:lnTo>
                    <a:pt x="161886" y="31305"/>
                  </a:lnTo>
                  <a:lnTo>
                    <a:pt x="166433" y="31305"/>
                  </a:lnTo>
                  <a:lnTo>
                    <a:pt x="166547" y="24968"/>
                  </a:lnTo>
                  <a:lnTo>
                    <a:pt x="166662" y="19050"/>
                  </a:lnTo>
                  <a:lnTo>
                    <a:pt x="166776" y="13131"/>
                  </a:lnTo>
                  <a:lnTo>
                    <a:pt x="166903" y="6896"/>
                  </a:lnTo>
                  <a:lnTo>
                    <a:pt x="166585" y="6896"/>
                  </a:lnTo>
                  <a:lnTo>
                    <a:pt x="167513" y="6604"/>
                  </a:lnTo>
                  <a:close/>
                </a:path>
                <a:path w="480695" h="45720">
                  <a:moveTo>
                    <a:pt x="201091" y="21399"/>
                  </a:moveTo>
                  <a:lnTo>
                    <a:pt x="200964" y="9804"/>
                  </a:lnTo>
                  <a:lnTo>
                    <a:pt x="199948" y="7099"/>
                  </a:lnTo>
                  <a:lnTo>
                    <a:pt x="199872" y="6896"/>
                  </a:lnTo>
                  <a:lnTo>
                    <a:pt x="199758" y="6604"/>
                  </a:lnTo>
                  <a:lnTo>
                    <a:pt x="199644" y="6286"/>
                  </a:lnTo>
                  <a:lnTo>
                    <a:pt x="199529" y="5981"/>
                  </a:lnTo>
                  <a:lnTo>
                    <a:pt x="199402" y="5651"/>
                  </a:lnTo>
                  <a:lnTo>
                    <a:pt x="198793" y="4025"/>
                  </a:lnTo>
                  <a:lnTo>
                    <a:pt x="194094" y="2247"/>
                  </a:lnTo>
                  <a:lnTo>
                    <a:pt x="188531" y="3530"/>
                  </a:lnTo>
                  <a:lnTo>
                    <a:pt x="183769" y="6896"/>
                  </a:lnTo>
                  <a:lnTo>
                    <a:pt x="183578" y="7099"/>
                  </a:lnTo>
                  <a:lnTo>
                    <a:pt x="183426" y="7099"/>
                  </a:lnTo>
                  <a:lnTo>
                    <a:pt x="181698" y="3530"/>
                  </a:lnTo>
                  <a:lnTo>
                    <a:pt x="181597" y="3314"/>
                  </a:lnTo>
                  <a:lnTo>
                    <a:pt x="181521" y="3149"/>
                  </a:lnTo>
                  <a:lnTo>
                    <a:pt x="181419" y="2959"/>
                  </a:lnTo>
                  <a:lnTo>
                    <a:pt x="179984" y="0"/>
                  </a:lnTo>
                  <a:lnTo>
                    <a:pt x="171615" y="1371"/>
                  </a:lnTo>
                  <a:lnTo>
                    <a:pt x="167513" y="6604"/>
                  </a:lnTo>
                  <a:lnTo>
                    <a:pt x="179044" y="2959"/>
                  </a:lnTo>
                  <a:lnTo>
                    <a:pt x="179247" y="2959"/>
                  </a:lnTo>
                  <a:lnTo>
                    <a:pt x="179133" y="24968"/>
                  </a:lnTo>
                  <a:lnTo>
                    <a:pt x="179031" y="31305"/>
                  </a:lnTo>
                  <a:lnTo>
                    <a:pt x="183565" y="31305"/>
                  </a:lnTo>
                  <a:lnTo>
                    <a:pt x="183692" y="24968"/>
                  </a:lnTo>
                  <a:lnTo>
                    <a:pt x="183807" y="19050"/>
                  </a:lnTo>
                  <a:lnTo>
                    <a:pt x="183921" y="13131"/>
                  </a:lnTo>
                  <a:lnTo>
                    <a:pt x="184035" y="11023"/>
                  </a:lnTo>
                  <a:lnTo>
                    <a:pt x="185318" y="9423"/>
                  </a:lnTo>
                  <a:lnTo>
                    <a:pt x="186664" y="8255"/>
                  </a:lnTo>
                  <a:lnTo>
                    <a:pt x="188607" y="7099"/>
                  </a:lnTo>
                  <a:lnTo>
                    <a:pt x="191033" y="5651"/>
                  </a:lnTo>
                  <a:lnTo>
                    <a:pt x="196291" y="5981"/>
                  </a:lnTo>
                  <a:lnTo>
                    <a:pt x="196291" y="31305"/>
                  </a:lnTo>
                  <a:lnTo>
                    <a:pt x="200698" y="31305"/>
                  </a:lnTo>
                  <a:lnTo>
                    <a:pt x="200698" y="30962"/>
                  </a:lnTo>
                  <a:lnTo>
                    <a:pt x="201091" y="21399"/>
                  </a:lnTo>
                  <a:close/>
                </a:path>
                <a:path w="480695" h="45720">
                  <a:moveTo>
                    <a:pt x="231394" y="9525"/>
                  </a:moveTo>
                  <a:lnTo>
                    <a:pt x="229895" y="6019"/>
                  </a:lnTo>
                  <a:lnTo>
                    <a:pt x="229806" y="5816"/>
                  </a:lnTo>
                  <a:lnTo>
                    <a:pt x="228498" y="2730"/>
                  </a:lnTo>
                  <a:lnTo>
                    <a:pt x="226479" y="2590"/>
                  </a:lnTo>
                  <a:lnTo>
                    <a:pt x="226479" y="13195"/>
                  </a:lnTo>
                  <a:lnTo>
                    <a:pt x="213296" y="13525"/>
                  </a:lnTo>
                  <a:lnTo>
                    <a:pt x="213360" y="11201"/>
                  </a:lnTo>
                  <a:lnTo>
                    <a:pt x="213893" y="9715"/>
                  </a:lnTo>
                  <a:lnTo>
                    <a:pt x="213956" y="9525"/>
                  </a:lnTo>
                  <a:lnTo>
                    <a:pt x="218808" y="5816"/>
                  </a:lnTo>
                  <a:lnTo>
                    <a:pt x="221627" y="5816"/>
                  </a:lnTo>
                  <a:lnTo>
                    <a:pt x="223177" y="6464"/>
                  </a:lnTo>
                  <a:lnTo>
                    <a:pt x="225717" y="9067"/>
                  </a:lnTo>
                  <a:lnTo>
                    <a:pt x="226466" y="10858"/>
                  </a:lnTo>
                  <a:lnTo>
                    <a:pt x="226479" y="13195"/>
                  </a:lnTo>
                  <a:lnTo>
                    <a:pt x="226479" y="2590"/>
                  </a:lnTo>
                  <a:lnTo>
                    <a:pt x="207505" y="16548"/>
                  </a:lnTo>
                  <a:lnTo>
                    <a:pt x="207416" y="16941"/>
                  </a:lnTo>
                  <a:lnTo>
                    <a:pt x="207327" y="17297"/>
                  </a:lnTo>
                  <a:lnTo>
                    <a:pt x="208584" y="24688"/>
                  </a:lnTo>
                  <a:lnTo>
                    <a:pt x="208622" y="24917"/>
                  </a:lnTo>
                  <a:lnTo>
                    <a:pt x="212686" y="30124"/>
                  </a:lnTo>
                  <a:lnTo>
                    <a:pt x="218490" y="31978"/>
                  </a:lnTo>
                  <a:lnTo>
                    <a:pt x="224713" y="30899"/>
                  </a:lnTo>
                  <a:lnTo>
                    <a:pt x="228777" y="28130"/>
                  </a:lnTo>
                  <a:lnTo>
                    <a:pt x="230060" y="27254"/>
                  </a:lnTo>
                  <a:lnTo>
                    <a:pt x="230263" y="27038"/>
                  </a:lnTo>
                  <a:lnTo>
                    <a:pt x="230276" y="26809"/>
                  </a:lnTo>
                  <a:lnTo>
                    <a:pt x="228536" y="24688"/>
                  </a:lnTo>
                  <a:lnTo>
                    <a:pt x="227939" y="24688"/>
                  </a:lnTo>
                  <a:lnTo>
                    <a:pt x="221856" y="28130"/>
                  </a:lnTo>
                  <a:lnTo>
                    <a:pt x="216649" y="27635"/>
                  </a:lnTo>
                  <a:lnTo>
                    <a:pt x="213207" y="23749"/>
                  </a:lnTo>
                  <a:lnTo>
                    <a:pt x="212471" y="17297"/>
                  </a:lnTo>
                  <a:lnTo>
                    <a:pt x="212458" y="16675"/>
                  </a:lnTo>
                  <a:lnTo>
                    <a:pt x="212598" y="16548"/>
                  </a:lnTo>
                  <a:lnTo>
                    <a:pt x="230695" y="16548"/>
                  </a:lnTo>
                  <a:lnTo>
                    <a:pt x="230873" y="16370"/>
                  </a:lnTo>
                  <a:lnTo>
                    <a:pt x="231089" y="13525"/>
                  </a:lnTo>
                  <a:lnTo>
                    <a:pt x="231267" y="11201"/>
                  </a:lnTo>
                  <a:lnTo>
                    <a:pt x="231394" y="9525"/>
                  </a:lnTo>
                  <a:close/>
                </a:path>
                <a:path w="480695" h="45720">
                  <a:moveTo>
                    <a:pt x="242404" y="6477"/>
                  </a:moveTo>
                  <a:lnTo>
                    <a:pt x="242176" y="3441"/>
                  </a:lnTo>
                  <a:lnTo>
                    <a:pt x="242074" y="3098"/>
                  </a:lnTo>
                  <a:lnTo>
                    <a:pt x="237807" y="3098"/>
                  </a:lnTo>
                  <a:lnTo>
                    <a:pt x="237769" y="7175"/>
                  </a:lnTo>
                  <a:lnTo>
                    <a:pt x="237642" y="23418"/>
                  </a:lnTo>
                  <a:lnTo>
                    <a:pt x="237578" y="31305"/>
                  </a:lnTo>
                  <a:lnTo>
                    <a:pt x="241998" y="31305"/>
                  </a:lnTo>
                  <a:lnTo>
                    <a:pt x="242392" y="13512"/>
                  </a:lnTo>
                  <a:lnTo>
                    <a:pt x="242404" y="6477"/>
                  </a:lnTo>
                  <a:close/>
                </a:path>
                <a:path w="480695" h="45720">
                  <a:moveTo>
                    <a:pt x="243205" y="6477"/>
                  </a:moveTo>
                  <a:lnTo>
                    <a:pt x="242404" y="6477"/>
                  </a:lnTo>
                  <a:lnTo>
                    <a:pt x="242493" y="7378"/>
                  </a:lnTo>
                  <a:lnTo>
                    <a:pt x="243205" y="6477"/>
                  </a:lnTo>
                  <a:close/>
                </a:path>
                <a:path w="480695" h="45720">
                  <a:moveTo>
                    <a:pt x="260337" y="31305"/>
                  </a:moveTo>
                  <a:lnTo>
                    <a:pt x="260210" y="6477"/>
                  </a:lnTo>
                  <a:lnTo>
                    <a:pt x="259372" y="3441"/>
                  </a:lnTo>
                  <a:lnTo>
                    <a:pt x="260159" y="3441"/>
                  </a:lnTo>
                  <a:lnTo>
                    <a:pt x="249885" y="1536"/>
                  </a:lnTo>
                  <a:lnTo>
                    <a:pt x="245757" y="3098"/>
                  </a:lnTo>
                  <a:lnTo>
                    <a:pt x="245897" y="3098"/>
                  </a:lnTo>
                  <a:lnTo>
                    <a:pt x="243205" y="6477"/>
                  </a:lnTo>
                  <a:lnTo>
                    <a:pt x="255676" y="3441"/>
                  </a:lnTo>
                  <a:lnTo>
                    <a:pt x="255727" y="6477"/>
                  </a:lnTo>
                  <a:lnTo>
                    <a:pt x="255828" y="23418"/>
                  </a:lnTo>
                  <a:lnTo>
                    <a:pt x="255562" y="30924"/>
                  </a:lnTo>
                  <a:lnTo>
                    <a:pt x="255409" y="30924"/>
                  </a:lnTo>
                  <a:lnTo>
                    <a:pt x="255765" y="31305"/>
                  </a:lnTo>
                  <a:lnTo>
                    <a:pt x="260337" y="31305"/>
                  </a:lnTo>
                  <a:close/>
                </a:path>
                <a:path w="480695" h="45720">
                  <a:moveTo>
                    <a:pt x="367817" y="6464"/>
                  </a:moveTo>
                  <a:lnTo>
                    <a:pt x="367792" y="5384"/>
                  </a:lnTo>
                  <a:lnTo>
                    <a:pt x="367728" y="3467"/>
                  </a:lnTo>
                  <a:lnTo>
                    <a:pt x="367728" y="3289"/>
                  </a:lnTo>
                  <a:lnTo>
                    <a:pt x="358940" y="3467"/>
                  </a:lnTo>
                  <a:lnTo>
                    <a:pt x="358495" y="3416"/>
                  </a:lnTo>
                  <a:lnTo>
                    <a:pt x="358495" y="13804"/>
                  </a:lnTo>
                  <a:lnTo>
                    <a:pt x="357822" y="15392"/>
                  </a:lnTo>
                  <a:lnTo>
                    <a:pt x="355612" y="17665"/>
                  </a:lnTo>
                  <a:lnTo>
                    <a:pt x="354177" y="18249"/>
                  </a:lnTo>
                  <a:lnTo>
                    <a:pt x="352450" y="18249"/>
                  </a:lnTo>
                  <a:lnTo>
                    <a:pt x="347802" y="9677"/>
                  </a:lnTo>
                  <a:lnTo>
                    <a:pt x="348488" y="8089"/>
                  </a:lnTo>
                  <a:lnTo>
                    <a:pt x="350697" y="5816"/>
                  </a:lnTo>
                  <a:lnTo>
                    <a:pt x="351751" y="5384"/>
                  </a:lnTo>
                  <a:lnTo>
                    <a:pt x="354291" y="5384"/>
                  </a:lnTo>
                  <a:lnTo>
                    <a:pt x="358495" y="13804"/>
                  </a:lnTo>
                  <a:lnTo>
                    <a:pt x="358495" y="3416"/>
                  </a:lnTo>
                  <a:lnTo>
                    <a:pt x="350977" y="2400"/>
                  </a:lnTo>
                  <a:lnTo>
                    <a:pt x="345249" y="5651"/>
                  </a:lnTo>
                  <a:lnTo>
                    <a:pt x="343103" y="11722"/>
                  </a:lnTo>
                  <a:lnTo>
                    <a:pt x="346113" y="19100"/>
                  </a:lnTo>
                  <a:lnTo>
                    <a:pt x="346227" y="19608"/>
                  </a:lnTo>
                  <a:lnTo>
                    <a:pt x="345986" y="19608"/>
                  </a:lnTo>
                  <a:lnTo>
                    <a:pt x="343750" y="20612"/>
                  </a:lnTo>
                  <a:lnTo>
                    <a:pt x="341858" y="22072"/>
                  </a:lnTo>
                  <a:lnTo>
                    <a:pt x="340144" y="24193"/>
                  </a:lnTo>
                  <a:lnTo>
                    <a:pt x="340194" y="27952"/>
                  </a:lnTo>
                  <a:lnTo>
                    <a:pt x="343750" y="28194"/>
                  </a:lnTo>
                  <a:lnTo>
                    <a:pt x="346481" y="29108"/>
                  </a:lnTo>
                  <a:lnTo>
                    <a:pt x="346481" y="29248"/>
                  </a:lnTo>
                  <a:lnTo>
                    <a:pt x="343141" y="30835"/>
                  </a:lnTo>
                  <a:lnTo>
                    <a:pt x="339813" y="32766"/>
                  </a:lnTo>
                  <a:lnTo>
                    <a:pt x="339407" y="35521"/>
                  </a:lnTo>
                  <a:lnTo>
                    <a:pt x="339369" y="35839"/>
                  </a:lnTo>
                  <a:lnTo>
                    <a:pt x="342480" y="42367"/>
                  </a:lnTo>
                  <a:lnTo>
                    <a:pt x="351155" y="44653"/>
                  </a:lnTo>
                  <a:lnTo>
                    <a:pt x="359359" y="42875"/>
                  </a:lnTo>
                  <a:lnTo>
                    <a:pt x="360603" y="42608"/>
                  </a:lnTo>
                  <a:lnTo>
                    <a:pt x="366077" y="36195"/>
                  </a:lnTo>
                  <a:lnTo>
                    <a:pt x="364591" y="30060"/>
                  </a:lnTo>
                  <a:lnTo>
                    <a:pt x="362800" y="29273"/>
                  </a:lnTo>
                  <a:lnTo>
                    <a:pt x="362800" y="34188"/>
                  </a:lnTo>
                  <a:lnTo>
                    <a:pt x="361276" y="38404"/>
                  </a:lnTo>
                  <a:lnTo>
                    <a:pt x="354190" y="42367"/>
                  </a:lnTo>
                  <a:lnTo>
                    <a:pt x="353161" y="42367"/>
                  </a:lnTo>
                  <a:lnTo>
                    <a:pt x="347345" y="42875"/>
                  </a:lnTo>
                  <a:lnTo>
                    <a:pt x="342493" y="35521"/>
                  </a:lnTo>
                  <a:lnTo>
                    <a:pt x="345744" y="31927"/>
                  </a:lnTo>
                  <a:lnTo>
                    <a:pt x="351193" y="29108"/>
                  </a:lnTo>
                  <a:lnTo>
                    <a:pt x="357555" y="31026"/>
                  </a:lnTo>
                  <a:lnTo>
                    <a:pt x="362800" y="34188"/>
                  </a:lnTo>
                  <a:lnTo>
                    <a:pt x="362800" y="29273"/>
                  </a:lnTo>
                  <a:lnTo>
                    <a:pt x="362458" y="29108"/>
                  </a:lnTo>
                  <a:lnTo>
                    <a:pt x="358495" y="27330"/>
                  </a:lnTo>
                  <a:lnTo>
                    <a:pt x="350989" y="25958"/>
                  </a:lnTo>
                  <a:lnTo>
                    <a:pt x="345249" y="23914"/>
                  </a:lnTo>
                  <a:lnTo>
                    <a:pt x="345211" y="23202"/>
                  </a:lnTo>
                  <a:lnTo>
                    <a:pt x="348068" y="20294"/>
                  </a:lnTo>
                  <a:lnTo>
                    <a:pt x="348615" y="20294"/>
                  </a:lnTo>
                  <a:lnTo>
                    <a:pt x="355219" y="21082"/>
                  </a:lnTo>
                  <a:lnTo>
                    <a:pt x="356768" y="20294"/>
                  </a:lnTo>
                  <a:lnTo>
                    <a:pt x="360413" y="18465"/>
                  </a:lnTo>
                  <a:lnTo>
                    <a:pt x="360514" y="18249"/>
                  </a:lnTo>
                  <a:lnTo>
                    <a:pt x="362966" y="13373"/>
                  </a:lnTo>
                  <a:lnTo>
                    <a:pt x="361645" y="6832"/>
                  </a:lnTo>
                  <a:lnTo>
                    <a:pt x="361594" y="6464"/>
                  </a:lnTo>
                  <a:lnTo>
                    <a:pt x="367817" y="6464"/>
                  </a:lnTo>
                  <a:close/>
                </a:path>
                <a:path w="480695" h="45720">
                  <a:moveTo>
                    <a:pt x="394804" y="9652"/>
                  </a:moveTo>
                  <a:lnTo>
                    <a:pt x="394538" y="8877"/>
                  </a:lnTo>
                  <a:lnTo>
                    <a:pt x="393395" y="6070"/>
                  </a:lnTo>
                  <a:lnTo>
                    <a:pt x="393306" y="5854"/>
                  </a:lnTo>
                  <a:lnTo>
                    <a:pt x="392150" y="2984"/>
                  </a:lnTo>
                  <a:lnTo>
                    <a:pt x="389788" y="2743"/>
                  </a:lnTo>
                  <a:lnTo>
                    <a:pt x="389788" y="10604"/>
                  </a:lnTo>
                  <a:lnTo>
                    <a:pt x="389674" y="13195"/>
                  </a:lnTo>
                  <a:lnTo>
                    <a:pt x="389229" y="13195"/>
                  </a:lnTo>
                  <a:lnTo>
                    <a:pt x="376897" y="13716"/>
                  </a:lnTo>
                  <a:lnTo>
                    <a:pt x="376656" y="13716"/>
                  </a:lnTo>
                  <a:lnTo>
                    <a:pt x="381965" y="5854"/>
                  </a:lnTo>
                  <a:lnTo>
                    <a:pt x="385025" y="5854"/>
                  </a:lnTo>
                  <a:lnTo>
                    <a:pt x="386422" y="6388"/>
                  </a:lnTo>
                  <a:lnTo>
                    <a:pt x="389013" y="8877"/>
                  </a:lnTo>
                  <a:lnTo>
                    <a:pt x="389788" y="10604"/>
                  </a:lnTo>
                  <a:lnTo>
                    <a:pt x="389788" y="2743"/>
                  </a:lnTo>
                  <a:lnTo>
                    <a:pt x="370903" y="17360"/>
                  </a:lnTo>
                  <a:lnTo>
                    <a:pt x="372173" y="24942"/>
                  </a:lnTo>
                  <a:lnTo>
                    <a:pt x="376135" y="30124"/>
                  </a:lnTo>
                  <a:lnTo>
                    <a:pt x="381774" y="32004"/>
                  </a:lnTo>
                  <a:lnTo>
                    <a:pt x="387870" y="30962"/>
                  </a:lnTo>
                  <a:lnTo>
                    <a:pt x="391731" y="28384"/>
                  </a:lnTo>
                  <a:lnTo>
                    <a:pt x="393255" y="27368"/>
                  </a:lnTo>
                  <a:lnTo>
                    <a:pt x="393420" y="27203"/>
                  </a:lnTo>
                  <a:lnTo>
                    <a:pt x="393407" y="26758"/>
                  </a:lnTo>
                  <a:lnTo>
                    <a:pt x="393115" y="25768"/>
                  </a:lnTo>
                  <a:lnTo>
                    <a:pt x="392442" y="25146"/>
                  </a:lnTo>
                  <a:lnTo>
                    <a:pt x="391604" y="24942"/>
                  </a:lnTo>
                  <a:lnTo>
                    <a:pt x="390880" y="24942"/>
                  </a:lnTo>
                  <a:lnTo>
                    <a:pt x="390601" y="25146"/>
                  </a:lnTo>
                  <a:lnTo>
                    <a:pt x="384822" y="28384"/>
                  </a:lnTo>
                  <a:lnTo>
                    <a:pt x="379857" y="27520"/>
                  </a:lnTo>
                  <a:lnTo>
                    <a:pt x="376580" y="23393"/>
                  </a:lnTo>
                  <a:lnTo>
                    <a:pt x="375780" y="17360"/>
                  </a:lnTo>
                  <a:lnTo>
                    <a:pt x="375742" y="16649"/>
                  </a:lnTo>
                  <a:lnTo>
                    <a:pt x="394246" y="16649"/>
                  </a:lnTo>
                  <a:lnTo>
                    <a:pt x="394487" y="13716"/>
                  </a:lnTo>
                  <a:lnTo>
                    <a:pt x="394690" y="11176"/>
                  </a:lnTo>
                  <a:lnTo>
                    <a:pt x="394804" y="9652"/>
                  </a:lnTo>
                  <a:close/>
                </a:path>
                <a:path w="480695" h="45720">
                  <a:moveTo>
                    <a:pt x="424040" y="12433"/>
                  </a:moveTo>
                  <a:lnTo>
                    <a:pt x="423113" y="2095"/>
                  </a:lnTo>
                  <a:lnTo>
                    <a:pt x="415658" y="863"/>
                  </a:lnTo>
                  <a:lnTo>
                    <a:pt x="408940" y="4089"/>
                  </a:lnTo>
                  <a:lnTo>
                    <a:pt x="406095" y="6680"/>
                  </a:lnTo>
                  <a:lnTo>
                    <a:pt x="405625" y="6705"/>
                  </a:lnTo>
                  <a:lnTo>
                    <a:pt x="405498" y="6515"/>
                  </a:lnTo>
                  <a:lnTo>
                    <a:pt x="405853" y="3403"/>
                  </a:lnTo>
                  <a:lnTo>
                    <a:pt x="405612" y="3035"/>
                  </a:lnTo>
                  <a:lnTo>
                    <a:pt x="401396" y="2959"/>
                  </a:lnTo>
                  <a:lnTo>
                    <a:pt x="401256" y="3098"/>
                  </a:lnTo>
                  <a:lnTo>
                    <a:pt x="400900" y="31165"/>
                  </a:lnTo>
                  <a:lnTo>
                    <a:pt x="401040" y="31305"/>
                  </a:lnTo>
                  <a:lnTo>
                    <a:pt x="404977" y="31305"/>
                  </a:lnTo>
                  <a:lnTo>
                    <a:pt x="405218" y="31203"/>
                  </a:lnTo>
                  <a:lnTo>
                    <a:pt x="405574" y="30848"/>
                  </a:lnTo>
                  <a:lnTo>
                    <a:pt x="405676" y="30607"/>
                  </a:lnTo>
                  <a:lnTo>
                    <a:pt x="405688" y="13601"/>
                  </a:lnTo>
                  <a:lnTo>
                    <a:pt x="407822" y="9296"/>
                  </a:lnTo>
                  <a:lnTo>
                    <a:pt x="412483" y="6591"/>
                  </a:lnTo>
                  <a:lnTo>
                    <a:pt x="417131" y="7010"/>
                  </a:lnTo>
                  <a:lnTo>
                    <a:pt x="419265" y="12039"/>
                  </a:lnTo>
                  <a:lnTo>
                    <a:pt x="419277" y="30759"/>
                  </a:lnTo>
                  <a:lnTo>
                    <a:pt x="419328" y="31038"/>
                  </a:lnTo>
                  <a:lnTo>
                    <a:pt x="419671" y="31305"/>
                  </a:lnTo>
                  <a:lnTo>
                    <a:pt x="423392" y="31305"/>
                  </a:lnTo>
                  <a:lnTo>
                    <a:pt x="423570" y="31140"/>
                  </a:lnTo>
                  <a:lnTo>
                    <a:pt x="423989" y="19723"/>
                  </a:lnTo>
                  <a:lnTo>
                    <a:pt x="424040" y="12433"/>
                  </a:lnTo>
                  <a:close/>
                </a:path>
                <a:path w="480695" h="45720">
                  <a:moveTo>
                    <a:pt x="452513" y="6591"/>
                  </a:moveTo>
                  <a:lnTo>
                    <a:pt x="452475" y="6388"/>
                  </a:lnTo>
                  <a:lnTo>
                    <a:pt x="452297" y="6197"/>
                  </a:lnTo>
                  <a:lnTo>
                    <a:pt x="446836" y="2667"/>
                  </a:lnTo>
                  <a:lnTo>
                    <a:pt x="440982" y="2489"/>
                  </a:lnTo>
                  <a:lnTo>
                    <a:pt x="435673" y="5219"/>
                  </a:lnTo>
                  <a:lnTo>
                    <a:pt x="431863" y="10452"/>
                  </a:lnTo>
                  <a:lnTo>
                    <a:pt x="428929" y="17259"/>
                  </a:lnTo>
                  <a:lnTo>
                    <a:pt x="430352" y="27254"/>
                  </a:lnTo>
                  <a:lnTo>
                    <a:pt x="442341" y="33070"/>
                  </a:lnTo>
                  <a:lnTo>
                    <a:pt x="447014" y="32296"/>
                  </a:lnTo>
                  <a:lnTo>
                    <a:pt x="445096" y="29210"/>
                  </a:lnTo>
                  <a:lnTo>
                    <a:pt x="440994" y="27711"/>
                  </a:lnTo>
                  <a:lnTo>
                    <a:pt x="435648" y="21272"/>
                  </a:lnTo>
                  <a:lnTo>
                    <a:pt x="436435" y="12268"/>
                  </a:lnTo>
                  <a:lnTo>
                    <a:pt x="441553" y="6210"/>
                  </a:lnTo>
                  <a:lnTo>
                    <a:pt x="449173" y="8636"/>
                  </a:lnTo>
                  <a:lnTo>
                    <a:pt x="449351" y="8813"/>
                  </a:lnTo>
                  <a:lnTo>
                    <a:pt x="449554" y="8890"/>
                  </a:lnTo>
                  <a:lnTo>
                    <a:pt x="451040" y="8648"/>
                  </a:lnTo>
                  <a:lnTo>
                    <a:pt x="451904" y="7975"/>
                  </a:lnTo>
                  <a:lnTo>
                    <a:pt x="452513" y="6591"/>
                  </a:lnTo>
                  <a:close/>
                </a:path>
                <a:path w="480695" h="45720">
                  <a:moveTo>
                    <a:pt x="480136" y="3708"/>
                  </a:moveTo>
                  <a:lnTo>
                    <a:pt x="479983" y="3390"/>
                  </a:lnTo>
                  <a:lnTo>
                    <a:pt x="475945" y="2159"/>
                  </a:lnTo>
                  <a:lnTo>
                    <a:pt x="475691" y="2273"/>
                  </a:lnTo>
                  <a:lnTo>
                    <a:pt x="467614" y="24117"/>
                  </a:lnTo>
                  <a:lnTo>
                    <a:pt x="467537" y="24257"/>
                  </a:lnTo>
                  <a:lnTo>
                    <a:pt x="467067" y="24358"/>
                  </a:lnTo>
                  <a:lnTo>
                    <a:pt x="459409" y="2311"/>
                  </a:lnTo>
                  <a:lnTo>
                    <a:pt x="459257" y="2222"/>
                  </a:lnTo>
                  <a:lnTo>
                    <a:pt x="454583" y="3479"/>
                  </a:lnTo>
                  <a:lnTo>
                    <a:pt x="454469" y="3708"/>
                  </a:lnTo>
                  <a:lnTo>
                    <a:pt x="464807" y="30568"/>
                  </a:lnTo>
                  <a:lnTo>
                    <a:pt x="464807" y="30822"/>
                  </a:lnTo>
                  <a:lnTo>
                    <a:pt x="463651" y="33680"/>
                  </a:lnTo>
                  <a:lnTo>
                    <a:pt x="461213" y="40640"/>
                  </a:lnTo>
                  <a:lnTo>
                    <a:pt x="455168" y="41249"/>
                  </a:lnTo>
                  <a:lnTo>
                    <a:pt x="455015" y="41414"/>
                  </a:lnTo>
                  <a:lnTo>
                    <a:pt x="454825" y="44069"/>
                  </a:lnTo>
                  <a:lnTo>
                    <a:pt x="454977" y="44272"/>
                  </a:lnTo>
                  <a:lnTo>
                    <a:pt x="462000" y="45694"/>
                  </a:lnTo>
                  <a:lnTo>
                    <a:pt x="464566" y="42240"/>
                  </a:lnTo>
                  <a:lnTo>
                    <a:pt x="473570" y="20396"/>
                  </a:lnTo>
                  <a:lnTo>
                    <a:pt x="480136" y="3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0" name="object 200" descr=""/>
          <p:cNvGrpSpPr/>
          <p:nvPr/>
        </p:nvGrpSpPr>
        <p:grpSpPr>
          <a:xfrm>
            <a:off x="4348898" y="5493042"/>
            <a:ext cx="1193165" cy="1193165"/>
            <a:chOff x="4348898" y="5493042"/>
            <a:chExt cx="1193165" cy="1193165"/>
          </a:xfrm>
        </p:grpSpPr>
        <p:sp>
          <p:nvSpPr>
            <p:cNvPr id="201" name="object 201" descr=""/>
            <p:cNvSpPr/>
            <p:nvPr/>
          </p:nvSpPr>
          <p:spPr>
            <a:xfrm>
              <a:off x="4348905" y="5493043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44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4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4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1" y="1175751"/>
                  </a:lnTo>
                  <a:lnTo>
                    <a:pt x="785098" y="1162676"/>
                  </a:lnTo>
                  <a:lnTo>
                    <a:pt x="828746" y="1146209"/>
                  </a:lnTo>
                  <a:lnTo>
                    <a:pt x="870691" y="1126503"/>
                  </a:lnTo>
                  <a:lnTo>
                    <a:pt x="910778" y="1103712"/>
                  </a:lnTo>
                  <a:lnTo>
                    <a:pt x="948856" y="1077990"/>
                  </a:lnTo>
                  <a:lnTo>
                    <a:pt x="984769" y="1049490"/>
                  </a:lnTo>
                  <a:lnTo>
                    <a:pt x="1018365" y="1018365"/>
                  </a:lnTo>
                  <a:lnTo>
                    <a:pt x="1049490" y="984769"/>
                  </a:lnTo>
                  <a:lnTo>
                    <a:pt x="1077990" y="948856"/>
                  </a:lnTo>
                  <a:lnTo>
                    <a:pt x="1103712" y="910778"/>
                  </a:lnTo>
                  <a:lnTo>
                    <a:pt x="1126503" y="870691"/>
                  </a:lnTo>
                  <a:lnTo>
                    <a:pt x="1146209" y="828746"/>
                  </a:lnTo>
                  <a:lnTo>
                    <a:pt x="1162676" y="785098"/>
                  </a:lnTo>
                  <a:lnTo>
                    <a:pt x="1175751" y="739901"/>
                  </a:lnTo>
                  <a:lnTo>
                    <a:pt x="1185281" y="693307"/>
                  </a:lnTo>
                  <a:lnTo>
                    <a:pt x="1191111" y="645470"/>
                  </a:lnTo>
                  <a:lnTo>
                    <a:pt x="1193088" y="596544"/>
                  </a:lnTo>
                  <a:lnTo>
                    <a:pt x="1191111" y="547618"/>
                  </a:lnTo>
                  <a:lnTo>
                    <a:pt x="1185281" y="499781"/>
                  </a:lnTo>
                  <a:lnTo>
                    <a:pt x="1175751" y="453187"/>
                  </a:lnTo>
                  <a:lnTo>
                    <a:pt x="1162676" y="407989"/>
                  </a:lnTo>
                  <a:lnTo>
                    <a:pt x="1146209" y="364341"/>
                  </a:lnTo>
                  <a:lnTo>
                    <a:pt x="1126503" y="322397"/>
                  </a:lnTo>
                  <a:lnTo>
                    <a:pt x="1103712" y="282309"/>
                  </a:lnTo>
                  <a:lnTo>
                    <a:pt x="1077990" y="244232"/>
                  </a:lnTo>
                  <a:lnTo>
                    <a:pt x="1049490" y="208319"/>
                  </a:lnTo>
                  <a:lnTo>
                    <a:pt x="1018365" y="174723"/>
                  </a:lnTo>
                  <a:lnTo>
                    <a:pt x="984769" y="143598"/>
                  </a:lnTo>
                  <a:lnTo>
                    <a:pt x="948856" y="115098"/>
                  </a:lnTo>
                  <a:lnTo>
                    <a:pt x="910778" y="89375"/>
                  </a:lnTo>
                  <a:lnTo>
                    <a:pt x="870691" y="66585"/>
                  </a:lnTo>
                  <a:lnTo>
                    <a:pt x="828746" y="46879"/>
                  </a:lnTo>
                  <a:lnTo>
                    <a:pt x="785098" y="30412"/>
                  </a:lnTo>
                  <a:lnTo>
                    <a:pt x="739901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4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348898" y="5493042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4" h="1193165">
                  <a:moveTo>
                    <a:pt x="596545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5"/>
                  </a:lnTo>
                  <a:lnTo>
                    <a:pt x="1938" y="644492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5" y="1193088"/>
                  </a:lnTo>
                  <a:lnTo>
                    <a:pt x="596545" y="1181164"/>
                  </a:lnTo>
                  <a:lnTo>
                    <a:pt x="548598" y="1179226"/>
                  </a:lnTo>
                  <a:lnTo>
                    <a:pt x="501718" y="1173512"/>
                  </a:lnTo>
                  <a:lnTo>
                    <a:pt x="456056" y="1164173"/>
                  </a:lnTo>
                  <a:lnTo>
                    <a:pt x="411762" y="1151360"/>
                  </a:lnTo>
                  <a:lnTo>
                    <a:pt x="368987" y="1135221"/>
                  </a:lnTo>
                  <a:lnTo>
                    <a:pt x="327881" y="1115909"/>
                  </a:lnTo>
                  <a:lnTo>
                    <a:pt x="288595" y="1093574"/>
                  </a:lnTo>
                  <a:lnTo>
                    <a:pt x="251278" y="1068366"/>
                  </a:lnTo>
                  <a:lnTo>
                    <a:pt x="216083" y="1040435"/>
                  </a:lnTo>
                  <a:lnTo>
                    <a:pt x="183159" y="1009932"/>
                  </a:lnTo>
                  <a:lnTo>
                    <a:pt x="152656" y="977007"/>
                  </a:lnTo>
                  <a:lnTo>
                    <a:pt x="124725" y="941812"/>
                  </a:lnTo>
                  <a:lnTo>
                    <a:pt x="99516" y="904496"/>
                  </a:lnTo>
                  <a:lnTo>
                    <a:pt x="77181" y="865209"/>
                  </a:lnTo>
                  <a:lnTo>
                    <a:pt x="57869" y="824104"/>
                  </a:lnTo>
                  <a:lnTo>
                    <a:pt x="41731" y="781328"/>
                  </a:lnTo>
                  <a:lnTo>
                    <a:pt x="28917" y="737035"/>
                  </a:lnTo>
                  <a:lnTo>
                    <a:pt x="19578" y="691372"/>
                  </a:lnTo>
                  <a:lnTo>
                    <a:pt x="13983" y="645470"/>
                  </a:lnTo>
                  <a:lnTo>
                    <a:pt x="13864" y="644492"/>
                  </a:lnTo>
                  <a:lnTo>
                    <a:pt x="11926" y="596545"/>
                  </a:lnTo>
                  <a:lnTo>
                    <a:pt x="13864" y="548598"/>
                  </a:lnTo>
                  <a:lnTo>
                    <a:pt x="19578" y="501718"/>
                  </a:lnTo>
                  <a:lnTo>
                    <a:pt x="28917" y="456056"/>
                  </a:lnTo>
                  <a:lnTo>
                    <a:pt x="41731" y="411762"/>
                  </a:lnTo>
                  <a:lnTo>
                    <a:pt x="57869" y="368987"/>
                  </a:lnTo>
                  <a:lnTo>
                    <a:pt x="77181" y="327881"/>
                  </a:lnTo>
                  <a:lnTo>
                    <a:pt x="99516" y="288595"/>
                  </a:lnTo>
                  <a:lnTo>
                    <a:pt x="124725" y="251278"/>
                  </a:lnTo>
                  <a:lnTo>
                    <a:pt x="152656" y="216083"/>
                  </a:lnTo>
                  <a:lnTo>
                    <a:pt x="183159" y="183159"/>
                  </a:lnTo>
                  <a:lnTo>
                    <a:pt x="216083" y="152656"/>
                  </a:lnTo>
                  <a:lnTo>
                    <a:pt x="251278" y="124725"/>
                  </a:lnTo>
                  <a:lnTo>
                    <a:pt x="288595" y="99516"/>
                  </a:lnTo>
                  <a:lnTo>
                    <a:pt x="327881" y="77181"/>
                  </a:lnTo>
                  <a:lnTo>
                    <a:pt x="368987" y="57869"/>
                  </a:lnTo>
                  <a:lnTo>
                    <a:pt x="411762" y="41731"/>
                  </a:lnTo>
                  <a:lnTo>
                    <a:pt x="456056" y="28917"/>
                  </a:lnTo>
                  <a:lnTo>
                    <a:pt x="501718" y="19578"/>
                  </a:lnTo>
                  <a:lnTo>
                    <a:pt x="548598" y="13864"/>
                  </a:lnTo>
                  <a:lnTo>
                    <a:pt x="596545" y="11926"/>
                  </a:lnTo>
                  <a:lnTo>
                    <a:pt x="596545" y="0"/>
                  </a:lnTo>
                  <a:close/>
                </a:path>
                <a:path w="1193164" h="1193165">
                  <a:moveTo>
                    <a:pt x="596545" y="0"/>
                  </a:moveTo>
                  <a:lnTo>
                    <a:pt x="596545" y="11926"/>
                  </a:lnTo>
                  <a:lnTo>
                    <a:pt x="644492" y="13864"/>
                  </a:lnTo>
                  <a:lnTo>
                    <a:pt x="691372" y="19578"/>
                  </a:lnTo>
                  <a:lnTo>
                    <a:pt x="737035" y="28917"/>
                  </a:lnTo>
                  <a:lnTo>
                    <a:pt x="781328" y="41731"/>
                  </a:lnTo>
                  <a:lnTo>
                    <a:pt x="824104" y="57869"/>
                  </a:lnTo>
                  <a:lnTo>
                    <a:pt x="865209" y="77181"/>
                  </a:lnTo>
                  <a:lnTo>
                    <a:pt x="904496" y="99516"/>
                  </a:lnTo>
                  <a:lnTo>
                    <a:pt x="941812" y="124725"/>
                  </a:lnTo>
                  <a:lnTo>
                    <a:pt x="977007" y="152656"/>
                  </a:lnTo>
                  <a:lnTo>
                    <a:pt x="1009932" y="183159"/>
                  </a:lnTo>
                  <a:lnTo>
                    <a:pt x="1040435" y="216083"/>
                  </a:lnTo>
                  <a:lnTo>
                    <a:pt x="1068366" y="251278"/>
                  </a:lnTo>
                  <a:lnTo>
                    <a:pt x="1093574" y="288595"/>
                  </a:lnTo>
                  <a:lnTo>
                    <a:pt x="1115909" y="327881"/>
                  </a:lnTo>
                  <a:lnTo>
                    <a:pt x="1135221" y="368987"/>
                  </a:lnTo>
                  <a:lnTo>
                    <a:pt x="1151360" y="411762"/>
                  </a:lnTo>
                  <a:lnTo>
                    <a:pt x="1164173" y="456056"/>
                  </a:lnTo>
                  <a:lnTo>
                    <a:pt x="1173512" y="501718"/>
                  </a:lnTo>
                  <a:lnTo>
                    <a:pt x="1179107" y="547618"/>
                  </a:lnTo>
                  <a:lnTo>
                    <a:pt x="1181164" y="596545"/>
                  </a:lnTo>
                  <a:lnTo>
                    <a:pt x="1179226" y="644492"/>
                  </a:lnTo>
                  <a:lnTo>
                    <a:pt x="1173512" y="691372"/>
                  </a:lnTo>
                  <a:lnTo>
                    <a:pt x="1164173" y="737035"/>
                  </a:lnTo>
                  <a:lnTo>
                    <a:pt x="1151360" y="781328"/>
                  </a:lnTo>
                  <a:lnTo>
                    <a:pt x="1135221" y="824104"/>
                  </a:lnTo>
                  <a:lnTo>
                    <a:pt x="1115909" y="865209"/>
                  </a:lnTo>
                  <a:lnTo>
                    <a:pt x="1093574" y="904496"/>
                  </a:lnTo>
                  <a:lnTo>
                    <a:pt x="1068366" y="941812"/>
                  </a:lnTo>
                  <a:lnTo>
                    <a:pt x="1040435" y="977007"/>
                  </a:lnTo>
                  <a:lnTo>
                    <a:pt x="1009932" y="1009932"/>
                  </a:lnTo>
                  <a:lnTo>
                    <a:pt x="977007" y="1040435"/>
                  </a:lnTo>
                  <a:lnTo>
                    <a:pt x="941812" y="1068366"/>
                  </a:lnTo>
                  <a:lnTo>
                    <a:pt x="904496" y="1093574"/>
                  </a:lnTo>
                  <a:lnTo>
                    <a:pt x="865209" y="1115909"/>
                  </a:lnTo>
                  <a:lnTo>
                    <a:pt x="824104" y="1135221"/>
                  </a:lnTo>
                  <a:lnTo>
                    <a:pt x="781328" y="1151360"/>
                  </a:lnTo>
                  <a:lnTo>
                    <a:pt x="737035" y="1164173"/>
                  </a:lnTo>
                  <a:lnTo>
                    <a:pt x="691372" y="1173512"/>
                  </a:lnTo>
                  <a:lnTo>
                    <a:pt x="644492" y="1179226"/>
                  </a:lnTo>
                  <a:lnTo>
                    <a:pt x="596545" y="1181164"/>
                  </a:lnTo>
                  <a:lnTo>
                    <a:pt x="596545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2" y="1175751"/>
                  </a:lnTo>
                  <a:lnTo>
                    <a:pt x="785100" y="1162676"/>
                  </a:lnTo>
                  <a:lnTo>
                    <a:pt x="828748" y="1146209"/>
                  </a:lnTo>
                  <a:lnTo>
                    <a:pt x="870694" y="1126503"/>
                  </a:lnTo>
                  <a:lnTo>
                    <a:pt x="910782" y="1103712"/>
                  </a:lnTo>
                  <a:lnTo>
                    <a:pt x="948860" y="1077990"/>
                  </a:lnTo>
                  <a:lnTo>
                    <a:pt x="984774" y="1049490"/>
                  </a:lnTo>
                  <a:lnTo>
                    <a:pt x="1018371" y="1018365"/>
                  </a:lnTo>
                  <a:lnTo>
                    <a:pt x="1049497" y="984769"/>
                  </a:lnTo>
                  <a:lnTo>
                    <a:pt x="1077998" y="948856"/>
                  </a:lnTo>
                  <a:lnTo>
                    <a:pt x="1103722" y="910778"/>
                  </a:lnTo>
                  <a:lnTo>
                    <a:pt x="1126513" y="870691"/>
                  </a:lnTo>
                  <a:lnTo>
                    <a:pt x="1146220" y="828746"/>
                  </a:lnTo>
                  <a:lnTo>
                    <a:pt x="1162688" y="785098"/>
                  </a:lnTo>
                  <a:lnTo>
                    <a:pt x="1175763" y="739901"/>
                  </a:lnTo>
                  <a:lnTo>
                    <a:pt x="1185293" y="693307"/>
                  </a:lnTo>
                  <a:lnTo>
                    <a:pt x="1191123" y="645470"/>
                  </a:lnTo>
                  <a:lnTo>
                    <a:pt x="1193101" y="596545"/>
                  </a:lnTo>
                  <a:lnTo>
                    <a:pt x="1191163" y="548598"/>
                  </a:lnTo>
                  <a:lnTo>
                    <a:pt x="1185293" y="499781"/>
                  </a:lnTo>
                  <a:lnTo>
                    <a:pt x="1175763" y="453187"/>
                  </a:lnTo>
                  <a:lnTo>
                    <a:pt x="1162688" y="407989"/>
                  </a:lnTo>
                  <a:lnTo>
                    <a:pt x="1146220" y="364341"/>
                  </a:lnTo>
                  <a:lnTo>
                    <a:pt x="1126513" y="322397"/>
                  </a:lnTo>
                  <a:lnTo>
                    <a:pt x="1103722" y="282309"/>
                  </a:lnTo>
                  <a:lnTo>
                    <a:pt x="1077998" y="244232"/>
                  </a:lnTo>
                  <a:lnTo>
                    <a:pt x="1049497" y="208319"/>
                  </a:lnTo>
                  <a:lnTo>
                    <a:pt x="1018371" y="174723"/>
                  </a:lnTo>
                  <a:lnTo>
                    <a:pt x="984774" y="143598"/>
                  </a:lnTo>
                  <a:lnTo>
                    <a:pt x="948860" y="115098"/>
                  </a:lnTo>
                  <a:lnTo>
                    <a:pt x="910782" y="89375"/>
                  </a:lnTo>
                  <a:lnTo>
                    <a:pt x="870694" y="66585"/>
                  </a:lnTo>
                  <a:lnTo>
                    <a:pt x="828748" y="46879"/>
                  </a:lnTo>
                  <a:lnTo>
                    <a:pt x="785100" y="30412"/>
                  </a:lnTo>
                  <a:lnTo>
                    <a:pt x="739902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5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186706" y="6016171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25412" y="0"/>
                  </a:moveTo>
                  <a:lnTo>
                    <a:pt x="7327" y="0"/>
                  </a:lnTo>
                  <a:lnTo>
                    <a:pt x="0" y="7327"/>
                  </a:lnTo>
                  <a:lnTo>
                    <a:pt x="0" y="25412"/>
                  </a:lnTo>
                  <a:lnTo>
                    <a:pt x="7327" y="32740"/>
                  </a:lnTo>
                  <a:lnTo>
                    <a:pt x="16370" y="32740"/>
                  </a:lnTo>
                  <a:lnTo>
                    <a:pt x="25412" y="32740"/>
                  </a:lnTo>
                  <a:lnTo>
                    <a:pt x="32740" y="25412"/>
                  </a:lnTo>
                  <a:lnTo>
                    <a:pt x="32740" y="7327"/>
                  </a:lnTo>
                  <a:lnTo>
                    <a:pt x="25412" y="0"/>
                  </a:lnTo>
                  <a:close/>
                </a:path>
              </a:pathLst>
            </a:custGeom>
            <a:solidFill>
              <a:srgbClr val="C1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670133" y="6032957"/>
              <a:ext cx="532130" cy="79375"/>
            </a:xfrm>
            <a:custGeom>
              <a:avLst/>
              <a:gdLst/>
              <a:ahLst/>
              <a:cxnLst/>
              <a:rect l="l" t="t" r="r" b="b"/>
              <a:pathLst>
                <a:path w="532129" h="79375">
                  <a:moveTo>
                    <a:pt x="48933" y="368"/>
                  </a:moveTo>
                  <a:lnTo>
                    <a:pt x="37198" y="279"/>
                  </a:lnTo>
                  <a:lnTo>
                    <a:pt x="36969" y="342"/>
                  </a:lnTo>
                  <a:lnTo>
                    <a:pt x="24434" y="41592"/>
                  </a:lnTo>
                  <a:lnTo>
                    <a:pt x="12103" y="406"/>
                  </a:lnTo>
                  <a:lnTo>
                    <a:pt x="0" y="304"/>
                  </a:lnTo>
                  <a:lnTo>
                    <a:pt x="0" y="660"/>
                  </a:lnTo>
                  <a:lnTo>
                    <a:pt x="18834" y="58280"/>
                  </a:lnTo>
                  <a:lnTo>
                    <a:pt x="18961" y="58458"/>
                  </a:lnTo>
                  <a:lnTo>
                    <a:pt x="29197" y="58521"/>
                  </a:lnTo>
                  <a:lnTo>
                    <a:pt x="29476" y="58432"/>
                  </a:lnTo>
                  <a:lnTo>
                    <a:pt x="48933" y="368"/>
                  </a:lnTo>
                  <a:close/>
                </a:path>
                <a:path w="532129" h="79375">
                  <a:moveTo>
                    <a:pt x="97980" y="508"/>
                  </a:moveTo>
                  <a:lnTo>
                    <a:pt x="97866" y="292"/>
                  </a:lnTo>
                  <a:lnTo>
                    <a:pt x="61252" y="266"/>
                  </a:lnTo>
                  <a:lnTo>
                    <a:pt x="61036" y="381"/>
                  </a:lnTo>
                  <a:lnTo>
                    <a:pt x="61010" y="58331"/>
                  </a:lnTo>
                  <a:lnTo>
                    <a:pt x="61125" y="58483"/>
                  </a:lnTo>
                  <a:lnTo>
                    <a:pt x="97739" y="58508"/>
                  </a:lnTo>
                  <a:lnTo>
                    <a:pt x="97955" y="58394"/>
                  </a:lnTo>
                  <a:lnTo>
                    <a:pt x="97980" y="48755"/>
                  </a:lnTo>
                  <a:lnTo>
                    <a:pt x="97866" y="48539"/>
                  </a:lnTo>
                  <a:lnTo>
                    <a:pt x="72644" y="48514"/>
                  </a:lnTo>
                  <a:lnTo>
                    <a:pt x="72428" y="48399"/>
                  </a:lnTo>
                  <a:lnTo>
                    <a:pt x="72402" y="33286"/>
                  </a:lnTo>
                  <a:lnTo>
                    <a:pt x="72517" y="33083"/>
                  </a:lnTo>
                  <a:lnTo>
                    <a:pt x="94018" y="33058"/>
                  </a:lnTo>
                  <a:lnTo>
                    <a:pt x="94234" y="32943"/>
                  </a:lnTo>
                  <a:lnTo>
                    <a:pt x="94259" y="23291"/>
                  </a:lnTo>
                  <a:lnTo>
                    <a:pt x="94145" y="23075"/>
                  </a:lnTo>
                  <a:lnTo>
                    <a:pt x="72605" y="23050"/>
                  </a:lnTo>
                  <a:lnTo>
                    <a:pt x="72453" y="22961"/>
                  </a:lnTo>
                  <a:lnTo>
                    <a:pt x="72402" y="10502"/>
                  </a:lnTo>
                  <a:lnTo>
                    <a:pt x="72517" y="10299"/>
                  </a:lnTo>
                  <a:lnTo>
                    <a:pt x="97739" y="10274"/>
                  </a:lnTo>
                  <a:lnTo>
                    <a:pt x="97955" y="10160"/>
                  </a:lnTo>
                  <a:lnTo>
                    <a:pt x="97980" y="508"/>
                  </a:lnTo>
                  <a:close/>
                </a:path>
                <a:path w="532129" h="79375">
                  <a:moveTo>
                    <a:pt x="158457" y="508"/>
                  </a:moveTo>
                  <a:lnTo>
                    <a:pt x="158369" y="279"/>
                  </a:lnTo>
                  <a:lnTo>
                    <a:pt x="147675" y="279"/>
                  </a:lnTo>
                  <a:lnTo>
                    <a:pt x="147243" y="482"/>
                  </a:lnTo>
                  <a:lnTo>
                    <a:pt x="147688" y="38290"/>
                  </a:lnTo>
                  <a:lnTo>
                    <a:pt x="147510" y="38417"/>
                  </a:lnTo>
                  <a:lnTo>
                    <a:pt x="124752" y="533"/>
                  </a:lnTo>
                  <a:lnTo>
                    <a:pt x="124498" y="279"/>
                  </a:lnTo>
                  <a:lnTo>
                    <a:pt x="114160" y="279"/>
                  </a:lnTo>
                  <a:lnTo>
                    <a:pt x="113957" y="381"/>
                  </a:lnTo>
                  <a:lnTo>
                    <a:pt x="113931" y="58280"/>
                  </a:lnTo>
                  <a:lnTo>
                    <a:pt x="114007" y="58508"/>
                  </a:lnTo>
                  <a:lnTo>
                    <a:pt x="125018" y="58508"/>
                  </a:lnTo>
                  <a:lnTo>
                    <a:pt x="125285" y="58420"/>
                  </a:lnTo>
                  <a:lnTo>
                    <a:pt x="124599" y="20853"/>
                  </a:lnTo>
                  <a:lnTo>
                    <a:pt x="147777" y="58458"/>
                  </a:lnTo>
                  <a:lnTo>
                    <a:pt x="158216" y="58508"/>
                  </a:lnTo>
                  <a:lnTo>
                    <a:pt x="158457" y="58343"/>
                  </a:lnTo>
                  <a:lnTo>
                    <a:pt x="158457" y="508"/>
                  </a:lnTo>
                  <a:close/>
                </a:path>
                <a:path w="532129" h="79375">
                  <a:moveTo>
                    <a:pt x="212280" y="520"/>
                  </a:moveTo>
                  <a:lnTo>
                    <a:pt x="212166" y="304"/>
                  </a:lnTo>
                  <a:lnTo>
                    <a:pt x="171361" y="279"/>
                  </a:lnTo>
                  <a:lnTo>
                    <a:pt x="171145" y="393"/>
                  </a:lnTo>
                  <a:lnTo>
                    <a:pt x="171119" y="10033"/>
                  </a:lnTo>
                  <a:lnTo>
                    <a:pt x="171234" y="10248"/>
                  </a:lnTo>
                  <a:lnTo>
                    <a:pt x="185762" y="10274"/>
                  </a:lnTo>
                  <a:lnTo>
                    <a:pt x="185978" y="10388"/>
                  </a:lnTo>
                  <a:lnTo>
                    <a:pt x="186004" y="58280"/>
                  </a:lnTo>
                  <a:lnTo>
                    <a:pt x="186118" y="58496"/>
                  </a:lnTo>
                  <a:lnTo>
                    <a:pt x="197154" y="58521"/>
                  </a:lnTo>
                  <a:lnTo>
                    <a:pt x="197396" y="58343"/>
                  </a:lnTo>
                  <a:lnTo>
                    <a:pt x="197396" y="10515"/>
                  </a:lnTo>
                  <a:lnTo>
                    <a:pt x="197510" y="10299"/>
                  </a:lnTo>
                  <a:lnTo>
                    <a:pt x="212039" y="10274"/>
                  </a:lnTo>
                  <a:lnTo>
                    <a:pt x="212255" y="10160"/>
                  </a:lnTo>
                  <a:lnTo>
                    <a:pt x="212280" y="520"/>
                  </a:lnTo>
                  <a:close/>
                </a:path>
                <a:path w="532129" h="79375">
                  <a:moveTo>
                    <a:pt x="267601" y="520"/>
                  </a:moveTo>
                  <a:lnTo>
                    <a:pt x="267487" y="304"/>
                  </a:lnTo>
                  <a:lnTo>
                    <a:pt x="256552" y="279"/>
                  </a:lnTo>
                  <a:lnTo>
                    <a:pt x="256336" y="381"/>
                  </a:lnTo>
                  <a:lnTo>
                    <a:pt x="256311" y="42354"/>
                  </a:lnTo>
                  <a:lnTo>
                    <a:pt x="255054" y="47396"/>
                  </a:lnTo>
                  <a:lnTo>
                    <a:pt x="241630" y="50749"/>
                  </a:lnTo>
                  <a:lnTo>
                    <a:pt x="235737" y="46799"/>
                  </a:lnTo>
                  <a:lnTo>
                    <a:pt x="235737" y="508"/>
                  </a:lnTo>
                  <a:lnTo>
                    <a:pt x="235661" y="279"/>
                  </a:lnTo>
                  <a:lnTo>
                    <a:pt x="224586" y="279"/>
                  </a:lnTo>
                  <a:lnTo>
                    <a:pt x="224370" y="393"/>
                  </a:lnTo>
                  <a:lnTo>
                    <a:pt x="224472" y="37680"/>
                  </a:lnTo>
                  <a:lnTo>
                    <a:pt x="226758" y="48526"/>
                  </a:lnTo>
                  <a:lnTo>
                    <a:pt x="232854" y="55651"/>
                  </a:lnTo>
                  <a:lnTo>
                    <a:pt x="241846" y="58978"/>
                  </a:lnTo>
                  <a:lnTo>
                    <a:pt x="252831" y="58407"/>
                  </a:lnTo>
                  <a:lnTo>
                    <a:pt x="262661" y="56261"/>
                  </a:lnTo>
                  <a:lnTo>
                    <a:pt x="267500" y="47561"/>
                  </a:lnTo>
                  <a:lnTo>
                    <a:pt x="267538" y="38049"/>
                  </a:lnTo>
                  <a:lnTo>
                    <a:pt x="267601" y="520"/>
                  </a:lnTo>
                  <a:close/>
                </a:path>
                <a:path w="532129" h="79375">
                  <a:moveTo>
                    <a:pt x="328015" y="58534"/>
                  </a:moveTo>
                  <a:lnTo>
                    <a:pt x="316001" y="36080"/>
                  </a:lnTo>
                  <a:lnTo>
                    <a:pt x="315912" y="35928"/>
                  </a:lnTo>
                  <a:lnTo>
                    <a:pt x="315391" y="34937"/>
                  </a:lnTo>
                  <a:lnTo>
                    <a:pt x="315506" y="34620"/>
                  </a:lnTo>
                  <a:lnTo>
                    <a:pt x="323469" y="31597"/>
                  </a:lnTo>
                  <a:lnTo>
                    <a:pt x="324954" y="26352"/>
                  </a:lnTo>
                  <a:lnTo>
                    <a:pt x="325704" y="23685"/>
                  </a:lnTo>
                  <a:lnTo>
                    <a:pt x="325742" y="22923"/>
                  </a:lnTo>
                  <a:lnTo>
                    <a:pt x="324599" y="10883"/>
                  </a:lnTo>
                  <a:lnTo>
                    <a:pt x="324535" y="10172"/>
                  </a:lnTo>
                  <a:lnTo>
                    <a:pt x="324167" y="6286"/>
                  </a:lnTo>
                  <a:lnTo>
                    <a:pt x="318744" y="457"/>
                  </a:lnTo>
                  <a:lnTo>
                    <a:pt x="314198" y="457"/>
                  </a:lnTo>
                  <a:lnTo>
                    <a:pt x="314198" y="15252"/>
                  </a:lnTo>
                  <a:lnTo>
                    <a:pt x="314198" y="20332"/>
                  </a:lnTo>
                  <a:lnTo>
                    <a:pt x="308241" y="26352"/>
                  </a:lnTo>
                  <a:lnTo>
                    <a:pt x="296545" y="26352"/>
                  </a:lnTo>
                  <a:lnTo>
                    <a:pt x="296341" y="26200"/>
                  </a:lnTo>
                  <a:lnTo>
                    <a:pt x="296341" y="10414"/>
                  </a:lnTo>
                  <a:lnTo>
                    <a:pt x="296481" y="10172"/>
                  </a:lnTo>
                  <a:lnTo>
                    <a:pt x="309206" y="10172"/>
                  </a:lnTo>
                  <a:lnTo>
                    <a:pt x="310921" y="10883"/>
                  </a:lnTo>
                  <a:lnTo>
                    <a:pt x="313486" y="13487"/>
                  </a:lnTo>
                  <a:lnTo>
                    <a:pt x="314198" y="15252"/>
                  </a:lnTo>
                  <a:lnTo>
                    <a:pt x="314198" y="457"/>
                  </a:lnTo>
                  <a:lnTo>
                    <a:pt x="284962" y="457"/>
                  </a:lnTo>
                  <a:lnTo>
                    <a:pt x="285013" y="58534"/>
                  </a:lnTo>
                  <a:lnTo>
                    <a:pt x="296329" y="58534"/>
                  </a:lnTo>
                  <a:lnTo>
                    <a:pt x="296405" y="35928"/>
                  </a:lnTo>
                  <a:lnTo>
                    <a:pt x="303187" y="35928"/>
                  </a:lnTo>
                  <a:lnTo>
                    <a:pt x="314972" y="58534"/>
                  </a:lnTo>
                  <a:lnTo>
                    <a:pt x="328015" y="58534"/>
                  </a:lnTo>
                  <a:close/>
                </a:path>
                <a:path w="532129" h="79375">
                  <a:moveTo>
                    <a:pt x="379183" y="482"/>
                  </a:moveTo>
                  <a:lnTo>
                    <a:pt x="379082" y="292"/>
                  </a:lnTo>
                  <a:lnTo>
                    <a:pt x="342379" y="266"/>
                  </a:lnTo>
                  <a:lnTo>
                    <a:pt x="342226" y="58305"/>
                  </a:lnTo>
                  <a:lnTo>
                    <a:pt x="342315" y="58483"/>
                  </a:lnTo>
                  <a:lnTo>
                    <a:pt x="378980" y="58508"/>
                  </a:lnTo>
                  <a:lnTo>
                    <a:pt x="379171" y="58407"/>
                  </a:lnTo>
                  <a:lnTo>
                    <a:pt x="379183" y="48717"/>
                  </a:lnTo>
                  <a:lnTo>
                    <a:pt x="379082" y="48539"/>
                  </a:lnTo>
                  <a:lnTo>
                    <a:pt x="353822" y="48514"/>
                  </a:lnTo>
                  <a:lnTo>
                    <a:pt x="353669" y="48450"/>
                  </a:lnTo>
                  <a:lnTo>
                    <a:pt x="353669" y="33108"/>
                  </a:lnTo>
                  <a:lnTo>
                    <a:pt x="375310" y="33058"/>
                  </a:lnTo>
                  <a:lnTo>
                    <a:pt x="375462" y="32905"/>
                  </a:lnTo>
                  <a:lnTo>
                    <a:pt x="375462" y="23215"/>
                  </a:lnTo>
                  <a:lnTo>
                    <a:pt x="375361" y="23075"/>
                  </a:lnTo>
                  <a:lnTo>
                    <a:pt x="353669" y="22999"/>
                  </a:lnTo>
                  <a:lnTo>
                    <a:pt x="353669" y="10325"/>
                  </a:lnTo>
                  <a:lnTo>
                    <a:pt x="378980" y="10274"/>
                  </a:lnTo>
                  <a:lnTo>
                    <a:pt x="379171" y="10172"/>
                  </a:lnTo>
                  <a:lnTo>
                    <a:pt x="379183" y="482"/>
                  </a:lnTo>
                  <a:close/>
                </a:path>
                <a:path w="532129" h="79375">
                  <a:moveTo>
                    <a:pt x="433158" y="53721"/>
                  </a:moveTo>
                  <a:lnTo>
                    <a:pt x="425831" y="46393"/>
                  </a:lnTo>
                  <a:lnTo>
                    <a:pt x="407746" y="46393"/>
                  </a:lnTo>
                  <a:lnTo>
                    <a:pt x="400418" y="53721"/>
                  </a:lnTo>
                  <a:lnTo>
                    <a:pt x="400418" y="71805"/>
                  </a:lnTo>
                  <a:lnTo>
                    <a:pt x="407746" y="79133"/>
                  </a:lnTo>
                  <a:lnTo>
                    <a:pt x="416788" y="79133"/>
                  </a:lnTo>
                  <a:lnTo>
                    <a:pt x="425831" y="79133"/>
                  </a:lnTo>
                  <a:lnTo>
                    <a:pt x="433158" y="71805"/>
                  </a:lnTo>
                  <a:lnTo>
                    <a:pt x="433158" y="53721"/>
                  </a:lnTo>
                  <a:close/>
                </a:path>
                <a:path w="532129" h="79375">
                  <a:moveTo>
                    <a:pt x="433158" y="7327"/>
                  </a:moveTo>
                  <a:lnTo>
                    <a:pt x="425831" y="0"/>
                  </a:lnTo>
                  <a:lnTo>
                    <a:pt x="407746" y="0"/>
                  </a:lnTo>
                  <a:lnTo>
                    <a:pt x="400418" y="7327"/>
                  </a:lnTo>
                  <a:lnTo>
                    <a:pt x="400418" y="25425"/>
                  </a:lnTo>
                  <a:lnTo>
                    <a:pt x="407746" y="32753"/>
                  </a:lnTo>
                  <a:lnTo>
                    <a:pt x="416788" y="32753"/>
                  </a:lnTo>
                  <a:lnTo>
                    <a:pt x="425831" y="32753"/>
                  </a:lnTo>
                  <a:lnTo>
                    <a:pt x="433158" y="25425"/>
                  </a:lnTo>
                  <a:lnTo>
                    <a:pt x="433158" y="7327"/>
                  </a:lnTo>
                  <a:close/>
                </a:path>
                <a:path w="532129" h="79375">
                  <a:moveTo>
                    <a:pt x="482549" y="53733"/>
                  </a:moveTo>
                  <a:lnTo>
                    <a:pt x="475221" y="46405"/>
                  </a:lnTo>
                  <a:lnTo>
                    <a:pt x="457136" y="46405"/>
                  </a:lnTo>
                  <a:lnTo>
                    <a:pt x="449808" y="53733"/>
                  </a:lnTo>
                  <a:lnTo>
                    <a:pt x="449808" y="71818"/>
                  </a:lnTo>
                  <a:lnTo>
                    <a:pt x="457136" y="79146"/>
                  </a:lnTo>
                  <a:lnTo>
                    <a:pt x="466178" y="79146"/>
                  </a:lnTo>
                  <a:lnTo>
                    <a:pt x="475221" y="79146"/>
                  </a:lnTo>
                  <a:lnTo>
                    <a:pt x="482549" y="71818"/>
                  </a:lnTo>
                  <a:lnTo>
                    <a:pt x="482549" y="53733"/>
                  </a:lnTo>
                  <a:close/>
                </a:path>
                <a:path w="532129" h="79375">
                  <a:moveTo>
                    <a:pt x="482549" y="7327"/>
                  </a:moveTo>
                  <a:lnTo>
                    <a:pt x="475221" y="0"/>
                  </a:lnTo>
                  <a:lnTo>
                    <a:pt x="457136" y="0"/>
                  </a:lnTo>
                  <a:lnTo>
                    <a:pt x="449795" y="7327"/>
                  </a:lnTo>
                  <a:lnTo>
                    <a:pt x="449795" y="25425"/>
                  </a:lnTo>
                  <a:lnTo>
                    <a:pt x="457136" y="32753"/>
                  </a:lnTo>
                  <a:lnTo>
                    <a:pt x="466178" y="32753"/>
                  </a:lnTo>
                  <a:lnTo>
                    <a:pt x="475221" y="32753"/>
                  </a:lnTo>
                  <a:lnTo>
                    <a:pt x="482549" y="25425"/>
                  </a:lnTo>
                  <a:lnTo>
                    <a:pt x="482549" y="7327"/>
                  </a:lnTo>
                  <a:close/>
                </a:path>
                <a:path w="532129" h="79375">
                  <a:moveTo>
                    <a:pt x="531926" y="53721"/>
                  </a:moveTo>
                  <a:lnTo>
                    <a:pt x="524598" y="46393"/>
                  </a:lnTo>
                  <a:lnTo>
                    <a:pt x="506514" y="46393"/>
                  </a:lnTo>
                  <a:lnTo>
                    <a:pt x="499186" y="53721"/>
                  </a:lnTo>
                  <a:lnTo>
                    <a:pt x="499186" y="71805"/>
                  </a:lnTo>
                  <a:lnTo>
                    <a:pt x="506514" y="79133"/>
                  </a:lnTo>
                  <a:lnTo>
                    <a:pt x="515556" y="79133"/>
                  </a:lnTo>
                  <a:lnTo>
                    <a:pt x="524598" y="79133"/>
                  </a:lnTo>
                  <a:lnTo>
                    <a:pt x="531926" y="71805"/>
                  </a:lnTo>
                  <a:lnTo>
                    <a:pt x="531926" y="53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870488" y="6098743"/>
              <a:ext cx="182880" cy="61594"/>
            </a:xfrm>
            <a:custGeom>
              <a:avLst/>
              <a:gdLst/>
              <a:ahLst/>
              <a:cxnLst/>
              <a:rect l="l" t="t" r="r" b="b"/>
              <a:pathLst>
                <a:path w="182879" h="61595">
                  <a:moveTo>
                    <a:pt x="48933" y="59105"/>
                  </a:moveTo>
                  <a:lnTo>
                    <a:pt x="24853" y="27432"/>
                  </a:lnTo>
                  <a:lnTo>
                    <a:pt x="46329" y="1587"/>
                  </a:lnTo>
                  <a:lnTo>
                    <a:pt x="46304" y="1371"/>
                  </a:lnTo>
                  <a:lnTo>
                    <a:pt x="32651" y="1333"/>
                  </a:lnTo>
                  <a:lnTo>
                    <a:pt x="11785" y="26962"/>
                  </a:lnTo>
                  <a:lnTo>
                    <a:pt x="11569" y="26962"/>
                  </a:lnTo>
                  <a:lnTo>
                    <a:pt x="11684" y="1498"/>
                  </a:lnTo>
                  <a:lnTo>
                    <a:pt x="11607" y="1346"/>
                  </a:lnTo>
                  <a:lnTo>
                    <a:pt x="342" y="1333"/>
                  </a:lnTo>
                  <a:lnTo>
                    <a:pt x="190" y="1409"/>
                  </a:lnTo>
                  <a:lnTo>
                    <a:pt x="0" y="59055"/>
                  </a:lnTo>
                  <a:lnTo>
                    <a:pt x="76" y="59207"/>
                  </a:lnTo>
                  <a:lnTo>
                    <a:pt x="11582" y="59207"/>
                  </a:lnTo>
                  <a:lnTo>
                    <a:pt x="11658" y="40741"/>
                  </a:lnTo>
                  <a:lnTo>
                    <a:pt x="16433" y="34226"/>
                  </a:lnTo>
                  <a:lnTo>
                    <a:pt x="16560" y="34163"/>
                  </a:lnTo>
                  <a:lnTo>
                    <a:pt x="35204" y="59156"/>
                  </a:lnTo>
                  <a:lnTo>
                    <a:pt x="48818" y="59220"/>
                  </a:lnTo>
                  <a:close/>
                </a:path>
                <a:path w="182879" h="61595">
                  <a:moveTo>
                    <a:pt x="68618" y="1422"/>
                  </a:moveTo>
                  <a:lnTo>
                    <a:pt x="68414" y="1333"/>
                  </a:lnTo>
                  <a:lnTo>
                    <a:pt x="57200" y="1333"/>
                  </a:lnTo>
                  <a:lnTo>
                    <a:pt x="57111" y="1536"/>
                  </a:lnTo>
                  <a:lnTo>
                    <a:pt x="57111" y="59131"/>
                  </a:lnTo>
                  <a:lnTo>
                    <a:pt x="57315" y="59220"/>
                  </a:lnTo>
                  <a:lnTo>
                    <a:pt x="68529" y="59220"/>
                  </a:lnTo>
                  <a:lnTo>
                    <a:pt x="68618" y="59016"/>
                  </a:lnTo>
                  <a:lnTo>
                    <a:pt x="68618" y="1422"/>
                  </a:lnTo>
                  <a:close/>
                </a:path>
                <a:path w="182879" h="61595">
                  <a:moveTo>
                    <a:pt x="122656" y="56184"/>
                  </a:moveTo>
                  <a:lnTo>
                    <a:pt x="118935" y="47028"/>
                  </a:lnTo>
                  <a:lnTo>
                    <a:pt x="118770" y="46850"/>
                  </a:lnTo>
                  <a:lnTo>
                    <a:pt x="114350" y="49606"/>
                  </a:lnTo>
                  <a:lnTo>
                    <a:pt x="109778" y="50723"/>
                  </a:lnTo>
                  <a:lnTo>
                    <a:pt x="94348" y="49390"/>
                  </a:lnTo>
                  <a:lnTo>
                    <a:pt x="94818" y="40843"/>
                  </a:lnTo>
                  <a:lnTo>
                    <a:pt x="94373" y="27825"/>
                  </a:lnTo>
                  <a:lnTo>
                    <a:pt x="94640" y="23063"/>
                  </a:lnTo>
                  <a:lnTo>
                    <a:pt x="95351" y="18440"/>
                  </a:lnTo>
                  <a:lnTo>
                    <a:pt x="98742" y="12280"/>
                  </a:lnTo>
                  <a:lnTo>
                    <a:pt x="105003" y="10172"/>
                  </a:lnTo>
                  <a:lnTo>
                    <a:pt x="112204" y="10985"/>
                  </a:lnTo>
                  <a:lnTo>
                    <a:pt x="118605" y="13665"/>
                  </a:lnTo>
                  <a:lnTo>
                    <a:pt x="118745" y="13614"/>
                  </a:lnTo>
                  <a:lnTo>
                    <a:pt x="122415" y="4572"/>
                  </a:lnTo>
                  <a:lnTo>
                    <a:pt x="122389" y="4152"/>
                  </a:lnTo>
                  <a:lnTo>
                    <a:pt x="116801" y="1257"/>
                  </a:lnTo>
                  <a:lnTo>
                    <a:pt x="111086" y="0"/>
                  </a:lnTo>
                  <a:lnTo>
                    <a:pt x="105079" y="241"/>
                  </a:lnTo>
                  <a:lnTo>
                    <a:pt x="82384" y="37147"/>
                  </a:lnTo>
                  <a:lnTo>
                    <a:pt x="85255" y="52806"/>
                  </a:lnTo>
                  <a:lnTo>
                    <a:pt x="91173" y="57912"/>
                  </a:lnTo>
                  <a:lnTo>
                    <a:pt x="99174" y="59499"/>
                  </a:lnTo>
                  <a:lnTo>
                    <a:pt x="106997" y="61048"/>
                  </a:lnTo>
                  <a:lnTo>
                    <a:pt x="115684" y="60553"/>
                  </a:lnTo>
                  <a:lnTo>
                    <a:pt x="122656" y="56184"/>
                  </a:lnTo>
                  <a:close/>
                </a:path>
                <a:path w="182879" h="61595">
                  <a:moveTo>
                    <a:pt x="182676" y="59143"/>
                  </a:moveTo>
                  <a:lnTo>
                    <a:pt x="158597" y="27444"/>
                  </a:lnTo>
                  <a:lnTo>
                    <a:pt x="180111" y="1511"/>
                  </a:lnTo>
                  <a:lnTo>
                    <a:pt x="180047" y="1358"/>
                  </a:lnTo>
                  <a:lnTo>
                    <a:pt x="166382" y="1333"/>
                  </a:lnTo>
                  <a:lnTo>
                    <a:pt x="145491" y="27000"/>
                  </a:lnTo>
                  <a:lnTo>
                    <a:pt x="145288" y="26962"/>
                  </a:lnTo>
                  <a:lnTo>
                    <a:pt x="145351" y="1346"/>
                  </a:lnTo>
                  <a:lnTo>
                    <a:pt x="133908" y="1397"/>
                  </a:lnTo>
                  <a:lnTo>
                    <a:pt x="133781" y="59207"/>
                  </a:lnTo>
                  <a:lnTo>
                    <a:pt x="145237" y="59220"/>
                  </a:lnTo>
                  <a:lnTo>
                    <a:pt x="145364" y="59156"/>
                  </a:lnTo>
                  <a:lnTo>
                    <a:pt x="145376" y="40767"/>
                  </a:lnTo>
                  <a:lnTo>
                    <a:pt x="150279" y="34150"/>
                  </a:lnTo>
                  <a:lnTo>
                    <a:pt x="169011" y="59207"/>
                  </a:lnTo>
                  <a:lnTo>
                    <a:pt x="182600" y="59220"/>
                  </a:lnTo>
                  <a:close/>
                </a:path>
              </a:pathLst>
            </a:custGeom>
            <a:solidFill>
              <a:srgbClr val="C1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5070551" y="6125743"/>
              <a:ext cx="132080" cy="33020"/>
            </a:xfrm>
            <a:custGeom>
              <a:avLst/>
              <a:gdLst/>
              <a:ahLst/>
              <a:cxnLst/>
              <a:rect l="l" t="t" r="r" b="b"/>
              <a:pathLst>
                <a:path w="132079" h="33020">
                  <a:moveTo>
                    <a:pt x="32740" y="7327"/>
                  </a:moveTo>
                  <a:lnTo>
                    <a:pt x="25412" y="0"/>
                  </a:lnTo>
                  <a:lnTo>
                    <a:pt x="7327" y="0"/>
                  </a:lnTo>
                  <a:lnTo>
                    <a:pt x="0" y="7327"/>
                  </a:lnTo>
                  <a:lnTo>
                    <a:pt x="0" y="25425"/>
                  </a:lnTo>
                  <a:lnTo>
                    <a:pt x="7327" y="32753"/>
                  </a:lnTo>
                  <a:lnTo>
                    <a:pt x="16370" y="32753"/>
                  </a:lnTo>
                  <a:lnTo>
                    <a:pt x="25412" y="32753"/>
                  </a:lnTo>
                  <a:lnTo>
                    <a:pt x="32740" y="25425"/>
                  </a:lnTo>
                  <a:lnTo>
                    <a:pt x="32740" y="7327"/>
                  </a:lnTo>
                  <a:close/>
                </a:path>
                <a:path w="132079" h="33020">
                  <a:moveTo>
                    <a:pt x="82130" y="7327"/>
                  </a:moveTo>
                  <a:lnTo>
                    <a:pt x="74803" y="0"/>
                  </a:lnTo>
                  <a:lnTo>
                    <a:pt x="56718" y="0"/>
                  </a:lnTo>
                  <a:lnTo>
                    <a:pt x="49377" y="7327"/>
                  </a:lnTo>
                  <a:lnTo>
                    <a:pt x="49377" y="25425"/>
                  </a:lnTo>
                  <a:lnTo>
                    <a:pt x="56718" y="32753"/>
                  </a:lnTo>
                  <a:lnTo>
                    <a:pt x="65760" y="32753"/>
                  </a:lnTo>
                  <a:lnTo>
                    <a:pt x="74803" y="32753"/>
                  </a:lnTo>
                  <a:lnTo>
                    <a:pt x="82130" y="25425"/>
                  </a:lnTo>
                  <a:lnTo>
                    <a:pt x="82130" y="7327"/>
                  </a:lnTo>
                  <a:close/>
                </a:path>
                <a:path w="132079" h="33020">
                  <a:moveTo>
                    <a:pt x="131521" y="7353"/>
                  </a:moveTo>
                  <a:lnTo>
                    <a:pt x="124193" y="25"/>
                  </a:lnTo>
                  <a:lnTo>
                    <a:pt x="106108" y="25"/>
                  </a:lnTo>
                  <a:lnTo>
                    <a:pt x="98780" y="7353"/>
                  </a:lnTo>
                  <a:lnTo>
                    <a:pt x="98780" y="25438"/>
                  </a:lnTo>
                  <a:lnTo>
                    <a:pt x="106108" y="32766"/>
                  </a:lnTo>
                  <a:lnTo>
                    <a:pt x="115150" y="32766"/>
                  </a:lnTo>
                  <a:lnTo>
                    <a:pt x="124193" y="32766"/>
                  </a:lnTo>
                  <a:lnTo>
                    <a:pt x="131521" y="25438"/>
                  </a:lnTo>
                  <a:lnTo>
                    <a:pt x="131521" y="7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7" name="object 207" descr=""/>
          <p:cNvGrpSpPr/>
          <p:nvPr/>
        </p:nvGrpSpPr>
        <p:grpSpPr>
          <a:xfrm>
            <a:off x="5591099" y="5493042"/>
            <a:ext cx="1193165" cy="1193165"/>
            <a:chOff x="5591099" y="5493042"/>
            <a:chExt cx="1193165" cy="1193165"/>
          </a:xfrm>
        </p:grpSpPr>
        <p:sp>
          <p:nvSpPr>
            <p:cNvPr id="208" name="object 208" descr=""/>
            <p:cNvSpPr/>
            <p:nvPr/>
          </p:nvSpPr>
          <p:spPr>
            <a:xfrm>
              <a:off x="5591105" y="5493044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5" h="1193165">
                  <a:moveTo>
                    <a:pt x="596544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4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4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1" y="1175751"/>
                  </a:lnTo>
                  <a:lnTo>
                    <a:pt x="785098" y="1162676"/>
                  </a:lnTo>
                  <a:lnTo>
                    <a:pt x="828746" y="1146209"/>
                  </a:lnTo>
                  <a:lnTo>
                    <a:pt x="870691" y="1126503"/>
                  </a:lnTo>
                  <a:lnTo>
                    <a:pt x="910778" y="1103712"/>
                  </a:lnTo>
                  <a:lnTo>
                    <a:pt x="948856" y="1077990"/>
                  </a:lnTo>
                  <a:lnTo>
                    <a:pt x="984769" y="1049490"/>
                  </a:lnTo>
                  <a:lnTo>
                    <a:pt x="1018365" y="1018365"/>
                  </a:lnTo>
                  <a:lnTo>
                    <a:pt x="1049490" y="984769"/>
                  </a:lnTo>
                  <a:lnTo>
                    <a:pt x="1077990" y="948856"/>
                  </a:lnTo>
                  <a:lnTo>
                    <a:pt x="1103712" y="910778"/>
                  </a:lnTo>
                  <a:lnTo>
                    <a:pt x="1126503" y="870691"/>
                  </a:lnTo>
                  <a:lnTo>
                    <a:pt x="1146209" y="828746"/>
                  </a:lnTo>
                  <a:lnTo>
                    <a:pt x="1162676" y="785098"/>
                  </a:lnTo>
                  <a:lnTo>
                    <a:pt x="1175751" y="739901"/>
                  </a:lnTo>
                  <a:lnTo>
                    <a:pt x="1185281" y="693307"/>
                  </a:lnTo>
                  <a:lnTo>
                    <a:pt x="1191111" y="645470"/>
                  </a:lnTo>
                  <a:lnTo>
                    <a:pt x="1193088" y="596544"/>
                  </a:lnTo>
                  <a:lnTo>
                    <a:pt x="1191111" y="547618"/>
                  </a:lnTo>
                  <a:lnTo>
                    <a:pt x="1185281" y="499781"/>
                  </a:lnTo>
                  <a:lnTo>
                    <a:pt x="1175751" y="453187"/>
                  </a:lnTo>
                  <a:lnTo>
                    <a:pt x="1162676" y="407989"/>
                  </a:lnTo>
                  <a:lnTo>
                    <a:pt x="1146209" y="364341"/>
                  </a:lnTo>
                  <a:lnTo>
                    <a:pt x="1126503" y="322397"/>
                  </a:lnTo>
                  <a:lnTo>
                    <a:pt x="1103712" y="282309"/>
                  </a:lnTo>
                  <a:lnTo>
                    <a:pt x="1077990" y="244232"/>
                  </a:lnTo>
                  <a:lnTo>
                    <a:pt x="1049490" y="208319"/>
                  </a:lnTo>
                  <a:lnTo>
                    <a:pt x="1018365" y="174723"/>
                  </a:lnTo>
                  <a:lnTo>
                    <a:pt x="984769" y="143598"/>
                  </a:lnTo>
                  <a:lnTo>
                    <a:pt x="948856" y="115098"/>
                  </a:lnTo>
                  <a:lnTo>
                    <a:pt x="910778" y="89375"/>
                  </a:lnTo>
                  <a:lnTo>
                    <a:pt x="870691" y="66585"/>
                  </a:lnTo>
                  <a:lnTo>
                    <a:pt x="828746" y="46879"/>
                  </a:lnTo>
                  <a:lnTo>
                    <a:pt x="785098" y="30412"/>
                  </a:lnTo>
                  <a:lnTo>
                    <a:pt x="739901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4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5591099" y="5493042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5" h="1193165">
                  <a:moveTo>
                    <a:pt x="596545" y="0"/>
                  </a:moveTo>
                  <a:lnTo>
                    <a:pt x="547630" y="1977"/>
                  </a:lnTo>
                  <a:lnTo>
                    <a:pt x="499793" y="7807"/>
                  </a:lnTo>
                  <a:lnTo>
                    <a:pt x="453199" y="17337"/>
                  </a:lnTo>
                  <a:lnTo>
                    <a:pt x="408001" y="30412"/>
                  </a:lnTo>
                  <a:lnTo>
                    <a:pt x="364352" y="46879"/>
                  </a:lnTo>
                  <a:lnTo>
                    <a:pt x="322407" y="66585"/>
                  </a:lnTo>
                  <a:lnTo>
                    <a:pt x="282318" y="89375"/>
                  </a:lnTo>
                  <a:lnTo>
                    <a:pt x="244240" y="115098"/>
                  </a:lnTo>
                  <a:lnTo>
                    <a:pt x="208326" y="143598"/>
                  </a:lnTo>
                  <a:lnTo>
                    <a:pt x="174729" y="174723"/>
                  </a:lnTo>
                  <a:lnTo>
                    <a:pt x="143603" y="208319"/>
                  </a:lnTo>
                  <a:lnTo>
                    <a:pt x="115102" y="244232"/>
                  </a:lnTo>
                  <a:lnTo>
                    <a:pt x="89379" y="282309"/>
                  </a:lnTo>
                  <a:lnTo>
                    <a:pt x="66587" y="322397"/>
                  </a:lnTo>
                  <a:lnTo>
                    <a:pt x="46881" y="364341"/>
                  </a:lnTo>
                  <a:lnTo>
                    <a:pt x="30413" y="407989"/>
                  </a:lnTo>
                  <a:lnTo>
                    <a:pt x="17337" y="453187"/>
                  </a:lnTo>
                  <a:lnTo>
                    <a:pt x="7808" y="499781"/>
                  </a:lnTo>
                  <a:lnTo>
                    <a:pt x="1977" y="547618"/>
                  </a:lnTo>
                  <a:lnTo>
                    <a:pt x="0" y="596546"/>
                  </a:lnTo>
                  <a:lnTo>
                    <a:pt x="1938" y="644494"/>
                  </a:lnTo>
                  <a:lnTo>
                    <a:pt x="1977" y="645470"/>
                  </a:lnTo>
                  <a:lnTo>
                    <a:pt x="7808" y="693307"/>
                  </a:lnTo>
                  <a:lnTo>
                    <a:pt x="17337" y="739901"/>
                  </a:lnTo>
                  <a:lnTo>
                    <a:pt x="30413" y="785098"/>
                  </a:lnTo>
                  <a:lnTo>
                    <a:pt x="46881" y="828746"/>
                  </a:lnTo>
                  <a:lnTo>
                    <a:pt x="66587" y="870691"/>
                  </a:lnTo>
                  <a:lnTo>
                    <a:pt x="89379" y="910778"/>
                  </a:lnTo>
                  <a:lnTo>
                    <a:pt x="115102" y="948856"/>
                  </a:lnTo>
                  <a:lnTo>
                    <a:pt x="143603" y="984769"/>
                  </a:lnTo>
                  <a:lnTo>
                    <a:pt x="174729" y="1018365"/>
                  </a:lnTo>
                  <a:lnTo>
                    <a:pt x="208326" y="1049490"/>
                  </a:lnTo>
                  <a:lnTo>
                    <a:pt x="244240" y="1077990"/>
                  </a:lnTo>
                  <a:lnTo>
                    <a:pt x="282318" y="1103712"/>
                  </a:lnTo>
                  <a:lnTo>
                    <a:pt x="322407" y="1126503"/>
                  </a:lnTo>
                  <a:lnTo>
                    <a:pt x="364352" y="1146209"/>
                  </a:lnTo>
                  <a:lnTo>
                    <a:pt x="408001" y="1162676"/>
                  </a:lnTo>
                  <a:lnTo>
                    <a:pt x="453199" y="1175751"/>
                  </a:lnTo>
                  <a:lnTo>
                    <a:pt x="499793" y="1185281"/>
                  </a:lnTo>
                  <a:lnTo>
                    <a:pt x="547630" y="1191111"/>
                  </a:lnTo>
                  <a:lnTo>
                    <a:pt x="596545" y="1193088"/>
                  </a:lnTo>
                  <a:lnTo>
                    <a:pt x="596545" y="1181166"/>
                  </a:lnTo>
                  <a:lnTo>
                    <a:pt x="548598" y="1179228"/>
                  </a:lnTo>
                  <a:lnTo>
                    <a:pt x="501718" y="1173514"/>
                  </a:lnTo>
                  <a:lnTo>
                    <a:pt x="456056" y="1164175"/>
                  </a:lnTo>
                  <a:lnTo>
                    <a:pt x="411762" y="1151361"/>
                  </a:lnTo>
                  <a:lnTo>
                    <a:pt x="368987" y="1135223"/>
                  </a:lnTo>
                  <a:lnTo>
                    <a:pt x="327881" y="1115911"/>
                  </a:lnTo>
                  <a:lnTo>
                    <a:pt x="288595" y="1093575"/>
                  </a:lnTo>
                  <a:lnTo>
                    <a:pt x="251278" y="1068367"/>
                  </a:lnTo>
                  <a:lnTo>
                    <a:pt x="216083" y="1040436"/>
                  </a:lnTo>
                  <a:lnTo>
                    <a:pt x="183159" y="1009933"/>
                  </a:lnTo>
                  <a:lnTo>
                    <a:pt x="152656" y="977009"/>
                  </a:lnTo>
                  <a:lnTo>
                    <a:pt x="124725" y="941813"/>
                  </a:lnTo>
                  <a:lnTo>
                    <a:pt x="99516" y="904497"/>
                  </a:lnTo>
                  <a:lnTo>
                    <a:pt x="77181" y="865211"/>
                  </a:lnTo>
                  <a:lnTo>
                    <a:pt x="57869" y="824105"/>
                  </a:lnTo>
                  <a:lnTo>
                    <a:pt x="41731" y="781330"/>
                  </a:lnTo>
                  <a:lnTo>
                    <a:pt x="28917" y="737036"/>
                  </a:lnTo>
                  <a:lnTo>
                    <a:pt x="19578" y="691374"/>
                  </a:lnTo>
                  <a:lnTo>
                    <a:pt x="13983" y="645470"/>
                  </a:lnTo>
                  <a:lnTo>
                    <a:pt x="13864" y="644494"/>
                  </a:lnTo>
                  <a:lnTo>
                    <a:pt x="11926" y="596546"/>
                  </a:lnTo>
                  <a:lnTo>
                    <a:pt x="13864" y="548599"/>
                  </a:lnTo>
                  <a:lnTo>
                    <a:pt x="19578" y="501719"/>
                  </a:lnTo>
                  <a:lnTo>
                    <a:pt x="28917" y="456057"/>
                  </a:lnTo>
                  <a:lnTo>
                    <a:pt x="41731" y="411763"/>
                  </a:lnTo>
                  <a:lnTo>
                    <a:pt x="57869" y="368988"/>
                  </a:lnTo>
                  <a:lnTo>
                    <a:pt x="77181" y="327882"/>
                  </a:lnTo>
                  <a:lnTo>
                    <a:pt x="99516" y="288596"/>
                  </a:lnTo>
                  <a:lnTo>
                    <a:pt x="124725" y="251280"/>
                  </a:lnTo>
                  <a:lnTo>
                    <a:pt x="152656" y="216084"/>
                  </a:lnTo>
                  <a:lnTo>
                    <a:pt x="183159" y="183160"/>
                  </a:lnTo>
                  <a:lnTo>
                    <a:pt x="216083" y="152657"/>
                  </a:lnTo>
                  <a:lnTo>
                    <a:pt x="251278" y="124726"/>
                  </a:lnTo>
                  <a:lnTo>
                    <a:pt x="288595" y="99518"/>
                  </a:lnTo>
                  <a:lnTo>
                    <a:pt x="327881" y="77182"/>
                  </a:lnTo>
                  <a:lnTo>
                    <a:pt x="368987" y="57870"/>
                  </a:lnTo>
                  <a:lnTo>
                    <a:pt x="411762" y="41732"/>
                  </a:lnTo>
                  <a:lnTo>
                    <a:pt x="456056" y="28918"/>
                  </a:lnTo>
                  <a:lnTo>
                    <a:pt x="501718" y="19579"/>
                  </a:lnTo>
                  <a:lnTo>
                    <a:pt x="548598" y="13865"/>
                  </a:lnTo>
                  <a:lnTo>
                    <a:pt x="596545" y="11927"/>
                  </a:lnTo>
                  <a:lnTo>
                    <a:pt x="596545" y="0"/>
                  </a:lnTo>
                  <a:close/>
                </a:path>
                <a:path w="1193165" h="1193165">
                  <a:moveTo>
                    <a:pt x="596545" y="0"/>
                  </a:moveTo>
                  <a:lnTo>
                    <a:pt x="596545" y="11927"/>
                  </a:lnTo>
                  <a:lnTo>
                    <a:pt x="644492" y="13865"/>
                  </a:lnTo>
                  <a:lnTo>
                    <a:pt x="691372" y="19579"/>
                  </a:lnTo>
                  <a:lnTo>
                    <a:pt x="737035" y="28918"/>
                  </a:lnTo>
                  <a:lnTo>
                    <a:pt x="781328" y="41732"/>
                  </a:lnTo>
                  <a:lnTo>
                    <a:pt x="824104" y="57870"/>
                  </a:lnTo>
                  <a:lnTo>
                    <a:pt x="865209" y="77182"/>
                  </a:lnTo>
                  <a:lnTo>
                    <a:pt x="904496" y="99518"/>
                  </a:lnTo>
                  <a:lnTo>
                    <a:pt x="941812" y="124726"/>
                  </a:lnTo>
                  <a:lnTo>
                    <a:pt x="977007" y="152657"/>
                  </a:lnTo>
                  <a:lnTo>
                    <a:pt x="1009932" y="183160"/>
                  </a:lnTo>
                  <a:lnTo>
                    <a:pt x="1040435" y="216084"/>
                  </a:lnTo>
                  <a:lnTo>
                    <a:pt x="1068366" y="251280"/>
                  </a:lnTo>
                  <a:lnTo>
                    <a:pt x="1093574" y="288596"/>
                  </a:lnTo>
                  <a:lnTo>
                    <a:pt x="1115909" y="327882"/>
                  </a:lnTo>
                  <a:lnTo>
                    <a:pt x="1135221" y="368988"/>
                  </a:lnTo>
                  <a:lnTo>
                    <a:pt x="1151360" y="411763"/>
                  </a:lnTo>
                  <a:lnTo>
                    <a:pt x="1164173" y="456057"/>
                  </a:lnTo>
                  <a:lnTo>
                    <a:pt x="1173512" y="501719"/>
                  </a:lnTo>
                  <a:lnTo>
                    <a:pt x="1179107" y="547618"/>
                  </a:lnTo>
                  <a:lnTo>
                    <a:pt x="1181164" y="596546"/>
                  </a:lnTo>
                  <a:lnTo>
                    <a:pt x="1179226" y="644494"/>
                  </a:lnTo>
                  <a:lnTo>
                    <a:pt x="1173512" y="691374"/>
                  </a:lnTo>
                  <a:lnTo>
                    <a:pt x="1164173" y="737036"/>
                  </a:lnTo>
                  <a:lnTo>
                    <a:pt x="1151360" y="781330"/>
                  </a:lnTo>
                  <a:lnTo>
                    <a:pt x="1135221" y="824105"/>
                  </a:lnTo>
                  <a:lnTo>
                    <a:pt x="1115909" y="865211"/>
                  </a:lnTo>
                  <a:lnTo>
                    <a:pt x="1093574" y="904497"/>
                  </a:lnTo>
                  <a:lnTo>
                    <a:pt x="1068366" y="941813"/>
                  </a:lnTo>
                  <a:lnTo>
                    <a:pt x="1040435" y="977009"/>
                  </a:lnTo>
                  <a:lnTo>
                    <a:pt x="1009932" y="1009933"/>
                  </a:lnTo>
                  <a:lnTo>
                    <a:pt x="977007" y="1040436"/>
                  </a:lnTo>
                  <a:lnTo>
                    <a:pt x="941812" y="1068367"/>
                  </a:lnTo>
                  <a:lnTo>
                    <a:pt x="904496" y="1093575"/>
                  </a:lnTo>
                  <a:lnTo>
                    <a:pt x="865209" y="1115911"/>
                  </a:lnTo>
                  <a:lnTo>
                    <a:pt x="824104" y="1135223"/>
                  </a:lnTo>
                  <a:lnTo>
                    <a:pt x="781328" y="1151361"/>
                  </a:lnTo>
                  <a:lnTo>
                    <a:pt x="737035" y="1164175"/>
                  </a:lnTo>
                  <a:lnTo>
                    <a:pt x="691372" y="1173514"/>
                  </a:lnTo>
                  <a:lnTo>
                    <a:pt x="644492" y="1179228"/>
                  </a:lnTo>
                  <a:lnTo>
                    <a:pt x="596545" y="1181166"/>
                  </a:lnTo>
                  <a:lnTo>
                    <a:pt x="596545" y="1193088"/>
                  </a:lnTo>
                  <a:lnTo>
                    <a:pt x="645483" y="1191111"/>
                  </a:lnTo>
                  <a:lnTo>
                    <a:pt x="693319" y="1185281"/>
                  </a:lnTo>
                  <a:lnTo>
                    <a:pt x="739913" y="1175751"/>
                  </a:lnTo>
                  <a:lnTo>
                    <a:pt x="785111" y="1162676"/>
                  </a:lnTo>
                  <a:lnTo>
                    <a:pt x="828759" y="1146209"/>
                  </a:lnTo>
                  <a:lnTo>
                    <a:pt x="870704" y="1126503"/>
                  </a:lnTo>
                  <a:lnTo>
                    <a:pt x="910791" y="1103712"/>
                  </a:lnTo>
                  <a:lnTo>
                    <a:pt x="948868" y="1077990"/>
                  </a:lnTo>
                  <a:lnTo>
                    <a:pt x="984782" y="1049490"/>
                  </a:lnTo>
                  <a:lnTo>
                    <a:pt x="1018378" y="1018365"/>
                  </a:lnTo>
                  <a:lnTo>
                    <a:pt x="1049502" y="984769"/>
                  </a:lnTo>
                  <a:lnTo>
                    <a:pt x="1078003" y="948856"/>
                  </a:lnTo>
                  <a:lnTo>
                    <a:pt x="1103725" y="910778"/>
                  </a:lnTo>
                  <a:lnTo>
                    <a:pt x="1126516" y="870691"/>
                  </a:lnTo>
                  <a:lnTo>
                    <a:pt x="1146222" y="828746"/>
                  </a:lnTo>
                  <a:lnTo>
                    <a:pt x="1162689" y="785098"/>
                  </a:lnTo>
                  <a:lnTo>
                    <a:pt x="1175764" y="739901"/>
                  </a:lnTo>
                  <a:lnTo>
                    <a:pt x="1185293" y="693307"/>
                  </a:lnTo>
                  <a:lnTo>
                    <a:pt x="1191123" y="645470"/>
                  </a:lnTo>
                  <a:lnTo>
                    <a:pt x="1193101" y="596546"/>
                  </a:lnTo>
                  <a:lnTo>
                    <a:pt x="1191163" y="548599"/>
                  </a:lnTo>
                  <a:lnTo>
                    <a:pt x="1191123" y="547618"/>
                  </a:lnTo>
                  <a:lnTo>
                    <a:pt x="1185293" y="499781"/>
                  </a:lnTo>
                  <a:lnTo>
                    <a:pt x="1175764" y="453187"/>
                  </a:lnTo>
                  <a:lnTo>
                    <a:pt x="1162689" y="407989"/>
                  </a:lnTo>
                  <a:lnTo>
                    <a:pt x="1146222" y="364341"/>
                  </a:lnTo>
                  <a:lnTo>
                    <a:pt x="1126516" y="322397"/>
                  </a:lnTo>
                  <a:lnTo>
                    <a:pt x="1103725" y="282309"/>
                  </a:lnTo>
                  <a:lnTo>
                    <a:pt x="1078003" y="244232"/>
                  </a:lnTo>
                  <a:lnTo>
                    <a:pt x="1049502" y="208319"/>
                  </a:lnTo>
                  <a:lnTo>
                    <a:pt x="1018378" y="174723"/>
                  </a:lnTo>
                  <a:lnTo>
                    <a:pt x="984782" y="143598"/>
                  </a:lnTo>
                  <a:lnTo>
                    <a:pt x="948868" y="115098"/>
                  </a:lnTo>
                  <a:lnTo>
                    <a:pt x="910791" y="89375"/>
                  </a:lnTo>
                  <a:lnTo>
                    <a:pt x="870704" y="66585"/>
                  </a:lnTo>
                  <a:lnTo>
                    <a:pt x="828759" y="46879"/>
                  </a:lnTo>
                  <a:lnTo>
                    <a:pt x="785111" y="30412"/>
                  </a:lnTo>
                  <a:lnTo>
                    <a:pt x="739913" y="17337"/>
                  </a:lnTo>
                  <a:lnTo>
                    <a:pt x="693319" y="7807"/>
                  </a:lnTo>
                  <a:lnTo>
                    <a:pt x="645483" y="1977"/>
                  </a:lnTo>
                  <a:lnTo>
                    <a:pt x="596545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5800230" y="6067031"/>
              <a:ext cx="543560" cy="83820"/>
            </a:xfrm>
            <a:custGeom>
              <a:avLst/>
              <a:gdLst/>
              <a:ahLst/>
              <a:cxnLst/>
              <a:rect l="l" t="t" r="r" b="b"/>
              <a:pathLst>
                <a:path w="543560" h="83820">
                  <a:moveTo>
                    <a:pt x="12687" y="25184"/>
                  </a:moveTo>
                  <a:lnTo>
                    <a:pt x="0" y="25184"/>
                  </a:lnTo>
                  <a:lnTo>
                    <a:pt x="0" y="47269"/>
                  </a:lnTo>
                  <a:lnTo>
                    <a:pt x="2260" y="47269"/>
                  </a:lnTo>
                  <a:lnTo>
                    <a:pt x="2260" y="37338"/>
                  </a:lnTo>
                  <a:lnTo>
                    <a:pt x="10845" y="37338"/>
                  </a:lnTo>
                  <a:lnTo>
                    <a:pt x="10845" y="35102"/>
                  </a:lnTo>
                  <a:lnTo>
                    <a:pt x="2260" y="35102"/>
                  </a:lnTo>
                  <a:lnTo>
                    <a:pt x="2260" y="27432"/>
                  </a:lnTo>
                  <a:lnTo>
                    <a:pt x="12687" y="27432"/>
                  </a:lnTo>
                  <a:lnTo>
                    <a:pt x="12687" y="25184"/>
                  </a:lnTo>
                  <a:close/>
                </a:path>
                <a:path w="543560" h="83820">
                  <a:moveTo>
                    <a:pt x="28562" y="40703"/>
                  </a:moveTo>
                  <a:lnTo>
                    <a:pt x="28486" y="36957"/>
                  </a:lnTo>
                  <a:lnTo>
                    <a:pt x="28244" y="35750"/>
                  </a:lnTo>
                  <a:lnTo>
                    <a:pt x="27000" y="33108"/>
                  </a:lnTo>
                  <a:lnTo>
                    <a:pt x="26365" y="32397"/>
                  </a:lnTo>
                  <a:lnTo>
                    <a:pt x="26162" y="32156"/>
                  </a:lnTo>
                  <a:lnTo>
                    <a:pt x="26162" y="36957"/>
                  </a:lnTo>
                  <a:lnTo>
                    <a:pt x="26085" y="40703"/>
                  </a:lnTo>
                  <a:lnTo>
                    <a:pt x="21894" y="45567"/>
                  </a:lnTo>
                  <a:lnTo>
                    <a:pt x="19532" y="45567"/>
                  </a:lnTo>
                  <a:lnTo>
                    <a:pt x="15265" y="36957"/>
                  </a:lnTo>
                  <a:lnTo>
                    <a:pt x="15595" y="35750"/>
                  </a:lnTo>
                  <a:lnTo>
                    <a:pt x="15709" y="35356"/>
                  </a:lnTo>
                  <a:lnTo>
                    <a:pt x="17449" y="33108"/>
                  </a:lnTo>
                  <a:lnTo>
                    <a:pt x="17284" y="33108"/>
                  </a:lnTo>
                  <a:lnTo>
                    <a:pt x="18910" y="32397"/>
                  </a:lnTo>
                  <a:lnTo>
                    <a:pt x="22491" y="32397"/>
                  </a:lnTo>
                  <a:lnTo>
                    <a:pt x="24142" y="33108"/>
                  </a:lnTo>
                  <a:lnTo>
                    <a:pt x="23939" y="33108"/>
                  </a:lnTo>
                  <a:lnTo>
                    <a:pt x="25704" y="35356"/>
                  </a:lnTo>
                  <a:lnTo>
                    <a:pt x="22326" y="30238"/>
                  </a:lnTo>
                  <a:lnTo>
                    <a:pt x="19113" y="30238"/>
                  </a:lnTo>
                  <a:lnTo>
                    <a:pt x="12865" y="40703"/>
                  </a:lnTo>
                  <a:lnTo>
                    <a:pt x="13195" y="42240"/>
                  </a:lnTo>
                  <a:lnTo>
                    <a:pt x="14452" y="44881"/>
                  </a:lnTo>
                  <a:lnTo>
                    <a:pt x="15367" y="45897"/>
                  </a:lnTo>
                  <a:lnTo>
                    <a:pt x="17729" y="47371"/>
                  </a:lnTo>
                  <a:lnTo>
                    <a:pt x="19088" y="47726"/>
                  </a:lnTo>
                  <a:lnTo>
                    <a:pt x="22326" y="47726"/>
                  </a:lnTo>
                  <a:lnTo>
                    <a:pt x="23710" y="47371"/>
                  </a:lnTo>
                  <a:lnTo>
                    <a:pt x="26085" y="45897"/>
                  </a:lnTo>
                  <a:lnTo>
                    <a:pt x="26377" y="45567"/>
                  </a:lnTo>
                  <a:lnTo>
                    <a:pt x="26987" y="44881"/>
                  </a:lnTo>
                  <a:lnTo>
                    <a:pt x="28244" y="42240"/>
                  </a:lnTo>
                  <a:lnTo>
                    <a:pt x="28562" y="40703"/>
                  </a:lnTo>
                  <a:close/>
                </a:path>
                <a:path w="543560" h="83820">
                  <a:moveTo>
                    <a:pt x="34544" y="53594"/>
                  </a:moveTo>
                  <a:lnTo>
                    <a:pt x="21856" y="53594"/>
                  </a:lnTo>
                  <a:lnTo>
                    <a:pt x="21856" y="75679"/>
                  </a:lnTo>
                  <a:lnTo>
                    <a:pt x="24117" y="75679"/>
                  </a:lnTo>
                  <a:lnTo>
                    <a:pt x="24117" y="65747"/>
                  </a:lnTo>
                  <a:lnTo>
                    <a:pt x="32702" y="65747"/>
                  </a:lnTo>
                  <a:lnTo>
                    <a:pt x="32702" y="63512"/>
                  </a:lnTo>
                  <a:lnTo>
                    <a:pt x="24117" y="63512"/>
                  </a:lnTo>
                  <a:lnTo>
                    <a:pt x="24117" y="55841"/>
                  </a:lnTo>
                  <a:lnTo>
                    <a:pt x="34544" y="55841"/>
                  </a:lnTo>
                  <a:lnTo>
                    <a:pt x="34544" y="53594"/>
                  </a:lnTo>
                  <a:close/>
                </a:path>
                <a:path w="543560" h="83820">
                  <a:moveTo>
                    <a:pt x="44958" y="47269"/>
                  </a:moveTo>
                  <a:lnTo>
                    <a:pt x="44907" y="36537"/>
                  </a:lnTo>
                  <a:lnTo>
                    <a:pt x="44729" y="35534"/>
                  </a:lnTo>
                  <a:lnTo>
                    <a:pt x="43853" y="33159"/>
                  </a:lnTo>
                  <a:lnTo>
                    <a:pt x="43319" y="32435"/>
                  </a:lnTo>
                  <a:lnTo>
                    <a:pt x="43141" y="32181"/>
                  </a:lnTo>
                  <a:lnTo>
                    <a:pt x="41173" y="30695"/>
                  </a:lnTo>
                  <a:lnTo>
                    <a:pt x="39878" y="30289"/>
                  </a:lnTo>
                  <a:lnTo>
                    <a:pt x="37109" y="30289"/>
                  </a:lnTo>
                  <a:lnTo>
                    <a:pt x="36042" y="30518"/>
                  </a:lnTo>
                  <a:lnTo>
                    <a:pt x="34137" y="31432"/>
                  </a:lnTo>
                  <a:lnTo>
                    <a:pt x="33299" y="32181"/>
                  </a:lnTo>
                  <a:lnTo>
                    <a:pt x="32740" y="33007"/>
                  </a:lnTo>
                  <a:lnTo>
                    <a:pt x="32740" y="30695"/>
                  </a:lnTo>
                  <a:lnTo>
                    <a:pt x="30695" y="30695"/>
                  </a:lnTo>
                  <a:lnTo>
                    <a:pt x="30695" y="47269"/>
                  </a:lnTo>
                  <a:lnTo>
                    <a:pt x="32969" y="47269"/>
                  </a:lnTo>
                  <a:lnTo>
                    <a:pt x="32969" y="36537"/>
                  </a:lnTo>
                  <a:lnTo>
                    <a:pt x="33261" y="35534"/>
                  </a:lnTo>
                  <a:lnTo>
                    <a:pt x="33324" y="35318"/>
                  </a:lnTo>
                  <a:lnTo>
                    <a:pt x="33401" y="35064"/>
                  </a:lnTo>
                  <a:lnTo>
                    <a:pt x="34925" y="33159"/>
                  </a:lnTo>
                  <a:lnTo>
                    <a:pt x="35039" y="33007"/>
                  </a:lnTo>
                  <a:lnTo>
                    <a:pt x="36309" y="32435"/>
                  </a:lnTo>
                  <a:lnTo>
                    <a:pt x="39522" y="32435"/>
                  </a:lnTo>
                  <a:lnTo>
                    <a:pt x="40741" y="33007"/>
                  </a:lnTo>
                  <a:lnTo>
                    <a:pt x="42291" y="35318"/>
                  </a:lnTo>
                  <a:lnTo>
                    <a:pt x="42595" y="36537"/>
                  </a:lnTo>
                  <a:lnTo>
                    <a:pt x="42684" y="47269"/>
                  </a:lnTo>
                  <a:lnTo>
                    <a:pt x="44958" y="47269"/>
                  </a:lnTo>
                  <a:close/>
                </a:path>
                <a:path w="543560" h="83820">
                  <a:moveTo>
                    <a:pt x="49415" y="16992"/>
                  </a:moveTo>
                  <a:lnTo>
                    <a:pt x="44500" y="10020"/>
                  </a:lnTo>
                  <a:lnTo>
                    <a:pt x="39763" y="8623"/>
                  </a:lnTo>
                  <a:lnTo>
                    <a:pt x="36791" y="4902"/>
                  </a:lnTo>
                  <a:lnTo>
                    <a:pt x="36918" y="4521"/>
                  </a:lnTo>
                  <a:lnTo>
                    <a:pt x="40665" y="2006"/>
                  </a:lnTo>
                  <a:lnTo>
                    <a:pt x="42532" y="2006"/>
                  </a:lnTo>
                  <a:lnTo>
                    <a:pt x="47129" y="6019"/>
                  </a:lnTo>
                  <a:lnTo>
                    <a:pt x="47193" y="6413"/>
                  </a:lnTo>
                  <a:lnTo>
                    <a:pt x="49403" y="6019"/>
                  </a:lnTo>
                  <a:lnTo>
                    <a:pt x="49314" y="5537"/>
                  </a:lnTo>
                  <a:lnTo>
                    <a:pt x="49199" y="4902"/>
                  </a:lnTo>
                  <a:lnTo>
                    <a:pt x="49060" y="4521"/>
                  </a:lnTo>
                  <a:lnTo>
                    <a:pt x="48717" y="3721"/>
                  </a:lnTo>
                  <a:lnTo>
                    <a:pt x="47371" y="2006"/>
                  </a:lnTo>
                  <a:lnTo>
                    <a:pt x="46380" y="1206"/>
                  </a:lnTo>
                  <a:lnTo>
                    <a:pt x="45275" y="736"/>
                  </a:lnTo>
                  <a:lnTo>
                    <a:pt x="44183" y="241"/>
                  </a:lnTo>
                  <a:lnTo>
                    <a:pt x="42951" y="0"/>
                  </a:lnTo>
                  <a:lnTo>
                    <a:pt x="40233" y="0"/>
                  </a:lnTo>
                  <a:lnTo>
                    <a:pt x="34582" y="8089"/>
                  </a:lnTo>
                  <a:lnTo>
                    <a:pt x="36042" y="9728"/>
                  </a:lnTo>
                  <a:lnTo>
                    <a:pt x="45123" y="12446"/>
                  </a:lnTo>
                  <a:lnTo>
                    <a:pt x="45885" y="12827"/>
                  </a:lnTo>
                  <a:lnTo>
                    <a:pt x="47078" y="13830"/>
                  </a:lnTo>
                  <a:lnTo>
                    <a:pt x="47371" y="14554"/>
                  </a:lnTo>
                  <a:lnTo>
                    <a:pt x="47371" y="16294"/>
                  </a:lnTo>
                  <a:lnTo>
                    <a:pt x="47193" y="16814"/>
                  </a:lnTo>
                  <a:lnTo>
                    <a:pt x="47142" y="16992"/>
                  </a:lnTo>
                  <a:lnTo>
                    <a:pt x="46228" y="18186"/>
                  </a:lnTo>
                  <a:lnTo>
                    <a:pt x="45605" y="18643"/>
                  </a:lnTo>
                  <a:lnTo>
                    <a:pt x="43992" y="19291"/>
                  </a:lnTo>
                  <a:lnTo>
                    <a:pt x="42367" y="19583"/>
                  </a:lnTo>
                  <a:lnTo>
                    <a:pt x="41706" y="19583"/>
                  </a:lnTo>
                  <a:lnTo>
                    <a:pt x="35928" y="15176"/>
                  </a:lnTo>
                  <a:lnTo>
                    <a:pt x="33782" y="15532"/>
                  </a:lnTo>
                  <a:lnTo>
                    <a:pt x="40551" y="21475"/>
                  </a:lnTo>
                  <a:lnTo>
                    <a:pt x="43421" y="21475"/>
                  </a:lnTo>
                  <a:lnTo>
                    <a:pt x="44716" y="21234"/>
                  </a:lnTo>
                  <a:lnTo>
                    <a:pt x="46990" y="20269"/>
                  </a:lnTo>
                  <a:lnTo>
                    <a:pt x="47866" y="19583"/>
                  </a:lnTo>
                  <a:lnTo>
                    <a:pt x="49149" y="17792"/>
                  </a:lnTo>
                  <a:lnTo>
                    <a:pt x="49415" y="16992"/>
                  </a:lnTo>
                  <a:close/>
                </a:path>
                <a:path w="543560" h="83820">
                  <a:moveTo>
                    <a:pt x="51028" y="69113"/>
                  </a:moveTo>
                  <a:lnTo>
                    <a:pt x="50952" y="65366"/>
                  </a:lnTo>
                  <a:lnTo>
                    <a:pt x="50711" y="64160"/>
                  </a:lnTo>
                  <a:lnTo>
                    <a:pt x="49466" y="61518"/>
                  </a:lnTo>
                  <a:lnTo>
                    <a:pt x="48831" y="60807"/>
                  </a:lnTo>
                  <a:lnTo>
                    <a:pt x="48641" y="60591"/>
                  </a:lnTo>
                  <a:lnTo>
                    <a:pt x="48641" y="65366"/>
                  </a:lnTo>
                  <a:lnTo>
                    <a:pt x="48564" y="69113"/>
                  </a:lnTo>
                  <a:lnTo>
                    <a:pt x="44373" y="73977"/>
                  </a:lnTo>
                  <a:lnTo>
                    <a:pt x="41998" y="73977"/>
                  </a:lnTo>
                  <a:lnTo>
                    <a:pt x="37731" y="65366"/>
                  </a:lnTo>
                  <a:lnTo>
                    <a:pt x="38074" y="64160"/>
                  </a:lnTo>
                  <a:lnTo>
                    <a:pt x="38188" y="63766"/>
                  </a:lnTo>
                  <a:lnTo>
                    <a:pt x="39928" y="61518"/>
                  </a:lnTo>
                  <a:lnTo>
                    <a:pt x="39751" y="61518"/>
                  </a:lnTo>
                  <a:lnTo>
                    <a:pt x="41376" y="60807"/>
                  </a:lnTo>
                  <a:lnTo>
                    <a:pt x="44958" y="60807"/>
                  </a:lnTo>
                  <a:lnTo>
                    <a:pt x="46609" y="61518"/>
                  </a:lnTo>
                  <a:lnTo>
                    <a:pt x="46405" y="61518"/>
                  </a:lnTo>
                  <a:lnTo>
                    <a:pt x="48171" y="63766"/>
                  </a:lnTo>
                  <a:lnTo>
                    <a:pt x="44805" y="58648"/>
                  </a:lnTo>
                  <a:lnTo>
                    <a:pt x="41579" y="58648"/>
                  </a:lnTo>
                  <a:lnTo>
                    <a:pt x="35331" y="69113"/>
                  </a:lnTo>
                  <a:lnTo>
                    <a:pt x="35661" y="70650"/>
                  </a:lnTo>
                  <a:lnTo>
                    <a:pt x="36918" y="73291"/>
                  </a:lnTo>
                  <a:lnTo>
                    <a:pt x="37833" y="74307"/>
                  </a:lnTo>
                  <a:lnTo>
                    <a:pt x="40195" y="75780"/>
                  </a:lnTo>
                  <a:lnTo>
                    <a:pt x="41554" y="76136"/>
                  </a:lnTo>
                  <a:lnTo>
                    <a:pt x="44792" y="76136"/>
                  </a:lnTo>
                  <a:lnTo>
                    <a:pt x="46189" y="75780"/>
                  </a:lnTo>
                  <a:lnTo>
                    <a:pt x="48552" y="74307"/>
                  </a:lnTo>
                  <a:lnTo>
                    <a:pt x="48844" y="73977"/>
                  </a:lnTo>
                  <a:lnTo>
                    <a:pt x="49453" y="73291"/>
                  </a:lnTo>
                  <a:lnTo>
                    <a:pt x="50711" y="70650"/>
                  </a:lnTo>
                  <a:lnTo>
                    <a:pt x="51028" y="69113"/>
                  </a:lnTo>
                  <a:close/>
                </a:path>
                <a:path w="543560" h="83820">
                  <a:moveTo>
                    <a:pt x="60604" y="5575"/>
                  </a:moveTo>
                  <a:lnTo>
                    <a:pt x="55867" y="5575"/>
                  </a:lnTo>
                  <a:lnTo>
                    <a:pt x="55867" y="1282"/>
                  </a:lnTo>
                  <a:lnTo>
                    <a:pt x="53771" y="1282"/>
                  </a:lnTo>
                  <a:lnTo>
                    <a:pt x="53771" y="5575"/>
                  </a:lnTo>
                  <a:lnTo>
                    <a:pt x="50469" y="5575"/>
                  </a:lnTo>
                  <a:lnTo>
                    <a:pt x="50469" y="7378"/>
                  </a:lnTo>
                  <a:lnTo>
                    <a:pt x="53771" y="7378"/>
                  </a:lnTo>
                  <a:lnTo>
                    <a:pt x="53886" y="18135"/>
                  </a:lnTo>
                  <a:lnTo>
                    <a:pt x="53987" y="18580"/>
                  </a:lnTo>
                  <a:lnTo>
                    <a:pt x="54102" y="18884"/>
                  </a:lnTo>
                  <a:lnTo>
                    <a:pt x="54622" y="19913"/>
                  </a:lnTo>
                  <a:lnTo>
                    <a:pt x="55156" y="20434"/>
                  </a:lnTo>
                  <a:lnTo>
                    <a:pt x="56984" y="21272"/>
                  </a:lnTo>
                  <a:lnTo>
                    <a:pt x="60604" y="21272"/>
                  </a:lnTo>
                  <a:lnTo>
                    <a:pt x="60604" y="19278"/>
                  </a:lnTo>
                  <a:lnTo>
                    <a:pt x="57607" y="19278"/>
                  </a:lnTo>
                  <a:lnTo>
                    <a:pt x="56743" y="18884"/>
                  </a:lnTo>
                  <a:lnTo>
                    <a:pt x="56413" y="18580"/>
                  </a:lnTo>
                  <a:lnTo>
                    <a:pt x="56045" y="17907"/>
                  </a:lnTo>
                  <a:lnTo>
                    <a:pt x="55956" y="17500"/>
                  </a:lnTo>
                  <a:lnTo>
                    <a:pt x="55867" y="7378"/>
                  </a:lnTo>
                  <a:lnTo>
                    <a:pt x="60604" y="7378"/>
                  </a:lnTo>
                  <a:lnTo>
                    <a:pt x="60604" y="5575"/>
                  </a:lnTo>
                  <a:close/>
                </a:path>
                <a:path w="543560" h="83820">
                  <a:moveTo>
                    <a:pt x="61468" y="25184"/>
                  </a:moveTo>
                  <a:lnTo>
                    <a:pt x="59385" y="25184"/>
                  </a:lnTo>
                  <a:lnTo>
                    <a:pt x="59385" y="40640"/>
                  </a:lnTo>
                  <a:lnTo>
                    <a:pt x="59258" y="41440"/>
                  </a:lnTo>
                  <a:lnTo>
                    <a:pt x="58483" y="43434"/>
                  </a:lnTo>
                  <a:lnTo>
                    <a:pt x="57912" y="44208"/>
                  </a:lnTo>
                  <a:lnTo>
                    <a:pt x="56349" y="45351"/>
                  </a:lnTo>
                  <a:lnTo>
                    <a:pt x="55397" y="45631"/>
                  </a:lnTo>
                  <a:lnTo>
                    <a:pt x="53136" y="45631"/>
                  </a:lnTo>
                  <a:lnTo>
                    <a:pt x="49250" y="36550"/>
                  </a:lnTo>
                  <a:lnTo>
                    <a:pt x="50012" y="34556"/>
                  </a:lnTo>
                  <a:lnTo>
                    <a:pt x="50609" y="33769"/>
                  </a:lnTo>
                  <a:lnTo>
                    <a:pt x="52146" y="32651"/>
                  </a:lnTo>
                  <a:lnTo>
                    <a:pt x="53149" y="32346"/>
                  </a:lnTo>
                  <a:lnTo>
                    <a:pt x="55422" y="32346"/>
                  </a:lnTo>
                  <a:lnTo>
                    <a:pt x="59385" y="40640"/>
                  </a:lnTo>
                  <a:lnTo>
                    <a:pt x="59385" y="25184"/>
                  </a:lnTo>
                  <a:lnTo>
                    <a:pt x="59194" y="25184"/>
                  </a:lnTo>
                  <a:lnTo>
                    <a:pt x="59194" y="32651"/>
                  </a:lnTo>
                  <a:lnTo>
                    <a:pt x="58940" y="32346"/>
                  </a:lnTo>
                  <a:lnTo>
                    <a:pt x="58572" y="31877"/>
                  </a:lnTo>
                  <a:lnTo>
                    <a:pt x="57823" y="31292"/>
                  </a:lnTo>
                  <a:lnTo>
                    <a:pt x="56045" y="30454"/>
                  </a:lnTo>
                  <a:lnTo>
                    <a:pt x="55054" y="30238"/>
                  </a:lnTo>
                  <a:lnTo>
                    <a:pt x="52451" y="30238"/>
                  </a:lnTo>
                  <a:lnTo>
                    <a:pt x="46672" y="37312"/>
                  </a:lnTo>
                  <a:lnTo>
                    <a:pt x="46672" y="40640"/>
                  </a:lnTo>
                  <a:lnTo>
                    <a:pt x="52501" y="47726"/>
                  </a:lnTo>
                  <a:lnTo>
                    <a:pt x="55194" y="47726"/>
                  </a:lnTo>
                  <a:lnTo>
                    <a:pt x="56235" y="47485"/>
                  </a:lnTo>
                  <a:lnTo>
                    <a:pt x="58064" y="46520"/>
                  </a:lnTo>
                  <a:lnTo>
                    <a:pt x="58826" y="45834"/>
                  </a:lnTo>
                  <a:lnTo>
                    <a:pt x="58966" y="45631"/>
                  </a:lnTo>
                  <a:lnTo>
                    <a:pt x="59448" y="44958"/>
                  </a:lnTo>
                  <a:lnTo>
                    <a:pt x="59448" y="47345"/>
                  </a:lnTo>
                  <a:lnTo>
                    <a:pt x="61468" y="47345"/>
                  </a:lnTo>
                  <a:lnTo>
                    <a:pt x="61468" y="44958"/>
                  </a:lnTo>
                  <a:lnTo>
                    <a:pt x="61468" y="32651"/>
                  </a:lnTo>
                  <a:lnTo>
                    <a:pt x="61468" y="25184"/>
                  </a:lnTo>
                  <a:close/>
                </a:path>
                <a:path w="543560" h="83820">
                  <a:moveTo>
                    <a:pt x="65760" y="5575"/>
                  </a:moveTo>
                  <a:lnTo>
                    <a:pt x="63652" y="5575"/>
                  </a:lnTo>
                  <a:lnTo>
                    <a:pt x="63652" y="21043"/>
                  </a:lnTo>
                  <a:lnTo>
                    <a:pt x="65760" y="21043"/>
                  </a:lnTo>
                  <a:lnTo>
                    <a:pt x="65760" y="5575"/>
                  </a:lnTo>
                  <a:close/>
                </a:path>
                <a:path w="543560" h="83820">
                  <a:moveTo>
                    <a:pt x="65760" y="279"/>
                  </a:moveTo>
                  <a:lnTo>
                    <a:pt x="63652" y="279"/>
                  </a:lnTo>
                  <a:lnTo>
                    <a:pt x="63652" y="2641"/>
                  </a:lnTo>
                  <a:lnTo>
                    <a:pt x="65760" y="2641"/>
                  </a:lnTo>
                  <a:lnTo>
                    <a:pt x="65760" y="279"/>
                  </a:lnTo>
                  <a:close/>
                </a:path>
                <a:path w="543560" h="83820">
                  <a:moveTo>
                    <a:pt x="68033" y="75679"/>
                  </a:moveTo>
                  <a:lnTo>
                    <a:pt x="67983" y="64947"/>
                  </a:lnTo>
                  <a:lnTo>
                    <a:pt x="67818" y="63944"/>
                  </a:lnTo>
                  <a:lnTo>
                    <a:pt x="66941" y="61569"/>
                  </a:lnTo>
                  <a:lnTo>
                    <a:pt x="66395" y="60845"/>
                  </a:lnTo>
                  <a:lnTo>
                    <a:pt x="66217" y="60591"/>
                  </a:lnTo>
                  <a:lnTo>
                    <a:pt x="64262" y="59105"/>
                  </a:lnTo>
                  <a:lnTo>
                    <a:pt x="62953" y="58699"/>
                  </a:lnTo>
                  <a:lnTo>
                    <a:pt x="60198" y="58699"/>
                  </a:lnTo>
                  <a:lnTo>
                    <a:pt x="59118" y="58928"/>
                  </a:lnTo>
                  <a:lnTo>
                    <a:pt x="57226" y="59842"/>
                  </a:lnTo>
                  <a:lnTo>
                    <a:pt x="56388" y="60591"/>
                  </a:lnTo>
                  <a:lnTo>
                    <a:pt x="55829" y="61417"/>
                  </a:lnTo>
                  <a:lnTo>
                    <a:pt x="55829" y="59105"/>
                  </a:lnTo>
                  <a:lnTo>
                    <a:pt x="53784" y="59105"/>
                  </a:lnTo>
                  <a:lnTo>
                    <a:pt x="53784" y="75679"/>
                  </a:lnTo>
                  <a:lnTo>
                    <a:pt x="56057" y="75679"/>
                  </a:lnTo>
                  <a:lnTo>
                    <a:pt x="56057" y="64947"/>
                  </a:lnTo>
                  <a:lnTo>
                    <a:pt x="56337" y="63944"/>
                  </a:lnTo>
                  <a:lnTo>
                    <a:pt x="56400" y="63728"/>
                  </a:lnTo>
                  <a:lnTo>
                    <a:pt x="56476" y="63474"/>
                  </a:lnTo>
                  <a:lnTo>
                    <a:pt x="58013" y="61569"/>
                  </a:lnTo>
                  <a:lnTo>
                    <a:pt x="58127" y="61417"/>
                  </a:lnTo>
                  <a:lnTo>
                    <a:pt x="59385" y="60845"/>
                  </a:lnTo>
                  <a:lnTo>
                    <a:pt x="62611" y="60845"/>
                  </a:lnTo>
                  <a:lnTo>
                    <a:pt x="63830" y="61417"/>
                  </a:lnTo>
                  <a:lnTo>
                    <a:pt x="65379" y="63728"/>
                  </a:lnTo>
                  <a:lnTo>
                    <a:pt x="65671" y="64947"/>
                  </a:lnTo>
                  <a:lnTo>
                    <a:pt x="65760" y="75679"/>
                  </a:lnTo>
                  <a:lnTo>
                    <a:pt x="68033" y="75679"/>
                  </a:lnTo>
                  <a:close/>
                </a:path>
                <a:path w="543560" h="83820">
                  <a:moveTo>
                    <a:pt x="77609" y="38785"/>
                  </a:moveTo>
                  <a:lnTo>
                    <a:pt x="77520" y="34925"/>
                  </a:lnTo>
                  <a:lnTo>
                    <a:pt x="77444" y="34353"/>
                  </a:lnTo>
                  <a:lnTo>
                    <a:pt x="76758" y="32727"/>
                  </a:lnTo>
                  <a:lnTo>
                    <a:pt x="76669" y="32486"/>
                  </a:lnTo>
                  <a:lnTo>
                    <a:pt x="75920" y="31673"/>
                  </a:lnTo>
                  <a:lnTo>
                    <a:pt x="74002" y="30645"/>
                  </a:lnTo>
                  <a:lnTo>
                    <a:pt x="74295" y="30645"/>
                  </a:lnTo>
                  <a:lnTo>
                    <a:pt x="72517" y="30238"/>
                  </a:lnTo>
                  <a:lnTo>
                    <a:pt x="69189" y="30238"/>
                  </a:lnTo>
                  <a:lnTo>
                    <a:pt x="67716" y="30645"/>
                  </a:lnTo>
                  <a:lnTo>
                    <a:pt x="65100" y="32486"/>
                  </a:lnTo>
                  <a:lnTo>
                    <a:pt x="65265" y="32486"/>
                  </a:lnTo>
                  <a:lnTo>
                    <a:pt x="64643" y="33426"/>
                  </a:lnTo>
                  <a:lnTo>
                    <a:pt x="64566" y="33680"/>
                  </a:lnTo>
                  <a:lnTo>
                    <a:pt x="64452" y="34163"/>
                  </a:lnTo>
                  <a:lnTo>
                    <a:pt x="64363" y="34480"/>
                  </a:lnTo>
                  <a:lnTo>
                    <a:pt x="64262" y="34925"/>
                  </a:lnTo>
                  <a:lnTo>
                    <a:pt x="66446" y="35560"/>
                  </a:lnTo>
                  <a:lnTo>
                    <a:pt x="66522" y="35280"/>
                  </a:lnTo>
                  <a:lnTo>
                    <a:pt x="66624" y="34925"/>
                  </a:lnTo>
                  <a:lnTo>
                    <a:pt x="66751" y="34480"/>
                  </a:lnTo>
                  <a:lnTo>
                    <a:pt x="67297" y="33680"/>
                  </a:lnTo>
                  <a:lnTo>
                    <a:pt x="68694" y="32727"/>
                  </a:lnTo>
                  <a:lnTo>
                    <a:pt x="68503" y="32727"/>
                  </a:lnTo>
                  <a:lnTo>
                    <a:pt x="69392" y="32486"/>
                  </a:lnTo>
                  <a:lnTo>
                    <a:pt x="72872" y="32486"/>
                  </a:lnTo>
                  <a:lnTo>
                    <a:pt x="73634" y="32727"/>
                  </a:lnTo>
                  <a:lnTo>
                    <a:pt x="75018" y="34163"/>
                  </a:lnTo>
                  <a:lnTo>
                    <a:pt x="75260" y="34925"/>
                  </a:lnTo>
                  <a:lnTo>
                    <a:pt x="75387" y="36804"/>
                  </a:lnTo>
                  <a:lnTo>
                    <a:pt x="72707" y="37160"/>
                  </a:lnTo>
                  <a:lnTo>
                    <a:pt x="69557" y="37630"/>
                  </a:lnTo>
                  <a:lnTo>
                    <a:pt x="63627" y="41529"/>
                  </a:lnTo>
                  <a:lnTo>
                    <a:pt x="63639" y="43815"/>
                  </a:lnTo>
                  <a:lnTo>
                    <a:pt x="68084" y="47726"/>
                  </a:lnTo>
                  <a:lnTo>
                    <a:pt x="70700" y="47726"/>
                  </a:lnTo>
                  <a:lnTo>
                    <a:pt x="71704" y="47510"/>
                  </a:lnTo>
                  <a:lnTo>
                    <a:pt x="71843" y="47510"/>
                  </a:lnTo>
                  <a:lnTo>
                    <a:pt x="74091" y="46380"/>
                  </a:lnTo>
                  <a:lnTo>
                    <a:pt x="74714" y="45783"/>
                  </a:lnTo>
                  <a:lnTo>
                    <a:pt x="74866" y="45643"/>
                  </a:lnTo>
                  <a:lnTo>
                    <a:pt x="75387" y="44856"/>
                  </a:lnTo>
                  <a:lnTo>
                    <a:pt x="75463" y="44716"/>
                  </a:lnTo>
                  <a:lnTo>
                    <a:pt x="75577" y="44538"/>
                  </a:lnTo>
                  <a:lnTo>
                    <a:pt x="75590" y="47269"/>
                  </a:lnTo>
                  <a:lnTo>
                    <a:pt x="77609" y="47269"/>
                  </a:lnTo>
                  <a:lnTo>
                    <a:pt x="77609" y="44538"/>
                  </a:lnTo>
                  <a:lnTo>
                    <a:pt x="77609" y="38912"/>
                  </a:lnTo>
                  <a:lnTo>
                    <a:pt x="75349" y="38912"/>
                  </a:lnTo>
                  <a:lnTo>
                    <a:pt x="75298" y="40792"/>
                  </a:lnTo>
                  <a:lnTo>
                    <a:pt x="75120" y="41529"/>
                  </a:lnTo>
                  <a:lnTo>
                    <a:pt x="75006" y="42265"/>
                  </a:lnTo>
                  <a:lnTo>
                    <a:pt x="74764" y="42824"/>
                  </a:lnTo>
                  <a:lnTo>
                    <a:pt x="74688" y="43014"/>
                  </a:lnTo>
                  <a:lnTo>
                    <a:pt x="73710" y="44335"/>
                  </a:lnTo>
                  <a:lnTo>
                    <a:pt x="73075" y="44856"/>
                  </a:lnTo>
                  <a:lnTo>
                    <a:pt x="71374" y="45643"/>
                  </a:lnTo>
                  <a:lnTo>
                    <a:pt x="71234" y="45643"/>
                  </a:lnTo>
                  <a:lnTo>
                    <a:pt x="70573" y="45783"/>
                  </a:lnTo>
                  <a:lnTo>
                    <a:pt x="68707" y="45783"/>
                  </a:lnTo>
                  <a:lnTo>
                    <a:pt x="68021" y="45643"/>
                  </a:lnTo>
                  <a:lnTo>
                    <a:pt x="66903" y="45085"/>
                  </a:lnTo>
                  <a:lnTo>
                    <a:pt x="66509" y="44716"/>
                  </a:lnTo>
                  <a:lnTo>
                    <a:pt x="66001" y="43815"/>
                  </a:lnTo>
                  <a:lnTo>
                    <a:pt x="65887" y="41529"/>
                  </a:lnTo>
                  <a:lnTo>
                    <a:pt x="65735" y="41529"/>
                  </a:lnTo>
                  <a:lnTo>
                    <a:pt x="66725" y="40487"/>
                  </a:lnTo>
                  <a:lnTo>
                    <a:pt x="66433" y="40487"/>
                  </a:lnTo>
                  <a:lnTo>
                    <a:pt x="69456" y="39624"/>
                  </a:lnTo>
                  <a:lnTo>
                    <a:pt x="70243" y="39458"/>
                  </a:lnTo>
                  <a:lnTo>
                    <a:pt x="71983" y="39204"/>
                  </a:lnTo>
                  <a:lnTo>
                    <a:pt x="75361" y="38785"/>
                  </a:lnTo>
                  <a:lnTo>
                    <a:pt x="77609" y="38785"/>
                  </a:lnTo>
                  <a:close/>
                </a:path>
                <a:path w="543560" h="83820">
                  <a:moveTo>
                    <a:pt x="77635" y="63"/>
                  </a:moveTo>
                  <a:lnTo>
                    <a:pt x="74282" y="63"/>
                  </a:lnTo>
                  <a:lnTo>
                    <a:pt x="73164" y="355"/>
                  </a:lnTo>
                  <a:lnTo>
                    <a:pt x="71297" y="5575"/>
                  </a:lnTo>
                  <a:lnTo>
                    <a:pt x="68618" y="5575"/>
                  </a:lnTo>
                  <a:lnTo>
                    <a:pt x="68618" y="7378"/>
                  </a:lnTo>
                  <a:lnTo>
                    <a:pt x="71297" y="7378"/>
                  </a:lnTo>
                  <a:lnTo>
                    <a:pt x="71297" y="21043"/>
                  </a:lnTo>
                  <a:lnTo>
                    <a:pt x="73406" y="21043"/>
                  </a:lnTo>
                  <a:lnTo>
                    <a:pt x="73406" y="7378"/>
                  </a:lnTo>
                  <a:lnTo>
                    <a:pt x="77635" y="7378"/>
                  </a:lnTo>
                  <a:lnTo>
                    <a:pt x="77635" y="5575"/>
                  </a:lnTo>
                  <a:lnTo>
                    <a:pt x="73406" y="5575"/>
                  </a:lnTo>
                  <a:lnTo>
                    <a:pt x="73494" y="3086"/>
                  </a:lnTo>
                  <a:lnTo>
                    <a:pt x="73609" y="2755"/>
                  </a:lnTo>
                  <a:lnTo>
                    <a:pt x="74333" y="2019"/>
                  </a:lnTo>
                  <a:lnTo>
                    <a:pt x="74993" y="1765"/>
                  </a:lnTo>
                  <a:lnTo>
                    <a:pt x="77635" y="1765"/>
                  </a:lnTo>
                  <a:lnTo>
                    <a:pt x="77635" y="63"/>
                  </a:lnTo>
                  <a:close/>
                </a:path>
                <a:path w="543560" h="83820">
                  <a:moveTo>
                    <a:pt x="85166" y="53594"/>
                  </a:moveTo>
                  <a:lnTo>
                    <a:pt x="83083" y="53594"/>
                  </a:lnTo>
                  <a:lnTo>
                    <a:pt x="83083" y="65722"/>
                  </a:lnTo>
                  <a:lnTo>
                    <a:pt x="83083" y="69049"/>
                  </a:lnTo>
                  <a:lnTo>
                    <a:pt x="79082" y="74041"/>
                  </a:lnTo>
                  <a:lnTo>
                    <a:pt x="76822" y="74041"/>
                  </a:lnTo>
                  <a:lnTo>
                    <a:pt x="72821" y="69049"/>
                  </a:lnTo>
                  <a:lnTo>
                    <a:pt x="72821" y="65722"/>
                  </a:lnTo>
                  <a:lnTo>
                    <a:pt x="76847" y="60756"/>
                  </a:lnTo>
                  <a:lnTo>
                    <a:pt x="79108" y="60756"/>
                  </a:lnTo>
                  <a:lnTo>
                    <a:pt x="83083" y="65722"/>
                  </a:lnTo>
                  <a:lnTo>
                    <a:pt x="83083" y="53594"/>
                  </a:lnTo>
                  <a:lnTo>
                    <a:pt x="82892" y="53594"/>
                  </a:lnTo>
                  <a:lnTo>
                    <a:pt x="82892" y="61061"/>
                  </a:lnTo>
                  <a:lnTo>
                    <a:pt x="82638" y="60756"/>
                  </a:lnTo>
                  <a:lnTo>
                    <a:pt x="82270" y="60286"/>
                  </a:lnTo>
                  <a:lnTo>
                    <a:pt x="81521" y="59702"/>
                  </a:lnTo>
                  <a:lnTo>
                    <a:pt x="79743" y="58864"/>
                  </a:lnTo>
                  <a:lnTo>
                    <a:pt x="78740" y="58648"/>
                  </a:lnTo>
                  <a:lnTo>
                    <a:pt x="76149" y="58648"/>
                  </a:lnTo>
                  <a:lnTo>
                    <a:pt x="70358" y="65722"/>
                  </a:lnTo>
                  <a:lnTo>
                    <a:pt x="70358" y="69049"/>
                  </a:lnTo>
                  <a:lnTo>
                    <a:pt x="76200" y="76136"/>
                  </a:lnTo>
                  <a:lnTo>
                    <a:pt x="78892" y="76136"/>
                  </a:lnTo>
                  <a:lnTo>
                    <a:pt x="79933" y="75895"/>
                  </a:lnTo>
                  <a:lnTo>
                    <a:pt x="81762" y="74930"/>
                  </a:lnTo>
                  <a:lnTo>
                    <a:pt x="82524" y="74244"/>
                  </a:lnTo>
                  <a:lnTo>
                    <a:pt x="82664" y="74041"/>
                  </a:lnTo>
                  <a:lnTo>
                    <a:pt x="83146" y="73367"/>
                  </a:lnTo>
                  <a:lnTo>
                    <a:pt x="83146" y="75755"/>
                  </a:lnTo>
                  <a:lnTo>
                    <a:pt x="85166" y="75755"/>
                  </a:lnTo>
                  <a:lnTo>
                    <a:pt x="85166" y="73367"/>
                  </a:lnTo>
                  <a:lnTo>
                    <a:pt x="85166" y="61061"/>
                  </a:lnTo>
                  <a:lnTo>
                    <a:pt x="85166" y="53594"/>
                  </a:lnTo>
                  <a:close/>
                </a:path>
                <a:path w="543560" h="83820">
                  <a:moveTo>
                    <a:pt x="88061" y="5575"/>
                  </a:moveTo>
                  <a:lnTo>
                    <a:pt x="83324" y="5575"/>
                  </a:lnTo>
                  <a:lnTo>
                    <a:pt x="83324" y="1282"/>
                  </a:lnTo>
                  <a:lnTo>
                    <a:pt x="81229" y="1282"/>
                  </a:lnTo>
                  <a:lnTo>
                    <a:pt x="81229" y="5575"/>
                  </a:lnTo>
                  <a:lnTo>
                    <a:pt x="77914" y="5575"/>
                  </a:lnTo>
                  <a:lnTo>
                    <a:pt x="77914" y="7378"/>
                  </a:lnTo>
                  <a:lnTo>
                    <a:pt x="81229" y="7378"/>
                  </a:lnTo>
                  <a:lnTo>
                    <a:pt x="81254" y="17500"/>
                  </a:lnTo>
                  <a:lnTo>
                    <a:pt x="81381" y="18364"/>
                  </a:lnTo>
                  <a:lnTo>
                    <a:pt x="84442" y="21272"/>
                  </a:lnTo>
                  <a:lnTo>
                    <a:pt x="88061" y="21272"/>
                  </a:lnTo>
                  <a:lnTo>
                    <a:pt x="88061" y="19278"/>
                  </a:lnTo>
                  <a:lnTo>
                    <a:pt x="85051" y="19278"/>
                  </a:lnTo>
                  <a:lnTo>
                    <a:pt x="84201" y="18884"/>
                  </a:lnTo>
                  <a:lnTo>
                    <a:pt x="83870" y="18580"/>
                  </a:lnTo>
                  <a:lnTo>
                    <a:pt x="83502" y="17907"/>
                  </a:lnTo>
                  <a:lnTo>
                    <a:pt x="83400" y="17500"/>
                  </a:lnTo>
                  <a:lnTo>
                    <a:pt x="83324" y="7378"/>
                  </a:lnTo>
                  <a:lnTo>
                    <a:pt x="88061" y="7378"/>
                  </a:lnTo>
                  <a:lnTo>
                    <a:pt x="88061" y="5575"/>
                  </a:lnTo>
                  <a:close/>
                </a:path>
                <a:path w="543560" h="83820">
                  <a:moveTo>
                    <a:pt x="89395" y="30695"/>
                  </a:moveTo>
                  <a:lnTo>
                    <a:pt x="84315" y="30695"/>
                  </a:lnTo>
                  <a:lnTo>
                    <a:pt x="84315" y="26098"/>
                  </a:lnTo>
                  <a:lnTo>
                    <a:pt x="82067" y="26098"/>
                  </a:lnTo>
                  <a:lnTo>
                    <a:pt x="82067" y="30695"/>
                  </a:lnTo>
                  <a:lnTo>
                    <a:pt x="78524" y="30695"/>
                  </a:lnTo>
                  <a:lnTo>
                    <a:pt x="78524" y="32639"/>
                  </a:lnTo>
                  <a:lnTo>
                    <a:pt x="82067" y="32639"/>
                  </a:lnTo>
                  <a:lnTo>
                    <a:pt x="82105" y="43484"/>
                  </a:lnTo>
                  <a:lnTo>
                    <a:pt x="82232" y="44399"/>
                  </a:lnTo>
                  <a:lnTo>
                    <a:pt x="85521" y="47510"/>
                  </a:lnTo>
                  <a:lnTo>
                    <a:pt x="89395" y="47510"/>
                  </a:lnTo>
                  <a:lnTo>
                    <a:pt x="89395" y="45415"/>
                  </a:lnTo>
                  <a:lnTo>
                    <a:pt x="86245" y="45415"/>
                  </a:lnTo>
                  <a:lnTo>
                    <a:pt x="85242" y="44958"/>
                  </a:lnTo>
                  <a:lnTo>
                    <a:pt x="84899" y="44627"/>
                  </a:lnTo>
                  <a:lnTo>
                    <a:pt x="84505" y="43903"/>
                  </a:lnTo>
                  <a:lnTo>
                    <a:pt x="84404" y="43484"/>
                  </a:lnTo>
                  <a:lnTo>
                    <a:pt x="84315" y="32639"/>
                  </a:lnTo>
                  <a:lnTo>
                    <a:pt x="89395" y="32639"/>
                  </a:lnTo>
                  <a:lnTo>
                    <a:pt x="89395" y="30695"/>
                  </a:lnTo>
                  <a:close/>
                </a:path>
                <a:path w="543560" h="83820">
                  <a:moveTo>
                    <a:pt x="93992" y="30695"/>
                  </a:moveTo>
                  <a:lnTo>
                    <a:pt x="91732" y="30695"/>
                  </a:lnTo>
                  <a:lnTo>
                    <a:pt x="91732" y="47269"/>
                  </a:lnTo>
                  <a:lnTo>
                    <a:pt x="93992" y="47269"/>
                  </a:lnTo>
                  <a:lnTo>
                    <a:pt x="93992" y="30695"/>
                  </a:lnTo>
                  <a:close/>
                </a:path>
                <a:path w="543560" h="83820">
                  <a:moveTo>
                    <a:pt x="93992" y="25019"/>
                  </a:moveTo>
                  <a:lnTo>
                    <a:pt x="91732" y="25019"/>
                  </a:lnTo>
                  <a:lnTo>
                    <a:pt x="91732" y="27559"/>
                  </a:lnTo>
                  <a:lnTo>
                    <a:pt x="93992" y="27559"/>
                  </a:lnTo>
                  <a:lnTo>
                    <a:pt x="93992" y="25019"/>
                  </a:lnTo>
                  <a:close/>
                </a:path>
                <a:path w="543560" h="83820">
                  <a:moveTo>
                    <a:pt x="101917" y="67195"/>
                  </a:moveTo>
                  <a:lnTo>
                    <a:pt x="101828" y="63334"/>
                  </a:lnTo>
                  <a:lnTo>
                    <a:pt x="101752" y="62763"/>
                  </a:lnTo>
                  <a:lnTo>
                    <a:pt x="101079" y="61137"/>
                  </a:lnTo>
                  <a:lnTo>
                    <a:pt x="100990" y="60896"/>
                  </a:lnTo>
                  <a:lnTo>
                    <a:pt x="100228" y="60083"/>
                  </a:lnTo>
                  <a:lnTo>
                    <a:pt x="98323" y="59055"/>
                  </a:lnTo>
                  <a:lnTo>
                    <a:pt x="98615" y="59055"/>
                  </a:lnTo>
                  <a:lnTo>
                    <a:pt x="96837" y="58648"/>
                  </a:lnTo>
                  <a:lnTo>
                    <a:pt x="93510" y="58648"/>
                  </a:lnTo>
                  <a:lnTo>
                    <a:pt x="92024" y="59055"/>
                  </a:lnTo>
                  <a:lnTo>
                    <a:pt x="89408" y="60896"/>
                  </a:lnTo>
                  <a:lnTo>
                    <a:pt x="89573" y="60896"/>
                  </a:lnTo>
                  <a:lnTo>
                    <a:pt x="88950" y="61836"/>
                  </a:lnTo>
                  <a:lnTo>
                    <a:pt x="88874" y="62090"/>
                  </a:lnTo>
                  <a:lnTo>
                    <a:pt x="88760" y="62572"/>
                  </a:lnTo>
                  <a:lnTo>
                    <a:pt x="88671" y="62890"/>
                  </a:lnTo>
                  <a:lnTo>
                    <a:pt x="88569" y="63334"/>
                  </a:lnTo>
                  <a:lnTo>
                    <a:pt x="90766" y="63969"/>
                  </a:lnTo>
                  <a:lnTo>
                    <a:pt x="90843" y="63690"/>
                  </a:lnTo>
                  <a:lnTo>
                    <a:pt x="90944" y="63334"/>
                  </a:lnTo>
                  <a:lnTo>
                    <a:pt x="91071" y="62890"/>
                  </a:lnTo>
                  <a:lnTo>
                    <a:pt x="91605" y="62090"/>
                  </a:lnTo>
                  <a:lnTo>
                    <a:pt x="93014" y="61137"/>
                  </a:lnTo>
                  <a:lnTo>
                    <a:pt x="92824" y="61137"/>
                  </a:lnTo>
                  <a:lnTo>
                    <a:pt x="93700" y="60896"/>
                  </a:lnTo>
                  <a:lnTo>
                    <a:pt x="97180" y="60896"/>
                  </a:lnTo>
                  <a:lnTo>
                    <a:pt x="97942" y="61137"/>
                  </a:lnTo>
                  <a:lnTo>
                    <a:pt x="99326" y="62572"/>
                  </a:lnTo>
                  <a:lnTo>
                    <a:pt x="99568" y="63334"/>
                  </a:lnTo>
                  <a:lnTo>
                    <a:pt x="99682" y="63690"/>
                  </a:lnTo>
                  <a:lnTo>
                    <a:pt x="99707" y="65214"/>
                  </a:lnTo>
                  <a:lnTo>
                    <a:pt x="97015" y="65570"/>
                  </a:lnTo>
                  <a:lnTo>
                    <a:pt x="93865" y="66040"/>
                  </a:lnTo>
                  <a:lnTo>
                    <a:pt x="87934" y="69938"/>
                  </a:lnTo>
                  <a:lnTo>
                    <a:pt x="87947" y="72224"/>
                  </a:lnTo>
                  <a:lnTo>
                    <a:pt x="92392" y="76136"/>
                  </a:lnTo>
                  <a:lnTo>
                    <a:pt x="95008" y="76136"/>
                  </a:lnTo>
                  <a:lnTo>
                    <a:pt x="96012" y="75920"/>
                  </a:lnTo>
                  <a:lnTo>
                    <a:pt x="96151" y="75920"/>
                  </a:lnTo>
                  <a:lnTo>
                    <a:pt x="98399" y="74790"/>
                  </a:lnTo>
                  <a:lnTo>
                    <a:pt x="99034" y="74193"/>
                  </a:lnTo>
                  <a:lnTo>
                    <a:pt x="99187" y="74053"/>
                  </a:lnTo>
                  <a:lnTo>
                    <a:pt x="99707" y="73266"/>
                  </a:lnTo>
                  <a:lnTo>
                    <a:pt x="99783" y="73126"/>
                  </a:lnTo>
                  <a:lnTo>
                    <a:pt x="99898" y="72948"/>
                  </a:lnTo>
                  <a:lnTo>
                    <a:pt x="99910" y="75679"/>
                  </a:lnTo>
                  <a:lnTo>
                    <a:pt x="101917" y="75679"/>
                  </a:lnTo>
                  <a:lnTo>
                    <a:pt x="101917" y="72948"/>
                  </a:lnTo>
                  <a:lnTo>
                    <a:pt x="101917" y="67322"/>
                  </a:lnTo>
                  <a:lnTo>
                    <a:pt x="99656" y="67322"/>
                  </a:lnTo>
                  <a:lnTo>
                    <a:pt x="99606" y="69202"/>
                  </a:lnTo>
                  <a:lnTo>
                    <a:pt x="99314" y="70675"/>
                  </a:lnTo>
                  <a:lnTo>
                    <a:pt x="99072" y="71234"/>
                  </a:lnTo>
                  <a:lnTo>
                    <a:pt x="98996" y="71424"/>
                  </a:lnTo>
                  <a:lnTo>
                    <a:pt x="98031" y="72745"/>
                  </a:lnTo>
                  <a:lnTo>
                    <a:pt x="97383" y="73266"/>
                  </a:lnTo>
                  <a:lnTo>
                    <a:pt x="95681" y="74053"/>
                  </a:lnTo>
                  <a:lnTo>
                    <a:pt x="95542" y="74053"/>
                  </a:lnTo>
                  <a:lnTo>
                    <a:pt x="94881" y="74193"/>
                  </a:lnTo>
                  <a:lnTo>
                    <a:pt x="93014" y="74193"/>
                  </a:lnTo>
                  <a:lnTo>
                    <a:pt x="92329" y="74053"/>
                  </a:lnTo>
                  <a:lnTo>
                    <a:pt x="91224" y="73494"/>
                  </a:lnTo>
                  <a:lnTo>
                    <a:pt x="90817" y="73126"/>
                  </a:lnTo>
                  <a:lnTo>
                    <a:pt x="90322" y="72224"/>
                  </a:lnTo>
                  <a:lnTo>
                    <a:pt x="90195" y="71742"/>
                  </a:lnTo>
                  <a:lnTo>
                    <a:pt x="90195" y="69938"/>
                  </a:lnTo>
                  <a:lnTo>
                    <a:pt x="90043" y="69938"/>
                  </a:lnTo>
                  <a:lnTo>
                    <a:pt x="91033" y="68897"/>
                  </a:lnTo>
                  <a:lnTo>
                    <a:pt x="90741" y="68897"/>
                  </a:lnTo>
                  <a:lnTo>
                    <a:pt x="93764" y="68033"/>
                  </a:lnTo>
                  <a:lnTo>
                    <a:pt x="94551" y="67868"/>
                  </a:lnTo>
                  <a:lnTo>
                    <a:pt x="96291" y="67614"/>
                  </a:lnTo>
                  <a:lnTo>
                    <a:pt x="99669" y="67195"/>
                  </a:lnTo>
                  <a:lnTo>
                    <a:pt x="101917" y="67195"/>
                  </a:lnTo>
                  <a:close/>
                </a:path>
                <a:path w="543560" h="83820">
                  <a:moveTo>
                    <a:pt x="103822" y="5575"/>
                  </a:moveTo>
                  <a:lnTo>
                    <a:pt x="101727" y="5575"/>
                  </a:lnTo>
                  <a:lnTo>
                    <a:pt x="101727" y="15595"/>
                  </a:lnTo>
                  <a:lnTo>
                    <a:pt x="101447" y="16535"/>
                  </a:lnTo>
                  <a:lnTo>
                    <a:pt x="101384" y="16738"/>
                  </a:lnTo>
                  <a:lnTo>
                    <a:pt x="101320" y="16967"/>
                  </a:lnTo>
                  <a:lnTo>
                    <a:pt x="99745" y="18935"/>
                  </a:lnTo>
                  <a:lnTo>
                    <a:pt x="98602" y="19431"/>
                  </a:lnTo>
                  <a:lnTo>
                    <a:pt x="95605" y="19431"/>
                  </a:lnTo>
                  <a:lnTo>
                    <a:pt x="94576" y="18935"/>
                  </a:lnTo>
                  <a:lnTo>
                    <a:pt x="93014" y="16738"/>
                  </a:lnTo>
                  <a:lnTo>
                    <a:pt x="92722" y="15595"/>
                  </a:lnTo>
                  <a:lnTo>
                    <a:pt x="92659" y="5575"/>
                  </a:lnTo>
                  <a:lnTo>
                    <a:pt x="90538" y="5575"/>
                  </a:lnTo>
                  <a:lnTo>
                    <a:pt x="95275" y="21424"/>
                  </a:lnTo>
                  <a:lnTo>
                    <a:pt x="97853" y="21424"/>
                  </a:lnTo>
                  <a:lnTo>
                    <a:pt x="101904" y="18935"/>
                  </a:lnTo>
                  <a:lnTo>
                    <a:pt x="101942" y="21082"/>
                  </a:lnTo>
                  <a:lnTo>
                    <a:pt x="103822" y="21082"/>
                  </a:lnTo>
                  <a:lnTo>
                    <a:pt x="103822" y="18935"/>
                  </a:lnTo>
                  <a:lnTo>
                    <a:pt x="103822" y="5575"/>
                  </a:lnTo>
                  <a:close/>
                </a:path>
                <a:path w="543560" h="83820">
                  <a:moveTo>
                    <a:pt x="112141" y="40703"/>
                  </a:moveTo>
                  <a:lnTo>
                    <a:pt x="112064" y="36957"/>
                  </a:lnTo>
                  <a:lnTo>
                    <a:pt x="111823" y="35750"/>
                  </a:lnTo>
                  <a:lnTo>
                    <a:pt x="110578" y="33108"/>
                  </a:lnTo>
                  <a:lnTo>
                    <a:pt x="109943" y="32397"/>
                  </a:lnTo>
                  <a:lnTo>
                    <a:pt x="109740" y="32169"/>
                  </a:lnTo>
                  <a:lnTo>
                    <a:pt x="109740" y="36957"/>
                  </a:lnTo>
                  <a:lnTo>
                    <a:pt x="109664" y="40703"/>
                  </a:lnTo>
                  <a:lnTo>
                    <a:pt x="105473" y="45567"/>
                  </a:lnTo>
                  <a:lnTo>
                    <a:pt x="103098" y="45567"/>
                  </a:lnTo>
                  <a:lnTo>
                    <a:pt x="98831" y="36957"/>
                  </a:lnTo>
                  <a:lnTo>
                    <a:pt x="99174" y="35750"/>
                  </a:lnTo>
                  <a:lnTo>
                    <a:pt x="99288" y="35356"/>
                  </a:lnTo>
                  <a:lnTo>
                    <a:pt x="101028" y="33108"/>
                  </a:lnTo>
                  <a:lnTo>
                    <a:pt x="100850" y="33108"/>
                  </a:lnTo>
                  <a:lnTo>
                    <a:pt x="102476" y="32397"/>
                  </a:lnTo>
                  <a:lnTo>
                    <a:pt x="106070" y="32397"/>
                  </a:lnTo>
                  <a:lnTo>
                    <a:pt x="107721" y="33108"/>
                  </a:lnTo>
                  <a:lnTo>
                    <a:pt x="107518" y="33108"/>
                  </a:lnTo>
                  <a:lnTo>
                    <a:pt x="109270" y="35356"/>
                  </a:lnTo>
                  <a:lnTo>
                    <a:pt x="105905" y="30238"/>
                  </a:lnTo>
                  <a:lnTo>
                    <a:pt x="102679" y="30238"/>
                  </a:lnTo>
                  <a:lnTo>
                    <a:pt x="96443" y="40703"/>
                  </a:lnTo>
                  <a:lnTo>
                    <a:pt x="96761" y="42240"/>
                  </a:lnTo>
                  <a:lnTo>
                    <a:pt x="98018" y="44881"/>
                  </a:lnTo>
                  <a:lnTo>
                    <a:pt x="98933" y="45897"/>
                  </a:lnTo>
                  <a:lnTo>
                    <a:pt x="101295" y="47371"/>
                  </a:lnTo>
                  <a:lnTo>
                    <a:pt x="102666" y="47726"/>
                  </a:lnTo>
                  <a:lnTo>
                    <a:pt x="105892" y="47726"/>
                  </a:lnTo>
                  <a:lnTo>
                    <a:pt x="107289" y="47371"/>
                  </a:lnTo>
                  <a:lnTo>
                    <a:pt x="109651" y="45897"/>
                  </a:lnTo>
                  <a:lnTo>
                    <a:pt x="109943" y="45567"/>
                  </a:lnTo>
                  <a:lnTo>
                    <a:pt x="110566" y="44881"/>
                  </a:lnTo>
                  <a:lnTo>
                    <a:pt x="111823" y="42240"/>
                  </a:lnTo>
                  <a:lnTo>
                    <a:pt x="112141" y="40703"/>
                  </a:lnTo>
                  <a:close/>
                </a:path>
                <a:path w="543560" h="83820">
                  <a:moveTo>
                    <a:pt x="114312" y="59105"/>
                  </a:moveTo>
                  <a:lnTo>
                    <a:pt x="109232" y="59105"/>
                  </a:lnTo>
                  <a:lnTo>
                    <a:pt x="109232" y="54508"/>
                  </a:lnTo>
                  <a:lnTo>
                    <a:pt x="106997" y="54508"/>
                  </a:lnTo>
                  <a:lnTo>
                    <a:pt x="106997" y="59105"/>
                  </a:lnTo>
                  <a:lnTo>
                    <a:pt x="103454" y="59105"/>
                  </a:lnTo>
                  <a:lnTo>
                    <a:pt x="103454" y="61048"/>
                  </a:lnTo>
                  <a:lnTo>
                    <a:pt x="106997" y="61048"/>
                  </a:lnTo>
                  <a:lnTo>
                    <a:pt x="107073" y="72047"/>
                  </a:lnTo>
                  <a:lnTo>
                    <a:pt x="107162" y="72809"/>
                  </a:lnTo>
                  <a:lnTo>
                    <a:pt x="110451" y="75920"/>
                  </a:lnTo>
                  <a:lnTo>
                    <a:pt x="114312" y="75920"/>
                  </a:lnTo>
                  <a:lnTo>
                    <a:pt x="114312" y="73825"/>
                  </a:lnTo>
                  <a:lnTo>
                    <a:pt x="111163" y="73825"/>
                  </a:lnTo>
                  <a:lnTo>
                    <a:pt x="110172" y="73367"/>
                  </a:lnTo>
                  <a:lnTo>
                    <a:pt x="109816" y="73037"/>
                  </a:lnTo>
                  <a:lnTo>
                    <a:pt x="109448" y="72351"/>
                  </a:lnTo>
                  <a:lnTo>
                    <a:pt x="109334" y="72047"/>
                  </a:lnTo>
                  <a:lnTo>
                    <a:pt x="109232" y="61048"/>
                  </a:lnTo>
                  <a:lnTo>
                    <a:pt x="114312" y="61048"/>
                  </a:lnTo>
                  <a:lnTo>
                    <a:pt x="114312" y="59105"/>
                  </a:lnTo>
                  <a:close/>
                </a:path>
                <a:path w="543560" h="83820">
                  <a:moveTo>
                    <a:pt x="119532" y="59105"/>
                  </a:moveTo>
                  <a:lnTo>
                    <a:pt x="117271" y="59105"/>
                  </a:lnTo>
                  <a:lnTo>
                    <a:pt x="117271" y="75679"/>
                  </a:lnTo>
                  <a:lnTo>
                    <a:pt x="119532" y="75679"/>
                  </a:lnTo>
                  <a:lnTo>
                    <a:pt x="119532" y="59105"/>
                  </a:lnTo>
                  <a:close/>
                </a:path>
                <a:path w="543560" h="83820">
                  <a:moveTo>
                    <a:pt x="119532" y="53428"/>
                  </a:moveTo>
                  <a:lnTo>
                    <a:pt x="117271" y="53428"/>
                  </a:lnTo>
                  <a:lnTo>
                    <a:pt x="117271" y="55968"/>
                  </a:lnTo>
                  <a:lnTo>
                    <a:pt x="119532" y="55968"/>
                  </a:lnTo>
                  <a:lnTo>
                    <a:pt x="119532" y="53428"/>
                  </a:lnTo>
                  <a:close/>
                </a:path>
                <a:path w="543560" h="83820">
                  <a:moveTo>
                    <a:pt x="120840" y="21043"/>
                  </a:moveTo>
                  <a:lnTo>
                    <a:pt x="120789" y="11023"/>
                  </a:lnTo>
                  <a:lnTo>
                    <a:pt x="120637" y="10096"/>
                  </a:lnTo>
                  <a:lnTo>
                    <a:pt x="119811" y="7861"/>
                  </a:lnTo>
                  <a:lnTo>
                    <a:pt x="119303" y="7188"/>
                  </a:lnTo>
                  <a:lnTo>
                    <a:pt x="119138" y="6959"/>
                  </a:lnTo>
                  <a:lnTo>
                    <a:pt x="117322" y="5575"/>
                  </a:lnTo>
                  <a:lnTo>
                    <a:pt x="116789" y="5397"/>
                  </a:lnTo>
                  <a:lnTo>
                    <a:pt x="116090" y="5194"/>
                  </a:lnTo>
                  <a:lnTo>
                    <a:pt x="113512" y="5194"/>
                  </a:lnTo>
                  <a:lnTo>
                    <a:pt x="112509" y="5397"/>
                  </a:lnTo>
                  <a:lnTo>
                    <a:pt x="110744" y="6261"/>
                  </a:lnTo>
                  <a:lnTo>
                    <a:pt x="109956" y="6959"/>
                  </a:lnTo>
                  <a:lnTo>
                    <a:pt x="109435" y="7721"/>
                  </a:lnTo>
                  <a:lnTo>
                    <a:pt x="109435" y="5575"/>
                  </a:lnTo>
                  <a:lnTo>
                    <a:pt x="107530" y="5575"/>
                  </a:lnTo>
                  <a:lnTo>
                    <a:pt x="107530" y="21043"/>
                  </a:lnTo>
                  <a:lnTo>
                    <a:pt x="109651" y="21043"/>
                  </a:lnTo>
                  <a:lnTo>
                    <a:pt x="109651" y="11023"/>
                  </a:lnTo>
                  <a:lnTo>
                    <a:pt x="109905" y="10096"/>
                  </a:lnTo>
                  <a:lnTo>
                    <a:pt x="109969" y="9880"/>
                  </a:lnTo>
                  <a:lnTo>
                    <a:pt x="110045" y="9652"/>
                  </a:lnTo>
                  <a:lnTo>
                    <a:pt x="111480" y="7861"/>
                  </a:lnTo>
                  <a:lnTo>
                    <a:pt x="111582" y="7734"/>
                  </a:lnTo>
                  <a:lnTo>
                    <a:pt x="112763" y="7188"/>
                  </a:lnTo>
                  <a:lnTo>
                    <a:pt x="115773" y="7188"/>
                  </a:lnTo>
                  <a:lnTo>
                    <a:pt x="116903" y="7734"/>
                  </a:lnTo>
                  <a:lnTo>
                    <a:pt x="118351" y="9880"/>
                  </a:lnTo>
                  <a:lnTo>
                    <a:pt x="118630" y="11023"/>
                  </a:lnTo>
                  <a:lnTo>
                    <a:pt x="118719" y="21043"/>
                  </a:lnTo>
                  <a:lnTo>
                    <a:pt x="120840" y="21043"/>
                  </a:lnTo>
                  <a:close/>
                </a:path>
                <a:path w="543560" h="83820">
                  <a:moveTo>
                    <a:pt x="128524" y="47269"/>
                  </a:moveTo>
                  <a:lnTo>
                    <a:pt x="128473" y="36537"/>
                  </a:lnTo>
                  <a:lnTo>
                    <a:pt x="128308" y="35534"/>
                  </a:lnTo>
                  <a:lnTo>
                    <a:pt x="127431" y="33159"/>
                  </a:lnTo>
                  <a:lnTo>
                    <a:pt x="126885" y="32435"/>
                  </a:lnTo>
                  <a:lnTo>
                    <a:pt x="126707" y="32181"/>
                  </a:lnTo>
                  <a:lnTo>
                    <a:pt x="124752" y="30695"/>
                  </a:lnTo>
                  <a:lnTo>
                    <a:pt x="123444" y="30289"/>
                  </a:lnTo>
                  <a:lnTo>
                    <a:pt x="120688" y="30289"/>
                  </a:lnTo>
                  <a:lnTo>
                    <a:pt x="119608" y="30518"/>
                  </a:lnTo>
                  <a:lnTo>
                    <a:pt x="117716" y="31432"/>
                  </a:lnTo>
                  <a:lnTo>
                    <a:pt x="116878" y="32181"/>
                  </a:lnTo>
                  <a:lnTo>
                    <a:pt x="116319" y="33007"/>
                  </a:lnTo>
                  <a:lnTo>
                    <a:pt x="116319" y="30695"/>
                  </a:lnTo>
                  <a:lnTo>
                    <a:pt x="114274" y="30695"/>
                  </a:lnTo>
                  <a:lnTo>
                    <a:pt x="114274" y="47269"/>
                  </a:lnTo>
                  <a:lnTo>
                    <a:pt x="116547" y="47269"/>
                  </a:lnTo>
                  <a:lnTo>
                    <a:pt x="116547" y="36537"/>
                  </a:lnTo>
                  <a:lnTo>
                    <a:pt x="116827" y="35534"/>
                  </a:lnTo>
                  <a:lnTo>
                    <a:pt x="116890" y="35318"/>
                  </a:lnTo>
                  <a:lnTo>
                    <a:pt x="116967" y="35064"/>
                  </a:lnTo>
                  <a:lnTo>
                    <a:pt x="118503" y="33159"/>
                  </a:lnTo>
                  <a:lnTo>
                    <a:pt x="118618" y="33007"/>
                  </a:lnTo>
                  <a:lnTo>
                    <a:pt x="119875" y="32435"/>
                  </a:lnTo>
                  <a:lnTo>
                    <a:pt x="123101" y="32435"/>
                  </a:lnTo>
                  <a:lnTo>
                    <a:pt x="124320" y="33007"/>
                  </a:lnTo>
                  <a:lnTo>
                    <a:pt x="125869" y="35318"/>
                  </a:lnTo>
                  <a:lnTo>
                    <a:pt x="126174" y="36537"/>
                  </a:lnTo>
                  <a:lnTo>
                    <a:pt x="126263" y="47269"/>
                  </a:lnTo>
                  <a:lnTo>
                    <a:pt x="128524" y="47269"/>
                  </a:lnTo>
                  <a:close/>
                </a:path>
                <a:path w="543560" h="83820">
                  <a:moveTo>
                    <a:pt x="137210" y="5575"/>
                  </a:moveTo>
                  <a:lnTo>
                    <a:pt x="135343" y="5575"/>
                  </a:lnTo>
                  <a:lnTo>
                    <a:pt x="135343" y="7708"/>
                  </a:lnTo>
                  <a:lnTo>
                    <a:pt x="135280" y="14846"/>
                  </a:lnTo>
                  <a:lnTo>
                    <a:pt x="135153" y="15595"/>
                  </a:lnTo>
                  <a:lnTo>
                    <a:pt x="134442" y="17462"/>
                  </a:lnTo>
                  <a:lnTo>
                    <a:pt x="133896" y="18186"/>
                  </a:lnTo>
                  <a:lnTo>
                    <a:pt x="132448" y="19253"/>
                  </a:lnTo>
                  <a:lnTo>
                    <a:pt x="131546" y="19507"/>
                  </a:lnTo>
                  <a:lnTo>
                    <a:pt x="129438" y="19507"/>
                  </a:lnTo>
                  <a:lnTo>
                    <a:pt x="125818" y="11036"/>
                  </a:lnTo>
                  <a:lnTo>
                    <a:pt x="126530" y="9182"/>
                  </a:lnTo>
                  <a:lnTo>
                    <a:pt x="127088" y="8445"/>
                  </a:lnTo>
                  <a:lnTo>
                    <a:pt x="128549" y="7378"/>
                  </a:lnTo>
                  <a:lnTo>
                    <a:pt x="129451" y="7112"/>
                  </a:lnTo>
                  <a:lnTo>
                    <a:pt x="131572" y="7112"/>
                  </a:lnTo>
                  <a:lnTo>
                    <a:pt x="135280" y="14846"/>
                  </a:lnTo>
                  <a:lnTo>
                    <a:pt x="135280" y="7632"/>
                  </a:lnTo>
                  <a:lnTo>
                    <a:pt x="134912" y="7112"/>
                  </a:lnTo>
                  <a:lnTo>
                    <a:pt x="134772" y="6908"/>
                  </a:lnTo>
                  <a:lnTo>
                    <a:pt x="134035" y="6261"/>
                  </a:lnTo>
                  <a:lnTo>
                    <a:pt x="132295" y="5372"/>
                  </a:lnTo>
                  <a:lnTo>
                    <a:pt x="131305" y="5143"/>
                  </a:lnTo>
                  <a:lnTo>
                    <a:pt x="128803" y="5143"/>
                  </a:lnTo>
                  <a:lnTo>
                    <a:pt x="127342" y="5575"/>
                  </a:lnTo>
                  <a:lnTo>
                    <a:pt x="127495" y="5575"/>
                  </a:lnTo>
                  <a:lnTo>
                    <a:pt x="125552" y="6908"/>
                  </a:lnTo>
                  <a:lnTo>
                    <a:pt x="124764" y="7886"/>
                  </a:lnTo>
                  <a:lnTo>
                    <a:pt x="123685" y="10363"/>
                  </a:lnTo>
                  <a:lnTo>
                    <a:pt x="123405" y="11747"/>
                  </a:lnTo>
                  <a:lnTo>
                    <a:pt x="123405" y="14846"/>
                  </a:lnTo>
                  <a:lnTo>
                    <a:pt x="128854" y="21475"/>
                  </a:lnTo>
                  <a:lnTo>
                    <a:pt x="131292" y="21475"/>
                  </a:lnTo>
                  <a:lnTo>
                    <a:pt x="132207" y="21272"/>
                  </a:lnTo>
                  <a:lnTo>
                    <a:pt x="133832" y="20497"/>
                  </a:lnTo>
                  <a:lnTo>
                    <a:pt x="134518" y="19939"/>
                  </a:lnTo>
                  <a:lnTo>
                    <a:pt x="134848" y="19507"/>
                  </a:lnTo>
                  <a:lnTo>
                    <a:pt x="135051" y="19253"/>
                  </a:lnTo>
                  <a:lnTo>
                    <a:pt x="135102" y="22656"/>
                  </a:lnTo>
                  <a:lnTo>
                    <a:pt x="134772" y="23876"/>
                  </a:lnTo>
                  <a:lnTo>
                    <a:pt x="134734" y="24028"/>
                  </a:lnTo>
                  <a:lnTo>
                    <a:pt x="133248" y="25844"/>
                  </a:lnTo>
                  <a:lnTo>
                    <a:pt x="132054" y="26301"/>
                  </a:lnTo>
                  <a:lnTo>
                    <a:pt x="129527" y="26301"/>
                  </a:lnTo>
                  <a:lnTo>
                    <a:pt x="128714" y="26098"/>
                  </a:lnTo>
                  <a:lnTo>
                    <a:pt x="127190" y="25298"/>
                  </a:lnTo>
                  <a:lnTo>
                    <a:pt x="126619" y="24688"/>
                  </a:lnTo>
                  <a:lnTo>
                    <a:pt x="126288" y="24028"/>
                  </a:lnTo>
                  <a:lnTo>
                    <a:pt x="126212" y="23876"/>
                  </a:lnTo>
                  <a:lnTo>
                    <a:pt x="124307" y="24942"/>
                  </a:lnTo>
                  <a:lnTo>
                    <a:pt x="124955" y="26098"/>
                  </a:lnTo>
                  <a:lnTo>
                    <a:pt x="125793" y="26936"/>
                  </a:lnTo>
                  <a:lnTo>
                    <a:pt x="127965" y="28067"/>
                  </a:lnTo>
                  <a:lnTo>
                    <a:pt x="129146" y="28346"/>
                  </a:lnTo>
                  <a:lnTo>
                    <a:pt x="134289" y="28346"/>
                  </a:lnTo>
                  <a:lnTo>
                    <a:pt x="136499" y="26657"/>
                  </a:lnTo>
                  <a:lnTo>
                    <a:pt x="136550" y="26301"/>
                  </a:lnTo>
                  <a:lnTo>
                    <a:pt x="137147" y="22656"/>
                  </a:lnTo>
                  <a:lnTo>
                    <a:pt x="137160" y="19253"/>
                  </a:lnTo>
                  <a:lnTo>
                    <a:pt x="137198" y="7708"/>
                  </a:lnTo>
                  <a:lnTo>
                    <a:pt x="137210" y="5575"/>
                  </a:lnTo>
                  <a:close/>
                </a:path>
                <a:path w="543560" h="83820">
                  <a:moveTo>
                    <a:pt x="138290" y="69113"/>
                  </a:moveTo>
                  <a:lnTo>
                    <a:pt x="138214" y="65366"/>
                  </a:lnTo>
                  <a:lnTo>
                    <a:pt x="137972" y="64160"/>
                  </a:lnTo>
                  <a:lnTo>
                    <a:pt x="136728" y="61518"/>
                  </a:lnTo>
                  <a:lnTo>
                    <a:pt x="136093" y="60807"/>
                  </a:lnTo>
                  <a:lnTo>
                    <a:pt x="135890" y="60566"/>
                  </a:lnTo>
                  <a:lnTo>
                    <a:pt x="135890" y="65366"/>
                  </a:lnTo>
                  <a:lnTo>
                    <a:pt x="135813" y="69113"/>
                  </a:lnTo>
                  <a:lnTo>
                    <a:pt x="131635" y="73977"/>
                  </a:lnTo>
                  <a:lnTo>
                    <a:pt x="129260" y="73977"/>
                  </a:lnTo>
                  <a:lnTo>
                    <a:pt x="124980" y="65366"/>
                  </a:lnTo>
                  <a:lnTo>
                    <a:pt x="125323" y="64160"/>
                  </a:lnTo>
                  <a:lnTo>
                    <a:pt x="125437" y="63766"/>
                  </a:lnTo>
                  <a:lnTo>
                    <a:pt x="127177" y="61518"/>
                  </a:lnTo>
                  <a:lnTo>
                    <a:pt x="127000" y="61518"/>
                  </a:lnTo>
                  <a:lnTo>
                    <a:pt x="128638" y="60807"/>
                  </a:lnTo>
                  <a:lnTo>
                    <a:pt x="132219" y="60807"/>
                  </a:lnTo>
                  <a:lnTo>
                    <a:pt x="133870" y="61518"/>
                  </a:lnTo>
                  <a:lnTo>
                    <a:pt x="133667" y="61518"/>
                  </a:lnTo>
                  <a:lnTo>
                    <a:pt x="135432" y="63766"/>
                  </a:lnTo>
                  <a:lnTo>
                    <a:pt x="132054" y="58648"/>
                  </a:lnTo>
                  <a:lnTo>
                    <a:pt x="128841" y="58648"/>
                  </a:lnTo>
                  <a:lnTo>
                    <a:pt x="122593" y="69113"/>
                  </a:lnTo>
                  <a:lnTo>
                    <a:pt x="122910" y="70650"/>
                  </a:lnTo>
                  <a:lnTo>
                    <a:pt x="124180" y="73291"/>
                  </a:lnTo>
                  <a:lnTo>
                    <a:pt x="125095" y="74307"/>
                  </a:lnTo>
                  <a:lnTo>
                    <a:pt x="127457" y="75780"/>
                  </a:lnTo>
                  <a:lnTo>
                    <a:pt x="128816" y="76136"/>
                  </a:lnTo>
                  <a:lnTo>
                    <a:pt x="132041" y="76136"/>
                  </a:lnTo>
                  <a:lnTo>
                    <a:pt x="133438" y="75780"/>
                  </a:lnTo>
                  <a:lnTo>
                    <a:pt x="135801" y="74307"/>
                  </a:lnTo>
                  <a:lnTo>
                    <a:pt x="136093" y="73977"/>
                  </a:lnTo>
                  <a:lnTo>
                    <a:pt x="136715" y="73291"/>
                  </a:lnTo>
                  <a:lnTo>
                    <a:pt x="137972" y="70650"/>
                  </a:lnTo>
                  <a:lnTo>
                    <a:pt x="138290" y="69113"/>
                  </a:lnTo>
                  <a:close/>
                </a:path>
                <a:path w="543560" h="83820">
                  <a:moveTo>
                    <a:pt x="150990" y="37312"/>
                  </a:moveTo>
                  <a:lnTo>
                    <a:pt x="150698" y="35826"/>
                  </a:lnTo>
                  <a:lnTo>
                    <a:pt x="149529" y="33172"/>
                  </a:lnTo>
                  <a:lnTo>
                    <a:pt x="148844" y="32346"/>
                  </a:lnTo>
                  <a:lnTo>
                    <a:pt x="148678" y="32131"/>
                  </a:lnTo>
                  <a:lnTo>
                    <a:pt x="148513" y="32029"/>
                  </a:lnTo>
                  <a:lnTo>
                    <a:pt x="148513" y="40640"/>
                  </a:lnTo>
                  <a:lnTo>
                    <a:pt x="148374" y="41440"/>
                  </a:lnTo>
                  <a:lnTo>
                    <a:pt x="147586" y="43434"/>
                  </a:lnTo>
                  <a:lnTo>
                    <a:pt x="147002" y="44208"/>
                  </a:lnTo>
                  <a:lnTo>
                    <a:pt x="145415" y="45351"/>
                  </a:lnTo>
                  <a:lnTo>
                    <a:pt x="144526" y="45631"/>
                  </a:lnTo>
                  <a:lnTo>
                    <a:pt x="142265" y="45631"/>
                  </a:lnTo>
                  <a:lnTo>
                    <a:pt x="138379" y="36550"/>
                  </a:lnTo>
                  <a:lnTo>
                    <a:pt x="139141" y="34556"/>
                  </a:lnTo>
                  <a:lnTo>
                    <a:pt x="139700" y="33769"/>
                  </a:lnTo>
                  <a:lnTo>
                    <a:pt x="140766" y="32981"/>
                  </a:lnTo>
                  <a:lnTo>
                    <a:pt x="141262" y="32626"/>
                  </a:lnTo>
                  <a:lnTo>
                    <a:pt x="142240" y="32346"/>
                  </a:lnTo>
                  <a:lnTo>
                    <a:pt x="144513" y="32346"/>
                  </a:lnTo>
                  <a:lnTo>
                    <a:pt x="145478" y="32626"/>
                  </a:lnTo>
                  <a:lnTo>
                    <a:pt x="147053" y="33769"/>
                  </a:lnTo>
                  <a:lnTo>
                    <a:pt x="147637" y="34556"/>
                  </a:lnTo>
                  <a:lnTo>
                    <a:pt x="148005" y="35560"/>
                  </a:lnTo>
                  <a:lnTo>
                    <a:pt x="148399" y="36550"/>
                  </a:lnTo>
                  <a:lnTo>
                    <a:pt x="148513" y="40640"/>
                  </a:lnTo>
                  <a:lnTo>
                    <a:pt x="148513" y="32029"/>
                  </a:lnTo>
                  <a:lnTo>
                    <a:pt x="146583" y="30695"/>
                  </a:lnTo>
                  <a:lnTo>
                    <a:pt x="146735" y="30695"/>
                  </a:lnTo>
                  <a:lnTo>
                    <a:pt x="145199" y="30238"/>
                  </a:lnTo>
                  <a:lnTo>
                    <a:pt x="142532" y="30238"/>
                  </a:lnTo>
                  <a:lnTo>
                    <a:pt x="141465" y="30480"/>
                  </a:lnTo>
                  <a:lnTo>
                    <a:pt x="139611" y="31432"/>
                  </a:lnTo>
                  <a:lnTo>
                    <a:pt x="138798" y="32131"/>
                  </a:lnTo>
                  <a:lnTo>
                    <a:pt x="138201" y="32981"/>
                  </a:lnTo>
                  <a:lnTo>
                    <a:pt x="138201" y="30695"/>
                  </a:lnTo>
                  <a:lnTo>
                    <a:pt x="136182" y="30695"/>
                  </a:lnTo>
                  <a:lnTo>
                    <a:pt x="136182" y="54635"/>
                  </a:lnTo>
                  <a:lnTo>
                    <a:pt x="138455" y="54635"/>
                  </a:lnTo>
                  <a:lnTo>
                    <a:pt x="138455" y="45351"/>
                  </a:lnTo>
                  <a:lnTo>
                    <a:pt x="139065" y="46062"/>
                  </a:lnTo>
                  <a:lnTo>
                    <a:pt x="139801" y="46672"/>
                  </a:lnTo>
                  <a:lnTo>
                    <a:pt x="141554" y="47523"/>
                  </a:lnTo>
                  <a:lnTo>
                    <a:pt x="142544" y="47726"/>
                  </a:lnTo>
                  <a:lnTo>
                    <a:pt x="145148" y="47726"/>
                  </a:lnTo>
                  <a:lnTo>
                    <a:pt x="146456" y="47345"/>
                  </a:lnTo>
                  <a:lnTo>
                    <a:pt x="148678" y="45834"/>
                  </a:lnTo>
                  <a:lnTo>
                    <a:pt x="148844" y="45631"/>
                  </a:lnTo>
                  <a:lnTo>
                    <a:pt x="149529" y="44792"/>
                  </a:lnTo>
                  <a:lnTo>
                    <a:pt x="150698" y="42138"/>
                  </a:lnTo>
                  <a:lnTo>
                    <a:pt x="150990" y="40640"/>
                  </a:lnTo>
                  <a:lnTo>
                    <a:pt x="150990" y="37312"/>
                  </a:lnTo>
                  <a:close/>
                </a:path>
                <a:path w="543560" h="83820">
                  <a:moveTo>
                    <a:pt x="154241" y="63"/>
                  </a:moveTo>
                  <a:lnTo>
                    <a:pt x="150888" y="63"/>
                  </a:lnTo>
                  <a:lnTo>
                    <a:pt x="149783" y="355"/>
                  </a:lnTo>
                  <a:lnTo>
                    <a:pt x="147916" y="5575"/>
                  </a:lnTo>
                  <a:lnTo>
                    <a:pt x="145237" y="5575"/>
                  </a:lnTo>
                  <a:lnTo>
                    <a:pt x="145237" y="7378"/>
                  </a:lnTo>
                  <a:lnTo>
                    <a:pt x="147916" y="7378"/>
                  </a:lnTo>
                  <a:lnTo>
                    <a:pt x="147916" y="21043"/>
                  </a:lnTo>
                  <a:lnTo>
                    <a:pt x="150025" y="21043"/>
                  </a:lnTo>
                  <a:lnTo>
                    <a:pt x="150025" y="7378"/>
                  </a:lnTo>
                  <a:lnTo>
                    <a:pt x="154241" y="7378"/>
                  </a:lnTo>
                  <a:lnTo>
                    <a:pt x="154241" y="5575"/>
                  </a:lnTo>
                  <a:lnTo>
                    <a:pt x="150025" y="5575"/>
                  </a:lnTo>
                  <a:lnTo>
                    <a:pt x="150101" y="3086"/>
                  </a:lnTo>
                  <a:lnTo>
                    <a:pt x="150215" y="2755"/>
                  </a:lnTo>
                  <a:lnTo>
                    <a:pt x="150952" y="2019"/>
                  </a:lnTo>
                  <a:lnTo>
                    <a:pt x="151599" y="1765"/>
                  </a:lnTo>
                  <a:lnTo>
                    <a:pt x="154241" y="1765"/>
                  </a:lnTo>
                  <a:lnTo>
                    <a:pt x="154241" y="63"/>
                  </a:lnTo>
                  <a:close/>
                </a:path>
                <a:path w="543560" h="83820">
                  <a:moveTo>
                    <a:pt x="155295" y="75679"/>
                  </a:moveTo>
                  <a:lnTo>
                    <a:pt x="155244" y="64947"/>
                  </a:lnTo>
                  <a:lnTo>
                    <a:pt x="155079" y="63944"/>
                  </a:lnTo>
                  <a:lnTo>
                    <a:pt x="154190" y="61569"/>
                  </a:lnTo>
                  <a:lnTo>
                    <a:pt x="153657" y="60845"/>
                  </a:lnTo>
                  <a:lnTo>
                    <a:pt x="153479" y="60591"/>
                  </a:lnTo>
                  <a:lnTo>
                    <a:pt x="151523" y="59105"/>
                  </a:lnTo>
                  <a:lnTo>
                    <a:pt x="150215" y="58699"/>
                  </a:lnTo>
                  <a:lnTo>
                    <a:pt x="147459" y="58699"/>
                  </a:lnTo>
                  <a:lnTo>
                    <a:pt x="146380" y="58928"/>
                  </a:lnTo>
                  <a:lnTo>
                    <a:pt x="144475" y="59842"/>
                  </a:lnTo>
                  <a:lnTo>
                    <a:pt x="143649" y="60591"/>
                  </a:lnTo>
                  <a:lnTo>
                    <a:pt x="143078" y="61417"/>
                  </a:lnTo>
                  <a:lnTo>
                    <a:pt x="143078" y="59105"/>
                  </a:lnTo>
                  <a:lnTo>
                    <a:pt x="141046" y="59105"/>
                  </a:lnTo>
                  <a:lnTo>
                    <a:pt x="141046" y="75679"/>
                  </a:lnTo>
                  <a:lnTo>
                    <a:pt x="143306" y="75679"/>
                  </a:lnTo>
                  <a:lnTo>
                    <a:pt x="143306" y="64947"/>
                  </a:lnTo>
                  <a:lnTo>
                    <a:pt x="143598" y="63944"/>
                  </a:lnTo>
                  <a:lnTo>
                    <a:pt x="143662" y="63728"/>
                  </a:lnTo>
                  <a:lnTo>
                    <a:pt x="143738" y="63474"/>
                  </a:lnTo>
                  <a:lnTo>
                    <a:pt x="145275" y="61569"/>
                  </a:lnTo>
                  <a:lnTo>
                    <a:pt x="145389" y="61417"/>
                  </a:lnTo>
                  <a:lnTo>
                    <a:pt x="146646" y="60845"/>
                  </a:lnTo>
                  <a:lnTo>
                    <a:pt x="149872" y="60845"/>
                  </a:lnTo>
                  <a:lnTo>
                    <a:pt x="151079" y="61417"/>
                  </a:lnTo>
                  <a:lnTo>
                    <a:pt x="152628" y="63728"/>
                  </a:lnTo>
                  <a:lnTo>
                    <a:pt x="152933" y="64947"/>
                  </a:lnTo>
                  <a:lnTo>
                    <a:pt x="153022" y="75679"/>
                  </a:lnTo>
                  <a:lnTo>
                    <a:pt x="155295" y="75679"/>
                  </a:lnTo>
                  <a:close/>
                </a:path>
                <a:path w="543560" h="83820">
                  <a:moveTo>
                    <a:pt x="161023" y="266"/>
                  </a:moveTo>
                  <a:lnTo>
                    <a:pt x="158724" y="266"/>
                  </a:lnTo>
                  <a:lnTo>
                    <a:pt x="158724" y="2552"/>
                  </a:lnTo>
                  <a:lnTo>
                    <a:pt x="161023" y="2552"/>
                  </a:lnTo>
                  <a:lnTo>
                    <a:pt x="161023" y="266"/>
                  </a:lnTo>
                  <a:close/>
                </a:path>
                <a:path w="543560" h="83820">
                  <a:moveTo>
                    <a:pt x="166471" y="266"/>
                  </a:moveTo>
                  <a:lnTo>
                    <a:pt x="164185" y="266"/>
                  </a:lnTo>
                  <a:lnTo>
                    <a:pt x="164185" y="2552"/>
                  </a:lnTo>
                  <a:lnTo>
                    <a:pt x="166471" y="2552"/>
                  </a:lnTo>
                  <a:lnTo>
                    <a:pt x="166471" y="266"/>
                  </a:lnTo>
                  <a:close/>
                </a:path>
                <a:path w="543560" h="83820">
                  <a:moveTo>
                    <a:pt x="167906" y="40703"/>
                  </a:moveTo>
                  <a:lnTo>
                    <a:pt x="167830" y="36957"/>
                  </a:lnTo>
                  <a:lnTo>
                    <a:pt x="167589" y="35750"/>
                  </a:lnTo>
                  <a:lnTo>
                    <a:pt x="166344" y="33108"/>
                  </a:lnTo>
                  <a:lnTo>
                    <a:pt x="165709" y="32397"/>
                  </a:lnTo>
                  <a:lnTo>
                    <a:pt x="165506" y="32169"/>
                  </a:lnTo>
                  <a:lnTo>
                    <a:pt x="165506" y="36957"/>
                  </a:lnTo>
                  <a:lnTo>
                    <a:pt x="165430" y="40703"/>
                  </a:lnTo>
                  <a:lnTo>
                    <a:pt x="161239" y="45567"/>
                  </a:lnTo>
                  <a:lnTo>
                    <a:pt x="158864" y="45567"/>
                  </a:lnTo>
                  <a:lnTo>
                    <a:pt x="154597" y="36957"/>
                  </a:lnTo>
                  <a:lnTo>
                    <a:pt x="154940" y="35750"/>
                  </a:lnTo>
                  <a:lnTo>
                    <a:pt x="155054" y="35356"/>
                  </a:lnTo>
                  <a:lnTo>
                    <a:pt x="156794" y="33108"/>
                  </a:lnTo>
                  <a:lnTo>
                    <a:pt x="156616" y="33108"/>
                  </a:lnTo>
                  <a:lnTo>
                    <a:pt x="158242" y="32397"/>
                  </a:lnTo>
                  <a:lnTo>
                    <a:pt x="161836" y="32397"/>
                  </a:lnTo>
                  <a:lnTo>
                    <a:pt x="163487" y="33108"/>
                  </a:lnTo>
                  <a:lnTo>
                    <a:pt x="163283" y="33108"/>
                  </a:lnTo>
                  <a:lnTo>
                    <a:pt x="165049" y="35356"/>
                  </a:lnTo>
                  <a:lnTo>
                    <a:pt x="161671" y="30238"/>
                  </a:lnTo>
                  <a:lnTo>
                    <a:pt x="158457" y="30238"/>
                  </a:lnTo>
                  <a:lnTo>
                    <a:pt x="152209" y="40703"/>
                  </a:lnTo>
                  <a:lnTo>
                    <a:pt x="152527" y="42240"/>
                  </a:lnTo>
                  <a:lnTo>
                    <a:pt x="153797" y="44881"/>
                  </a:lnTo>
                  <a:lnTo>
                    <a:pt x="154711" y="45897"/>
                  </a:lnTo>
                  <a:lnTo>
                    <a:pt x="157073" y="47371"/>
                  </a:lnTo>
                  <a:lnTo>
                    <a:pt x="158432" y="47726"/>
                  </a:lnTo>
                  <a:lnTo>
                    <a:pt x="161658" y="47726"/>
                  </a:lnTo>
                  <a:lnTo>
                    <a:pt x="163055" y="47371"/>
                  </a:lnTo>
                  <a:lnTo>
                    <a:pt x="165417" y="45897"/>
                  </a:lnTo>
                  <a:lnTo>
                    <a:pt x="165709" y="45567"/>
                  </a:lnTo>
                  <a:lnTo>
                    <a:pt x="166331" y="44881"/>
                  </a:lnTo>
                  <a:lnTo>
                    <a:pt x="167589" y="42240"/>
                  </a:lnTo>
                  <a:lnTo>
                    <a:pt x="167906" y="40703"/>
                  </a:lnTo>
                  <a:close/>
                </a:path>
                <a:path w="543560" h="83820">
                  <a:moveTo>
                    <a:pt x="169252" y="5575"/>
                  </a:moveTo>
                  <a:lnTo>
                    <a:pt x="167144" y="5575"/>
                  </a:lnTo>
                  <a:lnTo>
                    <a:pt x="167144" y="15595"/>
                  </a:lnTo>
                  <a:lnTo>
                    <a:pt x="166865" y="16535"/>
                  </a:lnTo>
                  <a:lnTo>
                    <a:pt x="166751" y="16967"/>
                  </a:lnTo>
                  <a:lnTo>
                    <a:pt x="165163" y="18935"/>
                  </a:lnTo>
                  <a:lnTo>
                    <a:pt x="164033" y="19431"/>
                  </a:lnTo>
                  <a:lnTo>
                    <a:pt x="161023" y="19431"/>
                  </a:lnTo>
                  <a:lnTo>
                    <a:pt x="159994" y="18935"/>
                  </a:lnTo>
                  <a:lnTo>
                    <a:pt x="158445" y="16738"/>
                  </a:lnTo>
                  <a:lnTo>
                    <a:pt x="158153" y="15595"/>
                  </a:lnTo>
                  <a:lnTo>
                    <a:pt x="158089" y="5575"/>
                  </a:lnTo>
                  <a:lnTo>
                    <a:pt x="155968" y="5575"/>
                  </a:lnTo>
                  <a:lnTo>
                    <a:pt x="160705" y="21424"/>
                  </a:lnTo>
                  <a:lnTo>
                    <a:pt x="163283" y="21424"/>
                  </a:lnTo>
                  <a:lnTo>
                    <a:pt x="164287" y="21221"/>
                  </a:lnTo>
                  <a:lnTo>
                    <a:pt x="166065" y="20358"/>
                  </a:lnTo>
                  <a:lnTo>
                    <a:pt x="166789" y="19723"/>
                  </a:lnTo>
                  <a:lnTo>
                    <a:pt x="166979" y="19431"/>
                  </a:lnTo>
                  <a:lnTo>
                    <a:pt x="167322" y="18935"/>
                  </a:lnTo>
                  <a:lnTo>
                    <a:pt x="167360" y="21082"/>
                  </a:lnTo>
                  <a:lnTo>
                    <a:pt x="169252" y="21082"/>
                  </a:lnTo>
                  <a:lnTo>
                    <a:pt x="169252" y="18935"/>
                  </a:lnTo>
                  <a:lnTo>
                    <a:pt x="169252" y="5575"/>
                  </a:lnTo>
                  <a:close/>
                </a:path>
                <a:path w="543560" h="83820">
                  <a:moveTo>
                    <a:pt x="172605" y="53213"/>
                  </a:moveTo>
                  <a:lnTo>
                    <a:pt x="169024" y="53213"/>
                  </a:lnTo>
                  <a:lnTo>
                    <a:pt x="167830" y="53530"/>
                  </a:lnTo>
                  <a:lnTo>
                    <a:pt x="165836" y="59105"/>
                  </a:lnTo>
                  <a:lnTo>
                    <a:pt x="162966" y="59105"/>
                  </a:lnTo>
                  <a:lnTo>
                    <a:pt x="162966" y="61048"/>
                  </a:lnTo>
                  <a:lnTo>
                    <a:pt x="165836" y="61048"/>
                  </a:lnTo>
                  <a:lnTo>
                    <a:pt x="165836" y="75679"/>
                  </a:lnTo>
                  <a:lnTo>
                    <a:pt x="168084" y="75679"/>
                  </a:lnTo>
                  <a:lnTo>
                    <a:pt x="168084" y="61048"/>
                  </a:lnTo>
                  <a:lnTo>
                    <a:pt x="172605" y="61048"/>
                  </a:lnTo>
                  <a:lnTo>
                    <a:pt x="172605" y="59105"/>
                  </a:lnTo>
                  <a:lnTo>
                    <a:pt x="168084" y="59105"/>
                  </a:lnTo>
                  <a:lnTo>
                    <a:pt x="168173" y="56451"/>
                  </a:lnTo>
                  <a:lnTo>
                    <a:pt x="168300" y="56095"/>
                  </a:lnTo>
                  <a:lnTo>
                    <a:pt x="169087" y="55295"/>
                  </a:lnTo>
                  <a:lnTo>
                    <a:pt x="169773" y="55029"/>
                  </a:lnTo>
                  <a:lnTo>
                    <a:pt x="172605" y="55029"/>
                  </a:lnTo>
                  <a:lnTo>
                    <a:pt x="172605" y="53213"/>
                  </a:lnTo>
                  <a:close/>
                </a:path>
                <a:path w="543560" h="83820">
                  <a:moveTo>
                    <a:pt x="180581" y="5575"/>
                  </a:moveTo>
                  <a:lnTo>
                    <a:pt x="178079" y="5575"/>
                  </a:lnTo>
                  <a:lnTo>
                    <a:pt x="177012" y="5918"/>
                  </a:lnTo>
                  <a:lnTo>
                    <a:pt x="176491" y="6210"/>
                  </a:lnTo>
                  <a:lnTo>
                    <a:pt x="176060" y="6591"/>
                  </a:lnTo>
                  <a:lnTo>
                    <a:pt x="175602" y="6959"/>
                  </a:lnTo>
                  <a:lnTo>
                    <a:pt x="175120" y="7556"/>
                  </a:lnTo>
                  <a:lnTo>
                    <a:pt x="174866" y="8026"/>
                  </a:lnTo>
                  <a:lnTo>
                    <a:pt x="174866" y="5575"/>
                  </a:lnTo>
                  <a:lnTo>
                    <a:pt x="172974" y="5575"/>
                  </a:lnTo>
                  <a:lnTo>
                    <a:pt x="172974" y="21043"/>
                  </a:lnTo>
                  <a:lnTo>
                    <a:pt x="175082" y="21043"/>
                  </a:lnTo>
                  <a:lnTo>
                    <a:pt x="175196" y="11226"/>
                  </a:lnTo>
                  <a:lnTo>
                    <a:pt x="175704" y="9512"/>
                  </a:lnTo>
                  <a:lnTo>
                    <a:pt x="176174" y="8801"/>
                  </a:lnTo>
                  <a:lnTo>
                    <a:pt x="177152" y="8026"/>
                  </a:lnTo>
                  <a:lnTo>
                    <a:pt x="177558" y="7696"/>
                  </a:lnTo>
                  <a:lnTo>
                    <a:pt x="177952" y="7556"/>
                  </a:lnTo>
                  <a:lnTo>
                    <a:pt x="180581" y="7556"/>
                  </a:lnTo>
                  <a:lnTo>
                    <a:pt x="180581" y="5575"/>
                  </a:lnTo>
                  <a:close/>
                </a:path>
                <a:path w="543560" h="83820">
                  <a:moveTo>
                    <a:pt x="183984" y="30695"/>
                  </a:moveTo>
                  <a:lnTo>
                    <a:pt x="181737" y="30695"/>
                  </a:lnTo>
                  <a:lnTo>
                    <a:pt x="181737" y="41427"/>
                  </a:lnTo>
                  <a:lnTo>
                    <a:pt x="181432" y="42430"/>
                  </a:lnTo>
                  <a:lnTo>
                    <a:pt x="181368" y="42659"/>
                  </a:lnTo>
                  <a:lnTo>
                    <a:pt x="181305" y="42900"/>
                  </a:lnTo>
                  <a:lnTo>
                    <a:pt x="179616" y="45008"/>
                  </a:lnTo>
                  <a:lnTo>
                    <a:pt x="178396" y="45529"/>
                  </a:lnTo>
                  <a:lnTo>
                    <a:pt x="175171" y="45529"/>
                  </a:lnTo>
                  <a:lnTo>
                    <a:pt x="172021" y="30695"/>
                  </a:lnTo>
                  <a:lnTo>
                    <a:pt x="169748" y="30695"/>
                  </a:lnTo>
                  <a:lnTo>
                    <a:pt x="174828" y="47688"/>
                  </a:lnTo>
                  <a:lnTo>
                    <a:pt x="177584" y="47688"/>
                  </a:lnTo>
                  <a:lnTo>
                    <a:pt x="178663" y="47447"/>
                  </a:lnTo>
                  <a:lnTo>
                    <a:pt x="180568" y="46532"/>
                  </a:lnTo>
                  <a:lnTo>
                    <a:pt x="181356" y="45859"/>
                  </a:lnTo>
                  <a:lnTo>
                    <a:pt x="181571" y="45529"/>
                  </a:lnTo>
                  <a:lnTo>
                    <a:pt x="181927" y="45008"/>
                  </a:lnTo>
                  <a:lnTo>
                    <a:pt x="181965" y="47307"/>
                  </a:lnTo>
                  <a:lnTo>
                    <a:pt x="183984" y="47307"/>
                  </a:lnTo>
                  <a:lnTo>
                    <a:pt x="183984" y="45008"/>
                  </a:lnTo>
                  <a:lnTo>
                    <a:pt x="183984" y="30695"/>
                  </a:lnTo>
                  <a:close/>
                </a:path>
                <a:path w="543560" h="83820">
                  <a:moveTo>
                    <a:pt x="188633" y="69113"/>
                  </a:moveTo>
                  <a:lnTo>
                    <a:pt x="188556" y="65366"/>
                  </a:lnTo>
                  <a:lnTo>
                    <a:pt x="188315" y="64160"/>
                  </a:lnTo>
                  <a:lnTo>
                    <a:pt x="187071" y="61518"/>
                  </a:lnTo>
                  <a:lnTo>
                    <a:pt x="186436" y="60807"/>
                  </a:lnTo>
                  <a:lnTo>
                    <a:pt x="186232" y="60566"/>
                  </a:lnTo>
                  <a:lnTo>
                    <a:pt x="186232" y="65366"/>
                  </a:lnTo>
                  <a:lnTo>
                    <a:pt x="186156" y="69113"/>
                  </a:lnTo>
                  <a:lnTo>
                    <a:pt x="181965" y="73977"/>
                  </a:lnTo>
                  <a:lnTo>
                    <a:pt x="179603" y="73977"/>
                  </a:lnTo>
                  <a:lnTo>
                    <a:pt x="175323" y="65366"/>
                  </a:lnTo>
                  <a:lnTo>
                    <a:pt x="175666" y="64160"/>
                  </a:lnTo>
                  <a:lnTo>
                    <a:pt x="175780" y="63766"/>
                  </a:lnTo>
                  <a:lnTo>
                    <a:pt x="177520" y="61518"/>
                  </a:lnTo>
                  <a:lnTo>
                    <a:pt x="177342" y="61518"/>
                  </a:lnTo>
                  <a:lnTo>
                    <a:pt x="178968" y="60807"/>
                  </a:lnTo>
                  <a:lnTo>
                    <a:pt x="182562" y="60807"/>
                  </a:lnTo>
                  <a:lnTo>
                    <a:pt x="184213" y="61518"/>
                  </a:lnTo>
                  <a:lnTo>
                    <a:pt x="184010" y="61518"/>
                  </a:lnTo>
                  <a:lnTo>
                    <a:pt x="185775" y="63766"/>
                  </a:lnTo>
                  <a:lnTo>
                    <a:pt x="182397" y="58648"/>
                  </a:lnTo>
                  <a:lnTo>
                    <a:pt x="179171" y="58648"/>
                  </a:lnTo>
                  <a:lnTo>
                    <a:pt x="172935" y="69113"/>
                  </a:lnTo>
                  <a:lnTo>
                    <a:pt x="173253" y="70650"/>
                  </a:lnTo>
                  <a:lnTo>
                    <a:pt x="174523" y="73291"/>
                  </a:lnTo>
                  <a:lnTo>
                    <a:pt x="175437" y="74307"/>
                  </a:lnTo>
                  <a:lnTo>
                    <a:pt x="177787" y="75780"/>
                  </a:lnTo>
                  <a:lnTo>
                    <a:pt x="179158" y="76136"/>
                  </a:lnTo>
                  <a:lnTo>
                    <a:pt x="182384" y="76136"/>
                  </a:lnTo>
                  <a:lnTo>
                    <a:pt x="183781" y="75780"/>
                  </a:lnTo>
                  <a:lnTo>
                    <a:pt x="186143" y="74307"/>
                  </a:lnTo>
                  <a:lnTo>
                    <a:pt x="186436" y="73977"/>
                  </a:lnTo>
                  <a:lnTo>
                    <a:pt x="187058" y="73291"/>
                  </a:lnTo>
                  <a:lnTo>
                    <a:pt x="188315" y="70650"/>
                  </a:lnTo>
                  <a:lnTo>
                    <a:pt x="188633" y="69113"/>
                  </a:lnTo>
                  <a:close/>
                </a:path>
                <a:path w="543560" h="83820">
                  <a:moveTo>
                    <a:pt x="195199" y="30695"/>
                  </a:moveTo>
                  <a:lnTo>
                    <a:pt x="192557" y="30695"/>
                  </a:lnTo>
                  <a:lnTo>
                    <a:pt x="191376" y="31076"/>
                  </a:lnTo>
                  <a:lnTo>
                    <a:pt x="190817" y="31381"/>
                  </a:lnTo>
                  <a:lnTo>
                    <a:pt x="190360" y="31788"/>
                  </a:lnTo>
                  <a:lnTo>
                    <a:pt x="189865" y="32181"/>
                  </a:lnTo>
                  <a:lnTo>
                    <a:pt x="189357" y="32816"/>
                  </a:lnTo>
                  <a:lnTo>
                    <a:pt x="189077" y="33324"/>
                  </a:lnTo>
                  <a:lnTo>
                    <a:pt x="189077" y="30695"/>
                  </a:lnTo>
                  <a:lnTo>
                    <a:pt x="187045" y="30695"/>
                  </a:lnTo>
                  <a:lnTo>
                    <a:pt x="187045" y="47269"/>
                  </a:lnTo>
                  <a:lnTo>
                    <a:pt x="189306" y="47269"/>
                  </a:lnTo>
                  <a:lnTo>
                    <a:pt x="189306" y="37807"/>
                  </a:lnTo>
                  <a:lnTo>
                    <a:pt x="189433" y="36766"/>
                  </a:lnTo>
                  <a:lnTo>
                    <a:pt x="192405" y="32816"/>
                  </a:lnTo>
                  <a:lnTo>
                    <a:pt x="195199" y="32816"/>
                  </a:lnTo>
                  <a:lnTo>
                    <a:pt x="195199" y="30695"/>
                  </a:lnTo>
                  <a:close/>
                </a:path>
                <a:path w="543560" h="83820">
                  <a:moveTo>
                    <a:pt x="196875" y="5575"/>
                  </a:moveTo>
                  <a:lnTo>
                    <a:pt x="192138" y="5575"/>
                  </a:lnTo>
                  <a:lnTo>
                    <a:pt x="192138" y="1282"/>
                  </a:lnTo>
                  <a:lnTo>
                    <a:pt x="190042" y="1282"/>
                  </a:lnTo>
                  <a:lnTo>
                    <a:pt x="190042" y="5575"/>
                  </a:lnTo>
                  <a:lnTo>
                    <a:pt x="186740" y="5575"/>
                  </a:lnTo>
                  <a:lnTo>
                    <a:pt x="186740" y="7378"/>
                  </a:lnTo>
                  <a:lnTo>
                    <a:pt x="190042" y="7378"/>
                  </a:lnTo>
                  <a:lnTo>
                    <a:pt x="190157" y="18135"/>
                  </a:lnTo>
                  <a:lnTo>
                    <a:pt x="190258" y="18580"/>
                  </a:lnTo>
                  <a:lnTo>
                    <a:pt x="190373" y="18884"/>
                  </a:lnTo>
                  <a:lnTo>
                    <a:pt x="190881" y="19913"/>
                  </a:lnTo>
                  <a:lnTo>
                    <a:pt x="191427" y="20434"/>
                  </a:lnTo>
                  <a:lnTo>
                    <a:pt x="193255" y="21272"/>
                  </a:lnTo>
                  <a:lnTo>
                    <a:pt x="196875" y="21272"/>
                  </a:lnTo>
                  <a:lnTo>
                    <a:pt x="196875" y="19278"/>
                  </a:lnTo>
                  <a:lnTo>
                    <a:pt x="193865" y="19278"/>
                  </a:lnTo>
                  <a:lnTo>
                    <a:pt x="193014" y="18884"/>
                  </a:lnTo>
                  <a:lnTo>
                    <a:pt x="192684" y="18580"/>
                  </a:lnTo>
                  <a:lnTo>
                    <a:pt x="192316" y="17907"/>
                  </a:lnTo>
                  <a:lnTo>
                    <a:pt x="192227" y="17500"/>
                  </a:lnTo>
                  <a:lnTo>
                    <a:pt x="192138" y="7378"/>
                  </a:lnTo>
                  <a:lnTo>
                    <a:pt x="196875" y="7378"/>
                  </a:lnTo>
                  <a:lnTo>
                    <a:pt x="196875" y="5575"/>
                  </a:lnTo>
                  <a:close/>
                </a:path>
                <a:path w="543560" h="83820">
                  <a:moveTo>
                    <a:pt x="199542" y="59105"/>
                  </a:moveTo>
                  <a:lnTo>
                    <a:pt x="196913" y="59105"/>
                  </a:lnTo>
                  <a:lnTo>
                    <a:pt x="195719" y="59486"/>
                  </a:lnTo>
                  <a:lnTo>
                    <a:pt x="195173" y="59791"/>
                  </a:lnTo>
                  <a:lnTo>
                    <a:pt x="194716" y="60198"/>
                  </a:lnTo>
                  <a:lnTo>
                    <a:pt x="194208" y="60591"/>
                  </a:lnTo>
                  <a:lnTo>
                    <a:pt x="193700" y="61226"/>
                  </a:lnTo>
                  <a:lnTo>
                    <a:pt x="193421" y="61734"/>
                  </a:lnTo>
                  <a:lnTo>
                    <a:pt x="193421" y="59105"/>
                  </a:lnTo>
                  <a:lnTo>
                    <a:pt x="191401" y="59105"/>
                  </a:lnTo>
                  <a:lnTo>
                    <a:pt x="191401" y="75679"/>
                  </a:lnTo>
                  <a:lnTo>
                    <a:pt x="193649" y="75679"/>
                  </a:lnTo>
                  <a:lnTo>
                    <a:pt x="193649" y="66217"/>
                  </a:lnTo>
                  <a:lnTo>
                    <a:pt x="193789" y="65176"/>
                  </a:lnTo>
                  <a:lnTo>
                    <a:pt x="196761" y="61226"/>
                  </a:lnTo>
                  <a:lnTo>
                    <a:pt x="199542" y="61226"/>
                  </a:lnTo>
                  <a:lnTo>
                    <a:pt x="199542" y="59105"/>
                  </a:lnTo>
                  <a:close/>
                </a:path>
                <a:path w="543560" h="83820">
                  <a:moveTo>
                    <a:pt x="204355" y="25184"/>
                  </a:moveTo>
                  <a:lnTo>
                    <a:pt x="202095" y="25184"/>
                  </a:lnTo>
                  <a:lnTo>
                    <a:pt x="202095" y="47269"/>
                  </a:lnTo>
                  <a:lnTo>
                    <a:pt x="204355" y="47269"/>
                  </a:lnTo>
                  <a:lnTo>
                    <a:pt x="204355" y="25184"/>
                  </a:lnTo>
                  <a:close/>
                </a:path>
                <a:path w="543560" h="83820">
                  <a:moveTo>
                    <a:pt x="210350" y="25184"/>
                  </a:moveTo>
                  <a:lnTo>
                    <a:pt x="207721" y="25184"/>
                  </a:lnTo>
                  <a:lnTo>
                    <a:pt x="207721" y="28409"/>
                  </a:lnTo>
                  <a:lnTo>
                    <a:pt x="209118" y="28409"/>
                  </a:lnTo>
                  <a:lnTo>
                    <a:pt x="208991" y="29857"/>
                  </a:lnTo>
                  <a:lnTo>
                    <a:pt x="208775" y="30365"/>
                  </a:lnTo>
                  <a:lnTo>
                    <a:pt x="207848" y="30530"/>
                  </a:lnTo>
                  <a:lnTo>
                    <a:pt x="207733" y="31445"/>
                  </a:lnTo>
                  <a:lnTo>
                    <a:pt x="209410" y="31445"/>
                  </a:lnTo>
                  <a:lnTo>
                    <a:pt x="210134" y="30530"/>
                  </a:lnTo>
                  <a:lnTo>
                    <a:pt x="210350" y="29857"/>
                  </a:lnTo>
                  <a:lnTo>
                    <a:pt x="210350" y="25184"/>
                  </a:lnTo>
                  <a:close/>
                </a:path>
                <a:path w="543560" h="83820">
                  <a:moveTo>
                    <a:pt x="212661" y="11734"/>
                  </a:moveTo>
                  <a:lnTo>
                    <a:pt x="212407" y="10502"/>
                  </a:lnTo>
                  <a:lnTo>
                    <a:pt x="212369" y="10248"/>
                  </a:lnTo>
                  <a:lnTo>
                    <a:pt x="211239" y="7772"/>
                  </a:lnTo>
                  <a:lnTo>
                    <a:pt x="210642" y="7073"/>
                  </a:lnTo>
                  <a:lnTo>
                    <a:pt x="210451" y="6858"/>
                  </a:lnTo>
                  <a:lnTo>
                    <a:pt x="210451" y="12141"/>
                  </a:lnTo>
                  <a:lnTo>
                    <a:pt x="200507" y="12141"/>
                  </a:lnTo>
                  <a:lnTo>
                    <a:pt x="204114" y="7073"/>
                  </a:lnTo>
                  <a:lnTo>
                    <a:pt x="207035" y="7073"/>
                  </a:lnTo>
                  <a:lnTo>
                    <a:pt x="210413" y="11734"/>
                  </a:lnTo>
                  <a:lnTo>
                    <a:pt x="210451" y="12141"/>
                  </a:lnTo>
                  <a:lnTo>
                    <a:pt x="210451" y="6858"/>
                  </a:lnTo>
                  <a:lnTo>
                    <a:pt x="208292" y="5473"/>
                  </a:lnTo>
                  <a:lnTo>
                    <a:pt x="207022" y="5143"/>
                  </a:lnTo>
                  <a:lnTo>
                    <a:pt x="204063" y="5143"/>
                  </a:lnTo>
                  <a:lnTo>
                    <a:pt x="198221" y="11734"/>
                  </a:lnTo>
                  <a:lnTo>
                    <a:pt x="198221" y="14998"/>
                  </a:lnTo>
                  <a:lnTo>
                    <a:pt x="204139" y="21475"/>
                  </a:lnTo>
                  <a:lnTo>
                    <a:pt x="207137" y="21475"/>
                  </a:lnTo>
                  <a:lnTo>
                    <a:pt x="208343" y="21145"/>
                  </a:lnTo>
                  <a:lnTo>
                    <a:pt x="210845" y="19621"/>
                  </a:lnTo>
                  <a:lnTo>
                    <a:pt x="210985" y="19456"/>
                  </a:lnTo>
                  <a:lnTo>
                    <a:pt x="211747" y="18580"/>
                  </a:lnTo>
                  <a:lnTo>
                    <a:pt x="212255" y="17437"/>
                  </a:lnTo>
                  <a:lnTo>
                    <a:pt x="212356" y="17233"/>
                  </a:lnTo>
                  <a:lnTo>
                    <a:pt x="210400" y="16471"/>
                  </a:lnTo>
                  <a:lnTo>
                    <a:pt x="210108" y="17043"/>
                  </a:lnTo>
                  <a:lnTo>
                    <a:pt x="210019" y="17233"/>
                  </a:lnTo>
                  <a:lnTo>
                    <a:pt x="209918" y="17437"/>
                  </a:lnTo>
                  <a:lnTo>
                    <a:pt x="209270" y="18173"/>
                  </a:lnTo>
                  <a:lnTo>
                    <a:pt x="207606" y="19202"/>
                  </a:lnTo>
                  <a:lnTo>
                    <a:pt x="206641" y="19456"/>
                  </a:lnTo>
                  <a:lnTo>
                    <a:pt x="204000" y="19456"/>
                  </a:lnTo>
                  <a:lnTo>
                    <a:pt x="202793" y="18973"/>
                  </a:lnTo>
                  <a:lnTo>
                    <a:pt x="201041" y="17043"/>
                  </a:lnTo>
                  <a:lnTo>
                    <a:pt x="200558" y="15671"/>
                  </a:lnTo>
                  <a:lnTo>
                    <a:pt x="200469" y="13893"/>
                  </a:lnTo>
                  <a:lnTo>
                    <a:pt x="212661" y="13893"/>
                  </a:lnTo>
                  <a:lnTo>
                    <a:pt x="212661" y="12141"/>
                  </a:lnTo>
                  <a:lnTo>
                    <a:pt x="212661" y="11734"/>
                  </a:lnTo>
                  <a:close/>
                </a:path>
                <a:path w="543560" h="83820">
                  <a:moveTo>
                    <a:pt x="216395" y="59105"/>
                  </a:moveTo>
                  <a:lnTo>
                    <a:pt x="211315" y="59105"/>
                  </a:lnTo>
                  <a:lnTo>
                    <a:pt x="211315" y="54508"/>
                  </a:lnTo>
                  <a:lnTo>
                    <a:pt x="209067" y="54508"/>
                  </a:lnTo>
                  <a:lnTo>
                    <a:pt x="209067" y="59105"/>
                  </a:lnTo>
                  <a:lnTo>
                    <a:pt x="205524" y="59105"/>
                  </a:lnTo>
                  <a:lnTo>
                    <a:pt x="205524" y="61048"/>
                  </a:lnTo>
                  <a:lnTo>
                    <a:pt x="209067" y="61048"/>
                  </a:lnTo>
                  <a:lnTo>
                    <a:pt x="209105" y="71894"/>
                  </a:lnTo>
                  <a:lnTo>
                    <a:pt x="209232" y="72809"/>
                  </a:lnTo>
                  <a:lnTo>
                    <a:pt x="212521" y="75920"/>
                  </a:lnTo>
                  <a:lnTo>
                    <a:pt x="216395" y="75920"/>
                  </a:lnTo>
                  <a:lnTo>
                    <a:pt x="216395" y="73825"/>
                  </a:lnTo>
                  <a:lnTo>
                    <a:pt x="213245" y="73825"/>
                  </a:lnTo>
                  <a:lnTo>
                    <a:pt x="212242" y="73367"/>
                  </a:lnTo>
                  <a:lnTo>
                    <a:pt x="211899" y="73037"/>
                  </a:lnTo>
                  <a:lnTo>
                    <a:pt x="211505" y="72313"/>
                  </a:lnTo>
                  <a:lnTo>
                    <a:pt x="211404" y="71894"/>
                  </a:lnTo>
                  <a:lnTo>
                    <a:pt x="211315" y="61048"/>
                  </a:lnTo>
                  <a:lnTo>
                    <a:pt x="216395" y="61048"/>
                  </a:lnTo>
                  <a:lnTo>
                    <a:pt x="216395" y="59105"/>
                  </a:lnTo>
                  <a:close/>
                </a:path>
                <a:path w="543560" h="83820">
                  <a:moveTo>
                    <a:pt x="216789" y="30695"/>
                  </a:moveTo>
                  <a:lnTo>
                    <a:pt x="214541" y="30695"/>
                  </a:lnTo>
                  <a:lnTo>
                    <a:pt x="214541" y="47269"/>
                  </a:lnTo>
                  <a:lnTo>
                    <a:pt x="216789" y="47269"/>
                  </a:lnTo>
                  <a:lnTo>
                    <a:pt x="216789" y="30695"/>
                  </a:lnTo>
                  <a:close/>
                </a:path>
                <a:path w="543560" h="83820">
                  <a:moveTo>
                    <a:pt x="216789" y="25019"/>
                  </a:moveTo>
                  <a:lnTo>
                    <a:pt x="214541" y="25019"/>
                  </a:lnTo>
                  <a:lnTo>
                    <a:pt x="214541" y="27559"/>
                  </a:lnTo>
                  <a:lnTo>
                    <a:pt x="216789" y="27559"/>
                  </a:lnTo>
                  <a:lnTo>
                    <a:pt x="216789" y="25019"/>
                  </a:lnTo>
                  <a:close/>
                </a:path>
                <a:path w="543560" h="83820">
                  <a:moveTo>
                    <a:pt x="228460" y="9423"/>
                  </a:moveTo>
                  <a:lnTo>
                    <a:pt x="228168" y="8547"/>
                  </a:lnTo>
                  <a:lnTo>
                    <a:pt x="227711" y="7797"/>
                  </a:lnTo>
                  <a:lnTo>
                    <a:pt x="227101" y="7162"/>
                  </a:lnTo>
                  <a:lnTo>
                    <a:pt x="226479" y="6502"/>
                  </a:lnTo>
                  <a:lnTo>
                    <a:pt x="225729" y="6007"/>
                  </a:lnTo>
                  <a:lnTo>
                    <a:pt x="223964" y="5321"/>
                  </a:lnTo>
                  <a:lnTo>
                    <a:pt x="223012" y="5143"/>
                  </a:lnTo>
                  <a:lnTo>
                    <a:pt x="220459" y="5143"/>
                  </a:lnTo>
                  <a:lnTo>
                    <a:pt x="215087" y="10083"/>
                  </a:lnTo>
                  <a:lnTo>
                    <a:pt x="215011" y="10248"/>
                  </a:lnTo>
                  <a:lnTo>
                    <a:pt x="214757" y="11430"/>
                  </a:lnTo>
                  <a:lnTo>
                    <a:pt x="214757" y="15214"/>
                  </a:lnTo>
                  <a:lnTo>
                    <a:pt x="220446" y="21475"/>
                  </a:lnTo>
                  <a:lnTo>
                    <a:pt x="223494" y="21475"/>
                  </a:lnTo>
                  <a:lnTo>
                    <a:pt x="228333" y="17538"/>
                  </a:lnTo>
                  <a:lnTo>
                    <a:pt x="228460" y="17246"/>
                  </a:lnTo>
                  <a:lnTo>
                    <a:pt x="226669" y="16713"/>
                  </a:lnTo>
                  <a:lnTo>
                    <a:pt x="226288" y="16713"/>
                  </a:lnTo>
                  <a:lnTo>
                    <a:pt x="226072" y="17246"/>
                  </a:lnTo>
                  <a:lnTo>
                    <a:pt x="225958" y="17538"/>
                  </a:lnTo>
                  <a:lnTo>
                    <a:pt x="225386" y="18249"/>
                  </a:lnTo>
                  <a:lnTo>
                    <a:pt x="223913" y="19215"/>
                  </a:lnTo>
                  <a:lnTo>
                    <a:pt x="223024" y="19456"/>
                  </a:lnTo>
                  <a:lnTo>
                    <a:pt x="220345" y="19456"/>
                  </a:lnTo>
                  <a:lnTo>
                    <a:pt x="219100" y="18910"/>
                  </a:lnTo>
                  <a:lnTo>
                    <a:pt x="217385" y="16713"/>
                  </a:lnTo>
                  <a:lnTo>
                    <a:pt x="216941" y="15214"/>
                  </a:lnTo>
                  <a:lnTo>
                    <a:pt x="216941" y="11430"/>
                  </a:lnTo>
                  <a:lnTo>
                    <a:pt x="220319" y="7162"/>
                  </a:lnTo>
                  <a:lnTo>
                    <a:pt x="222986" y="7162"/>
                  </a:lnTo>
                  <a:lnTo>
                    <a:pt x="223875" y="7416"/>
                  </a:lnTo>
                  <a:lnTo>
                    <a:pt x="225513" y="8547"/>
                  </a:lnTo>
                  <a:lnTo>
                    <a:pt x="226034" y="9169"/>
                  </a:lnTo>
                  <a:lnTo>
                    <a:pt x="226326" y="9931"/>
                  </a:lnTo>
                  <a:lnTo>
                    <a:pt x="226390" y="10083"/>
                  </a:lnTo>
                  <a:lnTo>
                    <a:pt x="228460" y="9423"/>
                  </a:lnTo>
                  <a:close/>
                </a:path>
                <a:path w="543560" h="83820">
                  <a:moveTo>
                    <a:pt x="232981" y="65709"/>
                  </a:moveTo>
                  <a:lnTo>
                    <a:pt x="232727" y="64389"/>
                  </a:lnTo>
                  <a:lnTo>
                    <a:pt x="232676" y="64122"/>
                  </a:lnTo>
                  <a:lnTo>
                    <a:pt x="231457" y="61468"/>
                  </a:lnTo>
                  <a:lnTo>
                    <a:pt x="230822" y="60718"/>
                  </a:lnTo>
                  <a:lnTo>
                    <a:pt x="230619" y="60490"/>
                  </a:lnTo>
                  <a:lnTo>
                    <a:pt x="230619" y="66141"/>
                  </a:lnTo>
                  <a:lnTo>
                    <a:pt x="219976" y="66141"/>
                  </a:lnTo>
                  <a:lnTo>
                    <a:pt x="220154" y="64389"/>
                  </a:lnTo>
                  <a:lnTo>
                    <a:pt x="220700" y="63042"/>
                  </a:lnTo>
                  <a:lnTo>
                    <a:pt x="222580" y="61188"/>
                  </a:lnTo>
                  <a:lnTo>
                    <a:pt x="223837" y="60718"/>
                  </a:lnTo>
                  <a:lnTo>
                    <a:pt x="226961" y="60718"/>
                  </a:lnTo>
                  <a:lnTo>
                    <a:pt x="230568" y="65709"/>
                  </a:lnTo>
                  <a:lnTo>
                    <a:pt x="230619" y="66141"/>
                  </a:lnTo>
                  <a:lnTo>
                    <a:pt x="230619" y="60490"/>
                  </a:lnTo>
                  <a:lnTo>
                    <a:pt x="228307" y="59004"/>
                  </a:lnTo>
                  <a:lnTo>
                    <a:pt x="226949" y="58648"/>
                  </a:lnTo>
                  <a:lnTo>
                    <a:pt x="223774" y="58648"/>
                  </a:lnTo>
                  <a:lnTo>
                    <a:pt x="217525" y="65709"/>
                  </a:lnTo>
                  <a:lnTo>
                    <a:pt x="217525" y="69215"/>
                  </a:lnTo>
                  <a:lnTo>
                    <a:pt x="223862" y="76136"/>
                  </a:lnTo>
                  <a:lnTo>
                    <a:pt x="227063" y="76136"/>
                  </a:lnTo>
                  <a:lnTo>
                    <a:pt x="228358" y="75780"/>
                  </a:lnTo>
                  <a:lnTo>
                    <a:pt x="231051" y="74155"/>
                  </a:lnTo>
                  <a:lnTo>
                    <a:pt x="231190" y="73977"/>
                  </a:lnTo>
                  <a:lnTo>
                    <a:pt x="232003" y="73037"/>
                  </a:lnTo>
                  <a:lnTo>
                    <a:pt x="232562" y="71818"/>
                  </a:lnTo>
                  <a:lnTo>
                    <a:pt x="232664" y="71602"/>
                  </a:lnTo>
                  <a:lnTo>
                    <a:pt x="230555" y="70789"/>
                  </a:lnTo>
                  <a:lnTo>
                    <a:pt x="230251" y="71399"/>
                  </a:lnTo>
                  <a:lnTo>
                    <a:pt x="230149" y="71602"/>
                  </a:lnTo>
                  <a:lnTo>
                    <a:pt x="230047" y="71818"/>
                  </a:lnTo>
                  <a:lnTo>
                    <a:pt x="229349" y="72605"/>
                  </a:lnTo>
                  <a:lnTo>
                    <a:pt x="227571" y="73710"/>
                  </a:lnTo>
                  <a:lnTo>
                    <a:pt x="226542" y="73977"/>
                  </a:lnTo>
                  <a:lnTo>
                    <a:pt x="223710" y="73977"/>
                  </a:lnTo>
                  <a:lnTo>
                    <a:pt x="222415" y="73456"/>
                  </a:lnTo>
                  <a:lnTo>
                    <a:pt x="220535" y="71399"/>
                  </a:lnTo>
                  <a:lnTo>
                    <a:pt x="220027" y="69926"/>
                  </a:lnTo>
                  <a:lnTo>
                    <a:pt x="219925" y="68021"/>
                  </a:lnTo>
                  <a:lnTo>
                    <a:pt x="232981" y="68021"/>
                  </a:lnTo>
                  <a:lnTo>
                    <a:pt x="232981" y="66141"/>
                  </a:lnTo>
                  <a:lnTo>
                    <a:pt x="232981" y="65709"/>
                  </a:lnTo>
                  <a:close/>
                </a:path>
                <a:path w="543560" h="83820">
                  <a:moveTo>
                    <a:pt x="234403" y="47269"/>
                  </a:moveTo>
                  <a:lnTo>
                    <a:pt x="234353" y="36537"/>
                  </a:lnTo>
                  <a:lnTo>
                    <a:pt x="234175" y="35534"/>
                  </a:lnTo>
                  <a:lnTo>
                    <a:pt x="233299" y="33159"/>
                  </a:lnTo>
                  <a:lnTo>
                    <a:pt x="232765" y="32435"/>
                  </a:lnTo>
                  <a:lnTo>
                    <a:pt x="232587" y="32181"/>
                  </a:lnTo>
                  <a:lnTo>
                    <a:pt x="230632" y="30695"/>
                  </a:lnTo>
                  <a:lnTo>
                    <a:pt x="229323" y="30289"/>
                  </a:lnTo>
                  <a:lnTo>
                    <a:pt x="226568" y="30289"/>
                  </a:lnTo>
                  <a:lnTo>
                    <a:pt x="225488" y="30518"/>
                  </a:lnTo>
                  <a:lnTo>
                    <a:pt x="223583" y="31432"/>
                  </a:lnTo>
                  <a:lnTo>
                    <a:pt x="222745" y="32181"/>
                  </a:lnTo>
                  <a:lnTo>
                    <a:pt x="222186" y="33007"/>
                  </a:lnTo>
                  <a:lnTo>
                    <a:pt x="222186" y="30695"/>
                  </a:lnTo>
                  <a:lnTo>
                    <a:pt x="220154" y="30695"/>
                  </a:lnTo>
                  <a:lnTo>
                    <a:pt x="220154" y="47269"/>
                  </a:lnTo>
                  <a:lnTo>
                    <a:pt x="222415" y="47269"/>
                  </a:lnTo>
                  <a:lnTo>
                    <a:pt x="222415" y="36537"/>
                  </a:lnTo>
                  <a:lnTo>
                    <a:pt x="222707" y="35534"/>
                  </a:lnTo>
                  <a:lnTo>
                    <a:pt x="222770" y="35318"/>
                  </a:lnTo>
                  <a:lnTo>
                    <a:pt x="222846" y="35064"/>
                  </a:lnTo>
                  <a:lnTo>
                    <a:pt x="224370" y="33159"/>
                  </a:lnTo>
                  <a:lnTo>
                    <a:pt x="224485" y="33007"/>
                  </a:lnTo>
                  <a:lnTo>
                    <a:pt x="225755" y="32435"/>
                  </a:lnTo>
                  <a:lnTo>
                    <a:pt x="228981" y="32435"/>
                  </a:lnTo>
                  <a:lnTo>
                    <a:pt x="230187" y="33007"/>
                  </a:lnTo>
                  <a:lnTo>
                    <a:pt x="231736" y="35318"/>
                  </a:lnTo>
                  <a:lnTo>
                    <a:pt x="232041" y="36537"/>
                  </a:lnTo>
                  <a:lnTo>
                    <a:pt x="232130" y="47269"/>
                  </a:lnTo>
                  <a:lnTo>
                    <a:pt x="234403" y="47269"/>
                  </a:lnTo>
                  <a:close/>
                </a:path>
                <a:path w="543560" h="83820">
                  <a:moveTo>
                    <a:pt x="244424" y="21043"/>
                  </a:moveTo>
                  <a:lnTo>
                    <a:pt x="244373" y="11023"/>
                  </a:lnTo>
                  <a:lnTo>
                    <a:pt x="244208" y="10096"/>
                  </a:lnTo>
                  <a:lnTo>
                    <a:pt x="243395" y="7861"/>
                  </a:lnTo>
                  <a:lnTo>
                    <a:pt x="242887" y="7188"/>
                  </a:lnTo>
                  <a:lnTo>
                    <a:pt x="242722" y="6959"/>
                  </a:lnTo>
                  <a:lnTo>
                    <a:pt x="240868" y="5537"/>
                  </a:lnTo>
                  <a:lnTo>
                    <a:pt x="239674" y="5194"/>
                  </a:lnTo>
                  <a:lnTo>
                    <a:pt x="237096" y="5194"/>
                  </a:lnTo>
                  <a:lnTo>
                    <a:pt x="236093" y="5397"/>
                  </a:lnTo>
                  <a:lnTo>
                    <a:pt x="234315" y="6261"/>
                  </a:lnTo>
                  <a:lnTo>
                    <a:pt x="233540" y="6959"/>
                  </a:lnTo>
                  <a:lnTo>
                    <a:pt x="233019" y="7721"/>
                  </a:lnTo>
                  <a:lnTo>
                    <a:pt x="233019" y="419"/>
                  </a:lnTo>
                  <a:lnTo>
                    <a:pt x="231114" y="419"/>
                  </a:lnTo>
                  <a:lnTo>
                    <a:pt x="231114" y="21043"/>
                  </a:lnTo>
                  <a:lnTo>
                    <a:pt x="233235" y="21043"/>
                  </a:lnTo>
                  <a:lnTo>
                    <a:pt x="233235" y="11023"/>
                  </a:lnTo>
                  <a:lnTo>
                    <a:pt x="233489" y="10096"/>
                  </a:lnTo>
                  <a:lnTo>
                    <a:pt x="233553" y="9880"/>
                  </a:lnTo>
                  <a:lnTo>
                    <a:pt x="233629" y="9652"/>
                  </a:lnTo>
                  <a:lnTo>
                    <a:pt x="235064" y="7861"/>
                  </a:lnTo>
                  <a:lnTo>
                    <a:pt x="235165" y="7734"/>
                  </a:lnTo>
                  <a:lnTo>
                    <a:pt x="236347" y="7188"/>
                  </a:lnTo>
                  <a:lnTo>
                    <a:pt x="239356" y="7188"/>
                  </a:lnTo>
                  <a:lnTo>
                    <a:pt x="240487" y="7734"/>
                  </a:lnTo>
                  <a:lnTo>
                    <a:pt x="241935" y="9880"/>
                  </a:lnTo>
                  <a:lnTo>
                    <a:pt x="242214" y="11023"/>
                  </a:lnTo>
                  <a:lnTo>
                    <a:pt x="242303" y="21043"/>
                  </a:lnTo>
                  <a:lnTo>
                    <a:pt x="244424" y="21043"/>
                  </a:lnTo>
                  <a:close/>
                </a:path>
                <a:path w="543560" h="83820">
                  <a:moveTo>
                    <a:pt x="249593" y="63233"/>
                  </a:moveTo>
                  <a:lnTo>
                    <a:pt x="243763" y="58648"/>
                  </a:lnTo>
                  <a:lnTo>
                    <a:pt x="241033" y="58648"/>
                  </a:lnTo>
                  <a:lnTo>
                    <a:pt x="234924" y="65379"/>
                  </a:lnTo>
                  <a:lnTo>
                    <a:pt x="234937" y="69430"/>
                  </a:lnTo>
                  <a:lnTo>
                    <a:pt x="241007" y="76136"/>
                  </a:lnTo>
                  <a:lnTo>
                    <a:pt x="244284" y="76136"/>
                  </a:lnTo>
                  <a:lnTo>
                    <a:pt x="249593" y="71615"/>
                  </a:lnTo>
                  <a:lnTo>
                    <a:pt x="247624" y="71031"/>
                  </a:lnTo>
                  <a:lnTo>
                    <a:pt x="247294" y="71031"/>
                  </a:lnTo>
                  <a:lnTo>
                    <a:pt x="246926" y="71932"/>
                  </a:lnTo>
                  <a:lnTo>
                    <a:pt x="246316" y="72682"/>
                  </a:lnTo>
                  <a:lnTo>
                    <a:pt x="244729" y="73723"/>
                  </a:lnTo>
                  <a:lnTo>
                    <a:pt x="243776" y="73977"/>
                  </a:lnTo>
                  <a:lnTo>
                    <a:pt x="240906" y="73977"/>
                  </a:lnTo>
                  <a:lnTo>
                    <a:pt x="239585" y="73393"/>
                  </a:lnTo>
                  <a:lnTo>
                    <a:pt x="237744" y="71031"/>
                  </a:lnTo>
                  <a:lnTo>
                    <a:pt x="237274" y="69430"/>
                  </a:lnTo>
                  <a:lnTo>
                    <a:pt x="237274" y="65379"/>
                  </a:lnTo>
                  <a:lnTo>
                    <a:pt x="237629" y="64122"/>
                  </a:lnTo>
                  <a:lnTo>
                    <a:pt x="237731" y="63779"/>
                  </a:lnTo>
                  <a:lnTo>
                    <a:pt x="239458" y="61493"/>
                  </a:lnTo>
                  <a:lnTo>
                    <a:pt x="239331" y="61493"/>
                  </a:lnTo>
                  <a:lnTo>
                    <a:pt x="240880" y="60807"/>
                  </a:lnTo>
                  <a:lnTo>
                    <a:pt x="243738" y="60807"/>
                  </a:lnTo>
                  <a:lnTo>
                    <a:pt x="247307" y="63779"/>
                  </a:lnTo>
                  <a:lnTo>
                    <a:pt x="247383" y="63944"/>
                  </a:lnTo>
                  <a:lnTo>
                    <a:pt x="249593" y="63233"/>
                  </a:lnTo>
                  <a:close/>
                </a:path>
                <a:path w="543560" h="83820">
                  <a:moveTo>
                    <a:pt x="251396" y="47269"/>
                  </a:moveTo>
                  <a:lnTo>
                    <a:pt x="251345" y="36537"/>
                  </a:lnTo>
                  <a:lnTo>
                    <a:pt x="251167" y="35534"/>
                  </a:lnTo>
                  <a:lnTo>
                    <a:pt x="250291" y="33159"/>
                  </a:lnTo>
                  <a:lnTo>
                    <a:pt x="249758" y="32435"/>
                  </a:lnTo>
                  <a:lnTo>
                    <a:pt x="249580" y="32181"/>
                  </a:lnTo>
                  <a:lnTo>
                    <a:pt x="247611" y="30695"/>
                  </a:lnTo>
                  <a:lnTo>
                    <a:pt x="246316" y="30289"/>
                  </a:lnTo>
                  <a:lnTo>
                    <a:pt x="243547" y="30289"/>
                  </a:lnTo>
                  <a:lnTo>
                    <a:pt x="242481" y="30518"/>
                  </a:lnTo>
                  <a:lnTo>
                    <a:pt x="240576" y="31432"/>
                  </a:lnTo>
                  <a:lnTo>
                    <a:pt x="239737" y="32181"/>
                  </a:lnTo>
                  <a:lnTo>
                    <a:pt x="239179" y="33007"/>
                  </a:lnTo>
                  <a:lnTo>
                    <a:pt x="239179" y="30695"/>
                  </a:lnTo>
                  <a:lnTo>
                    <a:pt x="237134" y="30695"/>
                  </a:lnTo>
                  <a:lnTo>
                    <a:pt x="237134" y="47269"/>
                  </a:lnTo>
                  <a:lnTo>
                    <a:pt x="239407" y="47269"/>
                  </a:lnTo>
                  <a:lnTo>
                    <a:pt x="239407" y="36537"/>
                  </a:lnTo>
                  <a:lnTo>
                    <a:pt x="239699" y="35534"/>
                  </a:lnTo>
                  <a:lnTo>
                    <a:pt x="239763" y="35318"/>
                  </a:lnTo>
                  <a:lnTo>
                    <a:pt x="239839" y="35064"/>
                  </a:lnTo>
                  <a:lnTo>
                    <a:pt x="241363" y="33159"/>
                  </a:lnTo>
                  <a:lnTo>
                    <a:pt x="241477" y="33007"/>
                  </a:lnTo>
                  <a:lnTo>
                    <a:pt x="242747" y="32435"/>
                  </a:lnTo>
                  <a:lnTo>
                    <a:pt x="245960" y="32435"/>
                  </a:lnTo>
                  <a:lnTo>
                    <a:pt x="247180" y="33007"/>
                  </a:lnTo>
                  <a:lnTo>
                    <a:pt x="248729" y="35318"/>
                  </a:lnTo>
                  <a:lnTo>
                    <a:pt x="249034" y="36537"/>
                  </a:lnTo>
                  <a:lnTo>
                    <a:pt x="249123" y="47269"/>
                  </a:lnTo>
                  <a:lnTo>
                    <a:pt x="251396" y="47269"/>
                  </a:lnTo>
                  <a:close/>
                </a:path>
                <a:path w="543560" h="83820">
                  <a:moveTo>
                    <a:pt x="261137" y="21043"/>
                  </a:moveTo>
                  <a:lnTo>
                    <a:pt x="261086" y="11023"/>
                  </a:lnTo>
                  <a:lnTo>
                    <a:pt x="260934" y="10096"/>
                  </a:lnTo>
                  <a:lnTo>
                    <a:pt x="260108" y="7861"/>
                  </a:lnTo>
                  <a:lnTo>
                    <a:pt x="259613" y="7188"/>
                  </a:lnTo>
                  <a:lnTo>
                    <a:pt x="259448" y="6959"/>
                  </a:lnTo>
                  <a:lnTo>
                    <a:pt x="257632" y="5575"/>
                  </a:lnTo>
                  <a:lnTo>
                    <a:pt x="257098" y="5397"/>
                  </a:lnTo>
                  <a:lnTo>
                    <a:pt x="256400" y="5194"/>
                  </a:lnTo>
                  <a:lnTo>
                    <a:pt x="253822" y="5194"/>
                  </a:lnTo>
                  <a:lnTo>
                    <a:pt x="252818" y="5397"/>
                  </a:lnTo>
                  <a:lnTo>
                    <a:pt x="251040" y="6261"/>
                  </a:lnTo>
                  <a:lnTo>
                    <a:pt x="250266" y="6959"/>
                  </a:lnTo>
                  <a:lnTo>
                    <a:pt x="249745" y="7721"/>
                  </a:lnTo>
                  <a:lnTo>
                    <a:pt x="249745" y="5575"/>
                  </a:lnTo>
                  <a:lnTo>
                    <a:pt x="247840" y="5575"/>
                  </a:lnTo>
                  <a:lnTo>
                    <a:pt x="247840" y="21043"/>
                  </a:lnTo>
                  <a:lnTo>
                    <a:pt x="249948" y="21043"/>
                  </a:lnTo>
                  <a:lnTo>
                    <a:pt x="249948" y="11023"/>
                  </a:lnTo>
                  <a:lnTo>
                    <a:pt x="250215" y="10096"/>
                  </a:lnTo>
                  <a:lnTo>
                    <a:pt x="250278" y="9880"/>
                  </a:lnTo>
                  <a:lnTo>
                    <a:pt x="250355" y="9652"/>
                  </a:lnTo>
                  <a:lnTo>
                    <a:pt x="251790" y="7861"/>
                  </a:lnTo>
                  <a:lnTo>
                    <a:pt x="251891" y="7734"/>
                  </a:lnTo>
                  <a:lnTo>
                    <a:pt x="253072" y="7188"/>
                  </a:lnTo>
                  <a:lnTo>
                    <a:pt x="256070" y="7188"/>
                  </a:lnTo>
                  <a:lnTo>
                    <a:pt x="257213" y="7734"/>
                  </a:lnTo>
                  <a:lnTo>
                    <a:pt x="258660" y="9880"/>
                  </a:lnTo>
                  <a:lnTo>
                    <a:pt x="258940" y="11023"/>
                  </a:lnTo>
                  <a:lnTo>
                    <a:pt x="259016" y="21043"/>
                  </a:lnTo>
                  <a:lnTo>
                    <a:pt x="261137" y="21043"/>
                  </a:lnTo>
                  <a:close/>
                </a:path>
                <a:path w="543560" h="83820">
                  <a:moveTo>
                    <a:pt x="266382" y="75679"/>
                  </a:moveTo>
                  <a:lnTo>
                    <a:pt x="266331" y="64947"/>
                  </a:lnTo>
                  <a:lnTo>
                    <a:pt x="266166" y="63944"/>
                  </a:lnTo>
                  <a:lnTo>
                    <a:pt x="265290" y="61569"/>
                  </a:lnTo>
                  <a:lnTo>
                    <a:pt x="264744" y="60845"/>
                  </a:lnTo>
                  <a:lnTo>
                    <a:pt x="264566" y="60591"/>
                  </a:lnTo>
                  <a:lnTo>
                    <a:pt x="262585" y="59080"/>
                  </a:lnTo>
                  <a:lnTo>
                    <a:pt x="261315" y="58699"/>
                  </a:lnTo>
                  <a:lnTo>
                    <a:pt x="258546" y="58699"/>
                  </a:lnTo>
                  <a:lnTo>
                    <a:pt x="257479" y="58928"/>
                  </a:lnTo>
                  <a:lnTo>
                    <a:pt x="255574" y="59842"/>
                  </a:lnTo>
                  <a:lnTo>
                    <a:pt x="254736" y="60591"/>
                  </a:lnTo>
                  <a:lnTo>
                    <a:pt x="254177" y="61417"/>
                  </a:lnTo>
                  <a:lnTo>
                    <a:pt x="254177" y="53594"/>
                  </a:lnTo>
                  <a:lnTo>
                    <a:pt x="252133" y="53594"/>
                  </a:lnTo>
                  <a:lnTo>
                    <a:pt x="252133" y="75679"/>
                  </a:lnTo>
                  <a:lnTo>
                    <a:pt x="254406" y="75679"/>
                  </a:lnTo>
                  <a:lnTo>
                    <a:pt x="254406" y="64947"/>
                  </a:lnTo>
                  <a:lnTo>
                    <a:pt x="254685" y="63944"/>
                  </a:lnTo>
                  <a:lnTo>
                    <a:pt x="254749" y="63728"/>
                  </a:lnTo>
                  <a:lnTo>
                    <a:pt x="254825" y="63474"/>
                  </a:lnTo>
                  <a:lnTo>
                    <a:pt x="256362" y="61569"/>
                  </a:lnTo>
                  <a:lnTo>
                    <a:pt x="256476" y="61417"/>
                  </a:lnTo>
                  <a:lnTo>
                    <a:pt x="257746" y="60845"/>
                  </a:lnTo>
                  <a:lnTo>
                    <a:pt x="260959" y="60845"/>
                  </a:lnTo>
                  <a:lnTo>
                    <a:pt x="262178" y="61417"/>
                  </a:lnTo>
                  <a:lnTo>
                    <a:pt x="263728" y="63728"/>
                  </a:lnTo>
                  <a:lnTo>
                    <a:pt x="264033" y="64947"/>
                  </a:lnTo>
                  <a:lnTo>
                    <a:pt x="264121" y="75679"/>
                  </a:lnTo>
                  <a:lnTo>
                    <a:pt x="266382" y="75679"/>
                  </a:lnTo>
                  <a:close/>
                </a:path>
                <a:path w="543560" h="83820">
                  <a:moveTo>
                    <a:pt x="268795" y="40703"/>
                  </a:moveTo>
                  <a:lnTo>
                    <a:pt x="268732" y="36957"/>
                  </a:lnTo>
                  <a:lnTo>
                    <a:pt x="268490" y="35750"/>
                  </a:lnTo>
                  <a:lnTo>
                    <a:pt x="267233" y="33108"/>
                  </a:lnTo>
                  <a:lnTo>
                    <a:pt x="266598" y="32397"/>
                  </a:lnTo>
                  <a:lnTo>
                    <a:pt x="266407" y="32181"/>
                  </a:lnTo>
                  <a:lnTo>
                    <a:pt x="266407" y="36957"/>
                  </a:lnTo>
                  <a:lnTo>
                    <a:pt x="266331" y="40703"/>
                  </a:lnTo>
                  <a:lnTo>
                    <a:pt x="262140" y="45567"/>
                  </a:lnTo>
                  <a:lnTo>
                    <a:pt x="259765" y="45567"/>
                  </a:lnTo>
                  <a:lnTo>
                    <a:pt x="255498" y="36957"/>
                  </a:lnTo>
                  <a:lnTo>
                    <a:pt x="255841" y="35750"/>
                  </a:lnTo>
                  <a:lnTo>
                    <a:pt x="255955" y="35356"/>
                  </a:lnTo>
                  <a:lnTo>
                    <a:pt x="257695" y="33108"/>
                  </a:lnTo>
                  <a:lnTo>
                    <a:pt x="257517" y="33108"/>
                  </a:lnTo>
                  <a:lnTo>
                    <a:pt x="259143" y="32397"/>
                  </a:lnTo>
                  <a:lnTo>
                    <a:pt x="262737" y="32397"/>
                  </a:lnTo>
                  <a:lnTo>
                    <a:pt x="264375" y="33108"/>
                  </a:lnTo>
                  <a:lnTo>
                    <a:pt x="264172" y="33108"/>
                  </a:lnTo>
                  <a:lnTo>
                    <a:pt x="265938" y="35356"/>
                  </a:lnTo>
                  <a:lnTo>
                    <a:pt x="262572" y="30238"/>
                  </a:lnTo>
                  <a:lnTo>
                    <a:pt x="259346" y="30238"/>
                  </a:lnTo>
                  <a:lnTo>
                    <a:pt x="253111" y="40703"/>
                  </a:lnTo>
                  <a:lnTo>
                    <a:pt x="253428" y="42240"/>
                  </a:lnTo>
                  <a:lnTo>
                    <a:pt x="254685" y="44881"/>
                  </a:lnTo>
                  <a:lnTo>
                    <a:pt x="255600" y="45897"/>
                  </a:lnTo>
                  <a:lnTo>
                    <a:pt x="257962" y="47371"/>
                  </a:lnTo>
                  <a:lnTo>
                    <a:pt x="259334" y="47726"/>
                  </a:lnTo>
                  <a:lnTo>
                    <a:pt x="262559" y="47726"/>
                  </a:lnTo>
                  <a:lnTo>
                    <a:pt x="263956" y="47371"/>
                  </a:lnTo>
                  <a:lnTo>
                    <a:pt x="266319" y="45897"/>
                  </a:lnTo>
                  <a:lnTo>
                    <a:pt x="266611" y="45567"/>
                  </a:lnTo>
                  <a:lnTo>
                    <a:pt x="267220" y="44881"/>
                  </a:lnTo>
                  <a:lnTo>
                    <a:pt x="268478" y="42240"/>
                  </a:lnTo>
                  <a:lnTo>
                    <a:pt x="268795" y="40703"/>
                  </a:lnTo>
                  <a:close/>
                </a:path>
                <a:path w="543560" h="83820">
                  <a:moveTo>
                    <a:pt x="278257" y="14922"/>
                  </a:moveTo>
                  <a:lnTo>
                    <a:pt x="278193" y="11417"/>
                  </a:lnTo>
                  <a:lnTo>
                    <a:pt x="277964" y="10287"/>
                  </a:lnTo>
                  <a:lnTo>
                    <a:pt x="276796" y="7823"/>
                  </a:lnTo>
                  <a:lnTo>
                    <a:pt x="276212" y="7162"/>
                  </a:lnTo>
                  <a:lnTo>
                    <a:pt x="276021" y="6934"/>
                  </a:lnTo>
                  <a:lnTo>
                    <a:pt x="276021" y="11417"/>
                  </a:lnTo>
                  <a:lnTo>
                    <a:pt x="275945" y="14922"/>
                  </a:lnTo>
                  <a:lnTo>
                    <a:pt x="272034" y="19456"/>
                  </a:lnTo>
                  <a:lnTo>
                    <a:pt x="269824" y="19456"/>
                  </a:lnTo>
                  <a:lnTo>
                    <a:pt x="265836" y="11417"/>
                  </a:lnTo>
                  <a:lnTo>
                    <a:pt x="266141" y="10287"/>
                  </a:lnTo>
                  <a:lnTo>
                    <a:pt x="266255" y="9918"/>
                  </a:lnTo>
                  <a:lnTo>
                    <a:pt x="267881" y="7823"/>
                  </a:lnTo>
                  <a:lnTo>
                    <a:pt x="267728" y="7823"/>
                  </a:lnTo>
                  <a:lnTo>
                    <a:pt x="269240" y="7162"/>
                  </a:lnTo>
                  <a:lnTo>
                    <a:pt x="272592" y="7162"/>
                  </a:lnTo>
                  <a:lnTo>
                    <a:pt x="274104" y="7823"/>
                  </a:lnTo>
                  <a:lnTo>
                    <a:pt x="273939" y="7823"/>
                  </a:lnTo>
                  <a:lnTo>
                    <a:pt x="275590" y="9918"/>
                  </a:lnTo>
                  <a:lnTo>
                    <a:pt x="272440" y="5143"/>
                  </a:lnTo>
                  <a:lnTo>
                    <a:pt x="269430" y="5143"/>
                  </a:lnTo>
                  <a:lnTo>
                    <a:pt x="263601" y="14922"/>
                  </a:lnTo>
                  <a:lnTo>
                    <a:pt x="263893" y="16344"/>
                  </a:lnTo>
                  <a:lnTo>
                    <a:pt x="265074" y="18808"/>
                  </a:lnTo>
                  <a:lnTo>
                    <a:pt x="265938" y="19773"/>
                  </a:lnTo>
                  <a:lnTo>
                    <a:pt x="268097" y="21132"/>
                  </a:lnTo>
                  <a:lnTo>
                    <a:pt x="269405" y="21475"/>
                  </a:lnTo>
                  <a:lnTo>
                    <a:pt x="272427" y="21475"/>
                  </a:lnTo>
                  <a:lnTo>
                    <a:pt x="273735" y="21132"/>
                  </a:lnTo>
                  <a:lnTo>
                    <a:pt x="275932" y="19773"/>
                  </a:lnTo>
                  <a:lnTo>
                    <a:pt x="276212" y="19456"/>
                  </a:lnTo>
                  <a:lnTo>
                    <a:pt x="276783" y="18808"/>
                  </a:lnTo>
                  <a:lnTo>
                    <a:pt x="277952" y="16344"/>
                  </a:lnTo>
                  <a:lnTo>
                    <a:pt x="278257" y="14922"/>
                  </a:lnTo>
                  <a:close/>
                </a:path>
                <a:path w="543560" h="83820">
                  <a:moveTo>
                    <a:pt x="283184" y="30695"/>
                  </a:moveTo>
                  <a:lnTo>
                    <a:pt x="280860" y="30695"/>
                  </a:lnTo>
                  <a:lnTo>
                    <a:pt x="275983" y="44323"/>
                  </a:lnTo>
                  <a:lnTo>
                    <a:pt x="271106" y="30695"/>
                  </a:lnTo>
                  <a:lnTo>
                    <a:pt x="268820" y="30695"/>
                  </a:lnTo>
                  <a:lnTo>
                    <a:pt x="274840" y="47269"/>
                  </a:lnTo>
                  <a:lnTo>
                    <a:pt x="277164" y="47269"/>
                  </a:lnTo>
                  <a:lnTo>
                    <a:pt x="277952" y="45085"/>
                  </a:lnTo>
                  <a:lnTo>
                    <a:pt x="278041" y="44856"/>
                  </a:lnTo>
                  <a:lnTo>
                    <a:pt x="278155" y="44538"/>
                  </a:lnTo>
                  <a:lnTo>
                    <a:pt x="278218" y="44335"/>
                  </a:lnTo>
                  <a:lnTo>
                    <a:pt x="283184" y="30695"/>
                  </a:lnTo>
                  <a:close/>
                </a:path>
                <a:path w="543560" h="83820">
                  <a:moveTo>
                    <a:pt x="283514" y="419"/>
                  </a:moveTo>
                  <a:lnTo>
                    <a:pt x="281406" y="419"/>
                  </a:lnTo>
                  <a:lnTo>
                    <a:pt x="281406" y="21043"/>
                  </a:lnTo>
                  <a:lnTo>
                    <a:pt x="283514" y="21043"/>
                  </a:lnTo>
                  <a:lnTo>
                    <a:pt x="283514" y="419"/>
                  </a:lnTo>
                  <a:close/>
                </a:path>
                <a:path w="543560" h="83820">
                  <a:moveTo>
                    <a:pt x="283997" y="75679"/>
                  </a:moveTo>
                  <a:lnTo>
                    <a:pt x="283946" y="64947"/>
                  </a:lnTo>
                  <a:lnTo>
                    <a:pt x="283768" y="63944"/>
                  </a:lnTo>
                  <a:lnTo>
                    <a:pt x="282892" y="61569"/>
                  </a:lnTo>
                  <a:lnTo>
                    <a:pt x="282359" y="60845"/>
                  </a:lnTo>
                  <a:lnTo>
                    <a:pt x="282181" y="60591"/>
                  </a:lnTo>
                  <a:lnTo>
                    <a:pt x="280212" y="59105"/>
                  </a:lnTo>
                  <a:lnTo>
                    <a:pt x="278917" y="58699"/>
                  </a:lnTo>
                  <a:lnTo>
                    <a:pt x="276148" y="58699"/>
                  </a:lnTo>
                  <a:lnTo>
                    <a:pt x="275082" y="58928"/>
                  </a:lnTo>
                  <a:lnTo>
                    <a:pt x="273177" y="59842"/>
                  </a:lnTo>
                  <a:lnTo>
                    <a:pt x="272338" y="60591"/>
                  </a:lnTo>
                  <a:lnTo>
                    <a:pt x="271780" y="61417"/>
                  </a:lnTo>
                  <a:lnTo>
                    <a:pt x="271780" y="59105"/>
                  </a:lnTo>
                  <a:lnTo>
                    <a:pt x="269735" y="59105"/>
                  </a:lnTo>
                  <a:lnTo>
                    <a:pt x="269735" y="75679"/>
                  </a:lnTo>
                  <a:lnTo>
                    <a:pt x="272008" y="75679"/>
                  </a:lnTo>
                  <a:lnTo>
                    <a:pt x="272008" y="64947"/>
                  </a:lnTo>
                  <a:lnTo>
                    <a:pt x="272300" y="63944"/>
                  </a:lnTo>
                  <a:lnTo>
                    <a:pt x="272364" y="63728"/>
                  </a:lnTo>
                  <a:lnTo>
                    <a:pt x="272440" y="63474"/>
                  </a:lnTo>
                  <a:lnTo>
                    <a:pt x="273964" y="61569"/>
                  </a:lnTo>
                  <a:lnTo>
                    <a:pt x="274078" y="61417"/>
                  </a:lnTo>
                  <a:lnTo>
                    <a:pt x="275348" y="60845"/>
                  </a:lnTo>
                  <a:lnTo>
                    <a:pt x="278561" y="60845"/>
                  </a:lnTo>
                  <a:lnTo>
                    <a:pt x="279781" y="61417"/>
                  </a:lnTo>
                  <a:lnTo>
                    <a:pt x="281330" y="63728"/>
                  </a:lnTo>
                  <a:lnTo>
                    <a:pt x="281635" y="64947"/>
                  </a:lnTo>
                  <a:lnTo>
                    <a:pt x="281724" y="75679"/>
                  </a:lnTo>
                  <a:lnTo>
                    <a:pt x="283997" y="75679"/>
                  </a:lnTo>
                  <a:close/>
                </a:path>
                <a:path w="543560" h="83820">
                  <a:moveTo>
                    <a:pt x="296837" y="38785"/>
                  </a:moveTo>
                  <a:lnTo>
                    <a:pt x="296748" y="34925"/>
                  </a:lnTo>
                  <a:lnTo>
                    <a:pt x="296672" y="34353"/>
                  </a:lnTo>
                  <a:lnTo>
                    <a:pt x="295998" y="32727"/>
                  </a:lnTo>
                  <a:lnTo>
                    <a:pt x="295910" y="32486"/>
                  </a:lnTo>
                  <a:lnTo>
                    <a:pt x="295160" y="31673"/>
                  </a:lnTo>
                  <a:lnTo>
                    <a:pt x="293344" y="30695"/>
                  </a:lnTo>
                  <a:lnTo>
                    <a:pt x="293763" y="30695"/>
                  </a:lnTo>
                  <a:lnTo>
                    <a:pt x="291757" y="30238"/>
                  </a:lnTo>
                  <a:lnTo>
                    <a:pt x="288429" y="30238"/>
                  </a:lnTo>
                  <a:lnTo>
                    <a:pt x="286867" y="30695"/>
                  </a:lnTo>
                  <a:lnTo>
                    <a:pt x="284327" y="32486"/>
                  </a:lnTo>
                  <a:lnTo>
                    <a:pt x="284492" y="32486"/>
                  </a:lnTo>
                  <a:lnTo>
                    <a:pt x="283870" y="33451"/>
                  </a:lnTo>
                  <a:lnTo>
                    <a:pt x="283806" y="33680"/>
                  </a:lnTo>
                  <a:lnTo>
                    <a:pt x="283679" y="34163"/>
                  </a:lnTo>
                  <a:lnTo>
                    <a:pt x="283603" y="34480"/>
                  </a:lnTo>
                  <a:lnTo>
                    <a:pt x="283489" y="34925"/>
                  </a:lnTo>
                  <a:lnTo>
                    <a:pt x="285686" y="35560"/>
                  </a:lnTo>
                  <a:lnTo>
                    <a:pt x="285762" y="35280"/>
                  </a:lnTo>
                  <a:lnTo>
                    <a:pt x="285864" y="34925"/>
                  </a:lnTo>
                  <a:lnTo>
                    <a:pt x="285991" y="34480"/>
                  </a:lnTo>
                  <a:lnTo>
                    <a:pt x="286524" y="33680"/>
                  </a:lnTo>
                  <a:lnTo>
                    <a:pt x="287934" y="32727"/>
                  </a:lnTo>
                  <a:lnTo>
                    <a:pt x="287743" y="32727"/>
                  </a:lnTo>
                  <a:lnTo>
                    <a:pt x="288620" y="32486"/>
                  </a:lnTo>
                  <a:lnTo>
                    <a:pt x="292112" y="32486"/>
                  </a:lnTo>
                  <a:lnTo>
                    <a:pt x="292874" y="32727"/>
                  </a:lnTo>
                  <a:lnTo>
                    <a:pt x="293547" y="33451"/>
                  </a:lnTo>
                  <a:lnTo>
                    <a:pt x="294246" y="34163"/>
                  </a:lnTo>
                  <a:lnTo>
                    <a:pt x="294487" y="34925"/>
                  </a:lnTo>
                  <a:lnTo>
                    <a:pt x="294601" y="35280"/>
                  </a:lnTo>
                  <a:lnTo>
                    <a:pt x="294627" y="36804"/>
                  </a:lnTo>
                  <a:lnTo>
                    <a:pt x="294601" y="38785"/>
                  </a:lnTo>
                  <a:lnTo>
                    <a:pt x="294525" y="40792"/>
                  </a:lnTo>
                  <a:lnTo>
                    <a:pt x="294233" y="42265"/>
                  </a:lnTo>
                  <a:lnTo>
                    <a:pt x="293992" y="42824"/>
                  </a:lnTo>
                  <a:lnTo>
                    <a:pt x="293916" y="43014"/>
                  </a:lnTo>
                  <a:lnTo>
                    <a:pt x="292950" y="44335"/>
                  </a:lnTo>
                  <a:lnTo>
                    <a:pt x="292315" y="44856"/>
                  </a:lnTo>
                  <a:lnTo>
                    <a:pt x="290601" y="45643"/>
                  </a:lnTo>
                  <a:lnTo>
                    <a:pt x="290461" y="45643"/>
                  </a:lnTo>
                  <a:lnTo>
                    <a:pt x="289801" y="45783"/>
                  </a:lnTo>
                  <a:lnTo>
                    <a:pt x="287947" y="45783"/>
                  </a:lnTo>
                  <a:lnTo>
                    <a:pt x="287248" y="45643"/>
                  </a:lnTo>
                  <a:lnTo>
                    <a:pt x="286143" y="45085"/>
                  </a:lnTo>
                  <a:lnTo>
                    <a:pt x="285737" y="44716"/>
                  </a:lnTo>
                  <a:lnTo>
                    <a:pt x="285242" y="43815"/>
                  </a:lnTo>
                  <a:lnTo>
                    <a:pt x="285115" y="43332"/>
                  </a:lnTo>
                  <a:lnTo>
                    <a:pt x="285115" y="41529"/>
                  </a:lnTo>
                  <a:lnTo>
                    <a:pt x="284962" y="41529"/>
                  </a:lnTo>
                  <a:lnTo>
                    <a:pt x="285953" y="40487"/>
                  </a:lnTo>
                  <a:lnTo>
                    <a:pt x="285661" y="40487"/>
                  </a:lnTo>
                  <a:lnTo>
                    <a:pt x="288696" y="39624"/>
                  </a:lnTo>
                  <a:lnTo>
                    <a:pt x="289471" y="39458"/>
                  </a:lnTo>
                  <a:lnTo>
                    <a:pt x="291211" y="39204"/>
                  </a:lnTo>
                  <a:lnTo>
                    <a:pt x="294601" y="38785"/>
                  </a:lnTo>
                  <a:lnTo>
                    <a:pt x="294601" y="36817"/>
                  </a:lnTo>
                  <a:lnTo>
                    <a:pt x="282854" y="41529"/>
                  </a:lnTo>
                  <a:lnTo>
                    <a:pt x="282867" y="43815"/>
                  </a:lnTo>
                  <a:lnTo>
                    <a:pt x="287312" y="47726"/>
                  </a:lnTo>
                  <a:lnTo>
                    <a:pt x="289928" y="47726"/>
                  </a:lnTo>
                  <a:lnTo>
                    <a:pt x="290931" y="47510"/>
                  </a:lnTo>
                  <a:lnTo>
                    <a:pt x="291071" y="47510"/>
                  </a:lnTo>
                  <a:lnTo>
                    <a:pt x="293319" y="46380"/>
                  </a:lnTo>
                  <a:lnTo>
                    <a:pt x="293954" y="45783"/>
                  </a:lnTo>
                  <a:lnTo>
                    <a:pt x="294106" y="45643"/>
                  </a:lnTo>
                  <a:lnTo>
                    <a:pt x="294627" y="44856"/>
                  </a:lnTo>
                  <a:lnTo>
                    <a:pt x="294703" y="44716"/>
                  </a:lnTo>
                  <a:lnTo>
                    <a:pt x="294817" y="44538"/>
                  </a:lnTo>
                  <a:lnTo>
                    <a:pt x="294830" y="47269"/>
                  </a:lnTo>
                  <a:lnTo>
                    <a:pt x="296837" y="47269"/>
                  </a:lnTo>
                  <a:lnTo>
                    <a:pt x="296837" y="44538"/>
                  </a:lnTo>
                  <a:lnTo>
                    <a:pt x="296837" y="38785"/>
                  </a:lnTo>
                  <a:close/>
                </a:path>
                <a:path w="543560" h="83820">
                  <a:moveTo>
                    <a:pt x="301320" y="14922"/>
                  </a:moveTo>
                  <a:lnTo>
                    <a:pt x="301256" y="11417"/>
                  </a:lnTo>
                  <a:lnTo>
                    <a:pt x="301028" y="10287"/>
                  </a:lnTo>
                  <a:lnTo>
                    <a:pt x="299859" y="7823"/>
                  </a:lnTo>
                  <a:lnTo>
                    <a:pt x="299275" y="7162"/>
                  </a:lnTo>
                  <a:lnTo>
                    <a:pt x="299085" y="6934"/>
                  </a:lnTo>
                  <a:lnTo>
                    <a:pt x="299085" y="11417"/>
                  </a:lnTo>
                  <a:lnTo>
                    <a:pt x="299008" y="14922"/>
                  </a:lnTo>
                  <a:lnTo>
                    <a:pt x="295097" y="19456"/>
                  </a:lnTo>
                  <a:lnTo>
                    <a:pt x="292887" y="19456"/>
                  </a:lnTo>
                  <a:lnTo>
                    <a:pt x="288899" y="11417"/>
                  </a:lnTo>
                  <a:lnTo>
                    <a:pt x="289217" y="10287"/>
                  </a:lnTo>
                  <a:lnTo>
                    <a:pt x="289331" y="9918"/>
                  </a:lnTo>
                  <a:lnTo>
                    <a:pt x="290944" y="7823"/>
                  </a:lnTo>
                  <a:lnTo>
                    <a:pt x="290791" y="7823"/>
                  </a:lnTo>
                  <a:lnTo>
                    <a:pt x="292303" y="7162"/>
                  </a:lnTo>
                  <a:lnTo>
                    <a:pt x="295656" y="7162"/>
                  </a:lnTo>
                  <a:lnTo>
                    <a:pt x="297180" y="7823"/>
                  </a:lnTo>
                  <a:lnTo>
                    <a:pt x="297014" y="7823"/>
                  </a:lnTo>
                  <a:lnTo>
                    <a:pt x="298653" y="9918"/>
                  </a:lnTo>
                  <a:lnTo>
                    <a:pt x="295503" y="5143"/>
                  </a:lnTo>
                  <a:lnTo>
                    <a:pt x="292493" y="5143"/>
                  </a:lnTo>
                  <a:lnTo>
                    <a:pt x="286664" y="14922"/>
                  </a:lnTo>
                  <a:lnTo>
                    <a:pt x="286956" y="16344"/>
                  </a:lnTo>
                  <a:lnTo>
                    <a:pt x="288137" y="18808"/>
                  </a:lnTo>
                  <a:lnTo>
                    <a:pt x="289001" y="19773"/>
                  </a:lnTo>
                  <a:lnTo>
                    <a:pt x="291172" y="21132"/>
                  </a:lnTo>
                  <a:lnTo>
                    <a:pt x="292481" y="21475"/>
                  </a:lnTo>
                  <a:lnTo>
                    <a:pt x="295490" y="21475"/>
                  </a:lnTo>
                  <a:lnTo>
                    <a:pt x="296799" y="21132"/>
                  </a:lnTo>
                  <a:lnTo>
                    <a:pt x="299008" y="19773"/>
                  </a:lnTo>
                  <a:lnTo>
                    <a:pt x="299275" y="19456"/>
                  </a:lnTo>
                  <a:lnTo>
                    <a:pt x="299847" y="18808"/>
                  </a:lnTo>
                  <a:lnTo>
                    <a:pt x="301028" y="16344"/>
                  </a:lnTo>
                  <a:lnTo>
                    <a:pt x="301320" y="14922"/>
                  </a:lnTo>
                  <a:close/>
                </a:path>
                <a:path w="543560" h="83820">
                  <a:moveTo>
                    <a:pt x="302018" y="69113"/>
                  </a:moveTo>
                  <a:lnTo>
                    <a:pt x="301942" y="65366"/>
                  </a:lnTo>
                  <a:lnTo>
                    <a:pt x="301701" y="64160"/>
                  </a:lnTo>
                  <a:lnTo>
                    <a:pt x="300456" y="61518"/>
                  </a:lnTo>
                  <a:lnTo>
                    <a:pt x="299821" y="60807"/>
                  </a:lnTo>
                  <a:lnTo>
                    <a:pt x="299618" y="60579"/>
                  </a:lnTo>
                  <a:lnTo>
                    <a:pt x="299618" y="65366"/>
                  </a:lnTo>
                  <a:lnTo>
                    <a:pt x="299542" y="69113"/>
                  </a:lnTo>
                  <a:lnTo>
                    <a:pt x="295351" y="73977"/>
                  </a:lnTo>
                  <a:lnTo>
                    <a:pt x="292976" y="73977"/>
                  </a:lnTo>
                  <a:lnTo>
                    <a:pt x="288709" y="65366"/>
                  </a:lnTo>
                  <a:lnTo>
                    <a:pt x="289052" y="64160"/>
                  </a:lnTo>
                  <a:lnTo>
                    <a:pt x="289166" y="63766"/>
                  </a:lnTo>
                  <a:lnTo>
                    <a:pt x="290906" y="61518"/>
                  </a:lnTo>
                  <a:lnTo>
                    <a:pt x="290728" y="61518"/>
                  </a:lnTo>
                  <a:lnTo>
                    <a:pt x="292354" y="60807"/>
                  </a:lnTo>
                  <a:lnTo>
                    <a:pt x="295948" y="60807"/>
                  </a:lnTo>
                  <a:lnTo>
                    <a:pt x="297599" y="61518"/>
                  </a:lnTo>
                  <a:lnTo>
                    <a:pt x="297395" y="61518"/>
                  </a:lnTo>
                  <a:lnTo>
                    <a:pt x="299161" y="63766"/>
                  </a:lnTo>
                  <a:lnTo>
                    <a:pt x="295783" y="58648"/>
                  </a:lnTo>
                  <a:lnTo>
                    <a:pt x="292557" y="58648"/>
                  </a:lnTo>
                  <a:lnTo>
                    <a:pt x="286321" y="69113"/>
                  </a:lnTo>
                  <a:lnTo>
                    <a:pt x="286639" y="70650"/>
                  </a:lnTo>
                  <a:lnTo>
                    <a:pt x="287909" y="73291"/>
                  </a:lnTo>
                  <a:lnTo>
                    <a:pt x="288810" y="74307"/>
                  </a:lnTo>
                  <a:lnTo>
                    <a:pt x="291185" y="75780"/>
                  </a:lnTo>
                  <a:lnTo>
                    <a:pt x="292544" y="76136"/>
                  </a:lnTo>
                  <a:lnTo>
                    <a:pt x="295770" y="76136"/>
                  </a:lnTo>
                  <a:lnTo>
                    <a:pt x="297167" y="75780"/>
                  </a:lnTo>
                  <a:lnTo>
                    <a:pt x="299529" y="74307"/>
                  </a:lnTo>
                  <a:lnTo>
                    <a:pt x="299821" y="73977"/>
                  </a:lnTo>
                  <a:lnTo>
                    <a:pt x="300443" y="73291"/>
                  </a:lnTo>
                  <a:lnTo>
                    <a:pt x="301701" y="70650"/>
                  </a:lnTo>
                  <a:lnTo>
                    <a:pt x="302018" y="69113"/>
                  </a:lnTo>
                  <a:close/>
                </a:path>
                <a:path w="543560" h="83820">
                  <a:moveTo>
                    <a:pt x="307340" y="53594"/>
                  </a:moveTo>
                  <a:lnTo>
                    <a:pt x="305092" y="53594"/>
                  </a:lnTo>
                  <a:lnTo>
                    <a:pt x="305092" y="75679"/>
                  </a:lnTo>
                  <a:lnTo>
                    <a:pt x="307340" y="75679"/>
                  </a:lnTo>
                  <a:lnTo>
                    <a:pt x="307340" y="53594"/>
                  </a:lnTo>
                  <a:close/>
                </a:path>
                <a:path w="543560" h="83820">
                  <a:moveTo>
                    <a:pt x="308622" y="30695"/>
                  </a:moveTo>
                  <a:lnTo>
                    <a:pt x="303542" y="30695"/>
                  </a:lnTo>
                  <a:lnTo>
                    <a:pt x="303542" y="26098"/>
                  </a:lnTo>
                  <a:lnTo>
                    <a:pt x="301307" y="26098"/>
                  </a:lnTo>
                  <a:lnTo>
                    <a:pt x="301307" y="30695"/>
                  </a:lnTo>
                  <a:lnTo>
                    <a:pt x="297764" y="30695"/>
                  </a:lnTo>
                  <a:lnTo>
                    <a:pt x="297764" y="32639"/>
                  </a:lnTo>
                  <a:lnTo>
                    <a:pt x="301307" y="32639"/>
                  </a:lnTo>
                  <a:lnTo>
                    <a:pt x="301383" y="43637"/>
                  </a:lnTo>
                  <a:lnTo>
                    <a:pt x="301472" y="44399"/>
                  </a:lnTo>
                  <a:lnTo>
                    <a:pt x="304761" y="47510"/>
                  </a:lnTo>
                  <a:lnTo>
                    <a:pt x="308622" y="47510"/>
                  </a:lnTo>
                  <a:lnTo>
                    <a:pt x="308622" y="45415"/>
                  </a:lnTo>
                  <a:lnTo>
                    <a:pt x="305473" y="45415"/>
                  </a:lnTo>
                  <a:lnTo>
                    <a:pt x="304482" y="44958"/>
                  </a:lnTo>
                  <a:lnTo>
                    <a:pt x="304126" y="44627"/>
                  </a:lnTo>
                  <a:lnTo>
                    <a:pt x="303758" y="43942"/>
                  </a:lnTo>
                  <a:lnTo>
                    <a:pt x="303644" y="43637"/>
                  </a:lnTo>
                  <a:lnTo>
                    <a:pt x="303542" y="32639"/>
                  </a:lnTo>
                  <a:lnTo>
                    <a:pt x="308622" y="32639"/>
                  </a:lnTo>
                  <a:lnTo>
                    <a:pt x="308622" y="30695"/>
                  </a:lnTo>
                  <a:close/>
                </a:path>
                <a:path w="543560" h="83820">
                  <a:moveTo>
                    <a:pt x="313220" y="30695"/>
                  </a:moveTo>
                  <a:lnTo>
                    <a:pt x="310972" y="30695"/>
                  </a:lnTo>
                  <a:lnTo>
                    <a:pt x="310972" y="47269"/>
                  </a:lnTo>
                  <a:lnTo>
                    <a:pt x="313220" y="47269"/>
                  </a:lnTo>
                  <a:lnTo>
                    <a:pt x="313220" y="30695"/>
                  </a:lnTo>
                  <a:close/>
                </a:path>
                <a:path w="543560" h="83820">
                  <a:moveTo>
                    <a:pt x="317144" y="5575"/>
                  </a:moveTo>
                  <a:lnTo>
                    <a:pt x="315264" y="5575"/>
                  </a:lnTo>
                  <a:lnTo>
                    <a:pt x="315264" y="7708"/>
                  </a:lnTo>
                  <a:lnTo>
                    <a:pt x="315087" y="7467"/>
                  </a:lnTo>
                  <a:lnTo>
                    <a:pt x="315087" y="11036"/>
                  </a:lnTo>
                  <a:lnTo>
                    <a:pt x="315087" y="15595"/>
                  </a:lnTo>
                  <a:lnTo>
                    <a:pt x="314363" y="17462"/>
                  </a:lnTo>
                  <a:lnTo>
                    <a:pt x="313829" y="18186"/>
                  </a:lnTo>
                  <a:lnTo>
                    <a:pt x="312381" y="19253"/>
                  </a:lnTo>
                  <a:lnTo>
                    <a:pt x="311480" y="19507"/>
                  </a:lnTo>
                  <a:lnTo>
                    <a:pt x="309372" y="19507"/>
                  </a:lnTo>
                  <a:lnTo>
                    <a:pt x="305739" y="11036"/>
                  </a:lnTo>
                  <a:lnTo>
                    <a:pt x="306463" y="9182"/>
                  </a:lnTo>
                  <a:lnTo>
                    <a:pt x="307009" y="8445"/>
                  </a:lnTo>
                  <a:lnTo>
                    <a:pt x="308483" y="7378"/>
                  </a:lnTo>
                  <a:lnTo>
                    <a:pt x="309384" y="7112"/>
                  </a:lnTo>
                  <a:lnTo>
                    <a:pt x="311505" y="7112"/>
                  </a:lnTo>
                  <a:lnTo>
                    <a:pt x="312394" y="7378"/>
                  </a:lnTo>
                  <a:lnTo>
                    <a:pt x="313855" y="8445"/>
                  </a:lnTo>
                  <a:lnTo>
                    <a:pt x="314375" y="9182"/>
                  </a:lnTo>
                  <a:lnTo>
                    <a:pt x="315087" y="11036"/>
                  </a:lnTo>
                  <a:lnTo>
                    <a:pt x="315087" y="7467"/>
                  </a:lnTo>
                  <a:lnTo>
                    <a:pt x="314833" y="7112"/>
                  </a:lnTo>
                  <a:lnTo>
                    <a:pt x="314693" y="6908"/>
                  </a:lnTo>
                  <a:lnTo>
                    <a:pt x="313956" y="6261"/>
                  </a:lnTo>
                  <a:lnTo>
                    <a:pt x="312216" y="5372"/>
                  </a:lnTo>
                  <a:lnTo>
                    <a:pt x="311226" y="5143"/>
                  </a:lnTo>
                  <a:lnTo>
                    <a:pt x="308737" y="5143"/>
                  </a:lnTo>
                  <a:lnTo>
                    <a:pt x="307263" y="5575"/>
                  </a:lnTo>
                  <a:lnTo>
                    <a:pt x="307416" y="5575"/>
                  </a:lnTo>
                  <a:lnTo>
                    <a:pt x="305473" y="6908"/>
                  </a:lnTo>
                  <a:lnTo>
                    <a:pt x="304698" y="7886"/>
                  </a:lnTo>
                  <a:lnTo>
                    <a:pt x="303606" y="10363"/>
                  </a:lnTo>
                  <a:lnTo>
                    <a:pt x="303326" y="11747"/>
                  </a:lnTo>
                  <a:lnTo>
                    <a:pt x="303326" y="14846"/>
                  </a:lnTo>
                  <a:lnTo>
                    <a:pt x="308775" y="21475"/>
                  </a:lnTo>
                  <a:lnTo>
                    <a:pt x="311213" y="21475"/>
                  </a:lnTo>
                  <a:lnTo>
                    <a:pt x="312127" y="21272"/>
                  </a:lnTo>
                  <a:lnTo>
                    <a:pt x="313753" y="20497"/>
                  </a:lnTo>
                  <a:lnTo>
                    <a:pt x="314452" y="19939"/>
                  </a:lnTo>
                  <a:lnTo>
                    <a:pt x="314782" y="19507"/>
                  </a:lnTo>
                  <a:lnTo>
                    <a:pt x="314985" y="19253"/>
                  </a:lnTo>
                  <a:lnTo>
                    <a:pt x="315036" y="22656"/>
                  </a:lnTo>
                  <a:lnTo>
                    <a:pt x="314706" y="23876"/>
                  </a:lnTo>
                  <a:lnTo>
                    <a:pt x="314667" y="24028"/>
                  </a:lnTo>
                  <a:lnTo>
                    <a:pt x="313220" y="25793"/>
                  </a:lnTo>
                  <a:lnTo>
                    <a:pt x="313220" y="25019"/>
                  </a:lnTo>
                  <a:lnTo>
                    <a:pt x="310972" y="25019"/>
                  </a:lnTo>
                  <a:lnTo>
                    <a:pt x="310972" y="26301"/>
                  </a:lnTo>
                  <a:lnTo>
                    <a:pt x="309460" y="26301"/>
                  </a:lnTo>
                  <a:lnTo>
                    <a:pt x="306146" y="23876"/>
                  </a:lnTo>
                  <a:lnTo>
                    <a:pt x="304241" y="24942"/>
                  </a:lnTo>
                  <a:lnTo>
                    <a:pt x="304876" y="26098"/>
                  </a:lnTo>
                  <a:lnTo>
                    <a:pt x="305714" y="26936"/>
                  </a:lnTo>
                  <a:lnTo>
                    <a:pt x="307886" y="28067"/>
                  </a:lnTo>
                  <a:lnTo>
                    <a:pt x="309067" y="28346"/>
                  </a:lnTo>
                  <a:lnTo>
                    <a:pt x="314210" y="28346"/>
                  </a:lnTo>
                  <a:lnTo>
                    <a:pt x="316420" y="26657"/>
                  </a:lnTo>
                  <a:lnTo>
                    <a:pt x="316471" y="26301"/>
                  </a:lnTo>
                  <a:lnTo>
                    <a:pt x="317068" y="22656"/>
                  </a:lnTo>
                  <a:lnTo>
                    <a:pt x="317080" y="19253"/>
                  </a:lnTo>
                  <a:lnTo>
                    <a:pt x="317131" y="7708"/>
                  </a:lnTo>
                  <a:lnTo>
                    <a:pt x="317144" y="5575"/>
                  </a:lnTo>
                  <a:close/>
                </a:path>
                <a:path w="543560" h="83820">
                  <a:moveTo>
                    <a:pt x="323253" y="5575"/>
                  </a:moveTo>
                  <a:lnTo>
                    <a:pt x="321144" y="5575"/>
                  </a:lnTo>
                  <a:lnTo>
                    <a:pt x="321144" y="21043"/>
                  </a:lnTo>
                  <a:lnTo>
                    <a:pt x="323253" y="21043"/>
                  </a:lnTo>
                  <a:lnTo>
                    <a:pt x="323253" y="5575"/>
                  </a:lnTo>
                  <a:close/>
                </a:path>
                <a:path w="543560" h="83820">
                  <a:moveTo>
                    <a:pt x="323253" y="279"/>
                  </a:moveTo>
                  <a:lnTo>
                    <a:pt x="321144" y="279"/>
                  </a:lnTo>
                  <a:lnTo>
                    <a:pt x="321144" y="2641"/>
                  </a:lnTo>
                  <a:lnTo>
                    <a:pt x="323253" y="2641"/>
                  </a:lnTo>
                  <a:lnTo>
                    <a:pt x="323253" y="279"/>
                  </a:lnTo>
                  <a:close/>
                </a:path>
                <a:path w="543560" h="83820">
                  <a:moveTo>
                    <a:pt x="326110" y="69113"/>
                  </a:moveTo>
                  <a:lnTo>
                    <a:pt x="326034" y="65366"/>
                  </a:lnTo>
                  <a:lnTo>
                    <a:pt x="325793" y="64160"/>
                  </a:lnTo>
                  <a:lnTo>
                    <a:pt x="324548" y="61518"/>
                  </a:lnTo>
                  <a:lnTo>
                    <a:pt x="323913" y="60807"/>
                  </a:lnTo>
                  <a:lnTo>
                    <a:pt x="323710" y="60579"/>
                  </a:lnTo>
                  <a:lnTo>
                    <a:pt x="323710" y="65366"/>
                  </a:lnTo>
                  <a:lnTo>
                    <a:pt x="323634" y="69113"/>
                  </a:lnTo>
                  <a:lnTo>
                    <a:pt x="319443" y="73977"/>
                  </a:lnTo>
                  <a:lnTo>
                    <a:pt x="317068" y="73977"/>
                  </a:lnTo>
                  <a:lnTo>
                    <a:pt x="312801" y="65366"/>
                  </a:lnTo>
                  <a:lnTo>
                    <a:pt x="313143" y="64160"/>
                  </a:lnTo>
                  <a:lnTo>
                    <a:pt x="313258" y="63766"/>
                  </a:lnTo>
                  <a:lnTo>
                    <a:pt x="314998" y="61518"/>
                  </a:lnTo>
                  <a:lnTo>
                    <a:pt x="314820" y="61518"/>
                  </a:lnTo>
                  <a:lnTo>
                    <a:pt x="316445" y="60807"/>
                  </a:lnTo>
                  <a:lnTo>
                    <a:pt x="320040" y="60807"/>
                  </a:lnTo>
                  <a:lnTo>
                    <a:pt x="321691" y="61518"/>
                  </a:lnTo>
                  <a:lnTo>
                    <a:pt x="321487" y="61518"/>
                  </a:lnTo>
                  <a:lnTo>
                    <a:pt x="323253" y="63766"/>
                  </a:lnTo>
                  <a:lnTo>
                    <a:pt x="319874" y="58648"/>
                  </a:lnTo>
                  <a:lnTo>
                    <a:pt x="316661" y="58648"/>
                  </a:lnTo>
                  <a:lnTo>
                    <a:pt x="310413" y="69113"/>
                  </a:lnTo>
                  <a:lnTo>
                    <a:pt x="310730" y="70650"/>
                  </a:lnTo>
                  <a:lnTo>
                    <a:pt x="312000" y="73291"/>
                  </a:lnTo>
                  <a:lnTo>
                    <a:pt x="312902" y="74307"/>
                  </a:lnTo>
                  <a:lnTo>
                    <a:pt x="315277" y="75780"/>
                  </a:lnTo>
                  <a:lnTo>
                    <a:pt x="316636" y="76136"/>
                  </a:lnTo>
                  <a:lnTo>
                    <a:pt x="319862" y="76136"/>
                  </a:lnTo>
                  <a:lnTo>
                    <a:pt x="321259" y="75780"/>
                  </a:lnTo>
                  <a:lnTo>
                    <a:pt x="323621" y="74307"/>
                  </a:lnTo>
                  <a:lnTo>
                    <a:pt x="323913" y="73977"/>
                  </a:lnTo>
                  <a:lnTo>
                    <a:pt x="324535" y="73291"/>
                  </a:lnTo>
                  <a:lnTo>
                    <a:pt x="325793" y="70650"/>
                  </a:lnTo>
                  <a:lnTo>
                    <a:pt x="326110" y="69113"/>
                  </a:lnTo>
                  <a:close/>
                </a:path>
                <a:path w="543560" h="83820">
                  <a:moveTo>
                    <a:pt x="331368" y="40703"/>
                  </a:moveTo>
                  <a:lnTo>
                    <a:pt x="331292" y="36957"/>
                  </a:lnTo>
                  <a:lnTo>
                    <a:pt x="331050" y="35750"/>
                  </a:lnTo>
                  <a:lnTo>
                    <a:pt x="329806" y="33108"/>
                  </a:lnTo>
                  <a:lnTo>
                    <a:pt x="329171" y="32397"/>
                  </a:lnTo>
                  <a:lnTo>
                    <a:pt x="328980" y="32181"/>
                  </a:lnTo>
                  <a:lnTo>
                    <a:pt x="328980" y="36957"/>
                  </a:lnTo>
                  <a:lnTo>
                    <a:pt x="328904" y="40703"/>
                  </a:lnTo>
                  <a:lnTo>
                    <a:pt x="324713" y="45567"/>
                  </a:lnTo>
                  <a:lnTo>
                    <a:pt x="322338" y="45567"/>
                  </a:lnTo>
                  <a:lnTo>
                    <a:pt x="318071" y="36957"/>
                  </a:lnTo>
                  <a:lnTo>
                    <a:pt x="318414" y="35750"/>
                  </a:lnTo>
                  <a:lnTo>
                    <a:pt x="318528" y="35356"/>
                  </a:lnTo>
                  <a:lnTo>
                    <a:pt x="320268" y="33108"/>
                  </a:lnTo>
                  <a:lnTo>
                    <a:pt x="320090" y="33108"/>
                  </a:lnTo>
                  <a:lnTo>
                    <a:pt x="321716" y="32397"/>
                  </a:lnTo>
                  <a:lnTo>
                    <a:pt x="325297" y="32397"/>
                  </a:lnTo>
                  <a:lnTo>
                    <a:pt x="326948" y="33108"/>
                  </a:lnTo>
                  <a:lnTo>
                    <a:pt x="326745" y="33108"/>
                  </a:lnTo>
                  <a:lnTo>
                    <a:pt x="328510" y="35356"/>
                  </a:lnTo>
                  <a:lnTo>
                    <a:pt x="325145" y="30238"/>
                  </a:lnTo>
                  <a:lnTo>
                    <a:pt x="321919" y="30238"/>
                  </a:lnTo>
                  <a:lnTo>
                    <a:pt x="315671" y="40703"/>
                  </a:lnTo>
                  <a:lnTo>
                    <a:pt x="316001" y="42240"/>
                  </a:lnTo>
                  <a:lnTo>
                    <a:pt x="317258" y="44881"/>
                  </a:lnTo>
                  <a:lnTo>
                    <a:pt x="318173" y="45897"/>
                  </a:lnTo>
                  <a:lnTo>
                    <a:pt x="320535" y="47371"/>
                  </a:lnTo>
                  <a:lnTo>
                    <a:pt x="321894" y="47726"/>
                  </a:lnTo>
                  <a:lnTo>
                    <a:pt x="325132" y="47726"/>
                  </a:lnTo>
                  <a:lnTo>
                    <a:pt x="326529" y="47371"/>
                  </a:lnTo>
                  <a:lnTo>
                    <a:pt x="328891" y="45897"/>
                  </a:lnTo>
                  <a:lnTo>
                    <a:pt x="329184" y="45567"/>
                  </a:lnTo>
                  <a:lnTo>
                    <a:pt x="329793" y="44881"/>
                  </a:lnTo>
                  <a:lnTo>
                    <a:pt x="331050" y="42240"/>
                  </a:lnTo>
                  <a:lnTo>
                    <a:pt x="331368" y="40703"/>
                  </a:lnTo>
                  <a:close/>
                </a:path>
                <a:path w="543560" h="83820">
                  <a:moveTo>
                    <a:pt x="339128" y="15951"/>
                  </a:moveTo>
                  <a:lnTo>
                    <a:pt x="332384" y="11887"/>
                  </a:lnTo>
                  <a:lnTo>
                    <a:pt x="331355" y="11582"/>
                  </a:lnTo>
                  <a:lnTo>
                    <a:pt x="330085" y="11074"/>
                  </a:lnTo>
                  <a:lnTo>
                    <a:pt x="329806" y="10909"/>
                  </a:lnTo>
                  <a:lnTo>
                    <a:pt x="329158" y="10287"/>
                  </a:lnTo>
                  <a:lnTo>
                    <a:pt x="329082" y="8763"/>
                  </a:lnTo>
                  <a:lnTo>
                    <a:pt x="329222" y="8394"/>
                  </a:lnTo>
                  <a:lnTo>
                    <a:pt x="329628" y="7988"/>
                  </a:lnTo>
                  <a:lnTo>
                    <a:pt x="330174" y="7569"/>
                  </a:lnTo>
                  <a:lnTo>
                    <a:pt x="331254" y="7162"/>
                  </a:lnTo>
                  <a:lnTo>
                    <a:pt x="334149" y="7162"/>
                  </a:lnTo>
                  <a:lnTo>
                    <a:pt x="334772" y="7327"/>
                  </a:lnTo>
                  <a:lnTo>
                    <a:pt x="336334" y="8394"/>
                  </a:lnTo>
                  <a:lnTo>
                    <a:pt x="336715" y="8991"/>
                  </a:lnTo>
                  <a:lnTo>
                    <a:pt x="336804" y="9118"/>
                  </a:lnTo>
                  <a:lnTo>
                    <a:pt x="336880" y="9652"/>
                  </a:lnTo>
                  <a:lnTo>
                    <a:pt x="336956" y="10045"/>
                  </a:lnTo>
                  <a:lnTo>
                    <a:pt x="339102" y="9652"/>
                  </a:lnTo>
                  <a:lnTo>
                    <a:pt x="339001" y="8763"/>
                  </a:lnTo>
                  <a:lnTo>
                    <a:pt x="338658" y="7988"/>
                  </a:lnTo>
                  <a:lnTo>
                    <a:pt x="337985" y="7162"/>
                  </a:lnTo>
                  <a:lnTo>
                    <a:pt x="337540" y="6616"/>
                  </a:lnTo>
                  <a:lnTo>
                    <a:pt x="336791" y="6096"/>
                  </a:lnTo>
                  <a:lnTo>
                    <a:pt x="334937" y="5334"/>
                  </a:lnTo>
                  <a:lnTo>
                    <a:pt x="333895" y="5143"/>
                  </a:lnTo>
                  <a:lnTo>
                    <a:pt x="331584" y="5143"/>
                  </a:lnTo>
                  <a:lnTo>
                    <a:pt x="326872" y="10287"/>
                  </a:lnTo>
                  <a:lnTo>
                    <a:pt x="327037" y="10909"/>
                  </a:lnTo>
                  <a:lnTo>
                    <a:pt x="333717" y="14236"/>
                  </a:lnTo>
                  <a:lnTo>
                    <a:pt x="334721" y="14554"/>
                  </a:lnTo>
                  <a:lnTo>
                    <a:pt x="335953" y="15049"/>
                  </a:lnTo>
                  <a:lnTo>
                    <a:pt x="336372" y="15316"/>
                  </a:lnTo>
                  <a:lnTo>
                    <a:pt x="336829" y="15951"/>
                  </a:lnTo>
                  <a:lnTo>
                    <a:pt x="336778" y="17945"/>
                  </a:lnTo>
                  <a:lnTo>
                    <a:pt x="336600" y="18313"/>
                  </a:lnTo>
                  <a:lnTo>
                    <a:pt x="335241" y="19291"/>
                  </a:lnTo>
                  <a:lnTo>
                    <a:pt x="334314" y="19545"/>
                  </a:lnTo>
                  <a:lnTo>
                    <a:pt x="331939" y="19545"/>
                  </a:lnTo>
                  <a:lnTo>
                    <a:pt x="328549" y="16662"/>
                  </a:lnTo>
                  <a:lnTo>
                    <a:pt x="326402" y="17018"/>
                  </a:lnTo>
                  <a:lnTo>
                    <a:pt x="326517" y="17729"/>
                  </a:lnTo>
                  <a:lnTo>
                    <a:pt x="326567" y="17945"/>
                  </a:lnTo>
                  <a:lnTo>
                    <a:pt x="326732" y="18313"/>
                  </a:lnTo>
                  <a:lnTo>
                    <a:pt x="326859" y="18567"/>
                  </a:lnTo>
                  <a:lnTo>
                    <a:pt x="326948" y="18745"/>
                  </a:lnTo>
                  <a:lnTo>
                    <a:pt x="328117" y="20066"/>
                  </a:lnTo>
                  <a:lnTo>
                    <a:pt x="328891" y="20574"/>
                  </a:lnTo>
                  <a:lnTo>
                    <a:pt x="330758" y="21285"/>
                  </a:lnTo>
                  <a:lnTo>
                    <a:pt x="331825" y="21463"/>
                  </a:lnTo>
                  <a:lnTo>
                    <a:pt x="334289" y="21463"/>
                  </a:lnTo>
                  <a:lnTo>
                    <a:pt x="338759" y="18745"/>
                  </a:lnTo>
                  <a:lnTo>
                    <a:pt x="338886" y="18567"/>
                  </a:lnTo>
                  <a:lnTo>
                    <a:pt x="338950" y="18313"/>
                  </a:lnTo>
                  <a:lnTo>
                    <a:pt x="339064" y="17945"/>
                  </a:lnTo>
                  <a:lnTo>
                    <a:pt x="339128" y="15951"/>
                  </a:lnTo>
                  <a:close/>
                </a:path>
                <a:path w="543560" h="83820">
                  <a:moveTo>
                    <a:pt x="342747" y="59105"/>
                  </a:moveTo>
                  <a:lnTo>
                    <a:pt x="340728" y="59105"/>
                  </a:lnTo>
                  <a:lnTo>
                    <a:pt x="340728" y="61391"/>
                  </a:lnTo>
                  <a:lnTo>
                    <a:pt x="340664" y="69049"/>
                  </a:lnTo>
                  <a:lnTo>
                    <a:pt x="340537" y="69850"/>
                  </a:lnTo>
                  <a:lnTo>
                    <a:pt x="339775" y="71843"/>
                  </a:lnTo>
                  <a:lnTo>
                    <a:pt x="339191" y="72618"/>
                  </a:lnTo>
                  <a:lnTo>
                    <a:pt x="337642" y="73761"/>
                  </a:lnTo>
                  <a:lnTo>
                    <a:pt x="336677" y="74041"/>
                  </a:lnTo>
                  <a:lnTo>
                    <a:pt x="334416" y="74041"/>
                  </a:lnTo>
                  <a:lnTo>
                    <a:pt x="330415" y="69049"/>
                  </a:lnTo>
                  <a:lnTo>
                    <a:pt x="330415" y="65722"/>
                  </a:lnTo>
                  <a:lnTo>
                    <a:pt x="334429" y="60756"/>
                  </a:lnTo>
                  <a:lnTo>
                    <a:pt x="336702" y="60756"/>
                  </a:lnTo>
                  <a:lnTo>
                    <a:pt x="340664" y="69049"/>
                  </a:lnTo>
                  <a:lnTo>
                    <a:pt x="340664" y="61315"/>
                  </a:lnTo>
                  <a:lnTo>
                    <a:pt x="336410" y="58648"/>
                  </a:lnTo>
                  <a:lnTo>
                    <a:pt x="333743" y="58648"/>
                  </a:lnTo>
                  <a:lnTo>
                    <a:pt x="332181" y="59105"/>
                  </a:lnTo>
                  <a:lnTo>
                    <a:pt x="332333" y="59105"/>
                  </a:lnTo>
                  <a:lnTo>
                    <a:pt x="330250" y="60540"/>
                  </a:lnTo>
                  <a:lnTo>
                    <a:pt x="329412" y="61582"/>
                  </a:lnTo>
                  <a:lnTo>
                    <a:pt x="328244" y="64236"/>
                  </a:lnTo>
                  <a:lnTo>
                    <a:pt x="327952" y="65722"/>
                  </a:lnTo>
                  <a:lnTo>
                    <a:pt x="327952" y="69049"/>
                  </a:lnTo>
                  <a:lnTo>
                    <a:pt x="333794" y="76136"/>
                  </a:lnTo>
                  <a:lnTo>
                    <a:pt x="336397" y="76136"/>
                  </a:lnTo>
                  <a:lnTo>
                    <a:pt x="337375" y="75933"/>
                  </a:lnTo>
                  <a:lnTo>
                    <a:pt x="339115" y="75095"/>
                  </a:lnTo>
                  <a:lnTo>
                    <a:pt x="339864" y="74498"/>
                  </a:lnTo>
                  <a:lnTo>
                    <a:pt x="340207" y="74041"/>
                  </a:lnTo>
                  <a:lnTo>
                    <a:pt x="340423" y="73761"/>
                  </a:lnTo>
                  <a:lnTo>
                    <a:pt x="340487" y="77406"/>
                  </a:lnTo>
                  <a:lnTo>
                    <a:pt x="340131" y="78714"/>
                  </a:lnTo>
                  <a:lnTo>
                    <a:pt x="340093" y="78879"/>
                  </a:lnTo>
                  <a:lnTo>
                    <a:pt x="338493" y="80822"/>
                  </a:lnTo>
                  <a:lnTo>
                    <a:pt x="337210" y="81305"/>
                  </a:lnTo>
                  <a:lnTo>
                    <a:pt x="334518" y="81305"/>
                  </a:lnTo>
                  <a:lnTo>
                    <a:pt x="330962" y="78714"/>
                  </a:lnTo>
                  <a:lnTo>
                    <a:pt x="328917" y="79857"/>
                  </a:lnTo>
                  <a:lnTo>
                    <a:pt x="329615" y="81089"/>
                  </a:lnTo>
                  <a:lnTo>
                    <a:pt x="330517" y="81991"/>
                  </a:lnTo>
                  <a:lnTo>
                    <a:pt x="332828" y="83197"/>
                  </a:lnTo>
                  <a:lnTo>
                    <a:pt x="334098" y="83502"/>
                  </a:lnTo>
                  <a:lnTo>
                    <a:pt x="339610" y="83502"/>
                  </a:lnTo>
                  <a:lnTo>
                    <a:pt x="341972" y="81699"/>
                  </a:lnTo>
                  <a:lnTo>
                    <a:pt x="342036" y="81305"/>
                  </a:lnTo>
                  <a:lnTo>
                    <a:pt x="342671" y="77406"/>
                  </a:lnTo>
                  <a:lnTo>
                    <a:pt x="342684" y="73761"/>
                  </a:lnTo>
                  <a:lnTo>
                    <a:pt x="342734" y="61391"/>
                  </a:lnTo>
                  <a:lnTo>
                    <a:pt x="342747" y="59105"/>
                  </a:lnTo>
                  <a:close/>
                </a:path>
                <a:path w="543560" h="83820">
                  <a:moveTo>
                    <a:pt x="347764" y="47269"/>
                  </a:moveTo>
                  <a:lnTo>
                    <a:pt x="347713" y="36537"/>
                  </a:lnTo>
                  <a:lnTo>
                    <a:pt x="347548" y="35534"/>
                  </a:lnTo>
                  <a:lnTo>
                    <a:pt x="346659" y="33159"/>
                  </a:lnTo>
                  <a:lnTo>
                    <a:pt x="346125" y="32435"/>
                  </a:lnTo>
                  <a:lnTo>
                    <a:pt x="345948" y="32181"/>
                  </a:lnTo>
                  <a:lnTo>
                    <a:pt x="343992" y="30695"/>
                  </a:lnTo>
                  <a:lnTo>
                    <a:pt x="342684" y="30289"/>
                  </a:lnTo>
                  <a:lnTo>
                    <a:pt x="339928" y="30289"/>
                  </a:lnTo>
                  <a:lnTo>
                    <a:pt x="338848" y="30518"/>
                  </a:lnTo>
                  <a:lnTo>
                    <a:pt x="336943" y="31432"/>
                  </a:lnTo>
                  <a:lnTo>
                    <a:pt x="336118" y="32181"/>
                  </a:lnTo>
                  <a:lnTo>
                    <a:pt x="335546" y="33007"/>
                  </a:lnTo>
                  <a:lnTo>
                    <a:pt x="335546" y="30695"/>
                  </a:lnTo>
                  <a:lnTo>
                    <a:pt x="333514" y="30695"/>
                  </a:lnTo>
                  <a:lnTo>
                    <a:pt x="333514" y="47269"/>
                  </a:lnTo>
                  <a:lnTo>
                    <a:pt x="335775" y="47269"/>
                  </a:lnTo>
                  <a:lnTo>
                    <a:pt x="335775" y="36537"/>
                  </a:lnTo>
                  <a:lnTo>
                    <a:pt x="336067" y="35534"/>
                  </a:lnTo>
                  <a:lnTo>
                    <a:pt x="336130" y="35318"/>
                  </a:lnTo>
                  <a:lnTo>
                    <a:pt x="336207" y="35064"/>
                  </a:lnTo>
                  <a:lnTo>
                    <a:pt x="337743" y="33159"/>
                  </a:lnTo>
                  <a:lnTo>
                    <a:pt x="337858" y="33007"/>
                  </a:lnTo>
                  <a:lnTo>
                    <a:pt x="339115" y="32435"/>
                  </a:lnTo>
                  <a:lnTo>
                    <a:pt x="342341" y="32435"/>
                  </a:lnTo>
                  <a:lnTo>
                    <a:pt x="343547" y="33007"/>
                  </a:lnTo>
                  <a:lnTo>
                    <a:pt x="345097" y="35318"/>
                  </a:lnTo>
                  <a:lnTo>
                    <a:pt x="345401" y="36537"/>
                  </a:lnTo>
                  <a:lnTo>
                    <a:pt x="345490" y="47269"/>
                  </a:lnTo>
                  <a:lnTo>
                    <a:pt x="347764" y="47269"/>
                  </a:lnTo>
                  <a:close/>
                </a:path>
                <a:path w="543560" h="83820">
                  <a:moveTo>
                    <a:pt x="348983" y="59105"/>
                  </a:moveTo>
                  <a:lnTo>
                    <a:pt x="346722" y="59105"/>
                  </a:lnTo>
                  <a:lnTo>
                    <a:pt x="346722" y="75679"/>
                  </a:lnTo>
                  <a:lnTo>
                    <a:pt x="348983" y="75679"/>
                  </a:lnTo>
                  <a:lnTo>
                    <a:pt x="348983" y="59105"/>
                  </a:lnTo>
                  <a:close/>
                </a:path>
                <a:path w="543560" h="83820">
                  <a:moveTo>
                    <a:pt x="348983" y="53428"/>
                  </a:moveTo>
                  <a:lnTo>
                    <a:pt x="346722" y="53428"/>
                  </a:lnTo>
                  <a:lnTo>
                    <a:pt x="346722" y="55968"/>
                  </a:lnTo>
                  <a:lnTo>
                    <a:pt x="348983" y="55968"/>
                  </a:lnTo>
                  <a:lnTo>
                    <a:pt x="348983" y="53428"/>
                  </a:lnTo>
                  <a:close/>
                </a:path>
                <a:path w="543560" h="83820">
                  <a:moveTo>
                    <a:pt x="354926" y="9423"/>
                  </a:moveTo>
                  <a:lnTo>
                    <a:pt x="349478" y="5143"/>
                  </a:lnTo>
                  <a:lnTo>
                    <a:pt x="346938" y="5143"/>
                  </a:lnTo>
                  <a:lnTo>
                    <a:pt x="341553" y="10083"/>
                  </a:lnTo>
                  <a:lnTo>
                    <a:pt x="341477" y="10248"/>
                  </a:lnTo>
                  <a:lnTo>
                    <a:pt x="341223" y="11430"/>
                  </a:lnTo>
                  <a:lnTo>
                    <a:pt x="341236" y="15214"/>
                  </a:lnTo>
                  <a:lnTo>
                    <a:pt x="341477" y="16332"/>
                  </a:lnTo>
                  <a:lnTo>
                    <a:pt x="346913" y="21475"/>
                  </a:lnTo>
                  <a:lnTo>
                    <a:pt x="349961" y="21475"/>
                  </a:lnTo>
                  <a:lnTo>
                    <a:pt x="354799" y="17538"/>
                  </a:lnTo>
                  <a:lnTo>
                    <a:pt x="354926" y="17246"/>
                  </a:lnTo>
                  <a:lnTo>
                    <a:pt x="353136" y="16713"/>
                  </a:lnTo>
                  <a:lnTo>
                    <a:pt x="352755" y="16713"/>
                  </a:lnTo>
                  <a:lnTo>
                    <a:pt x="352539" y="17246"/>
                  </a:lnTo>
                  <a:lnTo>
                    <a:pt x="352425" y="17538"/>
                  </a:lnTo>
                  <a:lnTo>
                    <a:pt x="351866" y="18249"/>
                  </a:lnTo>
                  <a:lnTo>
                    <a:pt x="350380" y="19215"/>
                  </a:lnTo>
                  <a:lnTo>
                    <a:pt x="349491" y="19456"/>
                  </a:lnTo>
                  <a:lnTo>
                    <a:pt x="346811" y="19456"/>
                  </a:lnTo>
                  <a:lnTo>
                    <a:pt x="345579" y="18910"/>
                  </a:lnTo>
                  <a:lnTo>
                    <a:pt x="343852" y="16713"/>
                  </a:lnTo>
                  <a:lnTo>
                    <a:pt x="343420" y="15214"/>
                  </a:lnTo>
                  <a:lnTo>
                    <a:pt x="343420" y="11430"/>
                  </a:lnTo>
                  <a:lnTo>
                    <a:pt x="346786" y="7162"/>
                  </a:lnTo>
                  <a:lnTo>
                    <a:pt x="349453" y="7162"/>
                  </a:lnTo>
                  <a:lnTo>
                    <a:pt x="350354" y="7416"/>
                  </a:lnTo>
                  <a:lnTo>
                    <a:pt x="351993" y="8547"/>
                  </a:lnTo>
                  <a:lnTo>
                    <a:pt x="352501" y="9169"/>
                  </a:lnTo>
                  <a:lnTo>
                    <a:pt x="352806" y="9931"/>
                  </a:lnTo>
                  <a:lnTo>
                    <a:pt x="352869" y="10083"/>
                  </a:lnTo>
                  <a:lnTo>
                    <a:pt x="354926" y="9423"/>
                  </a:lnTo>
                  <a:close/>
                </a:path>
                <a:path w="543560" h="83820">
                  <a:moveTo>
                    <a:pt x="364451" y="30695"/>
                  </a:moveTo>
                  <a:lnTo>
                    <a:pt x="359371" y="30695"/>
                  </a:lnTo>
                  <a:lnTo>
                    <a:pt x="359371" y="26098"/>
                  </a:lnTo>
                  <a:lnTo>
                    <a:pt x="357136" y="26098"/>
                  </a:lnTo>
                  <a:lnTo>
                    <a:pt x="357136" y="30695"/>
                  </a:lnTo>
                  <a:lnTo>
                    <a:pt x="353593" y="30695"/>
                  </a:lnTo>
                  <a:lnTo>
                    <a:pt x="353593" y="32639"/>
                  </a:lnTo>
                  <a:lnTo>
                    <a:pt x="357136" y="32639"/>
                  </a:lnTo>
                  <a:lnTo>
                    <a:pt x="357212" y="43637"/>
                  </a:lnTo>
                  <a:lnTo>
                    <a:pt x="357301" y="44399"/>
                  </a:lnTo>
                  <a:lnTo>
                    <a:pt x="360591" y="47510"/>
                  </a:lnTo>
                  <a:lnTo>
                    <a:pt x="364451" y="47510"/>
                  </a:lnTo>
                  <a:lnTo>
                    <a:pt x="364451" y="45415"/>
                  </a:lnTo>
                  <a:lnTo>
                    <a:pt x="361302" y="45415"/>
                  </a:lnTo>
                  <a:lnTo>
                    <a:pt x="360311" y="44958"/>
                  </a:lnTo>
                  <a:lnTo>
                    <a:pt x="359956" y="44627"/>
                  </a:lnTo>
                  <a:lnTo>
                    <a:pt x="359575" y="43942"/>
                  </a:lnTo>
                  <a:lnTo>
                    <a:pt x="359473" y="43637"/>
                  </a:lnTo>
                  <a:lnTo>
                    <a:pt x="359371" y="32639"/>
                  </a:lnTo>
                  <a:lnTo>
                    <a:pt x="364451" y="32639"/>
                  </a:lnTo>
                  <a:lnTo>
                    <a:pt x="364451" y="30695"/>
                  </a:lnTo>
                  <a:close/>
                </a:path>
                <a:path w="543560" h="83820">
                  <a:moveTo>
                    <a:pt x="366788" y="63233"/>
                  </a:moveTo>
                  <a:lnTo>
                    <a:pt x="360959" y="58648"/>
                  </a:lnTo>
                  <a:lnTo>
                    <a:pt x="358228" y="58648"/>
                  </a:lnTo>
                  <a:lnTo>
                    <a:pt x="352120" y="65379"/>
                  </a:lnTo>
                  <a:lnTo>
                    <a:pt x="352132" y="69430"/>
                  </a:lnTo>
                  <a:lnTo>
                    <a:pt x="358203" y="76136"/>
                  </a:lnTo>
                  <a:lnTo>
                    <a:pt x="361480" y="76136"/>
                  </a:lnTo>
                  <a:lnTo>
                    <a:pt x="366788" y="71615"/>
                  </a:lnTo>
                  <a:lnTo>
                    <a:pt x="364807" y="71031"/>
                  </a:lnTo>
                  <a:lnTo>
                    <a:pt x="364477" y="71031"/>
                  </a:lnTo>
                  <a:lnTo>
                    <a:pt x="364109" y="71932"/>
                  </a:lnTo>
                  <a:lnTo>
                    <a:pt x="363512" y="72682"/>
                  </a:lnTo>
                  <a:lnTo>
                    <a:pt x="361924" y="73723"/>
                  </a:lnTo>
                  <a:lnTo>
                    <a:pt x="360972" y="73977"/>
                  </a:lnTo>
                  <a:lnTo>
                    <a:pt x="358101" y="73977"/>
                  </a:lnTo>
                  <a:lnTo>
                    <a:pt x="356768" y="73393"/>
                  </a:lnTo>
                  <a:lnTo>
                    <a:pt x="354926" y="71031"/>
                  </a:lnTo>
                  <a:lnTo>
                    <a:pt x="354457" y="69430"/>
                  </a:lnTo>
                  <a:lnTo>
                    <a:pt x="354457" y="65379"/>
                  </a:lnTo>
                  <a:lnTo>
                    <a:pt x="354825" y="64122"/>
                  </a:lnTo>
                  <a:lnTo>
                    <a:pt x="354926" y="63779"/>
                  </a:lnTo>
                  <a:lnTo>
                    <a:pt x="356654" y="61493"/>
                  </a:lnTo>
                  <a:lnTo>
                    <a:pt x="356527" y="61493"/>
                  </a:lnTo>
                  <a:lnTo>
                    <a:pt x="358076" y="60807"/>
                  </a:lnTo>
                  <a:lnTo>
                    <a:pt x="360921" y="60807"/>
                  </a:lnTo>
                  <a:lnTo>
                    <a:pt x="364502" y="63779"/>
                  </a:lnTo>
                  <a:lnTo>
                    <a:pt x="364578" y="63944"/>
                  </a:lnTo>
                  <a:lnTo>
                    <a:pt x="366788" y="63233"/>
                  </a:lnTo>
                  <a:close/>
                </a:path>
                <a:path w="543560" h="83820">
                  <a:moveTo>
                    <a:pt x="370890" y="21043"/>
                  </a:moveTo>
                  <a:lnTo>
                    <a:pt x="370840" y="11023"/>
                  </a:lnTo>
                  <a:lnTo>
                    <a:pt x="370687" y="10096"/>
                  </a:lnTo>
                  <a:lnTo>
                    <a:pt x="369862" y="7861"/>
                  </a:lnTo>
                  <a:lnTo>
                    <a:pt x="369354" y="7188"/>
                  </a:lnTo>
                  <a:lnTo>
                    <a:pt x="369189" y="6959"/>
                  </a:lnTo>
                  <a:lnTo>
                    <a:pt x="367347" y="5537"/>
                  </a:lnTo>
                  <a:lnTo>
                    <a:pt x="366153" y="5194"/>
                  </a:lnTo>
                  <a:lnTo>
                    <a:pt x="363575" y="5194"/>
                  </a:lnTo>
                  <a:lnTo>
                    <a:pt x="362572" y="5397"/>
                  </a:lnTo>
                  <a:lnTo>
                    <a:pt x="360794" y="6261"/>
                  </a:lnTo>
                  <a:lnTo>
                    <a:pt x="360006" y="6959"/>
                  </a:lnTo>
                  <a:lnTo>
                    <a:pt x="359486" y="7721"/>
                  </a:lnTo>
                  <a:lnTo>
                    <a:pt x="359486" y="419"/>
                  </a:lnTo>
                  <a:lnTo>
                    <a:pt x="357581" y="419"/>
                  </a:lnTo>
                  <a:lnTo>
                    <a:pt x="357581" y="21043"/>
                  </a:lnTo>
                  <a:lnTo>
                    <a:pt x="359702" y="21043"/>
                  </a:lnTo>
                  <a:lnTo>
                    <a:pt x="359702" y="11023"/>
                  </a:lnTo>
                  <a:lnTo>
                    <a:pt x="359956" y="10096"/>
                  </a:lnTo>
                  <a:lnTo>
                    <a:pt x="360019" y="9880"/>
                  </a:lnTo>
                  <a:lnTo>
                    <a:pt x="360095" y="9652"/>
                  </a:lnTo>
                  <a:lnTo>
                    <a:pt x="361530" y="7861"/>
                  </a:lnTo>
                  <a:lnTo>
                    <a:pt x="361632" y="7734"/>
                  </a:lnTo>
                  <a:lnTo>
                    <a:pt x="362813" y="7188"/>
                  </a:lnTo>
                  <a:lnTo>
                    <a:pt x="365823" y="7188"/>
                  </a:lnTo>
                  <a:lnTo>
                    <a:pt x="366953" y="7734"/>
                  </a:lnTo>
                  <a:lnTo>
                    <a:pt x="368401" y="9880"/>
                  </a:lnTo>
                  <a:lnTo>
                    <a:pt x="368681" y="11023"/>
                  </a:lnTo>
                  <a:lnTo>
                    <a:pt x="368769" y="21043"/>
                  </a:lnTo>
                  <a:lnTo>
                    <a:pt x="370890" y="21043"/>
                  </a:lnTo>
                  <a:close/>
                </a:path>
                <a:path w="543560" h="83820">
                  <a:moveTo>
                    <a:pt x="380428" y="37299"/>
                  </a:moveTo>
                  <a:lnTo>
                    <a:pt x="380174" y="35979"/>
                  </a:lnTo>
                  <a:lnTo>
                    <a:pt x="380123" y="35712"/>
                  </a:lnTo>
                  <a:lnTo>
                    <a:pt x="378904" y="33058"/>
                  </a:lnTo>
                  <a:lnTo>
                    <a:pt x="378282" y="32308"/>
                  </a:lnTo>
                  <a:lnTo>
                    <a:pt x="378066" y="32067"/>
                  </a:lnTo>
                  <a:lnTo>
                    <a:pt x="378066" y="37731"/>
                  </a:lnTo>
                  <a:lnTo>
                    <a:pt x="367423" y="37731"/>
                  </a:lnTo>
                  <a:lnTo>
                    <a:pt x="367601" y="35979"/>
                  </a:lnTo>
                  <a:lnTo>
                    <a:pt x="368147" y="34632"/>
                  </a:lnTo>
                  <a:lnTo>
                    <a:pt x="370027" y="32778"/>
                  </a:lnTo>
                  <a:lnTo>
                    <a:pt x="371284" y="32308"/>
                  </a:lnTo>
                  <a:lnTo>
                    <a:pt x="374408" y="32308"/>
                  </a:lnTo>
                  <a:lnTo>
                    <a:pt x="378015" y="37299"/>
                  </a:lnTo>
                  <a:lnTo>
                    <a:pt x="378066" y="37731"/>
                  </a:lnTo>
                  <a:lnTo>
                    <a:pt x="378066" y="32067"/>
                  </a:lnTo>
                  <a:lnTo>
                    <a:pt x="376885" y="31318"/>
                  </a:lnTo>
                  <a:lnTo>
                    <a:pt x="375754" y="30594"/>
                  </a:lnTo>
                  <a:lnTo>
                    <a:pt x="374396" y="30238"/>
                  </a:lnTo>
                  <a:lnTo>
                    <a:pt x="371221" y="30238"/>
                  </a:lnTo>
                  <a:lnTo>
                    <a:pt x="364972" y="37299"/>
                  </a:lnTo>
                  <a:lnTo>
                    <a:pt x="364972" y="40805"/>
                  </a:lnTo>
                  <a:lnTo>
                    <a:pt x="371309" y="47726"/>
                  </a:lnTo>
                  <a:lnTo>
                    <a:pt x="374510" y="47726"/>
                  </a:lnTo>
                  <a:lnTo>
                    <a:pt x="375805" y="47371"/>
                  </a:lnTo>
                  <a:lnTo>
                    <a:pt x="378498" y="45745"/>
                  </a:lnTo>
                  <a:lnTo>
                    <a:pt x="378637" y="45567"/>
                  </a:lnTo>
                  <a:lnTo>
                    <a:pt x="379450" y="44627"/>
                  </a:lnTo>
                  <a:lnTo>
                    <a:pt x="380009" y="43408"/>
                  </a:lnTo>
                  <a:lnTo>
                    <a:pt x="380111" y="43192"/>
                  </a:lnTo>
                  <a:lnTo>
                    <a:pt x="378015" y="42379"/>
                  </a:lnTo>
                  <a:lnTo>
                    <a:pt x="377698" y="42989"/>
                  </a:lnTo>
                  <a:lnTo>
                    <a:pt x="377596" y="43192"/>
                  </a:lnTo>
                  <a:lnTo>
                    <a:pt x="377494" y="43408"/>
                  </a:lnTo>
                  <a:lnTo>
                    <a:pt x="376796" y="44196"/>
                  </a:lnTo>
                  <a:lnTo>
                    <a:pt x="375018" y="45300"/>
                  </a:lnTo>
                  <a:lnTo>
                    <a:pt x="373989" y="45567"/>
                  </a:lnTo>
                  <a:lnTo>
                    <a:pt x="371157" y="45567"/>
                  </a:lnTo>
                  <a:lnTo>
                    <a:pt x="369862" y="45046"/>
                  </a:lnTo>
                  <a:lnTo>
                    <a:pt x="367982" y="42989"/>
                  </a:lnTo>
                  <a:lnTo>
                    <a:pt x="367474" y="41516"/>
                  </a:lnTo>
                  <a:lnTo>
                    <a:pt x="367372" y="39611"/>
                  </a:lnTo>
                  <a:lnTo>
                    <a:pt x="380428" y="39611"/>
                  </a:lnTo>
                  <a:lnTo>
                    <a:pt x="380428" y="37731"/>
                  </a:lnTo>
                  <a:lnTo>
                    <a:pt x="380428" y="37299"/>
                  </a:lnTo>
                  <a:close/>
                </a:path>
                <a:path w="543560" h="83820">
                  <a:moveTo>
                    <a:pt x="382282" y="67195"/>
                  </a:moveTo>
                  <a:lnTo>
                    <a:pt x="382193" y="63334"/>
                  </a:lnTo>
                  <a:lnTo>
                    <a:pt x="382117" y="62763"/>
                  </a:lnTo>
                  <a:lnTo>
                    <a:pt x="381431" y="61137"/>
                  </a:lnTo>
                  <a:lnTo>
                    <a:pt x="381342" y="60896"/>
                  </a:lnTo>
                  <a:lnTo>
                    <a:pt x="380593" y="60083"/>
                  </a:lnTo>
                  <a:lnTo>
                    <a:pt x="378688" y="59055"/>
                  </a:lnTo>
                  <a:lnTo>
                    <a:pt x="378980" y="59055"/>
                  </a:lnTo>
                  <a:lnTo>
                    <a:pt x="377190" y="58648"/>
                  </a:lnTo>
                  <a:lnTo>
                    <a:pt x="373875" y="58648"/>
                  </a:lnTo>
                  <a:lnTo>
                    <a:pt x="372389" y="59055"/>
                  </a:lnTo>
                  <a:lnTo>
                    <a:pt x="369773" y="60896"/>
                  </a:lnTo>
                  <a:lnTo>
                    <a:pt x="369938" y="60896"/>
                  </a:lnTo>
                  <a:lnTo>
                    <a:pt x="369316" y="61836"/>
                  </a:lnTo>
                  <a:lnTo>
                    <a:pt x="369239" y="62090"/>
                  </a:lnTo>
                  <a:lnTo>
                    <a:pt x="369125" y="62572"/>
                  </a:lnTo>
                  <a:lnTo>
                    <a:pt x="369036" y="62890"/>
                  </a:lnTo>
                  <a:lnTo>
                    <a:pt x="368935" y="63334"/>
                  </a:lnTo>
                  <a:lnTo>
                    <a:pt x="371132" y="63969"/>
                  </a:lnTo>
                  <a:lnTo>
                    <a:pt x="371208" y="63690"/>
                  </a:lnTo>
                  <a:lnTo>
                    <a:pt x="371309" y="63334"/>
                  </a:lnTo>
                  <a:lnTo>
                    <a:pt x="371436" y="62890"/>
                  </a:lnTo>
                  <a:lnTo>
                    <a:pt x="371970" y="62090"/>
                  </a:lnTo>
                  <a:lnTo>
                    <a:pt x="373380" y="61137"/>
                  </a:lnTo>
                  <a:lnTo>
                    <a:pt x="373189" y="61137"/>
                  </a:lnTo>
                  <a:lnTo>
                    <a:pt x="374065" y="60896"/>
                  </a:lnTo>
                  <a:lnTo>
                    <a:pt x="377545" y="60896"/>
                  </a:lnTo>
                  <a:lnTo>
                    <a:pt x="378307" y="61137"/>
                  </a:lnTo>
                  <a:lnTo>
                    <a:pt x="379691" y="62572"/>
                  </a:lnTo>
                  <a:lnTo>
                    <a:pt x="379933" y="63334"/>
                  </a:lnTo>
                  <a:lnTo>
                    <a:pt x="380047" y="63690"/>
                  </a:lnTo>
                  <a:lnTo>
                    <a:pt x="380072" y="65214"/>
                  </a:lnTo>
                  <a:lnTo>
                    <a:pt x="380034" y="67195"/>
                  </a:lnTo>
                  <a:lnTo>
                    <a:pt x="379971" y="69202"/>
                  </a:lnTo>
                  <a:lnTo>
                    <a:pt x="379793" y="69938"/>
                  </a:lnTo>
                  <a:lnTo>
                    <a:pt x="379679" y="70675"/>
                  </a:lnTo>
                  <a:lnTo>
                    <a:pt x="379437" y="71234"/>
                  </a:lnTo>
                  <a:lnTo>
                    <a:pt x="379361" y="71424"/>
                  </a:lnTo>
                  <a:lnTo>
                    <a:pt x="378396" y="72745"/>
                  </a:lnTo>
                  <a:lnTo>
                    <a:pt x="377748" y="73266"/>
                  </a:lnTo>
                  <a:lnTo>
                    <a:pt x="376047" y="74053"/>
                  </a:lnTo>
                  <a:lnTo>
                    <a:pt x="375907" y="74053"/>
                  </a:lnTo>
                  <a:lnTo>
                    <a:pt x="375246" y="74193"/>
                  </a:lnTo>
                  <a:lnTo>
                    <a:pt x="373392" y="74193"/>
                  </a:lnTo>
                  <a:lnTo>
                    <a:pt x="372694" y="74053"/>
                  </a:lnTo>
                  <a:lnTo>
                    <a:pt x="371589" y="73494"/>
                  </a:lnTo>
                  <a:lnTo>
                    <a:pt x="371182" y="73126"/>
                  </a:lnTo>
                  <a:lnTo>
                    <a:pt x="370674" y="72224"/>
                  </a:lnTo>
                  <a:lnTo>
                    <a:pt x="370560" y="69938"/>
                  </a:lnTo>
                  <a:lnTo>
                    <a:pt x="370408" y="69938"/>
                  </a:lnTo>
                  <a:lnTo>
                    <a:pt x="371398" y="68897"/>
                  </a:lnTo>
                  <a:lnTo>
                    <a:pt x="371106" y="68897"/>
                  </a:lnTo>
                  <a:lnTo>
                    <a:pt x="374129" y="68033"/>
                  </a:lnTo>
                  <a:lnTo>
                    <a:pt x="374916" y="67868"/>
                  </a:lnTo>
                  <a:lnTo>
                    <a:pt x="376656" y="67614"/>
                  </a:lnTo>
                  <a:lnTo>
                    <a:pt x="380034" y="67195"/>
                  </a:lnTo>
                  <a:lnTo>
                    <a:pt x="380034" y="65227"/>
                  </a:lnTo>
                  <a:lnTo>
                    <a:pt x="368300" y="69938"/>
                  </a:lnTo>
                  <a:lnTo>
                    <a:pt x="368312" y="72224"/>
                  </a:lnTo>
                  <a:lnTo>
                    <a:pt x="372757" y="76136"/>
                  </a:lnTo>
                  <a:lnTo>
                    <a:pt x="375373" y="76136"/>
                  </a:lnTo>
                  <a:lnTo>
                    <a:pt x="376377" y="75920"/>
                  </a:lnTo>
                  <a:lnTo>
                    <a:pt x="376516" y="75920"/>
                  </a:lnTo>
                  <a:lnTo>
                    <a:pt x="378764" y="74790"/>
                  </a:lnTo>
                  <a:lnTo>
                    <a:pt x="379399" y="74193"/>
                  </a:lnTo>
                  <a:lnTo>
                    <a:pt x="379552" y="74053"/>
                  </a:lnTo>
                  <a:lnTo>
                    <a:pt x="380072" y="73266"/>
                  </a:lnTo>
                  <a:lnTo>
                    <a:pt x="380149" y="73126"/>
                  </a:lnTo>
                  <a:lnTo>
                    <a:pt x="380263" y="72948"/>
                  </a:lnTo>
                  <a:lnTo>
                    <a:pt x="380276" y="75679"/>
                  </a:lnTo>
                  <a:lnTo>
                    <a:pt x="382282" y="75679"/>
                  </a:lnTo>
                  <a:lnTo>
                    <a:pt x="382282" y="72948"/>
                  </a:lnTo>
                  <a:lnTo>
                    <a:pt x="382282" y="67195"/>
                  </a:lnTo>
                  <a:close/>
                </a:path>
                <a:path w="543560" h="83820">
                  <a:moveTo>
                    <a:pt x="387896" y="11734"/>
                  </a:moveTo>
                  <a:lnTo>
                    <a:pt x="387654" y="10502"/>
                  </a:lnTo>
                  <a:lnTo>
                    <a:pt x="387616" y="10248"/>
                  </a:lnTo>
                  <a:lnTo>
                    <a:pt x="386473" y="7772"/>
                  </a:lnTo>
                  <a:lnTo>
                    <a:pt x="385876" y="7073"/>
                  </a:lnTo>
                  <a:lnTo>
                    <a:pt x="385699" y="6870"/>
                  </a:lnTo>
                  <a:lnTo>
                    <a:pt x="385699" y="12141"/>
                  </a:lnTo>
                  <a:lnTo>
                    <a:pt x="375754" y="12141"/>
                  </a:lnTo>
                  <a:lnTo>
                    <a:pt x="379361" y="7073"/>
                  </a:lnTo>
                  <a:lnTo>
                    <a:pt x="382282" y="7073"/>
                  </a:lnTo>
                  <a:lnTo>
                    <a:pt x="385648" y="11734"/>
                  </a:lnTo>
                  <a:lnTo>
                    <a:pt x="385699" y="12141"/>
                  </a:lnTo>
                  <a:lnTo>
                    <a:pt x="385699" y="6870"/>
                  </a:lnTo>
                  <a:lnTo>
                    <a:pt x="383527" y="5473"/>
                  </a:lnTo>
                  <a:lnTo>
                    <a:pt x="382257" y="5143"/>
                  </a:lnTo>
                  <a:lnTo>
                    <a:pt x="379298" y="5143"/>
                  </a:lnTo>
                  <a:lnTo>
                    <a:pt x="373456" y="11734"/>
                  </a:lnTo>
                  <a:lnTo>
                    <a:pt x="373456" y="14998"/>
                  </a:lnTo>
                  <a:lnTo>
                    <a:pt x="379374" y="21475"/>
                  </a:lnTo>
                  <a:lnTo>
                    <a:pt x="382371" y="21475"/>
                  </a:lnTo>
                  <a:lnTo>
                    <a:pt x="383578" y="21145"/>
                  </a:lnTo>
                  <a:lnTo>
                    <a:pt x="386092" y="19621"/>
                  </a:lnTo>
                  <a:lnTo>
                    <a:pt x="386232" y="19456"/>
                  </a:lnTo>
                  <a:lnTo>
                    <a:pt x="386981" y="18580"/>
                  </a:lnTo>
                  <a:lnTo>
                    <a:pt x="387400" y="17653"/>
                  </a:lnTo>
                  <a:lnTo>
                    <a:pt x="387502" y="17437"/>
                  </a:lnTo>
                  <a:lnTo>
                    <a:pt x="387604" y="17233"/>
                  </a:lnTo>
                  <a:lnTo>
                    <a:pt x="385635" y="16471"/>
                  </a:lnTo>
                  <a:lnTo>
                    <a:pt x="385343" y="17043"/>
                  </a:lnTo>
                  <a:lnTo>
                    <a:pt x="385254" y="17233"/>
                  </a:lnTo>
                  <a:lnTo>
                    <a:pt x="385152" y="17437"/>
                  </a:lnTo>
                  <a:lnTo>
                    <a:pt x="384505" y="18173"/>
                  </a:lnTo>
                  <a:lnTo>
                    <a:pt x="382841" y="19202"/>
                  </a:lnTo>
                  <a:lnTo>
                    <a:pt x="381876" y="19456"/>
                  </a:lnTo>
                  <a:lnTo>
                    <a:pt x="379247" y="19456"/>
                  </a:lnTo>
                  <a:lnTo>
                    <a:pt x="378040" y="18973"/>
                  </a:lnTo>
                  <a:lnTo>
                    <a:pt x="376275" y="17043"/>
                  </a:lnTo>
                  <a:lnTo>
                    <a:pt x="375793" y="15671"/>
                  </a:lnTo>
                  <a:lnTo>
                    <a:pt x="375704" y="13893"/>
                  </a:lnTo>
                  <a:lnTo>
                    <a:pt x="387896" y="13893"/>
                  </a:lnTo>
                  <a:lnTo>
                    <a:pt x="387896" y="12141"/>
                  </a:lnTo>
                  <a:lnTo>
                    <a:pt x="387896" y="11734"/>
                  </a:lnTo>
                  <a:close/>
                </a:path>
                <a:path w="543560" h="83820">
                  <a:moveTo>
                    <a:pt x="388226" y="53594"/>
                  </a:moveTo>
                  <a:lnTo>
                    <a:pt x="385965" y="53594"/>
                  </a:lnTo>
                  <a:lnTo>
                    <a:pt x="385965" y="75679"/>
                  </a:lnTo>
                  <a:lnTo>
                    <a:pt x="388226" y="75679"/>
                  </a:lnTo>
                  <a:lnTo>
                    <a:pt x="388226" y="53594"/>
                  </a:lnTo>
                  <a:close/>
                </a:path>
                <a:path w="543560" h="83820">
                  <a:moveTo>
                    <a:pt x="396430" y="34823"/>
                  </a:moveTo>
                  <a:lnTo>
                    <a:pt x="390601" y="30238"/>
                  </a:lnTo>
                  <a:lnTo>
                    <a:pt x="387870" y="30238"/>
                  </a:lnTo>
                  <a:lnTo>
                    <a:pt x="381762" y="36969"/>
                  </a:lnTo>
                  <a:lnTo>
                    <a:pt x="381774" y="41021"/>
                  </a:lnTo>
                  <a:lnTo>
                    <a:pt x="387845" y="47726"/>
                  </a:lnTo>
                  <a:lnTo>
                    <a:pt x="391121" y="47726"/>
                  </a:lnTo>
                  <a:lnTo>
                    <a:pt x="396430" y="43205"/>
                  </a:lnTo>
                  <a:lnTo>
                    <a:pt x="394449" y="42621"/>
                  </a:lnTo>
                  <a:lnTo>
                    <a:pt x="394119" y="42621"/>
                  </a:lnTo>
                  <a:lnTo>
                    <a:pt x="393750" y="43522"/>
                  </a:lnTo>
                  <a:lnTo>
                    <a:pt x="393153" y="44272"/>
                  </a:lnTo>
                  <a:lnTo>
                    <a:pt x="391566" y="45313"/>
                  </a:lnTo>
                  <a:lnTo>
                    <a:pt x="390613" y="45567"/>
                  </a:lnTo>
                  <a:lnTo>
                    <a:pt x="387743" y="45567"/>
                  </a:lnTo>
                  <a:lnTo>
                    <a:pt x="386410" y="44983"/>
                  </a:lnTo>
                  <a:lnTo>
                    <a:pt x="384568" y="42621"/>
                  </a:lnTo>
                  <a:lnTo>
                    <a:pt x="384098" y="41021"/>
                  </a:lnTo>
                  <a:lnTo>
                    <a:pt x="384098" y="36969"/>
                  </a:lnTo>
                  <a:lnTo>
                    <a:pt x="384467" y="35712"/>
                  </a:lnTo>
                  <a:lnTo>
                    <a:pt x="384568" y="35369"/>
                  </a:lnTo>
                  <a:lnTo>
                    <a:pt x="386295" y="33083"/>
                  </a:lnTo>
                  <a:lnTo>
                    <a:pt x="386168" y="33083"/>
                  </a:lnTo>
                  <a:lnTo>
                    <a:pt x="387718" y="32397"/>
                  </a:lnTo>
                  <a:lnTo>
                    <a:pt x="390563" y="32397"/>
                  </a:lnTo>
                  <a:lnTo>
                    <a:pt x="394144" y="35369"/>
                  </a:lnTo>
                  <a:lnTo>
                    <a:pt x="394220" y="35534"/>
                  </a:lnTo>
                  <a:lnTo>
                    <a:pt x="396430" y="34823"/>
                  </a:lnTo>
                  <a:close/>
                </a:path>
                <a:path w="543560" h="83820">
                  <a:moveTo>
                    <a:pt x="398627" y="419"/>
                  </a:moveTo>
                  <a:lnTo>
                    <a:pt x="396519" y="419"/>
                  </a:lnTo>
                  <a:lnTo>
                    <a:pt x="396519" y="21043"/>
                  </a:lnTo>
                  <a:lnTo>
                    <a:pt x="398627" y="21043"/>
                  </a:lnTo>
                  <a:lnTo>
                    <a:pt x="398627" y="419"/>
                  </a:lnTo>
                  <a:close/>
                </a:path>
                <a:path w="543560" h="83820">
                  <a:moveTo>
                    <a:pt x="400291" y="59105"/>
                  </a:moveTo>
                  <a:lnTo>
                    <a:pt x="398043" y="59105"/>
                  </a:lnTo>
                  <a:lnTo>
                    <a:pt x="398043" y="75679"/>
                  </a:lnTo>
                  <a:lnTo>
                    <a:pt x="400291" y="75679"/>
                  </a:lnTo>
                  <a:lnTo>
                    <a:pt x="400291" y="59105"/>
                  </a:lnTo>
                  <a:close/>
                </a:path>
                <a:path w="543560" h="83820">
                  <a:moveTo>
                    <a:pt x="400291" y="53428"/>
                  </a:moveTo>
                  <a:lnTo>
                    <a:pt x="398043" y="53428"/>
                  </a:lnTo>
                  <a:lnTo>
                    <a:pt x="398043" y="55968"/>
                  </a:lnTo>
                  <a:lnTo>
                    <a:pt x="400291" y="55968"/>
                  </a:lnTo>
                  <a:lnTo>
                    <a:pt x="400291" y="53428"/>
                  </a:lnTo>
                  <a:close/>
                </a:path>
                <a:path w="543560" h="83820">
                  <a:moveTo>
                    <a:pt x="412610" y="47269"/>
                  </a:moveTo>
                  <a:lnTo>
                    <a:pt x="412559" y="36537"/>
                  </a:lnTo>
                  <a:lnTo>
                    <a:pt x="412394" y="35534"/>
                  </a:lnTo>
                  <a:lnTo>
                    <a:pt x="411505" y="33159"/>
                  </a:lnTo>
                  <a:lnTo>
                    <a:pt x="410972" y="32435"/>
                  </a:lnTo>
                  <a:lnTo>
                    <a:pt x="410794" y="32181"/>
                  </a:lnTo>
                  <a:lnTo>
                    <a:pt x="408813" y="30670"/>
                  </a:lnTo>
                  <a:lnTo>
                    <a:pt x="407530" y="30289"/>
                  </a:lnTo>
                  <a:lnTo>
                    <a:pt x="404774" y="30289"/>
                  </a:lnTo>
                  <a:lnTo>
                    <a:pt x="403694" y="30518"/>
                  </a:lnTo>
                  <a:lnTo>
                    <a:pt x="401789" y="31432"/>
                  </a:lnTo>
                  <a:lnTo>
                    <a:pt x="400964" y="32181"/>
                  </a:lnTo>
                  <a:lnTo>
                    <a:pt x="400392" y="33007"/>
                  </a:lnTo>
                  <a:lnTo>
                    <a:pt x="400392" y="25184"/>
                  </a:lnTo>
                  <a:lnTo>
                    <a:pt x="398360" y="25184"/>
                  </a:lnTo>
                  <a:lnTo>
                    <a:pt x="398360" y="47269"/>
                  </a:lnTo>
                  <a:lnTo>
                    <a:pt x="400621" y="47269"/>
                  </a:lnTo>
                  <a:lnTo>
                    <a:pt x="400621" y="36537"/>
                  </a:lnTo>
                  <a:lnTo>
                    <a:pt x="400913" y="35534"/>
                  </a:lnTo>
                  <a:lnTo>
                    <a:pt x="400977" y="35318"/>
                  </a:lnTo>
                  <a:lnTo>
                    <a:pt x="401053" y="35064"/>
                  </a:lnTo>
                  <a:lnTo>
                    <a:pt x="402590" y="33159"/>
                  </a:lnTo>
                  <a:lnTo>
                    <a:pt x="402704" y="33007"/>
                  </a:lnTo>
                  <a:lnTo>
                    <a:pt x="403961" y="32435"/>
                  </a:lnTo>
                  <a:lnTo>
                    <a:pt x="407187" y="32435"/>
                  </a:lnTo>
                  <a:lnTo>
                    <a:pt x="408393" y="33007"/>
                  </a:lnTo>
                  <a:lnTo>
                    <a:pt x="409956" y="35318"/>
                  </a:lnTo>
                  <a:lnTo>
                    <a:pt x="410248" y="36537"/>
                  </a:lnTo>
                  <a:lnTo>
                    <a:pt x="410337" y="47269"/>
                  </a:lnTo>
                  <a:lnTo>
                    <a:pt x="412610" y="47269"/>
                  </a:lnTo>
                  <a:close/>
                </a:path>
                <a:path w="543560" h="83820">
                  <a:moveTo>
                    <a:pt x="415925" y="21043"/>
                  </a:moveTo>
                  <a:lnTo>
                    <a:pt x="415874" y="11023"/>
                  </a:lnTo>
                  <a:lnTo>
                    <a:pt x="415721" y="10096"/>
                  </a:lnTo>
                  <a:lnTo>
                    <a:pt x="414909" y="7861"/>
                  </a:lnTo>
                  <a:lnTo>
                    <a:pt x="414401" y="7188"/>
                  </a:lnTo>
                  <a:lnTo>
                    <a:pt x="414235" y="6959"/>
                  </a:lnTo>
                  <a:lnTo>
                    <a:pt x="412419" y="5575"/>
                  </a:lnTo>
                  <a:lnTo>
                    <a:pt x="411886" y="5397"/>
                  </a:lnTo>
                  <a:lnTo>
                    <a:pt x="411187" y="5194"/>
                  </a:lnTo>
                  <a:lnTo>
                    <a:pt x="408609" y="5194"/>
                  </a:lnTo>
                  <a:lnTo>
                    <a:pt x="407606" y="5397"/>
                  </a:lnTo>
                  <a:lnTo>
                    <a:pt x="405828" y="6261"/>
                  </a:lnTo>
                  <a:lnTo>
                    <a:pt x="405053" y="6959"/>
                  </a:lnTo>
                  <a:lnTo>
                    <a:pt x="404533" y="7721"/>
                  </a:lnTo>
                  <a:lnTo>
                    <a:pt x="404533" y="5575"/>
                  </a:lnTo>
                  <a:lnTo>
                    <a:pt x="402628" y="5575"/>
                  </a:lnTo>
                  <a:lnTo>
                    <a:pt x="402628" y="21043"/>
                  </a:lnTo>
                  <a:lnTo>
                    <a:pt x="404749" y="21043"/>
                  </a:lnTo>
                  <a:lnTo>
                    <a:pt x="404749" y="11023"/>
                  </a:lnTo>
                  <a:lnTo>
                    <a:pt x="405003" y="10096"/>
                  </a:lnTo>
                  <a:lnTo>
                    <a:pt x="405066" y="9880"/>
                  </a:lnTo>
                  <a:lnTo>
                    <a:pt x="405142" y="9652"/>
                  </a:lnTo>
                  <a:lnTo>
                    <a:pt x="406577" y="7861"/>
                  </a:lnTo>
                  <a:lnTo>
                    <a:pt x="406679" y="7734"/>
                  </a:lnTo>
                  <a:lnTo>
                    <a:pt x="407860" y="7188"/>
                  </a:lnTo>
                  <a:lnTo>
                    <a:pt x="410870" y="7188"/>
                  </a:lnTo>
                  <a:lnTo>
                    <a:pt x="412000" y="7734"/>
                  </a:lnTo>
                  <a:lnTo>
                    <a:pt x="413448" y="9880"/>
                  </a:lnTo>
                  <a:lnTo>
                    <a:pt x="413727" y="11023"/>
                  </a:lnTo>
                  <a:lnTo>
                    <a:pt x="413816" y="21043"/>
                  </a:lnTo>
                  <a:lnTo>
                    <a:pt x="415925" y="21043"/>
                  </a:lnTo>
                  <a:close/>
                </a:path>
                <a:path w="543560" h="83820">
                  <a:moveTo>
                    <a:pt x="418515" y="75679"/>
                  </a:moveTo>
                  <a:lnTo>
                    <a:pt x="418465" y="64947"/>
                  </a:lnTo>
                  <a:lnTo>
                    <a:pt x="418299" y="63944"/>
                  </a:lnTo>
                  <a:lnTo>
                    <a:pt x="417423" y="61569"/>
                  </a:lnTo>
                  <a:lnTo>
                    <a:pt x="416877" y="60845"/>
                  </a:lnTo>
                  <a:lnTo>
                    <a:pt x="416699" y="60591"/>
                  </a:lnTo>
                  <a:lnTo>
                    <a:pt x="414743" y="59105"/>
                  </a:lnTo>
                  <a:lnTo>
                    <a:pt x="413448" y="58699"/>
                  </a:lnTo>
                  <a:lnTo>
                    <a:pt x="410679" y="58699"/>
                  </a:lnTo>
                  <a:lnTo>
                    <a:pt x="409613" y="58928"/>
                  </a:lnTo>
                  <a:lnTo>
                    <a:pt x="407708" y="59842"/>
                  </a:lnTo>
                  <a:lnTo>
                    <a:pt x="406869" y="60591"/>
                  </a:lnTo>
                  <a:lnTo>
                    <a:pt x="406311" y="61417"/>
                  </a:lnTo>
                  <a:lnTo>
                    <a:pt x="406311" y="59105"/>
                  </a:lnTo>
                  <a:lnTo>
                    <a:pt x="404266" y="59105"/>
                  </a:lnTo>
                  <a:lnTo>
                    <a:pt x="404266" y="75679"/>
                  </a:lnTo>
                  <a:lnTo>
                    <a:pt x="406539" y="75679"/>
                  </a:lnTo>
                  <a:lnTo>
                    <a:pt x="406539" y="64947"/>
                  </a:lnTo>
                  <a:lnTo>
                    <a:pt x="406819" y="63944"/>
                  </a:lnTo>
                  <a:lnTo>
                    <a:pt x="406882" y="63728"/>
                  </a:lnTo>
                  <a:lnTo>
                    <a:pt x="406958" y="63474"/>
                  </a:lnTo>
                  <a:lnTo>
                    <a:pt x="408495" y="61569"/>
                  </a:lnTo>
                  <a:lnTo>
                    <a:pt x="408609" y="61417"/>
                  </a:lnTo>
                  <a:lnTo>
                    <a:pt x="409867" y="60845"/>
                  </a:lnTo>
                  <a:lnTo>
                    <a:pt x="413092" y="60845"/>
                  </a:lnTo>
                  <a:lnTo>
                    <a:pt x="414299" y="61417"/>
                  </a:lnTo>
                  <a:lnTo>
                    <a:pt x="415861" y="63728"/>
                  </a:lnTo>
                  <a:lnTo>
                    <a:pt x="416166" y="64947"/>
                  </a:lnTo>
                  <a:lnTo>
                    <a:pt x="416255" y="75679"/>
                  </a:lnTo>
                  <a:lnTo>
                    <a:pt x="418515" y="75679"/>
                  </a:lnTo>
                  <a:close/>
                </a:path>
                <a:path w="543560" h="83820">
                  <a:moveTo>
                    <a:pt x="429602" y="47269"/>
                  </a:moveTo>
                  <a:lnTo>
                    <a:pt x="429552" y="36537"/>
                  </a:lnTo>
                  <a:lnTo>
                    <a:pt x="429374" y="35534"/>
                  </a:lnTo>
                  <a:lnTo>
                    <a:pt x="428498" y="33159"/>
                  </a:lnTo>
                  <a:lnTo>
                    <a:pt x="427964" y="32435"/>
                  </a:lnTo>
                  <a:lnTo>
                    <a:pt x="427786" y="32181"/>
                  </a:lnTo>
                  <a:lnTo>
                    <a:pt x="425831" y="30695"/>
                  </a:lnTo>
                  <a:lnTo>
                    <a:pt x="424522" y="30289"/>
                  </a:lnTo>
                  <a:lnTo>
                    <a:pt x="421754" y="30289"/>
                  </a:lnTo>
                  <a:lnTo>
                    <a:pt x="420687" y="30518"/>
                  </a:lnTo>
                  <a:lnTo>
                    <a:pt x="418782" y="31432"/>
                  </a:lnTo>
                  <a:lnTo>
                    <a:pt x="417957" y="32181"/>
                  </a:lnTo>
                  <a:lnTo>
                    <a:pt x="417385" y="33007"/>
                  </a:lnTo>
                  <a:lnTo>
                    <a:pt x="417385" y="30695"/>
                  </a:lnTo>
                  <a:lnTo>
                    <a:pt x="415353" y="30695"/>
                  </a:lnTo>
                  <a:lnTo>
                    <a:pt x="415353" y="47269"/>
                  </a:lnTo>
                  <a:lnTo>
                    <a:pt x="417614" y="47269"/>
                  </a:lnTo>
                  <a:lnTo>
                    <a:pt x="417614" y="36537"/>
                  </a:lnTo>
                  <a:lnTo>
                    <a:pt x="417906" y="35534"/>
                  </a:lnTo>
                  <a:lnTo>
                    <a:pt x="417969" y="35318"/>
                  </a:lnTo>
                  <a:lnTo>
                    <a:pt x="418045" y="35064"/>
                  </a:lnTo>
                  <a:lnTo>
                    <a:pt x="419569" y="33159"/>
                  </a:lnTo>
                  <a:lnTo>
                    <a:pt x="419684" y="33007"/>
                  </a:lnTo>
                  <a:lnTo>
                    <a:pt x="420954" y="32435"/>
                  </a:lnTo>
                  <a:lnTo>
                    <a:pt x="424180" y="32435"/>
                  </a:lnTo>
                  <a:lnTo>
                    <a:pt x="425386" y="33007"/>
                  </a:lnTo>
                  <a:lnTo>
                    <a:pt x="426935" y="35318"/>
                  </a:lnTo>
                  <a:lnTo>
                    <a:pt x="427240" y="36537"/>
                  </a:lnTo>
                  <a:lnTo>
                    <a:pt x="427329" y="47269"/>
                  </a:lnTo>
                  <a:lnTo>
                    <a:pt x="429602" y="47269"/>
                  </a:lnTo>
                  <a:close/>
                </a:path>
                <a:path w="543560" h="83820">
                  <a:moveTo>
                    <a:pt x="432650" y="21043"/>
                  </a:moveTo>
                  <a:lnTo>
                    <a:pt x="432600" y="11023"/>
                  </a:lnTo>
                  <a:lnTo>
                    <a:pt x="432447" y="10096"/>
                  </a:lnTo>
                  <a:lnTo>
                    <a:pt x="431622" y="7861"/>
                  </a:lnTo>
                  <a:lnTo>
                    <a:pt x="431126" y="7188"/>
                  </a:lnTo>
                  <a:lnTo>
                    <a:pt x="430961" y="6959"/>
                  </a:lnTo>
                  <a:lnTo>
                    <a:pt x="429145" y="5575"/>
                  </a:lnTo>
                  <a:lnTo>
                    <a:pt x="428612" y="5397"/>
                  </a:lnTo>
                  <a:lnTo>
                    <a:pt x="427913" y="5194"/>
                  </a:lnTo>
                  <a:lnTo>
                    <a:pt x="425335" y="5194"/>
                  </a:lnTo>
                  <a:lnTo>
                    <a:pt x="424332" y="5397"/>
                  </a:lnTo>
                  <a:lnTo>
                    <a:pt x="422554" y="6261"/>
                  </a:lnTo>
                  <a:lnTo>
                    <a:pt x="421779" y="6959"/>
                  </a:lnTo>
                  <a:lnTo>
                    <a:pt x="421246" y="7721"/>
                  </a:lnTo>
                  <a:lnTo>
                    <a:pt x="421246" y="5575"/>
                  </a:lnTo>
                  <a:lnTo>
                    <a:pt x="419341" y="5575"/>
                  </a:lnTo>
                  <a:lnTo>
                    <a:pt x="419341" y="21043"/>
                  </a:lnTo>
                  <a:lnTo>
                    <a:pt x="421462" y="21043"/>
                  </a:lnTo>
                  <a:lnTo>
                    <a:pt x="421462" y="11023"/>
                  </a:lnTo>
                  <a:lnTo>
                    <a:pt x="421728" y="10096"/>
                  </a:lnTo>
                  <a:lnTo>
                    <a:pt x="421792" y="9880"/>
                  </a:lnTo>
                  <a:lnTo>
                    <a:pt x="421868" y="9652"/>
                  </a:lnTo>
                  <a:lnTo>
                    <a:pt x="423291" y="7861"/>
                  </a:lnTo>
                  <a:lnTo>
                    <a:pt x="423392" y="7734"/>
                  </a:lnTo>
                  <a:lnTo>
                    <a:pt x="424573" y="7188"/>
                  </a:lnTo>
                  <a:lnTo>
                    <a:pt x="427583" y="7188"/>
                  </a:lnTo>
                  <a:lnTo>
                    <a:pt x="428713" y="7734"/>
                  </a:lnTo>
                  <a:lnTo>
                    <a:pt x="430174" y="9880"/>
                  </a:lnTo>
                  <a:lnTo>
                    <a:pt x="430453" y="11023"/>
                  </a:lnTo>
                  <a:lnTo>
                    <a:pt x="430530" y="21043"/>
                  </a:lnTo>
                  <a:lnTo>
                    <a:pt x="432650" y="21043"/>
                  </a:lnTo>
                  <a:close/>
                </a:path>
                <a:path w="543560" h="83820">
                  <a:moveTo>
                    <a:pt x="436130" y="75679"/>
                  </a:moveTo>
                  <a:lnTo>
                    <a:pt x="436079" y="64947"/>
                  </a:lnTo>
                  <a:lnTo>
                    <a:pt x="435902" y="63944"/>
                  </a:lnTo>
                  <a:lnTo>
                    <a:pt x="435025" y="61569"/>
                  </a:lnTo>
                  <a:lnTo>
                    <a:pt x="434492" y="60845"/>
                  </a:lnTo>
                  <a:lnTo>
                    <a:pt x="434314" y="60591"/>
                  </a:lnTo>
                  <a:lnTo>
                    <a:pt x="432346" y="59105"/>
                  </a:lnTo>
                  <a:lnTo>
                    <a:pt x="431050" y="58699"/>
                  </a:lnTo>
                  <a:lnTo>
                    <a:pt x="428282" y="58699"/>
                  </a:lnTo>
                  <a:lnTo>
                    <a:pt x="427215" y="58928"/>
                  </a:lnTo>
                  <a:lnTo>
                    <a:pt x="425310" y="59842"/>
                  </a:lnTo>
                  <a:lnTo>
                    <a:pt x="424472" y="60591"/>
                  </a:lnTo>
                  <a:lnTo>
                    <a:pt x="423913" y="61417"/>
                  </a:lnTo>
                  <a:lnTo>
                    <a:pt x="423913" y="59105"/>
                  </a:lnTo>
                  <a:lnTo>
                    <a:pt x="421868" y="59105"/>
                  </a:lnTo>
                  <a:lnTo>
                    <a:pt x="421868" y="75679"/>
                  </a:lnTo>
                  <a:lnTo>
                    <a:pt x="424141" y="75679"/>
                  </a:lnTo>
                  <a:lnTo>
                    <a:pt x="424141" y="64947"/>
                  </a:lnTo>
                  <a:lnTo>
                    <a:pt x="424434" y="63944"/>
                  </a:lnTo>
                  <a:lnTo>
                    <a:pt x="424497" y="63728"/>
                  </a:lnTo>
                  <a:lnTo>
                    <a:pt x="424573" y="63474"/>
                  </a:lnTo>
                  <a:lnTo>
                    <a:pt x="426097" y="61569"/>
                  </a:lnTo>
                  <a:lnTo>
                    <a:pt x="426212" y="61417"/>
                  </a:lnTo>
                  <a:lnTo>
                    <a:pt x="427482" y="60845"/>
                  </a:lnTo>
                  <a:lnTo>
                    <a:pt x="430695" y="60845"/>
                  </a:lnTo>
                  <a:lnTo>
                    <a:pt x="431914" y="61417"/>
                  </a:lnTo>
                  <a:lnTo>
                    <a:pt x="433463" y="63728"/>
                  </a:lnTo>
                  <a:lnTo>
                    <a:pt x="433768" y="64947"/>
                  </a:lnTo>
                  <a:lnTo>
                    <a:pt x="433857" y="75679"/>
                  </a:lnTo>
                  <a:lnTo>
                    <a:pt x="436130" y="75679"/>
                  </a:lnTo>
                  <a:close/>
                </a:path>
                <a:path w="543560" h="83820">
                  <a:moveTo>
                    <a:pt x="447001" y="40703"/>
                  </a:moveTo>
                  <a:lnTo>
                    <a:pt x="446938" y="36957"/>
                  </a:lnTo>
                  <a:lnTo>
                    <a:pt x="446697" y="35750"/>
                  </a:lnTo>
                  <a:lnTo>
                    <a:pt x="445439" y="33108"/>
                  </a:lnTo>
                  <a:lnTo>
                    <a:pt x="444804" y="32397"/>
                  </a:lnTo>
                  <a:lnTo>
                    <a:pt x="444614" y="32181"/>
                  </a:lnTo>
                  <a:lnTo>
                    <a:pt x="444614" y="36957"/>
                  </a:lnTo>
                  <a:lnTo>
                    <a:pt x="444538" y="40703"/>
                  </a:lnTo>
                  <a:lnTo>
                    <a:pt x="440347" y="45567"/>
                  </a:lnTo>
                  <a:lnTo>
                    <a:pt x="437972" y="45567"/>
                  </a:lnTo>
                  <a:lnTo>
                    <a:pt x="433705" y="36957"/>
                  </a:lnTo>
                  <a:lnTo>
                    <a:pt x="434047" y="35750"/>
                  </a:lnTo>
                  <a:lnTo>
                    <a:pt x="434162" y="35356"/>
                  </a:lnTo>
                  <a:lnTo>
                    <a:pt x="435902" y="33108"/>
                  </a:lnTo>
                  <a:lnTo>
                    <a:pt x="435724" y="33108"/>
                  </a:lnTo>
                  <a:lnTo>
                    <a:pt x="437349" y="32397"/>
                  </a:lnTo>
                  <a:lnTo>
                    <a:pt x="440944" y="32397"/>
                  </a:lnTo>
                  <a:lnTo>
                    <a:pt x="442595" y="33108"/>
                  </a:lnTo>
                  <a:lnTo>
                    <a:pt x="442391" y="33108"/>
                  </a:lnTo>
                  <a:lnTo>
                    <a:pt x="444144" y="35356"/>
                  </a:lnTo>
                  <a:lnTo>
                    <a:pt x="440778" y="30238"/>
                  </a:lnTo>
                  <a:lnTo>
                    <a:pt x="437553" y="30238"/>
                  </a:lnTo>
                  <a:lnTo>
                    <a:pt x="431317" y="40703"/>
                  </a:lnTo>
                  <a:lnTo>
                    <a:pt x="431634" y="42240"/>
                  </a:lnTo>
                  <a:lnTo>
                    <a:pt x="432892" y="44881"/>
                  </a:lnTo>
                  <a:lnTo>
                    <a:pt x="433806" y="45897"/>
                  </a:lnTo>
                  <a:lnTo>
                    <a:pt x="436168" y="47371"/>
                  </a:lnTo>
                  <a:lnTo>
                    <a:pt x="437540" y="47726"/>
                  </a:lnTo>
                  <a:lnTo>
                    <a:pt x="440766" y="47726"/>
                  </a:lnTo>
                  <a:lnTo>
                    <a:pt x="442163" y="47371"/>
                  </a:lnTo>
                  <a:lnTo>
                    <a:pt x="444525" y="45897"/>
                  </a:lnTo>
                  <a:lnTo>
                    <a:pt x="444817" y="45567"/>
                  </a:lnTo>
                  <a:lnTo>
                    <a:pt x="445427" y="44881"/>
                  </a:lnTo>
                  <a:lnTo>
                    <a:pt x="446684" y="42240"/>
                  </a:lnTo>
                  <a:lnTo>
                    <a:pt x="447001" y="40703"/>
                  </a:lnTo>
                  <a:close/>
                </a:path>
                <a:path w="543560" h="83820">
                  <a:moveTo>
                    <a:pt x="449770" y="14922"/>
                  </a:moveTo>
                  <a:lnTo>
                    <a:pt x="449707" y="11417"/>
                  </a:lnTo>
                  <a:lnTo>
                    <a:pt x="449478" y="10287"/>
                  </a:lnTo>
                  <a:lnTo>
                    <a:pt x="448310" y="7823"/>
                  </a:lnTo>
                  <a:lnTo>
                    <a:pt x="447725" y="7162"/>
                  </a:lnTo>
                  <a:lnTo>
                    <a:pt x="447535" y="6946"/>
                  </a:lnTo>
                  <a:lnTo>
                    <a:pt x="447535" y="11417"/>
                  </a:lnTo>
                  <a:lnTo>
                    <a:pt x="447459" y="14922"/>
                  </a:lnTo>
                  <a:lnTo>
                    <a:pt x="443547" y="19456"/>
                  </a:lnTo>
                  <a:lnTo>
                    <a:pt x="441337" y="19456"/>
                  </a:lnTo>
                  <a:lnTo>
                    <a:pt x="437349" y="11417"/>
                  </a:lnTo>
                  <a:lnTo>
                    <a:pt x="437654" y="10287"/>
                  </a:lnTo>
                  <a:lnTo>
                    <a:pt x="437769" y="9918"/>
                  </a:lnTo>
                  <a:lnTo>
                    <a:pt x="439394" y="7823"/>
                  </a:lnTo>
                  <a:lnTo>
                    <a:pt x="439242" y="7823"/>
                  </a:lnTo>
                  <a:lnTo>
                    <a:pt x="440753" y="7162"/>
                  </a:lnTo>
                  <a:lnTo>
                    <a:pt x="444106" y="7162"/>
                  </a:lnTo>
                  <a:lnTo>
                    <a:pt x="445617" y="7823"/>
                  </a:lnTo>
                  <a:lnTo>
                    <a:pt x="445452" y="7823"/>
                  </a:lnTo>
                  <a:lnTo>
                    <a:pt x="447090" y="9918"/>
                  </a:lnTo>
                  <a:lnTo>
                    <a:pt x="443953" y="5143"/>
                  </a:lnTo>
                  <a:lnTo>
                    <a:pt x="440944" y="5143"/>
                  </a:lnTo>
                  <a:lnTo>
                    <a:pt x="435114" y="14922"/>
                  </a:lnTo>
                  <a:lnTo>
                    <a:pt x="435406" y="16344"/>
                  </a:lnTo>
                  <a:lnTo>
                    <a:pt x="436575" y="18808"/>
                  </a:lnTo>
                  <a:lnTo>
                    <a:pt x="437451" y="19773"/>
                  </a:lnTo>
                  <a:lnTo>
                    <a:pt x="439610" y="21132"/>
                  </a:lnTo>
                  <a:lnTo>
                    <a:pt x="440918" y="21475"/>
                  </a:lnTo>
                  <a:lnTo>
                    <a:pt x="443941" y="21475"/>
                  </a:lnTo>
                  <a:lnTo>
                    <a:pt x="445249" y="21132"/>
                  </a:lnTo>
                  <a:lnTo>
                    <a:pt x="447446" y="19773"/>
                  </a:lnTo>
                  <a:lnTo>
                    <a:pt x="447725" y="19456"/>
                  </a:lnTo>
                  <a:lnTo>
                    <a:pt x="448297" y="18808"/>
                  </a:lnTo>
                  <a:lnTo>
                    <a:pt x="449465" y="16344"/>
                  </a:lnTo>
                  <a:lnTo>
                    <a:pt x="449770" y="14922"/>
                  </a:lnTo>
                  <a:close/>
                </a:path>
                <a:path w="543560" h="83820">
                  <a:moveTo>
                    <a:pt x="451726" y="25184"/>
                  </a:moveTo>
                  <a:lnTo>
                    <a:pt x="449465" y="25184"/>
                  </a:lnTo>
                  <a:lnTo>
                    <a:pt x="449465" y="47269"/>
                  </a:lnTo>
                  <a:lnTo>
                    <a:pt x="451726" y="47269"/>
                  </a:lnTo>
                  <a:lnTo>
                    <a:pt x="451726" y="25184"/>
                  </a:lnTo>
                  <a:close/>
                </a:path>
                <a:path w="543560" h="83820">
                  <a:moveTo>
                    <a:pt x="454139" y="69113"/>
                  </a:moveTo>
                  <a:lnTo>
                    <a:pt x="454075" y="65366"/>
                  </a:lnTo>
                  <a:lnTo>
                    <a:pt x="453834" y="64160"/>
                  </a:lnTo>
                  <a:lnTo>
                    <a:pt x="452589" y="61518"/>
                  </a:lnTo>
                  <a:lnTo>
                    <a:pt x="451954" y="60807"/>
                  </a:lnTo>
                  <a:lnTo>
                    <a:pt x="451751" y="60579"/>
                  </a:lnTo>
                  <a:lnTo>
                    <a:pt x="451751" y="65366"/>
                  </a:lnTo>
                  <a:lnTo>
                    <a:pt x="451675" y="69113"/>
                  </a:lnTo>
                  <a:lnTo>
                    <a:pt x="447484" y="73977"/>
                  </a:lnTo>
                  <a:lnTo>
                    <a:pt x="445109" y="73977"/>
                  </a:lnTo>
                  <a:lnTo>
                    <a:pt x="440842" y="65366"/>
                  </a:lnTo>
                  <a:lnTo>
                    <a:pt x="441185" y="64160"/>
                  </a:lnTo>
                  <a:lnTo>
                    <a:pt x="441299" y="63766"/>
                  </a:lnTo>
                  <a:lnTo>
                    <a:pt x="443039" y="61518"/>
                  </a:lnTo>
                  <a:lnTo>
                    <a:pt x="442861" y="61518"/>
                  </a:lnTo>
                  <a:lnTo>
                    <a:pt x="444487" y="60807"/>
                  </a:lnTo>
                  <a:lnTo>
                    <a:pt x="448081" y="60807"/>
                  </a:lnTo>
                  <a:lnTo>
                    <a:pt x="449732" y="61518"/>
                  </a:lnTo>
                  <a:lnTo>
                    <a:pt x="449529" y="61518"/>
                  </a:lnTo>
                  <a:lnTo>
                    <a:pt x="451281" y="63766"/>
                  </a:lnTo>
                  <a:lnTo>
                    <a:pt x="447916" y="58648"/>
                  </a:lnTo>
                  <a:lnTo>
                    <a:pt x="444690" y="58648"/>
                  </a:lnTo>
                  <a:lnTo>
                    <a:pt x="438454" y="69113"/>
                  </a:lnTo>
                  <a:lnTo>
                    <a:pt x="438772" y="70650"/>
                  </a:lnTo>
                  <a:lnTo>
                    <a:pt x="440042" y="73291"/>
                  </a:lnTo>
                  <a:lnTo>
                    <a:pt x="440944" y="74307"/>
                  </a:lnTo>
                  <a:lnTo>
                    <a:pt x="443306" y="75780"/>
                  </a:lnTo>
                  <a:lnTo>
                    <a:pt x="444677" y="76136"/>
                  </a:lnTo>
                  <a:lnTo>
                    <a:pt x="447903" y="76136"/>
                  </a:lnTo>
                  <a:lnTo>
                    <a:pt x="449300" y="75780"/>
                  </a:lnTo>
                  <a:lnTo>
                    <a:pt x="451662" y="74307"/>
                  </a:lnTo>
                  <a:lnTo>
                    <a:pt x="451954" y="73977"/>
                  </a:lnTo>
                  <a:lnTo>
                    <a:pt x="452564" y="73291"/>
                  </a:lnTo>
                  <a:lnTo>
                    <a:pt x="453821" y="70650"/>
                  </a:lnTo>
                  <a:lnTo>
                    <a:pt x="454139" y="69113"/>
                  </a:lnTo>
                  <a:close/>
                </a:path>
                <a:path w="543560" h="83820">
                  <a:moveTo>
                    <a:pt x="464058" y="5575"/>
                  </a:moveTo>
                  <a:lnTo>
                    <a:pt x="461886" y="5575"/>
                  </a:lnTo>
                  <a:lnTo>
                    <a:pt x="457352" y="18288"/>
                  </a:lnTo>
                  <a:lnTo>
                    <a:pt x="452780" y="5575"/>
                  </a:lnTo>
                  <a:lnTo>
                    <a:pt x="450646" y="5575"/>
                  </a:lnTo>
                  <a:lnTo>
                    <a:pt x="456260" y="21043"/>
                  </a:lnTo>
                  <a:lnTo>
                    <a:pt x="458431" y="21043"/>
                  </a:lnTo>
                  <a:lnTo>
                    <a:pt x="459422" y="18288"/>
                  </a:lnTo>
                  <a:lnTo>
                    <a:pt x="464058" y="5575"/>
                  </a:lnTo>
                  <a:close/>
                </a:path>
                <a:path w="543560" h="83820">
                  <a:moveTo>
                    <a:pt x="469138" y="59105"/>
                  </a:moveTo>
                  <a:lnTo>
                    <a:pt x="466826" y="59105"/>
                  </a:lnTo>
                  <a:lnTo>
                    <a:pt x="461962" y="72732"/>
                  </a:lnTo>
                  <a:lnTo>
                    <a:pt x="457073" y="59105"/>
                  </a:lnTo>
                  <a:lnTo>
                    <a:pt x="454787" y="59105"/>
                  </a:lnTo>
                  <a:lnTo>
                    <a:pt x="460794" y="75679"/>
                  </a:lnTo>
                  <a:lnTo>
                    <a:pt x="463130" y="75679"/>
                  </a:lnTo>
                  <a:lnTo>
                    <a:pt x="464197" y="72732"/>
                  </a:lnTo>
                  <a:lnTo>
                    <a:pt x="469138" y="59105"/>
                  </a:lnTo>
                  <a:close/>
                </a:path>
                <a:path w="543560" h="83820">
                  <a:moveTo>
                    <a:pt x="469874" y="40703"/>
                  </a:moveTo>
                  <a:lnTo>
                    <a:pt x="469798" y="36957"/>
                  </a:lnTo>
                  <a:lnTo>
                    <a:pt x="469557" y="35750"/>
                  </a:lnTo>
                  <a:lnTo>
                    <a:pt x="468312" y="33108"/>
                  </a:lnTo>
                  <a:lnTo>
                    <a:pt x="467677" y="32397"/>
                  </a:lnTo>
                  <a:lnTo>
                    <a:pt x="467474" y="32156"/>
                  </a:lnTo>
                  <a:lnTo>
                    <a:pt x="467474" y="36957"/>
                  </a:lnTo>
                  <a:lnTo>
                    <a:pt x="467398" y="40703"/>
                  </a:lnTo>
                  <a:lnTo>
                    <a:pt x="463207" y="45567"/>
                  </a:lnTo>
                  <a:lnTo>
                    <a:pt x="460844" y="45567"/>
                  </a:lnTo>
                  <a:lnTo>
                    <a:pt x="456565" y="36957"/>
                  </a:lnTo>
                  <a:lnTo>
                    <a:pt x="456907" y="35750"/>
                  </a:lnTo>
                  <a:lnTo>
                    <a:pt x="457022" y="35356"/>
                  </a:lnTo>
                  <a:lnTo>
                    <a:pt x="458762" y="33108"/>
                  </a:lnTo>
                  <a:lnTo>
                    <a:pt x="458584" y="33108"/>
                  </a:lnTo>
                  <a:lnTo>
                    <a:pt x="460209" y="32397"/>
                  </a:lnTo>
                  <a:lnTo>
                    <a:pt x="463804" y="32397"/>
                  </a:lnTo>
                  <a:lnTo>
                    <a:pt x="465455" y="33108"/>
                  </a:lnTo>
                  <a:lnTo>
                    <a:pt x="465251" y="33108"/>
                  </a:lnTo>
                  <a:lnTo>
                    <a:pt x="467017" y="35356"/>
                  </a:lnTo>
                  <a:lnTo>
                    <a:pt x="463638" y="30238"/>
                  </a:lnTo>
                  <a:lnTo>
                    <a:pt x="460425" y="30238"/>
                  </a:lnTo>
                  <a:lnTo>
                    <a:pt x="454177" y="40703"/>
                  </a:lnTo>
                  <a:lnTo>
                    <a:pt x="454507" y="42240"/>
                  </a:lnTo>
                  <a:lnTo>
                    <a:pt x="455764" y="44881"/>
                  </a:lnTo>
                  <a:lnTo>
                    <a:pt x="456679" y="45897"/>
                  </a:lnTo>
                  <a:lnTo>
                    <a:pt x="459041" y="47371"/>
                  </a:lnTo>
                  <a:lnTo>
                    <a:pt x="460400" y="47726"/>
                  </a:lnTo>
                  <a:lnTo>
                    <a:pt x="463638" y="47726"/>
                  </a:lnTo>
                  <a:lnTo>
                    <a:pt x="465023" y="47371"/>
                  </a:lnTo>
                  <a:lnTo>
                    <a:pt x="467385" y="45897"/>
                  </a:lnTo>
                  <a:lnTo>
                    <a:pt x="467677" y="45567"/>
                  </a:lnTo>
                  <a:lnTo>
                    <a:pt x="468299" y="44881"/>
                  </a:lnTo>
                  <a:lnTo>
                    <a:pt x="469557" y="42240"/>
                  </a:lnTo>
                  <a:lnTo>
                    <a:pt x="469874" y="40703"/>
                  </a:lnTo>
                  <a:close/>
                </a:path>
                <a:path w="543560" h="83820">
                  <a:moveTo>
                    <a:pt x="477659" y="18783"/>
                  </a:moveTo>
                  <a:lnTo>
                    <a:pt x="475780" y="18783"/>
                  </a:lnTo>
                  <a:lnTo>
                    <a:pt x="475780" y="21043"/>
                  </a:lnTo>
                  <a:lnTo>
                    <a:pt x="477659" y="21043"/>
                  </a:lnTo>
                  <a:lnTo>
                    <a:pt x="477659" y="18783"/>
                  </a:lnTo>
                  <a:close/>
                </a:path>
                <a:path w="543560" h="83820">
                  <a:moveTo>
                    <a:pt x="477659" y="13119"/>
                  </a:moveTo>
                  <a:lnTo>
                    <a:pt x="477583" y="9512"/>
                  </a:lnTo>
                  <a:lnTo>
                    <a:pt x="477507" y="8978"/>
                  </a:lnTo>
                  <a:lnTo>
                    <a:pt x="476885" y="7467"/>
                  </a:lnTo>
                  <a:lnTo>
                    <a:pt x="476796" y="7251"/>
                  </a:lnTo>
                  <a:lnTo>
                    <a:pt x="476084" y="6477"/>
                  </a:lnTo>
                  <a:lnTo>
                    <a:pt x="474319" y="5524"/>
                  </a:lnTo>
                  <a:lnTo>
                    <a:pt x="474624" y="5524"/>
                  </a:lnTo>
                  <a:lnTo>
                    <a:pt x="472909" y="5143"/>
                  </a:lnTo>
                  <a:lnTo>
                    <a:pt x="469811" y="5143"/>
                  </a:lnTo>
                  <a:lnTo>
                    <a:pt x="468426" y="5524"/>
                  </a:lnTo>
                  <a:lnTo>
                    <a:pt x="465988" y="7251"/>
                  </a:lnTo>
                  <a:lnTo>
                    <a:pt x="466140" y="7251"/>
                  </a:lnTo>
                  <a:lnTo>
                    <a:pt x="465556" y="8115"/>
                  </a:lnTo>
                  <a:lnTo>
                    <a:pt x="465493" y="8356"/>
                  </a:lnTo>
                  <a:lnTo>
                    <a:pt x="465378" y="8801"/>
                  </a:lnTo>
                  <a:lnTo>
                    <a:pt x="465302" y="9105"/>
                  </a:lnTo>
                  <a:lnTo>
                    <a:pt x="465201" y="9512"/>
                  </a:lnTo>
                  <a:lnTo>
                    <a:pt x="467245" y="10109"/>
                  </a:lnTo>
                  <a:lnTo>
                    <a:pt x="467309" y="9855"/>
                  </a:lnTo>
                  <a:lnTo>
                    <a:pt x="467410" y="9512"/>
                  </a:lnTo>
                  <a:lnTo>
                    <a:pt x="467537" y="9105"/>
                  </a:lnTo>
                  <a:lnTo>
                    <a:pt x="468033" y="8356"/>
                  </a:lnTo>
                  <a:lnTo>
                    <a:pt x="469341" y="7467"/>
                  </a:lnTo>
                  <a:lnTo>
                    <a:pt x="469138" y="7467"/>
                  </a:lnTo>
                  <a:lnTo>
                    <a:pt x="469950" y="7251"/>
                  </a:lnTo>
                  <a:lnTo>
                    <a:pt x="473265" y="7251"/>
                  </a:lnTo>
                  <a:lnTo>
                    <a:pt x="473951" y="7467"/>
                  </a:lnTo>
                  <a:lnTo>
                    <a:pt x="475246" y="8801"/>
                  </a:lnTo>
                  <a:lnTo>
                    <a:pt x="475462" y="9512"/>
                  </a:lnTo>
                  <a:lnTo>
                    <a:pt x="475576" y="9855"/>
                  </a:lnTo>
                  <a:lnTo>
                    <a:pt x="475602" y="11277"/>
                  </a:lnTo>
                  <a:lnTo>
                    <a:pt x="475564" y="13119"/>
                  </a:lnTo>
                  <a:lnTo>
                    <a:pt x="475500" y="14998"/>
                  </a:lnTo>
                  <a:lnTo>
                    <a:pt x="475348" y="15684"/>
                  </a:lnTo>
                  <a:lnTo>
                    <a:pt x="475234" y="16370"/>
                  </a:lnTo>
                  <a:lnTo>
                    <a:pt x="475005" y="16891"/>
                  </a:lnTo>
                  <a:lnTo>
                    <a:pt x="474941" y="17068"/>
                  </a:lnTo>
                  <a:lnTo>
                    <a:pt x="474027" y="18300"/>
                  </a:lnTo>
                  <a:lnTo>
                    <a:pt x="473430" y="18783"/>
                  </a:lnTo>
                  <a:lnTo>
                    <a:pt x="471754" y="19519"/>
                  </a:lnTo>
                  <a:lnTo>
                    <a:pt x="471093" y="19659"/>
                  </a:lnTo>
                  <a:lnTo>
                    <a:pt x="469353" y="19659"/>
                  </a:lnTo>
                  <a:lnTo>
                    <a:pt x="466712" y="15684"/>
                  </a:lnTo>
                  <a:lnTo>
                    <a:pt x="466572" y="15684"/>
                  </a:lnTo>
                  <a:lnTo>
                    <a:pt x="467499" y="14719"/>
                  </a:lnTo>
                  <a:lnTo>
                    <a:pt x="467207" y="14719"/>
                  </a:lnTo>
                  <a:lnTo>
                    <a:pt x="470052" y="13906"/>
                  </a:lnTo>
                  <a:lnTo>
                    <a:pt x="470789" y="13754"/>
                  </a:lnTo>
                  <a:lnTo>
                    <a:pt x="472414" y="13512"/>
                  </a:lnTo>
                  <a:lnTo>
                    <a:pt x="475564" y="13119"/>
                  </a:lnTo>
                  <a:lnTo>
                    <a:pt x="475564" y="11290"/>
                  </a:lnTo>
                  <a:lnTo>
                    <a:pt x="464616" y="15684"/>
                  </a:lnTo>
                  <a:lnTo>
                    <a:pt x="464629" y="17818"/>
                  </a:lnTo>
                  <a:lnTo>
                    <a:pt x="464756" y="18300"/>
                  </a:lnTo>
                  <a:lnTo>
                    <a:pt x="464807" y="18503"/>
                  </a:lnTo>
                  <a:lnTo>
                    <a:pt x="465620" y="19888"/>
                  </a:lnTo>
                  <a:lnTo>
                    <a:pt x="466217" y="20447"/>
                  </a:lnTo>
                  <a:lnTo>
                    <a:pt x="467804" y="21272"/>
                  </a:lnTo>
                  <a:lnTo>
                    <a:pt x="468769" y="21475"/>
                  </a:lnTo>
                  <a:lnTo>
                    <a:pt x="471220" y="21475"/>
                  </a:lnTo>
                  <a:lnTo>
                    <a:pt x="472135" y="21272"/>
                  </a:lnTo>
                  <a:lnTo>
                    <a:pt x="472274" y="21272"/>
                  </a:lnTo>
                  <a:lnTo>
                    <a:pt x="474383" y="20205"/>
                  </a:lnTo>
                  <a:lnTo>
                    <a:pt x="474967" y="19659"/>
                  </a:lnTo>
                  <a:lnTo>
                    <a:pt x="475119" y="19519"/>
                  </a:lnTo>
                  <a:lnTo>
                    <a:pt x="475589" y="18783"/>
                  </a:lnTo>
                  <a:lnTo>
                    <a:pt x="475665" y="18656"/>
                  </a:lnTo>
                  <a:lnTo>
                    <a:pt x="475754" y="18503"/>
                  </a:lnTo>
                  <a:lnTo>
                    <a:pt x="475780" y="18656"/>
                  </a:lnTo>
                  <a:lnTo>
                    <a:pt x="477659" y="18656"/>
                  </a:lnTo>
                  <a:lnTo>
                    <a:pt x="477659" y="18503"/>
                  </a:lnTo>
                  <a:lnTo>
                    <a:pt x="477659" y="13119"/>
                  </a:lnTo>
                  <a:close/>
                </a:path>
                <a:path w="543560" h="83820">
                  <a:moveTo>
                    <a:pt x="483412" y="67195"/>
                  </a:moveTo>
                  <a:lnTo>
                    <a:pt x="483323" y="63334"/>
                  </a:lnTo>
                  <a:lnTo>
                    <a:pt x="483247" y="62763"/>
                  </a:lnTo>
                  <a:lnTo>
                    <a:pt x="482574" y="61137"/>
                  </a:lnTo>
                  <a:lnTo>
                    <a:pt x="482485" y="60896"/>
                  </a:lnTo>
                  <a:lnTo>
                    <a:pt x="481723" y="60083"/>
                  </a:lnTo>
                  <a:lnTo>
                    <a:pt x="479818" y="59055"/>
                  </a:lnTo>
                  <a:lnTo>
                    <a:pt x="480110" y="59055"/>
                  </a:lnTo>
                  <a:lnTo>
                    <a:pt x="478332" y="58648"/>
                  </a:lnTo>
                  <a:lnTo>
                    <a:pt x="475005" y="58648"/>
                  </a:lnTo>
                  <a:lnTo>
                    <a:pt x="473519" y="59055"/>
                  </a:lnTo>
                  <a:lnTo>
                    <a:pt x="470903" y="60896"/>
                  </a:lnTo>
                  <a:lnTo>
                    <a:pt x="471068" y="60896"/>
                  </a:lnTo>
                  <a:lnTo>
                    <a:pt x="470446" y="61836"/>
                  </a:lnTo>
                  <a:lnTo>
                    <a:pt x="470369" y="62090"/>
                  </a:lnTo>
                  <a:lnTo>
                    <a:pt x="470255" y="62572"/>
                  </a:lnTo>
                  <a:lnTo>
                    <a:pt x="470166" y="62890"/>
                  </a:lnTo>
                  <a:lnTo>
                    <a:pt x="470065" y="63334"/>
                  </a:lnTo>
                  <a:lnTo>
                    <a:pt x="472262" y="63969"/>
                  </a:lnTo>
                  <a:lnTo>
                    <a:pt x="472338" y="63690"/>
                  </a:lnTo>
                  <a:lnTo>
                    <a:pt x="472440" y="63334"/>
                  </a:lnTo>
                  <a:lnTo>
                    <a:pt x="472567" y="62890"/>
                  </a:lnTo>
                  <a:lnTo>
                    <a:pt x="473100" y="62090"/>
                  </a:lnTo>
                  <a:lnTo>
                    <a:pt x="474510" y="61137"/>
                  </a:lnTo>
                  <a:lnTo>
                    <a:pt x="474319" y="61137"/>
                  </a:lnTo>
                  <a:lnTo>
                    <a:pt x="475195" y="60896"/>
                  </a:lnTo>
                  <a:lnTo>
                    <a:pt x="478675" y="60896"/>
                  </a:lnTo>
                  <a:lnTo>
                    <a:pt x="479437" y="61137"/>
                  </a:lnTo>
                  <a:lnTo>
                    <a:pt x="480822" y="62572"/>
                  </a:lnTo>
                  <a:lnTo>
                    <a:pt x="481063" y="63334"/>
                  </a:lnTo>
                  <a:lnTo>
                    <a:pt x="481177" y="63690"/>
                  </a:lnTo>
                  <a:lnTo>
                    <a:pt x="481203" y="65214"/>
                  </a:lnTo>
                  <a:lnTo>
                    <a:pt x="478510" y="65570"/>
                  </a:lnTo>
                  <a:lnTo>
                    <a:pt x="475361" y="66040"/>
                  </a:lnTo>
                  <a:lnTo>
                    <a:pt x="469430" y="69938"/>
                  </a:lnTo>
                  <a:lnTo>
                    <a:pt x="469442" y="72224"/>
                  </a:lnTo>
                  <a:lnTo>
                    <a:pt x="473887" y="76136"/>
                  </a:lnTo>
                  <a:lnTo>
                    <a:pt x="476504" y="76136"/>
                  </a:lnTo>
                  <a:lnTo>
                    <a:pt x="477507" y="75920"/>
                  </a:lnTo>
                  <a:lnTo>
                    <a:pt x="477647" y="75920"/>
                  </a:lnTo>
                  <a:lnTo>
                    <a:pt x="479894" y="74790"/>
                  </a:lnTo>
                  <a:lnTo>
                    <a:pt x="480529" y="74193"/>
                  </a:lnTo>
                  <a:lnTo>
                    <a:pt x="480682" y="74053"/>
                  </a:lnTo>
                  <a:lnTo>
                    <a:pt x="481190" y="73266"/>
                  </a:lnTo>
                  <a:lnTo>
                    <a:pt x="481266" y="73126"/>
                  </a:lnTo>
                  <a:lnTo>
                    <a:pt x="481380" y="72948"/>
                  </a:lnTo>
                  <a:lnTo>
                    <a:pt x="481393" y="75679"/>
                  </a:lnTo>
                  <a:lnTo>
                    <a:pt x="483412" y="75679"/>
                  </a:lnTo>
                  <a:lnTo>
                    <a:pt x="483412" y="72948"/>
                  </a:lnTo>
                  <a:lnTo>
                    <a:pt x="483412" y="67322"/>
                  </a:lnTo>
                  <a:lnTo>
                    <a:pt x="481152" y="67322"/>
                  </a:lnTo>
                  <a:lnTo>
                    <a:pt x="481101" y="69202"/>
                  </a:lnTo>
                  <a:lnTo>
                    <a:pt x="480809" y="70675"/>
                  </a:lnTo>
                  <a:lnTo>
                    <a:pt x="480568" y="71234"/>
                  </a:lnTo>
                  <a:lnTo>
                    <a:pt x="480491" y="71424"/>
                  </a:lnTo>
                  <a:lnTo>
                    <a:pt x="479526" y="72745"/>
                  </a:lnTo>
                  <a:lnTo>
                    <a:pt x="478878" y="73266"/>
                  </a:lnTo>
                  <a:lnTo>
                    <a:pt x="477177" y="74053"/>
                  </a:lnTo>
                  <a:lnTo>
                    <a:pt x="477037" y="74053"/>
                  </a:lnTo>
                  <a:lnTo>
                    <a:pt x="476377" y="74193"/>
                  </a:lnTo>
                  <a:lnTo>
                    <a:pt x="474522" y="74193"/>
                  </a:lnTo>
                  <a:lnTo>
                    <a:pt x="473824" y="74053"/>
                  </a:lnTo>
                  <a:lnTo>
                    <a:pt x="472719" y="73494"/>
                  </a:lnTo>
                  <a:lnTo>
                    <a:pt x="472313" y="73126"/>
                  </a:lnTo>
                  <a:lnTo>
                    <a:pt x="471817" y="72224"/>
                  </a:lnTo>
                  <a:lnTo>
                    <a:pt x="471690" y="69938"/>
                  </a:lnTo>
                  <a:lnTo>
                    <a:pt x="471538" y="69938"/>
                  </a:lnTo>
                  <a:lnTo>
                    <a:pt x="472528" y="68897"/>
                  </a:lnTo>
                  <a:lnTo>
                    <a:pt x="472236" y="68897"/>
                  </a:lnTo>
                  <a:lnTo>
                    <a:pt x="475259" y="68033"/>
                  </a:lnTo>
                  <a:lnTo>
                    <a:pt x="476046" y="67868"/>
                  </a:lnTo>
                  <a:lnTo>
                    <a:pt x="477786" y="67614"/>
                  </a:lnTo>
                  <a:lnTo>
                    <a:pt x="481164" y="67195"/>
                  </a:lnTo>
                  <a:lnTo>
                    <a:pt x="483412" y="67195"/>
                  </a:lnTo>
                  <a:close/>
                </a:path>
                <a:path w="543560" h="83820">
                  <a:moveTo>
                    <a:pt x="485889" y="30695"/>
                  </a:moveTo>
                  <a:lnTo>
                    <a:pt x="483882" y="30695"/>
                  </a:lnTo>
                  <a:lnTo>
                    <a:pt x="483882" y="32981"/>
                  </a:lnTo>
                  <a:lnTo>
                    <a:pt x="483819" y="40640"/>
                  </a:lnTo>
                  <a:lnTo>
                    <a:pt x="483692" y="41440"/>
                  </a:lnTo>
                  <a:lnTo>
                    <a:pt x="482930" y="43434"/>
                  </a:lnTo>
                  <a:lnTo>
                    <a:pt x="482346" y="44208"/>
                  </a:lnTo>
                  <a:lnTo>
                    <a:pt x="480796" y="45351"/>
                  </a:lnTo>
                  <a:lnTo>
                    <a:pt x="479831" y="45631"/>
                  </a:lnTo>
                  <a:lnTo>
                    <a:pt x="477570" y="45631"/>
                  </a:lnTo>
                  <a:lnTo>
                    <a:pt x="473684" y="36550"/>
                  </a:lnTo>
                  <a:lnTo>
                    <a:pt x="474459" y="34556"/>
                  </a:lnTo>
                  <a:lnTo>
                    <a:pt x="475043" y="33769"/>
                  </a:lnTo>
                  <a:lnTo>
                    <a:pt x="476618" y="32626"/>
                  </a:lnTo>
                  <a:lnTo>
                    <a:pt x="477583" y="32346"/>
                  </a:lnTo>
                  <a:lnTo>
                    <a:pt x="479856" y="32346"/>
                  </a:lnTo>
                  <a:lnTo>
                    <a:pt x="483819" y="40640"/>
                  </a:lnTo>
                  <a:lnTo>
                    <a:pt x="483819" y="32905"/>
                  </a:lnTo>
                  <a:lnTo>
                    <a:pt x="479564" y="30238"/>
                  </a:lnTo>
                  <a:lnTo>
                    <a:pt x="476897" y="30238"/>
                  </a:lnTo>
                  <a:lnTo>
                    <a:pt x="475335" y="30695"/>
                  </a:lnTo>
                  <a:lnTo>
                    <a:pt x="475488" y="30695"/>
                  </a:lnTo>
                  <a:lnTo>
                    <a:pt x="473405" y="32131"/>
                  </a:lnTo>
                  <a:lnTo>
                    <a:pt x="472567" y="33172"/>
                  </a:lnTo>
                  <a:lnTo>
                    <a:pt x="471398" y="35826"/>
                  </a:lnTo>
                  <a:lnTo>
                    <a:pt x="471106" y="37312"/>
                  </a:lnTo>
                  <a:lnTo>
                    <a:pt x="471106" y="40640"/>
                  </a:lnTo>
                  <a:lnTo>
                    <a:pt x="476948" y="47726"/>
                  </a:lnTo>
                  <a:lnTo>
                    <a:pt x="479552" y="47726"/>
                  </a:lnTo>
                  <a:lnTo>
                    <a:pt x="483577" y="45351"/>
                  </a:lnTo>
                  <a:lnTo>
                    <a:pt x="483641" y="48996"/>
                  </a:lnTo>
                  <a:lnTo>
                    <a:pt x="483285" y="50304"/>
                  </a:lnTo>
                  <a:lnTo>
                    <a:pt x="483247" y="50469"/>
                  </a:lnTo>
                  <a:lnTo>
                    <a:pt x="481647" y="52412"/>
                  </a:lnTo>
                  <a:lnTo>
                    <a:pt x="480364" y="52895"/>
                  </a:lnTo>
                  <a:lnTo>
                    <a:pt x="477672" y="52895"/>
                  </a:lnTo>
                  <a:lnTo>
                    <a:pt x="474116" y="50304"/>
                  </a:lnTo>
                  <a:lnTo>
                    <a:pt x="472071" y="51447"/>
                  </a:lnTo>
                  <a:lnTo>
                    <a:pt x="472757" y="52679"/>
                  </a:lnTo>
                  <a:lnTo>
                    <a:pt x="473659" y="53581"/>
                  </a:lnTo>
                  <a:lnTo>
                    <a:pt x="475983" y="54787"/>
                  </a:lnTo>
                  <a:lnTo>
                    <a:pt x="477253" y="55092"/>
                  </a:lnTo>
                  <a:lnTo>
                    <a:pt x="482765" y="55092"/>
                  </a:lnTo>
                  <a:lnTo>
                    <a:pt x="485127" y="53289"/>
                  </a:lnTo>
                  <a:lnTo>
                    <a:pt x="485190" y="52895"/>
                  </a:lnTo>
                  <a:lnTo>
                    <a:pt x="485825" y="48996"/>
                  </a:lnTo>
                  <a:lnTo>
                    <a:pt x="485838" y="45351"/>
                  </a:lnTo>
                  <a:lnTo>
                    <a:pt x="485876" y="32981"/>
                  </a:lnTo>
                  <a:lnTo>
                    <a:pt x="485889" y="30695"/>
                  </a:lnTo>
                  <a:close/>
                </a:path>
                <a:path w="543560" h="83820">
                  <a:moveTo>
                    <a:pt x="489521" y="5575"/>
                  </a:moveTo>
                  <a:lnTo>
                    <a:pt x="484784" y="5575"/>
                  </a:lnTo>
                  <a:lnTo>
                    <a:pt x="484784" y="1282"/>
                  </a:lnTo>
                  <a:lnTo>
                    <a:pt x="482688" y="1282"/>
                  </a:lnTo>
                  <a:lnTo>
                    <a:pt x="482688" y="5575"/>
                  </a:lnTo>
                  <a:lnTo>
                    <a:pt x="479386" y="5575"/>
                  </a:lnTo>
                  <a:lnTo>
                    <a:pt x="479386" y="7378"/>
                  </a:lnTo>
                  <a:lnTo>
                    <a:pt x="482688" y="7378"/>
                  </a:lnTo>
                  <a:lnTo>
                    <a:pt x="482803" y="18135"/>
                  </a:lnTo>
                  <a:lnTo>
                    <a:pt x="482904" y="18580"/>
                  </a:lnTo>
                  <a:lnTo>
                    <a:pt x="483019" y="18884"/>
                  </a:lnTo>
                  <a:lnTo>
                    <a:pt x="483527" y="19913"/>
                  </a:lnTo>
                  <a:lnTo>
                    <a:pt x="484073" y="20434"/>
                  </a:lnTo>
                  <a:lnTo>
                    <a:pt x="485902" y="21272"/>
                  </a:lnTo>
                  <a:lnTo>
                    <a:pt x="489521" y="21272"/>
                  </a:lnTo>
                  <a:lnTo>
                    <a:pt x="489521" y="19278"/>
                  </a:lnTo>
                  <a:lnTo>
                    <a:pt x="486511" y="19278"/>
                  </a:lnTo>
                  <a:lnTo>
                    <a:pt x="485660" y="18884"/>
                  </a:lnTo>
                  <a:lnTo>
                    <a:pt x="485330" y="18580"/>
                  </a:lnTo>
                  <a:lnTo>
                    <a:pt x="484962" y="17907"/>
                  </a:lnTo>
                  <a:lnTo>
                    <a:pt x="484873" y="17500"/>
                  </a:lnTo>
                  <a:lnTo>
                    <a:pt x="484784" y="7378"/>
                  </a:lnTo>
                  <a:lnTo>
                    <a:pt x="489521" y="7378"/>
                  </a:lnTo>
                  <a:lnTo>
                    <a:pt x="489521" y="5575"/>
                  </a:lnTo>
                  <a:close/>
                </a:path>
                <a:path w="543560" h="83820">
                  <a:moveTo>
                    <a:pt x="491515" y="30695"/>
                  </a:moveTo>
                  <a:lnTo>
                    <a:pt x="489267" y="30695"/>
                  </a:lnTo>
                  <a:lnTo>
                    <a:pt x="489267" y="47269"/>
                  </a:lnTo>
                  <a:lnTo>
                    <a:pt x="491515" y="47269"/>
                  </a:lnTo>
                  <a:lnTo>
                    <a:pt x="491515" y="30695"/>
                  </a:lnTo>
                  <a:close/>
                </a:path>
                <a:path w="543560" h="83820">
                  <a:moveTo>
                    <a:pt x="491515" y="25019"/>
                  </a:moveTo>
                  <a:lnTo>
                    <a:pt x="489267" y="25019"/>
                  </a:lnTo>
                  <a:lnTo>
                    <a:pt x="489267" y="27559"/>
                  </a:lnTo>
                  <a:lnTo>
                    <a:pt x="491515" y="27559"/>
                  </a:lnTo>
                  <a:lnTo>
                    <a:pt x="491515" y="25019"/>
                  </a:lnTo>
                  <a:close/>
                </a:path>
                <a:path w="543560" h="83820">
                  <a:moveTo>
                    <a:pt x="494677" y="5575"/>
                  </a:moveTo>
                  <a:lnTo>
                    <a:pt x="492569" y="5575"/>
                  </a:lnTo>
                  <a:lnTo>
                    <a:pt x="492569" y="21043"/>
                  </a:lnTo>
                  <a:lnTo>
                    <a:pt x="494677" y="21043"/>
                  </a:lnTo>
                  <a:lnTo>
                    <a:pt x="494677" y="5575"/>
                  </a:lnTo>
                  <a:close/>
                </a:path>
                <a:path w="543560" h="83820">
                  <a:moveTo>
                    <a:pt x="494677" y="279"/>
                  </a:moveTo>
                  <a:lnTo>
                    <a:pt x="492569" y="279"/>
                  </a:lnTo>
                  <a:lnTo>
                    <a:pt x="492569" y="2641"/>
                  </a:lnTo>
                  <a:lnTo>
                    <a:pt x="494677" y="2641"/>
                  </a:lnTo>
                  <a:lnTo>
                    <a:pt x="494677" y="279"/>
                  </a:lnTo>
                  <a:close/>
                </a:path>
                <a:path w="543560" h="83820">
                  <a:moveTo>
                    <a:pt x="495808" y="59105"/>
                  </a:moveTo>
                  <a:lnTo>
                    <a:pt x="490728" y="59105"/>
                  </a:lnTo>
                  <a:lnTo>
                    <a:pt x="490728" y="54508"/>
                  </a:lnTo>
                  <a:lnTo>
                    <a:pt x="488492" y="54508"/>
                  </a:lnTo>
                  <a:lnTo>
                    <a:pt x="488492" y="59105"/>
                  </a:lnTo>
                  <a:lnTo>
                    <a:pt x="484949" y="59105"/>
                  </a:lnTo>
                  <a:lnTo>
                    <a:pt x="484949" y="61048"/>
                  </a:lnTo>
                  <a:lnTo>
                    <a:pt x="488492" y="61048"/>
                  </a:lnTo>
                  <a:lnTo>
                    <a:pt x="488569" y="72047"/>
                  </a:lnTo>
                  <a:lnTo>
                    <a:pt x="488657" y="72809"/>
                  </a:lnTo>
                  <a:lnTo>
                    <a:pt x="491947" y="75920"/>
                  </a:lnTo>
                  <a:lnTo>
                    <a:pt x="495808" y="75920"/>
                  </a:lnTo>
                  <a:lnTo>
                    <a:pt x="495808" y="73825"/>
                  </a:lnTo>
                  <a:lnTo>
                    <a:pt x="492671" y="73825"/>
                  </a:lnTo>
                  <a:lnTo>
                    <a:pt x="491667" y="73367"/>
                  </a:lnTo>
                  <a:lnTo>
                    <a:pt x="491312" y="73037"/>
                  </a:lnTo>
                  <a:lnTo>
                    <a:pt x="490943" y="72351"/>
                  </a:lnTo>
                  <a:lnTo>
                    <a:pt x="490829" y="72047"/>
                  </a:lnTo>
                  <a:lnTo>
                    <a:pt x="490728" y="61048"/>
                  </a:lnTo>
                  <a:lnTo>
                    <a:pt x="495808" y="61048"/>
                  </a:lnTo>
                  <a:lnTo>
                    <a:pt x="495808" y="59105"/>
                  </a:lnTo>
                  <a:close/>
                </a:path>
                <a:path w="543560" h="83820">
                  <a:moveTo>
                    <a:pt x="501027" y="59105"/>
                  </a:moveTo>
                  <a:lnTo>
                    <a:pt x="498767" y="59105"/>
                  </a:lnTo>
                  <a:lnTo>
                    <a:pt x="498767" y="75679"/>
                  </a:lnTo>
                  <a:lnTo>
                    <a:pt x="501027" y="75679"/>
                  </a:lnTo>
                  <a:lnTo>
                    <a:pt x="501027" y="59105"/>
                  </a:lnTo>
                  <a:close/>
                </a:path>
                <a:path w="543560" h="83820">
                  <a:moveTo>
                    <a:pt x="501027" y="53428"/>
                  </a:moveTo>
                  <a:lnTo>
                    <a:pt x="498767" y="53428"/>
                  </a:lnTo>
                  <a:lnTo>
                    <a:pt x="498767" y="55968"/>
                  </a:lnTo>
                  <a:lnTo>
                    <a:pt x="501027" y="55968"/>
                  </a:lnTo>
                  <a:lnTo>
                    <a:pt x="501027" y="53428"/>
                  </a:lnTo>
                  <a:close/>
                </a:path>
                <a:path w="543560" h="83820">
                  <a:moveTo>
                    <a:pt x="508774" y="30695"/>
                  </a:moveTo>
                  <a:lnTo>
                    <a:pt x="506755" y="30695"/>
                  </a:lnTo>
                  <a:lnTo>
                    <a:pt x="506755" y="32981"/>
                  </a:lnTo>
                  <a:lnTo>
                    <a:pt x="506691" y="37312"/>
                  </a:lnTo>
                  <a:lnTo>
                    <a:pt x="506691" y="40640"/>
                  </a:lnTo>
                  <a:lnTo>
                    <a:pt x="506552" y="41440"/>
                  </a:lnTo>
                  <a:lnTo>
                    <a:pt x="505790" y="43434"/>
                  </a:lnTo>
                  <a:lnTo>
                    <a:pt x="505206" y="44208"/>
                  </a:lnTo>
                  <a:lnTo>
                    <a:pt x="503656" y="45351"/>
                  </a:lnTo>
                  <a:lnTo>
                    <a:pt x="502691" y="45631"/>
                  </a:lnTo>
                  <a:lnTo>
                    <a:pt x="500430" y="45631"/>
                  </a:lnTo>
                  <a:lnTo>
                    <a:pt x="496557" y="36550"/>
                  </a:lnTo>
                  <a:lnTo>
                    <a:pt x="497319" y="34556"/>
                  </a:lnTo>
                  <a:lnTo>
                    <a:pt x="497916" y="33769"/>
                  </a:lnTo>
                  <a:lnTo>
                    <a:pt x="499491" y="32626"/>
                  </a:lnTo>
                  <a:lnTo>
                    <a:pt x="500456" y="32346"/>
                  </a:lnTo>
                  <a:lnTo>
                    <a:pt x="502716" y="32346"/>
                  </a:lnTo>
                  <a:lnTo>
                    <a:pt x="506691" y="37312"/>
                  </a:lnTo>
                  <a:lnTo>
                    <a:pt x="506691" y="32905"/>
                  </a:lnTo>
                  <a:lnTo>
                    <a:pt x="502424" y="30238"/>
                  </a:lnTo>
                  <a:lnTo>
                    <a:pt x="499757" y="30238"/>
                  </a:lnTo>
                  <a:lnTo>
                    <a:pt x="498195" y="30695"/>
                  </a:lnTo>
                  <a:lnTo>
                    <a:pt x="498348" y="30695"/>
                  </a:lnTo>
                  <a:lnTo>
                    <a:pt x="496265" y="32131"/>
                  </a:lnTo>
                  <a:lnTo>
                    <a:pt x="495427" y="33172"/>
                  </a:lnTo>
                  <a:lnTo>
                    <a:pt x="494258" y="35826"/>
                  </a:lnTo>
                  <a:lnTo>
                    <a:pt x="493966" y="37312"/>
                  </a:lnTo>
                  <a:lnTo>
                    <a:pt x="493966" y="40640"/>
                  </a:lnTo>
                  <a:lnTo>
                    <a:pt x="499808" y="47726"/>
                  </a:lnTo>
                  <a:lnTo>
                    <a:pt x="502412" y="47726"/>
                  </a:lnTo>
                  <a:lnTo>
                    <a:pt x="503402" y="47523"/>
                  </a:lnTo>
                  <a:lnTo>
                    <a:pt x="505142" y="46672"/>
                  </a:lnTo>
                  <a:lnTo>
                    <a:pt x="505891" y="46062"/>
                  </a:lnTo>
                  <a:lnTo>
                    <a:pt x="506222" y="45631"/>
                  </a:lnTo>
                  <a:lnTo>
                    <a:pt x="506450" y="45351"/>
                  </a:lnTo>
                  <a:lnTo>
                    <a:pt x="506501" y="54635"/>
                  </a:lnTo>
                  <a:lnTo>
                    <a:pt x="508774" y="54635"/>
                  </a:lnTo>
                  <a:lnTo>
                    <a:pt x="508774" y="45351"/>
                  </a:lnTo>
                  <a:lnTo>
                    <a:pt x="508774" y="32981"/>
                  </a:lnTo>
                  <a:lnTo>
                    <a:pt x="508774" y="30695"/>
                  </a:lnTo>
                  <a:close/>
                </a:path>
                <a:path w="543560" h="83820">
                  <a:moveTo>
                    <a:pt x="512483" y="14922"/>
                  </a:moveTo>
                  <a:lnTo>
                    <a:pt x="512419" y="11417"/>
                  </a:lnTo>
                  <a:lnTo>
                    <a:pt x="512191" y="10287"/>
                  </a:lnTo>
                  <a:lnTo>
                    <a:pt x="511022" y="7823"/>
                  </a:lnTo>
                  <a:lnTo>
                    <a:pt x="510438" y="7162"/>
                  </a:lnTo>
                  <a:lnTo>
                    <a:pt x="510247" y="6934"/>
                  </a:lnTo>
                  <a:lnTo>
                    <a:pt x="510247" y="11417"/>
                  </a:lnTo>
                  <a:lnTo>
                    <a:pt x="510171" y="14922"/>
                  </a:lnTo>
                  <a:lnTo>
                    <a:pt x="506260" y="19456"/>
                  </a:lnTo>
                  <a:lnTo>
                    <a:pt x="504050" y="19456"/>
                  </a:lnTo>
                  <a:lnTo>
                    <a:pt x="500062" y="11417"/>
                  </a:lnTo>
                  <a:lnTo>
                    <a:pt x="500367" y="10287"/>
                  </a:lnTo>
                  <a:lnTo>
                    <a:pt x="500481" y="9918"/>
                  </a:lnTo>
                  <a:lnTo>
                    <a:pt x="502107" y="7823"/>
                  </a:lnTo>
                  <a:lnTo>
                    <a:pt x="501954" y="7823"/>
                  </a:lnTo>
                  <a:lnTo>
                    <a:pt x="503466" y="7162"/>
                  </a:lnTo>
                  <a:lnTo>
                    <a:pt x="506818" y="7162"/>
                  </a:lnTo>
                  <a:lnTo>
                    <a:pt x="508330" y="7823"/>
                  </a:lnTo>
                  <a:lnTo>
                    <a:pt x="508165" y="7823"/>
                  </a:lnTo>
                  <a:lnTo>
                    <a:pt x="509816" y="9918"/>
                  </a:lnTo>
                  <a:lnTo>
                    <a:pt x="506666" y="5143"/>
                  </a:lnTo>
                  <a:lnTo>
                    <a:pt x="503656" y="5143"/>
                  </a:lnTo>
                  <a:lnTo>
                    <a:pt x="497827" y="14922"/>
                  </a:lnTo>
                  <a:lnTo>
                    <a:pt x="498119" y="16344"/>
                  </a:lnTo>
                  <a:lnTo>
                    <a:pt x="499300" y="18808"/>
                  </a:lnTo>
                  <a:lnTo>
                    <a:pt x="500164" y="19773"/>
                  </a:lnTo>
                  <a:lnTo>
                    <a:pt x="502323" y="21132"/>
                  </a:lnTo>
                  <a:lnTo>
                    <a:pt x="503631" y="21475"/>
                  </a:lnTo>
                  <a:lnTo>
                    <a:pt x="506653" y="21475"/>
                  </a:lnTo>
                  <a:lnTo>
                    <a:pt x="507961" y="21132"/>
                  </a:lnTo>
                  <a:lnTo>
                    <a:pt x="510159" y="19773"/>
                  </a:lnTo>
                  <a:lnTo>
                    <a:pt x="510438" y="19456"/>
                  </a:lnTo>
                  <a:lnTo>
                    <a:pt x="511009" y="18808"/>
                  </a:lnTo>
                  <a:lnTo>
                    <a:pt x="512178" y="16344"/>
                  </a:lnTo>
                  <a:lnTo>
                    <a:pt x="512483" y="14922"/>
                  </a:lnTo>
                  <a:close/>
                </a:path>
                <a:path w="543560" h="83820">
                  <a:moveTo>
                    <a:pt x="519785" y="69113"/>
                  </a:moveTo>
                  <a:lnTo>
                    <a:pt x="519709" y="65366"/>
                  </a:lnTo>
                  <a:lnTo>
                    <a:pt x="519468" y="64160"/>
                  </a:lnTo>
                  <a:lnTo>
                    <a:pt x="518223" y="61518"/>
                  </a:lnTo>
                  <a:lnTo>
                    <a:pt x="517588" y="60807"/>
                  </a:lnTo>
                  <a:lnTo>
                    <a:pt x="517385" y="60566"/>
                  </a:lnTo>
                  <a:lnTo>
                    <a:pt x="517385" y="65366"/>
                  </a:lnTo>
                  <a:lnTo>
                    <a:pt x="517309" y="69113"/>
                  </a:lnTo>
                  <a:lnTo>
                    <a:pt x="513130" y="73977"/>
                  </a:lnTo>
                  <a:lnTo>
                    <a:pt x="510755" y="73977"/>
                  </a:lnTo>
                  <a:lnTo>
                    <a:pt x="506476" y="65366"/>
                  </a:lnTo>
                  <a:lnTo>
                    <a:pt x="506818" y="64160"/>
                  </a:lnTo>
                  <a:lnTo>
                    <a:pt x="506933" y="63766"/>
                  </a:lnTo>
                  <a:lnTo>
                    <a:pt x="508673" y="61518"/>
                  </a:lnTo>
                  <a:lnTo>
                    <a:pt x="508508" y="61518"/>
                  </a:lnTo>
                  <a:lnTo>
                    <a:pt x="510133" y="60807"/>
                  </a:lnTo>
                  <a:lnTo>
                    <a:pt x="513715" y="60807"/>
                  </a:lnTo>
                  <a:lnTo>
                    <a:pt x="515366" y="61518"/>
                  </a:lnTo>
                  <a:lnTo>
                    <a:pt x="515162" y="61518"/>
                  </a:lnTo>
                  <a:lnTo>
                    <a:pt x="516928" y="63766"/>
                  </a:lnTo>
                  <a:lnTo>
                    <a:pt x="513549" y="58648"/>
                  </a:lnTo>
                  <a:lnTo>
                    <a:pt x="510336" y="58648"/>
                  </a:lnTo>
                  <a:lnTo>
                    <a:pt x="504088" y="69113"/>
                  </a:lnTo>
                  <a:lnTo>
                    <a:pt x="504418" y="70650"/>
                  </a:lnTo>
                  <a:lnTo>
                    <a:pt x="505675" y="73291"/>
                  </a:lnTo>
                  <a:lnTo>
                    <a:pt x="506590" y="74307"/>
                  </a:lnTo>
                  <a:lnTo>
                    <a:pt x="508952" y="75780"/>
                  </a:lnTo>
                  <a:lnTo>
                    <a:pt x="510311" y="76136"/>
                  </a:lnTo>
                  <a:lnTo>
                    <a:pt x="513537" y="76136"/>
                  </a:lnTo>
                  <a:lnTo>
                    <a:pt x="514946" y="75780"/>
                  </a:lnTo>
                  <a:lnTo>
                    <a:pt x="517309" y="74307"/>
                  </a:lnTo>
                  <a:lnTo>
                    <a:pt x="517601" y="73977"/>
                  </a:lnTo>
                  <a:lnTo>
                    <a:pt x="518210" y="73291"/>
                  </a:lnTo>
                  <a:lnTo>
                    <a:pt x="519468" y="70650"/>
                  </a:lnTo>
                  <a:lnTo>
                    <a:pt x="519785" y="69113"/>
                  </a:lnTo>
                  <a:close/>
                </a:path>
                <a:path w="543560" h="83820">
                  <a:moveTo>
                    <a:pt x="525780" y="30695"/>
                  </a:moveTo>
                  <a:lnTo>
                    <a:pt x="523532" y="30695"/>
                  </a:lnTo>
                  <a:lnTo>
                    <a:pt x="523532" y="41427"/>
                  </a:lnTo>
                  <a:lnTo>
                    <a:pt x="523227" y="42430"/>
                  </a:lnTo>
                  <a:lnTo>
                    <a:pt x="523163" y="42659"/>
                  </a:lnTo>
                  <a:lnTo>
                    <a:pt x="523100" y="42900"/>
                  </a:lnTo>
                  <a:lnTo>
                    <a:pt x="521411" y="45008"/>
                  </a:lnTo>
                  <a:lnTo>
                    <a:pt x="520192" y="45529"/>
                  </a:lnTo>
                  <a:lnTo>
                    <a:pt x="516966" y="45529"/>
                  </a:lnTo>
                  <a:lnTo>
                    <a:pt x="513816" y="30695"/>
                  </a:lnTo>
                  <a:lnTo>
                    <a:pt x="511543" y="30695"/>
                  </a:lnTo>
                  <a:lnTo>
                    <a:pt x="516623" y="47688"/>
                  </a:lnTo>
                  <a:lnTo>
                    <a:pt x="519391" y="47688"/>
                  </a:lnTo>
                  <a:lnTo>
                    <a:pt x="523722" y="45008"/>
                  </a:lnTo>
                  <a:lnTo>
                    <a:pt x="523760" y="47307"/>
                  </a:lnTo>
                  <a:lnTo>
                    <a:pt x="525780" y="47307"/>
                  </a:lnTo>
                  <a:lnTo>
                    <a:pt x="525780" y="45008"/>
                  </a:lnTo>
                  <a:lnTo>
                    <a:pt x="525780" y="30695"/>
                  </a:lnTo>
                  <a:close/>
                </a:path>
                <a:path w="543560" h="83820">
                  <a:moveTo>
                    <a:pt x="528650" y="21043"/>
                  </a:moveTo>
                  <a:lnTo>
                    <a:pt x="528599" y="11023"/>
                  </a:lnTo>
                  <a:lnTo>
                    <a:pt x="528434" y="10096"/>
                  </a:lnTo>
                  <a:lnTo>
                    <a:pt x="527621" y="7861"/>
                  </a:lnTo>
                  <a:lnTo>
                    <a:pt x="527113" y="7188"/>
                  </a:lnTo>
                  <a:lnTo>
                    <a:pt x="526948" y="6959"/>
                  </a:lnTo>
                  <a:lnTo>
                    <a:pt x="525132" y="5575"/>
                  </a:lnTo>
                  <a:lnTo>
                    <a:pt x="524598" y="5397"/>
                  </a:lnTo>
                  <a:lnTo>
                    <a:pt x="523900" y="5194"/>
                  </a:lnTo>
                  <a:lnTo>
                    <a:pt x="521322" y="5194"/>
                  </a:lnTo>
                  <a:lnTo>
                    <a:pt x="520319" y="5397"/>
                  </a:lnTo>
                  <a:lnTo>
                    <a:pt x="518541" y="6261"/>
                  </a:lnTo>
                  <a:lnTo>
                    <a:pt x="517766" y="6959"/>
                  </a:lnTo>
                  <a:lnTo>
                    <a:pt x="517245" y="7721"/>
                  </a:lnTo>
                  <a:lnTo>
                    <a:pt x="517245" y="5575"/>
                  </a:lnTo>
                  <a:lnTo>
                    <a:pt x="515340" y="5575"/>
                  </a:lnTo>
                  <a:lnTo>
                    <a:pt x="515340" y="21043"/>
                  </a:lnTo>
                  <a:lnTo>
                    <a:pt x="517461" y="21043"/>
                  </a:lnTo>
                  <a:lnTo>
                    <a:pt x="517461" y="11023"/>
                  </a:lnTo>
                  <a:lnTo>
                    <a:pt x="517715" y="10096"/>
                  </a:lnTo>
                  <a:lnTo>
                    <a:pt x="517779" y="9880"/>
                  </a:lnTo>
                  <a:lnTo>
                    <a:pt x="517855" y="9652"/>
                  </a:lnTo>
                  <a:lnTo>
                    <a:pt x="519290" y="7861"/>
                  </a:lnTo>
                  <a:lnTo>
                    <a:pt x="519391" y="7734"/>
                  </a:lnTo>
                  <a:lnTo>
                    <a:pt x="520573" y="7188"/>
                  </a:lnTo>
                  <a:lnTo>
                    <a:pt x="523582" y="7188"/>
                  </a:lnTo>
                  <a:lnTo>
                    <a:pt x="524713" y="7734"/>
                  </a:lnTo>
                  <a:lnTo>
                    <a:pt x="526161" y="9880"/>
                  </a:lnTo>
                  <a:lnTo>
                    <a:pt x="526440" y="11023"/>
                  </a:lnTo>
                  <a:lnTo>
                    <a:pt x="526529" y="21043"/>
                  </a:lnTo>
                  <a:lnTo>
                    <a:pt x="528650" y="21043"/>
                  </a:lnTo>
                  <a:close/>
                </a:path>
                <a:path w="543560" h="83820">
                  <a:moveTo>
                    <a:pt x="536790" y="75679"/>
                  </a:moveTo>
                  <a:lnTo>
                    <a:pt x="536740" y="64947"/>
                  </a:lnTo>
                  <a:lnTo>
                    <a:pt x="536575" y="63944"/>
                  </a:lnTo>
                  <a:lnTo>
                    <a:pt x="535686" y="61569"/>
                  </a:lnTo>
                  <a:lnTo>
                    <a:pt x="535152" y="60845"/>
                  </a:lnTo>
                  <a:lnTo>
                    <a:pt x="534974" y="60591"/>
                  </a:lnTo>
                  <a:lnTo>
                    <a:pt x="533019" y="59105"/>
                  </a:lnTo>
                  <a:lnTo>
                    <a:pt x="531710" y="58699"/>
                  </a:lnTo>
                  <a:lnTo>
                    <a:pt x="528955" y="58699"/>
                  </a:lnTo>
                  <a:lnTo>
                    <a:pt x="527875" y="58928"/>
                  </a:lnTo>
                  <a:lnTo>
                    <a:pt x="525970" y="59842"/>
                  </a:lnTo>
                  <a:lnTo>
                    <a:pt x="525145" y="60591"/>
                  </a:lnTo>
                  <a:lnTo>
                    <a:pt x="524573" y="61417"/>
                  </a:lnTo>
                  <a:lnTo>
                    <a:pt x="524573" y="59105"/>
                  </a:lnTo>
                  <a:lnTo>
                    <a:pt x="522541" y="59105"/>
                  </a:lnTo>
                  <a:lnTo>
                    <a:pt x="522541" y="75679"/>
                  </a:lnTo>
                  <a:lnTo>
                    <a:pt x="524802" y="75679"/>
                  </a:lnTo>
                  <a:lnTo>
                    <a:pt x="524802" y="64947"/>
                  </a:lnTo>
                  <a:lnTo>
                    <a:pt x="525094" y="63944"/>
                  </a:lnTo>
                  <a:lnTo>
                    <a:pt x="525157" y="63728"/>
                  </a:lnTo>
                  <a:lnTo>
                    <a:pt x="525233" y="63474"/>
                  </a:lnTo>
                  <a:lnTo>
                    <a:pt x="526770" y="61569"/>
                  </a:lnTo>
                  <a:lnTo>
                    <a:pt x="526884" y="61417"/>
                  </a:lnTo>
                  <a:lnTo>
                    <a:pt x="528142" y="60845"/>
                  </a:lnTo>
                  <a:lnTo>
                    <a:pt x="531368" y="60845"/>
                  </a:lnTo>
                  <a:lnTo>
                    <a:pt x="532574" y="61417"/>
                  </a:lnTo>
                  <a:lnTo>
                    <a:pt x="534136" y="63728"/>
                  </a:lnTo>
                  <a:lnTo>
                    <a:pt x="534428" y="64947"/>
                  </a:lnTo>
                  <a:lnTo>
                    <a:pt x="534517" y="75679"/>
                  </a:lnTo>
                  <a:lnTo>
                    <a:pt x="536790" y="75679"/>
                  </a:lnTo>
                  <a:close/>
                </a:path>
                <a:path w="543560" h="83820">
                  <a:moveTo>
                    <a:pt x="543382" y="37299"/>
                  </a:moveTo>
                  <a:lnTo>
                    <a:pt x="543128" y="35979"/>
                  </a:lnTo>
                  <a:lnTo>
                    <a:pt x="543077" y="35712"/>
                  </a:lnTo>
                  <a:lnTo>
                    <a:pt x="541858" y="33058"/>
                  </a:lnTo>
                  <a:lnTo>
                    <a:pt x="541235" y="32308"/>
                  </a:lnTo>
                  <a:lnTo>
                    <a:pt x="541020" y="32067"/>
                  </a:lnTo>
                  <a:lnTo>
                    <a:pt x="541020" y="37731"/>
                  </a:lnTo>
                  <a:lnTo>
                    <a:pt x="530377" y="37731"/>
                  </a:lnTo>
                  <a:lnTo>
                    <a:pt x="530555" y="35979"/>
                  </a:lnTo>
                  <a:lnTo>
                    <a:pt x="531101" y="34632"/>
                  </a:lnTo>
                  <a:lnTo>
                    <a:pt x="532968" y="32778"/>
                  </a:lnTo>
                  <a:lnTo>
                    <a:pt x="534238" y="32308"/>
                  </a:lnTo>
                  <a:lnTo>
                    <a:pt x="537362" y="32308"/>
                  </a:lnTo>
                  <a:lnTo>
                    <a:pt x="540969" y="37299"/>
                  </a:lnTo>
                  <a:lnTo>
                    <a:pt x="541020" y="37731"/>
                  </a:lnTo>
                  <a:lnTo>
                    <a:pt x="541020" y="32067"/>
                  </a:lnTo>
                  <a:lnTo>
                    <a:pt x="539838" y="31318"/>
                  </a:lnTo>
                  <a:lnTo>
                    <a:pt x="538708" y="30594"/>
                  </a:lnTo>
                  <a:lnTo>
                    <a:pt x="537349" y="30238"/>
                  </a:lnTo>
                  <a:lnTo>
                    <a:pt x="534174" y="30238"/>
                  </a:lnTo>
                  <a:lnTo>
                    <a:pt x="527926" y="37299"/>
                  </a:lnTo>
                  <a:lnTo>
                    <a:pt x="527926" y="40805"/>
                  </a:lnTo>
                  <a:lnTo>
                    <a:pt x="534263" y="47726"/>
                  </a:lnTo>
                  <a:lnTo>
                    <a:pt x="537476" y="47726"/>
                  </a:lnTo>
                  <a:lnTo>
                    <a:pt x="538772" y="47371"/>
                  </a:lnTo>
                  <a:lnTo>
                    <a:pt x="541451" y="45745"/>
                  </a:lnTo>
                  <a:lnTo>
                    <a:pt x="541591" y="45567"/>
                  </a:lnTo>
                  <a:lnTo>
                    <a:pt x="542404" y="44627"/>
                  </a:lnTo>
                  <a:lnTo>
                    <a:pt x="542963" y="43408"/>
                  </a:lnTo>
                  <a:lnTo>
                    <a:pt x="543064" y="43192"/>
                  </a:lnTo>
                  <a:lnTo>
                    <a:pt x="540956" y="42379"/>
                  </a:lnTo>
                  <a:lnTo>
                    <a:pt x="540651" y="42989"/>
                  </a:lnTo>
                  <a:lnTo>
                    <a:pt x="540550" y="43192"/>
                  </a:lnTo>
                  <a:lnTo>
                    <a:pt x="540448" y="43408"/>
                  </a:lnTo>
                  <a:lnTo>
                    <a:pt x="539750" y="44196"/>
                  </a:lnTo>
                  <a:lnTo>
                    <a:pt x="537972" y="45300"/>
                  </a:lnTo>
                  <a:lnTo>
                    <a:pt x="536943" y="45567"/>
                  </a:lnTo>
                  <a:lnTo>
                    <a:pt x="534111" y="45567"/>
                  </a:lnTo>
                  <a:lnTo>
                    <a:pt x="532828" y="45046"/>
                  </a:lnTo>
                  <a:lnTo>
                    <a:pt x="530936" y="42989"/>
                  </a:lnTo>
                  <a:lnTo>
                    <a:pt x="530428" y="41516"/>
                  </a:lnTo>
                  <a:lnTo>
                    <a:pt x="530326" y="39611"/>
                  </a:lnTo>
                  <a:lnTo>
                    <a:pt x="543382" y="39611"/>
                  </a:lnTo>
                  <a:lnTo>
                    <a:pt x="543382" y="37731"/>
                  </a:lnTo>
                  <a:lnTo>
                    <a:pt x="543382" y="37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6386347" y="6071515"/>
              <a:ext cx="3175" cy="75565"/>
            </a:xfrm>
            <a:custGeom>
              <a:avLst/>
              <a:gdLst/>
              <a:ahLst/>
              <a:cxnLst/>
              <a:rect l="l" t="t" r="r" b="b"/>
              <a:pathLst>
                <a:path w="3175" h="75564">
                  <a:moveTo>
                    <a:pt x="2019" y="0"/>
                  </a:moveTo>
                  <a:lnTo>
                    <a:pt x="1333" y="0"/>
                  </a:lnTo>
                  <a:lnTo>
                    <a:pt x="558" y="0"/>
                  </a:lnTo>
                  <a:lnTo>
                    <a:pt x="0" y="558"/>
                  </a:lnTo>
                  <a:lnTo>
                    <a:pt x="0" y="74485"/>
                  </a:lnTo>
                  <a:lnTo>
                    <a:pt x="558" y="75044"/>
                  </a:lnTo>
                  <a:lnTo>
                    <a:pt x="2019" y="75044"/>
                  </a:lnTo>
                  <a:lnTo>
                    <a:pt x="2578" y="74485"/>
                  </a:lnTo>
                  <a:lnTo>
                    <a:pt x="2578" y="55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9090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2" name="object 21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18548" y="6064238"/>
              <a:ext cx="169355" cy="89598"/>
            </a:xfrm>
            <a:prstGeom prst="rect">
              <a:avLst/>
            </a:prstGeom>
          </p:spPr>
        </p:pic>
      </p:grpSp>
      <p:grpSp>
        <p:nvGrpSpPr>
          <p:cNvPr id="213" name="object 213" descr=""/>
          <p:cNvGrpSpPr/>
          <p:nvPr/>
        </p:nvGrpSpPr>
        <p:grpSpPr>
          <a:xfrm>
            <a:off x="6833311" y="5493042"/>
            <a:ext cx="1193165" cy="1193165"/>
            <a:chOff x="6833311" y="5493042"/>
            <a:chExt cx="1193165" cy="1193165"/>
          </a:xfrm>
        </p:grpSpPr>
        <p:sp>
          <p:nvSpPr>
            <p:cNvPr id="214" name="object 214" descr=""/>
            <p:cNvSpPr/>
            <p:nvPr/>
          </p:nvSpPr>
          <p:spPr>
            <a:xfrm>
              <a:off x="6833317" y="5493043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5" h="1193165">
                  <a:moveTo>
                    <a:pt x="596544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4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4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1" y="1175751"/>
                  </a:lnTo>
                  <a:lnTo>
                    <a:pt x="785098" y="1162676"/>
                  </a:lnTo>
                  <a:lnTo>
                    <a:pt x="828746" y="1146209"/>
                  </a:lnTo>
                  <a:lnTo>
                    <a:pt x="870691" y="1126503"/>
                  </a:lnTo>
                  <a:lnTo>
                    <a:pt x="910778" y="1103712"/>
                  </a:lnTo>
                  <a:lnTo>
                    <a:pt x="948856" y="1077990"/>
                  </a:lnTo>
                  <a:lnTo>
                    <a:pt x="984769" y="1049490"/>
                  </a:lnTo>
                  <a:lnTo>
                    <a:pt x="1018365" y="1018365"/>
                  </a:lnTo>
                  <a:lnTo>
                    <a:pt x="1049490" y="984769"/>
                  </a:lnTo>
                  <a:lnTo>
                    <a:pt x="1077990" y="948856"/>
                  </a:lnTo>
                  <a:lnTo>
                    <a:pt x="1103712" y="910778"/>
                  </a:lnTo>
                  <a:lnTo>
                    <a:pt x="1126503" y="870691"/>
                  </a:lnTo>
                  <a:lnTo>
                    <a:pt x="1146209" y="828746"/>
                  </a:lnTo>
                  <a:lnTo>
                    <a:pt x="1162676" y="785098"/>
                  </a:lnTo>
                  <a:lnTo>
                    <a:pt x="1175751" y="739901"/>
                  </a:lnTo>
                  <a:lnTo>
                    <a:pt x="1185281" y="693307"/>
                  </a:lnTo>
                  <a:lnTo>
                    <a:pt x="1191111" y="645470"/>
                  </a:lnTo>
                  <a:lnTo>
                    <a:pt x="1193088" y="596544"/>
                  </a:lnTo>
                  <a:lnTo>
                    <a:pt x="1191111" y="547618"/>
                  </a:lnTo>
                  <a:lnTo>
                    <a:pt x="1185281" y="499781"/>
                  </a:lnTo>
                  <a:lnTo>
                    <a:pt x="1175751" y="453187"/>
                  </a:lnTo>
                  <a:lnTo>
                    <a:pt x="1162676" y="407989"/>
                  </a:lnTo>
                  <a:lnTo>
                    <a:pt x="1146209" y="364341"/>
                  </a:lnTo>
                  <a:lnTo>
                    <a:pt x="1126503" y="322397"/>
                  </a:lnTo>
                  <a:lnTo>
                    <a:pt x="1103712" y="282309"/>
                  </a:lnTo>
                  <a:lnTo>
                    <a:pt x="1077990" y="244232"/>
                  </a:lnTo>
                  <a:lnTo>
                    <a:pt x="1049490" y="208319"/>
                  </a:lnTo>
                  <a:lnTo>
                    <a:pt x="1018365" y="174723"/>
                  </a:lnTo>
                  <a:lnTo>
                    <a:pt x="984769" y="143598"/>
                  </a:lnTo>
                  <a:lnTo>
                    <a:pt x="948856" y="115098"/>
                  </a:lnTo>
                  <a:lnTo>
                    <a:pt x="910778" y="89375"/>
                  </a:lnTo>
                  <a:lnTo>
                    <a:pt x="870691" y="66585"/>
                  </a:lnTo>
                  <a:lnTo>
                    <a:pt x="828746" y="46879"/>
                  </a:lnTo>
                  <a:lnTo>
                    <a:pt x="785098" y="30412"/>
                  </a:lnTo>
                  <a:lnTo>
                    <a:pt x="739901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4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6833311" y="5493042"/>
              <a:ext cx="1193165" cy="1193165"/>
            </a:xfrm>
            <a:custGeom>
              <a:avLst/>
              <a:gdLst/>
              <a:ahLst/>
              <a:cxnLst/>
              <a:rect l="l" t="t" r="r" b="b"/>
              <a:pathLst>
                <a:path w="1193165" h="1193165">
                  <a:moveTo>
                    <a:pt x="596545" y="0"/>
                  </a:moveTo>
                  <a:lnTo>
                    <a:pt x="547618" y="1977"/>
                  </a:lnTo>
                  <a:lnTo>
                    <a:pt x="499781" y="7807"/>
                  </a:lnTo>
                  <a:lnTo>
                    <a:pt x="453187" y="17337"/>
                  </a:lnTo>
                  <a:lnTo>
                    <a:pt x="407989" y="30412"/>
                  </a:lnTo>
                  <a:lnTo>
                    <a:pt x="364341" y="46879"/>
                  </a:lnTo>
                  <a:lnTo>
                    <a:pt x="322397" y="66585"/>
                  </a:lnTo>
                  <a:lnTo>
                    <a:pt x="282309" y="89375"/>
                  </a:lnTo>
                  <a:lnTo>
                    <a:pt x="244232" y="115098"/>
                  </a:lnTo>
                  <a:lnTo>
                    <a:pt x="208319" y="143598"/>
                  </a:lnTo>
                  <a:lnTo>
                    <a:pt x="174723" y="174723"/>
                  </a:lnTo>
                  <a:lnTo>
                    <a:pt x="143598" y="208319"/>
                  </a:lnTo>
                  <a:lnTo>
                    <a:pt x="115098" y="244232"/>
                  </a:lnTo>
                  <a:lnTo>
                    <a:pt x="89375" y="282309"/>
                  </a:lnTo>
                  <a:lnTo>
                    <a:pt x="66585" y="322397"/>
                  </a:lnTo>
                  <a:lnTo>
                    <a:pt x="46879" y="364341"/>
                  </a:lnTo>
                  <a:lnTo>
                    <a:pt x="30412" y="407989"/>
                  </a:lnTo>
                  <a:lnTo>
                    <a:pt x="17337" y="453187"/>
                  </a:lnTo>
                  <a:lnTo>
                    <a:pt x="7807" y="499781"/>
                  </a:lnTo>
                  <a:lnTo>
                    <a:pt x="1977" y="547618"/>
                  </a:lnTo>
                  <a:lnTo>
                    <a:pt x="0" y="596545"/>
                  </a:lnTo>
                  <a:lnTo>
                    <a:pt x="1938" y="644492"/>
                  </a:lnTo>
                  <a:lnTo>
                    <a:pt x="1977" y="645470"/>
                  </a:lnTo>
                  <a:lnTo>
                    <a:pt x="7807" y="693307"/>
                  </a:lnTo>
                  <a:lnTo>
                    <a:pt x="17337" y="739901"/>
                  </a:lnTo>
                  <a:lnTo>
                    <a:pt x="30412" y="785098"/>
                  </a:lnTo>
                  <a:lnTo>
                    <a:pt x="46879" y="828746"/>
                  </a:lnTo>
                  <a:lnTo>
                    <a:pt x="66585" y="870691"/>
                  </a:lnTo>
                  <a:lnTo>
                    <a:pt x="89375" y="910778"/>
                  </a:lnTo>
                  <a:lnTo>
                    <a:pt x="115098" y="948856"/>
                  </a:lnTo>
                  <a:lnTo>
                    <a:pt x="143598" y="984769"/>
                  </a:lnTo>
                  <a:lnTo>
                    <a:pt x="174723" y="1018365"/>
                  </a:lnTo>
                  <a:lnTo>
                    <a:pt x="208319" y="1049490"/>
                  </a:lnTo>
                  <a:lnTo>
                    <a:pt x="244232" y="1077990"/>
                  </a:lnTo>
                  <a:lnTo>
                    <a:pt x="282309" y="1103712"/>
                  </a:lnTo>
                  <a:lnTo>
                    <a:pt x="322397" y="1126503"/>
                  </a:lnTo>
                  <a:lnTo>
                    <a:pt x="364341" y="1146209"/>
                  </a:lnTo>
                  <a:lnTo>
                    <a:pt x="407989" y="1162676"/>
                  </a:lnTo>
                  <a:lnTo>
                    <a:pt x="453187" y="1175751"/>
                  </a:lnTo>
                  <a:lnTo>
                    <a:pt x="499781" y="1185281"/>
                  </a:lnTo>
                  <a:lnTo>
                    <a:pt x="547618" y="1191111"/>
                  </a:lnTo>
                  <a:lnTo>
                    <a:pt x="596545" y="1193088"/>
                  </a:lnTo>
                  <a:lnTo>
                    <a:pt x="596545" y="1181164"/>
                  </a:lnTo>
                  <a:lnTo>
                    <a:pt x="548598" y="1179226"/>
                  </a:lnTo>
                  <a:lnTo>
                    <a:pt x="501718" y="1173512"/>
                  </a:lnTo>
                  <a:lnTo>
                    <a:pt x="456056" y="1164173"/>
                  </a:lnTo>
                  <a:lnTo>
                    <a:pt x="411762" y="1151360"/>
                  </a:lnTo>
                  <a:lnTo>
                    <a:pt x="368987" y="1135221"/>
                  </a:lnTo>
                  <a:lnTo>
                    <a:pt x="327881" y="1115909"/>
                  </a:lnTo>
                  <a:lnTo>
                    <a:pt x="288595" y="1093574"/>
                  </a:lnTo>
                  <a:lnTo>
                    <a:pt x="251278" y="1068366"/>
                  </a:lnTo>
                  <a:lnTo>
                    <a:pt x="216083" y="1040435"/>
                  </a:lnTo>
                  <a:lnTo>
                    <a:pt x="183159" y="1009932"/>
                  </a:lnTo>
                  <a:lnTo>
                    <a:pt x="152656" y="977007"/>
                  </a:lnTo>
                  <a:lnTo>
                    <a:pt x="124725" y="941812"/>
                  </a:lnTo>
                  <a:lnTo>
                    <a:pt x="99516" y="904496"/>
                  </a:lnTo>
                  <a:lnTo>
                    <a:pt x="77181" y="865209"/>
                  </a:lnTo>
                  <a:lnTo>
                    <a:pt x="57869" y="824104"/>
                  </a:lnTo>
                  <a:lnTo>
                    <a:pt x="41731" y="781328"/>
                  </a:lnTo>
                  <a:lnTo>
                    <a:pt x="28917" y="737035"/>
                  </a:lnTo>
                  <a:lnTo>
                    <a:pt x="19578" y="691372"/>
                  </a:lnTo>
                  <a:lnTo>
                    <a:pt x="13983" y="645470"/>
                  </a:lnTo>
                  <a:lnTo>
                    <a:pt x="13864" y="644492"/>
                  </a:lnTo>
                  <a:lnTo>
                    <a:pt x="11926" y="596545"/>
                  </a:lnTo>
                  <a:lnTo>
                    <a:pt x="13864" y="548598"/>
                  </a:lnTo>
                  <a:lnTo>
                    <a:pt x="19578" y="501718"/>
                  </a:lnTo>
                  <a:lnTo>
                    <a:pt x="28917" y="456056"/>
                  </a:lnTo>
                  <a:lnTo>
                    <a:pt x="41731" y="411762"/>
                  </a:lnTo>
                  <a:lnTo>
                    <a:pt x="57869" y="368987"/>
                  </a:lnTo>
                  <a:lnTo>
                    <a:pt x="77181" y="327881"/>
                  </a:lnTo>
                  <a:lnTo>
                    <a:pt x="99516" y="288595"/>
                  </a:lnTo>
                  <a:lnTo>
                    <a:pt x="124725" y="251278"/>
                  </a:lnTo>
                  <a:lnTo>
                    <a:pt x="152656" y="216083"/>
                  </a:lnTo>
                  <a:lnTo>
                    <a:pt x="183159" y="183159"/>
                  </a:lnTo>
                  <a:lnTo>
                    <a:pt x="216083" y="152656"/>
                  </a:lnTo>
                  <a:lnTo>
                    <a:pt x="251278" y="124725"/>
                  </a:lnTo>
                  <a:lnTo>
                    <a:pt x="288595" y="99516"/>
                  </a:lnTo>
                  <a:lnTo>
                    <a:pt x="327881" y="77181"/>
                  </a:lnTo>
                  <a:lnTo>
                    <a:pt x="368987" y="57869"/>
                  </a:lnTo>
                  <a:lnTo>
                    <a:pt x="411762" y="41731"/>
                  </a:lnTo>
                  <a:lnTo>
                    <a:pt x="456056" y="28917"/>
                  </a:lnTo>
                  <a:lnTo>
                    <a:pt x="501718" y="19578"/>
                  </a:lnTo>
                  <a:lnTo>
                    <a:pt x="548598" y="13864"/>
                  </a:lnTo>
                  <a:lnTo>
                    <a:pt x="596545" y="11926"/>
                  </a:lnTo>
                  <a:lnTo>
                    <a:pt x="596545" y="0"/>
                  </a:lnTo>
                  <a:close/>
                </a:path>
                <a:path w="1193165" h="1193165">
                  <a:moveTo>
                    <a:pt x="596545" y="0"/>
                  </a:moveTo>
                  <a:lnTo>
                    <a:pt x="596545" y="11926"/>
                  </a:lnTo>
                  <a:lnTo>
                    <a:pt x="644492" y="13864"/>
                  </a:lnTo>
                  <a:lnTo>
                    <a:pt x="691372" y="19578"/>
                  </a:lnTo>
                  <a:lnTo>
                    <a:pt x="737035" y="28917"/>
                  </a:lnTo>
                  <a:lnTo>
                    <a:pt x="781328" y="41731"/>
                  </a:lnTo>
                  <a:lnTo>
                    <a:pt x="824104" y="57869"/>
                  </a:lnTo>
                  <a:lnTo>
                    <a:pt x="865209" y="77181"/>
                  </a:lnTo>
                  <a:lnTo>
                    <a:pt x="904496" y="99516"/>
                  </a:lnTo>
                  <a:lnTo>
                    <a:pt x="941812" y="124725"/>
                  </a:lnTo>
                  <a:lnTo>
                    <a:pt x="977007" y="152656"/>
                  </a:lnTo>
                  <a:lnTo>
                    <a:pt x="1009932" y="183159"/>
                  </a:lnTo>
                  <a:lnTo>
                    <a:pt x="1040435" y="216083"/>
                  </a:lnTo>
                  <a:lnTo>
                    <a:pt x="1068366" y="251278"/>
                  </a:lnTo>
                  <a:lnTo>
                    <a:pt x="1093574" y="288595"/>
                  </a:lnTo>
                  <a:lnTo>
                    <a:pt x="1115909" y="327881"/>
                  </a:lnTo>
                  <a:lnTo>
                    <a:pt x="1135221" y="368987"/>
                  </a:lnTo>
                  <a:lnTo>
                    <a:pt x="1151360" y="411762"/>
                  </a:lnTo>
                  <a:lnTo>
                    <a:pt x="1164173" y="456056"/>
                  </a:lnTo>
                  <a:lnTo>
                    <a:pt x="1173512" y="501718"/>
                  </a:lnTo>
                  <a:lnTo>
                    <a:pt x="1179107" y="547618"/>
                  </a:lnTo>
                  <a:lnTo>
                    <a:pt x="1181164" y="596545"/>
                  </a:lnTo>
                  <a:lnTo>
                    <a:pt x="1179226" y="644492"/>
                  </a:lnTo>
                  <a:lnTo>
                    <a:pt x="1173512" y="691372"/>
                  </a:lnTo>
                  <a:lnTo>
                    <a:pt x="1164173" y="737035"/>
                  </a:lnTo>
                  <a:lnTo>
                    <a:pt x="1151360" y="781328"/>
                  </a:lnTo>
                  <a:lnTo>
                    <a:pt x="1135221" y="824104"/>
                  </a:lnTo>
                  <a:lnTo>
                    <a:pt x="1115909" y="865209"/>
                  </a:lnTo>
                  <a:lnTo>
                    <a:pt x="1093574" y="904496"/>
                  </a:lnTo>
                  <a:lnTo>
                    <a:pt x="1068366" y="941812"/>
                  </a:lnTo>
                  <a:lnTo>
                    <a:pt x="1040435" y="977007"/>
                  </a:lnTo>
                  <a:lnTo>
                    <a:pt x="1009932" y="1009932"/>
                  </a:lnTo>
                  <a:lnTo>
                    <a:pt x="977007" y="1040435"/>
                  </a:lnTo>
                  <a:lnTo>
                    <a:pt x="941812" y="1068366"/>
                  </a:lnTo>
                  <a:lnTo>
                    <a:pt x="904496" y="1093574"/>
                  </a:lnTo>
                  <a:lnTo>
                    <a:pt x="865209" y="1115909"/>
                  </a:lnTo>
                  <a:lnTo>
                    <a:pt x="824104" y="1135221"/>
                  </a:lnTo>
                  <a:lnTo>
                    <a:pt x="781328" y="1151360"/>
                  </a:lnTo>
                  <a:lnTo>
                    <a:pt x="737035" y="1164173"/>
                  </a:lnTo>
                  <a:lnTo>
                    <a:pt x="691372" y="1173512"/>
                  </a:lnTo>
                  <a:lnTo>
                    <a:pt x="644492" y="1179226"/>
                  </a:lnTo>
                  <a:lnTo>
                    <a:pt x="596545" y="1181164"/>
                  </a:lnTo>
                  <a:lnTo>
                    <a:pt x="596545" y="1193088"/>
                  </a:lnTo>
                  <a:lnTo>
                    <a:pt x="645470" y="1191111"/>
                  </a:lnTo>
                  <a:lnTo>
                    <a:pt x="693307" y="1185281"/>
                  </a:lnTo>
                  <a:lnTo>
                    <a:pt x="739901" y="1175751"/>
                  </a:lnTo>
                  <a:lnTo>
                    <a:pt x="785098" y="1162676"/>
                  </a:lnTo>
                  <a:lnTo>
                    <a:pt x="828746" y="1146209"/>
                  </a:lnTo>
                  <a:lnTo>
                    <a:pt x="870691" y="1126503"/>
                  </a:lnTo>
                  <a:lnTo>
                    <a:pt x="910778" y="1103712"/>
                  </a:lnTo>
                  <a:lnTo>
                    <a:pt x="948856" y="1077990"/>
                  </a:lnTo>
                  <a:lnTo>
                    <a:pt x="984769" y="1049490"/>
                  </a:lnTo>
                  <a:lnTo>
                    <a:pt x="1018365" y="1018365"/>
                  </a:lnTo>
                  <a:lnTo>
                    <a:pt x="1049490" y="984769"/>
                  </a:lnTo>
                  <a:lnTo>
                    <a:pt x="1077990" y="948856"/>
                  </a:lnTo>
                  <a:lnTo>
                    <a:pt x="1103712" y="910778"/>
                  </a:lnTo>
                  <a:lnTo>
                    <a:pt x="1126503" y="870691"/>
                  </a:lnTo>
                  <a:lnTo>
                    <a:pt x="1146209" y="828746"/>
                  </a:lnTo>
                  <a:lnTo>
                    <a:pt x="1162676" y="785098"/>
                  </a:lnTo>
                  <a:lnTo>
                    <a:pt x="1175751" y="739901"/>
                  </a:lnTo>
                  <a:lnTo>
                    <a:pt x="1185281" y="693307"/>
                  </a:lnTo>
                  <a:lnTo>
                    <a:pt x="1191111" y="645470"/>
                  </a:lnTo>
                  <a:lnTo>
                    <a:pt x="1193088" y="596545"/>
                  </a:lnTo>
                  <a:lnTo>
                    <a:pt x="1191150" y="548598"/>
                  </a:lnTo>
                  <a:lnTo>
                    <a:pt x="1191111" y="547618"/>
                  </a:lnTo>
                  <a:lnTo>
                    <a:pt x="1185281" y="499781"/>
                  </a:lnTo>
                  <a:lnTo>
                    <a:pt x="1175751" y="453187"/>
                  </a:lnTo>
                  <a:lnTo>
                    <a:pt x="1162676" y="407989"/>
                  </a:lnTo>
                  <a:lnTo>
                    <a:pt x="1146209" y="364341"/>
                  </a:lnTo>
                  <a:lnTo>
                    <a:pt x="1126503" y="322397"/>
                  </a:lnTo>
                  <a:lnTo>
                    <a:pt x="1103712" y="282309"/>
                  </a:lnTo>
                  <a:lnTo>
                    <a:pt x="1077990" y="244232"/>
                  </a:lnTo>
                  <a:lnTo>
                    <a:pt x="1049490" y="208319"/>
                  </a:lnTo>
                  <a:lnTo>
                    <a:pt x="1018365" y="174723"/>
                  </a:lnTo>
                  <a:lnTo>
                    <a:pt x="984769" y="143598"/>
                  </a:lnTo>
                  <a:lnTo>
                    <a:pt x="948856" y="115098"/>
                  </a:lnTo>
                  <a:lnTo>
                    <a:pt x="910778" y="89375"/>
                  </a:lnTo>
                  <a:lnTo>
                    <a:pt x="870691" y="66585"/>
                  </a:lnTo>
                  <a:lnTo>
                    <a:pt x="828746" y="46879"/>
                  </a:lnTo>
                  <a:lnTo>
                    <a:pt x="785098" y="30412"/>
                  </a:lnTo>
                  <a:lnTo>
                    <a:pt x="739901" y="17337"/>
                  </a:lnTo>
                  <a:lnTo>
                    <a:pt x="693307" y="7807"/>
                  </a:lnTo>
                  <a:lnTo>
                    <a:pt x="645470" y="1977"/>
                  </a:lnTo>
                  <a:lnTo>
                    <a:pt x="596545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7288871" y="5985572"/>
              <a:ext cx="512445" cy="244475"/>
            </a:xfrm>
            <a:custGeom>
              <a:avLst/>
              <a:gdLst/>
              <a:ahLst/>
              <a:cxnLst/>
              <a:rect l="l" t="t" r="r" b="b"/>
              <a:pathLst>
                <a:path w="512445" h="244475">
                  <a:moveTo>
                    <a:pt x="9143" y="0"/>
                  </a:moveTo>
                  <a:lnTo>
                    <a:pt x="6819" y="5575"/>
                  </a:lnTo>
                  <a:lnTo>
                    <a:pt x="4356" y="12509"/>
                  </a:lnTo>
                  <a:lnTo>
                    <a:pt x="4686" y="13030"/>
                  </a:lnTo>
                  <a:lnTo>
                    <a:pt x="8851" y="13563"/>
                  </a:lnTo>
                  <a:lnTo>
                    <a:pt x="12153" y="13487"/>
                  </a:lnTo>
                  <a:lnTo>
                    <a:pt x="18059" y="14935"/>
                  </a:lnTo>
                  <a:lnTo>
                    <a:pt x="21069" y="15989"/>
                  </a:lnTo>
                  <a:lnTo>
                    <a:pt x="26530" y="18402"/>
                  </a:lnTo>
                  <a:lnTo>
                    <a:pt x="27838" y="20116"/>
                  </a:lnTo>
                  <a:lnTo>
                    <a:pt x="30619" y="21717"/>
                  </a:lnTo>
                  <a:lnTo>
                    <a:pt x="31127" y="23190"/>
                  </a:lnTo>
                  <a:lnTo>
                    <a:pt x="31775" y="24053"/>
                  </a:lnTo>
                  <a:lnTo>
                    <a:pt x="32994" y="24879"/>
                  </a:lnTo>
                  <a:lnTo>
                    <a:pt x="37363" y="33705"/>
                  </a:lnTo>
                  <a:lnTo>
                    <a:pt x="40007" y="41049"/>
                  </a:lnTo>
                  <a:lnTo>
                    <a:pt x="41440" y="48861"/>
                  </a:lnTo>
                  <a:lnTo>
                    <a:pt x="42024" y="56814"/>
                  </a:lnTo>
                  <a:lnTo>
                    <a:pt x="42113" y="186905"/>
                  </a:lnTo>
                  <a:lnTo>
                    <a:pt x="41668" y="195313"/>
                  </a:lnTo>
                  <a:lnTo>
                    <a:pt x="14814" y="229064"/>
                  </a:lnTo>
                  <a:lnTo>
                    <a:pt x="4140" y="230301"/>
                  </a:lnTo>
                  <a:lnTo>
                    <a:pt x="2666" y="231381"/>
                  </a:lnTo>
                  <a:lnTo>
                    <a:pt x="0" y="241858"/>
                  </a:lnTo>
                  <a:lnTo>
                    <a:pt x="406" y="242912"/>
                  </a:lnTo>
                  <a:lnTo>
                    <a:pt x="7188" y="242849"/>
                  </a:lnTo>
                  <a:lnTo>
                    <a:pt x="14452" y="241884"/>
                  </a:lnTo>
                  <a:lnTo>
                    <a:pt x="35547" y="242595"/>
                  </a:lnTo>
                  <a:lnTo>
                    <a:pt x="41567" y="241566"/>
                  </a:lnTo>
                  <a:lnTo>
                    <a:pt x="86494" y="241515"/>
                  </a:lnTo>
                  <a:lnTo>
                    <a:pt x="125882" y="242557"/>
                  </a:lnTo>
                  <a:lnTo>
                    <a:pt x="130314" y="230987"/>
                  </a:lnTo>
                  <a:lnTo>
                    <a:pt x="129959" y="230403"/>
                  </a:lnTo>
                  <a:lnTo>
                    <a:pt x="116103" y="228701"/>
                  </a:lnTo>
                  <a:lnTo>
                    <a:pt x="107873" y="224815"/>
                  </a:lnTo>
                  <a:lnTo>
                    <a:pt x="107492" y="223735"/>
                  </a:lnTo>
                  <a:lnTo>
                    <a:pt x="104901" y="222694"/>
                  </a:lnTo>
                  <a:lnTo>
                    <a:pt x="104038" y="221767"/>
                  </a:lnTo>
                  <a:lnTo>
                    <a:pt x="103187" y="219773"/>
                  </a:lnTo>
                  <a:lnTo>
                    <a:pt x="101422" y="219151"/>
                  </a:lnTo>
                  <a:lnTo>
                    <a:pt x="100609" y="218046"/>
                  </a:lnTo>
                  <a:lnTo>
                    <a:pt x="100266" y="215861"/>
                  </a:lnTo>
                  <a:lnTo>
                    <a:pt x="98742" y="213766"/>
                  </a:lnTo>
                  <a:lnTo>
                    <a:pt x="97878" y="212242"/>
                  </a:lnTo>
                  <a:lnTo>
                    <a:pt x="94246" y="203682"/>
                  </a:lnTo>
                  <a:lnTo>
                    <a:pt x="93738" y="201663"/>
                  </a:lnTo>
                  <a:lnTo>
                    <a:pt x="93586" y="199529"/>
                  </a:lnTo>
                  <a:lnTo>
                    <a:pt x="92875" y="197497"/>
                  </a:lnTo>
                  <a:lnTo>
                    <a:pt x="92494" y="194792"/>
                  </a:lnTo>
                  <a:lnTo>
                    <a:pt x="92443" y="191058"/>
                  </a:lnTo>
                  <a:lnTo>
                    <a:pt x="91414" y="190512"/>
                  </a:lnTo>
                  <a:lnTo>
                    <a:pt x="91274" y="188163"/>
                  </a:lnTo>
                  <a:lnTo>
                    <a:pt x="90081" y="179425"/>
                  </a:lnTo>
                  <a:lnTo>
                    <a:pt x="90055" y="127520"/>
                  </a:lnTo>
                  <a:lnTo>
                    <a:pt x="90893" y="108940"/>
                  </a:lnTo>
                  <a:lnTo>
                    <a:pt x="90919" y="103085"/>
                  </a:lnTo>
                  <a:lnTo>
                    <a:pt x="90474" y="95046"/>
                  </a:lnTo>
                  <a:lnTo>
                    <a:pt x="90627" y="92532"/>
                  </a:lnTo>
                  <a:lnTo>
                    <a:pt x="91770" y="86855"/>
                  </a:lnTo>
                  <a:lnTo>
                    <a:pt x="91947" y="79514"/>
                  </a:lnTo>
                  <a:lnTo>
                    <a:pt x="91554" y="45199"/>
                  </a:lnTo>
                  <a:lnTo>
                    <a:pt x="91782" y="45110"/>
                  </a:lnTo>
                  <a:lnTo>
                    <a:pt x="95072" y="49352"/>
                  </a:lnTo>
                  <a:lnTo>
                    <a:pt x="96342" y="53390"/>
                  </a:lnTo>
                  <a:lnTo>
                    <a:pt x="166903" y="228688"/>
                  </a:lnTo>
                  <a:lnTo>
                    <a:pt x="171754" y="241820"/>
                  </a:lnTo>
                  <a:lnTo>
                    <a:pt x="172427" y="242366"/>
                  </a:lnTo>
                  <a:lnTo>
                    <a:pt x="176288" y="243014"/>
                  </a:lnTo>
                  <a:lnTo>
                    <a:pt x="186410" y="244094"/>
                  </a:lnTo>
                  <a:lnTo>
                    <a:pt x="256425" y="71145"/>
                  </a:lnTo>
                  <a:lnTo>
                    <a:pt x="260095" y="61429"/>
                  </a:lnTo>
                  <a:lnTo>
                    <a:pt x="261416" y="59093"/>
                  </a:lnTo>
                  <a:lnTo>
                    <a:pt x="263740" y="51765"/>
                  </a:lnTo>
                  <a:lnTo>
                    <a:pt x="265976" y="47586"/>
                  </a:lnTo>
                  <a:lnTo>
                    <a:pt x="267779" y="41516"/>
                  </a:lnTo>
                  <a:lnTo>
                    <a:pt x="268503" y="40728"/>
                  </a:lnTo>
                  <a:lnTo>
                    <a:pt x="269709" y="40309"/>
                  </a:lnTo>
                  <a:lnTo>
                    <a:pt x="269989" y="40487"/>
                  </a:lnTo>
                  <a:lnTo>
                    <a:pt x="270090" y="182600"/>
                  </a:lnTo>
                  <a:lnTo>
                    <a:pt x="269804" y="190466"/>
                  </a:lnTo>
                  <a:lnTo>
                    <a:pt x="253251" y="225125"/>
                  </a:lnTo>
                  <a:lnTo>
                    <a:pt x="231825" y="230276"/>
                  </a:lnTo>
                  <a:lnTo>
                    <a:pt x="230390" y="232016"/>
                  </a:lnTo>
                  <a:lnTo>
                    <a:pt x="228917" y="236969"/>
                  </a:lnTo>
                  <a:lnTo>
                    <a:pt x="227825" y="242900"/>
                  </a:lnTo>
                  <a:lnTo>
                    <a:pt x="241061" y="242404"/>
                  </a:lnTo>
                  <a:lnTo>
                    <a:pt x="258051" y="242417"/>
                  </a:lnTo>
                  <a:lnTo>
                    <a:pt x="274700" y="241465"/>
                  </a:lnTo>
                  <a:lnTo>
                    <a:pt x="368388" y="241490"/>
                  </a:lnTo>
                  <a:lnTo>
                    <a:pt x="386791" y="240525"/>
                  </a:lnTo>
                  <a:lnTo>
                    <a:pt x="395592" y="238772"/>
                  </a:lnTo>
                  <a:lnTo>
                    <a:pt x="411314" y="235927"/>
                  </a:lnTo>
                  <a:lnTo>
                    <a:pt x="416128" y="234670"/>
                  </a:lnTo>
                  <a:lnTo>
                    <a:pt x="459987" y="214790"/>
                  </a:lnTo>
                  <a:lnTo>
                    <a:pt x="490143" y="186182"/>
                  </a:lnTo>
                  <a:lnTo>
                    <a:pt x="508269" y="149016"/>
                  </a:lnTo>
                  <a:lnTo>
                    <a:pt x="511873" y="115290"/>
                  </a:lnTo>
                  <a:lnTo>
                    <a:pt x="511632" y="105981"/>
                  </a:lnTo>
                  <a:lnTo>
                    <a:pt x="499338" y="61315"/>
                  </a:lnTo>
                  <a:lnTo>
                    <a:pt x="469315" y="25895"/>
                  </a:lnTo>
                  <a:lnTo>
                    <a:pt x="463918" y="20967"/>
                  </a:lnTo>
                  <a:lnTo>
                    <a:pt x="449935" y="14160"/>
                  </a:lnTo>
                  <a:lnTo>
                    <a:pt x="442594" y="9994"/>
                  </a:lnTo>
                  <a:lnTo>
                    <a:pt x="415658" y="2959"/>
                  </a:lnTo>
                  <a:lnTo>
                    <a:pt x="410362" y="2184"/>
                  </a:lnTo>
                  <a:lnTo>
                    <a:pt x="386549" y="406"/>
                  </a:lnTo>
                  <a:lnTo>
                    <a:pt x="385292" y="520"/>
                  </a:lnTo>
                  <a:lnTo>
                    <a:pt x="383819" y="1701"/>
                  </a:lnTo>
                  <a:lnTo>
                    <a:pt x="379704" y="12712"/>
                  </a:lnTo>
                  <a:lnTo>
                    <a:pt x="380136" y="13550"/>
                  </a:lnTo>
                  <a:lnTo>
                    <a:pt x="394868" y="17094"/>
                  </a:lnTo>
                  <a:lnTo>
                    <a:pt x="398106" y="18199"/>
                  </a:lnTo>
                  <a:lnTo>
                    <a:pt x="429400" y="40816"/>
                  </a:lnTo>
                  <a:lnTo>
                    <a:pt x="448033" y="85881"/>
                  </a:lnTo>
                  <a:lnTo>
                    <a:pt x="449910" y="110832"/>
                  </a:lnTo>
                  <a:lnTo>
                    <a:pt x="449491" y="122758"/>
                  </a:lnTo>
                  <a:lnTo>
                    <a:pt x="440867" y="162179"/>
                  </a:lnTo>
                  <a:lnTo>
                    <a:pt x="412749" y="201041"/>
                  </a:lnTo>
                  <a:lnTo>
                    <a:pt x="376643" y="219252"/>
                  </a:lnTo>
                  <a:lnTo>
                    <a:pt x="322249" y="222910"/>
                  </a:lnTo>
                  <a:lnTo>
                    <a:pt x="321297" y="222465"/>
                  </a:lnTo>
                  <a:lnTo>
                    <a:pt x="321081" y="213410"/>
                  </a:lnTo>
                  <a:lnTo>
                    <a:pt x="321513" y="204622"/>
                  </a:lnTo>
                  <a:lnTo>
                    <a:pt x="321487" y="66281"/>
                  </a:lnTo>
                  <a:lnTo>
                    <a:pt x="321690" y="57492"/>
                  </a:lnTo>
                  <a:lnTo>
                    <a:pt x="322452" y="49961"/>
                  </a:lnTo>
                  <a:lnTo>
                    <a:pt x="324878" y="36626"/>
                  </a:lnTo>
                  <a:lnTo>
                    <a:pt x="327291" y="32715"/>
                  </a:lnTo>
                  <a:lnTo>
                    <a:pt x="329844" y="26835"/>
                  </a:lnTo>
                  <a:lnTo>
                    <a:pt x="359905" y="13144"/>
                  </a:lnTo>
                  <a:lnTo>
                    <a:pt x="360870" y="12496"/>
                  </a:lnTo>
                  <a:lnTo>
                    <a:pt x="364388" y="1752"/>
                  </a:lnTo>
                  <a:lnTo>
                    <a:pt x="364223" y="279"/>
                  </a:lnTo>
                  <a:lnTo>
                    <a:pt x="253466" y="215"/>
                  </a:lnTo>
                  <a:lnTo>
                    <a:pt x="252437" y="368"/>
                  </a:lnTo>
                  <a:lnTo>
                    <a:pt x="251244" y="1358"/>
                  </a:lnTo>
                  <a:lnTo>
                    <a:pt x="233476" y="45453"/>
                  </a:lnTo>
                  <a:lnTo>
                    <a:pt x="229946" y="53619"/>
                  </a:lnTo>
                  <a:lnTo>
                    <a:pt x="228726" y="57467"/>
                  </a:lnTo>
                  <a:lnTo>
                    <a:pt x="218812" y="81471"/>
                  </a:lnTo>
                  <a:lnTo>
                    <a:pt x="192455" y="146761"/>
                  </a:lnTo>
                  <a:lnTo>
                    <a:pt x="190995" y="151879"/>
                  </a:lnTo>
                  <a:lnTo>
                    <a:pt x="190550" y="152501"/>
                  </a:lnTo>
                  <a:lnTo>
                    <a:pt x="186181" y="150545"/>
                  </a:lnTo>
                  <a:lnTo>
                    <a:pt x="185572" y="145681"/>
                  </a:lnTo>
                  <a:lnTo>
                    <a:pt x="171348" y="110134"/>
                  </a:lnTo>
                  <a:lnTo>
                    <a:pt x="169494" y="104762"/>
                  </a:lnTo>
                  <a:lnTo>
                    <a:pt x="167017" y="99682"/>
                  </a:lnTo>
                  <a:lnTo>
                    <a:pt x="166281" y="97078"/>
                  </a:lnTo>
                  <a:lnTo>
                    <a:pt x="128460" y="1981"/>
                  </a:lnTo>
                  <a:lnTo>
                    <a:pt x="127914" y="1041"/>
                  </a:lnTo>
                  <a:lnTo>
                    <a:pt x="126479" y="266"/>
                  </a:lnTo>
                  <a:lnTo>
                    <a:pt x="10934" y="29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7" name="object 21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40793" y="5985825"/>
              <a:ext cx="136994" cy="242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819785" cy="583565"/>
          </a:xfrm>
          <a:custGeom>
            <a:avLst/>
            <a:gdLst/>
            <a:ahLst/>
            <a:cxnLst/>
            <a:rect l="l" t="t" r="r" b="b"/>
            <a:pathLst>
              <a:path w="819785" h="583565">
                <a:moveTo>
                  <a:pt x="123037" y="0"/>
                </a:moveTo>
                <a:lnTo>
                  <a:pt x="68095" y="9247"/>
                </a:lnTo>
                <a:lnTo>
                  <a:pt x="29870" y="36982"/>
                </a:lnTo>
                <a:lnTo>
                  <a:pt x="7467" y="85874"/>
                </a:lnTo>
                <a:lnTo>
                  <a:pt x="0" y="158597"/>
                </a:lnTo>
                <a:lnTo>
                  <a:pt x="0" y="424586"/>
                </a:lnTo>
                <a:lnTo>
                  <a:pt x="1866" y="463927"/>
                </a:lnTo>
                <a:lnTo>
                  <a:pt x="16802" y="524734"/>
                </a:lnTo>
                <a:lnTo>
                  <a:pt x="46894" y="562379"/>
                </a:lnTo>
                <a:lnTo>
                  <a:pt x="93476" y="580872"/>
                </a:lnTo>
                <a:lnTo>
                  <a:pt x="123037" y="583184"/>
                </a:lnTo>
                <a:lnTo>
                  <a:pt x="152598" y="580872"/>
                </a:lnTo>
                <a:lnTo>
                  <a:pt x="199181" y="562379"/>
                </a:lnTo>
                <a:lnTo>
                  <a:pt x="229273" y="524734"/>
                </a:lnTo>
                <a:lnTo>
                  <a:pt x="233585" y="512064"/>
                </a:lnTo>
                <a:lnTo>
                  <a:pt x="123037" y="512064"/>
                </a:lnTo>
                <a:lnTo>
                  <a:pt x="113300" y="511575"/>
                </a:lnTo>
                <a:lnTo>
                  <a:pt x="78230" y="485840"/>
                </a:lnTo>
                <a:lnTo>
                  <a:pt x="71386" y="440676"/>
                </a:lnTo>
                <a:lnTo>
                  <a:pt x="71120" y="424586"/>
                </a:lnTo>
                <a:lnTo>
                  <a:pt x="71120" y="158597"/>
                </a:lnTo>
                <a:lnTo>
                  <a:pt x="73520" y="116194"/>
                </a:lnTo>
                <a:lnTo>
                  <a:pt x="91033" y="79654"/>
                </a:lnTo>
                <a:lnTo>
                  <a:pt x="123037" y="71120"/>
                </a:lnTo>
                <a:lnTo>
                  <a:pt x="233585" y="71120"/>
                </a:lnTo>
                <a:lnTo>
                  <a:pt x="229273" y="58449"/>
                </a:lnTo>
                <a:lnTo>
                  <a:pt x="216204" y="36982"/>
                </a:lnTo>
                <a:lnTo>
                  <a:pt x="199181" y="20804"/>
                </a:lnTo>
                <a:lnTo>
                  <a:pt x="177979" y="9247"/>
                </a:lnTo>
                <a:lnTo>
                  <a:pt x="152598" y="2311"/>
                </a:lnTo>
                <a:lnTo>
                  <a:pt x="123037" y="0"/>
                </a:lnTo>
                <a:close/>
              </a:path>
              <a:path w="819785" h="583565">
                <a:moveTo>
                  <a:pt x="233585" y="71120"/>
                </a:moveTo>
                <a:lnTo>
                  <a:pt x="123037" y="71120"/>
                </a:lnTo>
                <a:lnTo>
                  <a:pt x="132729" y="71653"/>
                </a:lnTo>
                <a:lnTo>
                  <a:pt x="141174" y="73253"/>
                </a:lnTo>
                <a:lnTo>
                  <a:pt x="169976" y="105968"/>
                </a:lnTo>
                <a:lnTo>
                  <a:pt x="174955" y="158597"/>
                </a:lnTo>
                <a:lnTo>
                  <a:pt x="174955" y="424586"/>
                </a:lnTo>
                <a:lnTo>
                  <a:pt x="172153" y="466989"/>
                </a:lnTo>
                <a:lnTo>
                  <a:pt x="154330" y="504240"/>
                </a:lnTo>
                <a:lnTo>
                  <a:pt x="123037" y="512064"/>
                </a:lnTo>
                <a:lnTo>
                  <a:pt x="233585" y="512064"/>
                </a:lnTo>
                <a:lnTo>
                  <a:pt x="238607" y="497309"/>
                </a:lnTo>
                <a:lnTo>
                  <a:pt x="244208" y="463927"/>
                </a:lnTo>
                <a:lnTo>
                  <a:pt x="246075" y="424586"/>
                </a:lnTo>
                <a:lnTo>
                  <a:pt x="246075" y="158597"/>
                </a:lnTo>
                <a:lnTo>
                  <a:pt x="244208" y="119256"/>
                </a:lnTo>
                <a:lnTo>
                  <a:pt x="238607" y="85874"/>
                </a:lnTo>
                <a:lnTo>
                  <a:pt x="233585" y="71120"/>
                </a:lnTo>
                <a:close/>
              </a:path>
              <a:path w="819785" h="583565">
                <a:moveTo>
                  <a:pt x="353098" y="7112"/>
                </a:moveTo>
                <a:lnTo>
                  <a:pt x="281978" y="7112"/>
                </a:lnTo>
                <a:lnTo>
                  <a:pt x="281978" y="424586"/>
                </a:lnTo>
                <a:lnTo>
                  <a:pt x="283845" y="463927"/>
                </a:lnTo>
                <a:lnTo>
                  <a:pt x="298780" y="524734"/>
                </a:lnTo>
                <a:lnTo>
                  <a:pt x="328872" y="562379"/>
                </a:lnTo>
                <a:lnTo>
                  <a:pt x="375454" y="580872"/>
                </a:lnTo>
                <a:lnTo>
                  <a:pt x="405015" y="583184"/>
                </a:lnTo>
                <a:lnTo>
                  <a:pt x="434576" y="580872"/>
                </a:lnTo>
                <a:lnTo>
                  <a:pt x="481159" y="562379"/>
                </a:lnTo>
                <a:lnTo>
                  <a:pt x="511251" y="524734"/>
                </a:lnTo>
                <a:lnTo>
                  <a:pt x="515563" y="512064"/>
                </a:lnTo>
                <a:lnTo>
                  <a:pt x="405015" y="512064"/>
                </a:lnTo>
                <a:lnTo>
                  <a:pt x="395284" y="511575"/>
                </a:lnTo>
                <a:lnTo>
                  <a:pt x="360208" y="485840"/>
                </a:lnTo>
                <a:lnTo>
                  <a:pt x="353364" y="440676"/>
                </a:lnTo>
                <a:lnTo>
                  <a:pt x="353098" y="424586"/>
                </a:lnTo>
                <a:lnTo>
                  <a:pt x="353098" y="7112"/>
                </a:lnTo>
                <a:close/>
              </a:path>
              <a:path w="819785" h="583565">
                <a:moveTo>
                  <a:pt x="528053" y="7112"/>
                </a:moveTo>
                <a:lnTo>
                  <a:pt x="456933" y="7112"/>
                </a:lnTo>
                <a:lnTo>
                  <a:pt x="456933" y="424586"/>
                </a:lnTo>
                <a:lnTo>
                  <a:pt x="456621" y="440676"/>
                </a:lnTo>
                <a:lnTo>
                  <a:pt x="449377" y="485840"/>
                </a:lnTo>
                <a:lnTo>
                  <a:pt x="414707" y="511575"/>
                </a:lnTo>
                <a:lnTo>
                  <a:pt x="405015" y="512064"/>
                </a:lnTo>
                <a:lnTo>
                  <a:pt x="515563" y="512064"/>
                </a:lnTo>
                <a:lnTo>
                  <a:pt x="520585" y="497309"/>
                </a:lnTo>
                <a:lnTo>
                  <a:pt x="526186" y="463927"/>
                </a:lnTo>
                <a:lnTo>
                  <a:pt x="528053" y="424586"/>
                </a:lnTo>
                <a:lnTo>
                  <a:pt x="528053" y="7112"/>
                </a:lnTo>
                <a:close/>
              </a:path>
              <a:path w="819785" h="583565">
                <a:moveTo>
                  <a:pt x="652856" y="7112"/>
                </a:moveTo>
                <a:lnTo>
                  <a:pt x="563956" y="7112"/>
                </a:lnTo>
                <a:lnTo>
                  <a:pt x="563956" y="576072"/>
                </a:lnTo>
                <a:lnTo>
                  <a:pt x="635076" y="576072"/>
                </a:lnTo>
                <a:lnTo>
                  <a:pt x="635076" y="346354"/>
                </a:lnTo>
                <a:lnTo>
                  <a:pt x="785603" y="346354"/>
                </a:lnTo>
                <a:lnTo>
                  <a:pt x="776252" y="337465"/>
                </a:lnTo>
                <a:lnTo>
                  <a:pt x="763539" y="329197"/>
                </a:lnTo>
                <a:lnTo>
                  <a:pt x="748868" y="322884"/>
                </a:lnTo>
                <a:lnTo>
                  <a:pt x="764693" y="313371"/>
                </a:lnTo>
                <a:lnTo>
                  <a:pt x="778030" y="301902"/>
                </a:lnTo>
                <a:lnTo>
                  <a:pt x="788876" y="288478"/>
                </a:lnTo>
                <a:lnTo>
                  <a:pt x="796070" y="275234"/>
                </a:lnTo>
                <a:lnTo>
                  <a:pt x="635076" y="275234"/>
                </a:lnTo>
                <a:lnTo>
                  <a:pt x="635076" y="78232"/>
                </a:lnTo>
                <a:lnTo>
                  <a:pt x="800535" y="78232"/>
                </a:lnTo>
                <a:lnTo>
                  <a:pt x="798652" y="72542"/>
                </a:lnTo>
                <a:lnTo>
                  <a:pt x="766385" y="32401"/>
                </a:lnTo>
                <a:lnTo>
                  <a:pt x="731399" y="16311"/>
                </a:lnTo>
                <a:lnTo>
                  <a:pt x="682683" y="8133"/>
                </a:lnTo>
                <a:lnTo>
                  <a:pt x="652856" y="7112"/>
                </a:lnTo>
                <a:close/>
              </a:path>
              <a:path w="819785" h="583565">
                <a:moveTo>
                  <a:pt x="785603" y="346354"/>
                </a:moveTo>
                <a:lnTo>
                  <a:pt x="654278" y="346354"/>
                </a:lnTo>
                <a:lnTo>
                  <a:pt x="667215" y="346666"/>
                </a:lnTo>
                <a:lnTo>
                  <a:pt x="680119" y="347689"/>
                </a:lnTo>
                <a:lnTo>
                  <a:pt x="679604" y="347689"/>
                </a:lnTo>
                <a:lnTo>
                  <a:pt x="689618" y="349156"/>
                </a:lnTo>
                <a:lnTo>
                  <a:pt x="699084" y="351332"/>
                </a:lnTo>
                <a:lnTo>
                  <a:pt x="733534" y="381960"/>
                </a:lnTo>
                <a:lnTo>
                  <a:pt x="740333" y="423164"/>
                </a:lnTo>
                <a:lnTo>
                  <a:pt x="740423" y="535087"/>
                </a:lnTo>
                <a:lnTo>
                  <a:pt x="740692" y="543710"/>
                </a:lnTo>
                <a:lnTo>
                  <a:pt x="748157" y="576072"/>
                </a:lnTo>
                <a:lnTo>
                  <a:pt x="819276" y="576072"/>
                </a:lnTo>
                <a:lnTo>
                  <a:pt x="815962" y="572274"/>
                </a:lnTo>
                <a:lnTo>
                  <a:pt x="813828" y="566356"/>
                </a:lnTo>
                <a:lnTo>
                  <a:pt x="811453" y="433832"/>
                </a:lnTo>
                <a:lnTo>
                  <a:pt x="810477" y="411071"/>
                </a:lnTo>
                <a:lnTo>
                  <a:pt x="807545" y="391158"/>
                </a:lnTo>
                <a:lnTo>
                  <a:pt x="802656" y="374090"/>
                </a:lnTo>
                <a:lnTo>
                  <a:pt x="795807" y="359867"/>
                </a:lnTo>
                <a:lnTo>
                  <a:pt x="787008" y="347689"/>
                </a:lnTo>
                <a:lnTo>
                  <a:pt x="785603" y="346354"/>
                </a:lnTo>
                <a:close/>
              </a:path>
              <a:path w="819785" h="583565">
                <a:moveTo>
                  <a:pt x="800535" y="78232"/>
                </a:moveTo>
                <a:lnTo>
                  <a:pt x="653567" y="78232"/>
                </a:lnTo>
                <a:lnTo>
                  <a:pt x="670907" y="78720"/>
                </a:lnTo>
                <a:lnTo>
                  <a:pt x="685933" y="80186"/>
                </a:lnTo>
                <a:lnTo>
                  <a:pt x="724511" y="95834"/>
                </a:lnTo>
                <a:lnTo>
                  <a:pt x="739270" y="132283"/>
                </a:lnTo>
                <a:lnTo>
                  <a:pt x="741045" y="162153"/>
                </a:lnTo>
                <a:lnTo>
                  <a:pt x="741045" y="187756"/>
                </a:lnTo>
                <a:lnTo>
                  <a:pt x="737048" y="228160"/>
                </a:lnTo>
                <a:lnTo>
                  <a:pt x="716464" y="260790"/>
                </a:lnTo>
                <a:lnTo>
                  <a:pt x="670283" y="274655"/>
                </a:lnTo>
                <a:lnTo>
                  <a:pt x="653567" y="275234"/>
                </a:lnTo>
                <a:lnTo>
                  <a:pt x="796070" y="275234"/>
                </a:lnTo>
                <a:lnTo>
                  <a:pt x="808431" y="235048"/>
                </a:lnTo>
                <a:lnTo>
                  <a:pt x="812165" y="187756"/>
                </a:lnTo>
                <a:lnTo>
                  <a:pt x="812165" y="162153"/>
                </a:lnTo>
                <a:lnTo>
                  <a:pt x="811321" y="135214"/>
                </a:lnTo>
                <a:lnTo>
                  <a:pt x="808789" y="111299"/>
                </a:lnTo>
                <a:lnTo>
                  <a:pt x="804567" y="90408"/>
                </a:lnTo>
                <a:lnTo>
                  <a:pt x="800535" y="78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08951" y="630427"/>
            <a:ext cx="2020570" cy="583565"/>
          </a:xfrm>
          <a:custGeom>
            <a:avLst/>
            <a:gdLst/>
            <a:ahLst/>
            <a:cxnLst/>
            <a:rect l="l" t="t" r="r" b="b"/>
            <a:pathLst>
              <a:path w="2020570" h="583565">
                <a:moveTo>
                  <a:pt x="151485" y="78232"/>
                </a:moveTo>
                <a:lnTo>
                  <a:pt x="80365" y="78232"/>
                </a:lnTo>
                <a:lnTo>
                  <a:pt x="80365" y="576072"/>
                </a:lnTo>
                <a:lnTo>
                  <a:pt x="151485" y="576072"/>
                </a:lnTo>
                <a:lnTo>
                  <a:pt x="151485" y="78232"/>
                </a:lnTo>
                <a:close/>
              </a:path>
              <a:path w="2020570" h="583565">
                <a:moveTo>
                  <a:pt x="231851" y="7112"/>
                </a:moveTo>
                <a:lnTo>
                  <a:pt x="0" y="7112"/>
                </a:lnTo>
                <a:lnTo>
                  <a:pt x="0" y="78232"/>
                </a:lnTo>
                <a:lnTo>
                  <a:pt x="231851" y="78232"/>
                </a:lnTo>
                <a:lnTo>
                  <a:pt x="231851" y="7112"/>
                </a:lnTo>
                <a:close/>
              </a:path>
              <a:path w="2020570" h="583565">
                <a:moveTo>
                  <a:pt x="349351" y="7112"/>
                </a:moveTo>
                <a:lnTo>
                  <a:pt x="260451" y="7112"/>
                </a:lnTo>
                <a:lnTo>
                  <a:pt x="260451" y="576072"/>
                </a:lnTo>
                <a:lnTo>
                  <a:pt x="331571" y="576072"/>
                </a:lnTo>
                <a:lnTo>
                  <a:pt x="331571" y="346354"/>
                </a:lnTo>
                <a:lnTo>
                  <a:pt x="482099" y="346354"/>
                </a:lnTo>
                <a:lnTo>
                  <a:pt x="472747" y="337465"/>
                </a:lnTo>
                <a:lnTo>
                  <a:pt x="460034" y="329197"/>
                </a:lnTo>
                <a:lnTo>
                  <a:pt x="445363" y="322884"/>
                </a:lnTo>
                <a:lnTo>
                  <a:pt x="461187" y="313371"/>
                </a:lnTo>
                <a:lnTo>
                  <a:pt x="474521" y="301902"/>
                </a:lnTo>
                <a:lnTo>
                  <a:pt x="485366" y="288478"/>
                </a:lnTo>
                <a:lnTo>
                  <a:pt x="492565" y="275234"/>
                </a:lnTo>
                <a:lnTo>
                  <a:pt x="331571" y="275234"/>
                </a:lnTo>
                <a:lnTo>
                  <a:pt x="331571" y="78232"/>
                </a:lnTo>
                <a:lnTo>
                  <a:pt x="497029" y="78232"/>
                </a:lnTo>
                <a:lnTo>
                  <a:pt x="495147" y="72542"/>
                </a:lnTo>
                <a:lnTo>
                  <a:pt x="462875" y="32401"/>
                </a:lnTo>
                <a:lnTo>
                  <a:pt x="427895" y="16311"/>
                </a:lnTo>
                <a:lnTo>
                  <a:pt x="379179" y="8133"/>
                </a:lnTo>
                <a:lnTo>
                  <a:pt x="349351" y="7112"/>
                </a:lnTo>
                <a:close/>
              </a:path>
              <a:path w="2020570" h="583565">
                <a:moveTo>
                  <a:pt x="482099" y="346354"/>
                </a:moveTo>
                <a:lnTo>
                  <a:pt x="350773" y="346354"/>
                </a:lnTo>
                <a:lnTo>
                  <a:pt x="363711" y="346666"/>
                </a:lnTo>
                <a:lnTo>
                  <a:pt x="376614" y="347689"/>
                </a:lnTo>
                <a:lnTo>
                  <a:pt x="376099" y="347689"/>
                </a:lnTo>
                <a:lnTo>
                  <a:pt x="386114" y="349156"/>
                </a:lnTo>
                <a:lnTo>
                  <a:pt x="395579" y="351332"/>
                </a:lnTo>
                <a:lnTo>
                  <a:pt x="430030" y="381960"/>
                </a:lnTo>
                <a:lnTo>
                  <a:pt x="436829" y="423164"/>
                </a:lnTo>
                <a:lnTo>
                  <a:pt x="436917" y="535087"/>
                </a:lnTo>
                <a:lnTo>
                  <a:pt x="437183" y="543710"/>
                </a:lnTo>
                <a:lnTo>
                  <a:pt x="444652" y="576072"/>
                </a:lnTo>
                <a:lnTo>
                  <a:pt x="515772" y="576072"/>
                </a:lnTo>
                <a:lnTo>
                  <a:pt x="512457" y="572274"/>
                </a:lnTo>
                <a:lnTo>
                  <a:pt x="510324" y="566356"/>
                </a:lnTo>
                <a:lnTo>
                  <a:pt x="507949" y="433832"/>
                </a:lnTo>
                <a:lnTo>
                  <a:pt x="506970" y="411071"/>
                </a:lnTo>
                <a:lnTo>
                  <a:pt x="504036" y="391158"/>
                </a:lnTo>
                <a:lnTo>
                  <a:pt x="499146" y="374090"/>
                </a:lnTo>
                <a:lnTo>
                  <a:pt x="492302" y="359867"/>
                </a:lnTo>
                <a:lnTo>
                  <a:pt x="483504" y="347689"/>
                </a:lnTo>
                <a:lnTo>
                  <a:pt x="482099" y="346354"/>
                </a:lnTo>
                <a:close/>
              </a:path>
              <a:path w="2020570" h="583565">
                <a:moveTo>
                  <a:pt x="497029" y="78232"/>
                </a:moveTo>
                <a:lnTo>
                  <a:pt x="350062" y="78232"/>
                </a:lnTo>
                <a:lnTo>
                  <a:pt x="367395" y="78720"/>
                </a:lnTo>
                <a:lnTo>
                  <a:pt x="382419" y="80186"/>
                </a:lnTo>
                <a:lnTo>
                  <a:pt x="421006" y="95834"/>
                </a:lnTo>
                <a:lnTo>
                  <a:pt x="435760" y="132283"/>
                </a:lnTo>
                <a:lnTo>
                  <a:pt x="437540" y="162153"/>
                </a:lnTo>
                <a:lnTo>
                  <a:pt x="437540" y="187756"/>
                </a:lnTo>
                <a:lnTo>
                  <a:pt x="433538" y="228160"/>
                </a:lnTo>
                <a:lnTo>
                  <a:pt x="412960" y="260790"/>
                </a:lnTo>
                <a:lnTo>
                  <a:pt x="366777" y="274655"/>
                </a:lnTo>
                <a:lnTo>
                  <a:pt x="350062" y="275234"/>
                </a:lnTo>
                <a:lnTo>
                  <a:pt x="492565" y="275234"/>
                </a:lnTo>
                <a:lnTo>
                  <a:pt x="504926" y="235048"/>
                </a:lnTo>
                <a:lnTo>
                  <a:pt x="508660" y="187756"/>
                </a:lnTo>
                <a:lnTo>
                  <a:pt x="508660" y="162153"/>
                </a:lnTo>
                <a:lnTo>
                  <a:pt x="507815" y="135214"/>
                </a:lnTo>
                <a:lnTo>
                  <a:pt x="505280" y="111299"/>
                </a:lnTo>
                <a:lnTo>
                  <a:pt x="501057" y="90408"/>
                </a:lnTo>
                <a:lnTo>
                  <a:pt x="497029" y="78232"/>
                </a:lnTo>
                <a:close/>
              </a:path>
              <a:path w="2020570" h="583565">
                <a:moveTo>
                  <a:pt x="719632" y="7112"/>
                </a:moveTo>
                <a:lnTo>
                  <a:pt x="620064" y="7112"/>
                </a:lnTo>
                <a:lnTo>
                  <a:pt x="537565" y="576072"/>
                </a:lnTo>
                <a:lnTo>
                  <a:pt x="608685" y="576072"/>
                </a:lnTo>
                <a:lnTo>
                  <a:pt x="622909" y="461568"/>
                </a:lnTo>
                <a:lnTo>
                  <a:pt x="784960" y="461568"/>
                </a:lnTo>
                <a:lnTo>
                  <a:pt x="774737" y="390448"/>
                </a:lnTo>
                <a:lnTo>
                  <a:pt x="632155" y="390448"/>
                </a:lnTo>
                <a:lnTo>
                  <a:pt x="669848" y="90322"/>
                </a:lnTo>
                <a:lnTo>
                  <a:pt x="731594" y="90322"/>
                </a:lnTo>
                <a:lnTo>
                  <a:pt x="719632" y="7112"/>
                </a:lnTo>
                <a:close/>
              </a:path>
              <a:path w="2020570" h="583565">
                <a:moveTo>
                  <a:pt x="784960" y="461568"/>
                </a:moveTo>
                <a:lnTo>
                  <a:pt x="716076" y="461568"/>
                </a:lnTo>
                <a:lnTo>
                  <a:pt x="730300" y="576072"/>
                </a:lnTo>
                <a:lnTo>
                  <a:pt x="801420" y="576072"/>
                </a:lnTo>
                <a:lnTo>
                  <a:pt x="784960" y="461568"/>
                </a:lnTo>
                <a:close/>
              </a:path>
              <a:path w="2020570" h="583565">
                <a:moveTo>
                  <a:pt x="731594" y="90322"/>
                </a:moveTo>
                <a:lnTo>
                  <a:pt x="669848" y="90322"/>
                </a:lnTo>
                <a:lnTo>
                  <a:pt x="707542" y="390448"/>
                </a:lnTo>
                <a:lnTo>
                  <a:pt x="774737" y="390448"/>
                </a:lnTo>
                <a:lnTo>
                  <a:pt x="731594" y="90322"/>
                </a:lnTo>
                <a:close/>
              </a:path>
              <a:path w="2020570" h="583565">
                <a:moveTo>
                  <a:pt x="941895" y="0"/>
                </a:moveTo>
                <a:lnTo>
                  <a:pt x="886953" y="9247"/>
                </a:lnTo>
                <a:lnTo>
                  <a:pt x="848728" y="36982"/>
                </a:lnTo>
                <a:lnTo>
                  <a:pt x="826325" y="85874"/>
                </a:lnTo>
                <a:lnTo>
                  <a:pt x="818857" y="158597"/>
                </a:lnTo>
                <a:lnTo>
                  <a:pt x="818857" y="424586"/>
                </a:lnTo>
                <a:lnTo>
                  <a:pt x="820724" y="463927"/>
                </a:lnTo>
                <a:lnTo>
                  <a:pt x="835660" y="524734"/>
                </a:lnTo>
                <a:lnTo>
                  <a:pt x="865752" y="562379"/>
                </a:lnTo>
                <a:lnTo>
                  <a:pt x="912334" y="580872"/>
                </a:lnTo>
                <a:lnTo>
                  <a:pt x="941895" y="583184"/>
                </a:lnTo>
                <a:lnTo>
                  <a:pt x="971451" y="580872"/>
                </a:lnTo>
                <a:lnTo>
                  <a:pt x="1018037" y="562379"/>
                </a:lnTo>
                <a:lnTo>
                  <a:pt x="1048130" y="524734"/>
                </a:lnTo>
                <a:lnTo>
                  <a:pt x="1052443" y="512064"/>
                </a:lnTo>
                <a:lnTo>
                  <a:pt x="941895" y="512064"/>
                </a:lnTo>
                <a:lnTo>
                  <a:pt x="932158" y="511575"/>
                </a:lnTo>
                <a:lnTo>
                  <a:pt x="897088" y="485840"/>
                </a:lnTo>
                <a:lnTo>
                  <a:pt x="890244" y="440676"/>
                </a:lnTo>
                <a:lnTo>
                  <a:pt x="889977" y="424586"/>
                </a:lnTo>
                <a:lnTo>
                  <a:pt x="889977" y="158597"/>
                </a:lnTo>
                <a:lnTo>
                  <a:pt x="892378" y="116194"/>
                </a:lnTo>
                <a:lnTo>
                  <a:pt x="909891" y="79654"/>
                </a:lnTo>
                <a:lnTo>
                  <a:pt x="941895" y="71120"/>
                </a:lnTo>
                <a:lnTo>
                  <a:pt x="1052443" y="71120"/>
                </a:lnTo>
                <a:lnTo>
                  <a:pt x="1048130" y="58449"/>
                </a:lnTo>
                <a:lnTo>
                  <a:pt x="1035062" y="36982"/>
                </a:lnTo>
                <a:lnTo>
                  <a:pt x="1018037" y="20804"/>
                </a:lnTo>
                <a:lnTo>
                  <a:pt x="996832" y="9247"/>
                </a:lnTo>
                <a:lnTo>
                  <a:pt x="971451" y="2311"/>
                </a:lnTo>
                <a:lnTo>
                  <a:pt x="941895" y="0"/>
                </a:lnTo>
                <a:close/>
              </a:path>
              <a:path w="2020570" h="583565">
                <a:moveTo>
                  <a:pt x="1064933" y="344932"/>
                </a:moveTo>
                <a:lnTo>
                  <a:pt x="993813" y="344932"/>
                </a:lnTo>
                <a:lnTo>
                  <a:pt x="993813" y="424586"/>
                </a:lnTo>
                <a:lnTo>
                  <a:pt x="993501" y="440676"/>
                </a:lnTo>
                <a:lnTo>
                  <a:pt x="986256" y="485840"/>
                </a:lnTo>
                <a:lnTo>
                  <a:pt x="951582" y="511575"/>
                </a:lnTo>
                <a:lnTo>
                  <a:pt x="941895" y="512064"/>
                </a:lnTo>
                <a:lnTo>
                  <a:pt x="1052443" y="512064"/>
                </a:lnTo>
                <a:lnTo>
                  <a:pt x="1057465" y="497309"/>
                </a:lnTo>
                <a:lnTo>
                  <a:pt x="1063066" y="463927"/>
                </a:lnTo>
                <a:lnTo>
                  <a:pt x="1064933" y="424586"/>
                </a:lnTo>
                <a:lnTo>
                  <a:pt x="1064933" y="344932"/>
                </a:lnTo>
                <a:close/>
              </a:path>
              <a:path w="2020570" h="583565">
                <a:moveTo>
                  <a:pt x="1052443" y="71120"/>
                </a:moveTo>
                <a:lnTo>
                  <a:pt x="941895" y="71120"/>
                </a:lnTo>
                <a:lnTo>
                  <a:pt x="951582" y="71653"/>
                </a:lnTo>
                <a:lnTo>
                  <a:pt x="960027" y="73253"/>
                </a:lnTo>
                <a:lnTo>
                  <a:pt x="988834" y="105968"/>
                </a:lnTo>
                <a:lnTo>
                  <a:pt x="993813" y="158597"/>
                </a:lnTo>
                <a:lnTo>
                  <a:pt x="993813" y="238252"/>
                </a:lnTo>
                <a:lnTo>
                  <a:pt x="1064933" y="238252"/>
                </a:lnTo>
                <a:lnTo>
                  <a:pt x="1064933" y="158597"/>
                </a:lnTo>
                <a:lnTo>
                  <a:pt x="1063066" y="119256"/>
                </a:lnTo>
                <a:lnTo>
                  <a:pt x="1057465" y="85874"/>
                </a:lnTo>
                <a:lnTo>
                  <a:pt x="1052443" y="71120"/>
                </a:lnTo>
                <a:close/>
              </a:path>
              <a:path w="2020570" h="583565">
                <a:moveTo>
                  <a:pt x="1238427" y="78232"/>
                </a:moveTo>
                <a:lnTo>
                  <a:pt x="1167307" y="78232"/>
                </a:lnTo>
                <a:lnTo>
                  <a:pt x="1167307" y="576072"/>
                </a:lnTo>
                <a:lnTo>
                  <a:pt x="1238427" y="576072"/>
                </a:lnTo>
                <a:lnTo>
                  <a:pt x="1238427" y="78232"/>
                </a:lnTo>
                <a:close/>
              </a:path>
              <a:path w="2020570" h="583565">
                <a:moveTo>
                  <a:pt x="1318793" y="7112"/>
                </a:moveTo>
                <a:lnTo>
                  <a:pt x="1086942" y="7112"/>
                </a:lnTo>
                <a:lnTo>
                  <a:pt x="1086942" y="78232"/>
                </a:lnTo>
                <a:lnTo>
                  <a:pt x="1318793" y="78232"/>
                </a:lnTo>
                <a:lnTo>
                  <a:pt x="1318793" y="7112"/>
                </a:lnTo>
                <a:close/>
              </a:path>
              <a:path w="2020570" h="583565">
                <a:moveTo>
                  <a:pt x="1418513" y="7112"/>
                </a:moveTo>
                <a:lnTo>
                  <a:pt x="1347393" y="7112"/>
                </a:lnTo>
                <a:lnTo>
                  <a:pt x="1347393" y="576072"/>
                </a:lnTo>
                <a:lnTo>
                  <a:pt x="1418513" y="576072"/>
                </a:lnTo>
                <a:lnTo>
                  <a:pt x="1418513" y="7112"/>
                </a:lnTo>
                <a:close/>
              </a:path>
              <a:path w="2020570" h="583565">
                <a:moveTo>
                  <a:pt x="1577390" y="0"/>
                </a:moveTo>
                <a:lnTo>
                  <a:pt x="1522449" y="9247"/>
                </a:lnTo>
                <a:lnTo>
                  <a:pt x="1484223" y="36982"/>
                </a:lnTo>
                <a:lnTo>
                  <a:pt x="1461820" y="85874"/>
                </a:lnTo>
                <a:lnTo>
                  <a:pt x="1454353" y="158597"/>
                </a:lnTo>
                <a:lnTo>
                  <a:pt x="1454353" y="424586"/>
                </a:lnTo>
                <a:lnTo>
                  <a:pt x="1456220" y="463927"/>
                </a:lnTo>
                <a:lnTo>
                  <a:pt x="1471155" y="524734"/>
                </a:lnTo>
                <a:lnTo>
                  <a:pt x="1501247" y="562379"/>
                </a:lnTo>
                <a:lnTo>
                  <a:pt x="1547829" y="580872"/>
                </a:lnTo>
                <a:lnTo>
                  <a:pt x="1577390" y="583184"/>
                </a:lnTo>
                <a:lnTo>
                  <a:pt x="1606946" y="580872"/>
                </a:lnTo>
                <a:lnTo>
                  <a:pt x="1653532" y="562379"/>
                </a:lnTo>
                <a:lnTo>
                  <a:pt x="1683626" y="524734"/>
                </a:lnTo>
                <a:lnTo>
                  <a:pt x="1687938" y="512064"/>
                </a:lnTo>
                <a:lnTo>
                  <a:pt x="1577390" y="512064"/>
                </a:lnTo>
                <a:lnTo>
                  <a:pt x="1567653" y="511575"/>
                </a:lnTo>
                <a:lnTo>
                  <a:pt x="1532583" y="485840"/>
                </a:lnTo>
                <a:lnTo>
                  <a:pt x="1525739" y="440676"/>
                </a:lnTo>
                <a:lnTo>
                  <a:pt x="1525473" y="424586"/>
                </a:lnTo>
                <a:lnTo>
                  <a:pt x="1525473" y="158597"/>
                </a:lnTo>
                <a:lnTo>
                  <a:pt x="1527873" y="116194"/>
                </a:lnTo>
                <a:lnTo>
                  <a:pt x="1545386" y="79654"/>
                </a:lnTo>
                <a:lnTo>
                  <a:pt x="1577390" y="71120"/>
                </a:lnTo>
                <a:lnTo>
                  <a:pt x="1687938" y="71120"/>
                </a:lnTo>
                <a:lnTo>
                  <a:pt x="1683626" y="58449"/>
                </a:lnTo>
                <a:lnTo>
                  <a:pt x="1670558" y="36982"/>
                </a:lnTo>
                <a:lnTo>
                  <a:pt x="1653532" y="20804"/>
                </a:lnTo>
                <a:lnTo>
                  <a:pt x="1632327" y="9247"/>
                </a:lnTo>
                <a:lnTo>
                  <a:pt x="1606946" y="2311"/>
                </a:lnTo>
                <a:lnTo>
                  <a:pt x="1577390" y="0"/>
                </a:lnTo>
                <a:close/>
              </a:path>
              <a:path w="2020570" h="583565">
                <a:moveTo>
                  <a:pt x="1687938" y="71120"/>
                </a:moveTo>
                <a:lnTo>
                  <a:pt x="1577390" y="71120"/>
                </a:lnTo>
                <a:lnTo>
                  <a:pt x="1587077" y="71653"/>
                </a:lnTo>
                <a:lnTo>
                  <a:pt x="1595523" y="73253"/>
                </a:lnTo>
                <a:lnTo>
                  <a:pt x="1624330" y="105968"/>
                </a:lnTo>
                <a:lnTo>
                  <a:pt x="1629308" y="158597"/>
                </a:lnTo>
                <a:lnTo>
                  <a:pt x="1629308" y="424586"/>
                </a:lnTo>
                <a:lnTo>
                  <a:pt x="1626506" y="466989"/>
                </a:lnTo>
                <a:lnTo>
                  <a:pt x="1608683" y="504240"/>
                </a:lnTo>
                <a:lnTo>
                  <a:pt x="1577390" y="512064"/>
                </a:lnTo>
                <a:lnTo>
                  <a:pt x="1687938" y="512064"/>
                </a:lnTo>
                <a:lnTo>
                  <a:pt x="1692960" y="497309"/>
                </a:lnTo>
                <a:lnTo>
                  <a:pt x="1698561" y="463927"/>
                </a:lnTo>
                <a:lnTo>
                  <a:pt x="1700428" y="424586"/>
                </a:lnTo>
                <a:lnTo>
                  <a:pt x="1700428" y="158597"/>
                </a:lnTo>
                <a:lnTo>
                  <a:pt x="1698561" y="119256"/>
                </a:lnTo>
                <a:lnTo>
                  <a:pt x="1692960" y="85874"/>
                </a:lnTo>
                <a:lnTo>
                  <a:pt x="1687938" y="71120"/>
                </a:lnTo>
                <a:close/>
              </a:path>
              <a:path w="2020570" h="583565">
                <a:moveTo>
                  <a:pt x="1807451" y="7112"/>
                </a:moveTo>
                <a:lnTo>
                  <a:pt x="1736331" y="7112"/>
                </a:lnTo>
                <a:lnTo>
                  <a:pt x="1736331" y="576072"/>
                </a:lnTo>
                <a:lnTo>
                  <a:pt x="1807451" y="576072"/>
                </a:lnTo>
                <a:lnTo>
                  <a:pt x="1807451" y="197002"/>
                </a:lnTo>
                <a:lnTo>
                  <a:pt x="1878481" y="197002"/>
                </a:lnTo>
                <a:lnTo>
                  <a:pt x="1807451" y="7112"/>
                </a:lnTo>
                <a:close/>
              </a:path>
              <a:path w="2020570" h="583565">
                <a:moveTo>
                  <a:pt x="1878481" y="197002"/>
                </a:moveTo>
                <a:lnTo>
                  <a:pt x="1807451" y="197002"/>
                </a:lnTo>
                <a:lnTo>
                  <a:pt x="1948980" y="576072"/>
                </a:lnTo>
                <a:lnTo>
                  <a:pt x="2020100" y="576072"/>
                </a:lnTo>
                <a:lnTo>
                  <a:pt x="2020100" y="385470"/>
                </a:lnTo>
                <a:lnTo>
                  <a:pt x="1948980" y="385470"/>
                </a:lnTo>
                <a:lnTo>
                  <a:pt x="1878481" y="197002"/>
                </a:lnTo>
                <a:close/>
              </a:path>
              <a:path w="2020570" h="583565">
                <a:moveTo>
                  <a:pt x="2020100" y="7112"/>
                </a:moveTo>
                <a:lnTo>
                  <a:pt x="1948980" y="7112"/>
                </a:lnTo>
                <a:lnTo>
                  <a:pt x="1948980" y="385470"/>
                </a:lnTo>
                <a:lnTo>
                  <a:pt x="2020100" y="385470"/>
                </a:lnTo>
                <a:lnTo>
                  <a:pt x="2020100" y="7112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83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52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18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53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81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06"/>
                  </a:lnTo>
                  <a:lnTo>
                    <a:pt x="88849" y="148526"/>
                  </a:lnTo>
                  <a:lnTo>
                    <a:pt x="81991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196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49" y="622465"/>
                </a:lnTo>
                <a:lnTo>
                  <a:pt x="11248923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394" y="622465"/>
                </a:lnTo>
                <a:lnTo>
                  <a:pt x="6431381" y="622300"/>
                </a:lnTo>
                <a:lnTo>
                  <a:pt x="6431394" y="0"/>
                </a:lnTo>
                <a:lnTo>
                  <a:pt x="6415329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43" y="622300"/>
                </a:lnTo>
                <a:lnTo>
                  <a:pt x="4825555" y="0"/>
                </a:lnTo>
                <a:lnTo>
                  <a:pt x="4809490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04" y="622465"/>
                </a:lnTo>
                <a:lnTo>
                  <a:pt x="3219704" y="622300"/>
                </a:lnTo>
                <a:lnTo>
                  <a:pt x="3219704" y="0"/>
                </a:lnTo>
                <a:lnTo>
                  <a:pt x="3203651" y="0"/>
                </a:lnTo>
                <a:lnTo>
                  <a:pt x="3203638" y="622300"/>
                </a:lnTo>
                <a:lnTo>
                  <a:pt x="3203638" y="622465"/>
                </a:lnTo>
                <a:lnTo>
                  <a:pt x="1613877" y="622465"/>
                </a:lnTo>
                <a:lnTo>
                  <a:pt x="1613852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799" y="622300"/>
                </a:lnTo>
                <a:lnTo>
                  <a:pt x="1597799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799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22300" y="1622196"/>
                </a:lnTo>
                <a:lnTo>
                  <a:pt x="622300" y="1613877"/>
                </a:lnTo>
                <a:lnTo>
                  <a:pt x="622300" y="1613306"/>
                </a:lnTo>
                <a:lnTo>
                  <a:pt x="622300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447266"/>
                </a:lnTo>
                <a:lnTo>
                  <a:pt x="1613865" y="14472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203651" y="630859"/>
            <a:ext cx="16510" cy="1439545"/>
          </a:xfrm>
          <a:custGeom>
            <a:avLst/>
            <a:gdLst/>
            <a:ahLst/>
            <a:cxnLst/>
            <a:rect l="l" t="t" r="r" b="b"/>
            <a:pathLst>
              <a:path w="16510" h="14395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439240"/>
                </a:lnTo>
                <a:lnTo>
                  <a:pt x="16065" y="14392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05838" y="622833"/>
            <a:ext cx="1614170" cy="1447800"/>
          </a:xfrm>
          <a:custGeom>
            <a:avLst/>
            <a:gdLst/>
            <a:ahLst/>
            <a:cxnLst/>
            <a:rect l="l" t="t" r="r" b="b"/>
            <a:pathLst>
              <a:path w="1614170" h="14478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447266"/>
                </a:lnTo>
                <a:lnTo>
                  <a:pt x="1613877" y="14472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809502" y="630859"/>
            <a:ext cx="16510" cy="1439545"/>
          </a:xfrm>
          <a:custGeom>
            <a:avLst/>
            <a:gdLst/>
            <a:ahLst/>
            <a:cxnLst/>
            <a:rect l="l" t="t" r="r" b="b"/>
            <a:pathLst>
              <a:path w="16510" h="14395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439240"/>
                </a:lnTo>
                <a:lnTo>
                  <a:pt x="16065" y="14392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211690" y="622833"/>
            <a:ext cx="1614170" cy="1447800"/>
          </a:xfrm>
          <a:custGeom>
            <a:avLst/>
            <a:gdLst/>
            <a:ahLst/>
            <a:cxnLst/>
            <a:rect l="l" t="t" r="r" b="b"/>
            <a:pathLst>
              <a:path w="1614170" h="14478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447266"/>
                </a:lnTo>
                <a:lnTo>
                  <a:pt x="1613865" y="144726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415341" y="630859"/>
            <a:ext cx="16510" cy="1614170"/>
          </a:xfrm>
          <a:custGeom>
            <a:avLst/>
            <a:gdLst/>
            <a:ahLst/>
            <a:cxnLst/>
            <a:rect l="l" t="t" r="r" b="b"/>
            <a:pathLst>
              <a:path w="16510" h="1614170">
                <a:moveTo>
                  <a:pt x="16065" y="1597812"/>
                </a:moveTo>
                <a:lnTo>
                  <a:pt x="10858" y="1597812"/>
                </a:lnTo>
                <a:lnTo>
                  <a:pt x="10858" y="1613877"/>
                </a:lnTo>
                <a:lnTo>
                  <a:pt x="16065" y="1613877"/>
                </a:lnTo>
                <a:lnTo>
                  <a:pt x="16065" y="1597812"/>
                </a:lnTo>
                <a:close/>
              </a:path>
              <a:path w="16510" h="161417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97660"/>
                </a:lnTo>
                <a:lnTo>
                  <a:pt x="16065" y="159766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817529" y="622833"/>
            <a:ext cx="1748789" cy="1622425"/>
          </a:xfrm>
          <a:custGeom>
            <a:avLst/>
            <a:gdLst/>
            <a:ahLst/>
            <a:cxnLst/>
            <a:rect l="l" t="t" r="r" b="b"/>
            <a:pathLst>
              <a:path w="1748790" h="1622425">
                <a:moveTo>
                  <a:pt x="1748370" y="1605838"/>
                </a:moveTo>
                <a:lnTo>
                  <a:pt x="1613865" y="1605838"/>
                </a:lnTo>
                <a:lnTo>
                  <a:pt x="1613865" y="1605686"/>
                </a:lnTo>
                <a:lnTo>
                  <a:pt x="1613865" y="16052"/>
                </a:ln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608670" y="1605686"/>
                </a:lnTo>
                <a:lnTo>
                  <a:pt x="1608670" y="1613306"/>
                </a:lnTo>
                <a:lnTo>
                  <a:pt x="1605838" y="1613306"/>
                </a:lnTo>
                <a:lnTo>
                  <a:pt x="1605838" y="1622196"/>
                </a:lnTo>
                <a:lnTo>
                  <a:pt x="1748370" y="1622196"/>
                </a:lnTo>
                <a:lnTo>
                  <a:pt x="1748370" y="1613877"/>
                </a:lnTo>
                <a:lnTo>
                  <a:pt x="1748370" y="1613306"/>
                </a:lnTo>
                <a:lnTo>
                  <a:pt x="1748370" y="1605838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8021180" y="630859"/>
            <a:ext cx="16510" cy="1439545"/>
          </a:xfrm>
          <a:custGeom>
            <a:avLst/>
            <a:gdLst/>
            <a:ahLst/>
            <a:cxnLst/>
            <a:rect l="l" t="t" r="r" b="b"/>
            <a:pathLst>
              <a:path w="16509" h="14395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439240"/>
                </a:lnTo>
                <a:lnTo>
                  <a:pt x="16065" y="14392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423368" y="622833"/>
            <a:ext cx="1614170" cy="1447800"/>
          </a:xfrm>
          <a:custGeom>
            <a:avLst/>
            <a:gdLst/>
            <a:ahLst/>
            <a:cxnLst/>
            <a:rect l="l" t="t" r="r" b="b"/>
            <a:pathLst>
              <a:path w="1614170" h="14478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447266"/>
                </a:lnTo>
                <a:lnTo>
                  <a:pt x="1613877" y="14472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9627044" y="630859"/>
            <a:ext cx="16510" cy="1439545"/>
          </a:xfrm>
          <a:custGeom>
            <a:avLst/>
            <a:gdLst/>
            <a:ahLst/>
            <a:cxnLst/>
            <a:rect l="l" t="t" r="r" b="b"/>
            <a:pathLst>
              <a:path w="16509" h="14395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439240"/>
                </a:lnTo>
                <a:lnTo>
                  <a:pt x="16065" y="14392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029232" y="622833"/>
            <a:ext cx="1614170" cy="1447800"/>
          </a:xfrm>
          <a:custGeom>
            <a:avLst/>
            <a:gdLst/>
            <a:ahLst/>
            <a:cxnLst/>
            <a:rect l="l" t="t" r="r" b="b"/>
            <a:pathLst>
              <a:path w="1614170" h="14478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447266"/>
                </a:lnTo>
                <a:lnTo>
                  <a:pt x="1613865" y="144726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1232884" y="630859"/>
            <a:ext cx="16510" cy="1439545"/>
          </a:xfrm>
          <a:custGeom>
            <a:avLst/>
            <a:gdLst/>
            <a:ahLst/>
            <a:cxnLst/>
            <a:rect l="l" t="t" r="r" b="b"/>
            <a:pathLst>
              <a:path w="16509" h="14395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439240"/>
                </a:lnTo>
                <a:lnTo>
                  <a:pt x="16065" y="14392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9635071" y="622833"/>
            <a:ext cx="1614170" cy="1447800"/>
          </a:xfrm>
          <a:custGeom>
            <a:avLst/>
            <a:gdLst/>
            <a:ahLst/>
            <a:cxnLst/>
            <a:rect l="l" t="t" r="r" b="b"/>
            <a:pathLst>
              <a:path w="1614170" h="14478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447266"/>
                </a:lnTo>
                <a:lnTo>
                  <a:pt x="1613852" y="1447266"/>
                </a:lnTo>
                <a:lnTo>
                  <a:pt x="1613852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369800" y="630859"/>
            <a:ext cx="485140" cy="1614170"/>
          </a:xfrm>
          <a:custGeom>
            <a:avLst/>
            <a:gdLst/>
            <a:ahLst/>
            <a:cxnLst/>
            <a:rect l="l" t="t" r="r" b="b"/>
            <a:pathLst>
              <a:path w="485140" h="1614170">
                <a:moveTo>
                  <a:pt x="484987" y="7620"/>
                </a:moveTo>
                <a:lnTo>
                  <a:pt x="476948" y="7620"/>
                </a:lnTo>
                <a:lnTo>
                  <a:pt x="476948" y="0"/>
                </a:lnTo>
                <a:lnTo>
                  <a:pt x="468922" y="0"/>
                </a:lnTo>
                <a:lnTo>
                  <a:pt x="468922" y="7620"/>
                </a:lnTo>
                <a:lnTo>
                  <a:pt x="468922" y="1597660"/>
                </a:lnTo>
                <a:lnTo>
                  <a:pt x="468922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476948" y="1614170"/>
                </a:lnTo>
                <a:lnTo>
                  <a:pt x="476948" y="1613877"/>
                </a:lnTo>
                <a:lnTo>
                  <a:pt x="484987" y="1613877"/>
                </a:lnTo>
                <a:lnTo>
                  <a:pt x="484987" y="1597812"/>
                </a:lnTo>
                <a:lnTo>
                  <a:pt x="476948" y="1597812"/>
                </a:lnTo>
                <a:lnTo>
                  <a:pt x="476948" y="1597660"/>
                </a:lnTo>
                <a:lnTo>
                  <a:pt x="484987" y="1597660"/>
                </a:lnTo>
                <a:lnTo>
                  <a:pt x="484987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1240909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2838786" y="62323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014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014" y="1621790"/>
                </a:lnTo>
                <a:lnTo>
                  <a:pt x="166014" y="1613471"/>
                </a:lnTo>
                <a:lnTo>
                  <a:pt x="166014" y="1612900"/>
                </a:lnTo>
                <a:lnTo>
                  <a:pt x="166014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014" y="15646"/>
                </a:lnTo>
                <a:lnTo>
                  <a:pt x="166014" y="7620"/>
                </a:lnTo>
                <a:lnTo>
                  <a:pt x="166014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0" y="2229091"/>
            <a:ext cx="622300" cy="1622425"/>
          </a:xfrm>
          <a:custGeom>
            <a:avLst/>
            <a:gdLst/>
            <a:ahLst/>
            <a:cxnLst/>
            <a:rect l="l" t="t" r="r" b="b"/>
            <a:pathLst>
              <a:path w="622300" h="1622425">
                <a:moveTo>
                  <a:pt x="6223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802"/>
                </a:lnTo>
                <a:lnTo>
                  <a:pt x="622300" y="1621802"/>
                </a:lnTo>
                <a:lnTo>
                  <a:pt x="622300" y="1613484"/>
                </a:lnTo>
                <a:lnTo>
                  <a:pt x="622300" y="1612900"/>
                </a:lnTo>
                <a:lnTo>
                  <a:pt x="622300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22300" y="15659"/>
                </a:lnTo>
                <a:lnTo>
                  <a:pt x="622300" y="7632"/>
                </a:lnTo>
                <a:lnTo>
                  <a:pt x="8026" y="7632"/>
                </a:lnTo>
                <a:lnTo>
                  <a:pt x="622300" y="7620"/>
                </a:lnTo>
                <a:lnTo>
                  <a:pt x="6223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415341" y="2228684"/>
            <a:ext cx="151130" cy="1622425"/>
          </a:xfrm>
          <a:custGeom>
            <a:avLst/>
            <a:gdLst/>
            <a:ahLst/>
            <a:cxnLst/>
            <a:rect l="l" t="t" r="r" b="b"/>
            <a:pathLst>
              <a:path w="151129" h="1622425">
                <a:moveTo>
                  <a:pt x="150558" y="1605851"/>
                </a:moveTo>
                <a:lnTo>
                  <a:pt x="16065" y="1605851"/>
                </a:lnTo>
                <a:lnTo>
                  <a:pt x="16052" y="1605699"/>
                </a:lnTo>
                <a:lnTo>
                  <a:pt x="10858" y="1605699"/>
                </a:lnTo>
                <a:lnTo>
                  <a:pt x="10858" y="1605851"/>
                </a:lnTo>
                <a:lnTo>
                  <a:pt x="10858" y="1613306"/>
                </a:lnTo>
                <a:lnTo>
                  <a:pt x="8026" y="1613306"/>
                </a:lnTo>
                <a:lnTo>
                  <a:pt x="8026" y="1622209"/>
                </a:lnTo>
                <a:lnTo>
                  <a:pt x="150558" y="1622209"/>
                </a:lnTo>
                <a:lnTo>
                  <a:pt x="150558" y="1613877"/>
                </a:lnTo>
                <a:lnTo>
                  <a:pt x="150558" y="1613306"/>
                </a:lnTo>
                <a:lnTo>
                  <a:pt x="150558" y="1605851"/>
                </a:lnTo>
                <a:close/>
              </a:path>
              <a:path w="151129" h="1622425">
                <a:moveTo>
                  <a:pt x="150558" y="406"/>
                </a:moveTo>
                <a:lnTo>
                  <a:pt x="16065" y="406"/>
                </a:lnTo>
                <a:lnTo>
                  <a:pt x="16065" y="0"/>
                </a:lnTo>
                <a:lnTo>
                  <a:pt x="10858" y="0"/>
                </a:lnTo>
                <a:lnTo>
                  <a:pt x="10858" y="406"/>
                </a:lnTo>
                <a:lnTo>
                  <a:pt x="8026" y="406"/>
                </a:lnTo>
                <a:lnTo>
                  <a:pt x="8026" y="8026"/>
                </a:lnTo>
                <a:lnTo>
                  <a:pt x="10858" y="8026"/>
                </a:lnTo>
                <a:lnTo>
                  <a:pt x="10858" y="15646"/>
                </a:lnTo>
                <a:lnTo>
                  <a:pt x="0" y="15646"/>
                </a:lnTo>
                <a:lnTo>
                  <a:pt x="0" y="1605686"/>
                </a:lnTo>
                <a:lnTo>
                  <a:pt x="16052" y="1605686"/>
                </a:lnTo>
                <a:lnTo>
                  <a:pt x="16065" y="16065"/>
                </a:lnTo>
                <a:lnTo>
                  <a:pt x="150558" y="16065"/>
                </a:lnTo>
                <a:lnTo>
                  <a:pt x="150558" y="8026"/>
                </a:lnTo>
                <a:lnTo>
                  <a:pt x="150558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2369800" y="2228684"/>
            <a:ext cx="635000" cy="1622425"/>
          </a:xfrm>
          <a:custGeom>
            <a:avLst/>
            <a:gdLst/>
            <a:ahLst/>
            <a:cxnLst/>
            <a:rect l="l" t="t" r="r" b="b"/>
            <a:pathLst>
              <a:path w="635000" h="1622425">
                <a:moveTo>
                  <a:pt x="635000" y="406"/>
                </a:moveTo>
                <a:lnTo>
                  <a:pt x="484987" y="406"/>
                </a:lnTo>
                <a:lnTo>
                  <a:pt x="484987" y="0"/>
                </a:lnTo>
                <a:lnTo>
                  <a:pt x="476948" y="0"/>
                </a:lnTo>
                <a:lnTo>
                  <a:pt x="476948" y="406"/>
                </a:lnTo>
                <a:lnTo>
                  <a:pt x="46898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65"/>
                </a:lnTo>
                <a:lnTo>
                  <a:pt x="468922" y="16065"/>
                </a:lnTo>
                <a:lnTo>
                  <a:pt x="468922" y="1605686"/>
                </a:lnTo>
                <a:lnTo>
                  <a:pt x="468922" y="1605851"/>
                </a:lnTo>
                <a:lnTo>
                  <a:pt x="0" y="1605851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209"/>
                </a:lnTo>
                <a:lnTo>
                  <a:pt x="476948" y="1622209"/>
                </a:lnTo>
                <a:lnTo>
                  <a:pt x="635000" y="1622196"/>
                </a:lnTo>
                <a:lnTo>
                  <a:pt x="635000" y="1613890"/>
                </a:lnTo>
                <a:lnTo>
                  <a:pt x="635000" y="1613306"/>
                </a:lnTo>
                <a:lnTo>
                  <a:pt x="635000" y="1605851"/>
                </a:lnTo>
                <a:lnTo>
                  <a:pt x="485038" y="1605851"/>
                </a:lnTo>
                <a:lnTo>
                  <a:pt x="485038" y="1605686"/>
                </a:lnTo>
                <a:lnTo>
                  <a:pt x="485038" y="16065"/>
                </a:lnTo>
                <a:lnTo>
                  <a:pt x="635000" y="16065"/>
                </a:lnTo>
                <a:lnTo>
                  <a:pt x="635000" y="8039"/>
                </a:lnTo>
                <a:lnTo>
                  <a:pt x="485038" y="8039"/>
                </a:lnTo>
                <a:lnTo>
                  <a:pt x="635000" y="8026"/>
                </a:lnTo>
                <a:lnTo>
                  <a:pt x="635000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0" y="3834929"/>
            <a:ext cx="622300" cy="1621790"/>
          </a:xfrm>
          <a:custGeom>
            <a:avLst/>
            <a:gdLst/>
            <a:ahLst/>
            <a:cxnLst/>
            <a:rect l="l" t="t" r="r" b="b"/>
            <a:pathLst>
              <a:path w="622300" h="1621789">
                <a:moveTo>
                  <a:pt x="6223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22300" y="1621790"/>
                </a:lnTo>
                <a:lnTo>
                  <a:pt x="622300" y="1613484"/>
                </a:lnTo>
                <a:lnTo>
                  <a:pt x="622300" y="1612900"/>
                </a:lnTo>
                <a:lnTo>
                  <a:pt x="622300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22300" y="15659"/>
                </a:lnTo>
                <a:lnTo>
                  <a:pt x="622300" y="7632"/>
                </a:lnTo>
                <a:lnTo>
                  <a:pt x="8026" y="7632"/>
                </a:lnTo>
                <a:lnTo>
                  <a:pt x="622300" y="7620"/>
                </a:lnTo>
                <a:lnTo>
                  <a:pt x="6223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415341" y="3834523"/>
            <a:ext cx="151130" cy="1622425"/>
          </a:xfrm>
          <a:custGeom>
            <a:avLst/>
            <a:gdLst/>
            <a:ahLst/>
            <a:cxnLst/>
            <a:rect l="l" t="t" r="r" b="b"/>
            <a:pathLst>
              <a:path w="151129" h="1622425">
                <a:moveTo>
                  <a:pt x="150558" y="406"/>
                </a:moveTo>
                <a:lnTo>
                  <a:pt x="16065" y="406"/>
                </a:lnTo>
                <a:lnTo>
                  <a:pt x="16065" y="0"/>
                </a:lnTo>
                <a:lnTo>
                  <a:pt x="10858" y="0"/>
                </a:lnTo>
                <a:lnTo>
                  <a:pt x="10858" y="406"/>
                </a:lnTo>
                <a:lnTo>
                  <a:pt x="8026" y="406"/>
                </a:lnTo>
                <a:lnTo>
                  <a:pt x="8026" y="8026"/>
                </a:lnTo>
                <a:lnTo>
                  <a:pt x="10858" y="8026"/>
                </a:lnTo>
                <a:lnTo>
                  <a:pt x="10858" y="15646"/>
                </a:lnTo>
                <a:lnTo>
                  <a:pt x="0" y="15646"/>
                </a:lnTo>
                <a:lnTo>
                  <a:pt x="0" y="1605686"/>
                </a:lnTo>
                <a:lnTo>
                  <a:pt x="10858" y="1605686"/>
                </a:lnTo>
                <a:lnTo>
                  <a:pt x="10858" y="1605838"/>
                </a:lnTo>
                <a:lnTo>
                  <a:pt x="10858" y="1613306"/>
                </a:lnTo>
                <a:lnTo>
                  <a:pt x="8026" y="1613306"/>
                </a:lnTo>
                <a:lnTo>
                  <a:pt x="8026" y="1622196"/>
                </a:lnTo>
                <a:lnTo>
                  <a:pt x="150558" y="1622196"/>
                </a:lnTo>
                <a:lnTo>
                  <a:pt x="150558" y="1613877"/>
                </a:lnTo>
                <a:lnTo>
                  <a:pt x="150558" y="1613306"/>
                </a:lnTo>
                <a:lnTo>
                  <a:pt x="150558" y="1605838"/>
                </a:lnTo>
                <a:lnTo>
                  <a:pt x="16065" y="1605838"/>
                </a:lnTo>
                <a:lnTo>
                  <a:pt x="16052" y="1605686"/>
                </a:lnTo>
                <a:lnTo>
                  <a:pt x="16065" y="16052"/>
                </a:lnTo>
                <a:lnTo>
                  <a:pt x="150558" y="16052"/>
                </a:lnTo>
                <a:lnTo>
                  <a:pt x="150558" y="8026"/>
                </a:lnTo>
                <a:lnTo>
                  <a:pt x="150558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2369800" y="3834523"/>
            <a:ext cx="635000" cy="1622425"/>
          </a:xfrm>
          <a:custGeom>
            <a:avLst/>
            <a:gdLst/>
            <a:ahLst/>
            <a:cxnLst/>
            <a:rect l="l" t="t" r="r" b="b"/>
            <a:pathLst>
              <a:path w="635000" h="1622425">
                <a:moveTo>
                  <a:pt x="635000" y="406"/>
                </a:moveTo>
                <a:lnTo>
                  <a:pt x="484987" y="406"/>
                </a:lnTo>
                <a:lnTo>
                  <a:pt x="484987" y="0"/>
                </a:lnTo>
                <a:lnTo>
                  <a:pt x="476948" y="0"/>
                </a:lnTo>
                <a:lnTo>
                  <a:pt x="476948" y="406"/>
                </a:lnTo>
                <a:lnTo>
                  <a:pt x="46898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468922" y="16052"/>
                </a:lnTo>
                <a:lnTo>
                  <a:pt x="468922" y="1605686"/>
                </a:lnTo>
                <a:lnTo>
                  <a:pt x="468922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468985" y="1622196"/>
                </a:lnTo>
                <a:lnTo>
                  <a:pt x="476948" y="1622196"/>
                </a:lnTo>
                <a:lnTo>
                  <a:pt x="635000" y="1622196"/>
                </a:lnTo>
                <a:lnTo>
                  <a:pt x="635000" y="1613890"/>
                </a:lnTo>
                <a:lnTo>
                  <a:pt x="635000" y="1613306"/>
                </a:lnTo>
                <a:lnTo>
                  <a:pt x="635000" y="1605851"/>
                </a:lnTo>
                <a:lnTo>
                  <a:pt x="485038" y="1605851"/>
                </a:lnTo>
                <a:lnTo>
                  <a:pt x="485038" y="1605686"/>
                </a:lnTo>
                <a:lnTo>
                  <a:pt x="485038" y="16065"/>
                </a:lnTo>
                <a:lnTo>
                  <a:pt x="635000" y="16065"/>
                </a:lnTo>
                <a:lnTo>
                  <a:pt x="635000" y="8039"/>
                </a:lnTo>
                <a:lnTo>
                  <a:pt x="485038" y="8039"/>
                </a:lnTo>
                <a:lnTo>
                  <a:pt x="635000" y="8026"/>
                </a:lnTo>
                <a:lnTo>
                  <a:pt x="635000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37" name="object 37" descr=""/>
            <p:cNvSpPr/>
            <p:nvPr/>
          </p:nvSpPr>
          <p:spPr>
            <a:xfrm>
              <a:off x="0" y="5440374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86" y="406"/>
                  </a:lnTo>
                  <a:lnTo>
                    <a:pt x="12369800" y="406"/>
                  </a:lnTo>
                  <a:lnTo>
                    <a:pt x="12369800" y="8026"/>
                  </a:lnTo>
                  <a:lnTo>
                    <a:pt x="12369800" y="16052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2369800" y="1605838"/>
                  </a:lnTo>
                  <a:lnTo>
                    <a:pt x="12369800" y="1613306"/>
                  </a:lnTo>
                  <a:lnTo>
                    <a:pt x="11240910" y="1613306"/>
                  </a:lnTo>
                  <a:lnTo>
                    <a:pt x="11240910" y="1613865"/>
                  </a:lnTo>
                  <a:lnTo>
                    <a:pt x="8029207" y="1613865"/>
                  </a:lnTo>
                  <a:lnTo>
                    <a:pt x="8029207" y="1613306"/>
                  </a:lnTo>
                  <a:lnTo>
                    <a:pt x="6565900" y="1613306"/>
                  </a:lnTo>
                  <a:lnTo>
                    <a:pt x="6565900" y="1605838"/>
                  </a:lnTo>
                  <a:lnTo>
                    <a:pt x="6431407" y="1605838"/>
                  </a:lnTo>
                  <a:lnTo>
                    <a:pt x="6431394" y="1605686"/>
                  </a:lnTo>
                  <a:lnTo>
                    <a:pt x="6431407" y="16052"/>
                  </a:lnTo>
                  <a:lnTo>
                    <a:pt x="6565900" y="16052"/>
                  </a:lnTo>
                  <a:lnTo>
                    <a:pt x="6565900" y="8026"/>
                  </a:lnTo>
                  <a:lnTo>
                    <a:pt x="6565900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6200" y="0"/>
                  </a:lnTo>
                  <a:lnTo>
                    <a:pt x="6426200" y="406"/>
                  </a:lnTo>
                  <a:lnTo>
                    <a:pt x="6423368" y="406"/>
                  </a:lnTo>
                  <a:lnTo>
                    <a:pt x="6423368" y="8026"/>
                  </a:lnTo>
                  <a:lnTo>
                    <a:pt x="6426200" y="8026"/>
                  </a:lnTo>
                  <a:lnTo>
                    <a:pt x="6426200" y="15646"/>
                  </a:lnTo>
                  <a:lnTo>
                    <a:pt x="6415341" y="15646"/>
                  </a:lnTo>
                  <a:lnTo>
                    <a:pt x="6415341" y="1605686"/>
                  </a:lnTo>
                  <a:lnTo>
                    <a:pt x="6426200" y="1605686"/>
                  </a:lnTo>
                  <a:lnTo>
                    <a:pt x="6426200" y="1605838"/>
                  </a:lnTo>
                  <a:lnTo>
                    <a:pt x="6423368" y="1605838"/>
                  </a:lnTo>
                  <a:lnTo>
                    <a:pt x="6423368" y="1613306"/>
                  </a:lnTo>
                  <a:lnTo>
                    <a:pt x="6423368" y="1613865"/>
                  </a:lnTo>
                  <a:lnTo>
                    <a:pt x="6415341" y="1613865"/>
                  </a:lnTo>
                  <a:lnTo>
                    <a:pt x="4825568" y="1613865"/>
                  </a:lnTo>
                  <a:lnTo>
                    <a:pt x="1605838" y="1613865"/>
                  </a:lnTo>
                  <a:lnTo>
                    <a:pt x="1605838" y="1613306"/>
                  </a:lnTo>
                  <a:lnTo>
                    <a:pt x="622300" y="1613306"/>
                  </a:lnTo>
                  <a:lnTo>
                    <a:pt x="622300" y="1606245"/>
                  </a:lnTo>
                  <a:lnTo>
                    <a:pt x="622300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622300" y="16052"/>
                  </a:lnTo>
                  <a:lnTo>
                    <a:pt x="622300" y="8026"/>
                  </a:lnTo>
                  <a:lnTo>
                    <a:pt x="622300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06245"/>
                  </a:lnTo>
                  <a:lnTo>
                    <a:pt x="0" y="1613306"/>
                  </a:lnTo>
                  <a:lnTo>
                    <a:pt x="0" y="1613865"/>
                  </a:lnTo>
                  <a:lnTo>
                    <a:pt x="0" y="1622196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2196"/>
                  </a:lnTo>
                  <a:lnTo>
                    <a:pt x="1597799" y="1622196"/>
                  </a:lnTo>
                  <a:lnTo>
                    <a:pt x="1597799" y="1874215"/>
                  </a:lnTo>
                  <a:lnTo>
                    <a:pt x="1613852" y="1874215"/>
                  </a:lnTo>
                  <a:lnTo>
                    <a:pt x="1613877" y="1622196"/>
                  </a:lnTo>
                  <a:lnTo>
                    <a:pt x="3203638" y="1622196"/>
                  </a:lnTo>
                  <a:lnTo>
                    <a:pt x="3203638" y="1874215"/>
                  </a:lnTo>
                  <a:lnTo>
                    <a:pt x="3219704" y="1874215"/>
                  </a:lnTo>
                  <a:lnTo>
                    <a:pt x="3219704" y="1622196"/>
                  </a:lnTo>
                  <a:lnTo>
                    <a:pt x="4809490" y="1622196"/>
                  </a:lnTo>
                  <a:lnTo>
                    <a:pt x="4809490" y="1874215"/>
                  </a:lnTo>
                  <a:lnTo>
                    <a:pt x="4825555" y="1874215"/>
                  </a:lnTo>
                  <a:lnTo>
                    <a:pt x="4825555" y="1622196"/>
                  </a:lnTo>
                  <a:lnTo>
                    <a:pt x="6415341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839" y="1605838"/>
                  </a:lnTo>
                  <a:lnTo>
                    <a:pt x="12854839" y="1605686"/>
                  </a:lnTo>
                  <a:lnTo>
                    <a:pt x="12854839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809490" y="7046226"/>
              <a:ext cx="8195309" cy="268605"/>
            </a:xfrm>
            <a:custGeom>
              <a:avLst/>
              <a:gdLst/>
              <a:ahLst/>
              <a:cxnLst/>
              <a:rect l="l" t="t" r="r" b="b"/>
              <a:pathLst>
                <a:path w="8195309" h="268604">
                  <a:moveTo>
                    <a:pt x="8195310" y="393"/>
                  </a:moveTo>
                  <a:lnTo>
                    <a:pt x="8045285" y="393"/>
                  </a:lnTo>
                  <a:lnTo>
                    <a:pt x="8045285" y="0"/>
                  </a:lnTo>
                  <a:lnTo>
                    <a:pt x="8037246" y="0"/>
                  </a:lnTo>
                  <a:lnTo>
                    <a:pt x="8037246" y="393"/>
                  </a:lnTo>
                  <a:lnTo>
                    <a:pt x="8029295" y="393"/>
                  </a:lnTo>
                  <a:lnTo>
                    <a:pt x="7560310" y="393"/>
                  </a:lnTo>
                  <a:lnTo>
                    <a:pt x="7560310" y="8013"/>
                  </a:lnTo>
                  <a:lnTo>
                    <a:pt x="8029219" y="8013"/>
                  </a:lnTo>
                  <a:lnTo>
                    <a:pt x="6439459" y="8026"/>
                  </a:lnTo>
                  <a:lnTo>
                    <a:pt x="6431420" y="8013"/>
                  </a:lnTo>
                  <a:lnTo>
                    <a:pt x="6423393" y="8013"/>
                  </a:lnTo>
                  <a:lnTo>
                    <a:pt x="4833607" y="8026"/>
                  </a:lnTo>
                  <a:lnTo>
                    <a:pt x="4825581" y="8013"/>
                  </a:lnTo>
                  <a:lnTo>
                    <a:pt x="4817554" y="8013"/>
                  </a:lnTo>
                  <a:lnTo>
                    <a:pt x="3227755" y="8026"/>
                  </a:lnTo>
                  <a:lnTo>
                    <a:pt x="3219729" y="8013"/>
                  </a:lnTo>
                  <a:lnTo>
                    <a:pt x="3211703" y="8013"/>
                  </a:lnTo>
                  <a:lnTo>
                    <a:pt x="1621904" y="8026"/>
                  </a:lnTo>
                  <a:lnTo>
                    <a:pt x="1756410" y="8013"/>
                  </a:lnTo>
                  <a:lnTo>
                    <a:pt x="1756410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13865" y="8013"/>
                  </a:lnTo>
                  <a:lnTo>
                    <a:pt x="1605838" y="8013"/>
                  </a:lnTo>
                  <a:lnTo>
                    <a:pt x="16065" y="8026"/>
                  </a:lnTo>
                  <a:lnTo>
                    <a:pt x="8026" y="8013"/>
                  </a:lnTo>
                  <a:lnTo>
                    <a:pt x="0" y="8013"/>
                  </a:lnTo>
                  <a:lnTo>
                    <a:pt x="0" y="15633"/>
                  </a:lnTo>
                  <a:lnTo>
                    <a:pt x="0" y="268363"/>
                  </a:lnTo>
                  <a:lnTo>
                    <a:pt x="16052" y="268363"/>
                  </a:lnTo>
                  <a:lnTo>
                    <a:pt x="16052" y="16052"/>
                  </a:lnTo>
                  <a:lnTo>
                    <a:pt x="1605838" y="16052"/>
                  </a:lnTo>
                  <a:lnTo>
                    <a:pt x="1605838" y="268363"/>
                  </a:lnTo>
                  <a:lnTo>
                    <a:pt x="1621891" y="268363"/>
                  </a:lnTo>
                  <a:lnTo>
                    <a:pt x="1621904" y="16052"/>
                  </a:lnTo>
                  <a:lnTo>
                    <a:pt x="3211677" y="16052"/>
                  </a:lnTo>
                  <a:lnTo>
                    <a:pt x="3211677" y="268363"/>
                  </a:lnTo>
                  <a:lnTo>
                    <a:pt x="3227743" y="268363"/>
                  </a:lnTo>
                  <a:lnTo>
                    <a:pt x="3227755" y="16052"/>
                  </a:lnTo>
                  <a:lnTo>
                    <a:pt x="4817542" y="16052"/>
                  </a:lnTo>
                  <a:lnTo>
                    <a:pt x="4817542" y="268363"/>
                  </a:lnTo>
                  <a:lnTo>
                    <a:pt x="4833607" y="268363"/>
                  </a:lnTo>
                  <a:lnTo>
                    <a:pt x="4833607" y="16052"/>
                  </a:lnTo>
                  <a:lnTo>
                    <a:pt x="6423380" y="16052"/>
                  </a:lnTo>
                  <a:lnTo>
                    <a:pt x="6423380" y="268363"/>
                  </a:lnTo>
                  <a:lnTo>
                    <a:pt x="6439433" y="268363"/>
                  </a:lnTo>
                  <a:lnTo>
                    <a:pt x="6439459" y="16052"/>
                  </a:lnTo>
                  <a:lnTo>
                    <a:pt x="8029219" y="16052"/>
                  </a:lnTo>
                  <a:lnTo>
                    <a:pt x="8029219" y="268363"/>
                  </a:lnTo>
                  <a:lnTo>
                    <a:pt x="8045285" y="268363"/>
                  </a:lnTo>
                  <a:lnTo>
                    <a:pt x="8045348" y="16052"/>
                  </a:lnTo>
                  <a:lnTo>
                    <a:pt x="8195310" y="16052"/>
                  </a:lnTo>
                  <a:lnTo>
                    <a:pt x="8195310" y="8026"/>
                  </a:lnTo>
                  <a:lnTo>
                    <a:pt x="8045348" y="8026"/>
                  </a:lnTo>
                  <a:lnTo>
                    <a:pt x="8195310" y="8013"/>
                  </a:lnTo>
                  <a:lnTo>
                    <a:pt x="8195310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615950" y="2070100"/>
            <a:ext cx="5816600" cy="1917700"/>
            <a:chOff x="615950" y="2070100"/>
            <a:chExt cx="5816600" cy="1917700"/>
          </a:xfrm>
        </p:grpSpPr>
        <p:sp>
          <p:nvSpPr>
            <p:cNvPr id="40" name="object 40" descr=""/>
            <p:cNvSpPr/>
            <p:nvPr/>
          </p:nvSpPr>
          <p:spPr>
            <a:xfrm>
              <a:off x="622300" y="2070100"/>
              <a:ext cx="5803900" cy="889000"/>
            </a:xfrm>
            <a:custGeom>
              <a:avLst/>
              <a:gdLst/>
              <a:ahLst/>
              <a:cxnLst/>
              <a:rect l="l" t="t" r="r" b="b"/>
              <a:pathLst>
                <a:path w="5803900" h="889000">
                  <a:moveTo>
                    <a:pt x="5803900" y="0"/>
                  </a:moveTo>
                  <a:lnTo>
                    <a:pt x="0" y="0"/>
                  </a:lnTo>
                  <a:lnTo>
                    <a:pt x="0" y="889000"/>
                  </a:lnTo>
                  <a:lnTo>
                    <a:pt x="5803900" y="889000"/>
                  </a:lnTo>
                  <a:lnTo>
                    <a:pt x="58039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8561" y="2387650"/>
              <a:ext cx="3158540" cy="24993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22300" y="2964840"/>
              <a:ext cx="5803900" cy="1016000"/>
            </a:xfrm>
            <a:custGeom>
              <a:avLst/>
              <a:gdLst/>
              <a:ahLst/>
              <a:cxnLst/>
              <a:rect l="l" t="t" r="r" b="b"/>
              <a:pathLst>
                <a:path w="5803900" h="1016000">
                  <a:moveTo>
                    <a:pt x="5803900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5803900" y="1016000"/>
                  </a:lnTo>
                  <a:lnTo>
                    <a:pt x="58039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15950" y="2958490"/>
              <a:ext cx="5816600" cy="1028700"/>
            </a:xfrm>
            <a:custGeom>
              <a:avLst/>
              <a:gdLst/>
              <a:ahLst/>
              <a:cxnLst/>
              <a:rect l="l" t="t" r="r" b="b"/>
              <a:pathLst>
                <a:path w="5816600" h="1028700">
                  <a:moveTo>
                    <a:pt x="5816600" y="0"/>
                  </a:moveTo>
                  <a:lnTo>
                    <a:pt x="5810250" y="0"/>
                  </a:lnTo>
                  <a:lnTo>
                    <a:pt x="5803900" y="0"/>
                  </a:lnTo>
                  <a:lnTo>
                    <a:pt x="5803900" y="12700"/>
                  </a:lnTo>
                  <a:lnTo>
                    <a:pt x="5803900" y="1016000"/>
                  </a:lnTo>
                  <a:lnTo>
                    <a:pt x="12700" y="1016000"/>
                  </a:lnTo>
                  <a:lnTo>
                    <a:pt x="12700" y="12700"/>
                  </a:lnTo>
                  <a:lnTo>
                    <a:pt x="5803900" y="12700"/>
                  </a:lnTo>
                  <a:lnTo>
                    <a:pt x="5803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16000"/>
                  </a:lnTo>
                  <a:lnTo>
                    <a:pt x="0" y="1028700"/>
                  </a:lnTo>
                  <a:lnTo>
                    <a:pt x="6350" y="1028700"/>
                  </a:lnTo>
                  <a:lnTo>
                    <a:pt x="6350" y="1022350"/>
                  </a:lnTo>
                  <a:lnTo>
                    <a:pt x="12700" y="1022350"/>
                  </a:lnTo>
                  <a:lnTo>
                    <a:pt x="5803900" y="1022350"/>
                  </a:lnTo>
                  <a:lnTo>
                    <a:pt x="5810250" y="1022350"/>
                  </a:lnTo>
                  <a:lnTo>
                    <a:pt x="5810250" y="1028700"/>
                  </a:lnTo>
                  <a:lnTo>
                    <a:pt x="5816600" y="1028700"/>
                  </a:lnTo>
                  <a:lnTo>
                    <a:pt x="5816600" y="1016000"/>
                  </a:lnTo>
                  <a:lnTo>
                    <a:pt x="5816600" y="12700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615950" y="3974490"/>
            <a:ext cx="12700" cy="1041400"/>
          </a:xfrm>
          <a:custGeom>
            <a:avLst/>
            <a:gdLst/>
            <a:ahLst/>
            <a:cxnLst/>
            <a:rect l="l" t="t" r="r" b="b"/>
            <a:pathLst>
              <a:path w="12700" h="1041400">
                <a:moveTo>
                  <a:pt x="12700" y="12700"/>
                </a:moveTo>
                <a:lnTo>
                  <a:pt x="6350" y="1270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lnTo>
                  <a:pt x="0" y="1028700"/>
                </a:lnTo>
                <a:lnTo>
                  <a:pt x="0" y="1041400"/>
                </a:lnTo>
                <a:lnTo>
                  <a:pt x="6350" y="1041400"/>
                </a:lnTo>
                <a:lnTo>
                  <a:pt x="6350" y="1035050"/>
                </a:lnTo>
                <a:lnTo>
                  <a:pt x="12700" y="1035050"/>
                </a:lnTo>
                <a:lnTo>
                  <a:pt x="12700" y="1028700"/>
                </a:lnTo>
                <a:lnTo>
                  <a:pt x="12700" y="127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615950" y="3974490"/>
            <a:ext cx="5816600" cy="2070100"/>
            <a:chOff x="615950" y="3974490"/>
            <a:chExt cx="5816600" cy="2070100"/>
          </a:xfrm>
        </p:grpSpPr>
        <p:sp>
          <p:nvSpPr>
            <p:cNvPr id="46" name="object 46" descr=""/>
            <p:cNvSpPr/>
            <p:nvPr/>
          </p:nvSpPr>
          <p:spPr>
            <a:xfrm>
              <a:off x="622300" y="3974490"/>
              <a:ext cx="5810250" cy="1041400"/>
            </a:xfrm>
            <a:custGeom>
              <a:avLst/>
              <a:gdLst/>
              <a:ahLst/>
              <a:cxnLst/>
              <a:rect l="l" t="t" r="r" b="b"/>
              <a:pathLst>
                <a:path w="5810250" h="1041400">
                  <a:moveTo>
                    <a:pt x="5810250" y="0"/>
                  </a:moveTo>
                  <a:lnTo>
                    <a:pt x="580390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6350" y="12700"/>
                  </a:lnTo>
                  <a:lnTo>
                    <a:pt x="5797550" y="12700"/>
                  </a:lnTo>
                  <a:lnTo>
                    <a:pt x="5797550" y="1028700"/>
                  </a:lnTo>
                  <a:lnTo>
                    <a:pt x="6350" y="1028700"/>
                  </a:lnTo>
                  <a:lnTo>
                    <a:pt x="6350" y="1035050"/>
                  </a:lnTo>
                  <a:lnTo>
                    <a:pt x="5797550" y="1035050"/>
                  </a:lnTo>
                  <a:lnTo>
                    <a:pt x="5803900" y="1035050"/>
                  </a:lnTo>
                  <a:lnTo>
                    <a:pt x="5803900" y="1041400"/>
                  </a:lnTo>
                  <a:lnTo>
                    <a:pt x="5810250" y="1041400"/>
                  </a:lnTo>
                  <a:lnTo>
                    <a:pt x="5810250" y="1028700"/>
                  </a:lnTo>
                  <a:lnTo>
                    <a:pt x="5810250" y="12700"/>
                  </a:lnTo>
                  <a:lnTo>
                    <a:pt x="581025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22300" y="5009540"/>
              <a:ext cx="5803900" cy="1028700"/>
            </a:xfrm>
            <a:custGeom>
              <a:avLst/>
              <a:gdLst/>
              <a:ahLst/>
              <a:cxnLst/>
              <a:rect l="l" t="t" r="r" b="b"/>
              <a:pathLst>
                <a:path w="5803900" h="1028700">
                  <a:moveTo>
                    <a:pt x="58039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5803900" y="1028700"/>
                  </a:lnTo>
                  <a:lnTo>
                    <a:pt x="58039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15950" y="5003190"/>
              <a:ext cx="5816600" cy="1041400"/>
            </a:xfrm>
            <a:custGeom>
              <a:avLst/>
              <a:gdLst/>
              <a:ahLst/>
              <a:cxnLst/>
              <a:rect l="l" t="t" r="r" b="b"/>
              <a:pathLst>
                <a:path w="5816600" h="1041400">
                  <a:moveTo>
                    <a:pt x="5816600" y="0"/>
                  </a:moveTo>
                  <a:lnTo>
                    <a:pt x="5810250" y="0"/>
                  </a:lnTo>
                  <a:lnTo>
                    <a:pt x="5803900" y="0"/>
                  </a:lnTo>
                  <a:lnTo>
                    <a:pt x="5803900" y="12700"/>
                  </a:lnTo>
                  <a:lnTo>
                    <a:pt x="5803900" y="1028700"/>
                  </a:lnTo>
                  <a:lnTo>
                    <a:pt x="12700" y="1028700"/>
                  </a:lnTo>
                  <a:lnTo>
                    <a:pt x="12700" y="12700"/>
                  </a:lnTo>
                  <a:lnTo>
                    <a:pt x="5803900" y="12700"/>
                  </a:lnTo>
                  <a:lnTo>
                    <a:pt x="5803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28700"/>
                  </a:lnTo>
                  <a:lnTo>
                    <a:pt x="0" y="1041400"/>
                  </a:lnTo>
                  <a:lnTo>
                    <a:pt x="6350" y="1041400"/>
                  </a:lnTo>
                  <a:lnTo>
                    <a:pt x="6350" y="1035050"/>
                  </a:lnTo>
                  <a:lnTo>
                    <a:pt x="12700" y="1035050"/>
                  </a:lnTo>
                  <a:lnTo>
                    <a:pt x="5803900" y="1035050"/>
                  </a:lnTo>
                  <a:lnTo>
                    <a:pt x="5810250" y="1035050"/>
                  </a:lnTo>
                  <a:lnTo>
                    <a:pt x="5810250" y="1041400"/>
                  </a:lnTo>
                  <a:lnTo>
                    <a:pt x="5816600" y="1041400"/>
                  </a:lnTo>
                  <a:lnTo>
                    <a:pt x="5816600" y="1028700"/>
                  </a:lnTo>
                  <a:lnTo>
                    <a:pt x="5816600" y="12700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/>
          <p:nvPr/>
        </p:nvSpPr>
        <p:spPr>
          <a:xfrm>
            <a:off x="615950" y="6031890"/>
            <a:ext cx="5816600" cy="1028700"/>
          </a:xfrm>
          <a:custGeom>
            <a:avLst/>
            <a:gdLst/>
            <a:ahLst/>
            <a:cxnLst/>
            <a:rect l="l" t="t" r="r" b="b"/>
            <a:pathLst>
              <a:path w="5816600" h="1028700">
                <a:moveTo>
                  <a:pt x="5816600" y="0"/>
                </a:moveTo>
                <a:lnTo>
                  <a:pt x="5810250" y="0"/>
                </a:lnTo>
                <a:lnTo>
                  <a:pt x="5803900" y="0"/>
                </a:lnTo>
                <a:lnTo>
                  <a:pt x="5803900" y="12700"/>
                </a:lnTo>
                <a:lnTo>
                  <a:pt x="5803900" y="1016000"/>
                </a:lnTo>
                <a:lnTo>
                  <a:pt x="12700" y="1016000"/>
                </a:lnTo>
                <a:lnTo>
                  <a:pt x="12700" y="12700"/>
                </a:lnTo>
                <a:lnTo>
                  <a:pt x="5803900" y="12700"/>
                </a:lnTo>
                <a:lnTo>
                  <a:pt x="5803900" y="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lnTo>
                  <a:pt x="0" y="1016000"/>
                </a:lnTo>
                <a:lnTo>
                  <a:pt x="0" y="1028700"/>
                </a:lnTo>
                <a:lnTo>
                  <a:pt x="6350" y="1028700"/>
                </a:lnTo>
                <a:lnTo>
                  <a:pt x="5810250" y="1028700"/>
                </a:lnTo>
                <a:lnTo>
                  <a:pt x="5816600" y="1028700"/>
                </a:lnTo>
                <a:lnTo>
                  <a:pt x="5816600" y="1016000"/>
                </a:lnTo>
                <a:lnTo>
                  <a:pt x="5816600" y="12700"/>
                </a:lnTo>
                <a:lnTo>
                  <a:pt x="58166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5442711" y="3231489"/>
            <a:ext cx="640080" cy="523875"/>
          </a:xfrm>
          <a:custGeom>
            <a:avLst/>
            <a:gdLst/>
            <a:ahLst/>
            <a:cxnLst/>
            <a:rect l="l" t="t" r="r" b="b"/>
            <a:pathLst>
              <a:path w="640079" h="523875">
                <a:moveTo>
                  <a:pt x="639775" y="0"/>
                </a:moveTo>
                <a:lnTo>
                  <a:pt x="0" y="0"/>
                </a:lnTo>
                <a:lnTo>
                  <a:pt x="0" y="523379"/>
                </a:lnTo>
                <a:lnTo>
                  <a:pt x="639775" y="523379"/>
                </a:lnTo>
                <a:lnTo>
                  <a:pt x="639775" y="0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411215" y="4148734"/>
            <a:ext cx="665480" cy="620395"/>
          </a:xfrm>
          <a:custGeom>
            <a:avLst/>
            <a:gdLst/>
            <a:ahLst/>
            <a:cxnLst/>
            <a:rect l="l" t="t" r="r" b="b"/>
            <a:pathLst>
              <a:path w="665479" h="620395">
                <a:moveTo>
                  <a:pt x="665238" y="0"/>
                </a:moveTo>
                <a:lnTo>
                  <a:pt x="0" y="0"/>
                </a:lnTo>
                <a:lnTo>
                  <a:pt x="0" y="620382"/>
                </a:lnTo>
                <a:lnTo>
                  <a:pt x="665238" y="620382"/>
                </a:lnTo>
                <a:lnTo>
                  <a:pt x="665238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515940" y="5275541"/>
            <a:ext cx="606425" cy="565785"/>
          </a:xfrm>
          <a:custGeom>
            <a:avLst/>
            <a:gdLst/>
            <a:ahLst/>
            <a:cxnLst/>
            <a:rect l="l" t="t" r="r" b="b"/>
            <a:pathLst>
              <a:path w="606425" h="565785">
                <a:moveTo>
                  <a:pt x="606285" y="0"/>
                </a:moveTo>
                <a:lnTo>
                  <a:pt x="0" y="0"/>
                </a:lnTo>
                <a:lnTo>
                  <a:pt x="0" y="565391"/>
                </a:lnTo>
                <a:lnTo>
                  <a:pt x="606285" y="565391"/>
                </a:lnTo>
                <a:lnTo>
                  <a:pt x="606285" y="0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5454053" y="6244069"/>
            <a:ext cx="638810" cy="595630"/>
          </a:xfrm>
          <a:custGeom>
            <a:avLst/>
            <a:gdLst/>
            <a:ahLst/>
            <a:cxnLst/>
            <a:rect l="l" t="t" r="r" b="b"/>
            <a:pathLst>
              <a:path w="638810" h="595629">
                <a:moveTo>
                  <a:pt x="638606" y="0"/>
                </a:moveTo>
                <a:lnTo>
                  <a:pt x="0" y="0"/>
                </a:lnTo>
                <a:lnTo>
                  <a:pt x="0" y="595528"/>
                </a:lnTo>
                <a:lnTo>
                  <a:pt x="638606" y="595528"/>
                </a:lnTo>
                <a:lnTo>
                  <a:pt x="638606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130300" y="3244240"/>
            <a:ext cx="377190" cy="416559"/>
          </a:xfrm>
          <a:custGeom>
            <a:avLst/>
            <a:gdLst/>
            <a:ahLst/>
            <a:cxnLst/>
            <a:rect l="l" t="t" r="r" b="b"/>
            <a:pathLst>
              <a:path w="377190" h="416560">
                <a:moveTo>
                  <a:pt x="87884" y="0"/>
                </a:moveTo>
                <a:lnTo>
                  <a:pt x="48642" y="6602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4" y="355215"/>
                </a:lnTo>
                <a:lnTo>
                  <a:pt x="21336" y="390144"/>
                </a:lnTo>
                <a:lnTo>
                  <a:pt x="66772" y="414909"/>
                </a:lnTo>
                <a:lnTo>
                  <a:pt x="87884" y="416559"/>
                </a:lnTo>
                <a:lnTo>
                  <a:pt x="108995" y="414909"/>
                </a:lnTo>
                <a:lnTo>
                  <a:pt x="154432" y="390144"/>
                </a:lnTo>
                <a:lnTo>
                  <a:pt x="166845" y="365760"/>
                </a:lnTo>
                <a:lnTo>
                  <a:pt x="78066" y="365760"/>
                </a:lnTo>
                <a:lnTo>
                  <a:pt x="70446" y="363893"/>
                </a:lnTo>
                <a:lnTo>
                  <a:pt x="51562" y="324867"/>
                </a:lnTo>
                <a:lnTo>
                  <a:pt x="50800" y="303276"/>
                </a:lnTo>
                <a:lnTo>
                  <a:pt x="50800" y="296164"/>
                </a:lnTo>
                <a:lnTo>
                  <a:pt x="87723" y="237744"/>
                </a:lnTo>
                <a:lnTo>
                  <a:pt x="50800" y="237744"/>
                </a:lnTo>
                <a:lnTo>
                  <a:pt x="50800" y="113284"/>
                </a:lnTo>
                <a:lnTo>
                  <a:pt x="50990" y="101789"/>
                </a:lnTo>
                <a:lnTo>
                  <a:pt x="59944" y="60617"/>
                </a:lnTo>
                <a:lnTo>
                  <a:pt x="65024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2" y="26416"/>
                </a:lnTo>
                <a:lnTo>
                  <a:pt x="142271" y="14857"/>
                </a:lnTo>
                <a:lnTo>
                  <a:pt x="127125" y="6602"/>
                </a:lnTo>
                <a:lnTo>
                  <a:pt x="108995" y="1650"/>
                </a:lnTo>
                <a:lnTo>
                  <a:pt x="87884" y="0"/>
                </a:lnTo>
                <a:close/>
              </a:path>
              <a:path w="377190" h="416560">
                <a:moveTo>
                  <a:pt x="175768" y="178816"/>
                </a:moveTo>
                <a:lnTo>
                  <a:pt x="124968" y="178816"/>
                </a:lnTo>
                <a:lnTo>
                  <a:pt x="124968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5" y="365760"/>
                </a:lnTo>
                <a:lnTo>
                  <a:pt x="170434" y="355215"/>
                </a:lnTo>
                <a:lnTo>
                  <a:pt x="174434" y="331372"/>
                </a:lnTo>
                <a:lnTo>
                  <a:pt x="175768" y="303276"/>
                </a:lnTo>
                <a:lnTo>
                  <a:pt x="175768" y="178816"/>
                </a:lnTo>
                <a:close/>
              </a:path>
              <a:path w="377190" h="416560">
                <a:moveTo>
                  <a:pt x="166845" y="50800"/>
                </a:moveTo>
                <a:lnTo>
                  <a:pt x="97701" y="50800"/>
                </a:lnTo>
                <a:lnTo>
                  <a:pt x="105156" y="52832"/>
                </a:lnTo>
                <a:lnTo>
                  <a:pt x="110236" y="56896"/>
                </a:lnTo>
                <a:lnTo>
                  <a:pt x="124746" y="101789"/>
                </a:lnTo>
                <a:lnTo>
                  <a:pt x="124968" y="113284"/>
                </a:lnTo>
                <a:lnTo>
                  <a:pt x="124968" y="119888"/>
                </a:lnTo>
                <a:lnTo>
                  <a:pt x="50800" y="237744"/>
                </a:lnTo>
                <a:lnTo>
                  <a:pt x="87723" y="237744"/>
                </a:lnTo>
                <a:lnTo>
                  <a:pt x="124968" y="178816"/>
                </a:lnTo>
                <a:lnTo>
                  <a:pt x="175768" y="178816"/>
                </a:lnTo>
                <a:lnTo>
                  <a:pt x="175768" y="113284"/>
                </a:lnTo>
                <a:lnTo>
                  <a:pt x="174434" y="85187"/>
                </a:lnTo>
                <a:lnTo>
                  <a:pt x="170434" y="61344"/>
                </a:lnTo>
                <a:lnTo>
                  <a:pt x="166845" y="50800"/>
                </a:lnTo>
                <a:close/>
              </a:path>
              <a:path w="377190" h="416560">
                <a:moveTo>
                  <a:pt x="377177" y="360680"/>
                </a:moveTo>
                <a:lnTo>
                  <a:pt x="211569" y="360680"/>
                </a:lnTo>
                <a:lnTo>
                  <a:pt x="211569" y="411480"/>
                </a:lnTo>
                <a:lnTo>
                  <a:pt x="377177" y="411480"/>
                </a:lnTo>
                <a:lnTo>
                  <a:pt x="377177" y="360680"/>
                </a:lnTo>
                <a:close/>
              </a:path>
              <a:path w="377190" h="416560">
                <a:moveTo>
                  <a:pt x="319773" y="71120"/>
                </a:moveTo>
                <a:lnTo>
                  <a:pt x="268973" y="71120"/>
                </a:lnTo>
                <a:lnTo>
                  <a:pt x="268973" y="360680"/>
                </a:lnTo>
                <a:lnTo>
                  <a:pt x="319773" y="360680"/>
                </a:lnTo>
                <a:lnTo>
                  <a:pt x="319773" y="71120"/>
                </a:lnTo>
                <a:close/>
              </a:path>
              <a:path w="377190" h="416560">
                <a:moveTo>
                  <a:pt x="319773" y="5080"/>
                </a:moveTo>
                <a:lnTo>
                  <a:pt x="274053" y="5079"/>
                </a:lnTo>
                <a:lnTo>
                  <a:pt x="263290" y="25082"/>
                </a:lnTo>
                <a:lnTo>
                  <a:pt x="249288" y="39369"/>
                </a:lnTo>
                <a:lnTo>
                  <a:pt x="232048" y="47942"/>
                </a:lnTo>
                <a:lnTo>
                  <a:pt x="211569" y="50800"/>
                </a:lnTo>
                <a:lnTo>
                  <a:pt x="211569" y="99060"/>
                </a:lnTo>
                <a:lnTo>
                  <a:pt x="254496" y="88643"/>
                </a:lnTo>
                <a:lnTo>
                  <a:pt x="268973" y="71120"/>
                </a:lnTo>
                <a:lnTo>
                  <a:pt x="319773" y="71120"/>
                </a:lnTo>
                <a:lnTo>
                  <a:pt x="319773" y="5080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5" name="object 5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0057" y="3244748"/>
            <a:ext cx="2772283" cy="623823"/>
          </a:xfrm>
          <a:prstGeom prst="rect">
            <a:avLst/>
          </a:prstGeom>
        </p:spPr>
      </p:pic>
      <p:sp>
        <p:nvSpPr>
          <p:cNvPr id="56" name="object 56" descr=""/>
          <p:cNvSpPr/>
          <p:nvPr/>
        </p:nvSpPr>
        <p:spPr>
          <a:xfrm>
            <a:off x="1130300" y="4266591"/>
            <a:ext cx="392430" cy="416559"/>
          </a:xfrm>
          <a:custGeom>
            <a:avLst/>
            <a:gdLst/>
            <a:ahLst/>
            <a:cxnLst/>
            <a:rect l="l" t="t" r="r" b="b"/>
            <a:pathLst>
              <a:path w="392430" h="416560">
                <a:moveTo>
                  <a:pt x="87884" y="0"/>
                </a:moveTo>
                <a:lnTo>
                  <a:pt x="48642" y="6602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4" y="355215"/>
                </a:lnTo>
                <a:lnTo>
                  <a:pt x="21336" y="390144"/>
                </a:lnTo>
                <a:lnTo>
                  <a:pt x="66772" y="414909"/>
                </a:lnTo>
                <a:lnTo>
                  <a:pt x="87884" y="416560"/>
                </a:lnTo>
                <a:lnTo>
                  <a:pt x="108995" y="414909"/>
                </a:lnTo>
                <a:lnTo>
                  <a:pt x="154432" y="390144"/>
                </a:lnTo>
                <a:lnTo>
                  <a:pt x="166845" y="365760"/>
                </a:lnTo>
                <a:lnTo>
                  <a:pt x="78066" y="365760"/>
                </a:lnTo>
                <a:lnTo>
                  <a:pt x="70446" y="363893"/>
                </a:lnTo>
                <a:lnTo>
                  <a:pt x="51562" y="324867"/>
                </a:lnTo>
                <a:lnTo>
                  <a:pt x="50800" y="303276"/>
                </a:lnTo>
                <a:lnTo>
                  <a:pt x="50800" y="296164"/>
                </a:lnTo>
                <a:lnTo>
                  <a:pt x="87723" y="237744"/>
                </a:lnTo>
                <a:lnTo>
                  <a:pt x="50800" y="237744"/>
                </a:lnTo>
                <a:lnTo>
                  <a:pt x="50800" y="113284"/>
                </a:lnTo>
                <a:lnTo>
                  <a:pt x="50990" y="101789"/>
                </a:lnTo>
                <a:lnTo>
                  <a:pt x="59944" y="60617"/>
                </a:lnTo>
                <a:lnTo>
                  <a:pt x="65024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2" y="26416"/>
                </a:lnTo>
                <a:lnTo>
                  <a:pt x="142271" y="14857"/>
                </a:lnTo>
                <a:lnTo>
                  <a:pt x="127125" y="6602"/>
                </a:lnTo>
                <a:lnTo>
                  <a:pt x="108995" y="1650"/>
                </a:lnTo>
                <a:lnTo>
                  <a:pt x="87884" y="0"/>
                </a:lnTo>
                <a:close/>
              </a:path>
              <a:path w="392430" h="416560">
                <a:moveTo>
                  <a:pt x="175768" y="178816"/>
                </a:moveTo>
                <a:lnTo>
                  <a:pt x="124968" y="178816"/>
                </a:lnTo>
                <a:lnTo>
                  <a:pt x="124968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5" y="365760"/>
                </a:lnTo>
                <a:lnTo>
                  <a:pt x="170434" y="355215"/>
                </a:lnTo>
                <a:lnTo>
                  <a:pt x="174434" y="331372"/>
                </a:lnTo>
                <a:lnTo>
                  <a:pt x="175768" y="303276"/>
                </a:lnTo>
                <a:lnTo>
                  <a:pt x="175768" y="178816"/>
                </a:lnTo>
                <a:close/>
              </a:path>
              <a:path w="392430" h="416560">
                <a:moveTo>
                  <a:pt x="166845" y="50800"/>
                </a:moveTo>
                <a:lnTo>
                  <a:pt x="97701" y="50800"/>
                </a:lnTo>
                <a:lnTo>
                  <a:pt x="105156" y="52832"/>
                </a:lnTo>
                <a:lnTo>
                  <a:pt x="110236" y="56896"/>
                </a:lnTo>
                <a:lnTo>
                  <a:pt x="124746" y="101789"/>
                </a:lnTo>
                <a:lnTo>
                  <a:pt x="124968" y="113284"/>
                </a:lnTo>
                <a:lnTo>
                  <a:pt x="124968" y="119888"/>
                </a:lnTo>
                <a:lnTo>
                  <a:pt x="50800" y="237744"/>
                </a:lnTo>
                <a:lnTo>
                  <a:pt x="87723" y="237744"/>
                </a:lnTo>
                <a:lnTo>
                  <a:pt x="124968" y="178816"/>
                </a:lnTo>
                <a:lnTo>
                  <a:pt x="175768" y="178816"/>
                </a:lnTo>
                <a:lnTo>
                  <a:pt x="175768" y="113284"/>
                </a:lnTo>
                <a:lnTo>
                  <a:pt x="174434" y="85187"/>
                </a:lnTo>
                <a:lnTo>
                  <a:pt x="170434" y="61344"/>
                </a:lnTo>
                <a:lnTo>
                  <a:pt x="166845" y="50800"/>
                </a:lnTo>
                <a:close/>
              </a:path>
              <a:path w="392430" h="416560">
                <a:moveTo>
                  <a:pt x="383915" y="50800"/>
                </a:moveTo>
                <a:lnTo>
                  <a:pt x="308089" y="50800"/>
                </a:lnTo>
                <a:lnTo>
                  <a:pt x="316347" y="51593"/>
                </a:lnTo>
                <a:lnTo>
                  <a:pt x="323332" y="53973"/>
                </a:lnTo>
                <a:lnTo>
                  <a:pt x="341109" y="91410"/>
                </a:lnTo>
                <a:lnTo>
                  <a:pt x="341617" y="104648"/>
                </a:lnTo>
                <a:lnTo>
                  <a:pt x="340664" y="119123"/>
                </a:lnTo>
                <a:lnTo>
                  <a:pt x="326377" y="156464"/>
                </a:lnTo>
                <a:lnTo>
                  <a:pt x="297425" y="189898"/>
                </a:lnTo>
                <a:lnTo>
                  <a:pt x="272055" y="213198"/>
                </a:lnTo>
                <a:lnTo>
                  <a:pt x="260975" y="223897"/>
                </a:lnTo>
                <a:lnTo>
                  <a:pt x="230622" y="262510"/>
                </a:lnTo>
                <a:lnTo>
                  <a:pt x="216428" y="303054"/>
                </a:lnTo>
                <a:lnTo>
                  <a:pt x="211569" y="360680"/>
                </a:lnTo>
                <a:lnTo>
                  <a:pt x="211569" y="411480"/>
                </a:lnTo>
                <a:lnTo>
                  <a:pt x="392417" y="411480"/>
                </a:lnTo>
                <a:lnTo>
                  <a:pt x="392417" y="360680"/>
                </a:lnTo>
                <a:lnTo>
                  <a:pt x="262369" y="360680"/>
                </a:lnTo>
                <a:lnTo>
                  <a:pt x="262687" y="344580"/>
                </a:lnTo>
                <a:lnTo>
                  <a:pt x="270469" y="297941"/>
                </a:lnTo>
                <a:lnTo>
                  <a:pt x="294755" y="261874"/>
                </a:lnTo>
                <a:lnTo>
                  <a:pt x="321297" y="235712"/>
                </a:lnTo>
                <a:lnTo>
                  <a:pt x="332155" y="225136"/>
                </a:lnTo>
                <a:lnTo>
                  <a:pt x="364733" y="189041"/>
                </a:lnTo>
                <a:lnTo>
                  <a:pt x="386705" y="145703"/>
                </a:lnTo>
                <a:lnTo>
                  <a:pt x="392417" y="104648"/>
                </a:lnTo>
                <a:lnTo>
                  <a:pt x="391147" y="81154"/>
                </a:lnTo>
                <a:lnTo>
                  <a:pt x="387338" y="60453"/>
                </a:lnTo>
                <a:lnTo>
                  <a:pt x="383915" y="50800"/>
                </a:lnTo>
                <a:close/>
              </a:path>
              <a:path w="392430" h="416560">
                <a:moveTo>
                  <a:pt x="308089" y="0"/>
                </a:moveTo>
                <a:lnTo>
                  <a:pt x="267071" y="7745"/>
                </a:lnTo>
                <a:lnTo>
                  <a:pt x="228940" y="48706"/>
                </a:lnTo>
                <a:lnTo>
                  <a:pt x="218015" y="97474"/>
                </a:lnTo>
                <a:lnTo>
                  <a:pt x="216649" y="128524"/>
                </a:lnTo>
                <a:lnTo>
                  <a:pt x="267449" y="128524"/>
                </a:lnTo>
                <a:lnTo>
                  <a:pt x="267633" y="119123"/>
                </a:lnTo>
                <a:lnTo>
                  <a:pt x="267735" y="113917"/>
                </a:lnTo>
                <a:lnTo>
                  <a:pt x="274785" y="72832"/>
                </a:lnTo>
                <a:lnTo>
                  <a:pt x="298945" y="50800"/>
                </a:lnTo>
                <a:lnTo>
                  <a:pt x="383915" y="50800"/>
                </a:lnTo>
                <a:lnTo>
                  <a:pt x="380989" y="42545"/>
                </a:lnTo>
                <a:lnTo>
                  <a:pt x="372097" y="27432"/>
                </a:lnTo>
                <a:lnTo>
                  <a:pt x="360481" y="15430"/>
                </a:lnTo>
                <a:lnTo>
                  <a:pt x="345941" y="6858"/>
                </a:lnTo>
                <a:lnTo>
                  <a:pt x="328477" y="1714"/>
                </a:lnTo>
                <a:lnTo>
                  <a:pt x="308089" y="0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45297" y="4267098"/>
            <a:ext cx="2287828" cy="395224"/>
          </a:xfrm>
          <a:prstGeom prst="rect">
            <a:avLst/>
          </a:prstGeom>
        </p:spPr>
      </p:pic>
      <p:sp>
        <p:nvSpPr>
          <p:cNvPr id="58" name="object 58" descr=""/>
          <p:cNvSpPr/>
          <p:nvPr/>
        </p:nvSpPr>
        <p:spPr>
          <a:xfrm>
            <a:off x="1130300" y="5295290"/>
            <a:ext cx="392430" cy="416559"/>
          </a:xfrm>
          <a:custGeom>
            <a:avLst/>
            <a:gdLst/>
            <a:ahLst/>
            <a:cxnLst/>
            <a:rect l="l" t="t" r="r" b="b"/>
            <a:pathLst>
              <a:path w="392430" h="416560">
                <a:moveTo>
                  <a:pt x="87884" y="0"/>
                </a:moveTo>
                <a:lnTo>
                  <a:pt x="48642" y="6607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4" y="355225"/>
                </a:lnTo>
                <a:lnTo>
                  <a:pt x="21336" y="390144"/>
                </a:lnTo>
                <a:lnTo>
                  <a:pt x="66772" y="414909"/>
                </a:lnTo>
                <a:lnTo>
                  <a:pt x="87884" y="416559"/>
                </a:lnTo>
                <a:lnTo>
                  <a:pt x="108995" y="414909"/>
                </a:lnTo>
                <a:lnTo>
                  <a:pt x="154432" y="390144"/>
                </a:lnTo>
                <a:lnTo>
                  <a:pt x="166848" y="365760"/>
                </a:lnTo>
                <a:lnTo>
                  <a:pt x="78066" y="365760"/>
                </a:lnTo>
                <a:lnTo>
                  <a:pt x="70446" y="363905"/>
                </a:lnTo>
                <a:lnTo>
                  <a:pt x="51562" y="324867"/>
                </a:lnTo>
                <a:lnTo>
                  <a:pt x="50800" y="303276"/>
                </a:lnTo>
                <a:lnTo>
                  <a:pt x="50800" y="296164"/>
                </a:lnTo>
                <a:lnTo>
                  <a:pt x="87723" y="237744"/>
                </a:lnTo>
                <a:lnTo>
                  <a:pt x="50800" y="237744"/>
                </a:lnTo>
                <a:lnTo>
                  <a:pt x="50800" y="113284"/>
                </a:lnTo>
                <a:lnTo>
                  <a:pt x="50990" y="101791"/>
                </a:lnTo>
                <a:lnTo>
                  <a:pt x="59944" y="60629"/>
                </a:lnTo>
                <a:lnTo>
                  <a:pt x="65024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2" y="26416"/>
                </a:lnTo>
                <a:lnTo>
                  <a:pt x="142271" y="14862"/>
                </a:lnTo>
                <a:lnTo>
                  <a:pt x="127125" y="6607"/>
                </a:lnTo>
                <a:lnTo>
                  <a:pt x="108995" y="1652"/>
                </a:lnTo>
                <a:lnTo>
                  <a:pt x="87884" y="0"/>
                </a:lnTo>
                <a:close/>
              </a:path>
              <a:path w="392430" h="416560">
                <a:moveTo>
                  <a:pt x="175768" y="178816"/>
                </a:moveTo>
                <a:lnTo>
                  <a:pt x="124968" y="178816"/>
                </a:lnTo>
                <a:lnTo>
                  <a:pt x="124968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8" y="365760"/>
                </a:lnTo>
                <a:lnTo>
                  <a:pt x="170434" y="355225"/>
                </a:lnTo>
                <a:lnTo>
                  <a:pt x="174434" y="331379"/>
                </a:lnTo>
                <a:lnTo>
                  <a:pt x="175768" y="303276"/>
                </a:lnTo>
                <a:lnTo>
                  <a:pt x="175768" y="178816"/>
                </a:lnTo>
                <a:close/>
              </a:path>
              <a:path w="392430" h="416560">
                <a:moveTo>
                  <a:pt x="166845" y="50800"/>
                </a:moveTo>
                <a:lnTo>
                  <a:pt x="97701" y="50800"/>
                </a:lnTo>
                <a:lnTo>
                  <a:pt x="105156" y="52832"/>
                </a:lnTo>
                <a:lnTo>
                  <a:pt x="110236" y="56896"/>
                </a:lnTo>
                <a:lnTo>
                  <a:pt x="124746" y="101791"/>
                </a:lnTo>
                <a:lnTo>
                  <a:pt x="124968" y="113284"/>
                </a:lnTo>
                <a:lnTo>
                  <a:pt x="124968" y="119888"/>
                </a:lnTo>
                <a:lnTo>
                  <a:pt x="50800" y="237744"/>
                </a:lnTo>
                <a:lnTo>
                  <a:pt x="87723" y="237744"/>
                </a:lnTo>
                <a:lnTo>
                  <a:pt x="124968" y="178816"/>
                </a:lnTo>
                <a:lnTo>
                  <a:pt x="175768" y="178816"/>
                </a:lnTo>
                <a:lnTo>
                  <a:pt x="175768" y="113284"/>
                </a:lnTo>
                <a:lnTo>
                  <a:pt x="174434" y="85187"/>
                </a:lnTo>
                <a:lnTo>
                  <a:pt x="170434" y="61344"/>
                </a:lnTo>
                <a:lnTo>
                  <a:pt x="166845" y="50800"/>
                </a:lnTo>
                <a:close/>
              </a:path>
              <a:path w="392430" h="416560">
                <a:moveTo>
                  <a:pt x="262369" y="288036"/>
                </a:moveTo>
                <a:lnTo>
                  <a:pt x="211569" y="288036"/>
                </a:lnTo>
                <a:lnTo>
                  <a:pt x="212935" y="318675"/>
                </a:lnTo>
                <a:lnTo>
                  <a:pt x="223860" y="367190"/>
                </a:lnTo>
                <a:lnTo>
                  <a:pt x="245957" y="398847"/>
                </a:lnTo>
                <a:lnTo>
                  <a:pt x="280756" y="414592"/>
                </a:lnTo>
                <a:lnTo>
                  <a:pt x="303009" y="416559"/>
                </a:lnTo>
                <a:lnTo>
                  <a:pt x="324159" y="414783"/>
                </a:lnTo>
                <a:lnTo>
                  <a:pt x="370065" y="388112"/>
                </a:lnTo>
                <a:lnTo>
                  <a:pt x="382553" y="365760"/>
                </a:lnTo>
                <a:lnTo>
                  <a:pt x="303009" y="365760"/>
                </a:lnTo>
                <a:lnTo>
                  <a:pt x="293489" y="364776"/>
                </a:lnTo>
                <a:lnTo>
                  <a:pt x="264910" y="326391"/>
                </a:lnTo>
                <a:lnTo>
                  <a:pt x="262389" y="288707"/>
                </a:lnTo>
                <a:lnTo>
                  <a:pt x="262369" y="288036"/>
                </a:lnTo>
                <a:close/>
              </a:path>
              <a:path w="392430" h="416560">
                <a:moveTo>
                  <a:pt x="382462" y="50800"/>
                </a:moveTo>
                <a:lnTo>
                  <a:pt x="303009" y="50800"/>
                </a:lnTo>
                <a:lnTo>
                  <a:pt x="319902" y="54705"/>
                </a:lnTo>
                <a:lnTo>
                  <a:pt x="331966" y="66421"/>
                </a:lnTo>
                <a:lnTo>
                  <a:pt x="339204" y="85947"/>
                </a:lnTo>
                <a:lnTo>
                  <a:pt x="341617" y="113284"/>
                </a:lnTo>
                <a:lnTo>
                  <a:pt x="340697" y="131957"/>
                </a:lnTo>
                <a:lnTo>
                  <a:pt x="326885" y="168148"/>
                </a:lnTo>
                <a:lnTo>
                  <a:pt x="285229" y="182372"/>
                </a:lnTo>
                <a:lnTo>
                  <a:pt x="267449" y="182372"/>
                </a:lnTo>
                <a:lnTo>
                  <a:pt x="267449" y="228092"/>
                </a:lnTo>
                <a:lnTo>
                  <a:pt x="285229" y="228092"/>
                </a:lnTo>
                <a:lnTo>
                  <a:pt x="293961" y="228441"/>
                </a:lnTo>
                <a:lnTo>
                  <a:pt x="330633" y="248349"/>
                </a:lnTo>
                <a:lnTo>
                  <a:pt x="341103" y="288036"/>
                </a:lnTo>
                <a:lnTo>
                  <a:pt x="341173" y="288707"/>
                </a:lnTo>
                <a:lnTo>
                  <a:pt x="341617" y="303276"/>
                </a:lnTo>
                <a:lnTo>
                  <a:pt x="339204" y="330612"/>
                </a:lnTo>
                <a:lnTo>
                  <a:pt x="332013" y="350012"/>
                </a:lnTo>
                <a:lnTo>
                  <a:pt x="331966" y="350139"/>
                </a:lnTo>
                <a:lnTo>
                  <a:pt x="319902" y="361854"/>
                </a:lnTo>
                <a:lnTo>
                  <a:pt x="303009" y="365760"/>
                </a:lnTo>
                <a:lnTo>
                  <a:pt x="382553" y="365760"/>
                </a:lnTo>
                <a:lnTo>
                  <a:pt x="386832" y="354965"/>
                </a:lnTo>
                <a:lnTo>
                  <a:pt x="391021" y="335248"/>
                </a:lnTo>
                <a:lnTo>
                  <a:pt x="392417" y="313436"/>
                </a:lnTo>
                <a:lnTo>
                  <a:pt x="389510" y="275977"/>
                </a:lnTo>
                <a:lnTo>
                  <a:pt x="389497" y="275812"/>
                </a:lnTo>
                <a:lnTo>
                  <a:pt x="380736" y="245236"/>
                </a:lnTo>
                <a:lnTo>
                  <a:pt x="366131" y="221710"/>
                </a:lnTo>
                <a:lnTo>
                  <a:pt x="345681" y="205232"/>
                </a:lnTo>
                <a:lnTo>
                  <a:pt x="366131" y="189520"/>
                </a:lnTo>
                <a:lnTo>
                  <a:pt x="380736" y="167265"/>
                </a:lnTo>
                <a:lnTo>
                  <a:pt x="389497" y="138466"/>
                </a:lnTo>
                <a:lnTo>
                  <a:pt x="392341" y="104046"/>
                </a:lnTo>
                <a:lnTo>
                  <a:pt x="392417" y="103123"/>
                </a:lnTo>
                <a:lnTo>
                  <a:pt x="391021" y="81344"/>
                </a:lnTo>
                <a:lnTo>
                  <a:pt x="386832" y="61725"/>
                </a:lnTo>
                <a:lnTo>
                  <a:pt x="382462" y="50800"/>
                </a:lnTo>
                <a:close/>
              </a:path>
              <a:path w="392430" h="416560">
                <a:moveTo>
                  <a:pt x="303009" y="0"/>
                </a:moveTo>
                <a:lnTo>
                  <a:pt x="261991" y="7619"/>
                </a:lnTo>
                <a:lnTo>
                  <a:pt x="223860" y="47720"/>
                </a:lnTo>
                <a:lnTo>
                  <a:pt x="212935" y="94202"/>
                </a:lnTo>
                <a:lnTo>
                  <a:pt x="211569" y="123444"/>
                </a:lnTo>
                <a:lnTo>
                  <a:pt x="262369" y="123444"/>
                </a:lnTo>
                <a:lnTo>
                  <a:pt x="263004" y="104046"/>
                </a:lnTo>
                <a:lnTo>
                  <a:pt x="264910" y="88012"/>
                </a:lnTo>
                <a:lnTo>
                  <a:pt x="268086" y="75343"/>
                </a:lnTo>
                <a:lnTo>
                  <a:pt x="272529" y="66040"/>
                </a:lnTo>
                <a:lnTo>
                  <a:pt x="278249" y="59372"/>
                </a:lnTo>
                <a:lnTo>
                  <a:pt x="285095" y="54705"/>
                </a:lnTo>
                <a:lnTo>
                  <a:pt x="284960" y="54705"/>
                </a:lnTo>
                <a:lnTo>
                  <a:pt x="293489" y="51752"/>
                </a:lnTo>
                <a:lnTo>
                  <a:pt x="303009" y="50800"/>
                </a:lnTo>
                <a:lnTo>
                  <a:pt x="382462" y="50800"/>
                </a:lnTo>
                <a:lnTo>
                  <a:pt x="379847" y="44263"/>
                </a:lnTo>
                <a:lnTo>
                  <a:pt x="370065" y="28956"/>
                </a:lnTo>
                <a:lnTo>
                  <a:pt x="357687" y="16287"/>
                </a:lnTo>
                <a:lnTo>
                  <a:pt x="342385" y="7239"/>
                </a:lnTo>
                <a:lnTo>
                  <a:pt x="324479" y="1904"/>
                </a:lnTo>
                <a:lnTo>
                  <a:pt x="325272" y="1904"/>
                </a:lnTo>
                <a:lnTo>
                  <a:pt x="303009" y="0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object 5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45297" y="5295798"/>
            <a:ext cx="2002650" cy="395224"/>
          </a:xfrm>
          <a:prstGeom prst="rect">
            <a:avLst/>
          </a:prstGeom>
        </p:spPr>
      </p:pic>
      <p:sp>
        <p:nvSpPr>
          <p:cNvPr id="60" name="object 60" descr=""/>
          <p:cNvSpPr/>
          <p:nvPr/>
        </p:nvSpPr>
        <p:spPr>
          <a:xfrm>
            <a:off x="1130300" y="6317640"/>
            <a:ext cx="384810" cy="416559"/>
          </a:xfrm>
          <a:custGeom>
            <a:avLst/>
            <a:gdLst/>
            <a:ahLst/>
            <a:cxnLst/>
            <a:rect l="l" t="t" r="r" b="b"/>
            <a:pathLst>
              <a:path w="384809" h="416559">
                <a:moveTo>
                  <a:pt x="87884" y="0"/>
                </a:moveTo>
                <a:lnTo>
                  <a:pt x="48642" y="6602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4" y="355215"/>
                </a:lnTo>
                <a:lnTo>
                  <a:pt x="21336" y="390144"/>
                </a:lnTo>
                <a:lnTo>
                  <a:pt x="66772" y="414909"/>
                </a:lnTo>
                <a:lnTo>
                  <a:pt x="87884" y="416559"/>
                </a:lnTo>
                <a:lnTo>
                  <a:pt x="108995" y="414909"/>
                </a:lnTo>
                <a:lnTo>
                  <a:pt x="154432" y="390144"/>
                </a:lnTo>
                <a:lnTo>
                  <a:pt x="166845" y="365760"/>
                </a:lnTo>
                <a:lnTo>
                  <a:pt x="78066" y="365760"/>
                </a:lnTo>
                <a:lnTo>
                  <a:pt x="70446" y="363893"/>
                </a:lnTo>
                <a:lnTo>
                  <a:pt x="51562" y="324867"/>
                </a:lnTo>
                <a:lnTo>
                  <a:pt x="50800" y="303276"/>
                </a:lnTo>
                <a:lnTo>
                  <a:pt x="50800" y="296164"/>
                </a:lnTo>
                <a:lnTo>
                  <a:pt x="87723" y="237744"/>
                </a:lnTo>
                <a:lnTo>
                  <a:pt x="50800" y="237744"/>
                </a:lnTo>
                <a:lnTo>
                  <a:pt x="50800" y="113284"/>
                </a:lnTo>
                <a:lnTo>
                  <a:pt x="50990" y="101789"/>
                </a:lnTo>
                <a:lnTo>
                  <a:pt x="59944" y="60617"/>
                </a:lnTo>
                <a:lnTo>
                  <a:pt x="65024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2" y="26416"/>
                </a:lnTo>
                <a:lnTo>
                  <a:pt x="142271" y="14857"/>
                </a:lnTo>
                <a:lnTo>
                  <a:pt x="127125" y="6602"/>
                </a:lnTo>
                <a:lnTo>
                  <a:pt x="108995" y="1650"/>
                </a:lnTo>
                <a:lnTo>
                  <a:pt x="87884" y="0"/>
                </a:lnTo>
                <a:close/>
              </a:path>
              <a:path w="384809" h="416559">
                <a:moveTo>
                  <a:pt x="175768" y="178816"/>
                </a:moveTo>
                <a:lnTo>
                  <a:pt x="124968" y="178816"/>
                </a:lnTo>
                <a:lnTo>
                  <a:pt x="124968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5" y="365760"/>
                </a:lnTo>
                <a:lnTo>
                  <a:pt x="170434" y="355215"/>
                </a:lnTo>
                <a:lnTo>
                  <a:pt x="174434" y="331372"/>
                </a:lnTo>
                <a:lnTo>
                  <a:pt x="175768" y="303276"/>
                </a:lnTo>
                <a:lnTo>
                  <a:pt x="175768" y="178816"/>
                </a:lnTo>
                <a:close/>
              </a:path>
              <a:path w="384809" h="416559">
                <a:moveTo>
                  <a:pt x="166845" y="50800"/>
                </a:moveTo>
                <a:lnTo>
                  <a:pt x="97701" y="50800"/>
                </a:lnTo>
                <a:lnTo>
                  <a:pt x="105156" y="52832"/>
                </a:lnTo>
                <a:lnTo>
                  <a:pt x="110236" y="56896"/>
                </a:lnTo>
                <a:lnTo>
                  <a:pt x="124746" y="101789"/>
                </a:lnTo>
                <a:lnTo>
                  <a:pt x="124968" y="113284"/>
                </a:lnTo>
                <a:lnTo>
                  <a:pt x="124968" y="119888"/>
                </a:lnTo>
                <a:lnTo>
                  <a:pt x="50800" y="237744"/>
                </a:lnTo>
                <a:lnTo>
                  <a:pt x="87723" y="237744"/>
                </a:lnTo>
                <a:lnTo>
                  <a:pt x="124968" y="178816"/>
                </a:lnTo>
                <a:lnTo>
                  <a:pt x="175768" y="178816"/>
                </a:lnTo>
                <a:lnTo>
                  <a:pt x="175768" y="113284"/>
                </a:lnTo>
                <a:lnTo>
                  <a:pt x="174434" y="85187"/>
                </a:lnTo>
                <a:lnTo>
                  <a:pt x="170434" y="61344"/>
                </a:lnTo>
                <a:lnTo>
                  <a:pt x="166845" y="50800"/>
                </a:lnTo>
                <a:close/>
              </a:path>
              <a:path w="384809" h="416559">
                <a:moveTo>
                  <a:pt x="349237" y="326644"/>
                </a:moveTo>
                <a:lnTo>
                  <a:pt x="298437" y="326644"/>
                </a:lnTo>
                <a:lnTo>
                  <a:pt x="298437" y="411480"/>
                </a:lnTo>
                <a:lnTo>
                  <a:pt x="349237" y="411480"/>
                </a:lnTo>
                <a:lnTo>
                  <a:pt x="349237" y="326644"/>
                </a:lnTo>
                <a:close/>
              </a:path>
              <a:path w="384809" h="416559">
                <a:moveTo>
                  <a:pt x="349237" y="5080"/>
                </a:moveTo>
                <a:lnTo>
                  <a:pt x="298437" y="5079"/>
                </a:lnTo>
                <a:lnTo>
                  <a:pt x="211569" y="275844"/>
                </a:lnTo>
                <a:lnTo>
                  <a:pt x="211569" y="326644"/>
                </a:lnTo>
                <a:lnTo>
                  <a:pt x="384797" y="326644"/>
                </a:lnTo>
                <a:lnTo>
                  <a:pt x="384797" y="275844"/>
                </a:lnTo>
                <a:lnTo>
                  <a:pt x="245097" y="275844"/>
                </a:lnTo>
                <a:lnTo>
                  <a:pt x="298437" y="109220"/>
                </a:lnTo>
                <a:lnTo>
                  <a:pt x="349237" y="109219"/>
                </a:lnTo>
                <a:lnTo>
                  <a:pt x="349237" y="5080"/>
                </a:lnTo>
                <a:close/>
              </a:path>
              <a:path w="384809" h="416559">
                <a:moveTo>
                  <a:pt x="349237" y="109219"/>
                </a:moveTo>
                <a:lnTo>
                  <a:pt x="298437" y="109220"/>
                </a:lnTo>
                <a:lnTo>
                  <a:pt x="298437" y="275844"/>
                </a:lnTo>
                <a:lnTo>
                  <a:pt x="349237" y="275844"/>
                </a:lnTo>
                <a:lnTo>
                  <a:pt x="349237" y="109219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7689" y="6318148"/>
            <a:ext cx="1412354" cy="395224"/>
          </a:xfrm>
          <a:prstGeom prst="rect">
            <a:avLst/>
          </a:prstGeom>
        </p:spPr>
      </p:pic>
      <p:grpSp>
        <p:nvGrpSpPr>
          <p:cNvPr id="62" name="object 62" descr=""/>
          <p:cNvGrpSpPr/>
          <p:nvPr/>
        </p:nvGrpSpPr>
        <p:grpSpPr>
          <a:xfrm>
            <a:off x="6559550" y="2070100"/>
            <a:ext cx="5816600" cy="1917700"/>
            <a:chOff x="6559550" y="2070100"/>
            <a:chExt cx="5816600" cy="1917700"/>
          </a:xfrm>
        </p:grpSpPr>
        <p:sp>
          <p:nvSpPr>
            <p:cNvPr id="63" name="object 63" descr=""/>
            <p:cNvSpPr/>
            <p:nvPr/>
          </p:nvSpPr>
          <p:spPr>
            <a:xfrm>
              <a:off x="6565900" y="2070100"/>
              <a:ext cx="5803900" cy="889000"/>
            </a:xfrm>
            <a:custGeom>
              <a:avLst/>
              <a:gdLst/>
              <a:ahLst/>
              <a:cxnLst/>
              <a:rect l="l" t="t" r="r" b="b"/>
              <a:pathLst>
                <a:path w="5803900" h="889000">
                  <a:moveTo>
                    <a:pt x="5803900" y="0"/>
                  </a:moveTo>
                  <a:lnTo>
                    <a:pt x="0" y="0"/>
                  </a:lnTo>
                  <a:lnTo>
                    <a:pt x="0" y="889000"/>
                  </a:lnTo>
                  <a:lnTo>
                    <a:pt x="5803900" y="889000"/>
                  </a:lnTo>
                  <a:lnTo>
                    <a:pt x="58039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1722" y="2388209"/>
              <a:ext cx="2912109" cy="249936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6565900" y="2964840"/>
              <a:ext cx="5803900" cy="1016000"/>
            </a:xfrm>
            <a:custGeom>
              <a:avLst/>
              <a:gdLst/>
              <a:ahLst/>
              <a:cxnLst/>
              <a:rect l="l" t="t" r="r" b="b"/>
              <a:pathLst>
                <a:path w="5803900" h="1016000">
                  <a:moveTo>
                    <a:pt x="5803900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5803900" y="1016000"/>
                  </a:lnTo>
                  <a:lnTo>
                    <a:pt x="58039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559550" y="2958490"/>
              <a:ext cx="5816600" cy="1028700"/>
            </a:xfrm>
            <a:custGeom>
              <a:avLst/>
              <a:gdLst/>
              <a:ahLst/>
              <a:cxnLst/>
              <a:rect l="l" t="t" r="r" b="b"/>
              <a:pathLst>
                <a:path w="5816600" h="1028700">
                  <a:moveTo>
                    <a:pt x="5816600" y="0"/>
                  </a:moveTo>
                  <a:lnTo>
                    <a:pt x="5810250" y="0"/>
                  </a:lnTo>
                  <a:lnTo>
                    <a:pt x="5803900" y="0"/>
                  </a:lnTo>
                  <a:lnTo>
                    <a:pt x="5803900" y="12700"/>
                  </a:lnTo>
                  <a:lnTo>
                    <a:pt x="5803900" y="1016000"/>
                  </a:lnTo>
                  <a:lnTo>
                    <a:pt x="12700" y="1016000"/>
                  </a:lnTo>
                  <a:lnTo>
                    <a:pt x="12700" y="12700"/>
                  </a:lnTo>
                  <a:lnTo>
                    <a:pt x="5803900" y="12700"/>
                  </a:lnTo>
                  <a:lnTo>
                    <a:pt x="5803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16000"/>
                  </a:lnTo>
                  <a:lnTo>
                    <a:pt x="0" y="1028700"/>
                  </a:lnTo>
                  <a:lnTo>
                    <a:pt x="6350" y="1028700"/>
                  </a:lnTo>
                  <a:lnTo>
                    <a:pt x="6350" y="1022350"/>
                  </a:lnTo>
                  <a:lnTo>
                    <a:pt x="12700" y="1022350"/>
                  </a:lnTo>
                  <a:lnTo>
                    <a:pt x="5803900" y="1022350"/>
                  </a:lnTo>
                  <a:lnTo>
                    <a:pt x="5810250" y="1022350"/>
                  </a:lnTo>
                  <a:lnTo>
                    <a:pt x="5810250" y="1028700"/>
                  </a:lnTo>
                  <a:lnTo>
                    <a:pt x="5816600" y="1028700"/>
                  </a:lnTo>
                  <a:lnTo>
                    <a:pt x="5816600" y="1016000"/>
                  </a:lnTo>
                  <a:lnTo>
                    <a:pt x="5816600" y="12700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6559550" y="3974490"/>
            <a:ext cx="12700" cy="1041400"/>
          </a:xfrm>
          <a:custGeom>
            <a:avLst/>
            <a:gdLst/>
            <a:ahLst/>
            <a:cxnLst/>
            <a:rect l="l" t="t" r="r" b="b"/>
            <a:pathLst>
              <a:path w="12700" h="1041400">
                <a:moveTo>
                  <a:pt x="12700" y="12700"/>
                </a:moveTo>
                <a:lnTo>
                  <a:pt x="6350" y="1270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lnTo>
                  <a:pt x="0" y="1028700"/>
                </a:lnTo>
                <a:lnTo>
                  <a:pt x="0" y="1041400"/>
                </a:lnTo>
                <a:lnTo>
                  <a:pt x="6350" y="1041400"/>
                </a:lnTo>
                <a:lnTo>
                  <a:pt x="6350" y="1035050"/>
                </a:lnTo>
                <a:lnTo>
                  <a:pt x="12700" y="1035050"/>
                </a:lnTo>
                <a:lnTo>
                  <a:pt x="12700" y="1028700"/>
                </a:lnTo>
                <a:lnTo>
                  <a:pt x="12700" y="127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8" name="object 68" descr=""/>
          <p:cNvGrpSpPr/>
          <p:nvPr/>
        </p:nvGrpSpPr>
        <p:grpSpPr>
          <a:xfrm>
            <a:off x="6559550" y="3974490"/>
            <a:ext cx="5816600" cy="2070100"/>
            <a:chOff x="6559550" y="3974490"/>
            <a:chExt cx="5816600" cy="2070100"/>
          </a:xfrm>
        </p:grpSpPr>
        <p:sp>
          <p:nvSpPr>
            <p:cNvPr id="69" name="object 69" descr=""/>
            <p:cNvSpPr/>
            <p:nvPr/>
          </p:nvSpPr>
          <p:spPr>
            <a:xfrm>
              <a:off x="6565900" y="3974490"/>
              <a:ext cx="5810250" cy="1041400"/>
            </a:xfrm>
            <a:custGeom>
              <a:avLst/>
              <a:gdLst/>
              <a:ahLst/>
              <a:cxnLst/>
              <a:rect l="l" t="t" r="r" b="b"/>
              <a:pathLst>
                <a:path w="5810250" h="1041400">
                  <a:moveTo>
                    <a:pt x="5810250" y="0"/>
                  </a:moveTo>
                  <a:lnTo>
                    <a:pt x="580390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6350" y="12700"/>
                  </a:lnTo>
                  <a:lnTo>
                    <a:pt x="5797550" y="12700"/>
                  </a:lnTo>
                  <a:lnTo>
                    <a:pt x="5797550" y="1028700"/>
                  </a:lnTo>
                  <a:lnTo>
                    <a:pt x="6350" y="1028700"/>
                  </a:lnTo>
                  <a:lnTo>
                    <a:pt x="6350" y="1035050"/>
                  </a:lnTo>
                  <a:lnTo>
                    <a:pt x="5797550" y="1035050"/>
                  </a:lnTo>
                  <a:lnTo>
                    <a:pt x="5803900" y="1035050"/>
                  </a:lnTo>
                  <a:lnTo>
                    <a:pt x="5803900" y="1041400"/>
                  </a:lnTo>
                  <a:lnTo>
                    <a:pt x="5810250" y="1041400"/>
                  </a:lnTo>
                  <a:lnTo>
                    <a:pt x="5810250" y="1028700"/>
                  </a:lnTo>
                  <a:lnTo>
                    <a:pt x="5810250" y="12700"/>
                  </a:lnTo>
                  <a:lnTo>
                    <a:pt x="581025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565900" y="5009540"/>
              <a:ext cx="5803900" cy="1028700"/>
            </a:xfrm>
            <a:custGeom>
              <a:avLst/>
              <a:gdLst/>
              <a:ahLst/>
              <a:cxnLst/>
              <a:rect l="l" t="t" r="r" b="b"/>
              <a:pathLst>
                <a:path w="5803900" h="1028700">
                  <a:moveTo>
                    <a:pt x="58039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5803900" y="1028700"/>
                  </a:lnTo>
                  <a:lnTo>
                    <a:pt x="58039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559550" y="5003190"/>
              <a:ext cx="5816600" cy="1041400"/>
            </a:xfrm>
            <a:custGeom>
              <a:avLst/>
              <a:gdLst/>
              <a:ahLst/>
              <a:cxnLst/>
              <a:rect l="l" t="t" r="r" b="b"/>
              <a:pathLst>
                <a:path w="5816600" h="1041400">
                  <a:moveTo>
                    <a:pt x="5816600" y="0"/>
                  </a:moveTo>
                  <a:lnTo>
                    <a:pt x="5810250" y="0"/>
                  </a:lnTo>
                  <a:lnTo>
                    <a:pt x="5803900" y="0"/>
                  </a:lnTo>
                  <a:lnTo>
                    <a:pt x="5803900" y="12700"/>
                  </a:lnTo>
                  <a:lnTo>
                    <a:pt x="5803900" y="1028700"/>
                  </a:lnTo>
                  <a:lnTo>
                    <a:pt x="12700" y="1028700"/>
                  </a:lnTo>
                  <a:lnTo>
                    <a:pt x="12700" y="12700"/>
                  </a:lnTo>
                  <a:lnTo>
                    <a:pt x="5803900" y="12700"/>
                  </a:lnTo>
                  <a:lnTo>
                    <a:pt x="5803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28700"/>
                  </a:lnTo>
                  <a:lnTo>
                    <a:pt x="0" y="1041400"/>
                  </a:lnTo>
                  <a:lnTo>
                    <a:pt x="6350" y="1041400"/>
                  </a:lnTo>
                  <a:lnTo>
                    <a:pt x="6350" y="1035050"/>
                  </a:lnTo>
                  <a:lnTo>
                    <a:pt x="12700" y="1035050"/>
                  </a:lnTo>
                  <a:lnTo>
                    <a:pt x="5803900" y="1035050"/>
                  </a:lnTo>
                  <a:lnTo>
                    <a:pt x="5810250" y="1035050"/>
                  </a:lnTo>
                  <a:lnTo>
                    <a:pt x="5810250" y="1041400"/>
                  </a:lnTo>
                  <a:lnTo>
                    <a:pt x="5816600" y="1041400"/>
                  </a:lnTo>
                  <a:lnTo>
                    <a:pt x="5816600" y="1028700"/>
                  </a:lnTo>
                  <a:lnTo>
                    <a:pt x="5816600" y="12700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/>
          <p:nvPr/>
        </p:nvSpPr>
        <p:spPr>
          <a:xfrm>
            <a:off x="6559550" y="6031890"/>
            <a:ext cx="5816600" cy="1028700"/>
          </a:xfrm>
          <a:custGeom>
            <a:avLst/>
            <a:gdLst/>
            <a:ahLst/>
            <a:cxnLst/>
            <a:rect l="l" t="t" r="r" b="b"/>
            <a:pathLst>
              <a:path w="5816600" h="1028700">
                <a:moveTo>
                  <a:pt x="5816600" y="0"/>
                </a:moveTo>
                <a:lnTo>
                  <a:pt x="5810250" y="0"/>
                </a:lnTo>
                <a:lnTo>
                  <a:pt x="5803900" y="0"/>
                </a:lnTo>
                <a:lnTo>
                  <a:pt x="5803900" y="12700"/>
                </a:lnTo>
                <a:lnTo>
                  <a:pt x="5803900" y="1016000"/>
                </a:lnTo>
                <a:lnTo>
                  <a:pt x="12700" y="1016000"/>
                </a:lnTo>
                <a:lnTo>
                  <a:pt x="12700" y="12700"/>
                </a:lnTo>
                <a:lnTo>
                  <a:pt x="5803900" y="12700"/>
                </a:lnTo>
                <a:lnTo>
                  <a:pt x="5803900" y="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lnTo>
                  <a:pt x="0" y="1016000"/>
                </a:lnTo>
                <a:lnTo>
                  <a:pt x="0" y="1028700"/>
                </a:lnTo>
                <a:lnTo>
                  <a:pt x="6350" y="1028700"/>
                </a:lnTo>
                <a:lnTo>
                  <a:pt x="5810250" y="1028700"/>
                </a:lnTo>
                <a:lnTo>
                  <a:pt x="5816600" y="1028700"/>
                </a:lnTo>
                <a:lnTo>
                  <a:pt x="5816600" y="1016000"/>
                </a:lnTo>
                <a:lnTo>
                  <a:pt x="5816600" y="12700"/>
                </a:lnTo>
                <a:lnTo>
                  <a:pt x="58166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1055566" y="3220288"/>
            <a:ext cx="1004569" cy="604520"/>
          </a:xfrm>
          <a:custGeom>
            <a:avLst/>
            <a:gdLst/>
            <a:ahLst/>
            <a:cxnLst/>
            <a:rect l="l" t="t" r="r" b="b"/>
            <a:pathLst>
              <a:path w="1004570" h="604520">
                <a:moveTo>
                  <a:pt x="1004366" y="0"/>
                </a:moveTo>
                <a:lnTo>
                  <a:pt x="0" y="0"/>
                </a:lnTo>
                <a:lnTo>
                  <a:pt x="0" y="604481"/>
                </a:lnTo>
                <a:lnTo>
                  <a:pt x="1004366" y="604481"/>
                </a:lnTo>
                <a:lnTo>
                  <a:pt x="1004366" y="0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1113071" y="4257916"/>
            <a:ext cx="930275" cy="560070"/>
          </a:xfrm>
          <a:custGeom>
            <a:avLst/>
            <a:gdLst/>
            <a:ahLst/>
            <a:cxnLst/>
            <a:rect l="l" t="t" r="r" b="b"/>
            <a:pathLst>
              <a:path w="930275" h="560070">
                <a:moveTo>
                  <a:pt x="929805" y="0"/>
                </a:moveTo>
                <a:lnTo>
                  <a:pt x="0" y="0"/>
                </a:lnTo>
                <a:lnTo>
                  <a:pt x="0" y="559612"/>
                </a:lnTo>
                <a:lnTo>
                  <a:pt x="929805" y="559612"/>
                </a:lnTo>
                <a:lnTo>
                  <a:pt x="929805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1158981" y="5309120"/>
            <a:ext cx="833119" cy="501650"/>
          </a:xfrm>
          <a:custGeom>
            <a:avLst/>
            <a:gdLst/>
            <a:ahLst/>
            <a:cxnLst/>
            <a:rect l="l" t="t" r="r" b="b"/>
            <a:pathLst>
              <a:path w="833120" h="501650">
                <a:moveTo>
                  <a:pt x="832954" y="0"/>
                </a:moveTo>
                <a:lnTo>
                  <a:pt x="0" y="0"/>
                </a:lnTo>
                <a:lnTo>
                  <a:pt x="0" y="501319"/>
                </a:lnTo>
                <a:lnTo>
                  <a:pt x="832954" y="501319"/>
                </a:lnTo>
                <a:lnTo>
                  <a:pt x="832954" y="0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1145456" y="6286995"/>
            <a:ext cx="861694" cy="518795"/>
          </a:xfrm>
          <a:custGeom>
            <a:avLst/>
            <a:gdLst/>
            <a:ahLst/>
            <a:cxnLst/>
            <a:rect l="l" t="t" r="r" b="b"/>
            <a:pathLst>
              <a:path w="861695" h="518795">
                <a:moveTo>
                  <a:pt x="861491" y="0"/>
                </a:moveTo>
                <a:lnTo>
                  <a:pt x="0" y="0"/>
                </a:lnTo>
                <a:lnTo>
                  <a:pt x="0" y="518490"/>
                </a:lnTo>
                <a:lnTo>
                  <a:pt x="861491" y="518490"/>
                </a:lnTo>
                <a:lnTo>
                  <a:pt x="861491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7200900" y="3238500"/>
            <a:ext cx="377190" cy="416559"/>
          </a:xfrm>
          <a:custGeom>
            <a:avLst/>
            <a:gdLst/>
            <a:ahLst/>
            <a:cxnLst/>
            <a:rect l="l" t="t" r="r" b="b"/>
            <a:pathLst>
              <a:path w="377190" h="416560">
                <a:moveTo>
                  <a:pt x="87883" y="0"/>
                </a:moveTo>
                <a:lnTo>
                  <a:pt x="48642" y="6602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3" y="355215"/>
                </a:lnTo>
                <a:lnTo>
                  <a:pt x="21335" y="390144"/>
                </a:lnTo>
                <a:lnTo>
                  <a:pt x="66772" y="414909"/>
                </a:lnTo>
                <a:lnTo>
                  <a:pt x="87883" y="416559"/>
                </a:lnTo>
                <a:lnTo>
                  <a:pt x="108995" y="414909"/>
                </a:lnTo>
                <a:lnTo>
                  <a:pt x="154431" y="390144"/>
                </a:lnTo>
                <a:lnTo>
                  <a:pt x="166845" y="365760"/>
                </a:lnTo>
                <a:lnTo>
                  <a:pt x="78066" y="365760"/>
                </a:lnTo>
                <a:lnTo>
                  <a:pt x="70446" y="363893"/>
                </a:lnTo>
                <a:lnTo>
                  <a:pt x="51561" y="324867"/>
                </a:lnTo>
                <a:lnTo>
                  <a:pt x="50799" y="303276"/>
                </a:lnTo>
                <a:lnTo>
                  <a:pt x="50799" y="296164"/>
                </a:lnTo>
                <a:lnTo>
                  <a:pt x="87723" y="237744"/>
                </a:lnTo>
                <a:lnTo>
                  <a:pt x="50799" y="237744"/>
                </a:lnTo>
                <a:lnTo>
                  <a:pt x="50799" y="113284"/>
                </a:lnTo>
                <a:lnTo>
                  <a:pt x="50990" y="101789"/>
                </a:lnTo>
                <a:lnTo>
                  <a:pt x="59943" y="60617"/>
                </a:lnTo>
                <a:lnTo>
                  <a:pt x="65023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1" y="26416"/>
                </a:lnTo>
                <a:lnTo>
                  <a:pt x="142271" y="14857"/>
                </a:lnTo>
                <a:lnTo>
                  <a:pt x="127125" y="6602"/>
                </a:lnTo>
                <a:lnTo>
                  <a:pt x="108995" y="1650"/>
                </a:lnTo>
                <a:lnTo>
                  <a:pt x="87883" y="0"/>
                </a:lnTo>
                <a:close/>
              </a:path>
              <a:path w="377190" h="416560">
                <a:moveTo>
                  <a:pt x="175767" y="178816"/>
                </a:moveTo>
                <a:lnTo>
                  <a:pt x="124967" y="178816"/>
                </a:lnTo>
                <a:lnTo>
                  <a:pt x="124967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5" y="365760"/>
                </a:lnTo>
                <a:lnTo>
                  <a:pt x="170433" y="355215"/>
                </a:lnTo>
                <a:lnTo>
                  <a:pt x="174434" y="331372"/>
                </a:lnTo>
                <a:lnTo>
                  <a:pt x="175767" y="303276"/>
                </a:lnTo>
                <a:lnTo>
                  <a:pt x="175767" y="178816"/>
                </a:lnTo>
                <a:close/>
              </a:path>
              <a:path w="377190" h="416560">
                <a:moveTo>
                  <a:pt x="166845" y="50800"/>
                </a:moveTo>
                <a:lnTo>
                  <a:pt x="97701" y="50800"/>
                </a:lnTo>
                <a:lnTo>
                  <a:pt x="105155" y="52832"/>
                </a:lnTo>
                <a:lnTo>
                  <a:pt x="110235" y="56896"/>
                </a:lnTo>
                <a:lnTo>
                  <a:pt x="124746" y="101789"/>
                </a:lnTo>
                <a:lnTo>
                  <a:pt x="124967" y="113284"/>
                </a:lnTo>
                <a:lnTo>
                  <a:pt x="124967" y="119888"/>
                </a:lnTo>
                <a:lnTo>
                  <a:pt x="50799" y="237744"/>
                </a:lnTo>
                <a:lnTo>
                  <a:pt x="87723" y="237744"/>
                </a:lnTo>
                <a:lnTo>
                  <a:pt x="124967" y="178816"/>
                </a:lnTo>
                <a:lnTo>
                  <a:pt x="175767" y="178816"/>
                </a:lnTo>
                <a:lnTo>
                  <a:pt x="175767" y="113284"/>
                </a:lnTo>
                <a:lnTo>
                  <a:pt x="174434" y="85187"/>
                </a:lnTo>
                <a:lnTo>
                  <a:pt x="170433" y="61344"/>
                </a:lnTo>
                <a:lnTo>
                  <a:pt x="166845" y="50800"/>
                </a:lnTo>
                <a:close/>
              </a:path>
              <a:path w="377190" h="416560">
                <a:moveTo>
                  <a:pt x="377177" y="360680"/>
                </a:moveTo>
                <a:lnTo>
                  <a:pt x="211569" y="360680"/>
                </a:lnTo>
                <a:lnTo>
                  <a:pt x="211569" y="411480"/>
                </a:lnTo>
                <a:lnTo>
                  <a:pt x="377177" y="411480"/>
                </a:lnTo>
                <a:lnTo>
                  <a:pt x="377177" y="360680"/>
                </a:lnTo>
                <a:close/>
              </a:path>
              <a:path w="377190" h="416560">
                <a:moveTo>
                  <a:pt x="319773" y="71120"/>
                </a:moveTo>
                <a:lnTo>
                  <a:pt x="268973" y="71120"/>
                </a:lnTo>
                <a:lnTo>
                  <a:pt x="268973" y="360680"/>
                </a:lnTo>
                <a:lnTo>
                  <a:pt x="319773" y="360680"/>
                </a:lnTo>
                <a:lnTo>
                  <a:pt x="319773" y="71120"/>
                </a:lnTo>
                <a:close/>
              </a:path>
              <a:path w="377190" h="416560">
                <a:moveTo>
                  <a:pt x="319773" y="5080"/>
                </a:moveTo>
                <a:lnTo>
                  <a:pt x="274053" y="5079"/>
                </a:lnTo>
                <a:lnTo>
                  <a:pt x="263290" y="25082"/>
                </a:lnTo>
                <a:lnTo>
                  <a:pt x="249288" y="39369"/>
                </a:lnTo>
                <a:lnTo>
                  <a:pt x="232048" y="47942"/>
                </a:lnTo>
                <a:lnTo>
                  <a:pt x="211569" y="50800"/>
                </a:lnTo>
                <a:lnTo>
                  <a:pt x="211569" y="99060"/>
                </a:lnTo>
                <a:lnTo>
                  <a:pt x="254496" y="88643"/>
                </a:lnTo>
                <a:lnTo>
                  <a:pt x="268973" y="71120"/>
                </a:lnTo>
                <a:lnTo>
                  <a:pt x="319773" y="71120"/>
                </a:lnTo>
                <a:lnTo>
                  <a:pt x="319773" y="5080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8" name="object 7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00657" y="3239007"/>
            <a:ext cx="1771510" cy="395224"/>
          </a:xfrm>
          <a:prstGeom prst="rect">
            <a:avLst/>
          </a:prstGeom>
        </p:spPr>
      </p:pic>
      <p:sp>
        <p:nvSpPr>
          <p:cNvPr id="79" name="object 79" descr=""/>
          <p:cNvSpPr/>
          <p:nvPr/>
        </p:nvSpPr>
        <p:spPr>
          <a:xfrm>
            <a:off x="7200900" y="4266591"/>
            <a:ext cx="392430" cy="416559"/>
          </a:xfrm>
          <a:custGeom>
            <a:avLst/>
            <a:gdLst/>
            <a:ahLst/>
            <a:cxnLst/>
            <a:rect l="l" t="t" r="r" b="b"/>
            <a:pathLst>
              <a:path w="392429" h="416560">
                <a:moveTo>
                  <a:pt x="87883" y="0"/>
                </a:moveTo>
                <a:lnTo>
                  <a:pt x="48642" y="6602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3" y="355215"/>
                </a:lnTo>
                <a:lnTo>
                  <a:pt x="21335" y="390144"/>
                </a:lnTo>
                <a:lnTo>
                  <a:pt x="66772" y="414909"/>
                </a:lnTo>
                <a:lnTo>
                  <a:pt x="87883" y="416560"/>
                </a:lnTo>
                <a:lnTo>
                  <a:pt x="108995" y="414909"/>
                </a:lnTo>
                <a:lnTo>
                  <a:pt x="154431" y="390144"/>
                </a:lnTo>
                <a:lnTo>
                  <a:pt x="166845" y="365760"/>
                </a:lnTo>
                <a:lnTo>
                  <a:pt x="78066" y="365760"/>
                </a:lnTo>
                <a:lnTo>
                  <a:pt x="70446" y="363893"/>
                </a:lnTo>
                <a:lnTo>
                  <a:pt x="51561" y="324867"/>
                </a:lnTo>
                <a:lnTo>
                  <a:pt x="50799" y="303276"/>
                </a:lnTo>
                <a:lnTo>
                  <a:pt x="50799" y="296164"/>
                </a:lnTo>
                <a:lnTo>
                  <a:pt x="87723" y="237744"/>
                </a:lnTo>
                <a:lnTo>
                  <a:pt x="50799" y="237744"/>
                </a:lnTo>
                <a:lnTo>
                  <a:pt x="50799" y="113284"/>
                </a:lnTo>
                <a:lnTo>
                  <a:pt x="50990" y="101789"/>
                </a:lnTo>
                <a:lnTo>
                  <a:pt x="59943" y="60617"/>
                </a:lnTo>
                <a:lnTo>
                  <a:pt x="65023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1" y="26416"/>
                </a:lnTo>
                <a:lnTo>
                  <a:pt x="142271" y="14857"/>
                </a:lnTo>
                <a:lnTo>
                  <a:pt x="127125" y="6602"/>
                </a:lnTo>
                <a:lnTo>
                  <a:pt x="108995" y="1650"/>
                </a:lnTo>
                <a:lnTo>
                  <a:pt x="87883" y="0"/>
                </a:lnTo>
                <a:close/>
              </a:path>
              <a:path w="392429" h="416560">
                <a:moveTo>
                  <a:pt x="175767" y="178816"/>
                </a:moveTo>
                <a:lnTo>
                  <a:pt x="124967" y="178816"/>
                </a:lnTo>
                <a:lnTo>
                  <a:pt x="124967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5" y="365760"/>
                </a:lnTo>
                <a:lnTo>
                  <a:pt x="170433" y="355215"/>
                </a:lnTo>
                <a:lnTo>
                  <a:pt x="174434" y="331372"/>
                </a:lnTo>
                <a:lnTo>
                  <a:pt x="175767" y="303276"/>
                </a:lnTo>
                <a:lnTo>
                  <a:pt x="175767" y="178816"/>
                </a:lnTo>
                <a:close/>
              </a:path>
              <a:path w="392429" h="416560">
                <a:moveTo>
                  <a:pt x="166845" y="50800"/>
                </a:moveTo>
                <a:lnTo>
                  <a:pt x="97701" y="50800"/>
                </a:lnTo>
                <a:lnTo>
                  <a:pt x="105155" y="52832"/>
                </a:lnTo>
                <a:lnTo>
                  <a:pt x="110235" y="56896"/>
                </a:lnTo>
                <a:lnTo>
                  <a:pt x="124746" y="101789"/>
                </a:lnTo>
                <a:lnTo>
                  <a:pt x="124967" y="113284"/>
                </a:lnTo>
                <a:lnTo>
                  <a:pt x="124967" y="119888"/>
                </a:lnTo>
                <a:lnTo>
                  <a:pt x="50799" y="237744"/>
                </a:lnTo>
                <a:lnTo>
                  <a:pt x="87723" y="237744"/>
                </a:lnTo>
                <a:lnTo>
                  <a:pt x="124967" y="178816"/>
                </a:lnTo>
                <a:lnTo>
                  <a:pt x="175767" y="178816"/>
                </a:lnTo>
                <a:lnTo>
                  <a:pt x="175767" y="113284"/>
                </a:lnTo>
                <a:lnTo>
                  <a:pt x="174434" y="85187"/>
                </a:lnTo>
                <a:lnTo>
                  <a:pt x="170433" y="61344"/>
                </a:lnTo>
                <a:lnTo>
                  <a:pt x="166845" y="50800"/>
                </a:lnTo>
                <a:close/>
              </a:path>
              <a:path w="392429" h="416560">
                <a:moveTo>
                  <a:pt x="383915" y="50800"/>
                </a:moveTo>
                <a:lnTo>
                  <a:pt x="308089" y="50800"/>
                </a:lnTo>
                <a:lnTo>
                  <a:pt x="316347" y="51593"/>
                </a:lnTo>
                <a:lnTo>
                  <a:pt x="323332" y="53973"/>
                </a:lnTo>
                <a:lnTo>
                  <a:pt x="341109" y="91410"/>
                </a:lnTo>
                <a:lnTo>
                  <a:pt x="341617" y="104648"/>
                </a:lnTo>
                <a:lnTo>
                  <a:pt x="340664" y="119123"/>
                </a:lnTo>
                <a:lnTo>
                  <a:pt x="326377" y="156464"/>
                </a:lnTo>
                <a:lnTo>
                  <a:pt x="297425" y="189898"/>
                </a:lnTo>
                <a:lnTo>
                  <a:pt x="272055" y="213198"/>
                </a:lnTo>
                <a:lnTo>
                  <a:pt x="260975" y="223897"/>
                </a:lnTo>
                <a:lnTo>
                  <a:pt x="230622" y="262510"/>
                </a:lnTo>
                <a:lnTo>
                  <a:pt x="216428" y="303054"/>
                </a:lnTo>
                <a:lnTo>
                  <a:pt x="211569" y="360680"/>
                </a:lnTo>
                <a:lnTo>
                  <a:pt x="211569" y="411480"/>
                </a:lnTo>
                <a:lnTo>
                  <a:pt x="392417" y="411480"/>
                </a:lnTo>
                <a:lnTo>
                  <a:pt x="392417" y="360680"/>
                </a:lnTo>
                <a:lnTo>
                  <a:pt x="262369" y="360680"/>
                </a:lnTo>
                <a:lnTo>
                  <a:pt x="262687" y="344580"/>
                </a:lnTo>
                <a:lnTo>
                  <a:pt x="270469" y="297941"/>
                </a:lnTo>
                <a:lnTo>
                  <a:pt x="294755" y="261874"/>
                </a:lnTo>
                <a:lnTo>
                  <a:pt x="321297" y="235712"/>
                </a:lnTo>
                <a:lnTo>
                  <a:pt x="332155" y="225136"/>
                </a:lnTo>
                <a:lnTo>
                  <a:pt x="364733" y="189041"/>
                </a:lnTo>
                <a:lnTo>
                  <a:pt x="386705" y="145703"/>
                </a:lnTo>
                <a:lnTo>
                  <a:pt x="392417" y="104648"/>
                </a:lnTo>
                <a:lnTo>
                  <a:pt x="391147" y="81154"/>
                </a:lnTo>
                <a:lnTo>
                  <a:pt x="387338" y="60453"/>
                </a:lnTo>
                <a:lnTo>
                  <a:pt x="383915" y="50800"/>
                </a:lnTo>
                <a:close/>
              </a:path>
              <a:path w="392429" h="416560">
                <a:moveTo>
                  <a:pt x="308089" y="0"/>
                </a:moveTo>
                <a:lnTo>
                  <a:pt x="267071" y="7745"/>
                </a:lnTo>
                <a:lnTo>
                  <a:pt x="228940" y="48706"/>
                </a:lnTo>
                <a:lnTo>
                  <a:pt x="218015" y="97474"/>
                </a:lnTo>
                <a:lnTo>
                  <a:pt x="216649" y="128524"/>
                </a:lnTo>
                <a:lnTo>
                  <a:pt x="267449" y="128524"/>
                </a:lnTo>
                <a:lnTo>
                  <a:pt x="267633" y="119123"/>
                </a:lnTo>
                <a:lnTo>
                  <a:pt x="267735" y="113917"/>
                </a:lnTo>
                <a:lnTo>
                  <a:pt x="274785" y="72832"/>
                </a:lnTo>
                <a:lnTo>
                  <a:pt x="298945" y="50800"/>
                </a:lnTo>
                <a:lnTo>
                  <a:pt x="383915" y="50800"/>
                </a:lnTo>
                <a:lnTo>
                  <a:pt x="380989" y="42545"/>
                </a:lnTo>
                <a:lnTo>
                  <a:pt x="372097" y="27432"/>
                </a:lnTo>
                <a:lnTo>
                  <a:pt x="360481" y="15430"/>
                </a:lnTo>
                <a:lnTo>
                  <a:pt x="345941" y="6858"/>
                </a:lnTo>
                <a:lnTo>
                  <a:pt x="328477" y="1714"/>
                </a:lnTo>
                <a:lnTo>
                  <a:pt x="308089" y="0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0" name="object 8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15897" y="4267098"/>
            <a:ext cx="806856" cy="395224"/>
          </a:xfrm>
          <a:prstGeom prst="rect">
            <a:avLst/>
          </a:prstGeom>
        </p:spPr>
      </p:pic>
      <p:sp>
        <p:nvSpPr>
          <p:cNvPr id="81" name="object 81" descr=""/>
          <p:cNvSpPr/>
          <p:nvPr/>
        </p:nvSpPr>
        <p:spPr>
          <a:xfrm>
            <a:off x="7200900" y="5295290"/>
            <a:ext cx="392430" cy="416559"/>
          </a:xfrm>
          <a:custGeom>
            <a:avLst/>
            <a:gdLst/>
            <a:ahLst/>
            <a:cxnLst/>
            <a:rect l="l" t="t" r="r" b="b"/>
            <a:pathLst>
              <a:path w="392429" h="416560">
                <a:moveTo>
                  <a:pt x="87883" y="0"/>
                </a:moveTo>
                <a:lnTo>
                  <a:pt x="48642" y="6607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3" y="355225"/>
                </a:lnTo>
                <a:lnTo>
                  <a:pt x="21335" y="390144"/>
                </a:lnTo>
                <a:lnTo>
                  <a:pt x="66772" y="414909"/>
                </a:lnTo>
                <a:lnTo>
                  <a:pt x="87883" y="416559"/>
                </a:lnTo>
                <a:lnTo>
                  <a:pt x="108995" y="414909"/>
                </a:lnTo>
                <a:lnTo>
                  <a:pt x="154431" y="390144"/>
                </a:lnTo>
                <a:lnTo>
                  <a:pt x="166848" y="365760"/>
                </a:lnTo>
                <a:lnTo>
                  <a:pt x="78066" y="365760"/>
                </a:lnTo>
                <a:lnTo>
                  <a:pt x="70446" y="363905"/>
                </a:lnTo>
                <a:lnTo>
                  <a:pt x="51561" y="324867"/>
                </a:lnTo>
                <a:lnTo>
                  <a:pt x="50799" y="303276"/>
                </a:lnTo>
                <a:lnTo>
                  <a:pt x="50799" y="296164"/>
                </a:lnTo>
                <a:lnTo>
                  <a:pt x="87723" y="237744"/>
                </a:lnTo>
                <a:lnTo>
                  <a:pt x="50799" y="237744"/>
                </a:lnTo>
                <a:lnTo>
                  <a:pt x="50799" y="113284"/>
                </a:lnTo>
                <a:lnTo>
                  <a:pt x="50990" y="101791"/>
                </a:lnTo>
                <a:lnTo>
                  <a:pt x="59943" y="60629"/>
                </a:lnTo>
                <a:lnTo>
                  <a:pt x="65023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1" y="26416"/>
                </a:lnTo>
                <a:lnTo>
                  <a:pt x="142271" y="14862"/>
                </a:lnTo>
                <a:lnTo>
                  <a:pt x="127125" y="6607"/>
                </a:lnTo>
                <a:lnTo>
                  <a:pt x="108995" y="1652"/>
                </a:lnTo>
                <a:lnTo>
                  <a:pt x="87883" y="0"/>
                </a:lnTo>
                <a:close/>
              </a:path>
              <a:path w="392429" h="416560">
                <a:moveTo>
                  <a:pt x="175767" y="178816"/>
                </a:moveTo>
                <a:lnTo>
                  <a:pt x="124967" y="178816"/>
                </a:lnTo>
                <a:lnTo>
                  <a:pt x="124967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8" y="365760"/>
                </a:lnTo>
                <a:lnTo>
                  <a:pt x="170433" y="355225"/>
                </a:lnTo>
                <a:lnTo>
                  <a:pt x="174434" y="331379"/>
                </a:lnTo>
                <a:lnTo>
                  <a:pt x="175767" y="303276"/>
                </a:lnTo>
                <a:lnTo>
                  <a:pt x="175767" y="178816"/>
                </a:lnTo>
                <a:close/>
              </a:path>
              <a:path w="392429" h="416560">
                <a:moveTo>
                  <a:pt x="166845" y="50800"/>
                </a:moveTo>
                <a:lnTo>
                  <a:pt x="97701" y="50800"/>
                </a:lnTo>
                <a:lnTo>
                  <a:pt x="105155" y="52832"/>
                </a:lnTo>
                <a:lnTo>
                  <a:pt x="110235" y="56896"/>
                </a:lnTo>
                <a:lnTo>
                  <a:pt x="124746" y="101791"/>
                </a:lnTo>
                <a:lnTo>
                  <a:pt x="124967" y="113284"/>
                </a:lnTo>
                <a:lnTo>
                  <a:pt x="124967" y="119888"/>
                </a:lnTo>
                <a:lnTo>
                  <a:pt x="50799" y="237744"/>
                </a:lnTo>
                <a:lnTo>
                  <a:pt x="87723" y="237744"/>
                </a:lnTo>
                <a:lnTo>
                  <a:pt x="124967" y="178816"/>
                </a:lnTo>
                <a:lnTo>
                  <a:pt x="175767" y="178816"/>
                </a:lnTo>
                <a:lnTo>
                  <a:pt x="175767" y="113284"/>
                </a:lnTo>
                <a:lnTo>
                  <a:pt x="174434" y="85187"/>
                </a:lnTo>
                <a:lnTo>
                  <a:pt x="170433" y="61344"/>
                </a:lnTo>
                <a:lnTo>
                  <a:pt x="166845" y="50800"/>
                </a:lnTo>
                <a:close/>
              </a:path>
              <a:path w="392429" h="416560">
                <a:moveTo>
                  <a:pt x="262369" y="288036"/>
                </a:moveTo>
                <a:lnTo>
                  <a:pt x="211569" y="288036"/>
                </a:lnTo>
                <a:lnTo>
                  <a:pt x="212935" y="318675"/>
                </a:lnTo>
                <a:lnTo>
                  <a:pt x="223860" y="367190"/>
                </a:lnTo>
                <a:lnTo>
                  <a:pt x="245957" y="398847"/>
                </a:lnTo>
                <a:lnTo>
                  <a:pt x="280756" y="414592"/>
                </a:lnTo>
                <a:lnTo>
                  <a:pt x="303009" y="416559"/>
                </a:lnTo>
                <a:lnTo>
                  <a:pt x="324159" y="414783"/>
                </a:lnTo>
                <a:lnTo>
                  <a:pt x="370065" y="388112"/>
                </a:lnTo>
                <a:lnTo>
                  <a:pt x="382553" y="365760"/>
                </a:lnTo>
                <a:lnTo>
                  <a:pt x="303009" y="365760"/>
                </a:lnTo>
                <a:lnTo>
                  <a:pt x="293489" y="364776"/>
                </a:lnTo>
                <a:lnTo>
                  <a:pt x="264910" y="326391"/>
                </a:lnTo>
                <a:lnTo>
                  <a:pt x="262389" y="288707"/>
                </a:lnTo>
                <a:lnTo>
                  <a:pt x="262369" y="288036"/>
                </a:lnTo>
                <a:close/>
              </a:path>
              <a:path w="392429" h="416560">
                <a:moveTo>
                  <a:pt x="382462" y="50800"/>
                </a:moveTo>
                <a:lnTo>
                  <a:pt x="303009" y="50800"/>
                </a:lnTo>
                <a:lnTo>
                  <a:pt x="319902" y="54705"/>
                </a:lnTo>
                <a:lnTo>
                  <a:pt x="331966" y="66421"/>
                </a:lnTo>
                <a:lnTo>
                  <a:pt x="339204" y="85947"/>
                </a:lnTo>
                <a:lnTo>
                  <a:pt x="341617" y="113284"/>
                </a:lnTo>
                <a:lnTo>
                  <a:pt x="340697" y="131957"/>
                </a:lnTo>
                <a:lnTo>
                  <a:pt x="326885" y="168148"/>
                </a:lnTo>
                <a:lnTo>
                  <a:pt x="285229" y="182372"/>
                </a:lnTo>
                <a:lnTo>
                  <a:pt x="267449" y="182372"/>
                </a:lnTo>
                <a:lnTo>
                  <a:pt x="267449" y="228092"/>
                </a:lnTo>
                <a:lnTo>
                  <a:pt x="285229" y="228092"/>
                </a:lnTo>
                <a:lnTo>
                  <a:pt x="293961" y="228441"/>
                </a:lnTo>
                <a:lnTo>
                  <a:pt x="330633" y="248349"/>
                </a:lnTo>
                <a:lnTo>
                  <a:pt x="341103" y="288036"/>
                </a:lnTo>
                <a:lnTo>
                  <a:pt x="341173" y="288707"/>
                </a:lnTo>
                <a:lnTo>
                  <a:pt x="341617" y="303276"/>
                </a:lnTo>
                <a:lnTo>
                  <a:pt x="339204" y="330612"/>
                </a:lnTo>
                <a:lnTo>
                  <a:pt x="332013" y="350012"/>
                </a:lnTo>
                <a:lnTo>
                  <a:pt x="331966" y="350139"/>
                </a:lnTo>
                <a:lnTo>
                  <a:pt x="319902" y="361854"/>
                </a:lnTo>
                <a:lnTo>
                  <a:pt x="303009" y="365760"/>
                </a:lnTo>
                <a:lnTo>
                  <a:pt x="382553" y="365760"/>
                </a:lnTo>
                <a:lnTo>
                  <a:pt x="386832" y="354965"/>
                </a:lnTo>
                <a:lnTo>
                  <a:pt x="391021" y="335248"/>
                </a:lnTo>
                <a:lnTo>
                  <a:pt x="392417" y="313436"/>
                </a:lnTo>
                <a:lnTo>
                  <a:pt x="389510" y="275977"/>
                </a:lnTo>
                <a:lnTo>
                  <a:pt x="389497" y="275812"/>
                </a:lnTo>
                <a:lnTo>
                  <a:pt x="380736" y="245236"/>
                </a:lnTo>
                <a:lnTo>
                  <a:pt x="366131" y="221710"/>
                </a:lnTo>
                <a:lnTo>
                  <a:pt x="345681" y="205232"/>
                </a:lnTo>
                <a:lnTo>
                  <a:pt x="366131" y="189520"/>
                </a:lnTo>
                <a:lnTo>
                  <a:pt x="380736" y="167265"/>
                </a:lnTo>
                <a:lnTo>
                  <a:pt x="389497" y="138466"/>
                </a:lnTo>
                <a:lnTo>
                  <a:pt x="392341" y="104046"/>
                </a:lnTo>
                <a:lnTo>
                  <a:pt x="392417" y="103123"/>
                </a:lnTo>
                <a:lnTo>
                  <a:pt x="391021" y="81344"/>
                </a:lnTo>
                <a:lnTo>
                  <a:pt x="386832" y="61725"/>
                </a:lnTo>
                <a:lnTo>
                  <a:pt x="382462" y="50800"/>
                </a:lnTo>
                <a:close/>
              </a:path>
              <a:path w="392429" h="416560">
                <a:moveTo>
                  <a:pt x="303009" y="0"/>
                </a:moveTo>
                <a:lnTo>
                  <a:pt x="261991" y="7619"/>
                </a:lnTo>
                <a:lnTo>
                  <a:pt x="223860" y="47720"/>
                </a:lnTo>
                <a:lnTo>
                  <a:pt x="212935" y="94202"/>
                </a:lnTo>
                <a:lnTo>
                  <a:pt x="211569" y="123444"/>
                </a:lnTo>
                <a:lnTo>
                  <a:pt x="262369" y="123444"/>
                </a:lnTo>
                <a:lnTo>
                  <a:pt x="263004" y="104046"/>
                </a:lnTo>
                <a:lnTo>
                  <a:pt x="264910" y="88012"/>
                </a:lnTo>
                <a:lnTo>
                  <a:pt x="268086" y="75343"/>
                </a:lnTo>
                <a:lnTo>
                  <a:pt x="272529" y="66040"/>
                </a:lnTo>
                <a:lnTo>
                  <a:pt x="278249" y="59372"/>
                </a:lnTo>
                <a:lnTo>
                  <a:pt x="285095" y="54705"/>
                </a:lnTo>
                <a:lnTo>
                  <a:pt x="284960" y="54705"/>
                </a:lnTo>
                <a:lnTo>
                  <a:pt x="293489" y="51752"/>
                </a:lnTo>
                <a:lnTo>
                  <a:pt x="303009" y="50800"/>
                </a:lnTo>
                <a:lnTo>
                  <a:pt x="382462" y="50800"/>
                </a:lnTo>
                <a:lnTo>
                  <a:pt x="379847" y="44263"/>
                </a:lnTo>
                <a:lnTo>
                  <a:pt x="370065" y="28956"/>
                </a:lnTo>
                <a:lnTo>
                  <a:pt x="357687" y="16287"/>
                </a:lnTo>
                <a:lnTo>
                  <a:pt x="342385" y="7239"/>
                </a:lnTo>
                <a:lnTo>
                  <a:pt x="324479" y="1904"/>
                </a:lnTo>
                <a:lnTo>
                  <a:pt x="325272" y="1904"/>
                </a:lnTo>
                <a:lnTo>
                  <a:pt x="303009" y="0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7915897" y="5297830"/>
            <a:ext cx="916940" cy="393700"/>
          </a:xfrm>
          <a:custGeom>
            <a:avLst/>
            <a:gdLst/>
            <a:ahLst/>
            <a:cxnLst/>
            <a:rect l="l" t="t" r="r" b="b"/>
            <a:pathLst>
              <a:path w="916940" h="393700">
                <a:moveTo>
                  <a:pt x="20320" y="0"/>
                </a:moveTo>
                <a:lnTo>
                  <a:pt x="0" y="0"/>
                </a:lnTo>
                <a:lnTo>
                  <a:pt x="0" y="162560"/>
                </a:lnTo>
                <a:lnTo>
                  <a:pt x="20320" y="162560"/>
                </a:lnTo>
                <a:lnTo>
                  <a:pt x="20320" y="0"/>
                </a:lnTo>
                <a:close/>
              </a:path>
              <a:path w="916940" h="393700">
                <a:moveTo>
                  <a:pt x="60020" y="0"/>
                </a:moveTo>
                <a:lnTo>
                  <a:pt x="34620" y="0"/>
                </a:lnTo>
                <a:lnTo>
                  <a:pt x="34620" y="162560"/>
                </a:lnTo>
                <a:lnTo>
                  <a:pt x="54940" y="162560"/>
                </a:lnTo>
                <a:lnTo>
                  <a:pt x="54940" y="105054"/>
                </a:lnTo>
                <a:lnTo>
                  <a:pt x="60223" y="105054"/>
                </a:lnTo>
                <a:lnTo>
                  <a:pt x="99377" y="92252"/>
                </a:lnTo>
                <a:lnTo>
                  <a:pt x="101980" y="84734"/>
                </a:lnTo>
                <a:lnTo>
                  <a:pt x="54940" y="84734"/>
                </a:lnTo>
                <a:lnTo>
                  <a:pt x="54940" y="20320"/>
                </a:lnTo>
                <a:lnTo>
                  <a:pt x="102040" y="20320"/>
                </a:lnTo>
                <a:lnTo>
                  <a:pt x="101676" y="19100"/>
                </a:lnTo>
                <a:lnTo>
                  <a:pt x="68812" y="292"/>
                </a:lnTo>
                <a:lnTo>
                  <a:pt x="60020" y="0"/>
                </a:lnTo>
                <a:close/>
              </a:path>
              <a:path w="916940" h="393700">
                <a:moveTo>
                  <a:pt x="102040" y="20320"/>
                </a:moveTo>
                <a:lnTo>
                  <a:pt x="67538" y="20320"/>
                </a:lnTo>
                <a:lnTo>
                  <a:pt x="72898" y="21069"/>
                </a:lnTo>
                <a:lnTo>
                  <a:pt x="76276" y="22555"/>
                </a:lnTo>
                <a:lnTo>
                  <a:pt x="79806" y="24041"/>
                </a:lnTo>
                <a:lnTo>
                  <a:pt x="82105" y="26555"/>
                </a:lnTo>
                <a:lnTo>
                  <a:pt x="83185" y="30073"/>
                </a:lnTo>
                <a:lnTo>
                  <a:pt x="84404" y="33591"/>
                </a:lnTo>
                <a:lnTo>
                  <a:pt x="84908" y="38076"/>
                </a:lnTo>
                <a:lnTo>
                  <a:pt x="84917" y="66892"/>
                </a:lnTo>
                <a:lnTo>
                  <a:pt x="84404" y="71462"/>
                </a:lnTo>
                <a:lnTo>
                  <a:pt x="83185" y="74980"/>
                </a:lnTo>
                <a:lnTo>
                  <a:pt x="82105" y="78498"/>
                </a:lnTo>
                <a:lnTo>
                  <a:pt x="79806" y="81013"/>
                </a:lnTo>
                <a:lnTo>
                  <a:pt x="76276" y="82499"/>
                </a:lnTo>
                <a:lnTo>
                  <a:pt x="72898" y="83985"/>
                </a:lnTo>
                <a:lnTo>
                  <a:pt x="67538" y="84734"/>
                </a:lnTo>
                <a:lnTo>
                  <a:pt x="101980" y="84734"/>
                </a:lnTo>
                <a:lnTo>
                  <a:pt x="103276" y="80404"/>
                </a:lnTo>
                <a:lnTo>
                  <a:pt x="104419" y="74118"/>
                </a:lnTo>
                <a:lnTo>
                  <a:pt x="105105" y="66892"/>
                </a:lnTo>
                <a:lnTo>
                  <a:pt x="105333" y="58724"/>
                </a:lnTo>
                <a:lnTo>
                  <a:pt x="105333" y="46329"/>
                </a:lnTo>
                <a:lnTo>
                  <a:pt x="105131" y="39014"/>
                </a:lnTo>
                <a:lnTo>
                  <a:pt x="105105" y="38076"/>
                </a:lnTo>
                <a:lnTo>
                  <a:pt x="104419" y="30786"/>
                </a:lnTo>
                <a:lnTo>
                  <a:pt x="103276" y="24460"/>
                </a:lnTo>
                <a:lnTo>
                  <a:pt x="102040" y="20320"/>
                </a:lnTo>
                <a:close/>
              </a:path>
              <a:path w="916940" h="393700">
                <a:moveTo>
                  <a:pt x="210261" y="0"/>
                </a:moveTo>
                <a:lnTo>
                  <a:pt x="181813" y="0"/>
                </a:lnTo>
                <a:lnTo>
                  <a:pt x="158242" y="162560"/>
                </a:lnTo>
                <a:lnTo>
                  <a:pt x="178562" y="162560"/>
                </a:lnTo>
                <a:lnTo>
                  <a:pt x="182626" y="129844"/>
                </a:lnTo>
                <a:lnTo>
                  <a:pt x="228926" y="129844"/>
                </a:lnTo>
                <a:lnTo>
                  <a:pt x="226005" y="109524"/>
                </a:lnTo>
                <a:lnTo>
                  <a:pt x="185267" y="109524"/>
                </a:lnTo>
                <a:lnTo>
                  <a:pt x="196037" y="23774"/>
                </a:lnTo>
                <a:lnTo>
                  <a:pt x="213678" y="23774"/>
                </a:lnTo>
                <a:lnTo>
                  <a:pt x="210261" y="0"/>
                </a:lnTo>
                <a:close/>
              </a:path>
              <a:path w="916940" h="393700">
                <a:moveTo>
                  <a:pt x="228926" y="129844"/>
                </a:moveTo>
                <a:lnTo>
                  <a:pt x="209245" y="129844"/>
                </a:lnTo>
                <a:lnTo>
                  <a:pt x="213309" y="162560"/>
                </a:lnTo>
                <a:lnTo>
                  <a:pt x="233629" y="162560"/>
                </a:lnTo>
                <a:lnTo>
                  <a:pt x="228926" y="129844"/>
                </a:lnTo>
                <a:close/>
              </a:path>
              <a:path w="916940" h="393700">
                <a:moveTo>
                  <a:pt x="213678" y="23774"/>
                </a:moveTo>
                <a:lnTo>
                  <a:pt x="196037" y="23774"/>
                </a:lnTo>
                <a:lnTo>
                  <a:pt x="206806" y="109524"/>
                </a:lnTo>
                <a:lnTo>
                  <a:pt x="226005" y="109524"/>
                </a:lnTo>
                <a:lnTo>
                  <a:pt x="213678" y="23774"/>
                </a:lnTo>
                <a:close/>
              </a:path>
              <a:path w="916940" h="393700">
                <a:moveTo>
                  <a:pt x="265176" y="0"/>
                </a:moveTo>
                <a:lnTo>
                  <a:pt x="244856" y="0"/>
                </a:lnTo>
                <a:lnTo>
                  <a:pt x="244856" y="162560"/>
                </a:lnTo>
                <a:lnTo>
                  <a:pt x="265176" y="162560"/>
                </a:lnTo>
                <a:lnTo>
                  <a:pt x="265176" y="54254"/>
                </a:lnTo>
                <a:lnTo>
                  <a:pt x="285470" y="54254"/>
                </a:lnTo>
                <a:lnTo>
                  <a:pt x="265176" y="0"/>
                </a:lnTo>
                <a:close/>
              </a:path>
              <a:path w="916940" h="393700">
                <a:moveTo>
                  <a:pt x="285470" y="54254"/>
                </a:moveTo>
                <a:lnTo>
                  <a:pt x="265176" y="54254"/>
                </a:lnTo>
                <a:lnTo>
                  <a:pt x="305612" y="162560"/>
                </a:lnTo>
                <a:lnTo>
                  <a:pt x="325932" y="162560"/>
                </a:lnTo>
                <a:lnTo>
                  <a:pt x="325932" y="108102"/>
                </a:lnTo>
                <a:lnTo>
                  <a:pt x="305612" y="108102"/>
                </a:lnTo>
                <a:lnTo>
                  <a:pt x="285470" y="54254"/>
                </a:lnTo>
                <a:close/>
              </a:path>
              <a:path w="916940" h="393700">
                <a:moveTo>
                  <a:pt x="325932" y="0"/>
                </a:moveTo>
                <a:lnTo>
                  <a:pt x="305612" y="0"/>
                </a:lnTo>
                <a:lnTo>
                  <a:pt x="305612" y="108102"/>
                </a:lnTo>
                <a:lnTo>
                  <a:pt x="325932" y="108102"/>
                </a:lnTo>
                <a:lnTo>
                  <a:pt x="325932" y="0"/>
                </a:lnTo>
                <a:close/>
              </a:path>
              <a:path w="916940" h="393700">
                <a:moveTo>
                  <a:pt x="364578" y="0"/>
                </a:moveTo>
                <a:lnTo>
                  <a:pt x="340194" y="0"/>
                </a:lnTo>
                <a:lnTo>
                  <a:pt x="340194" y="162560"/>
                </a:lnTo>
                <a:lnTo>
                  <a:pt x="364578" y="162560"/>
                </a:lnTo>
                <a:lnTo>
                  <a:pt x="372748" y="162343"/>
                </a:lnTo>
                <a:lnTo>
                  <a:pt x="407767" y="142240"/>
                </a:lnTo>
                <a:lnTo>
                  <a:pt x="360527" y="142240"/>
                </a:lnTo>
                <a:lnTo>
                  <a:pt x="360527" y="20320"/>
                </a:lnTo>
                <a:lnTo>
                  <a:pt x="407790" y="20320"/>
                </a:lnTo>
                <a:lnTo>
                  <a:pt x="406247" y="16459"/>
                </a:lnTo>
                <a:lnTo>
                  <a:pt x="372748" y="228"/>
                </a:lnTo>
                <a:lnTo>
                  <a:pt x="364578" y="0"/>
                </a:lnTo>
                <a:close/>
              </a:path>
              <a:path w="916940" h="393700">
                <a:moveTo>
                  <a:pt x="407790" y="20320"/>
                </a:moveTo>
                <a:lnTo>
                  <a:pt x="371830" y="20320"/>
                </a:lnTo>
                <a:lnTo>
                  <a:pt x="377113" y="20866"/>
                </a:lnTo>
                <a:lnTo>
                  <a:pt x="384162" y="23025"/>
                </a:lnTo>
                <a:lnTo>
                  <a:pt x="386664" y="25196"/>
                </a:lnTo>
                <a:lnTo>
                  <a:pt x="388162" y="28448"/>
                </a:lnTo>
                <a:lnTo>
                  <a:pt x="389775" y="31699"/>
                </a:lnTo>
                <a:lnTo>
                  <a:pt x="390601" y="36639"/>
                </a:lnTo>
                <a:lnTo>
                  <a:pt x="390601" y="125920"/>
                </a:lnTo>
                <a:lnTo>
                  <a:pt x="389775" y="130860"/>
                </a:lnTo>
                <a:lnTo>
                  <a:pt x="388162" y="134112"/>
                </a:lnTo>
                <a:lnTo>
                  <a:pt x="386664" y="137363"/>
                </a:lnTo>
                <a:lnTo>
                  <a:pt x="384162" y="139534"/>
                </a:lnTo>
                <a:lnTo>
                  <a:pt x="377113" y="141693"/>
                </a:lnTo>
                <a:lnTo>
                  <a:pt x="371830" y="142240"/>
                </a:lnTo>
                <a:lnTo>
                  <a:pt x="407767" y="142240"/>
                </a:lnTo>
                <a:lnTo>
                  <a:pt x="408288" y="140916"/>
                </a:lnTo>
                <a:lnTo>
                  <a:pt x="409744" y="134718"/>
                </a:lnTo>
                <a:lnTo>
                  <a:pt x="410617" y="127505"/>
                </a:lnTo>
                <a:lnTo>
                  <a:pt x="410908" y="119278"/>
                </a:lnTo>
                <a:lnTo>
                  <a:pt x="410908" y="43281"/>
                </a:lnTo>
                <a:lnTo>
                  <a:pt x="410676" y="36639"/>
                </a:lnTo>
                <a:lnTo>
                  <a:pt x="410617" y="34975"/>
                </a:lnTo>
                <a:lnTo>
                  <a:pt x="409830" y="28448"/>
                </a:lnTo>
                <a:lnTo>
                  <a:pt x="409744" y="27736"/>
                </a:lnTo>
                <a:lnTo>
                  <a:pt x="408288" y="21564"/>
                </a:lnTo>
                <a:lnTo>
                  <a:pt x="407790" y="20320"/>
                </a:lnTo>
                <a:close/>
              </a:path>
              <a:path w="916940" h="393700">
                <a:moveTo>
                  <a:pt x="489216" y="0"/>
                </a:moveTo>
                <a:lnTo>
                  <a:pt x="463816" y="0"/>
                </a:lnTo>
                <a:lnTo>
                  <a:pt x="463816" y="162560"/>
                </a:lnTo>
                <a:lnTo>
                  <a:pt x="484136" y="162560"/>
                </a:lnTo>
                <a:lnTo>
                  <a:pt x="484136" y="105054"/>
                </a:lnTo>
                <a:lnTo>
                  <a:pt x="489419" y="105054"/>
                </a:lnTo>
                <a:lnTo>
                  <a:pt x="528574" y="92252"/>
                </a:lnTo>
                <a:lnTo>
                  <a:pt x="531176" y="84734"/>
                </a:lnTo>
                <a:lnTo>
                  <a:pt x="484136" y="84734"/>
                </a:lnTo>
                <a:lnTo>
                  <a:pt x="484136" y="20320"/>
                </a:lnTo>
                <a:lnTo>
                  <a:pt x="531236" y="20320"/>
                </a:lnTo>
                <a:lnTo>
                  <a:pt x="530872" y="19100"/>
                </a:lnTo>
                <a:lnTo>
                  <a:pt x="498008" y="292"/>
                </a:lnTo>
                <a:lnTo>
                  <a:pt x="489216" y="0"/>
                </a:lnTo>
                <a:close/>
              </a:path>
              <a:path w="916940" h="393700">
                <a:moveTo>
                  <a:pt x="531236" y="20320"/>
                </a:moveTo>
                <a:lnTo>
                  <a:pt x="496735" y="20320"/>
                </a:lnTo>
                <a:lnTo>
                  <a:pt x="502094" y="21069"/>
                </a:lnTo>
                <a:lnTo>
                  <a:pt x="505472" y="22555"/>
                </a:lnTo>
                <a:lnTo>
                  <a:pt x="509003" y="24041"/>
                </a:lnTo>
                <a:lnTo>
                  <a:pt x="511302" y="26555"/>
                </a:lnTo>
                <a:lnTo>
                  <a:pt x="512381" y="30073"/>
                </a:lnTo>
                <a:lnTo>
                  <a:pt x="513600" y="33591"/>
                </a:lnTo>
                <a:lnTo>
                  <a:pt x="514104" y="38076"/>
                </a:lnTo>
                <a:lnTo>
                  <a:pt x="514114" y="66892"/>
                </a:lnTo>
                <a:lnTo>
                  <a:pt x="513600" y="71462"/>
                </a:lnTo>
                <a:lnTo>
                  <a:pt x="512381" y="74980"/>
                </a:lnTo>
                <a:lnTo>
                  <a:pt x="511302" y="78498"/>
                </a:lnTo>
                <a:lnTo>
                  <a:pt x="509003" y="81013"/>
                </a:lnTo>
                <a:lnTo>
                  <a:pt x="505472" y="82499"/>
                </a:lnTo>
                <a:lnTo>
                  <a:pt x="502094" y="83985"/>
                </a:lnTo>
                <a:lnTo>
                  <a:pt x="496735" y="84734"/>
                </a:lnTo>
                <a:lnTo>
                  <a:pt x="531176" y="84734"/>
                </a:lnTo>
                <a:lnTo>
                  <a:pt x="532472" y="80404"/>
                </a:lnTo>
                <a:lnTo>
                  <a:pt x="533615" y="74118"/>
                </a:lnTo>
                <a:lnTo>
                  <a:pt x="534301" y="66892"/>
                </a:lnTo>
                <a:lnTo>
                  <a:pt x="534530" y="58724"/>
                </a:lnTo>
                <a:lnTo>
                  <a:pt x="534530" y="46329"/>
                </a:lnTo>
                <a:lnTo>
                  <a:pt x="534327" y="39014"/>
                </a:lnTo>
                <a:lnTo>
                  <a:pt x="534301" y="38076"/>
                </a:lnTo>
                <a:lnTo>
                  <a:pt x="533615" y="30786"/>
                </a:lnTo>
                <a:lnTo>
                  <a:pt x="532472" y="24460"/>
                </a:lnTo>
                <a:lnTo>
                  <a:pt x="531236" y="20320"/>
                </a:lnTo>
                <a:close/>
              </a:path>
              <a:path w="916940" h="393700">
                <a:moveTo>
                  <a:pt x="590156" y="0"/>
                </a:moveTo>
                <a:lnTo>
                  <a:pt x="561708" y="0"/>
                </a:lnTo>
                <a:lnTo>
                  <a:pt x="538137" y="162560"/>
                </a:lnTo>
                <a:lnTo>
                  <a:pt x="558444" y="162560"/>
                </a:lnTo>
                <a:lnTo>
                  <a:pt x="562521" y="129844"/>
                </a:lnTo>
                <a:lnTo>
                  <a:pt x="608811" y="129844"/>
                </a:lnTo>
                <a:lnTo>
                  <a:pt x="605891" y="109524"/>
                </a:lnTo>
                <a:lnTo>
                  <a:pt x="565162" y="109524"/>
                </a:lnTo>
                <a:lnTo>
                  <a:pt x="575932" y="23774"/>
                </a:lnTo>
                <a:lnTo>
                  <a:pt x="593572" y="23774"/>
                </a:lnTo>
                <a:lnTo>
                  <a:pt x="590156" y="0"/>
                </a:lnTo>
                <a:close/>
              </a:path>
              <a:path w="916940" h="393700">
                <a:moveTo>
                  <a:pt x="608811" y="129844"/>
                </a:moveTo>
                <a:lnTo>
                  <a:pt x="589140" y="129844"/>
                </a:lnTo>
                <a:lnTo>
                  <a:pt x="593204" y="162560"/>
                </a:lnTo>
                <a:lnTo>
                  <a:pt x="613511" y="162560"/>
                </a:lnTo>
                <a:lnTo>
                  <a:pt x="608811" y="129844"/>
                </a:lnTo>
                <a:close/>
              </a:path>
              <a:path w="916940" h="393700">
                <a:moveTo>
                  <a:pt x="655726" y="20320"/>
                </a:moveTo>
                <a:lnTo>
                  <a:pt x="635406" y="20320"/>
                </a:lnTo>
                <a:lnTo>
                  <a:pt x="635406" y="162560"/>
                </a:lnTo>
                <a:lnTo>
                  <a:pt x="655726" y="162560"/>
                </a:lnTo>
                <a:lnTo>
                  <a:pt x="655726" y="20320"/>
                </a:lnTo>
                <a:close/>
              </a:path>
              <a:path w="916940" h="393700">
                <a:moveTo>
                  <a:pt x="593572" y="23774"/>
                </a:moveTo>
                <a:lnTo>
                  <a:pt x="575932" y="23774"/>
                </a:lnTo>
                <a:lnTo>
                  <a:pt x="586689" y="109524"/>
                </a:lnTo>
                <a:lnTo>
                  <a:pt x="605891" y="109524"/>
                </a:lnTo>
                <a:lnTo>
                  <a:pt x="593572" y="23774"/>
                </a:lnTo>
                <a:close/>
              </a:path>
              <a:path w="916940" h="393700">
                <a:moveTo>
                  <a:pt x="678688" y="0"/>
                </a:moveTo>
                <a:lnTo>
                  <a:pt x="612444" y="0"/>
                </a:lnTo>
                <a:lnTo>
                  <a:pt x="612444" y="20320"/>
                </a:lnTo>
                <a:lnTo>
                  <a:pt x="678688" y="20320"/>
                </a:lnTo>
                <a:lnTo>
                  <a:pt x="678688" y="0"/>
                </a:lnTo>
                <a:close/>
              </a:path>
              <a:path w="916940" h="393700">
                <a:moveTo>
                  <a:pt x="742734" y="0"/>
                </a:moveTo>
                <a:lnTo>
                  <a:pt x="690918" y="0"/>
                </a:lnTo>
                <a:lnTo>
                  <a:pt x="690918" y="162560"/>
                </a:lnTo>
                <a:lnTo>
                  <a:pt x="742734" y="162560"/>
                </a:lnTo>
                <a:lnTo>
                  <a:pt x="742734" y="142240"/>
                </a:lnTo>
                <a:lnTo>
                  <a:pt x="711238" y="142240"/>
                </a:lnTo>
                <a:lnTo>
                  <a:pt x="711238" y="91440"/>
                </a:lnTo>
                <a:lnTo>
                  <a:pt x="742734" y="91440"/>
                </a:lnTo>
                <a:lnTo>
                  <a:pt x="742734" y="71120"/>
                </a:lnTo>
                <a:lnTo>
                  <a:pt x="711238" y="71120"/>
                </a:lnTo>
                <a:lnTo>
                  <a:pt x="711238" y="20320"/>
                </a:lnTo>
                <a:lnTo>
                  <a:pt x="742734" y="20320"/>
                </a:lnTo>
                <a:lnTo>
                  <a:pt x="742734" y="0"/>
                </a:lnTo>
                <a:close/>
              </a:path>
              <a:path w="916940" h="393700">
                <a:moveTo>
                  <a:pt x="777214" y="0"/>
                </a:moveTo>
                <a:lnTo>
                  <a:pt x="756894" y="0"/>
                </a:lnTo>
                <a:lnTo>
                  <a:pt x="756894" y="162560"/>
                </a:lnTo>
                <a:lnTo>
                  <a:pt x="777214" y="162560"/>
                </a:lnTo>
                <a:lnTo>
                  <a:pt x="777214" y="54254"/>
                </a:lnTo>
                <a:lnTo>
                  <a:pt x="797509" y="54254"/>
                </a:lnTo>
                <a:lnTo>
                  <a:pt x="777214" y="0"/>
                </a:lnTo>
                <a:close/>
              </a:path>
              <a:path w="916940" h="393700">
                <a:moveTo>
                  <a:pt x="797509" y="54254"/>
                </a:moveTo>
                <a:lnTo>
                  <a:pt x="777214" y="54254"/>
                </a:lnTo>
                <a:lnTo>
                  <a:pt x="817651" y="162560"/>
                </a:lnTo>
                <a:lnTo>
                  <a:pt x="837971" y="162560"/>
                </a:lnTo>
                <a:lnTo>
                  <a:pt x="837971" y="108102"/>
                </a:lnTo>
                <a:lnTo>
                  <a:pt x="817651" y="108102"/>
                </a:lnTo>
                <a:lnTo>
                  <a:pt x="797509" y="54254"/>
                </a:lnTo>
                <a:close/>
              </a:path>
              <a:path w="916940" h="393700">
                <a:moveTo>
                  <a:pt x="837971" y="0"/>
                </a:moveTo>
                <a:lnTo>
                  <a:pt x="817651" y="0"/>
                </a:lnTo>
                <a:lnTo>
                  <a:pt x="817651" y="108102"/>
                </a:lnTo>
                <a:lnTo>
                  <a:pt x="837971" y="108102"/>
                </a:lnTo>
                <a:lnTo>
                  <a:pt x="837971" y="0"/>
                </a:lnTo>
                <a:close/>
              </a:path>
              <a:path w="916940" h="393700">
                <a:moveTo>
                  <a:pt x="893533" y="20320"/>
                </a:moveTo>
                <a:lnTo>
                  <a:pt x="873213" y="20320"/>
                </a:lnTo>
                <a:lnTo>
                  <a:pt x="873213" y="162560"/>
                </a:lnTo>
                <a:lnTo>
                  <a:pt x="893533" y="162560"/>
                </a:lnTo>
                <a:lnTo>
                  <a:pt x="893533" y="20320"/>
                </a:lnTo>
                <a:close/>
              </a:path>
              <a:path w="916940" h="393700">
                <a:moveTo>
                  <a:pt x="916495" y="0"/>
                </a:moveTo>
                <a:lnTo>
                  <a:pt x="850252" y="0"/>
                </a:lnTo>
                <a:lnTo>
                  <a:pt x="850252" y="20320"/>
                </a:lnTo>
                <a:lnTo>
                  <a:pt x="916495" y="20320"/>
                </a:lnTo>
                <a:lnTo>
                  <a:pt x="916495" y="0"/>
                </a:lnTo>
                <a:close/>
              </a:path>
              <a:path w="916940" h="393700">
                <a:moveTo>
                  <a:pt x="51816" y="228600"/>
                </a:moveTo>
                <a:lnTo>
                  <a:pt x="0" y="228600"/>
                </a:lnTo>
                <a:lnTo>
                  <a:pt x="0" y="391160"/>
                </a:lnTo>
                <a:lnTo>
                  <a:pt x="20320" y="391160"/>
                </a:lnTo>
                <a:lnTo>
                  <a:pt x="20320" y="328168"/>
                </a:lnTo>
                <a:lnTo>
                  <a:pt x="51816" y="328168"/>
                </a:lnTo>
                <a:lnTo>
                  <a:pt x="51816" y="307848"/>
                </a:lnTo>
                <a:lnTo>
                  <a:pt x="20320" y="307848"/>
                </a:lnTo>
                <a:lnTo>
                  <a:pt x="20320" y="248920"/>
                </a:lnTo>
                <a:lnTo>
                  <a:pt x="51816" y="248920"/>
                </a:lnTo>
                <a:lnTo>
                  <a:pt x="51816" y="228600"/>
                </a:lnTo>
                <a:close/>
              </a:path>
              <a:path w="916940" h="393700">
                <a:moveTo>
                  <a:pt x="86296" y="228600"/>
                </a:moveTo>
                <a:lnTo>
                  <a:pt x="65976" y="228600"/>
                </a:lnTo>
                <a:lnTo>
                  <a:pt x="65976" y="391160"/>
                </a:lnTo>
                <a:lnTo>
                  <a:pt x="86296" y="391160"/>
                </a:lnTo>
                <a:lnTo>
                  <a:pt x="86296" y="228600"/>
                </a:lnTo>
                <a:close/>
              </a:path>
              <a:path w="916940" h="393700">
                <a:moveTo>
                  <a:pt x="120916" y="228600"/>
                </a:moveTo>
                <a:lnTo>
                  <a:pt x="100596" y="228600"/>
                </a:lnTo>
                <a:lnTo>
                  <a:pt x="100596" y="391160"/>
                </a:lnTo>
                <a:lnTo>
                  <a:pt x="120916" y="391160"/>
                </a:lnTo>
                <a:lnTo>
                  <a:pt x="120916" y="282854"/>
                </a:lnTo>
                <a:lnTo>
                  <a:pt x="141211" y="282854"/>
                </a:lnTo>
                <a:lnTo>
                  <a:pt x="120916" y="228600"/>
                </a:lnTo>
                <a:close/>
              </a:path>
              <a:path w="916940" h="393700">
                <a:moveTo>
                  <a:pt x="141211" y="282854"/>
                </a:moveTo>
                <a:lnTo>
                  <a:pt x="120916" y="282854"/>
                </a:lnTo>
                <a:lnTo>
                  <a:pt x="161353" y="391160"/>
                </a:lnTo>
                <a:lnTo>
                  <a:pt x="181673" y="391160"/>
                </a:lnTo>
                <a:lnTo>
                  <a:pt x="181673" y="336702"/>
                </a:lnTo>
                <a:lnTo>
                  <a:pt x="161353" y="336702"/>
                </a:lnTo>
                <a:lnTo>
                  <a:pt x="141211" y="282854"/>
                </a:lnTo>
                <a:close/>
              </a:path>
              <a:path w="916940" h="393700">
                <a:moveTo>
                  <a:pt x="181673" y="228600"/>
                </a:moveTo>
                <a:lnTo>
                  <a:pt x="161353" y="228600"/>
                </a:lnTo>
                <a:lnTo>
                  <a:pt x="161353" y="336702"/>
                </a:lnTo>
                <a:lnTo>
                  <a:pt x="181673" y="336702"/>
                </a:lnTo>
                <a:lnTo>
                  <a:pt x="181673" y="228600"/>
                </a:lnTo>
                <a:close/>
              </a:path>
              <a:path w="916940" h="393700">
                <a:moveTo>
                  <a:pt x="244983" y="228600"/>
                </a:moveTo>
                <a:lnTo>
                  <a:pt x="216535" y="228600"/>
                </a:lnTo>
                <a:lnTo>
                  <a:pt x="192963" y="391160"/>
                </a:lnTo>
                <a:lnTo>
                  <a:pt x="213283" y="391160"/>
                </a:lnTo>
                <a:lnTo>
                  <a:pt x="217347" y="358444"/>
                </a:lnTo>
                <a:lnTo>
                  <a:pt x="263648" y="358444"/>
                </a:lnTo>
                <a:lnTo>
                  <a:pt x="260727" y="338124"/>
                </a:lnTo>
                <a:lnTo>
                  <a:pt x="219989" y="338124"/>
                </a:lnTo>
                <a:lnTo>
                  <a:pt x="230759" y="252374"/>
                </a:lnTo>
                <a:lnTo>
                  <a:pt x="248400" y="252374"/>
                </a:lnTo>
                <a:lnTo>
                  <a:pt x="244983" y="228600"/>
                </a:lnTo>
                <a:close/>
              </a:path>
              <a:path w="916940" h="393700">
                <a:moveTo>
                  <a:pt x="263648" y="358444"/>
                </a:moveTo>
                <a:lnTo>
                  <a:pt x="243967" y="358444"/>
                </a:lnTo>
                <a:lnTo>
                  <a:pt x="248031" y="391160"/>
                </a:lnTo>
                <a:lnTo>
                  <a:pt x="268351" y="391160"/>
                </a:lnTo>
                <a:lnTo>
                  <a:pt x="263648" y="358444"/>
                </a:lnTo>
                <a:close/>
              </a:path>
              <a:path w="916940" h="393700">
                <a:moveTo>
                  <a:pt x="248400" y="252374"/>
                </a:moveTo>
                <a:lnTo>
                  <a:pt x="230759" y="252374"/>
                </a:lnTo>
                <a:lnTo>
                  <a:pt x="241528" y="338124"/>
                </a:lnTo>
                <a:lnTo>
                  <a:pt x="260727" y="338124"/>
                </a:lnTo>
                <a:lnTo>
                  <a:pt x="248400" y="252374"/>
                </a:lnTo>
                <a:close/>
              </a:path>
              <a:path w="916940" h="393700">
                <a:moveTo>
                  <a:pt x="299897" y="228600"/>
                </a:moveTo>
                <a:lnTo>
                  <a:pt x="279577" y="228600"/>
                </a:lnTo>
                <a:lnTo>
                  <a:pt x="279577" y="391160"/>
                </a:lnTo>
                <a:lnTo>
                  <a:pt x="331393" y="391160"/>
                </a:lnTo>
                <a:lnTo>
                  <a:pt x="331393" y="370840"/>
                </a:lnTo>
                <a:lnTo>
                  <a:pt x="299897" y="370840"/>
                </a:lnTo>
                <a:lnTo>
                  <a:pt x="299897" y="228600"/>
                </a:lnTo>
                <a:close/>
              </a:path>
              <a:path w="916940" h="393700">
                <a:moveTo>
                  <a:pt x="364883" y="228600"/>
                </a:moveTo>
                <a:lnTo>
                  <a:pt x="344563" y="228600"/>
                </a:lnTo>
                <a:lnTo>
                  <a:pt x="344563" y="391160"/>
                </a:lnTo>
                <a:lnTo>
                  <a:pt x="364883" y="391160"/>
                </a:lnTo>
                <a:lnTo>
                  <a:pt x="364883" y="228600"/>
                </a:lnTo>
                <a:close/>
              </a:path>
              <a:path w="916940" h="393700">
                <a:moveTo>
                  <a:pt x="443191" y="228600"/>
                </a:moveTo>
                <a:lnTo>
                  <a:pt x="379196" y="228600"/>
                </a:lnTo>
                <a:lnTo>
                  <a:pt x="379196" y="248920"/>
                </a:lnTo>
                <a:lnTo>
                  <a:pt x="422884" y="248920"/>
                </a:lnTo>
                <a:lnTo>
                  <a:pt x="379196" y="370840"/>
                </a:lnTo>
                <a:lnTo>
                  <a:pt x="379196" y="391160"/>
                </a:lnTo>
                <a:lnTo>
                  <a:pt x="443191" y="391160"/>
                </a:lnTo>
                <a:lnTo>
                  <a:pt x="443191" y="370840"/>
                </a:lnTo>
                <a:lnTo>
                  <a:pt x="399719" y="370840"/>
                </a:lnTo>
                <a:lnTo>
                  <a:pt x="443191" y="248920"/>
                </a:lnTo>
                <a:lnTo>
                  <a:pt x="443191" y="228600"/>
                </a:lnTo>
                <a:close/>
              </a:path>
              <a:path w="916940" h="393700">
                <a:moveTo>
                  <a:pt x="507504" y="228600"/>
                </a:moveTo>
                <a:lnTo>
                  <a:pt x="479056" y="228600"/>
                </a:lnTo>
                <a:lnTo>
                  <a:pt x="455485" y="391160"/>
                </a:lnTo>
                <a:lnTo>
                  <a:pt x="475805" y="391160"/>
                </a:lnTo>
                <a:lnTo>
                  <a:pt x="479869" y="358444"/>
                </a:lnTo>
                <a:lnTo>
                  <a:pt x="526169" y="358444"/>
                </a:lnTo>
                <a:lnTo>
                  <a:pt x="523248" y="338124"/>
                </a:lnTo>
                <a:lnTo>
                  <a:pt x="482511" y="338124"/>
                </a:lnTo>
                <a:lnTo>
                  <a:pt x="493280" y="252374"/>
                </a:lnTo>
                <a:lnTo>
                  <a:pt x="510922" y="252374"/>
                </a:lnTo>
                <a:lnTo>
                  <a:pt x="507504" y="228600"/>
                </a:lnTo>
                <a:close/>
              </a:path>
              <a:path w="916940" h="393700">
                <a:moveTo>
                  <a:pt x="526169" y="358444"/>
                </a:moveTo>
                <a:lnTo>
                  <a:pt x="506488" y="358444"/>
                </a:lnTo>
                <a:lnTo>
                  <a:pt x="510552" y="391160"/>
                </a:lnTo>
                <a:lnTo>
                  <a:pt x="530872" y="391160"/>
                </a:lnTo>
                <a:lnTo>
                  <a:pt x="526169" y="358444"/>
                </a:lnTo>
                <a:close/>
              </a:path>
              <a:path w="916940" h="393700">
                <a:moveTo>
                  <a:pt x="573074" y="248920"/>
                </a:moveTo>
                <a:lnTo>
                  <a:pt x="552754" y="248920"/>
                </a:lnTo>
                <a:lnTo>
                  <a:pt x="552754" y="391160"/>
                </a:lnTo>
                <a:lnTo>
                  <a:pt x="573074" y="391160"/>
                </a:lnTo>
                <a:lnTo>
                  <a:pt x="573074" y="248920"/>
                </a:lnTo>
                <a:close/>
              </a:path>
              <a:path w="916940" h="393700">
                <a:moveTo>
                  <a:pt x="510922" y="252374"/>
                </a:moveTo>
                <a:lnTo>
                  <a:pt x="493280" y="252374"/>
                </a:lnTo>
                <a:lnTo>
                  <a:pt x="504050" y="338124"/>
                </a:lnTo>
                <a:lnTo>
                  <a:pt x="523248" y="338124"/>
                </a:lnTo>
                <a:lnTo>
                  <a:pt x="510922" y="252374"/>
                </a:lnTo>
                <a:close/>
              </a:path>
              <a:path w="916940" h="393700">
                <a:moveTo>
                  <a:pt x="596036" y="228600"/>
                </a:moveTo>
                <a:lnTo>
                  <a:pt x="529793" y="228600"/>
                </a:lnTo>
                <a:lnTo>
                  <a:pt x="529793" y="248920"/>
                </a:lnTo>
                <a:lnTo>
                  <a:pt x="596036" y="248920"/>
                </a:lnTo>
                <a:lnTo>
                  <a:pt x="596036" y="228600"/>
                </a:lnTo>
                <a:close/>
              </a:path>
              <a:path w="916940" h="393700">
                <a:moveTo>
                  <a:pt x="628599" y="228600"/>
                </a:moveTo>
                <a:lnTo>
                  <a:pt x="608279" y="228600"/>
                </a:lnTo>
                <a:lnTo>
                  <a:pt x="608279" y="391160"/>
                </a:lnTo>
                <a:lnTo>
                  <a:pt x="628599" y="391160"/>
                </a:lnTo>
                <a:lnTo>
                  <a:pt x="628599" y="228600"/>
                </a:lnTo>
                <a:close/>
              </a:path>
              <a:path w="916940" h="393700">
                <a:moveTo>
                  <a:pt x="678053" y="226568"/>
                </a:moveTo>
                <a:lnTo>
                  <a:pt x="645133" y="250812"/>
                </a:lnTo>
                <a:lnTo>
                  <a:pt x="642899" y="271881"/>
                </a:lnTo>
                <a:lnTo>
                  <a:pt x="642899" y="347878"/>
                </a:lnTo>
                <a:lnTo>
                  <a:pt x="656298" y="387250"/>
                </a:lnTo>
                <a:lnTo>
                  <a:pt x="678053" y="393192"/>
                </a:lnTo>
                <a:lnTo>
                  <a:pt x="686496" y="392532"/>
                </a:lnTo>
                <a:lnTo>
                  <a:pt x="709636" y="372872"/>
                </a:lnTo>
                <a:lnTo>
                  <a:pt x="674128" y="372872"/>
                </a:lnTo>
                <a:lnTo>
                  <a:pt x="671080" y="372122"/>
                </a:lnTo>
                <a:lnTo>
                  <a:pt x="663219" y="354380"/>
                </a:lnTo>
                <a:lnTo>
                  <a:pt x="663219" y="265379"/>
                </a:lnTo>
                <a:lnTo>
                  <a:pt x="668909" y="249326"/>
                </a:lnTo>
                <a:lnTo>
                  <a:pt x="671080" y="247700"/>
                </a:lnTo>
                <a:lnTo>
                  <a:pt x="674128" y="246888"/>
                </a:lnTo>
                <a:lnTo>
                  <a:pt x="709636" y="246888"/>
                </a:lnTo>
                <a:lnTo>
                  <a:pt x="708406" y="243270"/>
                </a:lnTo>
                <a:lnTo>
                  <a:pt x="704672" y="237134"/>
                </a:lnTo>
                <a:lnTo>
                  <a:pt x="699807" y="232509"/>
                </a:lnTo>
                <a:lnTo>
                  <a:pt x="693748" y="229208"/>
                </a:lnTo>
                <a:lnTo>
                  <a:pt x="686496" y="227227"/>
                </a:lnTo>
                <a:lnTo>
                  <a:pt x="678053" y="226568"/>
                </a:lnTo>
                <a:close/>
              </a:path>
              <a:path w="916940" h="393700">
                <a:moveTo>
                  <a:pt x="709636" y="246888"/>
                </a:moveTo>
                <a:lnTo>
                  <a:pt x="681977" y="246888"/>
                </a:lnTo>
                <a:lnTo>
                  <a:pt x="684961" y="247700"/>
                </a:lnTo>
                <a:lnTo>
                  <a:pt x="686993" y="249326"/>
                </a:lnTo>
                <a:lnTo>
                  <a:pt x="689152" y="250812"/>
                </a:lnTo>
                <a:lnTo>
                  <a:pt x="690651" y="253326"/>
                </a:lnTo>
                <a:lnTo>
                  <a:pt x="691464" y="256844"/>
                </a:lnTo>
                <a:lnTo>
                  <a:pt x="692416" y="260362"/>
                </a:lnTo>
                <a:lnTo>
                  <a:pt x="692886" y="265379"/>
                </a:lnTo>
                <a:lnTo>
                  <a:pt x="692886" y="354380"/>
                </a:lnTo>
                <a:lnTo>
                  <a:pt x="692443" y="359115"/>
                </a:lnTo>
                <a:lnTo>
                  <a:pt x="692416" y="359397"/>
                </a:lnTo>
                <a:lnTo>
                  <a:pt x="691464" y="362915"/>
                </a:lnTo>
                <a:lnTo>
                  <a:pt x="690651" y="366433"/>
                </a:lnTo>
                <a:lnTo>
                  <a:pt x="689152" y="369011"/>
                </a:lnTo>
                <a:lnTo>
                  <a:pt x="686993" y="370636"/>
                </a:lnTo>
                <a:lnTo>
                  <a:pt x="684961" y="372122"/>
                </a:lnTo>
                <a:lnTo>
                  <a:pt x="681977" y="372872"/>
                </a:lnTo>
                <a:lnTo>
                  <a:pt x="709636" y="372872"/>
                </a:lnTo>
                <a:lnTo>
                  <a:pt x="710950" y="369011"/>
                </a:lnTo>
                <a:lnTo>
                  <a:pt x="711073" y="368652"/>
                </a:lnTo>
                <a:lnTo>
                  <a:pt x="712625" y="359397"/>
                </a:lnTo>
                <a:lnTo>
                  <a:pt x="712673" y="359115"/>
                </a:lnTo>
                <a:lnTo>
                  <a:pt x="713206" y="347878"/>
                </a:lnTo>
                <a:lnTo>
                  <a:pt x="713206" y="271881"/>
                </a:lnTo>
                <a:lnTo>
                  <a:pt x="712673" y="260644"/>
                </a:lnTo>
                <a:lnTo>
                  <a:pt x="711073" y="251107"/>
                </a:lnTo>
                <a:lnTo>
                  <a:pt x="709636" y="246888"/>
                </a:lnTo>
                <a:close/>
              </a:path>
              <a:path w="916940" h="393700">
                <a:moveTo>
                  <a:pt x="747852" y="228600"/>
                </a:moveTo>
                <a:lnTo>
                  <a:pt x="727532" y="228600"/>
                </a:lnTo>
                <a:lnTo>
                  <a:pt x="727532" y="391160"/>
                </a:lnTo>
                <a:lnTo>
                  <a:pt x="747852" y="391160"/>
                </a:lnTo>
                <a:lnTo>
                  <a:pt x="747852" y="282854"/>
                </a:lnTo>
                <a:lnTo>
                  <a:pt x="768146" y="282854"/>
                </a:lnTo>
                <a:lnTo>
                  <a:pt x="747852" y="228600"/>
                </a:lnTo>
                <a:close/>
              </a:path>
              <a:path w="916940" h="393700">
                <a:moveTo>
                  <a:pt x="768146" y="282854"/>
                </a:moveTo>
                <a:lnTo>
                  <a:pt x="747852" y="282854"/>
                </a:lnTo>
                <a:lnTo>
                  <a:pt x="788289" y="391160"/>
                </a:lnTo>
                <a:lnTo>
                  <a:pt x="808609" y="391160"/>
                </a:lnTo>
                <a:lnTo>
                  <a:pt x="808609" y="336702"/>
                </a:lnTo>
                <a:lnTo>
                  <a:pt x="788289" y="336702"/>
                </a:lnTo>
                <a:lnTo>
                  <a:pt x="768146" y="282854"/>
                </a:lnTo>
                <a:close/>
              </a:path>
              <a:path w="916940" h="393700">
                <a:moveTo>
                  <a:pt x="808609" y="228600"/>
                </a:moveTo>
                <a:lnTo>
                  <a:pt x="788289" y="228600"/>
                </a:lnTo>
                <a:lnTo>
                  <a:pt x="788289" y="336702"/>
                </a:lnTo>
                <a:lnTo>
                  <a:pt x="808609" y="336702"/>
                </a:lnTo>
                <a:lnTo>
                  <a:pt x="808609" y="228600"/>
                </a:lnTo>
                <a:close/>
              </a:path>
              <a:path w="916940" h="393700">
                <a:moveTo>
                  <a:pt x="837907" y="369824"/>
                </a:moveTo>
                <a:lnTo>
                  <a:pt x="831265" y="369824"/>
                </a:lnTo>
                <a:lnTo>
                  <a:pt x="828421" y="370903"/>
                </a:lnTo>
                <a:lnTo>
                  <a:pt x="826122" y="373075"/>
                </a:lnTo>
                <a:lnTo>
                  <a:pt x="823963" y="375246"/>
                </a:lnTo>
                <a:lnTo>
                  <a:pt x="822871" y="378091"/>
                </a:lnTo>
                <a:lnTo>
                  <a:pt x="822871" y="385000"/>
                </a:lnTo>
                <a:lnTo>
                  <a:pt x="824026" y="387769"/>
                </a:lnTo>
                <a:lnTo>
                  <a:pt x="828624" y="392112"/>
                </a:lnTo>
                <a:lnTo>
                  <a:pt x="831405" y="393192"/>
                </a:lnTo>
                <a:lnTo>
                  <a:pt x="837907" y="393192"/>
                </a:lnTo>
                <a:lnTo>
                  <a:pt x="840625" y="392112"/>
                </a:lnTo>
                <a:lnTo>
                  <a:pt x="842784" y="389940"/>
                </a:lnTo>
                <a:lnTo>
                  <a:pt x="845096" y="387769"/>
                </a:lnTo>
                <a:lnTo>
                  <a:pt x="846239" y="385000"/>
                </a:lnTo>
                <a:lnTo>
                  <a:pt x="846239" y="378091"/>
                </a:lnTo>
                <a:lnTo>
                  <a:pt x="845096" y="375246"/>
                </a:lnTo>
                <a:lnTo>
                  <a:pt x="842784" y="373075"/>
                </a:lnTo>
                <a:lnTo>
                  <a:pt x="840625" y="370903"/>
                </a:lnTo>
                <a:lnTo>
                  <a:pt x="837907" y="36982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7200900" y="6337961"/>
            <a:ext cx="384810" cy="416559"/>
          </a:xfrm>
          <a:custGeom>
            <a:avLst/>
            <a:gdLst/>
            <a:ahLst/>
            <a:cxnLst/>
            <a:rect l="l" t="t" r="r" b="b"/>
            <a:pathLst>
              <a:path w="384809" h="416559">
                <a:moveTo>
                  <a:pt x="87883" y="0"/>
                </a:moveTo>
                <a:lnTo>
                  <a:pt x="48642" y="6602"/>
                </a:lnTo>
                <a:lnTo>
                  <a:pt x="12001" y="41753"/>
                </a:lnTo>
                <a:lnTo>
                  <a:pt x="1333" y="85187"/>
                </a:lnTo>
                <a:lnTo>
                  <a:pt x="0" y="113284"/>
                </a:lnTo>
                <a:lnTo>
                  <a:pt x="0" y="303276"/>
                </a:lnTo>
                <a:lnTo>
                  <a:pt x="5333" y="355215"/>
                </a:lnTo>
                <a:lnTo>
                  <a:pt x="21335" y="390144"/>
                </a:lnTo>
                <a:lnTo>
                  <a:pt x="66772" y="414909"/>
                </a:lnTo>
                <a:lnTo>
                  <a:pt x="87883" y="416559"/>
                </a:lnTo>
                <a:lnTo>
                  <a:pt x="108995" y="414909"/>
                </a:lnTo>
                <a:lnTo>
                  <a:pt x="154431" y="390144"/>
                </a:lnTo>
                <a:lnTo>
                  <a:pt x="166845" y="365760"/>
                </a:lnTo>
                <a:lnTo>
                  <a:pt x="78066" y="365760"/>
                </a:lnTo>
                <a:lnTo>
                  <a:pt x="70446" y="363893"/>
                </a:lnTo>
                <a:lnTo>
                  <a:pt x="51561" y="324867"/>
                </a:lnTo>
                <a:lnTo>
                  <a:pt x="50799" y="303276"/>
                </a:lnTo>
                <a:lnTo>
                  <a:pt x="50799" y="296164"/>
                </a:lnTo>
                <a:lnTo>
                  <a:pt x="87723" y="237744"/>
                </a:lnTo>
                <a:lnTo>
                  <a:pt x="50799" y="237744"/>
                </a:lnTo>
                <a:lnTo>
                  <a:pt x="50799" y="113284"/>
                </a:lnTo>
                <a:lnTo>
                  <a:pt x="50990" y="101789"/>
                </a:lnTo>
                <a:lnTo>
                  <a:pt x="59943" y="60617"/>
                </a:lnTo>
                <a:lnTo>
                  <a:pt x="65023" y="56896"/>
                </a:lnTo>
                <a:lnTo>
                  <a:pt x="70446" y="52832"/>
                </a:lnTo>
                <a:lnTo>
                  <a:pt x="78066" y="50800"/>
                </a:lnTo>
                <a:lnTo>
                  <a:pt x="166845" y="50800"/>
                </a:lnTo>
                <a:lnTo>
                  <a:pt x="163766" y="41753"/>
                </a:lnTo>
                <a:lnTo>
                  <a:pt x="154431" y="26416"/>
                </a:lnTo>
                <a:lnTo>
                  <a:pt x="142271" y="14857"/>
                </a:lnTo>
                <a:lnTo>
                  <a:pt x="127125" y="6602"/>
                </a:lnTo>
                <a:lnTo>
                  <a:pt x="108995" y="1650"/>
                </a:lnTo>
                <a:lnTo>
                  <a:pt x="87883" y="0"/>
                </a:lnTo>
                <a:close/>
              </a:path>
              <a:path w="384809" h="416559">
                <a:moveTo>
                  <a:pt x="175767" y="178816"/>
                </a:moveTo>
                <a:lnTo>
                  <a:pt x="124967" y="178816"/>
                </a:lnTo>
                <a:lnTo>
                  <a:pt x="124967" y="303276"/>
                </a:lnTo>
                <a:lnTo>
                  <a:pt x="124746" y="314770"/>
                </a:lnTo>
                <a:lnTo>
                  <a:pt x="115658" y="356108"/>
                </a:lnTo>
                <a:lnTo>
                  <a:pt x="97701" y="365760"/>
                </a:lnTo>
                <a:lnTo>
                  <a:pt x="166845" y="365760"/>
                </a:lnTo>
                <a:lnTo>
                  <a:pt x="170433" y="355215"/>
                </a:lnTo>
                <a:lnTo>
                  <a:pt x="174434" y="331372"/>
                </a:lnTo>
                <a:lnTo>
                  <a:pt x="175767" y="303276"/>
                </a:lnTo>
                <a:lnTo>
                  <a:pt x="175767" y="178816"/>
                </a:lnTo>
                <a:close/>
              </a:path>
              <a:path w="384809" h="416559">
                <a:moveTo>
                  <a:pt x="166845" y="50800"/>
                </a:moveTo>
                <a:lnTo>
                  <a:pt x="97701" y="50800"/>
                </a:lnTo>
                <a:lnTo>
                  <a:pt x="105155" y="52832"/>
                </a:lnTo>
                <a:lnTo>
                  <a:pt x="110235" y="56896"/>
                </a:lnTo>
                <a:lnTo>
                  <a:pt x="124746" y="101789"/>
                </a:lnTo>
                <a:lnTo>
                  <a:pt x="124967" y="113284"/>
                </a:lnTo>
                <a:lnTo>
                  <a:pt x="124967" y="119888"/>
                </a:lnTo>
                <a:lnTo>
                  <a:pt x="50799" y="237744"/>
                </a:lnTo>
                <a:lnTo>
                  <a:pt x="87723" y="237744"/>
                </a:lnTo>
                <a:lnTo>
                  <a:pt x="124967" y="178816"/>
                </a:lnTo>
                <a:lnTo>
                  <a:pt x="175767" y="178816"/>
                </a:lnTo>
                <a:lnTo>
                  <a:pt x="175767" y="113284"/>
                </a:lnTo>
                <a:lnTo>
                  <a:pt x="174434" y="85187"/>
                </a:lnTo>
                <a:lnTo>
                  <a:pt x="170433" y="61344"/>
                </a:lnTo>
                <a:lnTo>
                  <a:pt x="166845" y="50800"/>
                </a:lnTo>
                <a:close/>
              </a:path>
              <a:path w="384809" h="416559">
                <a:moveTo>
                  <a:pt x="349237" y="326644"/>
                </a:moveTo>
                <a:lnTo>
                  <a:pt x="298437" y="326644"/>
                </a:lnTo>
                <a:lnTo>
                  <a:pt x="298437" y="411480"/>
                </a:lnTo>
                <a:lnTo>
                  <a:pt x="349237" y="411480"/>
                </a:lnTo>
                <a:lnTo>
                  <a:pt x="349237" y="326644"/>
                </a:lnTo>
                <a:close/>
              </a:path>
              <a:path w="384809" h="416559">
                <a:moveTo>
                  <a:pt x="349237" y="5080"/>
                </a:moveTo>
                <a:lnTo>
                  <a:pt x="298437" y="5079"/>
                </a:lnTo>
                <a:lnTo>
                  <a:pt x="211569" y="275844"/>
                </a:lnTo>
                <a:lnTo>
                  <a:pt x="211569" y="326644"/>
                </a:lnTo>
                <a:lnTo>
                  <a:pt x="384797" y="326644"/>
                </a:lnTo>
                <a:lnTo>
                  <a:pt x="384797" y="275844"/>
                </a:lnTo>
                <a:lnTo>
                  <a:pt x="245097" y="275844"/>
                </a:lnTo>
                <a:lnTo>
                  <a:pt x="298437" y="109220"/>
                </a:lnTo>
                <a:lnTo>
                  <a:pt x="349237" y="109219"/>
                </a:lnTo>
                <a:lnTo>
                  <a:pt x="349237" y="5080"/>
                </a:lnTo>
                <a:close/>
              </a:path>
              <a:path w="384809" h="416559">
                <a:moveTo>
                  <a:pt x="349237" y="109219"/>
                </a:moveTo>
                <a:lnTo>
                  <a:pt x="298437" y="109220"/>
                </a:lnTo>
                <a:lnTo>
                  <a:pt x="298437" y="275844"/>
                </a:lnTo>
                <a:lnTo>
                  <a:pt x="349237" y="275844"/>
                </a:lnTo>
                <a:lnTo>
                  <a:pt x="349237" y="109219"/>
                </a:lnTo>
                <a:close/>
              </a:path>
            </a:pathLst>
          </a:custGeom>
          <a:solidFill>
            <a:srgbClr val="839DA9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4" name="object 8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08290" y="6432448"/>
            <a:ext cx="1546898" cy="1666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0080" y="630427"/>
            <a:ext cx="6716395" cy="690880"/>
            <a:chOff x="640080" y="630427"/>
            <a:chExt cx="6716395" cy="690880"/>
          </a:xfrm>
        </p:grpSpPr>
        <p:sp>
          <p:nvSpPr>
            <p:cNvPr id="3" name="object 3" descr=""/>
            <p:cNvSpPr/>
            <p:nvPr/>
          </p:nvSpPr>
          <p:spPr>
            <a:xfrm>
              <a:off x="640080" y="630427"/>
              <a:ext cx="6716395" cy="583565"/>
            </a:xfrm>
            <a:custGeom>
              <a:avLst/>
              <a:gdLst/>
              <a:ahLst/>
              <a:cxnLst/>
              <a:rect l="l" t="t" r="r" b="b"/>
              <a:pathLst>
                <a:path w="6716395" h="583565">
                  <a:moveTo>
                    <a:pt x="92456" y="7112"/>
                  </a:moveTo>
                  <a:lnTo>
                    <a:pt x="0" y="7112"/>
                  </a:lnTo>
                  <a:lnTo>
                    <a:pt x="0" y="576072"/>
                  </a:lnTo>
                  <a:lnTo>
                    <a:pt x="92456" y="576072"/>
                  </a:lnTo>
                  <a:lnTo>
                    <a:pt x="120681" y="574917"/>
                  </a:lnTo>
                  <a:lnTo>
                    <a:pt x="167263" y="567803"/>
                  </a:lnTo>
                  <a:lnTo>
                    <a:pt x="214249" y="543356"/>
                  </a:lnTo>
                  <a:lnTo>
                    <a:pt x="237401" y="504952"/>
                  </a:lnTo>
                  <a:lnTo>
                    <a:pt x="71120" y="504952"/>
                  </a:lnTo>
                  <a:lnTo>
                    <a:pt x="71120" y="311505"/>
                  </a:lnTo>
                  <a:lnTo>
                    <a:pt x="223210" y="311505"/>
                  </a:lnTo>
                  <a:lnTo>
                    <a:pt x="207094" y="291592"/>
                  </a:lnTo>
                  <a:lnTo>
                    <a:pt x="175666" y="272389"/>
                  </a:lnTo>
                  <a:lnTo>
                    <a:pt x="202427" y="255451"/>
                  </a:lnTo>
                  <a:lnTo>
                    <a:pt x="214535" y="240385"/>
                  </a:lnTo>
                  <a:lnTo>
                    <a:pt x="71120" y="240385"/>
                  </a:lnTo>
                  <a:lnTo>
                    <a:pt x="71120" y="78232"/>
                  </a:lnTo>
                  <a:lnTo>
                    <a:pt x="228428" y="78232"/>
                  </a:lnTo>
                  <a:lnTo>
                    <a:pt x="223316" y="64008"/>
                  </a:lnTo>
                  <a:lnTo>
                    <a:pt x="193714" y="28137"/>
                  </a:lnTo>
                  <a:lnTo>
                    <a:pt x="142240" y="10491"/>
                  </a:lnTo>
                  <a:lnTo>
                    <a:pt x="118947" y="7957"/>
                  </a:lnTo>
                  <a:lnTo>
                    <a:pt x="92456" y="7112"/>
                  </a:lnTo>
                  <a:close/>
                </a:path>
                <a:path w="6716395" h="583565">
                  <a:moveTo>
                    <a:pt x="223210" y="311505"/>
                  </a:moveTo>
                  <a:lnTo>
                    <a:pt x="93167" y="311505"/>
                  </a:lnTo>
                  <a:lnTo>
                    <a:pt x="114548" y="312660"/>
                  </a:lnTo>
                  <a:lnTo>
                    <a:pt x="132461" y="316126"/>
                  </a:lnTo>
                  <a:lnTo>
                    <a:pt x="165978" y="340619"/>
                  </a:lnTo>
                  <a:lnTo>
                    <a:pt x="176377" y="393293"/>
                  </a:lnTo>
                  <a:lnTo>
                    <a:pt x="176286" y="429564"/>
                  </a:lnTo>
                  <a:lnTo>
                    <a:pt x="169976" y="475792"/>
                  </a:lnTo>
                  <a:lnTo>
                    <a:pt x="136106" y="501351"/>
                  </a:lnTo>
                  <a:lnTo>
                    <a:pt x="93167" y="504952"/>
                  </a:lnTo>
                  <a:lnTo>
                    <a:pt x="237401" y="504952"/>
                  </a:lnTo>
                  <a:lnTo>
                    <a:pt x="239498" y="499171"/>
                  </a:lnTo>
                  <a:lnTo>
                    <a:pt x="243943" y="478991"/>
                  </a:lnTo>
                  <a:lnTo>
                    <a:pt x="246609" y="455789"/>
                  </a:lnTo>
                  <a:lnTo>
                    <a:pt x="247497" y="429564"/>
                  </a:lnTo>
                  <a:lnTo>
                    <a:pt x="247497" y="400405"/>
                  </a:lnTo>
                  <a:lnTo>
                    <a:pt x="243008" y="355600"/>
                  </a:lnTo>
                  <a:lnTo>
                    <a:pt x="229541" y="319328"/>
                  </a:lnTo>
                  <a:lnTo>
                    <a:pt x="223210" y="311505"/>
                  </a:lnTo>
                  <a:close/>
                </a:path>
                <a:path w="6716395" h="583565">
                  <a:moveTo>
                    <a:pt x="228428" y="78232"/>
                  </a:moveTo>
                  <a:lnTo>
                    <a:pt x="93167" y="78232"/>
                  </a:lnTo>
                  <a:lnTo>
                    <a:pt x="108366" y="78543"/>
                  </a:lnTo>
                  <a:lnTo>
                    <a:pt x="121256" y="79478"/>
                  </a:lnTo>
                  <a:lnTo>
                    <a:pt x="156910" y="95876"/>
                  </a:lnTo>
                  <a:lnTo>
                    <a:pt x="165354" y="133082"/>
                  </a:lnTo>
                  <a:lnTo>
                    <a:pt x="165709" y="147929"/>
                  </a:lnTo>
                  <a:lnTo>
                    <a:pt x="165709" y="170688"/>
                  </a:lnTo>
                  <a:lnTo>
                    <a:pt x="157886" y="215493"/>
                  </a:lnTo>
                  <a:lnTo>
                    <a:pt x="126237" y="237583"/>
                  </a:lnTo>
                  <a:lnTo>
                    <a:pt x="93167" y="240385"/>
                  </a:lnTo>
                  <a:lnTo>
                    <a:pt x="214535" y="240385"/>
                  </a:lnTo>
                  <a:lnTo>
                    <a:pt x="221540" y="231670"/>
                  </a:lnTo>
                  <a:lnTo>
                    <a:pt x="233007" y="201044"/>
                  </a:lnTo>
                  <a:lnTo>
                    <a:pt x="236829" y="163576"/>
                  </a:lnTo>
                  <a:lnTo>
                    <a:pt x="236829" y="147929"/>
                  </a:lnTo>
                  <a:lnTo>
                    <a:pt x="233449" y="99925"/>
                  </a:lnTo>
                  <a:lnTo>
                    <a:pt x="228540" y="78543"/>
                  </a:lnTo>
                  <a:lnTo>
                    <a:pt x="228428" y="78232"/>
                  </a:lnTo>
                  <a:close/>
                </a:path>
                <a:path w="6716395" h="583565">
                  <a:moveTo>
                    <a:pt x="464731" y="7112"/>
                  </a:moveTo>
                  <a:lnTo>
                    <a:pt x="283375" y="7112"/>
                  </a:lnTo>
                  <a:lnTo>
                    <a:pt x="283375" y="576072"/>
                  </a:lnTo>
                  <a:lnTo>
                    <a:pt x="354482" y="576072"/>
                  </a:lnTo>
                  <a:lnTo>
                    <a:pt x="354482" y="355600"/>
                  </a:lnTo>
                  <a:lnTo>
                    <a:pt x="464731" y="355600"/>
                  </a:lnTo>
                  <a:lnTo>
                    <a:pt x="464731" y="284480"/>
                  </a:lnTo>
                  <a:lnTo>
                    <a:pt x="354482" y="284480"/>
                  </a:lnTo>
                  <a:lnTo>
                    <a:pt x="354482" y="78232"/>
                  </a:lnTo>
                  <a:lnTo>
                    <a:pt x="464731" y="78232"/>
                  </a:lnTo>
                  <a:lnTo>
                    <a:pt x="464731" y="7112"/>
                  </a:lnTo>
                  <a:close/>
                </a:path>
                <a:path w="6716395" h="583565">
                  <a:moveTo>
                    <a:pt x="571182" y="7112"/>
                  </a:moveTo>
                  <a:lnTo>
                    <a:pt x="500062" y="7112"/>
                  </a:lnTo>
                  <a:lnTo>
                    <a:pt x="500062" y="576072"/>
                  </a:lnTo>
                  <a:lnTo>
                    <a:pt x="571182" y="576072"/>
                  </a:lnTo>
                  <a:lnTo>
                    <a:pt x="571182" y="327152"/>
                  </a:lnTo>
                  <a:lnTo>
                    <a:pt x="758939" y="327152"/>
                  </a:lnTo>
                  <a:lnTo>
                    <a:pt x="758939" y="256032"/>
                  </a:lnTo>
                  <a:lnTo>
                    <a:pt x="571182" y="256032"/>
                  </a:lnTo>
                  <a:lnTo>
                    <a:pt x="571182" y="7112"/>
                  </a:lnTo>
                  <a:close/>
                </a:path>
                <a:path w="6716395" h="583565">
                  <a:moveTo>
                    <a:pt x="758939" y="327152"/>
                  </a:moveTo>
                  <a:lnTo>
                    <a:pt x="687819" y="327152"/>
                  </a:lnTo>
                  <a:lnTo>
                    <a:pt x="687819" y="576072"/>
                  </a:lnTo>
                  <a:lnTo>
                    <a:pt x="758939" y="576072"/>
                  </a:lnTo>
                  <a:lnTo>
                    <a:pt x="758939" y="327152"/>
                  </a:lnTo>
                  <a:close/>
                </a:path>
                <a:path w="6716395" h="583565">
                  <a:moveTo>
                    <a:pt x="758939" y="7112"/>
                  </a:moveTo>
                  <a:lnTo>
                    <a:pt x="687819" y="7112"/>
                  </a:lnTo>
                  <a:lnTo>
                    <a:pt x="687819" y="256032"/>
                  </a:lnTo>
                  <a:lnTo>
                    <a:pt x="758939" y="256032"/>
                  </a:lnTo>
                  <a:lnTo>
                    <a:pt x="758939" y="7112"/>
                  </a:lnTo>
                  <a:close/>
                </a:path>
                <a:path w="6716395" h="583565">
                  <a:moveTo>
                    <a:pt x="3760279" y="7112"/>
                  </a:moveTo>
                  <a:lnTo>
                    <a:pt x="3578923" y="7112"/>
                  </a:lnTo>
                  <a:lnTo>
                    <a:pt x="3578923" y="576072"/>
                  </a:lnTo>
                  <a:lnTo>
                    <a:pt x="3650043" y="576072"/>
                  </a:lnTo>
                  <a:lnTo>
                    <a:pt x="3650043" y="355600"/>
                  </a:lnTo>
                  <a:lnTo>
                    <a:pt x="3760279" y="355600"/>
                  </a:lnTo>
                  <a:lnTo>
                    <a:pt x="3760279" y="284480"/>
                  </a:lnTo>
                  <a:lnTo>
                    <a:pt x="3650043" y="284480"/>
                  </a:lnTo>
                  <a:lnTo>
                    <a:pt x="3650043" y="78232"/>
                  </a:lnTo>
                  <a:lnTo>
                    <a:pt x="3760279" y="78232"/>
                  </a:lnTo>
                  <a:lnTo>
                    <a:pt x="3760279" y="7112"/>
                  </a:lnTo>
                  <a:close/>
                </a:path>
                <a:path w="6716395" h="583565">
                  <a:moveTo>
                    <a:pt x="3976966" y="7112"/>
                  </a:moveTo>
                  <a:lnTo>
                    <a:pt x="3795610" y="7112"/>
                  </a:lnTo>
                  <a:lnTo>
                    <a:pt x="3795610" y="576072"/>
                  </a:lnTo>
                  <a:lnTo>
                    <a:pt x="3976966" y="576072"/>
                  </a:lnTo>
                  <a:lnTo>
                    <a:pt x="3976966" y="504952"/>
                  </a:lnTo>
                  <a:lnTo>
                    <a:pt x="3866730" y="504952"/>
                  </a:lnTo>
                  <a:lnTo>
                    <a:pt x="3866730" y="327152"/>
                  </a:lnTo>
                  <a:lnTo>
                    <a:pt x="3976966" y="327152"/>
                  </a:lnTo>
                  <a:lnTo>
                    <a:pt x="3976966" y="256032"/>
                  </a:lnTo>
                  <a:lnTo>
                    <a:pt x="3866730" y="256032"/>
                  </a:lnTo>
                  <a:lnTo>
                    <a:pt x="3866730" y="78232"/>
                  </a:lnTo>
                  <a:lnTo>
                    <a:pt x="3976966" y="78232"/>
                  </a:lnTo>
                  <a:lnTo>
                    <a:pt x="3976966" y="7112"/>
                  </a:lnTo>
                  <a:close/>
                </a:path>
                <a:path w="6716395" h="583565">
                  <a:moveTo>
                    <a:pt x="4193667" y="7112"/>
                  </a:moveTo>
                  <a:lnTo>
                    <a:pt x="4012311" y="7112"/>
                  </a:lnTo>
                  <a:lnTo>
                    <a:pt x="4012311" y="576072"/>
                  </a:lnTo>
                  <a:lnTo>
                    <a:pt x="4193667" y="576072"/>
                  </a:lnTo>
                  <a:lnTo>
                    <a:pt x="4193667" y="504952"/>
                  </a:lnTo>
                  <a:lnTo>
                    <a:pt x="4083431" y="504952"/>
                  </a:lnTo>
                  <a:lnTo>
                    <a:pt x="4083431" y="327152"/>
                  </a:lnTo>
                  <a:lnTo>
                    <a:pt x="4193667" y="327152"/>
                  </a:lnTo>
                  <a:lnTo>
                    <a:pt x="4193667" y="256032"/>
                  </a:lnTo>
                  <a:lnTo>
                    <a:pt x="4083431" y="256032"/>
                  </a:lnTo>
                  <a:lnTo>
                    <a:pt x="4083431" y="78232"/>
                  </a:lnTo>
                  <a:lnTo>
                    <a:pt x="4193667" y="78232"/>
                  </a:lnTo>
                  <a:lnTo>
                    <a:pt x="4193667" y="7112"/>
                  </a:lnTo>
                  <a:close/>
                </a:path>
                <a:path w="6716395" h="583565">
                  <a:moveTo>
                    <a:pt x="4314342" y="7112"/>
                  </a:moveTo>
                  <a:lnTo>
                    <a:pt x="4228998" y="7112"/>
                  </a:lnTo>
                  <a:lnTo>
                    <a:pt x="4228998" y="576072"/>
                  </a:lnTo>
                  <a:lnTo>
                    <a:pt x="4314342" y="576072"/>
                  </a:lnTo>
                  <a:lnTo>
                    <a:pt x="4342927" y="575316"/>
                  </a:lnTo>
                  <a:lnTo>
                    <a:pt x="4390219" y="569272"/>
                  </a:lnTo>
                  <a:lnTo>
                    <a:pt x="4439164" y="546200"/>
                  </a:lnTo>
                  <a:lnTo>
                    <a:pt x="4465472" y="504952"/>
                  </a:lnTo>
                  <a:lnTo>
                    <a:pt x="4300118" y="504952"/>
                  </a:lnTo>
                  <a:lnTo>
                    <a:pt x="4300118" y="78232"/>
                  </a:lnTo>
                  <a:lnTo>
                    <a:pt x="4465551" y="78232"/>
                  </a:lnTo>
                  <a:lnTo>
                    <a:pt x="4460138" y="64719"/>
                  </a:lnTo>
                  <a:lnTo>
                    <a:pt x="4425205" y="27250"/>
                  </a:lnTo>
                  <a:lnTo>
                    <a:pt x="4368218" y="10312"/>
                  </a:lnTo>
                  <a:lnTo>
                    <a:pt x="4342927" y="7912"/>
                  </a:lnTo>
                  <a:lnTo>
                    <a:pt x="4314342" y="7112"/>
                  </a:lnTo>
                  <a:close/>
                </a:path>
                <a:path w="6716395" h="583565">
                  <a:moveTo>
                    <a:pt x="4465551" y="78232"/>
                  </a:moveTo>
                  <a:lnTo>
                    <a:pt x="4315053" y="78232"/>
                  </a:lnTo>
                  <a:lnTo>
                    <a:pt x="4332393" y="78587"/>
                  </a:lnTo>
                  <a:lnTo>
                    <a:pt x="4347419" y="79652"/>
                  </a:lnTo>
                  <a:lnTo>
                    <a:pt x="4386356" y="92457"/>
                  </a:lnTo>
                  <a:lnTo>
                    <a:pt x="4403242" y="128195"/>
                  </a:lnTo>
                  <a:lnTo>
                    <a:pt x="4405376" y="158597"/>
                  </a:lnTo>
                  <a:lnTo>
                    <a:pt x="4405376" y="424586"/>
                  </a:lnTo>
                  <a:lnTo>
                    <a:pt x="4400575" y="466857"/>
                  </a:lnTo>
                  <a:lnTo>
                    <a:pt x="4370527" y="499262"/>
                  </a:lnTo>
                  <a:lnTo>
                    <a:pt x="4332393" y="504596"/>
                  </a:lnTo>
                  <a:lnTo>
                    <a:pt x="4315053" y="504952"/>
                  </a:lnTo>
                  <a:lnTo>
                    <a:pt x="4465472" y="504952"/>
                  </a:lnTo>
                  <a:lnTo>
                    <a:pt x="4467296" y="500331"/>
                  </a:lnTo>
                  <a:lnTo>
                    <a:pt x="4472408" y="478640"/>
                  </a:lnTo>
                  <a:lnTo>
                    <a:pt x="4475474" y="453392"/>
                  </a:lnTo>
                  <a:lnTo>
                    <a:pt x="4476496" y="424586"/>
                  </a:lnTo>
                  <a:lnTo>
                    <a:pt x="4476496" y="158597"/>
                  </a:lnTo>
                  <a:lnTo>
                    <a:pt x="4475474" y="129527"/>
                  </a:lnTo>
                  <a:lnTo>
                    <a:pt x="4472408" y="104190"/>
                  </a:lnTo>
                  <a:lnTo>
                    <a:pt x="4467296" y="82588"/>
                  </a:lnTo>
                  <a:lnTo>
                    <a:pt x="4465551" y="78232"/>
                  </a:lnTo>
                  <a:close/>
                </a:path>
                <a:path w="6716395" h="583565">
                  <a:moveTo>
                    <a:pt x="4583493" y="7112"/>
                  </a:moveTo>
                  <a:lnTo>
                    <a:pt x="4512373" y="7112"/>
                  </a:lnTo>
                  <a:lnTo>
                    <a:pt x="4512373" y="576072"/>
                  </a:lnTo>
                  <a:lnTo>
                    <a:pt x="4583493" y="576072"/>
                  </a:lnTo>
                  <a:lnTo>
                    <a:pt x="4583493" y="7112"/>
                  </a:lnTo>
                  <a:close/>
                </a:path>
                <a:path w="6716395" h="583565">
                  <a:moveTo>
                    <a:pt x="4690452" y="7112"/>
                  </a:moveTo>
                  <a:lnTo>
                    <a:pt x="4619332" y="7112"/>
                  </a:lnTo>
                  <a:lnTo>
                    <a:pt x="4619332" y="576072"/>
                  </a:lnTo>
                  <a:lnTo>
                    <a:pt x="4690452" y="576072"/>
                  </a:lnTo>
                  <a:lnTo>
                    <a:pt x="4690452" y="197002"/>
                  </a:lnTo>
                  <a:lnTo>
                    <a:pt x="4761483" y="197002"/>
                  </a:lnTo>
                  <a:lnTo>
                    <a:pt x="4690452" y="7112"/>
                  </a:lnTo>
                  <a:close/>
                </a:path>
                <a:path w="6716395" h="583565">
                  <a:moveTo>
                    <a:pt x="4761483" y="197002"/>
                  </a:moveTo>
                  <a:lnTo>
                    <a:pt x="4690452" y="197002"/>
                  </a:lnTo>
                  <a:lnTo>
                    <a:pt x="4831981" y="576072"/>
                  </a:lnTo>
                  <a:lnTo>
                    <a:pt x="4903101" y="576072"/>
                  </a:lnTo>
                  <a:lnTo>
                    <a:pt x="4903101" y="385470"/>
                  </a:lnTo>
                  <a:lnTo>
                    <a:pt x="4831981" y="385470"/>
                  </a:lnTo>
                  <a:lnTo>
                    <a:pt x="4761483" y="197002"/>
                  </a:lnTo>
                  <a:close/>
                </a:path>
                <a:path w="6716395" h="583565">
                  <a:moveTo>
                    <a:pt x="4903101" y="7112"/>
                  </a:moveTo>
                  <a:lnTo>
                    <a:pt x="4831981" y="7112"/>
                  </a:lnTo>
                  <a:lnTo>
                    <a:pt x="4831981" y="385470"/>
                  </a:lnTo>
                  <a:lnTo>
                    <a:pt x="4903101" y="385470"/>
                  </a:lnTo>
                  <a:lnTo>
                    <a:pt x="4903101" y="7112"/>
                  </a:lnTo>
                  <a:close/>
                </a:path>
                <a:path w="6716395" h="583565">
                  <a:moveTo>
                    <a:pt x="5061851" y="0"/>
                  </a:moveTo>
                  <a:lnTo>
                    <a:pt x="5007262" y="9601"/>
                  </a:lnTo>
                  <a:lnTo>
                    <a:pt x="4968684" y="38404"/>
                  </a:lnTo>
                  <a:lnTo>
                    <a:pt x="4946281" y="87299"/>
                  </a:lnTo>
                  <a:lnTo>
                    <a:pt x="4938814" y="158597"/>
                  </a:lnTo>
                  <a:lnTo>
                    <a:pt x="4938814" y="424586"/>
                  </a:lnTo>
                  <a:lnTo>
                    <a:pt x="4940502" y="463081"/>
                  </a:lnTo>
                  <a:lnTo>
                    <a:pt x="4954014" y="523532"/>
                  </a:lnTo>
                  <a:lnTo>
                    <a:pt x="4981529" y="561983"/>
                  </a:lnTo>
                  <a:lnTo>
                    <a:pt x="5023845" y="580828"/>
                  </a:lnTo>
                  <a:lnTo>
                    <a:pt x="5050472" y="583184"/>
                  </a:lnTo>
                  <a:lnTo>
                    <a:pt x="5077675" y="580028"/>
                  </a:lnTo>
                  <a:lnTo>
                    <a:pt x="5101678" y="570561"/>
                  </a:lnTo>
                  <a:lnTo>
                    <a:pt x="5122481" y="554782"/>
                  </a:lnTo>
                  <a:lnTo>
                    <a:pt x="5140083" y="532688"/>
                  </a:lnTo>
                  <a:lnTo>
                    <a:pt x="5184889" y="532688"/>
                  </a:lnTo>
                  <a:lnTo>
                    <a:pt x="5184889" y="512064"/>
                  </a:lnTo>
                  <a:lnTo>
                    <a:pt x="5061851" y="512064"/>
                  </a:lnTo>
                  <a:lnTo>
                    <a:pt x="5052114" y="511575"/>
                  </a:lnTo>
                  <a:lnTo>
                    <a:pt x="5017044" y="485840"/>
                  </a:lnTo>
                  <a:lnTo>
                    <a:pt x="5010200" y="440676"/>
                  </a:lnTo>
                  <a:lnTo>
                    <a:pt x="5009934" y="424586"/>
                  </a:lnTo>
                  <a:lnTo>
                    <a:pt x="5009934" y="158597"/>
                  </a:lnTo>
                  <a:lnTo>
                    <a:pt x="5012334" y="116194"/>
                  </a:lnTo>
                  <a:lnTo>
                    <a:pt x="5029847" y="79654"/>
                  </a:lnTo>
                  <a:lnTo>
                    <a:pt x="5061851" y="71120"/>
                  </a:lnTo>
                  <a:lnTo>
                    <a:pt x="5171567" y="71120"/>
                  </a:lnTo>
                  <a:lnTo>
                    <a:pt x="5167685" y="60053"/>
                  </a:lnTo>
                  <a:lnTo>
                    <a:pt x="5154307" y="38404"/>
                  </a:lnTo>
                  <a:lnTo>
                    <a:pt x="5137327" y="21602"/>
                  </a:lnTo>
                  <a:lnTo>
                    <a:pt x="5116256" y="9601"/>
                  </a:lnTo>
                  <a:lnTo>
                    <a:pt x="5091098" y="2400"/>
                  </a:lnTo>
                  <a:lnTo>
                    <a:pt x="5061851" y="0"/>
                  </a:lnTo>
                  <a:close/>
                </a:path>
                <a:path w="6716395" h="583565">
                  <a:moveTo>
                    <a:pt x="5184889" y="532688"/>
                  </a:moveTo>
                  <a:lnTo>
                    <a:pt x="5140083" y="532688"/>
                  </a:lnTo>
                  <a:lnTo>
                    <a:pt x="5150040" y="576072"/>
                  </a:lnTo>
                  <a:lnTo>
                    <a:pt x="5184889" y="576072"/>
                  </a:lnTo>
                  <a:lnTo>
                    <a:pt x="5184889" y="532688"/>
                  </a:lnTo>
                  <a:close/>
                </a:path>
                <a:path w="6716395" h="583565">
                  <a:moveTo>
                    <a:pt x="5184889" y="285902"/>
                  </a:moveTo>
                  <a:lnTo>
                    <a:pt x="5061851" y="285902"/>
                  </a:lnTo>
                  <a:lnTo>
                    <a:pt x="5061851" y="357022"/>
                  </a:lnTo>
                  <a:lnTo>
                    <a:pt x="5113769" y="357022"/>
                  </a:lnTo>
                  <a:lnTo>
                    <a:pt x="5113769" y="424586"/>
                  </a:lnTo>
                  <a:lnTo>
                    <a:pt x="5110967" y="466989"/>
                  </a:lnTo>
                  <a:lnTo>
                    <a:pt x="5093144" y="504240"/>
                  </a:lnTo>
                  <a:lnTo>
                    <a:pt x="5061851" y="512064"/>
                  </a:lnTo>
                  <a:lnTo>
                    <a:pt x="5184889" y="512064"/>
                  </a:lnTo>
                  <a:lnTo>
                    <a:pt x="5184889" y="285902"/>
                  </a:lnTo>
                  <a:close/>
                </a:path>
                <a:path w="6716395" h="583565">
                  <a:moveTo>
                    <a:pt x="5171567" y="71120"/>
                  </a:moveTo>
                  <a:lnTo>
                    <a:pt x="5061851" y="71120"/>
                  </a:lnTo>
                  <a:lnTo>
                    <a:pt x="5071538" y="71653"/>
                  </a:lnTo>
                  <a:lnTo>
                    <a:pt x="5079984" y="73253"/>
                  </a:lnTo>
                  <a:lnTo>
                    <a:pt x="5108790" y="105968"/>
                  </a:lnTo>
                  <a:lnTo>
                    <a:pt x="5113769" y="158597"/>
                  </a:lnTo>
                  <a:lnTo>
                    <a:pt x="5113769" y="221894"/>
                  </a:lnTo>
                  <a:lnTo>
                    <a:pt x="5184889" y="221894"/>
                  </a:lnTo>
                  <a:lnTo>
                    <a:pt x="5184889" y="158597"/>
                  </a:lnTo>
                  <a:lnTo>
                    <a:pt x="5182977" y="120147"/>
                  </a:lnTo>
                  <a:lnTo>
                    <a:pt x="5177242" y="87299"/>
                  </a:lnTo>
                  <a:lnTo>
                    <a:pt x="5171567" y="71120"/>
                  </a:lnTo>
                  <a:close/>
                </a:path>
                <a:path w="6716395" h="583565">
                  <a:moveTo>
                    <a:pt x="5493131" y="78232"/>
                  </a:moveTo>
                  <a:lnTo>
                    <a:pt x="5422011" y="78232"/>
                  </a:lnTo>
                  <a:lnTo>
                    <a:pt x="5422011" y="576072"/>
                  </a:lnTo>
                  <a:lnTo>
                    <a:pt x="5493131" y="576072"/>
                  </a:lnTo>
                  <a:lnTo>
                    <a:pt x="5493131" y="78232"/>
                  </a:lnTo>
                  <a:close/>
                </a:path>
                <a:path w="6716395" h="583565">
                  <a:moveTo>
                    <a:pt x="5573496" y="7112"/>
                  </a:moveTo>
                  <a:lnTo>
                    <a:pt x="5341645" y="7112"/>
                  </a:lnTo>
                  <a:lnTo>
                    <a:pt x="5341645" y="78232"/>
                  </a:lnTo>
                  <a:lnTo>
                    <a:pt x="5573496" y="78232"/>
                  </a:lnTo>
                  <a:lnTo>
                    <a:pt x="5573496" y="7112"/>
                  </a:lnTo>
                  <a:close/>
                </a:path>
                <a:path w="6716395" h="583565">
                  <a:moveTo>
                    <a:pt x="5690984" y="7112"/>
                  </a:moveTo>
                  <a:lnTo>
                    <a:pt x="5602084" y="7112"/>
                  </a:lnTo>
                  <a:lnTo>
                    <a:pt x="5602084" y="576072"/>
                  </a:lnTo>
                  <a:lnTo>
                    <a:pt x="5673204" y="576072"/>
                  </a:lnTo>
                  <a:lnTo>
                    <a:pt x="5673204" y="346354"/>
                  </a:lnTo>
                  <a:lnTo>
                    <a:pt x="5823731" y="346354"/>
                  </a:lnTo>
                  <a:lnTo>
                    <a:pt x="5814380" y="337465"/>
                  </a:lnTo>
                  <a:lnTo>
                    <a:pt x="5801667" y="329197"/>
                  </a:lnTo>
                  <a:lnTo>
                    <a:pt x="5786996" y="322884"/>
                  </a:lnTo>
                  <a:lnTo>
                    <a:pt x="5802821" y="313371"/>
                  </a:lnTo>
                  <a:lnTo>
                    <a:pt x="5816158" y="301902"/>
                  </a:lnTo>
                  <a:lnTo>
                    <a:pt x="5827004" y="288478"/>
                  </a:lnTo>
                  <a:lnTo>
                    <a:pt x="5834198" y="275234"/>
                  </a:lnTo>
                  <a:lnTo>
                    <a:pt x="5673204" y="275234"/>
                  </a:lnTo>
                  <a:lnTo>
                    <a:pt x="5673204" y="78232"/>
                  </a:lnTo>
                  <a:lnTo>
                    <a:pt x="5838664" y="78232"/>
                  </a:lnTo>
                  <a:lnTo>
                    <a:pt x="5836780" y="72542"/>
                  </a:lnTo>
                  <a:lnTo>
                    <a:pt x="5804513" y="32401"/>
                  </a:lnTo>
                  <a:lnTo>
                    <a:pt x="5769528" y="16311"/>
                  </a:lnTo>
                  <a:lnTo>
                    <a:pt x="5720812" y="8133"/>
                  </a:lnTo>
                  <a:lnTo>
                    <a:pt x="5690984" y="7112"/>
                  </a:lnTo>
                  <a:close/>
                </a:path>
                <a:path w="6716395" h="583565">
                  <a:moveTo>
                    <a:pt x="5823731" y="346354"/>
                  </a:moveTo>
                  <a:lnTo>
                    <a:pt x="5692406" y="346354"/>
                  </a:lnTo>
                  <a:lnTo>
                    <a:pt x="5705344" y="346666"/>
                  </a:lnTo>
                  <a:lnTo>
                    <a:pt x="5718247" y="347689"/>
                  </a:lnTo>
                  <a:lnTo>
                    <a:pt x="5717732" y="347689"/>
                  </a:lnTo>
                  <a:lnTo>
                    <a:pt x="5727746" y="349156"/>
                  </a:lnTo>
                  <a:lnTo>
                    <a:pt x="5737212" y="351332"/>
                  </a:lnTo>
                  <a:lnTo>
                    <a:pt x="5771662" y="381960"/>
                  </a:lnTo>
                  <a:lnTo>
                    <a:pt x="5778461" y="423164"/>
                  </a:lnTo>
                  <a:lnTo>
                    <a:pt x="5778551" y="535087"/>
                  </a:lnTo>
                  <a:lnTo>
                    <a:pt x="5778820" y="543710"/>
                  </a:lnTo>
                  <a:lnTo>
                    <a:pt x="5786285" y="576072"/>
                  </a:lnTo>
                  <a:lnTo>
                    <a:pt x="5857405" y="576072"/>
                  </a:lnTo>
                  <a:lnTo>
                    <a:pt x="5854090" y="572274"/>
                  </a:lnTo>
                  <a:lnTo>
                    <a:pt x="5851956" y="566356"/>
                  </a:lnTo>
                  <a:lnTo>
                    <a:pt x="5849581" y="433832"/>
                  </a:lnTo>
                  <a:lnTo>
                    <a:pt x="5848605" y="411071"/>
                  </a:lnTo>
                  <a:lnTo>
                    <a:pt x="5845673" y="391158"/>
                  </a:lnTo>
                  <a:lnTo>
                    <a:pt x="5840784" y="374090"/>
                  </a:lnTo>
                  <a:lnTo>
                    <a:pt x="5833935" y="359867"/>
                  </a:lnTo>
                  <a:lnTo>
                    <a:pt x="5825136" y="347689"/>
                  </a:lnTo>
                  <a:lnTo>
                    <a:pt x="5823731" y="346354"/>
                  </a:lnTo>
                  <a:close/>
                </a:path>
                <a:path w="6716395" h="583565">
                  <a:moveTo>
                    <a:pt x="5838664" y="78232"/>
                  </a:moveTo>
                  <a:lnTo>
                    <a:pt x="5691695" y="78232"/>
                  </a:lnTo>
                  <a:lnTo>
                    <a:pt x="5709035" y="78720"/>
                  </a:lnTo>
                  <a:lnTo>
                    <a:pt x="5724061" y="80186"/>
                  </a:lnTo>
                  <a:lnTo>
                    <a:pt x="5762639" y="95834"/>
                  </a:lnTo>
                  <a:lnTo>
                    <a:pt x="5777398" y="132283"/>
                  </a:lnTo>
                  <a:lnTo>
                    <a:pt x="5779173" y="162153"/>
                  </a:lnTo>
                  <a:lnTo>
                    <a:pt x="5779173" y="187756"/>
                  </a:lnTo>
                  <a:lnTo>
                    <a:pt x="5775176" y="228160"/>
                  </a:lnTo>
                  <a:lnTo>
                    <a:pt x="5754592" y="260790"/>
                  </a:lnTo>
                  <a:lnTo>
                    <a:pt x="5708411" y="274655"/>
                  </a:lnTo>
                  <a:lnTo>
                    <a:pt x="5691695" y="275234"/>
                  </a:lnTo>
                  <a:lnTo>
                    <a:pt x="5834198" y="275234"/>
                  </a:lnTo>
                  <a:lnTo>
                    <a:pt x="5846559" y="235048"/>
                  </a:lnTo>
                  <a:lnTo>
                    <a:pt x="5850293" y="187756"/>
                  </a:lnTo>
                  <a:lnTo>
                    <a:pt x="5850293" y="162153"/>
                  </a:lnTo>
                  <a:lnTo>
                    <a:pt x="5849449" y="135214"/>
                  </a:lnTo>
                  <a:lnTo>
                    <a:pt x="5846918" y="111299"/>
                  </a:lnTo>
                  <a:lnTo>
                    <a:pt x="5842695" y="90408"/>
                  </a:lnTo>
                  <a:lnTo>
                    <a:pt x="5838664" y="78232"/>
                  </a:lnTo>
                  <a:close/>
                </a:path>
                <a:path w="6716395" h="583565">
                  <a:moveTo>
                    <a:pt x="5957277" y="7112"/>
                  </a:moveTo>
                  <a:lnTo>
                    <a:pt x="5886157" y="7112"/>
                  </a:lnTo>
                  <a:lnTo>
                    <a:pt x="5886157" y="576072"/>
                  </a:lnTo>
                  <a:lnTo>
                    <a:pt x="5957277" y="576072"/>
                  </a:lnTo>
                  <a:lnTo>
                    <a:pt x="5957277" y="7112"/>
                  </a:lnTo>
                  <a:close/>
                </a:path>
                <a:path w="6716395" h="583565">
                  <a:moveTo>
                    <a:pt x="6164757" y="7112"/>
                  </a:moveTo>
                  <a:lnTo>
                    <a:pt x="6065189" y="7112"/>
                  </a:lnTo>
                  <a:lnTo>
                    <a:pt x="5982690" y="576072"/>
                  </a:lnTo>
                  <a:lnTo>
                    <a:pt x="6053810" y="576072"/>
                  </a:lnTo>
                  <a:lnTo>
                    <a:pt x="6068034" y="461568"/>
                  </a:lnTo>
                  <a:lnTo>
                    <a:pt x="6230085" y="461568"/>
                  </a:lnTo>
                  <a:lnTo>
                    <a:pt x="6219862" y="390448"/>
                  </a:lnTo>
                  <a:lnTo>
                    <a:pt x="6077280" y="390448"/>
                  </a:lnTo>
                  <a:lnTo>
                    <a:pt x="6114973" y="90322"/>
                  </a:lnTo>
                  <a:lnTo>
                    <a:pt x="6176719" y="90322"/>
                  </a:lnTo>
                  <a:lnTo>
                    <a:pt x="6164757" y="7112"/>
                  </a:lnTo>
                  <a:close/>
                </a:path>
                <a:path w="6716395" h="583565">
                  <a:moveTo>
                    <a:pt x="6230085" y="461568"/>
                  </a:moveTo>
                  <a:lnTo>
                    <a:pt x="6161201" y="461568"/>
                  </a:lnTo>
                  <a:lnTo>
                    <a:pt x="6175425" y="576072"/>
                  </a:lnTo>
                  <a:lnTo>
                    <a:pt x="6246545" y="576072"/>
                  </a:lnTo>
                  <a:lnTo>
                    <a:pt x="6230085" y="461568"/>
                  </a:lnTo>
                  <a:close/>
                </a:path>
                <a:path w="6716395" h="583565">
                  <a:moveTo>
                    <a:pt x="6176719" y="90322"/>
                  </a:moveTo>
                  <a:lnTo>
                    <a:pt x="6114973" y="90322"/>
                  </a:lnTo>
                  <a:lnTo>
                    <a:pt x="6152667" y="390448"/>
                  </a:lnTo>
                  <a:lnTo>
                    <a:pt x="6219862" y="390448"/>
                  </a:lnTo>
                  <a:lnTo>
                    <a:pt x="6176719" y="90322"/>
                  </a:lnTo>
                  <a:close/>
                </a:path>
                <a:path w="6716395" h="583565">
                  <a:moveTo>
                    <a:pt x="6342735" y="7112"/>
                  </a:moveTo>
                  <a:lnTo>
                    <a:pt x="6271615" y="7112"/>
                  </a:lnTo>
                  <a:lnTo>
                    <a:pt x="6271615" y="576072"/>
                  </a:lnTo>
                  <a:lnTo>
                    <a:pt x="6452971" y="576072"/>
                  </a:lnTo>
                  <a:lnTo>
                    <a:pt x="6452971" y="504952"/>
                  </a:lnTo>
                  <a:lnTo>
                    <a:pt x="6342735" y="504952"/>
                  </a:lnTo>
                  <a:lnTo>
                    <a:pt x="6342735" y="7112"/>
                  </a:lnTo>
                  <a:close/>
                </a:path>
                <a:path w="6716395" h="583565">
                  <a:moveTo>
                    <a:pt x="6541376" y="381914"/>
                  </a:moveTo>
                  <a:lnTo>
                    <a:pt x="6470256" y="381914"/>
                  </a:lnTo>
                  <a:lnTo>
                    <a:pt x="6471056" y="418273"/>
                  </a:lnTo>
                  <a:lnTo>
                    <a:pt x="6477457" y="478724"/>
                  </a:lnTo>
                  <a:lnTo>
                    <a:pt x="6490392" y="522951"/>
                  </a:lnTo>
                  <a:lnTo>
                    <a:pt x="6523596" y="564692"/>
                  </a:lnTo>
                  <a:lnTo>
                    <a:pt x="6576399" y="582028"/>
                  </a:lnTo>
                  <a:lnTo>
                    <a:pt x="6598983" y="583184"/>
                  </a:lnTo>
                  <a:lnTo>
                    <a:pt x="6627472" y="580828"/>
                  </a:lnTo>
                  <a:lnTo>
                    <a:pt x="6671924" y="561983"/>
                  </a:lnTo>
                  <a:lnTo>
                    <a:pt x="6700327" y="524463"/>
                  </a:lnTo>
                  <a:lnTo>
                    <a:pt x="6704671" y="512064"/>
                  </a:lnTo>
                  <a:lnTo>
                    <a:pt x="6598983" y="512064"/>
                  </a:lnTo>
                  <a:lnTo>
                    <a:pt x="6588577" y="511442"/>
                  </a:lnTo>
                  <a:lnTo>
                    <a:pt x="6554350" y="487172"/>
                  </a:lnTo>
                  <a:lnTo>
                    <a:pt x="6544574" y="448188"/>
                  </a:lnTo>
                  <a:lnTo>
                    <a:pt x="6541733" y="407339"/>
                  </a:lnTo>
                  <a:lnTo>
                    <a:pt x="6541490" y="390094"/>
                  </a:lnTo>
                  <a:lnTo>
                    <a:pt x="6541376" y="381914"/>
                  </a:lnTo>
                  <a:close/>
                </a:path>
                <a:path w="6716395" h="583565">
                  <a:moveTo>
                    <a:pt x="6591871" y="0"/>
                  </a:moveTo>
                  <a:lnTo>
                    <a:pt x="6539772" y="9067"/>
                  </a:lnTo>
                  <a:lnTo>
                    <a:pt x="6502971" y="36271"/>
                  </a:lnTo>
                  <a:lnTo>
                    <a:pt x="6481100" y="79298"/>
                  </a:lnTo>
                  <a:lnTo>
                    <a:pt x="6473812" y="137261"/>
                  </a:lnTo>
                  <a:lnTo>
                    <a:pt x="6474612" y="158195"/>
                  </a:lnTo>
                  <a:lnTo>
                    <a:pt x="6486613" y="211937"/>
                  </a:lnTo>
                  <a:lnTo>
                    <a:pt x="6510479" y="252206"/>
                  </a:lnTo>
                  <a:lnTo>
                    <a:pt x="6543149" y="284478"/>
                  </a:lnTo>
                  <a:lnTo>
                    <a:pt x="6572669" y="308660"/>
                  </a:lnTo>
                  <a:lnTo>
                    <a:pt x="6586046" y="319641"/>
                  </a:lnTo>
                  <a:lnTo>
                    <a:pt x="6616052" y="347776"/>
                  </a:lnTo>
                  <a:lnTo>
                    <a:pt x="6638099" y="384759"/>
                  </a:lnTo>
                  <a:lnTo>
                    <a:pt x="6645211" y="435254"/>
                  </a:lnTo>
                  <a:lnTo>
                    <a:pt x="6644544" y="455569"/>
                  </a:lnTo>
                  <a:lnTo>
                    <a:pt x="6634543" y="495706"/>
                  </a:lnTo>
                  <a:lnTo>
                    <a:pt x="6598983" y="512064"/>
                  </a:lnTo>
                  <a:lnTo>
                    <a:pt x="6704671" y="512064"/>
                  </a:lnTo>
                  <a:lnTo>
                    <a:pt x="6709217" y="499083"/>
                  </a:lnTo>
                  <a:lnTo>
                    <a:pt x="6714552" y="469346"/>
                  </a:lnTo>
                  <a:lnTo>
                    <a:pt x="6716331" y="435254"/>
                  </a:lnTo>
                  <a:lnTo>
                    <a:pt x="6715531" y="411696"/>
                  </a:lnTo>
                  <a:lnTo>
                    <a:pt x="6709130" y="370448"/>
                  </a:lnTo>
                  <a:lnTo>
                    <a:pt x="6688594" y="321995"/>
                  </a:lnTo>
                  <a:lnTo>
                    <a:pt x="6657790" y="284878"/>
                  </a:lnTo>
                  <a:lnTo>
                    <a:pt x="6628987" y="259631"/>
                  </a:lnTo>
                  <a:lnTo>
                    <a:pt x="6611785" y="246075"/>
                  </a:lnTo>
                  <a:lnTo>
                    <a:pt x="6595247" y="232827"/>
                  </a:lnTo>
                  <a:lnTo>
                    <a:pt x="6560578" y="196291"/>
                  </a:lnTo>
                  <a:lnTo>
                    <a:pt x="6545909" y="154552"/>
                  </a:lnTo>
                  <a:lnTo>
                    <a:pt x="6544932" y="137261"/>
                  </a:lnTo>
                  <a:lnTo>
                    <a:pt x="6545540" y="122861"/>
                  </a:lnTo>
                  <a:lnTo>
                    <a:pt x="6556311" y="86055"/>
                  </a:lnTo>
                  <a:lnTo>
                    <a:pt x="6591871" y="71120"/>
                  </a:lnTo>
                  <a:lnTo>
                    <a:pt x="6697706" y="71120"/>
                  </a:lnTo>
                  <a:lnTo>
                    <a:pt x="6695973" y="65606"/>
                  </a:lnTo>
                  <a:lnTo>
                    <a:pt x="6682905" y="41960"/>
                  </a:lnTo>
                  <a:lnTo>
                    <a:pt x="6666279" y="23601"/>
                  </a:lnTo>
                  <a:lnTo>
                    <a:pt x="6645565" y="10488"/>
                  </a:lnTo>
                  <a:lnTo>
                    <a:pt x="6620763" y="2621"/>
                  </a:lnTo>
                  <a:lnTo>
                    <a:pt x="6591871" y="0"/>
                  </a:lnTo>
                  <a:close/>
                </a:path>
                <a:path w="6716395" h="583565">
                  <a:moveTo>
                    <a:pt x="6697706" y="71120"/>
                  </a:moveTo>
                  <a:lnTo>
                    <a:pt x="6591871" y="71120"/>
                  </a:lnTo>
                  <a:lnTo>
                    <a:pt x="6603827" y="72453"/>
                  </a:lnTo>
                  <a:lnTo>
                    <a:pt x="6614094" y="76454"/>
                  </a:lnTo>
                  <a:lnTo>
                    <a:pt x="6638629" y="122861"/>
                  </a:lnTo>
                  <a:lnTo>
                    <a:pt x="6641581" y="170153"/>
                  </a:lnTo>
                  <a:lnTo>
                    <a:pt x="6641655" y="172821"/>
                  </a:lnTo>
                  <a:lnTo>
                    <a:pt x="6712775" y="172821"/>
                  </a:lnTo>
                  <a:lnTo>
                    <a:pt x="6710908" y="131038"/>
                  </a:lnTo>
                  <a:lnTo>
                    <a:pt x="6705307" y="95299"/>
                  </a:lnTo>
                  <a:lnTo>
                    <a:pt x="6697706" y="71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55471" y="630427"/>
              <a:ext cx="2507615" cy="690880"/>
            </a:xfrm>
            <a:custGeom>
              <a:avLst/>
              <a:gdLst/>
              <a:ahLst/>
              <a:cxnLst/>
              <a:rect l="l" t="t" r="r" b="b"/>
              <a:pathLst>
                <a:path w="2507615" h="690880">
                  <a:moveTo>
                    <a:pt x="182067" y="7112"/>
                  </a:moveTo>
                  <a:lnTo>
                    <a:pt x="82499" y="7112"/>
                  </a:lnTo>
                  <a:lnTo>
                    <a:pt x="0" y="576072"/>
                  </a:lnTo>
                  <a:lnTo>
                    <a:pt x="71119" y="576072"/>
                  </a:lnTo>
                  <a:lnTo>
                    <a:pt x="85343" y="461568"/>
                  </a:lnTo>
                  <a:lnTo>
                    <a:pt x="247395" y="461568"/>
                  </a:lnTo>
                  <a:lnTo>
                    <a:pt x="237171" y="390448"/>
                  </a:lnTo>
                  <a:lnTo>
                    <a:pt x="94589" y="390448"/>
                  </a:lnTo>
                  <a:lnTo>
                    <a:pt x="132283" y="90322"/>
                  </a:lnTo>
                  <a:lnTo>
                    <a:pt x="194028" y="90322"/>
                  </a:lnTo>
                  <a:lnTo>
                    <a:pt x="182067" y="7112"/>
                  </a:lnTo>
                  <a:close/>
                </a:path>
                <a:path w="2507615" h="690880">
                  <a:moveTo>
                    <a:pt x="247395" y="461568"/>
                  </a:moveTo>
                  <a:lnTo>
                    <a:pt x="178511" y="461568"/>
                  </a:lnTo>
                  <a:lnTo>
                    <a:pt x="192735" y="576072"/>
                  </a:lnTo>
                  <a:lnTo>
                    <a:pt x="263855" y="576072"/>
                  </a:lnTo>
                  <a:lnTo>
                    <a:pt x="247395" y="461568"/>
                  </a:lnTo>
                  <a:close/>
                </a:path>
                <a:path w="2507615" h="690880">
                  <a:moveTo>
                    <a:pt x="194028" y="90322"/>
                  </a:moveTo>
                  <a:lnTo>
                    <a:pt x="132283" y="90322"/>
                  </a:lnTo>
                  <a:lnTo>
                    <a:pt x="169976" y="390448"/>
                  </a:lnTo>
                  <a:lnTo>
                    <a:pt x="237171" y="390448"/>
                  </a:lnTo>
                  <a:lnTo>
                    <a:pt x="194028" y="90322"/>
                  </a:lnTo>
                  <a:close/>
                </a:path>
                <a:path w="2507615" h="690880">
                  <a:moveTo>
                    <a:pt x="404329" y="0"/>
                  </a:moveTo>
                  <a:lnTo>
                    <a:pt x="349383" y="9247"/>
                  </a:lnTo>
                  <a:lnTo>
                    <a:pt x="311162" y="36982"/>
                  </a:lnTo>
                  <a:lnTo>
                    <a:pt x="288755" y="85874"/>
                  </a:lnTo>
                  <a:lnTo>
                    <a:pt x="281292" y="158597"/>
                  </a:lnTo>
                  <a:lnTo>
                    <a:pt x="281292" y="424586"/>
                  </a:lnTo>
                  <a:lnTo>
                    <a:pt x="286619" y="487708"/>
                  </a:lnTo>
                  <a:lnTo>
                    <a:pt x="302615" y="533400"/>
                  </a:lnTo>
                  <a:lnTo>
                    <a:pt x="330182" y="563448"/>
                  </a:lnTo>
                  <a:lnTo>
                    <a:pt x="368769" y="579628"/>
                  </a:lnTo>
                  <a:lnTo>
                    <a:pt x="368769" y="640080"/>
                  </a:lnTo>
                  <a:lnTo>
                    <a:pt x="410906" y="644879"/>
                  </a:lnTo>
                  <a:lnTo>
                    <a:pt x="462735" y="659905"/>
                  </a:lnTo>
                  <a:lnTo>
                    <a:pt x="496163" y="678397"/>
                  </a:lnTo>
                  <a:lnTo>
                    <a:pt x="513143" y="690575"/>
                  </a:lnTo>
                  <a:lnTo>
                    <a:pt x="513143" y="615188"/>
                  </a:lnTo>
                  <a:lnTo>
                    <a:pt x="477583" y="593140"/>
                  </a:lnTo>
                  <a:lnTo>
                    <a:pt x="434911" y="581050"/>
                  </a:lnTo>
                  <a:lnTo>
                    <a:pt x="456869" y="575313"/>
                  </a:lnTo>
                  <a:lnTo>
                    <a:pt x="491716" y="552911"/>
                  </a:lnTo>
                  <a:lnTo>
                    <a:pt x="514562" y="515129"/>
                  </a:lnTo>
                  <a:lnTo>
                    <a:pt x="515412" y="512064"/>
                  </a:lnTo>
                  <a:lnTo>
                    <a:pt x="404329" y="512064"/>
                  </a:lnTo>
                  <a:lnTo>
                    <a:pt x="394592" y="511575"/>
                  </a:lnTo>
                  <a:lnTo>
                    <a:pt x="359522" y="485840"/>
                  </a:lnTo>
                  <a:lnTo>
                    <a:pt x="352678" y="440676"/>
                  </a:lnTo>
                  <a:lnTo>
                    <a:pt x="352412" y="424586"/>
                  </a:lnTo>
                  <a:lnTo>
                    <a:pt x="352412" y="158597"/>
                  </a:lnTo>
                  <a:lnTo>
                    <a:pt x="354812" y="116194"/>
                  </a:lnTo>
                  <a:lnTo>
                    <a:pt x="372325" y="79654"/>
                  </a:lnTo>
                  <a:lnTo>
                    <a:pt x="404329" y="71120"/>
                  </a:lnTo>
                  <a:lnTo>
                    <a:pt x="514878" y="71120"/>
                  </a:lnTo>
                  <a:lnTo>
                    <a:pt x="510565" y="58449"/>
                  </a:lnTo>
                  <a:lnTo>
                    <a:pt x="497497" y="36982"/>
                  </a:lnTo>
                  <a:lnTo>
                    <a:pt x="480471" y="20804"/>
                  </a:lnTo>
                  <a:lnTo>
                    <a:pt x="459266" y="9247"/>
                  </a:lnTo>
                  <a:lnTo>
                    <a:pt x="433885" y="2311"/>
                  </a:lnTo>
                  <a:lnTo>
                    <a:pt x="404329" y="0"/>
                  </a:lnTo>
                  <a:close/>
                </a:path>
                <a:path w="2507615" h="690880">
                  <a:moveTo>
                    <a:pt x="514878" y="71120"/>
                  </a:moveTo>
                  <a:lnTo>
                    <a:pt x="404329" y="71120"/>
                  </a:lnTo>
                  <a:lnTo>
                    <a:pt x="414016" y="71653"/>
                  </a:lnTo>
                  <a:lnTo>
                    <a:pt x="422462" y="73253"/>
                  </a:lnTo>
                  <a:lnTo>
                    <a:pt x="451269" y="105968"/>
                  </a:lnTo>
                  <a:lnTo>
                    <a:pt x="456247" y="158597"/>
                  </a:lnTo>
                  <a:lnTo>
                    <a:pt x="456247" y="424586"/>
                  </a:lnTo>
                  <a:lnTo>
                    <a:pt x="453445" y="466989"/>
                  </a:lnTo>
                  <a:lnTo>
                    <a:pt x="435622" y="504240"/>
                  </a:lnTo>
                  <a:lnTo>
                    <a:pt x="404329" y="512064"/>
                  </a:lnTo>
                  <a:lnTo>
                    <a:pt x="515412" y="512064"/>
                  </a:lnTo>
                  <a:lnTo>
                    <a:pt x="521674" y="489483"/>
                  </a:lnTo>
                  <a:lnTo>
                    <a:pt x="525943" y="459303"/>
                  </a:lnTo>
                  <a:lnTo>
                    <a:pt x="527367" y="424586"/>
                  </a:lnTo>
                  <a:lnTo>
                    <a:pt x="527367" y="158597"/>
                  </a:lnTo>
                  <a:lnTo>
                    <a:pt x="525500" y="119256"/>
                  </a:lnTo>
                  <a:lnTo>
                    <a:pt x="519899" y="85874"/>
                  </a:lnTo>
                  <a:lnTo>
                    <a:pt x="514878" y="71120"/>
                  </a:lnTo>
                  <a:close/>
                </a:path>
                <a:path w="2507615" h="690880">
                  <a:moveTo>
                    <a:pt x="634390" y="7112"/>
                  </a:moveTo>
                  <a:lnTo>
                    <a:pt x="563270" y="7112"/>
                  </a:lnTo>
                  <a:lnTo>
                    <a:pt x="563270" y="424586"/>
                  </a:lnTo>
                  <a:lnTo>
                    <a:pt x="565137" y="463927"/>
                  </a:lnTo>
                  <a:lnTo>
                    <a:pt x="580072" y="524734"/>
                  </a:lnTo>
                  <a:lnTo>
                    <a:pt x="610164" y="562379"/>
                  </a:lnTo>
                  <a:lnTo>
                    <a:pt x="656746" y="580872"/>
                  </a:lnTo>
                  <a:lnTo>
                    <a:pt x="686307" y="583184"/>
                  </a:lnTo>
                  <a:lnTo>
                    <a:pt x="715863" y="580872"/>
                  </a:lnTo>
                  <a:lnTo>
                    <a:pt x="762449" y="562379"/>
                  </a:lnTo>
                  <a:lnTo>
                    <a:pt x="792543" y="524734"/>
                  </a:lnTo>
                  <a:lnTo>
                    <a:pt x="796856" y="512064"/>
                  </a:lnTo>
                  <a:lnTo>
                    <a:pt x="686307" y="512064"/>
                  </a:lnTo>
                  <a:lnTo>
                    <a:pt x="676571" y="511575"/>
                  </a:lnTo>
                  <a:lnTo>
                    <a:pt x="641500" y="485840"/>
                  </a:lnTo>
                  <a:lnTo>
                    <a:pt x="634657" y="440676"/>
                  </a:lnTo>
                  <a:lnTo>
                    <a:pt x="634390" y="424586"/>
                  </a:lnTo>
                  <a:lnTo>
                    <a:pt x="634390" y="7112"/>
                  </a:lnTo>
                  <a:close/>
                </a:path>
                <a:path w="2507615" h="690880">
                  <a:moveTo>
                    <a:pt x="809345" y="7112"/>
                  </a:moveTo>
                  <a:lnTo>
                    <a:pt x="738225" y="7112"/>
                  </a:lnTo>
                  <a:lnTo>
                    <a:pt x="738225" y="424586"/>
                  </a:lnTo>
                  <a:lnTo>
                    <a:pt x="737913" y="440676"/>
                  </a:lnTo>
                  <a:lnTo>
                    <a:pt x="730668" y="485840"/>
                  </a:lnTo>
                  <a:lnTo>
                    <a:pt x="695994" y="511575"/>
                  </a:lnTo>
                  <a:lnTo>
                    <a:pt x="686307" y="512064"/>
                  </a:lnTo>
                  <a:lnTo>
                    <a:pt x="796856" y="512064"/>
                  </a:lnTo>
                  <a:lnTo>
                    <a:pt x="801877" y="497309"/>
                  </a:lnTo>
                  <a:lnTo>
                    <a:pt x="807478" y="463927"/>
                  </a:lnTo>
                  <a:lnTo>
                    <a:pt x="809345" y="424586"/>
                  </a:lnTo>
                  <a:lnTo>
                    <a:pt x="809345" y="7112"/>
                  </a:lnTo>
                  <a:close/>
                </a:path>
                <a:path w="2507615" h="690880">
                  <a:moveTo>
                    <a:pt x="1009256" y="7112"/>
                  </a:moveTo>
                  <a:lnTo>
                    <a:pt x="909688" y="7112"/>
                  </a:lnTo>
                  <a:lnTo>
                    <a:pt x="827189" y="576072"/>
                  </a:lnTo>
                  <a:lnTo>
                    <a:pt x="898309" y="576072"/>
                  </a:lnTo>
                  <a:lnTo>
                    <a:pt x="912533" y="461568"/>
                  </a:lnTo>
                  <a:lnTo>
                    <a:pt x="1074584" y="461568"/>
                  </a:lnTo>
                  <a:lnTo>
                    <a:pt x="1064360" y="390448"/>
                  </a:lnTo>
                  <a:lnTo>
                    <a:pt x="921778" y="390448"/>
                  </a:lnTo>
                  <a:lnTo>
                    <a:pt x="959472" y="90322"/>
                  </a:lnTo>
                  <a:lnTo>
                    <a:pt x="1021217" y="90322"/>
                  </a:lnTo>
                  <a:lnTo>
                    <a:pt x="1009256" y="7112"/>
                  </a:lnTo>
                  <a:close/>
                </a:path>
                <a:path w="2507615" h="690880">
                  <a:moveTo>
                    <a:pt x="1074584" y="461568"/>
                  </a:moveTo>
                  <a:lnTo>
                    <a:pt x="1005700" y="461568"/>
                  </a:lnTo>
                  <a:lnTo>
                    <a:pt x="1019924" y="576072"/>
                  </a:lnTo>
                  <a:lnTo>
                    <a:pt x="1091044" y="576072"/>
                  </a:lnTo>
                  <a:lnTo>
                    <a:pt x="1074584" y="461568"/>
                  </a:lnTo>
                  <a:close/>
                </a:path>
                <a:path w="2507615" h="690880">
                  <a:moveTo>
                    <a:pt x="1021217" y="90322"/>
                  </a:moveTo>
                  <a:lnTo>
                    <a:pt x="959472" y="90322"/>
                  </a:lnTo>
                  <a:lnTo>
                    <a:pt x="997165" y="390448"/>
                  </a:lnTo>
                  <a:lnTo>
                    <a:pt x="1064360" y="390448"/>
                  </a:lnTo>
                  <a:lnTo>
                    <a:pt x="1021217" y="90322"/>
                  </a:lnTo>
                  <a:close/>
                </a:path>
                <a:path w="2507615" h="690880">
                  <a:moveTo>
                    <a:pt x="1297470" y="7112"/>
                  </a:moveTo>
                  <a:lnTo>
                    <a:pt x="1116114" y="7112"/>
                  </a:lnTo>
                  <a:lnTo>
                    <a:pt x="1116114" y="576072"/>
                  </a:lnTo>
                  <a:lnTo>
                    <a:pt x="1187234" y="576072"/>
                  </a:lnTo>
                  <a:lnTo>
                    <a:pt x="1187234" y="355600"/>
                  </a:lnTo>
                  <a:lnTo>
                    <a:pt x="1297470" y="355600"/>
                  </a:lnTo>
                  <a:lnTo>
                    <a:pt x="1297470" y="284480"/>
                  </a:lnTo>
                  <a:lnTo>
                    <a:pt x="1187234" y="284480"/>
                  </a:lnTo>
                  <a:lnTo>
                    <a:pt x="1187234" y="78232"/>
                  </a:lnTo>
                  <a:lnTo>
                    <a:pt x="1297470" y="78232"/>
                  </a:lnTo>
                  <a:lnTo>
                    <a:pt x="1297470" y="7112"/>
                  </a:lnTo>
                  <a:close/>
                </a:path>
                <a:path w="2507615" h="690880">
                  <a:moveTo>
                    <a:pt x="1452372" y="0"/>
                  </a:moveTo>
                  <a:lnTo>
                    <a:pt x="1397430" y="9247"/>
                  </a:lnTo>
                  <a:lnTo>
                    <a:pt x="1359204" y="36982"/>
                  </a:lnTo>
                  <a:lnTo>
                    <a:pt x="1336802" y="85874"/>
                  </a:lnTo>
                  <a:lnTo>
                    <a:pt x="1329334" y="158597"/>
                  </a:lnTo>
                  <a:lnTo>
                    <a:pt x="1329334" y="424586"/>
                  </a:lnTo>
                  <a:lnTo>
                    <a:pt x="1331201" y="463927"/>
                  </a:lnTo>
                  <a:lnTo>
                    <a:pt x="1346136" y="524734"/>
                  </a:lnTo>
                  <a:lnTo>
                    <a:pt x="1376228" y="562379"/>
                  </a:lnTo>
                  <a:lnTo>
                    <a:pt x="1422810" y="580872"/>
                  </a:lnTo>
                  <a:lnTo>
                    <a:pt x="1452372" y="583184"/>
                  </a:lnTo>
                  <a:lnTo>
                    <a:pt x="1481933" y="580872"/>
                  </a:lnTo>
                  <a:lnTo>
                    <a:pt x="1528515" y="562379"/>
                  </a:lnTo>
                  <a:lnTo>
                    <a:pt x="1558607" y="524734"/>
                  </a:lnTo>
                  <a:lnTo>
                    <a:pt x="1562920" y="512064"/>
                  </a:lnTo>
                  <a:lnTo>
                    <a:pt x="1452372" y="512064"/>
                  </a:lnTo>
                  <a:lnTo>
                    <a:pt x="1442635" y="511575"/>
                  </a:lnTo>
                  <a:lnTo>
                    <a:pt x="1407564" y="485840"/>
                  </a:lnTo>
                  <a:lnTo>
                    <a:pt x="1400721" y="440676"/>
                  </a:lnTo>
                  <a:lnTo>
                    <a:pt x="1400454" y="424586"/>
                  </a:lnTo>
                  <a:lnTo>
                    <a:pt x="1400454" y="158597"/>
                  </a:lnTo>
                  <a:lnTo>
                    <a:pt x="1402854" y="116194"/>
                  </a:lnTo>
                  <a:lnTo>
                    <a:pt x="1420367" y="79654"/>
                  </a:lnTo>
                  <a:lnTo>
                    <a:pt x="1452372" y="71120"/>
                  </a:lnTo>
                  <a:lnTo>
                    <a:pt x="1562920" y="71120"/>
                  </a:lnTo>
                  <a:lnTo>
                    <a:pt x="1558607" y="58449"/>
                  </a:lnTo>
                  <a:lnTo>
                    <a:pt x="1545539" y="36982"/>
                  </a:lnTo>
                  <a:lnTo>
                    <a:pt x="1528515" y="20804"/>
                  </a:lnTo>
                  <a:lnTo>
                    <a:pt x="1507313" y="9247"/>
                  </a:lnTo>
                  <a:lnTo>
                    <a:pt x="1481933" y="2311"/>
                  </a:lnTo>
                  <a:lnTo>
                    <a:pt x="1452372" y="0"/>
                  </a:lnTo>
                  <a:close/>
                </a:path>
                <a:path w="2507615" h="690880">
                  <a:moveTo>
                    <a:pt x="1562920" y="71120"/>
                  </a:moveTo>
                  <a:lnTo>
                    <a:pt x="1452372" y="71120"/>
                  </a:lnTo>
                  <a:lnTo>
                    <a:pt x="1462063" y="71653"/>
                  </a:lnTo>
                  <a:lnTo>
                    <a:pt x="1470509" y="73253"/>
                  </a:lnTo>
                  <a:lnTo>
                    <a:pt x="1499311" y="105968"/>
                  </a:lnTo>
                  <a:lnTo>
                    <a:pt x="1504289" y="158597"/>
                  </a:lnTo>
                  <a:lnTo>
                    <a:pt x="1504289" y="424586"/>
                  </a:lnTo>
                  <a:lnTo>
                    <a:pt x="1501487" y="466989"/>
                  </a:lnTo>
                  <a:lnTo>
                    <a:pt x="1483664" y="504240"/>
                  </a:lnTo>
                  <a:lnTo>
                    <a:pt x="1452372" y="512064"/>
                  </a:lnTo>
                  <a:lnTo>
                    <a:pt x="1562920" y="512064"/>
                  </a:lnTo>
                  <a:lnTo>
                    <a:pt x="1567941" y="497309"/>
                  </a:lnTo>
                  <a:lnTo>
                    <a:pt x="1573542" y="463927"/>
                  </a:lnTo>
                  <a:lnTo>
                    <a:pt x="1575409" y="424586"/>
                  </a:lnTo>
                  <a:lnTo>
                    <a:pt x="1575409" y="158597"/>
                  </a:lnTo>
                  <a:lnTo>
                    <a:pt x="1573542" y="119256"/>
                  </a:lnTo>
                  <a:lnTo>
                    <a:pt x="1567942" y="85874"/>
                  </a:lnTo>
                  <a:lnTo>
                    <a:pt x="1562920" y="71120"/>
                  </a:lnTo>
                  <a:close/>
                </a:path>
                <a:path w="2507615" h="690880">
                  <a:moveTo>
                    <a:pt x="1700212" y="7112"/>
                  </a:moveTo>
                  <a:lnTo>
                    <a:pt x="1611312" y="7112"/>
                  </a:lnTo>
                  <a:lnTo>
                    <a:pt x="1611312" y="576072"/>
                  </a:lnTo>
                  <a:lnTo>
                    <a:pt x="1682432" y="576072"/>
                  </a:lnTo>
                  <a:lnTo>
                    <a:pt x="1682432" y="346354"/>
                  </a:lnTo>
                  <a:lnTo>
                    <a:pt x="1832960" y="346354"/>
                  </a:lnTo>
                  <a:lnTo>
                    <a:pt x="1823608" y="337465"/>
                  </a:lnTo>
                  <a:lnTo>
                    <a:pt x="1810895" y="329197"/>
                  </a:lnTo>
                  <a:lnTo>
                    <a:pt x="1796224" y="322884"/>
                  </a:lnTo>
                  <a:lnTo>
                    <a:pt x="1812048" y="313371"/>
                  </a:lnTo>
                  <a:lnTo>
                    <a:pt x="1825382" y="301902"/>
                  </a:lnTo>
                  <a:lnTo>
                    <a:pt x="1836227" y="288478"/>
                  </a:lnTo>
                  <a:lnTo>
                    <a:pt x="1843426" y="275234"/>
                  </a:lnTo>
                  <a:lnTo>
                    <a:pt x="1682432" y="275234"/>
                  </a:lnTo>
                  <a:lnTo>
                    <a:pt x="1682432" y="78232"/>
                  </a:lnTo>
                  <a:lnTo>
                    <a:pt x="1847890" y="78232"/>
                  </a:lnTo>
                  <a:lnTo>
                    <a:pt x="1846008" y="72542"/>
                  </a:lnTo>
                  <a:lnTo>
                    <a:pt x="1813736" y="32401"/>
                  </a:lnTo>
                  <a:lnTo>
                    <a:pt x="1778756" y="16311"/>
                  </a:lnTo>
                  <a:lnTo>
                    <a:pt x="1730040" y="8133"/>
                  </a:lnTo>
                  <a:lnTo>
                    <a:pt x="1700212" y="7112"/>
                  </a:lnTo>
                  <a:close/>
                </a:path>
                <a:path w="2507615" h="690880">
                  <a:moveTo>
                    <a:pt x="1832960" y="346354"/>
                  </a:moveTo>
                  <a:lnTo>
                    <a:pt x="1701634" y="346354"/>
                  </a:lnTo>
                  <a:lnTo>
                    <a:pt x="1714572" y="346666"/>
                  </a:lnTo>
                  <a:lnTo>
                    <a:pt x="1727475" y="347689"/>
                  </a:lnTo>
                  <a:lnTo>
                    <a:pt x="1726960" y="347689"/>
                  </a:lnTo>
                  <a:lnTo>
                    <a:pt x="1736975" y="349156"/>
                  </a:lnTo>
                  <a:lnTo>
                    <a:pt x="1746440" y="351332"/>
                  </a:lnTo>
                  <a:lnTo>
                    <a:pt x="1780891" y="381960"/>
                  </a:lnTo>
                  <a:lnTo>
                    <a:pt x="1787690" y="423164"/>
                  </a:lnTo>
                  <a:lnTo>
                    <a:pt x="1787778" y="535087"/>
                  </a:lnTo>
                  <a:lnTo>
                    <a:pt x="1788044" y="543710"/>
                  </a:lnTo>
                  <a:lnTo>
                    <a:pt x="1795513" y="576072"/>
                  </a:lnTo>
                  <a:lnTo>
                    <a:pt x="1866633" y="576072"/>
                  </a:lnTo>
                  <a:lnTo>
                    <a:pt x="1863318" y="572274"/>
                  </a:lnTo>
                  <a:lnTo>
                    <a:pt x="1861184" y="566356"/>
                  </a:lnTo>
                  <a:lnTo>
                    <a:pt x="1858810" y="433832"/>
                  </a:lnTo>
                  <a:lnTo>
                    <a:pt x="1857831" y="411071"/>
                  </a:lnTo>
                  <a:lnTo>
                    <a:pt x="1854896" y="391158"/>
                  </a:lnTo>
                  <a:lnTo>
                    <a:pt x="1850007" y="374090"/>
                  </a:lnTo>
                  <a:lnTo>
                    <a:pt x="1843163" y="359867"/>
                  </a:lnTo>
                  <a:lnTo>
                    <a:pt x="1834364" y="347689"/>
                  </a:lnTo>
                  <a:lnTo>
                    <a:pt x="1832960" y="346354"/>
                  </a:lnTo>
                  <a:close/>
                </a:path>
                <a:path w="2507615" h="690880">
                  <a:moveTo>
                    <a:pt x="1847890" y="78232"/>
                  </a:moveTo>
                  <a:lnTo>
                    <a:pt x="1700923" y="78232"/>
                  </a:lnTo>
                  <a:lnTo>
                    <a:pt x="1718256" y="78720"/>
                  </a:lnTo>
                  <a:lnTo>
                    <a:pt x="1733280" y="80186"/>
                  </a:lnTo>
                  <a:lnTo>
                    <a:pt x="1771867" y="95834"/>
                  </a:lnTo>
                  <a:lnTo>
                    <a:pt x="1786621" y="132283"/>
                  </a:lnTo>
                  <a:lnTo>
                    <a:pt x="1788401" y="162153"/>
                  </a:lnTo>
                  <a:lnTo>
                    <a:pt x="1788401" y="187756"/>
                  </a:lnTo>
                  <a:lnTo>
                    <a:pt x="1784399" y="228160"/>
                  </a:lnTo>
                  <a:lnTo>
                    <a:pt x="1763821" y="260790"/>
                  </a:lnTo>
                  <a:lnTo>
                    <a:pt x="1717638" y="274655"/>
                  </a:lnTo>
                  <a:lnTo>
                    <a:pt x="1700923" y="275234"/>
                  </a:lnTo>
                  <a:lnTo>
                    <a:pt x="1843426" y="275234"/>
                  </a:lnTo>
                  <a:lnTo>
                    <a:pt x="1855787" y="235048"/>
                  </a:lnTo>
                  <a:lnTo>
                    <a:pt x="1859521" y="187756"/>
                  </a:lnTo>
                  <a:lnTo>
                    <a:pt x="1859521" y="162153"/>
                  </a:lnTo>
                  <a:lnTo>
                    <a:pt x="1858676" y="135214"/>
                  </a:lnTo>
                  <a:lnTo>
                    <a:pt x="1856141" y="111299"/>
                  </a:lnTo>
                  <a:lnTo>
                    <a:pt x="1851918" y="90408"/>
                  </a:lnTo>
                  <a:lnTo>
                    <a:pt x="1847890" y="78232"/>
                  </a:lnTo>
                  <a:close/>
                </a:path>
                <a:path w="2507615" h="690880">
                  <a:moveTo>
                    <a:pt x="1966493" y="7112"/>
                  </a:moveTo>
                  <a:lnTo>
                    <a:pt x="1895373" y="7112"/>
                  </a:lnTo>
                  <a:lnTo>
                    <a:pt x="1895373" y="424586"/>
                  </a:lnTo>
                  <a:lnTo>
                    <a:pt x="1897240" y="463927"/>
                  </a:lnTo>
                  <a:lnTo>
                    <a:pt x="1912175" y="524734"/>
                  </a:lnTo>
                  <a:lnTo>
                    <a:pt x="1942269" y="562379"/>
                  </a:lnTo>
                  <a:lnTo>
                    <a:pt x="1988855" y="580872"/>
                  </a:lnTo>
                  <a:lnTo>
                    <a:pt x="2018411" y="583184"/>
                  </a:lnTo>
                  <a:lnTo>
                    <a:pt x="2047972" y="580872"/>
                  </a:lnTo>
                  <a:lnTo>
                    <a:pt x="2094554" y="562379"/>
                  </a:lnTo>
                  <a:lnTo>
                    <a:pt x="2124646" y="524734"/>
                  </a:lnTo>
                  <a:lnTo>
                    <a:pt x="2128959" y="512064"/>
                  </a:lnTo>
                  <a:lnTo>
                    <a:pt x="2018411" y="512064"/>
                  </a:lnTo>
                  <a:lnTo>
                    <a:pt x="2008681" y="511575"/>
                  </a:lnTo>
                  <a:lnTo>
                    <a:pt x="1973608" y="485840"/>
                  </a:lnTo>
                  <a:lnTo>
                    <a:pt x="1966760" y="440676"/>
                  </a:lnTo>
                  <a:lnTo>
                    <a:pt x="1966493" y="424586"/>
                  </a:lnTo>
                  <a:lnTo>
                    <a:pt x="1966493" y="7112"/>
                  </a:lnTo>
                  <a:close/>
                </a:path>
                <a:path w="2507615" h="690880">
                  <a:moveTo>
                    <a:pt x="2141448" y="7112"/>
                  </a:moveTo>
                  <a:lnTo>
                    <a:pt x="2070328" y="7112"/>
                  </a:lnTo>
                  <a:lnTo>
                    <a:pt x="2070328" y="424586"/>
                  </a:lnTo>
                  <a:lnTo>
                    <a:pt x="2070018" y="440676"/>
                  </a:lnTo>
                  <a:lnTo>
                    <a:pt x="2062773" y="485840"/>
                  </a:lnTo>
                  <a:lnTo>
                    <a:pt x="2028102" y="511575"/>
                  </a:lnTo>
                  <a:lnTo>
                    <a:pt x="2018411" y="512064"/>
                  </a:lnTo>
                  <a:lnTo>
                    <a:pt x="2128959" y="512064"/>
                  </a:lnTo>
                  <a:lnTo>
                    <a:pt x="2133981" y="497309"/>
                  </a:lnTo>
                  <a:lnTo>
                    <a:pt x="2139581" y="463927"/>
                  </a:lnTo>
                  <a:lnTo>
                    <a:pt x="2141448" y="424586"/>
                  </a:lnTo>
                  <a:lnTo>
                    <a:pt x="2141448" y="7112"/>
                  </a:lnTo>
                  <a:close/>
                </a:path>
                <a:path w="2507615" h="690880">
                  <a:moveTo>
                    <a:pt x="2248471" y="7112"/>
                  </a:moveTo>
                  <a:lnTo>
                    <a:pt x="2177351" y="7112"/>
                  </a:lnTo>
                  <a:lnTo>
                    <a:pt x="2177351" y="576072"/>
                  </a:lnTo>
                  <a:lnTo>
                    <a:pt x="2248471" y="576072"/>
                  </a:lnTo>
                  <a:lnTo>
                    <a:pt x="2248471" y="243230"/>
                  </a:lnTo>
                  <a:lnTo>
                    <a:pt x="2301658" y="243230"/>
                  </a:lnTo>
                  <a:lnTo>
                    <a:pt x="2248471" y="7112"/>
                  </a:lnTo>
                  <a:close/>
                </a:path>
                <a:path w="2507615" h="690880">
                  <a:moveTo>
                    <a:pt x="2301658" y="243230"/>
                  </a:moveTo>
                  <a:lnTo>
                    <a:pt x="2248471" y="243230"/>
                  </a:lnTo>
                  <a:lnTo>
                    <a:pt x="2319591" y="576072"/>
                  </a:lnTo>
                  <a:lnTo>
                    <a:pt x="2365819" y="576072"/>
                  </a:lnTo>
                  <a:lnTo>
                    <a:pt x="2398014" y="423875"/>
                  </a:lnTo>
                  <a:lnTo>
                    <a:pt x="2342349" y="423875"/>
                  </a:lnTo>
                  <a:lnTo>
                    <a:pt x="2301658" y="243230"/>
                  </a:lnTo>
                  <a:close/>
                </a:path>
                <a:path w="2507615" h="690880">
                  <a:moveTo>
                    <a:pt x="2507348" y="243230"/>
                  </a:moveTo>
                  <a:lnTo>
                    <a:pt x="2436228" y="243230"/>
                  </a:lnTo>
                  <a:lnTo>
                    <a:pt x="2436228" y="576072"/>
                  </a:lnTo>
                  <a:lnTo>
                    <a:pt x="2507348" y="576072"/>
                  </a:lnTo>
                  <a:lnTo>
                    <a:pt x="2507348" y="243230"/>
                  </a:lnTo>
                  <a:close/>
                </a:path>
                <a:path w="2507615" h="690880">
                  <a:moveTo>
                    <a:pt x="2507348" y="7112"/>
                  </a:moveTo>
                  <a:lnTo>
                    <a:pt x="2436228" y="7112"/>
                  </a:lnTo>
                  <a:lnTo>
                    <a:pt x="2342349" y="423875"/>
                  </a:lnTo>
                  <a:lnTo>
                    <a:pt x="2398014" y="423875"/>
                  </a:lnTo>
                  <a:lnTo>
                    <a:pt x="2436228" y="243230"/>
                  </a:lnTo>
                  <a:lnTo>
                    <a:pt x="2507348" y="243230"/>
                  </a:lnTo>
                  <a:lnTo>
                    <a:pt x="2507348" y="7112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73" cy="1777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39" y="684717"/>
              <a:ext cx="124371" cy="1317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2203926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302" y="50965"/>
                  </a:moveTo>
                  <a:lnTo>
                    <a:pt x="2565" y="50965"/>
                  </a:lnTo>
                  <a:lnTo>
                    <a:pt x="2565" y="177571"/>
                  </a:lnTo>
                  <a:lnTo>
                    <a:pt x="30302" y="177571"/>
                  </a:lnTo>
                  <a:lnTo>
                    <a:pt x="30302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408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73"/>
                  </a:lnTo>
                  <a:lnTo>
                    <a:pt x="457" y="10706"/>
                  </a:lnTo>
                  <a:lnTo>
                    <a:pt x="38" y="12687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895"/>
                  </a:lnTo>
                  <a:lnTo>
                    <a:pt x="16408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99" y="149555"/>
                  </a:moveTo>
                  <a:lnTo>
                    <a:pt x="160832" y="141211"/>
                  </a:lnTo>
                  <a:lnTo>
                    <a:pt x="160972" y="135966"/>
                  </a:lnTo>
                  <a:lnTo>
                    <a:pt x="159778" y="130771"/>
                  </a:lnTo>
                  <a:lnTo>
                    <a:pt x="125907" y="104089"/>
                  </a:lnTo>
                  <a:lnTo>
                    <a:pt x="97256" y="95643"/>
                  </a:lnTo>
                  <a:lnTo>
                    <a:pt x="90779" y="93218"/>
                  </a:lnTo>
                  <a:lnTo>
                    <a:pt x="84226" y="83096"/>
                  </a:lnTo>
                  <a:lnTo>
                    <a:pt x="84899" y="81076"/>
                  </a:lnTo>
                  <a:lnTo>
                    <a:pt x="88836" y="75653"/>
                  </a:lnTo>
                  <a:lnTo>
                    <a:pt x="94449" y="73799"/>
                  </a:lnTo>
                  <a:lnTo>
                    <a:pt x="102895" y="73799"/>
                  </a:lnTo>
                  <a:lnTo>
                    <a:pt x="114401" y="74714"/>
                  </a:lnTo>
                  <a:lnTo>
                    <a:pt x="124371" y="77457"/>
                  </a:lnTo>
                  <a:lnTo>
                    <a:pt x="132778" y="82016"/>
                  </a:lnTo>
                  <a:lnTo>
                    <a:pt x="139636" y="88404"/>
                  </a:lnTo>
                  <a:lnTo>
                    <a:pt x="158610" y="70548"/>
                  </a:lnTo>
                  <a:lnTo>
                    <a:pt x="122135" y="49733"/>
                  </a:lnTo>
                  <a:lnTo>
                    <a:pt x="99225" y="48006"/>
                  </a:lnTo>
                  <a:lnTo>
                    <a:pt x="90982" y="48996"/>
                  </a:lnTo>
                  <a:lnTo>
                    <a:pt x="75526" y="53225"/>
                  </a:lnTo>
                  <a:lnTo>
                    <a:pt x="68795" y="57404"/>
                  </a:lnTo>
                  <a:lnTo>
                    <a:pt x="57950" y="69291"/>
                  </a:lnTo>
                  <a:lnTo>
                    <a:pt x="54952" y="77381"/>
                  </a:lnTo>
                  <a:lnTo>
                    <a:pt x="55232" y="85686"/>
                  </a:lnTo>
                  <a:lnTo>
                    <a:pt x="55194" y="91224"/>
                  </a:lnTo>
                  <a:lnTo>
                    <a:pt x="90538" y="121704"/>
                  </a:lnTo>
                  <a:lnTo>
                    <a:pt x="110363" y="127520"/>
                  </a:lnTo>
                  <a:lnTo>
                    <a:pt x="116941" y="129603"/>
                  </a:lnTo>
                  <a:lnTo>
                    <a:pt x="132143" y="143713"/>
                  </a:lnTo>
                  <a:lnTo>
                    <a:pt x="131470" y="145808"/>
                  </a:lnTo>
                  <a:lnTo>
                    <a:pt x="130276" y="147624"/>
                  </a:lnTo>
                  <a:lnTo>
                    <a:pt x="126936" y="151790"/>
                  </a:lnTo>
                  <a:lnTo>
                    <a:pt x="120650" y="153873"/>
                  </a:lnTo>
                  <a:lnTo>
                    <a:pt x="103568" y="153835"/>
                  </a:lnTo>
                  <a:lnTo>
                    <a:pt x="95859" y="151993"/>
                  </a:lnTo>
                  <a:lnTo>
                    <a:pt x="88861" y="148513"/>
                  </a:lnTo>
                  <a:lnTo>
                    <a:pt x="81991" y="145389"/>
                  </a:lnTo>
                  <a:lnTo>
                    <a:pt x="76136" y="140423"/>
                  </a:lnTo>
                  <a:lnTo>
                    <a:pt x="71920" y="134150"/>
                  </a:lnTo>
                  <a:lnTo>
                    <a:pt x="50038" y="149237"/>
                  </a:lnTo>
                  <a:lnTo>
                    <a:pt x="82384" y="175209"/>
                  </a:lnTo>
                  <a:lnTo>
                    <a:pt x="116941" y="179755"/>
                  </a:lnTo>
                  <a:lnTo>
                    <a:pt x="125145" y="178600"/>
                  </a:lnTo>
                  <a:lnTo>
                    <a:pt x="140550" y="173977"/>
                  </a:lnTo>
                  <a:lnTo>
                    <a:pt x="147269" y="169684"/>
                  </a:lnTo>
                  <a:lnTo>
                    <a:pt x="158115" y="157670"/>
                  </a:lnTo>
                  <a:lnTo>
                    <a:pt x="161099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514" y="702702"/>
              <a:ext cx="250837" cy="11154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750" y="622465"/>
                </a:lnTo>
                <a:lnTo>
                  <a:pt x="12854712" y="622300"/>
                </a:lnTo>
                <a:lnTo>
                  <a:pt x="12854750" y="0"/>
                </a:lnTo>
                <a:lnTo>
                  <a:pt x="12838684" y="0"/>
                </a:lnTo>
                <a:lnTo>
                  <a:pt x="12838659" y="622300"/>
                </a:lnTo>
                <a:lnTo>
                  <a:pt x="12838659" y="622465"/>
                </a:lnTo>
                <a:lnTo>
                  <a:pt x="11248949" y="622465"/>
                </a:lnTo>
                <a:lnTo>
                  <a:pt x="11248898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45" y="622300"/>
                </a:lnTo>
                <a:lnTo>
                  <a:pt x="11232845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381" y="622465"/>
                </a:lnTo>
                <a:lnTo>
                  <a:pt x="6431381" y="622300"/>
                </a:lnTo>
                <a:lnTo>
                  <a:pt x="6431381" y="0"/>
                </a:lnTo>
                <a:lnTo>
                  <a:pt x="6415329" y="0"/>
                </a:lnTo>
                <a:lnTo>
                  <a:pt x="6415316" y="622300"/>
                </a:lnTo>
                <a:lnTo>
                  <a:pt x="6415316" y="622465"/>
                </a:lnTo>
                <a:lnTo>
                  <a:pt x="4825581" y="622465"/>
                </a:lnTo>
                <a:lnTo>
                  <a:pt x="4825530" y="622300"/>
                </a:lnTo>
                <a:lnTo>
                  <a:pt x="4825581" y="0"/>
                </a:lnTo>
                <a:lnTo>
                  <a:pt x="4809515" y="0"/>
                </a:lnTo>
                <a:lnTo>
                  <a:pt x="4809477" y="622300"/>
                </a:lnTo>
                <a:lnTo>
                  <a:pt x="4809477" y="622465"/>
                </a:lnTo>
                <a:lnTo>
                  <a:pt x="3219729" y="622465"/>
                </a:lnTo>
                <a:lnTo>
                  <a:pt x="3219729" y="622300"/>
                </a:lnTo>
                <a:lnTo>
                  <a:pt x="3219729" y="0"/>
                </a:lnTo>
                <a:lnTo>
                  <a:pt x="3203676" y="0"/>
                </a:lnTo>
                <a:lnTo>
                  <a:pt x="3203664" y="622300"/>
                </a:lnTo>
                <a:lnTo>
                  <a:pt x="3203664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0" y="622833"/>
            <a:ext cx="13004800" cy="1622425"/>
            <a:chOff x="0" y="622833"/>
            <a:chExt cx="13004800" cy="1622425"/>
          </a:xfrm>
        </p:grpSpPr>
        <p:sp>
          <p:nvSpPr>
            <p:cNvPr id="16" name="object 16" descr=""/>
            <p:cNvSpPr/>
            <p:nvPr/>
          </p:nvSpPr>
          <p:spPr>
            <a:xfrm>
              <a:off x="0" y="62283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394" y="1605838"/>
                  </a:lnTo>
                  <a:lnTo>
                    <a:pt x="6431394" y="1605686"/>
                  </a:lnTo>
                  <a:lnTo>
                    <a:pt x="6431394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394" y="406"/>
                  </a:lnTo>
                  <a:lnTo>
                    <a:pt x="6431394" y="0"/>
                  </a:lnTo>
                  <a:lnTo>
                    <a:pt x="6423355" y="0"/>
                  </a:lnTo>
                  <a:lnTo>
                    <a:pt x="6423355" y="406"/>
                  </a:lnTo>
                  <a:lnTo>
                    <a:pt x="6415341" y="406"/>
                  </a:lnTo>
                  <a:lnTo>
                    <a:pt x="6415329" y="16052"/>
                  </a:lnTo>
                  <a:lnTo>
                    <a:pt x="6415329" y="1605686"/>
                  </a:lnTo>
                  <a:lnTo>
                    <a:pt x="6415329" y="1605838"/>
                  </a:lnTo>
                  <a:lnTo>
                    <a:pt x="4825593" y="1605838"/>
                  </a:lnTo>
                  <a:lnTo>
                    <a:pt x="4825543" y="1605686"/>
                  </a:lnTo>
                  <a:lnTo>
                    <a:pt x="4825593" y="16052"/>
                  </a:lnTo>
                  <a:lnTo>
                    <a:pt x="6415329" y="16052"/>
                  </a:lnTo>
                  <a:lnTo>
                    <a:pt x="6415329" y="406"/>
                  </a:lnTo>
                  <a:lnTo>
                    <a:pt x="4825593" y="406"/>
                  </a:lnTo>
                  <a:lnTo>
                    <a:pt x="4825593" y="0"/>
                  </a:lnTo>
                  <a:lnTo>
                    <a:pt x="4817554" y="0"/>
                  </a:lnTo>
                  <a:lnTo>
                    <a:pt x="4817554" y="406"/>
                  </a:lnTo>
                  <a:lnTo>
                    <a:pt x="4809490" y="406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42" y="1605838"/>
                  </a:lnTo>
                  <a:lnTo>
                    <a:pt x="3219742" y="1605686"/>
                  </a:lnTo>
                  <a:lnTo>
                    <a:pt x="3219742" y="16052"/>
                  </a:lnTo>
                  <a:lnTo>
                    <a:pt x="4809490" y="16052"/>
                  </a:lnTo>
                  <a:lnTo>
                    <a:pt x="4809490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89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29232" y="62283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30" y="406"/>
                  </a:lnTo>
                  <a:lnTo>
                    <a:pt x="4825530" y="0"/>
                  </a:lnTo>
                  <a:lnTo>
                    <a:pt x="4817491" y="0"/>
                  </a:lnTo>
                  <a:lnTo>
                    <a:pt x="4817491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29" y="1605838"/>
                  </a:lnTo>
                  <a:lnTo>
                    <a:pt x="3219678" y="1605686"/>
                  </a:lnTo>
                  <a:lnTo>
                    <a:pt x="3219729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25" y="406"/>
                  </a:lnTo>
                  <a:lnTo>
                    <a:pt x="3203625" y="16052"/>
                  </a:lnTo>
                  <a:lnTo>
                    <a:pt x="3203625" y="1605686"/>
                  </a:lnTo>
                  <a:lnTo>
                    <a:pt x="3203625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25" y="16052"/>
                  </a:lnTo>
                  <a:lnTo>
                    <a:pt x="3203625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25" y="1622196"/>
                  </a:lnTo>
                  <a:lnTo>
                    <a:pt x="4975568" y="1622196"/>
                  </a:lnTo>
                  <a:lnTo>
                    <a:pt x="4975568" y="1613877"/>
                  </a:lnTo>
                  <a:lnTo>
                    <a:pt x="4975568" y="1613306"/>
                  </a:lnTo>
                  <a:lnTo>
                    <a:pt x="4975568" y="1605838"/>
                  </a:lnTo>
                  <a:lnTo>
                    <a:pt x="4825530" y="1605838"/>
                  </a:lnTo>
                  <a:lnTo>
                    <a:pt x="4825479" y="1605686"/>
                  </a:lnTo>
                  <a:lnTo>
                    <a:pt x="4825530" y="16052"/>
                  </a:lnTo>
                  <a:lnTo>
                    <a:pt x="4975568" y="16052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0" y="2228684"/>
            <a:ext cx="13004800" cy="1622425"/>
            <a:chOff x="0" y="2228684"/>
            <a:chExt cx="13004800" cy="1622425"/>
          </a:xfrm>
        </p:grpSpPr>
        <p:sp>
          <p:nvSpPr>
            <p:cNvPr id="19" name="object 19" descr=""/>
            <p:cNvSpPr/>
            <p:nvPr/>
          </p:nvSpPr>
          <p:spPr>
            <a:xfrm>
              <a:off x="0" y="2228684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394" y="1605838"/>
                  </a:lnTo>
                  <a:lnTo>
                    <a:pt x="6431394" y="1605686"/>
                  </a:lnTo>
                  <a:lnTo>
                    <a:pt x="6431394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394" y="406"/>
                  </a:lnTo>
                  <a:lnTo>
                    <a:pt x="6431394" y="0"/>
                  </a:lnTo>
                  <a:lnTo>
                    <a:pt x="6423355" y="0"/>
                  </a:lnTo>
                  <a:lnTo>
                    <a:pt x="6423355" y="406"/>
                  </a:lnTo>
                  <a:lnTo>
                    <a:pt x="6415341" y="406"/>
                  </a:lnTo>
                  <a:lnTo>
                    <a:pt x="6415329" y="16052"/>
                  </a:lnTo>
                  <a:lnTo>
                    <a:pt x="6415329" y="1605686"/>
                  </a:lnTo>
                  <a:lnTo>
                    <a:pt x="6415329" y="1605838"/>
                  </a:lnTo>
                  <a:lnTo>
                    <a:pt x="4825593" y="1605838"/>
                  </a:lnTo>
                  <a:lnTo>
                    <a:pt x="4825543" y="1605686"/>
                  </a:lnTo>
                  <a:lnTo>
                    <a:pt x="4825593" y="16052"/>
                  </a:lnTo>
                  <a:lnTo>
                    <a:pt x="6415329" y="16052"/>
                  </a:lnTo>
                  <a:lnTo>
                    <a:pt x="6415329" y="406"/>
                  </a:lnTo>
                  <a:lnTo>
                    <a:pt x="4825593" y="406"/>
                  </a:lnTo>
                  <a:lnTo>
                    <a:pt x="4825593" y="0"/>
                  </a:lnTo>
                  <a:lnTo>
                    <a:pt x="4817554" y="0"/>
                  </a:lnTo>
                  <a:lnTo>
                    <a:pt x="4817554" y="406"/>
                  </a:lnTo>
                  <a:lnTo>
                    <a:pt x="4809490" y="406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42" y="1605838"/>
                  </a:lnTo>
                  <a:lnTo>
                    <a:pt x="3219742" y="1605686"/>
                  </a:lnTo>
                  <a:lnTo>
                    <a:pt x="3219742" y="16052"/>
                  </a:lnTo>
                  <a:lnTo>
                    <a:pt x="4809490" y="16052"/>
                  </a:lnTo>
                  <a:lnTo>
                    <a:pt x="4809490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89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65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40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029232" y="2228684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30" y="406"/>
                  </a:lnTo>
                  <a:lnTo>
                    <a:pt x="4825530" y="0"/>
                  </a:lnTo>
                  <a:lnTo>
                    <a:pt x="4817491" y="0"/>
                  </a:lnTo>
                  <a:lnTo>
                    <a:pt x="4817491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29" y="1605838"/>
                  </a:lnTo>
                  <a:lnTo>
                    <a:pt x="3219678" y="1605686"/>
                  </a:lnTo>
                  <a:lnTo>
                    <a:pt x="3219729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25" y="406"/>
                  </a:lnTo>
                  <a:lnTo>
                    <a:pt x="3203625" y="16052"/>
                  </a:lnTo>
                  <a:lnTo>
                    <a:pt x="3203625" y="1605686"/>
                  </a:lnTo>
                  <a:lnTo>
                    <a:pt x="3203625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25" y="16052"/>
                  </a:lnTo>
                  <a:lnTo>
                    <a:pt x="3203625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25" y="1622196"/>
                  </a:lnTo>
                  <a:lnTo>
                    <a:pt x="4975568" y="1622196"/>
                  </a:lnTo>
                  <a:lnTo>
                    <a:pt x="4975568" y="1613890"/>
                  </a:lnTo>
                  <a:lnTo>
                    <a:pt x="4975568" y="1613306"/>
                  </a:lnTo>
                  <a:lnTo>
                    <a:pt x="4975568" y="1605851"/>
                  </a:lnTo>
                  <a:lnTo>
                    <a:pt x="4825530" y="1605851"/>
                  </a:lnTo>
                  <a:lnTo>
                    <a:pt x="4825479" y="1605686"/>
                  </a:lnTo>
                  <a:lnTo>
                    <a:pt x="4825530" y="16065"/>
                  </a:lnTo>
                  <a:lnTo>
                    <a:pt x="4975568" y="16065"/>
                  </a:lnTo>
                  <a:lnTo>
                    <a:pt x="4975568" y="8039"/>
                  </a:lnTo>
                  <a:lnTo>
                    <a:pt x="4825530" y="8039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0" y="3834523"/>
            <a:ext cx="13004800" cy="1622425"/>
            <a:chOff x="0" y="3834523"/>
            <a:chExt cx="13004800" cy="1622425"/>
          </a:xfrm>
        </p:grpSpPr>
        <p:sp>
          <p:nvSpPr>
            <p:cNvPr id="22" name="object 22" descr=""/>
            <p:cNvSpPr/>
            <p:nvPr/>
          </p:nvSpPr>
          <p:spPr>
            <a:xfrm>
              <a:off x="0" y="383452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394" y="1605838"/>
                  </a:lnTo>
                  <a:lnTo>
                    <a:pt x="6431394" y="1605686"/>
                  </a:lnTo>
                  <a:lnTo>
                    <a:pt x="6431394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394" y="406"/>
                  </a:lnTo>
                  <a:lnTo>
                    <a:pt x="6431394" y="0"/>
                  </a:lnTo>
                  <a:lnTo>
                    <a:pt x="6423355" y="0"/>
                  </a:lnTo>
                  <a:lnTo>
                    <a:pt x="6423355" y="406"/>
                  </a:lnTo>
                  <a:lnTo>
                    <a:pt x="6415341" y="406"/>
                  </a:lnTo>
                  <a:lnTo>
                    <a:pt x="6415329" y="16052"/>
                  </a:lnTo>
                  <a:lnTo>
                    <a:pt x="6415329" y="1605686"/>
                  </a:lnTo>
                  <a:lnTo>
                    <a:pt x="6415329" y="1605838"/>
                  </a:lnTo>
                  <a:lnTo>
                    <a:pt x="4825593" y="1605838"/>
                  </a:lnTo>
                  <a:lnTo>
                    <a:pt x="4825543" y="1605686"/>
                  </a:lnTo>
                  <a:lnTo>
                    <a:pt x="4825593" y="16052"/>
                  </a:lnTo>
                  <a:lnTo>
                    <a:pt x="6415329" y="16052"/>
                  </a:lnTo>
                  <a:lnTo>
                    <a:pt x="6415329" y="406"/>
                  </a:lnTo>
                  <a:lnTo>
                    <a:pt x="4825593" y="406"/>
                  </a:lnTo>
                  <a:lnTo>
                    <a:pt x="4825593" y="0"/>
                  </a:lnTo>
                  <a:lnTo>
                    <a:pt x="4817554" y="0"/>
                  </a:lnTo>
                  <a:lnTo>
                    <a:pt x="4817554" y="406"/>
                  </a:lnTo>
                  <a:lnTo>
                    <a:pt x="4809490" y="406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42" y="1605838"/>
                  </a:lnTo>
                  <a:lnTo>
                    <a:pt x="3219742" y="1605686"/>
                  </a:lnTo>
                  <a:lnTo>
                    <a:pt x="3219742" y="16052"/>
                  </a:lnTo>
                  <a:lnTo>
                    <a:pt x="4809490" y="16052"/>
                  </a:lnTo>
                  <a:lnTo>
                    <a:pt x="4809490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89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65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40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029232" y="383452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30" y="406"/>
                  </a:lnTo>
                  <a:lnTo>
                    <a:pt x="4825530" y="0"/>
                  </a:lnTo>
                  <a:lnTo>
                    <a:pt x="4817491" y="0"/>
                  </a:lnTo>
                  <a:lnTo>
                    <a:pt x="4817491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29" y="1605838"/>
                  </a:lnTo>
                  <a:lnTo>
                    <a:pt x="3219678" y="1605686"/>
                  </a:lnTo>
                  <a:lnTo>
                    <a:pt x="3219729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25" y="406"/>
                  </a:lnTo>
                  <a:lnTo>
                    <a:pt x="3203625" y="16052"/>
                  </a:lnTo>
                  <a:lnTo>
                    <a:pt x="3203625" y="1605686"/>
                  </a:lnTo>
                  <a:lnTo>
                    <a:pt x="3203625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25" y="16052"/>
                  </a:lnTo>
                  <a:lnTo>
                    <a:pt x="3203625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25" y="1622196"/>
                  </a:lnTo>
                  <a:lnTo>
                    <a:pt x="4975568" y="1622196"/>
                  </a:lnTo>
                  <a:lnTo>
                    <a:pt x="4975568" y="1613890"/>
                  </a:lnTo>
                  <a:lnTo>
                    <a:pt x="4975568" y="1613306"/>
                  </a:lnTo>
                  <a:lnTo>
                    <a:pt x="4975568" y="1605851"/>
                  </a:lnTo>
                  <a:lnTo>
                    <a:pt x="4825530" y="1605851"/>
                  </a:lnTo>
                  <a:lnTo>
                    <a:pt x="4825479" y="1605686"/>
                  </a:lnTo>
                  <a:lnTo>
                    <a:pt x="4825530" y="16065"/>
                  </a:lnTo>
                  <a:lnTo>
                    <a:pt x="4975568" y="16065"/>
                  </a:lnTo>
                  <a:lnTo>
                    <a:pt x="4975568" y="8039"/>
                  </a:lnTo>
                  <a:lnTo>
                    <a:pt x="4825530" y="8039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25" name="object 25" descr=""/>
            <p:cNvSpPr/>
            <p:nvPr/>
          </p:nvSpPr>
          <p:spPr>
            <a:xfrm>
              <a:off x="0" y="5440375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394" y="1605838"/>
                  </a:lnTo>
                  <a:lnTo>
                    <a:pt x="6431394" y="1605686"/>
                  </a:lnTo>
                  <a:lnTo>
                    <a:pt x="6431394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394" y="406"/>
                  </a:lnTo>
                  <a:lnTo>
                    <a:pt x="6431394" y="0"/>
                  </a:lnTo>
                  <a:lnTo>
                    <a:pt x="6423355" y="0"/>
                  </a:lnTo>
                  <a:lnTo>
                    <a:pt x="6423355" y="406"/>
                  </a:lnTo>
                  <a:lnTo>
                    <a:pt x="6415341" y="406"/>
                  </a:lnTo>
                  <a:lnTo>
                    <a:pt x="6415329" y="16052"/>
                  </a:lnTo>
                  <a:lnTo>
                    <a:pt x="6415329" y="1605686"/>
                  </a:lnTo>
                  <a:lnTo>
                    <a:pt x="6415329" y="1605838"/>
                  </a:lnTo>
                  <a:lnTo>
                    <a:pt x="4825593" y="1605838"/>
                  </a:lnTo>
                  <a:lnTo>
                    <a:pt x="4825543" y="1605686"/>
                  </a:lnTo>
                  <a:lnTo>
                    <a:pt x="4825593" y="16052"/>
                  </a:lnTo>
                  <a:lnTo>
                    <a:pt x="6415329" y="16052"/>
                  </a:lnTo>
                  <a:lnTo>
                    <a:pt x="6415329" y="406"/>
                  </a:lnTo>
                  <a:lnTo>
                    <a:pt x="4825593" y="406"/>
                  </a:lnTo>
                  <a:lnTo>
                    <a:pt x="4825593" y="0"/>
                  </a:lnTo>
                  <a:lnTo>
                    <a:pt x="4817554" y="0"/>
                  </a:lnTo>
                  <a:lnTo>
                    <a:pt x="4817554" y="406"/>
                  </a:lnTo>
                  <a:lnTo>
                    <a:pt x="4809490" y="406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42" y="1605838"/>
                  </a:lnTo>
                  <a:lnTo>
                    <a:pt x="3219742" y="1605686"/>
                  </a:lnTo>
                  <a:lnTo>
                    <a:pt x="3219742" y="16052"/>
                  </a:lnTo>
                  <a:lnTo>
                    <a:pt x="4809490" y="16052"/>
                  </a:lnTo>
                  <a:lnTo>
                    <a:pt x="4809490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89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4825581" y="1605851"/>
                  </a:moveTo>
                  <a:lnTo>
                    <a:pt x="4817542" y="1605851"/>
                  </a:lnTo>
                  <a:lnTo>
                    <a:pt x="4817542" y="1606245"/>
                  </a:lnTo>
                  <a:lnTo>
                    <a:pt x="4809477" y="1606245"/>
                  </a:lnTo>
                  <a:lnTo>
                    <a:pt x="4809477" y="1613865"/>
                  </a:lnTo>
                  <a:lnTo>
                    <a:pt x="3219729" y="1613877"/>
                  </a:lnTo>
                  <a:lnTo>
                    <a:pt x="4809477" y="1613865"/>
                  </a:lnTo>
                  <a:lnTo>
                    <a:pt x="4809477" y="1606245"/>
                  </a:lnTo>
                  <a:lnTo>
                    <a:pt x="3219729" y="1606245"/>
                  </a:lnTo>
                  <a:lnTo>
                    <a:pt x="3219729" y="1605851"/>
                  </a:lnTo>
                  <a:lnTo>
                    <a:pt x="3211690" y="1605851"/>
                  </a:lnTo>
                  <a:lnTo>
                    <a:pt x="3211690" y="1606245"/>
                  </a:lnTo>
                  <a:lnTo>
                    <a:pt x="3203676" y="1606245"/>
                  </a:lnTo>
                  <a:lnTo>
                    <a:pt x="3203664" y="1613865"/>
                  </a:lnTo>
                  <a:lnTo>
                    <a:pt x="1613877" y="1613877"/>
                  </a:lnTo>
                  <a:lnTo>
                    <a:pt x="3203664" y="1613865"/>
                  </a:lnTo>
                  <a:lnTo>
                    <a:pt x="3203664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25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77" y="1874215"/>
                  </a:lnTo>
                  <a:lnTo>
                    <a:pt x="1613877" y="1621904"/>
                  </a:lnTo>
                  <a:lnTo>
                    <a:pt x="3203664" y="1621904"/>
                  </a:lnTo>
                  <a:lnTo>
                    <a:pt x="3203664" y="1874215"/>
                  </a:lnTo>
                  <a:lnTo>
                    <a:pt x="3219729" y="1874215"/>
                  </a:lnTo>
                  <a:lnTo>
                    <a:pt x="3219729" y="1621904"/>
                  </a:lnTo>
                  <a:lnTo>
                    <a:pt x="4809477" y="1621904"/>
                  </a:lnTo>
                  <a:lnTo>
                    <a:pt x="4809477" y="1874215"/>
                  </a:lnTo>
                  <a:lnTo>
                    <a:pt x="4825530" y="1874215"/>
                  </a:lnTo>
                  <a:lnTo>
                    <a:pt x="4825581" y="1621904"/>
                  </a:lnTo>
                  <a:lnTo>
                    <a:pt x="4825581" y="1621485"/>
                  </a:lnTo>
                  <a:lnTo>
                    <a:pt x="4825581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62" y="406"/>
                  </a:lnTo>
                  <a:lnTo>
                    <a:pt x="12854762" y="0"/>
                  </a:lnTo>
                  <a:lnTo>
                    <a:pt x="12846723" y="0"/>
                  </a:lnTo>
                  <a:lnTo>
                    <a:pt x="12846723" y="406"/>
                  </a:lnTo>
                  <a:lnTo>
                    <a:pt x="12838659" y="406"/>
                  </a:lnTo>
                  <a:lnTo>
                    <a:pt x="12838659" y="16052"/>
                  </a:lnTo>
                  <a:lnTo>
                    <a:pt x="12838659" y="1605686"/>
                  </a:lnTo>
                  <a:lnTo>
                    <a:pt x="12838659" y="1605838"/>
                  </a:lnTo>
                  <a:lnTo>
                    <a:pt x="11248962" y="1605838"/>
                  </a:lnTo>
                  <a:lnTo>
                    <a:pt x="11248911" y="1605686"/>
                  </a:lnTo>
                  <a:lnTo>
                    <a:pt x="11248962" y="16052"/>
                  </a:lnTo>
                  <a:lnTo>
                    <a:pt x="12838659" y="16052"/>
                  </a:lnTo>
                  <a:lnTo>
                    <a:pt x="12838659" y="406"/>
                  </a:lnTo>
                  <a:lnTo>
                    <a:pt x="11248962" y="406"/>
                  </a:lnTo>
                  <a:lnTo>
                    <a:pt x="11248962" y="0"/>
                  </a:lnTo>
                  <a:lnTo>
                    <a:pt x="11240922" y="0"/>
                  </a:lnTo>
                  <a:lnTo>
                    <a:pt x="11240922" y="406"/>
                  </a:lnTo>
                  <a:lnTo>
                    <a:pt x="11232858" y="406"/>
                  </a:lnTo>
                  <a:lnTo>
                    <a:pt x="11232858" y="16052"/>
                  </a:lnTo>
                  <a:lnTo>
                    <a:pt x="11232858" y="1605686"/>
                  </a:lnTo>
                  <a:lnTo>
                    <a:pt x="11232858" y="1605838"/>
                  </a:lnTo>
                  <a:lnTo>
                    <a:pt x="9643110" y="1605838"/>
                  </a:lnTo>
                  <a:lnTo>
                    <a:pt x="9643110" y="1605686"/>
                  </a:lnTo>
                  <a:lnTo>
                    <a:pt x="9643110" y="16052"/>
                  </a:lnTo>
                  <a:lnTo>
                    <a:pt x="11232858" y="16052"/>
                  </a:lnTo>
                  <a:lnTo>
                    <a:pt x="11232858" y="406"/>
                  </a:lnTo>
                  <a:lnTo>
                    <a:pt x="9643110" y="406"/>
                  </a:lnTo>
                  <a:lnTo>
                    <a:pt x="9643110" y="0"/>
                  </a:lnTo>
                  <a:lnTo>
                    <a:pt x="9635071" y="0"/>
                  </a:lnTo>
                  <a:lnTo>
                    <a:pt x="9635071" y="406"/>
                  </a:lnTo>
                  <a:lnTo>
                    <a:pt x="9627057" y="406"/>
                  </a:lnTo>
                  <a:lnTo>
                    <a:pt x="8029232" y="406"/>
                  </a:lnTo>
                  <a:lnTo>
                    <a:pt x="8029232" y="8026"/>
                  </a:lnTo>
                  <a:lnTo>
                    <a:pt x="8029232" y="15646"/>
                  </a:lnTo>
                  <a:lnTo>
                    <a:pt x="8037258" y="15646"/>
                  </a:lnTo>
                  <a:lnTo>
                    <a:pt x="8037258" y="16052"/>
                  </a:lnTo>
                  <a:lnTo>
                    <a:pt x="9627044" y="16052"/>
                  </a:lnTo>
                  <a:lnTo>
                    <a:pt x="9627044" y="1605686"/>
                  </a:lnTo>
                  <a:lnTo>
                    <a:pt x="9627044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29232" y="1605686"/>
                  </a:lnTo>
                  <a:lnTo>
                    <a:pt x="8029232" y="1613306"/>
                  </a:lnTo>
                  <a:lnTo>
                    <a:pt x="8037258" y="1613306"/>
                  </a:lnTo>
                  <a:lnTo>
                    <a:pt x="8037258" y="1613877"/>
                  </a:lnTo>
                  <a:lnTo>
                    <a:pt x="9627044" y="1613877"/>
                  </a:lnTo>
                  <a:lnTo>
                    <a:pt x="9627044" y="1613306"/>
                  </a:lnTo>
                  <a:lnTo>
                    <a:pt x="9627057" y="1622196"/>
                  </a:lnTo>
                  <a:lnTo>
                    <a:pt x="9635084" y="1622196"/>
                  </a:lnTo>
                  <a:lnTo>
                    <a:pt x="11232858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762" y="1605838"/>
                  </a:lnTo>
                  <a:lnTo>
                    <a:pt x="12854712" y="1605686"/>
                  </a:lnTo>
                  <a:lnTo>
                    <a:pt x="12854762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809477" y="7046226"/>
              <a:ext cx="8195945" cy="268605"/>
            </a:xfrm>
            <a:custGeom>
              <a:avLst/>
              <a:gdLst/>
              <a:ahLst/>
              <a:cxnLst/>
              <a:rect l="l" t="t" r="r" b="b"/>
              <a:pathLst>
                <a:path w="8195944" h="268604">
                  <a:moveTo>
                    <a:pt x="8195323" y="393"/>
                  </a:moveTo>
                  <a:lnTo>
                    <a:pt x="8045272" y="393"/>
                  </a:lnTo>
                  <a:lnTo>
                    <a:pt x="8045272" y="0"/>
                  </a:lnTo>
                  <a:lnTo>
                    <a:pt x="8037233" y="0"/>
                  </a:lnTo>
                  <a:lnTo>
                    <a:pt x="8037233" y="393"/>
                  </a:lnTo>
                  <a:lnTo>
                    <a:pt x="8029181" y="393"/>
                  </a:lnTo>
                  <a:lnTo>
                    <a:pt x="8029181" y="8013"/>
                  </a:lnTo>
                  <a:lnTo>
                    <a:pt x="6439471" y="8026"/>
                  </a:lnTo>
                  <a:lnTo>
                    <a:pt x="8029181" y="8013"/>
                  </a:lnTo>
                  <a:lnTo>
                    <a:pt x="8029181" y="393"/>
                  </a:lnTo>
                  <a:lnTo>
                    <a:pt x="6439471" y="393"/>
                  </a:lnTo>
                  <a:lnTo>
                    <a:pt x="6439471" y="0"/>
                  </a:lnTo>
                  <a:lnTo>
                    <a:pt x="6431432" y="0"/>
                  </a:lnTo>
                  <a:lnTo>
                    <a:pt x="6431432" y="393"/>
                  </a:lnTo>
                  <a:lnTo>
                    <a:pt x="6423368" y="393"/>
                  </a:lnTo>
                  <a:lnTo>
                    <a:pt x="6423368" y="8013"/>
                  </a:lnTo>
                  <a:lnTo>
                    <a:pt x="4833620" y="8026"/>
                  </a:lnTo>
                  <a:lnTo>
                    <a:pt x="6423368" y="8013"/>
                  </a:lnTo>
                  <a:lnTo>
                    <a:pt x="6423368" y="393"/>
                  </a:lnTo>
                  <a:lnTo>
                    <a:pt x="4833620" y="393"/>
                  </a:lnTo>
                  <a:lnTo>
                    <a:pt x="4833620" y="0"/>
                  </a:lnTo>
                  <a:lnTo>
                    <a:pt x="4825581" y="0"/>
                  </a:lnTo>
                  <a:lnTo>
                    <a:pt x="4825581" y="393"/>
                  </a:lnTo>
                  <a:lnTo>
                    <a:pt x="4817567" y="393"/>
                  </a:lnTo>
                  <a:lnTo>
                    <a:pt x="4817554" y="8013"/>
                  </a:lnTo>
                  <a:lnTo>
                    <a:pt x="3227768" y="8026"/>
                  </a:lnTo>
                  <a:lnTo>
                    <a:pt x="4817554" y="8013"/>
                  </a:lnTo>
                  <a:lnTo>
                    <a:pt x="4817554" y="393"/>
                  </a:lnTo>
                  <a:lnTo>
                    <a:pt x="3227755" y="393"/>
                  </a:lnTo>
                  <a:lnTo>
                    <a:pt x="3227755" y="0"/>
                  </a:lnTo>
                  <a:lnTo>
                    <a:pt x="3219716" y="0"/>
                  </a:lnTo>
                  <a:lnTo>
                    <a:pt x="3219716" y="393"/>
                  </a:lnTo>
                  <a:lnTo>
                    <a:pt x="3211715" y="393"/>
                  </a:lnTo>
                  <a:lnTo>
                    <a:pt x="3211690" y="8013"/>
                  </a:lnTo>
                  <a:lnTo>
                    <a:pt x="1621904" y="8026"/>
                  </a:lnTo>
                  <a:lnTo>
                    <a:pt x="3211690" y="8013"/>
                  </a:lnTo>
                  <a:lnTo>
                    <a:pt x="3211690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51" y="393"/>
                  </a:lnTo>
                  <a:lnTo>
                    <a:pt x="1605838" y="8013"/>
                  </a:lnTo>
                  <a:lnTo>
                    <a:pt x="16052" y="8026"/>
                  </a:lnTo>
                  <a:lnTo>
                    <a:pt x="1605838" y="8013"/>
                  </a:lnTo>
                  <a:lnTo>
                    <a:pt x="1605838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838" y="16052"/>
                  </a:lnTo>
                  <a:lnTo>
                    <a:pt x="1605838" y="268363"/>
                  </a:lnTo>
                  <a:lnTo>
                    <a:pt x="1621904" y="268363"/>
                  </a:lnTo>
                  <a:lnTo>
                    <a:pt x="1621904" y="16052"/>
                  </a:lnTo>
                  <a:lnTo>
                    <a:pt x="3211690" y="16052"/>
                  </a:lnTo>
                  <a:lnTo>
                    <a:pt x="3211690" y="268363"/>
                  </a:lnTo>
                  <a:lnTo>
                    <a:pt x="3227755" y="268363"/>
                  </a:lnTo>
                  <a:lnTo>
                    <a:pt x="3227768" y="16052"/>
                  </a:lnTo>
                  <a:lnTo>
                    <a:pt x="4817554" y="16052"/>
                  </a:lnTo>
                  <a:lnTo>
                    <a:pt x="4817554" y="268363"/>
                  </a:lnTo>
                  <a:lnTo>
                    <a:pt x="4833620" y="268363"/>
                  </a:lnTo>
                  <a:lnTo>
                    <a:pt x="4833620" y="16052"/>
                  </a:lnTo>
                  <a:lnTo>
                    <a:pt x="6423368" y="16052"/>
                  </a:lnTo>
                  <a:lnTo>
                    <a:pt x="6423368" y="268363"/>
                  </a:lnTo>
                  <a:lnTo>
                    <a:pt x="6439421" y="268363"/>
                  </a:lnTo>
                  <a:lnTo>
                    <a:pt x="6439471" y="16052"/>
                  </a:lnTo>
                  <a:lnTo>
                    <a:pt x="8029181" y="16052"/>
                  </a:lnTo>
                  <a:lnTo>
                    <a:pt x="8029181" y="268363"/>
                  </a:lnTo>
                  <a:lnTo>
                    <a:pt x="8045234" y="268363"/>
                  </a:lnTo>
                  <a:lnTo>
                    <a:pt x="8045272" y="16052"/>
                  </a:lnTo>
                  <a:lnTo>
                    <a:pt x="8195323" y="16052"/>
                  </a:lnTo>
                  <a:lnTo>
                    <a:pt x="8195323" y="8026"/>
                  </a:lnTo>
                  <a:lnTo>
                    <a:pt x="8045272" y="8026"/>
                  </a:lnTo>
                  <a:lnTo>
                    <a:pt x="8195323" y="8013"/>
                  </a:lnTo>
                  <a:lnTo>
                    <a:pt x="8195323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643890" y="3547364"/>
            <a:ext cx="568960" cy="292100"/>
          </a:xfrm>
          <a:custGeom>
            <a:avLst/>
            <a:gdLst/>
            <a:ahLst/>
            <a:cxnLst/>
            <a:rect l="l" t="t" r="r" b="b"/>
            <a:pathLst>
              <a:path w="568960" h="292100">
                <a:moveTo>
                  <a:pt x="61518" y="0"/>
                </a:moveTo>
                <a:lnTo>
                  <a:pt x="23581" y="10801"/>
                </a:lnTo>
                <a:lnTo>
                  <a:pt x="3733" y="43649"/>
                </a:lnTo>
                <a:lnTo>
                  <a:pt x="0" y="79298"/>
                </a:lnTo>
                <a:lnTo>
                  <a:pt x="0" y="212293"/>
                </a:lnTo>
                <a:lnTo>
                  <a:pt x="7602" y="261765"/>
                </a:lnTo>
                <a:lnTo>
                  <a:pt x="42518" y="290413"/>
                </a:lnTo>
                <a:lnTo>
                  <a:pt x="55829" y="291592"/>
                </a:lnTo>
                <a:lnTo>
                  <a:pt x="69430" y="290013"/>
                </a:lnTo>
                <a:lnTo>
                  <a:pt x="81432" y="285278"/>
                </a:lnTo>
                <a:lnTo>
                  <a:pt x="91833" y="277388"/>
                </a:lnTo>
                <a:lnTo>
                  <a:pt x="100634" y="266344"/>
                </a:lnTo>
                <a:lnTo>
                  <a:pt x="123037" y="266344"/>
                </a:lnTo>
                <a:lnTo>
                  <a:pt x="123037" y="256032"/>
                </a:lnTo>
                <a:lnTo>
                  <a:pt x="54648" y="256032"/>
                </a:lnTo>
                <a:lnTo>
                  <a:pt x="49314" y="254723"/>
                </a:lnTo>
                <a:lnTo>
                  <a:pt x="35559" y="212293"/>
                </a:lnTo>
                <a:lnTo>
                  <a:pt x="35559" y="79298"/>
                </a:lnTo>
                <a:lnTo>
                  <a:pt x="45516" y="39827"/>
                </a:lnTo>
                <a:lnTo>
                  <a:pt x="49314" y="36982"/>
                </a:lnTo>
                <a:lnTo>
                  <a:pt x="54648" y="35560"/>
                </a:lnTo>
                <a:lnTo>
                  <a:pt x="116379" y="35560"/>
                </a:lnTo>
                <a:lnTo>
                  <a:pt x="114438" y="30024"/>
                </a:lnTo>
                <a:lnTo>
                  <a:pt x="107746" y="19202"/>
                </a:lnTo>
                <a:lnTo>
                  <a:pt x="99257" y="10801"/>
                </a:lnTo>
                <a:lnTo>
                  <a:pt x="88723" y="4800"/>
                </a:lnTo>
                <a:lnTo>
                  <a:pt x="76144" y="1200"/>
                </a:lnTo>
                <a:lnTo>
                  <a:pt x="61518" y="0"/>
                </a:lnTo>
                <a:close/>
              </a:path>
              <a:path w="568960" h="292100">
                <a:moveTo>
                  <a:pt x="123037" y="266344"/>
                </a:moveTo>
                <a:lnTo>
                  <a:pt x="100634" y="266344"/>
                </a:lnTo>
                <a:lnTo>
                  <a:pt x="105613" y="288036"/>
                </a:lnTo>
                <a:lnTo>
                  <a:pt x="123037" y="288036"/>
                </a:lnTo>
                <a:lnTo>
                  <a:pt x="123037" y="266344"/>
                </a:lnTo>
                <a:close/>
              </a:path>
              <a:path w="568960" h="292100">
                <a:moveTo>
                  <a:pt x="123037" y="142951"/>
                </a:moveTo>
                <a:lnTo>
                  <a:pt x="61518" y="142951"/>
                </a:lnTo>
                <a:lnTo>
                  <a:pt x="61518" y="178511"/>
                </a:lnTo>
                <a:lnTo>
                  <a:pt x="87477" y="178511"/>
                </a:lnTo>
                <a:lnTo>
                  <a:pt x="87477" y="212293"/>
                </a:lnTo>
                <a:lnTo>
                  <a:pt x="77165" y="252120"/>
                </a:lnTo>
                <a:lnTo>
                  <a:pt x="68389" y="256032"/>
                </a:lnTo>
                <a:lnTo>
                  <a:pt x="123037" y="256032"/>
                </a:lnTo>
                <a:lnTo>
                  <a:pt x="123037" y="142951"/>
                </a:lnTo>
                <a:close/>
              </a:path>
              <a:path w="568960" h="292100">
                <a:moveTo>
                  <a:pt x="116379" y="35560"/>
                </a:moveTo>
                <a:lnTo>
                  <a:pt x="68389" y="35560"/>
                </a:lnTo>
                <a:lnTo>
                  <a:pt x="73609" y="36982"/>
                </a:lnTo>
                <a:lnTo>
                  <a:pt x="77165" y="39827"/>
                </a:lnTo>
                <a:lnTo>
                  <a:pt x="87477" y="79298"/>
                </a:lnTo>
                <a:lnTo>
                  <a:pt x="87477" y="110947"/>
                </a:lnTo>
                <a:lnTo>
                  <a:pt x="123037" y="110947"/>
                </a:lnTo>
                <a:lnTo>
                  <a:pt x="123037" y="79298"/>
                </a:lnTo>
                <a:lnTo>
                  <a:pt x="122082" y="60075"/>
                </a:lnTo>
                <a:lnTo>
                  <a:pt x="119216" y="43649"/>
                </a:lnTo>
                <a:lnTo>
                  <a:pt x="116379" y="35560"/>
                </a:lnTo>
                <a:close/>
              </a:path>
              <a:path w="568960" h="292100">
                <a:moveTo>
                  <a:pt x="202514" y="0"/>
                </a:moveTo>
                <a:lnTo>
                  <a:pt x="164441" y="10399"/>
                </a:lnTo>
                <a:lnTo>
                  <a:pt x="141928" y="59632"/>
                </a:lnTo>
                <a:lnTo>
                  <a:pt x="140995" y="79298"/>
                </a:lnTo>
                <a:lnTo>
                  <a:pt x="140995" y="212293"/>
                </a:lnTo>
                <a:lnTo>
                  <a:pt x="149396" y="262363"/>
                </a:lnTo>
                <a:lnTo>
                  <a:pt x="187731" y="290436"/>
                </a:lnTo>
                <a:lnTo>
                  <a:pt x="202514" y="291592"/>
                </a:lnTo>
                <a:lnTo>
                  <a:pt x="217292" y="290436"/>
                </a:lnTo>
                <a:lnTo>
                  <a:pt x="255631" y="262363"/>
                </a:lnTo>
                <a:lnTo>
                  <a:pt x="257786" y="256032"/>
                </a:lnTo>
                <a:lnTo>
                  <a:pt x="195630" y="256032"/>
                </a:lnTo>
                <a:lnTo>
                  <a:pt x="190296" y="254723"/>
                </a:lnTo>
                <a:lnTo>
                  <a:pt x="176555" y="212293"/>
                </a:lnTo>
                <a:lnTo>
                  <a:pt x="176555" y="79298"/>
                </a:lnTo>
                <a:lnTo>
                  <a:pt x="186512" y="39827"/>
                </a:lnTo>
                <a:lnTo>
                  <a:pt x="190296" y="36982"/>
                </a:lnTo>
                <a:lnTo>
                  <a:pt x="195630" y="35560"/>
                </a:lnTo>
                <a:lnTo>
                  <a:pt x="257786" y="35560"/>
                </a:lnTo>
                <a:lnTo>
                  <a:pt x="255631" y="29228"/>
                </a:lnTo>
                <a:lnTo>
                  <a:pt x="249097" y="18491"/>
                </a:lnTo>
                <a:lnTo>
                  <a:pt x="240585" y="10399"/>
                </a:lnTo>
                <a:lnTo>
                  <a:pt x="229982" y="4621"/>
                </a:lnTo>
                <a:lnTo>
                  <a:pt x="217292" y="1155"/>
                </a:lnTo>
                <a:lnTo>
                  <a:pt x="202514" y="0"/>
                </a:lnTo>
                <a:close/>
              </a:path>
              <a:path w="568960" h="292100">
                <a:moveTo>
                  <a:pt x="257786" y="35560"/>
                </a:moveTo>
                <a:lnTo>
                  <a:pt x="209384" y="35560"/>
                </a:lnTo>
                <a:lnTo>
                  <a:pt x="214604" y="36982"/>
                </a:lnTo>
                <a:lnTo>
                  <a:pt x="218160" y="39827"/>
                </a:lnTo>
                <a:lnTo>
                  <a:pt x="228472" y="79298"/>
                </a:lnTo>
                <a:lnTo>
                  <a:pt x="228472" y="212293"/>
                </a:lnTo>
                <a:lnTo>
                  <a:pt x="218160" y="252120"/>
                </a:lnTo>
                <a:lnTo>
                  <a:pt x="209384" y="256032"/>
                </a:lnTo>
                <a:lnTo>
                  <a:pt x="257786" y="256032"/>
                </a:lnTo>
                <a:lnTo>
                  <a:pt x="260299" y="248650"/>
                </a:lnTo>
                <a:lnTo>
                  <a:pt x="263099" y="231959"/>
                </a:lnTo>
                <a:lnTo>
                  <a:pt x="264032" y="212293"/>
                </a:lnTo>
                <a:lnTo>
                  <a:pt x="264032" y="79298"/>
                </a:lnTo>
                <a:lnTo>
                  <a:pt x="263099" y="59632"/>
                </a:lnTo>
                <a:lnTo>
                  <a:pt x="260299" y="42941"/>
                </a:lnTo>
                <a:lnTo>
                  <a:pt x="257786" y="35560"/>
                </a:lnTo>
                <a:close/>
              </a:path>
              <a:path w="568960" h="292100">
                <a:moveTo>
                  <a:pt x="366064" y="3556"/>
                </a:moveTo>
                <a:lnTo>
                  <a:pt x="316280" y="3556"/>
                </a:lnTo>
                <a:lnTo>
                  <a:pt x="275031" y="288036"/>
                </a:lnTo>
                <a:lnTo>
                  <a:pt x="310591" y="288036"/>
                </a:lnTo>
                <a:lnTo>
                  <a:pt x="317703" y="230784"/>
                </a:lnTo>
                <a:lnTo>
                  <a:pt x="398728" y="230784"/>
                </a:lnTo>
                <a:lnTo>
                  <a:pt x="393617" y="195224"/>
                </a:lnTo>
                <a:lnTo>
                  <a:pt x="322325" y="195224"/>
                </a:lnTo>
                <a:lnTo>
                  <a:pt x="341172" y="45161"/>
                </a:lnTo>
                <a:lnTo>
                  <a:pt x="372045" y="45161"/>
                </a:lnTo>
                <a:lnTo>
                  <a:pt x="366064" y="3556"/>
                </a:lnTo>
                <a:close/>
              </a:path>
              <a:path w="568960" h="292100">
                <a:moveTo>
                  <a:pt x="398728" y="230784"/>
                </a:moveTo>
                <a:lnTo>
                  <a:pt x="364286" y="230784"/>
                </a:lnTo>
                <a:lnTo>
                  <a:pt x="371398" y="288036"/>
                </a:lnTo>
                <a:lnTo>
                  <a:pt x="406958" y="288036"/>
                </a:lnTo>
                <a:lnTo>
                  <a:pt x="398728" y="230784"/>
                </a:lnTo>
                <a:close/>
              </a:path>
              <a:path w="568960" h="292100">
                <a:moveTo>
                  <a:pt x="372045" y="45161"/>
                </a:moveTo>
                <a:lnTo>
                  <a:pt x="341172" y="45161"/>
                </a:lnTo>
                <a:lnTo>
                  <a:pt x="360019" y="195224"/>
                </a:lnTo>
                <a:lnTo>
                  <a:pt x="393617" y="195224"/>
                </a:lnTo>
                <a:lnTo>
                  <a:pt x="372045" y="45161"/>
                </a:lnTo>
                <a:close/>
              </a:path>
              <a:path w="568960" h="292100">
                <a:moveTo>
                  <a:pt x="455053" y="3556"/>
                </a:moveTo>
                <a:lnTo>
                  <a:pt x="419493" y="3556"/>
                </a:lnTo>
                <a:lnTo>
                  <a:pt x="419493" y="288036"/>
                </a:lnTo>
                <a:lnTo>
                  <a:pt x="510171" y="288036"/>
                </a:lnTo>
                <a:lnTo>
                  <a:pt x="510171" y="252476"/>
                </a:lnTo>
                <a:lnTo>
                  <a:pt x="455053" y="252476"/>
                </a:lnTo>
                <a:lnTo>
                  <a:pt x="455053" y="3556"/>
                </a:lnTo>
                <a:close/>
              </a:path>
              <a:path w="568960" h="292100">
                <a:moveTo>
                  <a:pt x="554164" y="136906"/>
                </a:moveTo>
                <a:lnTo>
                  <a:pt x="542544" y="136906"/>
                </a:lnTo>
                <a:lnTo>
                  <a:pt x="537565" y="138798"/>
                </a:lnTo>
                <a:lnTo>
                  <a:pt x="533539" y="142595"/>
                </a:lnTo>
                <a:lnTo>
                  <a:pt x="529742" y="146392"/>
                </a:lnTo>
                <a:lnTo>
                  <a:pt x="527837" y="151371"/>
                </a:lnTo>
                <a:lnTo>
                  <a:pt x="527837" y="163461"/>
                </a:lnTo>
                <a:lnTo>
                  <a:pt x="529856" y="168313"/>
                </a:lnTo>
                <a:lnTo>
                  <a:pt x="537921" y="175907"/>
                </a:lnTo>
                <a:lnTo>
                  <a:pt x="542772" y="177800"/>
                </a:lnTo>
                <a:lnTo>
                  <a:pt x="554164" y="177800"/>
                </a:lnTo>
                <a:lnTo>
                  <a:pt x="558901" y="175907"/>
                </a:lnTo>
                <a:lnTo>
                  <a:pt x="562698" y="172110"/>
                </a:lnTo>
                <a:lnTo>
                  <a:pt x="566724" y="168313"/>
                </a:lnTo>
                <a:lnTo>
                  <a:pt x="568731" y="163461"/>
                </a:lnTo>
                <a:lnTo>
                  <a:pt x="568731" y="151371"/>
                </a:lnTo>
                <a:lnTo>
                  <a:pt x="566724" y="146392"/>
                </a:lnTo>
                <a:lnTo>
                  <a:pt x="562698" y="142595"/>
                </a:lnTo>
                <a:lnTo>
                  <a:pt x="558901" y="138798"/>
                </a:lnTo>
                <a:lnTo>
                  <a:pt x="554164" y="136906"/>
                </a:lnTo>
                <a:close/>
              </a:path>
              <a:path w="568960" h="292100">
                <a:moveTo>
                  <a:pt x="554164" y="250698"/>
                </a:moveTo>
                <a:lnTo>
                  <a:pt x="542544" y="250698"/>
                </a:lnTo>
                <a:lnTo>
                  <a:pt x="537565" y="252590"/>
                </a:lnTo>
                <a:lnTo>
                  <a:pt x="533539" y="256387"/>
                </a:lnTo>
                <a:lnTo>
                  <a:pt x="529742" y="260184"/>
                </a:lnTo>
                <a:lnTo>
                  <a:pt x="527837" y="265163"/>
                </a:lnTo>
                <a:lnTo>
                  <a:pt x="527837" y="277253"/>
                </a:lnTo>
                <a:lnTo>
                  <a:pt x="529856" y="282105"/>
                </a:lnTo>
                <a:lnTo>
                  <a:pt x="537921" y="289699"/>
                </a:lnTo>
                <a:lnTo>
                  <a:pt x="542772" y="291592"/>
                </a:lnTo>
                <a:lnTo>
                  <a:pt x="554164" y="291592"/>
                </a:lnTo>
                <a:lnTo>
                  <a:pt x="558901" y="289699"/>
                </a:lnTo>
                <a:lnTo>
                  <a:pt x="562698" y="285902"/>
                </a:lnTo>
                <a:lnTo>
                  <a:pt x="566724" y="282105"/>
                </a:lnTo>
                <a:lnTo>
                  <a:pt x="568731" y="277253"/>
                </a:lnTo>
                <a:lnTo>
                  <a:pt x="568731" y="265163"/>
                </a:lnTo>
                <a:lnTo>
                  <a:pt x="566724" y="260184"/>
                </a:lnTo>
                <a:lnTo>
                  <a:pt x="562698" y="256387"/>
                </a:lnTo>
                <a:lnTo>
                  <a:pt x="558901" y="252590"/>
                </a:lnTo>
                <a:lnTo>
                  <a:pt x="554164" y="250698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40080" y="4013708"/>
            <a:ext cx="1722120" cy="408940"/>
          </a:xfrm>
          <a:custGeom>
            <a:avLst/>
            <a:gdLst/>
            <a:ahLst/>
            <a:cxnLst/>
            <a:rect l="l" t="t" r="r" b="b"/>
            <a:pathLst>
              <a:path w="1722120" h="408939">
                <a:moveTo>
                  <a:pt x="35560" y="30479"/>
                </a:moveTo>
                <a:lnTo>
                  <a:pt x="2133" y="56537"/>
                </a:lnTo>
                <a:lnTo>
                  <a:pt x="0" y="77825"/>
                </a:lnTo>
                <a:lnTo>
                  <a:pt x="0" y="119278"/>
                </a:lnTo>
                <a:lnTo>
                  <a:pt x="13423" y="160221"/>
                </a:lnTo>
                <a:lnTo>
                  <a:pt x="35560" y="166623"/>
                </a:lnTo>
                <a:lnTo>
                  <a:pt x="44068" y="165912"/>
                </a:lnTo>
                <a:lnTo>
                  <a:pt x="65745" y="148335"/>
                </a:lnTo>
                <a:lnTo>
                  <a:pt x="30276" y="148335"/>
                </a:lnTo>
                <a:lnTo>
                  <a:pt x="26416" y="146507"/>
                </a:lnTo>
                <a:lnTo>
                  <a:pt x="23977" y="142849"/>
                </a:lnTo>
                <a:lnTo>
                  <a:pt x="21628" y="139191"/>
                </a:lnTo>
                <a:lnTo>
                  <a:pt x="21539" y="139052"/>
                </a:lnTo>
                <a:lnTo>
                  <a:pt x="20342" y="132346"/>
                </a:lnTo>
                <a:lnTo>
                  <a:pt x="20320" y="64884"/>
                </a:lnTo>
                <a:lnTo>
                  <a:pt x="21539" y="58115"/>
                </a:lnTo>
                <a:lnTo>
                  <a:pt x="23977" y="54457"/>
                </a:lnTo>
                <a:lnTo>
                  <a:pt x="26416" y="50660"/>
                </a:lnTo>
                <a:lnTo>
                  <a:pt x="30276" y="48767"/>
                </a:lnTo>
                <a:lnTo>
                  <a:pt x="65745" y="48767"/>
                </a:lnTo>
                <a:lnTo>
                  <a:pt x="65619" y="48371"/>
                </a:lnTo>
                <a:lnTo>
                  <a:pt x="61976" y="41859"/>
                </a:lnTo>
                <a:lnTo>
                  <a:pt x="57275" y="36882"/>
                </a:lnTo>
                <a:lnTo>
                  <a:pt x="51306" y="33326"/>
                </a:lnTo>
                <a:lnTo>
                  <a:pt x="44068" y="31191"/>
                </a:lnTo>
                <a:lnTo>
                  <a:pt x="35560" y="30479"/>
                </a:lnTo>
                <a:close/>
              </a:path>
              <a:path w="1722120" h="408939">
                <a:moveTo>
                  <a:pt x="70307" y="112775"/>
                </a:moveTo>
                <a:lnTo>
                  <a:pt x="49987" y="112775"/>
                </a:lnTo>
                <a:lnTo>
                  <a:pt x="49987" y="132346"/>
                </a:lnTo>
                <a:lnTo>
                  <a:pt x="48855" y="139052"/>
                </a:lnTo>
                <a:lnTo>
                  <a:pt x="48831" y="139191"/>
                </a:lnTo>
                <a:lnTo>
                  <a:pt x="46532" y="142849"/>
                </a:lnTo>
                <a:lnTo>
                  <a:pt x="44361" y="146507"/>
                </a:lnTo>
                <a:lnTo>
                  <a:pt x="40703" y="148335"/>
                </a:lnTo>
                <a:lnTo>
                  <a:pt x="65745" y="148335"/>
                </a:lnTo>
                <a:lnTo>
                  <a:pt x="68222" y="140566"/>
                </a:lnTo>
                <a:lnTo>
                  <a:pt x="69785" y="130748"/>
                </a:lnTo>
                <a:lnTo>
                  <a:pt x="70307" y="119278"/>
                </a:lnTo>
                <a:lnTo>
                  <a:pt x="70307" y="112775"/>
                </a:lnTo>
                <a:close/>
              </a:path>
              <a:path w="1722120" h="408939">
                <a:moveTo>
                  <a:pt x="65745" y="48767"/>
                </a:moveTo>
                <a:lnTo>
                  <a:pt x="40576" y="48767"/>
                </a:lnTo>
                <a:lnTo>
                  <a:pt x="44274" y="50660"/>
                </a:lnTo>
                <a:lnTo>
                  <a:pt x="48831" y="57911"/>
                </a:lnTo>
                <a:lnTo>
                  <a:pt x="49987" y="64884"/>
                </a:lnTo>
                <a:lnTo>
                  <a:pt x="49987" y="84327"/>
                </a:lnTo>
                <a:lnTo>
                  <a:pt x="70307" y="84327"/>
                </a:lnTo>
                <a:lnTo>
                  <a:pt x="70307" y="77825"/>
                </a:lnTo>
                <a:lnTo>
                  <a:pt x="69785" y="66355"/>
                </a:lnTo>
                <a:lnTo>
                  <a:pt x="68222" y="56537"/>
                </a:lnTo>
                <a:lnTo>
                  <a:pt x="65745" y="48767"/>
                </a:lnTo>
                <a:close/>
              </a:path>
              <a:path w="1722120" h="408939">
                <a:moveTo>
                  <a:pt x="116763" y="30479"/>
                </a:moveTo>
                <a:lnTo>
                  <a:pt x="83689" y="56537"/>
                </a:lnTo>
                <a:lnTo>
                  <a:pt x="81610" y="77825"/>
                </a:lnTo>
                <a:lnTo>
                  <a:pt x="81610" y="119278"/>
                </a:lnTo>
                <a:lnTo>
                  <a:pt x="94818" y="160221"/>
                </a:lnTo>
                <a:lnTo>
                  <a:pt x="116763" y="166623"/>
                </a:lnTo>
                <a:lnTo>
                  <a:pt x="125284" y="165912"/>
                </a:lnTo>
                <a:lnTo>
                  <a:pt x="147246" y="148335"/>
                </a:lnTo>
                <a:lnTo>
                  <a:pt x="111607" y="148335"/>
                </a:lnTo>
                <a:lnTo>
                  <a:pt x="107823" y="146507"/>
                </a:lnTo>
                <a:lnTo>
                  <a:pt x="105384" y="142849"/>
                </a:lnTo>
                <a:lnTo>
                  <a:pt x="103073" y="139191"/>
                </a:lnTo>
                <a:lnTo>
                  <a:pt x="101930" y="132346"/>
                </a:lnTo>
                <a:lnTo>
                  <a:pt x="101930" y="64884"/>
                </a:lnTo>
                <a:lnTo>
                  <a:pt x="111607" y="48767"/>
                </a:lnTo>
                <a:lnTo>
                  <a:pt x="147246" y="48767"/>
                </a:lnTo>
                <a:lnTo>
                  <a:pt x="147116" y="48371"/>
                </a:lnTo>
                <a:lnTo>
                  <a:pt x="143383" y="41859"/>
                </a:lnTo>
                <a:lnTo>
                  <a:pt x="138591" y="36882"/>
                </a:lnTo>
                <a:lnTo>
                  <a:pt x="132559" y="33326"/>
                </a:lnTo>
                <a:lnTo>
                  <a:pt x="125284" y="31191"/>
                </a:lnTo>
                <a:lnTo>
                  <a:pt x="116763" y="30479"/>
                </a:lnTo>
                <a:close/>
              </a:path>
              <a:path w="1722120" h="408939">
                <a:moveTo>
                  <a:pt x="147246" y="48767"/>
                </a:moveTo>
                <a:lnTo>
                  <a:pt x="121907" y="48767"/>
                </a:lnTo>
                <a:lnTo>
                  <a:pt x="125628" y="50660"/>
                </a:lnTo>
                <a:lnTo>
                  <a:pt x="127816" y="54254"/>
                </a:lnTo>
                <a:lnTo>
                  <a:pt x="130378" y="58115"/>
                </a:lnTo>
                <a:lnTo>
                  <a:pt x="131597" y="64884"/>
                </a:lnTo>
                <a:lnTo>
                  <a:pt x="131597" y="132346"/>
                </a:lnTo>
                <a:lnTo>
                  <a:pt x="130378" y="139191"/>
                </a:lnTo>
                <a:lnTo>
                  <a:pt x="127939" y="142849"/>
                </a:lnTo>
                <a:lnTo>
                  <a:pt x="125628" y="146507"/>
                </a:lnTo>
                <a:lnTo>
                  <a:pt x="121907" y="148335"/>
                </a:lnTo>
                <a:lnTo>
                  <a:pt x="147246" y="148335"/>
                </a:lnTo>
                <a:lnTo>
                  <a:pt x="149783" y="140566"/>
                </a:lnTo>
                <a:lnTo>
                  <a:pt x="151384" y="130748"/>
                </a:lnTo>
                <a:lnTo>
                  <a:pt x="151917" y="119278"/>
                </a:lnTo>
                <a:lnTo>
                  <a:pt x="151917" y="77825"/>
                </a:lnTo>
                <a:lnTo>
                  <a:pt x="151384" y="66355"/>
                </a:lnTo>
                <a:lnTo>
                  <a:pt x="149783" y="56537"/>
                </a:lnTo>
                <a:lnTo>
                  <a:pt x="147246" y="48767"/>
                </a:lnTo>
                <a:close/>
              </a:path>
              <a:path w="1722120" h="408939">
                <a:moveTo>
                  <a:pt x="184518" y="32511"/>
                </a:moveTo>
                <a:lnTo>
                  <a:pt x="164198" y="32511"/>
                </a:lnTo>
                <a:lnTo>
                  <a:pt x="164198" y="164591"/>
                </a:lnTo>
                <a:lnTo>
                  <a:pt x="184518" y="164591"/>
                </a:lnTo>
                <a:lnTo>
                  <a:pt x="184518" y="63461"/>
                </a:lnTo>
                <a:lnTo>
                  <a:pt x="185813" y="58458"/>
                </a:lnTo>
                <a:lnTo>
                  <a:pt x="188379" y="54660"/>
                </a:lnTo>
                <a:lnTo>
                  <a:pt x="191096" y="50736"/>
                </a:lnTo>
                <a:lnTo>
                  <a:pt x="195084" y="48767"/>
                </a:lnTo>
                <a:lnTo>
                  <a:pt x="232054" y="48767"/>
                </a:lnTo>
                <a:lnTo>
                  <a:pt x="231698" y="47345"/>
                </a:lnTo>
                <a:lnTo>
                  <a:pt x="184518" y="47345"/>
                </a:lnTo>
                <a:lnTo>
                  <a:pt x="184518" y="32511"/>
                </a:lnTo>
                <a:close/>
              </a:path>
              <a:path w="1722120" h="408939">
                <a:moveTo>
                  <a:pt x="232054" y="48767"/>
                </a:moveTo>
                <a:lnTo>
                  <a:pt x="205244" y="48767"/>
                </a:lnTo>
                <a:lnTo>
                  <a:pt x="208775" y="50457"/>
                </a:lnTo>
                <a:lnTo>
                  <a:pt x="210934" y="53847"/>
                </a:lnTo>
                <a:lnTo>
                  <a:pt x="213106" y="57099"/>
                </a:lnTo>
                <a:lnTo>
                  <a:pt x="214074" y="61530"/>
                </a:lnTo>
                <a:lnTo>
                  <a:pt x="214185" y="164591"/>
                </a:lnTo>
                <a:lnTo>
                  <a:pt x="234505" y="164591"/>
                </a:lnTo>
                <a:lnTo>
                  <a:pt x="234505" y="71729"/>
                </a:lnTo>
                <a:lnTo>
                  <a:pt x="234217" y="63461"/>
                </a:lnTo>
                <a:lnTo>
                  <a:pt x="234150" y="61530"/>
                </a:lnTo>
                <a:lnTo>
                  <a:pt x="233303" y="54660"/>
                </a:lnTo>
                <a:lnTo>
                  <a:pt x="233203" y="53847"/>
                </a:lnTo>
                <a:lnTo>
                  <a:pt x="233084" y="52881"/>
                </a:lnTo>
                <a:lnTo>
                  <a:pt x="232054" y="48767"/>
                </a:lnTo>
                <a:close/>
              </a:path>
              <a:path w="1722120" h="408939">
                <a:moveTo>
                  <a:pt x="218528" y="30479"/>
                </a:moveTo>
                <a:lnTo>
                  <a:pt x="202806" y="30479"/>
                </a:lnTo>
                <a:lnTo>
                  <a:pt x="197523" y="32169"/>
                </a:lnTo>
                <a:lnTo>
                  <a:pt x="189534" y="38811"/>
                </a:lnTo>
                <a:lnTo>
                  <a:pt x="186550" y="42735"/>
                </a:lnTo>
                <a:lnTo>
                  <a:pt x="184518" y="47345"/>
                </a:lnTo>
                <a:lnTo>
                  <a:pt x="231698" y="47345"/>
                </a:lnTo>
                <a:lnTo>
                  <a:pt x="231306" y="45781"/>
                </a:lnTo>
                <a:lnTo>
                  <a:pt x="228815" y="40233"/>
                </a:lnTo>
                <a:lnTo>
                  <a:pt x="225031" y="33731"/>
                </a:lnTo>
                <a:lnTo>
                  <a:pt x="218528" y="30479"/>
                </a:lnTo>
                <a:close/>
              </a:path>
              <a:path w="1722120" h="408939">
                <a:moveTo>
                  <a:pt x="277380" y="50799"/>
                </a:moveTo>
                <a:lnTo>
                  <a:pt x="257060" y="50799"/>
                </a:lnTo>
                <a:lnTo>
                  <a:pt x="257060" y="164591"/>
                </a:lnTo>
                <a:lnTo>
                  <a:pt x="277380" y="164591"/>
                </a:lnTo>
                <a:lnTo>
                  <a:pt x="277380" y="50799"/>
                </a:lnTo>
                <a:close/>
              </a:path>
              <a:path w="1722120" h="408939">
                <a:moveTo>
                  <a:pt x="288823" y="0"/>
                </a:moveTo>
                <a:lnTo>
                  <a:pt x="272834" y="0"/>
                </a:lnTo>
                <a:lnTo>
                  <a:pt x="266001" y="2578"/>
                </a:lnTo>
                <a:lnTo>
                  <a:pt x="262343" y="7721"/>
                </a:lnTo>
                <a:lnTo>
                  <a:pt x="258813" y="12865"/>
                </a:lnTo>
                <a:lnTo>
                  <a:pt x="257096" y="19507"/>
                </a:lnTo>
                <a:lnTo>
                  <a:pt x="257060" y="32511"/>
                </a:lnTo>
                <a:lnTo>
                  <a:pt x="242836" y="32511"/>
                </a:lnTo>
                <a:lnTo>
                  <a:pt x="242836" y="50799"/>
                </a:lnTo>
                <a:lnTo>
                  <a:pt x="299732" y="50799"/>
                </a:lnTo>
                <a:lnTo>
                  <a:pt x="299732" y="37591"/>
                </a:lnTo>
                <a:lnTo>
                  <a:pt x="277380" y="37591"/>
                </a:lnTo>
                <a:lnTo>
                  <a:pt x="277380" y="25057"/>
                </a:lnTo>
                <a:lnTo>
                  <a:pt x="278257" y="21539"/>
                </a:lnTo>
                <a:lnTo>
                  <a:pt x="279900" y="19646"/>
                </a:lnTo>
                <a:lnTo>
                  <a:pt x="281774" y="17335"/>
                </a:lnTo>
                <a:lnTo>
                  <a:pt x="285165" y="16255"/>
                </a:lnTo>
                <a:lnTo>
                  <a:pt x="299732" y="16255"/>
                </a:lnTo>
                <a:lnTo>
                  <a:pt x="299732" y="2031"/>
                </a:lnTo>
                <a:lnTo>
                  <a:pt x="294449" y="673"/>
                </a:lnTo>
                <a:lnTo>
                  <a:pt x="288823" y="0"/>
                </a:lnTo>
                <a:close/>
              </a:path>
              <a:path w="1722120" h="408939">
                <a:moveTo>
                  <a:pt x="299732" y="32511"/>
                </a:moveTo>
                <a:lnTo>
                  <a:pt x="294449" y="32511"/>
                </a:lnTo>
                <a:lnTo>
                  <a:pt x="289902" y="32854"/>
                </a:lnTo>
                <a:lnTo>
                  <a:pt x="286118" y="33527"/>
                </a:lnTo>
                <a:lnTo>
                  <a:pt x="282460" y="34074"/>
                </a:lnTo>
                <a:lnTo>
                  <a:pt x="279539" y="35420"/>
                </a:lnTo>
                <a:lnTo>
                  <a:pt x="277380" y="37591"/>
                </a:lnTo>
                <a:lnTo>
                  <a:pt x="299732" y="37591"/>
                </a:lnTo>
                <a:lnTo>
                  <a:pt x="299732" y="32511"/>
                </a:lnTo>
                <a:close/>
              </a:path>
              <a:path w="1722120" h="408939">
                <a:moveTo>
                  <a:pt x="299732" y="16255"/>
                </a:moveTo>
                <a:lnTo>
                  <a:pt x="293560" y="16255"/>
                </a:lnTo>
                <a:lnTo>
                  <a:pt x="296748" y="16598"/>
                </a:lnTo>
                <a:lnTo>
                  <a:pt x="300014" y="17335"/>
                </a:lnTo>
                <a:lnTo>
                  <a:pt x="299732" y="17335"/>
                </a:lnTo>
                <a:lnTo>
                  <a:pt x="299732" y="16255"/>
                </a:lnTo>
                <a:close/>
              </a:path>
              <a:path w="1722120" h="408939">
                <a:moveTo>
                  <a:pt x="324218" y="0"/>
                </a:moveTo>
                <a:lnTo>
                  <a:pt x="317982" y="0"/>
                </a:lnTo>
                <a:lnTo>
                  <a:pt x="315341" y="1015"/>
                </a:lnTo>
                <a:lnTo>
                  <a:pt x="313182" y="3047"/>
                </a:lnTo>
                <a:lnTo>
                  <a:pt x="311010" y="4940"/>
                </a:lnTo>
                <a:lnTo>
                  <a:pt x="309930" y="7315"/>
                </a:lnTo>
                <a:lnTo>
                  <a:pt x="309930" y="12865"/>
                </a:lnTo>
                <a:lnTo>
                  <a:pt x="311010" y="15239"/>
                </a:lnTo>
                <a:lnTo>
                  <a:pt x="313182" y="17271"/>
                </a:lnTo>
                <a:lnTo>
                  <a:pt x="315480" y="19303"/>
                </a:lnTo>
                <a:lnTo>
                  <a:pt x="318122" y="20319"/>
                </a:lnTo>
                <a:lnTo>
                  <a:pt x="324078" y="20319"/>
                </a:lnTo>
                <a:lnTo>
                  <a:pt x="326656" y="19303"/>
                </a:lnTo>
                <a:lnTo>
                  <a:pt x="328828" y="17271"/>
                </a:lnTo>
                <a:lnTo>
                  <a:pt x="331127" y="15239"/>
                </a:lnTo>
                <a:lnTo>
                  <a:pt x="332282" y="12865"/>
                </a:lnTo>
                <a:lnTo>
                  <a:pt x="332282" y="7315"/>
                </a:lnTo>
                <a:lnTo>
                  <a:pt x="331190" y="4940"/>
                </a:lnTo>
                <a:lnTo>
                  <a:pt x="329031" y="3047"/>
                </a:lnTo>
                <a:lnTo>
                  <a:pt x="326859" y="1015"/>
                </a:lnTo>
                <a:lnTo>
                  <a:pt x="324218" y="0"/>
                </a:lnTo>
                <a:close/>
              </a:path>
              <a:path w="1722120" h="408939">
                <a:moveTo>
                  <a:pt x="331266" y="32511"/>
                </a:moveTo>
                <a:lnTo>
                  <a:pt x="310946" y="32511"/>
                </a:lnTo>
                <a:lnTo>
                  <a:pt x="310946" y="164591"/>
                </a:lnTo>
                <a:lnTo>
                  <a:pt x="331266" y="164591"/>
                </a:lnTo>
                <a:lnTo>
                  <a:pt x="331266" y="32511"/>
                </a:lnTo>
                <a:close/>
              </a:path>
              <a:path w="1722120" h="408939">
                <a:moveTo>
                  <a:pt x="363855" y="32511"/>
                </a:moveTo>
                <a:lnTo>
                  <a:pt x="343535" y="32511"/>
                </a:lnTo>
                <a:lnTo>
                  <a:pt x="343535" y="164591"/>
                </a:lnTo>
                <a:lnTo>
                  <a:pt x="363855" y="164591"/>
                </a:lnTo>
                <a:lnTo>
                  <a:pt x="363855" y="66916"/>
                </a:lnTo>
                <a:lnTo>
                  <a:pt x="365417" y="61302"/>
                </a:lnTo>
                <a:lnTo>
                  <a:pt x="371640" y="51269"/>
                </a:lnTo>
                <a:lnTo>
                  <a:pt x="375640" y="48767"/>
                </a:lnTo>
                <a:lnTo>
                  <a:pt x="363855" y="48767"/>
                </a:lnTo>
                <a:lnTo>
                  <a:pt x="363855" y="32511"/>
                </a:lnTo>
                <a:close/>
              </a:path>
              <a:path w="1722120" h="408939">
                <a:moveTo>
                  <a:pt x="395820" y="30479"/>
                </a:moveTo>
                <a:lnTo>
                  <a:pt x="383222" y="30479"/>
                </a:lnTo>
                <a:lnTo>
                  <a:pt x="377812" y="32245"/>
                </a:lnTo>
                <a:lnTo>
                  <a:pt x="369404" y="39281"/>
                </a:lnTo>
                <a:lnTo>
                  <a:pt x="366153" y="43624"/>
                </a:lnTo>
                <a:lnTo>
                  <a:pt x="363855" y="48767"/>
                </a:lnTo>
                <a:lnTo>
                  <a:pt x="384848" y="48767"/>
                </a:lnTo>
                <a:lnTo>
                  <a:pt x="387769" y="50330"/>
                </a:lnTo>
                <a:lnTo>
                  <a:pt x="389255" y="53441"/>
                </a:lnTo>
                <a:lnTo>
                  <a:pt x="390740" y="56426"/>
                </a:lnTo>
                <a:lnTo>
                  <a:pt x="391490" y="61302"/>
                </a:lnTo>
                <a:lnTo>
                  <a:pt x="391490" y="76809"/>
                </a:lnTo>
                <a:lnTo>
                  <a:pt x="411810" y="76809"/>
                </a:lnTo>
                <a:lnTo>
                  <a:pt x="411810" y="61302"/>
                </a:lnTo>
                <a:lnTo>
                  <a:pt x="411200" y="53644"/>
                </a:lnTo>
                <a:lnTo>
                  <a:pt x="409981" y="47955"/>
                </a:lnTo>
                <a:lnTo>
                  <a:pt x="408901" y="42125"/>
                </a:lnTo>
                <a:lnTo>
                  <a:pt x="406730" y="37795"/>
                </a:lnTo>
                <a:lnTo>
                  <a:pt x="403479" y="34950"/>
                </a:lnTo>
                <a:lnTo>
                  <a:pt x="400367" y="31965"/>
                </a:lnTo>
                <a:lnTo>
                  <a:pt x="395820" y="30479"/>
                </a:lnTo>
                <a:close/>
              </a:path>
              <a:path w="1722120" h="408939">
                <a:moveTo>
                  <a:pt x="443280" y="32511"/>
                </a:moveTo>
                <a:lnTo>
                  <a:pt x="422960" y="32511"/>
                </a:lnTo>
                <a:lnTo>
                  <a:pt x="422960" y="164591"/>
                </a:lnTo>
                <a:lnTo>
                  <a:pt x="443280" y="164591"/>
                </a:lnTo>
                <a:lnTo>
                  <a:pt x="443280" y="63461"/>
                </a:lnTo>
                <a:lnTo>
                  <a:pt x="444500" y="58458"/>
                </a:lnTo>
                <a:lnTo>
                  <a:pt x="447482" y="53784"/>
                </a:lnTo>
                <a:lnTo>
                  <a:pt x="449376" y="50736"/>
                </a:lnTo>
                <a:lnTo>
                  <a:pt x="452958" y="48767"/>
                </a:lnTo>
                <a:lnTo>
                  <a:pt x="533282" y="48767"/>
                </a:lnTo>
                <a:lnTo>
                  <a:pt x="533235" y="48564"/>
                </a:lnTo>
                <a:lnTo>
                  <a:pt x="487578" y="48564"/>
                </a:lnTo>
                <a:lnTo>
                  <a:pt x="487312" y="47345"/>
                </a:lnTo>
                <a:lnTo>
                  <a:pt x="443280" y="47345"/>
                </a:lnTo>
                <a:lnTo>
                  <a:pt x="443280" y="32511"/>
                </a:lnTo>
                <a:close/>
              </a:path>
              <a:path w="1722120" h="408939">
                <a:moveTo>
                  <a:pt x="498881" y="48767"/>
                </a:moveTo>
                <a:lnTo>
                  <a:pt x="461772" y="48767"/>
                </a:lnTo>
                <a:lnTo>
                  <a:pt x="464616" y="50393"/>
                </a:lnTo>
                <a:lnTo>
                  <a:pt x="466242" y="53644"/>
                </a:lnTo>
                <a:lnTo>
                  <a:pt x="467995" y="56895"/>
                </a:lnTo>
                <a:lnTo>
                  <a:pt x="468847" y="61709"/>
                </a:lnTo>
                <a:lnTo>
                  <a:pt x="468884" y="164591"/>
                </a:lnTo>
                <a:lnTo>
                  <a:pt x="489204" y="164591"/>
                </a:lnTo>
                <a:lnTo>
                  <a:pt x="489204" y="63461"/>
                </a:lnTo>
                <a:lnTo>
                  <a:pt x="490423" y="58458"/>
                </a:lnTo>
                <a:lnTo>
                  <a:pt x="493406" y="53784"/>
                </a:lnTo>
                <a:lnTo>
                  <a:pt x="495300" y="50736"/>
                </a:lnTo>
                <a:lnTo>
                  <a:pt x="498881" y="48767"/>
                </a:lnTo>
                <a:close/>
              </a:path>
              <a:path w="1722120" h="408939">
                <a:moveTo>
                  <a:pt x="533282" y="48767"/>
                </a:moveTo>
                <a:lnTo>
                  <a:pt x="507695" y="48767"/>
                </a:lnTo>
                <a:lnTo>
                  <a:pt x="510540" y="50393"/>
                </a:lnTo>
                <a:lnTo>
                  <a:pt x="512165" y="53644"/>
                </a:lnTo>
                <a:lnTo>
                  <a:pt x="513918" y="56895"/>
                </a:lnTo>
                <a:lnTo>
                  <a:pt x="514771" y="61709"/>
                </a:lnTo>
                <a:lnTo>
                  <a:pt x="514807" y="164591"/>
                </a:lnTo>
                <a:lnTo>
                  <a:pt x="535127" y="164591"/>
                </a:lnTo>
                <a:lnTo>
                  <a:pt x="535127" y="61709"/>
                </a:lnTo>
                <a:lnTo>
                  <a:pt x="534517" y="54660"/>
                </a:lnTo>
                <a:lnTo>
                  <a:pt x="534409" y="53644"/>
                </a:lnTo>
                <a:lnTo>
                  <a:pt x="533282" y="48767"/>
                </a:lnTo>
                <a:close/>
              </a:path>
              <a:path w="1722120" h="408939">
                <a:moveTo>
                  <a:pt x="518528" y="30479"/>
                </a:moveTo>
                <a:lnTo>
                  <a:pt x="506603" y="30479"/>
                </a:lnTo>
                <a:lnTo>
                  <a:pt x="501523" y="32169"/>
                </a:lnTo>
                <a:lnTo>
                  <a:pt x="497332" y="35559"/>
                </a:lnTo>
                <a:lnTo>
                  <a:pt x="493128" y="38811"/>
                </a:lnTo>
                <a:lnTo>
                  <a:pt x="489877" y="43141"/>
                </a:lnTo>
                <a:lnTo>
                  <a:pt x="487578" y="48564"/>
                </a:lnTo>
                <a:lnTo>
                  <a:pt x="533235" y="48564"/>
                </a:lnTo>
                <a:lnTo>
                  <a:pt x="533095" y="47955"/>
                </a:lnTo>
                <a:lnTo>
                  <a:pt x="531972" y="42468"/>
                </a:lnTo>
                <a:lnTo>
                  <a:pt x="531876" y="41998"/>
                </a:lnTo>
                <a:lnTo>
                  <a:pt x="529743" y="37795"/>
                </a:lnTo>
                <a:lnTo>
                  <a:pt x="529640" y="37591"/>
                </a:lnTo>
                <a:lnTo>
                  <a:pt x="523210" y="31965"/>
                </a:lnTo>
                <a:lnTo>
                  <a:pt x="523344" y="31965"/>
                </a:lnTo>
                <a:lnTo>
                  <a:pt x="518528" y="30479"/>
                </a:lnTo>
                <a:close/>
              </a:path>
              <a:path w="1722120" h="408939">
                <a:moveTo>
                  <a:pt x="472744" y="30479"/>
                </a:moveTo>
                <a:lnTo>
                  <a:pt x="460679" y="30479"/>
                </a:lnTo>
                <a:lnTo>
                  <a:pt x="456164" y="31965"/>
                </a:lnTo>
                <a:lnTo>
                  <a:pt x="455662" y="32169"/>
                </a:lnTo>
                <a:lnTo>
                  <a:pt x="448017" y="38468"/>
                </a:lnTo>
                <a:lnTo>
                  <a:pt x="445272" y="42329"/>
                </a:lnTo>
                <a:lnTo>
                  <a:pt x="445173" y="42468"/>
                </a:lnTo>
                <a:lnTo>
                  <a:pt x="443280" y="47345"/>
                </a:lnTo>
                <a:lnTo>
                  <a:pt x="487312" y="47345"/>
                </a:lnTo>
                <a:lnTo>
                  <a:pt x="486249" y="42468"/>
                </a:lnTo>
                <a:lnTo>
                  <a:pt x="486219" y="42329"/>
                </a:lnTo>
                <a:lnTo>
                  <a:pt x="483920" y="37795"/>
                </a:lnTo>
                <a:lnTo>
                  <a:pt x="480669" y="34950"/>
                </a:lnTo>
                <a:lnTo>
                  <a:pt x="477418" y="31965"/>
                </a:lnTo>
                <a:lnTo>
                  <a:pt x="472744" y="30479"/>
                </a:lnTo>
                <a:close/>
              </a:path>
              <a:path w="1722120" h="408939">
                <a:moveTo>
                  <a:pt x="604100" y="32511"/>
                </a:moveTo>
                <a:lnTo>
                  <a:pt x="583793" y="32511"/>
                </a:lnTo>
                <a:lnTo>
                  <a:pt x="583793" y="164591"/>
                </a:lnTo>
                <a:lnTo>
                  <a:pt x="615289" y="164591"/>
                </a:lnTo>
                <a:lnTo>
                  <a:pt x="623366" y="140207"/>
                </a:lnTo>
                <a:lnTo>
                  <a:pt x="604100" y="140207"/>
                </a:lnTo>
                <a:lnTo>
                  <a:pt x="604100" y="32511"/>
                </a:lnTo>
                <a:close/>
              </a:path>
              <a:path w="1722120" h="408939">
                <a:moveTo>
                  <a:pt x="669937" y="60959"/>
                </a:moveTo>
                <a:lnTo>
                  <a:pt x="649617" y="60959"/>
                </a:lnTo>
                <a:lnTo>
                  <a:pt x="649617" y="164591"/>
                </a:lnTo>
                <a:lnTo>
                  <a:pt x="681126" y="164591"/>
                </a:lnTo>
                <a:lnTo>
                  <a:pt x="689529" y="140207"/>
                </a:lnTo>
                <a:lnTo>
                  <a:pt x="669937" y="140207"/>
                </a:lnTo>
                <a:lnTo>
                  <a:pt x="669937" y="60959"/>
                </a:lnTo>
                <a:close/>
              </a:path>
              <a:path w="1722120" h="408939">
                <a:moveTo>
                  <a:pt x="669937" y="32511"/>
                </a:moveTo>
                <a:lnTo>
                  <a:pt x="638251" y="32511"/>
                </a:lnTo>
                <a:lnTo>
                  <a:pt x="604100" y="140207"/>
                </a:lnTo>
                <a:lnTo>
                  <a:pt x="623366" y="140207"/>
                </a:lnTo>
                <a:lnTo>
                  <a:pt x="649617" y="60959"/>
                </a:lnTo>
                <a:lnTo>
                  <a:pt x="669937" y="60959"/>
                </a:lnTo>
                <a:lnTo>
                  <a:pt x="669937" y="32511"/>
                </a:lnTo>
                <a:close/>
              </a:path>
              <a:path w="1722120" h="408939">
                <a:moveTo>
                  <a:pt x="726643" y="32511"/>
                </a:moveTo>
                <a:lnTo>
                  <a:pt x="704088" y="32511"/>
                </a:lnTo>
                <a:lnTo>
                  <a:pt x="669937" y="140207"/>
                </a:lnTo>
                <a:lnTo>
                  <a:pt x="689529" y="140207"/>
                </a:lnTo>
                <a:lnTo>
                  <a:pt x="726643" y="32511"/>
                </a:lnTo>
                <a:close/>
              </a:path>
              <a:path w="1722120" h="408939">
                <a:moveTo>
                  <a:pt x="746937" y="0"/>
                </a:moveTo>
                <a:lnTo>
                  <a:pt x="740702" y="0"/>
                </a:lnTo>
                <a:lnTo>
                  <a:pt x="738060" y="1015"/>
                </a:lnTo>
                <a:lnTo>
                  <a:pt x="735888" y="3047"/>
                </a:lnTo>
                <a:lnTo>
                  <a:pt x="733729" y="4940"/>
                </a:lnTo>
                <a:lnTo>
                  <a:pt x="732637" y="7315"/>
                </a:lnTo>
                <a:lnTo>
                  <a:pt x="732637" y="12865"/>
                </a:lnTo>
                <a:lnTo>
                  <a:pt x="733729" y="15239"/>
                </a:lnTo>
                <a:lnTo>
                  <a:pt x="735888" y="17271"/>
                </a:lnTo>
                <a:lnTo>
                  <a:pt x="738187" y="19303"/>
                </a:lnTo>
                <a:lnTo>
                  <a:pt x="740829" y="20319"/>
                </a:lnTo>
                <a:lnTo>
                  <a:pt x="746798" y="20319"/>
                </a:lnTo>
                <a:lnTo>
                  <a:pt x="749376" y="19303"/>
                </a:lnTo>
                <a:lnTo>
                  <a:pt x="751535" y="17271"/>
                </a:lnTo>
                <a:lnTo>
                  <a:pt x="753833" y="15239"/>
                </a:lnTo>
                <a:lnTo>
                  <a:pt x="754989" y="12865"/>
                </a:lnTo>
                <a:lnTo>
                  <a:pt x="754989" y="7315"/>
                </a:lnTo>
                <a:lnTo>
                  <a:pt x="753910" y="4940"/>
                </a:lnTo>
                <a:lnTo>
                  <a:pt x="751738" y="3047"/>
                </a:lnTo>
                <a:lnTo>
                  <a:pt x="749579" y="1015"/>
                </a:lnTo>
                <a:lnTo>
                  <a:pt x="746937" y="0"/>
                </a:lnTo>
                <a:close/>
              </a:path>
              <a:path w="1722120" h="408939">
                <a:moveTo>
                  <a:pt x="753973" y="32511"/>
                </a:moveTo>
                <a:lnTo>
                  <a:pt x="733653" y="32511"/>
                </a:lnTo>
                <a:lnTo>
                  <a:pt x="733653" y="164591"/>
                </a:lnTo>
                <a:lnTo>
                  <a:pt x="753973" y="164591"/>
                </a:lnTo>
                <a:lnTo>
                  <a:pt x="753973" y="32511"/>
                </a:lnTo>
                <a:close/>
              </a:path>
              <a:path w="1722120" h="408939">
                <a:moveTo>
                  <a:pt x="797814" y="50799"/>
                </a:moveTo>
                <a:lnTo>
                  <a:pt x="777494" y="50799"/>
                </a:lnTo>
                <a:lnTo>
                  <a:pt x="777620" y="128157"/>
                </a:lnTo>
                <a:lnTo>
                  <a:pt x="778000" y="135078"/>
                </a:lnTo>
                <a:lnTo>
                  <a:pt x="778635" y="141059"/>
                </a:lnTo>
                <a:lnTo>
                  <a:pt x="779407" y="145427"/>
                </a:lnTo>
                <a:lnTo>
                  <a:pt x="779526" y="146100"/>
                </a:lnTo>
                <a:lnTo>
                  <a:pt x="798766" y="164591"/>
                </a:lnTo>
                <a:lnTo>
                  <a:pt x="820166" y="164591"/>
                </a:lnTo>
                <a:lnTo>
                  <a:pt x="820166" y="146303"/>
                </a:lnTo>
                <a:lnTo>
                  <a:pt x="807300" y="146303"/>
                </a:lnTo>
                <a:lnTo>
                  <a:pt x="804379" y="145427"/>
                </a:lnTo>
                <a:lnTo>
                  <a:pt x="797877" y="128157"/>
                </a:lnTo>
                <a:lnTo>
                  <a:pt x="797814" y="50799"/>
                </a:lnTo>
                <a:close/>
              </a:path>
              <a:path w="1722120" h="408939">
                <a:moveTo>
                  <a:pt x="800862" y="2031"/>
                </a:moveTo>
                <a:lnTo>
                  <a:pt x="780542" y="2031"/>
                </a:lnTo>
                <a:lnTo>
                  <a:pt x="780651" y="9486"/>
                </a:lnTo>
                <a:lnTo>
                  <a:pt x="779259" y="15849"/>
                </a:lnTo>
                <a:lnTo>
                  <a:pt x="773290" y="27228"/>
                </a:lnTo>
                <a:lnTo>
                  <a:pt x="768959" y="30886"/>
                </a:lnTo>
                <a:lnTo>
                  <a:pt x="763270" y="32511"/>
                </a:lnTo>
                <a:lnTo>
                  <a:pt x="763270" y="50799"/>
                </a:lnTo>
                <a:lnTo>
                  <a:pt x="820166" y="50799"/>
                </a:lnTo>
                <a:lnTo>
                  <a:pt x="820166" y="32511"/>
                </a:lnTo>
                <a:lnTo>
                  <a:pt x="785622" y="32511"/>
                </a:lnTo>
                <a:lnTo>
                  <a:pt x="789952" y="31153"/>
                </a:lnTo>
                <a:lnTo>
                  <a:pt x="793546" y="27635"/>
                </a:lnTo>
                <a:lnTo>
                  <a:pt x="796391" y="21945"/>
                </a:lnTo>
                <a:lnTo>
                  <a:pt x="799376" y="16116"/>
                </a:lnTo>
                <a:lnTo>
                  <a:pt x="800862" y="9486"/>
                </a:lnTo>
                <a:lnTo>
                  <a:pt x="800862" y="2031"/>
                </a:lnTo>
                <a:close/>
              </a:path>
              <a:path w="1722120" h="408939">
                <a:moveTo>
                  <a:pt x="851700" y="2031"/>
                </a:moveTo>
                <a:lnTo>
                  <a:pt x="831380" y="2031"/>
                </a:lnTo>
                <a:lnTo>
                  <a:pt x="831380" y="164591"/>
                </a:lnTo>
                <a:lnTo>
                  <a:pt x="851700" y="164591"/>
                </a:lnTo>
                <a:lnTo>
                  <a:pt x="851700" y="63461"/>
                </a:lnTo>
                <a:lnTo>
                  <a:pt x="852982" y="58458"/>
                </a:lnTo>
                <a:lnTo>
                  <a:pt x="855560" y="54660"/>
                </a:lnTo>
                <a:lnTo>
                  <a:pt x="858266" y="50736"/>
                </a:lnTo>
                <a:lnTo>
                  <a:pt x="862266" y="48767"/>
                </a:lnTo>
                <a:lnTo>
                  <a:pt x="899236" y="48767"/>
                </a:lnTo>
                <a:lnTo>
                  <a:pt x="898880" y="47345"/>
                </a:lnTo>
                <a:lnTo>
                  <a:pt x="851700" y="47345"/>
                </a:lnTo>
                <a:lnTo>
                  <a:pt x="851700" y="2031"/>
                </a:lnTo>
                <a:close/>
              </a:path>
              <a:path w="1722120" h="408939">
                <a:moveTo>
                  <a:pt x="899236" y="48767"/>
                </a:moveTo>
                <a:lnTo>
                  <a:pt x="872426" y="48767"/>
                </a:lnTo>
                <a:lnTo>
                  <a:pt x="875944" y="50457"/>
                </a:lnTo>
                <a:lnTo>
                  <a:pt x="878116" y="53847"/>
                </a:lnTo>
                <a:lnTo>
                  <a:pt x="880287" y="57099"/>
                </a:lnTo>
                <a:lnTo>
                  <a:pt x="881256" y="61530"/>
                </a:lnTo>
                <a:lnTo>
                  <a:pt x="881367" y="164591"/>
                </a:lnTo>
                <a:lnTo>
                  <a:pt x="901687" y="164591"/>
                </a:lnTo>
                <a:lnTo>
                  <a:pt x="901687" y="71729"/>
                </a:lnTo>
                <a:lnTo>
                  <a:pt x="901399" y="63461"/>
                </a:lnTo>
                <a:lnTo>
                  <a:pt x="901332" y="61530"/>
                </a:lnTo>
                <a:lnTo>
                  <a:pt x="900485" y="54660"/>
                </a:lnTo>
                <a:lnTo>
                  <a:pt x="900385" y="53847"/>
                </a:lnTo>
                <a:lnTo>
                  <a:pt x="900266" y="52881"/>
                </a:lnTo>
                <a:lnTo>
                  <a:pt x="899236" y="48767"/>
                </a:lnTo>
                <a:close/>
              </a:path>
              <a:path w="1722120" h="408939">
                <a:moveTo>
                  <a:pt x="885710" y="30479"/>
                </a:moveTo>
                <a:lnTo>
                  <a:pt x="869988" y="30479"/>
                </a:lnTo>
                <a:lnTo>
                  <a:pt x="864704" y="32169"/>
                </a:lnTo>
                <a:lnTo>
                  <a:pt x="856716" y="38811"/>
                </a:lnTo>
                <a:lnTo>
                  <a:pt x="853732" y="42735"/>
                </a:lnTo>
                <a:lnTo>
                  <a:pt x="851700" y="47345"/>
                </a:lnTo>
                <a:lnTo>
                  <a:pt x="898880" y="47345"/>
                </a:lnTo>
                <a:lnTo>
                  <a:pt x="898488" y="45781"/>
                </a:lnTo>
                <a:lnTo>
                  <a:pt x="895997" y="40233"/>
                </a:lnTo>
                <a:lnTo>
                  <a:pt x="892200" y="33731"/>
                </a:lnTo>
                <a:lnTo>
                  <a:pt x="885710" y="30479"/>
                </a:lnTo>
                <a:close/>
              </a:path>
              <a:path w="1722120" h="408939">
                <a:moveTo>
                  <a:pt x="982243" y="30479"/>
                </a:moveTo>
                <a:lnTo>
                  <a:pt x="966520" y="30479"/>
                </a:lnTo>
                <a:lnTo>
                  <a:pt x="960018" y="33731"/>
                </a:lnTo>
                <a:lnTo>
                  <a:pt x="950544" y="71729"/>
                </a:lnTo>
                <a:lnTo>
                  <a:pt x="950650" y="128422"/>
                </a:lnTo>
                <a:lnTo>
                  <a:pt x="950831" y="133642"/>
                </a:lnTo>
                <a:lnTo>
                  <a:pt x="950899" y="135585"/>
                </a:lnTo>
                <a:lnTo>
                  <a:pt x="951765" y="142646"/>
                </a:lnTo>
                <a:lnTo>
                  <a:pt x="951865" y="143459"/>
                </a:lnTo>
                <a:lnTo>
                  <a:pt x="951965" y="144271"/>
                </a:lnTo>
                <a:lnTo>
                  <a:pt x="966520" y="166623"/>
                </a:lnTo>
                <a:lnTo>
                  <a:pt x="982243" y="166623"/>
                </a:lnTo>
                <a:lnTo>
                  <a:pt x="987450" y="164998"/>
                </a:lnTo>
                <a:lnTo>
                  <a:pt x="995451" y="158356"/>
                </a:lnTo>
                <a:lnTo>
                  <a:pt x="998499" y="154368"/>
                </a:lnTo>
                <a:lnTo>
                  <a:pt x="1000531" y="149758"/>
                </a:lnTo>
                <a:lnTo>
                  <a:pt x="1020913" y="149758"/>
                </a:lnTo>
                <a:lnTo>
                  <a:pt x="1020912" y="148335"/>
                </a:lnTo>
                <a:lnTo>
                  <a:pt x="979805" y="148335"/>
                </a:lnTo>
                <a:lnTo>
                  <a:pt x="976274" y="146710"/>
                </a:lnTo>
                <a:lnTo>
                  <a:pt x="974115" y="143459"/>
                </a:lnTo>
                <a:lnTo>
                  <a:pt x="971943" y="140068"/>
                </a:lnTo>
                <a:lnTo>
                  <a:pt x="970976" y="135585"/>
                </a:lnTo>
                <a:lnTo>
                  <a:pt x="970975" y="61530"/>
                </a:lnTo>
                <a:lnTo>
                  <a:pt x="971943" y="57099"/>
                </a:lnTo>
                <a:lnTo>
                  <a:pt x="974115" y="53847"/>
                </a:lnTo>
                <a:lnTo>
                  <a:pt x="976274" y="50457"/>
                </a:lnTo>
                <a:lnTo>
                  <a:pt x="979805" y="48767"/>
                </a:lnTo>
                <a:lnTo>
                  <a:pt x="1020870" y="48767"/>
                </a:lnTo>
                <a:lnTo>
                  <a:pt x="1020870" y="47345"/>
                </a:lnTo>
                <a:lnTo>
                  <a:pt x="1000531" y="47345"/>
                </a:lnTo>
                <a:lnTo>
                  <a:pt x="998499" y="42735"/>
                </a:lnTo>
                <a:lnTo>
                  <a:pt x="995451" y="38811"/>
                </a:lnTo>
                <a:lnTo>
                  <a:pt x="991387" y="35559"/>
                </a:lnTo>
                <a:lnTo>
                  <a:pt x="987450" y="32169"/>
                </a:lnTo>
                <a:lnTo>
                  <a:pt x="982243" y="30479"/>
                </a:lnTo>
                <a:close/>
              </a:path>
              <a:path w="1722120" h="408939">
                <a:moveTo>
                  <a:pt x="1020913" y="149758"/>
                </a:moveTo>
                <a:lnTo>
                  <a:pt x="1000531" y="149758"/>
                </a:lnTo>
                <a:lnTo>
                  <a:pt x="1000531" y="152196"/>
                </a:lnTo>
                <a:lnTo>
                  <a:pt x="1000731" y="153885"/>
                </a:lnTo>
                <a:lnTo>
                  <a:pt x="1000789" y="154368"/>
                </a:lnTo>
                <a:lnTo>
                  <a:pt x="1000861" y="154978"/>
                </a:lnTo>
                <a:lnTo>
                  <a:pt x="1002220" y="161074"/>
                </a:lnTo>
                <a:lnTo>
                  <a:pt x="1003236" y="163233"/>
                </a:lnTo>
                <a:lnTo>
                  <a:pt x="1004595" y="164591"/>
                </a:lnTo>
                <a:lnTo>
                  <a:pt x="1022883" y="164591"/>
                </a:lnTo>
                <a:lnTo>
                  <a:pt x="1021975" y="161747"/>
                </a:lnTo>
                <a:lnTo>
                  <a:pt x="1021321" y="158902"/>
                </a:lnTo>
                <a:lnTo>
                  <a:pt x="1021121" y="157073"/>
                </a:lnTo>
                <a:lnTo>
                  <a:pt x="1021054" y="156463"/>
                </a:lnTo>
                <a:lnTo>
                  <a:pt x="1020941" y="154368"/>
                </a:lnTo>
                <a:lnTo>
                  <a:pt x="1020913" y="149758"/>
                </a:lnTo>
                <a:close/>
              </a:path>
              <a:path w="1722120" h="408939">
                <a:moveTo>
                  <a:pt x="1020870" y="48767"/>
                </a:moveTo>
                <a:lnTo>
                  <a:pt x="989964" y="48767"/>
                </a:lnTo>
                <a:lnTo>
                  <a:pt x="993889" y="50736"/>
                </a:lnTo>
                <a:lnTo>
                  <a:pt x="996467" y="54660"/>
                </a:lnTo>
                <a:lnTo>
                  <a:pt x="999172" y="58458"/>
                </a:lnTo>
                <a:lnTo>
                  <a:pt x="1000531" y="63461"/>
                </a:lnTo>
                <a:lnTo>
                  <a:pt x="1000531" y="133642"/>
                </a:lnTo>
                <a:lnTo>
                  <a:pt x="999172" y="138722"/>
                </a:lnTo>
                <a:lnTo>
                  <a:pt x="996467" y="142646"/>
                </a:lnTo>
                <a:lnTo>
                  <a:pt x="993889" y="146443"/>
                </a:lnTo>
                <a:lnTo>
                  <a:pt x="989964" y="148335"/>
                </a:lnTo>
                <a:lnTo>
                  <a:pt x="1020912" y="148335"/>
                </a:lnTo>
                <a:lnTo>
                  <a:pt x="1020870" y="48767"/>
                </a:lnTo>
                <a:close/>
              </a:path>
              <a:path w="1722120" h="408939">
                <a:moveTo>
                  <a:pt x="1020851" y="2031"/>
                </a:moveTo>
                <a:lnTo>
                  <a:pt x="1000531" y="2031"/>
                </a:lnTo>
                <a:lnTo>
                  <a:pt x="1000531" y="47345"/>
                </a:lnTo>
                <a:lnTo>
                  <a:pt x="1020870" y="47345"/>
                </a:lnTo>
                <a:lnTo>
                  <a:pt x="1020851" y="2031"/>
                </a:lnTo>
                <a:close/>
              </a:path>
              <a:path w="1722120" h="408939">
                <a:moveTo>
                  <a:pt x="1101936" y="48767"/>
                </a:moveTo>
                <a:lnTo>
                  <a:pt x="1076147" y="48767"/>
                </a:lnTo>
                <a:lnTo>
                  <a:pt x="1079538" y="50126"/>
                </a:lnTo>
                <a:lnTo>
                  <a:pt x="1081697" y="52831"/>
                </a:lnTo>
                <a:lnTo>
                  <a:pt x="1084008" y="55537"/>
                </a:lnTo>
                <a:lnTo>
                  <a:pt x="1085151" y="59804"/>
                </a:lnTo>
                <a:lnTo>
                  <a:pt x="1085151" y="70510"/>
                </a:lnTo>
                <a:lnTo>
                  <a:pt x="1083462" y="74510"/>
                </a:lnTo>
                <a:lnTo>
                  <a:pt x="1080071" y="77622"/>
                </a:lnTo>
                <a:lnTo>
                  <a:pt x="1076820" y="80733"/>
                </a:lnTo>
                <a:lnTo>
                  <a:pt x="1071740" y="84327"/>
                </a:lnTo>
                <a:lnTo>
                  <a:pt x="1058202" y="92316"/>
                </a:lnTo>
                <a:lnTo>
                  <a:pt x="1052779" y="95973"/>
                </a:lnTo>
                <a:lnTo>
                  <a:pt x="1048575" y="99364"/>
                </a:lnTo>
                <a:lnTo>
                  <a:pt x="1044384" y="102615"/>
                </a:lnTo>
                <a:lnTo>
                  <a:pt x="1040726" y="107086"/>
                </a:lnTo>
                <a:lnTo>
                  <a:pt x="1037602" y="112775"/>
                </a:lnTo>
                <a:lnTo>
                  <a:pt x="1034630" y="118325"/>
                </a:lnTo>
                <a:lnTo>
                  <a:pt x="1033132" y="125171"/>
                </a:lnTo>
                <a:lnTo>
                  <a:pt x="1033144" y="133502"/>
                </a:lnTo>
                <a:lnTo>
                  <a:pt x="1033525" y="139865"/>
                </a:lnTo>
                <a:lnTo>
                  <a:pt x="1033589" y="140942"/>
                </a:lnTo>
                <a:lnTo>
                  <a:pt x="1051966" y="166623"/>
                </a:lnTo>
                <a:lnTo>
                  <a:pt x="1059954" y="166623"/>
                </a:lnTo>
                <a:lnTo>
                  <a:pt x="1068236" y="165569"/>
                </a:lnTo>
                <a:lnTo>
                  <a:pt x="1075196" y="162406"/>
                </a:lnTo>
                <a:lnTo>
                  <a:pt x="1080834" y="157135"/>
                </a:lnTo>
                <a:lnTo>
                  <a:pt x="1085151" y="149758"/>
                </a:lnTo>
                <a:lnTo>
                  <a:pt x="1105516" y="149758"/>
                </a:lnTo>
                <a:lnTo>
                  <a:pt x="1105502" y="148335"/>
                </a:lnTo>
                <a:lnTo>
                  <a:pt x="1063078" y="148335"/>
                </a:lnTo>
                <a:lnTo>
                  <a:pt x="1059345" y="146710"/>
                </a:lnTo>
                <a:lnTo>
                  <a:pt x="1056906" y="143459"/>
                </a:lnTo>
                <a:lnTo>
                  <a:pt x="1054608" y="140207"/>
                </a:lnTo>
                <a:lnTo>
                  <a:pt x="1053452" y="135877"/>
                </a:lnTo>
                <a:lnTo>
                  <a:pt x="1053452" y="124218"/>
                </a:lnTo>
                <a:lnTo>
                  <a:pt x="1055154" y="119214"/>
                </a:lnTo>
                <a:lnTo>
                  <a:pt x="1058532" y="115417"/>
                </a:lnTo>
                <a:lnTo>
                  <a:pt x="1061923" y="111493"/>
                </a:lnTo>
                <a:lnTo>
                  <a:pt x="1066736" y="107289"/>
                </a:lnTo>
                <a:lnTo>
                  <a:pt x="1072959" y="102819"/>
                </a:lnTo>
                <a:lnTo>
                  <a:pt x="1076350" y="100520"/>
                </a:lnTo>
                <a:lnTo>
                  <a:pt x="1078992" y="98551"/>
                </a:lnTo>
                <a:lnTo>
                  <a:pt x="1080884" y="96926"/>
                </a:lnTo>
                <a:lnTo>
                  <a:pt x="1082789" y="95161"/>
                </a:lnTo>
                <a:lnTo>
                  <a:pt x="1084211" y="93332"/>
                </a:lnTo>
                <a:lnTo>
                  <a:pt x="1085151" y="91439"/>
                </a:lnTo>
                <a:lnTo>
                  <a:pt x="1105471" y="91439"/>
                </a:lnTo>
                <a:lnTo>
                  <a:pt x="1105471" y="69697"/>
                </a:lnTo>
                <a:lnTo>
                  <a:pt x="1105068" y="62382"/>
                </a:lnTo>
                <a:lnTo>
                  <a:pt x="1104990" y="60958"/>
                </a:lnTo>
                <a:lnTo>
                  <a:pt x="1103716" y="54155"/>
                </a:lnTo>
                <a:lnTo>
                  <a:pt x="1103658" y="53847"/>
                </a:lnTo>
                <a:lnTo>
                  <a:pt x="1103544" y="53236"/>
                </a:lnTo>
                <a:lnTo>
                  <a:pt x="1101936" y="48767"/>
                </a:lnTo>
                <a:close/>
              </a:path>
              <a:path w="1722120" h="408939">
                <a:moveTo>
                  <a:pt x="1105516" y="149758"/>
                </a:moveTo>
                <a:lnTo>
                  <a:pt x="1085151" y="149758"/>
                </a:lnTo>
                <a:lnTo>
                  <a:pt x="1085259" y="152869"/>
                </a:lnTo>
                <a:lnTo>
                  <a:pt x="1085494" y="154635"/>
                </a:lnTo>
                <a:lnTo>
                  <a:pt x="1086853" y="160324"/>
                </a:lnTo>
                <a:lnTo>
                  <a:pt x="1087743" y="162406"/>
                </a:lnTo>
                <a:lnTo>
                  <a:pt x="1087869" y="162699"/>
                </a:lnTo>
                <a:lnTo>
                  <a:pt x="1089215" y="164591"/>
                </a:lnTo>
                <a:lnTo>
                  <a:pt x="1107503" y="164591"/>
                </a:lnTo>
                <a:lnTo>
                  <a:pt x="1106563" y="160934"/>
                </a:lnTo>
                <a:lnTo>
                  <a:pt x="1105994" y="158089"/>
                </a:lnTo>
                <a:lnTo>
                  <a:pt x="1105674" y="155447"/>
                </a:lnTo>
                <a:lnTo>
                  <a:pt x="1105570" y="153339"/>
                </a:lnTo>
                <a:lnTo>
                  <a:pt x="1105516" y="149758"/>
                </a:lnTo>
                <a:close/>
              </a:path>
              <a:path w="1722120" h="408939">
                <a:moveTo>
                  <a:pt x="1105471" y="91439"/>
                </a:moveTo>
                <a:lnTo>
                  <a:pt x="1085151" y="91439"/>
                </a:lnTo>
                <a:lnTo>
                  <a:pt x="1085151" y="133502"/>
                </a:lnTo>
                <a:lnTo>
                  <a:pt x="1084338" y="136613"/>
                </a:lnTo>
                <a:lnTo>
                  <a:pt x="1082446" y="139865"/>
                </a:lnTo>
                <a:lnTo>
                  <a:pt x="1079461" y="143255"/>
                </a:lnTo>
                <a:lnTo>
                  <a:pt x="1077757" y="145287"/>
                </a:lnTo>
                <a:lnTo>
                  <a:pt x="1076474" y="146710"/>
                </a:lnTo>
                <a:lnTo>
                  <a:pt x="1072832" y="148335"/>
                </a:lnTo>
                <a:lnTo>
                  <a:pt x="1105502" y="148335"/>
                </a:lnTo>
                <a:lnTo>
                  <a:pt x="1105471" y="91439"/>
                </a:lnTo>
                <a:close/>
              </a:path>
              <a:path w="1722120" h="408939">
                <a:moveTo>
                  <a:pt x="1071537" y="30479"/>
                </a:moveTo>
                <a:lnTo>
                  <a:pt x="1038473" y="53847"/>
                </a:lnTo>
                <a:lnTo>
                  <a:pt x="1038364" y="54155"/>
                </a:lnTo>
                <a:lnTo>
                  <a:pt x="1036877" y="62382"/>
                </a:lnTo>
                <a:lnTo>
                  <a:pt x="1036490" y="69697"/>
                </a:lnTo>
                <a:lnTo>
                  <a:pt x="1036383" y="74777"/>
                </a:lnTo>
                <a:lnTo>
                  <a:pt x="1056703" y="74777"/>
                </a:lnTo>
                <a:lnTo>
                  <a:pt x="1056703" y="62382"/>
                </a:lnTo>
                <a:lnTo>
                  <a:pt x="1057922" y="57099"/>
                </a:lnTo>
                <a:lnTo>
                  <a:pt x="1060361" y="53847"/>
                </a:lnTo>
                <a:lnTo>
                  <a:pt x="1062799" y="50457"/>
                </a:lnTo>
                <a:lnTo>
                  <a:pt x="1066533" y="48767"/>
                </a:lnTo>
                <a:lnTo>
                  <a:pt x="1101936" y="48767"/>
                </a:lnTo>
                <a:lnTo>
                  <a:pt x="1101131" y="46532"/>
                </a:lnTo>
                <a:lnTo>
                  <a:pt x="1097749" y="40843"/>
                </a:lnTo>
                <a:lnTo>
                  <a:pt x="1093218" y="36309"/>
                </a:lnTo>
                <a:lnTo>
                  <a:pt x="1087526" y="33173"/>
                </a:lnTo>
                <a:lnTo>
                  <a:pt x="1087722" y="33173"/>
                </a:lnTo>
                <a:lnTo>
                  <a:pt x="1080208" y="31153"/>
                </a:lnTo>
                <a:lnTo>
                  <a:pt x="1080456" y="31153"/>
                </a:lnTo>
                <a:lnTo>
                  <a:pt x="1071537" y="30479"/>
                </a:lnTo>
                <a:close/>
              </a:path>
              <a:path w="1722120" h="408939">
                <a:moveTo>
                  <a:pt x="1149083" y="50799"/>
                </a:moveTo>
                <a:lnTo>
                  <a:pt x="1128763" y="50799"/>
                </a:lnTo>
                <a:lnTo>
                  <a:pt x="1128871" y="126936"/>
                </a:lnTo>
                <a:lnTo>
                  <a:pt x="1143469" y="163029"/>
                </a:lnTo>
                <a:lnTo>
                  <a:pt x="1150035" y="164591"/>
                </a:lnTo>
                <a:lnTo>
                  <a:pt x="1171435" y="164591"/>
                </a:lnTo>
                <a:lnTo>
                  <a:pt x="1171435" y="146303"/>
                </a:lnTo>
                <a:lnTo>
                  <a:pt x="1158570" y="146303"/>
                </a:lnTo>
                <a:lnTo>
                  <a:pt x="1155661" y="145427"/>
                </a:lnTo>
                <a:lnTo>
                  <a:pt x="1149149" y="128157"/>
                </a:lnTo>
                <a:lnTo>
                  <a:pt x="1149083" y="50799"/>
                </a:lnTo>
                <a:close/>
              </a:path>
              <a:path w="1722120" h="408939">
                <a:moveTo>
                  <a:pt x="1152131" y="2031"/>
                </a:moveTo>
                <a:lnTo>
                  <a:pt x="1131811" y="2031"/>
                </a:lnTo>
                <a:lnTo>
                  <a:pt x="1131920" y="9486"/>
                </a:lnTo>
                <a:lnTo>
                  <a:pt x="1130528" y="15849"/>
                </a:lnTo>
                <a:lnTo>
                  <a:pt x="1124572" y="27228"/>
                </a:lnTo>
                <a:lnTo>
                  <a:pt x="1120228" y="30886"/>
                </a:lnTo>
                <a:lnTo>
                  <a:pt x="1114539" y="32511"/>
                </a:lnTo>
                <a:lnTo>
                  <a:pt x="1114539" y="50799"/>
                </a:lnTo>
                <a:lnTo>
                  <a:pt x="1171435" y="50799"/>
                </a:lnTo>
                <a:lnTo>
                  <a:pt x="1171435" y="32511"/>
                </a:lnTo>
                <a:lnTo>
                  <a:pt x="1136891" y="32511"/>
                </a:lnTo>
                <a:lnTo>
                  <a:pt x="1141234" y="31153"/>
                </a:lnTo>
                <a:lnTo>
                  <a:pt x="1144816" y="27635"/>
                </a:lnTo>
                <a:lnTo>
                  <a:pt x="1147660" y="21945"/>
                </a:lnTo>
                <a:lnTo>
                  <a:pt x="1150645" y="16116"/>
                </a:lnTo>
                <a:lnTo>
                  <a:pt x="1152131" y="9486"/>
                </a:lnTo>
                <a:lnTo>
                  <a:pt x="1152131" y="2031"/>
                </a:lnTo>
                <a:close/>
              </a:path>
              <a:path w="1722120" h="408939">
                <a:moveTo>
                  <a:pt x="1249472" y="48767"/>
                </a:moveTo>
                <a:lnTo>
                  <a:pt x="1223683" y="48767"/>
                </a:lnTo>
                <a:lnTo>
                  <a:pt x="1227074" y="50126"/>
                </a:lnTo>
                <a:lnTo>
                  <a:pt x="1229233" y="52831"/>
                </a:lnTo>
                <a:lnTo>
                  <a:pt x="1231544" y="55537"/>
                </a:lnTo>
                <a:lnTo>
                  <a:pt x="1232687" y="59804"/>
                </a:lnTo>
                <a:lnTo>
                  <a:pt x="1232687" y="70510"/>
                </a:lnTo>
                <a:lnTo>
                  <a:pt x="1230998" y="74510"/>
                </a:lnTo>
                <a:lnTo>
                  <a:pt x="1227607" y="77622"/>
                </a:lnTo>
                <a:lnTo>
                  <a:pt x="1224356" y="80733"/>
                </a:lnTo>
                <a:lnTo>
                  <a:pt x="1219276" y="84327"/>
                </a:lnTo>
                <a:lnTo>
                  <a:pt x="1205738" y="92316"/>
                </a:lnTo>
                <a:lnTo>
                  <a:pt x="1200315" y="95973"/>
                </a:lnTo>
                <a:lnTo>
                  <a:pt x="1196111" y="99364"/>
                </a:lnTo>
                <a:lnTo>
                  <a:pt x="1191920" y="102615"/>
                </a:lnTo>
                <a:lnTo>
                  <a:pt x="1188262" y="107086"/>
                </a:lnTo>
                <a:lnTo>
                  <a:pt x="1185138" y="112775"/>
                </a:lnTo>
                <a:lnTo>
                  <a:pt x="1182166" y="118325"/>
                </a:lnTo>
                <a:lnTo>
                  <a:pt x="1180668" y="125171"/>
                </a:lnTo>
                <a:lnTo>
                  <a:pt x="1180680" y="133502"/>
                </a:lnTo>
                <a:lnTo>
                  <a:pt x="1199502" y="166623"/>
                </a:lnTo>
                <a:lnTo>
                  <a:pt x="1207490" y="166623"/>
                </a:lnTo>
                <a:lnTo>
                  <a:pt x="1215772" y="165569"/>
                </a:lnTo>
                <a:lnTo>
                  <a:pt x="1222732" y="162406"/>
                </a:lnTo>
                <a:lnTo>
                  <a:pt x="1228369" y="157135"/>
                </a:lnTo>
                <a:lnTo>
                  <a:pt x="1232687" y="149758"/>
                </a:lnTo>
                <a:lnTo>
                  <a:pt x="1253052" y="149758"/>
                </a:lnTo>
                <a:lnTo>
                  <a:pt x="1253038" y="148335"/>
                </a:lnTo>
                <a:lnTo>
                  <a:pt x="1210614" y="148335"/>
                </a:lnTo>
                <a:lnTo>
                  <a:pt x="1206881" y="146710"/>
                </a:lnTo>
                <a:lnTo>
                  <a:pt x="1204442" y="143459"/>
                </a:lnTo>
                <a:lnTo>
                  <a:pt x="1202143" y="140207"/>
                </a:lnTo>
                <a:lnTo>
                  <a:pt x="1200988" y="135877"/>
                </a:lnTo>
                <a:lnTo>
                  <a:pt x="1200988" y="124218"/>
                </a:lnTo>
                <a:lnTo>
                  <a:pt x="1202689" y="119214"/>
                </a:lnTo>
                <a:lnTo>
                  <a:pt x="1206068" y="115417"/>
                </a:lnTo>
                <a:lnTo>
                  <a:pt x="1209459" y="111493"/>
                </a:lnTo>
                <a:lnTo>
                  <a:pt x="1214272" y="107289"/>
                </a:lnTo>
                <a:lnTo>
                  <a:pt x="1220495" y="102819"/>
                </a:lnTo>
                <a:lnTo>
                  <a:pt x="1223886" y="100520"/>
                </a:lnTo>
                <a:lnTo>
                  <a:pt x="1226527" y="98551"/>
                </a:lnTo>
                <a:lnTo>
                  <a:pt x="1228420" y="96926"/>
                </a:lnTo>
                <a:lnTo>
                  <a:pt x="1230325" y="95161"/>
                </a:lnTo>
                <a:lnTo>
                  <a:pt x="1231747" y="93332"/>
                </a:lnTo>
                <a:lnTo>
                  <a:pt x="1232687" y="91439"/>
                </a:lnTo>
                <a:lnTo>
                  <a:pt x="1253007" y="91439"/>
                </a:lnTo>
                <a:lnTo>
                  <a:pt x="1253007" y="69697"/>
                </a:lnTo>
                <a:lnTo>
                  <a:pt x="1252604" y="62382"/>
                </a:lnTo>
                <a:lnTo>
                  <a:pt x="1252525" y="60958"/>
                </a:lnTo>
                <a:lnTo>
                  <a:pt x="1251252" y="54155"/>
                </a:lnTo>
                <a:lnTo>
                  <a:pt x="1251194" y="53847"/>
                </a:lnTo>
                <a:lnTo>
                  <a:pt x="1251080" y="53236"/>
                </a:lnTo>
                <a:lnTo>
                  <a:pt x="1249472" y="48767"/>
                </a:lnTo>
                <a:close/>
              </a:path>
              <a:path w="1722120" h="408939">
                <a:moveTo>
                  <a:pt x="1253052" y="149758"/>
                </a:moveTo>
                <a:lnTo>
                  <a:pt x="1232687" y="149758"/>
                </a:lnTo>
                <a:lnTo>
                  <a:pt x="1232795" y="152869"/>
                </a:lnTo>
                <a:lnTo>
                  <a:pt x="1236751" y="164591"/>
                </a:lnTo>
                <a:lnTo>
                  <a:pt x="1255039" y="164591"/>
                </a:lnTo>
                <a:lnTo>
                  <a:pt x="1254099" y="160934"/>
                </a:lnTo>
                <a:lnTo>
                  <a:pt x="1253530" y="158089"/>
                </a:lnTo>
                <a:lnTo>
                  <a:pt x="1253210" y="155447"/>
                </a:lnTo>
                <a:lnTo>
                  <a:pt x="1253106" y="153339"/>
                </a:lnTo>
                <a:lnTo>
                  <a:pt x="1253052" y="149758"/>
                </a:lnTo>
                <a:close/>
              </a:path>
              <a:path w="1722120" h="408939">
                <a:moveTo>
                  <a:pt x="1253007" y="91439"/>
                </a:moveTo>
                <a:lnTo>
                  <a:pt x="1232687" y="91439"/>
                </a:lnTo>
                <a:lnTo>
                  <a:pt x="1232687" y="133502"/>
                </a:lnTo>
                <a:lnTo>
                  <a:pt x="1231874" y="136613"/>
                </a:lnTo>
                <a:lnTo>
                  <a:pt x="1229982" y="139865"/>
                </a:lnTo>
                <a:lnTo>
                  <a:pt x="1226997" y="143255"/>
                </a:lnTo>
                <a:lnTo>
                  <a:pt x="1225293" y="145287"/>
                </a:lnTo>
                <a:lnTo>
                  <a:pt x="1224010" y="146710"/>
                </a:lnTo>
                <a:lnTo>
                  <a:pt x="1220368" y="148335"/>
                </a:lnTo>
                <a:lnTo>
                  <a:pt x="1253038" y="148335"/>
                </a:lnTo>
                <a:lnTo>
                  <a:pt x="1253007" y="91439"/>
                </a:lnTo>
                <a:close/>
              </a:path>
              <a:path w="1722120" h="408939">
                <a:moveTo>
                  <a:pt x="1219073" y="30479"/>
                </a:moveTo>
                <a:lnTo>
                  <a:pt x="1186008" y="53847"/>
                </a:lnTo>
                <a:lnTo>
                  <a:pt x="1183919" y="74777"/>
                </a:lnTo>
                <a:lnTo>
                  <a:pt x="1204239" y="74777"/>
                </a:lnTo>
                <a:lnTo>
                  <a:pt x="1204239" y="62382"/>
                </a:lnTo>
                <a:lnTo>
                  <a:pt x="1205458" y="57099"/>
                </a:lnTo>
                <a:lnTo>
                  <a:pt x="1207897" y="53847"/>
                </a:lnTo>
                <a:lnTo>
                  <a:pt x="1210335" y="50457"/>
                </a:lnTo>
                <a:lnTo>
                  <a:pt x="1214069" y="48767"/>
                </a:lnTo>
                <a:lnTo>
                  <a:pt x="1249472" y="48767"/>
                </a:lnTo>
                <a:lnTo>
                  <a:pt x="1248667" y="46532"/>
                </a:lnTo>
                <a:lnTo>
                  <a:pt x="1245285" y="40843"/>
                </a:lnTo>
                <a:lnTo>
                  <a:pt x="1240754" y="36309"/>
                </a:lnTo>
                <a:lnTo>
                  <a:pt x="1235062" y="33173"/>
                </a:lnTo>
                <a:lnTo>
                  <a:pt x="1235258" y="33173"/>
                </a:lnTo>
                <a:lnTo>
                  <a:pt x="1227744" y="31153"/>
                </a:lnTo>
                <a:lnTo>
                  <a:pt x="1227992" y="31153"/>
                </a:lnTo>
                <a:lnTo>
                  <a:pt x="1219073" y="30479"/>
                </a:lnTo>
                <a:close/>
              </a:path>
              <a:path w="1722120" h="408939">
                <a:moveTo>
                  <a:pt x="1338338" y="50799"/>
                </a:moveTo>
                <a:lnTo>
                  <a:pt x="1318018" y="50799"/>
                </a:lnTo>
                <a:lnTo>
                  <a:pt x="1318126" y="126936"/>
                </a:lnTo>
                <a:lnTo>
                  <a:pt x="1332725" y="163029"/>
                </a:lnTo>
                <a:lnTo>
                  <a:pt x="1339291" y="164591"/>
                </a:lnTo>
                <a:lnTo>
                  <a:pt x="1360690" y="164591"/>
                </a:lnTo>
                <a:lnTo>
                  <a:pt x="1360690" y="146303"/>
                </a:lnTo>
                <a:lnTo>
                  <a:pt x="1347825" y="146303"/>
                </a:lnTo>
                <a:lnTo>
                  <a:pt x="1344917" y="145427"/>
                </a:lnTo>
                <a:lnTo>
                  <a:pt x="1338405" y="128157"/>
                </a:lnTo>
                <a:lnTo>
                  <a:pt x="1338338" y="50799"/>
                </a:lnTo>
                <a:close/>
              </a:path>
              <a:path w="1722120" h="408939">
                <a:moveTo>
                  <a:pt x="1341386" y="2031"/>
                </a:moveTo>
                <a:lnTo>
                  <a:pt x="1321066" y="2031"/>
                </a:lnTo>
                <a:lnTo>
                  <a:pt x="1321175" y="9486"/>
                </a:lnTo>
                <a:lnTo>
                  <a:pt x="1319783" y="15849"/>
                </a:lnTo>
                <a:lnTo>
                  <a:pt x="1313827" y="27228"/>
                </a:lnTo>
                <a:lnTo>
                  <a:pt x="1309484" y="30886"/>
                </a:lnTo>
                <a:lnTo>
                  <a:pt x="1303794" y="32511"/>
                </a:lnTo>
                <a:lnTo>
                  <a:pt x="1303794" y="50799"/>
                </a:lnTo>
                <a:lnTo>
                  <a:pt x="1360690" y="50799"/>
                </a:lnTo>
                <a:lnTo>
                  <a:pt x="1360690" y="32511"/>
                </a:lnTo>
                <a:lnTo>
                  <a:pt x="1326146" y="32511"/>
                </a:lnTo>
                <a:lnTo>
                  <a:pt x="1330490" y="31153"/>
                </a:lnTo>
                <a:lnTo>
                  <a:pt x="1334071" y="27635"/>
                </a:lnTo>
                <a:lnTo>
                  <a:pt x="1336916" y="21945"/>
                </a:lnTo>
                <a:lnTo>
                  <a:pt x="1339900" y="16116"/>
                </a:lnTo>
                <a:lnTo>
                  <a:pt x="1341386" y="9486"/>
                </a:lnTo>
                <a:lnTo>
                  <a:pt x="1341386" y="2031"/>
                </a:lnTo>
                <a:close/>
              </a:path>
              <a:path w="1722120" h="408939">
                <a:moveTo>
                  <a:pt x="1392224" y="2031"/>
                </a:moveTo>
                <a:lnTo>
                  <a:pt x="1371904" y="2031"/>
                </a:lnTo>
                <a:lnTo>
                  <a:pt x="1371904" y="164591"/>
                </a:lnTo>
                <a:lnTo>
                  <a:pt x="1392224" y="164591"/>
                </a:lnTo>
                <a:lnTo>
                  <a:pt x="1392224" y="63461"/>
                </a:lnTo>
                <a:lnTo>
                  <a:pt x="1393520" y="58458"/>
                </a:lnTo>
                <a:lnTo>
                  <a:pt x="1396085" y="54660"/>
                </a:lnTo>
                <a:lnTo>
                  <a:pt x="1398803" y="50736"/>
                </a:lnTo>
                <a:lnTo>
                  <a:pt x="1402791" y="48767"/>
                </a:lnTo>
                <a:lnTo>
                  <a:pt x="1439761" y="48767"/>
                </a:lnTo>
                <a:lnTo>
                  <a:pt x="1439405" y="47345"/>
                </a:lnTo>
                <a:lnTo>
                  <a:pt x="1392224" y="47345"/>
                </a:lnTo>
                <a:lnTo>
                  <a:pt x="1392224" y="2031"/>
                </a:lnTo>
                <a:close/>
              </a:path>
              <a:path w="1722120" h="408939">
                <a:moveTo>
                  <a:pt x="1439761" y="48767"/>
                </a:moveTo>
                <a:lnTo>
                  <a:pt x="1412951" y="48767"/>
                </a:lnTo>
                <a:lnTo>
                  <a:pt x="1416481" y="50457"/>
                </a:lnTo>
                <a:lnTo>
                  <a:pt x="1418640" y="53847"/>
                </a:lnTo>
                <a:lnTo>
                  <a:pt x="1420812" y="57099"/>
                </a:lnTo>
                <a:lnTo>
                  <a:pt x="1421780" y="61530"/>
                </a:lnTo>
                <a:lnTo>
                  <a:pt x="1421892" y="164591"/>
                </a:lnTo>
                <a:lnTo>
                  <a:pt x="1442212" y="164591"/>
                </a:lnTo>
                <a:lnTo>
                  <a:pt x="1442212" y="71729"/>
                </a:lnTo>
                <a:lnTo>
                  <a:pt x="1441924" y="63461"/>
                </a:lnTo>
                <a:lnTo>
                  <a:pt x="1441856" y="61530"/>
                </a:lnTo>
                <a:lnTo>
                  <a:pt x="1441010" y="54660"/>
                </a:lnTo>
                <a:lnTo>
                  <a:pt x="1440910" y="53847"/>
                </a:lnTo>
                <a:lnTo>
                  <a:pt x="1440791" y="52881"/>
                </a:lnTo>
                <a:lnTo>
                  <a:pt x="1439761" y="48767"/>
                </a:lnTo>
                <a:close/>
              </a:path>
              <a:path w="1722120" h="408939">
                <a:moveTo>
                  <a:pt x="1426235" y="30479"/>
                </a:moveTo>
                <a:lnTo>
                  <a:pt x="1410512" y="30479"/>
                </a:lnTo>
                <a:lnTo>
                  <a:pt x="1405229" y="32169"/>
                </a:lnTo>
                <a:lnTo>
                  <a:pt x="1397241" y="38811"/>
                </a:lnTo>
                <a:lnTo>
                  <a:pt x="1394256" y="42735"/>
                </a:lnTo>
                <a:lnTo>
                  <a:pt x="1392224" y="47345"/>
                </a:lnTo>
                <a:lnTo>
                  <a:pt x="1439405" y="47345"/>
                </a:lnTo>
                <a:lnTo>
                  <a:pt x="1439013" y="45781"/>
                </a:lnTo>
                <a:lnTo>
                  <a:pt x="1436522" y="40233"/>
                </a:lnTo>
                <a:lnTo>
                  <a:pt x="1432737" y="33731"/>
                </a:lnTo>
                <a:lnTo>
                  <a:pt x="1426235" y="30479"/>
                </a:lnTo>
                <a:close/>
              </a:path>
              <a:path w="1722120" h="408939">
                <a:moveTo>
                  <a:pt x="1522313" y="48767"/>
                </a:moveTo>
                <a:lnTo>
                  <a:pt x="1496529" y="48767"/>
                </a:lnTo>
                <a:lnTo>
                  <a:pt x="1499908" y="50126"/>
                </a:lnTo>
                <a:lnTo>
                  <a:pt x="1502079" y="52831"/>
                </a:lnTo>
                <a:lnTo>
                  <a:pt x="1504378" y="55537"/>
                </a:lnTo>
                <a:lnTo>
                  <a:pt x="1505534" y="59804"/>
                </a:lnTo>
                <a:lnTo>
                  <a:pt x="1505534" y="70510"/>
                </a:lnTo>
                <a:lnTo>
                  <a:pt x="1503845" y="74510"/>
                </a:lnTo>
                <a:lnTo>
                  <a:pt x="1500454" y="77622"/>
                </a:lnTo>
                <a:lnTo>
                  <a:pt x="1497203" y="80733"/>
                </a:lnTo>
                <a:lnTo>
                  <a:pt x="1492123" y="84327"/>
                </a:lnTo>
                <a:lnTo>
                  <a:pt x="1478572" y="92316"/>
                </a:lnTo>
                <a:lnTo>
                  <a:pt x="1473161" y="95973"/>
                </a:lnTo>
                <a:lnTo>
                  <a:pt x="1468958" y="99364"/>
                </a:lnTo>
                <a:lnTo>
                  <a:pt x="1464754" y="102615"/>
                </a:lnTo>
                <a:lnTo>
                  <a:pt x="1461096" y="107086"/>
                </a:lnTo>
                <a:lnTo>
                  <a:pt x="1457985" y="112775"/>
                </a:lnTo>
                <a:lnTo>
                  <a:pt x="1455000" y="118325"/>
                </a:lnTo>
                <a:lnTo>
                  <a:pt x="1453514" y="125171"/>
                </a:lnTo>
                <a:lnTo>
                  <a:pt x="1453527" y="133502"/>
                </a:lnTo>
                <a:lnTo>
                  <a:pt x="1453907" y="139865"/>
                </a:lnTo>
                <a:lnTo>
                  <a:pt x="1453972" y="140942"/>
                </a:lnTo>
                <a:lnTo>
                  <a:pt x="1472349" y="166623"/>
                </a:lnTo>
                <a:lnTo>
                  <a:pt x="1480337" y="166623"/>
                </a:lnTo>
                <a:lnTo>
                  <a:pt x="1488619" y="165569"/>
                </a:lnTo>
                <a:lnTo>
                  <a:pt x="1495578" y="162406"/>
                </a:lnTo>
                <a:lnTo>
                  <a:pt x="1501216" y="157135"/>
                </a:lnTo>
                <a:lnTo>
                  <a:pt x="1505534" y="149758"/>
                </a:lnTo>
                <a:lnTo>
                  <a:pt x="1525891" y="149758"/>
                </a:lnTo>
                <a:lnTo>
                  <a:pt x="1525879" y="148335"/>
                </a:lnTo>
                <a:lnTo>
                  <a:pt x="1483448" y="148335"/>
                </a:lnTo>
                <a:lnTo>
                  <a:pt x="1479727" y="146710"/>
                </a:lnTo>
                <a:lnTo>
                  <a:pt x="1477289" y="143459"/>
                </a:lnTo>
                <a:lnTo>
                  <a:pt x="1474990" y="140207"/>
                </a:lnTo>
                <a:lnTo>
                  <a:pt x="1473835" y="135877"/>
                </a:lnTo>
                <a:lnTo>
                  <a:pt x="1473835" y="124218"/>
                </a:lnTo>
                <a:lnTo>
                  <a:pt x="1475524" y="119214"/>
                </a:lnTo>
                <a:lnTo>
                  <a:pt x="1478914" y="115417"/>
                </a:lnTo>
                <a:lnTo>
                  <a:pt x="1482305" y="111493"/>
                </a:lnTo>
                <a:lnTo>
                  <a:pt x="1487106" y="107289"/>
                </a:lnTo>
                <a:lnTo>
                  <a:pt x="1493342" y="102819"/>
                </a:lnTo>
                <a:lnTo>
                  <a:pt x="1496733" y="100520"/>
                </a:lnTo>
                <a:lnTo>
                  <a:pt x="1499374" y="98551"/>
                </a:lnTo>
                <a:lnTo>
                  <a:pt x="1501267" y="96926"/>
                </a:lnTo>
                <a:lnTo>
                  <a:pt x="1503159" y="95161"/>
                </a:lnTo>
                <a:lnTo>
                  <a:pt x="1504581" y="93332"/>
                </a:lnTo>
                <a:lnTo>
                  <a:pt x="1505534" y="91439"/>
                </a:lnTo>
                <a:lnTo>
                  <a:pt x="1525854" y="91439"/>
                </a:lnTo>
                <a:lnTo>
                  <a:pt x="1525854" y="69697"/>
                </a:lnTo>
                <a:lnTo>
                  <a:pt x="1525449" y="62382"/>
                </a:lnTo>
                <a:lnTo>
                  <a:pt x="1525371" y="60958"/>
                </a:lnTo>
                <a:lnTo>
                  <a:pt x="1524094" y="54155"/>
                </a:lnTo>
                <a:lnTo>
                  <a:pt x="1524036" y="53847"/>
                </a:lnTo>
                <a:lnTo>
                  <a:pt x="1523922" y="53236"/>
                </a:lnTo>
                <a:lnTo>
                  <a:pt x="1522313" y="48767"/>
                </a:lnTo>
                <a:close/>
              </a:path>
              <a:path w="1722120" h="408939">
                <a:moveTo>
                  <a:pt x="1525891" y="149758"/>
                </a:moveTo>
                <a:lnTo>
                  <a:pt x="1505534" y="149758"/>
                </a:lnTo>
                <a:lnTo>
                  <a:pt x="1505642" y="152869"/>
                </a:lnTo>
                <a:lnTo>
                  <a:pt x="1509598" y="164591"/>
                </a:lnTo>
                <a:lnTo>
                  <a:pt x="1527886" y="164591"/>
                </a:lnTo>
                <a:lnTo>
                  <a:pt x="1526933" y="160934"/>
                </a:lnTo>
                <a:lnTo>
                  <a:pt x="1526364" y="158089"/>
                </a:lnTo>
                <a:lnTo>
                  <a:pt x="1526057" y="155447"/>
                </a:lnTo>
                <a:lnTo>
                  <a:pt x="1525943" y="153339"/>
                </a:lnTo>
                <a:lnTo>
                  <a:pt x="1525891" y="149758"/>
                </a:lnTo>
                <a:close/>
              </a:path>
              <a:path w="1722120" h="408939">
                <a:moveTo>
                  <a:pt x="1525854" y="91439"/>
                </a:moveTo>
                <a:lnTo>
                  <a:pt x="1505534" y="91439"/>
                </a:lnTo>
                <a:lnTo>
                  <a:pt x="1505534" y="133502"/>
                </a:lnTo>
                <a:lnTo>
                  <a:pt x="1504721" y="136613"/>
                </a:lnTo>
                <a:lnTo>
                  <a:pt x="1502829" y="139865"/>
                </a:lnTo>
                <a:lnTo>
                  <a:pt x="1499844" y="143255"/>
                </a:lnTo>
                <a:lnTo>
                  <a:pt x="1498139" y="145287"/>
                </a:lnTo>
                <a:lnTo>
                  <a:pt x="1496857" y="146710"/>
                </a:lnTo>
                <a:lnTo>
                  <a:pt x="1493202" y="148335"/>
                </a:lnTo>
                <a:lnTo>
                  <a:pt x="1525879" y="148335"/>
                </a:lnTo>
                <a:lnTo>
                  <a:pt x="1525854" y="91439"/>
                </a:lnTo>
                <a:close/>
              </a:path>
              <a:path w="1722120" h="408939">
                <a:moveTo>
                  <a:pt x="1491919" y="30479"/>
                </a:moveTo>
                <a:lnTo>
                  <a:pt x="1458855" y="53847"/>
                </a:lnTo>
                <a:lnTo>
                  <a:pt x="1458747" y="54155"/>
                </a:lnTo>
                <a:lnTo>
                  <a:pt x="1457260" y="62382"/>
                </a:lnTo>
                <a:lnTo>
                  <a:pt x="1456873" y="69697"/>
                </a:lnTo>
                <a:lnTo>
                  <a:pt x="1456766" y="74777"/>
                </a:lnTo>
                <a:lnTo>
                  <a:pt x="1477086" y="74777"/>
                </a:lnTo>
                <a:lnTo>
                  <a:pt x="1477086" y="62382"/>
                </a:lnTo>
                <a:lnTo>
                  <a:pt x="1478305" y="57099"/>
                </a:lnTo>
                <a:lnTo>
                  <a:pt x="1480743" y="53847"/>
                </a:lnTo>
                <a:lnTo>
                  <a:pt x="1483182" y="50457"/>
                </a:lnTo>
                <a:lnTo>
                  <a:pt x="1486903" y="48767"/>
                </a:lnTo>
                <a:lnTo>
                  <a:pt x="1522313" y="48767"/>
                </a:lnTo>
                <a:lnTo>
                  <a:pt x="1521509" y="46532"/>
                </a:lnTo>
                <a:lnTo>
                  <a:pt x="1518132" y="40843"/>
                </a:lnTo>
                <a:lnTo>
                  <a:pt x="1513601" y="36309"/>
                </a:lnTo>
                <a:lnTo>
                  <a:pt x="1507909" y="33173"/>
                </a:lnTo>
                <a:lnTo>
                  <a:pt x="1508105" y="33173"/>
                </a:lnTo>
                <a:lnTo>
                  <a:pt x="1500591" y="31153"/>
                </a:lnTo>
                <a:lnTo>
                  <a:pt x="1500838" y="31153"/>
                </a:lnTo>
                <a:lnTo>
                  <a:pt x="1491919" y="30479"/>
                </a:lnTo>
                <a:close/>
              </a:path>
              <a:path w="1722120" h="408939">
                <a:moveTo>
                  <a:pt x="1569466" y="50799"/>
                </a:moveTo>
                <a:lnTo>
                  <a:pt x="1549145" y="50799"/>
                </a:lnTo>
                <a:lnTo>
                  <a:pt x="1549272" y="128157"/>
                </a:lnTo>
                <a:lnTo>
                  <a:pt x="1570418" y="164591"/>
                </a:lnTo>
                <a:lnTo>
                  <a:pt x="1591818" y="164591"/>
                </a:lnTo>
                <a:lnTo>
                  <a:pt x="1591818" y="146303"/>
                </a:lnTo>
                <a:lnTo>
                  <a:pt x="1578952" y="146303"/>
                </a:lnTo>
                <a:lnTo>
                  <a:pt x="1576031" y="145427"/>
                </a:lnTo>
                <a:lnTo>
                  <a:pt x="1569529" y="128157"/>
                </a:lnTo>
                <a:lnTo>
                  <a:pt x="1569466" y="50799"/>
                </a:lnTo>
                <a:close/>
              </a:path>
              <a:path w="1722120" h="408939">
                <a:moveTo>
                  <a:pt x="1572514" y="2031"/>
                </a:moveTo>
                <a:lnTo>
                  <a:pt x="1552194" y="2031"/>
                </a:lnTo>
                <a:lnTo>
                  <a:pt x="1552303" y="9486"/>
                </a:lnTo>
                <a:lnTo>
                  <a:pt x="1550911" y="15849"/>
                </a:lnTo>
                <a:lnTo>
                  <a:pt x="1544942" y="27228"/>
                </a:lnTo>
                <a:lnTo>
                  <a:pt x="1540611" y="30886"/>
                </a:lnTo>
                <a:lnTo>
                  <a:pt x="1534922" y="32511"/>
                </a:lnTo>
                <a:lnTo>
                  <a:pt x="1534922" y="50799"/>
                </a:lnTo>
                <a:lnTo>
                  <a:pt x="1591818" y="50799"/>
                </a:lnTo>
                <a:lnTo>
                  <a:pt x="1591818" y="32511"/>
                </a:lnTo>
                <a:lnTo>
                  <a:pt x="1557274" y="32511"/>
                </a:lnTo>
                <a:lnTo>
                  <a:pt x="1561604" y="31153"/>
                </a:lnTo>
                <a:lnTo>
                  <a:pt x="1565198" y="27635"/>
                </a:lnTo>
                <a:lnTo>
                  <a:pt x="1568043" y="21945"/>
                </a:lnTo>
                <a:lnTo>
                  <a:pt x="1571028" y="16116"/>
                </a:lnTo>
                <a:lnTo>
                  <a:pt x="1572514" y="9486"/>
                </a:lnTo>
                <a:lnTo>
                  <a:pt x="1572514" y="2031"/>
                </a:lnTo>
                <a:close/>
              </a:path>
              <a:path w="1722120" h="408939">
                <a:moveTo>
                  <a:pt x="34544" y="253999"/>
                </a:moveTo>
                <a:lnTo>
                  <a:pt x="14224" y="253999"/>
                </a:lnTo>
                <a:lnTo>
                  <a:pt x="14350" y="331357"/>
                </a:lnTo>
                <a:lnTo>
                  <a:pt x="14730" y="338278"/>
                </a:lnTo>
                <a:lnTo>
                  <a:pt x="15365" y="344259"/>
                </a:lnTo>
                <a:lnTo>
                  <a:pt x="16137" y="348627"/>
                </a:lnTo>
                <a:lnTo>
                  <a:pt x="16256" y="349300"/>
                </a:lnTo>
                <a:lnTo>
                  <a:pt x="35496" y="367791"/>
                </a:lnTo>
                <a:lnTo>
                  <a:pt x="56896" y="367791"/>
                </a:lnTo>
                <a:lnTo>
                  <a:pt x="56896" y="349503"/>
                </a:lnTo>
                <a:lnTo>
                  <a:pt x="44030" y="349503"/>
                </a:lnTo>
                <a:lnTo>
                  <a:pt x="41109" y="348627"/>
                </a:lnTo>
                <a:lnTo>
                  <a:pt x="34607" y="331357"/>
                </a:lnTo>
                <a:lnTo>
                  <a:pt x="34544" y="253999"/>
                </a:lnTo>
                <a:close/>
              </a:path>
              <a:path w="1722120" h="408939">
                <a:moveTo>
                  <a:pt x="37592" y="205231"/>
                </a:moveTo>
                <a:lnTo>
                  <a:pt x="17272" y="205231"/>
                </a:lnTo>
                <a:lnTo>
                  <a:pt x="17381" y="212686"/>
                </a:lnTo>
                <a:lnTo>
                  <a:pt x="15989" y="219049"/>
                </a:lnTo>
                <a:lnTo>
                  <a:pt x="10020" y="230428"/>
                </a:lnTo>
                <a:lnTo>
                  <a:pt x="5689" y="234086"/>
                </a:lnTo>
                <a:lnTo>
                  <a:pt x="0" y="235711"/>
                </a:lnTo>
                <a:lnTo>
                  <a:pt x="0" y="253999"/>
                </a:lnTo>
                <a:lnTo>
                  <a:pt x="56896" y="253999"/>
                </a:lnTo>
                <a:lnTo>
                  <a:pt x="56896" y="235711"/>
                </a:lnTo>
                <a:lnTo>
                  <a:pt x="22352" y="235711"/>
                </a:lnTo>
                <a:lnTo>
                  <a:pt x="26682" y="234353"/>
                </a:lnTo>
                <a:lnTo>
                  <a:pt x="30276" y="230835"/>
                </a:lnTo>
                <a:lnTo>
                  <a:pt x="33121" y="225145"/>
                </a:lnTo>
                <a:lnTo>
                  <a:pt x="36106" y="219316"/>
                </a:lnTo>
                <a:lnTo>
                  <a:pt x="37592" y="212686"/>
                </a:lnTo>
                <a:lnTo>
                  <a:pt x="37592" y="205231"/>
                </a:lnTo>
                <a:close/>
              </a:path>
              <a:path w="1722120" h="408939">
                <a:moveTo>
                  <a:pt x="88430" y="205231"/>
                </a:moveTo>
                <a:lnTo>
                  <a:pt x="68110" y="205231"/>
                </a:lnTo>
                <a:lnTo>
                  <a:pt x="68110" y="367791"/>
                </a:lnTo>
                <a:lnTo>
                  <a:pt x="88430" y="367791"/>
                </a:lnTo>
                <a:lnTo>
                  <a:pt x="88430" y="266661"/>
                </a:lnTo>
                <a:lnTo>
                  <a:pt x="89712" y="261658"/>
                </a:lnTo>
                <a:lnTo>
                  <a:pt x="92290" y="257860"/>
                </a:lnTo>
                <a:lnTo>
                  <a:pt x="94996" y="253936"/>
                </a:lnTo>
                <a:lnTo>
                  <a:pt x="98996" y="251967"/>
                </a:lnTo>
                <a:lnTo>
                  <a:pt x="135966" y="251967"/>
                </a:lnTo>
                <a:lnTo>
                  <a:pt x="135610" y="250545"/>
                </a:lnTo>
                <a:lnTo>
                  <a:pt x="88430" y="250545"/>
                </a:lnTo>
                <a:lnTo>
                  <a:pt x="88430" y="205231"/>
                </a:lnTo>
                <a:close/>
              </a:path>
              <a:path w="1722120" h="408939">
                <a:moveTo>
                  <a:pt x="135966" y="251967"/>
                </a:moveTo>
                <a:lnTo>
                  <a:pt x="109156" y="251967"/>
                </a:lnTo>
                <a:lnTo>
                  <a:pt x="112674" y="253657"/>
                </a:lnTo>
                <a:lnTo>
                  <a:pt x="114846" y="257047"/>
                </a:lnTo>
                <a:lnTo>
                  <a:pt x="117017" y="260299"/>
                </a:lnTo>
                <a:lnTo>
                  <a:pt x="117986" y="264730"/>
                </a:lnTo>
                <a:lnTo>
                  <a:pt x="118097" y="367791"/>
                </a:lnTo>
                <a:lnTo>
                  <a:pt x="138417" y="367791"/>
                </a:lnTo>
                <a:lnTo>
                  <a:pt x="138417" y="274929"/>
                </a:lnTo>
                <a:lnTo>
                  <a:pt x="138129" y="266661"/>
                </a:lnTo>
                <a:lnTo>
                  <a:pt x="138062" y="264730"/>
                </a:lnTo>
                <a:lnTo>
                  <a:pt x="137215" y="257860"/>
                </a:lnTo>
                <a:lnTo>
                  <a:pt x="137115" y="257047"/>
                </a:lnTo>
                <a:lnTo>
                  <a:pt x="136996" y="256081"/>
                </a:lnTo>
                <a:lnTo>
                  <a:pt x="135966" y="251967"/>
                </a:lnTo>
                <a:close/>
              </a:path>
              <a:path w="1722120" h="408939">
                <a:moveTo>
                  <a:pt x="122440" y="233679"/>
                </a:moveTo>
                <a:lnTo>
                  <a:pt x="106718" y="233679"/>
                </a:lnTo>
                <a:lnTo>
                  <a:pt x="101434" y="235369"/>
                </a:lnTo>
                <a:lnTo>
                  <a:pt x="93446" y="242011"/>
                </a:lnTo>
                <a:lnTo>
                  <a:pt x="90462" y="245935"/>
                </a:lnTo>
                <a:lnTo>
                  <a:pt x="88430" y="250545"/>
                </a:lnTo>
                <a:lnTo>
                  <a:pt x="135610" y="250545"/>
                </a:lnTo>
                <a:lnTo>
                  <a:pt x="135218" y="248981"/>
                </a:lnTo>
                <a:lnTo>
                  <a:pt x="132727" y="243433"/>
                </a:lnTo>
                <a:lnTo>
                  <a:pt x="128943" y="236931"/>
                </a:lnTo>
                <a:lnTo>
                  <a:pt x="122440" y="233679"/>
                </a:lnTo>
                <a:close/>
              </a:path>
              <a:path w="1722120" h="408939">
                <a:moveTo>
                  <a:pt x="186270" y="233679"/>
                </a:moveTo>
                <a:lnTo>
                  <a:pt x="152844" y="259737"/>
                </a:lnTo>
                <a:lnTo>
                  <a:pt x="150710" y="281025"/>
                </a:lnTo>
                <a:lnTo>
                  <a:pt x="150710" y="322478"/>
                </a:lnTo>
                <a:lnTo>
                  <a:pt x="164134" y="363421"/>
                </a:lnTo>
                <a:lnTo>
                  <a:pt x="186270" y="369823"/>
                </a:lnTo>
                <a:lnTo>
                  <a:pt x="194779" y="369112"/>
                </a:lnTo>
                <a:lnTo>
                  <a:pt x="216456" y="351535"/>
                </a:lnTo>
                <a:lnTo>
                  <a:pt x="180987" y="351535"/>
                </a:lnTo>
                <a:lnTo>
                  <a:pt x="177126" y="349707"/>
                </a:lnTo>
                <a:lnTo>
                  <a:pt x="174688" y="346049"/>
                </a:lnTo>
                <a:lnTo>
                  <a:pt x="172339" y="342391"/>
                </a:lnTo>
                <a:lnTo>
                  <a:pt x="172250" y="342252"/>
                </a:lnTo>
                <a:lnTo>
                  <a:pt x="171053" y="335546"/>
                </a:lnTo>
                <a:lnTo>
                  <a:pt x="171030" y="304799"/>
                </a:lnTo>
                <a:lnTo>
                  <a:pt x="221018" y="304799"/>
                </a:lnTo>
                <a:lnTo>
                  <a:pt x="221018" y="290575"/>
                </a:lnTo>
                <a:lnTo>
                  <a:pt x="171030" y="290575"/>
                </a:lnTo>
                <a:lnTo>
                  <a:pt x="171030" y="268084"/>
                </a:lnTo>
                <a:lnTo>
                  <a:pt x="172250" y="261315"/>
                </a:lnTo>
                <a:lnTo>
                  <a:pt x="174688" y="257657"/>
                </a:lnTo>
                <a:lnTo>
                  <a:pt x="177126" y="253860"/>
                </a:lnTo>
                <a:lnTo>
                  <a:pt x="180987" y="251967"/>
                </a:lnTo>
                <a:lnTo>
                  <a:pt x="216456" y="251967"/>
                </a:lnTo>
                <a:lnTo>
                  <a:pt x="216330" y="251571"/>
                </a:lnTo>
                <a:lnTo>
                  <a:pt x="212686" y="245059"/>
                </a:lnTo>
                <a:lnTo>
                  <a:pt x="207986" y="240082"/>
                </a:lnTo>
                <a:lnTo>
                  <a:pt x="202017" y="236526"/>
                </a:lnTo>
                <a:lnTo>
                  <a:pt x="194779" y="234391"/>
                </a:lnTo>
                <a:lnTo>
                  <a:pt x="186270" y="233679"/>
                </a:lnTo>
                <a:close/>
              </a:path>
              <a:path w="1722120" h="408939">
                <a:moveTo>
                  <a:pt x="221018" y="315975"/>
                </a:moveTo>
                <a:lnTo>
                  <a:pt x="200698" y="315975"/>
                </a:lnTo>
                <a:lnTo>
                  <a:pt x="200698" y="335546"/>
                </a:lnTo>
                <a:lnTo>
                  <a:pt x="199565" y="342252"/>
                </a:lnTo>
                <a:lnTo>
                  <a:pt x="199542" y="342391"/>
                </a:lnTo>
                <a:lnTo>
                  <a:pt x="197243" y="346049"/>
                </a:lnTo>
                <a:lnTo>
                  <a:pt x="195072" y="349707"/>
                </a:lnTo>
                <a:lnTo>
                  <a:pt x="191414" y="351535"/>
                </a:lnTo>
                <a:lnTo>
                  <a:pt x="216456" y="351535"/>
                </a:lnTo>
                <a:lnTo>
                  <a:pt x="218933" y="343766"/>
                </a:lnTo>
                <a:lnTo>
                  <a:pt x="220496" y="333948"/>
                </a:lnTo>
                <a:lnTo>
                  <a:pt x="221018" y="322478"/>
                </a:lnTo>
                <a:lnTo>
                  <a:pt x="221018" y="315975"/>
                </a:lnTo>
                <a:close/>
              </a:path>
              <a:path w="1722120" h="408939">
                <a:moveTo>
                  <a:pt x="216456" y="251967"/>
                </a:moveTo>
                <a:lnTo>
                  <a:pt x="191287" y="251967"/>
                </a:lnTo>
                <a:lnTo>
                  <a:pt x="194972" y="253860"/>
                </a:lnTo>
                <a:lnTo>
                  <a:pt x="199542" y="261111"/>
                </a:lnTo>
                <a:lnTo>
                  <a:pt x="200698" y="268084"/>
                </a:lnTo>
                <a:lnTo>
                  <a:pt x="200698" y="290575"/>
                </a:lnTo>
                <a:lnTo>
                  <a:pt x="221018" y="290575"/>
                </a:lnTo>
                <a:lnTo>
                  <a:pt x="221018" y="281025"/>
                </a:lnTo>
                <a:lnTo>
                  <a:pt x="220496" y="269555"/>
                </a:lnTo>
                <a:lnTo>
                  <a:pt x="218933" y="259737"/>
                </a:lnTo>
                <a:lnTo>
                  <a:pt x="216456" y="251967"/>
                </a:lnTo>
                <a:close/>
              </a:path>
              <a:path w="1722120" h="408939">
                <a:moveTo>
                  <a:pt x="290182" y="205231"/>
                </a:moveTo>
                <a:lnTo>
                  <a:pt x="269862" y="205231"/>
                </a:lnTo>
                <a:lnTo>
                  <a:pt x="269862" y="367791"/>
                </a:lnTo>
                <a:lnTo>
                  <a:pt x="290182" y="367791"/>
                </a:lnTo>
                <a:lnTo>
                  <a:pt x="290182" y="205231"/>
                </a:lnTo>
                <a:close/>
              </a:path>
              <a:path w="1722120" h="408939">
                <a:moveTo>
                  <a:pt x="344639" y="205231"/>
                </a:moveTo>
                <a:lnTo>
                  <a:pt x="323303" y="205231"/>
                </a:lnTo>
                <a:lnTo>
                  <a:pt x="290182" y="286511"/>
                </a:lnTo>
                <a:lnTo>
                  <a:pt x="323303" y="367791"/>
                </a:lnTo>
                <a:lnTo>
                  <a:pt x="344639" y="367791"/>
                </a:lnTo>
                <a:lnTo>
                  <a:pt x="311111" y="286511"/>
                </a:lnTo>
                <a:lnTo>
                  <a:pt x="344639" y="205231"/>
                </a:lnTo>
                <a:close/>
              </a:path>
              <a:path w="1722120" h="408939">
                <a:moveTo>
                  <a:pt x="367131" y="203199"/>
                </a:moveTo>
                <a:lnTo>
                  <a:pt x="360895" y="203199"/>
                </a:lnTo>
                <a:lnTo>
                  <a:pt x="358254" y="204215"/>
                </a:lnTo>
                <a:lnTo>
                  <a:pt x="356082" y="206247"/>
                </a:lnTo>
                <a:lnTo>
                  <a:pt x="353923" y="208140"/>
                </a:lnTo>
                <a:lnTo>
                  <a:pt x="352844" y="210515"/>
                </a:lnTo>
                <a:lnTo>
                  <a:pt x="352844" y="216065"/>
                </a:lnTo>
                <a:lnTo>
                  <a:pt x="353923" y="218439"/>
                </a:lnTo>
                <a:lnTo>
                  <a:pt x="356082" y="220471"/>
                </a:lnTo>
                <a:lnTo>
                  <a:pt x="358394" y="222503"/>
                </a:lnTo>
                <a:lnTo>
                  <a:pt x="361035" y="223519"/>
                </a:lnTo>
                <a:lnTo>
                  <a:pt x="366991" y="223519"/>
                </a:lnTo>
                <a:lnTo>
                  <a:pt x="369570" y="222503"/>
                </a:lnTo>
                <a:lnTo>
                  <a:pt x="371741" y="220471"/>
                </a:lnTo>
                <a:lnTo>
                  <a:pt x="374040" y="218439"/>
                </a:lnTo>
                <a:lnTo>
                  <a:pt x="375183" y="216065"/>
                </a:lnTo>
                <a:lnTo>
                  <a:pt x="375183" y="210515"/>
                </a:lnTo>
                <a:lnTo>
                  <a:pt x="374103" y="208140"/>
                </a:lnTo>
                <a:lnTo>
                  <a:pt x="371944" y="206247"/>
                </a:lnTo>
                <a:lnTo>
                  <a:pt x="369773" y="204215"/>
                </a:lnTo>
                <a:lnTo>
                  <a:pt x="367131" y="203199"/>
                </a:lnTo>
                <a:close/>
              </a:path>
              <a:path w="1722120" h="408939">
                <a:moveTo>
                  <a:pt x="374180" y="235711"/>
                </a:moveTo>
                <a:lnTo>
                  <a:pt x="353847" y="235711"/>
                </a:lnTo>
                <a:lnTo>
                  <a:pt x="353847" y="367791"/>
                </a:lnTo>
                <a:lnTo>
                  <a:pt x="374180" y="367791"/>
                </a:lnTo>
                <a:lnTo>
                  <a:pt x="374180" y="235711"/>
                </a:lnTo>
                <a:close/>
              </a:path>
              <a:path w="1722120" h="408939">
                <a:moveTo>
                  <a:pt x="418147" y="233679"/>
                </a:moveTo>
                <a:lnTo>
                  <a:pt x="402424" y="233679"/>
                </a:lnTo>
                <a:lnTo>
                  <a:pt x="395922" y="236931"/>
                </a:lnTo>
                <a:lnTo>
                  <a:pt x="386448" y="274929"/>
                </a:lnTo>
                <a:lnTo>
                  <a:pt x="386554" y="331622"/>
                </a:lnTo>
                <a:lnTo>
                  <a:pt x="386735" y="336842"/>
                </a:lnTo>
                <a:lnTo>
                  <a:pt x="386803" y="338785"/>
                </a:lnTo>
                <a:lnTo>
                  <a:pt x="387669" y="345846"/>
                </a:lnTo>
                <a:lnTo>
                  <a:pt x="387769" y="346659"/>
                </a:lnTo>
                <a:lnTo>
                  <a:pt x="387869" y="347471"/>
                </a:lnTo>
                <a:lnTo>
                  <a:pt x="402424" y="369823"/>
                </a:lnTo>
                <a:lnTo>
                  <a:pt x="418147" y="369823"/>
                </a:lnTo>
                <a:lnTo>
                  <a:pt x="423354" y="368198"/>
                </a:lnTo>
                <a:lnTo>
                  <a:pt x="431355" y="361556"/>
                </a:lnTo>
                <a:lnTo>
                  <a:pt x="434403" y="357568"/>
                </a:lnTo>
                <a:lnTo>
                  <a:pt x="436435" y="352958"/>
                </a:lnTo>
                <a:lnTo>
                  <a:pt x="456817" y="352958"/>
                </a:lnTo>
                <a:lnTo>
                  <a:pt x="456816" y="351535"/>
                </a:lnTo>
                <a:lnTo>
                  <a:pt x="415709" y="351535"/>
                </a:lnTo>
                <a:lnTo>
                  <a:pt x="412178" y="349910"/>
                </a:lnTo>
                <a:lnTo>
                  <a:pt x="410019" y="346659"/>
                </a:lnTo>
                <a:lnTo>
                  <a:pt x="407847" y="343268"/>
                </a:lnTo>
                <a:lnTo>
                  <a:pt x="406880" y="338785"/>
                </a:lnTo>
                <a:lnTo>
                  <a:pt x="406879" y="264730"/>
                </a:lnTo>
                <a:lnTo>
                  <a:pt x="407847" y="260299"/>
                </a:lnTo>
                <a:lnTo>
                  <a:pt x="410019" y="257047"/>
                </a:lnTo>
                <a:lnTo>
                  <a:pt x="412178" y="253657"/>
                </a:lnTo>
                <a:lnTo>
                  <a:pt x="415709" y="251967"/>
                </a:lnTo>
                <a:lnTo>
                  <a:pt x="456775" y="251967"/>
                </a:lnTo>
                <a:lnTo>
                  <a:pt x="456774" y="250545"/>
                </a:lnTo>
                <a:lnTo>
                  <a:pt x="436435" y="250545"/>
                </a:lnTo>
                <a:lnTo>
                  <a:pt x="434403" y="245935"/>
                </a:lnTo>
                <a:lnTo>
                  <a:pt x="431355" y="242011"/>
                </a:lnTo>
                <a:lnTo>
                  <a:pt x="427291" y="238759"/>
                </a:lnTo>
                <a:lnTo>
                  <a:pt x="423354" y="235369"/>
                </a:lnTo>
                <a:lnTo>
                  <a:pt x="418147" y="233679"/>
                </a:lnTo>
                <a:close/>
              </a:path>
              <a:path w="1722120" h="408939">
                <a:moveTo>
                  <a:pt x="456817" y="352958"/>
                </a:moveTo>
                <a:lnTo>
                  <a:pt x="436435" y="352958"/>
                </a:lnTo>
                <a:lnTo>
                  <a:pt x="436435" y="355396"/>
                </a:lnTo>
                <a:lnTo>
                  <a:pt x="436636" y="357085"/>
                </a:lnTo>
                <a:lnTo>
                  <a:pt x="436693" y="357568"/>
                </a:lnTo>
                <a:lnTo>
                  <a:pt x="436765" y="358178"/>
                </a:lnTo>
                <a:lnTo>
                  <a:pt x="438124" y="364274"/>
                </a:lnTo>
                <a:lnTo>
                  <a:pt x="439140" y="366433"/>
                </a:lnTo>
                <a:lnTo>
                  <a:pt x="440499" y="367791"/>
                </a:lnTo>
                <a:lnTo>
                  <a:pt x="458787" y="367791"/>
                </a:lnTo>
                <a:lnTo>
                  <a:pt x="457879" y="364947"/>
                </a:lnTo>
                <a:lnTo>
                  <a:pt x="457225" y="362102"/>
                </a:lnTo>
                <a:lnTo>
                  <a:pt x="457025" y="360273"/>
                </a:lnTo>
                <a:lnTo>
                  <a:pt x="456958" y="359663"/>
                </a:lnTo>
                <a:lnTo>
                  <a:pt x="456845" y="357568"/>
                </a:lnTo>
                <a:lnTo>
                  <a:pt x="456817" y="352958"/>
                </a:lnTo>
                <a:close/>
              </a:path>
              <a:path w="1722120" h="408939">
                <a:moveTo>
                  <a:pt x="456775" y="251967"/>
                </a:moveTo>
                <a:lnTo>
                  <a:pt x="425869" y="251967"/>
                </a:lnTo>
                <a:lnTo>
                  <a:pt x="429793" y="253936"/>
                </a:lnTo>
                <a:lnTo>
                  <a:pt x="432371" y="257860"/>
                </a:lnTo>
                <a:lnTo>
                  <a:pt x="435076" y="261658"/>
                </a:lnTo>
                <a:lnTo>
                  <a:pt x="436435" y="266661"/>
                </a:lnTo>
                <a:lnTo>
                  <a:pt x="436435" y="336842"/>
                </a:lnTo>
                <a:lnTo>
                  <a:pt x="435076" y="341922"/>
                </a:lnTo>
                <a:lnTo>
                  <a:pt x="432371" y="345846"/>
                </a:lnTo>
                <a:lnTo>
                  <a:pt x="429793" y="349643"/>
                </a:lnTo>
                <a:lnTo>
                  <a:pt x="425869" y="351535"/>
                </a:lnTo>
                <a:lnTo>
                  <a:pt x="456816" y="351535"/>
                </a:lnTo>
                <a:lnTo>
                  <a:pt x="456775" y="251967"/>
                </a:lnTo>
                <a:close/>
              </a:path>
              <a:path w="1722120" h="408939">
                <a:moveTo>
                  <a:pt x="456755" y="205231"/>
                </a:moveTo>
                <a:lnTo>
                  <a:pt x="436435" y="205231"/>
                </a:lnTo>
                <a:lnTo>
                  <a:pt x="436435" y="250545"/>
                </a:lnTo>
                <a:lnTo>
                  <a:pt x="456774" y="250545"/>
                </a:lnTo>
                <a:lnTo>
                  <a:pt x="456755" y="205231"/>
                </a:lnTo>
                <a:close/>
              </a:path>
              <a:path w="1722120" h="408939">
                <a:moveTo>
                  <a:pt x="505599" y="233679"/>
                </a:moveTo>
                <a:lnTo>
                  <a:pt x="472173" y="259737"/>
                </a:lnTo>
                <a:lnTo>
                  <a:pt x="470039" y="281025"/>
                </a:lnTo>
                <a:lnTo>
                  <a:pt x="470039" y="322478"/>
                </a:lnTo>
                <a:lnTo>
                  <a:pt x="483463" y="363421"/>
                </a:lnTo>
                <a:lnTo>
                  <a:pt x="505599" y="369823"/>
                </a:lnTo>
                <a:lnTo>
                  <a:pt x="514108" y="369112"/>
                </a:lnTo>
                <a:lnTo>
                  <a:pt x="535785" y="351535"/>
                </a:lnTo>
                <a:lnTo>
                  <a:pt x="500316" y="351535"/>
                </a:lnTo>
                <a:lnTo>
                  <a:pt x="496455" y="349707"/>
                </a:lnTo>
                <a:lnTo>
                  <a:pt x="494017" y="346049"/>
                </a:lnTo>
                <a:lnTo>
                  <a:pt x="491668" y="342391"/>
                </a:lnTo>
                <a:lnTo>
                  <a:pt x="491578" y="342252"/>
                </a:lnTo>
                <a:lnTo>
                  <a:pt x="490382" y="335546"/>
                </a:lnTo>
                <a:lnTo>
                  <a:pt x="490359" y="304799"/>
                </a:lnTo>
                <a:lnTo>
                  <a:pt x="540346" y="304799"/>
                </a:lnTo>
                <a:lnTo>
                  <a:pt x="540346" y="290575"/>
                </a:lnTo>
                <a:lnTo>
                  <a:pt x="490359" y="290575"/>
                </a:lnTo>
                <a:lnTo>
                  <a:pt x="490359" y="268084"/>
                </a:lnTo>
                <a:lnTo>
                  <a:pt x="491578" y="261315"/>
                </a:lnTo>
                <a:lnTo>
                  <a:pt x="494017" y="257657"/>
                </a:lnTo>
                <a:lnTo>
                  <a:pt x="496455" y="253860"/>
                </a:lnTo>
                <a:lnTo>
                  <a:pt x="500316" y="251967"/>
                </a:lnTo>
                <a:lnTo>
                  <a:pt x="535785" y="251967"/>
                </a:lnTo>
                <a:lnTo>
                  <a:pt x="535658" y="251571"/>
                </a:lnTo>
                <a:lnTo>
                  <a:pt x="532015" y="245059"/>
                </a:lnTo>
                <a:lnTo>
                  <a:pt x="527314" y="240082"/>
                </a:lnTo>
                <a:lnTo>
                  <a:pt x="521346" y="236526"/>
                </a:lnTo>
                <a:lnTo>
                  <a:pt x="514108" y="234391"/>
                </a:lnTo>
                <a:lnTo>
                  <a:pt x="505599" y="233679"/>
                </a:lnTo>
                <a:close/>
              </a:path>
              <a:path w="1722120" h="408939">
                <a:moveTo>
                  <a:pt x="540346" y="315975"/>
                </a:moveTo>
                <a:lnTo>
                  <a:pt x="520026" y="315975"/>
                </a:lnTo>
                <a:lnTo>
                  <a:pt x="520026" y="335546"/>
                </a:lnTo>
                <a:lnTo>
                  <a:pt x="518894" y="342252"/>
                </a:lnTo>
                <a:lnTo>
                  <a:pt x="518871" y="342391"/>
                </a:lnTo>
                <a:lnTo>
                  <a:pt x="516572" y="346049"/>
                </a:lnTo>
                <a:lnTo>
                  <a:pt x="514400" y="349707"/>
                </a:lnTo>
                <a:lnTo>
                  <a:pt x="510743" y="351535"/>
                </a:lnTo>
                <a:lnTo>
                  <a:pt x="535785" y="351535"/>
                </a:lnTo>
                <a:lnTo>
                  <a:pt x="538262" y="343766"/>
                </a:lnTo>
                <a:lnTo>
                  <a:pt x="539825" y="333948"/>
                </a:lnTo>
                <a:lnTo>
                  <a:pt x="540346" y="322478"/>
                </a:lnTo>
                <a:lnTo>
                  <a:pt x="540346" y="315975"/>
                </a:lnTo>
                <a:close/>
              </a:path>
              <a:path w="1722120" h="408939">
                <a:moveTo>
                  <a:pt x="535785" y="251967"/>
                </a:moveTo>
                <a:lnTo>
                  <a:pt x="510603" y="251967"/>
                </a:lnTo>
                <a:lnTo>
                  <a:pt x="514301" y="253860"/>
                </a:lnTo>
                <a:lnTo>
                  <a:pt x="518871" y="261111"/>
                </a:lnTo>
                <a:lnTo>
                  <a:pt x="520026" y="268084"/>
                </a:lnTo>
                <a:lnTo>
                  <a:pt x="520026" y="290575"/>
                </a:lnTo>
                <a:lnTo>
                  <a:pt x="540346" y="290575"/>
                </a:lnTo>
                <a:lnTo>
                  <a:pt x="540346" y="281025"/>
                </a:lnTo>
                <a:lnTo>
                  <a:pt x="539825" y="269555"/>
                </a:lnTo>
                <a:lnTo>
                  <a:pt x="538262" y="259737"/>
                </a:lnTo>
                <a:lnTo>
                  <a:pt x="535785" y="251967"/>
                </a:lnTo>
                <a:close/>
              </a:path>
              <a:path w="1722120" h="408939">
                <a:moveTo>
                  <a:pt x="572947" y="235711"/>
                </a:moveTo>
                <a:lnTo>
                  <a:pt x="552627" y="235711"/>
                </a:lnTo>
                <a:lnTo>
                  <a:pt x="552627" y="367791"/>
                </a:lnTo>
                <a:lnTo>
                  <a:pt x="572947" y="367791"/>
                </a:lnTo>
                <a:lnTo>
                  <a:pt x="572947" y="266661"/>
                </a:lnTo>
                <a:lnTo>
                  <a:pt x="574167" y="261658"/>
                </a:lnTo>
                <a:lnTo>
                  <a:pt x="577149" y="256984"/>
                </a:lnTo>
                <a:lnTo>
                  <a:pt x="579043" y="253936"/>
                </a:lnTo>
                <a:lnTo>
                  <a:pt x="582637" y="251967"/>
                </a:lnTo>
                <a:lnTo>
                  <a:pt x="662951" y="251967"/>
                </a:lnTo>
                <a:lnTo>
                  <a:pt x="662904" y="251764"/>
                </a:lnTo>
                <a:lnTo>
                  <a:pt x="617245" y="251764"/>
                </a:lnTo>
                <a:lnTo>
                  <a:pt x="616982" y="250545"/>
                </a:lnTo>
                <a:lnTo>
                  <a:pt x="572947" y="250545"/>
                </a:lnTo>
                <a:lnTo>
                  <a:pt x="572947" y="235711"/>
                </a:lnTo>
                <a:close/>
              </a:path>
              <a:path w="1722120" h="408939">
                <a:moveTo>
                  <a:pt x="628561" y="251967"/>
                </a:moveTo>
                <a:lnTo>
                  <a:pt x="591439" y="251967"/>
                </a:lnTo>
                <a:lnTo>
                  <a:pt x="594283" y="253593"/>
                </a:lnTo>
                <a:lnTo>
                  <a:pt x="595909" y="256844"/>
                </a:lnTo>
                <a:lnTo>
                  <a:pt x="597674" y="260095"/>
                </a:lnTo>
                <a:lnTo>
                  <a:pt x="598515" y="264909"/>
                </a:lnTo>
                <a:lnTo>
                  <a:pt x="598551" y="367791"/>
                </a:lnTo>
                <a:lnTo>
                  <a:pt x="618871" y="367791"/>
                </a:lnTo>
                <a:lnTo>
                  <a:pt x="618871" y="266661"/>
                </a:lnTo>
                <a:lnTo>
                  <a:pt x="620090" y="261658"/>
                </a:lnTo>
                <a:lnTo>
                  <a:pt x="623073" y="256984"/>
                </a:lnTo>
                <a:lnTo>
                  <a:pt x="624967" y="253936"/>
                </a:lnTo>
                <a:lnTo>
                  <a:pt x="628561" y="251967"/>
                </a:lnTo>
                <a:close/>
              </a:path>
              <a:path w="1722120" h="408939">
                <a:moveTo>
                  <a:pt x="662951" y="251967"/>
                </a:moveTo>
                <a:lnTo>
                  <a:pt x="637362" y="251967"/>
                </a:lnTo>
                <a:lnTo>
                  <a:pt x="640207" y="253593"/>
                </a:lnTo>
                <a:lnTo>
                  <a:pt x="641832" y="256844"/>
                </a:lnTo>
                <a:lnTo>
                  <a:pt x="643597" y="260095"/>
                </a:lnTo>
                <a:lnTo>
                  <a:pt x="644438" y="264909"/>
                </a:lnTo>
                <a:lnTo>
                  <a:pt x="644474" y="367791"/>
                </a:lnTo>
                <a:lnTo>
                  <a:pt x="664794" y="367791"/>
                </a:lnTo>
                <a:lnTo>
                  <a:pt x="664794" y="264909"/>
                </a:lnTo>
                <a:lnTo>
                  <a:pt x="664195" y="257860"/>
                </a:lnTo>
                <a:lnTo>
                  <a:pt x="664088" y="256844"/>
                </a:lnTo>
                <a:lnTo>
                  <a:pt x="662951" y="251967"/>
                </a:lnTo>
                <a:close/>
              </a:path>
              <a:path w="1722120" h="408939">
                <a:moveTo>
                  <a:pt x="648208" y="233679"/>
                </a:moveTo>
                <a:lnTo>
                  <a:pt x="636282" y="233679"/>
                </a:lnTo>
                <a:lnTo>
                  <a:pt x="631202" y="235369"/>
                </a:lnTo>
                <a:lnTo>
                  <a:pt x="626999" y="238759"/>
                </a:lnTo>
                <a:lnTo>
                  <a:pt x="622808" y="242011"/>
                </a:lnTo>
                <a:lnTo>
                  <a:pt x="619556" y="246341"/>
                </a:lnTo>
                <a:lnTo>
                  <a:pt x="617245" y="251764"/>
                </a:lnTo>
                <a:lnTo>
                  <a:pt x="662904" y="251764"/>
                </a:lnTo>
                <a:lnTo>
                  <a:pt x="662762" y="251155"/>
                </a:lnTo>
                <a:lnTo>
                  <a:pt x="661639" y="245668"/>
                </a:lnTo>
                <a:lnTo>
                  <a:pt x="661543" y="245198"/>
                </a:lnTo>
                <a:lnTo>
                  <a:pt x="659410" y="240995"/>
                </a:lnTo>
                <a:lnTo>
                  <a:pt x="659307" y="240791"/>
                </a:lnTo>
                <a:lnTo>
                  <a:pt x="652877" y="235165"/>
                </a:lnTo>
                <a:lnTo>
                  <a:pt x="653010" y="235165"/>
                </a:lnTo>
                <a:lnTo>
                  <a:pt x="648208" y="233679"/>
                </a:lnTo>
                <a:close/>
              </a:path>
              <a:path w="1722120" h="408939">
                <a:moveTo>
                  <a:pt x="602411" y="233679"/>
                </a:moveTo>
                <a:lnTo>
                  <a:pt x="590359" y="233679"/>
                </a:lnTo>
                <a:lnTo>
                  <a:pt x="585843" y="235165"/>
                </a:lnTo>
                <a:lnTo>
                  <a:pt x="585342" y="235369"/>
                </a:lnTo>
                <a:lnTo>
                  <a:pt x="577697" y="241668"/>
                </a:lnTo>
                <a:lnTo>
                  <a:pt x="574952" y="245529"/>
                </a:lnTo>
                <a:lnTo>
                  <a:pt x="574852" y="245668"/>
                </a:lnTo>
                <a:lnTo>
                  <a:pt x="572947" y="250545"/>
                </a:lnTo>
                <a:lnTo>
                  <a:pt x="616982" y="250545"/>
                </a:lnTo>
                <a:lnTo>
                  <a:pt x="615929" y="245668"/>
                </a:lnTo>
                <a:lnTo>
                  <a:pt x="615899" y="245529"/>
                </a:lnTo>
                <a:lnTo>
                  <a:pt x="613587" y="240995"/>
                </a:lnTo>
                <a:lnTo>
                  <a:pt x="610336" y="238150"/>
                </a:lnTo>
                <a:lnTo>
                  <a:pt x="607085" y="235165"/>
                </a:lnTo>
                <a:lnTo>
                  <a:pt x="602411" y="233679"/>
                </a:lnTo>
                <a:close/>
              </a:path>
              <a:path w="1722120" h="408939">
                <a:moveTo>
                  <a:pt x="690181" y="203199"/>
                </a:moveTo>
                <a:lnTo>
                  <a:pt x="683945" y="203199"/>
                </a:lnTo>
                <a:lnTo>
                  <a:pt x="681304" y="204215"/>
                </a:lnTo>
                <a:lnTo>
                  <a:pt x="679132" y="206247"/>
                </a:lnTo>
                <a:lnTo>
                  <a:pt x="676973" y="208140"/>
                </a:lnTo>
                <a:lnTo>
                  <a:pt x="675881" y="210515"/>
                </a:lnTo>
                <a:lnTo>
                  <a:pt x="675881" y="216065"/>
                </a:lnTo>
                <a:lnTo>
                  <a:pt x="676973" y="218439"/>
                </a:lnTo>
                <a:lnTo>
                  <a:pt x="679132" y="220471"/>
                </a:lnTo>
                <a:lnTo>
                  <a:pt x="681443" y="222503"/>
                </a:lnTo>
                <a:lnTo>
                  <a:pt x="684085" y="223519"/>
                </a:lnTo>
                <a:lnTo>
                  <a:pt x="690041" y="223519"/>
                </a:lnTo>
                <a:lnTo>
                  <a:pt x="692619" y="222503"/>
                </a:lnTo>
                <a:lnTo>
                  <a:pt x="694778" y="220471"/>
                </a:lnTo>
                <a:lnTo>
                  <a:pt x="697090" y="218439"/>
                </a:lnTo>
                <a:lnTo>
                  <a:pt x="698233" y="216065"/>
                </a:lnTo>
                <a:lnTo>
                  <a:pt x="698233" y="210515"/>
                </a:lnTo>
                <a:lnTo>
                  <a:pt x="697153" y="208140"/>
                </a:lnTo>
                <a:lnTo>
                  <a:pt x="694982" y="206247"/>
                </a:lnTo>
                <a:lnTo>
                  <a:pt x="692823" y="204215"/>
                </a:lnTo>
                <a:lnTo>
                  <a:pt x="690181" y="203199"/>
                </a:lnTo>
                <a:close/>
              </a:path>
              <a:path w="1722120" h="408939">
                <a:moveTo>
                  <a:pt x="697217" y="235711"/>
                </a:moveTo>
                <a:lnTo>
                  <a:pt x="676897" y="235711"/>
                </a:lnTo>
                <a:lnTo>
                  <a:pt x="676897" y="367791"/>
                </a:lnTo>
                <a:lnTo>
                  <a:pt x="697217" y="367791"/>
                </a:lnTo>
                <a:lnTo>
                  <a:pt x="697217" y="235711"/>
                </a:lnTo>
                <a:close/>
              </a:path>
              <a:path w="1722120" h="408939">
                <a:moveTo>
                  <a:pt x="727824" y="323494"/>
                </a:moveTo>
                <a:lnTo>
                  <a:pt x="707504" y="323494"/>
                </a:lnTo>
                <a:lnTo>
                  <a:pt x="707625" y="327964"/>
                </a:lnTo>
                <a:lnTo>
                  <a:pt x="707720" y="331493"/>
                </a:lnTo>
                <a:lnTo>
                  <a:pt x="708369" y="338629"/>
                </a:lnTo>
                <a:lnTo>
                  <a:pt x="709401" y="344627"/>
                </a:lnTo>
                <a:lnTo>
                  <a:pt x="709449" y="344904"/>
                </a:lnTo>
                <a:lnTo>
                  <a:pt x="734872" y="369823"/>
                </a:lnTo>
                <a:lnTo>
                  <a:pt x="744080" y="369823"/>
                </a:lnTo>
                <a:lnTo>
                  <a:pt x="758839" y="367652"/>
                </a:lnTo>
                <a:lnTo>
                  <a:pt x="769380" y="361137"/>
                </a:lnTo>
                <a:lnTo>
                  <a:pt x="774971" y="351535"/>
                </a:lnTo>
                <a:lnTo>
                  <a:pt x="740016" y="351535"/>
                </a:lnTo>
                <a:lnTo>
                  <a:pt x="736841" y="350723"/>
                </a:lnTo>
                <a:lnTo>
                  <a:pt x="732231" y="347471"/>
                </a:lnTo>
                <a:lnTo>
                  <a:pt x="730542" y="344627"/>
                </a:lnTo>
                <a:lnTo>
                  <a:pt x="728370" y="336499"/>
                </a:lnTo>
                <a:lnTo>
                  <a:pt x="727889" y="331493"/>
                </a:lnTo>
                <a:lnTo>
                  <a:pt x="727824" y="323494"/>
                </a:lnTo>
                <a:close/>
              </a:path>
              <a:path w="1722120" h="408939">
                <a:moveTo>
                  <a:pt x="742048" y="233679"/>
                </a:moveTo>
                <a:lnTo>
                  <a:pt x="732377" y="234365"/>
                </a:lnTo>
                <a:lnTo>
                  <a:pt x="733409" y="234365"/>
                </a:lnTo>
                <a:lnTo>
                  <a:pt x="726808" y="236015"/>
                </a:lnTo>
                <a:lnTo>
                  <a:pt x="721017" y="238936"/>
                </a:lnTo>
                <a:lnTo>
                  <a:pt x="716445" y="243027"/>
                </a:lnTo>
                <a:lnTo>
                  <a:pt x="711161" y="249262"/>
                </a:lnTo>
                <a:lnTo>
                  <a:pt x="708520" y="256844"/>
                </a:lnTo>
                <a:lnTo>
                  <a:pt x="708520" y="272427"/>
                </a:lnTo>
                <a:lnTo>
                  <a:pt x="733920" y="304393"/>
                </a:lnTo>
                <a:lnTo>
                  <a:pt x="740422" y="309410"/>
                </a:lnTo>
                <a:lnTo>
                  <a:pt x="745236" y="313397"/>
                </a:lnTo>
                <a:lnTo>
                  <a:pt x="748347" y="316382"/>
                </a:lnTo>
                <a:lnTo>
                  <a:pt x="751598" y="319227"/>
                </a:lnTo>
                <a:lnTo>
                  <a:pt x="753910" y="322135"/>
                </a:lnTo>
                <a:lnTo>
                  <a:pt x="755256" y="325119"/>
                </a:lnTo>
                <a:lnTo>
                  <a:pt x="756754" y="327964"/>
                </a:lnTo>
                <a:lnTo>
                  <a:pt x="757387" y="330809"/>
                </a:lnTo>
                <a:lnTo>
                  <a:pt x="757491" y="340499"/>
                </a:lnTo>
                <a:lnTo>
                  <a:pt x="756412" y="344627"/>
                </a:lnTo>
                <a:lnTo>
                  <a:pt x="754240" y="347471"/>
                </a:lnTo>
                <a:lnTo>
                  <a:pt x="752103" y="350316"/>
                </a:lnTo>
                <a:lnTo>
                  <a:pt x="751861" y="350316"/>
                </a:lnTo>
                <a:lnTo>
                  <a:pt x="748830" y="351535"/>
                </a:lnTo>
                <a:lnTo>
                  <a:pt x="774971" y="351535"/>
                </a:lnTo>
                <a:lnTo>
                  <a:pt x="775681" y="350316"/>
                </a:lnTo>
                <a:lnTo>
                  <a:pt x="777811" y="335076"/>
                </a:lnTo>
                <a:lnTo>
                  <a:pt x="777722" y="327964"/>
                </a:lnTo>
                <a:lnTo>
                  <a:pt x="776732" y="322745"/>
                </a:lnTo>
                <a:lnTo>
                  <a:pt x="774560" y="318007"/>
                </a:lnTo>
                <a:lnTo>
                  <a:pt x="772519" y="313397"/>
                </a:lnTo>
                <a:lnTo>
                  <a:pt x="740359" y="284479"/>
                </a:lnTo>
                <a:lnTo>
                  <a:pt x="737171" y="281978"/>
                </a:lnTo>
                <a:lnTo>
                  <a:pt x="728840" y="269036"/>
                </a:lnTo>
                <a:lnTo>
                  <a:pt x="728840" y="261454"/>
                </a:lnTo>
                <a:lnTo>
                  <a:pt x="730004" y="258216"/>
                </a:lnTo>
                <a:lnTo>
                  <a:pt x="730059" y="258063"/>
                </a:lnTo>
                <a:lnTo>
                  <a:pt x="734936" y="253187"/>
                </a:lnTo>
                <a:lnTo>
                  <a:pt x="738124" y="251967"/>
                </a:lnTo>
                <a:lnTo>
                  <a:pt x="772629" y="251967"/>
                </a:lnTo>
                <a:lnTo>
                  <a:pt x="772225" y="250786"/>
                </a:lnTo>
                <a:lnTo>
                  <a:pt x="768667" y="244652"/>
                </a:lnTo>
                <a:lnTo>
                  <a:pt x="763959" y="239852"/>
                </a:lnTo>
                <a:lnTo>
                  <a:pt x="757953" y="236423"/>
                </a:lnTo>
                <a:lnTo>
                  <a:pt x="750649" y="234365"/>
                </a:lnTo>
                <a:lnTo>
                  <a:pt x="742048" y="233679"/>
                </a:lnTo>
                <a:close/>
              </a:path>
              <a:path w="1722120" h="408939">
                <a:moveTo>
                  <a:pt x="772629" y="251967"/>
                </a:moveTo>
                <a:lnTo>
                  <a:pt x="746925" y="251967"/>
                </a:lnTo>
                <a:lnTo>
                  <a:pt x="750519" y="253733"/>
                </a:lnTo>
                <a:lnTo>
                  <a:pt x="752817" y="257251"/>
                </a:lnTo>
                <a:lnTo>
                  <a:pt x="755256" y="260642"/>
                </a:lnTo>
                <a:lnTo>
                  <a:pt x="756425" y="266941"/>
                </a:lnTo>
                <a:lnTo>
                  <a:pt x="756475" y="276961"/>
                </a:lnTo>
                <a:lnTo>
                  <a:pt x="776795" y="276961"/>
                </a:lnTo>
                <a:lnTo>
                  <a:pt x="776394" y="269036"/>
                </a:lnTo>
                <a:lnTo>
                  <a:pt x="776288" y="266941"/>
                </a:lnTo>
                <a:lnTo>
                  <a:pt x="774765" y="258216"/>
                </a:lnTo>
                <a:lnTo>
                  <a:pt x="772629" y="251967"/>
                </a:lnTo>
                <a:close/>
              </a:path>
              <a:path w="1722120" h="408939">
                <a:moveTo>
                  <a:pt x="846988" y="235711"/>
                </a:moveTo>
                <a:lnTo>
                  <a:pt x="826668" y="235711"/>
                </a:lnTo>
                <a:lnTo>
                  <a:pt x="826668" y="367791"/>
                </a:lnTo>
                <a:lnTo>
                  <a:pt x="846988" y="367791"/>
                </a:lnTo>
                <a:lnTo>
                  <a:pt x="846988" y="266661"/>
                </a:lnTo>
                <a:lnTo>
                  <a:pt x="848207" y="261658"/>
                </a:lnTo>
                <a:lnTo>
                  <a:pt x="851190" y="256984"/>
                </a:lnTo>
                <a:lnTo>
                  <a:pt x="853084" y="253936"/>
                </a:lnTo>
                <a:lnTo>
                  <a:pt x="856665" y="251967"/>
                </a:lnTo>
                <a:lnTo>
                  <a:pt x="936992" y="251967"/>
                </a:lnTo>
                <a:lnTo>
                  <a:pt x="936944" y="251764"/>
                </a:lnTo>
                <a:lnTo>
                  <a:pt x="891286" y="251764"/>
                </a:lnTo>
                <a:lnTo>
                  <a:pt x="891020" y="250545"/>
                </a:lnTo>
                <a:lnTo>
                  <a:pt x="846988" y="250545"/>
                </a:lnTo>
                <a:lnTo>
                  <a:pt x="846988" y="235711"/>
                </a:lnTo>
                <a:close/>
              </a:path>
              <a:path w="1722120" h="408939">
                <a:moveTo>
                  <a:pt x="902588" y="251967"/>
                </a:moveTo>
                <a:lnTo>
                  <a:pt x="865479" y="251967"/>
                </a:lnTo>
                <a:lnTo>
                  <a:pt x="868324" y="253593"/>
                </a:lnTo>
                <a:lnTo>
                  <a:pt x="869950" y="256844"/>
                </a:lnTo>
                <a:lnTo>
                  <a:pt x="871702" y="260095"/>
                </a:lnTo>
                <a:lnTo>
                  <a:pt x="872555" y="264909"/>
                </a:lnTo>
                <a:lnTo>
                  <a:pt x="872591" y="367791"/>
                </a:lnTo>
                <a:lnTo>
                  <a:pt x="892911" y="367791"/>
                </a:lnTo>
                <a:lnTo>
                  <a:pt x="892911" y="266661"/>
                </a:lnTo>
                <a:lnTo>
                  <a:pt x="894130" y="261658"/>
                </a:lnTo>
                <a:lnTo>
                  <a:pt x="897113" y="256984"/>
                </a:lnTo>
                <a:lnTo>
                  <a:pt x="899007" y="253936"/>
                </a:lnTo>
                <a:lnTo>
                  <a:pt x="902588" y="251967"/>
                </a:lnTo>
                <a:close/>
              </a:path>
              <a:path w="1722120" h="408939">
                <a:moveTo>
                  <a:pt x="936992" y="251967"/>
                </a:moveTo>
                <a:lnTo>
                  <a:pt x="911402" y="251967"/>
                </a:lnTo>
                <a:lnTo>
                  <a:pt x="914247" y="253593"/>
                </a:lnTo>
                <a:lnTo>
                  <a:pt x="915873" y="256844"/>
                </a:lnTo>
                <a:lnTo>
                  <a:pt x="917638" y="260095"/>
                </a:lnTo>
                <a:lnTo>
                  <a:pt x="918479" y="264909"/>
                </a:lnTo>
                <a:lnTo>
                  <a:pt x="918514" y="367791"/>
                </a:lnTo>
                <a:lnTo>
                  <a:pt x="938834" y="367791"/>
                </a:lnTo>
                <a:lnTo>
                  <a:pt x="938834" y="264909"/>
                </a:lnTo>
                <a:lnTo>
                  <a:pt x="938236" y="257860"/>
                </a:lnTo>
                <a:lnTo>
                  <a:pt x="938129" y="256844"/>
                </a:lnTo>
                <a:lnTo>
                  <a:pt x="936992" y="251967"/>
                </a:lnTo>
                <a:close/>
              </a:path>
              <a:path w="1722120" h="408939">
                <a:moveTo>
                  <a:pt x="922235" y="233679"/>
                </a:moveTo>
                <a:lnTo>
                  <a:pt x="910310" y="233679"/>
                </a:lnTo>
                <a:lnTo>
                  <a:pt x="905230" y="235369"/>
                </a:lnTo>
                <a:lnTo>
                  <a:pt x="901039" y="238759"/>
                </a:lnTo>
                <a:lnTo>
                  <a:pt x="896835" y="242011"/>
                </a:lnTo>
                <a:lnTo>
                  <a:pt x="893584" y="246341"/>
                </a:lnTo>
                <a:lnTo>
                  <a:pt x="891286" y="251764"/>
                </a:lnTo>
                <a:lnTo>
                  <a:pt x="936944" y="251764"/>
                </a:lnTo>
                <a:lnTo>
                  <a:pt x="936802" y="251155"/>
                </a:lnTo>
                <a:lnTo>
                  <a:pt x="935679" y="245668"/>
                </a:lnTo>
                <a:lnTo>
                  <a:pt x="935583" y="245198"/>
                </a:lnTo>
                <a:lnTo>
                  <a:pt x="933451" y="240995"/>
                </a:lnTo>
                <a:lnTo>
                  <a:pt x="933348" y="240791"/>
                </a:lnTo>
                <a:lnTo>
                  <a:pt x="926918" y="235165"/>
                </a:lnTo>
                <a:lnTo>
                  <a:pt x="927051" y="235165"/>
                </a:lnTo>
                <a:lnTo>
                  <a:pt x="922235" y="233679"/>
                </a:lnTo>
                <a:close/>
              </a:path>
              <a:path w="1722120" h="408939">
                <a:moveTo>
                  <a:pt x="876452" y="233679"/>
                </a:moveTo>
                <a:lnTo>
                  <a:pt x="864400" y="233679"/>
                </a:lnTo>
                <a:lnTo>
                  <a:pt x="859872" y="235165"/>
                </a:lnTo>
                <a:lnTo>
                  <a:pt x="846988" y="250545"/>
                </a:lnTo>
                <a:lnTo>
                  <a:pt x="891020" y="250545"/>
                </a:lnTo>
                <a:lnTo>
                  <a:pt x="889957" y="245668"/>
                </a:lnTo>
                <a:lnTo>
                  <a:pt x="889927" y="245529"/>
                </a:lnTo>
                <a:lnTo>
                  <a:pt x="887628" y="240995"/>
                </a:lnTo>
                <a:lnTo>
                  <a:pt x="884377" y="238150"/>
                </a:lnTo>
                <a:lnTo>
                  <a:pt x="881126" y="235165"/>
                </a:lnTo>
                <a:lnTo>
                  <a:pt x="876452" y="233679"/>
                </a:lnTo>
                <a:close/>
              </a:path>
              <a:path w="1722120" h="408939">
                <a:moveTo>
                  <a:pt x="1021245" y="352958"/>
                </a:moveTo>
                <a:lnTo>
                  <a:pt x="1000925" y="352958"/>
                </a:lnTo>
                <a:lnTo>
                  <a:pt x="1000925" y="373481"/>
                </a:lnTo>
                <a:lnTo>
                  <a:pt x="999566" y="380123"/>
                </a:lnTo>
                <a:lnTo>
                  <a:pt x="996861" y="384047"/>
                </a:lnTo>
                <a:lnTo>
                  <a:pt x="994156" y="388111"/>
                </a:lnTo>
                <a:lnTo>
                  <a:pt x="989203" y="390143"/>
                </a:lnTo>
                <a:lnTo>
                  <a:pt x="956017" y="390143"/>
                </a:lnTo>
                <a:lnTo>
                  <a:pt x="956017" y="408431"/>
                </a:lnTo>
                <a:lnTo>
                  <a:pt x="995095" y="408431"/>
                </a:lnTo>
                <a:lnTo>
                  <a:pt x="1002690" y="406806"/>
                </a:lnTo>
                <a:lnTo>
                  <a:pt x="1007833" y="403555"/>
                </a:lnTo>
                <a:lnTo>
                  <a:pt x="1013117" y="400443"/>
                </a:lnTo>
                <a:lnTo>
                  <a:pt x="1021186" y="366636"/>
                </a:lnTo>
                <a:lnTo>
                  <a:pt x="1021245" y="352958"/>
                </a:lnTo>
                <a:close/>
              </a:path>
              <a:path w="1722120" h="408939">
                <a:moveTo>
                  <a:pt x="971257" y="235711"/>
                </a:moveTo>
                <a:lnTo>
                  <a:pt x="950937" y="235711"/>
                </a:lnTo>
                <a:lnTo>
                  <a:pt x="950937" y="328574"/>
                </a:lnTo>
                <a:lnTo>
                  <a:pt x="951225" y="336842"/>
                </a:lnTo>
                <a:lnTo>
                  <a:pt x="951292" y="338785"/>
                </a:lnTo>
                <a:lnTo>
                  <a:pt x="952159" y="345846"/>
                </a:lnTo>
                <a:lnTo>
                  <a:pt x="952258" y="346659"/>
                </a:lnTo>
                <a:lnTo>
                  <a:pt x="966914" y="369823"/>
                </a:lnTo>
                <a:lnTo>
                  <a:pt x="982637" y="369823"/>
                </a:lnTo>
                <a:lnTo>
                  <a:pt x="987856" y="368198"/>
                </a:lnTo>
                <a:lnTo>
                  <a:pt x="995845" y="361556"/>
                </a:lnTo>
                <a:lnTo>
                  <a:pt x="998893" y="357568"/>
                </a:lnTo>
                <a:lnTo>
                  <a:pt x="1000925" y="352958"/>
                </a:lnTo>
                <a:lnTo>
                  <a:pt x="1021245" y="352958"/>
                </a:lnTo>
                <a:lnTo>
                  <a:pt x="1021245" y="351535"/>
                </a:lnTo>
                <a:lnTo>
                  <a:pt x="980198" y="351535"/>
                </a:lnTo>
                <a:lnTo>
                  <a:pt x="976668" y="349910"/>
                </a:lnTo>
                <a:lnTo>
                  <a:pt x="974509" y="346659"/>
                </a:lnTo>
                <a:lnTo>
                  <a:pt x="972337" y="343268"/>
                </a:lnTo>
                <a:lnTo>
                  <a:pt x="971370" y="338785"/>
                </a:lnTo>
                <a:lnTo>
                  <a:pt x="971257" y="235711"/>
                </a:lnTo>
                <a:close/>
              </a:path>
              <a:path w="1722120" h="408939">
                <a:moveTo>
                  <a:pt x="1021245" y="235711"/>
                </a:moveTo>
                <a:lnTo>
                  <a:pt x="1000925" y="235711"/>
                </a:lnTo>
                <a:lnTo>
                  <a:pt x="1000925" y="336842"/>
                </a:lnTo>
                <a:lnTo>
                  <a:pt x="999566" y="341922"/>
                </a:lnTo>
                <a:lnTo>
                  <a:pt x="996861" y="345846"/>
                </a:lnTo>
                <a:lnTo>
                  <a:pt x="994282" y="349643"/>
                </a:lnTo>
                <a:lnTo>
                  <a:pt x="990358" y="351535"/>
                </a:lnTo>
                <a:lnTo>
                  <a:pt x="1021245" y="351535"/>
                </a:lnTo>
                <a:lnTo>
                  <a:pt x="1021245" y="235711"/>
                </a:lnTo>
                <a:close/>
              </a:path>
              <a:path w="1722120" h="408939">
                <a:moveTo>
                  <a:pt x="1069098" y="233679"/>
                </a:moveTo>
                <a:lnTo>
                  <a:pt x="1035672" y="259737"/>
                </a:lnTo>
                <a:lnTo>
                  <a:pt x="1033538" y="281025"/>
                </a:lnTo>
                <a:lnTo>
                  <a:pt x="1033538" y="322478"/>
                </a:lnTo>
                <a:lnTo>
                  <a:pt x="1046962" y="363421"/>
                </a:lnTo>
                <a:lnTo>
                  <a:pt x="1069098" y="369823"/>
                </a:lnTo>
                <a:lnTo>
                  <a:pt x="1077607" y="369112"/>
                </a:lnTo>
                <a:lnTo>
                  <a:pt x="1099284" y="351535"/>
                </a:lnTo>
                <a:lnTo>
                  <a:pt x="1063815" y="351535"/>
                </a:lnTo>
                <a:lnTo>
                  <a:pt x="1059954" y="349707"/>
                </a:lnTo>
                <a:lnTo>
                  <a:pt x="1057516" y="346049"/>
                </a:lnTo>
                <a:lnTo>
                  <a:pt x="1055167" y="342391"/>
                </a:lnTo>
                <a:lnTo>
                  <a:pt x="1055077" y="342252"/>
                </a:lnTo>
                <a:lnTo>
                  <a:pt x="1053881" y="335546"/>
                </a:lnTo>
                <a:lnTo>
                  <a:pt x="1053858" y="268084"/>
                </a:lnTo>
                <a:lnTo>
                  <a:pt x="1055077" y="261315"/>
                </a:lnTo>
                <a:lnTo>
                  <a:pt x="1057516" y="257657"/>
                </a:lnTo>
                <a:lnTo>
                  <a:pt x="1059954" y="253860"/>
                </a:lnTo>
                <a:lnTo>
                  <a:pt x="1063815" y="251967"/>
                </a:lnTo>
                <a:lnTo>
                  <a:pt x="1099284" y="251967"/>
                </a:lnTo>
                <a:lnTo>
                  <a:pt x="1099157" y="251571"/>
                </a:lnTo>
                <a:lnTo>
                  <a:pt x="1095514" y="245059"/>
                </a:lnTo>
                <a:lnTo>
                  <a:pt x="1090813" y="240082"/>
                </a:lnTo>
                <a:lnTo>
                  <a:pt x="1084845" y="236526"/>
                </a:lnTo>
                <a:lnTo>
                  <a:pt x="1077607" y="234391"/>
                </a:lnTo>
                <a:lnTo>
                  <a:pt x="1069098" y="233679"/>
                </a:lnTo>
                <a:close/>
              </a:path>
              <a:path w="1722120" h="408939">
                <a:moveTo>
                  <a:pt x="1103845" y="315975"/>
                </a:moveTo>
                <a:lnTo>
                  <a:pt x="1083525" y="315975"/>
                </a:lnTo>
                <a:lnTo>
                  <a:pt x="1083525" y="335546"/>
                </a:lnTo>
                <a:lnTo>
                  <a:pt x="1082393" y="342252"/>
                </a:lnTo>
                <a:lnTo>
                  <a:pt x="1082370" y="342391"/>
                </a:lnTo>
                <a:lnTo>
                  <a:pt x="1080071" y="346049"/>
                </a:lnTo>
                <a:lnTo>
                  <a:pt x="1077899" y="349707"/>
                </a:lnTo>
                <a:lnTo>
                  <a:pt x="1074242" y="351535"/>
                </a:lnTo>
                <a:lnTo>
                  <a:pt x="1099284" y="351535"/>
                </a:lnTo>
                <a:lnTo>
                  <a:pt x="1101761" y="343766"/>
                </a:lnTo>
                <a:lnTo>
                  <a:pt x="1103324" y="333948"/>
                </a:lnTo>
                <a:lnTo>
                  <a:pt x="1103845" y="322478"/>
                </a:lnTo>
                <a:lnTo>
                  <a:pt x="1103845" y="315975"/>
                </a:lnTo>
                <a:close/>
              </a:path>
              <a:path w="1722120" h="408939">
                <a:moveTo>
                  <a:pt x="1099284" y="251967"/>
                </a:moveTo>
                <a:lnTo>
                  <a:pt x="1074102" y="251967"/>
                </a:lnTo>
                <a:lnTo>
                  <a:pt x="1077800" y="253860"/>
                </a:lnTo>
                <a:lnTo>
                  <a:pt x="1082370" y="261111"/>
                </a:lnTo>
                <a:lnTo>
                  <a:pt x="1083525" y="268084"/>
                </a:lnTo>
                <a:lnTo>
                  <a:pt x="1083525" y="287527"/>
                </a:lnTo>
                <a:lnTo>
                  <a:pt x="1103845" y="287527"/>
                </a:lnTo>
                <a:lnTo>
                  <a:pt x="1103845" y="281025"/>
                </a:lnTo>
                <a:lnTo>
                  <a:pt x="1103324" y="269555"/>
                </a:lnTo>
                <a:lnTo>
                  <a:pt x="1101761" y="259737"/>
                </a:lnTo>
                <a:lnTo>
                  <a:pt x="1099284" y="251967"/>
                </a:lnTo>
                <a:close/>
              </a:path>
              <a:path w="1722120" h="408939">
                <a:moveTo>
                  <a:pt x="1150289" y="233679"/>
                </a:moveTo>
                <a:lnTo>
                  <a:pt x="1117220" y="259737"/>
                </a:lnTo>
                <a:lnTo>
                  <a:pt x="1115136" y="281025"/>
                </a:lnTo>
                <a:lnTo>
                  <a:pt x="1115136" y="322478"/>
                </a:lnTo>
                <a:lnTo>
                  <a:pt x="1128344" y="363421"/>
                </a:lnTo>
                <a:lnTo>
                  <a:pt x="1150289" y="369823"/>
                </a:lnTo>
                <a:lnTo>
                  <a:pt x="1158812" y="369112"/>
                </a:lnTo>
                <a:lnTo>
                  <a:pt x="1180772" y="351535"/>
                </a:lnTo>
                <a:lnTo>
                  <a:pt x="1145146" y="351535"/>
                </a:lnTo>
                <a:lnTo>
                  <a:pt x="1141349" y="349707"/>
                </a:lnTo>
                <a:lnTo>
                  <a:pt x="1138910" y="346049"/>
                </a:lnTo>
                <a:lnTo>
                  <a:pt x="1136611" y="342391"/>
                </a:lnTo>
                <a:lnTo>
                  <a:pt x="1135456" y="335546"/>
                </a:lnTo>
                <a:lnTo>
                  <a:pt x="1135456" y="268084"/>
                </a:lnTo>
                <a:lnTo>
                  <a:pt x="1145146" y="251967"/>
                </a:lnTo>
                <a:lnTo>
                  <a:pt x="1180772" y="251967"/>
                </a:lnTo>
                <a:lnTo>
                  <a:pt x="1180642" y="251571"/>
                </a:lnTo>
                <a:lnTo>
                  <a:pt x="1176908" y="245059"/>
                </a:lnTo>
                <a:lnTo>
                  <a:pt x="1172122" y="240082"/>
                </a:lnTo>
                <a:lnTo>
                  <a:pt x="1166090" y="236526"/>
                </a:lnTo>
                <a:lnTo>
                  <a:pt x="1158812" y="234391"/>
                </a:lnTo>
                <a:lnTo>
                  <a:pt x="1150289" y="233679"/>
                </a:lnTo>
                <a:close/>
              </a:path>
              <a:path w="1722120" h="408939">
                <a:moveTo>
                  <a:pt x="1180772" y="251967"/>
                </a:moveTo>
                <a:lnTo>
                  <a:pt x="1155445" y="251967"/>
                </a:lnTo>
                <a:lnTo>
                  <a:pt x="1159167" y="253860"/>
                </a:lnTo>
                <a:lnTo>
                  <a:pt x="1161342" y="257454"/>
                </a:lnTo>
                <a:lnTo>
                  <a:pt x="1163904" y="261315"/>
                </a:lnTo>
                <a:lnTo>
                  <a:pt x="1165123" y="268084"/>
                </a:lnTo>
                <a:lnTo>
                  <a:pt x="1165123" y="335546"/>
                </a:lnTo>
                <a:lnTo>
                  <a:pt x="1163904" y="342391"/>
                </a:lnTo>
                <a:lnTo>
                  <a:pt x="1161465" y="346049"/>
                </a:lnTo>
                <a:lnTo>
                  <a:pt x="1159167" y="349707"/>
                </a:lnTo>
                <a:lnTo>
                  <a:pt x="1155445" y="351535"/>
                </a:lnTo>
                <a:lnTo>
                  <a:pt x="1180772" y="351535"/>
                </a:lnTo>
                <a:lnTo>
                  <a:pt x="1183309" y="343766"/>
                </a:lnTo>
                <a:lnTo>
                  <a:pt x="1184910" y="333948"/>
                </a:lnTo>
                <a:lnTo>
                  <a:pt x="1185443" y="322478"/>
                </a:lnTo>
                <a:lnTo>
                  <a:pt x="1185443" y="281025"/>
                </a:lnTo>
                <a:lnTo>
                  <a:pt x="1184910" y="269555"/>
                </a:lnTo>
                <a:lnTo>
                  <a:pt x="1183309" y="259737"/>
                </a:lnTo>
                <a:lnTo>
                  <a:pt x="1180772" y="251967"/>
                </a:lnTo>
                <a:close/>
              </a:path>
              <a:path w="1722120" h="408939">
                <a:moveTo>
                  <a:pt x="1218057" y="235711"/>
                </a:moveTo>
                <a:lnTo>
                  <a:pt x="1197737" y="235711"/>
                </a:lnTo>
                <a:lnTo>
                  <a:pt x="1197737" y="408431"/>
                </a:lnTo>
                <a:lnTo>
                  <a:pt x="1218057" y="408431"/>
                </a:lnTo>
                <a:lnTo>
                  <a:pt x="1218057" y="352958"/>
                </a:lnTo>
                <a:lnTo>
                  <a:pt x="1265261" y="352958"/>
                </a:lnTo>
                <a:lnTo>
                  <a:pt x="1265614" y="351535"/>
                </a:lnTo>
                <a:lnTo>
                  <a:pt x="1228623" y="351535"/>
                </a:lnTo>
                <a:lnTo>
                  <a:pt x="1224622" y="349643"/>
                </a:lnTo>
                <a:lnTo>
                  <a:pt x="1221917" y="345846"/>
                </a:lnTo>
                <a:lnTo>
                  <a:pt x="1219339" y="341922"/>
                </a:lnTo>
                <a:lnTo>
                  <a:pt x="1218057" y="336842"/>
                </a:lnTo>
                <a:lnTo>
                  <a:pt x="1218057" y="266661"/>
                </a:lnTo>
                <a:lnTo>
                  <a:pt x="1219339" y="261658"/>
                </a:lnTo>
                <a:lnTo>
                  <a:pt x="1221917" y="257860"/>
                </a:lnTo>
                <a:lnTo>
                  <a:pt x="1224622" y="253936"/>
                </a:lnTo>
                <a:lnTo>
                  <a:pt x="1228623" y="251967"/>
                </a:lnTo>
                <a:lnTo>
                  <a:pt x="1265593" y="251967"/>
                </a:lnTo>
                <a:lnTo>
                  <a:pt x="1265237" y="250545"/>
                </a:lnTo>
                <a:lnTo>
                  <a:pt x="1218057" y="250545"/>
                </a:lnTo>
                <a:lnTo>
                  <a:pt x="1218057" y="235711"/>
                </a:lnTo>
                <a:close/>
              </a:path>
              <a:path w="1722120" h="408939">
                <a:moveTo>
                  <a:pt x="1265261" y="352958"/>
                </a:moveTo>
                <a:lnTo>
                  <a:pt x="1218057" y="352958"/>
                </a:lnTo>
                <a:lnTo>
                  <a:pt x="1220089" y="357568"/>
                </a:lnTo>
                <a:lnTo>
                  <a:pt x="1223073" y="361556"/>
                </a:lnTo>
                <a:lnTo>
                  <a:pt x="1226997" y="364947"/>
                </a:lnTo>
                <a:lnTo>
                  <a:pt x="1231061" y="368198"/>
                </a:lnTo>
                <a:lnTo>
                  <a:pt x="1236345" y="369823"/>
                </a:lnTo>
                <a:lnTo>
                  <a:pt x="1252054" y="369823"/>
                </a:lnTo>
                <a:lnTo>
                  <a:pt x="1258557" y="366636"/>
                </a:lnTo>
                <a:lnTo>
                  <a:pt x="1262354" y="360273"/>
                </a:lnTo>
                <a:lnTo>
                  <a:pt x="1264845" y="354634"/>
                </a:lnTo>
                <a:lnTo>
                  <a:pt x="1265261" y="352958"/>
                </a:lnTo>
                <a:close/>
              </a:path>
              <a:path w="1722120" h="408939">
                <a:moveTo>
                  <a:pt x="1265593" y="251967"/>
                </a:moveTo>
                <a:lnTo>
                  <a:pt x="1238783" y="251967"/>
                </a:lnTo>
                <a:lnTo>
                  <a:pt x="1242301" y="253657"/>
                </a:lnTo>
                <a:lnTo>
                  <a:pt x="1244473" y="257047"/>
                </a:lnTo>
                <a:lnTo>
                  <a:pt x="1246644" y="260299"/>
                </a:lnTo>
                <a:lnTo>
                  <a:pt x="1247613" y="264730"/>
                </a:lnTo>
                <a:lnTo>
                  <a:pt x="1247611" y="338785"/>
                </a:lnTo>
                <a:lnTo>
                  <a:pt x="1246644" y="343268"/>
                </a:lnTo>
                <a:lnTo>
                  <a:pt x="1244473" y="346659"/>
                </a:lnTo>
                <a:lnTo>
                  <a:pt x="1242301" y="349910"/>
                </a:lnTo>
                <a:lnTo>
                  <a:pt x="1238783" y="351535"/>
                </a:lnTo>
                <a:lnTo>
                  <a:pt x="1265614" y="351535"/>
                </a:lnTo>
                <a:lnTo>
                  <a:pt x="1266623" y="347471"/>
                </a:lnTo>
                <a:lnTo>
                  <a:pt x="1267689" y="338785"/>
                </a:lnTo>
                <a:lnTo>
                  <a:pt x="1268044" y="328574"/>
                </a:lnTo>
                <a:lnTo>
                  <a:pt x="1267938" y="271881"/>
                </a:lnTo>
                <a:lnTo>
                  <a:pt x="1267756" y="266661"/>
                </a:lnTo>
                <a:lnTo>
                  <a:pt x="1267689" y="264730"/>
                </a:lnTo>
                <a:lnTo>
                  <a:pt x="1266842" y="257860"/>
                </a:lnTo>
                <a:lnTo>
                  <a:pt x="1266742" y="257047"/>
                </a:lnTo>
                <a:lnTo>
                  <a:pt x="1266623" y="256081"/>
                </a:lnTo>
                <a:lnTo>
                  <a:pt x="1265593" y="251967"/>
                </a:lnTo>
                <a:close/>
              </a:path>
              <a:path w="1722120" h="408939">
                <a:moveTo>
                  <a:pt x="1252054" y="233679"/>
                </a:moveTo>
                <a:lnTo>
                  <a:pt x="1236345" y="233679"/>
                </a:lnTo>
                <a:lnTo>
                  <a:pt x="1231061" y="235369"/>
                </a:lnTo>
                <a:lnTo>
                  <a:pt x="1223073" y="242011"/>
                </a:lnTo>
                <a:lnTo>
                  <a:pt x="1220089" y="245935"/>
                </a:lnTo>
                <a:lnTo>
                  <a:pt x="1218057" y="250545"/>
                </a:lnTo>
                <a:lnTo>
                  <a:pt x="1265237" y="250545"/>
                </a:lnTo>
                <a:lnTo>
                  <a:pt x="1264845" y="248981"/>
                </a:lnTo>
                <a:lnTo>
                  <a:pt x="1262354" y="243433"/>
                </a:lnTo>
                <a:lnTo>
                  <a:pt x="1258557" y="236931"/>
                </a:lnTo>
                <a:lnTo>
                  <a:pt x="1252054" y="233679"/>
                </a:lnTo>
                <a:close/>
              </a:path>
              <a:path w="1722120" h="408939">
                <a:moveTo>
                  <a:pt x="1300657" y="235711"/>
                </a:moveTo>
                <a:lnTo>
                  <a:pt x="1280337" y="235711"/>
                </a:lnTo>
                <a:lnTo>
                  <a:pt x="1280337" y="367791"/>
                </a:lnTo>
                <a:lnTo>
                  <a:pt x="1300657" y="367791"/>
                </a:lnTo>
                <a:lnTo>
                  <a:pt x="1300657" y="270116"/>
                </a:lnTo>
                <a:lnTo>
                  <a:pt x="1302207" y="264502"/>
                </a:lnTo>
                <a:lnTo>
                  <a:pt x="1308442" y="254469"/>
                </a:lnTo>
                <a:lnTo>
                  <a:pt x="1312443" y="251967"/>
                </a:lnTo>
                <a:lnTo>
                  <a:pt x="1300657" y="251967"/>
                </a:lnTo>
                <a:lnTo>
                  <a:pt x="1300657" y="235711"/>
                </a:lnTo>
                <a:close/>
              </a:path>
              <a:path w="1722120" h="408939">
                <a:moveTo>
                  <a:pt x="1332623" y="233679"/>
                </a:moveTo>
                <a:lnTo>
                  <a:pt x="1320025" y="233679"/>
                </a:lnTo>
                <a:lnTo>
                  <a:pt x="1314602" y="235445"/>
                </a:lnTo>
                <a:lnTo>
                  <a:pt x="1306207" y="242481"/>
                </a:lnTo>
                <a:lnTo>
                  <a:pt x="1302956" y="246824"/>
                </a:lnTo>
                <a:lnTo>
                  <a:pt x="1300657" y="251967"/>
                </a:lnTo>
                <a:lnTo>
                  <a:pt x="1321650" y="251967"/>
                </a:lnTo>
                <a:lnTo>
                  <a:pt x="1324559" y="253530"/>
                </a:lnTo>
                <a:lnTo>
                  <a:pt x="1326057" y="256641"/>
                </a:lnTo>
                <a:lnTo>
                  <a:pt x="1327543" y="259626"/>
                </a:lnTo>
                <a:lnTo>
                  <a:pt x="1328293" y="264502"/>
                </a:lnTo>
                <a:lnTo>
                  <a:pt x="1328293" y="280009"/>
                </a:lnTo>
                <a:lnTo>
                  <a:pt x="1348613" y="280009"/>
                </a:lnTo>
                <a:lnTo>
                  <a:pt x="1348613" y="264502"/>
                </a:lnTo>
                <a:lnTo>
                  <a:pt x="1348003" y="256844"/>
                </a:lnTo>
                <a:lnTo>
                  <a:pt x="1346784" y="251155"/>
                </a:lnTo>
                <a:lnTo>
                  <a:pt x="1345692" y="245325"/>
                </a:lnTo>
                <a:lnTo>
                  <a:pt x="1343533" y="240995"/>
                </a:lnTo>
                <a:lnTo>
                  <a:pt x="1340281" y="238150"/>
                </a:lnTo>
                <a:lnTo>
                  <a:pt x="1337157" y="235165"/>
                </a:lnTo>
                <a:lnTo>
                  <a:pt x="1332623" y="233679"/>
                </a:lnTo>
                <a:close/>
              </a:path>
              <a:path w="1722120" h="408939">
                <a:moveTo>
                  <a:pt x="1392923" y="233679"/>
                </a:moveTo>
                <a:lnTo>
                  <a:pt x="1359854" y="259737"/>
                </a:lnTo>
                <a:lnTo>
                  <a:pt x="1357769" y="281025"/>
                </a:lnTo>
                <a:lnTo>
                  <a:pt x="1357769" y="322478"/>
                </a:lnTo>
                <a:lnTo>
                  <a:pt x="1358290" y="333948"/>
                </a:lnTo>
                <a:lnTo>
                  <a:pt x="1359854" y="343766"/>
                </a:lnTo>
                <a:lnTo>
                  <a:pt x="1362331" y="351535"/>
                </a:lnTo>
                <a:lnTo>
                  <a:pt x="1362457" y="351932"/>
                </a:lnTo>
                <a:lnTo>
                  <a:pt x="1392923" y="369823"/>
                </a:lnTo>
                <a:lnTo>
                  <a:pt x="1401445" y="369112"/>
                </a:lnTo>
                <a:lnTo>
                  <a:pt x="1423405" y="351535"/>
                </a:lnTo>
                <a:lnTo>
                  <a:pt x="1387779" y="351535"/>
                </a:lnTo>
                <a:lnTo>
                  <a:pt x="1383982" y="349707"/>
                </a:lnTo>
                <a:lnTo>
                  <a:pt x="1381544" y="346049"/>
                </a:lnTo>
                <a:lnTo>
                  <a:pt x="1379245" y="342391"/>
                </a:lnTo>
                <a:lnTo>
                  <a:pt x="1378089" y="335546"/>
                </a:lnTo>
                <a:lnTo>
                  <a:pt x="1378089" y="268084"/>
                </a:lnTo>
                <a:lnTo>
                  <a:pt x="1387779" y="251967"/>
                </a:lnTo>
                <a:lnTo>
                  <a:pt x="1423405" y="251967"/>
                </a:lnTo>
                <a:lnTo>
                  <a:pt x="1423276" y="251571"/>
                </a:lnTo>
                <a:lnTo>
                  <a:pt x="1419542" y="245059"/>
                </a:lnTo>
                <a:lnTo>
                  <a:pt x="1414756" y="240082"/>
                </a:lnTo>
                <a:lnTo>
                  <a:pt x="1408723" y="236526"/>
                </a:lnTo>
                <a:lnTo>
                  <a:pt x="1401445" y="234391"/>
                </a:lnTo>
                <a:lnTo>
                  <a:pt x="1392923" y="233679"/>
                </a:lnTo>
                <a:close/>
              </a:path>
              <a:path w="1722120" h="408939">
                <a:moveTo>
                  <a:pt x="1423405" y="251967"/>
                </a:moveTo>
                <a:lnTo>
                  <a:pt x="1398079" y="251967"/>
                </a:lnTo>
                <a:lnTo>
                  <a:pt x="1401800" y="253860"/>
                </a:lnTo>
                <a:lnTo>
                  <a:pt x="1403976" y="257454"/>
                </a:lnTo>
                <a:lnTo>
                  <a:pt x="1406537" y="261315"/>
                </a:lnTo>
                <a:lnTo>
                  <a:pt x="1407756" y="268084"/>
                </a:lnTo>
                <a:lnTo>
                  <a:pt x="1407756" y="335546"/>
                </a:lnTo>
                <a:lnTo>
                  <a:pt x="1406537" y="342391"/>
                </a:lnTo>
                <a:lnTo>
                  <a:pt x="1404099" y="346049"/>
                </a:lnTo>
                <a:lnTo>
                  <a:pt x="1401800" y="349707"/>
                </a:lnTo>
                <a:lnTo>
                  <a:pt x="1398079" y="351535"/>
                </a:lnTo>
                <a:lnTo>
                  <a:pt x="1423405" y="351535"/>
                </a:lnTo>
                <a:lnTo>
                  <a:pt x="1425943" y="343766"/>
                </a:lnTo>
                <a:lnTo>
                  <a:pt x="1427543" y="333948"/>
                </a:lnTo>
                <a:lnTo>
                  <a:pt x="1428076" y="322478"/>
                </a:lnTo>
                <a:lnTo>
                  <a:pt x="1428076" y="281025"/>
                </a:lnTo>
                <a:lnTo>
                  <a:pt x="1427543" y="269555"/>
                </a:lnTo>
                <a:lnTo>
                  <a:pt x="1425943" y="259737"/>
                </a:lnTo>
                <a:lnTo>
                  <a:pt x="1423405" y="251967"/>
                </a:lnTo>
                <a:close/>
              </a:path>
              <a:path w="1722120" h="408939">
                <a:moveTo>
                  <a:pt x="1469758" y="253999"/>
                </a:moveTo>
                <a:lnTo>
                  <a:pt x="1449438" y="253999"/>
                </a:lnTo>
                <a:lnTo>
                  <a:pt x="1449564" y="331357"/>
                </a:lnTo>
                <a:lnTo>
                  <a:pt x="1449944" y="338278"/>
                </a:lnTo>
                <a:lnTo>
                  <a:pt x="1450579" y="344259"/>
                </a:lnTo>
                <a:lnTo>
                  <a:pt x="1451351" y="348627"/>
                </a:lnTo>
                <a:lnTo>
                  <a:pt x="1451470" y="349300"/>
                </a:lnTo>
                <a:lnTo>
                  <a:pt x="1470698" y="367791"/>
                </a:lnTo>
                <a:lnTo>
                  <a:pt x="1492110" y="367791"/>
                </a:lnTo>
                <a:lnTo>
                  <a:pt x="1492110" y="349503"/>
                </a:lnTo>
                <a:lnTo>
                  <a:pt x="1479232" y="349503"/>
                </a:lnTo>
                <a:lnTo>
                  <a:pt x="1476324" y="348627"/>
                </a:lnTo>
                <a:lnTo>
                  <a:pt x="1469821" y="331357"/>
                </a:lnTo>
                <a:lnTo>
                  <a:pt x="1469758" y="253999"/>
                </a:lnTo>
                <a:close/>
              </a:path>
              <a:path w="1722120" h="408939">
                <a:moveTo>
                  <a:pt x="1472806" y="205231"/>
                </a:moveTo>
                <a:lnTo>
                  <a:pt x="1452486" y="205231"/>
                </a:lnTo>
                <a:lnTo>
                  <a:pt x="1452582" y="212686"/>
                </a:lnTo>
                <a:lnTo>
                  <a:pt x="1451190" y="219049"/>
                </a:lnTo>
                <a:lnTo>
                  <a:pt x="1445234" y="230428"/>
                </a:lnTo>
                <a:lnTo>
                  <a:pt x="1440903" y="234086"/>
                </a:lnTo>
                <a:lnTo>
                  <a:pt x="1435214" y="235711"/>
                </a:lnTo>
                <a:lnTo>
                  <a:pt x="1435214" y="253999"/>
                </a:lnTo>
                <a:lnTo>
                  <a:pt x="1492110" y="253999"/>
                </a:lnTo>
                <a:lnTo>
                  <a:pt x="1492110" y="235711"/>
                </a:lnTo>
                <a:lnTo>
                  <a:pt x="1457566" y="235711"/>
                </a:lnTo>
                <a:lnTo>
                  <a:pt x="1461897" y="234353"/>
                </a:lnTo>
                <a:lnTo>
                  <a:pt x="1465491" y="230835"/>
                </a:lnTo>
                <a:lnTo>
                  <a:pt x="1468335" y="225145"/>
                </a:lnTo>
                <a:lnTo>
                  <a:pt x="1471307" y="219316"/>
                </a:lnTo>
                <a:lnTo>
                  <a:pt x="1472806" y="212686"/>
                </a:lnTo>
                <a:lnTo>
                  <a:pt x="1472806" y="205231"/>
                </a:lnTo>
                <a:close/>
              </a:path>
              <a:path w="1722120" h="408939">
                <a:moveTo>
                  <a:pt x="1535899" y="233679"/>
                </a:moveTo>
                <a:lnTo>
                  <a:pt x="1502473" y="259737"/>
                </a:lnTo>
                <a:lnTo>
                  <a:pt x="1500339" y="281025"/>
                </a:lnTo>
                <a:lnTo>
                  <a:pt x="1500339" y="322478"/>
                </a:lnTo>
                <a:lnTo>
                  <a:pt x="1513770" y="363421"/>
                </a:lnTo>
                <a:lnTo>
                  <a:pt x="1535899" y="369823"/>
                </a:lnTo>
                <a:lnTo>
                  <a:pt x="1544410" y="369112"/>
                </a:lnTo>
                <a:lnTo>
                  <a:pt x="1566090" y="351535"/>
                </a:lnTo>
                <a:lnTo>
                  <a:pt x="1530629" y="351535"/>
                </a:lnTo>
                <a:lnTo>
                  <a:pt x="1526768" y="349707"/>
                </a:lnTo>
                <a:lnTo>
                  <a:pt x="1524317" y="346049"/>
                </a:lnTo>
                <a:lnTo>
                  <a:pt x="1521968" y="342391"/>
                </a:lnTo>
                <a:lnTo>
                  <a:pt x="1521879" y="342252"/>
                </a:lnTo>
                <a:lnTo>
                  <a:pt x="1520682" y="335546"/>
                </a:lnTo>
                <a:lnTo>
                  <a:pt x="1520659" y="304799"/>
                </a:lnTo>
                <a:lnTo>
                  <a:pt x="1570647" y="304799"/>
                </a:lnTo>
                <a:lnTo>
                  <a:pt x="1570647" y="290575"/>
                </a:lnTo>
                <a:lnTo>
                  <a:pt x="1520659" y="290575"/>
                </a:lnTo>
                <a:lnTo>
                  <a:pt x="1520659" y="268084"/>
                </a:lnTo>
                <a:lnTo>
                  <a:pt x="1521879" y="261315"/>
                </a:lnTo>
                <a:lnTo>
                  <a:pt x="1524317" y="257657"/>
                </a:lnTo>
                <a:lnTo>
                  <a:pt x="1526768" y="253860"/>
                </a:lnTo>
                <a:lnTo>
                  <a:pt x="1530629" y="251967"/>
                </a:lnTo>
                <a:lnTo>
                  <a:pt x="1566090" y="251967"/>
                </a:lnTo>
                <a:lnTo>
                  <a:pt x="1565964" y="251571"/>
                </a:lnTo>
                <a:lnTo>
                  <a:pt x="1562315" y="245059"/>
                </a:lnTo>
                <a:lnTo>
                  <a:pt x="1557620" y="240082"/>
                </a:lnTo>
                <a:lnTo>
                  <a:pt x="1551651" y="236526"/>
                </a:lnTo>
                <a:lnTo>
                  <a:pt x="1544410" y="234391"/>
                </a:lnTo>
                <a:lnTo>
                  <a:pt x="1535899" y="233679"/>
                </a:lnTo>
                <a:close/>
              </a:path>
              <a:path w="1722120" h="408939">
                <a:moveTo>
                  <a:pt x="1570647" y="315975"/>
                </a:moveTo>
                <a:lnTo>
                  <a:pt x="1550327" y="315975"/>
                </a:lnTo>
                <a:lnTo>
                  <a:pt x="1550327" y="335546"/>
                </a:lnTo>
                <a:lnTo>
                  <a:pt x="1549207" y="342252"/>
                </a:lnTo>
                <a:lnTo>
                  <a:pt x="1549184" y="342391"/>
                </a:lnTo>
                <a:lnTo>
                  <a:pt x="1546885" y="346049"/>
                </a:lnTo>
                <a:lnTo>
                  <a:pt x="1544713" y="349707"/>
                </a:lnTo>
                <a:lnTo>
                  <a:pt x="1541056" y="351535"/>
                </a:lnTo>
                <a:lnTo>
                  <a:pt x="1566090" y="351535"/>
                </a:lnTo>
                <a:lnTo>
                  <a:pt x="1568567" y="343766"/>
                </a:lnTo>
                <a:lnTo>
                  <a:pt x="1570127" y="333948"/>
                </a:lnTo>
                <a:lnTo>
                  <a:pt x="1570647" y="322478"/>
                </a:lnTo>
                <a:lnTo>
                  <a:pt x="1570647" y="315975"/>
                </a:lnTo>
                <a:close/>
              </a:path>
              <a:path w="1722120" h="408939">
                <a:moveTo>
                  <a:pt x="1566090" y="251967"/>
                </a:moveTo>
                <a:lnTo>
                  <a:pt x="1540916" y="251967"/>
                </a:lnTo>
                <a:lnTo>
                  <a:pt x="1544614" y="253860"/>
                </a:lnTo>
                <a:lnTo>
                  <a:pt x="1549184" y="261111"/>
                </a:lnTo>
                <a:lnTo>
                  <a:pt x="1550327" y="268084"/>
                </a:lnTo>
                <a:lnTo>
                  <a:pt x="1550327" y="290575"/>
                </a:lnTo>
                <a:lnTo>
                  <a:pt x="1570647" y="290575"/>
                </a:lnTo>
                <a:lnTo>
                  <a:pt x="1570647" y="281025"/>
                </a:lnTo>
                <a:lnTo>
                  <a:pt x="1570127" y="269555"/>
                </a:lnTo>
                <a:lnTo>
                  <a:pt x="1568567" y="259737"/>
                </a:lnTo>
                <a:lnTo>
                  <a:pt x="1566090" y="251967"/>
                </a:lnTo>
                <a:close/>
              </a:path>
              <a:path w="1722120" h="408939">
                <a:moveTo>
                  <a:pt x="1596224" y="203199"/>
                </a:moveTo>
                <a:lnTo>
                  <a:pt x="1589989" y="203199"/>
                </a:lnTo>
                <a:lnTo>
                  <a:pt x="1587347" y="204215"/>
                </a:lnTo>
                <a:lnTo>
                  <a:pt x="1585175" y="206247"/>
                </a:lnTo>
                <a:lnTo>
                  <a:pt x="1583016" y="208140"/>
                </a:lnTo>
                <a:lnTo>
                  <a:pt x="1581924" y="210515"/>
                </a:lnTo>
                <a:lnTo>
                  <a:pt x="1581924" y="216065"/>
                </a:lnTo>
                <a:lnTo>
                  <a:pt x="1583016" y="218439"/>
                </a:lnTo>
                <a:lnTo>
                  <a:pt x="1585175" y="220471"/>
                </a:lnTo>
                <a:lnTo>
                  <a:pt x="1587487" y="222503"/>
                </a:lnTo>
                <a:lnTo>
                  <a:pt x="1590128" y="223519"/>
                </a:lnTo>
                <a:lnTo>
                  <a:pt x="1596085" y="223519"/>
                </a:lnTo>
                <a:lnTo>
                  <a:pt x="1598663" y="222503"/>
                </a:lnTo>
                <a:lnTo>
                  <a:pt x="1600822" y="220471"/>
                </a:lnTo>
                <a:lnTo>
                  <a:pt x="1603133" y="218439"/>
                </a:lnTo>
                <a:lnTo>
                  <a:pt x="1604276" y="216065"/>
                </a:lnTo>
                <a:lnTo>
                  <a:pt x="1604276" y="210515"/>
                </a:lnTo>
                <a:lnTo>
                  <a:pt x="1603197" y="208140"/>
                </a:lnTo>
                <a:lnTo>
                  <a:pt x="1601025" y="206247"/>
                </a:lnTo>
                <a:lnTo>
                  <a:pt x="1598866" y="204215"/>
                </a:lnTo>
                <a:lnTo>
                  <a:pt x="1596224" y="203199"/>
                </a:lnTo>
                <a:close/>
              </a:path>
              <a:path w="1722120" h="408939">
                <a:moveTo>
                  <a:pt x="1603260" y="235711"/>
                </a:moveTo>
                <a:lnTo>
                  <a:pt x="1582940" y="235711"/>
                </a:lnTo>
                <a:lnTo>
                  <a:pt x="1582940" y="367791"/>
                </a:lnTo>
                <a:lnTo>
                  <a:pt x="1603260" y="367791"/>
                </a:lnTo>
                <a:lnTo>
                  <a:pt x="1603260" y="235711"/>
                </a:lnTo>
                <a:close/>
              </a:path>
              <a:path w="1722120" h="408939">
                <a:moveTo>
                  <a:pt x="1635848" y="235711"/>
                </a:moveTo>
                <a:lnTo>
                  <a:pt x="1615528" y="235711"/>
                </a:lnTo>
                <a:lnTo>
                  <a:pt x="1615528" y="367791"/>
                </a:lnTo>
                <a:lnTo>
                  <a:pt x="1635848" y="367791"/>
                </a:lnTo>
                <a:lnTo>
                  <a:pt x="1635848" y="266661"/>
                </a:lnTo>
                <a:lnTo>
                  <a:pt x="1637144" y="261658"/>
                </a:lnTo>
                <a:lnTo>
                  <a:pt x="1639709" y="257860"/>
                </a:lnTo>
                <a:lnTo>
                  <a:pt x="1642427" y="253936"/>
                </a:lnTo>
                <a:lnTo>
                  <a:pt x="1646415" y="251967"/>
                </a:lnTo>
                <a:lnTo>
                  <a:pt x="1683385" y="251967"/>
                </a:lnTo>
                <a:lnTo>
                  <a:pt x="1683029" y="250545"/>
                </a:lnTo>
                <a:lnTo>
                  <a:pt x="1635848" y="250545"/>
                </a:lnTo>
                <a:lnTo>
                  <a:pt x="1635848" y="235711"/>
                </a:lnTo>
                <a:close/>
              </a:path>
              <a:path w="1722120" h="408939">
                <a:moveTo>
                  <a:pt x="1683385" y="251967"/>
                </a:moveTo>
                <a:lnTo>
                  <a:pt x="1656575" y="251967"/>
                </a:lnTo>
                <a:lnTo>
                  <a:pt x="1660105" y="253657"/>
                </a:lnTo>
                <a:lnTo>
                  <a:pt x="1662264" y="257047"/>
                </a:lnTo>
                <a:lnTo>
                  <a:pt x="1664436" y="260299"/>
                </a:lnTo>
                <a:lnTo>
                  <a:pt x="1665416" y="264730"/>
                </a:lnTo>
                <a:lnTo>
                  <a:pt x="1665528" y="367791"/>
                </a:lnTo>
                <a:lnTo>
                  <a:pt x="1685836" y="367791"/>
                </a:lnTo>
                <a:lnTo>
                  <a:pt x="1685836" y="274929"/>
                </a:lnTo>
                <a:lnTo>
                  <a:pt x="1685548" y="266661"/>
                </a:lnTo>
                <a:lnTo>
                  <a:pt x="1685481" y="264730"/>
                </a:lnTo>
                <a:lnTo>
                  <a:pt x="1684634" y="257860"/>
                </a:lnTo>
                <a:lnTo>
                  <a:pt x="1684534" y="257047"/>
                </a:lnTo>
                <a:lnTo>
                  <a:pt x="1684415" y="256081"/>
                </a:lnTo>
                <a:lnTo>
                  <a:pt x="1683385" y="251967"/>
                </a:lnTo>
                <a:close/>
              </a:path>
              <a:path w="1722120" h="408939">
                <a:moveTo>
                  <a:pt x="1669859" y="233679"/>
                </a:moveTo>
                <a:lnTo>
                  <a:pt x="1654136" y="233679"/>
                </a:lnTo>
                <a:lnTo>
                  <a:pt x="1648853" y="235369"/>
                </a:lnTo>
                <a:lnTo>
                  <a:pt x="1640865" y="242011"/>
                </a:lnTo>
                <a:lnTo>
                  <a:pt x="1637880" y="245935"/>
                </a:lnTo>
                <a:lnTo>
                  <a:pt x="1635848" y="250545"/>
                </a:lnTo>
                <a:lnTo>
                  <a:pt x="1683029" y="250545"/>
                </a:lnTo>
                <a:lnTo>
                  <a:pt x="1682637" y="248981"/>
                </a:lnTo>
                <a:lnTo>
                  <a:pt x="1680146" y="243433"/>
                </a:lnTo>
                <a:lnTo>
                  <a:pt x="1676361" y="236931"/>
                </a:lnTo>
                <a:lnTo>
                  <a:pt x="1669859" y="233679"/>
                </a:lnTo>
                <a:close/>
              </a:path>
              <a:path w="1722120" h="408939">
                <a:moveTo>
                  <a:pt x="1713166" y="281431"/>
                </a:moveTo>
                <a:lnTo>
                  <a:pt x="1706537" y="281431"/>
                </a:lnTo>
                <a:lnTo>
                  <a:pt x="1703692" y="282511"/>
                </a:lnTo>
                <a:lnTo>
                  <a:pt x="1701380" y="284683"/>
                </a:lnTo>
                <a:lnTo>
                  <a:pt x="1699221" y="286854"/>
                </a:lnTo>
                <a:lnTo>
                  <a:pt x="1698129" y="289699"/>
                </a:lnTo>
                <a:lnTo>
                  <a:pt x="1698129" y="296608"/>
                </a:lnTo>
                <a:lnTo>
                  <a:pt x="1699285" y="299377"/>
                </a:lnTo>
                <a:lnTo>
                  <a:pt x="1703895" y="303720"/>
                </a:lnTo>
                <a:lnTo>
                  <a:pt x="1706664" y="304799"/>
                </a:lnTo>
                <a:lnTo>
                  <a:pt x="1713166" y="304799"/>
                </a:lnTo>
                <a:lnTo>
                  <a:pt x="1715884" y="303720"/>
                </a:lnTo>
                <a:lnTo>
                  <a:pt x="1718043" y="301548"/>
                </a:lnTo>
                <a:lnTo>
                  <a:pt x="1720354" y="299377"/>
                </a:lnTo>
                <a:lnTo>
                  <a:pt x="1721497" y="296608"/>
                </a:lnTo>
                <a:lnTo>
                  <a:pt x="1721497" y="289699"/>
                </a:lnTo>
                <a:lnTo>
                  <a:pt x="1720354" y="286854"/>
                </a:lnTo>
                <a:lnTo>
                  <a:pt x="1718043" y="284683"/>
                </a:lnTo>
                <a:lnTo>
                  <a:pt x="1715884" y="282511"/>
                </a:lnTo>
                <a:lnTo>
                  <a:pt x="1713166" y="281431"/>
                </a:lnTo>
                <a:close/>
              </a:path>
              <a:path w="1722120" h="408939">
                <a:moveTo>
                  <a:pt x="1713166" y="346455"/>
                </a:moveTo>
                <a:lnTo>
                  <a:pt x="1706537" y="346455"/>
                </a:lnTo>
                <a:lnTo>
                  <a:pt x="1703692" y="347535"/>
                </a:lnTo>
                <a:lnTo>
                  <a:pt x="1701380" y="349707"/>
                </a:lnTo>
                <a:lnTo>
                  <a:pt x="1699221" y="351878"/>
                </a:lnTo>
                <a:lnTo>
                  <a:pt x="1698129" y="354723"/>
                </a:lnTo>
                <a:lnTo>
                  <a:pt x="1698129" y="361632"/>
                </a:lnTo>
                <a:lnTo>
                  <a:pt x="1699285" y="364401"/>
                </a:lnTo>
                <a:lnTo>
                  <a:pt x="1703895" y="368744"/>
                </a:lnTo>
                <a:lnTo>
                  <a:pt x="1706664" y="369823"/>
                </a:lnTo>
                <a:lnTo>
                  <a:pt x="1713166" y="369823"/>
                </a:lnTo>
                <a:lnTo>
                  <a:pt x="1715884" y="368744"/>
                </a:lnTo>
                <a:lnTo>
                  <a:pt x="1718043" y="366572"/>
                </a:lnTo>
                <a:lnTo>
                  <a:pt x="1720354" y="364401"/>
                </a:lnTo>
                <a:lnTo>
                  <a:pt x="1721497" y="361632"/>
                </a:lnTo>
                <a:lnTo>
                  <a:pt x="1721497" y="354723"/>
                </a:lnTo>
                <a:lnTo>
                  <a:pt x="1720354" y="351878"/>
                </a:lnTo>
                <a:lnTo>
                  <a:pt x="1718043" y="349707"/>
                </a:lnTo>
                <a:lnTo>
                  <a:pt x="1715884" y="347535"/>
                </a:lnTo>
                <a:lnTo>
                  <a:pt x="1713166" y="346455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object 3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048" y="4686808"/>
            <a:ext cx="150875" cy="166624"/>
          </a:xfrm>
          <a:prstGeom prst="rect">
            <a:avLst/>
          </a:prstGeom>
        </p:spPr>
      </p:pic>
      <p:sp>
        <p:nvSpPr>
          <p:cNvPr id="31" name="object 31" descr=""/>
          <p:cNvSpPr/>
          <p:nvPr/>
        </p:nvSpPr>
        <p:spPr>
          <a:xfrm>
            <a:off x="1084580" y="4676140"/>
            <a:ext cx="1911985" cy="406400"/>
          </a:xfrm>
          <a:custGeom>
            <a:avLst/>
            <a:gdLst/>
            <a:ahLst/>
            <a:cxnLst/>
            <a:rect l="l" t="t" r="r" b="b"/>
            <a:pathLst>
              <a:path w="1911985" h="406400">
                <a:moveTo>
                  <a:pt x="20319" y="0"/>
                </a:moveTo>
                <a:lnTo>
                  <a:pt x="0" y="0"/>
                </a:lnTo>
                <a:lnTo>
                  <a:pt x="0" y="162560"/>
                </a:lnTo>
                <a:lnTo>
                  <a:pt x="20319" y="162560"/>
                </a:lnTo>
                <a:lnTo>
                  <a:pt x="20319" y="91440"/>
                </a:lnTo>
                <a:lnTo>
                  <a:pt x="73964" y="91440"/>
                </a:lnTo>
                <a:lnTo>
                  <a:pt x="73964" y="71120"/>
                </a:lnTo>
                <a:lnTo>
                  <a:pt x="20319" y="71120"/>
                </a:lnTo>
                <a:lnTo>
                  <a:pt x="20319" y="0"/>
                </a:lnTo>
                <a:close/>
              </a:path>
              <a:path w="1911985" h="406400">
                <a:moveTo>
                  <a:pt x="73964" y="91440"/>
                </a:moveTo>
                <a:lnTo>
                  <a:pt x="53644" y="91440"/>
                </a:lnTo>
                <a:lnTo>
                  <a:pt x="53644" y="162560"/>
                </a:lnTo>
                <a:lnTo>
                  <a:pt x="73964" y="162560"/>
                </a:lnTo>
                <a:lnTo>
                  <a:pt x="73964" y="91440"/>
                </a:lnTo>
                <a:close/>
              </a:path>
              <a:path w="1911985" h="406400">
                <a:moveTo>
                  <a:pt x="73964" y="0"/>
                </a:moveTo>
                <a:lnTo>
                  <a:pt x="53644" y="0"/>
                </a:lnTo>
                <a:lnTo>
                  <a:pt x="53644" y="71120"/>
                </a:lnTo>
                <a:lnTo>
                  <a:pt x="73964" y="71120"/>
                </a:lnTo>
                <a:lnTo>
                  <a:pt x="73964" y="0"/>
                </a:lnTo>
                <a:close/>
              </a:path>
              <a:path w="1911985" h="406400">
                <a:moveTo>
                  <a:pt x="157000" y="46736"/>
                </a:moveTo>
                <a:lnTo>
                  <a:pt x="131216" y="46736"/>
                </a:lnTo>
                <a:lnTo>
                  <a:pt x="134594" y="48094"/>
                </a:lnTo>
                <a:lnTo>
                  <a:pt x="136766" y="50800"/>
                </a:lnTo>
                <a:lnTo>
                  <a:pt x="139064" y="53505"/>
                </a:lnTo>
                <a:lnTo>
                  <a:pt x="140220" y="57772"/>
                </a:lnTo>
                <a:lnTo>
                  <a:pt x="140220" y="68478"/>
                </a:lnTo>
                <a:lnTo>
                  <a:pt x="138531" y="72478"/>
                </a:lnTo>
                <a:lnTo>
                  <a:pt x="135140" y="75590"/>
                </a:lnTo>
                <a:lnTo>
                  <a:pt x="131889" y="78701"/>
                </a:lnTo>
                <a:lnTo>
                  <a:pt x="126809" y="82296"/>
                </a:lnTo>
                <a:lnTo>
                  <a:pt x="113258" y="90284"/>
                </a:lnTo>
                <a:lnTo>
                  <a:pt x="107848" y="93941"/>
                </a:lnTo>
                <a:lnTo>
                  <a:pt x="103644" y="97332"/>
                </a:lnTo>
                <a:lnTo>
                  <a:pt x="99440" y="100584"/>
                </a:lnTo>
                <a:lnTo>
                  <a:pt x="95783" y="105054"/>
                </a:lnTo>
                <a:lnTo>
                  <a:pt x="92671" y="110744"/>
                </a:lnTo>
                <a:lnTo>
                  <a:pt x="89687" y="116293"/>
                </a:lnTo>
                <a:lnTo>
                  <a:pt x="88201" y="123139"/>
                </a:lnTo>
                <a:lnTo>
                  <a:pt x="88213" y="131470"/>
                </a:lnTo>
                <a:lnTo>
                  <a:pt x="107035" y="164592"/>
                </a:lnTo>
                <a:lnTo>
                  <a:pt x="115023" y="164592"/>
                </a:lnTo>
                <a:lnTo>
                  <a:pt x="123306" y="163537"/>
                </a:lnTo>
                <a:lnTo>
                  <a:pt x="130265" y="160374"/>
                </a:lnTo>
                <a:lnTo>
                  <a:pt x="135903" y="155103"/>
                </a:lnTo>
                <a:lnTo>
                  <a:pt x="140220" y="147726"/>
                </a:lnTo>
                <a:lnTo>
                  <a:pt x="160578" y="147726"/>
                </a:lnTo>
                <a:lnTo>
                  <a:pt x="160566" y="146304"/>
                </a:lnTo>
                <a:lnTo>
                  <a:pt x="118135" y="146304"/>
                </a:lnTo>
                <a:lnTo>
                  <a:pt x="114414" y="144678"/>
                </a:lnTo>
                <a:lnTo>
                  <a:pt x="111975" y="141427"/>
                </a:lnTo>
                <a:lnTo>
                  <a:pt x="109677" y="138176"/>
                </a:lnTo>
                <a:lnTo>
                  <a:pt x="108521" y="133845"/>
                </a:lnTo>
                <a:lnTo>
                  <a:pt x="108521" y="122186"/>
                </a:lnTo>
                <a:lnTo>
                  <a:pt x="110210" y="117182"/>
                </a:lnTo>
                <a:lnTo>
                  <a:pt x="113601" y="113385"/>
                </a:lnTo>
                <a:lnTo>
                  <a:pt x="116992" y="109461"/>
                </a:lnTo>
                <a:lnTo>
                  <a:pt x="121792" y="105257"/>
                </a:lnTo>
                <a:lnTo>
                  <a:pt x="128028" y="100787"/>
                </a:lnTo>
                <a:lnTo>
                  <a:pt x="131419" y="98488"/>
                </a:lnTo>
                <a:lnTo>
                  <a:pt x="134061" y="96520"/>
                </a:lnTo>
                <a:lnTo>
                  <a:pt x="135953" y="94894"/>
                </a:lnTo>
                <a:lnTo>
                  <a:pt x="137845" y="93129"/>
                </a:lnTo>
                <a:lnTo>
                  <a:pt x="139268" y="91300"/>
                </a:lnTo>
                <a:lnTo>
                  <a:pt x="140220" y="89408"/>
                </a:lnTo>
                <a:lnTo>
                  <a:pt x="160540" y="89408"/>
                </a:lnTo>
                <a:lnTo>
                  <a:pt x="160540" y="67665"/>
                </a:lnTo>
                <a:lnTo>
                  <a:pt x="160136" y="60350"/>
                </a:lnTo>
                <a:lnTo>
                  <a:pt x="160057" y="58926"/>
                </a:lnTo>
                <a:lnTo>
                  <a:pt x="158781" y="52123"/>
                </a:lnTo>
                <a:lnTo>
                  <a:pt x="158723" y="51816"/>
                </a:lnTo>
                <a:lnTo>
                  <a:pt x="158608" y="51204"/>
                </a:lnTo>
                <a:lnTo>
                  <a:pt x="157000" y="46736"/>
                </a:lnTo>
                <a:close/>
              </a:path>
              <a:path w="1911985" h="406400">
                <a:moveTo>
                  <a:pt x="160578" y="147726"/>
                </a:moveTo>
                <a:lnTo>
                  <a:pt x="140220" y="147726"/>
                </a:lnTo>
                <a:lnTo>
                  <a:pt x="140328" y="150837"/>
                </a:lnTo>
                <a:lnTo>
                  <a:pt x="140563" y="152603"/>
                </a:lnTo>
                <a:lnTo>
                  <a:pt x="141909" y="158292"/>
                </a:lnTo>
                <a:lnTo>
                  <a:pt x="142800" y="160374"/>
                </a:lnTo>
                <a:lnTo>
                  <a:pt x="142925" y="160667"/>
                </a:lnTo>
                <a:lnTo>
                  <a:pt x="144284" y="162560"/>
                </a:lnTo>
                <a:lnTo>
                  <a:pt x="162572" y="162560"/>
                </a:lnTo>
                <a:lnTo>
                  <a:pt x="161620" y="158902"/>
                </a:lnTo>
                <a:lnTo>
                  <a:pt x="161051" y="156057"/>
                </a:lnTo>
                <a:lnTo>
                  <a:pt x="160743" y="153416"/>
                </a:lnTo>
                <a:lnTo>
                  <a:pt x="160629" y="151307"/>
                </a:lnTo>
                <a:lnTo>
                  <a:pt x="160578" y="147726"/>
                </a:lnTo>
                <a:close/>
              </a:path>
              <a:path w="1911985" h="406400">
                <a:moveTo>
                  <a:pt x="160540" y="89408"/>
                </a:moveTo>
                <a:lnTo>
                  <a:pt x="140220" y="89408"/>
                </a:lnTo>
                <a:lnTo>
                  <a:pt x="140220" y="131470"/>
                </a:lnTo>
                <a:lnTo>
                  <a:pt x="139407" y="134581"/>
                </a:lnTo>
                <a:lnTo>
                  <a:pt x="137515" y="137833"/>
                </a:lnTo>
                <a:lnTo>
                  <a:pt x="134531" y="141224"/>
                </a:lnTo>
                <a:lnTo>
                  <a:pt x="132826" y="143256"/>
                </a:lnTo>
                <a:lnTo>
                  <a:pt x="131543" y="144678"/>
                </a:lnTo>
                <a:lnTo>
                  <a:pt x="127888" y="146304"/>
                </a:lnTo>
                <a:lnTo>
                  <a:pt x="160566" y="146304"/>
                </a:lnTo>
                <a:lnTo>
                  <a:pt x="160540" y="89408"/>
                </a:lnTo>
                <a:close/>
              </a:path>
              <a:path w="1911985" h="406400">
                <a:moveTo>
                  <a:pt x="126606" y="28448"/>
                </a:moveTo>
                <a:lnTo>
                  <a:pt x="93542" y="51816"/>
                </a:lnTo>
                <a:lnTo>
                  <a:pt x="93433" y="52123"/>
                </a:lnTo>
                <a:lnTo>
                  <a:pt x="91946" y="60350"/>
                </a:lnTo>
                <a:lnTo>
                  <a:pt x="91560" y="67665"/>
                </a:lnTo>
                <a:lnTo>
                  <a:pt x="91452" y="72745"/>
                </a:lnTo>
                <a:lnTo>
                  <a:pt x="111772" y="72745"/>
                </a:lnTo>
                <a:lnTo>
                  <a:pt x="111772" y="60350"/>
                </a:lnTo>
                <a:lnTo>
                  <a:pt x="112991" y="55067"/>
                </a:lnTo>
                <a:lnTo>
                  <a:pt x="115430" y="51816"/>
                </a:lnTo>
                <a:lnTo>
                  <a:pt x="117868" y="48425"/>
                </a:lnTo>
                <a:lnTo>
                  <a:pt x="121589" y="46736"/>
                </a:lnTo>
                <a:lnTo>
                  <a:pt x="157000" y="46736"/>
                </a:lnTo>
                <a:lnTo>
                  <a:pt x="156195" y="44500"/>
                </a:lnTo>
                <a:lnTo>
                  <a:pt x="152819" y="38811"/>
                </a:lnTo>
                <a:lnTo>
                  <a:pt x="148287" y="34277"/>
                </a:lnTo>
                <a:lnTo>
                  <a:pt x="142595" y="31141"/>
                </a:lnTo>
                <a:lnTo>
                  <a:pt x="142792" y="31141"/>
                </a:lnTo>
                <a:lnTo>
                  <a:pt x="135277" y="29121"/>
                </a:lnTo>
                <a:lnTo>
                  <a:pt x="135525" y="29121"/>
                </a:lnTo>
                <a:lnTo>
                  <a:pt x="126606" y="28448"/>
                </a:lnTo>
                <a:close/>
              </a:path>
              <a:path w="1911985" h="406400">
                <a:moveTo>
                  <a:pt x="195135" y="118262"/>
                </a:moveTo>
                <a:lnTo>
                  <a:pt x="174815" y="118262"/>
                </a:lnTo>
                <a:lnTo>
                  <a:pt x="174936" y="122732"/>
                </a:lnTo>
                <a:lnTo>
                  <a:pt x="175031" y="126261"/>
                </a:lnTo>
                <a:lnTo>
                  <a:pt x="175680" y="133397"/>
                </a:lnTo>
                <a:lnTo>
                  <a:pt x="176712" y="139395"/>
                </a:lnTo>
                <a:lnTo>
                  <a:pt x="176760" y="139672"/>
                </a:lnTo>
                <a:lnTo>
                  <a:pt x="202183" y="164592"/>
                </a:lnTo>
                <a:lnTo>
                  <a:pt x="211391" y="164592"/>
                </a:lnTo>
                <a:lnTo>
                  <a:pt x="226150" y="162420"/>
                </a:lnTo>
                <a:lnTo>
                  <a:pt x="236691" y="155905"/>
                </a:lnTo>
                <a:lnTo>
                  <a:pt x="242282" y="146304"/>
                </a:lnTo>
                <a:lnTo>
                  <a:pt x="207327" y="146304"/>
                </a:lnTo>
                <a:lnTo>
                  <a:pt x="204139" y="145491"/>
                </a:lnTo>
                <a:lnTo>
                  <a:pt x="199542" y="142240"/>
                </a:lnTo>
                <a:lnTo>
                  <a:pt x="197840" y="139395"/>
                </a:lnTo>
                <a:lnTo>
                  <a:pt x="195681" y="131267"/>
                </a:lnTo>
                <a:lnTo>
                  <a:pt x="195201" y="126261"/>
                </a:lnTo>
                <a:lnTo>
                  <a:pt x="195135" y="118262"/>
                </a:lnTo>
                <a:close/>
              </a:path>
              <a:path w="1911985" h="406400">
                <a:moveTo>
                  <a:pt x="209359" y="28448"/>
                </a:moveTo>
                <a:lnTo>
                  <a:pt x="199688" y="29133"/>
                </a:lnTo>
                <a:lnTo>
                  <a:pt x="200720" y="29133"/>
                </a:lnTo>
                <a:lnTo>
                  <a:pt x="194119" y="30783"/>
                </a:lnTo>
                <a:lnTo>
                  <a:pt x="188328" y="33704"/>
                </a:lnTo>
                <a:lnTo>
                  <a:pt x="183756" y="37795"/>
                </a:lnTo>
                <a:lnTo>
                  <a:pt x="178473" y="44030"/>
                </a:lnTo>
                <a:lnTo>
                  <a:pt x="175831" y="51612"/>
                </a:lnTo>
                <a:lnTo>
                  <a:pt x="175831" y="67195"/>
                </a:lnTo>
                <a:lnTo>
                  <a:pt x="201231" y="99161"/>
                </a:lnTo>
                <a:lnTo>
                  <a:pt x="207733" y="104178"/>
                </a:lnTo>
                <a:lnTo>
                  <a:pt x="212547" y="108165"/>
                </a:lnTo>
                <a:lnTo>
                  <a:pt x="215658" y="111150"/>
                </a:lnTo>
                <a:lnTo>
                  <a:pt x="218909" y="113995"/>
                </a:lnTo>
                <a:lnTo>
                  <a:pt x="221208" y="116903"/>
                </a:lnTo>
                <a:lnTo>
                  <a:pt x="222567" y="119888"/>
                </a:lnTo>
                <a:lnTo>
                  <a:pt x="224053" y="122732"/>
                </a:lnTo>
                <a:lnTo>
                  <a:pt x="224696" y="125577"/>
                </a:lnTo>
                <a:lnTo>
                  <a:pt x="224802" y="135267"/>
                </a:lnTo>
                <a:lnTo>
                  <a:pt x="223723" y="139395"/>
                </a:lnTo>
                <a:lnTo>
                  <a:pt x="221551" y="142240"/>
                </a:lnTo>
                <a:lnTo>
                  <a:pt x="219414" y="145084"/>
                </a:lnTo>
                <a:lnTo>
                  <a:pt x="219170" y="145084"/>
                </a:lnTo>
                <a:lnTo>
                  <a:pt x="216128" y="146304"/>
                </a:lnTo>
                <a:lnTo>
                  <a:pt x="242282" y="146304"/>
                </a:lnTo>
                <a:lnTo>
                  <a:pt x="242992" y="145084"/>
                </a:lnTo>
                <a:lnTo>
                  <a:pt x="245122" y="129844"/>
                </a:lnTo>
                <a:lnTo>
                  <a:pt x="245033" y="122732"/>
                </a:lnTo>
                <a:lnTo>
                  <a:pt x="244043" y="117513"/>
                </a:lnTo>
                <a:lnTo>
                  <a:pt x="241871" y="112776"/>
                </a:lnTo>
                <a:lnTo>
                  <a:pt x="239818" y="108165"/>
                </a:lnTo>
                <a:lnTo>
                  <a:pt x="207670" y="79248"/>
                </a:lnTo>
                <a:lnTo>
                  <a:pt x="204482" y="76746"/>
                </a:lnTo>
                <a:lnTo>
                  <a:pt x="196151" y="63804"/>
                </a:lnTo>
                <a:lnTo>
                  <a:pt x="196151" y="56222"/>
                </a:lnTo>
                <a:lnTo>
                  <a:pt x="197315" y="52984"/>
                </a:lnTo>
                <a:lnTo>
                  <a:pt x="197370" y="52832"/>
                </a:lnTo>
                <a:lnTo>
                  <a:pt x="202247" y="47955"/>
                </a:lnTo>
                <a:lnTo>
                  <a:pt x="205435" y="46736"/>
                </a:lnTo>
                <a:lnTo>
                  <a:pt x="239940" y="46736"/>
                </a:lnTo>
                <a:lnTo>
                  <a:pt x="239536" y="45554"/>
                </a:lnTo>
                <a:lnTo>
                  <a:pt x="235978" y="39420"/>
                </a:lnTo>
                <a:lnTo>
                  <a:pt x="231265" y="34620"/>
                </a:lnTo>
                <a:lnTo>
                  <a:pt x="225259" y="31191"/>
                </a:lnTo>
                <a:lnTo>
                  <a:pt x="217958" y="29133"/>
                </a:lnTo>
                <a:lnTo>
                  <a:pt x="209359" y="28448"/>
                </a:lnTo>
                <a:close/>
              </a:path>
              <a:path w="1911985" h="406400">
                <a:moveTo>
                  <a:pt x="239940" y="46736"/>
                </a:moveTo>
                <a:lnTo>
                  <a:pt x="214236" y="46736"/>
                </a:lnTo>
                <a:lnTo>
                  <a:pt x="217830" y="48501"/>
                </a:lnTo>
                <a:lnTo>
                  <a:pt x="220129" y="52019"/>
                </a:lnTo>
                <a:lnTo>
                  <a:pt x="222567" y="55410"/>
                </a:lnTo>
                <a:lnTo>
                  <a:pt x="223737" y="61709"/>
                </a:lnTo>
                <a:lnTo>
                  <a:pt x="223786" y="71729"/>
                </a:lnTo>
                <a:lnTo>
                  <a:pt x="244106" y="71729"/>
                </a:lnTo>
                <a:lnTo>
                  <a:pt x="243705" y="63804"/>
                </a:lnTo>
                <a:lnTo>
                  <a:pt x="243599" y="61709"/>
                </a:lnTo>
                <a:lnTo>
                  <a:pt x="242076" y="52984"/>
                </a:lnTo>
                <a:lnTo>
                  <a:pt x="239940" y="46736"/>
                </a:lnTo>
                <a:close/>
              </a:path>
              <a:path w="1911985" h="406400">
                <a:moveTo>
                  <a:pt x="318350" y="0"/>
                </a:moveTo>
                <a:lnTo>
                  <a:pt x="298043" y="0"/>
                </a:lnTo>
                <a:lnTo>
                  <a:pt x="298043" y="162560"/>
                </a:lnTo>
                <a:lnTo>
                  <a:pt x="318350" y="162560"/>
                </a:lnTo>
                <a:lnTo>
                  <a:pt x="318350" y="54254"/>
                </a:lnTo>
                <a:lnTo>
                  <a:pt x="338645" y="54254"/>
                </a:lnTo>
                <a:lnTo>
                  <a:pt x="318350" y="0"/>
                </a:lnTo>
                <a:close/>
              </a:path>
              <a:path w="1911985" h="406400">
                <a:moveTo>
                  <a:pt x="338645" y="54254"/>
                </a:moveTo>
                <a:lnTo>
                  <a:pt x="318350" y="54254"/>
                </a:lnTo>
                <a:lnTo>
                  <a:pt x="358787" y="162560"/>
                </a:lnTo>
                <a:lnTo>
                  <a:pt x="379120" y="162560"/>
                </a:lnTo>
                <a:lnTo>
                  <a:pt x="379120" y="108102"/>
                </a:lnTo>
                <a:lnTo>
                  <a:pt x="358787" y="108102"/>
                </a:lnTo>
                <a:lnTo>
                  <a:pt x="338645" y="54254"/>
                </a:lnTo>
                <a:close/>
              </a:path>
              <a:path w="1911985" h="406400">
                <a:moveTo>
                  <a:pt x="379120" y="0"/>
                </a:moveTo>
                <a:lnTo>
                  <a:pt x="358787" y="0"/>
                </a:lnTo>
                <a:lnTo>
                  <a:pt x="358787" y="108102"/>
                </a:lnTo>
                <a:lnTo>
                  <a:pt x="379120" y="108102"/>
                </a:lnTo>
                <a:lnTo>
                  <a:pt x="379120" y="0"/>
                </a:lnTo>
                <a:close/>
              </a:path>
              <a:path w="1911985" h="406400">
                <a:moveTo>
                  <a:pt x="428536" y="28448"/>
                </a:moveTo>
                <a:lnTo>
                  <a:pt x="395466" y="54505"/>
                </a:lnTo>
                <a:lnTo>
                  <a:pt x="393382" y="75793"/>
                </a:lnTo>
                <a:lnTo>
                  <a:pt x="393382" y="117246"/>
                </a:lnTo>
                <a:lnTo>
                  <a:pt x="393903" y="128716"/>
                </a:lnTo>
                <a:lnTo>
                  <a:pt x="395466" y="138534"/>
                </a:lnTo>
                <a:lnTo>
                  <a:pt x="397944" y="146304"/>
                </a:lnTo>
                <a:lnTo>
                  <a:pt x="398070" y="146700"/>
                </a:lnTo>
                <a:lnTo>
                  <a:pt x="428536" y="164592"/>
                </a:lnTo>
                <a:lnTo>
                  <a:pt x="437058" y="163880"/>
                </a:lnTo>
                <a:lnTo>
                  <a:pt x="459018" y="146304"/>
                </a:lnTo>
                <a:lnTo>
                  <a:pt x="423392" y="146304"/>
                </a:lnTo>
                <a:lnTo>
                  <a:pt x="419595" y="144475"/>
                </a:lnTo>
                <a:lnTo>
                  <a:pt x="417156" y="140817"/>
                </a:lnTo>
                <a:lnTo>
                  <a:pt x="414858" y="137160"/>
                </a:lnTo>
                <a:lnTo>
                  <a:pt x="413702" y="130314"/>
                </a:lnTo>
                <a:lnTo>
                  <a:pt x="413702" y="62852"/>
                </a:lnTo>
                <a:lnTo>
                  <a:pt x="423392" y="46736"/>
                </a:lnTo>
                <a:lnTo>
                  <a:pt x="459018" y="46736"/>
                </a:lnTo>
                <a:lnTo>
                  <a:pt x="458889" y="46339"/>
                </a:lnTo>
                <a:lnTo>
                  <a:pt x="455155" y="39827"/>
                </a:lnTo>
                <a:lnTo>
                  <a:pt x="450369" y="34850"/>
                </a:lnTo>
                <a:lnTo>
                  <a:pt x="444336" y="31294"/>
                </a:lnTo>
                <a:lnTo>
                  <a:pt x="437058" y="29159"/>
                </a:lnTo>
                <a:lnTo>
                  <a:pt x="428536" y="28448"/>
                </a:lnTo>
                <a:close/>
              </a:path>
              <a:path w="1911985" h="406400">
                <a:moveTo>
                  <a:pt x="459018" y="46736"/>
                </a:moveTo>
                <a:lnTo>
                  <a:pt x="433679" y="46736"/>
                </a:lnTo>
                <a:lnTo>
                  <a:pt x="437413" y="48628"/>
                </a:lnTo>
                <a:lnTo>
                  <a:pt x="439589" y="52222"/>
                </a:lnTo>
                <a:lnTo>
                  <a:pt x="442150" y="56083"/>
                </a:lnTo>
                <a:lnTo>
                  <a:pt x="443369" y="62852"/>
                </a:lnTo>
                <a:lnTo>
                  <a:pt x="443369" y="130314"/>
                </a:lnTo>
                <a:lnTo>
                  <a:pt x="442150" y="137160"/>
                </a:lnTo>
                <a:lnTo>
                  <a:pt x="439712" y="140817"/>
                </a:lnTo>
                <a:lnTo>
                  <a:pt x="437413" y="144475"/>
                </a:lnTo>
                <a:lnTo>
                  <a:pt x="433679" y="146304"/>
                </a:lnTo>
                <a:lnTo>
                  <a:pt x="459018" y="146304"/>
                </a:lnTo>
                <a:lnTo>
                  <a:pt x="461556" y="138534"/>
                </a:lnTo>
                <a:lnTo>
                  <a:pt x="463156" y="128716"/>
                </a:lnTo>
                <a:lnTo>
                  <a:pt x="463689" y="117246"/>
                </a:lnTo>
                <a:lnTo>
                  <a:pt x="463689" y="75793"/>
                </a:lnTo>
                <a:lnTo>
                  <a:pt x="463156" y="64323"/>
                </a:lnTo>
                <a:lnTo>
                  <a:pt x="461556" y="54505"/>
                </a:lnTo>
                <a:lnTo>
                  <a:pt x="459018" y="46736"/>
                </a:lnTo>
                <a:close/>
              </a:path>
              <a:path w="1911985" h="406400">
                <a:moveTo>
                  <a:pt x="536917" y="0"/>
                </a:moveTo>
                <a:lnTo>
                  <a:pt x="516597" y="0"/>
                </a:lnTo>
                <a:lnTo>
                  <a:pt x="516597" y="162560"/>
                </a:lnTo>
                <a:lnTo>
                  <a:pt x="536917" y="162560"/>
                </a:lnTo>
                <a:lnTo>
                  <a:pt x="536917" y="0"/>
                </a:lnTo>
                <a:close/>
              </a:path>
              <a:path w="1911985" h="406400">
                <a:moveTo>
                  <a:pt x="570560" y="118262"/>
                </a:moveTo>
                <a:lnTo>
                  <a:pt x="550240" y="118262"/>
                </a:lnTo>
                <a:lnTo>
                  <a:pt x="550360" y="122732"/>
                </a:lnTo>
                <a:lnTo>
                  <a:pt x="550454" y="126261"/>
                </a:lnTo>
                <a:lnTo>
                  <a:pt x="570357" y="163029"/>
                </a:lnTo>
                <a:lnTo>
                  <a:pt x="577596" y="164592"/>
                </a:lnTo>
                <a:lnTo>
                  <a:pt x="586816" y="164592"/>
                </a:lnTo>
                <a:lnTo>
                  <a:pt x="601570" y="162420"/>
                </a:lnTo>
                <a:lnTo>
                  <a:pt x="612111" y="155905"/>
                </a:lnTo>
                <a:lnTo>
                  <a:pt x="617705" y="146304"/>
                </a:lnTo>
                <a:lnTo>
                  <a:pt x="582752" y="146304"/>
                </a:lnTo>
                <a:lnTo>
                  <a:pt x="579564" y="145491"/>
                </a:lnTo>
                <a:lnTo>
                  <a:pt x="574954" y="142240"/>
                </a:lnTo>
                <a:lnTo>
                  <a:pt x="573265" y="139395"/>
                </a:lnTo>
                <a:lnTo>
                  <a:pt x="571093" y="131267"/>
                </a:lnTo>
                <a:lnTo>
                  <a:pt x="570624" y="126261"/>
                </a:lnTo>
                <a:lnTo>
                  <a:pt x="570560" y="118262"/>
                </a:lnTo>
                <a:close/>
              </a:path>
              <a:path w="1911985" h="406400">
                <a:moveTo>
                  <a:pt x="584784" y="28448"/>
                </a:moveTo>
                <a:lnTo>
                  <a:pt x="575113" y="29133"/>
                </a:lnTo>
                <a:lnTo>
                  <a:pt x="576145" y="29133"/>
                </a:lnTo>
                <a:lnTo>
                  <a:pt x="569544" y="30783"/>
                </a:lnTo>
                <a:lnTo>
                  <a:pt x="563752" y="33704"/>
                </a:lnTo>
                <a:lnTo>
                  <a:pt x="559180" y="37795"/>
                </a:lnTo>
                <a:lnTo>
                  <a:pt x="553897" y="44030"/>
                </a:lnTo>
                <a:lnTo>
                  <a:pt x="551256" y="51612"/>
                </a:lnTo>
                <a:lnTo>
                  <a:pt x="551256" y="67195"/>
                </a:lnTo>
                <a:lnTo>
                  <a:pt x="576656" y="99161"/>
                </a:lnTo>
                <a:lnTo>
                  <a:pt x="583158" y="104178"/>
                </a:lnTo>
                <a:lnTo>
                  <a:pt x="587959" y="108165"/>
                </a:lnTo>
                <a:lnTo>
                  <a:pt x="591083" y="111150"/>
                </a:lnTo>
                <a:lnTo>
                  <a:pt x="594334" y="113995"/>
                </a:lnTo>
                <a:lnTo>
                  <a:pt x="596633" y="116903"/>
                </a:lnTo>
                <a:lnTo>
                  <a:pt x="597992" y="119888"/>
                </a:lnTo>
                <a:lnTo>
                  <a:pt x="599478" y="122732"/>
                </a:lnTo>
                <a:lnTo>
                  <a:pt x="600121" y="125577"/>
                </a:lnTo>
                <a:lnTo>
                  <a:pt x="600227" y="135267"/>
                </a:lnTo>
                <a:lnTo>
                  <a:pt x="599135" y="139395"/>
                </a:lnTo>
                <a:lnTo>
                  <a:pt x="594838" y="145084"/>
                </a:lnTo>
                <a:lnTo>
                  <a:pt x="594595" y="145084"/>
                </a:lnTo>
                <a:lnTo>
                  <a:pt x="591553" y="146304"/>
                </a:lnTo>
                <a:lnTo>
                  <a:pt x="617705" y="146304"/>
                </a:lnTo>
                <a:lnTo>
                  <a:pt x="618415" y="145084"/>
                </a:lnTo>
                <a:lnTo>
                  <a:pt x="620547" y="129844"/>
                </a:lnTo>
                <a:lnTo>
                  <a:pt x="620457" y="122732"/>
                </a:lnTo>
                <a:lnTo>
                  <a:pt x="619455" y="117513"/>
                </a:lnTo>
                <a:lnTo>
                  <a:pt x="617296" y="112776"/>
                </a:lnTo>
                <a:lnTo>
                  <a:pt x="615243" y="108165"/>
                </a:lnTo>
                <a:lnTo>
                  <a:pt x="583082" y="79248"/>
                </a:lnTo>
                <a:lnTo>
                  <a:pt x="579907" y="76746"/>
                </a:lnTo>
                <a:lnTo>
                  <a:pt x="571576" y="63804"/>
                </a:lnTo>
                <a:lnTo>
                  <a:pt x="571576" y="56222"/>
                </a:lnTo>
                <a:lnTo>
                  <a:pt x="572740" y="52984"/>
                </a:lnTo>
                <a:lnTo>
                  <a:pt x="572795" y="52832"/>
                </a:lnTo>
                <a:lnTo>
                  <a:pt x="577672" y="47955"/>
                </a:lnTo>
                <a:lnTo>
                  <a:pt x="580847" y="46736"/>
                </a:lnTo>
                <a:lnTo>
                  <a:pt x="615359" y="46736"/>
                </a:lnTo>
                <a:lnTo>
                  <a:pt x="614955" y="45554"/>
                </a:lnTo>
                <a:lnTo>
                  <a:pt x="611403" y="39420"/>
                </a:lnTo>
                <a:lnTo>
                  <a:pt x="606688" y="34620"/>
                </a:lnTo>
                <a:lnTo>
                  <a:pt x="600679" y="31191"/>
                </a:lnTo>
                <a:lnTo>
                  <a:pt x="593377" y="29133"/>
                </a:lnTo>
                <a:lnTo>
                  <a:pt x="584784" y="28448"/>
                </a:lnTo>
                <a:close/>
              </a:path>
              <a:path w="1911985" h="406400">
                <a:moveTo>
                  <a:pt x="615359" y="46736"/>
                </a:moveTo>
                <a:lnTo>
                  <a:pt x="589660" y="46736"/>
                </a:lnTo>
                <a:lnTo>
                  <a:pt x="593242" y="48501"/>
                </a:lnTo>
                <a:lnTo>
                  <a:pt x="595553" y="52019"/>
                </a:lnTo>
                <a:lnTo>
                  <a:pt x="597992" y="55410"/>
                </a:lnTo>
                <a:lnTo>
                  <a:pt x="599161" y="61709"/>
                </a:lnTo>
                <a:lnTo>
                  <a:pt x="599211" y="71729"/>
                </a:lnTo>
                <a:lnTo>
                  <a:pt x="619531" y="71729"/>
                </a:lnTo>
                <a:lnTo>
                  <a:pt x="619128" y="63804"/>
                </a:lnTo>
                <a:lnTo>
                  <a:pt x="619022" y="61709"/>
                </a:lnTo>
                <a:lnTo>
                  <a:pt x="617496" y="52984"/>
                </a:lnTo>
                <a:lnTo>
                  <a:pt x="615359" y="46736"/>
                </a:lnTo>
                <a:close/>
              </a:path>
              <a:path w="1911985" h="406400">
                <a:moveTo>
                  <a:pt x="652208" y="118262"/>
                </a:moveTo>
                <a:lnTo>
                  <a:pt x="631888" y="118262"/>
                </a:lnTo>
                <a:lnTo>
                  <a:pt x="632009" y="122732"/>
                </a:lnTo>
                <a:lnTo>
                  <a:pt x="632104" y="126261"/>
                </a:lnTo>
                <a:lnTo>
                  <a:pt x="632753" y="133397"/>
                </a:lnTo>
                <a:lnTo>
                  <a:pt x="633785" y="139395"/>
                </a:lnTo>
                <a:lnTo>
                  <a:pt x="633833" y="139672"/>
                </a:lnTo>
                <a:lnTo>
                  <a:pt x="659257" y="164592"/>
                </a:lnTo>
                <a:lnTo>
                  <a:pt x="668464" y="164592"/>
                </a:lnTo>
                <a:lnTo>
                  <a:pt x="683223" y="162420"/>
                </a:lnTo>
                <a:lnTo>
                  <a:pt x="693764" y="155905"/>
                </a:lnTo>
                <a:lnTo>
                  <a:pt x="699355" y="146304"/>
                </a:lnTo>
                <a:lnTo>
                  <a:pt x="664400" y="146304"/>
                </a:lnTo>
                <a:lnTo>
                  <a:pt x="661212" y="145491"/>
                </a:lnTo>
                <a:lnTo>
                  <a:pt x="656615" y="142240"/>
                </a:lnTo>
                <a:lnTo>
                  <a:pt x="654913" y="139395"/>
                </a:lnTo>
                <a:lnTo>
                  <a:pt x="652754" y="131267"/>
                </a:lnTo>
                <a:lnTo>
                  <a:pt x="652274" y="126261"/>
                </a:lnTo>
                <a:lnTo>
                  <a:pt x="652208" y="118262"/>
                </a:lnTo>
                <a:close/>
              </a:path>
              <a:path w="1911985" h="406400">
                <a:moveTo>
                  <a:pt x="666432" y="28448"/>
                </a:moveTo>
                <a:lnTo>
                  <a:pt x="656761" y="29133"/>
                </a:lnTo>
                <a:lnTo>
                  <a:pt x="657793" y="29133"/>
                </a:lnTo>
                <a:lnTo>
                  <a:pt x="651192" y="30783"/>
                </a:lnTo>
                <a:lnTo>
                  <a:pt x="645401" y="33704"/>
                </a:lnTo>
                <a:lnTo>
                  <a:pt x="640829" y="37795"/>
                </a:lnTo>
                <a:lnTo>
                  <a:pt x="635546" y="44030"/>
                </a:lnTo>
                <a:lnTo>
                  <a:pt x="632904" y="51612"/>
                </a:lnTo>
                <a:lnTo>
                  <a:pt x="632904" y="67195"/>
                </a:lnTo>
                <a:lnTo>
                  <a:pt x="658304" y="99161"/>
                </a:lnTo>
                <a:lnTo>
                  <a:pt x="664806" y="104178"/>
                </a:lnTo>
                <a:lnTo>
                  <a:pt x="669620" y="108165"/>
                </a:lnTo>
                <a:lnTo>
                  <a:pt x="672731" y="111150"/>
                </a:lnTo>
                <a:lnTo>
                  <a:pt x="675982" y="113995"/>
                </a:lnTo>
                <a:lnTo>
                  <a:pt x="678281" y="116903"/>
                </a:lnTo>
                <a:lnTo>
                  <a:pt x="679640" y="119888"/>
                </a:lnTo>
                <a:lnTo>
                  <a:pt x="681126" y="122732"/>
                </a:lnTo>
                <a:lnTo>
                  <a:pt x="681769" y="125577"/>
                </a:lnTo>
                <a:lnTo>
                  <a:pt x="681875" y="135267"/>
                </a:lnTo>
                <a:lnTo>
                  <a:pt x="680796" y="139395"/>
                </a:lnTo>
                <a:lnTo>
                  <a:pt x="678624" y="142240"/>
                </a:lnTo>
                <a:lnTo>
                  <a:pt x="676487" y="145084"/>
                </a:lnTo>
                <a:lnTo>
                  <a:pt x="676243" y="145084"/>
                </a:lnTo>
                <a:lnTo>
                  <a:pt x="673201" y="146304"/>
                </a:lnTo>
                <a:lnTo>
                  <a:pt x="699355" y="146304"/>
                </a:lnTo>
                <a:lnTo>
                  <a:pt x="700065" y="145084"/>
                </a:lnTo>
                <a:lnTo>
                  <a:pt x="702195" y="129844"/>
                </a:lnTo>
                <a:lnTo>
                  <a:pt x="702106" y="122732"/>
                </a:lnTo>
                <a:lnTo>
                  <a:pt x="701116" y="117513"/>
                </a:lnTo>
                <a:lnTo>
                  <a:pt x="698944" y="112776"/>
                </a:lnTo>
                <a:lnTo>
                  <a:pt x="696891" y="108165"/>
                </a:lnTo>
                <a:lnTo>
                  <a:pt x="664743" y="79248"/>
                </a:lnTo>
                <a:lnTo>
                  <a:pt x="661555" y="76746"/>
                </a:lnTo>
                <a:lnTo>
                  <a:pt x="653224" y="63804"/>
                </a:lnTo>
                <a:lnTo>
                  <a:pt x="653224" y="56222"/>
                </a:lnTo>
                <a:lnTo>
                  <a:pt x="654388" y="52984"/>
                </a:lnTo>
                <a:lnTo>
                  <a:pt x="654443" y="52832"/>
                </a:lnTo>
                <a:lnTo>
                  <a:pt x="659320" y="47955"/>
                </a:lnTo>
                <a:lnTo>
                  <a:pt x="662508" y="46736"/>
                </a:lnTo>
                <a:lnTo>
                  <a:pt x="697013" y="46736"/>
                </a:lnTo>
                <a:lnTo>
                  <a:pt x="696609" y="45554"/>
                </a:lnTo>
                <a:lnTo>
                  <a:pt x="693051" y="39420"/>
                </a:lnTo>
                <a:lnTo>
                  <a:pt x="688338" y="34620"/>
                </a:lnTo>
                <a:lnTo>
                  <a:pt x="682332" y="31191"/>
                </a:lnTo>
                <a:lnTo>
                  <a:pt x="675031" y="29133"/>
                </a:lnTo>
                <a:lnTo>
                  <a:pt x="666432" y="28448"/>
                </a:lnTo>
                <a:close/>
              </a:path>
              <a:path w="1911985" h="406400">
                <a:moveTo>
                  <a:pt x="697013" y="46736"/>
                </a:moveTo>
                <a:lnTo>
                  <a:pt x="671309" y="46736"/>
                </a:lnTo>
                <a:lnTo>
                  <a:pt x="674903" y="48501"/>
                </a:lnTo>
                <a:lnTo>
                  <a:pt x="677202" y="52019"/>
                </a:lnTo>
                <a:lnTo>
                  <a:pt x="679640" y="55410"/>
                </a:lnTo>
                <a:lnTo>
                  <a:pt x="680810" y="61709"/>
                </a:lnTo>
                <a:lnTo>
                  <a:pt x="680859" y="71729"/>
                </a:lnTo>
                <a:lnTo>
                  <a:pt x="701179" y="71729"/>
                </a:lnTo>
                <a:lnTo>
                  <a:pt x="700778" y="63804"/>
                </a:lnTo>
                <a:lnTo>
                  <a:pt x="700672" y="61709"/>
                </a:lnTo>
                <a:lnTo>
                  <a:pt x="699149" y="52984"/>
                </a:lnTo>
                <a:lnTo>
                  <a:pt x="697013" y="46736"/>
                </a:lnTo>
                <a:close/>
              </a:path>
              <a:path w="1911985" h="406400">
                <a:moveTo>
                  <a:pt x="735850" y="30480"/>
                </a:moveTo>
                <a:lnTo>
                  <a:pt x="715530" y="30480"/>
                </a:lnTo>
                <a:lnTo>
                  <a:pt x="715530" y="123342"/>
                </a:lnTo>
                <a:lnTo>
                  <a:pt x="715818" y="131610"/>
                </a:lnTo>
                <a:lnTo>
                  <a:pt x="715885" y="133553"/>
                </a:lnTo>
                <a:lnTo>
                  <a:pt x="716752" y="140614"/>
                </a:lnTo>
                <a:lnTo>
                  <a:pt x="716851" y="141427"/>
                </a:lnTo>
                <a:lnTo>
                  <a:pt x="716951" y="142240"/>
                </a:lnTo>
                <a:lnTo>
                  <a:pt x="718729" y="149402"/>
                </a:lnTo>
                <a:lnTo>
                  <a:pt x="721220" y="155041"/>
                </a:lnTo>
                <a:lnTo>
                  <a:pt x="724884" y="161201"/>
                </a:lnTo>
                <a:lnTo>
                  <a:pt x="725004" y="161404"/>
                </a:lnTo>
                <a:lnTo>
                  <a:pt x="731507" y="164592"/>
                </a:lnTo>
                <a:lnTo>
                  <a:pt x="747229" y="164592"/>
                </a:lnTo>
                <a:lnTo>
                  <a:pt x="752436" y="162966"/>
                </a:lnTo>
                <a:lnTo>
                  <a:pt x="760437" y="156324"/>
                </a:lnTo>
                <a:lnTo>
                  <a:pt x="763485" y="152336"/>
                </a:lnTo>
                <a:lnTo>
                  <a:pt x="765517" y="147726"/>
                </a:lnTo>
                <a:lnTo>
                  <a:pt x="785899" y="147726"/>
                </a:lnTo>
                <a:lnTo>
                  <a:pt x="785898" y="146304"/>
                </a:lnTo>
                <a:lnTo>
                  <a:pt x="744791" y="146304"/>
                </a:lnTo>
                <a:lnTo>
                  <a:pt x="741260" y="144678"/>
                </a:lnTo>
                <a:lnTo>
                  <a:pt x="739101" y="141427"/>
                </a:lnTo>
                <a:lnTo>
                  <a:pt x="736930" y="138036"/>
                </a:lnTo>
                <a:lnTo>
                  <a:pt x="735963" y="133553"/>
                </a:lnTo>
                <a:lnTo>
                  <a:pt x="735850" y="30480"/>
                </a:lnTo>
                <a:close/>
              </a:path>
              <a:path w="1911985" h="406400">
                <a:moveTo>
                  <a:pt x="785899" y="147726"/>
                </a:moveTo>
                <a:lnTo>
                  <a:pt x="765517" y="147726"/>
                </a:lnTo>
                <a:lnTo>
                  <a:pt x="765517" y="150164"/>
                </a:lnTo>
                <a:lnTo>
                  <a:pt x="765718" y="151853"/>
                </a:lnTo>
                <a:lnTo>
                  <a:pt x="765775" y="152336"/>
                </a:lnTo>
                <a:lnTo>
                  <a:pt x="765848" y="152946"/>
                </a:lnTo>
                <a:lnTo>
                  <a:pt x="767207" y="159042"/>
                </a:lnTo>
                <a:lnTo>
                  <a:pt x="768222" y="161201"/>
                </a:lnTo>
                <a:lnTo>
                  <a:pt x="769581" y="162560"/>
                </a:lnTo>
                <a:lnTo>
                  <a:pt x="787869" y="162560"/>
                </a:lnTo>
                <a:lnTo>
                  <a:pt x="786961" y="159715"/>
                </a:lnTo>
                <a:lnTo>
                  <a:pt x="786307" y="156870"/>
                </a:lnTo>
                <a:lnTo>
                  <a:pt x="786107" y="155041"/>
                </a:lnTo>
                <a:lnTo>
                  <a:pt x="786041" y="154432"/>
                </a:lnTo>
                <a:lnTo>
                  <a:pt x="785927" y="152336"/>
                </a:lnTo>
                <a:lnTo>
                  <a:pt x="785899" y="147726"/>
                </a:lnTo>
                <a:close/>
              </a:path>
              <a:path w="1911985" h="406400">
                <a:moveTo>
                  <a:pt x="785837" y="30480"/>
                </a:moveTo>
                <a:lnTo>
                  <a:pt x="765517" y="30480"/>
                </a:lnTo>
                <a:lnTo>
                  <a:pt x="765517" y="131610"/>
                </a:lnTo>
                <a:lnTo>
                  <a:pt x="764158" y="136690"/>
                </a:lnTo>
                <a:lnTo>
                  <a:pt x="761453" y="140614"/>
                </a:lnTo>
                <a:lnTo>
                  <a:pt x="758875" y="144411"/>
                </a:lnTo>
                <a:lnTo>
                  <a:pt x="754951" y="146304"/>
                </a:lnTo>
                <a:lnTo>
                  <a:pt x="785898" y="146304"/>
                </a:lnTo>
                <a:lnTo>
                  <a:pt x="785837" y="30480"/>
                </a:lnTo>
                <a:close/>
              </a:path>
              <a:path w="1911985" h="406400">
                <a:moveTo>
                  <a:pt x="835710" y="28448"/>
                </a:moveTo>
                <a:lnTo>
                  <a:pt x="802284" y="54505"/>
                </a:lnTo>
                <a:lnTo>
                  <a:pt x="800150" y="75793"/>
                </a:lnTo>
                <a:lnTo>
                  <a:pt x="800150" y="117246"/>
                </a:lnTo>
                <a:lnTo>
                  <a:pt x="813575" y="158189"/>
                </a:lnTo>
                <a:lnTo>
                  <a:pt x="835710" y="164592"/>
                </a:lnTo>
                <a:lnTo>
                  <a:pt x="844220" y="163880"/>
                </a:lnTo>
                <a:lnTo>
                  <a:pt x="865901" y="146304"/>
                </a:lnTo>
                <a:lnTo>
                  <a:pt x="830427" y="146304"/>
                </a:lnTo>
                <a:lnTo>
                  <a:pt x="826566" y="144475"/>
                </a:lnTo>
                <a:lnTo>
                  <a:pt x="820470" y="99568"/>
                </a:lnTo>
                <a:lnTo>
                  <a:pt x="870457" y="99568"/>
                </a:lnTo>
                <a:lnTo>
                  <a:pt x="870457" y="85344"/>
                </a:lnTo>
                <a:lnTo>
                  <a:pt x="820470" y="85344"/>
                </a:lnTo>
                <a:lnTo>
                  <a:pt x="820470" y="62852"/>
                </a:lnTo>
                <a:lnTo>
                  <a:pt x="821689" y="56083"/>
                </a:lnTo>
                <a:lnTo>
                  <a:pt x="824128" y="52425"/>
                </a:lnTo>
                <a:lnTo>
                  <a:pt x="826566" y="48628"/>
                </a:lnTo>
                <a:lnTo>
                  <a:pt x="830427" y="46736"/>
                </a:lnTo>
                <a:lnTo>
                  <a:pt x="865901" y="46736"/>
                </a:lnTo>
                <a:lnTo>
                  <a:pt x="865775" y="46339"/>
                </a:lnTo>
                <a:lnTo>
                  <a:pt x="862126" y="39827"/>
                </a:lnTo>
                <a:lnTo>
                  <a:pt x="857431" y="34850"/>
                </a:lnTo>
                <a:lnTo>
                  <a:pt x="851461" y="31294"/>
                </a:lnTo>
                <a:lnTo>
                  <a:pt x="844220" y="29159"/>
                </a:lnTo>
                <a:lnTo>
                  <a:pt x="835710" y="28448"/>
                </a:lnTo>
                <a:close/>
              </a:path>
              <a:path w="1911985" h="406400">
                <a:moveTo>
                  <a:pt x="870457" y="110744"/>
                </a:moveTo>
                <a:lnTo>
                  <a:pt x="850138" y="110744"/>
                </a:lnTo>
                <a:lnTo>
                  <a:pt x="850138" y="130314"/>
                </a:lnTo>
                <a:lnTo>
                  <a:pt x="849018" y="137020"/>
                </a:lnTo>
                <a:lnTo>
                  <a:pt x="848994" y="137160"/>
                </a:lnTo>
                <a:lnTo>
                  <a:pt x="846683" y="140817"/>
                </a:lnTo>
                <a:lnTo>
                  <a:pt x="844524" y="144475"/>
                </a:lnTo>
                <a:lnTo>
                  <a:pt x="840866" y="146304"/>
                </a:lnTo>
                <a:lnTo>
                  <a:pt x="865901" y="146304"/>
                </a:lnTo>
                <a:lnTo>
                  <a:pt x="868378" y="138534"/>
                </a:lnTo>
                <a:lnTo>
                  <a:pt x="869938" y="128716"/>
                </a:lnTo>
                <a:lnTo>
                  <a:pt x="870457" y="117246"/>
                </a:lnTo>
                <a:lnTo>
                  <a:pt x="870457" y="110744"/>
                </a:lnTo>
                <a:close/>
              </a:path>
              <a:path w="1911985" h="406400">
                <a:moveTo>
                  <a:pt x="865901" y="46736"/>
                </a:moveTo>
                <a:lnTo>
                  <a:pt x="840727" y="46736"/>
                </a:lnTo>
                <a:lnTo>
                  <a:pt x="844424" y="48628"/>
                </a:lnTo>
                <a:lnTo>
                  <a:pt x="848994" y="55880"/>
                </a:lnTo>
                <a:lnTo>
                  <a:pt x="850138" y="62852"/>
                </a:lnTo>
                <a:lnTo>
                  <a:pt x="850138" y="85344"/>
                </a:lnTo>
                <a:lnTo>
                  <a:pt x="870457" y="85344"/>
                </a:lnTo>
                <a:lnTo>
                  <a:pt x="870457" y="75793"/>
                </a:lnTo>
                <a:lnTo>
                  <a:pt x="869938" y="64323"/>
                </a:lnTo>
                <a:lnTo>
                  <a:pt x="868378" y="54505"/>
                </a:lnTo>
                <a:lnTo>
                  <a:pt x="865901" y="46736"/>
                </a:lnTo>
                <a:close/>
              </a:path>
              <a:path w="1911985" h="406400">
                <a:moveTo>
                  <a:pt x="904113" y="118262"/>
                </a:moveTo>
                <a:lnTo>
                  <a:pt x="883792" y="118262"/>
                </a:lnTo>
                <a:lnTo>
                  <a:pt x="883913" y="122732"/>
                </a:lnTo>
                <a:lnTo>
                  <a:pt x="884009" y="126261"/>
                </a:lnTo>
                <a:lnTo>
                  <a:pt x="903909" y="163029"/>
                </a:lnTo>
                <a:lnTo>
                  <a:pt x="911161" y="164592"/>
                </a:lnTo>
                <a:lnTo>
                  <a:pt x="920369" y="164592"/>
                </a:lnTo>
                <a:lnTo>
                  <a:pt x="935128" y="162420"/>
                </a:lnTo>
                <a:lnTo>
                  <a:pt x="945668" y="155905"/>
                </a:lnTo>
                <a:lnTo>
                  <a:pt x="951260" y="146304"/>
                </a:lnTo>
                <a:lnTo>
                  <a:pt x="916304" y="146304"/>
                </a:lnTo>
                <a:lnTo>
                  <a:pt x="913117" y="145491"/>
                </a:lnTo>
                <a:lnTo>
                  <a:pt x="908519" y="142240"/>
                </a:lnTo>
                <a:lnTo>
                  <a:pt x="906818" y="139395"/>
                </a:lnTo>
                <a:lnTo>
                  <a:pt x="904659" y="131267"/>
                </a:lnTo>
                <a:lnTo>
                  <a:pt x="904178" y="126261"/>
                </a:lnTo>
                <a:lnTo>
                  <a:pt x="904113" y="118262"/>
                </a:lnTo>
                <a:close/>
              </a:path>
              <a:path w="1911985" h="406400">
                <a:moveTo>
                  <a:pt x="918336" y="28448"/>
                </a:moveTo>
                <a:lnTo>
                  <a:pt x="908666" y="29133"/>
                </a:lnTo>
                <a:lnTo>
                  <a:pt x="909698" y="29133"/>
                </a:lnTo>
                <a:lnTo>
                  <a:pt x="903097" y="30783"/>
                </a:lnTo>
                <a:lnTo>
                  <a:pt x="897305" y="33704"/>
                </a:lnTo>
                <a:lnTo>
                  <a:pt x="892733" y="37795"/>
                </a:lnTo>
                <a:lnTo>
                  <a:pt x="887450" y="44030"/>
                </a:lnTo>
                <a:lnTo>
                  <a:pt x="884808" y="51612"/>
                </a:lnTo>
                <a:lnTo>
                  <a:pt x="884808" y="67195"/>
                </a:lnTo>
                <a:lnTo>
                  <a:pt x="910208" y="99161"/>
                </a:lnTo>
                <a:lnTo>
                  <a:pt x="916711" y="104178"/>
                </a:lnTo>
                <a:lnTo>
                  <a:pt x="921524" y="108165"/>
                </a:lnTo>
                <a:lnTo>
                  <a:pt x="924636" y="111150"/>
                </a:lnTo>
                <a:lnTo>
                  <a:pt x="927887" y="113995"/>
                </a:lnTo>
                <a:lnTo>
                  <a:pt x="930186" y="116903"/>
                </a:lnTo>
                <a:lnTo>
                  <a:pt x="931544" y="119888"/>
                </a:lnTo>
                <a:lnTo>
                  <a:pt x="933030" y="122732"/>
                </a:lnTo>
                <a:lnTo>
                  <a:pt x="933673" y="125577"/>
                </a:lnTo>
                <a:lnTo>
                  <a:pt x="933780" y="135267"/>
                </a:lnTo>
                <a:lnTo>
                  <a:pt x="932700" y="139395"/>
                </a:lnTo>
                <a:lnTo>
                  <a:pt x="930529" y="142240"/>
                </a:lnTo>
                <a:lnTo>
                  <a:pt x="928392" y="145084"/>
                </a:lnTo>
                <a:lnTo>
                  <a:pt x="928148" y="145084"/>
                </a:lnTo>
                <a:lnTo>
                  <a:pt x="925106" y="146304"/>
                </a:lnTo>
                <a:lnTo>
                  <a:pt x="951260" y="146304"/>
                </a:lnTo>
                <a:lnTo>
                  <a:pt x="951970" y="145084"/>
                </a:lnTo>
                <a:lnTo>
                  <a:pt x="954100" y="129844"/>
                </a:lnTo>
                <a:lnTo>
                  <a:pt x="954011" y="122732"/>
                </a:lnTo>
                <a:lnTo>
                  <a:pt x="953020" y="117513"/>
                </a:lnTo>
                <a:lnTo>
                  <a:pt x="950848" y="112776"/>
                </a:lnTo>
                <a:lnTo>
                  <a:pt x="948796" y="108165"/>
                </a:lnTo>
                <a:lnTo>
                  <a:pt x="916647" y="79248"/>
                </a:lnTo>
                <a:lnTo>
                  <a:pt x="913460" y="76746"/>
                </a:lnTo>
                <a:lnTo>
                  <a:pt x="905129" y="63804"/>
                </a:lnTo>
                <a:lnTo>
                  <a:pt x="905129" y="56222"/>
                </a:lnTo>
                <a:lnTo>
                  <a:pt x="906293" y="52984"/>
                </a:lnTo>
                <a:lnTo>
                  <a:pt x="906348" y="52832"/>
                </a:lnTo>
                <a:lnTo>
                  <a:pt x="911225" y="47955"/>
                </a:lnTo>
                <a:lnTo>
                  <a:pt x="914412" y="46736"/>
                </a:lnTo>
                <a:lnTo>
                  <a:pt x="948917" y="46736"/>
                </a:lnTo>
                <a:lnTo>
                  <a:pt x="948513" y="45554"/>
                </a:lnTo>
                <a:lnTo>
                  <a:pt x="944956" y="39420"/>
                </a:lnTo>
                <a:lnTo>
                  <a:pt x="940243" y="34620"/>
                </a:lnTo>
                <a:lnTo>
                  <a:pt x="934237" y="31191"/>
                </a:lnTo>
                <a:lnTo>
                  <a:pt x="926936" y="29133"/>
                </a:lnTo>
                <a:lnTo>
                  <a:pt x="918336" y="28448"/>
                </a:lnTo>
                <a:close/>
              </a:path>
              <a:path w="1911985" h="406400">
                <a:moveTo>
                  <a:pt x="948917" y="46736"/>
                </a:moveTo>
                <a:lnTo>
                  <a:pt x="923213" y="46736"/>
                </a:lnTo>
                <a:lnTo>
                  <a:pt x="926807" y="48501"/>
                </a:lnTo>
                <a:lnTo>
                  <a:pt x="929106" y="52019"/>
                </a:lnTo>
                <a:lnTo>
                  <a:pt x="931544" y="55410"/>
                </a:lnTo>
                <a:lnTo>
                  <a:pt x="932714" y="61709"/>
                </a:lnTo>
                <a:lnTo>
                  <a:pt x="932764" y="71729"/>
                </a:lnTo>
                <a:lnTo>
                  <a:pt x="953084" y="71729"/>
                </a:lnTo>
                <a:lnTo>
                  <a:pt x="952682" y="63804"/>
                </a:lnTo>
                <a:lnTo>
                  <a:pt x="952576" y="61709"/>
                </a:lnTo>
                <a:lnTo>
                  <a:pt x="951053" y="52984"/>
                </a:lnTo>
                <a:lnTo>
                  <a:pt x="948917" y="46736"/>
                </a:lnTo>
                <a:close/>
              </a:path>
              <a:path w="1911985" h="406400">
                <a:moveTo>
                  <a:pt x="1058837" y="0"/>
                </a:moveTo>
                <a:lnTo>
                  <a:pt x="1007021" y="0"/>
                </a:lnTo>
                <a:lnTo>
                  <a:pt x="1007021" y="162560"/>
                </a:lnTo>
                <a:lnTo>
                  <a:pt x="1027328" y="162560"/>
                </a:lnTo>
                <a:lnTo>
                  <a:pt x="1027328" y="99568"/>
                </a:lnTo>
                <a:lnTo>
                  <a:pt x="1058837" y="99568"/>
                </a:lnTo>
                <a:lnTo>
                  <a:pt x="1058837" y="79248"/>
                </a:lnTo>
                <a:lnTo>
                  <a:pt x="1027328" y="79248"/>
                </a:lnTo>
                <a:lnTo>
                  <a:pt x="1027328" y="20320"/>
                </a:lnTo>
                <a:lnTo>
                  <a:pt x="1058837" y="20320"/>
                </a:lnTo>
                <a:lnTo>
                  <a:pt x="1058837" y="0"/>
                </a:lnTo>
                <a:close/>
              </a:path>
              <a:path w="1911985" h="406400">
                <a:moveTo>
                  <a:pt x="1093317" y="30480"/>
                </a:moveTo>
                <a:lnTo>
                  <a:pt x="1072984" y="30480"/>
                </a:lnTo>
                <a:lnTo>
                  <a:pt x="1072984" y="162560"/>
                </a:lnTo>
                <a:lnTo>
                  <a:pt x="1093317" y="162560"/>
                </a:lnTo>
                <a:lnTo>
                  <a:pt x="1093317" y="64884"/>
                </a:lnTo>
                <a:lnTo>
                  <a:pt x="1094867" y="59270"/>
                </a:lnTo>
                <a:lnTo>
                  <a:pt x="1101102" y="49237"/>
                </a:lnTo>
                <a:lnTo>
                  <a:pt x="1105090" y="46736"/>
                </a:lnTo>
                <a:lnTo>
                  <a:pt x="1093317" y="46736"/>
                </a:lnTo>
                <a:lnTo>
                  <a:pt x="1093317" y="30480"/>
                </a:lnTo>
                <a:close/>
              </a:path>
              <a:path w="1911985" h="406400">
                <a:moveTo>
                  <a:pt x="1125283" y="28448"/>
                </a:moveTo>
                <a:lnTo>
                  <a:pt x="1112685" y="28448"/>
                </a:lnTo>
                <a:lnTo>
                  <a:pt x="1107262" y="30213"/>
                </a:lnTo>
                <a:lnTo>
                  <a:pt x="1098867" y="37249"/>
                </a:lnTo>
                <a:lnTo>
                  <a:pt x="1095616" y="41592"/>
                </a:lnTo>
                <a:lnTo>
                  <a:pt x="1093317" y="46736"/>
                </a:lnTo>
                <a:lnTo>
                  <a:pt x="1114310" y="46736"/>
                </a:lnTo>
                <a:lnTo>
                  <a:pt x="1117219" y="48298"/>
                </a:lnTo>
                <a:lnTo>
                  <a:pt x="1118717" y="51409"/>
                </a:lnTo>
                <a:lnTo>
                  <a:pt x="1120203" y="54394"/>
                </a:lnTo>
                <a:lnTo>
                  <a:pt x="1120940" y="59270"/>
                </a:lnTo>
                <a:lnTo>
                  <a:pt x="1120940" y="74777"/>
                </a:lnTo>
                <a:lnTo>
                  <a:pt x="1141272" y="74777"/>
                </a:lnTo>
                <a:lnTo>
                  <a:pt x="1141272" y="59270"/>
                </a:lnTo>
                <a:lnTo>
                  <a:pt x="1140650" y="51612"/>
                </a:lnTo>
                <a:lnTo>
                  <a:pt x="1139444" y="45923"/>
                </a:lnTo>
                <a:lnTo>
                  <a:pt x="1138351" y="40093"/>
                </a:lnTo>
                <a:lnTo>
                  <a:pt x="1136180" y="35763"/>
                </a:lnTo>
                <a:lnTo>
                  <a:pt x="1132928" y="32918"/>
                </a:lnTo>
                <a:lnTo>
                  <a:pt x="1129817" y="29933"/>
                </a:lnTo>
                <a:lnTo>
                  <a:pt x="1125283" y="28448"/>
                </a:lnTo>
                <a:close/>
              </a:path>
              <a:path w="1911985" h="406400">
                <a:moveTo>
                  <a:pt x="1187615" y="28448"/>
                </a:moveTo>
                <a:lnTo>
                  <a:pt x="1154545" y="54505"/>
                </a:lnTo>
                <a:lnTo>
                  <a:pt x="1152461" y="75793"/>
                </a:lnTo>
                <a:lnTo>
                  <a:pt x="1152461" y="117246"/>
                </a:lnTo>
                <a:lnTo>
                  <a:pt x="1152982" y="128716"/>
                </a:lnTo>
                <a:lnTo>
                  <a:pt x="1154545" y="138534"/>
                </a:lnTo>
                <a:lnTo>
                  <a:pt x="1157023" y="146304"/>
                </a:lnTo>
                <a:lnTo>
                  <a:pt x="1157149" y="146700"/>
                </a:lnTo>
                <a:lnTo>
                  <a:pt x="1187615" y="164592"/>
                </a:lnTo>
                <a:lnTo>
                  <a:pt x="1196137" y="163880"/>
                </a:lnTo>
                <a:lnTo>
                  <a:pt x="1218097" y="146304"/>
                </a:lnTo>
                <a:lnTo>
                  <a:pt x="1182471" y="146304"/>
                </a:lnTo>
                <a:lnTo>
                  <a:pt x="1178674" y="144475"/>
                </a:lnTo>
                <a:lnTo>
                  <a:pt x="1176235" y="140817"/>
                </a:lnTo>
                <a:lnTo>
                  <a:pt x="1173937" y="137160"/>
                </a:lnTo>
                <a:lnTo>
                  <a:pt x="1172781" y="130314"/>
                </a:lnTo>
                <a:lnTo>
                  <a:pt x="1172781" y="62852"/>
                </a:lnTo>
                <a:lnTo>
                  <a:pt x="1182471" y="46736"/>
                </a:lnTo>
                <a:lnTo>
                  <a:pt x="1218097" y="46736"/>
                </a:lnTo>
                <a:lnTo>
                  <a:pt x="1217968" y="46339"/>
                </a:lnTo>
                <a:lnTo>
                  <a:pt x="1214234" y="39827"/>
                </a:lnTo>
                <a:lnTo>
                  <a:pt x="1209448" y="34850"/>
                </a:lnTo>
                <a:lnTo>
                  <a:pt x="1203415" y="31294"/>
                </a:lnTo>
                <a:lnTo>
                  <a:pt x="1196137" y="29159"/>
                </a:lnTo>
                <a:lnTo>
                  <a:pt x="1187615" y="28448"/>
                </a:lnTo>
                <a:close/>
              </a:path>
              <a:path w="1911985" h="406400">
                <a:moveTo>
                  <a:pt x="1218097" y="46736"/>
                </a:moveTo>
                <a:lnTo>
                  <a:pt x="1192758" y="46736"/>
                </a:lnTo>
                <a:lnTo>
                  <a:pt x="1196492" y="48628"/>
                </a:lnTo>
                <a:lnTo>
                  <a:pt x="1198668" y="52222"/>
                </a:lnTo>
                <a:lnTo>
                  <a:pt x="1201229" y="56083"/>
                </a:lnTo>
                <a:lnTo>
                  <a:pt x="1202448" y="62852"/>
                </a:lnTo>
                <a:lnTo>
                  <a:pt x="1202448" y="130314"/>
                </a:lnTo>
                <a:lnTo>
                  <a:pt x="1201229" y="137160"/>
                </a:lnTo>
                <a:lnTo>
                  <a:pt x="1198791" y="140817"/>
                </a:lnTo>
                <a:lnTo>
                  <a:pt x="1196492" y="144475"/>
                </a:lnTo>
                <a:lnTo>
                  <a:pt x="1192758" y="146304"/>
                </a:lnTo>
                <a:lnTo>
                  <a:pt x="1218097" y="146304"/>
                </a:lnTo>
                <a:lnTo>
                  <a:pt x="1220635" y="138534"/>
                </a:lnTo>
                <a:lnTo>
                  <a:pt x="1222235" y="128716"/>
                </a:lnTo>
                <a:lnTo>
                  <a:pt x="1222768" y="117246"/>
                </a:lnTo>
                <a:lnTo>
                  <a:pt x="1222768" y="75793"/>
                </a:lnTo>
                <a:lnTo>
                  <a:pt x="1222235" y="64323"/>
                </a:lnTo>
                <a:lnTo>
                  <a:pt x="1220635" y="54505"/>
                </a:lnTo>
                <a:lnTo>
                  <a:pt x="1218097" y="46736"/>
                </a:lnTo>
                <a:close/>
              </a:path>
              <a:path w="1911985" h="406400">
                <a:moveTo>
                  <a:pt x="1257414" y="30480"/>
                </a:moveTo>
                <a:lnTo>
                  <a:pt x="1237094" y="30480"/>
                </a:lnTo>
                <a:lnTo>
                  <a:pt x="1237094" y="162560"/>
                </a:lnTo>
                <a:lnTo>
                  <a:pt x="1257414" y="162560"/>
                </a:lnTo>
                <a:lnTo>
                  <a:pt x="1257414" y="61429"/>
                </a:lnTo>
                <a:lnTo>
                  <a:pt x="1258633" y="56426"/>
                </a:lnTo>
                <a:lnTo>
                  <a:pt x="1261616" y="51752"/>
                </a:lnTo>
                <a:lnTo>
                  <a:pt x="1263510" y="48704"/>
                </a:lnTo>
                <a:lnTo>
                  <a:pt x="1267091" y="46736"/>
                </a:lnTo>
                <a:lnTo>
                  <a:pt x="1347416" y="46736"/>
                </a:lnTo>
                <a:lnTo>
                  <a:pt x="1347369" y="46532"/>
                </a:lnTo>
                <a:lnTo>
                  <a:pt x="1301711" y="46532"/>
                </a:lnTo>
                <a:lnTo>
                  <a:pt x="1301446" y="45313"/>
                </a:lnTo>
                <a:lnTo>
                  <a:pt x="1257414" y="45313"/>
                </a:lnTo>
                <a:lnTo>
                  <a:pt x="1257414" y="30480"/>
                </a:lnTo>
                <a:close/>
              </a:path>
              <a:path w="1911985" h="406400">
                <a:moveTo>
                  <a:pt x="1313014" y="46736"/>
                </a:moveTo>
                <a:lnTo>
                  <a:pt x="1275905" y="46736"/>
                </a:lnTo>
                <a:lnTo>
                  <a:pt x="1278750" y="48361"/>
                </a:lnTo>
                <a:lnTo>
                  <a:pt x="1280375" y="51612"/>
                </a:lnTo>
                <a:lnTo>
                  <a:pt x="1282128" y="54864"/>
                </a:lnTo>
                <a:lnTo>
                  <a:pt x="1282981" y="59677"/>
                </a:lnTo>
                <a:lnTo>
                  <a:pt x="1283017" y="162560"/>
                </a:lnTo>
                <a:lnTo>
                  <a:pt x="1303337" y="162560"/>
                </a:lnTo>
                <a:lnTo>
                  <a:pt x="1303337" y="61429"/>
                </a:lnTo>
                <a:lnTo>
                  <a:pt x="1304556" y="56426"/>
                </a:lnTo>
                <a:lnTo>
                  <a:pt x="1307539" y="51752"/>
                </a:lnTo>
                <a:lnTo>
                  <a:pt x="1309433" y="48704"/>
                </a:lnTo>
                <a:lnTo>
                  <a:pt x="1313014" y="46736"/>
                </a:lnTo>
                <a:close/>
              </a:path>
              <a:path w="1911985" h="406400">
                <a:moveTo>
                  <a:pt x="1347416" y="46736"/>
                </a:moveTo>
                <a:lnTo>
                  <a:pt x="1321828" y="46736"/>
                </a:lnTo>
                <a:lnTo>
                  <a:pt x="1324673" y="48361"/>
                </a:lnTo>
                <a:lnTo>
                  <a:pt x="1326299" y="51612"/>
                </a:lnTo>
                <a:lnTo>
                  <a:pt x="1328051" y="54864"/>
                </a:lnTo>
                <a:lnTo>
                  <a:pt x="1328904" y="59677"/>
                </a:lnTo>
                <a:lnTo>
                  <a:pt x="1328940" y="162560"/>
                </a:lnTo>
                <a:lnTo>
                  <a:pt x="1349260" y="162560"/>
                </a:lnTo>
                <a:lnTo>
                  <a:pt x="1349260" y="59677"/>
                </a:lnTo>
                <a:lnTo>
                  <a:pt x="1348650" y="52628"/>
                </a:lnTo>
                <a:lnTo>
                  <a:pt x="1348542" y="51612"/>
                </a:lnTo>
                <a:lnTo>
                  <a:pt x="1347416" y="46736"/>
                </a:lnTo>
                <a:close/>
              </a:path>
              <a:path w="1911985" h="406400">
                <a:moveTo>
                  <a:pt x="1332661" y="28448"/>
                </a:moveTo>
                <a:lnTo>
                  <a:pt x="1320736" y="28448"/>
                </a:lnTo>
                <a:lnTo>
                  <a:pt x="1315656" y="30137"/>
                </a:lnTo>
                <a:lnTo>
                  <a:pt x="1311465" y="33528"/>
                </a:lnTo>
                <a:lnTo>
                  <a:pt x="1307261" y="36779"/>
                </a:lnTo>
                <a:lnTo>
                  <a:pt x="1304010" y="41109"/>
                </a:lnTo>
                <a:lnTo>
                  <a:pt x="1301711" y="46532"/>
                </a:lnTo>
                <a:lnTo>
                  <a:pt x="1347369" y="46532"/>
                </a:lnTo>
                <a:lnTo>
                  <a:pt x="1347228" y="45923"/>
                </a:lnTo>
                <a:lnTo>
                  <a:pt x="1346105" y="40436"/>
                </a:lnTo>
                <a:lnTo>
                  <a:pt x="1346009" y="39966"/>
                </a:lnTo>
                <a:lnTo>
                  <a:pt x="1343877" y="35763"/>
                </a:lnTo>
                <a:lnTo>
                  <a:pt x="1343774" y="35560"/>
                </a:lnTo>
                <a:lnTo>
                  <a:pt x="1337344" y="29933"/>
                </a:lnTo>
                <a:lnTo>
                  <a:pt x="1337477" y="29933"/>
                </a:lnTo>
                <a:lnTo>
                  <a:pt x="1332661" y="28448"/>
                </a:lnTo>
                <a:close/>
              </a:path>
              <a:path w="1911985" h="406400">
                <a:moveTo>
                  <a:pt x="1286878" y="28448"/>
                </a:moveTo>
                <a:lnTo>
                  <a:pt x="1274813" y="28448"/>
                </a:lnTo>
                <a:lnTo>
                  <a:pt x="1270297" y="29933"/>
                </a:lnTo>
                <a:lnTo>
                  <a:pt x="1257414" y="45313"/>
                </a:lnTo>
                <a:lnTo>
                  <a:pt x="1301446" y="45313"/>
                </a:lnTo>
                <a:lnTo>
                  <a:pt x="1300383" y="40436"/>
                </a:lnTo>
                <a:lnTo>
                  <a:pt x="1300353" y="40297"/>
                </a:lnTo>
                <a:lnTo>
                  <a:pt x="1298054" y="35763"/>
                </a:lnTo>
                <a:lnTo>
                  <a:pt x="1294803" y="32918"/>
                </a:lnTo>
                <a:lnTo>
                  <a:pt x="1291551" y="29933"/>
                </a:lnTo>
                <a:lnTo>
                  <a:pt x="1286878" y="28448"/>
                </a:lnTo>
                <a:close/>
              </a:path>
              <a:path w="1911985" h="406400">
                <a:moveTo>
                  <a:pt x="52019" y="203200"/>
                </a:moveTo>
                <a:lnTo>
                  <a:pt x="23571" y="203200"/>
                </a:lnTo>
                <a:lnTo>
                  <a:pt x="0" y="365760"/>
                </a:lnTo>
                <a:lnTo>
                  <a:pt x="20319" y="365760"/>
                </a:lnTo>
                <a:lnTo>
                  <a:pt x="24383" y="333044"/>
                </a:lnTo>
                <a:lnTo>
                  <a:pt x="70684" y="333044"/>
                </a:lnTo>
                <a:lnTo>
                  <a:pt x="67763" y="312724"/>
                </a:lnTo>
                <a:lnTo>
                  <a:pt x="27025" y="312724"/>
                </a:lnTo>
                <a:lnTo>
                  <a:pt x="37795" y="226974"/>
                </a:lnTo>
                <a:lnTo>
                  <a:pt x="55436" y="226974"/>
                </a:lnTo>
                <a:lnTo>
                  <a:pt x="52019" y="203200"/>
                </a:lnTo>
                <a:close/>
              </a:path>
              <a:path w="1911985" h="406400">
                <a:moveTo>
                  <a:pt x="70684" y="333044"/>
                </a:moveTo>
                <a:lnTo>
                  <a:pt x="51003" y="333044"/>
                </a:lnTo>
                <a:lnTo>
                  <a:pt x="55067" y="365760"/>
                </a:lnTo>
                <a:lnTo>
                  <a:pt x="75387" y="365760"/>
                </a:lnTo>
                <a:lnTo>
                  <a:pt x="70684" y="333044"/>
                </a:lnTo>
                <a:close/>
              </a:path>
              <a:path w="1911985" h="406400">
                <a:moveTo>
                  <a:pt x="55436" y="226974"/>
                </a:moveTo>
                <a:lnTo>
                  <a:pt x="37795" y="226974"/>
                </a:lnTo>
                <a:lnTo>
                  <a:pt x="48564" y="312724"/>
                </a:lnTo>
                <a:lnTo>
                  <a:pt x="67763" y="312724"/>
                </a:lnTo>
                <a:lnTo>
                  <a:pt x="55436" y="226974"/>
                </a:lnTo>
                <a:close/>
              </a:path>
              <a:path w="1911985" h="406400">
                <a:moveTo>
                  <a:pt x="152565" y="203200"/>
                </a:moveTo>
                <a:lnTo>
                  <a:pt x="128181" y="203200"/>
                </a:lnTo>
                <a:lnTo>
                  <a:pt x="128181" y="365760"/>
                </a:lnTo>
                <a:lnTo>
                  <a:pt x="152565" y="365760"/>
                </a:lnTo>
                <a:lnTo>
                  <a:pt x="160732" y="365543"/>
                </a:lnTo>
                <a:lnTo>
                  <a:pt x="195742" y="345440"/>
                </a:lnTo>
                <a:lnTo>
                  <a:pt x="148501" y="345440"/>
                </a:lnTo>
                <a:lnTo>
                  <a:pt x="148501" y="223520"/>
                </a:lnTo>
                <a:lnTo>
                  <a:pt x="195765" y="223520"/>
                </a:lnTo>
                <a:lnTo>
                  <a:pt x="194221" y="219659"/>
                </a:lnTo>
                <a:lnTo>
                  <a:pt x="160732" y="203428"/>
                </a:lnTo>
                <a:lnTo>
                  <a:pt x="152565" y="203200"/>
                </a:lnTo>
                <a:close/>
              </a:path>
              <a:path w="1911985" h="406400">
                <a:moveTo>
                  <a:pt x="195765" y="223520"/>
                </a:moveTo>
                <a:lnTo>
                  <a:pt x="159816" y="223520"/>
                </a:lnTo>
                <a:lnTo>
                  <a:pt x="165099" y="224066"/>
                </a:lnTo>
                <a:lnTo>
                  <a:pt x="172135" y="226225"/>
                </a:lnTo>
                <a:lnTo>
                  <a:pt x="174650" y="228396"/>
                </a:lnTo>
                <a:lnTo>
                  <a:pt x="176136" y="231648"/>
                </a:lnTo>
                <a:lnTo>
                  <a:pt x="177761" y="234899"/>
                </a:lnTo>
                <a:lnTo>
                  <a:pt x="178574" y="239839"/>
                </a:lnTo>
                <a:lnTo>
                  <a:pt x="178574" y="329120"/>
                </a:lnTo>
                <a:lnTo>
                  <a:pt x="177761" y="334060"/>
                </a:lnTo>
                <a:lnTo>
                  <a:pt x="176136" y="337312"/>
                </a:lnTo>
                <a:lnTo>
                  <a:pt x="174650" y="340563"/>
                </a:lnTo>
                <a:lnTo>
                  <a:pt x="172135" y="342734"/>
                </a:lnTo>
                <a:lnTo>
                  <a:pt x="165099" y="344893"/>
                </a:lnTo>
                <a:lnTo>
                  <a:pt x="159816" y="345440"/>
                </a:lnTo>
                <a:lnTo>
                  <a:pt x="195742" y="345440"/>
                </a:lnTo>
                <a:lnTo>
                  <a:pt x="196264" y="344116"/>
                </a:lnTo>
                <a:lnTo>
                  <a:pt x="197724" y="337918"/>
                </a:lnTo>
                <a:lnTo>
                  <a:pt x="198602" y="330705"/>
                </a:lnTo>
                <a:lnTo>
                  <a:pt x="198894" y="322478"/>
                </a:lnTo>
                <a:lnTo>
                  <a:pt x="198894" y="246481"/>
                </a:lnTo>
                <a:lnTo>
                  <a:pt x="196264" y="224764"/>
                </a:lnTo>
                <a:lnTo>
                  <a:pt x="195765" y="223520"/>
                </a:lnTo>
                <a:close/>
              </a:path>
              <a:path w="1911985" h="406400">
                <a:moveTo>
                  <a:pt x="226479" y="201168"/>
                </a:moveTo>
                <a:lnTo>
                  <a:pt x="220256" y="201168"/>
                </a:lnTo>
                <a:lnTo>
                  <a:pt x="217614" y="202184"/>
                </a:lnTo>
                <a:lnTo>
                  <a:pt x="215442" y="204216"/>
                </a:lnTo>
                <a:lnTo>
                  <a:pt x="213271" y="206108"/>
                </a:lnTo>
                <a:lnTo>
                  <a:pt x="212191" y="208483"/>
                </a:lnTo>
                <a:lnTo>
                  <a:pt x="212191" y="214033"/>
                </a:lnTo>
                <a:lnTo>
                  <a:pt x="213271" y="216408"/>
                </a:lnTo>
                <a:lnTo>
                  <a:pt x="215442" y="218440"/>
                </a:lnTo>
                <a:lnTo>
                  <a:pt x="217754" y="220472"/>
                </a:lnTo>
                <a:lnTo>
                  <a:pt x="220395" y="221488"/>
                </a:lnTo>
                <a:lnTo>
                  <a:pt x="226352" y="221488"/>
                </a:lnTo>
                <a:lnTo>
                  <a:pt x="228917" y="220472"/>
                </a:lnTo>
                <a:lnTo>
                  <a:pt x="231089" y="218440"/>
                </a:lnTo>
                <a:lnTo>
                  <a:pt x="233387" y="216408"/>
                </a:lnTo>
                <a:lnTo>
                  <a:pt x="234543" y="214033"/>
                </a:lnTo>
                <a:lnTo>
                  <a:pt x="234543" y="208483"/>
                </a:lnTo>
                <a:lnTo>
                  <a:pt x="233464" y="206108"/>
                </a:lnTo>
                <a:lnTo>
                  <a:pt x="231292" y="204216"/>
                </a:lnTo>
                <a:lnTo>
                  <a:pt x="229120" y="202184"/>
                </a:lnTo>
                <a:lnTo>
                  <a:pt x="226479" y="201168"/>
                </a:lnTo>
                <a:close/>
              </a:path>
              <a:path w="1911985" h="406400">
                <a:moveTo>
                  <a:pt x="233527" y="233680"/>
                </a:moveTo>
                <a:lnTo>
                  <a:pt x="213207" y="233680"/>
                </a:lnTo>
                <a:lnTo>
                  <a:pt x="213207" y="365760"/>
                </a:lnTo>
                <a:lnTo>
                  <a:pt x="233527" y="365760"/>
                </a:lnTo>
                <a:lnTo>
                  <a:pt x="233527" y="233680"/>
                </a:lnTo>
                <a:close/>
              </a:path>
              <a:path w="1911985" h="406400">
                <a:moveTo>
                  <a:pt x="318134" y="350926"/>
                </a:moveTo>
                <a:lnTo>
                  <a:pt x="297814" y="350926"/>
                </a:lnTo>
                <a:lnTo>
                  <a:pt x="297814" y="371449"/>
                </a:lnTo>
                <a:lnTo>
                  <a:pt x="296468" y="378091"/>
                </a:lnTo>
                <a:lnTo>
                  <a:pt x="293750" y="382016"/>
                </a:lnTo>
                <a:lnTo>
                  <a:pt x="291045" y="386080"/>
                </a:lnTo>
                <a:lnTo>
                  <a:pt x="286105" y="388112"/>
                </a:lnTo>
                <a:lnTo>
                  <a:pt x="252907" y="388112"/>
                </a:lnTo>
                <a:lnTo>
                  <a:pt x="252907" y="406400"/>
                </a:lnTo>
                <a:lnTo>
                  <a:pt x="291998" y="406400"/>
                </a:lnTo>
                <a:lnTo>
                  <a:pt x="299580" y="404774"/>
                </a:lnTo>
                <a:lnTo>
                  <a:pt x="304723" y="401523"/>
                </a:lnTo>
                <a:lnTo>
                  <a:pt x="310006" y="398411"/>
                </a:lnTo>
                <a:lnTo>
                  <a:pt x="318076" y="364604"/>
                </a:lnTo>
                <a:lnTo>
                  <a:pt x="318134" y="350926"/>
                </a:lnTo>
                <a:close/>
              </a:path>
              <a:path w="1911985" h="406400">
                <a:moveTo>
                  <a:pt x="279526" y="231648"/>
                </a:moveTo>
                <a:lnTo>
                  <a:pt x="263817" y="231648"/>
                </a:lnTo>
                <a:lnTo>
                  <a:pt x="257314" y="234899"/>
                </a:lnTo>
                <a:lnTo>
                  <a:pt x="247827" y="272897"/>
                </a:lnTo>
                <a:lnTo>
                  <a:pt x="247827" y="326542"/>
                </a:lnTo>
                <a:lnTo>
                  <a:pt x="248116" y="334810"/>
                </a:lnTo>
                <a:lnTo>
                  <a:pt x="248184" y="336753"/>
                </a:lnTo>
                <a:lnTo>
                  <a:pt x="249053" y="343814"/>
                </a:lnTo>
                <a:lnTo>
                  <a:pt x="249153" y="344627"/>
                </a:lnTo>
                <a:lnTo>
                  <a:pt x="249253" y="345440"/>
                </a:lnTo>
                <a:lnTo>
                  <a:pt x="251031" y="352602"/>
                </a:lnTo>
                <a:lnTo>
                  <a:pt x="253517" y="358241"/>
                </a:lnTo>
                <a:lnTo>
                  <a:pt x="257314" y="364604"/>
                </a:lnTo>
                <a:lnTo>
                  <a:pt x="263817" y="367792"/>
                </a:lnTo>
                <a:lnTo>
                  <a:pt x="279526" y="367792"/>
                </a:lnTo>
                <a:lnTo>
                  <a:pt x="284746" y="366166"/>
                </a:lnTo>
                <a:lnTo>
                  <a:pt x="292734" y="359524"/>
                </a:lnTo>
                <a:lnTo>
                  <a:pt x="295782" y="355536"/>
                </a:lnTo>
                <a:lnTo>
                  <a:pt x="297814" y="350926"/>
                </a:lnTo>
                <a:lnTo>
                  <a:pt x="318134" y="350926"/>
                </a:lnTo>
                <a:lnTo>
                  <a:pt x="318134" y="349504"/>
                </a:lnTo>
                <a:lnTo>
                  <a:pt x="277088" y="349504"/>
                </a:lnTo>
                <a:lnTo>
                  <a:pt x="273570" y="347878"/>
                </a:lnTo>
                <a:lnTo>
                  <a:pt x="271398" y="344627"/>
                </a:lnTo>
                <a:lnTo>
                  <a:pt x="269239" y="341236"/>
                </a:lnTo>
                <a:lnTo>
                  <a:pt x="268261" y="336753"/>
                </a:lnTo>
                <a:lnTo>
                  <a:pt x="268260" y="262698"/>
                </a:lnTo>
                <a:lnTo>
                  <a:pt x="269239" y="258267"/>
                </a:lnTo>
                <a:lnTo>
                  <a:pt x="271398" y="255016"/>
                </a:lnTo>
                <a:lnTo>
                  <a:pt x="273570" y="251625"/>
                </a:lnTo>
                <a:lnTo>
                  <a:pt x="277088" y="249936"/>
                </a:lnTo>
                <a:lnTo>
                  <a:pt x="318134" y="249936"/>
                </a:lnTo>
                <a:lnTo>
                  <a:pt x="318134" y="248513"/>
                </a:lnTo>
                <a:lnTo>
                  <a:pt x="297814" y="248513"/>
                </a:lnTo>
                <a:lnTo>
                  <a:pt x="295782" y="243903"/>
                </a:lnTo>
                <a:lnTo>
                  <a:pt x="292734" y="239979"/>
                </a:lnTo>
                <a:lnTo>
                  <a:pt x="288670" y="236728"/>
                </a:lnTo>
                <a:lnTo>
                  <a:pt x="284746" y="233337"/>
                </a:lnTo>
                <a:lnTo>
                  <a:pt x="279526" y="231648"/>
                </a:lnTo>
                <a:close/>
              </a:path>
              <a:path w="1911985" h="406400">
                <a:moveTo>
                  <a:pt x="318134" y="249936"/>
                </a:moveTo>
                <a:lnTo>
                  <a:pt x="287248" y="249936"/>
                </a:lnTo>
                <a:lnTo>
                  <a:pt x="291185" y="251904"/>
                </a:lnTo>
                <a:lnTo>
                  <a:pt x="293750" y="255828"/>
                </a:lnTo>
                <a:lnTo>
                  <a:pt x="296468" y="259626"/>
                </a:lnTo>
                <a:lnTo>
                  <a:pt x="297814" y="264629"/>
                </a:lnTo>
                <a:lnTo>
                  <a:pt x="297814" y="334810"/>
                </a:lnTo>
                <a:lnTo>
                  <a:pt x="296468" y="339890"/>
                </a:lnTo>
                <a:lnTo>
                  <a:pt x="293750" y="343814"/>
                </a:lnTo>
                <a:lnTo>
                  <a:pt x="291185" y="347611"/>
                </a:lnTo>
                <a:lnTo>
                  <a:pt x="287248" y="349504"/>
                </a:lnTo>
                <a:lnTo>
                  <a:pt x="318134" y="349504"/>
                </a:lnTo>
                <a:lnTo>
                  <a:pt x="318134" y="249936"/>
                </a:lnTo>
                <a:close/>
              </a:path>
              <a:path w="1911985" h="406400">
                <a:moveTo>
                  <a:pt x="318134" y="233680"/>
                </a:moveTo>
                <a:lnTo>
                  <a:pt x="297814" y="233680"/>
                </a:lnTo>
                <a:lnTo>
                  <a:pt x="297814" y="248513"/>
                </a:lnTo>
                <a:lnTo>
                  <a:pt x="318134" y="248513"/>
                </a:lnTo>
                <a:lnTo>
                  <a:pt x="318134" y="233680"/>
                </a:lnTo>
                <a:close/>
              </a:path>
              <a:path w="1911985" h="406400">
                <a:moveTo>
                  <a:pt x="368020" y="231648"/>
                </a:moveTo>
                <a:lnTo>
                  <a:pt x="334594" y="257705"/>
                </a:lnTo>
                <a:lnTo>
                  <a:pt x="332460" y="278993"/>
                </a:lnTo>
                <a:lnTo>
                  <a:pt x="332460" y="320446"/>
                </a:lnTo>
                <a:lnTo>
                  <a:pt x="345885" y="361389"/>
                </a:lnTo>
                <a:lnTo>
                  <a:pt x="368020" y="367792"/>
                </a:lnTo>
                <a:lnTo>
                  <a:pt x="376530" y="367080"/>
                </a:lnTo>
                <a:lnTo>
                  <a:pt x="398211" y="349504"/>
                </a:lnTo>
                <a:lnTo>
                  <a:pt x="362737" y="349504"/>
                </a:lnTo>
                <a:lnTo>
                  <a:pt x="358876" y="347675"/>
                </a:lnTo>
                <a:lnTo>
                  <a:pt x="356438" y="344017"/>
                </a:lnTo>
                <a:lnTo>
                  <a:pt x="354089" y="340360"/>
                </a:lnTo>
                <a:lnTo>
                  <a:pt x="353999" y="340220"/>
                </a:lnTo>
                <a:lnTo>
                  <a:pt x="352803" y="333514"/>
                </a:lnTo>
                <a:lnTo>
                  <a:pt x="352780" y="302768"/>
                </a:lnTo>
                <a:lnTo>
                  <a:pt x="402767" y="302768"/>
                </a:lnTo>
                <a:lnTo>
                  <a:pt x="402767" y="288544"/>
                </a:lnTo>
                <a:lnTo>
                  <a:pt x="352780" y="288544"/>
                </a:lnTo>
                <a:lnTo>
                  <a:pt x="352780" y="266052"/>
                </a:lnTo>
                <a:lnTo>
                  <a:pt x="353999" y="259283"/>
                </a:lnTo>
                <a:lnTo>
                  <a:pt x="356438" y="255625"/>
                </a:lnTo>
                <a:lnTo>
                  <a:pt x="358876" y="251828"/>
                </a:lnTo>
                <a:lnTo>
                  <a:pt x="362737" y="249936"/>
                </a:lnTo>
                <a:lnTo>
                  <a:pt x="398211" y="249936"/>
                </a:lnTo>
                <a:lnTo>
                  <a:pt x="398085" y="249539"/>
                </a:lnTo>
                <a:lnTo>
                  <a:pt x="394436" y="243027"/>
                </a:lnTo>
                <a:lnTo>
                  <a:pt x="389741" y="238050"/>
                </a:lnTo>
                <a:lnTo>
                  <a:pt x="383771" y="234494"/>
                </a:lnTo>
                <a:lnTo>
                  <a:pt x="376530" y="232359"/>
                </a:lnTo>
                <a:lnTo>
                  <a:pt x="368020" y="231648"/>
                </a:lnTo>
                <a:close/>
              </a:path>
              <a:path w="1911985" h="406400">
                <a:moveTo>
                  <a:pt x="402767" y="313944"/>
                </a:moveTo>
                <a:lnTo>
                  <a:pt x="382447" y="313944"/>
                </a:lnTo>
                <a:lnTo>
                  <a:pt x="382447" y="333514"/>
                </a:lnTo>
                <a:lnTo>
                  <a:pt x="381328" y="340220"/>
                </a:lnTo>
                <a:lnTo>
                  <a:pt x="381304" y="340360"/>
                </a:lnTo>
                <a:lnTo>
                  <a:pt x="378993" y="344017"/>
                </a:lnTo>
                <a:lnTo>
                  <a:pt x="376834" y="347675"/>
                </a:lnTo>
                <a:lnTo>
                  <a:pt x="373176" y="349504"/>
                </a:lnTo>
                <a:lnTo>
                  <a:pt x="398211" y="349504"/>
                </a:lnTo>
                <a:lnTo>
                  <a:pt x="400688" y="341734"/>
                </a:lnTo>
                <a:lnTo>
                  <a:pt x="402248" y="331916"/>
                </a:lnTo>
                <a:lnTo>
                  <a:pt x="402767" y="320446"/>
                </a:lnTo>
                <a:lnTo>
                  <a:pt x="402767" y="313944"/>
                </a:lnTo>
                <a:close/>
              </a:path>
              <a:path w="1911985" h="406400">
                <a:moveTo>
                  <a:pt x="398211" y="249936"/>
                </a:moveTo>
                <a:lnTo>
                  <a:pt x="373037" y="249936"/>
                </a:lnTo>
                <a:lnTo>
                  <a:pt x="376734" y="251828"/>
                </a:lnTo>
                <a:lnTo>
                  <a:pt x="381304" y="259080"/>
                </a:lnTo>
                <a:lnTo>
                  <a:pt x="382447" y="266052"/>
                </a:lnTo>
                <a:lnTo>
                  <a:pt x="382447" y="288544"/>
                </a:lnTo>
                <a:lnTo>
                  <a:pt x="402767" y="288544"/>
                </a:lnTo>
                <a:lnTo>
                  <a:pt x="402767" y="278993"/>
                </a:lnTo>
                <a:lnTo>
                  <a:pt x="402248" y="267523"/>
                </a:lnTo>
                <a:lnTo>
                  <a:pt x="400688" y="257705"/>
                </a:lnTo>
                <a:lnTo>
                  <a:pt x="398211" y="249936"/>
                </a:lnTo>
                <a:close/>
              </a:path>
              <a:path w="1911985" h="406400">
                <a:moveTo>
                  <a:pt x="436422" y="321462"/>
                </a:moveTo>
                <a:lnTo>
                  <a:pt x="416102" y="321462"/>
                </a:lnTo>
                <a:lnTo>
                  <a:pt x="416222" y="325932"/>
                </a:lnTo>
                <a:lnTo>
                  <a:pt x="416317" y="329461"/>
                </a:lnTo>
                <a:lnTo>
                  <a:pt x="436219" y="366229"/>
                </a:lnTo>
                <a:lnTo>
                  <a:pt x="443458" y="367792"/>
                </a:lnTo>
                <a:lnTo>
                  <a:pt x="452678" y="367792"/>
                </a:lnTo>
                <a:lnTo>
                  <a:pt x="467432" y="365620"/>
                </a:lnTo>
                <a:lnTo>
                  <a:pt x="477974" y="359105"/>
                </a:lnTo>
                <a:lnTo>
                  <a:pt x="483568" y="349504"/>
                </a:lnTo>
                <a:lnTo>
                  <a:pt x="448614" y="349504"/>
                </a:lnTo>
                <a:lnTo>
                  <a:pt x="445427" y="348691"/>
                </a:lnTo>
                <a:lnTo>
                  <a:pt x="440816" y="345440"/>
                </a:lnTo>
                <a:lnTo>
                  <a:pt x="439127" y="342595"/>
                </a:lnTo>
                <a:lnTo>
                  <a:pt x="436956" y="334467"/>
                </a:lnTo>
                <a:lnTo>
                  <a:pt x="436486" y="329461"/>
                </a:lnTo>
                <a:lnTo>
                  <a:pt x="436422" y="321462"/>
                </a:lnTo>
                <a:close/>
              </a:path>
              <a:path w="1911985" h="406400">
                <a:moveTo>
                  <a:pt x="450646" y="231648"/>
                </a:moveTo>
                <a:lnTo>
                  <a:pt x="440976" y="232333"/>
                </a:lnTo>
                <a:lnTo>
                  <a:pt x="442008" y="232333"/>
                </a:lnTo>
                <a:lnTo>
                  <a:pt x="435406" y="233983"/>
                </a:lnTo>
                <a:lnTo>
                  <a:pt x="429615" y="236904"/>
                </a:lnTo>
                <a:lnTo>
                  <a:pt x="425043" y="240995"/>
                </a:lnTo>
                <a:lnTo>
                  <a:pt x="419760" y="247230"/>
                </a:lnTo>
                <a:lnTo>
                  <a:pt x="417118" y="254812"/>
                </a:lnTo>
                <a:lnTo>
                  <a:pt x="417118" y="270395"/>
                </a:lnTo>
                <a:lnTo>
                  <a:pt x="442518" y="302361"/>
                </a:lnTo>
                <a:lnTo>
                  <a:pt x="449021" y="307378"/>
                </a:lnTo>
                <a:lnTo>
                  <a:pt x="453821" y="311365"/>
                </a:lnTo>
                <a:lnTo>
                  <a:pt x="456945" y="314350"/>
                </a:lnTo>
                <a:lnTo>
                  <a:pt x="460197" y="317195"/>
                </a:lnTo>
                <a:lnTo>
                  <a:pt x="462495" y="320103"/>
                </a:lnTo>
                <a:lnTo>
                  <a:pt x="463854" y="323088"/>
                </a:lnTo>
                <a:lnTo>
                  <a:pt x="465340" y="325932"/>
                </a:lnTo>
                <a:lnTo>
                  <a:pt x="465983" y="328777"/>
                </a:lnTo>
                <a:lnTo>
                  <a:pt x="466089" y="338467"/>
                </a:lnTo>
                <a:lnTo>
                  <a:pt x="464997" y="342595"/>
                </a:lnTo>
                <a:lnTo>
                  <a:pt x="460701" y="348284"/>
                </a:lnTo>
                <a:lnTo>
                  <a:pt x="460458" y="348284"/>
                </a:lnTo>
                <a:lnTo>
                  <a:pt x="457415" y="349504"/>
                </a:lnTo>
                <a:lnTo>
                  <a:pt x="483568" y="349504"/>
                </a:lnTo>
                <a:lnTo>
                  <a:pt x="484278" y="348284"/>
                </a:lnTo>
                <a:lnTo>
                  <a:pt x="486409" y="333044"/>
                </a:lnTo>
                <a:lnTo>
                  <a:pt x="486319" y="325932"/>
                </a:lnTo>
                <a:lnTo>
                  <a:pt x="485317" y="320713"/>
                </a:lnTo>
                <a:lnTo>
                  <a:pt x="483158" y="315976"/>
                </a:lnTo>
                <a:lnTo>
                  <a:pt x="481105" y="311365"/>
                </a:lnTo>
                <a:lnTo>
                  <a:pt x="448944" y="282448"/>
                </a:lnTo>
                <a:lnTo>
                  <a:pt x="445769" y="279946"/>
                </a:lnTo>
                <a:lnTo>
                  <a:pt x="437438" y="267004"/>
                </a:lnTo>
                <a:lnTo>
                  <a:pt x="437438" y="259422"/>
                </a:lnTo>
                <a:lnTo>
                  <a:pt x="438603" y="256184"/>
                </a:lnTo>
                <a:lnTo>
                  <a:pt x="438657" y="256032"/>
                </a:lnTo>
                <a:lnTo>
                  <a:pt x="443534" y="251155"/>
                </a:lnTo>
                <a:lnTo>
                  <a:pt x="446709" y="249936"/>
                </a:lnTo>
                <a:lnTo>
                  <a:pt x="481222" y="249936"/>
                </a:lnTo>
                <a:lnTo>
                  <a:pt x="480818" y="248754"/>
                </a:lnTo>
                <a:lnTo>
                  <a:pt x="477265" y="242620"/>
                </a:lnTo>
                <a:lnTo>
                  <a:pt x="472551" y="237820"/>
                </a:lnTo>
                <a:lnTo>
                  <a:pt x="466542" y="234391"/>
                </a:lnTo>
                <a:lnTo>
                  <a:pt x="459240" y="232333"/>
                </a:lnTo>
                <a:lnTo>
                  <a:pt x="450646" y="231648"/>
                </a:lnTo>
                <a:close/>
              </a:path>
              <a:path w="1911985" h="406400">
                <a:moveTo>
                  <a:pt x="481222" y="249936"/>
                </a:moveTo>
                <a:lnTo>
                  <a:pt x="455523" y="249936"/>
                </a:lnTo>
                <a:lnTo>
                  <a:pt x="459104" y="251701"/>
                </a:lnTo>
                <a:lnTo>
                  <a:pt x="461416" y="255219"/>
                </a:lnTo>
                <a:lnTo>
                  <a:pt x="463854" y="258610"/>
                </a:lnTo>
                <a:lnTo>
                  <a:pt x="465024" y="264909"/>
                </a:lnTo>
                <a:lnTo>
                  <a:pt x="465073" y="274929"/>
                </a:lnTo>
                <a:lnTo>
                  <a:pt x="485393" y="274929"/>
                </a:lnTo>
                <a:lnTo>
                  <a:pt x="484991" y="267004"/>
                </a:lnTo>
                <a:lnTo>
                  <a:pt x="484884" y="264909"/>
                </a:lnTo>
                <a:lnTo>
                  <a:pt x="483358" y="256184"/>
                </a:lnTo>
                <a:lnTo>
                  <a:pt x="481222" y="249936"/>
                </a:lnTo>
                <a:close/>
              </a:path>
              <a:path w="1911985" h="406400">
                <a:moveTo>
                  <a:pt x="528129" y="251968"/>
                </a:moveTo>
                <a:lnTo>
                  <a:pt x="507809" y="251968"/>
                </a:lnTo>
                <a:lnTo>
                  <a:pt x="507935" y="329325"/>
                </a:lnTo>
                <a:lnTo>
                  <a:pt x="508315" y="336246"/>
                </a:lnTo>
                <a:lnTo>
                  <a:pt x="508950" y="342227"/>
                </a:lnTo>
                <a:lnTo>
                  <a:pt x="509722" y="346595"/>
                </a:lnTo>
                <a:lnTo>
                  <a:pt x="509841" y="347268"/>
                </a:lnTo>
                <a:lnTo>
                  <a:pt x="529082" y="365760"/>
                </a:lnTo>
                <a:lnTo>
                  <a:pt x="550481" y="365760"/>
                </a:lnTo>
                <a:lnTo>
                  <a:pt x="550481" y="347472"/>
                </a:lnTo>
                <a:lnTo>
                  <a:pt x="537616" y="347472"/>
                </a:lnTo>
                <a:lnTo>
                  <a:pt x="534695" y="346595"/>
                </a:lnTo>
                <a:lnTo>
                  <a:pt x="528192" y="329325"/>
                </a:lnTo>
                <a:lnTo>
                  <a:pt x="528129" y="251968"/>
                </a:lnTo>
                <a:close/>
              </a:path>
              <a:path w="1911985" h="406400">
                <a:moveTo>
                  <a:pt x="531177" y="203200"/>
                </a:moveTo>
                <a:lnTo>
                  <a:pt x="510857" y="203200"/>
                </a:lnTo>
                <a:lnTo>
                  <a:pt x="510966" y="210654"/>
                </a:lnTo>
                <a:lnTo>
                  <a:pt x="509574" y="217017"/>
                </a:lnTo>
                <a:lnTo>
                  <a:pt x="503605" y="228396"/>
                </a:lnTo>
                <a:lnTo>
                  <a:pt x="499275" y="232054"/>
                </a:lnTo>
                <a:lnTo>
                  <a:pt x="493585" y="233680"/>
                </a:lnTo>
                <a:lnTo>
                  <a:pt x="493585" y="251968"/>
                </a:lnTo>
                <a:lnTo>
                  <a:pt x="550481" y="251968"/>
                </a:lnTo>
                <a:lnTo>
                  <a:pt x="550481" y="233680"/>
                </a:lnTo>
                <a:lnTo>
                  <a:pt x="515937" y="233680"/>
                </a:lnTo>
                <a:lnTo>
                  <a:pt x="520268" y="232321"/>
                </a:lnTo>
                <a:lnTo>
                  <a:pt x="523862" y="228803"/>
                </a:lnTo>
                <a:lnTo>
                  <a:pt x="526707" y="223113"/>
                </a:lnTo>
                <a:lnTo>
                  <a:pt x="529691" y="217284"/>
                </a:lnTo>
                <a:lnTo>
                  <a:pt x="531177" y="210654"/>
                </a:lnTo>
                <a:lnTo>
                  <a:pt x="531177" y="203200"/>
                </a:lnTo>
                <a:close/>
              </a:path>
              <a:path w="1911985" h="406400">
                <a:moveTo>
                  <a:pt x="576999" y="201168"/>
                </a:moveTo>
                <a:lnTo>
                  <a:pt x="570776" y="201168"/>
                </a:lnTo>
                <a:lnTo>
                  <a:pt x="568134" y="202184"/>
                </a:lnTo>
                <a:lnTo>
                  <a:pt x="565962" y="204216"/>
                </a:lnTo>
                <a:lnTo>
                  <a:pt x="563803" y="206108"/>
                </a:lnTo>
                <a:lnTo>
                  <a:pt x="562711" y="208483"/>
                </a:lnTo>
                <a:lnTo>
                  <a:pt x="562711" y="214033"/>
                </a:lnTo>
                <a:lnTo>
                  <a:pt x="563803" y="216408"/>
                </a:lnTo>
                <a:lnTo>
                  <a:pt x="565962" y="218440"/>
                </a:lnTo>
                <a:lnTo>
                  <a:pt x="568261" y="220472"/>
                </a:lnTo>
                <a:lnTo>
                  <a:pt x="570915" y="221488"/>
                </a:lnTo>
                <a:lnTo>
                  <a:pt x="576872" y="221488"/>
                </a:lnTo>
                <a:lnTo>
                  <a:pt x="579437" y="220472"/>
                </a:lnTo>
                <a:lnTo>
                  <a:pt x="581609" y="218440"/>
                </a:lnTo>
                <a:lnTo>
                  <a:pt x="583920" y="216408"/>
                </a:lnTo>
                <a:lnTo>
                  <a:pt x="585063" y="214033"/>
                </a:lnTo>
                <a:lnTo>
                  <a:pt x="585063" y="208483"/>
                </a:lnTo>
                <a:lnTo>
                  <a:pt x="583984" y="206108"/>
                </a:lnTo>
                <a:lnTo>
                  <a:pt x="581812" y="204216"/>
                </a:lnTo>
                <a:lnTo>
                  <a:pt x="579653" y="202184"/>
                </a:lnTo>
                <a:lnTo>
                  <a:pt x="576999" y="201168"/>
                </a:lnTo>
                <a:close/>
              </a:path>
              <a:path w="1911985" h="406400">
                <a:moveTo>
                  <a:pt x="584047" y="233680"/>
                </a:moveTo>
                <a:lnTo>
                  <a:pt x="563727" y="233680"/>
                </a:lnTo>
                <a:lnTo>
                  <a:pt x="563727" y="365760"/>
                </a:lnTo>
                <a:lnTo>
                  <a:pt x="584047" y="365760"/>
                </a:lnTo>
                <a:lnTo>
                  <a:pt x="584047" y="233680"/>
                </a:lnTo>
                <a:close/>
              </a:path>
              <a:path w="1911985" h="406400">
                <a:moveTo>
                  <a:pt x="666888" y="350926"/>
                </a:moveTo>
                <a:lnTo>
                  <a:pt x="619683" y="350926"/>
                </a:lnTo>
                <a:lnTo>
                  <a:pt x="621715" y="355536"/>
                </a:lnTo>
                <a:lnTo>
                  <a:pt x="624700" y="359524"/>
                </a:lnTo>
                <a:lnTo>
                  <a:pt x="628624" y="362915"/>
                </a:lnTo>
                <a:lnTo>
                  <a:pt x="632688" y="366166"/>
                </a:lnTo>
                <a:lnTo>
                  <a:pt x="637971" y="367792"/>
                </a:lnTo>
                <a:lnTo>
                  <a:pt x="653694" y="367792"/>
                </a:lnTo>
                <a:lnTo>
                  <a:pt x="660196" y="364604"/>
                </a:lnTo>
                <a:lnTo>
                  <a:pt x="663981" y="358241"/>
                </a:lnTo>
                <a:lnTo>
                  <a:pt x="666472" y="352602"/>
                </a:lnTo>
                <a:lnTo>
                  <a:pt x="666888" y="350926"/>
                </a:lnTo>
                <a:close/>
              </a:path>
              <a:path w="1911985" h="406400">
                <a:moveTo>
                  <a:pt x="619683" y="203200"/>
                </a:moveTo>
                <a:lnTo>
                  <a:pt x="599363" y="203200"/>
                </a:lnTo>
                <a:lnTo>
                  <a:pt x="599244" y="345440"/>
                </a:lnTo>
                <a:lnTo>
                  <a:pt x="599118" y="356146"/>
                </a:lnTo>
                <a:lnTo>
                  <a:pt x="598957" y="357632"/>
                </a:lnTo>
                <a:lnTo>
                  <a:pt x="598830" y="360070"/>
                </a:lnTo>
                <a:lnTo>
                  <a:pt x="598391" y="362242"/>
                </a:lnTo>
                <a:lnTo>
                  <a:pt x="598284" y="362775"/>
                </a:lnTo>
                <a:lnTo>
                  <a:pt x="597331" y="365760"/>
                </a:lnTo>
                <a:lnTo>
                  <a:pt x="615619" y="365760"/>
                </a:lnTo>
                <a:lnTo>
                  <a:pt x="616978" y="364401"/>
                </a:lnTo>
                <a:lnTo>
                  <a:pt x="617994" y="362242"/>
                </a:lnTo>
                <a:lnTo>
                  <a:pt x="619353" y="356146"/>
                </a:lnTo>
                <a:lnTo>
                  <a:pt x="619683" y="353364"/>
                </a:lnTo>
                <a:lnTo>
                  <a:pt x="619683" y="350926"/>
                </a:lnTo>
                <a:lnTo>
                  <a:pt x="666888" y="350926"/>
                </a:lnTo>
                <a:lnTo>
                  <a:pt x="667241" y="349504"/>
                </a:lnTo>
                <a:lnTo>
                  <a:pt x="630250" y="349504"/>
                </a:lnTo>
                <a:lnTo>
                  <a:pt x="626262" y="347611"/>
                </a:lnTo>
                <a:lnTo>
                  <a:pt x="623544" y="343814"/>
                </a:lnTo>
                <a:lnTo>
                  <a:pt x="620979" y="339890"/>
                </a:lnTo>
                <a:lnTo>
                  <a:pt x="619683" y="334810"/>
                </a:lnTo>
                <a:lnTo>
                  <a:pt x="619683" y="264629"/>
                </a:lnTo>
                <a:lnTo>
                  <a:pt x="620979" y="259626"/>
                </a:lnTo>
                <a:lnTo>
                  <a:pt x="623544" y="255828"/>
                </a:lnTo>
                <a:lnTo>
                  <a:pt x="626262" y="251904"/>
                </a:lnTo>
                <a:lnTo>
                  <a:pt x="630250" y="249936"/>
                </a:lnTo>
                <a:lnTo>
                  <a:pt x="667220" y="249936"/>
                </a:lnTo>
                <a:lnTo>
                  <a:pt x="666864" y="248513"/>
                </a:lnTo>
                <a:lnTo>
                  <a:pt x="619683" y="248513"/>
                </a:lnTo>
                <a:lnTo>
                  <a:pt x="619683" y="203200"/>
                </a:lnTo>
                <a:close/>
              </a:path>
              <a:path w="1911985" h="406400">
                <a:moveTo>
                  <a:pt x="667220" y="249936"/>
                </a:moveTo>
                <a:lnTo>
                  <a:pt x="640410" y="249936"/>
                </a:lnTo>
                <a:lnTo>
                  <a:pt x="643940" y="251625"/>
                </a:lnTo>
                <a:lnTo>
                  <a:pt x="646099" y="255016"/>
                </a:lnTo>
                <a:lnTo>
                  <a:pt x="648271" y="258267"/>
                </a:lnTo>
                <a:lnTo>
                  <a:pt x="649239" y="262698"/>
                </a:lnTo>
                <a:lnTo>
                  <a:pt x="649238" y="336753"/>
                </a:lnTo>
                <a:lnTo>
                  <a:pt x="648271" y="341236"/>
                </a:lnTo>
                <a:lnTo>
                  <a:pt x="646099" y="344627"/>
                </a:lnTo>
                <a:lnTo>
                  <a:pt x="643940" y="347878"/>
                </a:lnTo>
                <a:lnTo>
                  <a:pt x="640410" y="349504"/>
                </a:lnTo>
                <a:lnTo>
                  <a:pt x="667241" y="349504"/>
                </a:lnTo>
                <a:lnTo>
                  <a:pt x="668250" y="345440"/>
                </a:lnTo>
                <a:lnTo>
                  <a:pt x="669315" y="336753"/>
                </a:lnTo>
                <a:lnTo>
                  <a:pt x="669671" y="326542"/>
                </a:lnTo>
                <a:lnTo>
                  <a:pt x="669564" y="269849"/>
                </a:lnTo>
                <a:lnTo>
                  <a:pt x="669383" y="264629"/>
                </a:lnTo>
                <a:lnTo>
                  <a:pt x="669315" y="262698"/>
                </a:lnTo>
                <a:lnTo>
                  <a:pt x="668469" y="255828"/>
                </a:lnTo>
                <a:lnTo>
                  <a:pt x="668369" y="255016"/>
                </a:lnTo>
                <a:lnTo>
                  <a:pt x="668250" y="254049"/>
                </a:lnTo>
                <a:lnTo>
                  <a:pt x="667220" y="249936"/>
                </a:lnTo>
                <a:close/>
              </a:path>
              <a:path w="1911985" h="406400">
                <a:moveTo>
                  <a:pt x="653694" y="231648"/>
                </a:moveTo>
                <a:lnTo>
                  <a:pt x="637971" y="231648"/>
                </a:lnTo>
                <a:lnTo>
                  <a:pt x="632688" y="233337"/>
                </a:lnTo>
                <a:lnTo>
                  <a:pt x="624700" y="239979"/>
                </a:lnTo>
                <a:lnTo>
                  <a:pt x="621715" y="243903"/>
                </a:lnTo>
                <a:lnTo>
                  <a:pt x="619683" y="248513"/>
                </a:lnTo>
                <a:lnTo>
                  <a:pt x="666864" y="248513"/>
                </a:lnTo>
                <a:lnTo>
                  <a:pt x="666472" y="246949"/>
                </a:lnTo>
                <a:lnTo>
                  <a:pt x="663981" y="241401"/>
                </a:lnTo>
                <a:lnTo>
                  <a:pt x="660196" y="234899"/>
                </a:lnTo>
                <a:lnTo>
                  <a:pt x="653694" y="231648"/>
                </a:lnTo>
                <a:close/>
              </a:path>
              <a:path w="1911985" h="406400">
                <a:moveTo>
                  <a:pt x="697255" y="201168"/>
                </a:moveTo>
                <a:lnTo>
                  <a:pt x="691019" y="201168"/>
                </a:lnTo>
                <a:lnTo>
                  <a:pt x="688378" y="202184"/>
                </a:lnTo>
                <a:lnTo>
                  <a:pt x="686206" y="204216"/>
                </a:lnTo>
                <a:lnTo>
                  <a:pt x="684047" y="206108"/>
                </a:lnTo>
                <a:lnTo>
                  <a:pt x="682955" y="208483"/>
                </a:lnTo>
                <a:lnTo>
                  <a:pt x="682955" y="214033"/>
                </a:lnTo>
                <a:lnTo>
                  <a:pt x="684047" y="216408"/>
                </a:lnTo>
                <a:lnTo>
                  <a:pt x="686206" y="218440"/>
                </a:lnTo>
                <a:lnTo>
                  <a:pt x="688517" y="220472"/>
                </a:lnTo>
                <a:lnTo>
                  <a:pt x="691159" y="221488"/>
                </a:lnTo>
                <a:lnTo>
                  <a:pt x="697115" y="221488"/>
                </a:lnTo>
                <a:lnTo>
                  <a:pt x="699693" y="220472"/>
                </a:lnTo>
                <a:lnTo>
                  <a:pt x="701852" y="218440"/>
                </a:lnTo>
                <a:lnTo>
                  <a:pt x="704164" y="216408"/>
                </a:lnTo>
                <a:lnTo>
                  <a:pt x="705307" y="214033"/>
                </a:lnTo>
                <a:lnTo>
                  <a:pt x="705307" y="208483"/>
                </a:lnTo>
                <a:lnTo>
                  <a:pt x="704227" y="206108"/>
                </a:lnTo>
                <a:lnTo>
                  <a:pt x="702055" y="204216"/>
                </a:lnTo>
                <a:lnTo>
                  <a:pt x="699896" y="202184"/>
                </a:lnTo>
                <a:lnTo>
                  <a:pt x="697255" y="201168"/>
                </a:lnTo>
                <a:close/>
              </a:path>
              <a:path w="1911985" h="406400">
                <a:moveTo>
                  <a:pt x="704291" y="233680"/>
                </a:moveTo>
                <a:lnTo>
                  <a:pt x="683971" y="233680"/>
                </a:lnTo>
                <a:lnTo>
                  <a:pt x="683971" y="365760"/>
                </a:lnTo>
                <a:lnTo>
                  <a:pt x="704291" y="365760"/>
                </a:lnTo>
                <a:lnTo>
                  <a:pt x="704291" y="233680"/>
                </a:lnTo>
                <a:close/>
              </a:path>
              <a:path w="1911985" h="406400">
                <a:moveTo>
                  <a:pt x="738924" y="203200"/>
                </a:moveTo>
                <a:lnTo>
                  <a:pt x="718591" y="203200"/>
                </a:lnTo>
                <a:lnTo>
                  <a:pt x="718591" y="365760"/>
                </a:lnTo>
                <a:lnTo>
                  <a:pt x="738924" y="365760"/>
                </a:lnTo>
                <a:lnTo>
                  <a:pt x="738924" y="203200"/>
                </a:lnTo>
                <a:close/>
              </a:path>
              <a:path w="1911985" h="406400">
                <a:moveTo>
                  <a:pt x="766495" y="201168"/>
                </a:moveTo>
                <a:lnTo>
                  <a:pt x="760260" y="201168"/>
                </a:lnTo>
                <a:lnTo>
                  <a:pt x="757618" y="202184"/>
                </a:lnTo>
                <a:lnTo>
                  <a:pt x="755459" y="204216"/>
                </a:lnTo>
                <a:lnTo>
                  <a:pt x="753287" y="206108"/>
                </a:lnTo>
                <a:lnTo>
                  <a:pt x="752208" y="208483"/>
                </a:lnTo>
                <a:lnTo>
                  <a:pt x="752208" y="214033"/>
                </a:lnTo>
                <a:lnTo>
                  <a:pt x="753287" y="216408"/>
                </a:lnTo>
                <a:lnTo>
                  <a:pt x="755459" y="218440"/>
                </a:lnTo>
                <a:lnTo>
                  <a:pt x="757758" y="220472"/>
                </a:lnTo>
                <a:lnTo>
                  <a:pt x="760399" y="221488"/>
                </a:lnTo>
                <a:lnTo>
                  <a:pt x="766356" y="221488"/>
                </a:lnTo>
                <a:lnTo>
                  <a:pt x="768934" y="220472"/>
                </a:lnTo>
                <a:lnTo>
                  <a:pt x="771105" y="218440"/>
                </a:lnTo>
                <a:lnTo>
                  <a:pt x="773404" y="216408"/>
                </a:lnTo>
                <a:lnTo>
                  <a:pt x="774560" y="214033"/>
                </a:lnTo>
                <a:lnTo>
                  <a:pt x="774560" y="208483"/>
                </a:lnTo>
                <a:lnTo>
                  <a:pt x="773468" y="206108"/>
                </a:lnTo>
                <a:lnTo>
                  <a:pt x="771309" y="204216"/>
                </a:lnTo>
                <a:lnTo>
                  <a:pt x="769137" y="202184"/>
                </a:lnTo>
                <a:lnTo>
                  <a:pt x="766495" y="201168"/>
                </a:lnTo>
                <a:close/>
              </a:path>
              <a:path w="1911985" h="406400">
                <a:moveTo>
                  <a:pt x="773544" y="233680"/>
                </a:moveTo>
                <a:lnTo>
                  <a:pt x="753224" y="233680"/>
                </a:lnTo>
                <a:lnTo>
                  <a:pt x="753224" y="365760"/>
                </a:lnTo>
                <a:lnTo>
                  <a:pt x="773544" y="365760"/>
                </a:lnTo>
                <a:lnTo>
                  <a:pt x="773544" y="233680"/>
                </a:lnTo>
                <a:close/>
              </a:path>
              <a:path w="1911985" h="406400">
                <a:moveTo>
                  <a:pt x="819416" y="251968"/>
                </a:moveTo>
                <a:lnTo>
                  <a:pt x="799096" y="251968"/>
                </a:lnTo>
                <a:lnTo>
                  <a:pt x="799223" y="329325"/>
                </a:lnTo>
                <a:lnTo>
                  <a:pt x="799603" y="336246"/>
                </a:lnTo>
                <a:lnTo>
                  <a:pt x="800237" y="342227"/>
                </a:lnTo>
                <a:lnTo>
                  <a:pt x="801009" y="346595"/>
                </a:lnTo>
                <a:lnTo>
                  <a:pt x="801128" y="347268"/>
                </a:lnTo>
                <a:lnTo>
                  <a:pt x="820356" y="365760"/>
                </a:lnTo>
                <a:lnTo>
                  <a:pt x="841768" y="365760"/>
                </a:lnTo>
                <a:lnTo>
                  <a:pt x="841768" y="347472"/>
                </a:lnTo>
                <a:lnTo>
                  <a:pt x="828890" y="347472"/>
                </a:lnTo>
                <a:lnTo>
                  <a:pt x="825982" y="346595"/>
                </a:lnTo>
                <a:lnTo>
                  <a:pt x="819480" y="329325"/>
                </a:lnTo>
                <a:lnTo>
                  <a:pt x="819416" y="251968"/>
                </a:lnTo>
                <a:close/>
              </a:path>
              <a:path w="1911985" h="406400">
                <a:moveTo>
                  <a:pt x="822464" y="203200"/>
                </a:moveTo>
                <a:lnTo>
                  <a:pt x="802144" y="203200"/>
                </a:lnTo>
                <a:lnTo>
                  <a:pt x="802241" y="210654"/>
                </a:lnTo>
                <a:lnTo>
                  <a:pt x="800849" y="217017"/>
                </a:lnTo>
                <a:lnTo>
                  <a:pt x="794893" y="228396"/>
                </a:lnTo>
                <a:lnTo>
                  <a:pt x="790562" y="232054"/>
                </a:lnTo>
                <a:lnTo>
                  <a:pt x="784872" y="233680"/>
                </a:lnTo>
                <a:lnTo>
                  <a:pt x="784872" y="251968"/>
                </a:lnTo>
                <a:lnTo>
                  <a:pt x="841768" y="251968"/>
                </a:lnTo>
                <a:lnTo>
                  <a:pt x="841768" y="233680"/>
                </a:lnTo>
                <a:lnTo>
                  <a:pt x="807224" y="233680"/>
                </a:lnTo>
                <a:lnTo>
                  <a:pt x="811555" y="232321"/>
                </a:lnTo>
                <a:lnTo>
                  <a:pt x="815149" y="228803"/>
                </a:lnTo>
                <a:lnTo>
                  <a:pt x="817994" y="223113"/>
                </a:lnTo>
                <a:lnTo>
                  <a:pt x="820966" y="217284"/>
                </a:lnTo>
                <a:lnTo>
                  <a:pt x="822464" y="210654"/>
                </a:lnTo>
                <a:lnTo>
                  <a:pt x="822464" y="203200"/>
                </a:lnTo>
                <a:close/>
              </a:path>
              <a:path w="1911985" h="406400">
                <a:moveTo>
                  <a:pt x="924331" y="350926"/>
                </a:moveTo>
                <a:lnTo>
                  <a:pt x="904011" y="350926"/>
                </a:lnTo>
                <a:lnTo>
                  <a:pt x="904011" y="371449"/>
                </a:lnTo>
                <a:lnTo>
                  <a:pt x="902652" y="378091"/>
                </a:lnTo>
                <a:lnTo>
                  <a:pt x="899947" y="382016"/>
                </a:lnTo>
                <a:lnTo>
                  <a:pt x="897229" y="386080"/>
                </a:lnTo>
                <a:lnTo>
                  <a:pt x="892289" y="388112"/>
                </a:lnTo>
                <a:lnTo>
                  <a:pt x="859104" y="388112"/>
                </a:lnTo>
                <a:lnTo>
                  <a:pt x="859104" y="406400"/>
                </a:lnTo>
                <a:lnTo>
                  <a:pt x="898182" y="406400"/>
                </a:lnTo>
                <a:lnTo>
                  <a:pt x="905763" y="404774"/>
                </a:lnTo>
                <a:lnTo>
                  <a:pt x="910920" y="401523"/>
                </a:lnTo>
                <a:lnTo>
                  <a:pt x="916203" y="398411"/>
                </a:lnTo>
                <a:lnTo>
                  <a:pt x="924272" y="364604"/>
                </a:lnTo>
                <a:lnTo>
                  <a:pt x="924331" y="350926"/>
                </a:lnTo>
                <a:close/>
              </a:path>
              <a:path w="1911985" h="406400">
                <a:moveTo>
                  <a:pt x="874344" y="233680"/>
                </a:moveTo>
                <a:lnTo>
                  <a:pt x="854024" y="233680"/>
                </a:lnTo>
                <a:lnTo>
                  <a:pt x="854024" y="326542"/>
                </a:lnTo>
                <a:lnTo>
                  <a:pt x="854311" y="334810"/>
                </a:lnTo>
                <a:lnTo>
                  <a:pt x="854379" y="336753"/>
                </a:lnTo>
                <a:lnTo>
                  <a:pt x="855245" y="343814"/>
                </a:lnTo>
                <a:lnTo>
                  <a:pt x="855345" y="344627"/>
                </a:lnTo>
                <a:lnTo>
                  <a:pt x="870000" y="367792"/>
                </a:lnTo>
                <a:lnTo>
                  <a:pt x="885723" y="367792"/>
                </a:lnTo>
                <a:lnTo>
                  <a:pt x="890930" y="366166"/>
                </a:lnTo>
                <a:lnTo>
                  <a:pt x="898931" y="359524"/>
                </a:lnTo>
                <a:lnTo>
                  <a:pt x="901979" y="355536"/>
                </a:lnTo>
                <a:lnTo>
                  <a:pt x="904011" y="350926"/>
                </a:lnTo>
                <a:lnTo>
                  <a:pt x="924331" y="350926"/>
                </a:lnTo>
                <a:lnTo>
                  <a:pt x="924331" y="349504"/>
                </a:lnTo>
                <a:lnTo>
                  <a:pt x="883285" y="349504"/>
                </a:lnTo>
                <a:lnTo>
                  <a:pt x="879754" y="347878"/>
                </a:lnTo>
                <a:lnTo>
                  <a:pt x="877595" y="344627"/>
                </a:lnTo>
                <a:lnTo>
                  <a:pt x="875423" y="341236"/>
                </a:lnTo>
                <a:lnTo>
                  <a:pt x="874456" y="336753"/>
                </a:lnTo>
                <a:lnTo>
                  <a:pt x="874344" y="233680"/>
                </a:lnTo>
                <a:close/>
              </a:path>
              <a:path w="1911985" h="406400">
                <a:moveTo>
                  <a:pt x="924331" y="233680"/>
                </a:moveTo>
                <a:lnTo>
                  <a:pt x="904011" y="233680"/>
                </a:lnTo>
                <a:lnTo>
                  <a:pt x="904011" y="334810"/>
                </a:lnTo>
                <a:lnTo>
                  <a:pt x="902652" y="339890"/>
                </a:lnTo>
                <a:lnTo>
                  <a:pt x="899947" y="343814"/>
                </a:lnTo>
                <a:lnTo>
                  <a:pt x="897369" y="347611"/>
                </a:lnTo>
                <a:lnTo>
                  <a:pt x="893444" y="349504"/>
                </a:lnTo>
                <a:lnTo>
                  <a:pt x="924331" y="349504"/>
                </a:lnTo>
                <a:lnTo>
                  <a:pt x="924331" y="233680"/>
                </a:lnTo>
                <a:close/>
              </a:path>
              <a:path w="1911985" h="406400">
                <a:moveTo>
                  <a:pt x="1002639" y="203200"/>
                </a:moveTo>
                <a:lnTo>
                  <a:pt x="977239" y="203200"/>
                </a:lnTo>
                <a:lnTo>
                  <a:pt x="977239" y="365760"/>
                </a:lnTo>
                <a:lnTo>
                  <a:pt x="997559" y="365760"/>
                </a:lnTo>
                <a:lnTo>
                  <a:pt x="997559" y="308254"/>
                </a:lnTo>
                <a:lnTo>
                  <a:pt x="1002842" y="308254"/>
                </a:lnTo>
                <a:lnTo>
                  <a:pt x="1041996" y="295452"/>
                </a:lnTo>
                <a:lnTo>
                  <a:pt x="1044599" y="287934"/>
                </a:lnTo>
                <a:lnTo>
                  <a:pt x="997559" y="287934"/>
                </a:lnTo>
                <a:lnTo>
                  <a:pt x="997559" y="223520"/>
                </a:lnTo>
                <a:lnTo>
                  <a:pt x="1044659" y="223520"/>
                </a:lnTo>
                <a:lnTo>
                  <a:pt x="1044295" y="222300"/>
                </a:lnTo>
                <a:lnTo>
                  <a:pt x="1011426" y="203492"/>
                </a:lnTo>
                <a:lnTo>
                  <a:pt x="1002639" y="203200"/>
                </a:lnTo>
                <a:close/>
              </a:path>
              <a:path w="1911985" h="406400">
                <a:moveTo>
                  <a:pt x="1044659" y="223520"/>
                </a:moveTo>
                <a:lnTo>
                  <a:pt x="1010157" y="223520"/>
                </a:lnTo>
                <a:lnTo>
                  <a:pt x="1015504" y="224269"/>
                </a:lnTo>
                <a:lnTo>
                  <a:pt x="1018895" y="225755"/>
                </a:lnTo>
                <a:lnTo>
                  <a:pt x="1022426" y="227241"/>
                </a:lnTo>
                <a:lnTo>
                  <a:pt x="1024724" y="229755"/>
                </a:lnTo>
                <a:lnTo>
                  <a:pt x="1025804" y="233273"/>
                </a:lnTo>
                <a:lnTo>
                  <a:pt x="1027023" y="236791"/>
                </a:lnTo>
                <a:lnTo>
                  <a:pt x="1027527" y="241276"/>
                </a:lnTo>
                <a:lnTo>
                  <a:pt x="1027537" y="270092"/>
                </a:lnTo>
                <a:lnTo>
                  <a:pt x="1027023" y="274662"/>
                </a:lnTo>
                <a:lnTo>
                  <a:pt x="1025804" y="278180"/>
                </a:lnTo>
                <a:lnTo>
                  <a:pt x="1024724" y="281698"/>
                </a:lnTo>
                <a:lnTo>
                  <a:pt x="1022426" y="284213"/>
                </a:lnTo>
                <a:lnTo>
                  <a:pt x="1018895" y="285699"/>
                </a:lnTo>
                <a:lnTo>
                  <a:pt x="1015504" y="287185"/>
                </a:lnTo>
                <a:lnTo>
                  <a:pt x="1010157" y="287934"/>
                </a:lnTo>
                <a:lnTo>
                  <a:pt x="1044599" y="287934"/>
                </a:lnTo>
                <a:lnTo>
                  <a:pt x="1045895" y="283604"/>
                </a:lnTo>
                <a:lnTo>
                  <a:pt x="1047038" y="277318"/>
                </a:lnTo>
                <a:lnTo>
                  <a:pt x="1047724" y="270092"/>
                </a:lnTo>
                <a:lnTo>
                  <a:pt x="1047953" y="261924"/>
                </a:lnTo>
                <a:lnTo>
                  <a:pt x="1047953" y="249529"/>
                </a:lnTo>
                <a:lnTo>
                  <a:pt x="1047750" y="242214"/>
                </a:lnTo>
                <a:lnTo>
                  <a:pt x="1047724" y="241276"/>
                </a:lnTo>
                <a:lnTo>
                  <a:pt x="1047038" y="233986"/>
                </a:lnTo>
                <a:lnTo>
                  <a:pt x="1045895" y="227660"/>
                </a:lnTo>
                <a:lnTo>
                  <a:pt x="1044659" y="223520"/>
                </a:lnTo>
                <a:close/>
              </a:path>
              <a:path w="1911985" h="406400">
                <a:moveTo>
                  <a:pt x="1096429" y="231648"/>
                </a:moveTo>
                <a:lnTo>
                  <a:pt x="1063359" y="257705"/>
                </a:lnTo>
                <a:lnTo>
                  <a:pt x="1061275" y="278993"/>
                </a:lnTo>
                <a:lnTo>
                  <a:pt x="1061275" y="320446"/>
                </a:lnTo>
                <a:lnTo>
                  <a:pt x="1061796" y="331916"/>
                </a:lnTo>
                <a:lnTo>
                  <a:pt x="1063359" y="341734"/>
                </a:lnTo>
                <a:lnTo>
                  <a:pt x="1065837" y="349504"/>
                </a:lnTo>
                <a:lnTo>
                  <a:pt x="1065963" y="349900"/>
                </a:lnTo>
                <a:lnTo>
                  <a:pt x="1096429" y="367792"/>
                </a:lnTo>
                <a:lnTo>
                  <a:pt x="1104951" y="367080"/>
                </a:lnTo>
                <a:lnTo>
                  <a:pt x="1126911" y="349504"/>
                </a:lnTo>
                <a:lnTo>
                  <a:pt x="1091285" y="349504"/>
                </a:lnTo>
                <a:lnTo>
                  <a:pt x="1087488" y="347675"/>
                </a:lnTo>
                <a:lnTo>
                  <a:pt x="1085049" y="344017"/>
                </a:lnTo>
                <a:lnTo>
                  <a:pt x="1082751" y="340360"/>
                </a:lnTo>
                <a:lnTo>
                  <a:pt x="1081595" y="333514"/>
                </a:lnTo>
                <a:lnTo>
                  <a:pt x="1081595" y="266052"/>
                </a:lnTo>
                <a:lnTo>
                  <a:pt x="1091285" y="249936"/>
                </a:lnTo>
                <a:lnTo>
                  <a:pt x="1126911" y="249936"/>
                </a:lnTo>
                <a:lnTo>
                  <a:pt x="1126782" y="249539"/>
                </a:lnTo>
                <a:lnTo>
                  <a:pt x="1123048" y="243027"/>
                </a:lnTo>
                <a:lnTo>
                  <a:pt x="1118262" y="238050"/>
                </a:lnTo>
                <a:lnTo>
                  <a:pt x="1112229" y="234494"/>
                </a:lnTo>
                <a:lnTo>
                  <a:pt x="1104951" y="232359"/>
                </a:lnTo>
                <a:lnTo>
                  <a:pt x="1096429" y="231648"/>
                </a:lnTo>
                <a:close/>
              </a:path>
              <a:path w="1911985" h="406400">
                <a:moveTo>
                  <a:pt x="1126911" y="249936"/>
                </a:moveTo>
                <a:lnTo>
                  <a:pt x="1101572" y="249936"/>
                </a:lnTo>
                <a:lnTo>
                  <a:pt x="1105306" y="251828"/>
                </a:lnTo>
                <a:lnTo>
                  <a:pt x="1107482" y="255422"/>
                </a:lnTo>
                <a:lnTo>
                  <a:pt x="1110043" y="259283"/>
                </a:lnTo>
                <a:lnTo>
                  <a:pt x="1111262" y="266052"/>
                </a:lnTo>
                <a:lnTo>
                  <a:pt x="1111262" y="333514"/>
                </a:lnTo>
                <a:lnTo>
                  <a:pt x="1110043" y="340360"/>
                </a:lnTo>
                <a:lnTo>
                  <a:pt x="1107605" y="344017"/>
                </a:lnTo>
                <a:lnTo>
                  <a:pt x="1105306" y="347675"/>
                </a:lnTo>
                <a:lnTo>
                  <a:pt x="1101572" y="349504"/>
                </a:lnTo>
                <a:lnTo>
                  <a:pt x="1126911" y="349504"/>
                </a:lnTo>
                <a:lnTo>
                  <a:pt x="1129449" y="341734"/>
                </a:lnTo>
                <a:lnTo>
                  <a:pt x="1131049" y="331916"/>
                </a:lnTo>
                <a:lnTo>
                  <a:pt x="1131582" y="320446"/>
                </a:lnTo>
                <a:lnTo>
                  <a:pt x="1131582" y="278993"/>
                </a:lnTo>
                <a:lnTo>
                  <a:pt x="1131049" y="267523"/>
                </a:lnTo>
                <a:lnTo>
                  <a:pt x="1129449" y="257705"/>
                </a:lnTo>
                <a:lnTo>
                  <a:pt x="1126911" y="249936"/>
                </a:lnTo>
                <a:close/>
              </a:path>
              <a:path w="1911985" h="406400">
                <a:moveTo>
                  <a:pt x="1159179" y="201168"/>
                </a:moveTo>
                <a:lnTo>
                  <a:pt x="1152944" y="201168"/>
                </a:lnTo>
                <a:lnTo>
                  <a:pt x="1150302" y="202184"/>
                </a:lnTo>
                <a:lnTo>
                  <a:pt x="1148143" y="204216"/>
                </a:lnTo>
                <a:lnTo>
                  <a:pt x="1145971" y="206108"/>
                </a:lnTo>
                <a:lnTo>
                  <a:pt x="1144892" y="208483"/>
                </a:lnTo>
                <a:lnTo>
                  <a:pt x="1144892" y="214033"/>
                </a:lnTo>
                <a:lnTo>
                  <a:pt x="1145971" y="216408"/>
                </a:lnTo>
                <a:lnTo>
                  <a:pt x="1148143" y="218440"/>
                </a:lnTo>
                <a:lnTo>
                  <a:pt x="1150442" y="220472"/>
                </a:lnTo>
                <a:lnTo>
                  <a:pt x="1153083" y="221488"/>
                </a:lnTo>
                <a:lnTo>
                  <a:pt x="1159040" y="221488"/>
                </a:lnTo>
                <a:lnTo>
                  <a:pt x="1161618" y="220472"/>
                </a:lnTo>
                <a:lnTo>
                  <a:pt x="1163789" y="218440"/>
                </a:lnTo>
                <a:lnTo>
                  <a:pt x="1166088" y="216408"/>
                </a:lnTo>
                <a:lnTo>
                  <a:pt x="1167244" y="214033"/>
                </a:lnTo>
                <a:lnTo>
                  <a:pt x="1167244" y="208483"/>
                </a:lnTo>
                <a:lnTo>
                  <a:pt x="1166152" y="206108"/>
                </a:lnTo>
                <a:lnTo>
                  <a:pt x="1163993" y="204216"/>
                </a:lnTo>
                <a:lnTo>
                  <a:pt x="1161821" y="202184"/>
                </a:lnTo>
                <a:lnTo>
                  <a:pt x="1159179" y="201168"/>
                </a:lnTo>
                <a:close/>
              </a:path>
              <a:path w="1911985" h="406400">
                <a:moveTo>
                  <a:pt x="1166228" y="233680"/>
                </a:moveTo>
                <a:lnTo>
                  <a:pt x="1145908" y="233680"/>
                </a:lnTo>
                <a:lnTo>
                  <a:pt x="1145908" y="365760"/>
                </a:lnTo>
                <a:lnTo>
                  <a:pt x="1166228" y="365760"/>
                </a:lnTo>
                <a:lnTo>
                  <a:pt x="1166228" y="233680"/>
                </a:lnTo>
                <a:close/>
              </a:path>
              <a:path w="1911985" h="406400">
                <a:moveTo>
                  <a:pt x="1200848" y="233680"/>
                </a:moveTo>
                <a:lnTo>
                  <a:pt x="1180528" y="233680"/>
                </a:lnTo>
                <a:lnTo>
                  <a:pt x="1180528" y="365760"/>
                </a:lnTo>
                <a:lnTo>
                  <a:pt x="1200848" y="365760"/>
                </a:lnTo>
                <a:lnTo>
                  <a:pt x="1200848" y="264629"/>
                </a:lnTo>
                <a:lnTo>
                  <a:pt x="1202131" y="259626"/>
                </a:lnTo>
                <a:lnTo>
                  <a:pt x="1204709" y="255828"/>
                </a:lnTo>
                <a:lnTo>
                  <a:pt x="1207414" y="251904"/>
                </a:lnTo>
                <a:lnTo>
                  <a:pt x="1211414" y="249936"/>
                </a:lnTo>
                <a:lnTo>
                  <a:pt x="1248384" y="249936"/>
                </a:lnTo>
                <a:lnTo>
                  <a:pt x="1248028" y="248513"/>
                </a:lnTo>
                <a:lnTo>
                  <a:pt x="1200848" y="248513"/>
                </a:lnTo>
                <a:lnTo>
                  <a:pt x="1200848" y="233680"/>
                </a:lnTo>
                <a:close/>
              </a:path>
              <a:path w="1911985" h="406400">
                <a:moveTo>
                  <a:pt x="1248384" y="249936"/>
                </a:moveTo>
                <a:lnTo>
                  <a:pt x="1221574" y="249936"/>
                </a:lnTo>
                <a:lnTo>
                  <a:pt x="1225092" y="251625"/>
                </a:lnTo>
                <a:lnTo>
                  <a:pt x="1227264" y="255016"/>
                </a:lnTo>
                <a:lnTo>
                  <a:pt x="1229436" y="258267"/>
                </a:lnTo>
                <a:lnTo>
                  <a:pt x="1230404" y="262698"/>
                </a:lnTo>
                <a:lnTo>
                  <a:pt x="1230515" y="365760"/>
                </a:lnTo>
                <a:lnTo>
                  <a:pt x="1250835" y="365760"/>
                </a:lnTo>
                <a:lnTo>
                  <a:pt x="1250835" y="272897"/>
                </a:lnTo>
                <a:lnTo>
                  <a:pt x="1250547" y="264629"/>
                </a:lnTo>
                <a:lnTo>
                  <a:pt x="1250480" y="262698"/>
                </a:lnTo>
                <a:lnTo>
                  <a:pt x="1249634" y="255828"/>
                </a:lnTo>
                <a:lnTo>
                  <a:pt x="1249534" y="255016"/>
                </a:lnTo>
                <a:lnTo>
                  <a:pt x="1249414" y="254049"/>
                </a:lnTo>
                <a:lnTo>
                  <a:pt x="1248384" y="249936"/>
                </a:lnTo>
                <a:close/>
              </a:path>
              <a:path w="1911985" h="406400">
                <a:moveTo>
                  <a:pt x="1234846" y="231648"/>
                </a:moveTo>
                <a:lnTo>
                  <a:pt x="1219136" y="231648"/>
                </a:lnTo>
                <a:lnTo>
                  <a:pt x="1213853" y="233337"/>
                </a:lnTo>
                <a:lnTo>
                  <a:pt x="1205864" y="239979"/>
                </a:lnTo>
                <a:lnTo>
                  <a:pt x="1202880" y="243903"/>
                </a:lnTo>
                <a:lnTo>
                  <a:pt x="1200848" y="248513"/>
                </a:lnTo>
                <a:lnTo>
                  <a:pt x="1248028" y="248513"/>
                </a:lnTo>
                <a:lnTo>
                  <a:pt x="1247637" y="246949"/>
                </a:lnTo>
                <a:lnTo>
                  <a:pt x="1245146" y="241401"/>
                </a:lnTo>
                <a:lnTo>
                  <a:pt x="1241348" y="234899"/>
                </a:lnTo>
                <a:lnTo>
                  <a:pt x="1234846" y="231648"/>
                </a:lnTo>
                <a:close/>
              </a:path>
              <a:path w="1911985" h="406400">
                <a:moveTo>
                  <a:pt x="1294549" y="251968"/>
                </a:moveTo>
                <a:lnTo>
                  <a:pt x="1274216" y="251968"/>
                </a:lnTo>
                <a:lnTo>
                  <a:pt x="1274324" y="328104"/>
                </a:lnTo>
                <a:lnTo>
                  <a:pt x="1288923" y="364197"/>
                </a:lnTo>
                <a:lnTo>
                  <a:pt x="1295488" y="365760"/>
                </a:lnTo>
                <a:lnTo>
                  <a:pt x="1316888" y="365760"/>
                </a:lnTo>
                <a:lnTo>
                  <a:pt x="1316888" y="347472"/>
                </a:lnTo>
                <a:lnTo>
                  <a:pt x="1304023" y="347472"/>
                </a:lnTo>
                <a:lnTo>
                  <a:pt x="1301114" y="346595"/>
                </a:lnTo>
                <a:lnTo>
                  <a:pt x="1294612" y="329325"/>
                </a:lnTo>
                <a:lnTo>
                  <a:pt x="1294549" y="251968"/>
                </a:lnTo>
                <a:close/>
              </a:path>
              <a:path w="1911985" h="406400">
                <a:moveTo>
                  <a:pt x="1297597" y="203200"/>
                </a:moveTo>
                <a:lnTo>
                  <a:pt x="1277277" y="203200"/>
                </a:lnTo>
                <a:lnTo>
                  <a:pt x="1277373" y="210654"/>
                </a:lnTo>
                <a:lnTo>
                  <a:pt x="1275981" y="217017"/>
                </a:lnTo>
                <a:lnTo>
                  <a:pt x="1270025" y="228396"/>
                </a:lnTo>
                <a:lnTo>
                  <a:pt x="1265694" y="232054"/>
                </a:lnTo>
                <a:lnTo>
                  <a:pt x="1260005" y="233680"/>
                </a:lnTo>
                <a:lnTo>
                  <a:pt x="1260005" y="251968"/>
                </a:lnTo>
                <a:lnTo>
                  <a:pt x="1316888" y="251968"/>
                </a:lnTo>
                <a:lnTo>
                  <a:pt x="1316888" y="233680"/>
                </a:lnTo>
                <a:lnTo>
                  <a:pt x="1282357" y="233680"/>
                </a:lnTo>
                <a:lnTo>
                  <a:pt x="1286687" y="232321"/>
                </a:lnTo>
                <a:lnTo>
                  <a:pt x="1290269" y="228803"/>
                </a:lnTo>
                <a:lnTo>
                  <a:pt x="1293126" y="223113"/>
                </a:lnTo>
                <a:lnTo>
                  <a:pt x="1296098" y="217284"/>
                </a:lnTo>
                <a:lnTo>
                  <a:pt x="1297597" y="210654"/>
                </a:lnTo>
                <a:lnTo>
                  <a:pt x="1297597" y="203200"/>
                </a:lnTo>
                <a:close/>
              </a:path>
              <a:path w="1911985" h="406400">
                <a:moveTo>
                  <a:pt x="1404873" y="201168"/>
                </a:moveTo>
                <a:lnTo>
                  <a:pt x="1371967" y="225412"/>
                </a:lnTo>
                <a:lnTo>
                  <a:pt x="1369733" y="246481"/>
                </a:lnTo>
                <a:lnTo>
                  <a:pt x="1369733" y="322478"/>
                </a:lnTo>
                <a:lnTo>
                  <a:pt x="1383130" y="361850"/>
                </a:lnTo>
                <a:lnTo>
                  <a:pt x="1404873" y="367792"/>
                </a:lnTo>
                <a:lnTo>
                  <a:pt x="1413325" y="367132"/>
                </a:lnTo>
                <a:lnTo>
                  <a:pt x="1436461" y="347472"/>
                </a:lnTo>
                <a:lnTo>
                  <a:pt x="1400949" y="347472"/>
                </a:lnTo>
                <a:lnTo>
                  <a:pt x="1397901" y="346722"/>
                </a:lnTo>
                <a:lnTo>
                  <a:pt x="1390053" y="328980"/>
                </a:lnTo>
                <a:lnTo>
                  <a:pt x="1390053" y="239979"/>
                </a:lnTo>
                <a:lnTo>
                  <a:pt x="1400949" y="221488"/>
                </a:lnTo>
                <a:lnTo>
                  <a:pt x="1436461" y="221488"/>
                </a:lnTo>
                <a:lnTo>
                  <a:pt x="1435232" y="217870"/>
                </a:lnTo>
                <a:lnTo>
                  <a:pt x="1431505" y="211734"/>
                </a:lnTo>
                <a:lnTo>
                  <a:pt x="1426641" y="207109"/>
                </a:lnTo>
                <a:lnTo>
                  <a:pt x="1420580" y="203808"/>
                </a:lnTo>
                <a:lnTo>
                  <a:pt x="1413325" y="201827"/>
                </a:lnTo>
                <a:lnTo>
                  <a:pt x="1404873" y="201168"/>
                </a:lnTo>
                <a:close/>
              </a:path>
              <a:path w="1911985" h="406400">
                <a:moveTo>
                  <a:pt x="1436461" y="221488"/>
                </a:moveTo>
                <a:lnTo>
                  <a:pt x="1408811" y="221488"/>
                </a:lnTo>
                <a:lnTo>
                  <a:pt x="1411795" y="222300"/>
                </a:lnTo>
                <a:lnTo>
                  <a:pt x="1413827" y="223926"/>
                </a:lnTo>
                <a:lnTo>
                  <a:pt x="1415986" y="225412"/>
                </a:lnTo>
                <a:lnTo>
                  <a:pt x="1417472" y="227926"/>
                </a:lnTo>
                <a:lnTo>
                  <a:pt x="1418297" y="231444"/>
                </a:lnTo>
                <a:lnTo>
                  <a:pt x="1419237" y="234962"/>
                </a:lnTo>
                <a:lnTo>
                  <a:pt x="1419707" y="239979"/>
                </a:lnTo>
                <a:lnTo>
                  <a:pt x="1419707" y="328980"/>
                </a:lnTo>
                <a:lnTo>
                  <a:pt x="1419264" y="333715"/>
                </a:lnTo>
                <a:lnTo>
                  <a:pt x="1419237" y="333997"/>
                </a:lnTo>
                <a:lnTo>
                  <a:pt x="1418297" y="337515"/>
                </a:lnTo>
                <a:lnTo>
                  <a:pt x="1417472" y="341033"/>
                </a:lnTo>
                <a:lnTo>
                  <a:pt x="1415986" y="343611"/>
                </a:lnTo>
                <a:lnTo>
                  <a:pt x="1413827" y="345236"/>
                </a:lnTo>
                <a:lnTo>
                  <a:pt x="1411795" y="346722"/>
                </a:lnTo>
                <a:lnTo>
                  <a:pt x="1408811" y="347472"/>
                </a:lnTo>
                <a:lnTo>
                  <a:pt x="1436461" y="347472"/>
                </a:lnTo>
                <a:lnTo>
                  <a:pt x="1440027" y="322478"/>
                </a:lnTo>
                <a:lnTo>
                  <a:pt x="1440027" y="246481"/>
                </a:lnTo>
                <a:lnTo>
                  <a:pt x="1439494" y="235244"/>
                </a:lnTo>
                <a:lnTo>
                  <a:pt x="1437895" y="225707"/>
                </a:lnTo>
                <a:lnTo>
                  <a:pt x="1436461" y="221488"/>
                </a:lnTo>
                <a:close/>
              </a:path>
              <a:path w="1911985" h="406400">
                <a:moveTo>
                  <a:pt x="1487906" y="251968"/>
                </a:moveTo>
                <a:lnTo>
                  <a:pt x="1467586" y="251968"/>
                </a:lnTo>
                <a:lnTo>
                  <a:pt x="1467586" y="365760"/>
                </a:lnTo>
                <a:lnTo>
                  <a:pt x="1487906" y="365760"/>
                </a:lnTo>
                <a:lnTo>
                  <a:pt x="1487906" y="251968"/>
                </a:lnTo>
                <a:close/>
              </a:path>
              <a:path w="1911985" h="406400">
                <a:moveTo>
                  <a:pt x="1499349" y="201168"/>
                </a:moveTo>
                <a:lnTo>
                  <a:pt x="1483372" y="201168"/>
                </a:lnTo>
                <a:lnTo>
                  <a:pt x="1476527" y="203746"/>
                </a:lnTo>
                <a:lnTo>
                  <a:pt x="1472869" y="208889"/>
                </a:lnTo>
                <a:lnTo>
                  <a:pt x="1469351" y="214033"/>
                </a:lnTo>
                <a:lnTo>
                  <a:pt x="1467622" y="220675"/>
                </a:lnTo>
                <a:lnTo>
                  <a:pt x="1467586" y="233680"/>
                </a:lnTo>
                <a:lnTo>
                  <a:pt x="1453362" y="233680"/>
                </a:lnTo>
                <a:lnTo>
                  <a:pt x="1453362" y="251968"/>
                </a:lnTo>
                <a:lnTo>
                  <a:pt x="1510258" y="251968"/>
                </a:lnTo>
                <a:lnTo>
                  <a:pt x="1510258" y="238760"/>
                </a:lnTo>
                <a:lnTo>
                  <a:pt x="1487906" y="238760"/>
                </a:lnTo>
                <a:lnTo>
                  <a:pt x="1487906" y="226225"/>
                </a:lnTo>
                <a:lnTo>
                  <a:pt x="1488782" y="222707"/>
                </a:lnTo>
                <a:lnTo>
                  <a:pt x="1490426" y="220814"/>
                </a:lnTo>
                <a:lnTo>
                  <a:pt x="1492313" y="218503"/>
                </a:lnTo>
                <a:lnTo>
                  <a:pt x="1495691" y="217424"/>
                </a:lnTo>
                <a:lnTo>
                  <a:pt x="1510258" y="217424"/>
                </a:lnTo>
                <a:lnTo>
                  <a:pt x="1510258" y="203200"/>
                </a:lnTo>
                <a:lnTo>
                  <a:pt x="1504975" y="201841"/>
                </a:lnTo>
                <a:lnTo>
                  <a:pt x="1499349" y="201168"/>
                </a:lnTo>
                <a:close/>
              </a:path>
              <a:path w="1911985" h="406400">
                <a:moveTo>
                  <a:pt x="1510258" y="233680"/>
                </a:moveTo>
                <a:lnTo>
                  <a:pt x="1504975" y="233680"/>
                </a:lnTo>
                <a:lnTo>
                  <a:pt x="1500441" y="234022"/>
                </a:lnTo>
                <a:lnTo>
                  <a:pt x="1496644" y="234696"/>
                </a:lnTo>
                <a:lnTo>
                  <a:pt x="1492986" y="235242"/>
                </a:lnTo>
                <a:lnTo>
                  <a:pt x="1490078" y="236588"/>
                </a:lnTo>
                <a:lnTo>
                  <a:pt x="1487906" y="238760"/>
                </a:lnTo>
                <a:lnTo>
                  <a:pt x="1510258" y="238760"/>
                </a:lnTo>
                <a:lnTo>
                  <a:pt x="1510258" y="233680"/>
                </a:lnTo>
                <a:close/>
              </a:path>
              <a:path w="1911985" h="406400">
                <a:moveTo>
                  <a:pt x="1510258" y="217424"/>
                </a:moveTo>
                <a:lnTo>
                  <a:pt x="1504099" y="217424"/>
                </a:lnTo>
                <a:lnTo>
                  <a:pt x="1507274" y="217766"/>
                </a:lnTo>
                <a:lnTo>
                  <a:pt x="1510540" y="218503"/>
                </a:lnTo>
                <a:lnTo>
                  <a:pt x="1510258" y="218503"/>
                </a:lnTo>
                <a:lnTo>
                  <a:pt x="1510258" y="217424"/>
                </a:lnTo>
                <a:close/>
              </a:path>
              <a:path w="1911985" h="406400">
                <a:moveTo>
                  <a:pt x="1583410" y="203200"/>
                </a:moveTo>
                <a:lnTo>
                  <a:pt x="1563090" y="203200"/>
                </a:lnTo>
                <a:lnTo>
                  <a:pt x="1586661" y="365760"/>
                </a:lnTo>
                <a:lnTo>
                  <a:pt x="1615109" y="365760"/>
                </a:lnTo>
                <a:lnTo>
                  <a:pt x="1618527" y="341985"/>
                </a:lnTo>
                <a:lnTo>
                  <a:pt x="1600885" y="341985"/>
                </a:lnTo>
                <a:lnTo>
                  <a:pt x="1583410" y="203200"/>
                </a:lnTo>
                <a:close/>
              </a:path>
              <a:path w="1911985" h="406400">
                <a:moveTo>
                  <a:pt x="1638477" y="203200"/>
                </a:moveTo>
                <a:lnTo>
                  <a:pt x="1618157" y="203200"/>
                </a:lnTo>
                <a:lnTo>
                  <a:pt x="1600885" y="341985"/>
                </a:lnTo>
                <a:lnTo>
                  <a:pt x="1618527" y="341985"/>
                </a:lnTo>
                <a:lnTo>
                  <a:pt x="1638477" y="203200"/>
                </a:lnTo>
                <a:close/>
              </a:path>
              <a:path w="1911985" h="406400">
                <a:moveTo>
                  <a:pt x="1662976" y="201168"/>
                </a:moveTo>
                <a:lnTo>
                  <a:pt x="1656753" y="201168"/>
                </a:lnTo>
                <a:lnTo>
                  <a:pt x="1654111" y="202184"/>
                </a:lnTo>
                <a:lnTo>
                  <a:pt x="1651939" y="204216"/>
                </a:lnTo>
                <a:lnTo>
                  <a:pt x="1649768" y="206108"/>
                </a:lnTo>
                <a:lnTo>
                  <a:pt x="1648688" y="208483"/>
                </a:lnTo>
                <a:lnTo>
                  <a:pt x="1648688" y="214033"/>
                </a:lnTo>
                <a:lnTo>
                  <a:pt x="1649768" y="216408"/>
                </a:lnTo>
                <a:lnTo>
                  <a:pt x="1651939" y="218440"/>
                </a:lnTo>
                <a:lnTo>
                  <a:pt x="1654238" y="220472"/>
                </a:lnTo>
                <a:lnTo>
                  <a:pt x="1656880" y="221488"/>
                </a:lnTo>
                <a:lnTo>
                  <a:pt x="1662849" y="221488"/>
                </a:lnTo>
                <a:lnTo>
                  <a:pt x="1665414" y="220472"/>
                </a:lnTo>
                <a:lnTo>
                  <a:pt x="1667586" y="218440"/>
                </a:lnTo>
                <a:lnTo>
                  <a:pt x="1669884" y="216408"/>
                </a:lnTo>
                <a:lnTo>
                  <a:pt x="1671040" y="214033"/>
                </a:lnTo>
                <a:lnTo>
                  <a:pt x="1671040" y="208483"/>
                </a:lnTo>
                <a:lnTo>
                  <a:pt x="1669961" y="206108"/>
                </a:lnTo>
                <a:lnTo>
                  <a:pt x="1667789" y="204216"/>
                </a:lnTo>
                <a:lnTo>
                  <a:pt x="1665617" y="202184"/>
                </a:lnTo>
                <a:lnTo>
                  <a:pt x="1662976" y="201168"/>
                </a:lnTo>
                <a:close/>
              </a:path>
              <a:path w="1911985" h="406400">
                <a:moveTo>
                  <a:pt x="1670024" y="233680"/>
                </a:moveTo>
                <a:lnTo>
                  <a:pt x="1649704" y="233680"/>
                </a:lnTo>
                <a:lnTo>
                  <a:pt x="1649704" y="365760"/>
                </a:lnTo>
                <a:lnTo>
                  <a:pt x="1670024" y="365760"/>
                </a:lnTo>
                <a:lnTo>
                  <a:pt x="1670024" y="233680"/>
                </a:lnTo>
                <a:close/>
              </a:path>
              <a:path w="1911985" h="406400">
                <a:moveTo>
                  <a:pt x="1719884" y="231648"/>
                </a:moveTo>
                <a:lnTo>
                  <a:pt x="1686458" y="257705"/>
                </a:lnTo>
                <a:lnTo>
                  <a:pt x="1684324" y="278993"/>
                </a:lnTo>
                <a:lnTo>
                  <a:pt x="1684324" y="320446"/>
                </a:lnTo>
                <a:lnTo>
                  <a:pt x="1697749" y="361389"/>
                </a:lnTo>
                <a:lnTo>
                  <a:pt x="1719884" y="367792"/>
                </a:lnTo>
                <a:lnTo>
                  <a:pt x="1728394" y="367080"/>
                </a:lnTo>
                <a:lnTo>
                  <a:pt x="1750075" y="349504"/>
                </a:lnTo>
                <a:lnTo>
                  <a:pt x="1714601" y="349504"/>
                </a:lnTo>
                <a:lnTo>
                  <a:pt x="1710740" y="347675"/>
                </a:lnTo>
                <a:lnTo>
                  <a:pt x="1708302" y="344017"/>
                </a:lnTo>
                <a:lnTo>
                  <a:pt x="1705953" y="340360"/>
                </a:lnTo>
                <a:lnTo>
                  <a:pt x="1705864" y="340220"/>
                </a:lnTo>
                <a:lnTo>
                  <a:pt x="1704667" y="333514"/>
                </a:lnTo>
                <a:lnTo>
                  <a:pt x="1704644" y="302768"/>
                </a:lnTo>
                <a:lnTo>
                  <a:pt x="1754632" y="302768"/>
                </a:lnTo>
                <a:lnTo>
                  <a:pt x="1754632" y="288544"/>
                </a:lnTo>
                <a:lnTo>
                  <a:pt x="1704644" y="288544"/>
                </a:lnTo>
                <a:lnTo>
                  <a:pt x="1704644" y="266052"/>
                </a:lnTo>
                <a:lnTo>
                  <a:pt x="1705864" y="259283"/>
                </a:lnTo>
                <a:lnTo>
                  <a:pt x="1708302" y="255625"/>
                </a:lnTo>
                <a:lnTo>
                  <a:pt x="1710740" y="251828"/>
                </a:lnTo>
                <a:lnTo>
                  <a:pt x="1714601" y="249936"/>
                </a:lnTo>
                <a:lnTo>
                  <a:pt x="1750075" y="249936"/>
                </a:lnTo>
                <a:lnTo>
                  <a:pt x="1749949" y="249539"/>
                </a:lnTo>
                <a:lnTo>
                  <a:pt x="1746300" y="243027"/>
                </a:lnTo>
                <a:lnTo>
                  <a:pt x="1741605" y="238050"/>
                </a:lnTo>
                <a:lnTo>
                  <a:pt x="1735635" y="234494"/>
                </a:lnTo>
                <a:lnTo>
                  <a:pt x="1728394" y="232359"/>
                </a:lnTo>
                <a:lnTo>
                  <a:pt x="1719884" y="231648"/>
                </a:lnTo>
                <a:close/>
              </a:path>
              <a:path w="1911985" h="406400">
                <a:moveTo>
                  <a:pt x="1754632" y="313944"/>
                </a:moveTo>
                <a:lnTo>
                  <a:pt x="1734312" y="313944"/>
                </a:lnTo>
                <a:lnTo>
                  <a:pt x="1734312" y="333514"/>
                </a:lnTo>
                <a:lnTo>
                  <a:pt x="1733192" y="340220"/>
                </a:lnTo>
                <a:lnTo>
                  <a:pt x="1733169" y="340360"/>
                </a:lnTo>
                <a:lnTo>
                  <a:pt x="1730857" y="344017"/>
                </a:lnTo>
                <a:lnTo>
                  <a:pt x="1728698" y="347675"/>
                </a:lnTo>
                <a:lnTo>
                  <a:pt x="1725040" y="349504"/>
                </a:lnTo>
                <a:lnTo>
                  <a:pt x="1750075" y="349504"/>
                </a:lnTo>
                <a:lnTo>
                  <a:pt x="1752552" y="341734"/>
                </a:lnTo>
                <a:lnTo>
                  <a:pt x="1754112" y="331916"/>
                </a:lnTo>
                <a:lnTo>
                  <a:pt x="1754632" y="320446"/>
                </a:lnTo>
                <a:lnTo>
                  <a:pt x="1754632" y="313944"/>
                </a:lnTo>
                <a:close/>
              </a:path>
              <a:path w="1911985" h="406400">
                <a:moveTo>
                  <a:pt x="1750075" y="249936"/>
                </a:moveTo>
                <a:lnTo>
                  <a:pt x="1724901" y="249936"/>
                </a:lnTo>
                <a:lnTo>
                  <a:pt x="1728598" y="251828"/>
                </a:lnTo>
                <a:lnTo>
                  <a:pt x="1733169" y="259080"/>
                </a:lnTo>
                <a:lnTo>
                  <a:pt x="1734312" y="266052"/>
                </a:lnTo>
                <a:lnTo>
                  <a:pt x="1734312" y="288544"/>
                </a:lnTo>
                <a:lnTo>
                  <a:pt x="1754632" y="288544"/>
                </a:lnTo>
                <a:lnTo>
                  <a:pt x="1754632" y="278993"/>
                </a:lnTo>
                <a:lnTo>
                  <a:pt x="1754112" y="267523"/>
                </a:lnTo>
                <a:lnTo>
                  <a:pt x="1752552" y="257705"/>
                </a:lnTo>
                <a:lnTo>
                  <a:pt x="1750075" y="249936"/>
                </a:lnTo>
                <a:close/>
              </a:path>
              <a:path w="1911985" h="406400">
                <a:moveTo>
                  <a:pt x="1789277" y="233680"/>
                </a:moveTo>
                <a:lnTo>
                  <a:pt x="1768957" y="233680"/>
                </a:lnTo>
                <a:lnTo>
                  <a:pt x="1768957" y="365760"/>
                </a:lnTo>
                <a:lnTo>
                  <a:pt x="1800453" y="365760"/>
                </a:lnTo>
                <a:lnTo>
                  <a:pt x="1808533" y="341376"/>
                </a:lnTo>
                <a:lnTo>
                  <a:pt x="1789277" y="341376"/>
                </a:lnTo>
                <a:lnTo>
                  <a:pt x="1789277" y="233680"/>
                </a:lnTo>
                <a:close/>
              </a:path>
              <a:path w="1911985" h="406400">
                <a:moveTo>
                  <a:pt x="1855114" y="262128"/>
                </a:moveTo>
                <a:lnTo>
                  <a:pt x="1834794" y="262128"/>
                </a:lnTo>
                <a:lnTo>
                  <a:pt x="1834794" y="365760"/>
                </a:lnTo>
                <a:lnTo>
                  <a:pt x="1866290" y="365760"/>
                </a:lnTo>
                <a:lnTo>
                  <a:pt x="1874693" y="341376"/>
                </a:lnTo>
                <a:lnTo>
                  <a:pt x="1855114" y="341376"/>
                </a:lnTo>
                <a:lnTo>
                  <a:pt x="1855114" y="262128"/>
                </a:lnTo>
                <a:close/>
              </a:path>
              <a:path w="1911985" h="406400">
                <a:moveTo>
                  <a:pt x="1855114" y="233680"/>
                </a:moveTo>
                <a:lnTo>
                  <a:pt x="1823415" y="233680"/>
                </a:lnTo>
                <a:lnTo>
                  <a:pt x="1789277" y="341376"/>
                </a:lnTo>
                <a:lnTo>
                  <a:pt x="1808533" y="341376"/>
                </a:lnTo>
                <a:lnTo>
                  <a:pt x="1834794" y="262128"/>
                </a:lnTo>
                <a:lnTo>
                  <a:pt x="1855114" y="262128"/>
                </a:lnTo>
                <a:lnTo>
                  <a:pt x="1855114" y="233680"/>
                </a:lnTo>
                <a:close/>
              </a:path>
              <a:path w="1911985" h="406400">
                <a:moveTo>
                  <a:pt x="1911807" y="233680"/>
                </a:moveTo>
                <a:lnTo>
                  <a:pt x="1889252" y="233680"/>
                </a:lnTo>
                <a:lnTo>
                  <a:pt x="1855114" y="341376"/>
                </a:lnTo>
                <a:lnTo>
                  <a:pt x="1874693" y="341376"/>
                </a:lnTo>
                <a:lnTo>
                  <a:pt x="1911807" y="233680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048" y="5232908"/>
            <a:ext cx="156972" cy="166624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1084580" y="5232908"/>
            <a:ext cx="1595120" cy="205740"/>
          </a:xfrm>
          <a:custGeom>
            <a:avLst/>
            <a:gdLst/>
            <a:ahLst/>
            <a:cxnLst/>
            <a:rect l="l" t="t" r="r" b="b"/>
            <a:pathLst>
              <a:path w="1595120" h="205739">
                <a:moveTo>
                  <a:pt x="20319" y="2032"/>
                </a:moveTo>
                <a:lnTo>
                  <a:pt x="0" y="2032"/>
                </a:lnTo>
                <a:lnTo>
                  <a:pt x="0" y="164592"/>
                </a:lnTo>
                <a:lnTo>
                  <a:pt x="20319" y="164592"/>
                </a:lnTo>
                <a:lnTo>
                  <a:pt x="20319" y="2032"/>
                </a:lnTo>
                <a:close/>
              </a:path>
              <a:path w="1595120" h="205739">
                <a:moveTo>
                  <a:pt x="54940" y="32512"/>
                </a:moveTo>
                <a:lnTo>
                  <a:pt x="34620" y="32512"/>
                </a:lnTo>
                <a:lnTo>
                  <a:pt x="34620" y="164592"/>
                </a:lnTo>
                <a:lnTo>
                  <a:pt x="54940" y="164592"/>
                </a:lnTo>
                <a:lnTo>
                  <a:pt x="54940" y="63461"/>
                </a:lnTo>
                <a:lnTo>
                  <a:pt x="56235" y="58458"/>
                </a:lnTo>
                <a:lnTo>
                  <a:pt x="58800" y="54660"/>
                </a:lnTo>
                <a:lnTo>
                  <a:pt x="61518" y="50736"/>
                </a:lnTo>
                <a:lnTo>
                  <a:pt x="65506" y="48768"/>
                </a:lnTo>
                <a:lnTo>
                  <a:pt x="102476" y="48768"/>
                </a:lnTo>
                <a:lnTo>
                  <a:pt x="102120" y="47345"/>
                </a:lnTo>
                <a:lnTo>
                  <a:pt x="54940" y="47345"/>
                </a:lnTo>
                <a:lnTo>
                  <a:pt x="54940" y="32512"/>
                </a:lnTo>
                <a:close/>
              </a:path>
              <a:path w="1595120" h="205739">
                <a:moveTo>
                  <a:pt x="102476" y="48768"/>
                </a:moveTo>
                <a:lnTo>
                  <a:pt x="75666" y="48768"/>
                </a:lnTo>
                <a:lnTo>
                  <a:pt x="79197" y="50457"/>
                </a:lnTo>
                <a:lnTo>
                  <a:pt x="81356" y="53848"/>
                </a:lnTo>
                <a:lnTo>
                  <a:pt x="83527" y="57099"/>
                </a:lnTo>
                <a:lnTo>
                  <a:pt x="84496" y="61530"/>
                </a:lnTo>
                <a:lnTo>
                  <a:pt x="84607" y="164592"/>
                </a:lnTo>
                <a:lnTo>
                  <a:pt x="104927" y="164592"/>
                </a:lnTo>
                <a:lnTo>
                  <a:pt x="104927" y="71729"/>
                </a:lnTo>
                <a:lnTo>
                  <a:pt x="104639" y="63461"/>
                </a:lnTo>
                <a:lnTo>
                  <a:pt x="104572" y="61530"/>
                </a:lnTo>
                <a:lnTo>
                  <a:pt x="103725" y="54660"/>
                </a:lnTo>
                <a:lnTo>
                  <a:pt x="103625" y="53848"/>
                </a:lnTo>
                <a:lnTo>
                  <a:pt x="103506" y="52881"/>
                </a:lnTo>
                <a:lnTo>
                  <a:pt x="102476" y="48768"/>
                </a:lnTo>
                <a:close/>
              </a:path>
              <a:path w="1595120" h="205739">
                <a:moveTo>
                  <a:pt x="88950" y="30480"/>
                </a:moveTo>
                <a:lnTo>
                  <a:pt x="73228" y="30480"/>
                </a:lnTo>
                <a:lnTo>
                  <a:pt x="67944" y="32169"/>
                </a:lnTo>
                <a:lnTo>
                  <a:pt x="59956" y="38811"/>
                </a:lnTo>
                <a:lnTo>
                  <a:pt x="56972" y="42735"/>
                </a:lnTo>
                <a:lnTo>
                  <a:pt x="54940" y="47345"/>
                </a:lnTo>
                <a:lnTo>
                  <a:pt x="102120" y="47345"/>
                </a:lnTo>
                <a:lnTo>
                  <a:pt x="101728" y="45781"/>
                </a:lnTo>
                <a:lnTo>
                  <a:pt x="99237" y="40233"/>
                </a:lnTo>
                <a:lnTo>
                  <a:pt x="95453" y="33731"/>
                </a:lnTo>
                <a:lnTo>
                  <a:pt x="88950" y="30480"/>
                </a:lnTo>
                <a:close/>
              </a:path>
              <a:path w="1595120" h="205739">
                <a:moveTo>
                  <a:pt x="154812" y="30480"/>
                </a:moveTo>
                <a:lnTo>
                  <a:pt x="121386" y="56537"/>
                </a:lnTo>
                <a:lnTo>
                  <a:pt x="119252" y="77825"/>
                </a:lnTo>
                <a:lnTo>
                  <a:pt x="119252" y="119278"/>
                </a:lnTo>
                <a:lnTo>
                  <a:pt x="132676" y="160221"/>
                </a:lnTo>
                <a:lnTo>
                  <a:pt x="154812" y="166624"/>
                </a:lnTo>
                <a:lnTo>
                  <a:pt x="163321" y="165912"/>
                </a:lnTo>
                <a:lnTo>
                  <a:pt x="184998" y="148336"/>
                </a:lnTo>
                <a:lnTo>
                  <a:pt x="149529" y="148336"/>
                </a:lnTo>
                <a:lnTo>
                  <a:pt x="145668" y="146507"/>
                </a:lnTo>
                <a:lnTo>
                  <a:pt x="143230" y="142849"/>
                </a:lnTo>
                <a:lnTo>
                  <a:pt x="140881" y="139192"/>
                </a:lnTo>
                <a:lnTo>
                  <a:pt x="140792" y="139052"/>
                </a:lnTo>
                <a:lnTo>
                  <a:pt x="139595" y="132346"/>
                </a:lnTo>
                <a:lnTo>
                  <a:pt x="139572" y="64884"/>
                </a:lnTo>
                <a:lnTo>
                  <a:pt x="140792" y="58115"/>
                </a:lnTo>
                <a:lnTo>
                  <a:pt x="143230" y="54457"/>
                </a:lnTo>
                <a:lnTo>
                  <a:pt x="145668" y="50660"/>
                </a:lnTo>
                <a:lnTo>
                  <a:pt x="149529" y="48768"/>
                </a:lnTo>
                <a:lnTo>
                  <a:pt x="184998" y="48768"/>
                </a:lnTo>
                <a:lnTo>
                  <a:pt x="184872" y="48371"/>
                </a:lnTo>
                <a:lnTo>
                  <a:pt x="181228" y="41859"/>
                </a:lnTo>
                <a:lnTo>
                  <a:pt x="176528" y="36882"/>
                </a:lnTo>
                <a:lnTo>
                  <a:pt x="170559" y="33326"/>
                </a:lnTo>
                <a:lnTo>
                  <a:pt x="163321" y="31191"/>
                </a:lnTo>
                <a:lnTo>
                  <a:pt x="154812" y="30480"/>
                </a:lnTo>
                <a:close/>
              </a:path>
              <a:path w="1595120" h="205739">
                <a:moveTo>
                  <a:pt x="189560" y="112776"/>
                </a:moveTo>
                <a:lnTo>
                  <a:pt x="169240" y="112776"/>
                </a:lnTo>
                <a:lnTo>
                  <a:pt x="169240" y="132346"/>
                </a:lnTo>
                <a:lnTo>
                  <a:pt x="168108" y="139052"/>
                </a:lnTo>
                <a:lnTo>
                  <a:pt x="168084" y="139192"/>
                </a:lnTo>
                <a:lnTo>
                  <a:pt x="165785" y="142849"/>
                </a:lnTo>
                <a:lnTo>
                  <a:pt x="163614" y="146507"/>
                </a:lnTo>
                <a:lnTo>
                  <a:pt x="159956" y="148336"/>
                </a:lnTo>
                <a:lnTo>
                  <a:pt x="184998" y="148336"/>
                </a:lnTo>
                <a:lnTo>
                  <a:pt x="187475" y="140566"/>
                </a:lnTo>
                <a:lnTo>
                  <a:pt x="189038" y="130748"/>
                </a:lnTo>
                <a:lnTo>
                  <a:pt x="189560" y="119278"/>
                </a:lnTo>
                <a:lnTo>
                  <a:pt x="189560" y="112776"/>
                </a:lnTo>
                <a:close/>
              </a:path>
              <a:path w="1595120" h="205739">
                <a:moveTo>
                  <a:pt x="184998" y="48768"/>
                </a:moveTo>
                <a:lnTo>
                  <a:pt x="159829" y="48768"/>
                </a:lnTo>
                <a:lnTo>
                  <a:pt x="163527" y="50660"/>
                </a:lnTo>
                <a:lnTo>
                  <a:pt x="168084" y="57912"/>
                </a:lnTo>
                <a:lnTo>
                  <a:pt x="169240" y="64884"/>
                </a:lnTo>
                <a:lnTo>
                  <a:pt x="169240" y="84328"/>
                </a:lnTo>
                <a:lnTo>
                  <a:pt x="189560" y="84328"/>
                </a:lnTo>
                <a:lnTo>
                  <a:pt x="189560" y="77825"/>
                </a:lnTo>
                <a:lnTo>
                  <a:pt x="189038" y="66355"/>
                </a:lnTo>
                <a:lnTo>
                  <a:pt x="187475" y="56537"/>
                </a:lnTo>
                <a:lnTo>
                  <a:pt x="184998" y="48768"/>
                </a:lnTo>
                <a:close/>
              </a:path>
              <a:path w="1595120" h="205739">
                <a:moveTo>
                  <a:pt x="224205" y="32512"/>
                </a:moveTo>
                <a:lnTo>
                  <a:pt x="203885" y="32512"/>
                </a:lnTo>
                <a:lnTo>
                  <a:pt x="203885" y="164592"/>
                </a:lnTo>
                <a:lnTo>
                  <a:pt x="224205" y="164592"/>
                </a:lnTo>
                <a:lnTo>
                  <a:pt x="224205" y="66916"/>
                </a:lnTo>
                <a:lnTo>
                  <a:pt x="225755" y="61302"/>
                </a:lnTo>
                <a:lnTo>
                  <a:pt x="231990" y="51269"/>
                </a:lnTo>
                <a:lnTo>
                  <a:pt x="235991" y="48768"/>
                </a:lnTo>
                <a:lnTo>
                  <a:pt x="224205" y="48768"/>
                </a:lnTo>
                <a:lnTo>
                  <a:pt x="224205" y="32512"/>
                </a:lnTo>
                <a:close/>
              </a:path>
              <a:path w="1595120" h="205739">
                <a:moveTo>
                  <a:pt x="256171" y="30480"/>
                </a:moveTo>
                <a:lnTo>
                  <a:pt x="243573" y="30480"/>
                </a:lnTo>
                <a:lnTo>
                  <a:pt x="238150" y="32245"/>
                </a:lnTo>
                <a:lnTo>
                  <a:pt x="229755" y="39281"/>
                </a:lnTo>
                <a:lnTo>
                  <a:pt x="226504" y="43624"/>
                </a:lnTo>
                <a:lnTo>
                  <a:pt x="224205" y="48768"/>
                </a:lnTo>
                <a:lnTo>
                  <a:pt x="245198" y="48768"/>
                </a:lnTo>
                <a:lnTo>
                  <a:pt x="248107" y="50330"/>
                </a:lnTo>
                <a:lnTo>
                  <a:pt x="249605" y="53441"/>
                </a:lnTo>
                <a:lnTo>
                  <a:pt x="251091" y="56426"/>
                </a:lnTo>
                <a:lnTo>
                  <a:pt x="251840" y="61302"/>
                </a:lnTo>
                <a:lnTo>
                  <a:pt x="251840" y="76809"/>
                </a:lnTo>
                <a:lnTo>
                  <a:pt x="272160" y="76809"/>
                </a:lnTo>
                <a:lnTo>
                  <a:pt x="272160" y="61302"/>
                </a:lnTo>
                <a:lnTo>
                  <a:pt x="271551" y="53644"/>
                </a:lnTo>
                <a:lnTo>
                  <a:pt x="270332" y="47955"/>
                </a:lnTo>
                <a:lnTo>
                  <a:pt x="269239" y="42125"/>
                </a:lnTo>
                <a:lnTo>
                  <a:pt x="267080" y="37795"/>
                </a:lnTo>
                <a:lnTo>
                  <a:pt x="263829" y="34950"/>
                </a:lnTo>
                <a:lnTo>
                  <a:pt x="260705" y="31965"/>
                </a:lnTo>
                <a:lnTo>
                  <a:pt x="256171" y="30480"/>
                </a:lnTo>
                <a:close/>
              </a:path>
              <a:path w="1595120" h="205739">
                <a:moveTo>
                  <a:pt x="318909" y="30480"/>
                </a:moveTo>
                <a:lnTo>
                  <a:pt x="285483" y="56537"/>
                </a:lnTo>
                <a:lnTo>
                  <a:pt x="283349" y="77825"/>
                </a:lnTo>
                <a:lnTo>
                  <a:pt x="283349" y="119278"/>
                </a:lnTo>
                <a:lnTo>
                  <a:pt x="296774" y="160221"/>
                </a:lnTo>
                <a:lnTo>
                  <a:pt x="318909" y="166624"/>
                </a:lnTo>
                <a:lnTo>
                  <a:pt x="327419" y="165912"/>
                </a:lnTo>
                <a:lnTo>
                  <a:pt x="349100" y="148336"/>
                </a:lnTo>
                <a:lnTo>
                  <a:pt x="313626" y="148336"/>
                </a:lnTo>
                <a:lnTo>
                  <a:pt x="309765" y="146507"/>
                </a:lnTo>
                <a:lnTo>
                  <a:pt x="307327" y="142849"/>
                </a:lnTo>
                <a:lnTo>
                  <a:pt x="304978" y="139192"/>
                </a:lnTo>
                <a:lnTo>
                  <a:pt x="304888" y="139052"/>
                </a:lnTo>
                <a:lnTo>
                  <a:pt x="303692" y="132346"/>
                </a:lnTo>
                <a:lnTo>
                  <a:pt x="303669" y="101600"/>
                </a:lnTo>
                <a:lnTo>
                  <a:pt x="353656" y="101600"/>
                </a:lnTo>
                <a:lnTo>
                  <a:pt x="353656" y="87376"/>
                </a:lnTo>
                <a:lnTo>
                  <a:pt x="303669" y="87376"/>
                </a:lnTo>
                <a:lnTo>
                  <a:pt x="303669" y="64884"/>
                </a:lnTo>
                <a:lnTo>
                  <a:pt x="304888" y="58115"/>
                </a:lnTo>
                <a:lnTo>
                  <a:pt x="307327" y="54457"/>
                </a:lnTo>
                <a:lnTo>
                  <a:pt x="309765" y="50660"/>
                </a:lnTo>
                <a:lnTo>
                  <a:pt x="313626" y="48768"/>
                </a:lnTo>
                <a:lnTo>
                  <a:pt x="349100" y="48768"/>
                </a:lnTo>
                <a:lnTo>
                  <a:pt x="348974" y="48371"/>
                </a:lnTo>
                <a:lnTo>
                  <a:pt x="345325" y="41859"/>
                </a:lnTo>
                <a:lnTo>
                  <a:pt x="340630" y="36882"/>
                </a:lnTo>
                <a:lnTo>
                  <a:pt x="334660" y="33326"/>
                </a:lnTo>
                <a:lnTo>
                  <a:pt x="327419" y="31191"/>
                </a:lnTo>
                <a:lnTo>
                  <a:pt x="318909" y="30480"/>
                </a:lnTo>
                <a:close/>
              </a:path>
              <a:path w="1595120" h="205739">
                <a:moveTo>
                  <a:pt x="353656" y="112776"/>
                </a:moveTo>
                <a:lnTo>
                  <a:pt x="333336" y="112776"/>
                </a:lnTo>
                <a:lnTo>
                  <a:pt x="333336" y="132346"/>
                </a:lnTo>
                <a:lnTo>
                  <a:pt x="332217" y="139052"/>
                </a:lnTo>
                <a:lnTo>
                  <a:pt x="332193" y="139192"/>
                </a:lnTo>
                <a:lnTo>
                  <a:pt x="329882" y="142849"/>
                </a:lnTo>
                <a:lnTo>
                  <a:pt x="327723" y="146507"/>
                </a:lnTo>
                <a:lnTo>
                  <a:pt x="324065" y="148336"/>
                </a:lnTo>
                <a:lnTo>
                  <a:pt x="349100" y="148336"/>
                </a:lnTo>
                <a:lnTo>
                  <a:pt x="351577" y="140566"/>
                </a:lnTo>
                <a:lnTo>
                  <a:pt x="353137" y="130748"/>
                </a:lnTo>
                <a:lnTo>
                  <a:pt x="353656" y="119278"/>
                </a:lnTo>
                <a:lnTo>
                  <a:pt x="353656" y="112776"/>
                </a:lnTo>
                <a:close/>
              </a:path>
              <a:path w="1595120" h="205739">
                <a:moveTo>
                  <a:pt x="349100" y="48768"/>
                </a:moveTo>
                <a:lnTo>
                  <a:pt x="323926" y="48768"/>
                </a:lnTo>
                <a:lnTo>
                  <a:pt x="327623" y="50660"/>
                </a:lnTo>
                <a:lnTo>
                  <a:pt x="332193" y="57912"/>
                </a:lnTo>
                <a:lnTo>
                  <a:pt x="333336" y="64884"/>
                </a:lnTo>
                <a:lnTo>
                  <a:pt x="333336" y="87376"/>
                </a:lnTo>
                <a:lnTo>
                  <a:pt x="353656" y="87376"/>
                </a:lnTo>
                <a:lnTo>
                  <a:pt x="353656" y="77825"/>
                </a:lnTo>
                <a:lnTo>
                  <a:pt x="353137" y="66355"/>
                </a:lnTo>
                <a:lnTo>
                  <a:pt x="351577" y="56537"/>
                </a:lnTo>
                <a:lnTo>
                  <a:pt x="349100" y="48768"/>
                </a:lnTo>
                <a:close/>
              </a:path>
              <a:path w="1595120" h="205739">
                <a:moveTo>
                  <a:pt x="433809" y="48768"/>
                </a:moveTo>
                <a:lnTo>
                  <a:pt x="408012" y="48768"/>
                </a:lnTo>
                <a:lnTo>
                  <a:pt x="411403" y="50126"/>
                </a:lnTo>
                <a:lnTo>
                  <a:pt x="413575" y="52832"/>
                </a:lnTo>
                <a:lnTo>
                  <a:pt x="415874" y="55537"/>
                </a:lnTo>
                <a:lnTo>
                  <a:pt x="417029" y="59804"/>
                </a:lnTo>
                <a:lnTo>
                  <a:pt x="417029" y="70510"/>
                </a:lnTo>
                <a:lnTo>
                  <a:pt x="415328" y="74510"/>
                </a:lnTo>
                <a:lnTo>
                  <a:pt x="411949" y="77622"/>
                </a:lnTo>
                <a:lnTo>
                  <a:pt x="408698" y="80733"/>
                </a:lnTo>
                <a:lnTo>
                  <a:pt x="403618" y="84328"/>
                </a:lnTo>
                <a:lnTo>
                  <a:pt x="390067" y="92316"/>
                </a:lnTo>
                <a:lnTo>
                  <a:pt x="384644" y="95973"/>
                </a:lnTo>
                <a:lnTo>
                  <a:pt x="380453" y="99364"/>
                </a:lnTo>
                <a:lnTo>
                  <a:pt x="376250" y="102616"/>
                </a:lnTo>
                <a:lnTo>
                  <a:pt x="372592" y="107086"/>
                </a:lnTo>
                <a:lnTo>
                  <a:pt x="369481" y="112776"/>
                </a:lnTo>
                <a:lnTo>
                  <a:pt x="366496" y="118325"/>
                </a:lnTo>
                <a:lnTo>
                  <a:pt x="365010" y="125171"/>
                </a:lnTo>
                <a:lnTo>
                  <a:pt x="365022" y="133502"/>
                </a:lnTo>
                <a:lnTo>
                  <a:pt x="383832" y="166624"/>
                </a:lnTo>
                <a:lnTo>
                  <a:pt x="391833" y="166624"/>
                </a:lnTo>
                <a:lnTo>
                  <a:pt x="400109" y="165569"/>
                </a:lnTo>
                <a:lnTo>
                  <a:pt x="407069" y="162406"/>
                </a:lnTo>
                <a:lnTo>
                  <a:pt x="412710" y="157135"/>
                </a:lnTo>
                <a:lnTo>
                  <a:pt x="417029" y="149758"/>
                </a:lnTo>
                <a:lnTo>
                  <a:pt x="437387" y="149758"/>
                </a:lnTo>
                <a:lnTo>
                  <a:pt x="437375" y="148336"/>
                </a:lnTo>
                <a:lnTo>
                  <a:pt x="394944" y="148336"/>
                </a:lnTo>
                <a:lnTo>
                  <a:pt x="391223" y="146710"/>
                </a:lnTo>
                <a:lnTo>
                  <a:pt x="388785" y="143459"/>
                </a:lnTo>
                <a:lnTo>
                  <a:pt x="386473" y="140208"/>
                </a:lnTo>
                <a:lnTo>
                  <a:pt x="385330" y="135877"/>
                </a:lnTo>
                <a:lnTo>
                  <a:pt x="385330" y="124218"/>
                </a:lnTo>
                <a:lnTo>
                  <a:pt x="387019" y="119214"/>
                </a:lnTo>
                <a:lnTo>
                  <a:pt x="390410" y="115417"/>
                </a:lnTo>
                <a:lnTo>
                  <a:pt x="393788" y="111493"/>
                </a:lnTo>
                <a:lnTo>
                  <a:pt x="398602" y="107289"/>
                </a:lnTo>
                <a:lnTo>
                  <a:pt x="404837" y="102819"/>
                </a:lnTo>
                <a:lnTo>
                  <a:pt x="408216" y="100520"/>
                </a:lnTo>
                <a:lnTo>
                  <a:pt x="410857" y="98552"/>
                </a:lnTo>
                <a:lnTo>
                  <a:pt x="412762" y="96926"/>
                </a:lnTo>
                <a:lnTo>
                  <a:pt x="414654" y="95161"/>
                </a:lnTo>
                <a:lnTo>
                  <a:pt x="416077" y="93332"/>
                </a:lnTo>
                <a:lnTo>
                  <a:pt x="417029" y="91440"/>
                </a:lnTo>
                <a:lnTo>
                  <a:pt x="437349" y="91440"/>
                </a:lnTo>
                <a:lnTo>
                  <a:pt x="437349" y="69697"/>
                </a:lnTo>
                <a:lnTo>
                  <a:pt x="436945" y="62382"/>
                </a:lnTo>
                <a:lnTo>
                  <a:pt x="436866" y="60958"/>
                </a:lnTo>
                <a:lnTo>
                  <a:pt x="435590" y="54155"/>
                </a:lnTo>
                <a:lnTo>
                  <a:pt x="435532" y="53848"/>
                </a:lnTo>
                <a:lnTo>
                  <a:pt x="435417" y="53236"/>
                </a:lnTo>
                <a:lnTo>
                  <a:pt x="433809" y="48768"/>
                </a:lnTo>
                <a:close/>
              </a:path>
              <a:path w="1595120" h="205739">
                <a:moveTo>
                  <a:pt x="437387" y="149758"/>
                </a:moveTo>
                <a:lnTo>
                  <a:pt x="417029" y="149758"/>
                </a:lnTo>
                <a:lnTo>
                  <a:pt x="417134" y="152869"/>
                </a:lnTo>
                <a:lnTo>
                  <a:pt x="417360" y="154635"/>
                </a:lnTo>
                <a:lnTo>
                  <a:pt x="418718" y="160324"/>
                </a:lnTo>
                <a:lnTo>
                  <a:pt x="419609" y="162406"/>
                </a:lnTo>
                <a:lnTo>
                  <a:pt x="419734" y="162699"/>
                </a:lnTo>
                <a:lnTo>
                  <a:pt x="421093" y="164592"/>
                </a:lnTo>
                <a:lnTo>
                  <a:pt x="439381" y="164592"/>
                </a:lnTo>
                <a:lnTo>
                  <a:pt x="438429" y="160934"/>
                </a:lnTo>
                <a:lnTo>
                  <a:pt x="437860" y="158089"/>
                </a:lnTo>
                <a:lnTo>
                  <a:pt x="437553" y="155448"/>
                </a:lnTo>
                <a:lnTo>
                  <a:pt x="437438" y="153339"/>
                </a:lnTo>
                <a:lnTo>
                  <a:pt x="437387" y="149758"/>
                </a:lnTo>
                <a:close/>
              </a:path>
              <a:path w="1595120" h="205739">
                <a:moveTo>
                  <a:pt x="437349" y="91440"/>
                </a:moveTo>
                <a:lnTo>
                  <a:pt x="417029" y="91440"/>
                </a:lnTo>
                <a:lnTo>
                  <a:pt x="417029" y="133502"/>
                </a:lnTo>
                <a:lnTo>
                  <a:pt x="416217" y="136613"/>
                </a:lnTo>
                <a:lnTo>
                  <a:pt x="414312" y="139865"/>
                </a:lnTo>
                <a:lnTo>
                  <a:pt x="411340" y="143256"/>
                </a:lnTo>
                <a:lnTo>
                  <a:pt x="409635" y="145288"/>
                </a:lnTo>
                <a:lnTo>
                  <a:pt x="408352" y="146710"/>
                </a:lnTo>
                <a:lnTo>
                  <a:pt x="404698" y="148336"/>
                </a:lnTo>
                <a:lnTo>
                  <a:pt x="437375" y="148336"/>
                </a:lnTo>
                <a:lnTo>
                  <a:pt x="437349" y="91440"/>
                </a:lnTo>
                <a:close/>
              </a:path>
              <a:path w="1595120" h="205739">
                <a:moveTo>
                  <a:pt x="403415" y="30480"/>
                </a:moveTo>
                <a:lnTo>
                  <a:pt x="370351" y="53848"/>
                </a:lnTo>
                <a:lnTo>
                  <a:pt x="368261" y="74777"/>
                </a:lnTo>
                <a:lnTo>
                  <a:pt x="388581" y="74777"/>
                </a:lnTo>
                <a:lnTo>
                  <a:pt x="388581" y="62382"/>
                </a:lnTo>
                <a:lnTo>
                  <a:pt x="389801" y="57099"/>
                </a:lnTo>
                <a:lnTo>
                  <a:pt x="392239" y="53848"/>
                </a:lnTo>
                <a:lnTo>
                  <a:pt x="394677" y="50457"/>
                </a:lnTo>
                <a:lnTo>
                  <a:pt x="398398" y="48768"/>
                </a:lnTo>
                <a:lnTo>
                  <a:pt x="433809" y="48768"/>
                </a:lnTo>
                <a:lnTo>
                  <a:pt x="433004" y="46532"/>
                </a:lnTo>
                <a:lnTo>
                  <a:pt x="429628" y="40843"/>
                </a:lnTo>
                <a:lnTo>
                  <a:pt x="425089" y="36309"/>
                </a:lnTo>
                <a:lnTo>
                  <a:pt x="419395" y="33173"/>
                </a:lnTo>
                <a:lnTo>
                  <a:pt x="419591" y="33173"/>
                </a:lnTo>
                <a:lnTo>
                  <a:pt x="412079" y="31153"/>
                </a:lnTo>
                <a:lnTo>
                  <a:pt x="412327" y="31153"/>
                </a:lnTo>
                <a:lnTo>
                  <a:pt x="403415" y="30480"/>
                </a:lnTo>
                <a:close/>
              </a:path>
              <a:path w="1595120" h="205739">
                <a:moveTo>
                  <a:pt x="471944" y="120294"/>
                </a:moveTo>
                <a:lnTo>
                  <a:pt x="451624" y="120294"/>
                </a:lnTo>
                <a:lnTo>
                  <a:pt x="451744" y="124764"/>
                </a:lnTo>
                <a:lnTo>
                  <a:pt x="451839" y="128293"/>
                </a:lnTo>
                <a:lnTo>
                  <a:pt x="471741" y="165061"/>
                </a:lnTo>
                <a:lnTo>
                  <a:pt x="478980" y="166624"/>
                </a:lnTo>
                <a:lnTo>
                  <a:pt x="488200" y="166624"/>
                </a:lnTo>
                <a:lnTo>
                  <a:pt x="502954" y="164452"/>
                </a:lnTo>
                <a:lnTo>
                  <a:pt x="513495" y="157937"/>
                </a:lnTo>
                <a:lnTo>
                  <a:pt x="519089" y="148336"/>
                </a:lnTo>
                <a:lnTo>
                  <a:pt x="484136" y="148336"/>
                </a:lnTo>
                <a:lnTo>
                  <a:pt x="480948" y="147523"/>
                </a:lnTo>
                <a:lnTo>
                  <a:pt x="476338" y="144272"/>
                </a:lnTo>
                <a:lnTo>
                  <a:pt x="474649" y="141427"/>
                </a:lnTo>
                <a:lnTo>
                  <a:pt x="472478" y="133299"/>
                </a:lnTo>
                <a:lnTo>
                  <a:pt x="472008" y="128293"/>
                </a:lnTo>
                <a:lnTo>
                  <a:pt x="471944" y="120294"/>
                </a:lnTo>
                <a:close/>
              </a:path>
              <a:path w="1595120" h="205739">
                <a:moveTo>
                  <a:pt x="486168" y="30480"/>
                </a:moveTo>
                <a:lnTo>
                  <a:pt x="476498" y="31165"/>
                </a:lnTo>
                <a:lnTo>
                  <a:pt x="477530" y="31165"/>
                </a:lnTo>
                <a:lnTo>
                  <a:pt x="470928" y="32815"/>
                </a:lnTo>
                <a:lnTo>
                  <a:pt x="465137" y="35736"/>
                </a:lnTo>
                <a:lnTo>
                  <a:pt x="460565" y="39827"/>
                </a:lnTo>
                <a:lnTo>
                  <a:pt x="455282" y="46062"/>
                </a:lnTo>
                <a:lnTo>
                  <a:pt x="452640" y="53644"/>
                </a:lnTo>
                <a:lnTo>
                  <a:pt x="452640" y="69227"/>
                </a:lnTo>
                <a:lnTo>
                  <a:pt x="478040" y="101193"/>
                </a:lnTo>
                <a:lnTo>
                  <a:pt x="484543" y="106210"/>
                </a:lnTo>
                <a:lnTo>
                  <a:pt x="489343" y="110197"/>
                </a:lnTo>
                <a:lnTo>
                  <a:pt x="492467" y="113182"/>
                </a:lnTo>
                <a:lnTo>
                  <a:pt x="495719" y="116027"/>
                </a:lnTo>
                <a:lnTo>
                  <a:pt x="498017" y="118935"/>
                </a:lnTo>
                <a:lnTo>
                  <a:pt x="499376" y="121920"/>
                </a:lnTo>
                <a:lnTo>
                  <a:pt x="500862" y="124764"/>
                </a:lnTo>
                <a:lnTo>
                  <a:pt x="501505" y="127609"/>
                </a:lnTo>
                <a:lnTo>
                  <a:pt x="501611" y="137299"/>
                </a:lnTo>
                <a:lnTo>
                  <a:pt x="500519" y="141427"/>
                </a:lnTo>
                <a:lnTo>
                  <a:pt x="496223" y="147116"/>
                </a:lnTo>
                <a:lnTo>
                  <a:pt x="495980" y="147116"/>
                </a:lnTo>
                <a:lnTo>
                  <a:pt x="492937" y="148336"/>
                </a:lnTo>
                <a:lnTo>
                  <a:pt x="519089" y="148336"/>
                </a:lnTo>
                <a:lnTo>
                  <a:pt x="519800" y="147116"/>
                </a:lnTo>
                <a:lnTo>
                  <a:pt x="521931" y="131876"/>
                </a:lnTo>
                <a:lnTo>
                  <a:pt x="521841" y="124764"/>
                </a:lnTo>
                <a:lnTo>
                  <a:pt x="520839" y="119545"/>
                </a:lnTo>
                <a:lnTo>
                  <a:pt x="518680" y="114808"/>
                </a:lnTo>
                <a:lnTo>
                  <a:pt x="516627" y="110197"/>
                </a:lnTo>
                <a:lnTo>
                  <a:pt x="484466" y="81280"/>
                </a:lnTo>
                <a:lnTo>
                  <a:pt x="481291" y="78778"/>
                </a:lnTo>
                <a:lnTo>
                  <a:pt x="472960" y="65836"/>
                </a:lnTo>
                <a:lnTo>
                  <a:pt x="472960" y="58254"/>
                </a:lnTo>
                <a:lnTo>
                  <a:pt x="474125" y="55016"/>
                </a:lnTo>
                <a:lnTo>
                  <a:pt x="474179" y="54864"/>
                </a:lnTo>
                <a:lnTo>
                  <a:pt x="479056" y="49987"/>
                </a:lnTo>
                <a:lnTo>
                  <a:pt x="482231" y="48768"/>
                </a:lnTo>
                <a:lnTo>
                  <a:pt x="516744" y="48768"/>
                </a:lnTo>
                <a:lnTo>
                  <a:pt x="516340" y="47586"/>
                </a:lnTo>
                <a:lnTo>
                  <a:pt x="512787" y="41452"/>
                </a:lnTo>
                <a:lnTo>
                  <a:pt x="508073" y="36652"/>
                </a:lnTo>
                <a:lnTo>
                  <a:pt x="502064" y="33223"/>
                </a:lnTo>
                <a:lnTo>
                  <a:pt x="494762" y="31165"/>
                </a:lnTo>
                <a:lnTo>
                  <a:pt x="486168" y="30480"/>
                </a:lnTo>
                <a:close/>
              </a:path>
              <a:path w="1595120" h="205739">
                <a:moveTo>
                  <a:pt x="516744" y="48768"/>
                </a:moveTo>
                <a:lnTo>
                  <a:pt x="491045" y="48768"/>
                </a:lnTo>
                <a:lnTo>
                  <a:pt x="494626" y="50533"/>
                </a:lnTo>
                <a:lnTo>
                  <a:pt x="496938" y="54051"/>
                </a:lnTo>
                <a:lnTo>
                  <a:pt x="499376" y="57442"/>
                </a:lnTo>
                <a:lnTo>
                  <a:pt x="500546" y="63741"/>
                </a:lnTo>
                <a:lnTo>
                  <a:pt x="500595" y="73761"/>
                </a:lnTo>
                <a:lnTo>
                  <a:pt x="520915" y="73761"/>
                </a:lnTo>
                <a:lnTo>
                  <a:pt x="520513" y="65836"/>
                </a:lnTo>
                <a:lnTo>
                  <a:pt x="520406" y="63741"/>
                </a:lnTo>
                <a:lnTo>
                  <a:pt x="518880" y="55016"/>
                </a:lnTo>
                <a:lnTo>
                  <a:pt x="516744" y="48768"/>
                </a:lnTo>
                <a:close/>
              </a:path>
              <a:path w="1595120" h="205739">
                <a:moveTo>
                  <a:pt x="570814" y="30480"/>
                </a:moveTo>
                <a:lnTo>
                  <a:pt x="537387" y="56537"/>
                </a:lnTo>
                <a:lnTo>
                  <a:pt x="535254" y="77825"/>
                </a:lnTo>
                <a:lnTo>
                  <a:pt x="535254" y="119278"/>
                </a:lnTo>
                <a:lnTo>
                  <a:pt x="548679" y="160221"/>
                </a:lnTo>
                <a:lnTo>
                  <a:pt x="570814" y="166624"/>
                </a:lnTo>
                <a:lnTo>
                  <a:pt x="579324" y="165912"/>
                </a:lnTo>
                <a:lnTo>
                  <a:pt x="601004" y="148336"/>
                </a:lnTo>
                <a:lnTo>
                  <a:pt x="565530" y="148336"/>
                </a:lnTo>
                <a:lnTo>
                  <a:pt x="561670" y="146507"/>
                </a:lnTo>
                <a:lnTo>
                  <a:pt x="559231" y="142849"/>
                </a:lnTo>
                <a:lnTo>
                  <a:pt x="556883" y="139192"/>
                </a:lnTo>
                <a:lnTo>
                  <a:pt x="556793" y="139052"/>
                </a:lnTo>
                <a:lnTo>
                  <a:pt x="555596" y="132346"/>
                </a:lnTo>
                <a:lnTo>
                  <a:pt x="555574" y="101600"/>
                </a:lnTo>
                <a:lnTo>
                  <a:pt x="605561" y="101600"/>
                </a:lnTo>
                <a:lnTo>
                  <a:pt x="605561" y="87376"/>
                </a:lnTo>
                <a:lnTo>
                  <a:pt x="555574" y="87376"/>
                </a:lnTo>
                <a:lnTo>
                  <a:pt x="555574" y="64884"/>
                </a:lnTo>
                <a:lnTo>
                  <a:pt x="556793" y="58115"/>
                </a:lnTo>
                <a:lnTo>
                  <a:pt x="559231" y="54457"/>
                </a:lnTo>
                <a:lnTo>
                  <a:pt x="561670" y="50660"/>
                </a:lnTo>
                <a:lnTo>
                  <a:pt x="565530" y="48768"/>
                </a:lnTo>
                <a:lnTo>
                  <a:pt x="601004" y="48768"/>
                </a:lnTo>
                <a:lnTo>
                  <a:pt x="600878" y="48371"/>
                </a:lnTo>
                <a:lnTo>
                  <a:pt x="597230" y="41859"/>
                </a:lnTo>
                <a:lnTo>
                  <a:pt x="592534" y="36882"/>
                </a:lnTo>
                <a:lnTo>
                  <a:pt x="586565" y="33326"/>
                </a:lnTo>
                <a:lnTo>
                  <a:pt x="579324" y="31191"/>
                </a:lnTo>
                <a:lnTo>
                  <a:pt x="570814" y="30480"/>
                </a:lnTo>
                <a:close/>
              </a:path>
              <a:path w="1595120" h="205739">
                <a:moveTo>
                  <a:pt x="605561" y="112776"/>
                </a:moveTo>
                <a:lnTo>
                  <a:pt x="585241" y="112776"/>
                </a:lnTo>
                <a:lnTo>
                  <a:pt x="585241" y="132346"/>
                </a:lnTo>
                <a:lnTo>
                  <a:pt x="584121" y="139052"/>
                </a:lnTo>
                <a:lnTo>
                  <a:pt x="584098" y="139192"/>
                </a:lnTo>
                <a:lnTo>
                  <a:pt x="581786" y="142849"/>
                </a:lnTo>
                <a:lnTo>
                  <a:pt x="579627" y="146507"/>
                </a:lnTo>
                <a:lnTo>
                  <a:pt x="575970" y="148336"/>
                </a:lnTo>
                <a:lnTo>
                  <a:pt x="601004" y="148336"/>
                </a:lnTo>
                <a:lnTo>
                  <a:pt x="603481" y="140566"/>
                </a:lnTo>
                <a:lnTo>
                  <a:pt x="605041" y="130748"/>
                </a:lnTo>
                <a:lnTo>
                  <a:pt x="605561" y="119278"/>
                </a:lnTo>
                <a:lnTo>
                  <a:pt x="605561" y="112776"/>
                </a:lnTo>
                <a:close/>
              </a:path>
              <a:path w="1595120" h="205739">
                <a:moveTo>
                  <a:pt x="601004" y="48768"/>
                </a:moveTo>
                <a:lnTo>
                  <a:pt x="575830" y="48768"/>
                </a:lnTo>
                <a:lnTo>
                  <a:pt x="579528" y="50660"/>
                </a:lnTo>
                <a:lnTo>
                  <a:pt x="584098" y="57912"/>
                </a:lnTo>
                <a:lnTo>
                  <a:pt x="585241" y="64884"/>
                </a:lnTo>
                <a:lnTo>
                  <a:pt x="585241" y="87376"/>
                </a:lnTo>
                <a:lnTo>
                  <a:pt x="605561" y="87376"/>
                </a:lnTo>
                <a:lnTo>
                  <a:pt x="605561" y="77825"/>
                </a:lnTo>
                <a:lnTo>
                  <a:pt x="605041" y="66355"/>
                </a:lnTo>
                <a:lnTo>
                  <a:pt x="603481" y="56537"/>
                </a:lnTo>
                <a:lnTo>
                  <a:pt x="601004" y="48768"/>
                </a:lnTo>
                <a:close/>
              </a:path>
              <a:path w="1595120" h="205739">
                <a:moveTo>
                  <a:pt x="639216" y="120294"/>
                </a:moveTo>
                <a:lnTo>
                  <a:pt x="618896" y="120294"/>
                </a:lnTo>
                <a:lnTo>
                  <a:pt x="619017" y="124764"/>
                </a:lnTo>
                <a:lnTo>
                  <a:pt x="619112" y="128293"/>
                </a:lnTo>
                <a:lnTo>
                  <a:pt x="619761" y="135429"/>
                </a:lnTo>
                <a:lnTo>
                  <a:pt x="620793" y="141427"/>
                </a:lnTo>
                <a:lnTo>
                  <a:pt x="620841" y="141704"/>
                </a:lnTo>
                <a:lnTo>
                  <a:pt x="646252" y="166624"/>
                </a:lnTo>
                <a:lnTo>
                  <a:pt x="655472" y="166624"/>
                </a:lnTo>
                <a:lnTo>
                  <a:pt x="670231" y="164452"/>
                </a:lnTo>
                <a:lnTo>
                  <a:pt x="680772" y="157937"/>
                </a:lnTo>
                <a:lnTo>
                  <a:pt x="686363" y="148336"/>
                </a:lnTo>
                <a:lnTo>
                  <a:pt x="651408" y="148336"/>
                </a:lnTo>
                <a:lnTo>
                  <a:pt x="648220" y="147523"/>
                </a:lnTo>
                <a:lnTo>
                  <a:pt x="643623" y="144272"/>
                </a:lnTo>
                <a:lnTo>
                  <a:pt x="641921" y="141427"/>
                </a:lnTo>
                <a:lnTo>
                  <a:pt x="639762" y="133299"/>
                </a:lnTo>
                <a:lnTo>
                  <a:pt x="639281" y="128293"/>
                </a:lnTo>
                <a:lnTo>
                  <a:pt x="639216" y="120294"/>
                </a:lnTo>
                <a:close/>
              </a:path>
              <a:path w="1595120" h="205739">
                <a:moveTo>
                  <a:pt x="653440" y="30480"/>
                </a:moveTo>
                <a:lnTo>
                  <a:pt x="643769" y="31165"/>
                </a:lnTo>
                <a:lnTo>
                  <a:pt x="644801" y="31165"/>
                </a:lnTo>
                <a:lnTo>
                  <a:pt x="638200" y="32815"/>
                </a:lnTo>
                <a:lnTo>
                  <a:pt x="632409" y="35736"/>
                </a:lnTo>
                <a:lnTo>
                  <a:pt x="627837" y="39827"/>
                </a:lnTo>
                <a:lnTo>
                  <a:pt x="622554" y="46062"/>
                </a:lnTo>
                <a:lnTo>
                  <a:pt x="619912" y="53644"/>
                </a:lnTo>
                <a:lnTo>
                  <a:pt x="619912" y="69227"/>
                </a:lnTo>
                <a:lnTo>
                  <a:pt x="645312" y="101193"/>
                </a:lnTo>
                <a:lnTo>
                  <a:pt x="651814" y="106210"/>
                </a:lnTo>
                <a:lnTo>
                  <a:pt x="656615" y="110197"/>
                </a:lnTo>
                <a:lnTo>
                  <a:pt x="659739" y="113182"/>
                </a:lnTo>
                <a:lnTo>
                  <a:pt x="662990" y="116027"/>
                </a:lnTo>
                <a:lnTo>
                  <a:pt x="665289" y="118935"/>
                </a:lnTo>
                <a:lnTo>
                  <a:pt x="666648" y="121920"/>
                </a:lnTo>
                <a:lnTo>
                  <a:pt x="668134" y="124764"/>
                </a:lnTo>
                <a:lnTo>
                  <a:pt x="668777" y="127609"/>
                </a:lnTo>
                <a:lnTo>
                  <a:pt x="668883" y="137299"/>
                </a:lnTo>
                <a:lnTo>
                  <a:pt x="667791" y="141427"/>
                </a:lnTo>
                <a:lnTo>
                  <a:pt x="663494" y="147116"/>
                </a:lnTo>
                <a:lnTo>
                  <a:pt x="663251" y="147116"/>
                </a:lnTo>
                <a:lnTo>
                  <a:pt x="660209" y="148336"/>
                </a:lnTo>
                <a:lnTo>
                  <a:pt x="686363" y="148336"/>
                </a:lnTo>
                <a:lnTo>
                  <a:pt x="687073" y="147116"/>
                </a:lnTo>
                <a:lnTo>
                  <a:pt x="689203" y="131876"/>
                </a:lnTo>
                <a:lnTo>
                  <a:pt x="689114" y="124764"/>
                </a:lnTo>
                <a:lnTo>
                  <a:pt x="688124" y="119545"/>
                </a:lnTo>
                <a:lnTo>
                  <a:pt x="685952" y="114808"/>
                </a:lnTo>
                <a:lnTo>
                  <a:pt x="683899" y="110197"/>
                </a:lnTo>
                <a:lnTo>
                  <a:pt x="651751" y="81280"/>
                </a:lnTo>
                <a:lnTo>
                  <a:pt x="648563" y="78778"/>
                </a:lnTo>
                <a:lnTo>
                  <a:pt x="640232" y="65836"/>
                </a:lnTo>
                <a:lnTo>
                  <a:pt x="640232" y="58254"/>
                </a:lnTo>
                <a:lnTo>
                  <a:pt x="641396" y="55016"/>
                </a:lnTo>
                <a:lnTo>
                  <a:pt x="641451" y="54864"/>
                </a:lnTo>
                <a:lnTo>
                  <a:pt x="646328" y="49987"/>
                </a:lnTo>
                <a:lnTo>
                  <a:pt x="649503" y="48768"/>
                </a:lnTo>
                <a:lnTo>
                  <a:pt x="684015" y="48768"/>
                </a:lnTo>
                <a:lnTo>
                  <a:pt x="683612" y="47586"/>
                </a:lnTo>
                <a:lnTo>
                  <a:pt x="680059" y="41452"/>
                </a:lnTo>
                <a:lnTo>
                  <a:pt x="675344" y="36652"/>
                </a:lnTo>
                <a:lnTo>
                  <a:pt x="669336" y="33223"/>
                </a:lnTo>
                <a:lnTo>
                  <a:pt x="662034" y="31165"/>
                </a:lnTo>
                <a:lnTo>
                  <a:pt x="653440" y="30480"/>
                </a:lnTo>
                <a:close/>
              </a:path>
              <a:path w="1595120" h="205739">
                <a:moveTo>
                  <a:pt x="684015" y="48768"/>
                </a:moveTo>
                <a:lnTo>
                  <a:pt x="658317" y="48768"/>
                </a:lnTo>
                <a:lnTo>
                  <a:pt x="661898" y="50533"/>
                </a:lnTo>
                <a:lnTo>
                  <a:pt x="664210" y="54051"/>
                </a:lnTo>
                <a:lnTo>
                  <a:pt x="666648" y="57442"/>
                </a:lnTo>
                <a:lnTo>
                  <a:pt x="667818" y="63741"/>
                </a:lnTo>
                <a:lnTo>
                  <a:pt x="667867" y="73761"/>
                </a:lnTo>
                <a:lnTo>
                  <a:pt x="688187" y="73761"/>
                </a:lnTo>
                <a:lnTo>
                  <a:pt x="687784" y="65836"/>
                </a:lnTo>
                <a:lnTo>
                  <a:pt x="687678" y="63741"/>
                </a:lnTo>
                <a:lnTo>
                  <a:pt x="686152" y="55016"/>
                </a:lnTo>
                <a:lnTo>
                  <a:pt x="684015" y="48768"/>
                </a:lnTo>
                <a:close/>
              </a:path>
              <a:path w="1595120" h="205739">
                <a:moveTo>
                  <a:pt x="767511" y="2032"/>
                </a:moveTo>
                <a:lnTo>
                  <a:pt x="742111" y="2032"/>
                </a:lnTo>
                <a:lnTo>
                  <a:pt x="742111" y="164592"/>
                </a:lnTo>
                <a:lnTo>
                  <a:pt x="762431" y="164592"/>
                </a:lnTo>
                <a:lnTo>
                  <a:pt x="762431" y="107086"/>
                </a:lnTo>
                <a:lnTo>
                  <a:pt x="767715" y="107086"/>
                </a:lnTo>
                <a:lnTo>
                  <a:pt x="806869" y="94284"/>
                </a:lnTo>
                <a:lnTo>
                  <a:pt x="809471" y="86766"/>
                </a:lnTo>
                <a:lnTo>
                  <a:pt x="762431" y="86766"/>
                </a:lnTo>
                <a:lnTo>
                  <a:pt x="762431" y="22352"/>
                </a:lnTo>
                <a:lnTo>
                  <a:pt x="809531" y="22352"/>
                </a:lnTo>
                <a:lnTo>
                  <a:pt x="809167" y="21132"/>
                </a:lnTo>
                <a:lnTo>
                  <a:pt x="776303" y="2324"/>
                </a:lnTo>
                <a:lnTo>
                  <a:pt x="767511" y="2032"/>
                </a:lnTo>
                <a:close/>
              </a:path>
              <a:path w="1595120" h="205739">
                <a:moveTo>
                  <a:pt x="809531" y="22352"/>
                </a:moveTo>
                <a:lnTo>
                  <a:pt x="775030" y="22352"/>
                </a:lnTo>
                <a:lnTo>
                  <a:pt x="780389" y="23101"/>
                </a:lnTo>
                <a:lnTo>
                  <a:pt x="783767" y="24587"/>
                </a:lnTo>
                <a:lnTo>
                  <a:pt x="787298" y="26073"/>
                </a:lnTo>
                <a:lnTo>
                  <a:pt x="789597" y="28587"/>
                </a:lnTo>
                <a:lnTo>
                  <a:pt x="790676" y="32105"/>
                </a:lnTo>
                <a:lnTo>
                  <a:pt x="791895" y="35623"/>
                </a:lnTo>
                <a:lnTo>
                  <a:pt x="792399" y="40108"/>
                </a:lnTo>
                <a:lnTo>
                  <a:pt x="792409" y="68924"/>
                </a:lnTo>
                <a:lnTo>
                  <a:pt x="791895" y="73494"/>
                </a:lnTo>
                <a:lnTo>
                  <a:pt x="790676" y="77012"/>
                </a:lnTo>
                <a:lnTo>
                  <a:pt x="789597" y="80530"/>
                </a:lnTo>
                <a:lnTo>
                  <a:pt x="787298" y="83045"/>
                </a:lnTo>
                <a:lnTo>
                  <a:pt x="783767" y="84531"/>
                </a:lnTo>
                <a:lnTo>
                  <a:pt x="780389" y="86017"/>
                </a:lnTo>
                <a:lnTo>
                  <a:pt x="775030" y="86766"/>
                </a:lnTo>
                <a:lnTo>
                  <a:pt x="809471" y="86766"/>
                </a:lnTo>
                <a:lnTo>
                  <a:pt x="810767" y="82436"/>
                </a:lnTo>
                <a:lnTo>
                  <a:pt x="811910" y="76150"/>
                </a:lnTo>
                <a:lnTo>
                  <a:pt x="812596" y="68924"/>
                </a:lnTo>
                <a:lnTo>
                  <a:pt x="812825" y="60756"/>
                </a:lnTo>
                <a:lnTo>
                  <a:pt x="812825" y="48361"/>
                </a:lnTo>
                <a:lnTo>
                  <a:pt x="812622" y="41046"/>
                </a:lnTo>
                <a:lnTo>
                  <a:pt x="812596" y="40108"/>
                </a:lnTo>
                <a:lnTo>
                  <a:pt x="811910" y="32818"/>
                </a:lnTo>
                <a:lnTo>
                  <a:pt x="810767" y="26492"/>
                </a:lnTo>
                <a:lnTo>
                  <a:pt x="809531" y="22352"/>
                </a:lnTo>
                <a:close/>
              </a:path>
              <a:path w="1595120" h="205739">
                <a:moveTo>
                  <a:pt x="847458" y="32512"/>
                </a:moveTo>
                <a:lnTo>
                  <a:pt x="827138" y="32512"/>
                </a:lnTo>
                <a:lnTo>
                  <a:pt x="827138" y="164592"/>
                </a:lnTo>
                <a:lnTo>
                  <a:pt x="847458" y="164592"/>
                </a:lnTo>
                <a:lnTo>
                  <a:pt x="847458" y="66916"/>
                </a:lnTo>
                <a:lnTo>
                  <a:pt x="849020" y="61302"/>
                </a:lnTo>
                <a:lnTo>
                  <a:pt x="855256" y="51269"/>
                </a:lnTo>
                <a:lnTo>
                  <a:pt x="859243" y="48768"/>
                </a:lnTo>
                <a:lnTo>
                  <a:pt x="847458" y="48768"/>
                </a:lnTo>
                <a:lnTo>
                  <a:pt x="847458" y="32512"/>
                </a:lnTo>
                <a:close/>
              </a:path>
              <a:path w="1595120" h="205739">
                <a:moveTo>
                  <a:pt x="879436" y="30480"/>
                </a:moveTo>
                <a:lnTo>
                  <a:pt x="866838" y="30480"/>
                </a:lnTo>
                <a:lnTo>
                  <a:pt x="861415" y="32245"/>
                </a:lnTo>
                <a:lnTo>
                  <a:pt x="853020" y="39281"/>
                </a:lnTo>
                <a:lnTo>
                  <a:pt x="849769" y="43624"/>
                </a:lnTo>
                <a:lnTo>
                  <a:pt x="847458" y="48768"/>
                </a:lnTo>
                <a:lnTo>
                  <a:pt x="868464" y="48768"/>
                </a:lnTo>
                <a:lnTo>
                  <a:pt x="871372" y="50330"/>
                </a:lnTo>
                <a:lnTo>
                  <a:pt x="872858" y="53441"/>
                </a:lnTo>
                <a:lnTo>
                  <a:pt x="874356" y="56426"/>
                </a:lnTo>
                <a:lnTo>
                  <a:pt x="875093" y="61302"/>
                </a:lnTo>
                <a:lnTo>
                  <a:pt x="875093" y="76809"/>
                </a:lnTo>
                <a:lnTo>
                  <a:pt x="895413" y="76809"/>
                </a:lnTo>
                <a:lnTo>
                  <a:pt x="895413" y="61302"/>
                </a:lnTo>
                <a:lnTo>
                  <a:pt x="894803" y="53644"/>
                </a:lnTo>
                <a:lnTo>
                  <a:pt x="893584" y="47955"/>
                </a:lnTo>
                <a:lnTo>
                  <a:pt x="892505" y="42125"/>
                </a:lnTo>
                <a:lnTo>
                  <a:pt x="890333" y="37795"/>
                </a:lnTo>
                <a:lnTo>
                  <a:pt x="887082" y="34950"/>
                </a:lnTo>
                <a:lnTo>
                  <a:pt x="883970" y="31965"/>
                </a:lnTo>
                <a:lnTo>
                  <a:pt x="879436" y="30480"/>
                </a:lnTo>
                <a:close/>
              </a:path>
              <a:path w="1595120" h="205739">
                <a:moveTo>
                  <a:pt x="941768" y="30480"/>
                </a:moveTo>
                <a:lnTo>
                  <a:pt x="908694" y="56537"/>
                </a:lnTo>
                <a:lnTo>
                  <a:pt x="906614" y="77825"/>
                </a:lnTo>
                <a:lnTo>
                  <a:pt x="906614" y="119278"/>
                </a:lnTo>
                <a:lnTo>
                  <a:pt x="919822" y="160221"/>
                </a:lnTo>
                <a:lnTo>
                  <a:pt x="941768" y="166624"/>
                </a:lnTo>
                <a:lnTo>
                  <a:pt x="950290" y="165912"/>
                </a:lnTo>
                <a:lnTo>
                  <a:pt x="972250" y="148336"/>
                </a:lnTo>
                <a:lnTo>
                  <a:pt x="936625" y="148336"/>
                </a:lnTo>
                <a:lnTo>
                  <a:pt x="932827" y="146507"/>
                </a:lnTo>
                <a:lnTo>
                  <a:pt x="930389" y="142849"/>
                </a:lnTo>
                <a:lnTo>
                  <a:pt x="928077" y="139192"/>
                </a:lnTo>
                <a:lnTo>
                  <a:pt x="926934" y="132346"/>
                </a:lnTo>
                <a:lnTo>
                  <a:pt x="926934" y="64884"/>
                </a:lnTo>
                <a:lnTo>
                  <a:pt x="936625" y="48768"/>
                </a:lnTo>
                <a:lnTo>
                  <a:pt x="972250" y="48768"/>
                </a:lnTo>
                <a:lnTo>
                  <a:pt x="972121" y="48371"/>
                </a:lnTo>
                <a:lnTo>
                  <a:pt x="968387" y="41859"/>
                </a:lnTo>
                <a:lnTo>
                  <a:pt x="963601" y="36882"/>
                </a:lnTo>
                <a:lnTo>
                  <a:pt x="957568" y="33326"/>
                </a:lnTo>
                <a:lnTo>
                  <a:pt x="950290" y="31191"/>
                </a:lnTo>
                <a:lnTo>
                  <a:pt x="941768" y="30480"/>
                </a:lnTo>
                <a:close/>
              </a:path>
              <a:path w="1595120" h="205739">
                <a:moveTo>
                  <a:pt x="972250" y="48768"/>
                </a:moveTo>
                <a:lnTo>
                  <a:pt x="946911" y="48768"/>
                </a:lnTo>
                <a:lnTo>
                  <a:pt x="950633" y="50660"/>
                </a:lnTo>
                <a:lnTo>
                  <a:pt x="952820" y="54254"/>
                </a:lnTo>
                <a:lnTo>
                  <a:pt x="955382" y="58115"/>
                </a:lnTo>
                <a:lnTo>
                  <a:pt x="956602" y="64884"/>
                </a:lnTo>
                <a:lnTo>
                  <a:pt x="956602" y="132346"/>
                </a:lnTo>
                <a:lnTo>
                  <a:pt x="955382" y="139192"/>
                </a:lnTo>
                <a:lnTo>
                  <a:pt x="952944" y="142849"/>
                </a:lnTo>
                <a:lnTo>
                  <a:pt x="950633" y="146507"/>
                </a:lnTo>
                <a:lnTo>
                  <a:pt x="946911" y="148336"/>
                </a:lnTo>
                <a:lnTo>
                  <a:pt x="972250" y="148336"/>
                </a:lnTo>
                <a:lnTo>
                  <a:pt x="974788" y="140566"/>
                </a:lnTo>
                <a:lnTo>
                  <a:pt x="976388" y="130748"/>
                </a:lnTo>
                <a:lnTo>
                  <a:pt x="976922" y="119278"/>
                </a:lnTo>
                <a:lnTo>
                  <a:pt x="976922" y="77825"/>
                </a:lnTo>
                <a:lnTo>
                  <a:pt x="976388" y="66355"/>
                </a:lnTo>
                <a:lnTo>
                  <a:pt x="974788" y="56537"/>
                </a:lnTo>
                <a:lnTo>
                  <a:pt x="972250" y="48768"/>
                </a:lnTo>
                <a:close/>
              </a:path>
              <a:path w="1595120" h="205739">
                <a:moveTo>
                  <a:pt x="1021943" y="30480"/>
                </a:moveTo>
                <a:lnTo>
                  <a:pt x="1006233" y="30480"/>
                </a:lnTo>
                <a:lnTo>
                  <a:pt x="999731" y="33731"/>
                </a:lnTo>
                <a:lnTo>
                  <a:pt x="990244" y="71729"/>
                </a:lnTo>
                <a:lnTo>
                  <a:pt x="990350" y="128422"/>
                </a:lnTo>
                <a:lnTo>
                  <a:pt x="990533" y="133642"/>
                </a:lnTo>
                <a:lnTo>
                  <a:pt x="990601" y="135585"/>
                </a:lnTo>
                <a:lnTo>
                  <a:pt x="991469" y="142646"/>
                </a:lnTo>
                <a:lnTo>
                  <a:pt x="991569" y="143459"/>
                </a:lnTo>
                <a:lnTo>
                  <a:pt x="991669" y="144272"/>
                </a:lnTo>
                <a:lnTo>
                  <a:pt x="993448" y="151434"/>
                </a:lnTo>
                <a:lnTo>
                  <a:pt x="995933" y="157073"/>
                </a:lnTo>
                <a:lnTo>
                  <a:pt x="999610" y="163233"/>
                </a:lnTo>
                <a:lnTo>
                  <a:pt x="999731" y="163436"/>
                </a:lnTo>
                <a:lnTo>
                  <a:pt x="1006233" y="166624"/>
                </a:lnTo>
                <a:lnTo>
                  <a:pt x="1021943" y="166624"/>
                </a:lnTo>
                <a:lnTo>
                  <a:pt x="1040244" y="149758"/>
                </a:lnTo>
                <a:lnTo>
                  <a:pt x="1060625" y="149758"/>
                </a:lnTo>
                <a:lnTo>
                  <a:pt x="1060625" y="148336"/>
                </a:lnTo>
                <a:lnTo>
                  <a:pt x="1019505" y="148336"/>
                </a:lnTo>
                <a:lnTo>
                  <a:pt x="1015987" y="146710"/>
                </a:lnTo>
                <a:lnTo>
                  <a:pt x="1013828" y="143459"/>
                </a:lnTo>
                <a:lnTo>
                  <a:pt x="1011656" y="140068"/>
                </a:lnTo>
                <a:lnTo>
                  <a:pt x="1010689" y="135585"/>
                </a:lnTo>
                <a:lnTo>
                  <a:pt x="1010688" y="61530"/>
                </a:lnTo>
                <a:lnTo>
                  <a:pt x="1011656" y="57099"/>
                </a:lnTo>
                <a:lnTo>
                  <a:pt x="1013828" y="53848"/>
                </a:lnTo>
                <a:lnTo>
                  <a:pt x="1015987" y="50457"/>
                </a:lnTo>
                <a:lnTo>
                  <a:pt x="1019505" y="48768"/>
                </a:lnTo>
                <a:lnTo>
                  <a:pt x="1060575" y="48768"/>
                </a:lnTo>
                <a:lnTo>
                  <a:pt x="1060574" y="47345"/>
                </a:lnTo>
                <a:lnTo>
                  <a:pt x="1040244" y="47345"/>
                </a:lnTo>
                <a:lnTo>
                  <a:pt x="1038199" y="42735"/>
                </a:lnTo>
                <a:lnTo>
                  <a:pt x="1035151" y="38811"/>
                </a:lnTo>
                <a:lnTo>
                  <a:pt x="1031100" y="35560"/>
                </a:lnTo>
                <a:lnTo>
                  <a:pt x="1027163" y="32169"/>
                </a:lnTo>
                <a:lnTo>
                  <a:pt x="1021943" y="30480"/>
                </a:lnTo>
                <a:close/>
              </a:path>
              <a:path w="1595120" h="205739">
                <a:moveTo>
                  <a:pt x="1060625" y="149758"/>
                </a:moveTo>
                <a:lnTo>
                  <a:pt x="1040244" y="149758"/>
                </a:lnTo>
                <a:lnTo>
                  <a:pt x="1040244" y="152196"/>
                </a:lnTo>
                <a:lnTo>
                  <a:pt x="1044295" y="164592"/>
                </a:lnTo>
                <a:lnTo>
                  <a:pt x="1062583" y="164592"/>
                </a:lnTo>
                <a:lnTo>
                  <a:pt x="1061687" y="161747"/>
                </a:lnTo>
                <a:lnTo>
                  <a:pt x="1061034" y="158902"/>
                </a:lnTo>
                <a:lnTo>
                  <a:pt x="1060824" y="157073"/>
                </a:lnTo>
                <a:lnTo>
                  <a:pt x="1060754" y="156464"/>
                </a:lnTo>
                <a:lnTo>
                  <a:pt x="1060651" y="154368"/>
                </a:lnTo>
                <a:lnTo>
                  <a:pt x="1060625" y="149758"/>
                </a:lnTo>
                <a:close/>
              </a:path>
              <a:path w="1595120" h="205739">
                <a:moveTo>
                  <a:pt x="1060575" y="48768"/>
                </a:moveTo>
                <a:lnTo>
                  <a:pt x="1029677" y="48768"/>
                </a:lnTo>
                <a:lnTo>
                  <a:pt x="1033602" y="50736"/>
                </a:lnTo>
                <a:lnTo>
                  <a:pt x="1036167" y="54660"/>
                </a:lnTo>
                <a:lnTo>
                  <a:pt x="1038885" y="58458"/>
                </a:lnTo>
                <a:lnTo>
                  <a:pt x="1040244" y="63461"/>
                </a:lnTo>
                <a:lnTo>
                  <a:pt x="1040244" y="133642"/>
                </a:lnTo>
                <a:lnTo>
                  <a:pt x="1038885" y="138722"/>
                </a:lnTo>
                <a:lnTo>
                  <a:pt x="1036167" y="142646"/>
                </a:lnTo>
                <a:lnTo>
                  <a:pt x="1033602" y="146443"/>
                </a:lnTo>
                <a:lnTo>
                  <a:pt x="1029677" y="148336"/>
                </a:lnTo>
                <a:lnTo>
                  <a:pt x="1060625" y="148336"/>
                </a:lnTo>
                <a:lnTo>
                  <a:pt x="1060575" y="48768"/>
                </a:lnTo>
                <a:close/>
              </a:path>
              <a:path w="1595120" h="205739">
                <a:moveTo>
                  <a:pt x="1060551" y="2032"/>
                </a:moveTo>
                <a:lnTo>
                  <a:pt x="1040244" y="2032"/>
                </a:lnTo>
                <a:lnTo>
                  <a:pt x="1040244" y="47345"/>
                </a:lnTo>
                <a:lnTo>
                  <a:pt x="1060574" y="47345"/>
                </a:lnTo>
                <a:lnTo>
                  <a:pt x="1060551" y="2032"/>
                </a:lnTo>
                <a:close/>
              </a:path>
              <a:path w="1595120" h="205739">
                <a:moveTo>
                  <a:pt x="1096187" y="32512"/>
                </a:moveTo>
                <a:lnTo>
                  <a:pt x="1075867" y="32512"/>
                </a:lnTo>
                <a:lnTo>
                  <a:pt x="1075867" y="125374"/>
                </a:lnTo>
                <a:lnTo>
                  <a:pt x="1076156" y="133642"/>
                </a:lnTo>
                <a:lnTo>
                  <a:pt x="1076224" y="135585"/>
                </a:lnTo>
                <a:lnTo>
                  <a:pt x="1077093" y="142646"/>
                </a:lnTo>
                <a:lnTo>
                  <a:pt x="1077193" y="143459"/>
                </a:lnTo>
                <a:lnTo>
                  <a:pt x="1077293" y="144272"/>
                </a:lnTo>
                <a:lnTo>
                  <a:pt x="1079071" y="151434"/>
                </a:lnTo>
                <a:lnTo>
                  <a:pt x="1081557" y="157073"/>
                </a:lnTo>
                <a:lnTo>
                  <a:pt x="1085233" y="163233"/>
                </a:lnTo>
                <a:lnTo>
                  <a:pt x="1085354" y="163436"/>
                </a:lnTo>
                <a:lnTo>
                  <a:pt x="1091857" y="166624"/>
                </a:lnTo>
                <a:lnTo>
                  <a:pt x="1107567" y="166624"/>
                </a:lnTo>
                <a:lnTo>
                  <a:pt x="1112786" y="164998"/>
                </a:lnTo>
                <a:lnTo>
                  <a:pt x="1120775" y="158356"/>
                </a:lnTo>
                <a:lnTo>
                  <a:pt x="1123823" y="154368"/>
                </a:lnTo>
                <a:lnTo>
                  <a:pt x="1125855" y="149758"/>
                </a:lnTo>
                <a:lnTo>
                  <a:pt x="1146248" y="149758"/>
                </a:lnTo>
                <a:lnTo>
                  <a:pt x="1146247" y="148336"/>
                </a:lnTo>
                <a:lnTo>
                  <a:pt x="1105128" y="148336"/>
                </a:lnTo>
                <a:lnTo>
                  <a:pt x="1101610" y="146710"/>
                </a:lnTo>
                <a:lnTo>
                  <a:pt x="1099439" y="143459"/>
                </a:lnTo>
                <a:lnTo>
                  <a:pt x="1097280" y="140068"/>
                </a:lnTo>
                <a:lnTo>
                  <a:pt x="1096301" y="135585"/>
                </a:lnTo>
                <a:lnTo>
                  <a:pt x="1096187" y="32512"/>
                </a:lnTo>
                <a:close/>
              </a:path>
              <a:path w="1595120" h="205739">
                <a:moveTo>
                  <a:pt x="1146248" y="149758"/>
                </a:moveTo>
                <a:lnTo>
                  <a:pt x="1125855" y="149758"/>
                </a:lnTo>
                <a:lnTo>
                  <a:pt x="1125855" y="152196"/>
                </a:lnTo>
                <a:lnTo>
                  <a:pt x="1126063" y="153885"/>
                </a:lnTo>
                <a:lnTo>
                  <a:pt x="1126122" y="154368"/>
                </a:lnTo>
                <a:lnTo>
                  <a:pt x="1129919" y="164592"/>
                </a:lnTo>
                <a:lnTo>
                  <a:pt x="1148207" y="164592"/>
                </a:lnTo>
                <a:lnTo>
                  <a:pt x="1147267" y="161607"/>
                </a:lnTo>
                <a:lnTo>
                  <a:pt x="1146657" y="158902"/>
                </a:lnTo>
                <a:lnTo>
                  <a:pt x="1146564" y="158089"/>
                </a:lnTo>
                <a:lnTo>
                  <a:pt x="1146448" y="157073"/>
                </a:lnTo>
                <a:lnTo>
                  <a:pt x="1146378" y="156464"/>
                </a:lnTo>
                <a:lnTo>
                  <a:pt x="1146251" y="153885"/>
                </a:lnTo>
                <a:lnTo>
                  <a:pt x="1146248" y="149758"/>
                </a:lnTo>
                <a:close/>
              </a:path>
              <a:path w="1595120" h="205739">
                <a:moveTo>
                  <a:pt x="1146175" y="32512"/>
                </a:moveTo>
                <a:lnTo>
                  <a:pt x="1125855" y="32512"/>
                </a:lnTo>
                <a:lnTo>
                  <a:pt x="1125855" y="133642"/>
                </a:lnTo>
                <a:lnTo>
                  <a:pt x="1124508" y="138722"/>
                </a:lnTo>
                <a:lnTo>
                  <a:pt x="1121791" y="142646"/>
                </a:lnTo>
                <a:lnTo>
                  <a:pt x="1119225" y="146443"/>
                </a:lnTo>
                <a:lnTo>
                  <a:pt x="1115288" y="148336"/>
                </a:lnTo>
                <a:lnTo>
                  <a:pt x="1146247" y="148336"/>
                </a:lnTo>
                <a:lnTo>
                  <a:pt x="1146175" y="32512"/>
                </a:lnTo>
                <a:close/>
              </a:path>
              <a:path w="1595120" h="205739">
                <a:moveTo>
                  <a:pt x="1196060" y="30480"/>
                </a:moveTo>
                <a:lnTo>
                  <a:pt x="1162634" y="56537"/>
                </a:lnTo>
                <a:lnTo>
                  <a:pt x="1160500" y="77825"/>
                </a:lnTo>
                <a:lnTo>
                  <a:pt x="1160500" y="119278"/>
                </a:lnTo>
                <a:lnTo>
                  <a:pt x="1173923" y="160221"/>
                </a:lnTo>
                <a:lnTo>
                  <a:pt x="1196060" y="166624"/>
                </a:lnTo>
                <a:lnTo>
                  <a:pt x="1204570" y="165912"/>
                </a:lnTo>
                <a:lnTo>
                  <a:pt x="1226251" y="148336"/>
                </a:lnTo>
                <a:lnTo>
                  <a:pt x="1190777" y="148336"/>
                </a:lnTo>
                <a:lnTo>
                  <a:pt x="1186916" y="146507"/>
                </a:lnTo>
                <a:lnTo>
                  <a:pt x="1184478" y="142849"/>
                </a:lnTo>
                <a:lnTo>
                  <a:pt x="1182129" y="139192"/>
                </a:lnTo>
                <a:lnTo>
                  <a:pt x="1182039" y="139052"/>
                </a:lnTo>
                <a:lnTo>
                  <a:pt x="1180843" y="132346"/>
                </a:lnTo>
                <a:lnTo>
                  <a:pt x="1180820" y="64884"/>
                </a:lnTo>
                <a:lnTo>
                  <a:pt x="1182039" y="58115"/>
                </a:lnTo>
                <a:lnTo>
                  <a:pt x="1184478" y="54457"/>
                </a:lnTo>
                <a:lnTo>
                  <a:pt x="1186916" y="50660"/>
                </a:lnTo>
                <a:lnTo>
                  <a:pt x="1190777" y="48768"/>
                </a:lnTo>
                <a:lnTo>
                  <a:pt x="1226251" y="48768"/>
                </a:lnTo>
                <a:lnTo>
                  <a:pt x="1226125" y="48371"/>
                </a:lnTo>
                <a:lnTo>
                  <a:pt x="1222476" y="41859"/>
                </a:lnTo>
                <a:lnTo>
                  <a:pt x="1217781" y="36882"/>
                </a:lnTo>
                <a:lnTo>
                  <a:pt x="1211811" y="33326"/>
                </a:lnTo>
                <a:lnTo>
                  <a:pt x="1204570" y="31191"/>
                </a:lnTo>
                <a:lnTo>
                  <a:pt x="1196060" y="30480"/>
                </a:lnTo>
                <a:close/>
              </a:path>
              <a:path w="1595120" h="205739">
                <a:moveTo>
                  <a:pt x="1230807" y="112776"/>
                </a:moveTo>
                <a:lnTo>
                  <a:pt x="1210487" y="112776"/>
                </a:lnTo>
                <a:lnTo>
                  <a:pt x="1210487" y="132346"/>
                </a:lnTo>
                <a:lnTo>
                  <a:pt x="1209368" y="139052"/>
                </a:lnTo>
                <a:lnTo>
                  <a:pt x="1209344" y="139192"/>
                </a:lnTo>
                <a:lnTo>
                  <a:pt x="1207033" y="142849"/>
                </a:lnTo>
                <a:lnTo>
                  <a:pt x="1204861" y="146507"/>
                </a:lnTo>
                <a:lnTo>
                  <a:pt x="1201216" y="148336"/>
                </a:lnTo>
                <a:lnTo>
                  <a:pt x="1226251" y="148336"/>
                </a:lnTo>
                <a:lnTo>
                  <a:pt x="1228728" y="140566"/>
                </a:lnTo>
                <a:lnTo>
                  <a:pt x="1230288" y="130748"/>
                </a:lnTo>
                <a:lnTo>
                  <a:pt x="1230807" y="119278"/>
                </a:lnTo>
                <a:lnTo>
                  <a:pt x="1230807" y="112776"/>
                </a:lnTo>
                <a:close/>
              </a:path>
              <a:path w="1595120" h="205739">
                <a:moveTo>
                  <a:pt x="1226251" y="48768"/>
                </a:moveTo>
                <a:lnTo>
                  <a:pt x="1201077" y="48768"/>
                </a:lnTo>
                <a:lnTo>
                  <a:pt x="1204774" y="50660"/>
                </a:lnTo>
                <a:lnTo>
                  <a:pt x="1209344" y="57912"/>
                </a:lnTo>
                <a:lnTo>
                  <a:pt x="1210487" y="64884"/>
                </a:lnTo>
                <a:lnTo>
                  <a:pt x="1210487" y="84328"/>
                </a:lnTo>
                <a:lnTo>
                  <a:pt x="1230807" y="84328"/>
                </a:lnTo>
                <a:lnTo>
                  <a:pt x="1230807" y="77825"/>
                </a:lnTo>
                <a:lnTo>
                  <a:pt x="1230288" y="66355"/>
                </a:lnTo>
                <a:lnTo>
                  <a:pt x="1228728" y="56537"/>
                </a:lnTo>
                <a:lnTo>
                  <a:pt x="1226251" y="48768"/>
                </a:lnTo>
                <a:close/>
              </a:path>
              <a:path w="1595120" h="205739">
                <a:moveTo>
                  <a:pt x="1274521" y="50800"/>
                </a:moveTo>
                <a:lnTo>
                  <a:pt x="1254201" y="50800"/>
                </a:lnTo>
                <a:lnTo>
                  <a:pt x="1254327" y="128157"/>
                </a:lnTo>
                <a:lnTo>
                  <a:pt x="1275461" y="164592"/>
                </a:lnTo>
                <a:lnTo>
                  <a:pt x="1296873" y="164592"/>
                </a:lnTo>
                <a:lnTo>
                  <a:pt x="1296873" y="146304"/>
                </a:lnTo>
                <a:lnTo>
                  <a:pt x="1283995" y="146304"/>
                </a:lnTo>
                <a:lnTo>
                  <a:pt x="1281087" y="145427"/>
                </a:lnTo>
                <a:lnTo>
                  <a:pt x="1274584" y="128157"/>
                </a:lnTo>
                <a:lnTo>
                  <a:pt x="1274521" y="50800"/>
                </a:lnTo>
                <a:close/>
              </a:path>
              <a:path w="1595120" h="205739">
                <a:moveTo>
                  <a:pt x="1277569" y="2032"/>
                </a:moveTo>
                <a:lnTo>
                  <a:pt x="1257249" y="2032"/>
                </a:lnTo>
                <a:lnTo>
                  <a:pt x="1257345" y="9486"/>
                </a:lnTo>
                <a:lnTo>
                  <a:pt x="1255953" y="15849"/>
                </a:lnTo>
                <a:lnTo>
                  <a:pt x="1249997" y="27228"/>
                </a:lnTo>
                <a:lnTo>
                  <a:pt x="1245666" y="30886"/>
                </a:lnTo>
                <a:lnTo>
                  <a:pt x="1239977" y="32512"/>
                </a:lnTo>
                <a:lnTo>
                  <a:pt x="1239977" y="50800"/>
                </a:lnTo>
                <a:lnTo>
                  <a:pt x="1296873" y="50800"/>
                </a:lnTo>
                <a:lnTo>
                  <a:pt x="1296873" y="32512"/>
                </a:lnTo>
                <a:lnTo>
                  <a:pt x="1262329" y="32512"/>
                </a:lnTo>
                <a:lnTo>
                  <a:pt x="1266659" y="31153"/>
                </a:lnTo>
                <a:lnTo>
                  <a:pt x="1270254" y="27635"/>
                </a:lnTo>
                <a:lnTo>
                  <a:pt x="1273098" y="21945"/>
                </a:lnTo>
                <a:lnTo>
                  <a:pt x="1276070" y="16116"/>
                </a:lnTo>
                <a:lnTo>
                  <a:pt x="1277569" y="9486"/>
                </a:lnTo>
                <a:lnTo>
                  <a:pt x="1277569" y="2032"/>
                </a:lnTo>
                <a:close/>
              </a:path>
              <a:path w="1595120" h="205739">
                <a:moveTo>
                  <a:pt x="1323390" y="0"/>
                </a:moveTo>
                <a:lnTo>
                  <a:pt x="1317155" y="0"/>
                </a:lnTo>
                <a:lnTo>
                  <a:pt x="1314513" y="1016"/>
                </a:lnTo>
                <a:lnTo>
                  <a:pt x="1312354" y="3048"/>
                </a:lnTo>
                <a:lnTo>
                  <a:pt x="1310182" y="4940"/>
                </a:lnTo>
                <a:lnTo>
                  <a:pt x="1309103" y="7315"/>
                </a:lnTo>
                <a:lnTo>
                  <a:pt x="1309103" y="12865"/>
                </a:lnTo>
                <a:lnTo>
                  <a:pt x="1310182" y="15240"/>
                </a:lnTo>
                <a:lnTo>
                  <a:pt x="1312354" y="17272"/>
                </a:lnTo>
                <a:lnTo>
                  <a:pt x="1314653" y="19304"/>
                </a:lnTo>
                <a:lnTo>
                  <a:pt x="1317294" y="20320"/>
                </a:lnTo>
                <a:lnTo>
                  <a:pt x="1323251" y="20320"/>
                </a:lnTo>
                <a:lnTo>
                  <a:pt x="1325829" y="19304"/>
                </a:lnTo>
                <a:lnTo>
                  <a:pt x="1328000" y="17272"/>
                </a:lnTo>
                <a:lnTo>
                  <a:pt x="1330299" y="15240"/>
                </a:lnTo>
                <a:lnTo>
                  <a:pt x="1331455" y="12865"/>
                </a:lnTo>
                <a:lnTo>
                  <a:pt x="1331455" y="7315"/>
                </a:lnTo>
                <a:lnTo>
                  <a:pt x="1330363" y="4940"/>
                </a:lnTo>
                <a:lnTo>
                  <a:pt x="1328204" y="3048"/>
                </a:lnTo>
                <a:lnTo>
                  <a:pt x="1326032" y="1016"/>
                </a:lnTo>
                <a:lnTo>
                  <a:pt x="1323390" y="0"/>
                </a:lnTo>
                <a:close/>
              </a:path>
              <a:path w="1595120" h="205739">
                <a:moveTo>
                  <a:pt x="1330439" y="32512"/>
                </a:moveTo>
                <a:lnTo>
                  <a:pt x="1310119" y="32512"/>
                </a:lnTo>
                <a:lnTo>
                  <a:pt x="1310119" y="164592"/>
                </a:lnTo>
                <a:lnTo>
                  <a:pt x="1330439" y="164592"/>
                </a:lnTo>
                <a:lnTo>
                  <a:pt x="1330439" y="32512"/>
                </a:lnTo>
                <a:close/>
              </a:path>
              <a:path w="1595120" h="205739">
                <a:moveTo>
                  <a:pt x="1362087" y="32512"/>
                </a:moveTo>
                <a:lnTo>
                  <a:pt x="1341767" y="32512"/>
                </a:lnTo>
                <a:lnTo>
                  <a:pt x="1363916" y="164592"/>
                </a:lnTo>
                <a:lnTo>
                  <a:pt x="1390942" y="164592"/>
                </a:lnTo>
                <a:lnTo>
                  <a:pt x="1395576" y="136956"/>
                </a:lnTo>
                <a:lnTo>
                  <a:pt x="1377530" y="136956"/>
                </a:lnTo>
                <a:lnTo>
                  <a:pt x="1362087" y="32512"/>
                </a:lnTo>
                <a:close/>
              </a:path>
              <a:path w="1595120" h="205739">
                <a:moveTo>
                  <a:pt x="1413090" y="32512"/>
                </a:moveTo>
                <a:lnTo>
                  <a:pt x="1392770" y="32512"/>
                </a:lnTo>
                <a:lnTo>
                  <a:pt x="1377530" y="136956"/>
                </a:lnTo>
                <a:lnTo>
                  <a:pt x="1395576" y="136956"/>
                </a:lnTo>
                <a:lnTo>
                  <a:pt x="1413090" y="32512"/>
                </a:lnTo>
                <a:close/>
              </a:path>
              <a:path w="1595120" h="205739">
                <a:moveTo>
                  <a:pt x="1436687" y="0"/>
                </a:moveTo>
                <a:lnTo>
                  <a:pt x="1430464" y="0"/>
                </a:lnTo>
                <a:lnTo>
                  <a:pt x="1427822" y="1016"/>
                </a:lnTo>
                <a:lnTo>
                  <a:pt x="1425651" y="3048"/>
                </a:lnTo>
                <a:lnTo>
                  <a:pt x="1423479" y="4940"/>
                </a:lnTo>
                <a:lnTo>
                  <a:pt x="1422400" y="7315"/>
                </a:lnTo>
                <a:lnTo>
                  <a:pt x="1422400" y="12865"/>
                </a:lnTo>
                <a:lnTo>
                  <a:pt x="1423479" y="15240"/>
                </a:lnTo>
                <a:lnTo>
                  <a:pt x="1425651" y="17272"/>
                </a:lnTo>
                <a:lnTo>
                  <a:pt x="1427949" y="19304"/>
                </a:lnTo>
                <a:lnTo>
                  <a:pt x="1430591" y="20320"/>
                </a:lnTo>
                <a:lnTo>
                  <a:pt x="1436560" y="20320"/>
                </a:lnTo>
                <a:lnTo>
                  <a:pt x="1439125" y="19304"/>
                </a:lnTo>
                <a:lnTo>
                  <a:pt x="1441297" y="17272"/>
                </a:lnTo>
                <a:lnTo>
                  <a:pt x="1443596" y="15240"/>
                </a:lnTo>
                <a:lnTo>
                  <a:pt x="1444752" y="12865"/>
                </a:lnTo>
                <a:lnTo>
                  <a:pt x="1444752" y="7315"/>
                </a:lnTo>
                <a:lnTo>
                  <a:pt x="1443672" y="4940"/>
                </a:lnTo>
                <a:lnTo>
                  <a:pt x="1441500" y="3048"/>
                </a:lnTo>
                <a:lnTo>
                  <a:pt x="1439329" y="1016"/>
                </a:lnTo>
                <a:lnTo>
                  <a:pt x="1436687" y="0"/>
                </a:lnTo>
                <a:close/>
              </a:path>
              <a:path w="1595120" h="205739">
                <a:moveTo>
                  <a:pt x="1443736" y="32512"/>
                </a:moveTo>
                <a:lnTo>
                  <a:pt x="1423416" y="32512"/>
                </a:lnTo>
                <a:lnTo>
                  <a:pt x="1423416" y="164592"/>
                </a:lnTo>
                <a:lnTo>
                  <a:pt x="1443736" y="164592"/>
                </a:lnTo>
                <a:lnTo>
                  <a:pt x="1443736" y="32512"/>
                </a:lnTo>
                <a:close/>
              </a:path>
              <a:path w="1595120" h="205739">
                <a:moveTo>
                  <a:pt x="1489608" y="50800"/>
                </a:moveTo>
                <a:lnTo>
                  <a:pt x="1469288" y="50800"/>
                </a:lnTo>
                <a:lnTo>
                  <a:pt x="1469414" y="128157"/>
                </a:lnTo>
                <a:lnTo>
                  <a:pt x="1490560" y="164592"/>
                </a:lnTo>
                <a:lnTo>
                  <a:pt x="1511960" y="164592"/>
                </a:lnTo>
                <a:lnTo>
                  <a:pt x="1511960" y="146304"/>
                </a:lnTo>
                <a:lnTo>
                  <a:pt x="1499095" y="146304"/>
                </a:lnTo>
                <a:lnTo>
                  <a:pt x="1496174" y="145427"/>
                </a:lnTo>
                <a:lnTo>
                  <a:pt x="1489671" y="128157"/>
                </a:lnTo>
                <a:lnTo>
                  <a:pt x="1489608" y="50800"/>
                </a:lnTo>
                <a:close/>
              </a:path>
              <a:path w="1595120" h="205739">
                <a:moveTo>
                  <a:pt x="1492656" y="2032"/>
                </a:moveTo>
                <a:lnTo>
                  <a:pt x="1472336" y="2032"/>
                </a:lnTo>
                <a:lnTo>
                  <a:pt x="1472445" y="9486"/>
                </a:lnTo>
                <a:lnTo>
                  <a:pt x="1471053" y="15849"/>
                </a:lnTo>
                <a:lnTo>
                  <a:pt x="1465084" y="27228"/>
                </a:lnTo>
                <a:lnTo>
                  <a:pt x="1460754" y="30886"/>
                </a:lnTo>
                <a:lnTo>
                  <a:pt x="1455064" y="32512"/>
                </a:lnTo>
                <a:lnTo>
                  <a:pt x="1455064" y="50800"/>
                </a:lnTo>
                <a:lnTo>
                  <a:pt x="1511960" y="50800"/>
                </a:lnTo>
                <a:lnTo>
                  <a:pt x="1511960" y="32512"/>
                </a:lnTo>
                <a:lnTo>
                  <a:pt x="1477416" y="32512"/>
                </a:lnTo>
                <a:lnTo>
                  <a:pt x="1481747" y="31153"/>
                </a:lnTo>
                <a:lnTo>
                  <a:pt x="1485341" y="27635"/>
                </a:lnTo>
                <a:lnTo>
                  <a:pt x="1488186" y="21945"/>
                </a:lnTo>
                <a:lnTo>
                  <a:pt x="1491170" y="16116"/>
                </a:lnTo>
                <a:lnTo>
                  <a:pt x="1492656" y="9486"/>
                </a:lnTo>
                <a:lnTo>
                  <a:pt x="1492656" y="2032"/>
                </a:lnTo>
                <a:close/>
              </a:path>
              <a:path w="1595120" h="205739">
                <a:moveTo>
                  <a:pt x="1594523" y="149758"/>
                </a:moveTo>
                <a:lnTo>
                  <a:pt x="1574203" y="149758"/>
                </a:lnTo>
                <a:lnTo>
                  <a:pt x="1574203" y="170281"/>
                </a:lnTo>
                <a:lnTo>
                  <a:pt x="1572844" y="176923"/>
                </a:lnTo>
                <a:lnTo>
                  <a:pt x="1570139" y="180848"/>
                </a:lnTo>
                <a:lnTo>
                  <a:pt x="1567433" y="184912"/>
                </a:lnTo>
                <a:lnTo>
                  <a:pt x="1562481" y="186944"/>
                </a:lnTo>
                <a:lnTo>
                  <a:pt x="1529295" y="186944"/>
                </a:lnTo>
                <a:lnTo>
                  <a:pt x="1529295" y="205232"/>
                </a:lnTo>
                <a:lnTo>
                  <a:pt x="1568373" y="205232"/>
                </a:lnTo>
                <a:lnTo>
                  <a:pt x="1575968" y="203606"/>
                </a:lnTo>
                <a:lnTo>
                  <a:pt x="1581111" y="200355"/>
                </a:lnTo>
                <a:lnTo>
                  <a:pt x="1586395" y="197243"/>
                </a:lnTo>
                <a:lnTo>
                  <a:pt x="1594464" y="163436"/>
                </a:lnTo>
                <a:lnTo>
                  <a:pt x="1594523" y="149758"/>
                </a:lnTo>
                <a:close/>
              </a:path>
              <a:path w="1595120" h="205739">
                <a:moveTo>
                  <a:pt x="1544535" y="32512"/>
                </a:moveTo>
                <a:lnTo>
                  <a:pt x="1524215" y="32512"/>
                </a:lnTo>
                <a:lnTo>
                  <a:pt x="1524215" y="125374"/>
                </a:lnTo>
                <a:lnTo>
                  <a:pt x="1524503" y="133642"/>
                </a:lnTo>
                <a:lnTo>
                  <a:pt x="1524570" y="135585"/>
                </a:lnTo>
                <a:lnTo>
                  <a:pt x="1525437" y="142646"/>
                </a:lnTo>
                <a:lnTo>
                  <a:pt x="1525536" y="143459"/>
                </a:lnTo>
                <a:lnTo>
                  <a:pt x="1540205" y="166624"/>
                </a:lnTo>
                <a:lnTo>
                  <a:pt x="1555915" y="166624"/>
                </a:lnTo>
                <a:lnTo>
                  <a:pt x="1561134" y="164998"/>
                </a:lnTo>
                <a:lnTo>
                  <a:pt x="1569123" y="158356"/>
                </a:lnTo>
                <a:lnTo>
                  <a:pt x="1572171" y="154368"/>
                </a:lnTo>
                <a:lnTo>
                  <a:pt x="1574203" y="149758"/>
                </a:lnTo>
                <a:lnTo>
                  <a:pt x="1594523" y="149758"/>
                </a:lnTo>
                <a:lnTo>
                  <a:pt x="1594523" y="148336"/>
                </a:lnTo>
                <a:lnTo>
                  <a:pt x="1553476" y="148336"/>
                </a:lnTo>
                <a:lnTo>
                  <a:pt x="1549958" y="146710"/>
                </a:lnTo>
                <a:lnTo>
                  <a:pt x="1547787" y="143459"/>
                </a:lnTo>
                <a:lnTo>
                  <a:pt x="1545615" y="140068"/>
                </a:lnTo>
                <a:lnTo>
                  <a:pt x="1544648" y="135585"/>
                </a:lnTo>
                <a:lnTo>
                  <a:pt x="1544535" y="32512"/>
                </a:lnTo>
                <a:close/>
              </a:path>
              <a:path w="1595120" h="205739">
                <a:moveTo>
                  <a:pt x="1594523" y="32512"/>
                </a:moveTo>
                <a:lnTo>
                  <a:pt x="1574203" y="32512"/>
                </a:lnTo>
                <a:lnTo>
                  <a:pt x="1574203" y="133642"/>
                </a:lnTo>
                <a:lnTo>
                  <a:pt x="1572844" y="138722"/>
                </a:lnTo>
                <a:lnTo>
                  <a:pt x="1570139" y="142646"/>
                </a:lnTo>
                <a:lnTo>
                  <a:pt x="1567561" y="146443"/>
                </a:lnTo>
                <a:lnTo>
                  <a:pt x="1563636" y="148336"/>
                </a:lnTo>
                <a:lnTo>
                  <a:pt x="1594523" y="148336"/>
                </a:lnTo>
                <a:lnTo>
                  <a:pt x="1594523" y="32512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8048" y="5588508"/>
            <a:ext cx="156972" cy="166624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1084580" y="5588508"/>
            <a:ext cx="1878330" cy="205740"/>
          </a:xfrm>
          <a:custGeom>
            <a:avLst/>
            <a:gdLst/>
            <a:ahLst/>
            <a:cxnLst/>
            <a:rect l="l" t="t" r="r" b="b"/>
            <a:pathLst>
              <a:path w="1878330" h="205739">
                <a:moveTo>
                  <a:pt x="20319" y="109118"/>
                </a:moveTo>
                <a:lnTo>
                  <a:pt x="0" y="109118"/>
                </a:lnTo>
                <a:lnTo>
                  <a:pt x="17" y="109931"/>
                </a:lnTo>
                <a:lnTo>
                  <a:pt x="129" y="115011"/>
                </a:lnTo>
                <a:lnTo>
                  <a:pt x="228" y="119507"/>
                </a:lnTo>
                <a:lnTo>
                  <a:pt x="9956" y="157822"/>
                </a:lnTo>
                <a:lnTo>
                  <a:pt x="27698" y="166624"/>
                </a:lnTo>
                <a:lnTo>
                  <a:pt x="36779" y="166624"/>
                </a:lnTo>
                <a:lnTo>
                  <a:pt x="66978" y="146304"/>
                </a:lnTo>
                <a:lnTo>
                  <a:pt x="32575" y="146304"/>
                </a:lnTo>
                <a:lnTo>
                  <a:pt x="29324" y="145351"/>
                </a:lnTo>
                <a:lnTo>
                  <a:pt x="20326" y="119507"/>
                </a:lnTo>
                <a:lnTo>
                  <a:pt x="20319" y="109118"/>
                </a:lnTo>
                <a:close/>
              </a:path>
              <a:path w="1878330" h="205739">
                <a:moveTo>
                  <a:pt x="34747" y="0"/>
                </a:moveTo>
                <a:lnTo>
                  <a:pt x="25497" y="749"/>
                </a:lnTo>
                <a:lnTo>
                  <a:pt x="26395" y="749"/>
                </a:lnTo>
                <a:lnTo>
                  <a:pt x="19861" y="2590"/>
                </a:lnTo>
                <a:lnTo>
                  <a:pt x="14057" y="5829"/>
                </a:lnTo>
                <a:lnTo>
                  <a:pt x="9347" y="10363"/>
                </a:lnTo>
                <a:lnTo>
                  <a:pt x="5704" y="15975"/>
                </a:lnTo>
                <a:lnTo>
                  <a:pt x="3219" y="22352"/>
                </a:lnTo>
                <a:lnTo>
                  <a:pt x="3100" y="22656"/>
                </a:lnTo>
                <a:lnTo>
                  <a:pt x="1537" y="30404"/>
                </a:lnTo>
                <a:lnTo>
                  <a:pt x="1121" y="37440"/>
                </a:lnTo>
                <a:lnTo>
                  <a:pt x="1015" y="47485"/>
                </a:lnTo>
                <a:lnTo>
                  <a:pt x="2235" y="54597"/>
                </a:lnTo>
                <a:lnTo>
                  <a:pt x="29260" y="88188"/>
                </a:lnTo>
                <a:lnTo>
                  <a:pt x="34683" y="92519"/>
                </a:lnTo>
                <a:lnTo>
                  <a:pt x="38811" y="96253"/>
                </a:lnTo>
                <a:lnTo>
                  <a:pt x="44500" y="102476"/>
                </a:lnTo>
                <a:lnTo>
                  <a:pt x="46596" y="106006"/>
                </a:lnTo>
                <a:lnTo>
                  <a:pt x="47955" y="109931"/>
                </a:lnTo>
                <a:lnTo>
                  <a:pt x="49314" y="113728"/>
                </a:lnTo>
                <a:lnTo>
                  <a:pt x="49987" y="118529"/>
                </a:lnTo>
                <a:lnTo>
                  <a:pt x="49987" y="132753"/>
                </a:lnTo>
                <a:lnTo>
                  <a:pt x="48971" y="138518"/>
                </a:lnTo>
                <a:lnTo>
                  <a:pt x="46939" y="141630"/>
                </a:lnTo>
                <a:lnTo>
                  <a:pt x="45046" y="144741"/>
                </a:lnTo>
                <a:lnTo>
                  <a:pt x="41655" y="146304"/>
                </a:lnTo>
                <a:lnTo>
                  <a:pt x="66978" y="146304"/>
                </a:lnTo>
                <a:lnTo>
                  <a:pt x="68276" y="142597"/>
                </a:lnTo>
                <a:lnTo>
                  <a:pt x="69799" y="134099"/>
                </a:lnTo>
                <a:lnTo>
                  <a:pt x="70307" y="124358"/>
                </a:lnTo>
                <a:lnTo>
                  <a:pt x="70307" y="115011"/>
                </a:lnTo>
                <a:lnTo>
                  <a:pt x="52831" y="80403"/>
                </a:lnTo>
                <a:lnTo>
                  <a:pt x="33667" y="65163"/>
                </a:lnTo>
                <a:lnTo>
                  <a:pt x="28790" y="60413"/>
                </a:lnTo>
                <a:lnTo>
                  <a:pt x="22821" y="51752"/>
                </a:lnTo>
                <a:lnTo>
                  <a:pt x="21335" y="46126"/>
                </a:lnTo>
                <a:lnTo>
                  <a:pt x="21335" y="32308"/>
                </a:lnTo>
                <a:lnTo>
                  <a:pt x="22415" y="27432"/>
                </a:lnTo>
                <a:lnTo>
                  <a:pt x="26758" y="21742"/>
                </a:lnTo>
                <a:lnTo>
                  <a:pt x="30137" y="20320"/>
                </a:lnTo>
                <a:lnTo>
                  <a:pt x="64985" y="20320"/>
                </a:lnTo>
                <a:lnTo>
                  <a:pt x="64490" y="18746"/>
                </a:lnTo>
                <a:lnTo>
                  <a:pt x="60756" y="11988"/>
                </a:lnTo>
                <a:lnTo>
                  <a:pt x="56008" y="6745"/>
                </a:lnTo>
                <a:lnTo>
                  <a:pt x="50090" y="2998"/>
                </a:lnTo>
                <a:lnTo>
                  <a:pt x="43002" y="749"/>
                </a:lnTo>
                <a:lnTo>
                  <a:pt x="34747" y="0"/>
                </a:lnTo>
                <a:close/>
              </a:path>
              <a:path w="1878330" h="205739">
                <a:moveTo>
                  <a:pt x="64985" y="20320"/>
                </a:moveTo>
                <a:lnTo>
                  <a:pt x="39623" y="20320"/>
                </a:lnTo>
                <a:lnTo>
                  <a:pt x="43218" y="22352"/>
                </a:lnTo>
                <a:lnTo>
                  <a:pt x="45993" y="27230"/>
                </a:lnTo>
                <a:lnTo>
                  <a:pt x="47825" y="30404"/>
                </a:lnTo>
                <a:lnTo>
                  <a:pt x="48886" y="37440"/>
                </a:lnTo>
                <a:lnTo>
                  <a:pt x="48971" y="49377"/>
                </a:lnTo>
                <a:lnTo>
                  <a:pt x="69291" y="49377"/>
                </a:lnTo>
                <a:lnTo>
                  <a:pt x="68837" y="39217"/>
                </a:lnTo>
                <a:lnTo>
                  <a:pt x="68757" y="37440"/>
                </a:lnTo>
                <a:lnTo>
                  <a:pt x="67189" y="27432"/>
                </a:lnTo>
                <a:lnTo>
                  <a:pt x="67157" y="27230"/>
                </a:lnTo>
                <a:lnTo>
                  <a:pt x="64985" y="20320"/>
                </a:lnTo>
                <a:close/>
              </a:path>
              <a:path w="1878330" h="205739">
                <a:moveTo>
                  <a:pt x="115201" y="50800"/>
                </a:moveTo>
                <a:lnTo>
                  <a:pt x="94881" y="50800"/>
                </a:lnTo>
                <a:lnTo>
                  <a:pt x="94989" y="126936"/>
                </a:lnTo>
                <a:lnTo>
                  <a:pt x="95009" y="128157"/>
                </a:lnTo>
                <a:lnTo>
                  <a:pt x="95392" y="135078"/>
                </a:lnTo>
                <a:lnTo>
                  <a:pt x="96028" y="141059"/>
                </a:lnTo>
                <a:lnTo>
                  <a:pt x="96795" y="145427"/>
                </a:lnTo>
                <a:lnTo>
                  <a:pt x="96913" y="146100"/>
                </a:lnTo>
                <a:lnTo>
                  <a:pt x="116154" y="164592"/>
                </a:lnTo>
                <a:lnTo>
                  <a:pt x="137553" y="164592"/>
                </a:lnTo>
                <a:lnTo>
                  <a:pt x="137553" y="146304"/>
                </a:lnTo>
                <a:lnTo>
                  <a:pt x="124688" y="146304"/>
                </a:lnTo>
                <a:lnTo>
                  <a:pt x="121780" y="145427"/>
                </a:lnTo>
                <a:lnTo>
                  <a:pt x="115268" y="128157"/>
                </a:lnTo>
                <a:lnTo>
                  <a:pt x="115201" y="50800"/>
                </a:lnTo>
                <a:close/>
              </a:path>
              <a:path w="1878330" h="205739">
                <a:moveTo>
                  <a:pt x="118249" y="2032"/>
                </a:moveTo>
                <a:lnTo>
                  <a:pt x="97929" y="2032"/>
                </a:lnTo>
                <a:lnTo>
                  <a:pt x="98038" y="9486"/>
                </a:lnTo>
                <a:lnTo>
                  <a:pt x="96646" y="15849"/>
                </a:lnTo>
                <a:lnTo>
                  <a:pt x="90690" y="27228"/>
                </a:lnTo>
                <a:lnTo>
                  <a:pt x="86347" y="30886"/>
                </a:lnTo>
                <a:lnTo>
                  <a:pt x="80657" y="32512"/>
                </a:lnTo>
                <a:lnTo>
                  <a:pt x="80657" y="50800"/>
                </a:lnTo>
                <a:lnTo>
                  <a:pt x="137553" y="50800"/>
                </a:lnTo>
                <a:lnTo>
                  <a:pt x="137553" y="32512"/>
                </a:lnTo>
                <a:lnTo>
                  <a:pt x="103009" y="32512"/>
                </a:lnTo>
                <a:lnTo>
                  <a:pt x="107353" y="31153"/>
                </a:lnTo>
                <a:lnTo>
                  <a:pt x="110934" y="27635"/>
                </a:lnTo>
                <a:lnTo>
                  <a:pt x="113779" y="21945"/>
                </a:lnTo>
                <a:lnTo>
                  <a:pt x="116763" y="16116"/>
                </a:lnTo>
                <a:lnTo>
                  <a:pt x="118249" y="9486"/>
                </a:lnTo>
                <a:lnTo>
                  <a:pt x="118249" y="2032"/>
                </a:lnTo>
                <a:close/>
              </a:path>
              <a:path w="1878330" h="205739">
                <a:moveTo>
                  <a:pt x="164083" y="0"/>
                </a:moveTo>
                <a:lnTo>
                  <a:pt x="157848" y="0"/>
                </a:lnTo>
                <a:lnTo>
                  <a:pt x="155206" y="1016"/>
                </a:lnTo>
                <a:lnTo>
                  <a:pt x="153034" y="3048"/>
                </a:lnTo>
                <a:lnTo>
                  <a:pt x="150875" y="4940"/>
                </a:lnTo>
                <a:lnTo>
                  <a:pt x="149783" y="7315"/>
                </a:lnTo>
                <a:lnTo>
                  <a:pt x="149783" y="12865"/>
                </a:lnTo>
                <a:lnTo>
                  <a:pt x="150875" y="15240"/>
                </a:lnTo>
                <a:lnTo>
                  <a:pt x="153034" y="17272"/>
                </a:lnTo>
                <a:lnTo>
                  <a:pt x="155346" y="19304"/>
                </a:lnTo>
                <a:lnTo>
                  <a:pt x="157987" y="20320"/>
                </a:lnTo>
                <a:lnTo>
                  <a:pt x="163944" y="20320"/>
                </a:lnTo>
                <a:lnTo>
                  <a:pt x="166522" y="19304"/>
                </a:lnTo>
                <a:lnTo>
                  <a:pt x="168681" y="17272"/>
                </a:lnTo>
                <a:lnTo>
                  <a:pt x="170992" y="15240"/>
                </a:lnTo>
                <a:lnTo>
                  <a:pt x="172135" y="12865"/>
                </a:lnTo>
                <a:lnTo>
                  <a:pt x="172135" y="7315"/>
                </a:lnTo>
                <a:lnTo>
                  <a:pt x="171056" y="4940"/>
                </a:lnTo>
                <a:lnTo>
                  <a:pt x="168884" y="3048"/>
                </a:lnTo>
                <a:lnTo>
                  <a:pt x="166725" y="1016"/>
                </a:lnTo>
                <a:lnTo>
                  <a:pt x="164083" y="0"/>
                </a:lnTo>
                <a:close/>
              </a:path>
              <a:path w="1878330" h="205739">
                <a:moveTo>
                  <a:pt x="171119" y="32512"/>
                </a:moveTo>
                <a:lnTo>
                  <a:pt x="150799" y="32512"/>
                </a:lnTo>
                <a:lnTo>
                  <a:pt x="150799" y="164592"/>
                </a:lnTo>
                <a:lnTo>
                  <a:pt x="171119" y="164592"/>
                </a:lnTo>
                <a:lnTo>
                  <a:pt x="171119" y="32512"/>
                </a:lnTo>
                <a:close/>
              </a:path>
              <a:path w="1878330" h="205739">
                <a:moveTo>
                  <a:pt x="205752" y="32512"/>
                </a:moveTo>
                <a:lnTo>
                  <a:pt x="185432" y="32512"/>
                </a:lnTo>
                <a:lnTo>
                  <a:pt x="185432" y="164592"/>
                </a:lnTo>
                <a:lnTo>
                  <a:pt x="205752" y="164592"/>
                </a:lnTo>
                <a:lnTo>
                  <a:pt x="205752" y="63461"/>
                </a:lnTo>
                <a:lnTo>
                  <a:pt x="206971" y="58458"/>
                </a:lnTo>
                <a:lnTo>
                  <a:pt x="209954" y="53784"/>
                </a:lnTo>
                <a:lnTo>
                  <a:pt x="211848" y="50736"/>
                </a:lnTo>
                <a:lnTo>
                  <a:pt x="215430" y="48768"/>
                </a:lnTo>
                <a:lnTo>
                  <a:pt x="295754" y="48768"/>
                </a:lnTo>
                <a:lnTo>
                  <a:pt x="295707" y="48564"/>
                </a:lnTo>
                <a:lnTo>
                  <a:pt x="250050" y="48564"/>
                </a:lnTo>
                <a:lnTo>
                  <a:pt x="249784" y="47345"/>
                </a:lnTo>
                <a:lnTo>
                  <a:pt x="205752" y="47345"/>
                </a:lnTo>
                <a:lnTo>
                  <a:pt x="205752" y="32512"/>
                </a:lnTo>
                <a:close/>
              </a:path>
              <a:path w="1878330" h="205739">
                <a:moveTo>
                  <a:pt x="261353" y="48768"/>
                </a:moveTo>
                <a:lnTo>
                  <a:pt x="224243" y="48768"/>
                </a:lnTo>
                <a:lnTo>
                  <a:pt x="227088" y="50393"/>
                </a:lnTo>
                <a:lnTo>
                  <a:pt x="228714" y="53644"/>
                </a:lnTo>
                <a:lnTo>
                  <a:pt x="230466" y="56896"/>
                </a:lnTo>
                <a:lnTo>
                  <a:pt x="231319" y="61709"/>
                </a:lnTo>
                <a:lnTo>
                  <a:pt x="231355" y="164592"/>
                </a:lnTo>
                <a:lnTo>
                  <a:pt x="251675" y="164592"/>
                </a:lnTo>
                <a:lnTo>
                  <a:pt x="251675" y="63461"/>
                </a:lnTo>
                <a:lnTo>
                  <a:pt x="252895" y="58458"/>
                </a:lnTo>
                <a:lnTo>
                  <a:pt x="255877" y="53784"/>
                </a:lnTo>
                <a:lnTo>
                  <a:pt x="257771" y="50736"/>
                </a:lnTo>
                <a:lnTo>
                  <a:pt x="261353" y="48768"/>
                </a:lnTo>
                <a:close/>
              </a:path>
              <a:path w="1878330" h="205739">
                <a:moveTo>
                  <a:pt x="295754" y="48768"/>
                </a:moveTo>
                <a:lnTo>
                  <a:pt x="270167" y="48768"/>
                </a:lnTo>
                <a:lnTo>
                  <a:pt x="273011" y="50393"/>
                </a:lnTo>
                <a:lnTo>
                  <a:pt x="274637" y="53644"/>
                </a:lnTo>
                <a:lnTo>
                  <a:pt x="276390" y="56896"/>
                </a:lnTo>
                <a:lnTo>
                  <a:pt x="277243" y="61709"/>
                </a:lnTo>
                <a:lnTo>
                  <a:pt x="277279" y="164592"/>
                </a:lnTo>
                <a:lnTo>
                  <a:pt x="297599" y="164592"/>
                </a:lnTo>
                <a:lnTo>
                  <a:pt x="297599" y="61709"/>
                </a:lnTo>
                <a:lnTo>
                  <a:pt x="296989" y="54660"/>
                </a:lnTo>
                <a:lnTo>
                  <a:pt x="296881" y="53644"/>
                </a:lnTo>
                <a:lnTo>
                  <a:pt x="295754" y="48768"/>
                </a:lnTo>
                <a:close/>
              </a:path>
              <a:path w="1878330" h="205739">
                <a:moveTo>
                  <a:pt x="281000" y="30480"/>
                </a:moveTo>
                <a:lnTo>
                  <a:pt x="269074" y="30480"/>
                </a:lnTo>
                <a:lnTo>
                  <a:pt x="263994" y="32169"/>
                </a:lnTo>
                <a:lnTo>
                  <a:pt x="259803" y="35560"/>
                </a:lnTo>
                <a:lnTo>
                  <a:pt x="255600" y="38811"/>
                </a:lnTo>
                <a:lnTo>
                  <a:pt x="252348" y="43141"/>
                </a:lnTo>
                <a:lnTo>
                  <a:pt x="250050" y="48564"/>
                </a:lnTo>
                <a:lnTo>
                  <a:pt x="295707" y="48564"/>
                </a:lnTo>
                <a:lnTo>
                  <a:pt x="295567" y="47955"/>
                </a:lnTo>
                <a:lnTo>
                  <a:pt x="294444" y="42468"/>
                </a:lnTo>
                <a:lnTo>
                  <a:pt x="294347" y="41998"/>
                </a:lnTo>
                <a:lnTo>
                  <a:pt x="292215" y="37795"/>
                </a:lnTo>
                <a:lnTo>
                  <a:pt x="292112" y="37592"/>
                </a:lnTo>
                <a:lnTo>
                  <a:pt x="285682" y="31965"/>
                </a:lnTo>
                <a:lnTo>
                  <a:pt x="285816" y="31965"/>
                </a:lnTo>
                <a:lnTo>
                  <a:pt x="281000" y="30480"/>
                </a:lnTo>
                <a:close/>
              </a:path>
              <a:path w="1878330" h="205739">
                <a:moveTo>
                  <a:pt x="235216" y="30480"/>
                </a:moveTo>
                <a:lnTo>
                  <a:pt x="223151" y="30480"/>
                </a:lnTo>
                <a:lnTo>
                  <a:pt x="218635" y="31965"/>
                </a:lnTo>
                <a:lnTo>
                  <a:pt x="218134" y="32169"/>
                </a:lnTo>
                <a:lnTo>
                  <a:pt x="210489" y="38468"/>
                </a:lnTo>
                <a:lnTo>
                  <a:pt x="207744" y="42329"/>
                </a:lnTo>
                <a:lnTo>
                  <a:pt x="207644" y="42468"/>
                </a:lnTo>
                <a:lnTo>
                  <a:pt x="205752" y="47345"/>
                </a:lnTo>
                <a:lnTo>
                  <a:pt x="249784" y="47345"/>
                </a:lnTo>
                <a:lnTo>
                  <a:pt x="248721" y="42468"/>
                </a:lnTo>
                <a:lnTo>
                  <a:pt x="248691" y="42329"/>
                </a:lnTo>
                <a:lnTo>
                  <a:pt x="246392" y="37795"/>
                </a:lnTo>
                <a:lnTo>
                  <a:pt x="243141" y="34950"/>
                </a:lnTo>
                <a:lnTo>
                  <a:pt x="239890" y="31965"/>
                </a:lnTo>
                <a:lnTo>
                  <a:pt x="235216" y="30480"/>
                </a:lnTo>
                <a:close/>
              </a:path>
              <a:path w="1878330" h="205739">
                <a:moveTo>
                  <a:pt x="332054" y="32512"/>
                </a:moveTo>
                <a:lnTo>
                  <a:pt x="311734" y="32512"/>
                </a:lnTo>
                <a:lnTo>
                  <a:pt x="311734" y="125374"/>
                </a:lnTo>
                <a:lnTo>
                  <a:pt x="312021" y="133642"/>
                </a:lnTo>
                <a:lnTo>
                  <a:pt x="312089" y="135585"/>
                </a:lnTo>
                <a:lnTo>
                  <a:pt x="312955" y="142646"/>
                </a:lnTo>
                <a:lnTo>
                  <a:pt x="313055" y="143459"/>
                </a:lnTo>
                <a:lnTo>
                  <a:pt x="313155" y="144272"/>
                </a:lnTo>
                <a:lnTo>
                  <a:pt x="314932" y="151434"/>
                </a:lnTo>
                <a:lnTo>
                  <a:pt x="317423" y="157073"/>
                </a:lnTo>
                <a:lnTo>
                  <a:pt x="321087" y="163233"/>
                </a:lnTo>
                <a:lnTo>
                  <a:pt x="321208" y="163436"/>
                </a:lnTo>
                <a:lnTo>
                  <a:pt x="327710" y="166624"/>
                </a:lnTo>
                <a:lnTo>
                  <a:pt x="343433" y="166624"/>
                </a:lnTo>
                <a:lnTo>
                  <a:pt x="348640" y="164998"/>
                </a:lnTo>
                <a:lnTo>
                  <a:pt x="356641" y="158356"/>
                </a:lnTo>
                <a:lnTo>
                  <a:pt x="359689" y="154368"/>
                </a:lnTo>
                <a:lnTo>
                  <a:pt x="361721" y="149758"/>
                </a:lnTo>
                <a:lnTo>
                  <a:pt x="382102" y="149758"/>
                </a:lnTo>
                <a:lnTo>
                  <a:pt x="382101" y="148336"/>
                </a:lnTo>
                <a:lnTo>
                  <a:pt x="340994" y="148336"/>
                </a:lnTo>
                <a:lnTo>
                  <a:pt x="337464" y="146710"/>
                </a:lnTo>
                <a:lnTo>
                  <a:pt x="335305" y="143459"/>
                </a:lnTo>
                <a:lnTo>
                  <a:pt x="333133" y="140068"/>
                </a:lnTo>
                <a:lnTo>
                  <a:pt x="332166" y="135585"/>
                </a:lnTo>
                <a:lnTo>
                  <a:pt x="332054" y="32512"/>
                </a:lnTo>
                <a:close/>
              </a:path>
              <a:path w="1878330" h="205739">
                <a:moveTo>
                  <a:pt x="382102" y="149758"/>
                </a:moveTo>
                <a:lnTo>
                  <a:pt x="361721" y="149758"/>
                </a:lnTo>
                <a:lnTo>
                  <a:pt x="361721" y="152196"/>
                </a:lnTo>
                <a:lnTo>
                  <a:pt x="361921" y="153885"/>
                </a:lnTo>
                <a:lnTo>
                  <a:pt x="361979" y="154368"/>
                </a:lnTo>
                <a:lnTo>
                  <a:pt x="362051" y="154978"/>
                </a:lnTo>
                <a:lnTo>
                  <a:pt x="363410" y="161074"/>
                </a:lnTo>
                <a:lnTo>
                  <a:pt x="364426" y="163233"/>
                </a:lnTo>
                <a:lnTo>
                  <a:pt x="365785" y="164592"/>
                </a:lnTo>
                <a:lnTo>
                  <a:pt x="384073" y="164592"/>
                </a:lnTo>
                <a:lnTo>
                  <a:pt x="383165" y="161747"/>
                </a:lnTo>
                <a:lnTo>
                  <a:pt x="382511" y="158902"/>
                </a:lnTo>
                <a:lnTo>
                  <a:pt x="382311" y="157073"/>
                </a:lnTo>
                <a:lnTo>
                  <a:pt x="382244" y="156464"/>
                </a:lnTo>
                <a:lnTo>
                  <a:pt x="382131" y="154368"/>
                </a:lnTo>
                <a:lnTo>
                  <a:pt x="382102" y="149758"/>
                </a:lnTo>
                <a:close/>
              </a:path>
              <a:path w="1878330" h="205739">
                <a:moveTo>
                  <a:pt x="382041" y="32512"/>
                </a:moveTo>
                <a:lnTo>
                  <a:pt x="361721" y="32512"/>
                </a:lnTo>
                <a:lnTo>
                  <a:pt x="361721" y="133642"/>
                </a:lnTo>
                <a:lnTo>
                  <a:pt x="360362" y="138722"/>
                </a:lnTo>
                <a:lnTo>
                  <a:pt x="357657" y="142646"/>
                </a:lnTo>
                <a:lnTo>
                  <a:pt x="355079" y="146443"/>
                </a:lnTo>
                <a:lnTo>
                  <a:pt x="351154" y="148336"/>
                </a:lnTo>
                <a:lnTo>
                  <a:pt x="382101" y="148336"/>
                </a:lnTo>
                <a:lnTo>
                  <a:pt x="382041" y="32512"/>
                </a:lnTo>
                <a:close/>
              </a:path>
              <a:path w="1878330" h="205739">
                <a:moveTo>
                  <a:pt x="416674" y="2032"/>
                </a:moveTo>
                <a:lnTo>
                  <a:pt x="396354" y="2032"/>
                </a:lnTo>
                <a:lnTo>
                  <a:pt x="396354" y="164592"/>
                </a:lnTo>
                <a:lnTo>
                  <a:pt x="416674" y="164592"/>
                </a:lnTo>
                <a:lnTo>
                  <a:pt x="416674" y="2032"/>
                </a:lnTo>
                <a:close/>
              </a:path>
              <a:path w="1878330" h="205739">
                <a:moveTo>
                  <a:pt x="498787" y="48768"/>
                </a:moveTo>
                <a:lnTo>
                  <a:pt x="472998" y="48768"/>
                </a:lnTo>
                <a:lnTo>
                  <a:pt x="476389" y="50126"/>
                </a:lnTo>
                <a:lnTo>
                  <a:pt x="478548" y="52832"/>
                </a:lnTo>
                <a:lnTo>
                  <a:pt x="480860" y="55537"/>
                </a:lnTo>
                <a:lnTo>
                  <a:pt x="482015" y="59804"/>
                </a:lnTo>
                <a:lnTo>
                  <a:pt x="482015" y="70510"/>
                </a:lnTo>
                <a:lnTo>
                  <a:pt x="480313" y="74510"/>
                </a:lnTo>
                <a:lnTo>
                  <a:pt x="476923" y="77622"/>
                </a:lnTo>
                <a:lnTo>
                  <a:pt x="473684" y="80733"/>
                </a:lnTo>
                <a:lnTo>
                  <a:pt x="468604" y="84328"/>
                </a:lnTo>
                <a:lnTo>
                  <a:pt x="455053" y="92316"/>
                </a:lnTo>
                <a:lnTo>
                  <a:pt x="449630" y="95973"/>
                </a:lnTo>
                <a:lnTo>
                  <a:pt x="445439" y="99364"/>
                </a:lnTo>
                <a:lnTo>
                  <a:pt x="441236" y="102616"/>
                </a:lnTo>
                <a:lnTo>
                  <a:pt x="437578" y="107086"/>
                </a:lnTo>
                <a:lnTo>
                  <a:pt x="434454" y="112776"/>
                </a:lnTo>
                <a:lnTo>
                  <a:pt x="431482" y="118325"/>
                </a:lnTo>
                <a:lnTo>
                  <a:pt x="429983" y="125171"/>
                </a:lnTo>
                <a:lnTo>
                  <a:pt x="429996" y="133502"/>
                </a:lnTo>
                <a:lnTo>
                  <a:pt x="430378" y="139865"/>
                </a:lnTo>
                <a:lnTo>
                  <a:pt x="430443" y="140942"/>
                </a:lnTo>
                <a:lnTo>
                  <a:pt x="448817" y="166624"/>
                </a:lnTo>
                <a:lnTo>
                  <a:pt x="456806" y="166624"/>
                </a:lnTo>
                <a:lnTo>
                  <a:pt x="465088" y="165569"/>
                </a:lnTo>
                <a:lnTo>
                  <a:pt x="472049" y="162406"/>
                </a:lnTo>
                <a:lnTo>
                  <a:pt x="477691" y="157135"/>
                </a:lnTo>
                <a:lnTo>
                  <a:pt x="482015" y="149758"/>
                </a:lnTo>
                <a:lnTo>
                  <a:pt x="502368" y="149758"/>
                </a:lnTo>
                <a:lnTo>
                  <a:pt x="502353" y="148336"/>
                </a:lnTo>
                <a:lnTo>
                  <a:pt x="459930" y="148336"/>
                </a:lnTo>
                <a:lnTo>
                  <a:pt x="456209" y="146710"/>
                </a:lnTo>
                <a:lnTo>
                  <a:pt x="453770" y="143459"/>
                </a:lnTo>
                <a:lnTo>
                  <a:pt x="451459" y="140208"/>
                </a:lnTo>
                <a:lnTo>
                  <a:pt x="450303" y="135877"/>
                </a:lnTo>
                <a:lnTo>
                  <a:pt x="450303" y="124218"/>
                </a:lnTo>
                <a:lnTo>
                  <a:pt x="452005" y="119214"/>
                </a:lnTo>
                <a:lnTo>
                  <a:pt x="455383" y="115417"/>
                </a:lnTo>
                <a:lnTo>
                  <a:pt x="458774" y="111493"/>
                </a:lnTo>
                <a:lnTo>
                  <a:pt x="463588" y="107289"/>
                </a:lnTo>
                <a:lnTo>
                  <a:pt x="469823" y="102819"/>
                </a:lnTo>
                <a:lnTo>
                  <a:pt x="473201" y="100520"/>
                </a:lnTo>
                <a:lnTo>
                  <a:pt x="475843" y="98552"/>
                </a:lnTo>
                <a:lnTo>
                  <a:pt x="477748" y="96926"/>
                </a:lnTo>
                <a:lnTo>
                  <a:pt x="479640" y="95161"/>
                </a:lnTo>
                <a:lnTo>
                  <a:pt x="481063" y="93332"/>
                </a:lnTo>
                <a:lnTo>
                  <a:pt x="482015" y="91440"/>
                </a:lnTo>
                <a:lnTo>
                  <a:pt x="502323" y="91440"/>
                </a:lnTo>
                <a:lnTo>
                  <a:pt x="502323" y="69697"/>
                </a:lnTo>
                <a:lnTo>
                  <a:pt x="501920" y="62382"/>
                </a:lnTo>
                <a:lnTo>
                  <a:pt x="501841" y="60958"/>
                </a:lnTo>
                <a:lnTo>
                  <a:pt x="500567" y="54155"/>
                </a:lnTo>
                <a:lnTo>
                  <a:pt x="500510" y="53848"/>
                </a:lnTo>
                <a:lnTo>
                  <a:pt x="500395" y="53236"/>
                </a:lnTo>
                <a:lnTo>
                  <a:pt x="498787" y="48768"/>
                </a:lnTo>
                <a:close/>
              </a:path>
              <a:path w="1878330" h="205739">
                <a:moveTo>
                  <a:pt x="502368" y="149758"/>
                </a:moveTo>
                <a:lnTo>
                  <a:pt x="482015" y="149758"/>
                </a:lnTo>
                <a:lnTo>
                  <a:pt x="482119" y="152869"/>
                </a:lnTo>
                <a:lnTo>
                  <a:pt x="482345" y="154635"/>
                </a:lnTo>
                <a:lnTo>
                  <a:pt x="483704" y="160324"/>
                </a:lnTo>
                <a:lnTo>
                  <a:pt x="484595" y="162406"/>
                </a:lnTo>
                <a:lnTo>
                  <a:pt x="484720" y="162699"/>
                </a:lnTo>
                <a:lnTo>
                  <a:pt x="486079" y="164592"/>
                </a:lnTo>
                <a:lnTo>
                  <a:pt x="504367" y="164592"/>
                </a:lnTo>
                <a:lnTo>
                  <a:pt x="503415" y="160934"/>
                </a:lnTo>
                <a:lnTo>
                  <a:pt x="502846" y="158089"/>
                </a:lnTo>
                <a:lnTo>
                  <a:pt x="502526" y="155448"/>
                </a:lnTo>
                <a:lnTo>
                  <a:pt x="502399" y="152869"/>
                </a:lnTo>
                <a:lnTo>
                  <a:pt x="502368" y="149758"/>
                </a:lnTo>
                <a:close/>
              </a:path>
              <a:path w="1878330" h="205739">
                <a:moveTo>
                  <a:pt x="502323" y="91440"/>
                </a:moveTo>
                <a:lnTo>
                  <a:pt x="482015" y="91440"/>
                </a:lnTo>
                <a:lnTo>
                  <a:pt x="482015" y="133502"/>
                </a:lnTo>
                <a:lnTo>
                  <a:pt x="481190" y="136613"/>
                </a:lnTo>
                <a:lnTo>
                  <a:pt x="479297" y="139865"/>
                </a:lnTo>
                <a:lnTo>
                  <a:pt x="476326" y="143256"/>
                </a:lnTo>
                <a:lnTo>
                  <a:pt x="474621" y="145288"/>
                </a:lnTo>
                <a:lnTo>
                  <a:pt x="473338" y="146710"/>
                </a:lnTo>
                <a:lnTo>
                  <a:pt x="469684" y="148336"/>
                </a:lnTo>
                <a:lnTo>
                  <a:pt x="502353" y="148336"/>
                </a:lnTo>
                <a:lnTo>
                  <a:pt x="502323" y="91440"/>
                </a:lnTo>
                <a:close/>
              </a:path>
              <a:path w="1878330" h="205739">
                <a:moveTo>
                  <a:pt x="468401" y="30480"/>
                </a:moveTo>
                <a:lnTo>
                  <a:pt x="435324" y="53848"/>
                </a:lnTo>
                <a:lnTo>
                  <a:pt x="435216" y="54155"/>
                </a:lnTo>
                <a:lnTo>
                  <a:pt x="433729" y="62382"/>
                </a:lnTo>
                <a:lnTo>
                  <a:pt x="433342" y="69697"/>
                </a:lnTo>
                <a:lnTo>
                  <a:pt x="433235" y="74777"/>
                </a:lnTo>
                <a:lnTo>
                  <a:pt x="453567" y="74777"/>
                </a:lnTo>
                <a:lnTo>
                  <a:pt x="453567" y="62382"/>
                </a:lnTo>
                <a:lnTo>
                  <a:pt x="454786" y="57099"/>
                </a:lnTo>
                <a:lnTo>
                  <a:pt x="457212" y="53848"/>
                </a:lnTo>
                <a:lnTo>
                  <a:pt x="459651" y="50457"/>
                </a:lnTo>
                <a:lnTo>
                  <a:pt x="463384" y="48768"/>
                </a:lnTo>
                <a:lnTo>
                  <a:pt x="498787" y="48768"/>
                </a:lnTo>
                <a:lnTo>
                  <a:pt x="497983" y="46532"/>
                </a:lnTo>
                <a:lnTo>
                  <a:pt x="494601" y="40843"/>
                </a:lnTo>
                <a:lnTo>
                  <a:pt x="490070" y="36309"/>
                </a:lnTo>
                <a:lnTo>
                  <a:pt x="484379" y="33173"/>
                </a:lnTo>
                <a:lnTo>
                  <a:pt x="484575" y="33173"/>
                </a:lnTo>
                <a:lnTo>
                  <a:pt x="477065" y="31153"/>
                </a:lnTo>
                <a:lnTo>
                  <a:pt x="477312" y="31153"/>
                </a:lnTo>
                <a:lnTo>
                  <a:pt x="468401" y="30480"/>
                </a:lnTo>
                <a:close/>
              </a:path>
              <a:path w="1878330" h="205739">
                <a:moveTo>
                  <a:pt x="547979" y="50800"/>
                </a:moveTo>
                <a:lnTo>
                  <a:pt x="527659" y="50800"/>
                </a:lnTo>
                <a:lnTo>
                  <a:pt x="527785" y="128157"/>
                </a:lnTo>
                <a:lnTo>
                  <a:pt x="528164" y="135078"/>
                </a:lnTo>
                <a:lnTo>
                  <a:pt x="528795" y="141059"/>
                </a:lnTo>
                <a:lnTo>
                  <a:pt x="529560" y="145427"/>
                </a:lnTo>
                <a:lnTo>
                  <a:pt x="529678" y="146100"/>
                </a:lnTo>
                <a:lnTo>
                  <a:pt x="548919" y="164592"/>
                </a:lnTo>
                <a:lnTo>
                  <a:pt x="570318" y="164592"/>
                </a:lnTo>
                <a:lnTo>
                  <a:pt x="570318" y="146304"/>
                </a:lnTo>
                <a:lnTo>
                  <a:pt x="557453" y="146304"/>
                </a:lnTo>
                <a:lnTo>
                  <a:pt x="554545" y="145427"/>
                </a:lnTo>
                <a:lnTo>
                  <a:pt x="548042" y="128157"/>
                </a:lnTo>
                <a:lnTo>
                  <a:pt x="547979" y="50800"/>
                </a:lnTo>
                <a:close/>
              </a:path>
              <a:path w="1878330" h="205739">
                <a:moveTo>
                  <a:pt x="551027" y="2032"/>
                </a:moveTo>
                <a:lnTo>
                  <a:pt x="530707" y="2032"/>
                </a:lnTo>
                <a:lnTo>
                  <a:pt x="530804" y="9486"/>
                </a:lnTo>
                <a:lnTo>
                  <a:pt x="529412" y="15849"/>
                </a:lnTo>
                <a:lnTo>
                  <a:pt x="523455" y="27228"/>
                </a:lnTo>
                <a:lnTo>
                  <a:pt x="519112" y="30886"/>
                </a:lnTo>
                <a:lnTo>
                  <a:pt x="513422" y="32512"/>
                </a:lnTo>
                <a:lnTo>
                  <a:pt x="513422" y="50800"/>
                </a:lnTo>
                <a:lnTo>
                  <a:pt x="570318" y="50800"/>
                </a:lnTo>
                <a:lnTo>
                  <a:pt x="570318" y="32512"/>
                </a:lnTo>
                <a:lnTo>
                  <a:pt x="535787" y="32512"/>
                </a:lnTo>
                <a:lnTo>
                  <a:pt x="540118" y="31153"/>
                </a:lnTo>
                <a:lnTo>
                  <a:pt x="543712" y="27635"/>
                </a:lnTo>
                <a:lnTo>
                  <a:pt x="546557" y="21945"/>
                </a:lnTo>
                <a:lnTo>
                  <a:pt x="549529" y="16116"/>
                </a:lnTo>
                <a:lnTo>
                  <a:pt x="551027" y="9486"/>
                </a:lnTo>
                <a:lnTo>
                  <a:pt x="551027" y="2032"/>
                </a:lnTo>
                <a:close/>
              </a:path>
              <a:path w="1878330" h="205739">
                <a:moveTo>
                  <a:pt x="616153" y="30480"/>
                </a:moveTo>
                <a:lnTo>
                  <a:pt x="582726" y="56537"/>
                </a:lnTo>
                <a:lnTo>
                  <a:pt x="580593" y="77825"/>
                </a:lnTo>
                <a:lnTo>
                  <a:pt x="580593" y="119278"/>
                </a:lnTo>
                <a:lnTo>
                  <a:pt x="594018" y="160221"/>
                </a:lnTo>
                <a:lnTo>
                  <a:pt x="616153" y="166624"/>
                </a:lnTo>
                <a:lnTo>
                  <a:pt x="624663" y="165912"/>
                </a:lnTo>
                <a:lnTo>
                  <a:pt x="646343" y="148336"/>
                </a:lnTo>
                <a:lnTo>
                  <a:pt x="610869" y="148336"/>
                </a:lnTo>
                <a:lnTo>
                  <a:pt x="607009" y="146507"/>
                </a:lnTo>
                <a:lnTo>
                  <a:pt x="604570" y="142849"/>
                </a:lnTo>
                <a:lnTo>
                  <a:pt x="602222" y="139192"/>
                </a:lnTo>
                <a:lnTo>
                  <a:pt x="602132" y="139052"/>
                </a:lnTo>
                <a:lnTo>
                  <a:pt x="600935" y="132346"/>
                </a:lnTo>
                <a:lnTo>
                  <a:pt x="600913" y="101600"/>
                </a:lnTo>
                <a:lnTo>
                  <a:pt x="650900" y="101600"/>
                </a:lnTo>
                <a:lnTo>
                  <a:pt x="650900" y="87376"/>
                </a:lnTo>
                <a:lnTo>
                  <a:pt x="600913" y="87376"/>
                </a:lnTo>
                <a:lnTo>
                  <a:pt x="600913" y="64884"/>
                </a:lnTo>
                <a:lnTo>
                  <a:pt x="602132" y="58115"/>
                </a:lnTo>
                <a:lnTo>
                  <a:pt x="604570" y="54457"/>
                </a:lnTo>
                <a:lnTo>
                  <a:pt x="607009" y="50660"/>
                </a:lnTo>
                <a:lnTo>
                  <a:pt x="610869" y="48768"/>
                </a:lnTo>
                <a:lnTo>
                  <a:pt x="646343" y="48768"/>
                </a:lnTo>
                <a:lnTo>
                  <a:pt x="646217" y="48371"/>
                </a:lnTo>
                <a:lnTo>
                  <a:pt x="642569" y="41859"/>
                </a:lnTo>
                <a:lnTo>
                  <a:pt x="637873" y="36882"/>
                </a:lnTo>
                <a:lnTo>
                  <a:pt x="631904" y="33326"/>
                </a:lnTo>
                <a:lnTo>
                  <a:pt x="624663" y="31191"/>
                </a:lnTo>
                <a:lnTo>
                  <a:pt x="616153" y="30480"/>
                </a:lnTo>
                <a:close/>
              </a:path>
              <a:path w="1878330" h="205739">
                <a:moveTo>
                  <a:pt x="650900" y="112776"/>
                </a:moveTo>
                <a:lnTo>
                  <a:pt x="630580" y="112776"/>
                </a:lnTo>
                <a:lnTo>
                  <a:pt x="630580" y="132346"/>
                </a:lnTo>
                <a:lnTo>
                  <a:pt x="629460" y="139052"/>
                </a:lnTo>
                <a:lnTo>
                  <a:pt x="629437" y="139192"/>
                </a:lnTo>
                <a:lnTo>
                  <a:pt x="627126" y="142849"/>
                </a:lnTo>
                <a:lnTo>
                  <a:pt x="624966" y="146507"/>
                </a:lnTo>
                <a:lnTo>
                  <a:pt x="621309" y="148336"/>
                </a:lnTo>
                <a:lnTo>
                  <a:pt x="646343" y="148336"/>
                </a:lnTo>
                <a:lnTo>
                  <a:pt x="648820" y="140566"/>
                </a:lnTo>
                <a:lnTo>
                  <a:pt x="650380" y="130748"/>
                </a:lnTo>
                <a:lnTo>
                  <a:pt x="650900" y="119278"/>
                </a:lnTo>
                <a:lnTo>
                  <a:pt x="650900" y="112776"/>
                </a:lnTo>
                <a:close/>
              </a:path>
              <a:path w="1878330" h="205739">
                <a:moveTo>
                  <a:pt x="646343" y="48768"/>
                </a:moveTo>
                <a:lnTo>
                  <a:pt x="621169" y="48768"/>
                </a:lnTo>
                <a:lnTo>
                  <a:pt x="624867" y="50660"/>
                </a:lnTo>
                <a:lnTo>
                  <a:pt x="629437" y="57912"/>
                </a:lnTo>
                <a:lnTo>
                  <a:pt x="630580" y="64884"/>
                </a:lnTo>
                <a:lnTo>
                  <a:pt x="630580" y="87376"/>
                </a:lnTo>
                <a:lnTo>
                  <a:pt x="650900" y="87376"/>
                </a:lnTo>
                <a:lnTo>
                  <a:pt x="650900" y="77825"/>
                </a:lnTo>
                <a:lnTo>
                  <a:pt x="650380" y="66355"/>
                </a:lnTo>
                <a:lnTo>
                  <a:pt x="648820" y="56537"/>
                </a:lnTo>
                <a:lnTo>
                  <a:pt x="646343" y="48768"/>
                </a:lnTo>
                <a:close/>
              </a:path>
              <a:path w="1878330" h="205739">
                <a:moveTo>
                  <a:pt x="684555" y="120294"/>
                </a:moveTo>
                <a:lnTo>
                  <a:pt x="664235" y="120294"/>
                </a:lnTo>
                <a:lnTo>
                  <a:pt x="664355" y="124764"/>
                </a:lnTo>
                <a:lnTo>
                  <a:pt x="664450" y="128293"/>
                </a:lnTo>
                <a:lnTo>
                  <a:pt x="684352" y="165061"/>
                </a:lnTo>
                <a:lnTo>
                  <a:pt x="691603" y="166624"/>
                </a:lnTo>
                <a:lnTo>
                  <a:pt x="700811" y="166624"/>
                </a:lnTo>
                <a:lnTo>
                  <a:pt x="715565" y="164452"/>
                </a:lnTo>
                <a:lnTo>
                  <a:pt x="726106" y="157937"/>
                </a:lnTo>
                <a:lnTo>
                  <a:pt x="731700" y="148336"/>
                </a:lnTo>
                <a:lnTo>
                  <a:pt x="696747" y="148336"/>
                </a:lnTo>
                <a:lnTo>
                  <a:pt x="693559" y="147523"/>
                </a:lnTo>
                <a:lnTo>
                  <a:pt x="688949" y="144272"/>
                </a:lnTo>
                <a:lnTo>
                  <a:pt x="687260" y="141427"/>
                </a:lnTo>
                <a:lnTo>
                  <a:pt x="685088" y="133299"/>
                </a:lnTo>
                <a:lnTo>
                  <a:pt x="684619" y="128293"/>
                </a:lnTo>
                <a:lnTo>
                  <a:pt x="684555" y="120294"/>
                </a:lnTo>
                <a:close/>
              </a:path>
              <a:path w="1878330" h="205739">
                <a:moveTo>
                  <a:pt x="698779" y="30480"/>
                </a:moveTo>
                <a:lnTo>
                  <a:pt x="689108" y="31165"/>
                </a:lnTo>
                <a:lnTo>
                  <a:pt x="690140" y="31165"/>
                </a:lnTo>
                <a:lnTo>
                  <a:pt x="683539" y="32815"/>
                </a:lnTo>
                <a:lnTo>
                  <a:pt x="677748" y="35736"/>
                </a:lnTo>
                <a:lnTo>
                  <a:pt x="673176" y="39827"/>
                </a:lnTo>
                <a:lnTo>
                  <a:pt x="667893" y="46062"/>
                </a:lnTo>
                <a:lnTo>
                  <a:pt x="665251" y="53644"/>
                </a:lnTo>
                <a:lnTo>
                  <a:pt x="665251" y="69227"/>
                </a:lnTo>
                <a:lnTo>
                  <a:pt x="690651" y="101193"/>
                </a:lnTo>
                <a:lnTo>
                  <a:pt x="697153" y="106210"/>
                </a:lnTo>
                <a:lnTo>
                  <a:pt x="701967" y="110197"/>
                </a:lnTo>
                <a:lnTo>
                  <a:pt x="705078" y="113182"/>
                </a:lnTo>
                <a:lnTo>
                  <a:pt x="708329" y="116027"/>
                </a:lnTo>
                <a:lnTo>
                  <a:pt x="710628" y="118935"/>
                </a:lnTo>
                <a:lnTo>
                  <a:pt x="711987" y="121920"/>
                </a:lnTo>
                <a:lnTo>
                  <a:pt x="713473" y="124764"/>
                </a:lnTo>
                <a:lnTo>
                  <a:pt x="714116" y="127609"/>
                </a:lnTo>
                <a:lnTo>
                  <a:pt x="714222" y="137299"/>
                </a:lnTo>
                <a:lnTo>
                  <a:pt x="713143" y="141427"/>
                </a:lnTo>
                <a:lnTo>
                  <a:pt x="710971" y="144272"/>
                </a:lnTo>
                <a:lnTo>
                  <a:pt x="708834" y="147116"/>
                </a:lnTo>
                <a:lnTo>
                  <a:pt x="708590" y="147116"/>
                </a:lnTo>
                <a:lnTo>
                  <a:pt x="705548" y="148336"/>
                </a:lnTo>
                <a:lnTo>
                  <a:pt x="731700" y="148336"/>
                </a:lnTo>
                <a:lnTo>
                  <a:pt x="732411" y="147116"/>
                </a:lnTo>
                <a:lnTo>
                  <a:pt x="734542" y="131876"/>
                </a:lnTo>
                <a:lnTo>
                  <a:pt x="734452" y="124764"/>
                </a:lnTo>
                <a:lnTo>
                  <a:pt x="733450" y="119545"/>
                </a:lnTo>
                <a:lnTo>
                  <a:pt x="731291" y="114808"/>
                </a:lnTo>
                <a:lnTo>
                  <a:pt x="729238" y="110197"/>
                </a:lnTo>
                <a:lnTo>
                  <a:pt x="697077" y="81280"/>
                </a:lnTo>
                <a:lnTo>
                  <a:pt x="693902" y="78778"/>
                </a:lnTo>
                <a:lnTo>
                  <a:pt x="685571" y="65836"/>
                </a:lnTo>
                <a:lnTo>
                  <a:pt x="685571" y="58254"/>
                </a:lnTo>
                <a:lnTo>
                  <a:pt x="686735" y="55016"/>
                </a:lnTo>
                <a:lnTo>
                  <a:pt x="686790" y="54864"/>
                </a:lnTo>
                <a:lnTo>
                  <a:pt x="691667" y="49987"/>
                </a:lnTo>
                <a:lnTo>
                  <a:pt x="694855" y="48768"/>
                </a:lnTo>
                <a:lnTo>
                  <a:pt x="729360" y="48768"/>
                </a:lnTo>
                <a:lnTo>
                  <a:pt x="728956" y="47586"/>
                </a:lnTo>
                <a:lnTo>
                  <a:pt x="725398" y="41452"/>
                </a:lnTo>
                <a:lnTo>
                  <a:pt x="720685" y="36652"/>
                </a:lnTo>
                <a:lnTo>
                  <a:pt x="714679" y="33223"/>
                </a:lnTo>
                <a:lnTo>
                  <a:pt x="707378" y="31165"/>
                </a:lnTo>
                <a:lnTo>
                  <a:pt x="698779" y="30480"/>
                </a:lnTo>
                <a:close/>
              </a:path>
              <a:path w="1878330" h="205739">
                <a:moveTo>
                  <a:pt x="729360" y="48768"/>
                </a:moveTo>
                <a:lnTo>
                  <a:pt x="703656" y="48768"/>
                </a:lnTo>
                <a:lnTo>
                  <a:pt x="707250" y="50533"/>
                </a:lnTo>
                <a:lnTo>
                  <a:pt x="709549" y="54051"/>
                </a:lnTo>
                <a:lnTo>
                  <a:pt x="711987" y="57442"/>
                </a:lnTo>
                <a:lnTo>
                  <a:pt x="713157" y="63741"/>
                </a:lnTo>
                <a:lnTo>
                  <a:pt x="713206" y="73761"/>
                </a:lnTo>
                <a:lnTo>
                  <a:pt x="733526" y="73761"/>
                </a:lnTo>
                <a:lnTo>
                  <a:pt x="733125" y="65836"/>
                </a:lnTo>
                <a:lnTo>
                  <a:pt x="733019" y="63741"/>
                </a:lnTo>
                <a:lnTo>
                  <a:pt x="731496" y="55016"/>
                </a:lnTo>
                <a:lnTo>
                  <a:pt x="729360" y="48768"/>
                </a:lnTo>
                <a:close/>
              </a:path>
              <a:path w="1878330" h="205739">
                <a:moveTo>
                  <a:pt x="807770" y="2032"/>
                </a:moveTo>
                <a:lnTo>
                  <a:pt x="787450" y="2032"/>
                </a:lnTo>
                <a:lnTo>
                  <a:pt x="787450" y="164592"/>
                </a:lnTo>
                <a:lnTo>
                  <a:pt x="807770" y="164592"/>
                </a:lnTo>
                <a:lnTo>
                  <a:pt x="807770" y="2032"/>
                </a:lnTo>
                <a:close/>
              </a:path>
              <a:path w="1878330" h="205739">
                <a:moveTo>
                  <a:pt x="842403" y="32512"/>
                </a:moveTo>
                <a:lnTo>
                  <a:pt x="822083" y="32512"/>
                </a:lnTo>
                <a:lnTo>
                  <a:pt x="822083" y="164592"/>
                </a:lnTo>
                <a:lnTo>
                  <a:pt x="842403" y="164592"/>
                </a:lnTo>
                <a:lnTo>
                  <a:pt x="842403" y="63461"/>
                </a:lnTo>
                <a:lnTo>
                  <a:pt x="843622" y="58458"/>
                </a:lnTo>
                <a:lnTo>
                  <a:pt x="846605" y="53784"/>
                </a:lnTo>
                <a:lnTo>
                  <a:pt x="848499" y="50736"/>
                </a:lnTo>
                <a:lnTo>
                  <a:pt x="852081" y="48768"/>
                </a:lnTo>
                <a:lnTo>
                  <a:pt x="932405" y="48768"/>
                </a:lnTo>
                <a:lnTo>
                  <a:pt x="932358" y="48564"/>
                </a:lnTo>
                <a:lnTo>
                  <a:pt x="886701" y="48564"/>
                </a:lnTo>
                <a:lnTo>
                  <a:pt x="886435" y="47345"/>
                </a:lnTo>
                <a:lnTo>
                  <a:pt x="842403" y="47345"/>
                </a:lnTo>
                <a:lnTo>
                  <a:pt x="842403" y="32512"/>
                </a:lnTo>
                <a:close/>
              </a:path>
              <a:path w="1878330" h="205739">
                <a:moveTo>
                  <a:pt x="898004" y="48768"/>
                </a:moveTo>
                <a:lnTo>
                  <a:pt x="860894" y="48768"/>
                </a:lnTo>
                <a:lnTo>
                  <a:pt x="863739" y="50393"/>
                </a:lnTo>
                <a:lnTo>
                  <a:pt x="865365" y="53644"/>
                </a:lnTo>
                <a:lnTo>
                  <a:pt x="867117" y="56896"/>
                </a:lnTo>
                <a:lnTo>
                  <a:pt x="867970" y="61709"/>
                </a:lnTo>
                <a:lnTo>
                  <a:pt x="868006" y="164592"/>
                </a:lnTo>
                <a:lnTo>
                  <a:pt x="888326" y="164592"/>
                </a:lnTo>
                <a:lnTo>
                  <a:pt x="888326" y="63461"/>
                </a:lnTo>
                <a:lnTo>
                  <a:pt x="889546" y="58458"/>
                </a:lnTo>
                <a:lnTo>
                  <a:pt x="892528" y="53784"/>
                </a:lnTo>
                <a:lnTo>
                  <a:pt x="894422" y="50736"/>
                </a:lnTo>
                <a:lnTo>
                  <a:pt x="898004" y="48768"/>
                </a:lnTo>
                <a:close/>
              </a:path>
              <a:path w="1878330" h="205739">
                <a:moveTo>
                  <a:pt x="932405" y="48768"/>
                </a:moveTo>
                <a:lnTo>
                  <a:pt x="906818" y="48768"/>
                </a:lnTo>
                <a:lnTo>
                  <a:pt x="909662" y="50393"/>
                </a:lnTo>
                <a:lnTo>
                  <a:pt x="911288" y="53644"/>
                </a:lnTo>
                <a:lnTo>
                  <a:pt x="913041" y="56896"/>
                </a:lnTo>
                <a:lnTo>
                  <a:pt x="913894" y="61709"/>
                </a:lnTo>
                <a:lnTo>
                  <a:pt x="913930" y="164592"/>
                </a:lnTo>
                <a:lnTo>
                  <a:pt x="934250" y="164592"/>
                </a:lnTo>
                <a:lnTo>
                  <a:pt x="934250" y="61709"/>
                </a:lnTo>
                <a:lnTo>
                  <a:pt x="933640" y="54660"/>
                </a:lnTo>
                <a:lnTo>
                  <a:pt x="933532" y="53644"/>
                </a:lnTo>
                <a:lnTo>
                  <a:pt x="932405" y="48768"/>
                </a:lnTo>
                <a:close/>
              </a:path>
              <a:path w="1878330" h="205739">
                <a:moveTo>
                  <a:pt x="917651" y="30480"/>
                </a:moveTo>
                <a:lnTo>
                  <a:pt x="905725" y="30480"/>
                </a:lnTo>
                <a:lnTo>
                  <a:pt x="900645" y="32169"/>
                </a:lnTo>
                <a:lnTo>
                  <a:pt x="896454" y="35560"/>
                </a:lnTo>
                <a:lnTo>
                  <a:pt x="892251" y="38811"/>
                </a:lnTo>
                <a:lnTo>
                  <a:pt x="889000" y="43141"/>
                </a:lnTo>
                <a:lnTo>
                  <a:pt x="886701" y="48564"/>
                </a:lnTo>
                <a:lnTo>
                  <a:pt x="932358" y="48564"/>
                </a:lnTo>
                <a:lnTo>
                  <a:pt x="932218" y="47955"/>
                </a:lnTo>
                <a:lnTo>
                  <a:pt x="931095" y="42468"/>
                </a:lnTo>
                <a:lnTo>
                  <a:pt x="930998" y="41998"/>
                </a:lnTo>
                <a:lnTo>
                  <a:pt x="928866" y="37795"/>
                </a:lnTo>
                <a:lnTo>
                  <a:pt x="928763" y="37592"/>
                </a:lnTo>
                <a:lnTo>
                  <a:pt x="922333" y="31965"/>
                </a:lnTo>
                <a:lnTo>
                  <a:pt x="922467" y="31965"/>
                </a:lnTo>
                <a:lnTo>
                  <a:pt x="917651" y="30480"/>
                </a:lnTo>
                <a:close/>
              </a:path>
              <a:path w="1878330" h="205739">
                <a:moveTo>
                  <a:pt x="871867" y="30480"/>
                </a:moveTo>
                <a:lnTo>
                  <a:pt x="859802" y="30480"/>
                </a:lnTo>
                <a:lnTo>
                  <a:pt x="855286" y="31965"/>
                </a:lnTo>
                <a:lnTo>
                  <a:pt x="842403" y="47345"/>
                </a:lnTo>
                <a:lnTo>
                  <a:pt x="886435" y="47345"/>
                </a:lnTo>
                <a:lnTo>
                  <a:pt x="885372" y="42468"/>
                </a:lnTo>
                <a:lnTo>
                  <a:pt x="885342" y="42329"/>
                </a:lnTo>
                <a:lnTo>
                  <a:pt x="883043" y="37795"/>
                </a:lnTo>
                <a:lnTo>
                  <a:pt x="879792" y="34950"/>
                </a:lnTo>
                <a:lnTo>
                  <a:pt x="876541" y="31965"/>
                </a:lnTo>
                <a:lnTo>
                  <a:pt x="871867" y="30480"/>
                </a:lnTo>
                <a:close/>
              </a:path>
              <a:path w="1878330" h="205739">
                <a:moveTo>
                  <a:pt x="968705" y="32512"/>
                </a:moveTo>
                <a:lnTo>
                  <a:pt x="948385" y="32512"/>
                </a:lnTo>
                <a:lnTo>
                  <a:pt x="948385" y="164592"/>
                </a:lnTo>
                <a:lnTo>
                  <a:pt x="968705" y="164592"/>
                </a:lnTo>
                <a:lnTo>
                  <a:pt x="968705" y="63461"/>
                </a:lnTo>
                <a:lnTo>
                  <a:pt x="969924" y="58458"/>
                </a:lnTo>
                <a:lnTo>
                  <a:pt x="972907" y="53784"/>
                </a:lnTo>
                <a:lnTo>
                  <a:pt x="974801" y="50736"/>
                </a:lnTo>
                <a:lnTo>
                  <a:pt x="978382" y="48768"/>
                </a:lnTo>
                <a:lnTo>
                  <a:pt x="1058707" y="48768"/>
                </a:lnTo>
                <a:lnTo>
                  <a:pt x="1058660" y="48564"/>
                </a:lnTo>
                <a:lnTo>
                  <a:pt x="1013002" y="48564"/>
                </a:lnTo>
                <a:lnTo>
                  <a:pt x="1012737" y="47345"/>
                </a:lnTo>
                <a:lnTo>
                  <a:pt x="968705" y="47345"/>
                </a:lnTo>
                <a:lnTo>
                  <a:pt x="968705" y="32512"/>
                </a:lnTo>
                <a:close/>
              </a:path>
              <a:path w="1878330" h="205739">
                <a:moveTo>
                  <a:pt x="1024305" y="48768"/>
                </a:moveTo>
                <a:lnTo>
                  <a:pt x="987196" y="48768"/>
                </a:lnTo>
                <a:lnTo>
                  <a:pt x="990041" y="50393"/>
                </a:lnTo>
                <a:lnTo>
                  <a:pt x="991666" y="53644"/>
                </a:lnTo>
                <a:lnTo>
                  <a:pt x="993419" y="56896"/>
                </a:lnTo>
                <a:lnTo>
                  <a:pt x="994272" y="61709"/>
                </a:lnTo>
                <a:lnTo>
                  <a:pt x="994308" y="164592"/>
                </a:lnTo>
                <a:lnTo>
                  <a:pt x="1014628" y="164592"/>
                </a:lnTo>
                <a:lnTo>
                  <a:pt x="1014628" y="63461"/>
                </a:lnTo>
                <a:lnTo>
                  <a:pt x="1015847" y="58458"/>
                </a:lnTo>
                <a:lnTo>
                  <a:pt x="1018830" y="53784"/>
                </a:lnTo>
                <a:lnTo>
                  <a:pt x="1020724" y="50736"/>
                </a:lnTo>
                <a:lnTo>
                  <a:pt x="1024305" y="48768"/>
                </a:lnTo>
                <a:close/>
              </a:path>
              <a:path w="1878330" h="205739">
                <a:moveTo>
                  <a:pt x="1058707" y="48768"/>
                </a:moveTo>
                <a:lnTo>
                  <a:pt x="1033119" y="48768"/>
                </a:lnTo>
                <a:lnTo>
                  <a:pt x="1035964" y="50393"/>
                </a:lnTo>
                <a:lnTo>
                  <a:pt x="1037589" y="53644"/>
                </a:lnTo>
                <a:lnTo>
                  <a:pt x="1039342" y="56896"/>
                </a:lnTo>
                <a:lnTo>
                  <a:pt x="1040195" y="61709"/>
                </a:lnTo>
                <a:lnTo>
                  <a:pt x="1040231" y="164592"/>
                </a:lnTo>
                <a:lnTo>
                  <a:pt x="1060551" y="164592"/>
                </a:lnTo>
                <a:lnTo>
                  <a:pt x="1060551" y="61709"/>
                </a:lnTo>
                <a:lnTo>
                  <a:pt x="1059941" y="54660"/>
                </a:lnTo>
                <a:lnTo>
                  <a:pt x="1059833" y="53644"/>
                </a:lnTo>
                <a:lnTo>
                  <a:pt x="1058707" y="48768"/>
                </a:lnTo>
                <a:close/>
              </a:path>
              <a:path w="1878330" h="205739">
                <a:moveTo>
                  <a:pt x="1043952" y="30480"/>
                </a:moveTo>
                <a:lnTo>
                  <a:pt x="1032027" y="30480"/>
                </a:lnTo>
                <a:lnTo>
                  <a:pt x="1026947" y="32169"/>
                </a:lnTo>
                <a:lnTo>
                  <a:pt x="1022756" y="35560"/>
                </a:lnTo>
                <a:lnTo>
                  <a:pt x="1018552" y="38811"/>
                </a:lnTo>
                <a:lnTo>
                  <a:pt x="1015301" y="43141"/>
                </a:lnTo>
                <a:lnTo>
                  <a:pt x="1013002" y="48564"/>
                </a:lnTo>
                <a:lnTo>
                  <a:pt x="1058660" y="48564"/>
                </a:lnTo>
                <a:lnTo>
                  <a:pt x="1058519" y="47955"/>
                </a:lnTo>
                <a:lnTo>
                  <a:pt x="1057396" y="42468"/>
                </a:lnTo>
                <a:lnTo>
                  <a:pt x="1057300" y="41998"/>
                </a:lnTo>
                <a:lnTo>
                  <a:pt x="1055168" y="37795"/>
                </a:lnTo>
                <a:lnTo>
                  <a:pt x="1055065" y="37592"/>
                </a:lnTo>
                <a:lnTo>
                  <a:pt x="1048635" y="31965"/>
                </a:lnTo>
                <a:lnTo>
                  <a:pt x="1048768" y="31965"/>
                </a:lnTo>
                <a:lnTo>
                  <a:pt x="1043952" y="30480"/>
                </a:lnTo>
                <a:close/>
              </a:path>
              <a:path w="1878330" h="205739">
                <a:moveTo>
                  <a:pt x="998169" y="30480"/>
                </a:moveTo>
                <a:lnTo>
                  <a:pt x="986104" y="30480"/>
                </a:lnTo>
                <a:lnTo>
                  <a:pt x="981588" y="31965"/>
                </a:lnTo>
                <a:lnTo>
                  <a:pt x="968705" y="47345"/>
                </a:lnTo>
                <a:lnTo>
                  <a:pt x="1012737" y="47345"/>
                </a:lnTo>
                <a:lnTo>
                  <a:pt x="1011674" y="42468"/>
                </a:lnTo>
                <a:lnTo>
                  <a:pt x="1011643" y="42329"/>
                </a:lnTo>
                <a:lnTo>
                  <a:pt x="1009345" y="37795"/>
                </a:lnTo>
                <a:lnTo>
                  <a:pt x="1006094" y="34950"/>
                </a:lnTo>
                <a:lnTo>
                  <a:pt x="1002842" y="31965"/>
                </a:lnTo>
                <a:lnTo>
                  <a:pt x="998169" y="30480"/>
                </a:lnTo>
                <a:close/>
              </a:path>
              <a:path w="1878330" h="205739">
                <a:moveTo>
                  <a:pt x="1095006" y="32512"/>
                </a:moveTo>
                <a:lnTo>
                  <a:pt x="1074686" y="32512"/>
                </a:lnTo>
                <a:lnTo>
                  <a:pt x="1074686" y="125374"/>
                </a:lnTo>
                <a:lnTo>
                  <a:pt x="1074974" y="133642"/>
                </a:lnTo>
                <a:lnTo>
                  <a:pt x="1075041" y="135585"/>
                </a:lnTo>
                <a:lnTo>
                  <a:pt x="1075908" y="142646"/>
                </a:lnTo>
                <a:lnTo>
                  <a:pt x="1076007" y="143459"/>
                </a:lnTo>
                <a:lnTo>
                  <a:pt x="1076107" y="144272"/>
                </a:lnTo>
                <a:lnTo>
                  <a:pt x="1077885" y="151434"/>
                </a:lnTo>
                <a:lnTo>
                  <a:pt x="1080376" y="157073"/>
                </a:lnTo>
                <a:lnTo>
                  <a:pt x="1084040" y="163233"/>
                </a:lnTo>
                <a:lnTo>
                  <a:pt x="1084160" y="163436"/>
                </a:lnTo>
                <a:lnTo>
                  <a:pt x="1090663" y="166624"/>
                </a:lnTo>
                <a:lnTo>
                  <a:pt x="1106385" y="166624"/>
                </a:lnTo>
                <a:lnTo>
                  <a:pt x="1111592" y="164998"/>
                </a:lnTo>
                <a:lnTo>
                  <a:pt x="1119593" y="158356"/>
                </a:lnTo>
                <a:lnTo>
                  <a:pt x="1122641" y="154368"/>
                </a:lnTo>
                <a:lnTo>
                  <a:pt x="1124673" y="149758"/>
                </a:lnTo>
                <a:lnTo>
                  <a:pt x="1145055" y="149758"/>
                </a:lnTo>
                <a:lnTo>
                  <a:pt x="1145054" y="148336"/>
                </a:lnTo>
                <a:lnTo>
                  <a:pt x="1103947" y="148336"/>
                </a:lnTo>
                <a:lnTo>
                  <a:pt x="1100416" y="146710"/>
                </a:lnTo>
                <a:lnTo>
                  <a:pt x="1098257" y="143459"/>
                </a:lnTo>
                <a:lnTo>
                  <a:pt x="1096086" y="140068"/>
                </a:lnTo>
                <a:lnTo>
                  <a:pt x="1095119" y="135585"/>
                </a:lnTo>
                <a:lnTo>
                  <a:pt x="1095006" y="32512"/>
                </a:lnTo>
                <a:close/>
              </a:path>
              <a:path w="1878330" h="205739">
                <a:moveTo>
                  <a:pt x="1145055" y="149758"/>
                </a:moveTo>
                <a:lnTo>
                  <a:pt x="1124673" y="149758"/>
                </a:lnTo>
                <a:lnTo>
                  <a:pt x="1124673" y="152196"/>
                </a:lnTo>
                <a:lnTo>
                  <a:pt x="1124874" y="153885"/>
                </a:lnTo>
                <a:lnTo>
                  <a:pt x="1124931" y="154368"/>
                </a:lnTo>
                <a:lnTo>
                  <a:pt x="1125004" y="154978"/>
                </a:lnTo>
                <a:lnTo>
                  <a:pt x="1126363" y="161074"/>
                </a:lnTo>
                <a:lnTo>
                  <a:pt x="1127379" y="163233"/>
                </a:lnTo>
                <a:lnTo>
                  <a:pt x="1128737" y="164592"/>
                </a:lnTo>
                <a:lnTo>
                  <a:pt x="1147025" y="164592"/>
                </a:lnTo>
                <a:lnTo>
                  <a:pt x="1146117" y="161747"/>
                </a:lnTo>
                <a:lnTo>
                  <a:pt x="1145463" y="158902"/>
                </a:lnTo>
                <a:lnTo>
                  <a:pt x="1145263" y="157073"/>
                </a:lnTo>
                <a:lnTo>
                  <a:pt x="1145197" y="156464"/>
                </a:lnTo>
                <a:lnTo>
                  <a:pt x="1145083" y="154368"/>
                </a:lnTo>
                <a:lnTo>
                  <a:pt x="1145055" y="149758"/>
                </a:lnTo>
                <a:close/>
              </a:path>
              <a:path w="1878330" h="205739">
                <a:moveTo>
                  <a:pt x="1144993" y="32512"/>
                </a:moveTo>
                <a:lnTo>
                  <a:pt x="1124673" y="32512"/>
                </a:lnTo>
                <a:lnTo>
                  <a:pt x="1124673" y="133642"/>
                </a:lnTo>
                <a:lnTo>
                  <a:pt x="1123314" y="138722"/>
                </a:lnTo>
                <a:lnTo>
                  <a:pt x="1120609" y="142646"/>
                </a:lnTo>
                <a:lnTo>
                  <a:pt x="1118031" y="146443"/>
                </a:lnTo>
                <a:lnTo>
                  <a:pt x="1114107" y="148336"/>
                </a:lnTo>
                <a:lnTo>
                  <a:pt x="1145054" y="148336"/>
                </a:lnTo>
                <a:lnTo>
                  <a:pt x="1144993" y="32512"/>
                </a:lnTo>
                <a:close/>
              </a:path>
              <a:path w="1878330" h="205739">
                <a:moveTo>
                  <a:pt x="1180630" y="32512"/>
                </a:moveTo>
                <a:lnTo>
                  <a:pt x="1160297" y="32512"/>
                </a:lnTo>
                <a:lnTo>
                  <a:pt x="1160297" y="164592"/>
                </a:lnTo>
                <a:lnTo>
                  <a:pt x="1180630" y="164592"/>
                </a:lnTo>
                <a:lnTo>
                  <a:pt x="1180630" y="63461"/>
                </a:lnTo>
                <a:lnTo>
                  <a:pt x="1181912" y="58458"/>
                </a:lnTo>
                <a:lnTo>
                  <a:pt x="1184490" y="54660"/>
                </a:lnTo>
                <a:lnTo>
                  <a:pt x="1187195" y="50736"/>
                </a:lnTo>
                <a:lnTo>
                  <a:pt x="1191196" y="48768"/>
                </a:lnTo>
                <a:lnTo>
                  <a:pt x="1228153" y="48768"/>
                </a:lnTo>
                <a:lnTo>
                  <a:pt x="1227797" y="47345"/>
                </a:lnTo>
                <a:lnTo>
                  <a:pt x="1180630" y="47345"/>
                </a:lnTo>
                <a:lnTo>
                  <a:pt x="1180630" y="32512"/>
                </a:lnTo>
                <a:close/>
              </a:path>
              <a:path w="1878330" h="205739">
                <a:moveTo>
                  <a:pt x="1228153" y="48768"/>
                </a:moveTo>
                <a:lnTo>
                  <a:pt x="1201356" y="48768"/>
                </a:lnTo>
                <a:lnTo>
                  <a:pt x="1204874" y="50457"/>
                </a:lnTo>
                <a:lnTo>
                  <a:pt x="1207046" y="53848"/>
                </a:lnTo>
                <a:lnTo>
                  <a:pt x="1209205" y="57099"/>
                </a:lnTo>
                <a:lnTo>
                  <a:pt x="1210184" y="61530"/>
                </a:lnTo>
                <a:lnTo>
                  <a:pt x="1210297" y="164592"/>
                </a:lnTo>
                <a:lnTo>
                  <a:pt x="1230604" y="164592"/>
                </a:lnTo>
                <a:lnTo>
                  <a:pt x="1230604" y="71729"/>
                </a:lnTo>
                <a:lnTo>
                  <a:pt x="1230316" y="63461"/>
                </a:lnTo>
                <a:lnTo>
                  <a:pt x="1230249" y="61530"/>
                </a:lnTo>
                <a:lnTo>
                  <a:pt x="1229403" y="54660"/>
                </a:lnTo>
                <a:lnTo>
                  <a:pt x="1229302" y="53848"/>
                </a:lnTo>
                <a:lnTo>
                  <a:pt x="1229183" y="52881"/>
                </a:lnTo>
                <a:lnTo>
                  <a:pt x="1228153" y="48768"/>
                </a:lnTo>
                <a:close/>
              </a:path>
              <a:path w="1878330" h="205739">
                <a:moveTo>
                  <a:pt x="1214628" y="30480"/>
                </a:moveTo>
                <a:lnTo>
                  <a:pt x="1198918" y="30480"/>
                </a:lnTo>
                <a:lnTo>
                  <a:pt x="1193634" y="32169"/>
                </a:lnTo>
                <a:lnTo>
                  <a:pt x="1185633" y="38811"/>
                </a:lnTo>
                <a:lnTo>
                  <a:pt x="1182662" y="42735"/>
                </a:lnTo>
                <a:lnTo>
                  <a:pt x="1180630" y="47345"/>
                </a:lnTo>
                <a:lnTo>
                  <a:pt x="1227797" y="47345"/>
                </a:lnTo>
                <a:lnTo>
                  <a:pt x="1227405" y="45781"/>
                </a:lnTo>
                <a:lnTo>
                  <a:pt x="1224914" y="40233"/>
                </a:lnTo>
                <a:lnTo>
                  <a:pt x="1221130" y="33731"/>
                </a:lnTo>
                <a:lnTo>
                  <a:pt x="1214628" y="30480"/>
                </a:lnTo>
                <a:close/>
              </a:path>
              <a:path w="1878330" h="205739">
                <a:moveTo>
                  <a:pt x="1280490" y="30480"/>
                </a:moveTo>
                <a:lnTo>
                  <a:pt x="1247063" y="56537"/>
                </a:lnTo>
                <a:lnTo>
                  <a:pt x="1244930" y="77825"/>
                </a:lnTo>
                <a:lnTo>
                  <a:pt x="1244930" y="119278"/>
                </a:lnTo>
                <a:lnTo>
                  <a:pt x="1258355" y="160221"/>
                </a:lnTo>
                <a:lnTo>
                  <a:pt x="1280490" y="166624"/>
                </a:lnTo>
                <a:lnTo>
                  <a:pt x="1289000" y="165912"/>
                </a:lnTo>
                <a:lnTo>
                  <a:pt x="1310680" y="148336"/>
                </a:lnTo>
                <a:lnTo>
                  <a:pt x="1275207" y="148336"/>
                </a:lnTo>
                <a:lnTo>
                  <a:pt x="1271346" y="146507"/>
                </a:lnTo>
                <a:lnTo>
                  <a:pt x="1268907" y="142849"/>
                </a:lnTo>
                <a:lnTo>
                  <a:pt x="1266559" y="139192"/>
                </a:lnTo>
                <a:lnTo>
                  <a:pt x="1266469" y="139052"/>
                </a:lnTo>
                <a:lnTo>
                  <a:pt x="1265272" y="132346"/>
                </a:lnTo>
                <a:lnTo>
                  <a:pt x="1265250" y="101600"/>
                </a:lnTo>
                <a:lnTo>
                  <a:pt x="1315237" y="101600"/>
                </a:lnTo>
                <a:lnTo>
                  <a:pt x="1315237" y="87376"/>
                </a:lnTo>
                <a:lnTo>
                  <a:pt x="1265250" y="87376"/>
                </a:lnTo>
                <a:lnTo>
                  <a:pt x="1265250" y="64884"/>
                </a:lnTo>
                <a:lnTo>
                  <a:pt x="1266469" y="58115"/>
                </a:lnTo>
                <a:lnTo>
                  <a:pt x="1268907" y="54457"/>
                </a:lnTo>
                <a:lnTo>
                  <a:pt x="1271346" y="50660"/>
                </a:lnTo>
                <a:lnTo>
                  <a:pt x="1275207" y="48768"/>
                </a:lnTo>
                <a:lnTo>
                  <a:pt x="1310680" y="48768"/>
                </a:lnTo>
                <a:lnTo>
                  <a:pt x="1310554" y="48371"/>
                </a:lnTo>
                <a:lnTo>
                  <a:pt x="1306906" y="41859"/>
                </a:lnTo>
                <a:lnTo>
                  <a:pt x="1302210" y="36882"/>
                </a:lnTo>
                <a:lnTo>
                  <a:pt x="1296241" y="33326"/>
                </a:lnTo>
                <a:lnTo>
                  <a:pt x="1289000" y="31191"/>
                </a:lnTo>
                <a:lnTo>
                  <a:pt x="1280490" y="30480"/>
                </a:lnTo>
                <a:close/>
              </a:path>
              <a:path w="1878330" h="205739">
                <a:moveTo>
                  <a:pt x="1315237" y="112776"/>
                </a:moveTo>
                <a:lnTo>
                  <a:pt x="1294917" y="112776"/>
                </a:lnTo>
                <a:lnTo>
                  <a:pt x="1294917" y="132346"/>
                </a:lnTo>
                <a:lnTo>
                  <a:pt x="1293797" y="139052"/>
                </a:lnTo>
                <a:lnTo>
                  <a:pt x="1293774" y="139192"/>
                </a:lnTo>
                <a:lnTo>
                  <a:pt x="1291463" y="142849"/>
                </a:lnTo>
                <a:lnTo>
                  <a:pt x="1289304" y="146507"/>
                </a:lnTo>
                <a:lnTo>
                  <a:pt x="1285646" y="148336"/>
                </a:lnTo>
                <a:lnTo>
                  <a:pt x="1310680" y="148336"/>
                </a:lnTo>
                <a:lnTo>
                  <a:pt x="1313157" y="140566"/>
                </a:lnTo>
                <a:lnTo>
                  <a:pt x="1314717" y="130748"/>
                </a:lnTo>
                <a:lnTo>
                  <a:pt x="1315237" y="119278"/>
                </a:lnTo>
                <a:lnTo>
                  <a:pt x="1315237" y="112776"/>
                </a:lnTo>
                <a:close/>
              </a:path>
              <a:path w="1878330" h="205739">
                <a:moveTo>
                  <a:pt x="1310680" y="48768"/>
                </a:moveTo>
                <a:lnTo>
                  <a:pt x="1285506" y="48768"/>
                </a:lnTo>
                <a:lnTo>
                  <a:pt x="1289204" y="50660"/>
                </a:lnTo>
                <a:lnTo>
                  <a:pt x="1293774" y="57912"/>
                </a:lnTo>
                <a:lnTo>
                  <a:pt x="1294917" y="64884"/>
                </a:lnTo>
                <a:lnTo>
                  <a:pt x="1294917" y="87376"/>
                </a:lnTo>
                <a:lnTo>
                  <a:pt x="1315237" y="87376"/>
                </a:lnTo>
                <a:lnTo>
                  <a:pt x="1315237" y="77825"/>
                </a:lnTo>
                <a:lnTo>
                  <a:pt x="1314717" y="66355"/>
                </a:lnTo>
                <a:lnTo>
                  <a:pt x="1313157" y="56537"/>
                </a:lnTo>
                <a:lnTo>
                  <a:pt x="1310680" y="48768"/>
                </a:lnTo>
                <a:close/>
              </a:path>
              <a:path w="1878330" h="205739">
                <a:moveTo>
                  <a:pt x="1388478" y="109118"/>
                </a:moveTo>
                <a:lnTo>
                  <a:pt x="1368158" y="109118"/>
                </a:lnTo>
                <a:lnTo>
                  <a:pt x="1368176" y="109931"/>
                </a:lnTo>
                <a:lnTo>
                  <a:pt x="1368287" y="115011"/>
                </a:lnTo>
                <a:lnTo>
                  <a:pt x="1378115" y="157822"/>
                </a:lnTo>
                <a:lnTo>
                  <a:pt x="1395857" y="166624"/>
                </a:lnTo>
                <a:lnTo>
                  <a:pt x="1404937" y="166624"/>
                </a:lnTo>
                <a:lnTo>
                  <a:pt x="1435131" y="146304"/>
                </a:lnTo>
                <a:lnTo>
                  <a:pt x="1400733" y="146304"/>
                </a:lnTo>
                <a:lnTo>
                  <a:pt x="1397482" y="145351"/>
                </a:lnTo>
                <a:lnTo>
                  <a:pt x="1388484" y="119507"/>
                </a:lnTo>
                <a:lnTo>
                  <a:pt x="1388478" y="109118"/>
                </a:lnTo>
                <a:close/>
              </a:path>
              <a:path w="1878330" h="205739">
                <a:moveTo>
                  <a:pt x="1402905" y="0"/>
                </a:moveTo>
                <a:lnTo>
                  <a:pt x="1393656" y="749"/>
                </a:lnTo>
                <a:lnTo>
                  <a:pt x="1394553" y="749"/>
                </a:lnTo>
                <a:lnTo>
                  <a:pt x="1388019" y="2590"/>
                </a:lnTo>
                <a:lnTo>
                  <a:pt x="1369279" y="37440"/>
                </a:lnTo>
                <a:lnTo>
                  <a:pt x="1369174" y="47485"/>
                </a:lnTo>
                <a:lnTo>
                  <a:pt x="1370393" y="54597"/>
                </a:lnTo>
                <a:lnTo>
                  <a:pt x="1397419" y="88188"/>
                </a:lnTo>
                <a:lnTo>
                  <a:pt x="1402829" y="92519"/>
                </a:lnTo>
                <a:lnTo>
                  <a:pt x="1406969" y="96253"/>
                </a:lnTo>
                <a:lnTo>
                  <a:pt x="1412659" y="102476"/>
                </a:lnTo>
                <a:lnTo>
                  <a:pt x="1414754" y="106006"/>
                </a:lnTo>
                <a:lnTo>
                  <a:pt x="1416113" y="109931"/>
                </a:lnTo>
                <a:lnTo>
                  <a:pt x="1417459" y="113728"/>
                </a:lnTo>
                <a:lnTo>
                  <a:pt x="1418145" y="118529"/>
                </a:lnTo>
                <a:lnTo>
                  <a:pt x="1418145" y="132753"/>
                </a:lnTo>
                <a:lnTo>
                  <a:pt x="1417129" y="138518"/>
                </a:lnTo>
                <a:lnTo>
                  <a:pt x="1415097" y="141630"/>
                </a:lnTo>
                <a:lnTo>
                  <a:pt x="1413192" y="144741"/>
                </a:lnTo>
                <a:lnTo>
                  <a:pt x="1409814" y="146304"/>
                </a:lnTo>
                <a:lnTo>
                  <a:pt x="1435131" y="146304"/>
                </a:lnTo>
                <a:lnTo>
                  <a:pt x="1436430" y="142597"/>
                </a:lnTo>
                <a:lnTo>
                  <a:pt x="1437956" y="134099"/>
                </a:lnTo>
                <a:lnTo>
                  <a:pt x="1438465" y="124358"/>
                </a:lnTo>
                <a:lnTo>
                  <a:pt x="1438465" y="115011"/>
                </a:lnTo>
                <a:lnTo>
                  <a:pt x="1420990" y="80403"/>
                </a:lnTo>
                <a:lnTo>
                  <a:pt x="1401813" y="65163"/>
                </a:lnTo>
                <a:lnTo>
                  <a:pt x="1396936" y="60413"/>
                </a:lnTo>
                <a:lnTo>
                  <a:pt x="1390980" y="51752"/>
                </a:lnTo>
                <a:lnTo>
                  <a:pt x="1389494" y="46126"/>
                </a:lnTo>
                <a:lnTo>
                  <a:pt x="1389494" y="32308"/>
                </a:lnTo>
                <a:lnTo>
                  <a:pt x="1390573" y="27432"/>
                </a:lnTo>
                <a:lnTo>
                  <a:pt x="1394904" y="21742"/>
                </a:lnTo>
                <a:lnTo>
                  <a:pt x="1398295" y="20320"/>
                </a:lnTo>
                <a:lnTo>
                  <a:pt x="1433143" y="20320"/>
                </a:lnTo>
                <a:lnTo>
                  <a:pt x="1432648" y="18746"/>
                </a:lnTo>
                <a:lnTo>
                  <a:pt x="1428915" y="11988"/>
                </a:lnTo>
                <a:lnTo>
                  <a:pt x="1424161" y="6745"/>
                </a:lnTo>
                <a:lnTo>
                  <a:pt x="1418243" y="2998"/>
                </a:lnTo>
                <a:lnTo>
                  <a:pt x="1411159" y="749"/>
                </a:lnTo>
                <a:lnTo>
                  <a:pt x="1402905" y="0"/>
                </a:lnTo>
                <a:close/>
              </a:path>
              <a:path w="1878330" h="205739">
                <a:moveTo>
                  <a:pt x="1433143" y="20320"/>
                </a:moveTo>
                <a:lnTo>
                  <a:pt x="1407782" y="20320"/>
                </a:lnTo>
                <a:lnTo>
                  <a:pt x="1411363" y="22352"/>
                </a:lnTo>
                <a:lnTo>
                  <a:pt x="1415983" y="30404"/>
                </a:lnTo>
                <a:lnTo>
                  <a:pt x="1417045" y="37440"/>
                </a:lnTo>
                <a:lnTo>
                  <a:pt x="1417129" y="49377"/>
                </a:lnTo>
                <a:lnTo>
                  <a:pt x="1437449" y="49377"/>
                </a:lnTo>
                <a:lnTo>
                  <a:pt x="1436995" y="39217"/>
                </a:lnTo>
                <a:lnTo>
                  <a:pt x="1436916" y="37440"/>
                </a:lnTo>
                <a:lnTo>
                  <a:pt x="1435347" y="27432"/>
                </a:lnTo>
                <a:lnTo>
                  <a:pt x="1435315" y="27230"/>
                </a:lnTo>
                <a:lnTo>
                  <a:pt x="1433143" y="20320"/>
                </a:lnTo>
                <a:close/>
              </a:path>
              <a:path w="1878330" h="205739">
                <a:moveTo>
                  <a:pt x="1523085" y="149758"/>
                </a:moveTo>
                <a:lnTo>
                  <a:pt x="1502765" y="149758"/>
                </a:lnTo>
                <a:lnTo>
                  <a:pt x="1502765" y="170281"/>
                </a:lnTo>
                <a:lnTo>
                  <a:pt x="1501419" y="176923"/>
                </a:lnTo>
                <a:lnTo>
                  <a:pt x="1498714" y="180848"/>
                </a:lnTo>
                <a:lnTo>
                  <a:pt x="1495996" y="184912"/>
                </a:lnTo>
                <a:lnTo>
                  <a:pt x="1491056" y="186944"/>
                </a:lnTo>
                <a:lnTo>
                  <a:pt x="1457871" y="186944"/>
                </a:lnTo>
                <a:lnTo>
                  <a:pt x="1457871" y="205232"/>
                </a:lnTo>
                <a:lnTo>
                  <a:pt x="1496948" y="205232"/>
                </a:lnTo>
                <a:lnTo>
                  <a:pt x="1504530" y="203606"/>
                </a:lnTo>
                <a:lnTo>
                  <a:pt x="1509674" y="200355"/>
                </a:lnTo>
                <a:lnTo>
                  <a:pt x="1514957" y="197243"/>
                </a:lnTo>
                <a:lnTo>
                  <a:pt x="1523027" y="163436"/>
                </a:lnTo>
                <a:lnTo>
                  <a:pt x="1523085" y="149758"/>
                </a:lnTo>
                <a:close/>
              </a:path>
              <a:path w="1878330" h="205739">
                <a:moveTo>
                  <a:pt x="1473111" y="32512"/>
                </a:moveTo>
                <a:lnTo>
                  <a:pt x="1452791" y="32512"/>
                </a:lnTo>
                <a:lnTo>
                  <a:pt x="1452791" y="125374"/>
                </a:lnTo>
                <a:lnTo>
                  <a:pt x="1453078" y="133642"/>
                </a:lnTo>
                <a:lnTo>
                  <a:pt x="1453146" y="135585"/>
                </a:lnTo>
                <a:lnTo>
                  <a:pt x="1454012" y="142646"/>
                </a:lnTo>
                <a:lnTo>
                  <a:pt x="1454112" y="143459"/>
                </a:lnTo>
                <a:lnTo>
                  <a:pt x="1468767" y="166624"/>
                </a:lnTo>
                <a:lnTo>
                  <a:pt x="1484490" y="166624"/>
                </a:lnTo>
                <a:lnTo>
                  <a:pt x="1489697" y="164998"/>
                </a:lnTo>
                <a:lnTo>
                  <a:pt x="1497685" y="158356"/>
                </a:lnTo>
                <a:lnTo>
                  <a:pt x="1500746" y="154368"/>
                </a:lnTo>
                <a:lnTo>
                  <a:pt x="1502765" y="149758"/>
                </a:lnTo>
                <a:lnTo>
                  <a:pt x="1523085" y="149758"/>
                </a:lnTo>
                <a:lnTo>
                  <a:pt x="1523085" y="148336"/>
                </a:lnTo>
                <a:lnTo>
                  <a:pt x="1482051" y="148336"/>
                </a:lnTo>
                <a:lnTo>
                  <a:pt x="1478521" y="146710"/>
                </a:lnTo>
                <a:lnTo>
                  <a:pt x="1476349" y="143459"/>
                </a:lnTo>
                <a:lnTo>
                  <a:pt x="1474190" y="140068"/>
                </a:lnTo>
                <a:lnTo>
                  <a:pt x="1473223" y="135585"/>
                </a:lnTo>
                <a:lnTo>
                  <a:pt x="1473111" y="32512"/>
                </a:lnTo>
                <a:close/>
              </a:path>
              <a:path w="1878330" h="205739">
                <a:moveTo>
                  <a:pt x="1523085" y="32512"/>
                </a:moveTo>
                <a:lnTo>
                  <a:pt x="1502765" y="32512"/>
                </a:lnTo>
                <a:lnTo>
                  <a:pt x="1502765" y="133642"/>
                </a:lnTo>
                <a:lnTo>
                  <a:pt x="1501419" y="138722"/>
                </a:lnTo>
                <a:lnTo>
                  <a:pt x="1498714" y="142646"/>
                </a:lnTo>
                <a:lnTo>
                  <a:pt x="1496136" y="146443"/>
                </a:lnTo>
                <a:lnTo>
                  <a:pt x="1492211" y="148336"/>
                </a:lnTo>
                <a:lnTo>
                  <a:pt x="1523085" y="148336"/>
                </a:lnTo>
                <a:lnTo>
                  <a:pt x="1523085" y="32512"/>
                </a:lnTo>
                <a:close/>
              </a:path>
              <a:path w="1878330" h="205739">
                <a:moveTo>
                  <a:pt x="1556740" y="120294"/>
                </a:moveTo>
                <a:lnTo>
                  <a:pt x="1536420" y="120294"/>
                </a:lnTo>
                <a:lnTo>
                  <a:pt x="1536541" y="124764"/>
                </a:lnTo>
                <a:lnTo>
                  <a:pt x="1536637" y="128293"/>
                </a:lnTo>
                <a:lnTo>
                  <a:pt x="1556537" y="165061"/>
                </a:lnTo>
                <a:lnTo>
                  <a:pt x="1563789" y="166624"/>
                </a:lnTo>
                <a:lnTo>
                  <a:pt x="1572996" y="166624"/>
                </a:lnTo>
                <a:lnTo>
                  <a:pt x="1587755" y="164452"/>
                </a:lnTo>
                <a:lnTo>
                  <a:pt x="1598296" y="157937"/>
                </a:lnTo>
                <a:lnTo>
                  <a:pt x="1603887" y="148336"/>
                </a:lnTo>
                <a:lnTo>
                  <a:pt x="1568932" y="148336"/>
                </a:lnTo>
                <a:lnTo>
                  <a:pt x="1565744" y="147523"/>
                </a:lnTo>
                <a:lnTo>
                  <a:pt x="1561147" y="144272"/>
                </a:lnTo>
                <a:lnTo>
                  <a:pt x="1559445" y="141427"/>
                </a:lnTo>
                <a:lnTo>
                  <a:pt x="1557286" y="133299"/>
                </a:lnTo>
                <a:lnTo>
                  <a:pt x="1556806" y="128293"/>
                </a:lnTo>
                <a:lnTo>
                  <a:pt x="1556740" y="120294"/>
                </a:lnTo>
                <a:close/>
              </a:path>
              <a:path w="1878330" h="205739">
                <a:moveTo>
                  <a:pt x="1570964" y="30480"/>
                </a:moveTo>
                <a:lnTo>
                  <a:pt x="1561293" y="31165"/>
                </a:lnTo>
                <a:lnTo>
                  <a:pt x="1562325" y="31165"/>
                </a:lnTo>
                <a:lnTo>
                  <a:pt x="1555724" y="32815"/>
                </a:lnTo>
                <a:lnTo>
                  <a:pt x="1549933" y="35736"/>
                </a:lnTo>
                <a:lnTo>
                  <a:pt x="1545361" y="39827"/>
                </a:lnTo>
                <a:lnTo>
                  <a:pt x="1540078" y="46062"/>
                </a:lnTo>
                <a:lnTo>
                  <a:pt x="1537436" y="53644"/>
                </a:lnTo>
                <a:lnTo>
                  <a:pt x="1537436" y="69227"/>
                </a:lnTo>
                <a:lnTo>
                  <a:pt x="1562836" y="101193"/>
                </a:lnTo>
                <a:lnTo>
                  <a:pt x="1569339" y="106210"/>
                </a:lnTo>
                <a:lnTo>
                  <a:pt x="1574152" y="110197"/>
                </a:lnTo>
                <a:lnTo>
                  <a:pt x="1577263" y="113182"/>
                </a:lnTo>
                <a:lnTo>
                  <a:pt x="1580514" y="116027"/>
                </a:lnTo>
                <a:lnTo>
                  <a:pt x="1582813" y="118935"/>
                </a:lnTo>
                <a:lnTo>
                  <a:pt x="1584172" y="121920"/>
                </a:lnTo>
                <a:lnTo>
                  <a:pt x="1585658" y="124764"/>
                </a:lnTo>
                <a:lnTo>
                  <a:pt x="1586301" y="127609"/>
                </a:lnTo>
                <a:lnTo>
                  <a:pt x="1586407" y="137299"/>
                </a:lnTo>
                <a:lnTo>
                  <a:pt x="1585328" y="141427"/>
                </a:lnTo>
                <a:lnTo>
                  <a:pt x="1583156" y="144272"/>
                </a:lnTo>
                <a:lnTo>
                  <a:pt x="1581019" y="147116"/>
                </a:lnTo>
                <a:lnTo>
                  <a:pt x="1580776" y="147116"/>
                </a:lnTo>
                <a:lnTo>
                  <a:pt x="1577733" y="148336"/>
                </a:lnTo>
                <a:lnTo>
                  <a:pt x="1603887" y="148336"/>
                </a:lnTo>
                <a:lnTo>
                  <a:pt x="1604598" y="147116"/>
                </a:lnTo>
                <a:lnTo>
                  <a:pt x="1606727" y="131876"/>
                </a:lnTo>
                <a:lnTo>
                  <a:pt x="1606638" y="124764"/>
                </a:lnTo>
                <a:lnTo>
                  <a:pt x="1605648" y="119545"/>
                </a:lnTo>
                <a:lnTo>
                  <a:pt x="1603476" y="114808"/>
                </a:lnTo>
                <a:lnTo>
                  <a:pt x="1601423" y="110197"/>
                </a:lnTo>
                <a:lnTo>
                  <a:pt x="1569275" y="81280"/>
                </a:lnTo>
                <a:lnTo>
                  <a:pt x="1566087" y="78778"/>
                </a:lnTo>
                <a:lnTo>
                  <a:pt x="1557756" y="65836"/>
                </a:lnTo>
                <a:lnTo>
                  <a:pt x="1557756" y="58254"/>
                </a:lnTo>
                <a:lnTo>
                  <a:pt x="1558921" y="55016"/>
                </a:lnTo>
                <a:lnTo>
                  <a:pt x="1558975" y="54864"/>
                </a:lnTo>
                <a:lnTo>
                  <a:pt x="1563852" y="49987"/>
                </a:lnTo>
                <a:lnTo>
                  <a:pt x="1567040" y="48768"/>
                </a:lnTo>
                <a:lnTo>
                  <a:pt x="1601545" y="48768"/>
                </a:lnTo>
                <a:lnTo>
                  <a:pt x="1601141" y="47586"/>
                </a:lnTo>
                <a:lnTo>
                  <a:pt x="1597583" y="41452"/>
                </a:lnTo>
                <a:lnTo>
                  <a:pt x="1592870" y="36652"/>
                </a:lnTo>
                <a:lnTo>
                  <a:pt x="1586864" y="33223"/>
                </a:lnTo>
                <a:lnTo>
                  <a:pt x="1579563" y="31165"/>
                </a:lnTo>
                <a:lnTo>
                  <a:pt x="1570964" y="30480"/>
                </a:lnTo>
                <a:close/>
              </a:path>
              <a:path w="1878330" h="205739">
                <a:moveTo>
                  <a:pt x="1601545" y="48768"/>
                </a:moveTo>
                <a:lnTo>
                  <a:pt x="1575841" y="48768"/>
                </a:lnTo>
                <a:lnTo>
                  <a:pt x="1579435" y="50533"/>
                </a:lnTo>
                <a:lnTo>
                  <a:pt x="1581734" y="54051"/>
                </a:lnTo>
                <a:lnTo>
                  <a:pt x="1584172" y="57442"/>
                </a:lnTo>
                <a:lnTo>
                  <a:pt x="1585342" y="63741"/>
                </a:lnTo>
                <a:lnTo>
                  <a:pt x="1585391" y="73761"/>
                </a:lnTo>
                <a:lnTo>
                  <a:pt x="1605711" y="73761"/>
                </a:lnTo>
                <a:lnTo>
                  <a:pt x="1605310" y="65836"/>
                </a:lnTo>
                <a:lnTo>
                  <a:pt x="1605204" y="63741"/>
                </a:lnTo>
                <a:lnTo>
                  <a:pt x="1603681" y="55016"/>
                </a:lnTo>
                <a:lnTo>
                  <a:pt x="1601545" y="48768"/>
                </a:lnTo>
                <a:close/>
              </a:path>
              <a:path w="1878330" h="205739">
                <a:moveTo>
                  <a:pt x="1648447" y="50800"/>
                </a:moveTo>
                <a:lnTo>
                  <a:pt x="1628127" y="50800"/>
                </a:lnTo>
                <a:lnTo>
                  <a:pt x="1628235" y="126936"/>
                </a:lnTo>
                <a:lnTo>
                  <a:pt x="1642833" y="163029"/>
                </a:lnTo>
                <a:lnTo>
                  <a:pt x="1649399" y="164592"/>
                </a:lnTo>
                <a:lnTo>
                  <a:pt x="1670799" y="164592"/>
                </a:lnTo>
                <a:lnTo>
                  <a:pt x="1670799" y="146304"/>
                </a:lnTo>
                <a:lnTo>
                  <a:pt x="1657934" y="146304"/>
                </a:lnTo>
                <a:lnTo>
                  <a:pt x="1655025" y="145427"/>
                </a:lnTo>
                <a:lnTo>
                  <a:pt x="1648513" y="128157"/>
                </a:lnTo>
                <a:lnTo>
                  <a:pt x="1648447" y="50800"/>
                </a:lnTo>
                <a:close/>
              </a:path>
              <a:path w="1878330" h="205739">
                <a:moveTo>
                  <a:pt x="1651495" y="2032"/>
                </a:moveTo>
                <a:lnTo>
                  <a:pt x="1631175" y="2032"/>
                </a:lnTo>
                <a:lnTo>
                  <a:pt x="1631284" y="9486"/>
                </a:lnTo>
                <a:lnTo>
                  <a:pt x="1629892" y="15849"/>
                </a:lnTo>
                <a:lnTo>
                  <a:pt x="1623936" y="27228"/>
                </a:lnTo>
                <a:lnTo>
                  <a:pt x="1619592" y="30886"/>
                </a:lnTo>
                <a:lnTo>
                  <a:pt x="1613903" y="32512"/>
                </a:lnTo>
                <a:lnTo>
                  <a:pt x="1613903" y="50800"/>
                </a:lnTo>
                <a:lnTo>
                  <a:pt x="1670799" y="50800"/>
                </a:lnTo>
                <a:lnTo>
                  <a:pt x="1670799" y="32512"/>
                </a:lnTo>
                <a:lnTo>
                  <a:pt x="1636255" y="32512"/>
                </a:lnTo>
                <a:lnTo>
                  <a:pt x="1640598" y="31153"/>
                </a:lnTo>
                <a:lnTo>
                  <a:pt x="1644180" y="27635"/>
                </a:lnTo>
                <a:lnTo>
                  <a:pt x="1647024" y="21945"/>
                </a:lnTo>
                <a:lnTo>
                  <a:pt x="1650009" y="16116"/>
                </a:lnTo>
                <a:lnTo>
                  <a:pt x="1651495" y="9486"/>
                </a:lnTo>
                <a:lnTo>
                  <a:pt x="1651495" y="2032"/>
                </a:lnTo>
                <a:close/>
              </a:path>
              <a:path w="1878330" h="205739">
                <a:moveTo>
                  <a:pt x="1716633" y="30480"/>
                </a:moveTo>
                <a:lnTo>
                  <a:pt x="1683207" y="56537"/>
                </a:lnTo>
                <a:lnTo>
                  <a:pt x="1681073" y="77825"/>
                </a:lnTo>
                <a:lnTo>
                  <a:pt x="1681073" y="119278"/>
                </a:lnTo>
                <a:lnTo>
                  <a:pt x="1694496" y="160221"/>
                </a:lnTo>
                <a:lnTo>
                  <a:pt x="1716633" y="166624"/>
                </a:lnTo>
                <a:lnTo>
                  <a:pt x="1725142" y="165912"/>
                </a:lnTo>
                <a:lnTo>
                  <a:pt x="1746819" y="148336"/>
                </a:lnTo>
                <a:lnTo>
                  <a:pt x="1711350" y="148336"/>
                </a:lnTo>
                <a:lnTo>
                  <a:pt x="1707489" y="146507"/>
                </a:lnTo>
                <a:lnTo>
                  <a:pt x="1705051" y="142849"/>
                </a:lnTo>
                <a:lnTo>
                  <a:pt x="1702702" y="139192"/>
                </a:lnTo>
                <a:lnTo>
                  <a:pt x="1702612" y="139052"/>
                </a:lnTo>
                <a:lnTo>
                  <a:pt x="1701416" y="132346"/>
                </a:lnTo>
                <a:lnTo>
                  <a:pt x="1701393" y="101600"/>
                </a:lnTo>
                <a:lnTo>
                  <a:pt x="1751380" y="101600"/>
                </a:lnTo>
                <a:lnTo>
                  <a:pt x="1751380" y="87376"/>
                </a:lnTo>
                <a:lnTo>
                  <a:pt x="1701393" y="87376"/>
                </a:lnTo>
                <a:lnTo>
                  <a:pt x="1701393" y="64884"/>
                </a:lnTo>
                <a:lnTo>
                  <a:pt x="1702612" y="58115"/>
                </a:lnTo>
                <a:lnTo>
                  <a:pt x="1705051" y="54457"/>
                </a:lnTo>
                <a:lnTo>
                  <a:pt x="1707489" y="50660"/>
                </a:lnTo>
                <a:lnTo>
                  <a:pt x="1711350" y="48768"/>
                </a:lnTo>
                <a:lnTo>
                  <a:pt x="1746819" y="48768"/>
                </a:lnTo>
                <a:lnTo>
                  <a:pt x="1746692" y="48371"/>
                </a:lnTo>
                <a:lnTo>
                  <a:pt x="1743049" y="41859"/>
                </a:lnTo>
                <a:lnTo>
                  <a:pt x="1738348" y="36882"/>
                </a:lnTo>
                <a:lnTo>
                  <a:pt x="1732380" y="33326"/>
                </a:lnTo>
                <a:lnTo>
                  <a:pt x="1725142" y="31191"/>
                </a:lnTo>
                <a:lnTo>
                  <a:pt x="1716633" y="30480"/>
                </a:lnTo>
                <a:close/>
              </a:path>
              <a:path w="1878330" h="205739">
                <a:moveTo>
                  <a:pt x="1751380" y="112776"/>
                </a:moveTo>
                <a:lnTo>
                  <a:pt x="1731060" y="112776"/>
                </a:lnTo>
                <a:lnTo>
                  <a:pt x="1731060" y="132346"/>
                </a:lnTo>
                <a:lnTo>
                  <a:pt x="1729928" y="139052"/>
                </a:lnTo>
                <a:lnTo>
                  <a:pt x="1729905" y="139192"/>
                </a:lnTo>
                <a:lnTo>
                  <a:pt x="1727606" y="142849"/>
                </a:lnTo>
                <a:lnTo>
                  <a:pt x="1725434" y="146507"/>
                </a:lnTo>
                <a:lnTo>
                  <a:pt x="1721777" y="148336"/>
                </a:lnTo>
                <a:lnTo>
                  <a:pt x="1746819" y="148336"/>
                </a:lnTo>
                <a:lnTo>
                  <a:pt x="1749296" y="140566"/>
                </a:lnTo>
                <a:lnTo>
                  <a:pt x="1750859" y="130748"/>
                </a:lnTo>
                <a:lnTo>
                  <a:pt x="1751380" y="119278"/>
                </a:lnTo>
                <a:lnTo>
                  <a:pt x="1751380" y="112776"/>
                </a:lnTo>
                <a:close/>
              </a:path>
              <a:path w="1878330" h="205739">
                <a:moveTo>
                  <a:pt x="1746819" y="48768"/>
                </a:moveTo>
                <a:lnTo>
                  <a:pt x="1721650" y="48768"/>
                </a:lnTo>
                <a:lnTo>
                  <a:pt x="1725347" y="50660"/>
                </a:lnTo>
                <a:lnTo>
                  <a:pt x="1729905" y="57912"/>
                </a:lnTo>
                <a:lnTo>
                  <a:pt x="1731060" y="64884"/>
                </a:lnTo>
                <a:lnTo>
                  <a:pt x="1731060" y="87376"/>
                </a:lnTo>
                <a:lnTo>
                  <a:pt x="1751380" y="87376"/>
                </a:lnTo>
                <a:lnTo>
                  <a:pt x="1751380" y="77825"/>
                </a:lnTo>
                <a:lnTo>
                  <a:pt x="1750859" y="66355"/>
                </a:lnTo>
                <a:lnTo>
                  <a:pt x="1749296" y="56537"/>
                </a:lnTo>
                <a:lnTo>
                  <a:pt x="1746819" y="48768"/>
                </a:lnTo>
                <a:close/>
              </a:path>
              <a:path w="1878330" h="205739">
                <a:moveTo>
                  <a:pt x="1786026" y="32512"/>
                </a:moveTo>
                <a:lnTo>
                  <a:pt x="1765706" y="32512"/>
                </a:lnTo>
                <a:lnTo>
                  <a:pt x="1765706" y="164592"/>
                </a:lnTo>
                <a:lnTo>
                  <a:pt x="1786026" y="164592"/>
                </a:lnTo>
                <a:lnTo>
                  <a:pt x="1786026" y="63461"/>
                </a:lnTo>
                <a:lnTo>
                  <a:pt x="1787245" y="58458"/>
                </a:lnTo>
                <a:lnTo>
                  <a:pt x="1790228" y="53784"/>
                </a:lnTo>
                <a:lnTo>
                  <a:pt x="1792122" y="50736"/>
                </a:lnTo>
                <a:lnTo>
                  <a:pt x="1795716" y="48768"/>
                </a:lnTo>
                <a:lnTo>
                  <a:pt x="1876030" y="48768"/>
                </a:lnTo>
                <a:lnTo>
                  <a:pt x="1875982" y="48564"/>
                </a:lnTo>
                <a:lnTo>
                  <a:pt x="1830324" y="48564"/>
                </a:lnTo>
                <a:lnTo>
                  <a:pt x="1830058" y="47345"/>
                </a:lnTo>
                <a:lnTo>
                  <a:pt x="1786026" y="47345"/>
                </a:lnTo>
                <a:lnTo>
                  <a:pt x="1786026" y="32512"/>
                </a:lnTo>
                <a:close/>
              </a:path>
              <a:path w="1878330" h="205739">
                <a:moveTo>
                  <a:pt x="1841639" y="48768"/>
                </a:moveTo>
                <a:lnTo>
                  <a:pt x="1804517" y="48768"/>
                </a:lnTo>
                <a:lnTo>
                  <a:pt x="1807362" y="50393"/>
                </a:lnTo>
                <a:lnTo>
                  <a:pt x="1808988" y="53644"/>
                </a:lnTo>
                <a:lnTo>
                  <a:pt x="1810753" y="56896"/>
                </a:lnTo>
                <a:lnTo>
                  <a:pt x="1811594" y="61709"/>
                </a:lnTo>
                <a:lnTo>
                  <a:pt x="1811629" y="164592"/>
                </a:lnTo>
                <a:lnTo>
                  <a:pt x="1831949" y="164592"/>
                </a:lnTo>
                <a:lnTo>
                  <a:pt x="1831949" y="63461"/>
                </a:lnTo>
                <a:lnTo>
                  <a:pt x="1833168" y="58458"/>
                </a:lnTo>
                <a:lnTo>
                  <a:pt x="1836151" y="53784"/>
                </a:lnTo>
                <a:lnTo>
                  <a:pt x="1838045" y="50736"/>
                </a:lnTo>
                <a:lnTo>
                  <a:pt x="1841639" y="48768"/>
                </a:lnTo>
                <a:close/>
              </a:path>
              <a:path w="1878330" h="205739">
                <a:moveTo>
                  <a:pt x="1876030" y="48768"/>
                </a:moveTo>
                <a:lnTo>
                  <a:pt x="1850440" y="48768"/>
                </a:lnTo>
                <a:lnTo>
                  <a:pt x="1853285" y="50393"/>
                </a:lnTo>
                <a:lnTo>
                  <a:pt x="1854911" y="53644"/>
                </a:lnTo>
                <a:lnTo>
                  <a:pt x="1856676" y="56896"/>
                </a:lnTo>
                <a:lnTo>
                  <a:pt x="1857517" y="61709"/>
                </a:lnTo>
                <a:lnTo>
                  <a:pt x="1857552" y="164592"/>
                </a:lnTo>
                <a:lnTo>
                  <a:pt x="1877872" y="164592"/>
                </a:lnTo>
                <a:lnTo>
                  <a:pt x="1877872" y="61709"/>
                </a:lnTo>
                <a:lnTo>
                  <a:pt x="1877274" y="54660"/>
                </a:lnTo>
                <a:lnTo>
                  <a:pt x="1877167" y="53644"/>
                </a:lnTo>
                <a:lnTo>
                  <a:pt x="1876030" y="48768"/>
                </a:lnTo>
                <a:close/>
              </a:path>
              <a:path w="1878330" h="205739">
                <a:moveTo>
                  <a:pt x="1861273" y="30480"/>
                </a:moveTo>
                <a:lnTo>
                  <a:pt x="1849361" y="30480"/>
                </a:lnTo>
                <a:lnTo>
                  <a:pt x="1844281" y="32169"/>
                </a:lnTo>
                <a:lnTo>
                  <a:pt x="1840077" y="35560"/>
                </a:lnTo>
                <a:lnTo>
                  <a:pt x="1835873" y="38811"/>
                </a:lnTo>
                <a:lnTo>
                  <a:pt x="1832622" y="43141"/>
                </a:lnTo>
                <a:lnTo>
                  <a:pt x="1830324" y="48564"/>
                </a:lnTo>
                <a:lnTo>
                  <a:pt x="1875982" y="48564"/>
                </a:lnTo>
                <a:lnTo>
                  <a:pt x="1875840" y="47955"/>
                </a:lnTo>
                <a:lnTo>
                  <a:pt x="1874717" y="42468"/>
                </a:lnTo>
                <a:lnTo>
                  <a:pt x="1874621" y="41998"/>
                </a:lnTo>
                <a:lnTo>
                  <a:pt x="1872489" y="37795"/>
                </a:lnTo>
                <a:lnTo>
                  <a:pt x="1872386" y="37592"/>
                </a:lnTo>
                <a:lnTo>
                  <a:pt x="1865956" y="31965"/>
                </a:lnTo>
                <a:lnTo>
                  <a:pt x="1866089" y="31965"/>
                </a:lnTo>
                <a:lnTo>
                  <a:pt x="1861273" y="30480"/>
                </a:lnTo>
                <a:close/>
              </a:path>
              <a:path w="1878330" h="205739">
                <a:moveTo>
                  <a:pt x="1815490" y="30480"/>
                </a:moveTo>
                <a:lnTo>
                  <a:pt x="1803438" y="30480"/>
                </a:lnTo>
                <a:lnTo>
                  <a:pt x="1798910" y="31965"/>
                </a:lnTo>
                <a:lnTo>
                  <a:pt x="1786026" y="47345"/>
                </a:lnTo>
                <a:lnTo>
                  <a:pt x="1830058" y="47345"/>
                </a:lnTo>
                <a:lnTo>
                  <a:pt x="1828995" y="42468"/>
                </a:lnTo>
                <a:lnTo>
                  <a:pt x="1828965" y="42329"/>
                </a:lnTo>
                <a:lnTo>
                  <a:pt x="1826666" y="37795"/>
                </a:lnTo>
                <a:lnTo>
                  <a:pt x="1823415" y="34950"/>
                </a:lnTo>
                <a:lnTo>
                  <a:pt x="1820164" y="31965"/>
                </a:lnTo>
                <a:lnTo>
                  <a:pt x="1815490" y="30480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8048" y="5944108"/>
            <a:ext cx="151892" cy="166624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1084580" y="5944108"/>
            <a:ext cx="1096010" cy="167005"/>
          </a:xfrm>
          <a:custGeom>
            <a:avLst/>
            <a:gdLst/>
            <a:ahLst/>
            <a:cxnLst/>
            <a:rect l="l" t="t" r="r" b="b"/>
            <a:pathLst>
              <a:path w="1096010" h="167004">
                <a:moveTo>
                  <a:pt x="25399" y="2032"/>
                </a:moveTo>
                <a:lnTo>
                  <a:pt x="0" y="2032"/>
                </a:lnTo>
                <a:lnTo>
                  <a:pt x="0" y="164592"/>
                </a:lnTo>
                <a:lnTo>
                  <a:pt x="20319" y="164592"/>
                </a:lnTo>
                <a:lnTo>
                  <a:pt x="20319" y="98958"/>
                </a:lnTo>
                <a:lnTo>
                  <a:pt x="63946" y="98958"/>
                </a:lnTo>
                <a:lnTo>
                  <a:pt x="63258" y="97802"/>
                </a:lnTo>
                <a:lnTo>
                  <a:pt x="58788" y="94284"/>
                </a:lnTo>
                <a:lnTo>
                  <a:pt x="52831" y="92252"/>
                </a:lnTo>
                <a:lnTo>
                  <a:pt x="59334" y="89001"/>
                </a:lnTo>
                <a:lnTo>
                  <a:pt x="63944" y="84264"/>
                </a:lnTo>
                <a:lnTo>
                  <a:pt x="66385" y="78638"/>
                </a:lnTo>
                <a:lnTo>
                  <a:pt x="20319" y="78638"/>
                </a:lnTo>
                <a:lnTo>
                  <a:pt x="20319" y="22352"/>
                </a:lnTo>
                <a:lnTo>
                  <a:pt x="67594" y="22352"/>
                </a:lnTo>
                <a:lnTo>
                  <a:pt x="67055" y="20726"/>
                </a:lnTo>
                <a:lnTo>
                  <a:pt x="33919" y="2324"/>
                </a:lnTo>
                <a:lnTo>
                  <a:pt x="25399" y="2032"/>
                </a:lnTo>
                <a:close/>
              </a:path>
              <a:path w="1096010" h="167004">
                <a:moveTo>
                  <a:pt x="63946" y="98958"/>
                </a:moveTo>
                <a:lnTo>
                  <a:pt x="30949" y="98958"/>
                </a:lnTo>
                <a:lnTo>
                  <a:pt x="35217" y="99428"/>
                </a:lnTo>
                <a:lnTo>
                  <a:pt x="38607" y="100380"/>
                </a:lnTo>
                <a:lnTo>
                  <a:pt x="41998" y="101193"/>
                </a:lnTo>
                <a:lnTo>
                  <a:pt x="44767" y="103225"/>
                </a:lnTo>
                <a:lnTo>
                  <a:pt x="46939" y="106476"/>
                </a:lnTo>
                <a:lnTo>
                  <a:pt x="49237" y="109588"/>
                </a:lnTo>
                <a:lnTo>
                  <a:pt x="50393" y="114401"/>
                </a:lnTo>
                <a:lnTo>
                  <a:pt x="50393" y="153962"/>
                </a:lnTo>
                <a:lnTo>
                  <a:pt x="50533" y="157073"/>
                </a:lnTo>
                <a:lnTo>
                  <a:pt x="51066" y="161810"/>
                </a:lnTo>
                <a:lnTo>
                  <a:pt x="51676" y="163512"/>
                </a:lnTo>
                <a:lnTo>
                  <a:pt x="52628" y="164592"/>
                </a:lnTo>
                <a:lnTo>
                  <a:pt x="72948" y="164592"/>
                </a:lnTo>
                <a:lnTo>
                  <a:pt x="71996" y="163512"/>
                </a:lnTo>
                <a:lnTo>
                  <a:pt x="71386" y="161810"/>
                </a:lnTo>
                <a:lnTo>
                  <a:pt x="70853" y="157073"/>
                </a:lnTo>
                <a:lnTo>
                  <a:pt x="70713" y="153962"/>
                </a:lnTo>
                <a:lnTo>
                  <a:pt x="70641" y="114401"/>
                </a:lnTo>
                <a:lnTo>
                  <a:pt x="69227" y="107696"/>
                </a:lnTo>
                <a:lnTo>
                  <a:pt x="66243" y="102819"/>
                </a:lnTo>
                <a:lnTo>
                  <a:pt x="63946" y="98958"/>
                </a:lnTo>
                <a:close/>
              </a:path>
              <a:path w="1096010" h="167004">
                <a:moveTo>
                  <a:pt x="67594" y="22352"/>
                </a:moveTo>
                <a:lnTo>
                  <a:pt x="32651" y="22352"/>
                </a:lnTo>
                <a:lnTo>
                  <a:pt x="37934" y="23101"/>
                </a:lnTo>
                <a:lnTo>
                  <a:pt x="41452" y="24587"/>
                </a:lnTo>
                <a:lnTo>
                  <a:pt x="44970" y="25946"/>
                </a:lnTo>
                <a:lnTo>
                  <a:pt x="47345" y="28308"/>
                </a:lnTo>
                <a:lnTo>
                  <a:pt x="48608" y="31803"/>
                </a:lnTo>
                <a:lnTo>
                  <a:pt x="49923" y="34950"/>
                </a:lnTo>
                <a:lnTo>
                  <a:pt x="50596" y="39827"/>
                </a:lnTo>
                <a:lnTo>
                  <a:pt x="50596" y="59740"/>
                </a:lnTo>
                <a:lnTo>
                  <a:pt x="49923" y="64554"/>
                </a:lnTo>
                <a:lnTo>
                  <a:pt x="47133" y="71666"/>
                </a:lnTo>
                <a:lnTo>
                  <a:pt x="44703" y="74231"/>
                </a:lnTo>
                <a:lnTo>
                  <a:pt x="41046" y="75996"/>
                </a:lnTo>
                <a:lnTo>
                  <a:pt x="37528" y="77762"/>
                </a:lnTo>
                <a:lnTo>
                  <a:pt x="32372" y="78638"/>
                </a:lnTo>
                <a:lnTo>
                  <a:pt x="66385" y="78638"/>
                </a:lnTo>
                <a:lnTo>
                  <a:pt x="69494" y="71666"/>
                </a:lnTo>
                <a:lnTo>
                  <a:pt x="70916" y="63538"/>
                </a:lnTo>
                <a:lnTo>
                  <a:pt x="70916" y="46329"/>
                </a:lnTo>
                <a:lnTo>
                  <a:pt x="70713" y="39827"/>
                </a:lnTo>
                <a:lnTo>
                  <a:pt x="70676" y="38635"/>
                </a:lnTo>
                <a:lnTo>
                  <a:pt x="69953" y="31803"/>
                </a:lnTo>
                <a:lnTo>
                  <a:pt x="68769" y="25946"/>
                </a:lnTo>
                <a:lnTo>
                  <a:pt x="67594" y="22352"/>
                </a:lnTo>
                <a:close/>
              </a:path>
              <a:path w="1096010" h="167004">
                <a:moveTo>
                  <a:pt x="120789" y="30480"/>
                </a:moveTo>
                <a:lnTo>
                  <a:pt x="87363" y="56537"/>
                </a:lnTo>
                <a:lnTo>
                  <a:pt x="85229" y="77825"/>
                </a:lnTo>
                <a:lnTo>
                  <a:pt x="85229" y="119278"/>
                </a:lnTo>
                <a:lnTo>
                  <a:pt x="98653" y="160221"/>
                </a:lnTo>
                <a:lnTo>
                  <a:pt x="120789" y="166624"/>
                </a:lnTo>
                <a:lnTo>
                  <a:pt x="129298" y="165912"/>
                </a:lnTo>
                <a:lnTo>
                  <a:pt x="150975" y="148336"/>
                </a:lnTo>
                <a:lnTo>
                  <a:pt x="115506" y="148336"/>
                </a:lnTo>
                <a:lnTo>
                  <a:pt x="111645" y="146507"/>
                </a:lnTo>
                <a:lnTo>
                  <a:pt x="109207" y="142849"/>
                </a:lnTo>
                <a:lnTo>
                  <a:pt x="106858" y="139192"/>
                </a:lnTo>
                <a:lnTo>
                  <a:pt x="106768" y="139052"/>
                </a:lnTo>
                <a:lnTo>
                  <a:pt x="105572" y="132346"/>
                </a:lnTo>
                <a:lnTo>
                  <a:pt x="105549" y="101600"/>
                </a:lnTo>
                <a:lnTo>
                  <a:pt x="155536" y="101600"/>
                </a:lnTo>
                <a:lnTo>
                  <a:pt x="155536" y="87376"/>
                </a:lnTo>
                <a:lnTo>
                  <a:pt x="105549" y="87376"/>
                </a:lnTo>
                <a:lnTo>
                  <a:pt x="105549" y="64884"/>
                </a:lnTo>
                <a:lnTo>
                  <a:pt x="106768" y="58115"/>
                </a:lnTo>
                <a:lnTo>
                  <a:pt x="109207" y="54457"/>
                </a:lnTo>
                <a:lnTo>
                  <a:pt x="111645" y="50660"/>
                </a:lnTo>
                <a:lnTo>
                  <a:pt x="115506" y="48768"/>
                </a:lnTo>
                <a:lnTo>
                  <a:pt x="150975" y="48768"/>
                </a:lnTo>
                <a:lnTo>
                  <a:pt x="150848" y="48371"/>
                </a:lnTo>
                <a:lnTo>
                  <a:pt x="147205" y="41859"/>
                </a:lnTo>
                <a:lnTo>
                  <a:pt x="142504" y="36882"/>
                </a:lnTo>
                <a:lnTo>
                  <a:pt x="136536" y="33326"/>
                </a:lnTo>
                <a:lnTo>
                  <a:pt x="129298" y="31191"/>
                </a:lnTo>
                <a:lnTo>
                  <a:pt x="120789" y="30480"/>
                </a:lnTo>
                <a:close/>
              </a:path>
              <a:path w="1096010" h="167004">
                <a:moveTo>
                  <a:pt x="155536" y="112776"/>
                </a:moveTo>
                <a:lnTo>
                  <a:pt x="135216" y="112776"/>
                </a:lnTo>
                <a:lnTo>
                  <a:pt x="135216" y="132346"/>
                </a:lnTo>
                <a:lnTo>
                  <a:pt x="134084" y="139052"/>
                </a:lnTo>
                <a:lnTo>
                  <a:pt x="134061" y="139192"/>
                </a:lnTo>
                <a:lnTo>
                  <a:pt x="131762" y="142849"/>
                </a:lnTo>
                <a:lnTo>
                  <a:pt x="129590" y="146507"/>
                </a:lnTo>
                <a:lnTo>
                  <a:pt x="125933" y="148336"/>
                </a:lnTo>
                <a:lnTo>
                  <a:pt x="150975" y="148336"/>
                </a:lnTo>
                <a:lnTo>
                  <a:pt x="153452" y="140566"/>
                </a:lnTo>
                <a:lnTo>
                  <a:pt x="155015" y="130748"/>
                </a:lnTo>
                <a:lnTo>
                  <a:pt x="155536" y="119278"/>
                </a:lnTo>
                <a:lnTo>
                  <a:pt x="155536" y="112776"/>
                </a:lnTo>
                <a:close/>
              </a:path>
              <a:path w="1096010" h="167004">
                <a:moveTo>
                  <a:pt x="150975" y="48768"/>
                </a:moveTo>
                <a:lnTo>
                  <a:pt x="125793" y="48768"/>
                </a:lnTo>
                <a:lnTo>
                  <a:pt x="129491" y="50660"/>
                </a:lnTo>
                <a:lnTo>
                  <a:pt x="134061" y="57912"/>
                </a:lnTo>
                <a:lnTo>
                  <a:pt x="135216" y="64884"/>
                </a:lnTo>
                <a:lnTo>
                  <a:pt x="135216" y="87376"/>
                </a:lnTo>
                <a:lnTo>
                  <a:pt x="155536" y="87376"/>
                </a:lnTo>
                <a:lnTo>
                  <a:pt x="155536" y="77825"/>
                </a:lnTo>
                <a:lnTo>
                  <a:pt x="155015" y="66355"/>
                </a:lnTo>
                <a:lnTo>
                  <a:pt x="153452" y="56537"/>
                </a:lnTo>
                <a:lnTo>
                  <a:pt x="150975" y="48768"/>
                </a:lnTo>
                <a:close/>
              </a:path>
              <a:path w="1096010" h="167004">
                <a:moveTo>
                  <a:pt x="200558" y="30480"/>
                </a:moveTo>
                <a:lnTo>
                  <a:pt x="184848" y="30480"/>
                </a:lnTo>
                <a:lnTo>
                  <a:pt x="178346" y="33731"/>
                </a:lnTo>
                <a:lnTo>
                  <a:pt x="168859" y="71729"/>
                </a:lnTo>
                <a:lnTo>
                  <a:pt x="168965" y="128422"/>
                </a:lnTo>
                <a:lnTo>
                  <a:pt x="169148" y="133642"/>
                </a:lnTo>
                <a:lnTo>
                  <a:pt x="169215" y="135585"/>
                </a:lnTo>
                <a:lnTo>
                  <a:pt x="170084" y="142646"/>
                </a:lnTo>
                <a:lnTo>
                  <a:pt x="170184" y="143459"/>
                </a:lnTo>
                <a:lnTo>
                  <a:pt x="170284" y="144272"/>
                </a:lnTo>
                <a:lnTo>
                  <a:pt x="184848" y="166624"/>
                </a:lnTo>
                <a:lnTo>
                  <a:pt x="200558" y="166624"/>
                </a:lnTo>
                <a:lnTo>
                  <a:pt x="205778" y="164998"/>
                </a:lnTo>
                <a:lnTo>
                  <a:pt x="213766" y="158356"/>
                </a:lnTo>
                <a:lnTo>
                  <a:pt x="216814" y="154368"/>
                </a:lnTo>
                <a:lnTo>
                  <a:pt x="218846" y="149758"/>
                </a:lnTo>
                <a:lnTo>
                  <a:pt x="239240" y="149758"/>
                </a:lnTo>
                <a:lnTo>
                  <a:pt x="239239" y="148336"/>
                </a:lnTo>
                <a:lnTo>
                  <a:pt x="198119" y="148336"/>
                </a:lnTo>
                <a:lnTo>
                  <a:pt x="194602" y="146710"/>
                </a:lnTo>
                <a:lnTo>
                  <a:pt x="192430" y="143459"/>
                </a:lnTo>
                <a:lnTo>
                  <a:pt x="190271" y="140068"/>
                </a:lnTo>
                <a:lnTo>
                  <a:pt x="189292" y="135585"/>
                </a:lnTo>
                <a:lnTo>
                  <a:pt x="189291" y="61530"/>
                </a:lnTo>
                <a:lnTo>
                  <a:pt x="190271" y="57099"/>
                </a:lnTo>
                <a:lnTo>
                  <a:pt x="192430" y="53848"/>
                </a:lnTo>
                <a:lnTo>
                  <a:pt x="194602" y="50457"/>
                </a:lnTo>
                <a:lnTo>
                  <a:pt x="198119" y="48768"/>
                </a:lnTo>
                <a:lnTo>
                  <a:pt x="239189" y="48768"/>
                </a:lnTo>
                <a:lnTo>
                  <a:pt x="239189" y="47345"/>
                </a:lnTo>
                <a:lnTo>
                  <a:pt x="218846" y="47345"/>
                </a:lnTo>
                <a:lnTo>
                  <a:pt x="216814" y="42735"/>
                </a:lnTo>
                <a:lnTo>
                  <a:pt x="213766" y="38811"/>
                </a:lnTo>
                <a:lnTo>
                  <a:pt x="209702" y="35560"/>
                </a:lnTo>
                <a:lnTo>
                  <a:pt x="205778" y="32169"/>
                </a:lnTo>
                <a:lnTo>
                  <a:pt x="200558" y="30480"/>
                </a:lnTo>
                <a:close/>
              </a:path>
              <a:path w="1096010" h="167004">
                <a:moveTo>
                  <a:pt x="239240" y="149758"/>
                </a:moveTo>
                <a:lnTo>
                  <a:pt x="218846" y="149758"/>
                </a:lnTo>
                <a:lnTo>
                  <a:pt x="218846" y="152196"/>
                </a:lnTo>
                <a:lnTo>
                  <a:pt x="219054" y="153885"/>
                </a:lnTo>
                <a:lnTo>
                  <a:pt x="219114" y="154368"/>
                </a:lnTo>
                <a:lnTo>
                  <a:pt x="222910" y="164592"/>
                </a:lnTo>
                <a:lnTo>
                  <a:pt x="241198" y="164592"/>
                </a:lnTo>
                <a:lnTo>
                  <a:pt x="240258" y="161607"/>
                </a:lnTo>
                <a:lnTo>
                  <a:pt x="239648" y="158902"/>
                </a:lnTo>
                <a:lnTo>
                  <a:pt x="239555" y="158089"/>
                </a:lnTo>
                <a:lnTo>
                  <a:pt x="239439" y="157073"/>
                </a:lnTo>
                <a:lnTo>
                  <a:pt x="239369" y="156464"/>
                </a:lnTo>
                <a:lnTo>
                  <a:pt x="239266" y="154368"/>
                </a:lnTo>
                <a:lnTo>
                  <a:pt x="239240" y="149758"/>
                </a:lnTo>
                <a:close/>
              </a:path>
              <a:path w="1096010" h="167004">
                <a:moveTo>
                  <a:pt x="239189" y="48768"/>
                </a:moveTo>
                <a:lnTo>
                  <a:pt x="208279" y="48768"/>
                </a:lnTo>
                <a:lnTo>
                  <a:pt x="212216" y="50736"/>
                </a:lnTo>
                <a:lnTo>
                  <a:pt x="214782" y="54660"/>
                </a:lnTo>
                <a:lnTo>
                  <a:pt x="217500" y="58458"/>
                </a:lnTo>
                <a:lnTo>
                  <a:pt x="218846" y="63461"/>
                </a:lnTo>
                <a:lnTo>
                  <a:pt x="218846" y="133642"/>
                </a:lnTo>
                <a:lnTo>
                  <a:pt x="217500" y="138722"/>
                </a:lnTo>
                <a:lnTo>
                  <a:pt x="214782" y="142646"/>
                </a:lnTo>
                <a:lnTo>
                  <a:pt x="212216" y="146443"/>
                </a:lnTo>
                <a:lnTo>
                  <a:pt x="208279" y="148336"/>
                </a:lnTo>
                <a:lnTo>
                  <a:pt x="239239" y="148336"/>
                </a:lnTo>
                <a:lnTo>
                  <a:pt x="239189" y="48768"/>
                </a:lnTo>
                <a:close/>
              </a:path>
              <a:path w="1096010" h="167004">
                <a:moveTo>
                  <a:pt x="239166" y="2032"/>
                </a:moveTo>
                <a:lnTo>
                  <a:pt x="218846" y="2032"/>
                </a:lnTo>
                <a:lnTo>
                  <a:pt x="218846" y="47345"/>
                </a:lnTo>
                <a:lnTo>
                  <a:pt x="239189" y="47345"/>
                </a:lnTo>
                <a:lnTo>
                  <a:pt x="239166" y="2032"/>
                </a:lnTo>
                <a:close/>
              </a:path>
              <a:path w="1096010" h="167004">
                <a:moveTo>
                  <a:pt x="274802" y="32512"/>
                </a:moveTo>
                <a:lnTo>
                  <a:pt x="254482" y="32512"/>
                </a:lnTo>
                <a:lnTo>
                  <a:pt x="254482" y="125374"/>
                </a:lnTo>
                <a:lnTo>
                  <a:pt x="254771" y="133642"/>
                </a:lnTo>
                <a:lnTo>
                  <a:pt x="254839" y="135585"/>
                </a:lnTo>
                <a:lnTo>
                  <a:pt x="255708" y="142646"/>
                </a:lnTo>
                <a:lnTo>
                  <a:pt x="255808" y="143459"/>
                </a:lnTo>
                <a:lnTo>
                  <a:pt x="255908" y="144272"/>
                </a:lnTo>
                <a:lnTo>
                  <a:pt x="257686" y="151434"/>
                </a:lnTo>
                <a:lnTo>
                  <a:pt x="260172" y="157073"/>
                </a:lnTo>
                <a:lnTo>
                  <a:pt x="263848" y="163233"/>
                </a:lnTo>
                <a:lnTo>
                  <a:pt x="263969" y="163436"/>
                </a:lnTo>
                <a:lnTo>
                  <a:pt x="270471" y="166624"/>
                </a:lnTo>
                <a:lnTo>
                  <a:pt x="286181" y="166624"/>
                </a:lnTo>
                <a:lnTo>
                  <a:pt x="291401" y="164998"/>
                </a:lnTo>
                <a:lnTo>
                  <a:pt x="299389" y="158356"/>
                </a:lnTo>
                <a:lnTo>
                  <a:pt x="302437" y="154368"/>
                </a:lnTo>
                <a:lnTo>
                  <a:pt x="304469" y="149758"/>
                </a:lnTo>
                <a:lnTo>
                  <a:pt x="324851" y="149758"/>
                </a:lnTo>
                <a:lnTo>
                  <a:pt x="324850" y="148336"/>
                </a:lnTo>
                <a:lnTo>
                  <a:pt x="283743" y="148336"/>
                </a:lnTo>
                <a:lnTo>
                  <a:pt x="280225" y="146710"/>
                </a:lnTo>
                <a:lnTo>
                  <a:pt x="278053" y="143459"/>
                </a:lnTo>
                <a:lnTo>
                  <a:pt x="275882" y="140068"/>
                </a:lnTo>
                <a:lnTo>
                  <a:pt x="274914" y="135585"/>
                </a:lnTo>
                <a:lnTo>
                  <a:pt x="274802" y="32512"/>
                </a:lnTo>
                <a:close/>
              </a:path>
              <a:path w="1096010" h="167004">
                <a:moveTo>
                  <a:pt x="324851" y="149758"/>
                </a:moveTo>
                <a:lnTo>
                  <a:pt x="304469" y="149758"/>
                </a:lnTo>
                <a:lnTo>
                  <a:pt x="304469" y="152196"/>
                </a:lnTo>
                <a:lnTo>
                  <a:pt x="304678" y="153885"/>
                </a:lnTo>
                <a:lnTo>
                  <a:pt x="304737" y="154368"/>
                </a:lnTo>
                <a:lnTo>
                  <a:pt x="304812" y="154978"/>
                </a:lnTo>
                <a:lnTo>
                  <a:pt x="305485" y="158089"/>
                </a:lnTo>
                <a:lnTo>
                  <a:pt x="306158" y="161074"/>
                </a:lnTo>
                <a:lnTo>
                  <a:pt x="307187" y="163233"/>
                </a:lnTo>
                <a:lnTo>
                  <a:pt x="308533" y="164592"/>
                </a:lnTo>
                <a:lnTo>
                  <a:pt x="326821" y="164592"/>
                </a:lnTo>
                <a:lnTo>
                  <a:pt x="325881" y="161607"/>
                </a:lnTo>
                <a:lnTo>
                  <a:pt x="325259" y="158902"/>
                </a:lnTo>
                <a:lnTo>
                  <a:pt x="325170" y="158089"/>
                </a:lnTo>
                <a:lnTo>
                  <a:pt x="325059" y="157073"/>
                </a:lnTo>
                <a:lnTo>
                  <a:pt x="324992" y="156464"/>
                </a:lnTo>
                <a:lnTo>
                  <a:pt x="324879" y="154368"/>
                </a:lnTo>
                <a:lnTo>
                  <a:pt x="324851" y="149758"/>
                </a:lnTo>
                <a:close/>
              </a:path>
              <a:path w="1096010" h="167004">
                <a:moveTo>
                  <a:pt x="324789" y="32512"/>
                </a:moveTo>
                <a:lnTo>
                  <a:pt x="304469" y="32512"/>
                </a:lnTo>
                <a:lnTo>
                  <a:pt x="304469" y="133642"/>
                </a:lnTo>
                <a:lnTo>
                  <a:pt x="303123" y="138722"/>
                </a:lnTo>
                <a:lnTo>
                  <a:pt x="300405" y="142646"/>
                </a:lnTo>
                <a:lnTo>
                  <a:pt x="297840" y="146443"/>
                </a:lnTo>
                <a:lnTo>
                  <a:pt x="293903" y="148336"/>
                </a:lnTo>
                <a:lnTo>
                  <a:pt x="324850" y="148336"/>
                </a:lnTo>
                <a:lnTo>
                  <a:pt x="324789" y="32512"/>
                </a:lnTo>
                <a:close/>
              </a:path>
              <a:path w="1096010" h="167004">
                <a:moveTo>
                  <a:pt x="374675" y="30480"/>
                </a:moveTo>
                <a:lnTo>
                  <a:pt x="341248" y="56537"/>
                </a:lnTo>
                <a:lnTo>
                  <a:pt x="339115" y="77825"/>
                </a:lnTo>
                <a:lnTo>
                  <a:pt x="339115" y="119278"/>
                </a:lnTo>
                <a:lnTo>
                  <a:pt x="352538" y="160221"/>
                </a:lnTo>
                <a:lnTo>
                  <a:pt x="374675" y="166624"/>
                </a:lnTo>
                <a:lnTo>
                  <a:pt x="383183" y="165912"/>
                </a:lnTo>
                <a:lnTo>
                  <a:pt x="404860" y="148336"/>
                </a:lnTo>
                <a:lnTo>
                  <a:pt x="369392" y="148336"/>
                </a:lnTo>
                <a:lnTo>
                  <a:pt x="365531" y="146507"/>
                </a:lnTo>
                <a:lnTo>
                  <a:pt x="363092" y="142849"/>
                </a:lnTo>
                <a:lnTo>
                  <a:pt x="360744" y="139192"/>
                </a:lnTo>
                <a:lnTo>
                  <a:pt x="360654" y="139052"/>
                </a:lnTo>
                <a:lnTo>
                  <a:pt x="359458" y="132346"/>
                </a:lnTo>
                <a:lnTo>
                  <a:pt x="359435" y="64884"/>
                </a:lnTo>
                <a:lnTo>
                  <a:pt x="360654" y="58115"/>
                </a:lnTo>
                <a:lnTo>
                  <a:pt x="363092" y="54457"/>
                </a:lnTo>
                <a:lnTo>
                  <a:pt x="365531" y="50660"/>
                </a:lnTo>
                <a:lnTo>
                  <a:pt x="369392" y="48768"/>
                </a:lnTo>
                <a:lnTo>
                  <a:pt x="404860" y="48768"/>
                </a:lnTo>
                <a:lnTo>
                  <a:pt x="404734" y="48371"/>
                </a:lnTo>
                <a:lnTo>
                  <a:pt x="401091" y="41859"/>
                </a:lnTo>
                <a:lnTo>
                  <a:pt x="396390" y="36882"/>
                </a:lnTo>
                <a:lnTo>
                  <a:pt x="390421" y="33326"/>
                </a:lnTo>
                <a:lnTo>
                  <a:pt x="383183" y="31191"/>
                </a:lnTo>
                <a:lnTo>
                  <a:pt x="374675" y="30480"/>
                </a:lnTo>
                <a:close/>
              </a:path>
              <a:path w="1096010" h="167004">
                <a:moveTo>
                  <a:pt x="409422" y="112776"/>
                </a:moveTo>
                <a:lnTo>
                  <a:pt x="389102" y="112776"/>
                </a:lnTo>
                <a:lnTo>
                  <a:pt x="389102" y="132346"/>
                </a:lnTo>
                <a:lnTo>
                  <a:pt x="387970" y="139052"/>
                </a:lnTo>
                <a:lnTo>
                  <a:pt x="387946" y="139192"/>
                </a:lnTo>
                <a:lnTo>
                  <a:pt x="385648" y="142849"/>
                </a:lnTo>
                <a:lnTo>
                  <a:pt x="383476" y="146507"/>
                </a:lnTo>
                <a:lnTo>
                  <a:pt x="379818" y="148336"/>
                </a:lnTo>
                <a:lnTo>
                  <a:pt x="404860" y="148336"/>
                </a:lnTo>
                <a:lnTo>
                  <a:pt x="407338" y="140566"/>
                </a:lnTo>
                <a:lnTo>
                  <a:pt x="408901" y="130748"/>
                </a:lnTo>
                <a:lnTo>
                  <a:pt x="409422" y="119278"/>
                </a:lnTo>
                <a:lnTo>
                  <a:pt x="409422" y="112776"/>
                </a:lnTo>
                <a:close/>
              </a:path>
              <a:path w="1096010" h="167004">
                <a:moveTo>
                  <a:pt x="404860" y="48768"/>
                </a:moveTo>
                <a:lnTo>
                  <a:pt x="379691" y="48768"/>
                </a:lnTo>
                <a:lnTo>
                  <a:pt x="383389" y="50660"/>
                </a:lnTo>
                <a:lnTo>
                  <a:pt x="387946" y="57912"/>
                </a:lnTo>
                <a:lnTo>
                  <a:pt x="389102" y="64884"/>
                </a:lnTo>
                <a:lnTo>
                  <a:pt x="389102" y="84328"/>
                </a:lnTo>
                <a:lnTo>
                  <a:pt x="409422" y="84328"/>
                </a:lnTo>
                <a:lnTo>
                  <a:pt x="409422" y="77825"/>
                </a:lnTo>
                <a:lnTo>
                  <a:pt x="408901" y="66355"/>
                </a:lnTo>
                <a:lnTo>
                  <a:pt x="407338" y="56537"/>
                </a:lnTo>
                <a:lnTo>
                  <a:pt x="404860" y="48768"/>
                </a:lnTo>
                <a:close/>
              </a:path>
              <a:path w="1096010" h="167004">
                <a:moveTo>
                  <a:pt x="458317" y="30480"/>
                </a:moveTo>
                <a:lnTo>
                  <a:pt x="424884" y="56537"/>
                </a:lnTo>
                <a:lnTo>
                  <a:pt x="422757" y="77825"/>
                </a:lnTo>
                <a:lnTo>
                  <a:pt x="422757" y="119278"/>
                </a:lnTo>
                <a:lnTo>
                  <a:pt x="436175" y="160221"/>
                </a:lnTo>
                <a:lnTo>
                  <a:pt x="458317" y="166624"/>
                </a:lnTo>
                <a:lnTo>
                  <a:pt x="466825" y="165912"/>
                </a:lnTo>
                <a:lnTo>
                  <a:pt x="488497" y="148336"/>
                </a:lnTo>
                <a:lnTo>
                  <a:pt x="453034" y="148336"/>
                </a:lnTo>
                <a:lnTo>
                  <a:pt x="449173" y="146507"/>
                </a:lnTo>
                <a:lnTo>
                  <a:pt x="446735" y="142849"/>
                </a:lnTo>
                <a:lnTo>
                  <a:pt x="444374" y="139192"/>
                </a:lnTo>
                <a:lnTo>
                  <a:pt x="444284" y="139052"/>
                </a:lnTo>
                <a:lnTo>
                  <a:pt x="443087" y="132346"/>
                </a:lnTo>
                <a:lnTo>
                  <a:pt x="443064" y="101600"/>
                </a:lnTo>
                <a:lnTo>
                  <a:pt x="493064" y="101600"/>
                </a:lnTo>
                <a:lnTo>
                  <a:pt x="493064" y="87376"/>
                </a:lnTo>
                <a:lnTo>
                  <a:pt x="443064" y="87376"/>
                </a:lnTo>
                <a:lnTo>
                  <a:pt x="443064" y="64884"/>
                </a:lnTo>
                <a:lnTo>
                  <a:pt x="444284" y="58115"/>
                </a:lnTo>
                <a:lnTo>
                  <a:pt x="446735" y="54457"/>
                </a:lnTo>
                <a:lnTo>
                  <a:pt x="449173" y="50660"/>
                </a:lnTo>
                <a:lnTo>
                  <a:pt x="453034" y="48768"/>
                </a:lnTo>
                <a:lnTo>
                  <a:pt x="488497" y="48768"/>
                </a:lnTo>
                <a:lnTo>
                  <a:pt x="488371" y="48371"/>
                </a:lnTo>
                <a:lnTo>
                  <a:pt x="484720" y="41859"/>
                </a:lnTo>
                <a:lnTo>
                  <a:pt x="480027" y="36882"/>
                </a:lnTo>
                <a:lnTo>
                  <a:pt x="474062" y="33326"/>
                </a:lnTo>
                <a:lnTo>
                  <a:pt x="466825" y="31191"/>
                </a:lnTo>
                <a:lnTo>
                  <a:pt x="458317" y="30480"/>
                </a:lnTo>
                <a:close/>
              </a:path>
              <a:path w="1096010" h="167004">
                <a:moveTo>
                  <a:pt x="493064" y="112776"/>
                </a:moveTo>
                <a:lnTo>
                  <a:pt x="472732" y="112776"/>
                </a:lnTo>
                <a:lnTo>
                  <a:pt x="472732" y="132346"/>
                </a:lnTo>
                <a:lnTo>
                  <a:pt x="471612" y="139052"/>
                </a:lnTo>
                <a:lnTo>
                  <a:pt x="471589" y="139192"/>
                </a:lnTo>
                <a:lnTo>
                  <a:pt x="469290" y="142849"/>
                </a:lnTo>
                <a:lnTo>
                  <a:pt x="467118" y="146507"/>
                </a:lnTo>
                <a:lnTo>
                  <a:pt x="463461" y="148336"/>
                </a:lnTo>
                <a:lnTo>
                  <a:pt x="488497" y="148336"/>
                </a:lnTo>
                <a:lnTo>
                  <a:pt x="490978" y="140566"/>
                </a:lnTo>
                <a:lnTo>
                  <a:pt x="492543" y="130748"/>
                </a:lnTo>
                <a:lnTo>
                  <a:pt x="493064" y="119278"/>
                </a:lnTo>
                <a:lnTo>
                  <a:pt x="493064" y="112776"/>
                </a:lnTo>
                <a:close/>
              </a:path>
              <a:path w="1096010" h="167004">
                <a:moveTo>
                  <a:pt x="488497" y="48768"/>
                </a:moveTo>
                <a:lnTo>
                  <a:pt x="463321" y="48768"/>
                </a:lnTo>
                <a:lnTo>
                  <a:pt x="467019" y="50660"/>
                </a:lnTo>
                <a:lnTo>
                  <a:pt x="471589" y="57912"/>
                </a:lnTo>
                <a:lnTo>
                  <a:pt x="472732" y="64884"/>
                </a:lnTo>
                <a:lnTo>
                  <a:pt x="472732" y="87376"/>
                </a:lnTo>
                <a:lnTo>
                  <a:pt x="493064" y="87376"/>
                </a:lnTo>
                <a:lnTo>
                  <a:pt x="493064" y="77825"/>
                </a:lnTo>
                <a:lnTo>
                  <a:pt x="492543" y="66355"/>
                </a:lnTo>
                <a:lnTo>
                  <a:pt x="490978" y="56537"/>
                </a:lnTo>
                <a:lnTo>
                  <a:pt x="488497" y="48768"/>
                </a:lnTo>
                <a:close/>
              </a:path>
              <a:path w="1096010" h="167004">
                <a:moveTo>
                  <a:pt x="526707" y="120294"/>
                </a:moveTo>
                <a:lnTo>
                  <a:pt x="506387" y="120294"/>
                </a:lnTo>
                <a:lnTo>
                  <a:pt x="506508" y="124764"/>
                </a:lnTo>
                <a:lnTo>
                  <a:pt x="506603" y="128293"/>
                </a:lnTo>
                <a:lnTo>
                  <a:pt x="507252" y="135429"/>
                </a:lnTo>
                <a:lnTo>
                  <a:pt x="508284" y="141427"/>
                </a:lnTo>
                <a:lnTo>
                  <a:pt x="508331" y="141704"/>
                </a:lnTo>
                <a:lnTo>
                  <a:pt x="533755" y="166624"/>
                </a:lnTo>
                <a:lnTo>
                  <a:pt x="542963" y="166624"/>
                </a:lnTo>
                <a:lnTo>
                  <a:pt x="557722" y="164452"/>
                </a:lnTo>
                <a:lnTo>
                  <a:pt x="568263" y="157937"/>
                </a:lnTo>
                <a:lnTo>
                  <a:pt x="573854" y="148336"/>
                </a:lnTo>
                <a:lnTo>
                  <a:pt x="538899" y="148336"/>
                </a:lnTo>
                <a:lnTo>
                  <a:pt x="535711" y="147523"/>
                </a:lnTo>
                <a:lnTo>
                  <a:pt x="531113" y="144272"/>
                </a:lnTo>
                <a:lnTo>
                  <a:pt x="529424" y="141427"/>
                </a:lnTo>
                <a:lnTo>
                  <a:pt x="527253" y="133299"/>
                </a:lnTo>
                <a:lnTo>
                  <a:pt x="526772" y="128293"/>
                </a:lnTo>
                <a:lnTo>
                  <a:pt x="526707" y="120294"/>
                </a:lnTo>
                <a:close/>
              </a:path>
              <a:path w="1096010" h="167004">
                <a:moveTo>
                  <a:pt x="540931" y="30480"/>
                </a:moveTo>
                <a:lnTo>
                  <a:pt x="531260" y="31165"/>
                </a:lnTo>
                <a:lnTo>
                  <a:pt x="532292" y="31165"/>
                </a:lnTo>
                <a:lnTo>
                  <a:pt x="525691" y="32815"/>
                </a:lnTo>
                <a:lnTo>
                  <a:pt x="519899" y="35736"/>
                </a:lnTo>
                <a:lnTo>
                  <a:pt x="515327" y="39827"/>
                </a:lnTo>
                <a:lnTo>
                  <a:pt x="510044" y="46062"/>
                </a:lnTo>
                <a:lnTo>
                  <a:pt x="507403" y="53644"/>
                </a:lnTo>
                <a:lnTo>
                  <a:pt x="507403" y="69227"/>
                </a:lnTo>
                <a:lnTo>
                  <a:pt x="532803" y="101193"/>
                </a:lnTo>
                <a:lnTo>
                  <a:pt x="539305" y="106210"/>
                </a:lnTo>
                <a:lnTo>
                  <a:pt x="544118" y="110197"/>
                </a:lnTo>
                <a:lnTo>
                  <a:pt x="547230" y="113182"/>
                </a:lnTo>
                <a:lnTo>
                  <a:pt x="550481" y="116027"/>
                </a:lnTo>
                <a:lnTo>
                  <a:pt x="552780" y="118935"/>
                </a:lnTo>
                <a:lnTo>
                  <a:pt x="554139" y="121920"/>
                </a:lnTo>
                <a:lnTo>
                  <a:pt x="555624" y="124764"/>
                </a:lnTo>
                <a:lnTo>
                  <a:pt x="556268" y="127609"/>
                </a:lnTo>
                <a:lnTo>
                  <a:pt x="556374" y="137299"/>
                </a:lnTo>
                <a:lnTo>
                  <a:pt x="555294" y="141427"/>
                </a:lnTo>
                <a:lnTo>
                  <a:pt x="553123" y="144272"/>
                </a:lnTo>
                <a:lnTo>
                  <a:pt x="550986" y="147116"/>
                </a:lnTo>
                <a:lnTo>
                  <a:pt x="550743" y="147116"/>
                </a:lnTo>
                <a:lnTo>
                  <a:pt x="547712" y="148336"/>
                </a:lnTo>
                <a:lnTo>
                  <a:pt x="573854" y="148336"/>
                </a:lnTo>
                <a:lnTo>
                  <a:pt x="574564" y="147116"/>
                </a:lnTo>
                <a:lnTo>
                  <a:pt x="576694" y="131876"/>
                </a:lnTo>
                <a:lnTo>
                  <a:pt x="576605" y="124764"/>
                </a:lnTo>
                <a:lnTo>
                  <a:pt x="575614" y="119545"/>
                </a:lnTo>
                <a:lnTo>
                  <a:pt x="573443" y="114808"/>
                </a:lnTo>
                <a:lnTo>
                  <a:pt x="571402" y="110197"/>
                </a:lnTo>
                <a:lnTo>
                  <a:pt x="539241" y="81280"/>
                </a:lnTo>
                <a:lnTo>
                  <a:pt x="536054" y="78778"/>
                </a:lnTo>
                <a:lnTo>
                  <a:pt x="527723" y="65836"/>
                </a:lnTo>
                <a:lnTo>
                  <a:pt x="527723" y="58254"/>
                </a:lnTo>
                <a:lnTo>
                  <a:pt x="528887" y="55016"/>
                </a:lnTo>
                <a:lnTo>
                  <a:pt x="528942" y="54864"/>
                </a:lnTo>
                <a:lnTo>
                  <a:pt x="533819" y="49987"/>
                </a:lnTo>
                <a:lnTo>
                  <a:pt x="537006" y="48768"/>
                </a:lnTo>
                <a:lnTo>
                  <a:pt x="571511" y="48768"/>
                </a:lnTo>
                <a:lnTo>
                  <a:pt x="571108" y="47586"/>
                </a:lnTo>
                <a:lnTo>
                  <a:pt x="567550" y="41452"/>
                </a:lnTo>
                <a:lnTo>
                  <a:pt x="562842" y="36652"/>
                </a:lnTo>
                <a:lnTo>
                  <a:pt x="556836" y="33223"/>
                </a:lnTo>
                <a:lnTo>
                  <a:pt x="549531" y="31165"/>
                </a:lnTo>
                <a:lnTo>
                  <a:pt x="540931" y="30480"/>
                </a:lnTo>
                <a:close/>
              </a:path>
              <a:path w="1096010" h="167004">
                <a:moveTo>
                  <a:pt x="571511" y="48768"/>
                </a:moveTo>
                <a:lnTo>
                  <a:pt x="545807" y="48768"/>
                </a:lnTo>
                <a:lnTo>
                  <a:pt x="549401" y="50533"/>
                </a:lnTo>
                <a:lnTo>
                  <a:pt x="551700" y="54051"/>
                </a:lnTo>
                <a:lnTo>
                  <a:pt x="554139" y="57442"/>
                </a:lnTo>
                <a:lnTo>
                  <a:pt x="555308" y="63741"/>
                </a:lnTo>
                <a:lnTo>
                  <a:pt x="555358" y="73761"/>
                </a:lnTo>
                <a:lnTo>
                  <a:pt x="575678" y="73761"/>
                </a:lnTo>
                <a:lnTo>
                  <a:pt x="575277" y="65836"/>
                </a:lnTo>
                <a:lnTo>
                  <a:pt x="575170" y="63741"/>
                </a:lnTo>
                <a:lnTo>
                  <a:pt x="573647" y="55016"/>
                </a:lnTo>
                <a:lnTo>
                  <a:pt x="571511" y="48768"/>
                </a:lnTo>
                <a:close/>
              </a:path>
              <a:path w="1096010" h="167004">
                <a:moveTo>
                  <a:pt x="649935" y="109118"/>
                </a:moveTo>
                <a:lnTo>
                  <a:pt x="629615" y="109118"/>
                </a:lnTo>
                <a:lnTo>
                  <a:pt x="629633" y="109931"/>
                </a:lnTo>
                <a:lnTo>
                  <a:pt x="629744" y="115011"/>
                </a:lnTo>
                <a:lnTo>
                  <a:pt x="639571" y="157822"/>
                </a:lnTo>
                <a:lnTo>
                  <a:pt x="657313" y="166624"/>
                </a:lnTo>
                <a:lnTo>
                  <a:pt x="666394" y="166624"/>
                </a:lnTo>
                <a:lnTo>
                  <a:pt x="696588" y="146304"/>
                </a:lnTo>
                <a:lnTo>
                  <a:pt x="662190" y="146304"/>
                </a:lnTo>
                <a:lnTo>
                  <a:pt x="658939" y="145351"/>
                </a:lnTo>
                <a:lnTo>
                  <a:pt x="649941" y="119507"/>
                </a:lnTo>
                <a:lnTo>
                  <a:pt x="649935" y="109118"/>
                </a:lnTo>
                <a:close/>
              </a:path>
              <a:path w="1096010" h="167004">
                <a:moveTo>
                  <a:pt x="664362" y="0"/>
                </a:moveTo>
                <a:lnTo>
                  <a:pt x="655113" y="749"/>
                </a:lnTo>
                <a:lnTo>
                  <a:pt x="656010" y="749"/>
                </a:lnTo>
                <a:lnTo>
                  <a:pt x="649476" y="2590"/>
                </a:lnTo>
                <a:lnTo>
                  <a:pt x="643672" y="5829"/>
                </a:lnTo>
                <a:lnTo>
                  <a:pt x="638962" y="10363"/>
                </a:lnTo>
                <a:lnTo>
                  <a:pt x="635313" y="15975"/>
                </a:lnTo>
                <a:lnTo>
                  <a:pt x="632829" y="22352"/>
                </a:lnTo>
                <a:lnTo>
                  <a:pt x="632710" y="22656"/>
                </a:lnTo>
                <a:lnTo>
                  <a:pt x="631150" y="30404"/>
                </a:lnTo>
                <a:lnTo>
                  <a:pt x="630735" y="37440"/>
                </a:lnTo>
                <a:lnTo>
                  <a:pt x="630631" y="47485"/>
                </a:lnTo>
                <a:lnTo>
                  <a:pt x="631850" y="54597"/>
                </a:lnTo>
                <a:lnTo>
                  <a:pt x="658876" y="88188"/>
                </a:lnTo>
                <a:lnTo>
                  <a:pt x="664286" y="92519"/>
                </a:lnTo>
                <a:lnTo>
                  <a:pt x="668426" y="96253"/>
                </a:lnTo>
                <a:lnTo>
                  <a:pt x="674115" y="102476"/>
                </a:lnTo>
                <a:lnTo>
                  <a:pt x="676211" y="106006"/>
                </a:lnTo>
                <a:lnTo>
                  <a:pt x="677570" y="109931"/>
                </a:lnTo>
                <a:lnTo>
                  <a:pt x="678916" y="113728"/>
                </a:lnTo>
                <a:lnTo>
                  <a:pt x="679602" y="118529"/>
                </a:lnTo>
                <a:lnTo>
                  <a:pt x="679602" y="132753"/>
                </a:lnTo>
                <a:lnTo>
                  <a:pt x="678586" y="138518"/>
                </a:lnTo>
                <a:lnTo>
                  <a:pt x="676554" y="141630"/>
                </a:lnTo>
                <a:lnTo>
                  <a:pt x="674649" y="144741"/>
                </a:lnTo>
                <a:lnTo>
                  <a:pt x="671271" y="146304"/>
                </a:lnTo>
                <a:lnTo>
                  <a:pt x="696588" y="146304"/>
                </a:lnTo>
                <a:lnTo>
                  <a:pt x="697887" y="142597"/>
                </a:lnTo>
                <a:lnTo>
                  <a:pt x="699413" y="134099"/>
                </a:lnTo>
                <a:lnTo>
                  <a:pt x="699922" y="124358"/>
                </a:lnTo>
                <a:lnTo>
                  <a:pt x="699922" y="115011"/>
                </a:lnTo>
                <a:lnTo>
                  <a:pt x="682447" y="80403"/>
                </a:lnTo>
                <a:lnTo>
                  <a:pt x="663270" y="65163"/>
                </a:lnTo>
                <a:lnTo>
                  <a:pt x="658393" y="60413"/>
                </a:lnTo>
                <a:lnTo>
                  <a:pt x="652437" y="51752"/>
                </a:lnTo>
                <a:lnTo>
                  <a:pt x="650951" y="46126"/>
                </a:lnTo>
                <a:lnTo>
                  <a:pt x="650951" y="32308"/>
                </a:lnTo>
                <a:lnTo>
                  <a:pt x="652030" y="27432"/>
                </a:lnTo>
                <a:lnTo>
                  <a:pt x="656361" y="21742"/>
                </a:lnTo>
                <a:lnTo>
                  <a:pt x="659752" y="20320"/>
                </a:lnTo>
                <a:lnTo>
                  <a:pt x="694600" y="20320"/>
                </a:lnTo>
                <a:lnTo>
                  <a:pt x="694105" y="18746"/>
                </a:lnTo>
                <a:lnTo>
                  <a:pt x="690371" y="11988"/>
                </a:lnTo>
                <a:lnTo>
                  <a:pt x="685618" y="6745"/>
                </a:lnTo>
                <a:lnTo>
                  <a:pt x="679700" y="2998"/>
                </a:lnTo>
                <a:lnTo>
                  <a:pt x="672616" y="749"/>
                </a:lnTo>
                <a:lnTo>
                  <a:pt x="664362" y="0"/>
                </a:lnTo>
                <a:close/>
              </a:path>
              <a:path w="1096010" h="167004">
                <a:moveTo>
                  <a:pt x="694600" y="20320"/>
                </a:moveTo>
                <a:lnTo>
                  <a:pt x="669239" y="20320"/>
                </a:lnTo>
                <a:lnTo>
                  <a:pt x="672820" y="22352"/>
                </a:lnTo>
                <a:lnTo>
                  <a:pt x="677440" y="30404"/>
                </a:lnTo>
                <a:lnTo>
                  <a:pt x="678502" y="37440"/>
                </a:lnTo>
                <a:lnTo>
                  <a:pt x="678586" y="49377"/>
                </a:lnTo>
                <a:lnTo>
                  <a:pt x="698906" y="49377"/>
                </a:lnTo>
                <a:lnTo>
                  <a:pt x="698452" y="39217"/>
                </a:lnTo>
                <a:lnTo>
                  <a:pt x="698373" y="37440"/>
                </a:lnTo>
                <a:lnTo>
                  <a:pt x="696804" y="27432"/>
                </a:lnTo>
                <a:lnTo>
                  <a:pt x="696772" y="27230"/>
                </a:lnTo>
                <a:lnTo>
                  <a:pt x="694600" y="20320"/>
                </a:lnTo>
                <a:close/>
              </a:path>
              <a:path w="1096010" h="167004">
                <a:moveTo>
                  <a:pt x="744816" y="50800"/>
                </a:moveTo>
                <a:lnTo>
                  <a:pt x="724496" y="50800"/>
                </a:lnTo>
                <a:lnTo>
                  <a:pt x="724623" y="128157"/>
                </a:lnTo>
                <a:lnTo>
                  <a:pt x="725003" y="135078"/>
                </a:lnTo>
                <a:lnTo>
                  <a:pt x="725638" y="141059"/>
                </a:lnTo>
                <a:lnTo>
                  <a:pt x="726409" y="145427"/>
                </a:lnTo>
                <a:lnTo>
                  <a:pt x="726528" y="146100"/>
                </a:lnTo>
                <a:lnTo>
                  <a:pt x="745769" y="164592"/>
                </a:lnTo>
                <a:lnTo>
                  <a:pt x="767168" y="164592"/>
                </a:lnTo>
                <a:lnTo>
                  <a:pt x="767168" y="146304"/>
                </a:lnTo>
                <a:lnTo>
                  <a:pt x="754303" y="146304"/>
                </a:lnTo>
                <a:lnTo>
                  <a:pt x="751382" y="145427"/>
                </a:lnTo>
                <a:lnTo>
                  <a:pt x="744880" y="128157"/>
                </a:lnTo>
                <a:lnTo>
                  <a:pt x="744816" y="50800"/>
                </a:lnTo>
                <a:close/>
              </a:path>
              <a:path w="1096010" h="167004">
                <a:moveTo>
                  <a:pt x="747864" y="2032"/>
                </a:moveTo>
                <a:lnTo>
                  <a:pt x="727544" y="2032"/>
                </a:lnTo>
                <a:lnTo>
                  <a:pt x="727641" y="9486"/>
                </a:lnTo>
                <a:lnTo>
                  <a:pt x="726249" y="15849"/>
                </a:lnTo>
                <a:lnTo>
                  <a:pt x="720293" y="27228"/>
                </a:lnTo>
                <a:lnTo>
                  <a:pt x="715962" y="30886"/>
                </a:lnTo>
                <a:lnTo>
                  <a:pt x="710272" y="32512"/>
                </a:lnTo>
                <a:lnTo>
                  <a:pt x="710272" y="50800"/>
                </a:lnTo>
                <a:lnTo>
                  <a:pt x="767168" y="50800"/>
                </a:lnTo>
                <a:lnTo>
                  <a:pt x="767168" y="32512"/>
                </a:lnTo>
                <a:lnTo>
                  <a:pt x="732624" y="32512"/>
                </a:lnTo>
                <a:lnTo>
                  <a:pt x="736955" y="31153"/>
                </a:lnTo>
                <a:lnTo>
                  <a:pt x="740549" y="27635"/>
                </a:lnTo>
                <a:lnTo>
                  <a:pt x="743394" y="21945"/>
                </a:lnTo>
                <a:lnTo>
                  <a:pt x="746366" y="16116"/>
                </a:lnTo>
                <a:lnTo>
                  <a:pt x="747864" y="9486"/>
                </a:lnTo>
                <a:lnTo>
                  <a:pt x="747864" y="2032"/>
                </a:lnTo>
                <a:close/>
              </a:path>
              <a:path w="1096010" h="167004">
                <a:moveTo>
                  <a:pt x="800735" y="32512"/>
                </a:moveTo>
                <a:lnTo>
                  <a:pt x="780415" y="32512"/>
                </a:lnTo>
                <a:lnTo>
                  <a:pt x="780415" y="164592"/>
                </a:lnTo>
                <a:lnTo>
                  <a:pt x="800735" y="164592"/>
                </a:lnTo>
                <a:lnTo>
                  <a:pt x="800735" y="66916"/>
                </a:lnTo>
                <a:lnTo>
                  <a:pt x="802297" y="61302"/>
                </a:lnTo>
                <a:lnTo>
                  <a:pt x="808520" y="51269"/>
                </a:lnTo>
                <a:lnTo>
                  <a:pt x="812520" y="48768"/>
                </a:lnTo>
                <a:lnTo>
                  <a:pt x="800735" y="48768"/>
                </a:lnTo>
                <a:lnTo>
                  <a:pt x="800735" y="32512"/>
                </a:lnTo>
                <a:close/>
              </a:path>
              <a:path w="1096010" h="167004">
                <a:moveTo>
                  <a:pt x="832700" y="30480"/>
                </a:moveTo>
                <a:lnTo>
                  <a:pt x="820102" y="30480"/>
                </a:lnTo>
                <a:lnTo>
                  <a:pt x="814692" y="32245"/>
                </a:lnTo>
                <a:lnTo>
                  <a:pt x="806284" y="39281"/>
                </a:lnTo>
                <a:lnTo>
                  <a:pt x="803033" y="43624"/>
                </a:lnTo>
                <a:lnTo>
                  <a:pt x="800735" y="48768"/>
                </a:lnTo>
                <a:lnTo>
                  <a:pt x="821728" y="48768"/>
                </a:lnTo>
                <a:lnTo>
                  <a:pt x="824649" y="50330"/>
                </a:lnTo>
                <a:lnTo>
                  <a:pt x="826135" y="53441"/>
                </a:lnTo>
                <a:lnTo>
                  <a:pt x="827620" y="56426"/>
                </a:lnTo>
                <a:lnTo>
                  <a:pt x="828370" y="61302"/>
                </a:lnTo>
                <a:lnTo>
                  <a:pt x="828370" y="76809"/>
                </a:lnTo>
                <a:lnTo>
                  <a:pt x="848690" y="76809"/>
                </a:lnTo>
                <a:lnTo>
                  <a:pt x="848690" y="61302"/>
                </a:lnTo>
                <a:lnTo>
                  <a:pt x="848080" y="53644"/>
                </a:lnTo>
                <a:lnTo>
                  <a:pt x="846861" y="47955"/>
                </a:lnTo>
                <a:lnTo>
                  <a:pt x="845781" y="42125"/>
                </a:lnTo>
                <a:lnTo>
                  <a:pt x="843610" y="37795"/>
                </a:lnTo>
                <a:lnTo>
                  <a:pt x="840358" y="34950"/>
                </a:lnTo>
                <a:lnTo>
                  <a:pt x="837247" y="31965"/>
                </a:lnTo>
                <a:lnTo>
                  <a:pt x="832700" y="30480"/>
                </a:lnTo>
                <a:close/>
              </a:path>
              <a:path w="1096010" h="167004">
                <a:moveTo>
                  <a:pt x="895451" y="30480"/>
                </a:moveTo>
                <a:lnTo>
                  <a:pt x="862012" y="56537"/>
                </a:lnTo>
                <a:lnTo>
                  <a:pt x="859878" y="77825"/>
                </a:lnTo>
                <a:lnTo>
                  <a:pt x="859878" y="119278"/>
                </a:lnTo>
                <a:lnTo>
                  <a:pt x="873304" y="160221"/>
                </a:lnTo>
                <a:lnTo>
                  <a:pt x="895451" y="166624"/>
                </a:lnTo>
                <a:lnTo>
                  <a:pt x="903954" y="165912"/>
                </a:lnTo>
                <a:lnTo>
                  <a:pt x="925634" y="148336"/>
                </a:lnTo>
                <a:lnTo>
                  <a:pt x="890168" y="148336"/>
                </a:lnTo>
                <a:lnTo>
                  <a:pt x="886307" y="146507"/>
                </a:lnTo>
                <a:lnTo>
                  <a:pt x="880211" y="101600"/>
                </a:lnTo>
                <a:lnTo>
                  <a:pt x="930186" y="101600"/>
                </a:lnTo>
                <a:lnTo>
                  <a:pt x="930186" y="87376"/>
                </a:lnTo>
                <a:lnTo>
                  <a:pt x="880211" y="87376"/>
                </a:lnTo>
                <a:lnTo>
                  <a:pt x="880211" y="64884"/>
                </a:lnTo>
                <a:lnTo>
                  <a:pt x="881418" y="58115"/>
                </a:lnTo>
                <a:lnTo>
                  <a:pt x="883856" y="54457"/>
                </a:lnTo>
                <a:lnTo>
                  <a:pt x="886307" y="50660"/>
                </a:lnTo>
                <a:lnTo>
                  <a:pt x="890168" y="48768"/>
                </a:lnTo>
                <a:lnTo>
                  <a:pt x="925634" y="48768"/>
                </a:lnTo>
                <a:lnTo>
                  <a:pt x="925508" y="48371"/>
                </a:lnTo>
                <a:lnTo>
                  <a:pt x="921867" y="41859"/>
                </a:lnTo>
                <a:lnTo>
                  <a:pt x="917165" y="36882"/>
                </a:lnTo>
                <a:lnTo>
                  <a:pt x="911193" y="33326"/>
                </a:lnTo>
                <a:lnTo>
                  <a:pt x="903954" y="31191"/>
                </a:lnTo>
                <a:lnTo>
                  <a:pt x="895451" y="30480"/>
                </a:lnTo>
                <a:close/>
              </a:path>
              <a:path w="1096010" h="167004">
                <a:moveTo>
                  <a:pt x="930186" y="112776"/>
                </a:moveTo>
                <a:lnTo>
                  <a:pt x="909878" y="112776"/>
                </a:lnTo>
                <a:lnTo>
                  <a:pt x="909878" y="132346"/>
                </a:lnTo>
                <a:lnTo>
                  <a:pt x="908746" y="139052"/>
                </a:lnTo>
                <a:lnTo>
                  <a:pt x="908723" y="139192"/>
                </a:lnTo>
                <a:lnTo>
                  <a:pt x="906411" y="142849"/>
                </a:lnTo>
                <a:lnTo>
                  <a:pt x="904252" y="146507"/>
                </a:lnTo>
                <a:lnTo>
                  <a:pt x="900595" y="148336"/>
                </a:lnTo>
                <a:lnTo>
                  <a:pt x="925634" y="148336"/>
                </a:lnTo>
                <a:lnTo>
                  <a:pt x="928108" y="140566"/>
                </a:lnTo>
                <a:lnTo>
                  <a:pt x="929666" y="130748"/>
                </a:lnTo>
                <a:lnTo>
                  <a:pt x="930186" y="119278"/>
                </a:lnTo>
                <a:lnTo>
                  <a:pt x="930186" y="112776"/>
                </a:lnTo>
                <a:close/>
              </a:path>
              <a:path w="1096010" h="167004">
                <a:moveTo>
                  <a:pt x="925634" y="48768"/>
                </a:moveTo>
                <a:lnTo>
                  <a:pt x="900455" y="48768"/>
                </a:lnTo>
                <a:lnTo>
                  <a:pt x="904153" y="50660"/>
                </a:lnTo>
                <a:lnTo>
                  <a:pt x="908723" y="57912"/>
                </a:lnTo>
                <a:lnTo>
                  <a:pt x="909878" y="64884"/>
                </a:lnTo>
                <a:lnTo>
                  <a:pt x="909878" y="87376"/>
                </a:lnTo>
                <a:lnTo>
                  <a:pt x="930186" y="87376"/>
                </a:lnTo>
                <a:lnTo>
                  <a:pt x="930186" y="77825"/>
                </a:lnTo>
                <a:lnTo>
                  <a:pt x="929666" y="66355"/>
                </a:lnTo>
                <a:lnTo>
                  <a:pt x="928108" y="56537"/>
                </a:lnTo>
                <a:lnTo>
                  <a:pt x="925634" y="48768"/>
                </a:lnTo>
                <a:close/>
              </a:path>
              <a:path w="1096010" h="167004">
                <a:moveTo>
                  <a:pt x="963841" y="120294"/>
                </a:moveTo>
                <a:lnTo>
                  <a:pt x="943521" y="120294"/>
                </a:lnTo>
                <a:lnTo>
                  <a:pt x="943642" y="124764"/>
                </a:lnTo>
                <a:lnTo>
                  <a:pt x="943737" y="128293"/>
                </a:lnTo>
                <a:lnTo>
                  <a:pt x="963637" y="165061"/>
                </a:lnTo>
                <a:lnTo>
                  <a:pt x="970889" y="166624"/>
                </a:lnTo>
                <a:lnTo>
                  <a:pt x="980097" y="166624"/>
                </a:lnTo>
                <a:lnTo>
                  <a:pt x="994856" y="164452"/>
                </a:lnTo>
                <a:lnTo>
                  <a:pt x="1005397" y="157937"/>
                </a:lnTo>
                <a:lnTo>
                  <a:pt x="1010988" y="148336"/>
                </a:lnTo>
                <a:lnTo>
                  <a:pt x="976033" y="148336"/>
                </a:lnTo>
                <a:lnTo>
                  <a:pt x="972858" y="147523"/>
                </a:lnTo>
                <a:lnTo>
                  <a:pt x="968247" y="144272"/>
                </a:lnTo>
                <a:lnTo>
                  <a:pt x="966558" y="141427"/>
                </a:lnTo>
                <a:lnTo>
                  <a:pt x="964387" y="133299"/>
                </a:lnTo>
                <a:lnTo>
                  <a:pt x="963906" y="128293"/>
                </a:lnTo>
                <a:lnTo>
                  <a:pt x="963841" y="120294"/>
                </a:lnTo>
                <a:close/>
              </a:path>
              <a:path w="1096010" h="167004">
                <a:moveTo>
                  <a:pt x="978065" y="30480"/>
                </a:moveTo>
                <a:lnTo>
                  <a:pt x="968394" y="31165"/>
                </a:lnTo>
                <a:lnTo>
                  <a:pt x="969426" y="31165"/>
                </a:lnTo>
                <a:lnTo>
                  <a:pt x="962825" y="32815"/>
                </a:lnTo>
                <a:lnTo>
                  <a:pt x="957033" y="35736"/>
                </a:lnTo>
                <a:lnTo>
                  <a:pt x="952461" y="39827"/>
                </a:lnTo>
                <a:lnTo>
                  <a:pt x="947178" y="46062"/>
                </a:lnTo>
                <a:lnTo>
                  <a:pt x="944537" y="53644"/>
                </a:lnTo>
                <a:lnTo>
                  <a:pt x="944537" y="69227"/>
                </a:lnTo>
                <a:lnTo>
                  <a:pt x="969937" y="101193"/>
                </a:lnTo>
                <a:lnTo>
                  <a:pt x="976439" y="106210"/>
                </a:lnTo>
                <a:lnTo>
                  <a:pt x="981252" y="110197"/>
                </a:lnTo>
                <a:lnTo>
                  <a:pt x="984364" y="113182"/>
                </a:lnTo>
                <a:lnTo>
                  <a:pt x="987615" y="116027"/>
                </a:lnTo>
                <a:lnTo>
                  <a:pt x="989914" y="118935"/>
                </a:lnTo>
                <a:lnTo>
                  <a:pt x="991273" y="121920"/>
                </a:lnTo>
                <a:lnTo>
                  <a:pt x="992758" y="124764"/>
                </a:lnTo>
                <a:lnTo>
                  <a:pt x="993402" y="127609"/>
                </a:lnTo>
                <a:lnTo>
                  <a:pt x="993508" y="137299"/>
                </a:lnTo>
                <a:lnTo>
                  <a:pt x="992428" y="141427"/>
                </a:lnTo>
                <a:lnTo>
                  <a:pt x="990257" y="144272"/>
                </a:lnTo>
                <a:lnTo>
                  <a:pt x="988120" y="147116"/>
                </a:lnTo>
                <a:lnTo>
                  <a:pt x="987876" y="147116"/>
                </a:lnTo>
                <a:lnTo>
                  <a:pt x="984834" y="148336"/>
                </a:lnTo>
                <a:lnTo>
                  <a:pt x="1010988" y="148336"/>
                </a:lnTo>
                <a:lnTo>
                  <a:pt x="1011698" y="147116"/>
                </a:lnTo>
                <a:lnTo>
                  <a:pt x="1013828" y="131876"/>
                </a:lnTo>
                <a:lnTo>
                  <a:pt x="1013739" y="124764"/>
                </a:lnTo>
                <a:lnTo>
                  <a:pt x="1012748" y="119545"/>
                </a:lnTo>
                <a:lnTo>
                  <a:pt x="1010577" y="114808"/>
                </a:lnTo>
                <a:lnTo>
                  <a:pt x="1008536" y="110197"/>
                </a:lnTo>
                <a:lnTo>
                  <a:pt x="976376" y="81280"/>
                </a:lnTo>
                <a:lnTo>
                  <a:pt x="973188" y="78778"/>
                </a:lnTo>
                <a:lnTo>
                  <a:pt x="964857" y="65836"/>
                </a:lnTo>
                <a:lnTo>
                  <a:pt x="964857" y="58254"/>
                </a:lnTo>
                <a:lnTo>
                  <a:pt x="966021" y="55016"/>
                </a:lnTo>
                <a:lnTo>
                  <a:pt x="966076" y="54864"/>
                </a:lnTo>
                <a:lnTo>
                  <a:pt x="970953" y="49987"/>
                </a:lnTo>
                <a:lnTo>
                  <a:pt x="974140" y="48768"/>
                </a:lnTo>
                <a:lnTo>
                  <a:pt x="1008645" y="48768"/>
                </a:lnTo>
                <a:lnTo>
                  <a:pt x="1008242" y="47586"/>
                </a:lnTo>
                <a:lnTo>
                  <a:pt x="1004684" y="41452"/>
                </a:lnTo>
                <a:lnTo>
                  <a:pt x="999976" y="36652"/>
                </a:lnTo>
                <a:lnTo>
                  <a:pt x="993970" y="33223"/>
                </a:lnTo>
                <a:lnTo>
                  <a:pt x="986665" y="31165"/>
                </a:lnTo>
                <a:lnTo>
                  <a:pt x="978065" y="30480"/>
                </a:lnTo>
                <a:close/>
              </a:path>
              <a:path w="1096010" h="167004">
                <a:moveTo>
                  <a:pt x="1008645" y="48768"/>
                </a:moveTo>
                <a:lnTo>
                  <a:pt x="982941" y="48768"/>
                </a:lnTo>
                <a:lnTo>
                  <a:pt x="986535" y="50533"/>
                </a:lnTo>
                <a:lnTo>
                  <a:pt x="988834" y="54051"/>
                </a:lnTo>
                <a:lnTo>
                  <a:pt x="991273" y="57442"/>
                </a:lnTo>
                <a:lnTo>
                  <a:pt x="992442" y="63741"/>
                </a:lnTo>
                <a:lnTo>
                  <a:pt x="992492" y="73761"/>
                </a:lnTo>
                <a:lnTo>
                  <a:pt x="1012812" y="73761"/>
                </a:lnTo>
                <a:lnTo>
                  <a:pt x="1012411" y="65836"/>
                </a:lnTo>
                <a:lnTo>
                  <a:pt x="1012304" y="63741"/>
                </a:lnTo>
                <a:lnTo>
                  <a:pt x="1010781" y="55016"/>
                </a:lnTo>
                <a:lnTo>
                  <a:pt x="1008645" y="48768"/>
                </a:lnTo>
                <a:close/>
              </a:path>
              <a:path w="1096010" h="167004">
                <a:moveTo>
                  <a:pt x="1045502" y="120294"/>
                </a:moveTo>
                <a:lnTo>
                  <a:pt x="1025169" y="120294"/>
                </a:lnTo>
                <a:lnTo>
                  <a:pt x="1025290" y="124764"/>
                </a:lnTo>
                <a:lnTo>
                  <a:pt x="1025386" y="128293"/>
                </a:lnTo>
                <a:lnTo>
                  <a:pt x="1045286" y="165061"/>
                </a:lnTo>
                <a:lnTo>
                  <a:pt x="1052537" y="166624"/>
                </a:lnTo>
                <a:lnTo>
                  <a:pt x="1061758" y="166624"/>
                </a:lnTo>
                <a:lnTo>
                  <a:pt x="1076509" y="164452"/>
                </a:lnTo>
                <a:lnTo>
                  <a:pt x="1087046" y="157937"/>
                </a:lnTo>
                <a:lnTo>
                  <a:pt x="1092637" y="148336"/>
                </a:lnTo>
                <a:lnTo>
                  <a:pt x="1057681" y="148336"/>
                </a:lnTo>
                <a:lnTo>
                  <a:pt x="1054506" y="147523"/>
                </a:lnTo>
                <a:lnTo>
                  <a:pt x="1049896" y="144272"/>
                </a:lnTo>
                <a:lnTo>
                  <a:pt x="1048207" y="141427"/>
                </a:lnTo>
                <a:lnTo>
                  <a:pt x="1046035" y="133299"/>
                </a:lnTo>
                <a:lnTo>
                  <a:pt x="1045566" y="128293"/>
                </a:lnTo>
                <a:lnTo>
                  <a:pt x="1045502" y="120294"/>
                </a:lnTo>
                <a:close/>
              </a:path>
              <a:path w="1096010" h="167004">
                <a:moveTo>
                  <a:pt x="1059713" y="30480"/>
                </a:moveTo>
                <a:lnTo>
                  <a:pt x="1050049" y="31165"/>
                </a:lnTo>
                <a:lnTo>
                  <a:pt x="1051080" y="31165"/>
                </a:lnTo>
                <a:lnTo>
                  <a:pt x="1044479" y="32815"/>
                </a:lnTo>
                <a:lnTo>
                  <a:pt x="1038689" y="35736"/>
                </a:lnTo>
                <a:lnTo>
                  <a:pt x="1034122" y="39827"/>
                </a:lnTo>
                <a:lnTo>
                  <a:pt x="1028839" y="46062"/>
                </a:lnTo>
                <a:lnTo>
                  <a:pt x="1026185" y="53644"/>
                </a:lnTo>
                <a:lnTo>
                  <a:pt x="1026185" y="69227"/>
                </a:lnTo>
                <a:lnTo>
                  <a:pt x="1051585" y="101193"/>
                </a:lnTo>
                <a:lnTo>
                  <a:pt x="1058087" y="106210"/>
                </a:lnTo>
                <a:lnTo>
                  <a:pt x="1062901" y="110197"/>
                </a:lnTo>
                <a:lnTo>
                  <a:pt x="1066025" y="113182"/>
                </a:lnTo>
                <a:lnTo>
                  <a:pt x="1069263" y="116027"/>
                </a:lnTo>
                <a:lnTo>
                  <a:pt x="1071575" y="118935"/>
                </a:lnTo>
                <a:lnTo>
                  <a:pt x="1072934" y="121920"/>
                </a:lnTo>
                <a:lnTo>
                  <a:pt x="1074420" y="124764"/>
                </a:lnTo>
                <a:lnTo>
                  <a:pt x="1075063" y="127609"/>
                </a:lnTo>
                <a:lnTo>
                  <a:pt x="1075169" y="137299"/>
                </a:lnTo>
                <a:lnTo>
                  <a:pt x="1074077" y="141427"/>
                </a:lnTo>
                <a:lnTo>
                  <a:pt x="1069780" y="147116"/>
                </a:lnTo>
                <a:lnTo>
                  <a:pt x="1069537" y="147116"/>
                </a:lnTo>
                <a:lnTo>
                  <a:pt x="1066495" y="148336"/>
                </a:lnTo>
                <a:lnTo>
                  <a:pt x="1092637" y="148336"/>
                </a:lnTo>
                <a:lnTo>
                  <a:pt x="1093347" y="147116"/>
                </a:lnTo>
                <a:lnTo>
                  <a:pt x="1095476" y="131876"/>
                </a:lnTo>
                <a:lnTo>
                  <a:pt x="1095387" y="124764"/>
                </a:lnTo>
                <a:lnTo>
                  <a:pt x="1094397" y="119545"/>
                </a:lnTo>
                <a:lnTo>
                  <a:pt x="1092225" y="114808"/>
                </a:lnTo>
                <a:lnTo>
                  <a:pt x="1090184" y="110197"/>
                </a:lnTo>
                <a:lnTo>
                  <a:pt x="1058024" y="81280"/>
                </a:lnTo>
                <a:lnTo>
                  <a:pt x="1054836" y="78778"/>
                </a:lnTo>
                <a:lnTo>
                  <a:pt x="1046518" y="65836"/>
                </a:lnTo>
                <a:lnTo>
                  <a:pt x="1046518" y="58254"/>
                </a:lnTo>
                <a:lnTo>
                  <a:pt x="1047670" y="55016"/>
                </a:lnTo>
                <a:lnTo>
                  <a:pt x="1047724" y="54864"/>
                </a:lnTo>
                <a:lnTo>
                  <a:pt x="1052614" y="49987"/>
                </a:lnTo>
                <a:lnTo>
                  <a:pt x="1055789" y="48768"/>
                </a:lnTo>
                <a:lnTo>
                  <a:pt x="1090301" y="48768"/>
                </a:lnTo>
                <a:lnTo>
                  <a:pt x="1089897" y="47586"/>
                </a:lnTo>
                <a:lnTo>
                  <a:pt x="1086345" y="41452"/>
                </a:lnTo>
                <a:lnTo>
                  <a:pt x="1081630" y="36652"/>
                </a:lnTo>
                <a:lnTo>
                  <a:pt x="1075620" y="33223"/>
                </a:lnTo>
                <a:lnTo>
                  <a:pt x="1068314" y="31165"/>
                </a:lnTo>
                <a:lnTo>
                  <a:pt x="1059713" y="30480"/>
                </a:lnTo>
                <a:close/>
              </a:path>
              <a:path w="1096010" h="167004">
                <a:moveTo>
                  <a:pt x="1090301" y="48768"/>
                </a:moveTo>
                <a:lnTo>
                  <a:pt x="1064602" y="48768"/>
                </a:lnTo>
                <a:lnTo>
                  <a:pt x="1068184" y="50533"/>
                </a:lnTo>
                <a:lnTo>
                  <a:pt x="1070495" y="54051"/>
                </a:lnTo>
                <a:lnTo>
                  <a:pt x="1072934" y="57442"/>
                </a:lnTo>
                <a:lnTo>
                  <a:pt x="1074103" y="63741"/>
                </a:lnTo>
                <a:lnTo>
                  <a:pt x="1074153" y="73761"/>
                </a:lnTo>
                <a:lnTo>
                  <a:pt x="1094473" y="73761"/>
                </a:lnTo>
                <a:lnTo>
                  <a:pt x="1094070" y="65836"/>
                </a:lnTo>
                <a:lnTo>
                  <a:pt x="1093964" y="63741"/>
                </a:lnTo>
                <a:lnTo>
                  <a:pt x="1092438" y="55016"/>
                </a:lnTo>
                <a:lnTo>
                  <a:pt x="1090301" y="48768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933190" y="3547364"/>
            <a:ext cx="582930" cy="292100"/>
          </a:xfrm>
          <a:custGeom>
            <a:avLst/>
            <a:gdLst/>
            <a:ahLst/>
            <a:cxnLst/>
            <a:rect l="l" t="t" r="r" b="b"/>
            <a:pathLst>
              <a:path w="582929" h="292100">
                <a:moveTo>
                  <a:pt x="35560" y="3556"/>
                </a:moveTo>
                <a:lnTo>
                  <a:pt x="0" y="3556"/>
                </a:lnTo>
                <a:lnTo>
                  <a:pt x="0" y="288036"/>
                </a:lnTo>
                <a:lnTo>
                  <a:pt x="35560" y="288036"/>
                </a:lnTo>
                <a:lnTo>
                  <a:pt x="35560" y="163576"/>
                </a:lnTo>
                <a:lnTo>
                  <a:pt x="129438" y="163576"/>
                </a:lnTo>
                <a:lnTo>
                  <a:pt x="129438" y="128016"/>
                </a:lnTo>
                <a:lnTo>
                  <a:pt x="35560" y="128016"/>
                </a:lnTo>
                <a:lnTo>
                  <a:pt x="35560" y="3556"/>
                </a:lnTo>
                <a:close/>
              </a:path>
              <a:path w="582929" h="292100">
                <a:moveTo>
                  <a:pt x="129438" y="163576"/>
                </a:moveTo>
                <a:lnTo>
                  <a:pt x="93878" y="163576"/>
                </a:lnTo>
                <a:lnTo>
                  <a:pt x="93878" y="288036"/>
                </a:lnTo>
                <a:lnTo>
                  <a:pt x="129438" y="288036"/>
                </a:lnTo>
                <a:lnTo>
                  <a:pt x="129438" y="163576"/>
                </a:lnTo>
                <a:close/>
              </a:path>
              <a:path w="582929" h="292100">
                <a:moveTo>
                  <a:pt x="129438" y="3556"/>
                </a:moveTo>
                <a:lnTo>
                  <a:pt x="93878" y="3556"/>
                </a:lnTo>
                <a:lnTo>
                  <a:pt x="93878" y="128016"/>
                </a:lnTo>
                <a:lnTo>
                  <a:pt x="129438" y="128016"/>
                </a:lnTo>
                <a:lnTo>
                  <a:pt x="129438" y="3556"/>
                </a:lnTo>
                <a:close/>
              </a:path>
              <a:path w="582929" h="292100">
                <a:moveTo>
                  <a:pt x="208762" y="0"/>
                </a:moveTo>
                <a:lnTo>
                  <a:pt x="170689" y="10399"/>
                </a:lnTo>
                <a:lnTo>
                  <a:pt x="148177" y="59632"/>
                </a:lnTo>
                <a:lnTo>
                  <a:pt x="147243" y="79298"/>
                </a:lnTo>
                <a:lnTo>
                  <a:pt x="147243" y="212293"/>
                </a:lnTo>
                <a:lnTo>
                  <a:pt x="155644" y="262363"/>
                </a:lnTo>
                <a:lnTo>
                  <a:pt x="193979" y="290436"/>
                </a:lnTo>
                <a:lnTo>
                  <a:pt x="208762" y="291592"/>
                </a:lnTo>
                <a:lnTo>
                  <a:pt x="223540" y="290436"/>
                </a:lnTo>
                <a:lnTo>
                  <a:pt x="261880" y="262363"/>
                </a:lnTo>
                <a:lnTo>
                  <a:pt x="264035" y="256032"/>
                </a:lnTo>
                <a:lnTo>
                  <a:pt x="201879" y="256032"/>
                </a:lnTo>
                <a:lnTo>
                  <a:pt x="196545" y="254723"/>
                </a:lnTo>
                <a:lnTo>
                  <a:pt x="182803" y="212293"/>
                </a:lnTo>
                <a:lnTo>
                  <a:pt x="182803" y="79298"/>
                </a:lnTo>
                <a:lnTo>
                  <a:pt x="192760" y="39827"/>
                </a:lnTo>
                <a:lnTo>
                  <a:pt x="196545" y="36982"/>
                </a:lnTo>
                <a:lnTo>
                  <a:pt x="201879" y="35560"/>
                </a:lnTo>
                <a:lnTo>
                  <a:pt x="264035" y="35560"/>
                </a:lnTo>
                <a:lnTo>
                  <a:pt x="261880" y="29228"/>
                </a:lnTo>
                <a:lnTo>
                  <a:pt x="255346" y="18491"/>
                </a:lnTo>
                <a:lnTo>
                  <a:pt x="246833" y="10399"/>
                </a:lnTo>
                <a:lnTo>
                  <a:pt x="236231" y="4621"/>
                </a:lnTo>
                <a:lnTo>
                  <a:pt x="223540" y="1155"/>
                </a:lnTo>
                <a:lnTo>
                  <a:pt x="208762" y="0"/>
                </a:lnTo>
                <a:close/>
              </a:path>
              <a:path w="582929" h="292100">
                <a:moveTo>
                  <a:pt x="264035" y="35560"/>
                </a:moveTo>
                <a:lnTo>
                  <a:pt x="215633" y="35560"/>
                </a:lnTo>
                <a:lnTo>
                  <a:pt x="220853" y="36982"/>
                </a:lnTo>
                <a:lnTo>
                  <a:pt x="224409" y="39827"/>
                </a:lnTo>
                <a:lnTo>
                  <a:pt x="234721" y="79298"/>
                </a:lnTo>
                <a:lnTo>
                  <a:pt x="234721" y="212293"/>
                </a:lnTo>
                <a:lnTo>
                  <a:pt x="224409" y="252120"/>
                </a:lnTo>
                <a:lnTo>
                  <a:pt x="215633" y="256032"/>
                </a:lnTo>
                <a:lnTo>
                  <a:pt x="264035" y="256032"/>
                </a:lnTo>
                <a:lnTo>
                  <a:pt x="266547" y="248650"/>
                </a:lnTo>
                <a:lnTo>
                  <a:pt x="269347" y="231959"/>
                </a:lnTo>
                <a:lnTo>
                  <a:pt x="270281" y="212293"/>
                </a:lnTo>
                <a:lnTo>
                  <a:pt x="270281" y="79298"/>
                </a:lnTo>
                <a:lnTo>
                  <a:pt x="269347" y="59632"/>
                </a:lnTo>
                <a:lnTo>
                  <a:pt x="266547" y="42941"/>
                </a:lnTo>
                <a:lnTo>
                  <a:pt x="264035" y="35560"/>
                </a:lnTo>
                <a:close/>
              </a:path>
              <a:path w="582929" h="292100">
                <a:moveTo>
                  <a:pt x="323786" y="3556"/>
                </a:moveTo>
                <a:lnTo>
                  <a:pt x="288226" y="3556"/>
                </a:lnTo>
                <a:lnTo>
                  <a:pt x="288226" y="288036"/>
                </a:lnTo>
                <a:lnTo>
                  <a:pt x="343344" y="288036"/>
                </a:lnTo>
                <a:lnTo>
                  <a:pt x="357507" y="235407"/>
                </a:lnTo>
                <a:lnTo>
                  <a:pt x="323786" y="235407"/>
                </a:lnTo>
                <a:lnTo>
                  <a:pt x="323786" y="3556"/>
                </a:lnTo>
                <a:close/>
              </a:path>
              <a:path w="582929" h="292100">
                <a:moveTo>
                  <a:pt x="439000" y="64719"/>
                </a:moveTo>
                <a:lnTo>
                  <a:pt x="403440" y="64719"/>
                </a:lnTo>
                <a:lnTo>
                  <a:pt x="403440" y="288036"/>
                </a:lnTo>
                <a:lnTo>
                  <a:pt x="458558" y="288036"/>
                </a:lnTo>
                <a:lnTo>
                  <a:pt x="473294" y="235407"/>
                </a:lnTo>
                <a:lnTo>
                  <a:pt x="439000" y="235407"/>
                </a:lnTo>
                <a:lnTo>
                  <a:pt x="439000" y="64719"/>
                </a:lnTo>
                <a:close/>
              </a:path>
              <a:path w="582929" h="292100">
                <a:moveTo>
                  <a:pt x="439000" y="3556"/>
                </a:moveTo>
                <a:lnTo>
                  <a:pt x="383527" y="3556"/>
                </a:lnTo>
                <a:lnTo>
                  <a:pt x="323786" y="235407"/>
                </a:lnTo>
                <a:lnTo>
                  <a:pt x="357507" y="235407"/>
                </a:lnTo>
                <a:lnTo>
                  <a:pt x="403440" y="64719"/>
                </a:lnTo>
                <a:lnTo>
                  <a:pt x="439000" y="64719"/>
                </a:lnTo>
                <a:lnTo>
                  <a:pt x="439000" y="3556"/>
                </a:lnTo>
                <a:close/>
              </a:path>
              <a:path w="582929" h="292100">
                <a:moveTo>
                  <a:pt x="538213" y="3556"/>
                </a:moveTo>
                <a:lnTo>
                  <a:pt x="498741" y="3556"/>
                </a:lnTo>
                <a:lnTo>
                  <a:pt x="439000" y="235407"/>
                </a:lnTo>
                <a:lnTo>
                  <a:pt x="473294" y="235407"/>
                </a:lnTo>
                <a:lnTo>
                  <a:pt x="538213" y="3556"/>
                </a:lnTo>
                <a:close/>
              </a:path>
              <a:path w="582929" h="292100">
                <a:moveTo>
                  <a:pt x="568045" y="136906"/>
                </a:moveTo>
                <a:lnTo>
                  <a:pt x="556437" y="136906"/>
                </a:lnTo>
                <a:lnTo>
                  <a:pt x="551459" y="138798"/>
                </a:lnTo>
                <a:lnTo>
                  <a:pt x="547420" y="142595"/>
                </a:lnTo>
                <a:lnTo>
                  <a:pt x="543636" y="146392"/>
                </a:lnTo>
                <a:lnTo>
                  <a:pt x="541731" y="151371"/>
                </a:lnTo>
                <a:lnTo>
                  <a:pt x="541731" y="163461"/>
                </a:lnTo>
                <a:lnTo>
                  <a:pt x="543750" y="168313"/>
                </a:lnTo>
                <a:lnTo>
                  <a:pt x="551815" y="175907"/>
                </a:lnTo>
                <a:lnTo>
                  <a:pt x="556666" y="177800"/>
                </a:lnTo>
                <a:lnTo>
                  <a:pt x="568045" y="177800"/>
                </a:lnTo>
                <a:lnTo>
                  <a:pt x="572795" y="175907"/>
                </a:lnTo>
                <a:lnTo>
                  <a:pt x="576580" y="172110"/>
                </a:lnTo>
                <a:lnTo>
                  <a:pt x="580618" y="168313"/>
                </a:lnTo>
                <a:lnTo>
                  <a:pt x="582625" y="163461"/>
                </a:lnTo>
                <a:lnTo>
                  <a:pt x="582625" y="151371"/>
                </a:lnTo>
                <a:lnTo>
                  <a:pt x="580618" y="146392"/>
                </a:lnTo>
                <a:lnTo>
                  <a:pt x="576580" y="142595"/>
                </a:lnTo>
                <a:lnTo>
                  <a:pt x="572795" y="138798"/>
                </a:lnTo>
                <a:lnTo>
                  <a:pt x="568045" y="136906"/>
                </a:lnTo>
                <a:close/>
              </a:path>
              <a:path w="582929" h="292100">
                <a:moveTo>
                  <a:pt x="568045" y="250698"/>
                </a:moveTo>
                <a:lnTo>
                  <a:pt x="556437" y="250698"/>
                </a:lnTo>
                <a:lnTo>
                  <a:pt x="551459" y="252590"/>
                </a:lnTo>
                <a:lnTo>
                  <a:pt x="547420" y="256387"/>
                </a:lnTo>
                <a:lnTo>
                  <a:pt x="543636" y="260184"/>
                </a:lnTo>
                <a:lnTo>
                  <a:pt x="541731" y="265163"/>
                </a:lnTo>
                <a:lnTo>
                  <a:pt x="541731" y="277253"/>
                </a:lnTo>
                <a:lnTo>
                  <a:pt x="543750" y="282105"/>
                </a:lnTo>
                <a:lnTo>
                  <a:pt x="551815" y="289699"/>
                </a:lnTo>
                <a:lnTo>
                  <a:pt x="556666" y="291592"/>
                </a:lnTo>
                <a:lnTo>
                  <a:pt x="568045" y="291592"/>
                </a:lnTo>
                <a:lnTo>
                  <a:pt x="572795" y="289699"/>
                </a:lnTo>
                <a:lnTo>
                  <a:pt x="576580" y="285902"/>
                </a:lnTo>
                <a:lnTo>
                  <a:pt x="580618" y="282105"/>
                </a:lnTo>
                <a:lnTo>
                  <a:pt x="582625" y="277253"/>
                </a:lnTo>
                <a:lnTo>
                  <a:pt x="582625" y="265163"/>
                </a:lnTo>
                <a:lnTo>
                  <a:pt x="580618" y="260184"/>
                </a:lnTo>
                <a:lnTo>
                  <a:pt x="576580" y="256387"/>
                </a:lnTo>
                <a:lnTo>
                  <a:pt x="572795" y="252590"/>
                </a:lnTo>
                <a:lnTo>
                  <a:pt x="568045" y="250698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929379" y="4013708"/>
            <a:ext cx="2930525" cy="408940"/>
          </a:xfrm>
          <a:custGeom>
            <a:avLst/>
            <a:gdLst/>
            <a:ahLst/>
            <a:cxnLst/>
            <a:rect l="l" t="t" r="r" b="b"/>
            <a:pathLst>
              <a:path w="2930525" h="408939">
                <a:moveTo>
                  <a:pt x="43281" y="22351"/>
                </a:moveTo>
                <a:lnTo>
                  <a:pt x="22961" y="22351"/>
                </a:lnTo>
                <a:lnTo>
                  <a:pt x="22961" y="164591"/>
                </a:lnTo>
                <a:lnTo>
                  <a:pt x="43281" y="164591"/>
                </a:lnTo>
                <a:lnTo>
                  <a:pt x="43281" y="22351"/>
                </a:lnTo>
                <a:close/>
              </a:path>
              <a:path w="2930525" h="408939">
                <a:moveTo>
                  <a:pt x="66243" y="2031"/>
                </a:moveTo>
                <a:lnTo>
                  <a:pt x="0" y="2031"/>
                </a:lnTo>
                <a:lnTo>
                  <a:pt x="0" y="22351"/>
                </a:lnTo>
                <a:lnTo>
                  <a:pt x="66243" y="22351"/>
                </a:lnTo>
                <a:lnTo>
                  <a:pt x="66243" y="2031"/>
                </a:lnTo>
                <a:close/>
              </a:path>
              <a:path w="2930525" h="408939">
                <a:moveTo>
                  <a:pt x="101485" y="30479"/>
                </a:moveTo>
                <a:lnTo>
                  <a:pt x="68405" y="56537"/>
                </a:lnTo>
                <a:lnTo>
                  <a:pt x="66319" y="77825"/>
                </a:lnTo>
                <a:lnTo>
                  <a:pt x="66319" y="119278"/>
                </a:lnTo>
                <a:lnTo>
                  <a:pt x="79540" y="160221"/>
                </a:lnTo>
                <a:lnTo>
                  <a:pt x="101485" y="166623"/>
                </a:lnTo>
                <a:lnTo>
                  <a:pt x="110000" y="165912"/>
                </a:lnTo>
                <a:lnTo>
                  <a:pt x="131968" y="148335"/>
                </a:lnTo>
                <a:lnTo>
                  <a:pt x="96329" y="148335"/>
                </a:lnTo>
                <a:lnTo>
                  <a:pt x="92532" y="146507"/>
                </a:lnTo>
                <a:lnTo>
                  <a:pt x="90106" y="142849"/>
                </a:lnTo>
                <a:lnTo>
                  <a:pt x="87795" y="139191"/>
                </a:lnTo>
                <a:lnTo>
                  <a:pt x="86652" y="132346"/>
                </a:lnTo>
                <a:lnTo>
                  <a:pt x="86652" y="64884"/>
                </a:lnTo>
                <a:lnTo>
                  <a:pt x="96329" y="48767"/>
                </a:lnTo>
                <a:lnTo>
                  <a:pt x="131968" y="48767"/>
                </a:lnTo>
                <a:lnTo>
                  <a:pt x="131838" y="48371"/>
                </a:lnTo>
                <a:lnTo>
                  <a:pt x="128104" y="41859"/>
                </a:lnTo>
                <a:lnTo>
                  <a:pt x="123311" y="36882"/>
                </a:lnTo>
                <a:lnTo>
                  <a:pt x="117276" y="33326"/>
                </a:lnTo>
                <a:lnTo>
                  <a:pt x="110000" y="31191"/>
                </a:lnTo>
                <a:lnTo>
                  <a:pt x="101485" y="30479"/>
                </a:lnTo>
                <a:close/>
              </a:path>
              <a:path w="2930525" h="408939">
                <a:moveTo>
                  <a:pt x="131968" y="48767"/>
                </a:moveTo>
                <a:lnTo>
                  <a:pt x="106629" y="48767"/>
                </a:lnTo>
                <a:lnTo>
                  <a:pt x="110350" y="50660"/>
                </a:lnTo>
                <a:lnTo>
                  <a:pt x="112538" y="54254"/>
                </a:lnTo>
                <a:lnTo>
                  <a:pt x="115087" y="58115"/>
                </a:lnTo>
                <a:lnTo>
                  <a:pt x="116319" y="64884"/>
                </a:lnTo>
                <a:lnTo>
                  <a:pt x="116319" y="132346"/>
                </a:lnTo>
                <a:lnTo>
                  <a:pt x="115087" y="139191"/>
                </a:lnTo>
                <a:lnTo>
                  <a:pt x="112661" y="142849"/>
                </a:lnTo>
                <a:lnTo>
                  <a:pt x="110350" y="146507"/>
                </a:lnTo>
                <a:lnTo>
                  <a:pt x="106629" y="148335"/>
                </a:lnTo>
                <a:lnTo>
                  <a:pt x="131968" y="148335"/>
                </a:lnTo>
                <a:lnTo>
                  <a:pt x="134505" y="140566"/>
                </a:lnTo>
                <a:lnTo>
                  <a:pt x="136105" y="130748"/>
                </a:lnTo>
                <a:lnTo>
                  <a:pt x="136639" y="119278"/>
                </a:lnTo>
                <a:lnTo>
                  <a:pt x="136639" y="77825"/>
                </a:lnTo>
                <a:lnTo>
                  <a:pt x="136105" y="66355"/>
                </a:lnTo>
                <a:lnTo>
                  <a:pt x="134505" y="56537"/>
                </a:lnTo>
                <a:lnTo>
                  <a:pt x="131968" y="48767"/>
                </a:lnTo>
                <a:close/>
              </a:path>
              <a:path w="2930525" h="408939">
                <a:moveTo>
                  <a:pt x="220637" y="30479"/>
                </a:moveTo>
                <a:lnTo>
                  <a:pt x="187567" y="56537"/>
                </a:lnTo>
                <a:lnTo>
                  <a:pt x="185483" y="77825"/>
                </a:lnTo>
                <a:lnTo>
                  <a:pt x="185483" y="119278"/>
                </a:lnTo>
                <a:lnTo>
                  <a:pt x="186004" y="130748"/>
                </a:lnTo>
                <a:lnTo>
                  <a:pt x="187567" y="140566"/>
                </a:lnTo>
                <a:lnTo>
                  <a:pt x="190045" y="148335"/>
                </a:lnTo>
                <a:lnTo>
                  <a:pt x="190171" y="148732"/>
                </a:lnTo>
                <a:lnTo>
                  <a:pt x="220637" y="166623"/>
                </a:lnTo>
                <a:lnTo>
                  <a:pt x="229159" y="165912"/>
                </a:lnTo>
                <a:lnTo>
                  <a:pt x="251119" y="148335"/>
                </a:lnTo>
                <a:lnTo>
                  <a:pt x="215493" y="148335"/>
                </a:lnTo>
                <a:lnTo>
                  <a:pt x="211696" y="146507"/>
                </a:lnTo>
                <a:lnTo>
                  <a:pt x="209257" y="142849"/>
                </a:lnTo>
                <a:lnTo>
                  <a:pt x="206959" y="139191"/>
                </a:lnTo>
                <a:lnTo>
                  <a:pt x="205803" y="132346"/>
                </a:lnTo>
                <a:lnTo>
                  <a:pt x="205803" y="64884"/>
                </a:lnTo>
                <a:lnTo>
                  <a:pt x="215493" y="48767"/>
                </a:lnTo>
                <a:lnTo>
                  <a:pt x="251119" y="48767"/>
                </a:lnTo>
                <a:lnTo>
                  <a:pt x="250990" y="48371"/>
                </a:lnTo>
                <a:lnTo>
                  <a:pt x="247256" y="41859"/>
                </a:lnTo>
                <a:lnTo>
                  <a:pt x="242470" y="36882"/>
                </a:lnTo>
                <a:lnTo>
                  <a:pt x="236437" y="33326"/>
                </a:lnTo>
                <a:lnTo>
                  <a:pt x="229159" y="31191"/>
                </a:lnTo>
                <a:lnTo>
                  <a:pt x="220637" y="30479"/>
                </a:lnTo>
                <a:close/>
              </a:path>
              <a:path w="2930525" h="408939">
                <a:moveTo>
                  <a:pt x="251119" y="48767"/>
                </a:moveTo>
                <a:lnTo>
                  <a:pt x="225780" y="48767"/>
                </a:lnTo>
                <a:lnTo>
                  <a:pt x="229514" y="50660"/>
                </a:lnTo>
                <a:lnTo>
                  <a:pt x="231690" y="54254"/>
                </a:lnTo>
                <a:lnTo>
                  <a:pt x="234251" y="58115"/>
                </a:lnTo>
                <a:lnTo>
                  <a:pt x="235470" y="64884"/>
                </a:lnTo>
                <a:lnTo>
                  <a:pt x="235470" y="132346"/>
                </a:lnTo>
                <a:lnTo>
                  <a:pt x="234251" y="139191"/>
                </a:lnTo>
                <a:lnTo>
                  <a:pt x="231813" y="142849"/>
                </a:lnTo>
                <a:lnTo>
                  <a:pt x="229514" y="146507"/>
                </a:lnTo>
                <a:lnTo>
                  <a:pt x="225780" y="148335"/>
                </a:lnTo>
                <a:lnTo>
                  <a:pt x="251119" y="148335"/>
                </a:lnTo>
                <a:lnTo>
                  <a:pt x="253657" y="140566"/>
                </a:lnTo>
                <a:lnTo>
                  <a:pt x="255257" y="130748"/>
                </a:lnTo>
                <a:lnTo>
                  <a:pt x="255790" y="119278"/>
                </a:lnTo>
                <a:lnTo>
                  <a:pt x="255790" y="77825"/>
                </a:lnTo>
                <a:lnTo>
                  <a:pt x="255257" y="66355"/>
                </a:lnTo>
                <a:lnTo>
                  <a:pt x="253657" y="56537"/>
                </a:lnTo>
                <a:lnTo>
                  <a:pt x="251119" y="48767"/>
                </a:lnTo>
                <a:close/>
              </a:path>
              <a:path w="2930525" h="408939">
                <a:moveTo>
                  <a:pt x="336619" y="149758"/>
                </a:moveTo>
                <a:lnTo>
                  <a:pt x="289420" y="149758"/>
                </a:lnTo>
                <a:lnTo>
                  <a:pt x="291452" y="154368"/>
                </a:lnTo>
                <a:lnTo>
                  <a:pt x="294424" y="158356"/>
                </a:lnTo>
                <a:lnTo>
                  <a:pt x="298361" y="161747"/>
                </a:lnTo>
                <a:lnTo>
                  <a:pt x="302425" y="164998"/>
                </a:lnTo>
                <a:lnTo>
                  <a:pt x="307708" y="166623"/>
                </a:lnTo>
                <a:lnTo>
                  <a:pt x="323418" y="166623"/>
                </a:lnTo>
                <a:lnTo>
                  <a:pt x="336619" y="149758"/>
                </a:lnTo>
                <a:close/>
              </a:path>
              <a:path w="2930525" h="408939">
                <a:moveTo>
                  <a:pt x="289420" y="2031"/>
                </a:moveTo>
                <a:lnTo>
                  <a:pt x="269100" y="2031"/>
                </a:lnTo>
                <a:lnTo>
                  <a:pt x="269051" y="151434"/>
                </a:lnTo>
                <a:lnTo>
                  <a:pt x="268960" y="153885"/>
                </a:lnTo>
                <a:lnTo>
                  <a:pt x="268693" y="156463"/>
                </a:lnTo>
                <a:lnTo>
                  <a:pt x="268658" y="157073"/>
                </a:lnTo>
                <a:lnTo>
                  <a:pt x="268554" y="158902"/>
                </a:lnTo>
                <a:lnTo>
                  <a:pt x="268115" y="161074"/>
                </a:lnTo>
                <a:lnTo>
                  <a:pt x="268008" y="161607"/>
                </a:lnTo>
                <a:lnTo>
                  <a:pt x="267068" y="164591"/>
                </a:lnTo>
                <a:lnTo>
                  <a:pt x="285356" y="164591"/>
                </a:lnTo>
                <a:lnTo>
                  <a:pt x="289420" y="152196"/>
                </a:lnTo>
                <a:lnTo>
                  <a:pt x="289420" y="149758"/>
                </a:lnTo>
                <a:lnTo>
                  <a:pt x="336619" y="149758"/>
                </a:lnTo>
                <a:lnTo>
                  <a:pt x="336972" y="148335"/>
                </a:lnTo>
                <a:lnTo>
                  <a:pt x="299986" y="148335"/>
                </a:lnTo>
                <a:lnTo>
                  <a:pt x="295986" y="146443"/>
                </a:lnTo>
                <a:lnTo>
                  <a:pt x="293281" y="142646"/>
                </a:lnTo>
                <a:lnTo>
                  <a:pt x="290703" y="138722"/>
                </a:lnTo>
                <a:lnTo>
                  <a:pt x="289420" y="133642"/>
                </a:lnTo>
                <a:lnTo>
                  <a:pt x="289420" y="63461"/>
                </a:lnTo>
                <a:lnTo>
                  <a:pt x="290703" y="58458"/>
                </a:lnTo>
                <a:lnTo>
                  <a:pt x="293281" y="54660"/>
                </a:lnTo>
                <a:lnTo>
                  <a:pt x="295986" y="50736"/>
                </a:lnTo>
                <a:lnTo>
                  <a:pt x="299986" y="48767"/>
                </a:lnTo>
                <a:lnTo>
                  <a:pt x="336951" y="48767"/>
                </a:lnTo>
                <a:lnTo>
                  <a:pt x="336595" y="47345"/>
                </a:lnTo>
                <a:lnTo>
                  <a:pt x="289420" y="47345"/>
                </a:lnTo>
                <a:lnTo>
                  <a:pt x="289420" y="2031"/>
                </a:lnTo>
                <a:close/>
              </a:path>
              <a:path w="2930525" h="408939">
                <a:moveTo>
                  <a:pt x="336951" y="48767"/>
                </a:moveTo>
                <a:lnTo>
                  <a:pt x="310146" y="48767"/>
                </a:lnTo>
                <a:lnTo>
                  <a:pt x="313664" y="50457"/>
                </a:lnTo>
                <a:lnTo>
                  <a:pt x="315836" y="53847"/>
                </a:lnTo>
                <a:lnTo>
                  <a:pt x="317995" y="57099"/>
                </a:lnTo>
                <a:lnTo>
                  <a:pt x="318975" y="61530"/>
                </a:lnTo>
                <a:lnTo>
                  <a:pt x="318973" y="135585"/>
                </a:lnTo>
                <a:lnTo>
                  <a:pt x="317995" y="140068"/>
                </a:lnTo>
                <a:lnTo>
                  <a:pt x="315836" y="143459"/>
                </a:lnTo>
                <a:lnTo>
                  <a:pt x="313664" y="146710"/>
                </a:lnTo>
                <a:lnTo>
                  <a:pt x="310146" y="148335"/>
                </a:lnTo>
                <a:lnTo>
                  <a:pt x="336972" y="148335"/>
                </a:lnTo>
                <a:lnTo>
                  <a:pt x="337981" y="144271"/>
                </a:lnTo>
                <a:lnTo>
                  <a:pt x="339050" y="135585"/>
                </a:lnTo>
                <a:lnTo>
                  <a:pt x="339407" y="125374"/>
                </a:lnTo>
                <a:lnTo>
                  <a:pt x="339300" y="68681"/>
                </a:lnTo>
                <a:lnTo>
                  <a:pt x="339118" y="63461"/>
                </a:lnTo>
                <a:lnTo>
                  <a:pt x="339050" y="61530"/>
                </a:lnTo>
                <a:lnTo>
                  <a:pt x="338201" y="54660"/>
                </a:lnTo>
                <a:lnTo>
                  <a:pt x="338101" y="53847"/>
                </a:lnTo>
                <a:lnTo>
                  <a:pt x="337981" y="52881"/>
                </a:lnTo>
                <a:lnTo>
                  <a:pt x="336951" y="48767"/>
                </a:lnTo>
                <a:close/>
              </a:path>
              <a:path w="2930525" h="408939">
                <a:moveTo>
                  <a:pt x="323418" y="30479"/>
                </a:moveTo>
                <a:lnTo>
                  <a:pt x="307708" y="30479"/>
                </a:lnTo>
                <a:lnTo>
                  <a:pt x="302425" y="32169"/>
                </a:lnTo>
                <a:lnTo>
                  <a:pt x="294424" y="38811"/>
                </a:lnTo>
                <a:lnTo>
                  <a:pt x="291452" y="42735"/>
                </a:lnTo>
                <a:lnTo>
                  <a:pt x="289420" y="47345"/>
                </a:lnTo>
                <a:lnTo>
                  <a:pt x="336595" y="47345"/>
                </a:lnTo>
                <a:lnTo>
                  <a:pt x="336203" y="45781"/>
                </a:lnTo>
                <a:lnTo>
                  <a:pt x="333717" y="40233"/>
                </a:lnTo>
                <a:lnTo>
                  <a:pt x="329920" y="33731"/>
                </a:lnTo>
                <a:lnTo>
                  <a:pt x="323418" y="30479"/>
                </a:lnTo>
                <a:close/>
              </a:path>
              <a:path w="2930525" h="408939">
                <a:moveTo>
                  <a:pt x="381050" y="50799"/>
                </a:moveTo>
                <a:lnTo>
                  <a:pt x="360730" y="50799"/>
                </a:lnTo>
                <a:lnTo>
                  <a:pt x="360839" y="126936"/>
                </a:lnTo>
                <a:lnTo>
                  <a:pt x="360858" y="128157"/>
                </a:lnTo>
                <a:lnTo>
                  <a:pt x="361241" y="135078"/>
                </a:lnTo>
                <a:lnTo>
                  <a:pt x="361877" y="141059"/>
                </a:lnTo>
                <a:lnTo>
                  <a:pt x="362644" y="145427"/>
                </a:lnTo>
                <a:lnTo>
                  <a:pt x="362762" y="146100"/>
                </a:lnTo>
                <a:lnTo>
                  <a:pt x="382003" y="164591"/>
                </a:lnTo>
                <a:lnTo>
                  <a:pt x="403402" y="164591"/>
                </a:lnTo>
                <a:lnTo>
                  <a:pt x="403402" y="146303"/>
                </a:lnTo>
                <a:lnTo>
                  <a:pt x="390537" y="146303"/>
                </a:lnTo>
                <a:lnTo>
                  <a:pt x="387629" y="145427"/>
                </a:lnTo>
                <a:lnTo>
                  <a:pt x="381117" y="128157"/>
                </a:lnTo>
                <a:lnTo>
                  <a:pt x="381050" y="50799"/>
                </a:lnTo>
                <a:close/>
              </a:path>
              <a:path w="2930525" h="408939">
                <a:moveTo>
                  <a:pt x="384098" y="2031"/>
                </a:moveTo>
                <a:lnTo>
                  <a:pt x="363778" y="2031"/>
                </a:lnTo>
                <a:lnTo>
                  <a:pt x="363887" y="9486"/>
                </a:lnTo>
                <a:lnTo>
                  <a:pt x="362496" y="15849"/>
                </a:lnTo>
                <a:lnTo>
                  <a:pt x="356539" y="27228"/>
                </a:lnTo>
                <a:lnTo>
                  <a:pt x="352196" y="30886"/>
                </a:lnTo>
                <a:lnTo>
                  <a:pt x="346506" y="32511"/>
                </a:lnTo>
                <a:lnTo>
                  <a:pt x="346506" y="50799"/>
                </a:lnTo>
                <a:lnTo>
                  <a:pt x="403402" y="50799"/>
                </a:lnTo>
                <a:lnTo>
                  <a:pt x="403402" y="32511"/>
                </a:lnTo>
                <a:lnTo>
                  <a:pt x="368858" y="32511"/>
                </a:lnTo>
                <a:lnTo>
                  <a:pt x="373202" y="31153"/>
                </a:lnTo>
                <a:lnTo>
                  <a:pt x="376783" y="27635"/>
                </a:lnTo>
                <a:lnTo>
                  <a:pt x="379628" y="21945"/>
                </a:lnTo>
                <a:lnTo>
                  <a:pt x="382612" y="16116"/>
                </a:lnTo>
                <a:lnTo>
                  <a:pt x="384098" y="9486"/>
                </a:lnTo>
                <a:lnTo>
                  <a:pt x="384098" y="2031"/>
                </a:lnTo>
                <a:close/>
              </a:path>
              <a:path w="2930525" h="408939">
                <a:moveTo>
                  <a:pt x="481439" y="48767"/>
                </a:moveTo>
                <a:lnTo>
                  <a:pt x="455650" y="48767"/>
                </a:lnTo>
                <a:lnTo>
                  <a:pt x="459041" y="50126"/>
                </a:lnTo>
                <a:lnTo>
                  <a:pt x="461200" y="52831"/>
                </a:lnTo>
                <a:lnTo>
                  <a:pt x="463511" y="55537"/>
                </a:lnTo>
                <a:lnTo>
                  <a:pt x="464654" y="59804"/>
                </a:lnTo>
                <a:lnTo>
                  <a:pt x="464654" y="70510"/>
                </a:lnTo>
                <a:lnTo>
                  <a:pt x="462965" y="74510"/>
                </a:lnTo>
                <a:lnTo>
                  <a:pt x="459574" y="77622"/>
                </a:lnTo>
                <a:lnTo>
                  <a:pt x="456323" y="80733"/>
                </a:lnTo>
                <a:lnTo>
                  <a:pt x="451243" y="84327"/>
                </a:lnTo>
                <a:lnTo>
                  <a:pt x="437705" y="92316"/>
                </a:lnTo>
                <a:lnTo>
                  <a:pt x="432282" y="95973"/>
                </a:lnTo>
                <a:lnTo>
                  <a:pt x="428078" y="99364"/>
                </a:lnTo>
                <a:lnTo>
                  <a:pt x="423887" y="102615"/>
                </a:lnTo>
                <a:lnTo>
                  <a:pt x="420230" y="107086"/>
                </a:lnTo>
                <a:lnTo>
                  <a:pt x="417106" y="112775"/>
                </a:lnTo>
                <a:lnTo>
                  <a:pt x="414134" y="118325"/>
                </a:lnTo>
                <a:lnTo>
                  <a:pt x="412635" y="125171"/>
                </a:lnTo>
                <a:lnTo>
                  <a:pt x="412647" y="133502"/>
                </a:lnTo>
                <a:lnTo>
                  <a:pt x="413028" y="139865"/>
                </a:lnTo>
                <a:lnTo>
                  <a:pt x="413092" y="140942"/>
                </a:lnTo>
                <a:lnTo>
                  <a:pt x="431469" y="166623"/>
                </a:lnTo>
                <a:lnTo>
                  <a:pt x="439458" y="166623"/>
                </a:lnTo>
                <a:lnTo>
                  <a:pt x="447740" y="165569"/>
                </a:lnTo>
                <a:lnTo>
                  <a:pt x="454699" y="162406"/>
                </a:lnTo>
                <a:lnTo>
                  <a:pt x="460337" y="157135"/>
                </a:lnTo>
                <a:lnTo>
                  <a:pt x="464654" y="149758"/>
                </a:lnTo>
                <a:lnTo>
                  <a:pt x="485019" y="149758"/>
                </a:lnTo>
                <a:lnTo>
                  <a:pt x="485005" y="148335"/>
                </a:lnTo>
                <a:lnTo>
                  <a:pt x="442582" y="148335"/>
                </a:lnTo>
                <a:lnTo>
                  <a:pt x="438848" y="146710"/>
                </a:lnTo>
                <a:lnTo>
                  <a:pt x="436410" y="143459"/>
                </a:lnTo>
                <a:lnTo>
                  <a:pt x="434111" y="140207"/>
                </a:lnTo>
                <a:lnTo>
                  <a:pt x="432955" y="135877"/>
                </a:lnTo>
                <a:lnTo>
                  <a:pt x="432955" y="124218"/>
                </a:lnTo>
                <a:lnTo>
                  <a:pt x="434657" y="119214"/>
                </a:lnTo>
                <a:lnTo>
                  <a:pt x="438035" y="115417"/>
                </a:lnTo>
                <a:lnTo>
                  <a:pt x="441426" y="111493"/>
                </a:lnTo>
                <a:lnTo>
                  <a:pt x="446239" y="107289"/>
                </a:lnTo>
                <a:lnTo>
                  <a:pt x="452462" y="102819"/>
                </a:lnTo>
                <a:lnTo>
                  <a:pt x="455853" y="100520"/>
                </a:lnTo>
                <a:lnTo>
                  <a:pt x="458495" y="98551"/>
                </a:lnTo>
                <a:lnTo>
                  <a:pt x="460387" y="96926"/>
                </a:lnTo>
                <a:lnTo>
                  <a:pt x="462292" y="95161"/>
                </a:lnTo>
                <a:lnTo>
                  <a:pt x="463715" y="93332"/>
                </a:lnTo>
                <a:lnTo>
                  <a:pt x="464654" y="91439"/>
                </a:lnTo>
                <a:lnTo>
                  <a:pt x="484974" y="91439"/>
                </a:lnTo>
                <a:lnTo>
                  <a:pt x="484974" y="69697"/>
                </a:lnTo>
                <a:lnTo>
                  <a:pt x="484571" y="62382"/>
                </a:lnTo>
                <a:lnTo>
                  <a:pt x="484493" y="60958"/>
                </a:lnTo>
                <a:lnTo>
                  <a:pt x="483219" y="54155"/>
                </a:lnTo>
                <a:lnTo>
                  <a:pt x="483162" y="53847"/>
                </a:lnTo>
                <a:lnTo>
                  <a:pt x="483047" y="53236"/>
                </a:lnTo>
                <a:lnTo>
                  <a:pt x="481439" y="48767"/>
                </a:lnTo>
                <a:close/>
              </a:path>
              <a:path w="2930525" h="408939">
                <a:moveTo>
                  <a:pt x="485019" y="149758"/>
                </a:moveTo>
                <a:lnTo>
                  <a:pt x="464654" y="149758"/>
                </a:lnTo>
                <a:lnTo>
                  <a:pt x="464763" y="152869"/>
                </a:lnTo>
                <a:lnTo>
                  <a:pt x="464997" y="154635"/>
                </a:lnTo>
                <a:lnTo>
                  <a:pt x="466356" y="160324"/>
                </a:lnTo>
                <a:lnTo>
                  <a:pt x="467247" y="162406"/>
                </a:lnTo>
                <a:lnTo>
                  <a:pt x="467372" y="162699"/>
                </a:lnTo>
                <a:lnTo>
                  <a:pt x="468718" y="164591"/>
                </a:lnTo>
                <a:lnTo>
                  <a:pt x="487006" y="164591"/>
                </a:lnTo>
                <a:lnTo>
                  <a:pt x="486067" y="160934"/>
                </a:lnTo>
                <a:lnTo>
                  <a:pt x="485498" y="158089"/>
                </a:lnTo>
                <a:lnTo>
                  <a:pt x="485178" y="155447"/>
                </a:lnTo>
                <a:lnTo>
                  <a:pt x="485051" y="152869"/>
                </a:lnTo>
                <a:lnTo>
                  <a:pt x="485019" y="149758"/>
                </a:lnTo>
                <a:close/>
              </a:path>
              <a:path w="2930525" h="408939">
                <a:moveTo>
                  <a:pt x="484974" y="91439"/>
                </a:moveTo>
                <a:lnTo>
                  <a:pt x="464654" y="91439"/>
                </a:lnTo>
                <a:lnTo>
                  <a:pt x="464654" y="133502"/>
                </a:lnTo>
                <a:lnTo>
                  <a:pt x="463842" y="136613"/>
                </a:lnTo>
                <a:lnTo>
                  <a:pt x="461949" y="139865"/>
                </a:lnTo>
                <a:lnTo>
                  <a:pt x="458965" y="143255"/>
                </a:lnTo>
                <a:lnTo>
                  <a:pt x="457260" y="145287"/>
                </a:lnTo>
                <a:lnTo>
                  <a:pt x="455978" y="146710"/>
                </a:lnTo>
                <a:lnTo>
                  <a:pt x="452335" y="148335"/>
                </a:lnTo>
                <a:lnTo>
                  <a:pt x="485005" y="148335"/>
                </a:lnTo>
                <a:lnTo>
                  <a:pt x="484974" y="91439"/>
                </a:lnTo>
                <a:close/>
              </a:path>
              <a:path w="2930525" h="408939">
                <a:moveTo>
                  <a:pt x="451040" y="30479"/>
                </a:moveTo>
                <a:lnTo>
                  <a:pt x="417976" y="53847"/>
                </a:lnTo>
                <a:lnTo>
                  <a:pt x="417868" y="54155"/>
                </a:lnTo>
                <a:lnTo>
                  <a:pt x="416380" y="62382"/>
                </a:lnTo>
                <a:lnTo>
                  <a:pt x="415994" y="69697"/>
                </a:lnTo>
                <a:lnTo>
                  <a:pt x="415886" y="74777"/>
                </a:lnTo>
                <a:lnTo>
                  <a:pt x="436206" y="74777"/>
                </a:lnTo>
                <a:lnTo>
                  <a:pt x="436206" y="62382"/>
                </a:lnTo>
                <a:lnTo>
                  <a:pt x="437426" y="57099"/>
                </a:lnTo>
                <a:lnTo>
                  <a:pt x="439864" y="53847"/>
                </a:lnTo>
                <a:lnTo>
                  <a:pt x="442302" y="50457"/>
                </a:lnTo>
                <a:lnTo>
                  <a:pt x="446036" y="48767"/>
                </a:lnTo>
                <a:lnTo>
                  <a:pt x="481439" y="48767"/>
                </a:lnTo>
                <a:lnTo>
                  <a:pt x="480635" y="46532"/>
                </a:lnTo>
                <a:lnTo>
                  <a:pt x="477253" y="40843"/>
                </a:lnTo>
                <a:lnTo>
                  <a:pt x="472721" y="36309"/>
                </a:lnTo>
                <a:lnTo>
                  <a:pt x="467029" y="33173"/>
                </a:lnTo>
                <a:lnTo>
                  <a:pt x="467226" y="33173"/>
                </a:lnTo>
                <a:lnTo>
                  <a:pt x="459712" y="31153"/>
                </a:lnTo>
                <a:lnTo>
                  <a:pt x="459959" y="31153"/>
                </a:lnTo>
                <a:lnTo>
                  <a:pt x="451040" y="30479"/>
                </a:lnTo>
                <a:close/>
              </a:path>
              <a:path w="2930525" h="408939">
                <a:moveTo>
                  <a:pt x="512483" y="0"/>
                </a:moveTo>
                <a:lnTo>
                  <a:pt x="506247" y="0"/>
                </a:lnTo>
                <a:lnTo>
                  <a:pt x="503605" y="1015"/>
                </a:lnTo>
                <a:lnTo>
                  <a:pt x="501446" y="3047"/>
                </a:lnTo>
                <a:lnTo>
                  <a:pt x="499275" y="4940"/>
                </a:lnTo>
                <a:lnTo>
                  <a:pt x="498195" y="7315"/>
                </a:lnTo>
                <a:lnTo>
                  <a:pt x="498195" y="12865"/>
                </a:lnTo>
                <a:lnTo>
                  <a:pt x="499275" y="15239"/>
                </a:lnTo>
                <a:lnTo>
                  <a:pt x="501446" y="17271"/>
                </a:lnTo>
                <a:lnTo>
                  <a:pt x="503745" y="19303"/>
                </a:lnTo>
                <a:lnTo>
                  <a:pt x="506387" y="20319"/>
                </a:lnTo>
                <a:lnTo>
                  <a:pt x="512343" y="20319"/>
                </a:lnTo>
                <a:lnTo>
                  <a:pt x="514921" y="19303"/>
                </a:lnTo>
                <a:lnTo>
                  <a:pt x="517093" y="17271"/>
                </a:lnTo>
                <a:lnTo>
                  <a:pt x="519391" y="15239"/>
                </a:lnTo>
                <a:lnTo>
                  <a:pt x="520547" y="12865"/>
                </a:lnTo>
                <a:lnTo>
                  <a:pt x="520547" y="7315"/>
                </a:lnTo>
                <a:lnTo>
                  <a:pt x="519455" y="4940"/>
                </a:lnTo>
                <a:lnTo>
                  <a:pt x="517296" y="3047"/>
                </a:lnTo>
                <a:lnTo>
                  <a:pt x="515124" y="1015"/>
                </a:lnTo>
                <a:lnTo>
                  <a:pt x="512483" y="0"/>
                </a:lnTo>
                <a:close/>
              </a:path>
              <a:path w="2930525" h="408939">
                <a:moveTo>
                  <a:pt x="519518" y="32511"/>
                </a:moveTo>
                <a:lnTo>
                  <a:pt x="499198" y="32511"/>
                </a:lnTo>
                <a:lnTo>
                  <a:pt x="499198" y="164591"/>
                </a:lnTo>
                <a:lnTo>
                  <a:pt x="519518" y="164591"/>
                </a:lnTo>
                <a:lnTo>
                  <a:pt x="519518" y="32511"/>
                </a:lnTo>
                <a:close/>
              </a:path>
              <a:path w="2930525" h="408939">
                <a:moveTo>
                  <a:pt x="552119" y="32511"/>
                </a:moveTo>
                <a:lnTo>
                  <a:pt x="531799" y="32511"/>
                </a:lnTo>
                <a:lnTo>
                  <a:pt x="531799" y="164591"/>
                </a:lnTo>
                <a:lnTo>
                  <a:pt x="552119" y="164591"/>
                </a:lnTo>
                <a:lnTo>
                  <a:pt x="552119" y="63461"/>
                </a:lnTo>
                <a:lnTo>
                  <a:pt x="553402" y="58458"/>
                </a:lnTo>
                <a:lnTo>
                  <a:pt x="555980" y="54660"/>
                </a:lnTo>
                <a:lnTo>
                  <a:pt x="558685" y="50736"/>
                </a:lnTo>
                <a:lnTo>
                  <a:pt x="562686" y="48767"/>
                </a:lnTo>
                <a:lnTo>
                  <a:pt x="599651" y="48767"/>
                </a:lnTo>
                <a:lnTo>
                  <a:pt x="599294" y="47345"/>
                </a:lnTo>
                <a:lnTo>
                  <a:pt x="552119" y="47345"/>
                </a:lnTo>
                <a:lnTo>
                  <a:pt x="552119" y="32511"/>
                </a:lnTo>
                <a:close/>
              </a:path>
              <a:path w="2930525" h="408939">
                <a:moveTo>
                  <a:pt x="599651" y="48767"/>
                </a:moveTo>
                <a:lnTo>
                  <a:pt x="572846" y="48767"/>
                </a:lnTo>
                <a:lnTo>
                  <a:pt x="576364" y="50457"/>
                </a:lnTo>
                <a:lnTo>
                  <a:pt x="578535" y="53847"/>
                </a:lnTo>
                <a:lnTo>
                  <a:pt x="580694" y="57099"/>
                </a:lnTo>
                <a:lnTo>
                  <a:pt x="581674" y="61530"/>
                </a:lnTo>
                <a:lnTo>
                  <a:pt x="581787" y="164591"/>
                </a:lnTo>
                <a:lnTo>
                  <a:pt x="602107" y="164591"/>
                </a:lnTo>
                <a:lnTo>
                  <a:pt x="602107" y="71729"/>
                </a:lnTo>
                <a:lnTo>
                  <a:pt x="601817" y="63461"/>
                </a:lnTo>
                <a:lnTo>
                  <a:pt x="601750" y="61530"/>
                </a:lnTo>
                <a:lnTo>
                  <a:pt x="600901" y="54660"/>
                </a:lnTo>
                <a:lnTo>
                  <a:pt x="600800" y="53847"/>
                </a:lnTo>
                <a:lnTo>
                  <a:pt x="600681" y="52881"/>
                </a:lnTo>
                <a:lnTo>
                  <a:pt x="599651" y="48767"/>
                </a:lnTo>
                <a:close/>
              </a:path>
              <a:path w="2930525" h="408939">
                <a:moveTo>
                  <a:pt x="586117" y="30479"/>
                </a:moveTo>
                <a:lnTo>
                  <a:pt x="570407" y="30479"/>
                </a:lnTo>
                <a:lnTo>
                  <a:pt x="565124" y="32169"/>
                </a:lnTo>
                <a:lnTo>
                  <a:pt x="557123" y="38811"/>
                </a:lnTo>
                <a:lnTo>
                  <a:pt x="554151" y="42735"/>
                </a:lnTo>
                <a:lnTo>
                  <a:pt x="552119" y="47345"/>
                </a:lnTo>
                <a:lnTo>
                  <a:pt x="599294" y="47345"/>
                </a:lnTo>
                <a:lnTo>
                  <a:pt x="598903" y="45781"/>
                </a:lnTo>
                <a:lnTo>
                  <a:pt x="596417" y="40233"/>
                </a:lnTo>
                <a:lnTo>
                  <a:pt x="592620" y="33731"/>
                </a:lnTo>
                <a:lnTo>
                  <a:pt x="586117" y="30479"/>
                </a:lnTo>
                <a:close/>
              </a:path>
              <a:path w="2930525" h="408939">
                <a:moveTo>
                  <a:pt x="686511" y="30479"/>
                </a:moveTo>
                <a:lnTo>
                  <a:pt x="653084" y="56537"/>
                </a:lnTo>
                <a:lnTo>
                  <a:pt x="650951" y="77825"/>
                </a:lnTo>
                <a:lnTo>
                  <a:pt x="650951" y="119278"/>
                </a:lnTo>
                <a:lnTo>
                  <a:pt x="664376" y="160221"/>
                </a:lnTo>
                <a:lnTo>
                  <a:pt x="686511" y="166623"/>
                </a:lnTo>
                <a:lnTo>
                  <a:pt x="695021" y="165912"/>
                </a:lnTo>
                <a:lnTo>
                  <a:pt x="716701" y="148335"/>
                </a:lnTo>
                <a:lnTo>
                  <a:pt x="681228" y="148335"/>
                </a:lnTo>
                <a:lnTo>
                  <a:pt x="677367" y="146507"/>
                </a:lnTo>
                <a:lnTo>
                  <a:pt x="674928" y="142849"/>
                </a:lnTo>
                <a:lnTo>
                  <a:pt x="672580" y="139191"/>
                </a:lnTo>
                <a:lnTo>
                  <a:pt x="672490" y="139052"/>
                </a:lnTo>
                <a:lnTo>
                  <a:pt x="671293" y="132346"/>
                </a:lnTo>
                <a:lnTo>
                  <a:pt x="671271" y="64884"/>
                </a:lnTo>
                <a:lnTo>
                  <a:pt x="672490" y="58115"/>
                </a:lnTo>
                <a:lnTo>
                  <a:pt x="674928" y="54457"/>
                </a:lnTo>
                <a:lnTo>
                  <a:pt x="677367" y="50660"/>
                </a:lnTo>
                <a:lnTo>
                  <a:pt x="681228" y="48767"/>
                </a:lnTo>
                <a:lnTo>
                  <a:pt x="716701" y="48767"/>
                </a:lnTo>
                <a:lnTo>
                  <a:pt x="716575" y="48371"/>
                </a:lnTo>
                <a:lnTo>
                  <a:pt x="712927" y="41859"/>
                </a:lnTo>
                <a:lnTo>
                  <a:pt x="708231" y="36882"/>
                </a:lnTo>
                <a:lnTo>
                  <a:pt x="702262" y="33326"/>
                </a:lnTo>
                <a:lnTo>
                  <a:pt x="695021" y="31191"/>
                </a:lnTo>
                <a:lnTo>
                  <a:pt x="686511" y="30479"/>
                </a:lnTo>
                <a:close/>
              </a:path>
              <a:path w="2930525" h="408939">
                <a:moveTo>
                  <a:pt x="721258" y="112775"/>
                </a:moveTo>
                <a:lnTo>
                  <a:pt x="700938" y="112775"/>
                </a:lnTo>
                <a:lnTo>
                  <a:pt x="700938" y="132346"/>
                </a:lnTo>
                <a:lnTo>
                  <a:pt x="699818" y="139052"/>
                </a:lnTo>
                <a:lnTo>
                  <a:pt x="699795" y="139191"/>
                </a:lnTo>
                <a:lnTo>
                  <a:pt x="697484" y="142849"/>
                </a:lnTo>
                <a:lnTo>
                  <a:pt x="695325" y="146507"/>
                </a:lnTo>
                <a:lnTo>
                  <a:pt x="691667" y="148335"/>
                </a:lnTo>
                <a:lnTo>
                  <a:pt x="716701" y="148335"/>
                </a:lnTo>
                <a:lnTo>
                  <a:pt x="719178" y="140566"/>
                </a:lnTo>
                <a:lnTo>
                  <a:pt x="720738" y="130748"/>
                </a:lnTo>
                <a:lnTo>
                  <a:pt x="721258" y="119278"/>
                </a:lnTo>
                <a:lnTo>
                  <a:pt x="721258" y="112775"/>
                </a:lnTo>
                <a:close/>
              </a:path>
              <a:path w="2930525" h="408939">
                <a:moveTo>
                  <a:pt x="716701" y="48767"/>
                </a:moveTo>
                <a:lnTo>
                  <a:pt x="691527" y="48767"/>
                </a:lnTo>
                <a:lnTo>
                  <a:pt x="695225" y="50660"/>
                </a:lnTo>
                <a:lnTo>
                  <a:pt x="699795" y="57911"/>
                </a:lnTo>
                <a:lnTo>
                  <a:pt x="700938" y="64884"/>
                </a:lnTo>
                <a:lnTo>
                  <a:pt x="700938" y="84327"/>
                </a:lnTo>
                <a:lnTo>
                  <a:pt x="721258" y="84327"/>
                </a:lnTo>
                <a:lnTo>
                  <a:pt x="721258" y="77825"/>
                </a:lnTo>
                <a:lnTo>
                  <a:pt x="720738" y="66355"/>
                </a:lnTo>
                <a:lnTo>
                  <a:pt x="719178" y="56537"/>
                </a:lnTo>
                <a:lnTo>
                  <a:pt x="716701" y="48767"/>
                </a:lnTo>
                <a:close/>
              </a:path>
              <a:path w="2930525" h="408939">
                <a:moveTo>
                  <a:pt x="753872" y="2031"/>
                </a:moveTo>
                <a:lnTo>
                  <a:pt x="733552" y="2031"/>
                </a:lnTo>
                <a:lnTo>
                  <a:pt x="733552" y="164591"/>
                </a:lnTo>
                <a:lnTo>
                  <a:pt x="753872" y="164591"/>
                </a:lnTo>
                <a:lnTo>
                  <a:pt x="753872" y="2031"/>
                </a:lnTo>
                <a:close/>
              </a:path>
              <a:path w="2930525" h="408939">
                <a:moveTo>
                  <a:pt x="779424" y="0"/>
                </a:moveTo>
                <a:lnTo>
                  <a:pt x="773188" y="0"/>
                </a:lnTo>
                <a:lnTo>
                  <a:pt x="770547" y="1015"/>
                </a:lnTo>
                <a:lnTo>
                  <a:pt x="768375" y="3047"/>
                </a:lnTo>
                <a:lnTo>
                  <a:pt x="766216" y="4940"/>
                </a:lnTo>
                <a:lnTo>
                  <a:pt x="765124" y="7315"/>
                </a:lnTo>
                <a:lnTo>
                  <a:pt x="765124" y="12865"/>
                </a:lnTo>
                <a:lnTo>
                  <a:pt x="766216" y="15239"/>
                </a:lnTo>
                <a:lnTo>
                  <a:pt x="768375" y="17271"/>
                </a:lnTo>
                <a:lnTo>
                  <a:pt x="770686" y="19303"/>
                </a:lnTo>
                <a:lnTo>
                  <a:pt x="773328" y="20319"/>
                </a:lnTo>
                <a:lnTo>
                  <a:pt x="779284" y="20319"/>
                </a:lnTo>
                <a:lnTo>
                  <a:pt x="781862" y="19303"/>
                </a:lnTo>
                <a:lnTo>
                  <a:pt x="784021" y="17271"/>
                </a:lnTo>
                <a:lnTo>
                  <a:pt x="786333" y="15239"/>
                </a:lnTo>
                <a:lnTo>
                  <a:pt x="787476" y="12865"/>
                </a:lnTo>
                <a:lnTo>
                  <a:pt x="787476" y="7315"/>
                </a:lnTo>
                <a:lnTo>
                  <a:pt x="786396" y="4940"/>
                </a:lnTo>
                <a:lnTo>
                  <a:pt x="784225" y="3047"/>
                </a:lnTo>
                <a:lnTo>
                  <a:pt x="782066" y="1015"/>
                </a:lnTo>
                <a:lnTo>
                  <a:pt x="779424" y="0"/>
                </a:lnTo>
                <a:close/>
              </a:path>
              <a:path w="2930525" h="408939">
                <a:moveTo>
                  <a:pt x="786460" y="32511"/>
                </a:moveTo>
                <a:lnTo>
                  <a:pt x="766140" y="32511"/>
                </a:lnTo>
                <a:lnTo>
                  <a:pt x="766140" y="164591"/>
                </a:lnTo>
                <a:lnTo>
                  <a:pt x="786460" y="164591"/>
                </a:lnTo>
                <a:lnTo>
                  <a:pt x="786460" y="32511"/>
                </a:lnTo>
                <a:close/>
              </a:path>
              <a:path w="2930525" h="408939">
                <a:moveTo>
                  <a:pt x="834288" y="30479"/>
                </a:moveTo>
                <a:lnTo>
                  <a:pt x="800874" y="56537"/>
                </a:lnTo>
                <a:lnTo>
                  <a:pt x="798741" y="77825"/>
                </a:lnTo>
                <a:lnTo>
                  <a:pt x="798741" y="119278"/>
                </a:lnTo>
                <a:lnTo>
                  <a:pt x="812164" y="160221"/>
                </a:lnTo>
                <a:lnTo>
                  <a:pt x="834288" y="166623"/>
                </a:lnTo>
                <a:lnTo>
                  <a:pt x="842798" y="165912"/>
                </a:lnTo>
                <a:lnTo>
                  <a:pt x="864479" y="148335"/>
                </a:lnTo>
                <a:lnTo>
                  <a:pt x="829017" y="148335"/>
                </a:lnTo>
                <a:lnTo>
                  <a:pt x="825144" y="146507"/>
                </a:lnTo>
                <a:lnTo>
                  <a:pt x="819048" y="101599"/>
                </a:lnTo>
                <a:lnTo>
                  <a:pt x="869035" y="101599"/>
                </a:lnTo>
                <a:lnTo>
                  <a:pt x="869035" y="87375"/>
                </a:lnTo>
                <a:lnTo>
                  <a:pt x="819048" y="87375"/>
                </a:lnTo>
                <a:lnTo>
                  <a:pt x="819048" y="64884"/>
                </a:lnTo>
                <a:lnTo>
                  <a:pt x="820267" y="58115"/>
                </a:lnTo>
                <a:lnTo>
                  <a:pt x="822718" y="54457"/>
                </a:lnTo>
                <a:lnTo>
                  <a:pt x="825144" y="50660"/>
                </a:lnTo>
                <a:lnTo>
                  <a:pt x="829017" y="48767"/>
                </a:lnTo>
                <a:lnTo>
                  <a:pt x="864479" y="48767"/>
                </a:lnTo>
                <a:lnTo>
                  <a:pt x="864352" y="48371"/>
                </a:lnTo>
                <a:lnTo>
                  <a:pt x="860704" y="41859"/>
                </a:lnTo>
                <a:lnTo>
                  <a:pt x="856008" y="36882"/>
                </a:lnTo>
                <a:lnTo>
                  <a:pt x="850039" y="33326"/>
                </a:lnTo>
                <a:lnTo>
                  <a:pt x="842798" y="31191"/>
                </a:lnTo>
                <a:lnTo>
                  <a:pt x="834288" y="30479"/>
                </a:lnTo>
                <a:close/>
              </a:path>
              <a:path w="2930525" h="408939">
                <a:moveTo>
                  <a:pt x="869035" y="112775"/>
                </a:moveTo>
                <a:lnTo>
                  <a:pt x="848715" y="112775"/>
                </a:lnTo>
                <a:lnTo>
                  <a:pt x="848715" y="132346"/>
                </a:lnTo>
                <a:lnTo>
                  <a:pt x="847595" y="139052"/>
                </a:lnTo>
                <a:lnTo>
                  <a:pt x="847572" y="139191"/>
                </a:lnTo>
                <a:lnTo>
                  <a:pt x="845273" y="142849"/>
                </a:lnTo>
                <a:lnTo>
                  <a:pt x="843102" y="146507"/>
                </a:lnTo>
                <a:lnTo>
                  <a:pt x="839444" y="148335"/>
                </a:lnTo>
                <a:lnTo>
                  <a:pt x="864479" y="148335"/>
                </a:lnTo>
                <a:lnTo>
                  <a:pt x="866955" y="140566"/>
                </a:lnTo>
                <a:lnTo>
                  <a:pt x="868516" y="130748"/>
                </a:lnTo>
                <a:lnTo>
                  <a:pt x="869035" y="119278"/>
                </a:lnTo>
                <a:lnTo>
                  <a:pt x="869035" y="112775"/>
                </a:lnTo>
                <a:close/>
              </a:path>
              <a:path w="2930525" h="408939">
                <a:moveTo>
                  <a:pt x="864479" y="48767"/>
                </a:moveTo>
                <a:lnTo>
                  <a:pt x="839304" y="48767"/>
                </a:lnTo>
                <a:lnTo>
                  <a:pt x="843002" y="50660"/>
                </a:lnTo>
                <a:lnTo>
                  <a:pt x="847572" y="57911"/>
                </a:lnTo>
                <a:lnTo>
                  <a:pt x="848715" y="64884"/>
                </a:lnTo>
                <a:lnTo>
                  <a:pt x="848715" y="87375"/>
                </a:lnTo>
                <a:lnTo>
                  <a:pt x="869035" y="87375"/>
                </a:lnTo>
                <a:lnTo>
                  <a:pt x="869035" y="77825"/>
                </a:lnTo>
                <a:lnTo>
                  <a:pt x="868516" y="66355"/>
                </a:lnTo>
                <a:lnTo>
                  <a:pt x="866955" y="56537"/>
                </a:lnTo>
                <a:lnTo>
                  <a:pt x="864479" y="48767"/>
                </a:lnTo>
                <a:close/>
              </a:path>
              <a:path w="2930525" h="408939">
                <a:moveTo>
                  <a:pt x="901649" y="32511"/>
                </a:moveTo>
                <a:lnTo>
                  <a:pt x="881329" y="32511"/>
                </a:lnTo>
                <a:lnTo>
                  <a:pt x="881329" y="164591"/>
                </a:lnTo>
                <a:lnTo>
                  <a:pt x="901649" y="164591"/>
                </a:lnTo>
                <a:lnTo>
                  <a:pt x="901649" y="63461"/>
                </a:lnTo>
                <a:lnTo>
                  <a:pt x="902944" y="58458"/>
                </a:lnTo>
                <a:lnTo>
                  <a:pt x="905510" y="54660"/>
                </a:lnTo>
                <a:lnTo>
                  <a:pt x="908227" y="50736"/>
                </a:lnTo>
                <a:lnTo>
                  <a:pt x="912215" y="48767"/>
                </a:lnTo>
                <a:lnTo>
                  <a:pt x="949185" y="48767"/>
                </a:lnTo>
                <a:lnTo>
                  <a:pt x="948829" y="47345"/>
                </a:lnTo>
                <a:lnTo>
                  <a:pt x="901649" y="47345"/>
                </a:lnTo>
                <a:lnTo>
                  <a:pt x="901649" y="32511"/>
                </a:lnTo>
                <a:close/>
              </a:path>
              <a:path w="2930525" h="408939">
                <a:moveTo>
                  <a:pt x="949185" y="48767"/>
                </a:moveTo>
                <a:lnTo>
                  <a:pt x="922375" y="48767"/>
                </a:lnTo>
                <a:lnTo>
                  <a:pt x="925906" y="50457"/>
                </a:lnTo>
                <a:lnTo>
                  <a:pt x="928065" y="53847"/>
                </a:lnTo>
                <a:lnTo>
                  <a:pt x="930236" y="57099"/>
                </a:lnTo>
                <a:lnTo>
                  <a:pt x="931205" y="61530"/>
                </a:lnTo>
                <a:lnTo>
                  <a:pt x="931316" y="164591"/>
                </a:lnTo>
                <a:lnTo>
                  <a:pt x="951636" y="164591"/>
                </a:lnTo>
                <a:lnTo>
                  <a:pt x="951636" y="71729"/>
                </a:lnTo>
                <a:lnTo>
                  <a:pt x="951348" y="63461"/>
                </a:lnTo>
                <a:lnTo>
                  <a:pt x="951281" y="61530"/>
                </a:lnTo>
                <a:lnTo>
                  <a:pt x="950434" y="54660"/>
                </a:lnTo>
                <a:lnTo>
                  <a:pt x="950334" y="53847"/>
                </a:lnTo>
                <a:lnTo>
                  <a:pt x="950215" y="52881"/>
                </a:lnTo>
                <a:lnTo>
                  <a:pt x="949185" y="48767"/>
                </a:lnTo>
                <a:close/>
              </a:path>
              <a:path w="2930525" h="408939">
                <a:moveTo>
                  <a:pt x="935659" y="30479"/>
                </a:moveTo>
                <a:lnTo>
                  <a:pt x="919937" y="30479"/>
                </a:lnTo>
                <a:lnTo>
                  <a:pt x="914654" y="32169"/>
                </a:lnTo>
                <a:lnTo>
                  <a:pt x="906665" y="38811"/>
                </a:lnTo>
                <a:lnTo>
                  <a:pt x="903681" y="42735"/>
                </a:lnTo>
                <a:lnTo>
                  <a:pt x="901649" y="47345"/>
                </a:lnTo>
                <a:lnTo>
                  <a:pt x="948829" y="47345"/>
                </a:lnTo>
                <a:lnTo>
                  <a:pt x="948437" y="45781"/>
                </a:lnTo>
                <a:lnTo>
                  <a:pt x="945946" y="40233"/>
                </a:lnTo>
                <a:lnTo>
                  <a:pt x="942162" y="33731"/>
                </a:lnTo>
                <a:lnTo>
                  <a:pt x="935659" y="30479"/>
                </a:lnTo>
                <a:close/>
              </a:path>
              <a:path w="2930525" h="408939">
                <a:moveTo>
                  <a:pt x="993317" y="50799"/>
                </a:moveTo>
                <a:lnTo>
                  <a:pt x="972997" y="50799"/>
                </a:lnTo>
                <a:lnTo>
                  <a:pt x="973124" y="128157"/>
                </a:lnTo>
                <a:lnTo>
                  <a:pt x="994257" y="164591"/>
                </a:lnTo>
                <a:lnTo>
                  <a:pt x="1015669" y="164591"/>
                </a:lnTo>
                <a:lnTo>
                  <a:pt x="1015669" y="146303"/>
                </a:lnTo>
                <a:lnTo>
                  <a:pt x="1002792" y="146303"/>
                </a:lnTo>
                <a:lnTo>
                  <a:pt x="999883" y="145427"/>
                </a:lnTo>
                <a:lnTo>
                  <a:pt x="993381" y="128157"/>
                </a:lnTo>
                <a:lnTo>
                  <a:pt x="993317" y="50799"/>
                </a:lnTo>
                <a:close/>
              </a:path>
              <a:path w="2930525" h="408939">
                <a:moveTo>
                  <a:pt x="996365" y="2031"/>
                </a:moveTo>
                <a:lnTo>
                  <a:pt x="976045" y="2031"/>
                </a:lnTo>
                <a:lnTo>
                  <a:pt x="976142" y="9486"/>
                </a:lnTo>
                <a:lnTo>
                  <a:pt x="974750" y="15849"/>
                </a:lnTo>
                <a:lnTo>
                  <a:pt x="968794" y="27228"/>
                </a:lnTo>
                <a:lnTo>
                  <a:pt x="964463" y="30886"/>
                </a:lnTo>
                <a:lnTo>
                  <a:pt x="958773" y="32511"/>
                </a:lnTo>
                <a:lnTo>
                  <a:pt x="958773" y="50799"/>
                </a:lnTo>
                <a:lnTo>
                  <a:pt x="1015669" y="50799"/>
                </a:lnTo>
                <a:lnTo>
                  <a:pt x="1015669" y="32511"/>
                </a:lnTo>
                <a:lnTo>
                  <a:pt x="981125" y="32511"/>
                </a:lnTo>
                <a:lnTo>
                  <a:pt x="985456" y="31153"/>
                </a:lnTo>
                <a:lnTo>
                  <a:pt x="989050" y="27635"/>
                </a:lnTo>
                <a:lnTo>
                  <a:pt x="991895" y="21945"/>
                </a:lnTo>
                <a:lnTo>
                  <a:pt x="994867" y="16116"/>
                </a:lnTo>
                <a:lnTo>
                  <a:pt x="996365" y="9486"/>
                </a:lnTo>
                <a:lnTo>
                  <a:pt x="996365" y="2031"/>
                </a:lnTo>
                <a:close/>
              </a:path>
              <a:path w="2930525" h="408939">
                <a:moveTo>
                  <a:pt x="1046213" y="120294"/>
                </a:moveTo>
                <a:lnTo>
                  <a:pt x="1025893" y="120294"/>
                </a:lnTo>
                <a:lnTo>
                  <a:pt x="1026013" y="124764"/>
                </a:lnTo>
                <a:lnTo>
                  <a:pt x="1026108" y="128293"/>
                </a:lnTo>
                <a:lnTo>
                  <a:pt x="1046010" y="165061"/>
                </a:lnTo>
                <a:lnTo>
                  <a:pt x="1053249" y="166623"/>
                </a:lnTo>
                <a:lnTo>
                  <a:pt x="1062469" y="166623"/>
                </a:lnTo>
                <a:lnTo>
                  <a:pt x="1077223" y="164452"/>
                </a:lnTo>
                <a:lnTo>
                  <a:pt x="1087764" y="157937"/>
                </a:lnTo>
                <a:lnTo>
                  <a:pt x="1093358" y="148335"/>
                </a:lnTo>
                <a:lnTo>
                  <a:pt x="1058405" y="148335"/>
                </a:lnTo>
                <a:lnTo>
                  <a:pt x="1055217" y="147523"/>
                </a:lnTo>
                <a:lnTo>
                  <a:pt x="1050607" y="144271"/>
                </a:lnTo>
                <a:lnTo>
                  <a:pt x="1048918" y="141427"/>
                </a:lnTo>
                <a:lnTo>
                  <a:pt x="1046746" y="133299"/>
                </a:lnTo>
                <a:lnTo>
                  <a:pt x="1046277" y="128293"/>
                </a:lnTo>
                <a:lnTo>
                  <a:pt x="1046213" y="120294"/>
                </a:lnTo>
                <a:close/>
              </a:path>
              <a:path w="2930525" h="408939">
                <a:moveTo>
                  <a:pt x="1060437" y="30479"/>
                </a:moveTo>
                <a:lnTo>
                  <a:pt x="1050766" y="31165"/>
                </a:lnTo>
                <a:lnTo>
                  <a:pt x="1051798" y="31165"/>
                </a:lnTo>
                <a:lnTo>
                  <a:pt x="1045197" y="32815"/>
                </a:lnTo>
                <a:lnTo>
                  <a:pt x="1039406" y="35736"/>
                </a:lnTo>
                <a:lnTo>
                  <a:pt x="1034834" y="39827"/>
                </a:lnTo>
                <a:lnTo>
                  <a:pt x="1029550" y="46062"/>
                </a:lnTo>
                <a:lnTo>
                  <a:pt x="1026909" y="53644"/>
                </a:lnTo>
                <a:lnTo>
                  <a:pt x="1026909" y="69227"/>
                </a:lnTo>
                <a:lnTo>
                  <a:pt x="1052309" y="101193"/>
                </a:lnTo>
                <a:lnTo>
                  <a:pt x="1058811" y="106210"/>
                </a:lnTo>
                <a:lnTo>
                  <a:pt x="1063612" y="110197"/>
                </a:lnTo>
                <a:lnTo>
                  <a:pt x="1066736" y="113182"/>
                </a:lnTo>
                <a:lnTo>
                  <a:pt x="1069987" y="116027"/>
                </a:lnTo>
                <a:lnTo>
                  <a:pt x="1072286" y="118935"/>
                </a:lnTo>
                <a:lnTo>
                  <a:pt x="1073645" y="121919"/>
                </a:lnTo>
                <a:lnTo>
                  <a:pt x="1075131" y="124764"/>
                </a:lnTo>
                <a:lnTo>
                  <a:pt x="1075774" y="127609"/>
                </a:lnTo>
                <a:lnTo>
                  <a:pt x="1075880" y="137299"/>
                </a:lnTo>
                <a:lnTo>
                  <a:pt x="1074788" y="141427"/>
                </a:lnTo>
                <a:lnTo>
                  <a:pt x="1070491" y="147116"/>
                </a:lnTo>
                <a:lnTo>
                  <a:pt x="1070248" y="147116"/>
                </a:lnTo>
                <a:lnTo>
                  <a:pt x="1067206" y="148335"/>
                </a:lnTo>
                <a:lnTo>
                  <a:pt x="1093358" y="148335"/>
                </a:lnTo>
                <a:lnTo>
                  <a:pt x="1094068" y="147116"/>
                </a:lnTo>
                <a:lnTo>
                  <a:pt x="1096200" y="131876"/>
                </a:lnTo>
                <a:lnTo>
                  <a:pt x="1096110" y="124764"/>
                </a:lnTo>
                <a:lnTo>
                  <a:pt x="1095108" y="119545"/>
                </a:lnTo>
                <a:lnTo>
                  <a:pt x="1092949" y="114807"/>
                </a:lnTo>
                <a:lnTo>
                  <a:pt x="1090896" y="110197"/>
                </a:lnTo>
                <a:lnTo>
                  <a:pt x="1058735" y="81279"/>
                </a:lnTo>
                <a:lnTo>
                  <a:pt x="1055560" y="78778"/>
                </a:lnTo>
                <a:lnTo>
                  <a:pt x="1047229" y="65836"/>
                </a:lnTo>
                <a:lnTo>
                  <a:pt x="1047229" y="58254"/>
                </a:lnTo>
                <a:lnTo>
                  <a:pt x="1048393" y="55016"/>
                </a:lnTo>
                <a:lnTo>
                  <a:pt x="1048448" y="54863"/>
                </a:lnTo>
                <a:lnTo>
                  <a:pt x="1053325" y="49987"/>
                </a:lnTo>
                <a:lnTo>
                  <a:pt x="1056500" y="48767"/>
                </a:lnTo>
                <a:lnTo>
                  <a:pt x="1091012" y="48767"/>
                </a:lnTo>
                <a:lnTo>
                  <a:pt x="1090608" y="47586"/>
                </a:lnTo>
                <a:lnTo>
                  <a:pt x="1087056" y="41452"/>
                </a:lnTo>
                <a:lnTo>
                  <a:pt x="1082341" y="36652"/>
                </a:lnTo>
                <a:lnTo>
                  <a:pt x="1076332" y="33223"/>
                </a:lnTo>
                <a:lnTo>
                  <a:pt x="1069031" y="31165"/>
                </a:lnTo>
                <a:lnTo>
                  <a:pt x="1060437" y="30479"/>
                </a:lnTo>
                <a:close/>
              </a:path>
              <a:path w="2930525" h="408939">
                <a:moveTo>
                  <a:pt x="1091012" y="48767"/>
                </a:moveTo>
                <a:lnTo>
                  <a:pt x="1065314" y="48767"/>
                </a:lnTo>
                <a:lnTo>
                  <a:pt x="1068895" y="50533"/>
                </a:lnTo>
                <a:lnTo>
                  <a:pt x="1071206" y="54051"/>
                </a:lnTo>
                <a:lnTo>
                  <a:pt x="1073645" y="57442"/>
                </a:lnTo>
                <a:lnTo>
                  <a:pt x="1074814" y="63741"/>
                </a:lnTo>
                <a:lnTo>
                  <a:pt x="1074864" y="73761"/>
                </a:lnTo>
                <a:lnTo>
                  <a:pt x="1095184" y="73761"/>
                </a:lnTo>
                <a:lnTo>
                  <a:pt x="1094781" y="65836"/>
                </a:lnTo>
                <a:lnTo>
                  <a:pt x="1094675" y="63741"/>
                </a:lnTo>
                <a:lnTo>
                  <a:pt x="1093149" y="55016"/>
                </a:lnTo>
                <a:lnTo>
                  <a:pt x="1091012" y="48767"/>
                </a:lnTo>
                <a:close/>
              </a:path>
              <a:path w="2930525" h="408939">
                <a:moveTo>
                  <a:pt x="1180604" y="30479"/>
                </a:moveTo>
                <a:lnTo>
                  <a:pt x="1147178" y="56537"/>
                </a:lnTo>
                <a:lnTo>
                  <a:pt x="1145044" y="77825"/>
                </a:lnTo>
                <a:lnTo>
                  <a:pt x="1145044" y="119278"/>
                </a:lnTo>
                <a:lnTo>
                  <a:pt x="1158469" y="160221"/>
                </a:lnTo>
                <a:lnTo>
                  <a:pt x="1180604" y="166623"/>
                </a:lnTo>
                <a:lnTo>
                  <a:pt x="1189114" y="165912"/>
                </a:lnTo>
                <a:lnTo>
                  <a:pt x="1210795" y="148335"/>
                </a:lnTo>
                <a:lnTo>
                  <a:pt x="1175321" y="148335"/>
                </a:lnTo>
                <a:lnTo>
                  <a:pt x="1171460" y="146507"/>
                </a:lnTo>
                <a:lnTo>
                  <a:pt x="1169022" y="142849"/>
                </a:lnTo>
                <a:lnTo>
                  <a:pt x="1166673" y="139191"/>
                </a:lnTo>
                <a:lnTo>
                  <a:pt x="1166583" y="139052"/>
                </a:lnTo>
                <a:lnTo>
                  <a:pt x="1165387" y="132346"/>
                </a:lnTo>
                <a:lnTo>
                  <a:pt x="1165364" y="64884"/>
                </a:lnTo>
                <a:lnTo>
                  <a:pt x="1166583" y="58115"/>
                </a:lnTo>
                <a:lnTo>
                  <a:pt x="1169022" y="54457"/>
                </a:lnTo>
                <a:lnTo>
                  <a:pt x="1171460" y="50660"/>
                </a:lnTo>
                <a:lnTo>
                  <a:pt x="1175321" y="48767"/>
                </a:lnTo>
                <a:lnTo>
                  <a:pt x="1210795" y="48767"/>
                </a:lnTo>
                <a:lnTo>
                  <a:pt x="1210669" y="48371"/>
                </a:lnTo>
                <a:lnTo>
                  <a:pt x="1207020" y="41859"/>
                </a:lnTo>
                <a:lnTo>
                  <a:pt x="1202325" y="36882"/>
                </a:lnTo>
                <a:lnTo>
                  <a:pt x="1196355" y="33326"/>
                </a:lnTo>
                <a:lnTo>
                  <a:pt x="1189114" y="31191"/>
                </a:lnTo>
                <a:lnTo>
                  <a:pt x="1180604" y="30479"/>
                </a:lnTo>
                <a:close/>
              </a:path>
              <a:path w="2930525" h="408939">
                <a:moveTo>
                  <a:pt x="1215351" y="112775"/>
                </a:moveTo>
                <a:lnTo>
                  <a:pt x="1195031" y="112775"/>
                </a:lnTo>
                <a:lnTo>
                  <a:pt x="1195031" y="132346"/>
                </a:lnTo>
                <a:lnTo>
                  <a:pt x="1193912" y="139052"/>
                </a:lnTo>
                <a:lnTo>
                  <a:pt x="1193888" y="139191"/>
                </a:lnTo>
                <a:lnTo>
                  <a:pt x="1191577" y="142849"/>
                </a:lnTo>
                <a:lnTo>
                  <a:pt x="1189418" y="146507"/>
                </a:lnTo>
                <a:lnTo>
                  <a:pt x="1185760" y="148335"/>
                </a:lnTo>
                <a:lnTo>
                  <a:pt x="1210795" y="148335"/>
                </a:lnTo>
                <a:lnTo>
                  <a:pt x="1213272" y="140566"/>
                </a:lnTo>
                <a:lnTo>
                  <a:pt x="1214832" y="130748"/>
                </a:lnTo>
                <a:lnTo>
                  <a:pt x="1215351" y="119278"/>
                </a:lnTo>
                <a:lnTo>
                  <a:pt x="1215351" y="112775"/>
                </a:lnTo>
                <a:close/>
              </a:path>
              <a:path w="2930525" h="408939">
                <a:moveTo>
                  <a:pt x="1210795" y="48767"/>
                </a:moveTo>
                <a:lnTo>
                  <a:pt x="1185621" y="48767"/>
                </a:lnTo>
                <a:lnTo>
                  <a:pt x="1189318" y="50660"/>
                </a:lnTo>
                <a:lnTo>
                  <a:pt x="1193888" y="57911"/>
                </a:lnTo>
                <a:lnTo>
                  <a:pt x="1195031" y="64884"/>
                </a:lnTo>
                <a:lnTo>
                  <a:pt x="1195031" y="84327"/>
                </a:lnTo>
                <a:lnTo>
                  <a:pt x="1215351" y="84327"/>
                </a:lnTo>
                <a:lnTo>
                  <a:pt x="1215351" y="77825"/>
                </a:lnTo>
                <a:lnTo>
                  <a:pt x="1214832" y="66355"/>
                </a:lnTo>
                <a:lnTo>
                  <a:pt x="1213272" y="56537"/>
                </a:lnTo>
                <a:lnTo>
                  <a:pt x="1210795" y="48767"/>
                </a:lnTo>
                <a:close/>
              </a:path>
              <a:path w="2930525" h="408939">
                <a:moveTo>
                  <a:pt x="1261808" y="30479"/>
                </a:moveTo>
                <a:lnTo>
                  <a:pt x="1228739" y="56537"/>
                </a:lnTo>
                <a:lnTo>
                  <a:pt x="1226654" y="77825"/>
                </a:lnTo>
                <a:lnTo>
                  <a:pt x="1226654" y="119278"/>
                </a:lnTo>
                <a:lnTo>
                  <a:pt x="1227176" y="130748"/>
                </a:lnTo>
                <a:lnTo>
                  <a:pt x="1228739" y="140566"/>
                </a:lnTo>
                <a:lnTo>
                  <a:pt x="1231216" y="148335"/>
                </a:lnTo>
                <a:lnTo>
                  <a:pt x="1231342" y="148732"/>
                </a:lnTo>
                <a:lnTo>
                  <a:pt x="1261808" y="166623"/>
                </a:lnTo>
                <a:lnTo>
                  <a:pt x="1270330" y="165912"/>
                </a:lnTo>
                <a:lnTo>
                  <a:pt x="1292290" y="148335"/>
                </a:lnTo>
                <a:lnTo>
                  <a:pt x="1256652" y="148335"/>
                </a:lnTo>
                <a:lnTo>
                  <a:pt x="1252867" y="146507"/>
                </a:lnTo>
                <a:lnTo>
                  <a:pt x="1250429" y="142849"/>
                </a:lnTo>
                <a:lnTo>
                  <a:pt x="1248117" y="139191"/>
                </a:lnTo>
                <a:lnTo>
                  <a:pt x="1246974" y="132346"/>
                </a:lnTo>
                <a:lnTo>
                  <a:pt x="1246974" y="64884"/>
                </a:lnTo>
                <a:lnTo>
                  <a:pt x="1256652" y="48767"/>
                </a:lnTo>
                <a:lnTo>
                  <a:pt x="1292290" y="48767"/>
                </a:lnTo>
                <a:lnTo>
                  <a:pt x="1292161" y="48371"/>
                </a:lnTo>
                <a:lnTo>
                  <a:pt x="1288427" y="41859"/>
                </a:lnTo>
                <a:lnTo>
                  <a:pt x="1283641" y="36882"/>
                </a:lnTo>
                <a:lnTo>
                  <a:pt x="1277608" y="33326"/>
                </a:lnTo>
                <a:lnTo>
                  <a:pt x="1270330" y="31191"/>
                </a:lnTo>
                <a:lnTo>
                  <a:pt x="1261808" y="30479"/>
                </a:lnTo>
                <a:close/>
              </a:path>
              <a:path w="2930525" h="408939">
                <a:moveTo>
                  <a:pt x="1292290" y="48767"/>
                </a:moveTo>
                <a:lnTo>
                  <a:pt x="1266952" y="48767"/>
                </a:lnTo>
                <a:lnTo>
                  <a:pt x="1270685" y="50660"/>
                </a:lnTo>
                <a:lnTo>
                  <a:pt x="1272861" y="54254"/>
                </a:lnTo>
                <a:lnTo>
                  <a:pt x="1275422" y="58115"/>
                </a:lnTo>
                <a:lnTo>
                  <a:pt x="1276642" y="64884"/>
                </a:lnTo>
                <a:lnTo>
                  <a:pt x="1276642" y="132346"/>
                </a:lnTo>
                <a:lnTo>
                  <a:pt x="1275422" y="139191"/>
                </a:lnTo>
                <a:lnTo>
                  <a:pt x="1272984" y="142849"/>
                </a:lnTo>
                <a:lnTo>
                  <a:pt x="1270685" y="146507"/>
                </a:lnTo>
                <a:lnTo>
                  <a:pt x="1266952" y="148335"/>
                </a:lnTo>
                <a:lnTo>
                  <a:pt x="1292290" y="148335"/>
                </a:lnTo>
                <a:lnTo>
                  <a:pt x="1294828" y="140566"/>
                </a:lnTo>
                <a:lnTo>
                  <a:pt x="1296428" y="130748"/>
                </a:lnTo>
                <a:lnTo>
                  <a:pt x="1296962" y="119278"/>
                </a:lnTo>
                <a:lnTo>
                  <a:pt x="1296962" y="77825"/>
                </a:lnTo>
                <a:lnTo>
                  <a:pt x="1296428" y="66355"/>
                </a:lnTo>
                <a:lnTo>
                  <a:pt x="1294828" y="56537"/>
                </a:lnTo>
                <a:lnTo>
                  <a:pt x="1292290" y="48767"/>
                </a:lnTo>
                <a:close/>
              </a:path>
              <a:path w="2930525" h="408939">
                <a:moveTo>
                  <a:pt x="1329575" y="32511"/>
                </a:moveTo>
                <a:lnTo>
                  <a:pt x="1309255" y="32511"/>
                </a:lnTo>
                <a:lnTo>
                  <a:pt x="1309255" y="164591"/>
                </a:lnTo>
                <a:lnTo>
                  <a:pt x="1329575" y="164591"/>
                </a:lnTo>
                <a:lnTo>
                  <a:pt x="1329575" y="63461"/>
                </a:lnTo>
                <a:lnTo>
                  <a:pt x="1330794" y="58458"/>
                </a:lnTo>
                <a:lnTo>
                  <a:pt x="1333777" y="53784"/>
                </a:lnTo>
                <a:lnTo>
                  <a:pt x="1335671" y="50736"/>
                </a:lnTo>
                <a:lnTo>
                  <a:pt x="1339253" y="48767"/>
                </a:lnTo>
                <a:lnTo>
                  <a:pt x="1419577" y="48767"/>
                </a:lnTo>
                <a:lnTo>
                  <a:pt x="1419530" y="48564"/>
                </a:lnTo>
                <a:lnTo>
                  <a:pt x="1373873" y="48564"/>
                </a:lnTo>
                <a:lnTo>
                  <a:pt x="1373607" y="47345"/>
                </a:lnTo>
                <a:lnTo>
                  <a:pt x="1329575" y="47345"/>
                </a:lnTo>
                <a:lnTo>
                  <a:pt x="1329575" y="32511"/>
                </a:lnTo>
                <a:close/>
              </a:path>
              <a:path w="2930525" h="408939">
                <a:moveTo>
                  <a:pt x="1385176" y="48767"/>
                </a:moveTo>
                <a:lnTo>
                  <a:pt x="1348066" y="48767"/>
                </a:lnTo>
                <a:lnTo>
                  <a:pt x="1350911" y="50393"/>
                </a:lnTo>
                <a:lnTo>
                  <a:pt x="1352537" y="53644"/>
                </a:lnTo>
                <a:lnTo>
                  <a:pt x="1354289" y="56895"/>
                </a:lnTo>
                <a:lnTo>
                  <a:pt x="1355142" y="61709"/>
                </a:lnTo>
                <a:lnTo>
                  <a:pt x="1355178" y="164591"/>
                </a:lnTo>
                <a:lnTo>
                  <a:pt x="1375498" y="164591"/>
                </a:lnTo>
                <a:lnTo>
                  <a:pt x="1375498" y="63461"/>
                </a:lnTo>
                <a:lnTo>
                  <a:pt x="1376718" y="58458"/>
                </a:lnTo>
                <a:lnTo>
                  <a:pt x="1379700" y="53784"/>
                </a:lnTo>
                <a:lnTo>
                  <a:pt x="1381594" y="50736"/>
                </a:lnTo>
                <a:lnTo>
                  <a:pt x="1385176" y="48767"/>
                </a:lnTo>
                <a:close/>
              </a:path>
              <a:path w="2930525" h="408939">
                <a:moveTo>
                  <a:pt x="1419577" y="48767"/>
                </a:moveTo>
                <a:lnTo>
                  <a:pt x="1393990" y="48767"/>
                </a:lnTo>
                <a:lnTo>
                  <a:pt x="1396834" y="50393"/>
                </a:lnTo>
                <a:lnTo>
                  <a:pt x="1398460" y="53644"/>
                </a:lnTo>
                <a:lnTo>
                  <a:pt x="1400213" y="56895"/>
                </a:lnTo>
                <a:lnTo>
                  <a:pt x="1401066" y="61709"/>
                </a:lnTo>
                <a:lnTo>
                  <a:pt x="1401102" y="164591"/>
                </a:lnTo>
                <a:lnTo>
                  <a:pt x="1421422" y="164591"/>
                </a:lnTo>
                <a:lnTo>
                  <a:pt x="1421422" y="61709"/>
                </a:lnTo>
                <a:lnTo>
                  <a:pt x="1420812" y="54660"/>
                </a:lnTo>
                <a:lnTo>
                  <a:pt x="1420704" y="53644"/>
                </a:lnTo>
                <a:lnTo>
                  <a:pt x="1419577" y="48767"/>
                </a:lnTo>
                <a:close/>
              </a:path>
              <a:path w="2930525" h="408939">
                <a:moveTo>
                  <a:pt x="1404823" y="30479"/>
                </a:moveTo>
                <a:lnTo>
                  <a:pt x="1392897" y="30479"/>
                </a:lnTo>
                <a:lnTo>
                  <a:pt x="1387817" y="32169"/>
                </a:lnTo>
                <a:lnTo>
                  <a:pt x="1383626" y="35559"/>
                </a:lnTo>
                <a:lnTo>
                  <a:pt x="1379423" y="38811"/>
                </a:lnTo>
                <a:lnTo>
                  <a:pt x="1376172" y="43141"/>
                </a:lnTo>
                <a:lnTo>
                  <a:pt x="1373873" y="48564"/>
                </a:lnTo>
                <a:lnTo>
                  <a:pt x="1419530" y="48564"/>
                </a:lnTo>
                <a:lnTo>
                  <a:pt x="1419390" y="47955"/>
                </a:lnTo>
                <a:lnTo>
                  <a:pt x="1418267" y="42468"/>
                </a:lnTo>
                <a:lnTo>
                  <a:pt x="1418170" y="41998"/>
                </a:lnTo>
                <a:lnTo>
                  <a:pt x="1416038" y="37795"/>
                </a:lnTo>
                <a:lnTo>
                  <a:pt x="1415935" y="37591"/>
                </a:lnTo>
                <a:lnTo>
                  <a:pt x="1409505" y="31965"/>
                </a:lnTo>
                <a:lnTo>
                  <a:pt x="1409639" y="31965"/>
                </a:lnTo>
                <a:lnTo>
                  <a:pt x="1404823" y="30479"/>
                </a:lnTo>
                <a:close/>
              </a:path>
              <a:path w="2930525" h="408939">
                <a:moveTo>
                  <a:pt x="1359039" y="30479"/>
                </a:moveTo>
                <a:lnTo>
                  <a:pt x="1346974" y="30479"/>
                </a:lnTo>
                <a:lnTo>
                  <a:pt x="1342458" y="31965"/>
                </a:lnTo>
                <a:lnTo>
                  <a:pt x="1329575" y="47345"/>
                </a:lnTo>
                <a:lnTo>
                  <a:pt x="1373607" y="47345"/>
                </a:lnTo>
                <a:lnTo>
                  <a:pt x="1372544" y="42468"/>
                </a:lnTo>
                <a:lnTo>
                  <a:pt x="1372514" y="42329"/>
                </a:lnTo>
                <a:lnTo>
                  <a:pt x="1370215" y="37795"/>
                </a:lnTo>
                <a:lnTo>
                  <a:pt x="1366964" y="34950"/>
                </a:lnTo>
                <a:lnTo>
                  <a:pt x="1363713" y="31965"/>
                </a:lnTo>
                <a:lnTo>
                  <a:pt x="1359039" y="30479"/>
                </a:lnTo>
                <a:close/>
              </a:path>
              <a:path w="2930525" h="408939">
                <a:moveTo>
                  <a:pt x="1453845" y="32511"/>
                </a:moveTo>
                <a:lnTo>
                  <a:pt x="1433525" y="32511"/>
                </a:lnTo>
                <a:lnTo>
                  <a:pt x="1433525" y="164591"/>
                </a:lnTo>
                <a:lnTo>
                  <a:pt x="1453845" y="164591"/>
                </a:lnTo>
                <a:lnTo>
                  <a:pt x="1453845" y="63461"/>
                </a:lnTo>
                <a:lnTo>
                  <a:pt x="1455064" y="58458"/>
                </a:lnTo>
                <a:lnTo>
                  <a:pt x="1458047" y="53784"/>
                </a:lnTo>
                <a:lnTo>
                  <a:pt x="1459941" y="50736"/>
                </a:lnTo>
                <a:lnTo>
                  <a:pt x="1463522" y="48767"/>
                </a:lnTo>
                <a:lnTo>
                  <a:pt x="1543847" y="48767"/>
                </a:lnTo>
                <a:lnTo>
                  <a:pt x="1543800" y="48564"/>
                </a:lnTo>
                <a:lnTo>
                  <a:pt x="1498142" y="48564"/>
                </a:lnTo>
                <a:lnTo>
                  <a:pt x="1497877" y="47345"/>
                </a:lnTo>
                <a:lnTo>
                  <a:pt x="1453845" y="47345"/>
                </a:lnTo>
                <a:lnTo>
                  <a:pt x="1453845" y="32511"/>
                </a:lnTo>
                <a:close/>
              </a:path>
              <a:path w="2930525" h="408939">
                <a:moveTo>
                  <a:pt x="1509445" y="48767"/>
                </a:moveTo>
                <a:lnTo>
                  <a:pt x="1472336" y="48767"/>
                </a:lnTo>
                <a:lnTo>
                  <a:pt x="1475181" y="50393"/>
                </a:lnTo>
                <a:lnTo>
                  <a:pt x="1476806" y="53644"/>
                </a:lnTo>
                <a:lnTo>
                  <a:pt x="1478559" y="56895"/>
                </a:lnTo>
                <a:lnTo>
                  <a:pt x="1479412" y="61709"/>
                </a:lnTo>
                <a:lnTo>
                  <a:pt x="1479448" y="164591"/>
                </a:lnTo>
                <a:lnTo>
                  <a:pt x="1499768" y="164591"/>
                </a:lnTo>
                <a:lnTo>
                  <a:pt x="1499768" y="63461"/>
                </a:lnTo>
                <a:lnTo>
                  <a:pt x="1500987" y="58458"/>
                </a:lnTo>
                <a:lnTo>
                  <a:pt x="1503970" y="53784"/>
                </a:lnTo>
                <a:lnTo>
                  <a:pt x="1505864" y="50736"/>
                </a:lnTo>
                <a:lnTo>
                  <a:pt x="1509445" y="48767"/>
                </a:lnTo>
                <a:close/>
              </a:path>
              <a:path w="2930525" h="408939">
                <a:moveTo>
                  <a:pt x="1543847" y="48767"/>
                </a:moveTo>
                <a:lnTo>
                  <a:pt x="1518259" y="48767"/>
                </a:lnTo>
                <a:lnTo>
                  <a:pt x="1521104" y="50393"/>
                </a:lnTo>
                <a:lnTo>
                  <a:pt x="1522730" y="53644"/>
                </a:lnTo>
                <a:lnTo>
                  <a:pt x="1524482" y="56895"/>
                </a:lnTo>
                <a:lnTo>
                  <a:pt x="1525335" y="61709"/>
                </a:lnTo>
                <a:lnTo>
                  <a:pt x="1525371" y="164591"/>
                </a:lnTo>
                <a:lnTo>
                  <a:pt x="1545691" y="164591"/>
                </a:lnTo>
                <a:lnTo>
                  <a:pt x="1545691" y="61709"/>
                </a:lnTo>
                <a:lnTo>
                  <a:pt x="1545081" y="54660"/>
                </a:lnTo>
                <a:lnTo>
                  <a:pt x="1544973" y="53644"/>
                </a:lnTo>
                <a:lnTo>
                  <a:pt x="1543847" y="48767"/>
                </a:lnTo>
                <a:close/>
              </a:path>
              <a:path w="2930525" h="408939">
                <a:moveTo>
                  <a:pt x="1529092" y="30479"/>
                </a:moveTo>
                <a:lnTo>
                  <a:pt x="1517167" y="30479"/>
                </a:lnTo>
                <a:lnTo>
                  <a:pt x="1512087" y="32169"/>
                </a:lnTo>
                <a:lnTo>
                  <a:pt x="1507896" y="35559"/>
                </a:lnTo>
                <a:lnTo>
                  <a:pt x="1503692" y="38811"/>
                </a:lnTo>
                <a:lnTo>
                  <a:pt x="1500441" y="43141"/>
                </a:lnTo>
                <a:lnTo>
                  <a:pt x="1498142" y="48564"/>
                </a:lnTo>
                <a:lnTo>
                  <a:pt x="1543800" y="48564"/>
                </a:lnTo>
                <a:lnTo>
                  <a:pt x="1543659" y="47955"/>
                </a:lnTo>
                <a:lnTo>
                  <a:pt x="1542536" y="42468"/>
                </a:lnTo>
                <a:lnTo>
                  <a:pt x="1542440" y="41998"/>
                </a:lnTo>
                <a:lnTo>
                  <a:pt x="1540308" y="37795"/>
                </a:lnTo>
                <a:lnTo>
                  <a:pt x="1540205" y="37591"/>
                </a:lnTo>
                <a:lnTo>
                  <a:pt x="1533775" y="31965"/>
                </a:lnTo>
                <a:lnTo>
                  <a:pt x="1533908" y="31965"/>
                </a:lnTo>
                <a:lnTo>
                  <a:pt x="1529092" y="30479"/>
                </a:lnTo>
                <a:close/>
              </a:path>
              <a:path w="2930525" h="408939">
                <a:moveTo>
                  <a:pt x="1483309" y="30479"/>
                </a:moveTo>
                <a:lnTo>
                  <a:pt x="1471244" y="30479"/>
                </a:lnTo>
                <a:lnTo>
                  <a:pt x="1466728" y="31965"/>
                </a:lnTo>
                <a:lnTo>
                  <a:pt x="1453845" y="47345"/>
                </a:lnTo>
                <a:lnTo>
                  <a:pt x="1497877" y="47345"/>
                </a:lnTo>
                <a:lnTo>
                  <a:pt x="1496814" y="42468"/>
                </a:lnTo>
                <a:lnTo>
                  <a:pt x="1496783" y="42329"/>
                </a:lnTo>
                <a:lnTo>
                  <a:pt x="1494485" y="37795"/>
                </a:lnTo>
                <a:lnTo>
                  <a:pt x="1491234" y="34950"/>
                </a:lnTo>
                <a:lnTo>
                  <a:pt x="1487982" y="31965"/>
                </a:lnTo>
                <a:lnTo>
                  <a:pt x="1483309" y="30479"/>
                </a:lnTo>
                <a:close/>
              </a:path>
              <a:path w="2930525" h="408939">
                <a:moveTo>
                  <a:pt x="1571066" y="0"/>
                </a:moveTo>
                <a:lnTo>
                  <a:pt x="1564830" y="0"/>
                </a:lnTo>
                <a:lnTo>
                  <a:pt x="1562188" y="1015"/>
                </a:lnTo>
                <a:lnTo>
                  <a:pt x="1560029" y="3047"/>
                </a:lnTo>
                <a:lnTo>
                  <a:pt x="1557858" y="4940"/>
                </a:lnTo>
                <a:lnTo>
                  <a:pt x="1556778" y="7315"/>
                </a:lnTo>
                <a:lnTo>
                  <a:pt x="1556778" y="12865"/>
                </a:lnTo>
                <a:lnTo>
                  <a:pt x="1557858" y="15239"/>
                </a:lnTo>
                <a:lnTo>
                  <a:pt x="1560029" y="17271"/>
                </a:lnTo>
                <a:lnTo>
                  <a:pt x="1562328" y="19303"/>
                </a:lnTo>
                <a:lnTo>
                  <a:pt x="1564970" y="20319"/>
                </a:lnTo>
                <a:lnTo>
                  <a:pt x="1570926" y="20319"/>
                </a:lnTo>
                <a:lnTo>
                  <a:pt x="1573504" y="19303"/>
                </a:lnTo>
                <a:lnTo>
                  <a:pt x="1575676" y="17271"/>
                </a:lnTo>
                <a:lnTo>
                  <a:pt x="1577975" y="15239"/>
                </a:lnTo>
                <a:lnTo>
                  <a:pt x="1579130" y="12865"/>
                </a:lnTo>
                <a:lnTo>
                  <a:pt x="1579130" y="7315"/>
                </a:lnTo>
                <a:lnTo>
                  <a:pt x="1578038" y="4940"/>
                </a:lnTo>
                <a:lnTo>
                  <a:pt x="1575879" y="3047"/>
                </a:lnTo>
                <a:lnTo>
                  <a:pt x="1573707" y="1015"/>
                </a:lnTo>
                <a:lnTo>
                  <a:pt x="1571066" y="0"/>
                </a:lnTo>
                <a:close/>
              </a:path>
              <a:path w="2930525" h="408939">
                <a:moveTo>
                  <a:pt x="1578114" y="32511"/>
                </a:moveTo>
                <a:lnTo>
                  <a:pt x="1557794" y="32511"/>
                </a:lnTo>
                <a:lnTo>
                  <a:pt x="1557794" y="164591"/>
                </a:lnTo>
                <a:lnTo>
                  <a:pt x="1578114" y="164591"/>
                </a:lnTo>
                <a:lnTo>
                  <a:pt x="1578114" y="32511"/>
                </a:lnTo>
                <a:close/>
              </a:path>
              <a:path w="2930525" h="408939">
                <a:moveTo>
                  <a:pt x="1621955" y="50799"/>
                </a:moveTo>
                <a:lnTo>
                  <a:pt x="1601622" y="50799"/>
                </a:lnTo>
                <a:lnTo>
                  <a:pt x="1601730" y="126936"/>
                </a:lnTo>
                <a:lnTo>
                  <a:pt x="1616329" y="163029"/>
                </a:lnTo>
                <a:lnTo>
                  <a:pt x="1622894" y="164591"/>
                </a:lnTo>
                <a:lnTo>
                  <a:pt x="1644294" y="164591"/>
                </a:lnTo>
                <a:lnTo>
                  <a:pt x="1644294" y="146303"/>
                </a:lnTo>
                <a:lnTo>
                  <a:pt x="1631429" y="146303"/>
                </a:lnTo>
                <a:lnTo>
                  <a:pt x="1628521" y="145427"/>
                </a:lnTo>
                <a:lnTo>
                  <a:pt x="1622018" y="128157"/>
                </a:lnTo>
                <a:lnTo>
                  <a:pt x="1621955" y="50799"/>
                </a:lnTo>
                <a:close/>
              </a:path>
              <a:path w="2930525" h="408939">
                <a:moveTo>
                  <a:pt x="1624990" y="2031"/>
                </a:moveTo>
                <a:lnTo>
                  <a:pt x="1604683" y="2031"/>
                </a:lnTo>
                <a:lnTo>
                  <a:pt x="1604779" y="9486"/>
                </a:lnTo>
                <a:lnTo>
                  <a:pt x="1603387" y="15849"/>
                </a:lnTo>
                <a:lnTo>
                  <a:pt x="1597431" y="27228"/>
                </a:lnTo>
                <a:lnTo>
                  <a:pt x="1593100" y="30886"/>
                </a:lnTo>
                <a:lnTo>
                  <a:pt x="1587411" y="32511"/>
                </a:lnTo>
                <a:lnTo>
                  <a:pt x="1587411" y="50799"/>
                </a:lnTo>
                <a:lnTo>
                  <a:pt x="1644294" y="50799"/>
                </a:lnTo>
                <a:lnTo>
                  <a:pt x="1644294" y="32511"/>
                </a:lnTo>
                <a:lnTo>
                  <a:pt x="1609763" y="32511"/>
                </a:lnTo>
                <a:lnTo>
                  <a:pt x="1614093" y="31153"/>
                </a:lnTo>
                <a:lnTo>
                  <a:pt x="1617675" y="27635"/>
                </a:lnTo>
                <a:lnTo>
                  <a:pt x="1620532" y="21945"/>
                </a:lnTo>
                <a:lnTo>
                  <a:pt x="1623504" y="16116"/>
                </a:lnTo>
                <a:lnTo>
                  <a:pt x="1624990" y="9486"/>
                </a:lnTo>
                <a:lnTo>
                  <a:pt x="1624990" y="2031"/>
                </a:lnTo>
                <a:close/>
              </a:path>
              <a:path w="2930525" h="408939">
                <a:moveTo>
                  <a:pt x="1675841" y="32511"/>
                </a:moveTo>
                <a:lnTo>
                  <a:pt x="1655521" y="32511"/>
                </a:lnTo>
                <a:lnTo>
                  <a:pt x="1655521" y="164591"/>
                </a:lnTo>
                <a:lnTo>
                  <a:pt x="1675841" y="164591"/>
                </a:lnTo>
                <a:lnTo>
                  <a:pt x="1675841" y="63461"/>
                </a:lnTo>
                <a:lnTo>
                  <a:pt x="1677060" y="58458"/>
                </a:lnTo>
                <a:lnTo>
                  <a:pt x="1680043" y="53784"/>
                </a:lnTo>
                <a:lnTo>
                  <a:pt x="1681937" y="50736"/>
                </a:lnTo>
                <a:lnTo>
                  <a:pt x="1685518" y="48767"/>
                </a:lnTo>
                <a:lnTo>
                  <a:pt x="1765843" y="48767"/>
                </a:lnTo>
                <a:lnTo>
                  <a:pt x="1765796" y="48564"/>
                </a:lnTo>
                <a:lnTo>
                  <a:pt x="1720138" y="48564"/>
                </a:lnTo>
                <a:lnTo>
                  <a:pt x="1719873" y="47345"/>
                </a:lnTo>
                <a:lnTo>
                  <a:pt x="1675841" y="47345"/>
                </a:lnTo>
                <a:lnTo>
                  <a:pt x="1675841" y="32511"/>
                </a:lnTo>
                <a:close/>
              </a:path>
              <a:path w="2930525" h="408939">
                <a:moveTo>
                  <a:pt x="1731441" y="48767"/>
                </a:moveTo>
                <a:lnTo>
                  <a:pt x="1694332" y="48767"/>
                </a:lnTo>
                <a:lnTo>
                  <a:pt x="1697177" y="50393"/>
                </a:lnTo>
                <a:lnTo>
                  <a:pt x="1698802" y="53644"/>
                </a:lnTo>
                <a:lnTo>
                  <a:pt x="1700555" y="56895"/>
                </a:lnTo>
                <a:lnTo>
                  <a:pt x="1701408" y="61709"/>
                </a:lnTo>
                <a:lnTo>
                  <a:pt x="1701444" y="164591"/>
                </a:lnTo>
                <a:lnTo>
                  <a:pt x="1721764" y="164591"/>
                </a:lnTo>
                <a:lnTo>
                  <a:pt x="1721764" y="63461"/>
                </a:lnTo>
                <a:lnTo>
                  <a:pt x="1722983" y="58458"/>
                </a:lnTo>
                <a:lnTo>
                  <a:pt x="1725966" y="53784"/>
                </a:lnTo>
                <a:lnTo>
                  <a:pt x="1727860" y="50736"/>
                </a:lnTo>
                <a:lnTo>
                  <a:pt x="1731441" y="48767"/>
                </a:lnTo>
                <a:close/>
              </a:path>
              <a:path w="2930525" h="408939">
                <a:moveTo>
                  <a:pt x="1765843" y="48767"/>
                </a:moveTo>
                <a:lnTo>
                  <a:pt x="1740255" y="48767"/>
                </a:lnTo>
                <a:lnTo>
                  <a:pt x="1743100" y="50393"/>
                </a:lnTo>
                <a:lnTo>
                  <a:pt x="1744726" y="53644"/>
                </a:lnTo>
                <a:lnTo>
                  <a:pt x="1746478" y="56895"/>
                </a:lnTo>
                <a:lnTo>
                  <a:pt x="1747331" y="61709"/>
                </a:lnTo>
                <a:lnTo>
                  <a:pt x="1747367" y="164591"/>
                </a:lnTo>
                <a:lnTo>
                  <a:pt x="1767687" y="164591"/>
                </a:lnTo>
                <a:lnTo>
                  <a:pt x="1767687" y="61709"/>
                </a:lnTo>
                <a:lnTo>
                  <a:pt x="1767077" y="54660"/>
                </a:lnTo>
                <a:lnTo>
                  <a:pt x="1766969" y="53644"/>
                </a:lnTo>
                <a:lnTo>
                  <a:pt x="1765843" y="48767"/>
                </a:lnTo>
                <a:close/>
              </a:path>
              <a:path w="2930525" h="408939">
                <a:moveTo>
                  <a:pt x="1751088" y="30479"/>
                </a:moveTo>
                <a:lnTo>
                  <a:pt x="1739163" y="30479"/>
                </a:lnTo>
                <a:lnTo>
                  <a:pt x="1734083" y="32169"/>
                </a:lnTo>
                <a:lnTo>
                  <a:pt x="1729892" y="35559"/>
                </a:lnTo>
                <a:lnTo>
                  <a:pt x="1725688" y="38811"/>
                </a:lnTo>
                <a:lnTo>
                  <a:pt x="1722437" y="43141"/>
                </a:lnTo>
                <a:lnTo>
                  <a:pt x="1720138" y="48564"/>
                </a:lnTo>
                <a:lnTo>
                  <a:pt x="1765796" y="48564"/>
                </a:lnTo>
                <a:lnTo>
                  <a:pt x="1765655" y="47955"/>
                </a:lnTo>
                <a:lnTo>
                  <a:pt x="1764532" y="42468"/>
                </a:lnTo>
                <a:lnTo>
                  <a:pt x="1764436" y="41998"/>
                </a:lnTo>
                <a:lnTo>
                  <a:pt x="1762304" y="37795"/>
                </a:lnTo>
                <a:lnTo>
                  <a:pt x="1762201" y="37591"/>
                </a:lnTo>
                <a:lnTo>
                  <a:pt x="1755771" y="31965"/>
                </a:lnTo>
                <a:lnTo>
                  <a:pt x="1755904" y="31965"/>
                </a:lnTo>
                <a:lnTo>
                  <a:pt x="1751088" y="30479"/>
                </a:lnTo>
                <a:close/>
              </a:path>
              <a:path w="2930525" h="408939">
                <a:moveTo>
                  <a:pt x="1705305" y="30479"/>
                </a:moveTo>
                <a:lnTo>
                  <a:pt x="1693240" y="30479"/>
                </a:lnTo>
                <a:lnTo>
                  <a:pt x="1688724" y="31965"/>
                </a:lnTo>
                <a:lnTo>
                  <a:pt x="1675841" y="47345"/>
                </a:lnTo>
                <a:lnTo>
                  <a:pt x="1719873" y="47345"/>
                </a:lnTo>
                <a:lnTo>
                  <a:pt x="1718810" y="42468"/>
                </a:lnTo>
                <a:lnTo>
                  <a:pt x="1718779" y="42329"/>
                </a:lnTo>
                <a:lnTo>
                  <a:pt x="1716481" y="37795"/>
                </a:lnTo>
                <a:lnTo>
                  <a:pt x="1713230" y="34950"/>
                </a:lnTo>
                <a:lnTo>
                  <a:pt x="1709978" y="31965"/>
                </a:lnTo>
                <a:lnTo>
                  <a:pt x="1705305" y="30479"/>
                </a:lnTo>
                <a:close/>
              </a:path>
              <a:path w="2930525" h="408939">
                <a:moveTo>
                  <a:pt x="1815350" y="30479"/>
                </a:moveTo>
                <a:lnTo>
                  <a:pt x="1781924" y="56537"/>
                </a:lnTo>
                <a:lnTo>
                  <a:pt x="1779790" y="77825"/>
                </a:lnTo>
                <a:lnTo>
                  <a:pt x="1779790" y="119278"/>
                </a:lnTo>
                <a:lnTo>
                  <a:pt x="1793214" y="160221"/>
                </a:lnTo>
                <a:lnTo>
                  <a:pt x="1815350" y="166623"/>
                </a:lnTo>
                <a:lnTo>
                  <a:pt x="1823859" y="165912"/>
                </a:lnTo>
                <a:lnTo>
                  <a:pt x="1845536" y="148335"/>
                </a:lnTo>
                <a:lnTo>
                  <a:pt x="1810067" y="148335"/>
                </a:lnTo>
                <a:lnTo>
                  <a:pt x="1806206" y="146507"/>
                </a:lnTo>
                <a:lnTo>
                  <a:pt x="1803768" y="142849"/>
                </a:lnTo>
                <a:lnTo>
                  <a:pt x="1801419" y="139191"/>
                </a:lnTo>
                <a:lnTo>
                  <a:pt x="1801329" y="139052"/>
                </a:lnTo>
                <a:lnTo>
                  <a:pt x="1800133" y="132346"/>
                </a:lnTo>
                <a:lnTo>
                  <a:pt x="1800110" y="101599"/>
                </a:lnTo>
                <a:lnTo>
                  <a:pt x="1850097" y="101599"/>
                </a:lnTo>
                <a:lnTo>
                  <a:pt x="1850097" y="87375"/>
                </a:lnTo>
                <a:lnTo>
                  <a:pt x="1800110" y="87375"/>
                </a:lnTo>
                <a:lnTo>
                  <a:pt x="1800110" y="64884"/>
                </a:lnTo>
                <a:lnTo>
                  <a:pt x="1801329" y="58115"/>
                </a:lnTo>
                <a:lnTo>
                  <a:pt x="1803768" y="54457"/>
                </a:lnTo>
                <a:lnTo>
                  <a:pt x="1806206" y="50660"/>
                </a:lnTo>
                <a:lnTo>
                  <a:pt x="1810067" y="48767"/>
                </a:lnTo>
                <a:lnTo>
                  <a:pt x="1845536" y="48767"/>
                </a:lnTo>
                <a:lnTo>
                  <a:pt x="1845409" y="48371"/>
                </a:lnTo>
                <a:lnTo>
                  <a:pt x="1841766" y="41859"/>
                </a:lnTo>
                <a:lnTo>
                  <a:pt x="1837065" y="36882"/>
                </a:lnTo>
                <a:lnTo>
                  <a:pt x="1831097" y="33326"/>
                </a:lnTo>
                <a:lnTo>
                  <a:pt x="1823859" y="31191"/>
                </a:lnTo>
                <a:lnTo>
                  <a:pt x="1815350" y="30479"/>
                </a:lnTo>
                <a:close/>
              </a:path>
              <a:path w="2930525" h="408939">
                <a:moveTo>
                  <a:pt x="1850097" y="112775"/>
                </a:moveTo>
                <a:lnTo>
                  <a:pt x="1829777" y="112775"/>
                </a:lnTo>
                <a:lnTo>
                  <a:pt x="1829777" y="132346"/>
                </a:lnTo>
                <a:lnTo>
                  <a:pt x="1828645" y="139052"/>
                </a:lnTo>
                <a:lnTo>
                  <a:pt x="1828622" y="139191"/>
                </a:lnTo>
                <a:lnTo>
                  <a:pt x="1826323" y="142849"/>
                </a:lnTo>
                <a:lnTo>
                  <a:pt x="1824151" y="146507"/>
                </a:lnTo>
                <a:lnTo>
                  <a:pt x="1820494" y="148335"/>
                </a:lnTo>
                <a:lnTo>
                  <a:pt x="1845536" y="148335"/>
                </a:lnTo>
                <a:lnTo>
                  <a:pt x="1848013" y="140566"/>
                </a:lnTo>
                <a:lnTo>
                  <a:pt x="1849576" y="130748"/>
                </a:lnTo>
                <a:lnTo>
                  <a:pt x="1850097" y="119278"/>
                </a:lnTo>
                <a:lnTo>
                  <a:pt x="1850097" y="112775"/>
                </a:lnTo>
                <a:close/>
              </a:path>
              <a:path w="2930525" h="408939">
                <a:moveTo>
                  <a:pt x="1845536" y="48767"/>
                </a:moveTo>
                <a:lnTo>
                  <a:pt x="1820354" y="48767"/>
                </a:lnTo>
                <a:lnTo>
                  <a:pt x="1824052" y="50660"/>
                </a:lnTo>
                <a:lnTo>
                  <a:pt x="1828622" y="57911"/>
                </a:lnTo>
                <a:lnTo>
                  <a:pt x="1829777" y="64884"/>
                </a:lnTo>
                <a:lnTo>
                  <a:pt x="1829777" y="87375"/>
                </a:lnTo>
                <a:lnTo>
                  <a:pt x="1850097" y="87375"/>
                </a:lnTo>
                <a:lnTo>
                  <a:pt x="1850097" y="77825"/>
                </a:lnTo>
                <a:lnTo>
                  <a:pt x="1849576" y="66355"/>
                </a:lnTo>
                <a:lnTo>
                  <a:pt x="1848013" y="56537"/>
                </a:lnTo>
                <a:lnTo>
                  <a:pt x="1845536" y="48767"/>
                </a:lnTo>
                <a:close/>
              </a:path>
              <a:path w="2930525" h="408939">
                <a:moveTo>
                  <a:pt x="1882698" y="32511"/>
                </a:moveTo>
                <a:lnTo>
                  <a:pt x="1862378" y="32511"/>
                </a:lnTo>
                <a:lnTo>
                  <a:pt x="1862378" y="164591"/>
                </a:lnTo>
                <a:lnTo>
                  <a:pt x="1882698" y="164591"/>
                </a:lnTo>
                <a:lnTo>
                  <a:pt x="1882698" y="63461"/>
                </a:lnTo>
                <a:lnTo>
                  <a:pt x="1883994" y="58458"/>
                </a:lnTo>
                <a:lnTo>
                  <a:pt x="1886559" y="54660"/>
                </a:lnTo>
                <a:lnTo>
                  <a:pt x="1889277" y="50736"/>
                </a:lnTo>
                <a:lnTo>
                  <a:pt x="1893265" y="48767"/>
                </a:lnTo>
                <a:lnTo>
                  <a:pt x="1930235" y="48767"/>
                </a:lnTo>
                <a:lnTo>
                  <a:pt x="1929879" y="47345"/>
                </a:lnTo>
                <a:lnTo>
                  <a:pt x="1882698" y="47345"/>
                </a:lnTo>
                <a:lnTo>
                  <a:pt x="1882698" y="32511"/>
                </a:lnTo>
                <a:close/>
              </a:path>
              <a:path w="2930525" h="408939">
                <a:moveTo>
                  <a:pt x="1930235" y="48767"/>
                </a:moveTo>
                <a:lnTo>
                  <a:pt x="1903425" y="48767"/>
                </a:lnTo>
                <a:lnTo>
                  <a:pt x="1906955" y="50457"/>
                </a:lnTo>
                <a:lnTo>
                  <a:pt x="1909114" y="53847"/>
                </a:lnTo>
                <a:lnTo>
                  <a:pt x="1911286" y="57099"/>
                </a:lnTo>
                <a:lnTo>
                  <a:pt x="1912254" y="61530"/>
                </a:lnTo>
                <a:lnTo>
                  <a:pt x="1912366" y="164591"/>
                </a:lnTo>
                <a:lnTo>
                  <a:pt x="1932686" y="164591"/>
                </a:lnTo>
                <a:lnTo>
                  <a:pt x="1932686" y="71729"/>
                </a:lnTo>
                <a:lnTo>
                  <a:pt x="1932398" y="63461"/>
                </a:lnTo>
                <a:lnTo>
                  <a:pt x="1932330" y="61530"/>
                </a:lnTo>
                <a:lnTo>
                  <a:pt x="1931484" y="54660"/>
                </a:lnTo>
                <a:lnTo>
                  <a:pt x="1931384" y="53847"/>
                </a:lnTo>
                <a:lnTo>
                  <a:pt x="1931265" y="52881"/>
                </a:lnTo>
                <a:lnTo>
                  <a:pt x="1930235" y="48767"/>
                </a:lnTo>
                <a:close/>
              </a:path>
              <a:path w="2930525" h="408939">
                <a:moveTo>
                  <a:pt x="1916709" y="30479"/>
                </a:moveTo>
                <a:lnTo>
                  <a:pt x="1900986" y="30479"/>
                </a:lnTo>
                <a:lnTo>
                  <a:pt x="1895703" y="32169"/>
                </a:lnTo>
                <a:lnTo>
                  <a:pt x="1887715" y="38811"/>
                </a:lnTo>
                <a:lnTo>
                  <a:pt x="1884730" y="42735"/>
                </a:lnTo>
                <a:lnTo>
                  <a:pt x="1882698" y="47345"/>
                </a:lnTo>
                <a:lnTo>
                  <a:pt x="1929879" y="47345"/>
                </a:lnTo>
                <a:lnTo>
                  <a:pt x="1929487" y="45781"/>
                </a:lnTo>
                <a:lnTo>
                  <a:pt x="1926996" y="40233"/>
                </a:lnTo>
                <a:lnTo>
                  <a:pt x="1923211" y="33731"/>
                </a:lnTo>
                <a:lnTo>
                  <a:pt x="1916709" y="30479"/>
                </a:lnTo>
                <a:close/>
              </a:path>
              <a:path w="2930525" h="408939">
                <a:moveTo>
                  <a:pt x="1974367" y="50799"/>
                </a:moveTo>
                <a:lnTo>
                  <a:pt x="1954047" y="50799"/>
                </a:lnTo>
                <a:lnTo>
                  <a:pt x="1954173" y="128157"/>
                </a:lnTo>
                <a:lnTo>
                  <a:pt x="1954553" y="135078"/>
                </a:lnTo>
                <a:lnTo>
                  <a:pt x="1955188" y="141059"/>
                </a:lnTo>
                <a:lnTo>
                  <a:pt x="1955960" y="145427"/>
                </a:lnTo>
                <a:lnTo>
                  <a:pt x="1956079" y="146100"/>
                </a:lnTo>
                <a:lnTo>
                  <a:pt x="1975319" y="164591"/>
                </a:lnTo>
                <a:lnTo>
                  <a:pt x="1996719" y="164591"/>
                </a:lnTo>
                <a:lnTo>
                  <a:pt x="1996719" y="146303"/>
                </a:lnTo>
                <a:lnTo>
                  <a:pt x="1983854" y="146303"/>
                </a:lnTo>
                <a:lnTo>
                  <a:pt x="1980933" y="145427"/>
                </a:lnTo>
                <a:lnTo>
                  <a:pt x="1974430" y="128157"/>
                </a:lnTo>
                <a:lnTo>
                  <a:pt x="1974367" y="50799"/>
                </a:lnTo>
                <a:close/>
              </a:path>
              <a:path w="2930525" h="408939">
                <a:moveTo>
                  <a:pt x="1977415" y="2031"/>
                </a:moveTo>
                <a:lnTo>
                  <a:pt x="1957095" y="2031"/>
                </a:lnTo>
                <a:lnTo>
                  <a:pt x="1957204" y="9486"/>
                </a:lnTo>
                <a:lnTo>
                  <a:pt x="1955812" y="15849"/>
                </a:lnTo>
                <a:lnTo>
                  <a:pt x="1949843" y="27228"/>
                </a:lnTo>
                <a:lnTo>
                  <a:pt x="1945513" y="30886"/>
                </a:lnTo>
                <a:lnTo>
                  <a:pt x="1939823" y="32511"/>
                </a:lnTo>
                <a:lnTo>
                  <a:pt x="1939823" y="50799"/>
                </a:lnTo>
                <a:lnTo>
                  <a:pt x="1996719" y="50799"/>
                </a:lnTo>
                <a:lnTo>
                  <a:pt x="1996719" y="32511"/>
                </a:lnTo>
                <a:lnTo>
                  <a:pt x="1962175" y="32511"/>
                </a:lnTo>
                <a:lnTo>
                  <a:pt x="1966506" y="31153"/>
                </a:lnTo>
                <a:lnTo>
                  <a:pt x="1970100" y="27635"/>
                </a:lnTo>
                <a:lnTo>
                  <a:pt x="1972945" y="21945"/>
                </a:lnTo>
                <a:lnTo>
                  <a:pt x="1975929" y="16116"/>
                </a:lnTo>
                <a:lnTo>
                  <a:pt x="1977415" y="9486"/>
                </a:lnTo>
                <a:lnTo>
                  <a:pt x="1977415" y="2031"/>
                </a:lnTo>
                <a:close/>
              </a:path>
              <a:path w="2930525" h="408939">
                <a:moveTo>
                  <a:pt x="2058758" y="0"/>
                </a:moveTo>
                <a:lnTo>
                  <a:pt x="2052535" y="0"/>
                </a:lnTo>
                <a:lnTo>
                  <a:pt x="2049894" y="1015"/>
                </a:lnTo>
                <a:lnTo>
                  <a:pt x="2047722" y="3047"/>
                </a:lnTo>
                <a:lnTo>
                  <a:pt x="2045550" y="4940"/>
                </a:lnTo>
                <a:lnTo>
                  <a:pt x="2044471" y="7315"/>
                </a:lnTo>
                <a:lnTo>
                  <a:pt x="2044471" y="12865"/>
                </a:lnTo>
                <a:lnTo>
                  <a:pt x="2045550" y="15239"/>
                </a:lnTo>
                <a:lnTo>
                  <a:pt x="2047722" y="17271"/>
                </a:lnTo>
                <a:lnTo>
                  <a:pt x="2050021" y="19303"/>
                </a:lnTo>
                <a:lnTo>
                  <a:pt x="2052662" y="20319"/>
                </a:lnTo>
                <a:lnTo>
                  <a:pt x="2058631" y="20319"/>
                </a:lnTo>
                <a:lnTo>
                  <a:pt x="2061197" y="19303"/>
                </a:lnTo>
                <a:lnTo>
                  <a:pt x="2063369" y="17271"/>
                </a:lnTo>
                <a:lnTo>
                  <a:pt x="2065667" y="15239"/>
                </a:lnTo>
                <a:lnTo>
                  <a:pt x="2066823" y="12865"/>
                </a:lnTo>
                <a:lnTo>
                  <a:pt x="2066823" y="7315"/>
                </a:lnTo>
                <a:lnTo>
                  <a:pt x="2065743" y="4940"/>
                </a:lnTo>
                <a:lnTo>
                  <a:pt x="2063572" y="3047"/>
                </a:lnTo>
                <a:lnTo>
                  <a:pt x="2061400" y="1015"/>
                </a:lnTo>
                <a:lnTo>
                  <a:pt x="2058758" y="0"/>
                </a:lnTo>
                <a:close/>
              </a:path>
              <a:path w="2930525" h="408939">
                <a:moveTo>
                  <a:pt x="2065807" y="32511"/>
                </a:moveTo>
                <a:lnTo>
                  <a:pt x="2045487" y="32511"/>
                </a:lnTo>
                <a:lnTo>
                  <a:pt x="2045487" y="164591"/>
                </a:lnTo>
                <a:lnTo>
                  <a:pt x="2065807" y="164591"/>
                </a:lnTo>
                <a:lnTo>
                  <a:pt x="2065807" y="32511"/>
                </a:lnTo>
                <a:close/>
              </a:path>
              <a:path w="2930525" h="408939">
                <a:moveTo>
                  <a:pt x="2098395" y="32511"/>
                </a:moveTo>
                <a:lnTo>
                  <a:pt x="2078075" y="32511"/>
                </a:lnTo>
                <a:lnTo>
                  <a:pt x="2078075" y="164591"/>
                </a:lnTo>
                <a:lnTo>
                  <a:pt x="2098395" y="164591"/>
                </a:lnTo>
                <a:lnTo>
                  <a:pt x="2098395" y="63461"/>
                </a:lnTo>
                <a:lnTo>
                  <a:pt x="2099678" y="58458"/>
                </a:lnTo>
                <a:lnTo>
                  <a:pt x="2102256" y="54660"/>
                </a:lnTo>
                <a:lnTo>
                  <a:pt x="2104961" y="50736"/>
                </a:lnTo>
                <a:lnTo>
                  <a:pt x="2108962" y="48767"/>
                </a:lnTo>
                <a:lnTo>
                  <a:pt x="2145931" y="48767"/>
                </a:lnTo>
                <a:lnTo>
                  <a:pt x="2145575" y="47345"/>
                </a:lnTo>
                <a:lnTo>
                  <a:pt x="2098395" y="47345"/>
                </a:lnTo>
                <a:lnTo>
                  <a:pt x="2098395" y="32511"/>
                </a:lnTo>
                <a:close/>
              </a:path>
              <a:path w="2930525" h="408939">
                <a:moveTo>
                  <a:pt x="2145931" y="48767"/>
                </a:moveTo>
                <a:lnTo>
                  <a:pt x="2119122" y="48767"/>
                </a:lnTo>
                <a:lnTo>
                  <a:pt x="2122639" y="50457"/>
                </a:lnTo>
                <a:lnTo>
                  <a:pt x="2124811" y="53847"/>
                </a:lnTo>
                <a:lnTo>
                  <a:pt x="2126983" y="57099"/>
                </a:lnTo>
                <a:lnTo>
                  <a:pt x="2127951" y="61530"/>
                </a:lnTo>
                <a:lnTo>
                  <a:pt x="2128062" y="164591"/>
                </a:lnTo>
                <a:lnTo>
                  <a:pt x="2148382" y="164591"/>
                </a:lnTo>
                <a:lnTo>
                  <a:pt x="2148382" y="71729"/>
                </a:lnTo>
                <a:lnTo>
                  <a:pt x="2148095" y="63461"/>
                </a:lnTo>
                <a:lnTo>
                  <a:pt x="2148027" y="61530"/>
                </a:lnTo>
                <a:lnTo>
                  <a:pt x="2147181" y="54660"/>
                </a:lnTo>
                <a:lnTo>
                  <a:pt x="2147081" y="53847"/>
                </a:lnTo>
                <a:lnTo>
                  <a:pt x="2146961" y="52881"/>
                </a:lnTo>
                <a:lnTo>
                  <a:pt x="2145931" y="48767"/>
                </a:lnTo>
                <a:close/>
              </a:path>
              <a:path w="2930525" h="408939">
                <a:moveTo>
                  <a:pt x="2132393" y="30479"/>
                </a:moveTo>
                <a:lnTo>
                  <a:pt x="2116683" y="30479"/>
                </a:lnTo>
                <a:lnTo>
                  <a:pt x="2111400" y="32169"/>
                </a:lnTo>
                <a:lnTo>
                  <a:pt x="2103412" y="38811"/>
                </a:lnTo>
                <a:lnTo>
                  <a:pt x="2100427" y="42735"/>
                </a:lnTo>
                <a:lnTo>
                  <a:pt x="2098395" y="47345"/>
                </a:lnTo>
                <a:lnTo>
                  <a:pt x="2145575" y="47345"/>
                </a:lnTo>
                <a:lnTo>
                  <a:pt x="2145184" y="45781"/>
                </a:lnTo>
                <a:lnTo>
                  <a:pt x="2142693" y="40233"/>
                </a:lnTo>
                <a:lnTo>
                  <a:pt x="2138895" y="33731"/>
                </a:lnTo>
                <a:lnTo>
                  <a:pt x="2132393" y="30479"/>
                </a:lnTo>
                <a:close/>
              </a:path>
              <a:path w="2930525" h="408939">
                <a:moveTo>
                  <a:pt x="2217559" y="32511"/>
                </a:moveTo>
                <a:lnTo>
                  <a:pt x="2197239" y="32511"/>
                </a:lnTo>
                <a:lnTo>
                  <a:pt x="2219388" y="164591"/>
                </a:lnTo>
                <a:lnTo>
                  <a:pt x="2246414" y="164591"/>
                </a:lnTo>
                <a:lnTo>
                  <a:pt x="2251048" y="136956"/>
                </a:lnTo>
                <a:lnTo>
                  <a:pt x="2233002" y="136956"/>
                </a:lnTo>
                <a:lnTo>
                  <a:pt x="2217559" y="32511"/>
                </a:lnTo>
                <a:close/>
              </a:path>
              <a:path w="2930525" h="408939">
                <a:moveTo>
                  <a:pt x="2268562" y="32511"/>
                </a:moveTo>
                <a:lnTo>
                  <a:pt x="2248242" y="32511"/>
                </a:lnTo>
                <a:lnTo>
                  <a:pt x="2233002" y="136956"/>
                </a:lnTo>
                <a:lnTo>
                  <a:pt x="2251048" y="136956"/>
                </a:lnTo>
                <a:lnTo>
                  <a:pt x="2268562" y="32511"/>
                </a:lnTo>
                <a:close/>
              </a:path>
              <a:path w="2930525" h="408939">
                <a:moveTo>
                  <a:pt x="2308834" y="30479"/>
                </a:moveTo>
                <a:lnTo>
                  <a:pt x="2275765" y="56537"/>
                </a:lnTo>
                <a:lnTo>
                  <a:pt x="2273681" y="77825"/>
                </a:lnTo>
                <a:lnTo>
                  <a:pt x="2273681" y="119278"/>
                </a:lnTo>
                <a:lnTo>
                  <a:pt x="2274202" y="130748"/>
                </a:lnTo>
                <a:lnTo>
                  <a:pt x="2275765" y="140566"/>
                </a:lnTo>
                <a:lnTo>
                  <a:pt x="2278242" y="148335"/>
                </a:lnTo>
                <a:lnTo>
                  <a:pt x="2278369" y="148732"/>
                </a:lnTo>
                <a:lnTo>
                  <a:pt x="2308834" y="166623"/>
                </a:lnTo>
                <a:lnTo>
                  <a:pt x="2317356" y="165912"/>
                </a:lnTo>
                <a:lnTo>
                  <a:pt x="2339316" y="148335"/>
                </a:lnTo>
                <a:lnTo>
                  <a:pt x="2303691" y="148335"/>
                </a:lnTo>
                <a:lnTo>
                  <a:pt x="2299893" y="146507"/>
                </a:lnTo>
                <a:lnTo>
                  <a:pt x="2297455" y="142849"/>
                </a:lnTo>
                <a:lnTo>
                  <a:pt x="2295156" y="139191"/>
                </a:lnTo>
                <a:lnTo>
                  <a:pt x="2294001" y="132346"/>
                </a:lnTo>
                <a:lnTo>
                  <a:pt x="2294001" y="64884"/>
                </a:lnTo>
                <a:lnTo>
                  <a:pt x="2303691" y="48767"/>
                </a:lnTo>
                <a:lnTo>
                  <a:pt x="2339316" y="48767"/>
                </a:lnTo>
                <a:lnTo>
                  <a:pt x="2339187" y="48371"/>
                </a:lnTo>
                <a:lnTo>
                  <a:pt x="2335453" y="41859"/>
                </a:lnTo>
                <a:lnTo>
                  <a:pt x="2330667" y="36882"/>
                </a:lnTo>
                <a:lnTo>
                  <a:pt x="2324634" y="33326"/>
                </a:lnTo>
                <a:lnTo>
                  <a:pt x="2317356" y="31191"/>
                </a:lnTo>
                <a:lnTo>
                  <a:pt x="2308834" y="30479"/>
                </a:lnTo>
                <a:close/>
              </a:path>
              <a:path w="2930525" h="408939">
                <a:moveTo>
                  <a:pt x="2339316" y="48767"/>
                </a:moveTo>
                <a:lnTo>
                  <a:pt x="2313978" y="48767"/>
                </a:lnTo>
                <a:lnTo>
                  <a:pt x="2317711" y="50660"/>
                </a:lnTo>
                <a:lnTo>
                  <a:pt x="2319887" y="54254"/>
                </a:lnTo>
                <a:lnTo>
                  <a:pt x="2322449" y="58115"/>
                </a:lnTo>
                <a:lnTo>
                  <a:pt x="2323668" y="64884"/>
                </a:lnTo>
                <a:lnTo>
                  <a:pt x="2323668" y="132346"/>
                </a:lnTo>
                <a:lnTo>
                  <a:pt x="2322449" y="139191"/>
                </a:lnTo>
                <a:lnTo>
                  <a:pt x="2320010" y="142849"/>
                </a:lnTo>
                <a:lnTo>
                  <a:pt x="2317711" y="146507"/>
                </a:lnTo>
                <a:lnTo>
                  <a:pt x="2313978" y="148335"/>
                </a:lnTo>
                <a:lnTo>
                  <a:pt x="2339316" y="148335"/>
                </a:lnTo>
                <a:lnTo>
                  <a:pt x="2341854" y="140566"/>
                </a:lnTo>
                <a:lnTo>
                  <a:pt x="2343454" y="130748"/>
                </a:lnTo>
                <a:lnTo>
                  <a:pt x="2343988" y="119278"/>
                </a:lnTo>
                <a:lnTo>
                  <a:pt x="2343988" y="77825"/>
                </a:lnTo>
                <a:lnTo>
                  <a:pt x="2343454" y="66355"/>
                </a:lnTo>
                <a:lnTo>
                  <a:pt x="2341854" y="56537"/>
                </a:lnTo>
                <a:lnTo>
                  <a:pt x="2339316" y="48767"/>
                </a:lnTo>
                <a:close/>
              </a:path>
              <a:path w="2930525" h="408939">
                <a:moveTo>
                  <a:pt x="2376601" y="2031"/>
                </a:moveTo>
                <a:lnTo>
                  <a:pt x="2356281" y="2031"/>
                </a:lnTo>
                <a:lnTo>
                  <a:pt x="2356281" y="164591"/>
                </a:lnTo>
                <a:lnTo>
                  <a:pt x="2376601" y="164591"/>
                </a:lnTo>
                <a:lnTo>
                  <a:pt x="2376601" y="2031"/>
                </a:lnTo>
                <a:close/>
              </a:path>
              <a:path w="2930525" h="408939">
                <a:moveTo>
                  <a:pt x="2409190" y="32511"/>
                </a:moveTo>
                <a:lnTo>
                  <a:pt x="2388870" y="32511"/>
                </a:lnTo>
                <a:lnTo>
                  <a:pt x="2388870" y="125374"/>
                </a:lnTo>
                <a:lnTo>
                  <a:pt x="2389157" y="133642"/>
                </a:lnTo>
                <a:lnTo>
                  <a:pt x="2389225" y="135585"/>
                </a:lnTo>
                <a:lnTo>
                  <a:pt x="2390091" y="142646"/>
                </a:lnTo>
                <a:lnTo>
                  <a:pt x="2390191" y="143459"/>
                </a:lnTo>
                <a:lnTo>
                  <a:pt x="2390290" y="144271"/>
                </a:lnTo>
                <a:lnTo>
                  <a:pt x="2392068" y="151434"/>
                </a:lnTo>
                <a:lnTo>
                  <a:pt x="2394559" y="157073"/>
                </a:lnTo>
                <a:lnTo>
                  <a:pt x="2398235" y="163233"/>
                </a:lnTo>
                <a:lnTo>
                  <a:pt x="2398356" y="163436"/>
                </a:lnTo>
                <a:lnTo>
                  <a:pt x="2404859" y="166623"/>
                </a:lnTo>
                <a:lnTo>
                  <a:pt x="2420569" y="166623"/>
                </a:lnTo>
                <a:lnTo>
                  <a:pt x="2425788" y="164998"/>
                </a:lnTo>
                <a:lnTo>
                  <a:pt x="2433777" y="158356"/>
                </a:lnTo>
                <a:lnTo>
                  <a:pt x="2436825" y="154368"/>
                </a:lnTo>
                <a:lnTo>
                  <a:pt x="2438857" y="149758"/>
                </a:lnTo>
                <a:lnTo>
                  <a:pt x="2459238" y="149758"/>
                </a:lnTo>
                <a:lnTo>
                  <a:pt x="2459237" y="148335"/>
                </a:lnTo>
                <a:lnTo>
                  <a:pt x="2418130" y="148335"/>
                </a:lnTo>
                <a:lnTo>
                  <a:pt x="2414612" y="146710"/>
                </a:lnTo>
                <a:lnTo>
                  <a:pt x="2412441" y="143459"/>
                </a:lnTo>
                <a:lnTo>
                  <a:pt x="2410269" y="140068"/>
                </a:lnTo>
                <a:lnTo>
                  <a:pt x="2409302" y="135585"/>
                </a:lnTo>
                <a:lnTo>
                  <a:pt x="2409190" y="32511"/>
                </a:lnTo>
                <a:close/>
              </a:path>
              <a:path w="2930525" h="408939">
                <a:moveTo>
                  <a:pt x="2459238" y="149758"/>
                </a:moveTo>
                <a:lnTo>
                  <a:pt x="2438857" y="149758"/>
                </a:lnTo>
                <a:lnTo>
                  <a:pt x="2438857" y="152196"/>
                </a:lnTo>
                <a:lnTo>
                  <a:pt x="2439065" y="153885"/>
                </a:lnTo>
                <a:lnTo>
                  <a:pt x="2439124" y="154368"/>
                </a:lnTo>
                <a:lnTo>
                  <a:pt x="2442921" y="164591"/>
                </a:lnTo>
                <a:lnTo>
                  <a:pt x="2461209" y="164591"/>
                </a:lnTo>
                <a:lnTo>
                  <a:pt x="2460256" y="161607"/>
                </a:lnTo>
                <a:lnTo>
                  <a:pt x="2459647" y="158902"/>
                </a:lnTo>
                <a:lnTo>
                  <a:pt x="2459558" y="158089"/>
                </a:lnTo>
                <a:lnTo>
                  <a:pt x="2459447" y="157073"/>
                </a:lnTo>
                <a:lnTo>
                  <a:pt x="2459380" y="156463"/>
                </a:lnTo>
                <a:lnTo>
                  <a:pt x="2459266" y="154368"/>
                </a:lnTo>
                <a:lnTo>
                  <a:pt x="2459238" y="149758"/>
                </a:lnTo>
                <a:close/>
              </a:path>
              <a:path w="2930525" h="408939">
                <a:moveTo>
                  <a:pt x="2459177" y="32511"/>
                </a:moveTo>
                <a:lnTo>
                  <a:pt x="2438857" y="32511"/>
                </a:lnTo>
                <a:lnTo>
                  <a:pt x="2438857" y="133642"/>
                </a:lnTo>
                <a:lnTo>
                  <a:pt x="2437498" y="138722"/>
                </a:lnTo>
                <a:lnTo>
                  <a:pt x="2434793" y="142646"/>
                </a:lnTo>
                <a:lnTo>
                  <a:pt x="2432215" y="146443"/>
                </a:lnTo>
                <a:lnTo>
                  <a:pt x="2428290" y="148335"/>
                </a:lnTo>
                <a:lnTo>
                  <a:pt x="2459237" y="148335"/>
                </a:lnTo>
                <a:lnTo>
                  <a:pt x="2459177" y="32511"/>
                </a:lnTo>
                <a:close/>
              </a:path>
              <a:path w="2930525" h="408939">
                <a:moveTo>
                  <a:pt x="2492781" y="32511"/>
                </a:moveTo>
                <a:lnTo>
                  <a:pt x="2472461" y="32511"/>
                </a:lnTo>
                <a:lnTo>
                  <a:pt x="2472461" y="164591"/>
                </a:lnTo>
                <a:lnTo>
                  <a:pt x="2492781" y="164591"/>
                </a:lnTo>
                <a:lnTo>
                  <a:pt x="2492781" y="63461"/>
                </a:lnTo>
                <a:lnTo>
                  <a:pt x="2494000" y="58458"/>
                </a:lnTo>
                <a:lnTo>
                  <a:pt x="2496983" y="53784"/>
                </a:lnTo>
                <a:lnTo>
                  <a:pt x="2498877" y="50736"/>
                </a:lnTo>
                <a:lnTo>
                  <a:pt x="2502471" y="48767"/>
                </a:lnTo>
                <a:lnTo>
                  <a:pt x="2582785" y="48767"/>
                </a:lnTo>
                <a:lnTo>
                  <a:pt x="2582737" y="48564"/>
                </a:lnTo>
                <a:lnTo>
                  <a:pt x="2537079" y="48564"/>
                </a:lnTo>
                <a:lnTo>
                  <a:pt x="2536813" y="47345"/>
                </a:lnTo>
                <a:lnTo>
                  <a:pt x="2492781" y="47345"/>
                </a:lnTo>
                <a:lnTo>
                  <a:pt x="2492781" y="32511"/>
                </a:lnTo>
                <a:close/>
              </a:path>
              <a:path w="2930525" h="408939">
                <a:moveTo>
                  <a:pt x="2548394" y="48767"/>
                </a:moveTo>
                <a:lnTo>
                  <a:pt x="2511272" y="48767"/>
                </a:lnTo>
                <a:lnTo>
                  <a:pt x="2514117" y="50393"/>
                </a:lnTo>
                <a:lnTo>
                  <a:pt x="2515743" y="53644"/>
                </a:lnTo>
                <a:lnTo>
                  <a:pt x="2517508" y="56895"/>
                </a:lnTo>
                <a:lnTo>
                  <a:pt x="2518349" y="61709"/>
                </a:lnTo>
                <a:lnTo>
                  <a:pt x="2518384" y="164591"/>
                </a:lnTo>
                <a:lnTo>
                  <a:pt x="2538704" y="164591"/>
                </a:lnTo>
                <a:lnTo>
                  <a:pt x="2538704" y="63461"/>
                </a:lnTo>
                <a:lnTo>
                  <a:pt x="2539923" y="58458"/>
                </a:lnTo>
                <a:lnTo>
                  <a:pt x="2542906" y="53784"/>
                </a:lnTo>
                <a:lnTo>
                  <a:pt x="2544800" y="50736"/>
                </a:lnTo>
                <a:lnTo>
                  <a:pt x="2548394" y="48767"/>
                </a:lnTo>
                <a:close/>
              </a:path>
              <a:path w="2930525" h="408939">
                <a:moveTo>
                  <a:pt x="2582785" y="48767"/>
                </a:moveTo>
                <a:lnTo>
                  <a:pt x="2557195" y="48767"/>
                </a:lnTo>
                <a:lnTo>
                  <a:pt x="2560040" y="50393"/>
                </a:lnTo>
                <a:lnTo>
                  <a:pt x="2561666" y="53644"/>
                </a:lnTo>
                <a:lnTo>
                  <a:pt x="2563431" y="56895"/>
                </a:lnTo>
                <a:lnTo>
                  <a:pt x="2564272" y="61709"/>
                </a:lnTo>
                <a:lnTo>
                  <a:pt x="2564307" y="164591"/>
                </a:lnTo>
                <a:lnTo>
                  <a:pt x="2584627" y="164591"/>
                </a:lnTo>
                <a:lnTo>
                  <a:pt x="2584627" y="61709"/>
                </a:lnTo>
                <a:lnTo>
                  <a:pt x="2584029" y="54660"/>
                </a:lnTo>
                <a:lnTo>
                  <a:pt x="2583922" y="53644"/>
                </a:lnTo>
                <a:lnTo>
                  <a:pt x="2582785" y="48767"/>
                </a:lnTo>
                <a:close/>
              </a:path>
              <a:path w="2930525" h="408939">
                <a:moveTo>
                  <a:pt x="2568028" y="30479"/>
                </a:moveTo>
                <a:lnTo>
                  <a:pt x="2556116" y="30479"/>
                </a:lnTo>
                <a:lnTo>
                  <a:pt x="2551036" y="32169"/>
                </a:lnTo>
                <a:lnTo>
                  <a:pt x="2546832" y="35559"/>
                </a:lnTo>
                <a:lnTo>
                  <a:pt x="2542628" y="38811"/>
                </a:lnTo>
                <a:lnTo>
                  <a:pt x="2539377" y="43141"/>
                </a:lnTo>
                <a:lnTo>
                  <a:pt x="2537079" y="48564"/>
                </a:lnTo>
                <a:lnTo>
                  <a:pt x="2582737" y="48564"/>
                </a:lnTo>
                <a:lnTo>
                  <a:pt x="2582595" y="47955"/>
                </a:lnTo>
                <a:lnTo>
                  <a:pt x="2581472" y="42468"/>
                </a:lnTo>
                <a:lnTo>
                  <a:pt x="2581376" y="41998"/>
                </a:lnTo>
                <a:lnTo>
                  <a:pt x="2579244" y="37795"/>
                </a:lnTo>
                <a:lnTo>
                  <a:pt x="2579141" y="37591"/>
                </a:lnTo>
                <a:lnTo>
                  <a:pt x="2572711" y="31965"/>
                </a:lnTo>
                <a:lnTo>
                  <a:pt x="2572844" y="31965"/>
                </a:lnTo>
                <a:lnTo>
                  <a:pt x="2568028" y="30479"/>
                </a:lnTo>
                <a:close/>
              </a:path>
              <a:path w="2930525" h="408939">
                <a:moveTo>
                  <a:pt x="2522245" y="30479"/>
                </a:moveTo>
                <a:lnTo>
                  <a:pt x="2510193" y="30479"/>
                </a:lnTo>
                <a:lnTo>
                  <a:pt x="2505665" y="31965"/>
                </a:lnTo>
                <a:lnTo>
                  <a:pt x="2492781" y="47345"/>
                </a:lnTo>
                <a:lnTo>
                  <a:pt x="2536813" y="47345"/>
                </a:lnTo>
                <a:lnTo>
                  <a:pt x="2535750" y="42468"/>
                </a:lnTo>
                <a:lnTo>
                  <a:pt x="2535720" y="42329"/>
                </a:lnTo>
                <a:lnTo>
                  <a:pt x="2533421" y="37795"/>
                </a:lnTo>
                <a:lnTo>
                  <a:pt x="2530170" y="34950"/>
                </a:lnTo>
                <a:lnTo>
                  <a:pt x="2526919" y="31965"/>
                </a:lnTo>
                <a:lnTo>
                  <a:pt x="2522245" y="30479"/>
                </a:lnTo>
                <a:close/>
              </a:path>
              <a:path w="2930525" h="408939">
                <a:moveTo>
                  <a:pt x="2632290" y="30479"/>
                </a:moveTo>
                <a:lnTo>
                  <a:pt x="2598864" y="56537"/>
                </a:lnTo>
                <a:lnTo>
                  <a:pt x="2596730" y="77825"/>
                </a:lnTo>
                <a:lnTo>
                  <a:pt x="2596730" y="119278"/>
                </a:lnTo>
                <a:lnTo>
                  <a:pt x="2610154" y="160221"/>
                </a:lnTo>
                <a:lnTo>
                  <a:pt x="2632290" y="166623"/>
                </a:lnTo>
                <a:lnTo>
                  <a:pt x="2640799" y="165912"/>
                </a:lnTo>
                <a:lnTo>
                  <a:pt x="2662476" y="148335"/>
                </a:lnTo>
                <a:lnTo>
                  <a:pt x="2627007" y="148335"/>
                </a:lnTo>
                <a:lnTo>
                  <a:pt x="2623146" y="146507"/>
                </a:lnTo>
                <a:lnTo>
                  <a:pt x="2620708" y="142849"/>
                </a:lnTo>
                <a:lnTo>
                  <a:pt x="2618359" y="139191"/>
                </a:lnTo>
                <a:lnTo>
                  <a:pt x="2618270" y="139052"/>
                </a:lnTo>
                <a:lnTo>
                  <a:pt x="2617073" y="132346"/>
                </a:lnTo>
                <a:lnTo>
                  <a:pt x="2617050" y="101599"/>
                </a:lnTo>
                <a:lnTo>
                  <a:pt x="2667038" y="101599"/>
                </a:lnTo>
                <a:lnTo>
                  <a:pt x="2667038" y="87375"/>
                </a:lnTo>
                <a:lnTo>
                  <a:pt x="2617050" y="87375"/>
                </a:lnTo>
                <a:lnTo>
                  <a:pt x="2617050" y="64884"/>
                </a:lnTo>
                <a:lnTo>
                  <a:pt x="2618270" y="58115"/>
                </a:lnTo>
                <a:lnTo>
                  <a:pt x="2620708" y="54457"/>
                </a:lnTo>
                <a:lnTo>
                  <a:pt x="2623146" y="50660"/>
                </a:lnTo>
                <a:lnTo>
                  <a:pt x="2627007" y="48767"/>
                </a:lnTo>
                <a:lnTo>
                  <a:pt x="2662476" y="48767"/>
                </a:lnTo>
                <a:lnTo>
                  <a:pt x="2662350" y="48371"/>
                </a:lnTo>
                <a:lnTo>
                  <a:pt x="2658706" y="41859"/>
                </a:lnTo>
                <a:lnTo>
                  <a:pt x="2654006" y="36882"/>
                </a:lnTo>
                <a:lnTo>
                  <a:pt x="2648037" y="33326"/>
                </a:lnTo>
                <a:lnTo>
                  <a:pt x="2640799" y="31191"/>
                </a:lnTo>
                <a:lnTo>
                  <a:pt x="2632290" y="30479"/>
                </a:lnTo>
                <a:close/>
              </a:path>
              <a:path w="2930525" h="408939">
                <a:moveTo>
                  <a:pt x="2667038" y="112775"/>
                </a:moveTo>
                <a:lnTo>
                  <a:pt x="2646718" y="112775"/>
                </a:lnTo>
                <a:lnTo>
                  <a:pt x="2646718" y="132346"/>
                </a:lnTo>
                <a:lnTo>
                  <a:pt x="2645585" y="139052"/>
                </a:lnTo>
                <a:lnTo>
                  <a:pt x="2645562" y="139191"/>
                </a:lnTo>
                <a:lnTo>
                  <a:pt x="2643263" y="142849"/>
                </a:lnTo>
                <a:lnTo>
                  <a:pt x="2641092" y="146507"/>
                </a:lnTo>
                <a:lnTo>
                  <a:pt x="2637434" y="148335"/>
                </a:lnTo>
                <a:lnTo>
                  <a:pt x="2662476" y="148335"/>
                </a:lnTo>
                <a:lnTo>
                  <a:pt x="2664953" y="140566"/>
                </a:lnTo>
                <a:lnTo>
                  <a:pt x="2666516" y="130748"/>
                </a:lnTo>
                <a:lnTo>
                  <a:pt x="2667038" y="119278"/>
                </a:lnTo>
                <a:lnTo>
                  <a:pt x="2667038" y="112775"/>
                </a:lnTo>
                <a:close/>
              </a:path>
              <a:path w="2930525" h="408939">
                <a:moveTo>
                  <a:pt x="2662476" y="48767"/>
                </a:moveTo>
                <a:lnTo>
                  <a:pt x="2637307" y="48767"/>
                </a:lnTo>
                <a:lnTo>
                  <a:pt x="2641004" y="50660"/>
                </a:lnTo>
                <a:lnTo>
                  <a:pt x="2645562" y="57911"/>
                </a:lnTo>
                <a:lnTo>
                  <a:pt x="2646718" y="64884"/>
                </a:lnTo>
                <a:lnTo>
                  <a:pt x="2646718" y="87375"/>
                </a:lnTo>
                <a:lnTo>
                  <a:pt x="2667038" y="87375"/>
                </a:lnTo>
                <a:lnTo>
                  <a:pt x="2667038" y="77825"/>
                </a:lnTo>
                <a:lnTo>
                  <a:pt x="2666516" y="66355"/>
                </a:lnTo>
                <a:lnTo>
                  <a:pt x="2664953" y="56537"/>
                </a:lnTo>
                <a:lnTo>
                  <a:pt x="2662476" y="48767"/>
                </a:lnTo>
                <a:close/>
              </a:path>
              <a:path w="2930525" h="408939">
                <a:moveTo>
                  <a:pt x="2736202" y="32511"/>
                </a:moveTo>
                <a:lnTo>
                  <a:pt x="2715882" y="32511"/>
                </a:lnTo>
                <a:lnTo>
                  <a:pt x="2715882" y="164591"/>
                </a:lnTo>
                <a:lnTo>
                  <a:pt x="2747378" y="164591"/>
                </a:lnTo>
                <a:lnTo>
                  <a:pt x="2755458" y="140207"/>
                </a:lnTo>
                <a:lnTo>
                  <a:pt x="2736202" y="140207"/>
                </a:lnTo>
                <a:lnTo>
                  <a:pt x="2736202" y="32511"/>
                </a:lnTo>
                <a:close/>
              </a:path>
              <a:path w="2930525" h="408939">
                <a:moveTo>
                  <a:pt x="2802039" y="60959"/>
                </a:moveTo>
                <a:lnTo>
                  <a:pt x="2781719" y="60959"/>
                </a:lnTo>
                <a:lnTo>
                  <a:pt x="2781719" y="164591"/>
                </a:lnTo>
                <a:lnTo>
                  <a:pt x="2813215" y="164591"/>
                </a:lnTo>
                <a:lnTo>
                  <a:pt x="2821618" y="140207"/>
                </a:lnTo>
                <a:lnTo>
                  <a:pt x="2802039" y="140207"/>
                </a:lnTo>
                <a:lnTo>
                  <a:pt x="2802039" y="60959"/>
                </a:lnTo>
                <a:close/>
              </a:path>
              <a:path w="2930525" h="408939">
                <a:moveTo>
                  <a:pt x="2802039" y="32511"/>
                </a:moveTo>
                <a:lnTo>
                  <a:pt x="2770339" y="32511"/>
                </a:lnTo>
                <a:lnTo>
                  <a:pt x="2736202" y="140207"/>
                </a:lnTo>
                <a:lnTo>
                  <a:pt x="2755458" y="140207"/>
                </a:lnTo>
                <a:lnTo>
                  <a:pt x="2781719" y="60959"/>
                </a:lnTo>
                <a:lnTo>
                  <a:pt x="2802039" y="60959"/>
                </a:lnTo>
                <a:lnTo>
                  <a:pt x="2802039" y="32511"/>
                </a:lnTo>
                <a:close/>
              </a:path>
              <a:path w="2930525" h="408939">
                <a:moveTo>
                  <a:pt x="2858731" y="32511"/>
                </a:moveTo>
                <a:lnTo>
                  <a:pt x="2836176" y="32511"/>
                </a:lnTo>
                <a:lnTo>
                  <a:pt x="2802039" y="140207"/>
                </a:lnTo>
                <a:lnTo>
                  <a:pt x="2821618" y="140207"/>
                </a:lnTo>
                <a:lnTo>
                  <a:pt x="2858731" y="32511"/>
                </a:lnTo>
                <a:close/>
              </a:path>
              <a:path w="2930525" h="408939">
                <a:moveTo>
                  <a:pt x="2895358" y="30479"/>
                </a:moveTo>
                <a:lnTo>
                  <a:pt x="2861932" y="56537"/>
                </a:lnTo>
                <a:lnTo>
                  <a:pt x="2859798" y="77825"/>
                </a:lnTo>
                <a:lnTo>
                  <a:pt x="2859798" y="119278"/>
                </a:lnTo>
                <a:lnTo>
                  <a:pt x="2873223" y="160221"/>
                </a:lnTo>
                <a:lnTo>
                  <a:pt x="2895358" y="166623"/>
                </a:lnTo>
                <a:lnTo>
                  <a:pt x="2903868" y="165912"/>
                </a:lnTo>
                <a:lnTo>
                  <a:pt x="2925549" y="148335"/>
                </a:lnTo>
                <a:lnTo>
                  <a:pt x="2890075" y="148335"/>
                </a:lnTo>
                <a:lnTo>
                  <a:pt x="2886214" y="146507"/>
                </a:lnTo>
                <a:lnTo>
                  <a:pt x="2883776" y="142849"/>
                </a:lnTo>
                <a:lnTo>
                  <a:pt x="2881427" y="139191"/>
                </a:lnTo>
                <a:lnTo>
                  <a:pt x="2881337" y="139052"/>
                </a:lnTo>
                <a:lnTo>
                  <a:pt x="2880141" y="132346"/>
                </a:lnTo>
                <a:lnTo>
                  <a:pt x="2880118" y="101599"/>
                </a:lnTo>
                <a:lnTo>
                  <a:pt x="2930105" y="101599"/>
                </a:lnTo>
                <a:lnTo>
                  <a:pt x="2930105" y="87375"/>
                </a:lnTo>
                <a:lnTo>
                  <a:pt x="2880118" y="87375"/>
                </a:lnTo>
                <a:lnTo>
                  <a:pt x="2880118" y="64884"/>
                </a:lnTo>
                <a:lnTo>
                  <a:pt x="2881337" y="58115"/>
                </a:lnTo>
                <a:lnTo>
                  <a:pt x="2883776" y="54457"/>
                </a:lnTo>
                <a:lnTo>
                  <a:pt x="2886214" y="50660"/>
                </a:lnTo>
                <a:lnTo>
                  <a:pt x="2890075" y="48767"/>
                </a:lnTo>
                <a:lnTo>
                  <a:pt x="2925549" y="48767"/>
                </a:lnTo>
                <a:lnTo>
                  <a:pt x="2925423" y="48371"/>
                </a:lnTo>
                <a:lnTo>
                  <a:pt x="2921774" y="41859"/>
                </a:lnTo>
                <a:lnTo>
                  <a:pt x="2917079" y="36882"/>
                </a:lnTo>
                <a:lnTo>
                  <a:pt x="2911109" y="33326"/>
                </a:lnTo>
                <a:lnTo>
                  <a:pt x="2903868" y="31191"/>
                </a:lnTo>
                <a:lnTo>
                  <a:pt x="2895358" y="30479"/>
                </a:lnTo>
                <a:close/>
              </a:path>
              <a:path w="2930525" h="408939">
                <a:moveTo>
                  <a:pt x="2930105" y="112775"/>
                </a:moveTo>
                <a:lnTo>
                  <a:pt x="2909785" y="112775"/>
                </a:lnTo>
                <a:lnTo>
                  <a:pt x="2909785" y="132346"/>
                </a:lnTo>
                <a:lnTo>
                  <a:pt x="2908666" y="139052"/>
                </a:lnTo>
                <a:lnTo>
                  <a:pt x="2908642" y="139191"/>
                </a:lnTo>
                <a:lnTo>
                  <a:pt x="2906331" y="142849"/>
                </a:lnTo>
                <a:lnTo>
                  <a:pt x="2904172" y="146507"/>
                </a:lnTo>
                <a:lnTo>
                  <a:pt x="2900514" y="148335"/>
                </a:lnTo>
                <a:lnTo>
                  <a:pt x="2925549" y="148335"/>
                </a:lnTo>
                <a:lnTo>
                  <a:pt x="2928026" y="140566"/>
                </a:lnTo>
                <a:lnTo>
                  <a:pt x="2929586" y="130748"/>
                </a:lnTo>
                <a:lnTo>
                  <a:pt x="2930105" y="119278"/>
                </a:lnTo>
                <a:lnTo>
                  <a:pt x="2930105" y="112775"/>
                </a:lnTo>
                <a:close/>
              </a:path>
              <a:path w="2930525" h="408939">
                <a:moveTo>
                  <a:pt x="2925549" y="48767"/>
                </a:moveTo>
                <a:lnTo>
                  <a:pt x="2900375" y="48767"/>
                </a:lnTo>
                <a:lnTo>
                  <a:pt x="2904072" y="50660"/>
                </a:lnTo>
                <a:lnTo>
                  <a:pt x="2908642" y="57911"/>
                </a:lnTo>
                <a:lnTo>
                  <a:pt x="2909785" y="64884"/>
                </a:lnTo>
                <a:lnTo>
                  <a:pt x="2909785" y="87375"/>
                </a:lnTo>
                <a:lnTo>
                  <a:pt x="2930105" y="87375"/>
                </a:lnTo>
                <a:lnTo>
                  <a:pt x="2930105" y="77825"/>
                </a:lnTo>
                <a:lnTo>
                  <a:pt x="2929586" y="66355"/>
                </a:lnTo>
                <a:lnTo>
                  <a:pt x="2928026" y="56537"/>
                </a:lnTo>
                <a:lnTo>
                  <a:pt x="2925549" y="48767"/>
                </a:lnTo>
                <a:close/>
              </a:path>
              <a:path w="2930525" h="408939">
                <a:moveTo>
                  <a:pt x="68798" y="251967"/>
                </a:moveTo>
                <a:lnTo>
                  <a:pt x="43014" y="251967"/>
                </a:lnTo>
                <a:lnTo>
                  <a:pt x="46393" y="253326"/>
                </a:lnTo>
                <a:lnTo>
                  <a:pt x="48564" y="256031"/>
                </a:lnTo>
                <a:lnTo>
                  <a:pt x="50863" y="258737"/>
                </a:lnTo>
                <a:lnTo>
                  <a:pt x="52019" y="263004"/>
                </a:lnTo>
                <a:lnTo>
                  <a:pt x="52019" y="273710"/>
                </a:lnTo>
                <a:lnTo>
                  <a:pt x="50330" y="277710"/>
                </a:lnTo>
                <a:lnTo>
                  <a:pt x="46939" y="280822"/>
                </a:lnTo>
                <a:lnTo>
                  <a:pt x="43688" y="283933"/>
                </a:lnTo>
                <a:lnTo>
                  <a:pt x="38608" y="287527"/>
                </a:lnTo>
                <a:lnTo>
                  <a:pt x="25057" y="295516"/>
                </a:lnTo>
                <a:lnTo>
                  <a:pt x="19646" y="299173"/>
                </a:lnTo>
                <a:lnTo>
                  <a:pt x="15443" y="302564"/>
                </a:lnTo>
                <a:lnTo>
                  <a:pt x="11239" y="305815"/>
                </a:lnTo>
                <a:lnTo>
                  <a:pt x="7581" y="310286"/>
                </a:lnTo>
                <a:lnTo>
                  <a:pt x="4470" y="315975"/>
                </a:lnTo>
                <a:lnTo>
                  <a:pt x="1485" y="321525"/>
                </a:lnTo>
                <a:lnTo>
                  <a:pt x="0" y="328371"/>
                </a:lnTo>
                <a:lnTo>
                  <a:pt x="12" y="336702"/>
                </a:lnTo>
                <a:lnTo>
                  <a:pt x="18834" y="369823"/>
                </a:lnTo>
                <a:lnTo>
                  <a:pt x="26822" y="369823"/>
                </a:lnTo>
                <a:lnTo>
                  <a:pt x="35104" y="368769"/>
                </a:lnTo>
                <a:lnTo>
                  <a:pt x="42063" y="365606"/>
                </a:lnTo>
                <a:lnTo>
                  <a:pt x="47701" y="360335"/>
                </a:lnTo>
                <a:lnTo>
                  <a:pt x="52019" y="352958"/>
                </a:lnTo>
                <a:lnTo>
                  <a:pt x="72376" y="352958"/>
                </a:lnTo>
                <a:lnTo>
                  <a:pt x="72364" y="351535"/>
                </a:lnTo>
                <a:lnTo>
                  <a:pt x="29933" y="351535"/>
                </a:lnTo>
                <a:lnTo>
                  <a:pt x="26212" y="349910"/>
                </a:lnTo>
                <a:lnTo>
                  <a:pt x="23774" y="346659"/>
                </a:lnTo>
                <a:lnTo>
                  <a:pt x="21475" y="343407"/>
                </a:lnTo>
                <a:lnTo>
                  <a:pt x="20320" y="339077"/>
                </a:lnTo>
                <a:lnTo>
                  <a:pt x="20320" y="327418"/>
                </a:lnTo>
                <a:lnTo>
                  <a:pt x="22009" y="322414"/>
                </a:lnTo>
                <a:lnTo>
                  <a:pt x="25400" y="318617"/>
                </a:lnTo>
                <a:lnTo>
                  <a:pt x="28790" y="314693"/>
                </a:lnTo>
                <a:lnTo>
                  <a:pt x="33591" y="310489"/>
                </a:lnTo>
                <a:lnTo>
                  <a:pt x="39827" y="306019"/>
                </a:lnTo>
                <a:lnTo>
                  <a:pt x="43218" y="303720"/>
                </a:lnTo>
                <a:lnTo>
                  <a:pt x="45859" y="301751"/>
                </a:lnTo>
                <a:lnTo>
                  <a:pt x="47752" y="300126"/>
                </a:lnTo>
                <a:lnTo>
                  <a:pt x="49644" y="298361"/>
                </a:lnTo>
                <a:lnTo>
                  <a:pt x="51066" y="296532"/>
                </a:lnTo>
                <a:lnTo>
                  <a:pt x="52019" y="294639"/>
                </a:lnTo>
                <a:lnTo>
                  <a:pt x="72339" y="294639"/>
                </a:lnTo>
                <a:lnTo>
                  <a:pt x="72339" y="272897"/>
                </a:lnTo>
                <a:lnTo>
                  <a:pt x="71934" y="265582"/>
                </a:lnTo>
                <a:lnTo>
                  <a:pt x="71856" y="264158"/>
                </a:lnTo>
                <a:lnTo>
                  <a:pt x="70579" y="257355"/>
                </a:lnTo>
                <a:lnTo>
                  <a:pt x="70521" y="257047"/>
                </a:lnTo>
                <a:lnTo>
                  <a:pt x="70407" y="256436"/>
                </a:lnTo>
                <a:lnTo>
                  <a:pt x="68798" y="251967"/>
                </a:lnTo>
                <a:close/>
              </a:path>
              <a:path w="2930525" h="408939">
                <a:moveTo>
                  <a:pt x="72376" y="352958"/>
                </a:moveTo>
                <a:lnTo>
                  <a:pt x="52019" y="352958"/>
                </a:lnTo>
                <a:lnTo>
                  <a:pt x="52127" y="356069"/>
                </a:lnTo>
                <a:lnTo>
                  <a:pt x="52362" y="357835"/>
                </a:lnTo>
                <a:lnTo>
                  <a:pt x="53708" y="363524"/>
                </a:lnTo>
                <a:lnTo>
                  <a:pt x="54598" y="365606"/>
                </a:lnTo>
                <a:lnTo>
                  <a:pt x="54724" y="365899"/>
                </a:lnTo>
                <a:lnTo>
                  <a:pt x="56083" y="367791"/>
                </a:lnTo>
                <a:lnTo>
                  <a:pt x="74371" y="367791"/>
                </a:lnTo>
                <a:lnTo>
                  <a:pt x="73418" y="364134"/>
                </a:lnTo>
                <a:lnTo>
                  <a:pt x="72849" y="361289"/>
                </a:lnTo>
                <a:lnTo>
                  <a:pt x="72542" y="358647"/>
                </a:lnTo>
                <a:lnTo>
                  <a:pt x="72428" y="356539"/>
                </a:lnTo>
                <a:lnTo>
                  <a:pt x="72376" y="352958"/>
                </a:lnTo>
                <a:close/>
              </a:path>
              <a:path w="2930525" h="408939">
                <a:moveTo>
                  <a:pt x="72339" y="294639"/>
                </a:moveTo>
                <a:lnTo>
                  <a:pt x="52019" y="294639"/>
                </a:lnTo>
                <a:lnTo>
                  <a:pt x="52019" y="336702"/>
                </a:lnTo>
                <a:lnTo>
                  <a:pt x="51206" y="339813"/>
                </a:lnTo>
                <a:lnTo>
                  <a:pt x="49314" y="343065"/>
                </a:lnTo>
                <a:lnTo>
                  <a:pt x="46329" y="346455"/>
                </a:lnTo>
                <a:lnTo>
                  <a:pt x="44624" y="348487"/>
                </a:lnTo>
                <a:lnTo>
                  <a:pt x="43342" y="349910"/>
                </a:lnTo>
                <a:lnTo>
                  <a:pt x="39687" y="351535"/>
                </a:lnTo>
                <a:lnTo>
                  <a:pt x="72364" y="351535"/>
                </a:lnTo>
                <a:lnTo>
                  <a:pt x="72339" y="294639"/>
                </a:lnTo>
                <a:close/>
              </a:path>
              <a:path w="2930525" h="408939">
                <a:moveTo>
                  <a:pt x="38404" y="233679"/>
                </a:moveTo>
                <a:lnTo>
                  <a:pt x="5340" y="257047"/>
                </a:lnTo>
                <a:lnTo>
                  <a:pt x="5232" y="257355"/>
                </a:lnTo>
                <a:lnTo>
                  <a:pt x="3745" y="265582"/>
                </a:lnTo>
                <a:lnTo>
                  <a:pt x="3358" y="272897"/>
                </a:lnTo>
                <a:lnTo>
                  <a:pt x="3251" y="277977"/>
                </a:lnTo>
                <a:lnTo>
                  <a:pt x="23571" y="277977"/>
                </a:lnTo>
                <a:lnTo>
                  <a:pt x="23571" y="265582"/>
                </a:lnTo>
                <a:lnTo>
                  <a:pt x="24790" y="260299"/>
                </a:lnTo>
                <a:lnTo>
                  <a:pt x="27228" y="257047"/>
                </a:lnTo>
                <a:lnTo>
                  <a:pt x="29667" y="253657"/>
                </a:lnTo>
                <a:lnTo>
                  <a:pt x="33388" y="251967"/>
                </a:lnTo>
                <a:lnTo>
                  <a:pt x="68798" y="251967"/>
                </a:lnTo>
                <a:lnTo>
                  <a:pt x="67994" y="249732"/>
                </a:lnTo>
                <a:lnTo>
                  <a:pt x="64617" y="244043"/>
                </a:lnTo>
                <a:lnTo>
                  <a:pt x="60086" y="239509"/>
                </a:lnTo>
                <a:lnTo>
                  <a:pt x="54394" y="236373"/>
                </a:lnTo>
                <a:lnTo>
                  <a:pt x="54590" y="236373"/>
                </a:lnTo>
                <a:lnTo>
                  <a:pt x="47076" y="234353"/>
                </a:lnTo>
                <a:lnTo>
                  <a:pt x="47323" y="234353"/>
                </a:lnTo>
                <a:lnTo>
                  <a:pt x="38404" y="233679"/>
                </a:lnTo>
                <a:close/>
              </a:path>
              <a:path w="2930525" h="408939">
                <a:moveTo>
                  <a:pt x="99847" y="203199"/>
                </a:moveTo>
                <a:lnTo>
                  <a:pt x="93611" y="203199"/>
                </a:lnTo>
                <a:lnTo>
                  <a:pt x="90970" y="204215"/>
                </a:lnTo>
                <a:lnTo>
                  <a:pt x="88798" y="206247"/>
                </a:lnTo>
                <a:lnTo>
                  <a:pt x="86639" y="208140"/>
                </a:lnTo>
                <a:lnTo>
                  <a:pt x="85547" y="210515"/>
                </a:lnTo>
                <a:lnTo>
                  <a:pt x="85547" y="216065"/>
                </a:lnTo>
                <a:lnTo>
                  <a:pt x="86639" y="218439"/>
                </a:lnTo>
                <a:lnTo>
                  <a:pt x="88798" y="220471"/>
                </a:lnTo>
                <a:lnTo>
                  <a:pt x="91109" y="222503"/>
                </a:lnTo>
                <a:lnTo>
                  <a:pt x="93751" y="223519"/>
                </a:lnTo>
                <a:lnTo>
                  <a:pt x="99707" y="223519"/>
                </a:lnTo>
                <a:lnTo>
                  <a:pt x="102285" y="222503"/>
                </a:lnTo>
                <a:lnTo>
                  <a:pt x="104444" y="220471"/>
                </a:lnTo>
                <a:lnTo>
                  <a:pt x="106756" y="218439"/>
                </a:lnTo>
                <a:lnTo>
                  <a:pt x="107899" y="216065"/>
                </a:lnTo>
                <a:lnTo>
                  <a:pt x="107899" y="210515"/>
                </a:lnTo>
                <a:lnTo>
                  <a:pt x="106819" y="208140"/>
                </a:lnTo>
                <a:lnTo>
                  <a:pt x="104648" y="206247"/>
                </a:lnTo>
                <a:lnTo>
                  <a:pt x="102489" y="204215"/>
                </a:lnTo>
                <a:lnTo>
                  <a:pt x="99847" y="203199"/>
                </a:lnTo>
                <a:close/>
              </a:path>
              <a:path w="2930525" h="408939">
                <a:moveTo>
                  <a:pt x="106883" y="235711"/>
                </a:moveTo>
                <a:lnTo>
                  <a:pt x="86563" y="235711"/>
                </a:lnTo>
                <a:lnTo>
                  <a:pt x="86563" y="367791"/>
                </a:lnTo>
                <a:lnTo>
                  <a:pt x="106883" y="367791"/>
                </a:lnTo>
                <a:lnTo>
                  <a:pt x="106883" y="235711"/>
                </a:lnTo>
                <a:close/>
              </a:path>
              <a:path w="2930525" h="408939">
                <a:moveTo>
                  <a:pt x="139484" y="235711"/>
                </a:moveTo>
                <a:lnTo>
                  <a:pt x="119164" y="235711"/>
                </a:lnTo>
                <a:lnTo>
                  <a:pt x="119164" y="367791"/>
                </a:lnTo>
                <a:lnTo>
                  <a:pt x="139484" y="367791"/>
                </a:lnTo>
                <a:lnTo>
                  <a:pt x="139484" y="266661"/>
                </a:lnTo>
                <a:lnTo>
                  <a:pt x="140690" y="261658"/>
                </a:lnTo>
                <a:lnTo>
                  <a:pt x="143141" y="257860"/>
                </a:lnTo>
                <a:lnTo>
                  <a:pt x="145567" y="253936"/>
                </a:lnTo>
                <a:lnTo>
                  <a:pt x="149161" y="251967"/>
                </a:lnTo>
                <a:lnTo>
                  <a:pt x="229475" y="251967"/>
                </a:lnTo>
                <a:lnTo>
                  <a:pt x="229427" y="251764"/>
                </a:lnTo>
                <a:lnTo>
                  <a:pt x="183781" y="251764"/>
                </a:lnTo>
                <a:lnTo>
                  <a:pt x="183516" y="250545"/>
                </a:lnTo>
                <a:lnTo>
                  <a:pt x="139484" y="250545"/>
                </a:lnTo>
                <a:lnTo>
                  <a:pt x="139484" y="235711"/>
                </a:lnTo>
                <a:close/>
              </a:path>
              <a:path w="2930525" h="408939">
                <a:moveTo>
                  <a:pt x="195084" y="251967"/>
                </a:moveTo>
                <a:lnTo>
                  <a:pt x="157975" y="251967"/>
                </a:lnTo>
                <a:lnTo>
                  <a:pt x="160820" y="253593"/>
                </a:lnTo>
                <a:lnTo>
                  <a:pt x="162433" y="256844"/>
                </a:lnTo>
                <a:lnTo>
                  <a:pt x="164198" y="260095"/>
                </a:lnTo>
                <a:lnTo>
                  <a:pt x="165039" y="264909"/>
                </a:lnTo>
                <a:lnTo>
                  <a:pt x="165074" y="367791"/>
                </a:lnTo>
                <a:lnTo>
                  <a:pt x="185407" y="367791"/>
                </a:lnTo>
                <a:lnTo>
                  <a:pt x="185407" y="266661"/>
                </a:lnTo>
                <a:lnTo>
                  <a:pt x="186626" y="261658"/>
                </a:lnTo>
                <a:lnTo>
                  <a:pt x="189596" y="256984"/>
                </a:lnTo>
                <a:lnTo>
                  <a:pt x="191490" y="253936"/>
                </a:lnTo>
                <a:lnTo>
                  <a:pt x="195084" y="251967"/>
                </a:lnTo>
                <a:close/>
              </a:path>
              <a:path w="2930525" h="408939">
                <a:moveTo>
                  <a:pt x="229475" y="251967"/>
                </a:moveTo>
                <a:lnTo>
                  <a:pt x="203885" y="251967"/>
                </a:lnTo>
                <a:lnTo>
                  <a:pt x="206730" y="253593"/>
                </a:lnTo>
                <a:lnTo>
                  <a:pt x="208356" y="256844"/>
                </a:lnTo>
                <a:lnTo>
                  <a:pt x="210121" y="260095"/>
                </a:lnTo>
                <a:lnTo>
                  <a:pt x="210962" y="264909"/>
                </a:lnTo>
                <a:lnTo>
                  <a:pt x="210997" y="367791"/>
                </a:lnTo>
                <a:lnTo>
                  <a:pt x="231330" y="367791"/>
                </a:lnTo>
                <a:lnTo>
                  <a:pt x="231330" y="264909"/>
                </a:lnTo>
                <a:lnTo>
                  <a:pt x="230720" y="257860"/>
                </a:lnTo>
                <a:lnTo>
                  <a:pt x="230612" y="256844"/>
                </a:lnTo>
                <a:lnTo>
                  <a:pt x="229475" y="251967"/>
                </a:lnTo>
                <a:close/>
              </a:path>
              <a:path w="2930525" h="408939">
                <a:moveTo>
                  <a:pt x="214731" y="233679"/>
                </a:moveTo>
                <a:lnTo>
                  <a:pt x="202806" y="233679"/>
                </a:lnTo>
                <a:lnTo>
                  <a:pt x="197726" y="235369"/>
                </a:lnTo>
                <a:lnTo>
                  <a:pt x="193522" y="238759"/>
                </a:lnTo>
                <a:lnTo>
                  <a:pt x="189331" y="242011"/>
                </a:lnTo>
                <a:lnTo>
                  <a:pt x="186080" y="246341"/>
                </a:lnTo>
                <a:lnTo>
                  <a:pt x="183781" y="251764"/>
                </a:lnTo>
                <a:lnTo>
                  <a:pt x="229427" y="251764"/>
                </a:lnTo>
                <a:lnTo>
                  <a:pt x="229285" y="251155"/>
                </a:lnTo>
                <a:lnTo>
                  <a:pt x="228162" y="245668"/>
                </a:lnTo>
                <a:lnTo>
                  <a:pt x="228066" y="245198"/>
                </a:lnTo>
                <a:lnTo>
                  <a:pt x="225934" y="240995"/>
                </a:lnTo>
                <a:lnTo>
                  <a:pt x="225831" y="240791"/>
                </a:lnTo>
                <a:lnTo>
                  <a:pt x="219414" y="235165"/>
                </a:lnTo>
                <a:lnTo>
                  <a:pt x="219547" y="235165"/>
                </a:lnTo>
                <a:lnTo>
                  <a:pt x="214731" y="233679"/>
                </a:lnTo>
                <a:close/>
              </a:path>
              <a:path w="2930525" h="408939">
                <a:moveTo>
                  <a:pt x="168948" y="233679"/>
                </a:moveTo>
                <a:lnTo>
                  <a:pt x="156883" y="233679"/>
                </a:lnTo>
                <a:lnTo>
                  <a:pt x="152367" y="235165"/>
                </a:lnTo>
                <a:lnTo>
                  <a:pt x="151866" y="235369"/>
                </a:lnTo>
                <a:lnTo>
                  <a:pt x="144221" y="241668"/>
                </a:lnTo>
                <a:lnTo>
                  <a:pt x="141475" y="245529"/>
                </a:lnTo>
                <a:lnTo>
                  <a:pt x="141376" y="245668"/>
                </a:lnTo>
                <a:lnTo>
                  <a:pt x="139484" y="250545"/>
                </a:lnTo>
                <a:lnTo>
                  <a:pt x="183516" y="250545"/>
                </a:lnTo>
                <a:lnTo>
                  <a:pt x="182453" y="245668"/>
                </a:lnTo>
                <a:lnTo>
                  <a:pt x="182422" y="245529"/>
                </a:lnTo>
                <a:lnTo>
                  <a:pt x="180111" y="240995"/>
                </a:lnTo>
                <a:lnTo>
                  <a:pt x="176872" y="238150"/>
                </a:lnTo>
                <a:lnTo>
                  <a:pt x="173609" y="235165"/>
                </a:lnTo>
                <a:lnTo>
                  <a:pt x="168948" y="233679"/>
                </a:lnTo>
                <a:close/>
              </a:path>
              <a:path w="2930525" h="408939">
                <a:moveTo>
                  <a:pt x="314528" y="253999"/>
                </a:moveTo>
                <a:lnTo>
                  <a:pt x="294208" y="253999"/>
                </a:lnTo>
                <a:lnTo>
                  <a:pt x="294316" y="330136"/>
                </a:lnTo>
                <a:lnTo>
                  <a:pt x="308914" y="366229"/>
                </a:lnTo>
                <a:lnTo>
                  <a:pt x="315480" y="367791"/>
                </a:lnTo>
                <a:lnTo>
                  <a:pt x="336880" y="367791"/>
                </a:lnTo>
                <a:lnTo>
                  <a:pt x="336880" y="349503"/>
                </a:lnTo>
                <a:lnTo>
                  <a:pt x="324015" y="349503"/>
                </a:lnTo>
                <a:lnTo>
                  <a:pt x="321106" y="348627"/>
                </a:lnTo>
                <a:lnTo>
                  <a:pt x="314594" y="331357"/>
                </a:lnTo>
                <a:lnTo>
                  <a:pt x="314528" y="253999"/>
                </a:lnTo>
                <a:close/>
              </a:path>
              <a:path w="2930525" h="408939">
                <a:moveTo>
                  <a:pt x="317576" y="205231"/>
                </a:moveTo>
                <a:lnTo>
                  <a:pt x="297256" y="205231"/>
                </a:lnTo>
                <a:lnTo>
                  <a:pt x="297365" y="212686"/>
                </a:lnTo>
                <a:lnTo>
                  <a:pt x="295973" y="219049"/>
                </a:lnTo>
                <a:lnTo>
                  <a:pt x="290017" y="230428"/>
                </a:lnTo>
                <a:lnTo>
                  <a:pt x="285673" y="234086"/>
                </a:lnTo>
                <a:lnTo>
                  <a:pt x="279984" y="235711"/>
                </a:lnTo>
                <a:lnTo>
                  <a:pt x="279984" y="253999"/>
                </a:lnTo>
                <a:lnTo>
                  <a:pt x="336880" y="253999"/>
                </a:lnTo>
                <a:lnTo>
                  <a:pt x="336880" y="235711"/>
                </a:lnTo>
                <a:lnTo>
                  <a:pt x="302336" y="235711"/>
                </a:lnTo>
                <a:lnTo>
                  <a:pt x="306679" y="234353"/>
                </a:lnTo>
                <a:lnTo>
                  <a:pt x="310261" y="230835"/>
                </a:lnTo>
                <a:lnTo>
                  <a:pt x="313105" y="225145"/>
                </a:lnTo>
                <a:lnTo>
                  <a:pt x="316090" y="219316"/>
                </a:lnTo>
                <a:lnTo>
                  <a:pt x="317576" y="212686"/>
                </a:lnTo>
                <a:lnTo>
                  <a:pt x="317576" y="205231"/>
                </a:lnTo>
                <a:close/>
              </a:path>
              <a:path w="2930525" h="408939">
                <a:moveTo>
                  <a:pt x="380276" y="233679"/>
                </a:moveTo>
                <a:lnTo>
                  <a:pt x="347206" y="259737"/>
                </a:lnTo>
                <a:lnTo>
                  <a:pt x="345122" y="281025"/>
                </a:lnTo>
                <a:lnTo>
                  <a:pt x="345122" y="322478"/>
                </a:lnTo>
                <a:lnTo>
                  <a:pt x="345643" y="333948"/>
                </a:lnTo>
                <a:lnTo>
                  <a:pt x="347206" y="343766"/>
                </a:lnTo>
                <a:lnTo>
                  <a:pt x="349684" y="351535"/>
                </a:lnTo>
                <a:lnTo>
                  <a:pt x="349810" y="351932"/>
                </a:lnTo>
                <a:lnTo>
                  <a:pt x="380276" y="369823"/>
                </a:lnTo>
                <a:lnTo>
                  <a:pt x="388798" y="369112"/>
                </a:lnTo>
                <a:lnTo>
                  <a:pt x="410758" y="351535"/>
                </a:lnTo>
                <a:lnTo>
                  <a:pt x="375132" y="351535"/>
                </a:lnTo>
                <a:lnTo>
                  <a:pt x="371335" y="349707"/>
                </a:lnTo>
                <a:lnTo>
                  <a:pt x="368896" y="346049"/>
                </a:lnTo>
                <a:lnTo>
                  <a:pt x="366598" y="342391"/>
                </a:lnTo>
                <a:lnTo>
                  <a:pt x="365442" y="335546"/>
                </a:lnTo>
                <a:lnTo>
                  <a:pt x="365442" y="268084"/>
                </a:lnTo>
                <a:lnTo>
                  <a:pt x="375132" y="251967"/>
                </a:lnTo>
                <a:lnTo>
                  <a:pt x="410758" y="251967"/>
                </a:lnTo>
                <a:lnTo>
                  <a:pt x="410629" y="251571"/>
                </a:lnTo>
                <a:lnTo>
                  <a:pt x="406895" y="245059"/>
                </a:lnTo>
                <a:lnTo>
                  <a:pt x="402109" y="240082"/>
                </a:lnTo>
                <a:lnTo>
                  <a:pt x="396076" y="236526"/>
                </a:lnTo>
                <a:lnTo>
                  <a:pt x="388798" y="234391"/>
                </a:lnTo>
                <a:lnTo>
                  <a:pt x="380276" y="233679"/>
                </a:lnTo>
                <a:close/>
              </a:path>
              <a:path w="2930525" h="408939">
                <a:moveTo>
                  <a:pt x="410758" y="251967"/>
                </a:moveTo>
                <a:lnTo>
                  <a:pt x="385419" y="251967"/>
                </a:lnTo>
                <a:lnTo>
                  <a:pt x="389153" y="253860"/>
                </a:lnTo>
                <a:lnTo>
                  <a:pt x="391329" y="257454"/>
                </a:lnTo>
                <a:lnTo>
                  <a:pt x="393890" y="261315"/>
                </a:lnTo>
                <a:lnTo>
                  <a:pt x="395109" y="268084"/>
                </a:lnTo>
                <a:lnTo>
                  <a:pt x="395109" y="335546"/>
                </a:lnTo>
                <a:lnTo>
                  <a:pt x="393890" y="342391"/>
                </a:lnTo>
                <a:lnTo>
                  <a:pt x="391452" y="346049"/>
                </a:lnTo>
                <a:lnTo>
                  <a:pt x="389153" y="349707"/>
                </a:lnTo>
                <a:lnTo>
                  <a:pt x="385419" y="351535"/>
                </a:lnTo>
                <a:lnTo>
                  <a:pt x="410758" y="351535"/>
                </a:lnTo>
                <a:lnTo>
                  <a:pt x="413296" y="343766"/>
                </a:lnTo>
                <a:lnTo>
                  <a:pt x="414896" y="333948"/>
                </a:lnTo>
                <a:lnTo>
                  <a:pt x="415429" y="322478"/>
                </a:lnTo>
                <a:lnTo>
                  <a:pt x="415429" y="281025"/>
                </a:lnTo>
                <a:lnTo>
                  <a:pt x="414896" y="269555"/>
                </a:lnTo>
                <a:lnTo>
                  <a:pt x="413296" y="259737"/>
                </a:lnTo>
                <a:lnTo>
                  <a:pt x="410758" y="251967"/>
                </a:lnTo>
                <a:close/>
              </a:path>
              <a:path w="2930525" h="408939">
                <a:moveTo>
                  <a:pt x="495973" y="233679"/>
                </a:moveTo>
                <a:lnTo>
                  <a:pt x="480263" y="233679"/>
                </a:lnTo>
                <a:lnTo>
                  <a:pt x="473760" y="236931"/>
                </a:lnTo>
                <a:lnTo>
                  <a:pt x="464273" y="274929"/>
                </a:lnTo>
                <a:lnTo>
                  <a:pt x="464380" y="331622"/>
                </a:lnTo>
                <a:lnTo>
                  <a:pt x="464562" y="336842"/>
                </a:lnTo>
                <a:lnTo>
                  <a:pt x="464630" y="338785"/>
                </a:lnTo>
                <a:lnTo>
                  <a:pt x="465499" y="345846"/>
                </a:lnTo>
                <a:lnTo>
                  <a:pt x="465599" y="346659"/>
                </a:lnTo>
                <a:lnTo>
                  <a:pt x="465699" y="347471"/>
                </a:lnTo>
                <a:lnTo>
                  <a:pt x="480263" y="369823"/>
                </a:lnTo>
                <a:lnTo>
                  <a:pt x="495973" y="369823"/>
                </a:lnTo>
                <a:lnTo>
                  <a:pt x="501192" y="368198"/>
                </a:lnTo>
                <a:lnTo>
                  <a:pt x="509181" y="361556"/>
                </a:lnTo>
                <a:lnTo>
                  <a:pt x="512229" y="357568"/>
                </a:lnTo>
                <a:lnTo>
                  <a:pt x="514261" y="352958"/>
                </a:lnTo>
                <a:lnTo>
                  <a:pt x="534655" y="352958"/>
                </a:lnTo>
                <a:lnTo>
                  <a:pt x="534654" y="351535"/>
                </a:lnTo>
                <a:lnTo>
                  <a:pt x="493547" y="351535"/>
                </a:lnTo>
                <a:lnTo>
                  <a:pt x="490016" y="349910"/>
                </a:lnTo>
                <a:lnTo>
                  <a:pt x="487857" y="346659"/>
                </a:lnTo>
                <a:lnTo>
                  <a:pt x="485686" y="343268"/>
                </a:lnTo>
                <a:lnTo>
                  <a:pt x="484707" y="338785"/>
                </a:lnTo>
                <a:lnTo>
                  <a:pt x="484706" y="264730"/>
                </a:lnTo>
                <a:lnTo>
                  <a:pt x="485686" y="260299"/>
                </a:lnTo>
                <a:lnTo>
                  <a:pt x="487857" y="257047"/>
                </a:lnTo>
                <a:lnTo>
                  <a:pt x="490016" y="253657"/>
                </a:lnTo>
                <a:lnTo>
                  <a:pt x="493547" y="251967"/>
                </a:lnTo>
                <a:lnTo>
                  <a:pt x="534604" y="251967"/>
                </a:lnTo>
                <a:lnTo>
                  <a:pt x="534603" y="250545"/>
                </a:lnTo>
                <a:lnTo>
                  <a:pt x="514261" y="250545"/>
                </a:lnTo>
                <a:lnTo>
                  <a:pt x="512229" y="245935"/>
                </a:lnTo>
                <a:lnTo>
                  <a:pt x="509181" y="242011"/>
                </a:lnTo>
                <a:lnTo>
                  <a:pt x="505117" y="238759"/>
                </a:lnTo>
                <a:lnTo>
                  <a:pt x="501192" y="235369"/>
                </a:lnTo>
                <a:lnTo>
                  <a:pt x="495973" y="233679"/>
                </a:lnTo>
                <a:close/>
              </a:path>
              <a:path w="2930525" h="408939">
                <a:moveTo>
                  <a:pt x="534655" y="352958"/>
                </a:moveTo>
                <a:lnTo>
                  <a:pt x="514261" y="352958"/>
                </a:lnTo>
                <a:lnTo>
                  <a:pt x="514261" y="355396"/>
                </a:lnTo>
                <a:lnTo>
                  <a:pt x="514469" y="357085"/>
                </a:lnTo>
                <a:lnTo>
                  <a:pt x="514528" y="357568"/>
                </a:lnTo>
                <a:lnTo>
                  <a:pt x="514604" y="358178"/>
                </a:lnTo>
                <a:lnTo>
                  <a:pt x="515962" y="364274"/>
                </a:lnTo>
                <a:lnTo>
                  <a:pt x="516978" y="366433"/>
                </a:lnTo>
                <a:lnTo>
                  <a:pt x="518337" y="367791"/>
                </a:lnTo>
                <a:lnTo>
                  <a:pt x="536625" y="367791"/>
                </a:lnTo>
                <a:lnTo>
                  <a:pt x="535673" y="364807"/>
                </a:lnTo>
                <a:lnTo>
                  <a:pt x="535063" y="362102"/>
                </a:lnTo>
                <a:lnTo>
                  <a:pt x="534854" y="360273"/>
                </a:lnTo>
                <a:lnTo>
                  <a:pt x="534784" y="359663"/>
                </a:lnTo>
                <a:lnTo>
                  <a:pt x="534657" y="357085"/>
                </a:lnTo>
                <a:lnTo>
                  <a:pt x="534655" y="352958"/>
                </a:lnTo>
                <a:close/>
              </a:path>
              <a:path w="2930525" h="408939">
                <a:moveTo>
                  <a:pt x="534604" y="251967"/>
                </a:moveTo>
                <a:lnTo>
                  <a:pt x="503694" y="251967"/>
                </a:lnTo>
                <a:lnTo>
                  <a:pt x="507631" y="253936"/>
                </a:lnTo>
                <a:lnTo>
                  <a:pt x="510197" y="257860"/>
                </a:lnTo>
                <a:lnTo>
                  <a:pt x="512914" y="261658"/>
                </a:lnTo>
                <a:lnTo>
                  <a:pt x="514261" y="266661"/>
                </a:lnTo>
                <a:lnTo>
                  <a:pt x="514261" y="336842"/>
                </a:lnTo>
                <a:lnTo>
                  <a:pt x="512914" y="341922"/>
                </a:lnTo>
                <a:lnTo>
                  <a:pt x="510197" y="345846"/>
                </a:lnTo>
                <a:lnTo>
                  <a:pt x="507631" y="349643"/>
                </a:lnTo>
                <a:lnTo>
                  <a:pt x="503694" y="351535"/>
                </a:lnTo>
                <a:lnTo>
                  <a:pt x="534654" y="351535"/>
                </a:lnTo>
                <a:lnTo>
                  <a:pt x="534604" y="251967"/>
                </a:lnTo>
                <a:close/>
              </a:path>
              <a:path w="2930525" h="408939">
                <a:moveTo>
                  <a:pt x="534581" y="205231"/>
                </a:moveTo>
                <a:lnTo>
                  <a:pt x="514261" y="205231"/>
                </a:lnTo>
                <a:lnTo>
                  <a:pt x="514261" y="250545"/>
                </a:lnTo>
                <a:lnTo>
                  <a:pt x="534603" y="250545"/>
                </a:lnTo>
                <a:lnTo>
                  <a:pt x="534581" y="205231"/>
                </a:lnTo>
                <a:close/>
              </a:path>
              <a:path w="2930525" h="408939">
                <a:moveTo>
                  <a:pt x="583425" y="233679"/>
                </a:moveTo>
                <a:lnTo>
                  <a:pt x="549998" y="259737"/>
                </a:lnTo>
                <a:lnTo>
                  <a:pt x="547865" y="281025"/>
                </a:lnTo>
                <a:lnTo>
                  <a:pt x="547865" y="322478"/>
                </a:lnTo>
                <a:lnTo>
                  <a:pt x="561290" y="363421"/>
                </a:lnTo>
                <a:lnTo>
                  <a:pt x="583425" y="369823"/>
                </a:lnTo>
                <a:lnTo>
                  <a:pt x="591935" y="369112"/>
                </a:lnTo>
                <a:lnTo>
                  <a:pt x="613616" y="351535"/>
                </a:lnTo>
                <a:lnTo>
                  <a:pt x="578142" y="351535"/>
                </a:lnTo>
                <a:lnTo>
                  <a:pt x="574281" y="349707"/>
                </a:lnTo>
                <a:lnTo>
                  <a:pt x="571842" y="346049"/>
                </a:lnTo>
                <a:lnTo>
                  <a:pt x="569494" y="342391"/>
                </a:lnTo>
                <a:lnTo>
                  <a:pt x="569404" y="342252"/>
                </a:lnTo>
                <a:lnTo>
                  <a:pt x="568207" y="335546"/>
                </a:lnTo>
                <a:lnTo>
                  <a:pt x="568185" y="304799"/>
                </a:lnTo>
                <a:lnTo>
                  <a:pt x="618172" y="304799"/>
                </a:lnTo>
                <a:lnTo>
                  <a:pt x="618172" y="290575"/>
                </a:lnTo>
                <a:lnTo>
                  <a:pt x="568185" y="290575"/>
                </a:lnTo>
                <a:lnTo>
                  <a:pt x="568185" y="268084"/>
                </a:lnTo>
                <a:lnTo>
                  <a:pt x="569404" y="261315"/>
                </a:lnTo>
                <a:lnTo>
                  <a:pt x="571842" y="257657"/>
                </a:lnTo>
                <a:lnTo>
                  <a:pt x="574281" y="253860"/>
                </a:lnTo>
                <a:lnTo>
                  <a:pt x="578142" y="251967"/>
                </a:lnTo>
                <a:lnTo>
                  <a:pt x="613616" y="251967"/>
                </a:lnTo>
                <a:lnTo>
                  <a:pt x="613489" y="251571"/>
                </a:lnTo>
                <a:lnTo>
                  <a:pt x="609841" y="245059"/>
                </a:lnTo>
                <a:lnTo>
                  <a:pt x="605145" y="240082"/>
                </a:lnTo>
                <a:lnTo>
                  <a:pt x="599176" y="236526"/>
                </a:lnTo>
                <a:lnTo>
                  <a:pt x="591935" y="234391"/>
                </a:lnTo>
                <a:lnTo>
                  <a:pt x="583425" y="233679"/>
                </a:lnTo>
                <a:close/>
              </a:path>
              <a:path w="2930525" h="408939">
                <a:moveTo>
                  <a:pt x="618172" y="315975"/>
                </a:moveTo>
                <a:lnTo>
                  <a:pt x="597852" y="315975"/>
                </a:lnTo>
                <a:lnTo>
                  <a:pt x="597852" y="335546"/>
                </a:lnTo>
                <a:lnTo>
                  <a:pt x="596732" y="342252"/>
                </a:lnTo>
                <a:lnTo>
                  <a:pt x="596709" y="342391"/>
                </a:lnTo>
                <a:lnTo>
                  <a:pt x="594398" y="346049"/>
                </a:lnTo>
                <a:lnTo>
                  <a:pt x="592239" y="349707"/>
                </a:lnTo>
                <a:lnTo>
                  <a:pt x="588581" y="351535"/>
                </a:lnTo>
                <a:lnTo>
                  <a:pt x="613616" y="351535"/>
                </a:lnTo>
                <a:lnTo>
                  <a:pt x="616092" y="343766"/>
                </a:lnTo>
                <a:lnTo>
                  <a:pt x="617652" y="333948"/>
                </a:lnTo>
                <a:lnTo>
                  <a:pt x="618172" y="322478"/>
                </a:lnTo>
                <a:lnTo>
                  <a:pt x="618172" y="315975"/>
                </a:lnTo>
                <a:close/>
              </a:path>
              <a:path w="2930525" h="408939">
                <a:moveTo>
                  <a:pt x="613616" y="251967"/>
                </a:moveTo>
                <a:lnTo>
                  <a:pt x="588441" y="251967"/>
                </a:lnTo>
                <a:lnTo>
                  <a:pt x="592139" y="253860"/>
                </a:lnTo>
                <a:lnTo>
                  <a:pt x="596709" y="261111"/>
                </a:lnTo>
                <a:lnTo>
                  <a:pt x="597852" y="268084"/>
                </a:lnTo>
                <a:lnTo>
                  <a:pt x="597852" y="290575"/>
                </a:lnTo>
                <a:lnTo>
                  <a:pt x="618172" y="290575"/>
                </a:lnTo>
                <a:lnTo>
                  <a:pt x="618172" y="281025"/>
                </a:lnTo>
                <a:lnTo>
                  <a:pt x="617652" y="269555"/>
                </a:lnTo>
                <a:lnTo>
                  <a:pt x="616092" y="259737"/>
                </a:lnTo>
                <a:lnTo>
                  <a:pt x="613616" y="251967"/>
                </a:lnTo>
                <a:close/>
              </a:path>
              <a:path w="2930525" h="408939">
                <a:moveTo>
                  <a:pt x="650786" y="205231"/>
                </a:moveTo>
                <a:lnTo>
                  <a:pt x="630466" y="205231"/>
                </a:lnTo>
                <a:lnTo>
                  <a:pt x="630466" y="367791"/>
                </a:lnTo>
                <a:lnTo>
                  <a:pt x="650786" y="367791"/>
                </a:lnTo>
                <a:lnTo>
                  <a:pt x="650786" y="205231"/>
                </a:lnTo>
                <a:close/>
              </a:path>
              <a:path w="2930525" h="408939">
                <a:moveTo>
                  <a:pt x="676338" y="203199"/>
                </a:moveTo>
                <a:lnTo>
                  <a:pt x="670102" y="203199"/>
                </a:lnTo>
                <a:lnTo>
                  <a:pt x="667461" y="204215"/>
                </a:lnTo>
                <a:lnTo>
                  <a:pt x="665289" y="206247"/>
                </a:lnTo>
                <a:lnTo>
                  <a:pt x="663130" y="208140"/>
                </a:lnTo>
                <a:lnTo>
                  <a:pt x="662038" y="210515"/>
                </a:lnTo>
                <a:lnTo>
                  <a:pt x="662038" y="216065"/>
                </a:lnTo>
                <a:lnTo>
                  <a:pt x="663130" y="218439"/>
                </a:lnTo>
                <a:lnTo>
                  <a:pt x="665289" y="220471"/>
                </a:lnTo>
                <a:lnTo>
                  <a:pt x="667600" y="222503"/>
                </a:lnTo>
                <a:lnTo>
                  <a:pt x="670242" y="223519"/>
                </a:lnTo>
                <a:lnTo>
                  <a:pt x="676198" y="223519"/>
                </a:lnTo>
                <a:lnTo>
                  <a:pt x="678776" y="222503"/>
                </a:lnTo>
                <a:lnTo>
                  <a:pt x="680935" y="220471"/>
                </a:lnTo>
                <a:lnTo>
                  <a:pt x="683247" y="218439"/>
                </a:lnTo>
                <a:lnTo>
                  <a:pt x="684390" y="216065"/>
                </a:lnTo>
                <a:lnTo>
                  <a:pt x="684390" y="210515"/>
                </a:lnTo>
                <a:lnTo>
                  <a:pt x="683310" y="208140"/>
                </a:lnTo>
                <a:lnTo>
                  <a:pt x="681139" y="206247"/>
                </a:lnTo>
                <a:lnTo>
                  <a:pt x="678980" y="204215"/>
                </a:lnTo>
                <a:lnTo>
                  <a:pt x="676338" y="203199"/>
                </a:lnTo>
                <a:close/>
              </a:path>
              <a:path w="2930525" h="408939">
                <a:moveTo>
                  <a:pt x="683374" y="235711"/>
                </a:moveTo>
                <a:lnTo>
                  <a:pt x="663054" y="235711"/>
                </a:lnTo>
                <a:lnTo>
                  <a:pt x="663054" y="367791"/>
                </a:lnTo>
                <a:lnTo>
                  <a:pt x="683374" y="367791"/>
                </a:lnTo>
                <a:lnTo>
                  <a:pt x="683374" y="235711"/>
                </a:lnTo>
                <a:close/>
              </a:path>
              <a:path w="2930525" h="408939">
                <a:moveTo>
                  <a:pt x="712990" y="235711"/>
                </a:moveTo>
                <a:lnTo>
                  <a:pt x="692670" y="235711"/>
                </a:lnTo>
                <a:lnTo>
                  <a:pt x="714819" y="367791"/>
                </a:lnTo>
                <a:lnTo>
                  <a:pt x="741845" y="367791"/>
                </a:lnTo>
                <a:lnTo>
                  <a:pt x="746479" y="340156"/>
                </a:lnTo>
                <a:lnTo>
                  <a:pt x="728433" y="340156"/>
                </a:lnTo>
                <a:lnTo>
                  <a:pt x="712990" y="235711"/>
                </a:lnTo>
                <a:close/>
              </a:path>
              <a:path w="2930525" h="408939">
                <a:moveTo>
                  <a:pt x="763993" y="235711"/>
                </a:moveTo>
                <a:lnTo>
                  <a:pt x="743673" y="235711"/>
                </a:lnTo>
                <a:lnTo>
                  <a:pt x="728433" y="340156"/>
                </a:lnTo>
                <a:lnTo>
                  <a:pt x="746479" y="340156"/>
                </a:lnTo>
                <a:lnTo>
                  <a:pt x="763993" y="235711"/>
                </a:lnTo>
                <a:close/>
              </a:path>
              <a:path w="2930525" h="408939">
                <a:moveTo>
                  <a:pt x="804684" y="233679"/>
                </a:moveTo>
                <a:lnTo>
                  <a:pt x="771258" y="259737"/>
                </a:lnTo>
                <a:lnTo>
                  <a:pt x="769124" y="281025"/>
                </a:lnTo>
                <a:lnTo>
                  <a:pt x="769124" y="322478"/>
                </a:lnTo>
                <a:lnTo>
                  <a:pt x="782548" y="363421"/>
                </a:lnTo>
                <a:lnTo>
                  <a:pt x="804684" y="369823"/>
                </a:lnTo>
                <a:lnTo>
                  <a:pt x="813193" y="369112"/>
                </a:lnTo>
                <a:lnTo>
                  <a:pt x="834870" y="351535"/>
                </a:lnTo>
                <a:lnTo>
                  <a:pt x="799401" y="351535"/>
                </a:lnTo>
                <a:lnTo>
                  <a:pt x="795540" y="349707"/>
                </a:lnTo>
                <a:lnTo>
                  <a:pt x="793102" y="346049"/>
                </a:lnTo>
                <a:lnTo>
                  <a:pt x="790753" y="342391"/>
                </a:lnTo>
                <a:lnTo>
                  <a:pt x="790663" y="342252"/>
                </a:lnTo>
                <a:lnTo>
                  <a:pt x="789467" y="335546"/>
                </a:lnTo>
                <a:lnTo>
                  <a:pt x="789444" y="304799"/>
                </a:lnTo>
                <a:lnTo>
                  <a:pt x="839431" y="304799"/>
                </a:lnTo>
                <a:lnTo>
                  <a:pt x="839431" y="290575"/>
                </a:lnTo>
                <a:lnTo>
                  <a:pt x="789444" y="290575"/>
                </a:lnTo>
                <a:lnTo>
                  <a:pt x="789444" y="268084"/>
                </a:lnTo>
                <a:lnTo>
                  <a:pt x="790663" y="261315"/>
                </a:lnTo>
                <a:lnTo>
                  <a:pt x="793102" y="257657"/>
                </a:lnTo>
                <a:lnTo>
                  <a:pt x="795540" y="253860"/>
                </a:lnTo>
                <a:lnTo>
                  <a:pt x="799401" y="251967"/>
                </a:lnTo>
                <a:lnTo>
                  <a:pt x="834870" y="251967"/>
                </a:lnTo>
                <a:lnTo>
                  <a:pt x="834743" y="251571"/>
                </a:lnTo>
                <a:lnTo>
                  <a:pt x="831100" y="245059"/>
                </a:lnTo>
                <a:lnTo>
                  <a:pt x="826399" y="240082"/>
                </a:lnTo>
                <a:lnTo>
                  <a:pt x="820431" y="236526"/>
                </a:lnTo>
                <a:lnTo>
                  <a:pt x="813193" y="234391"/>
                </a:lnTo>
                <a:lnTo>
                  <a:pt x="804684" y="233679"/>
                </a:lnTo>
                <a:close/>
              </a:path>
              <a:path w="2930525" h="408939">
                <a:moveTo>
                  <a:pt x="839431" y="315975"/>
                </a:moveTo>
                <a:lnTo>
                  <a:pt x="819111" y="315975"/>
                </a:lnTo>
                <a:lnTo>
                  <a:pt x="819111" y="335546"/>
                </a:lnTo>
                <a:lnTo>
                  <a:pt x="817979" y="342252"/>
                </a:lnTo>
                <a:lnTo>
                  <a:pt x="817956" y="342391"/>
                </a:lnTo>
                <a:lnTo>
                  <a:pt x="815657" y="346049"/>
                </a:lnTo>
                <a:lnTo>
                  <a:pt x="813485" y="349707"/>
                </a:lnTo>
                <a:lnTo>
                  <a:pt x="809828" y="351535"/>
                </a:lnTo>
                <a:lnTo>
                  <a:pt x="834870" y="351535"/>
                </a:lnTo>
                <a:lnTo>
                  <a:pt x="837347" y="343766"/>
                </a:lnTo>
                <a:lnTo>
                  <a:pt x="838910" y="333948"/>
                </a:lnTo>
                <a:lnTo>
                  <a:pt x="839431" y="322478"/>
                </a:lnTo>
                <a:lnTo>
                  <a:pt x="839431" y="315975"/>
                </a:lnTo>
                <a:close/>
              </a:path>
              <a:path w="2930525" h="408939">
                <a:moveTo>
                  <a:pt x="834870" y="251967"/>
                </a:moveTo>
                <a:lnTo>
                  <a:pt x="809688" y="251967"/>
                </a:lnTo>
                <a:lnTo>
                  <a:pt x="813386" y="253860"/>
                </a:lnTo>
                <a:lnTo>
                  <a:pt x="817956" y="261111"/>
                </a:lnTo>
                <a:lnTo>
                  <a:pt x="819111" y="268084"/>
                </a:lnTo>
                <a:lnTo>
                  <a:pt x="819111" y="290575"/>
                </a:lnTo>
                <a:lnTo>
                  <a:pt x="839431" y="290575"/>
                </a:lnTo>
                <a:lnTo>
                  <a:pt x="839431" y="281025"/>
                </a:lnTo>
                <a:lnTo>
                  <a:pt x="838910" y="269555"/>
                </a:lnTo>
                <a:lnTo>
                  <a:pt x="837347" y="259737"/>
                </a:lnTo>
                <a:lnTo>
                  <a:pt x="834870" y="251967"/>
                </a:lnTo>
                <a:close/>
              </a:path>
              <a:path w="2930525" h="408939">
                <a:moveTo>
                  <a:pt x="872032" y="235711"/>
                </a:moveTo>
                <a:lnTo>
                  <a:pt x="851712" y="235711"/>
                </a:lnTo>
                <a:lnTo>
                  <a:pt x="851712" y="367791"/>
                </a:lnTo>
                <a:lnTo>
                  <a:pt x="872032" y="367791"/>
                </a:lnTo>
                <a:lnTo>
                  <a:pt x="872032" y="270116"/>
                </a:lnTo>
                <a:lnTo>
                  <a:pt x="873594" y="264502"/>
                </a:lnTo>
                <a:lnTo>
                  <a:pt x="879830" y="254469"/>
                </a:lnTo>
                <a:lnTo>
                  <a:pt x="883818" y="251967"/>
                </a:lnTo>
                <a:lnTo>
                  <a:pt x="872032" y="251967"/>
                </a:lnTo>
                <a:lnTo>
                  <a:pt x="872032" y="235711"/>
                </a:lnTo>
                <a:close/>
              </a:path>
              <a:path w="2930525" h="408939">
                <a:moveTo>
                  <a:pt x="904011" y="233679"/>
                </a:moveTo>
                <a:lnTo>
                  <a:pt x="891413" y="233679"/>
                </a:lnTo>
                <a:lnTo>
                  <a:pt x="885990" y="235445"/>
                </a:lnTo>
                <a:lnTo>
                  <a:pt x="877595" y="242481"/>
                </a:lnTo>
                <a:lnTo>
                  <a:pt x="874344" y="246824"/>
                </a:lnTo>
                <a:lnTo>
                  <a:pt x="872032" y="251967"/>
                </a:lnTo>
                <a:lnTo>
                  <a:pt x="893038" y="251967"/>
                </a:lnTo>
                <a:lnTo>
                  <a:pt x="895946" y="253530"/>
                </a:lnTo>
                <a:lnTo>
                  <a:pt x="897432" y="256641"/>
                </a:lnTo>
                <a:lnTo>
                  <a:pt x="898931" y="259626"/>
                </a:lnTo>
                <a:lnTo>
                  <a:pt x="899668" y="264502"/>
                </a:lnTo>
                <a:lnTo>
                  <a:pt x="899668" y="280009"/>
                </a:lnTo>
                <a:lnTo>
                  <a:pt x="919988" y="280009"/>
                </a:lnTo>
                <a:lnTo>
                  <a:pt x="919988" y="264502"/>
                </a:lnTo>
                <a:lnTo>
                  <a:pt x="919378" y="256844"/>
                </a:lnTo>
                <a:lnTo>
                  <a:pt x="918159" y="251155"/>
                </a:lnTo>
                <a:lnTo>
                  <a:pt x="917079" y="245325"/>
                </a:lnTo>
                <a:lnTo>
                  <a:pt x="914908" y="240995"/>
                </a:lnTo>
                <a:lnTo>
                  <a:pt x="911656" y="238150"/>
                </a:lnTo>
                <a:lnTo>
                  <a:pt x="908545" y="235165"/>
                </a:lnTo>
                <a:lnTo>
                  <a:pt x="904011" y="233679"/>
                </a:lnTo>
                <a:close/>
              </a:path>
              <a:path w="2930525" h="408939">
                <a:moveTo>
                  <a:pt x="1037491" y="251967"/>
                </a:moveTo>
                <a:lnTo>
                  <a:pt x="1011707" y="251967"/>
                </a:lnTo>
                <a:lnTo>
                  <a:pt x="1015085" y="253326"/>
                </a:lnTo>
                <a:lnTo>
                  <a:pt x="1017257" y="256031"/>
                </a:lnTo>
                <a:lnTo>
                  <a:pt x="1019556" y="258737"/>
                </a:lnTo>
                <a:lnTo>
                  <a:pt x="1020711" y="263004"/>
                </a:lnTo>
                <a:lnTo>
                  <a:pt x="1020711" y="273710"/>
                </a:lnTo>
                <a:lnTo>
                  <a:pt x="1019022" y="277710"/>
                </a:lnTo>
                <a:lnTo>
                  <a:pt x="1015631" y="280822"/>
                </a:lnTo>
                <a:lnTo>
                  <a:pt x="1012380" y="283933"/>
                </a:lnTo>
                <a:lnTo>
                  <a:pt x="1007300" y="287527"/>
                </a:lnTo>
                <a:lnTo>
                  <a:pt x="993749" y="295516"/>
                </a:lnTo>
                <a:lnTo>
                  <a:pt x="988339" y="299173"/>
                </a:lnTo>
                <a:lnTo>
                  <a:pt x="984135" y="302564"/>
                </a:lnTo>
                <a:lnTo>
                  <a:pt x="979932" y="305815"/>
                </a:lnTo>
                <a:lnTo>
                  <a:pt x="976274" y="310286"/>
                </a:lnTo>
                <a:lnTo>
                  <a:pt x="973162" y="315975"/>
                </a:lnTo>
                <a:lnTo>
                  <a:pt x="970178" y="321525"/>
                </a:lnTo>
                <a:lnTo>
                  <a:pt x="968692" y="328371"/>
                </a:lnTo>
                <a:lnTo>
                  <a:pt x="968704" y="336702"/>
                </a:lnTo>
                <a:lnTo>
                  <a:pt x="987526" y="369823"/>
                </a:lnTo>
                <a:lnTo>
                  <a:pt x="995514" y="369823"/>
                </a:lnTo>
                <a:lnTo>
                  <a:pt x="1003797" y="368769"/>
                </a:lnTo>
                <a:lnTo>
                  <a:pt x="1010756" y="365606"/>
                </a:lnTo>
                <a:lnTo>
                  <a:pt x="1016394" y="360335"/>
                </a:lnTo>
                <a:lnTo>
                  <a:pt x="1020711" y="352958"/>
                </a:lnTo>
                <a:lnTo>
                  <a:pt x="1041069" y="352958"/>
                </a:lnTo>
                <a:lnTo>
                  <a:pt x="1041057" y="351535"/>
                </a:lnTo>
                <a:lnTo>
                  <a:pt x="998626" y="351535"/>
                </a:lnTo>
                <a:lnTo>
                  <a:pt x="994905" y="349910"/>
                </a:lnTo>
                <a:lnTo>
                  <a:pt x="992466" y="346659"/>
                </a:lnTo>
                <a:lnTo>
                  <a:pt x="990168" y="343407"/>
                </a:lnTo>
                <a:lnTo>
                  <a:pt x="989012" y="339077"/>
                </a:lnTo>
                <a:lnTo>
                  <a:pt x="989012" y="327418"/>
                </a:lnTo>
                <a:lnTo>
                  <a:pt x="990701" y="322414"/>
                </a:lnTo>
                <a:lnTo>
                  <a:pt x="994092" y="318617"/>
                </a:lnTo>
                <a:lnTo>
                  <a:pt x="997483" y="314693"/>
                </a:lnTo>
                <a:lnTo>
                  <a:pt x="1002284" y="310489"/>
                </a:lnTo>
                <a:lnTo>
                  <a:pt x="1008519" y="306019"/>
                </a:lnTo>
                <a:lnTo>
                  <a:pt x="1011910" y="303720"/>
                </a:lnTo>
                <a:lnTo>
                  <a:pt x="1014552" y="301751"/>
                </a:lnTo>
                <a:lnTo>
                  <a:pt x="1016444" y="300126"/>
                </a:lnTo>
                <a:lnTo>
                  <a:pt x="1018336" y="298361"/>
                </a:lnTo>
                <a:lnTo>
                  <a:pt x="1019759" y="296532"/>
                </a:lnTo>
                <a:lnTo>
                  <a:pt x="1020711" y="294639"/>
                </a:lnTo>
                <a:lnTo>
                  <a:pt x="1041031" y="294639"/>
                </a:lnTo>
                <a:lnTo>
                  <a:pt x="1041031" y="272897"/>
                </a:lnTo>
                <a:lnTo>
                  <a:pt x="1040627" y="265582"/>
                </a:lnTo>
                <a:lnTo>
                  <a:pt x="1040548" y="264158"/>
                </a:lnTo>
                <a:lnTo>
                  <a:pt x="1039272" y="257355"/>
                </a:lnTo>
                <a:lnTo>
                  <a:pt x="1039214" y="257047"/>
                </a:lnTo>
                <a:lnTo>
                  <a:pt x="1039099" y="256436"/>
                </a:lnTo>
                <a:lnTo>
                  <a:pt x="1037491" y="251967"/>
                </a:lnTo>
                <a:close/>
              </a:path>
              <a:path w="2930525" h="408939">
                <a:moveTo>
                  <a:pt x="1041069" y="352958"/>
                </a:moveTo>
                <a:lnTo>
                  <a:pt x="1020711" y="352958"/>
                </a:lnTo>
                <a:lnTo>
                  <a:pt x="1020819" y="356069"/>
                </a:lnTo>
                <a:lnTo>
                  <a:pt x="1024775" y="367791"/>
                </a:lnTo>
                <a:lnTo>
                  <a:pt x="1043063" y="367791"/>
                </a:lnTo>
                <a:lnTo>
                  <a:pt x="1042111" y="364134"/>
                </a:lnTo>
                <a:lnTo>
                  <a:pt x="1041542" y="361289"/>
                </a:lnTo>
                <a:lnTo>
                  <a:pt x="1041234" y="358647"/>
                </a:lnTo>
                <a:lnTo>
                  <a:pt x="1041120" y="356539"/>
                </a:lnTo>
                <a:lnTo>
                  <a:pt x="1041069" y="352958"/>
                </a:lnTo>
                <a:close/>
              </a:path>
              <a:path w="2930525" h="408939">
                <a:moveTo>
                  <a:pt x="1041031" y="294639"/>
                </a:moveTo>
                <a:lnTo>
                  <a:pt x="1020711" y="294639"/>
                </a:lnTo>
                <a:lnTo>
                  <a:pt x="1020711" y="336702"/>
                </a:lnTo>
                <a:lnTo>
                  <a:pt x="1019898" y="339813"/>
                </a:lnTo>
                <a:lnTo>
                  <a:pt x="1018006" y="343065"/>
                </a:lnTo>
                <a:lnTo>
                  <a:pt x="1015022" y="346455"/>
                </a:lnTo>
                <a:lnTo>
                  <a:pt x="1013317" y="348487"/>
                </a:lnTo>
                <a:lnTo>
                  <a:pt x="1012034" y="349910"/>
                </a:lnTo>
                <a:lnTo>
                  <a:pt x="1008380" y="351535"/>
                </a:lnTo>
                <a:lnTo>
                  <a:pt x="1041057" y="351535"/>
                </a:lnTo>
                <a:lnTo>
                  <a:pt x="1041031" y="294639"/>
                </a:lnTo>
                <a:close/>
              </a:path>
              <a:path w="2930525" h="408939">
                <a:moveTo>
                  <a:pt x="1007097" y="233679"/>
                </a:moveTo>
                <a:lnTo>
                  <a:pt x="974033" y="257047"/>
                </a:lnTo>
                <a:lnTo>
                  <a:pt x="971943" y="277977"/>
                </a:lnTo>
                <a:lnTo>
                  <a:pt x="992263" y="277977"/>
                </a:lnTo>
                <a:lnTo>
                  <a:pt x="992263" y="265582"/>
                </a:lnTo>
                <a:lnTo>
                  <a:pt x="993482" y="260299"/>
                </a:lnTo>
                <a:lnTo>
                  <a:pt x="995921" y="257047"/>
                </a:lnTo>
                <a:lnTo>
                  <a:pt x="998359" y="253657"/>
                </a:lnTo>
                <a:lnTo>
                  <a:pt x="1002080" y="251967"/>
                </a:lnTo>
                <a:lnTo>
                  <a:pt x="1037491" y="251967"/>
                </a:lnTo>
                <a:lnTo>
                  <a:pt x="1036686" y="249732"/>
                </a:lnTo>
                <a:lnTo>
                  <a:pt x="1033310" y="244043"/>
                </a:lnTo>
                <a:lnTo>
                  <a:pt x="1028778" y="239509"/>
                </a:lnTo>
                <a:lnTo>
                  <a:pt x="1023086" y="236373"/>
                </a:lnTo>
                <a:lnTo>
                  <a:pt x="1023283" y="236373"/>
                </a:lnTo>
                <a:lnTo>
                  <a:pt x="1015768" y="234353"/>
                </a:lnTo>
                <a:lnTo>
                  <a:pt x="1016016" y="234353"/>
                </a:lnTo>
                <a:lnTo>
                  <a:pt x="1007097" y="233679"/>
                </a:lnTo>
                <a:close/>
              </a:path>
              <a:path w="2930525" h="408939">
                <a:moveTo>
                  <a:pt x="1112139" y="235711"/>
                </a:moveTo>
                <a:lnTo>
                  <a:pt x="1091819" y="235711"/>
                </a:lnTo>
                <a:lnTo>
                  <a:pt x="1091819" y="408431"/>
                </a:lnTo>
                <a:lnTo>
                  <a:pt x="1112139" y="408431"/>
                </a:lnTo>
                <a:lnTo>
                  <a:pt x="1112139" y="352958"/>
                </a:lnTo>
                <a:lnTo>
                  <a:pt x="1159343" y="352958"/>
                </a:lnTo>
                <a:lnTo>
                  <a:pt x="1159696" y="351535"/>
                </a:lnTo>
                <a:lnTo>
                  <a:pt x="1122705" y="351535"/>
                </a:lnTo>
                <a:lnTo>
                  <a:pt x="1118704" y="349643"/>
                </a:lnTo>
                <a:lnTo>
                  <a:pt x="1115999" y="345846"/>
                </a:lnTo>
                <a:lnTo>
                  <a:pt x="1113421" y="341922"/>
                </a:lnTo>
                <a:lnTo>
                  <a:pt x="1112139" y="336842"/>
                </a:lnTo>
                <a:lnTo>
                  <a:pt x="1112139" y="266661"/>
                </a:lnTo>
                <a:lnTo>
                  <a:pt x="1113421" y="261658"/>
                </a:lnTo>
                <a:lnTo>
                  <a:pt x="1115999" y="257860"/>
                </a:lnTo>
                <a:lnTo>
                  <a:pt x="1118704" y="253936"/>
                </a:lnTo>
                <a:lnTo>
                  <a:pt x="1122705" y="251967"/>
                </a:lnTo>
                <a:lnTo>
                  <a:pt x="1159675" y="251967"/>
                </a:lnTo>
                <a:lnTo>
                  <a:pt x="1159319" y="250545"/>
                </a:lnTo>
                <a:lnTo>
                  <a:pt x="1112139" y="250545"/>
                </a:lnTo>
                <a:lnTo>
                  <a:pt x="1112139" y="235711"/>
                </a:lnTo>
                <a:close/>
              </a:path>
              <a:path w="2930525" h="408939">
                <a:moveTo>
                  <a:pt x="1159343" y="352958"/>
                </a:moveTo>
                <a:lnTo>
                  <a:pt x="1112139" y="352958"/>
                </a:lnTo>
                <a:lnTo>
                  <a:pt x="1114171" y="357568"/>
                </a:lnTo>
                <a:lnTo>
                  <a:pt x="1117155" y="361556"/>
                </a:lnTo>
                <a:lnTo>
                  <a:pt x="1121079" y="364947"/>
                </a:lnTo>
                <a:lnTo>
                  <a:pt x="1125143" y="368198"/>
                </a:lnTo>
                <a:lnTo>
                  <a:pt x="1130427" y="369823"/>
                </a:lnTo>
                <a:lnTo>
                  <a:pt x="1146136" y="369823"/>
                </a:lnTo>
                <a:lnTo>
                  <a:pt x="1152639" y="366636"/>
                </a:lnTo>
                <a:lnTo>
                  <a:pt x="1156436" y="360273"/>
                </a:lnTo>
                <a:lnTo>
                  <a:pt x="1158927" y="354634"/>
                </a:lnTo>
                <a:lnTo>
                  <a:pt x="1159343" y="352958"/>
                </a:lnTo>
                <a:close/>
              </a:path>
              <a:path w="2930525" h="408939">
                <a:moveTo>
                  <a:pt x="1159675" y="251967"/>
                </a:moveTo>
                <a:lnTo>
                  <a:pt x="1132865" y="251967"/>
                </a:lnTo>
                <a:lnTo>
                  <a:pt x="1136383" y="253657"/>
                </a:lnTo>
                <a:lnTo>
                  <a:pt x="1138555" y="257047"/>
                </a:lnTo>
                <a:lnTo>
                  <a:pt x="1140726" y="260299"/>
                </a:lnTo>
                <a:lnTo>
                  <a:pt x="1141695" y="264730"/>
                </a:lnTo>
                <a:lnTo>
                  <a:pt x="1141693" y="338785"/>
                </a:lnTo>
                <a:lnTo>
                  <a:pt x="1140726" y="343268"/>
                </a:lnTo>
                <a:lnTo>
                  <a:pt x="1138555" y="346659"/>
                </a:lnTo>
                <a:lnTo>
                  <a:pt x="1136383" y="349910"/>
                </a:lnTo>
                <a:lnTo>
                  <a:pt x="1132865" y="351535"/>
                </a:lnTo>
                <a:lnTo>
                  <a:pt x="1159696" y="351535"/>
                </a:lnTo>
                <a:lnTo>
                  <a:pt x="1160705" y="347471"/>
                </a:lnTo>
                <a:lnTo>
                  <a:pt x="1161771" y="338785"/>
                </a:lnTo>
                <a:lnTo>
                  <a:pt x="1162126" y="328574"/>
                </a:lnTo>
                <a:lnTo>
                  <a:pt x="1162020" y="271881"/>
                </a:lnTo>
                <a:lnTo>
                  <a:pt x="1161838" y="266661"/>
                </a:lnTo>
                <a:lnTo>
                  <a:pt x="1161771" y="264730"/>
                </a:lnTo>
                <a:lnTo>
                  <a:pt x="1160924" y="257860"/>
                </a:lnTo>
                <a:lnTo>
                  <a:pt x="1160824" y="257047"/>
                </a:lnTo>
                <a:lnTo>
                  <a:pt x="1160705" y="256081"/>
                </a:lnTo>
                <a:lnTo>
                  <a:pt x="1159675" y="251967"/>
                </a:lnTo>
                <a:close/>
              </a:path>
              <a:path w="2930525" h="408939">
                <a:moveTo>
                  <a:pt x="1146136" y="233679"/>
                </a:moveTo>
                <a:lnTo>
                  <a:pt x="1130427" y="233679"/>
                </a:lnTo>
                <a:lnTo>
                  <a:pt x="1125143" y="235369"/>
                </a:lnTo>
                <a:lnTo>
                  <a:pt x="1117155" y="242011"/>
                </a:lnTo>
                <a:lnTo>
                  <a:pt x="1114171" y="245935"/>
                </a:lnTo>
                <a:lnTo>
                  <a:pt x="1112139" y="250545"/>
                </a:lnTo>
                <a:lnTo>
                  <a:pt x="1159319" y="250545"/>
                </a:lnTo>
                <a:lnTo>
                  <a:pt x="1158927" y="248981"/>
                </a:lnTo>
                <a:lnTo>
                  <a:pt x="1156436" y="243433"/>
                </a:lnTo>
                <a:lnTo>
                  <a:pt x="1152639" y="236931"/>
                </a:lnTo>
                <a:lnTo>
                  <a:pt x="1146136" y="233679"/>
                </a:lnTo>
                <a:close/>
              </a:path>
              <a:path w="2930525" h="408939">
                <a:moveTo>
                  <a:pt x="1187691" y="203199"/>
                </a:moveTo>
                <a:lnTo>
                  <a:pt x="1181455" y="203199"/>
                </a:lnTo>
                <a:lnTo>
                  <a:pt x="1178814" y="204215"/>
                </a:lnTo>
                <a:lnTo>
                  <a:pt x="1176655" y="206247"/>
                </a:lnTo>
                <a:lnTo>
                  <a:pt x="1174483" y="208140"/>
                </a:lnTo>
                <a:lnTo>
                  <a:pt x="1173403" y="210515"/>
                </a:lnTo>
                <a:lnTo>
                  <a:pt x="1173403" y="216065"/>
                </a:lnTo>
                <a:lnTo>
                  <a:pt x="1174483" y="218439"/>
                </a:lnTo>
                <a:lnTo>
                  <a:pt x="1176655" y="220471"/>
                </a:lnTo>
                <a:lnTo>
                  <a:pt x="1178953" y="222503"/>
                </a:lnTo>
                <a:lnTo>
                  <a:pt x="1181595" y="223519"/>
                </a:lnTo>
                <a:lnTo>
                  <a:pt x="1187551" y="223519"/>
                </a:lnTo>
                <a:lnTo>
                  <a:pt x="1190129" y="222503"/>
                </a:lnTo>
                <a:lnTo>
                  <a:pt x="1192301" y="220471"/>
                </a:lnTo>
                <a:lnTo>
                  <a:pt x="1194600" y="218439"/>
                </a:lnTo>
                <a:lnTo>
                  <a:pt x="1195755" y="216065"/>
                </a:lnTo>
                <a:lnTo>
                  <a:pt x="1195755" y="210515"/>
                </a:lnTo>
                <a:lnTo>
                  <a:pt x="1194663" y="208140"/>
                </a:lnTo>
                <a:lnTo>
                  <a:pt x="1192504" y="206247"/>
                </a:lnTo>
                <a:lnTo>
                  <a:pt x="1190332" y="204215"/>
                </a:lnTo>
                <a:lnTo>
                  <a:pt x="1187691" y="203199"/>
                </a:lnTo>
                <a:close/>
              </a:path>
              <a:path w="2930525" h="408939">
                <a:moveTo>
                  <a:pt x="1194739" y="235711"/>
                </a:moveTo>
                <a:lnTo>
                  <a:pt x="1174419" y="235711"/>
                </a:lnTo>
                <a:lnTo>
                  <a:pt x="1174419" y="367791"/>
                </a:lnTo>
                <a:lnTo>
                  <a:pt x="1194739" y="367791"/>
                </a:lnTo>
                <a:lnTo>
                  <a:pt x="1194739" y="235711"/>
                </a:lnTo>
                <a:close/>
              </a:path>
              <a:path w="2930525" h="408939">
                <a:moveTo>
                  <a:pt x="1227328" y="205231"/>
                </a:moveTo>
                <a:lnTo>
                  <a:pt x="1207008" y="205231"/>
                </a:lnTo>
                <a:lnTo>
                  <a:pt x="1207008" y="367791"/>
                </a:lnTo>
                <a:lnTo>
                  <a:pt x="1227328" y="367791"/>
                </a:lnTo>
                <a:lnTo>
                  <a:pt x="1227328" y="205231"/>
                </a:lnTo>
                <a:close/>
              </a:path>
              <a:path w="2930525" h="408939">
                <a:moveTo>
                  <a:pt x="1274749" y="233679"/>
                </a:moveTo>
                <a:lnTo>
                  <a:pt x="1241680" y="259737"/>
                </a:lnTo>
                <a:lnTo>
                  <a:pt x="1239596" y="281025"/>
                </a:lnTo>
                <a:lnTo>
                  <a:pt x="1239596" y="322478"/>
                </a:lnTo>
                <a:lnTo>
                  <a:pt x="1240117" y="333948"/>
                </a:lnTo>
                <a:lnTo>
                  <a:pt x="1241680" y="343766"/>
                </a:lnTo>
                <a:lnTo>
                  <a:pt x="1244157" y="351535"/>
                </a:lnTo>
                <a:lnTo>
                  <a:pt x="1244284" y="351932"/>
                </a:lnTo>
                <a:lnTo>
                  <a:pt x="1274749" y="369823"/>
                </a:lnTo>
                <a:lnTo>
                  <a:pt x="1283272" y="369112"/>
                </a:lnTo>
                <a:lnTo>
                  <a:pt x="1305232" y="351535"/>
                </a:lnTo>
                <a:lnTo>
                  <a:pt x="1269606" y="351535"/>
                </a:lnTo>
                <a:lnTo>
                  <a:pt x="1265809" y="349707"/>
                </a:lnTo>
                <a:lnTo>
                  <a:pt x="1263370" y="346049"/>
                </a:lnTo>
                <a:lnTo>
                  <a:pt x="1261071" y="342391"/>
                </a:lnTo>
                <a:lnTo>
                  <a:pt x="1259916" y="335546"/>
                </a:lnTo>
                <a:lnTo>
                  <a:pt x="1259916" y="268084"/>
                </a:lnTo>
                <a:lnTo>
                  <a:pt x="1269606" y="251967"/>
                </a:lnTo>
                <a:lnTo>
                  <a:pt x="1305232" y="251967"/>
                </a:lnTo>
                <a:lnTo>
                  <a:pt x="1305102" y="251571"/>
                </a:lnTo>
                <a:lnTo>
                  <a:pt x="1301369" y="245059"/>
                </a:lnTo>
                <a:lnTo>
                  <a:pt x="1296582" y="240082"/>
                </a:lnTo>
                <a:lnTo>
                  <a:pt x="1290550" y="236526"/>
                </a:lnTo>
                <a:lnTo>
                  <a:pt x="1283272" y="234391"/>
                </a:lnTo>
                <a:lnTo>
                  <a:pt x="1274749" y="233679"/>
                </a:lnTo>
                <a:close/>
              </a:path>
              <a:path w="2930525" h="408939">
                <a:moveTo>
                  <a:pt x="1305232" y="251967"/>
                </a:moveTo>
                <a:lnTo>
                  <a:pt x="1279906" y="251967"/>
                </a:lnTo>
                <a:lnTo>
                  <a:pt x="1283627" y="253860"/>
                </a:lnTo>
                <a:lnTo>
                  <a:pt x="1285802" y="257454"/>
                </a:lnTo>
                <a:lnTo>
                  <a:pt x="1288364" y="261315"/>
                </a:lnTo>
                <a:lnTo>
                  <a:pt x="1289583" y="268084"/>
                </a:lnTo>
                <a:lnTo>
                  <a:pt x="1289583" y="335546"/>
                </a:lnTo>
                <a:lnTo>
                  <a:pt x="1288364" y="342391"/>
                </a:lnTo>
                <a:lnTo>
                  <a:pt x="1285925" y="346049"/>
                </a:lnTo>
                <a:lnTo>
                  <a:pt x="1283627" y="349707"/>
                </a:lnTo>
                <a:lnTo>
                  <a:pt x="1279906" y="351535"/>
                </a:lnTo>
                <a:lnTo>
                  <a:pt x="1305232" y="351535"/>
                </a:lnTo>
                <a:lnTo>
                  <a:pt x="1307769" y="343766"/>
                </a:lnTo>
                <a:lnTo>
                  <a:pt x="1309370" y="333948"/>
                </a:lnTo>
                <a:lnTo>
                  <a:pt x="1309903" y="322478"/>
                </a:lnTo>
                <a:lnTo>
                  <a:pt x="1309903" y="281025"/>
                </a:lnTo>
                <a:lnTo>
                  <a:pt x="1309370" y="269555"/>
                </a:lnTo>
                <a:lnTo>
                  <a:pt x="1307769" y="259737"/>
                </a:lnTo>
                <a:lnTo>
                  <a:pt x="1305232" y="251967"/>
                </a:lnTo>
                <a:close/>
              </a:path>
              <a:path w="2930525" h="408939">
                <a:moveTo>
                  <a:pt x="1351584" y="253999"/>
                </a:moveTo>
                <a:lnTo>
                  <a:pt x="1331264" y="253999"/>
                </a:lnTo>
                <a:lnTo>
                  <a:pt x="1331391" y="331357"/>
                </a:lnTo>
                <a:lnTo>
                  <a:pt x="1352524" y="367791"/>
                </a:lnTo>
                <a:lnTo>
                  <a:pt x="1373936" y="367791"/>
                </a:lnTo>
                <a:lnTo>
                  <a:pt x="1373936" y="349503"/>
                </a:lnTo>
                <a:lnTo>
                  <a:pt x="1361059" y="349503"/>
                </a:lnTo>
                <a:lnTo>
                  <a:pt x="1358150" y="348627"/>
                </a:lnTo>
                <a:lnTo>
                  <a:pt x="1351648" y="331357"/>
                </a:lnTo>
                <a:lnTo>
                  <a:pt x="1351584" y="253999"/>
                </a:lnTo>
                <a:close/>
              </a:path>
              <a:path w="2930525" h="408939">
                <a:moveTo>
                  <a:pt x="1354632" y="205231"/>
                </a:moveTo>
                <a:lnTo>
                  <a:pt x="1334312" y="205231"/>
                </a:lnTo>
                <a:lnTo>
                  <a:pt x="1334409" y="212686"/>
                </a:lnTo>
                <a:lnTo>
                  <a:pt x="1333017" y="219049"/>
                </a:lnTo>
                <a:lnTo>
                  <a:pt x="1327061" y="230428"/>
                </a:lnTo>
                <a:lnTo>
                  <a:pt x="1322730" y="234086"/>
                </a:lnTo>
                <a:lnTo>
                  <a:pt x="1317040" y="235711"/>
                </a:lnTo>
                <a:lnTo>
                  <a:pt x="1317040" y="253999"/>
                </a:lnTo>
                <a:lnTo>
                  <a:pt x="1373936" y="253999"/>
                </a:lnTo>
                <a:lnTo>
                  <a:pt x="1373936" y="235711"/>
                </a:lnTo>
                <a:lnTo>
                  <a:pt x="1339392" y="235711"/>
                </a:lnTo>
                <a:lnTo>
                  <a:pt x="1343723" y="234353"/>
                </a:lnTo>
                <a:lnTo>
                  <a:pt x="1347317" y="230835"/>
                </a:lnTo>
                <a:lnTo>
                  <a:pt x="1350162" y="225145"/>
                </a:lnTo>
                <a:lnTo>
                  <a:pt x="1353134" y="219316"/>
                </a:lnTo>
                <a:lnTo>
                  <a:pt x="1354632" y="212686"/>
                </a:lnTo>
                <a:lnTo>
                  <a:pt x="1354632" y="205231"/>
                </a:lnTo>
                <a:close/>
              </a:path>
              <a:path w="2930525" h="408939">
                <a:moveTo>
                  <a:pt x="1443024" y="235711"/>
                </a:moveTo>
                <a:lnTo>
                  <a:pt x="1422704" y="235711"/>
                </a:lnTo>
                <a:lnTo>
                  <a:pt x="1422704" y="408431"/>
                </a:lnTo>
                <a:lnTo>
                  <a:pt x="1443024" y="408431"/>
                </a:lnTo>
                <a:lnTo>
                  <a:pt x="1443024" y="352958"/>
                </a:lnTo>
                <a:lnTo>
                  <a:pt x="1490224" y="352958"/>
                </a:lnTo>
                <a:lnTo>
                  <a:pt x="1490577" y="351535"/>
                </a:lnTo>
                <a:lnTo>
                  <a:pt x="1453591" y="351535"/>
                </a:lnTo>
                <a:lnTo>
                  <a:pt x="1449590" y="349643"/>
                </a:lnTo>
                <a:lnTo>
                  <a:pt x="1446885" y="345846"/>
                </a:lnTo>
                <a:lnTo>
                  <a:pt x="1444307" y="341922"/>
                </a:lnTo>
                <a:lnTo>
                  <a:pt x="1443024" y="336842"/>
                </a:lnTo>
                <a:lnTo>
                  <a:pt x="1443024" y="266661"/>
                </a:lnTo>
                <a:lnTo>
                  <a:pt x="1444307" y="261658"/>
                </a:lnTo>
                <a:lnTo>
                  <a:pt x="1446885" y="257860"/>
                </a:lnTo>
                <a:lnTo>
                  <a:pt x="1449590" y="253936"/>
                </a:lnTo>
                <a:lnTo>
                  <a:pt x="1453591" y="251967"/>
                </a:lnTo>
                <a:lnTo>
                  <a:pt x="1490556" y="251967"/>
                </a:lnTo>
                <a:lnTo>
                  <a:pt x="1490199" y="250545"/>
                </a:lnTo>
                <a:lnTo>
                  <a:pt x="1443024" y="250545"/>
                </a:lnTo>
                <a:lnTo>
                  <a:pt x="1443024" y="235711"/>
                </a:lnTo>
                <a:close/>
              </a:path>
              <a:path w="2930525" h="408939">
                <a:moveTo>
                  <a:pt x="1490224" y="352958"/>
                </a:moveTo>
                <a:lnTo>
                  <a:pt x="1443024" y="352958"/>
                </a:lnTo>
                <a:lnTo>
                  <a:pt x="1445056" y="357568"/>
                </a:lnTo>
                <a:lnTo>
                  <a:pt x="1448028" y="361556"/>
                </a:lnTo>
                <a:lnTo>
                  <a:pt x="1451965" y="364947"/>
                </a:lnTo>
                <a:lnTo>
                  <a:pt x="1456029" y="368198"/>
                </a:lnTo>
                <a:lnTo>
                  <a:pt x="1461312" y="369823"/>
                </a:lnTo>
                <a:lnTo>
                  <a:pt x="1477022" y="369823"/>
                </a:lnTo>
                <a:lnTo>
                  <a:pt x="1483525" y="366636"/>
                </a:lnTo>
                <a:lnTo>
                  <a:pt x="1487322" y="360273"/>
                </a:lnTo>
                <a:lnTo>
                  <a:pt x="1489808" y="354634"/>
                </a:lnTo>
                <a:lnTo>
                  <a:pt x="1490224" y="352958"/>
                </a:lnTo>
                <a:close/>
              </a:path>
              <a:path w="2930525" h="408939">
                <a:moveTo>
                  <a:pt x="1490556" y="251967"/>
                </a:moveTo>
                <a:lnTo>
                  <a:pt x="1463751" y="251967"/>
                </a:lnTo>
                <a:lnTo>
                  <a:pt x="1467269" y="253657"/>
                </a:lnTo>
                <a:lnTo>
                  <a:pt x="1469440" y="257047"/>
                </a:lnTo>
                <a:lnTo>
                  <a:pt x="1471599" y="260299"/>
                </a:lnTo>
                <a:lnTo>
                  <a:pt x="1472579" y="264730"/>
                </a:lnTo>
                <a:lnTo>
                  <a:pt x="1472578" y="338785"/>
                </a:lnTo>
                <a:lnTo>
                  <a:pt x="1471599" y="343268"/>
                </a:lnTo>
                <a:lnTo>
                  <a:pt x="1469440" y="346659"/>
                </a:lnTo>
                <a:lnTo>
                  <a:pt x="1467269" y="349910"/>
                </a:lnTo>
                <a:lnTo>
                  <a:pt x="1463751" y="351535"/>
                </a:lnTo>
                <a:lnTo>
                  <a:pt x="1490577" y="351535"/>
                </a:lnTo>
                <a:lnTo>
                  <a:pt x="1491586" y="347471"/>
                </a:lnTo>
                <a:lnTo>
                  <a:pt x="1492655" y="338785"/>
                </a:lnTo>
                <a:lnTo>
                  <a:pt x="1493012" y="328574"/>
                </a:lnTo>
                <a:lnTo>
                  <a:pt x="1492905" y="271881"/>
                </a:lnTo>
                <a:lnTo>
                  <a:pt x="1492722" y="266661"/>
                </a:lnTo>
                <a:lnTo>
                  <a:pt x="1492655" y="264730"/>
                </a:lnTo>
                <a:lnTo>
                  <a:pt x="1491806" y="257860"/>
                </a:lnTo>
                <a:lnTo>
                  <a:pt x="1491705" y="257047"/>
                </a:lnTo>
                <a:lnTo>
                  <a:pt x="1491586" y="256081"/>
                </a:lnTo>
                <a:lnTo>
                  <a:pt x="1490556" y="251967"/>
                </a:lnTo>
                <a:close/>
              </a:path>
              <a:path w="2930525" h="408939">
                <a:moveTo>
                  <a:pt x="1477022" y="233679"/>
                </a:moveTo>
                <a:lnTo>
                  <a:pt x="1461312" y="233679"/>
                </a:lnTo>
                <a:lnTo>
                  <a:pt x="1456029" y="235369"/>
                </a:lnTo>
                <a:lnTo>
                  <a:pt x="1448028" y="242011"/>
                </a:lnTo>
                <a:lnTo>
                  <a:pt x="1445056" y="245935"/>
                </a:lnTo>
                <a:lnTo>
                  <a:pt x="1443024" y="250545"/>
                </a:lnTo>
                <a:lnTo>
                  <a:pt x="1490199" y="250545"/>
                </a:lnTo>
                <a:lnTo>
                  <a:pt x="1489808" y="248981"/>
                </a:lnTo>
                <a:lnTo>
                  <a:pt x="1487322" y="243433"/>
                </a:lnTo>
                <a:lnTo>
                  <a:pt x="1483525" y="236931"/>
                </a:lnTo>
                <a:lnTo>
                  <a:pt x="1477022" y="233679"/>
                </a:lnTo>
                <a:close/>
              </a:path>
              <a:path w="2930525" h="408939">
                <a:moveTo>
                  <a:pt x="1525612" y="235711"/>
                </a:moveTo>
                <a:lnTo>
                  <a:pt x="1505292" y="235711"/>
                </a:lnTo>
                <a:lnTo>
                  <a:pt x="1505292" y="367791"/>
                </a:lnTo>
                <a:lnTo>
                  <a:pt x="1525612" y="367791"/>
                </a:lnTo>
                <a:lnTo>
                  <a:pt x="1525612" y="270116"/>
                </a:lnTo>
                <a:lnTo>
                  <a:pt x="1527175" y="264502"/>
                </a:lnTo>
                <a:lnTo>
                  <a:pt x="1533410" y="254469"/>
                </a:lnTo>
                <a:lnTo>
                  <a:pt x="1537398" y="251967"/>
                </a:lnTo>
                <a:lnTo>
                  <a:pt x="1525612" y="251967"/>
                </a:lnTo>
                <a:lnTo>
                  <a:pt x="1525612" y="235711"/>
                </a:lnTo>
                <a:close/>
              </a:path>
              <a:path w="2930525" h="408939">
                <a:moveTo>
                  <a:pt x="1557591" y="233679"/>
                </a:moveTo>
                <a:lnTo>
                  <a:pt x="1544993" y="233679"/>
                </a:lnTo>
                <a:lnTo>
                  <a:pt x="1539570" y="235445"/>
                </a:lnTo>
                <a:lnTo>
                  <a:pt x="1531175" y="242481"/>
                </a:lnTo>
                <a:lnTo>
                  <a:pt x="1527924" y="246824"/>
                </a:lnTo>
                <a:lnTo>
                  <a:pt x="1525612" y="251967"/>
                </a:lnTo>
                <a:lnTo>
                  <a:pt x="1546618" y="251967"/>
                </a:lnTo>
                <a:lnTo>
                  <a:pt x="1549527" y="253530"/>
                </a:lnTo>
                <a:lnTo>
                  <a:pt x="1551012" y="256641"/>
                </a:lnTo>
                <a:lnTo>
                  <a:pt x="1552511" y="259626"/>
                </a:lnTo>
                <a:lnTo>
                  <a:pt x="1553248" y="264502"/>
                </a:lnTo>
                <a:lnTo>
                  <a:pt x="1553248" y="280009"/>
                </a:lnTo>
                <a:lnTo>
                  <a:pt x="1573568" y="280009"/>
                </a:lnTo>
                <a:lnTo>
                  <a:pt x="1573568" y="264502"/>
                </a:lnTo>
                <a:lnTo>
                  <a:pt x="1572971" y="256844"/>
                </a:lnTo>
                <a:lnTo>
                  <a:pt x="1571752" y="251155"/>
                </a:lnTo>
                <a:lnTo>
                  <a:pt x="1570659" y="245325"/>
                </a:lnTo>
                <a:lnTo>
                  <a:pt x="1568488" y="240995"/>
                </a:lnTo>
                <a:lnTo>
                  <a:pt x="1565236" y="238150"/>
                </a:lnTo>
                <a:lnTo>
                  <a:pt x="1562125" y="235165"/>
                </a:lnTo>
                <a:lnTo>
                  <a:pt x="1557591" y="233679"/>
                </a:lnTo>
                <a:close/>
              </a:path>
              <a:path w="2930525" h="408939">
                <a:moveTo>
                  <a:pt x="1617891" y="233679"/>
                </a:moveTo>
                <a:lnTo>
                  <a:pt x="1584821" y="259737"/>
                </a:lnTo>
                <a:lnTo>
                  <a:pt x="1582737" y="281025"/>
                </a:lnTo>
                <a:lnTo>
                  <a:pt x="1582737" y="322478"/>
                </a:lnTo>
                <a:lnTo>
                  <a:pt x="1583258" y="333948"/>
                </a:lnTo>
                <a:lnTo>
                  <a:pt x="1584821" y="343766"/>
                </a:lnTo>
                <a:lnTo>
                  <a:pt x="1587299" y="351535"/>
                </a:lnTo>
                <a:lnTo>
                  <a:pt x="1587425" y="351932"/>
                </a:lnTo>
                <a:lnTo>
                  <a:pt x="1617891" y="369823"/>
                </a:lnTo>
                <a:lnTo>
                  <a:pt x="1626413" y="369112"/>
                </a:lnTo>
                <a:lnTo>
                  <a:pt x="1648373" y="351535"/>
                </a:lnTo>
                <a:lnTo>
                  <a:pt x="1612747" y="351535"/>
                </a:lnTo>
                <a:lnTo>
                  <a:pt x="1608950" y="349707"/>
                </a:lnTo>
                <a:lnTo>
                  <a:pt x="1606511" y="346049"/>
                </a:lnTo>
                <a:lnTo>
                  <a:pt x="1604213" y="342391"/>
                </a:lnTo>
                <a:lnTo>
                  <a:pt x="1603057" y="335546"/>
                </a:lnTo>
                <a:lnTo>
                  <a:pt x="1603057" y="268084"/>
                </a:lnTo>
                <a:lnTo>
                  <a:pt x="1612747" y="251967"/>
                </a:lnTo>
                <a:lnTo>
                  <a:pt x="1648373" y="251967"/>
                </a:lnTo>
                <a:lnTo>
                  <a:pt x="1648244" y="251571"/>
                </a:lnTo>
                <a:lnTo>
                  <a:pt x="1644510" y="245059"/>
                </a:lnTo>
                <a:lnTo>
                  <a:pt x="1639724" y="240082"/>
                </a:lnTo>
                <a:lnTo>
                  <a:pt x="1633691" y="236526"/>
                </a:lnTo>
                <a:lnTo>
                  <a:pt x="1626413" y="234391"/>
                </a:lnTo>
                <a:lnTo>
                  <a:pt x="1617891" y="233679"/>
                </a:lnTo>
                <a:close/>
              </a:path>
              <a:path w="2930525" h="408939">
                <a:moveTo>
                  <a:pt x="1648373" y="251967"/>
                </a:moveTo>
                <a:lnTo>
                  <a:pt x="1623034" y="251967"/>
                </a:lnTo>
                <a:lnTo>
                  <a:pt x="1626768" y="253860"/>
                </a:lnTo>
                <a:lnTo>
                  <a:pt x="1628944" y="257454"/>
                </a:lnTo>
                <a:lnTo>
                  <a:pt x="1631505" y="261315"/>
                </a:lnTo>
                <a:lnTo>
                  <a:pt x="1632724" y="268084"/>
                </a:lnTo>
                <a:lnTo>
                  <a:pt x="1632724" y="335546"/>
                </a:lnTo>
                <a:lnTo>
                  <a:pt x="1631505" y="342391"/>
                </a:lnTo>
                <a:lnTo>
                  <a:pt x="1629067" y="346049"/>
                </a:lnTo>
                <a:lnTo>
                  <a:pt x="1626768" y="349707"/>
                </a:lnTo>
                <a:lnTo>
                  <a:pt x="1623034" y="351535"/>
                </a:lnTo>
                <a:lnTo>
                  <a:pt x="1648373" y="351535"/>
                </a:lnTo>
                <a:lnTo>
                  <a:pt x="1650911" y="343766"/>
                </a:lnTo>
                <a:lnTo>
                  <a:pt x="1652511" y="333948"/>
                </a:lnTo>
                <a:lnTo>
                  <a:pt x="1653044" y="322478"/>
                </a:lnTo>
                <a:lnTo>
                  <a:pt x="1653044" y="281025"/>
                </a:lnTo>
                <a:lnTo>
                  <a:pt x="1652511" y="269555"/>
                </a:lnTo>
                <a:lnTo>
                  <a:pt x="1650911" y="259737"/>
                </a:lnTo>
                <a:lnTo>
                  <a:pt x="1648373" y="251967"/>
                </a:lnTo>
                <a:close/>
              </a:path>
              <a:path w="2930525" h="408939">
                <a:moveTo>
                  <a:pt x="1696046" y="233679"/>
                </a:moveTo>
                <a:lnTo>
                  <a:pt x="1680324" y="233679"/>
                </a:lnTo>
                <a:lnTo>
                  <a:pt x="1673821" y="236931"/>
                </a:lnTo>
                <a:lnTo>
                  <a:pt x="1664347" y="274929"/>
                </a:lnTo>
                <a:lnTo>
                  <a:pt x="1664453" y="331622"/>
                </a:lnTo>
                <a:lnTo>
                  <a:pt x="1664635" y="336842"/>
                </a:lnTo>
                <a:lnTo>
                  <a:pt x="1664702" y="338785"/>
                </a:lnTo>
                <a:lnTo>
                  <a:pt x="1665569" y="345846"/>
                </a:lnTo>
                <a:lnTo>
                  <a:pt x="1665668" y="346659"/>
                </a:lnTo>
                <a:lnTo>
                  <a:pt x="1680324" y="369823"/>
                </a:lnTo>
                <a:lnTo>
                  <a:pt x="1696046" y="369823"/>
                </a:lnTo>
                <a:lnTo>
                  <a:pt x="1701253" y="368198"/>
                </a:lnTo>
                <a:lnTo>
                  <a:pt x="1709254" y="361556"/>
                </a:lnTo>
                <a:lnTo>
                  <a:pt x="1712302" y="357568"/>
                </a:lnTo>
                <a:lnTo>
                  <a:pt x="1714334" y="352958"/>
                </a:lnTo>
                <a:lnTo>
                  <a:pt x="1734716" y="352958"/>
                </a:lnTo>
                <a:lnTo>
                  <a:pt x="1734716" y="351535"/>
                </a:lnTo>
                <a:lnTo>
                  <a:pt x="1693608" y="351535"/>
                </a:lnTo>
                <a:lnTo>
                  <a:pt x="1690077" y="349910"/>
                </a:lnTo>
                <a:lnTo>
                  <a:pt x="1687918" y="346659"/>
                </a:lnTo>
                <a:lnTo>
                  <a:pt x="1685747" y="343268"/>
                </a:lnTo>
                <a:lnTo>
                  <a:pt x="1684780" y="338785"/>
                </a:lnTo>
                <a:lnTo>
                  <a:pt x="1684778" y="264730"/>
                </a:lnTo>
                <a:lnTo>
                  <a:pt x="1685747" y="260299"/>
                </a:lnTo>
                <a:lnTo>
                  <a:pt x="1687918" y="257047"/>
                </a:lnTo>
                <a:lnTo>
                  <a:pt x="1690077" y="253657"/>
                </a:lnTo>
                <a:lnTo>
                  <a:pt x="1693608" y="251967"/>
                </a:lnTo>
                <a:lnTo>
                  <a:pt x="1734674" y="251967"/>
                </a:lnTo>
                <a:lnTo>
                  <a:pt x="1734673" y="250545"/>
                </a:lnTo>
                <a:lnTo>
                  <a:pt x="1714334" y="250545"/>
                </a:lnTo>
                <a:lnTo>
                  <a:pt x="1712302" y="245935"/>
                </a:lnTo>
                <a:lnTo>
                  <a:pt x="1709254" y="242011"/>
                </a:lnTo>
                <a:lnTo>
                  <a:pt x="1705190" y="238759"/>
                </a:lnTo>
                <a:lnTo>
                  <a:pt x="1701253" y="235369"/>
                </a:lnTo>
                <a:lnTo>
                  <a:pt x="1696046" y="233679"/>
                </a:lnTo>
                <a:close/>
              </a:path>
              <a:path w="2930525" h="408939">
                <a:moveTo>
                  <a:pt x="1734716" y="352958"/>
                </a:moveTo>
                <a:lnTo>
                  <a:pt x="1714334" y="352958"/>
                </a:lnTo>
                <a:lnTo>
                  <a:pt x="1714334" y="355396"/>
                </a:lnTo>
                <a:lnTo>
                  <a:pt x="1714535" y="357085"/>
                </a:lnTo>
                <a:lnTo>
                  <a:pt x="1714592" y="357568"/>
                </a:lnTo>
                <a:lnTo>
                  <a:pt x="1714665" y="358178"/>
                </a:lnTo>
                <a:lnTo>
                  <a:pt x="1716024" y="364274"/>
                </a:lnTo>
                <a:lnTo>
                  <a:pt x="1717040" y="366433"/>
                </a:lnTo>
                <a:lnTo>
                  <a:pt x="1718398" y="367791"/>
                </a:lnTo>
                <a:lnTo>
                  <a:pt x="1736686" y="367791"/>
                </a:lnTo>
                <a:lnTo>
                  <a:pt x="1735778" y="364947"/>
                </a:lnTo>
                <a:lnTo>
                  <a:pt x="1735124" y="362102"/>
                </a:lnTo>
                <a:lnTo>
                  <a:pt x="1734924" y="360273"/>
                </a:lnTo>
                <a:lnTo>
                  <a:pt x="1734858" y="359663"/>
                </a:lnTo>
                <a:lnTo>
                  <a:pt x="1734744" y="357568"/>
                </a:lnTo>
                <a:lnTo>
                  <a:pt x="1734716" y="352958"/>
                </a:lnTo>
                <a:close/>
              </a:path>
              <a:path w="2930525" h="408939">
                <a:moveTo>
                  <a:pt x="1734674" y="251967"/>
                </a:moveTo>
                <a:lnTo>
                  <a:pt x="1703768" y="251967"/>
                </a:lnTo>
                <a:lnTo>
                  <a:pt x="1707692" y="253936"/>
                </a:lnTo>
                <a:lnTo>
                  <a:pt x="1710270" y="257860"/>
                </a:lnTo>
                <a:lnTo>
                  <a:pt x="1712976" y="261658"/>
                </a:lnTo>
                <a:lnTo>
                  <a:pt x="1714334" y="266661"/>
                </a:lnTo>
                <a:lnTo>
                  <a:pt x="1714334" y="336842"/>
                </a:lnTo>
                <a:lnTo>
                  <a:pt x="1712976" y="341922"/>
                </a:lnTo>
                <a:lnTo>
                  <a:pt x="1710270" y="345846"/>
                </a:lnTo>
                <a:lnTo>
                  <a:pt x="1707692" y="349643"/>
                </a:lnTo>
                <a:lnTo>
                  <a:pt x="1703768" y="351535"/>
                </a:lnTo>
                <a:lnTo>
                  <a:pt x="1734716" y="351535"/>
                </a:lnTo>
                <a:lnTo>
                  <a:pt x="1734674" y="251967"/>
                </a:lnTo>
                <a:close/>
              </a:path>
              <a:path w="2930525" h="408939">
                <a:moveTo>
                  <a:pt x="1734654" y="205231"/>
                </a:moveTo>
                <a:lnTo>
                  <a:pt x="1714334" y="205231"/>
                </a:lnTo>
                <a:lnTo>
                  <a:pt x="1714334" y="250545"/>
                </a:lnTo>
                <a:lnTo>
                  <a:pt x="1734673" y="250545"/>
                </a:lnTo>
                <a:lnTo>
                  <a:pt x="1734654" y="205231"/>
                </a:lnTo>
                <a:close/>
              </a:path>
              <a:path w="2930525" h="408939">
                <a:moveTo>
                  <a:pt x="1768259" y="235711"/>
                </a:moveTo>
                <a:lnTo>
                  <a:pt x="1747939" y="235711"/>
                </a:lnTo>
                <a:lnTo>
                  <a:pt x="1747939" y="328574"/>
                </a:lnTo>
                <a:lnTo>
                  <a:pt x="1748226" y="336842"/>
                </a:lnTo>
                <a:lnTo>
                  <a:pt x="1748294" y="338785"/>
                </a:lnTo>
                <a:lnTo>
                  <a:pt x="1749160" y="345846"/>
                </a:lnTo>
                <a:lnTo>
                  <a:pt x="1749260" y="346659"/>
                </a:lnTo>
                <a:lnTo>
                  <a:pt x="1763915" y="369823"/>
                </a:lnTo>
                <a:lnTo>
                  <a:pt x="1779638" y="369823"/>
                </a:lnTo>
                <a:lnTo>
                  <a:pt x="1797926" y="352958"/>
                </a:lnTo>
                <a:lnTo>
                  <a:pt x="1818307" y="352958"/>
                </a:lnTo>
                <a:lnTo>
                  <a:pt x="1818306" y="351535"/>
                </a:lnTo>
                <a:lnTo>
                  <a:pt x="1777199" y="351535"/>
                </a:lnTo>
                <a:lnTo>
                  <a:pt x="1773669" y="349910"/>
                </a:lnTo>
                <a:lnTo>
                  <a:pt x="1771510" y="346659"/>
                </a:lnTo>
                <a:lnTo>
                  <a:pt x="1769338" y="343268"/>
                </a:lnTo>
                <a:lnTo>
                  <a:pt x="1768371" y="338785"/>
                </a:lnTo>
                <a:lnTo>
                  <a:pt x="1768259" y="235711"/>
                </a:lnTo>
                <a:close/>
              </a:path>
              <a:path w="2930525" h="408939">
                <a:moveTo>
                  <a:pt x="1818307" y="352958"/>
                </a:moveTo>
                <a:lnTo>
                  <a:pt x="1797926" y="352958"/>
                </a:lnTo>
                <a:lnTo>
                  <a:pt x="1797926" y="355396"/>
                </a:lnTo>
                <a:lnTo>
                  <a:pt x="1798126" y="357085"/>
                </a:lnTo>
                <a:lnTo>
                  <a:pt x="1798184" y="357568"/>
                </a:lnTo>
                <a:lnTo>
                  <a:pt x="1798256" y="358178"/>
                </a:lnTo>
                <a:lnTo>
                  <a:pt x="1799615" y="364274"/>
                </a:lnTo>
                <a:lnTo>
                  <a:pt x="1800631" y="366433"/>
                </a:lnTo>
                <a:lnTo>
                  <a:pt x="1801990" y="367791"/>
                </a:lnTo>
                <a:lnTo>
                  <a:pt x="1820265" y="367791"/>
                </a:lnTo>
                <a:lnTo>
                  <a:pt x="1819369" y="364947"/>
                </a:lnTo>
                <a:lnTo>
                  <a:pt x="1818716" y="362102"/>
                </a:lnTo>
                <a:lnTo>
                  <a:pt x="1818516" y="360273"/>
                </a:lnTo>
                <a:lnTo>
                  <a:pt x="1818449" y="359663"/>
                </a:lnTo>
                <a:lnTo>
                  <a:pt x="1818335" y="357568"/>
                </a:lnTo>
                <a:lnTo>
                  <a:pt x="1818307" y="352958"/>
                </a:lnTo>
                <a:close/>
              </a:path>
              <a:path w="2930525" h="408939">
                <a:moveTo>
                  <a:pt x="1818246" y="235711"/>
                </a:moveTo>
                <a:lnTo>
                  <a:pt x="1797926" y="235711"/>
                </a:lnTo>
                <a:lnTo>
                  <a:pt x="1797926" y="336842"/>
                </a:lnTo>
                <a:lnTo>
                  <a:pt x="1796567" y="341922"/>
                </a:lnTo>
                <a:lnTo>
                  <a:pt x="1793862" y="345846"/>
                </a:lnTo>
                <a:lnTo>
                  <a:pt x="1791284" y="349643"/>
                </a:lnTo>
                <a:lnTo>
                  <a:pt x="1787359" y="351535"/>
                </a:lnTo>
                <a:lnTo>
                  <a:pt x="1818306" y="351535"/>
                </a:lnTo>
                <a:lnTo>
                  <a:pt x="1818246" y="235711"/>
                </a:lnTo>
                <a:close/>
              </a:path>
              <a:path w="2930525" h="408939">
                <a:moveTo>
                  <a:pt x="1866087" y="233679"/>
                </a:moveTo>
                <a:lnTo>
                  <a:pt x="1832660" y="259737"/>
                </a:lnTo>
                <a:lnTo>
                  <a:pt x="1830527" y="281025"/>
                </a:lnTo>
                <a:lnTo>
                  <a:pt x="1830527" y="322478"/>
                </a:lnTo>
                <a:lnTo>
                  <a:pt x="1843952" y="363421"/>
                </a:lnTo>
                <a:lnTo>
                  <a:pt x="1866087" y="369823"/>
                </a:lnTo>
                <a:lnTo>
                  <a:pt x="1874597" y="369112"/>
                </a:lnTo>
                <a:lnTo>
                  <a:pt x="1896277" y="351535"/>
                </a:lnTo>
                <a:lnTo>
                  <a:pt x="1860804" y="351535"/>
                </a:lnTo>
                <a:lnTo>
                  <a:pt x="1856943" y="349707"/>
                </a:lnTo>
                <a:lnTo>
                  <a:pt x="1854504" y="346049"/>
                </a:lnTo>
                <a:lnTo>
                  <a:pt x="1852156" y="342391"/>
                </a:lnTo>
                <a:lnTo>
                  <a:pt x="1852066" y="342252"/>
                </a:lnTo>
                <a:lnTo>
                  <a:pt x="1850869" y="335546"/>
                </a:lnTo>
                <a:lnTo>
                  <a:pt x="1850847" y="268084"/>
                </a:lnTo>
                <a:lnTo>
                  <a:pt x="1852066" y="261315"/>
                </a:lnTo>
                <a:lnTo>
                  <a:pt x="1854504" y="257657"/>
                </a:lnTo>
                <a:lnTo>
                  <a:pt x="1856943" y="253860"/>
                </a:lnTo>
                <a:lnTo>
                  <a:pt x="1860804" y="251967"/>
                </a:lnTo>
                <a:lnTo>
                  <a:pt x="1896277" y="251967"/>
                </a:lnTo>
                <a:lnTo>
                  <a:pt x="1896151" y="251571"/>
                </a:lnTo>
                <a:lnTo>
                  <a:pt x="1892503" y="245059"/>
                </a:lnTo>
                <a:lnTo>
                  <a:pt x="1887807" y="240082"/>
                </a:lnTo>
                <a:lnTo>
                  <a:pt x="1881838" y="236526"/>
                </a:lnTo>
                <a:lnTo>
                  <a:pt x="1874597" y="234391"/>
                </a:lnTo>
                <a:lnTo>
                  <a:pt x="1866087" y="233679"/>
                </a:lnTo>
                <a:close/>
              </a:path>
              <a:path w="2930525" h="408939">
                <a:moveTo>
                  <a:pt x="1900834" y="315975"/>
                </a:moveTo>
                <a:lnTo>
                  <a:pt x="1880514" y="315975"/>
                </a:lnTo>
                <a:lnTo>
                  <a:pt x="1880514" y="335546"/>
                </a:lnTo>
                <a:lnTo>
                  <a:pt x="1879394" y="342252"/>
                </a:lnTo>
                <a:lnTo>
                  <a:pt x="1879371" y="342391"/>
                </a:lnTo>
                <a:lnTo>
                  <a:pt x="1877060" y="346049"/>
                </a:lnTo>
                <a:lnTo>
                  <a:pt x="1874901" y="349707"/>
                </a:lnTo>
                <a:lnTo>
                  <a:pt x="1871243" y="351535"/>
                </a:lnTo>
                <a:lnTo>
                  <a:pt x="1896277" y="351535"/>
                </a:lnTo>
                <a:lnTo>
                  <a:pt x="1898754" y="343766"/>
                </a:lnTo>
                <a:lnTo>
                  <a:pt x="1900314" y="333948"/>
                </a:lnTo>
                <a:lnTo>
                  <a:pt x="1900834" y="322478"/>
                </a:lnTo>
                <a:lnTo>
                  <a:pt x="1900834" y="315975"/>
                </a:lnTo>
                <a:close/>
              </a:path>
              <a:path w="2930525" h="408939">
                <a:moveTo>
                  <a:pt x="1896277" y="251967"/>
                </a:moveTo>
                <a:lnTo>
                  <a:pt x="1871103" y="251967"/>
                </a:lnTo>
                <a:lnTo>
                  <a:pt x="1874801" y="253860"/>
                </a:lnTo>
                <a:lnTo>
                  <a:pt x="1879371" y="261111"/>
                </a:lnTo>
                <a:lnTo>
                  <a:pt x="1880514" y="268084"/>
                </a:lnTo>
                <a:lnTo>
                  <a:pt x="1880514" y="287527"/>
                </a:lnTo>
                <a:lnTo>
                  <a:pt x="1900834" y="287527"/>
                </a:lnTo>
                <a:lnTo>
                  <a:pt x="1900834" y="281025"/>
                </a:lnTo>
                <a:lnTo>
                  <a:pt x="1900314" y="269555"/>
                </a:lnTo>
                <a:lnTo>
                  <a:pt x="1898754" y="259737"/>
                </a:lnTo>
                <a:lnTo>
                  <a:pt x="1896277" y="251967"/>
                </a:lnTo>
                <a:close/>
              </a:path>
              <a:path w="2930525" h="408939">
                <a:moveTo>
                  <a:pt x="1942515" y="253999"/>
                </a:moveTo>
                <a:lnTo>
                  <a:pt x="1922195" y="253999"/>
                </a:lnTo>
                <a:lnTo>
                  <a:pt x="1922322" y="331357"/>
                </a:lnTo>
                <a:lnTo>
                  <a:pt x="1922702" y="338278"/>
                </a:lnTo>
                <a:lnTo>
                  <a:pt x="1923337" y="344259"/>
                </a:lnTo>
                <a:lnTo>
                  <a:pt x="1924108" y="348627"/>
                </a:lnTo>
                <a:lnTo>
                  <a:pt x="1924227" y="349300"/>
                </a:lnTo>
                <a:lnTo>
                  <a:pt x="1943455" y="367791"/>
                </a:lnTo>
                <a:lnTo>
                  <a:pt x="1964867" y="367791"/>
                </a:lnTo>
                <a:lnTo>
                  <a:pt x="1964867" y="349503"/>
                </a:lnTo>
                <a:lnTo>
                  <a:pt x="1951990" y="349503"/>
                </a:lnTo>
                <a:lnTo>
                  <a:pt x="1949081" y="348627"/>
                </a:lnTo>
                <a:lnTo>
                  <a:pt x="1942579" y="331357"/>
                </a:lnTo>
                <a:lnTo>
                  <a:pt x="1942515" y="253999"/>
                </a:lnTo>
                <a:close/>
              </a:path>
              <a:path w="2930525" h="408939">
                <a:moveTo>
                  <a:pt x="1945563" y="205231"/>
                </a:moveTo>
                <a:lnTo>
                  <a:pt x="1925243" y="205231"/>
                </a:lnTo>
                <a:lnTo>
                  <a:pt x="1925340" y="212686"/>
                </a:lnTo>
                <a:lnTo>
                  <a:pt x="1923948" y="219049"/>
                </a:lnTo>
                <a:lnTo>
                  <a:pt x="1917992" y="230428"/>
                </a:lnTo>
                <a:lnTo>
                  <a:pt x="1913661" y="234086"/>
                </a:lnTo>
                <a:lnTo>
                  <a:pt x="1907971" y="235711"/>
                </a:lnTo>
                <a:lnTo>
                  <a:pt x="1907971" y="253999"/>
                </a:lnTo>
                <a:lnTo>
                  <a:pt x="1964867" y="253999"/>
                </a:lnTo>
                <a:lnTo>
                  <a:pt x="1964867" y="235711"/>
                </a:lnTo>
                <a:lnTo>
                  <a:pt x="1930323" y="235711"/>
                </a:lnTo>
                <a:lnTo>
                  <a:pt x="1934654" y="234353"/>
                </a:lnTo>
                <a:lnTo>
                  <a:pt x="1938248" y="230835"/>
                </a:lnTo>
                <a:lnTo>
                  <a:pt x="1941093" y="225145"/>
                </a:lnTo>
                <a:lnTo>
                  <a:pt x="1944065" y="219316"/>
                </a:lnTo>
                <a:lnTo>
                  <a:pt x="1945563" y="212686"/>
                </a:lnTo>
                <a:lnTo>
                  <a:pt x="1945563" y="205231"/>
                </a:lnTo>
                <a:close/>
              </a:path>
              <a:path w="2930525" h="408939">
                <a:moveTo>
                  <a:pt x="1989353" y="203199"/>
                </a:moveTo>
                <a:lnTo>
                  <a:pt x="1983130" y="203199"/>
                </a:lnTo>
                <a:lnTo>
                  <a:pt x="1980488" y="204215"/>
                </a:lnTo>
                <a:lnTo>
                  <a:pt x="1978317" y="206247"/>
                </a:lnTo>
                <a:lnTo>
                  <a:pt x="1976145" y="208140"/>
                </a:lnTo>
                <a:lnTo>
                  <a:pt x="1975065" y="210515"/>
                </a:lnTo>
                <a:lnTo>
                  <a:pt x="1975065" y="216065"/>
                </a:lnTo>
                <a:lnTo>
                  <a:pt x="1976145" y="218439"/>
                </a:lnTo>
                <a:lnTo>
                  <a:pt x="1978317" y="220471"/>
                </a:lnTo>
                <a:lnTo>
                  <a:pt x="1980615" y="222503"/>
                </a:lnTo>
                <a:lnTo>
                  <a:pt x="1983257" y="223519"/>
                </a:lnTo>
                <a:lnTo>
                  <a:pt x="1989226" y="223519"/>
                </a:lnTo>
                <a:lnTo>
                  <a:pt x="1991791" y="222503"/>
                </a:lnTo>
                <a:lnTo>
                  <a:pt x="1993963" y="220471"/>
                </a:lnTo>
                <a:lnTo>
                  <a:pt x="1996262" y="218439"/>
                </a:lnTo>
                <a:lnTo>
                  <a:pt x="1997417" y="216065"/>
                </a:lnTo>
                <a:lnTo>
                  <a:pt x="1997417" y="210515"/>
                </a:lnTo>
                <a:lnTo>
                  <a:pt x="1996338" y="208140"/>
                </a:lnTo>
                <a:lnTo>
                  <a:pt x="1994166" y="206247"/>
                </a:lnTo>
                <a:lnTo>
                  <a:pt x="1991995" y="204215"/>
                </a:lnTo>
                <a:lnTo>
                  <a:pt x="1989353" y="203199"/>
                </a:lnTo>
                <a:close/>
              </a:path>
              <a:path w="2930525" h="408939">
                <a:moveTo>
                  <a:pt x="1996401" y="235711"/>
                </a:moveTo>
                <a:lnTo>
                  <a:pt x="1976081" y="235711"/>
                </a:lnTo>
                <a:lnTo>
                  <a:pt x="1976081" y="367791"/>
                </a:lnTo>
                <a:lnTo>
                  <a:pt x="1996401" y="367791"/>
                </a:lnTo>
                <a:lnTo>
                  <a:pt x="1996401" y="235711"/>
                </a:lnTo>
                <a:close/>
              </a:path>
              <a:path w="2930525" h="408939">
                <a:moveTo>
                  <a:pt x="2043823" y="233679"/>
                </a:moveTo>
                <a:lnTo>
                  <a:pt x="2010754" y="259737"/>
                </a:lnTo>
                <a:lnTo>
                  <a:pt x="2008670" y="281025"/>
                </a:lnTo>
                <a:lnTo>
                  <a:pt x="2008670" y="322478"/>
                </a:lnTo>
                <a:lnTo>
                  <a:pt x="2021878" y="363421"/>
                </a:lnTo>
                <a:lnTo>
                  <a:pt x="2043823" y="369823"/>
                </a:lnTo>
                <a:lnTo>
                  <a:pt x="2052345" y="369112"/>
                </a:lnTo>
                <a:lnTo>
                  <a:pt x="2074306" y="351535"/>
                </a:lnTo>
                <a:lnTo>
                  <a:pt x="2038680" y="351535"/>
                </a:lnTo>
                <a:lnTo>
                  <a:pt x="2034882" y="349707"/>
                </a:lnTo>
                <a:lnTo>
                  <a:pt x="2032444" y="346049"/>
                </a:lnTo>
                <a:lnTo>
                  <a:pt x="2030145" y="342391"/>
                </a:lnTo>
                <a:lnTo>
                  <a:pt x="2028990" y="335546"/>
                </a:lnTo>
                <a:lnTo>
                  <a:pt x="2028990" y="268084"/>
                </a:lnTo>
                <a:lnTo>
                  <a:pt x="2038680" y="251967"/>
                </a:lnTo>
                <a:lnTo>
                  <a:pt x="2074306" y="251967"/>
                </a:lnTo>
                <a:lnTo>
                  <a:pt x="2074176" y="251571"/>
                </a:lnTo>
                <a:lnTo>
                  <a:pt x="2070442" y="245059"/>
                </a:lnTo>
                <a:lnTo>
                  <a:pt x="2065656" y="240082"/>
                </a:lnTo>
                <a:lnTo>
                  <a:pt x="2059624" y="236526"/>
                </a:lnTo>
                <a:lnTo>
                  <a:pt x="2052345" y="234391"/>
                </a:lnTo>
                <a:lnTo>
                  <a:pt x="2043823" y="233679"/>
                </a:lnTo>
                <a:close/>
              </a:path>
              <a:path w="2930525" h="408939">
                <a:moveTo>
                  <a:pt x="2074306" y="251967"/>
                </a:moveTo>
                <a:lnTo>
                  <a:pt x="2048967" y="251967"/>
                </a:lnTo>
                <a:lnTo>
                  <a:pt x="2052701" y="253860"/>
                </a:lnTo>
                <a:lnTo>
                  <a:pt x="2054876" y="257454"/>
                </a:lnTo>
                <a:lnTo>
                  <a:pt x="2057438" y="261315"/>
                </a:lnTo>
                <a:lnTo>
                  <a:pt x="2058657" y="268084"/>
                </a:lnTo>
                <a:lnTo>
                  <a:pt x="2058657" y="335546"/>
                </a:lnTo>
                <a:lnTo>
                  <a:pt x="2057438" y="342391"/>
                </a:lnTo>
                <a:lnTo>
                  <a:pt x="2054999" y="346049"/>
                </a:lnTo>
                <a:lnTo>
                  <a:pt x="2052701" y="349707"/>
                </a:lnTo>
                <a:lnTo>
                  <a:pt x="2048967" y="351535"/>
                </a:lnTo>
                <a:lnTo>
                  <a:pt x="2074306" y="351535"/>
                </a:lnTo>
                <a:lnTo>
                  <a:pt x="2076843" y="343766"/>
                </a:lnTo>
                <a:lnTo>
                  <a:pt x="2078443" y="333948"/>
                </a:lnTo>
                <a:lnTo>
                  <a:pt x="2078977" y="322478"/>
                </a:lnTo>
                <a:lnTo>
                  <a:pt x="2078977" y="281025"/>
                </a:lnTo>
                <a:lnTo>
                  <a:pt x="2078443" y="269555"/>
                </a:lnTo>
                <a:lnTo>
                  <a:pt x="2076843" y="259737"/>
                </a:lnTo>
                <a:lnTo>
                  <a:pt x="2074306" y="251967"/>
                </a:lnTo>
                <a:close/>
              </a:path>
              <a:path w="2930525" h="408939">
                <a:moveTo>
                  <a:pt x="2111590" y="235711"/>
                </a:moveTo>
                <a:lnTo>
                  <a:pt x="2091270" y="235711"/>
                </a:lnTo>
                <a:lnTo>
                  <a:pt x="2091270" y="367791"/>
                </a:lnTo>
                <a:lnTo>
                  <a:pt x="2111590" y="367791"/>
                </a:lnTo>
                <a:lnTo>
                  <a:pt x="2111590" y="266661"/>
                </a:lnTo>
                <a:lnTo>
                  <a:pt x="2112873" y="261658"/>
                </a:lnTo>
                <a:lnTo>
                  <a:pt x="2115451" y="257860"/>
                </a:lnTo>
                <a:lnTo>
                  <a:pt x="2118156" y="253936"/>
                </a:lnTo>
                <a:lnTo>
                  <a:pt x="2122157" y="251967"/>
                </a:lnTo>
                <a:lnTo>
                  <a:pt x="2159127" y="251967"/>
                </a:lnTo>
                <a:lnTo>
                  <a:pt x="2158771" y="250545"/>
                </a:lnTo>
                <a:lnTo>
                  <a:pt x="2111590" y="250545"/>
                </a:lnTo>
                <a:lnTo>
                  <a:pt x="2111590" y="235711"/>
                </a:lnTo>
                <a:close/>
              </a:path>
              <a:path w="2930525" h="408939">
                <a:moveTo>
                  <a:pt x="2159127" y="251967"/>
                </a:moveTo>
                <a:lnTo>
                  <a:pt x="2132317" y="251967"/>
                </a:lnTo>
                <a:lnTo>
                  <a:pt x="2135835" y="253657"/>
                </a:lnTo>
                <a:lnTo>
                  <a:pt x="2138006" y="257047"/>
                </a:lnTo>
                <a:lnTo>
                  <a:pt x="2140178" y="260299"/>
                </a:lnTo>
                <a:lnTo>
                  <a:pt x="2141146" y="264730"/>
                </a:lnTo>
                <a:lnTo>
                  <a:pt x="2141258" y="367791"/>
                </a:lnTo>
                <a:lnTo>
                  <a:pt x="2161578" y="367791"/>
                </a:lnTo>
                <a:lnTo>
                  <a:pt x="2161578" y="274929"/>
                </a:lnTo>
                <a:lnTo>
                  <a:pt x="2161290" y="266661"/>
                </a:lnTo>
                <a:lnTo>
                  <a:pt x="2161223" y="264730"/>
                </a:lnTo>
                <a:lnTo>
                  <a:pt x="2160376" y="257860"/>
                </a:lnTo>
                <a:lnTo>
                  <a:pt x="2160276" y="257047"/>
                </a:lnTo>
                <a:lnTo>
                  <a:pt x="2160157" y="256081"/>
                </a:lnTo>
                <a:lnTo>
                  <a:pt x="2159127" y="251967"/>
                </a:lnTo>
                <a:close/>
              </a:path>
              <a:path w="2930525" h="408939">
                <a:moveTo>
                  <a:pt x="2145588" y="233679"/>
                </a:moveTo>
                <a:lnTo>
                  <a:pt x="2129878" y="233679"/>
                </a:lnTo>
                <a:lnTo>
                  <a:pt x="2124595" y="235369"/>
                </a:lnTo>
                <a:lnTo>
                  <a:pt x="2116607" y="242011"/>
                </a:lnTo>
                <a:lnTo>
                  <a:pt x="2113622" y="245935"/>
                </a:lnTo>
                <a:lnTo>
                  <a:pt x="2111590" y="250545"/>
                </a:lnTo>
                <a:lnTo>
                  <a:pt x="2158771" y="250545"/>
                </a:lnTo>
                <a:lnTo>
                  <a:pt x="2158379" y="248981"/>
                </a:lnTo>
                <a:lnTo>
                  <a:pt x="2155888" y="243433"/>
                </a:lnTo>
                <a:lnTo>
                  <a:pt x="2152091" y="236931"/>
                </a:lnTo>
                <a:lnTo>
                  <a:pt x="2145588" y="233679"/>
                </a:lnTo>
                <a:close/>
              </a:path>
              <a:path w="2930525" h="408939">
                <a:moveTo>
                  <a:pt x="2230742" y="205231"/>
                </a:moveTo>
                <a:lnTo>
                  <a:pt x="2210422" y="205231"/>
                </a:lnTo>
                <a:lnTo>
                  <a:pt x="2210422" y="367791"/>
                </a:lnTo>
                <a:lnTo>
                  <a:pt x="2230742" y="367791"/>
                </a:lnTo>
                <a:lnTo>
                  <a:pt x="2230742" y="205231"/>
                </a:lnTo>
                <a:close/>
              </a:path>
              <a:path w="2930525" h="408939">
                <a:moveTo>
                  <a:pt x="2256294" y="203199"/>
                </a:moveTo>
                <a:lnTo>
                  <a:pt x="2250059" y="203199"/>
                </a:lnTo>
                <a:lnTo>
                  <a:pt x="2247417" y="204215"/>
                </a:lnTo>
                <a:lnTo>
                  <a:pt x="2245258" y="206247"/>
                </a:lnTo>
                <a:lnTo>
                  <a:pt x="2243086" y="208140"/>
                </a:lnTo>
                <a:lnTo>
                  <a:pt x="2242007" y="210515"/>
                </a:lnTo>
                <a:lnTo>
                  <a:pt x="2242007" y="216065"/>
                </a:lnTo>
                <a:lnTo>
                  <a:pt x="2243086" y="218439"/>
                </a:lnTo>
                <a:lnTo>
                  <a:pt x="2245258" y="220471"/>
                </a:lnTo>
                <a:lnTo>
                  <a:pt x="2247557" y="222503"/>
                </a:lnTo>
                <a:lnTo>
                  <a:pt x="2250198" y="223519"/>
                </a:lnTo>
                <a:lnTo>
                  <a:pt x="2256155" y="223519"/>
                </a:lnTo>
                <a:lnTo>
                  <a:pt x="2258733" y="222503"/>
                </a:lnTo>
                <a:lnTo>
                  <a:pt x="2260904" y="220471"/>
                </a:lnTo>
                <a:lnTo>
                  <a:pt x="2263203" y="218439"/>
                </a:lnTo>
                <a:lnTo>
                  <a:pt x="2264359" y="216065"/>
                </a:lnTo>
                <a:lnTo>
                  <a:pt x="2264359" y="210515"/>
                </a:lnTo>
                <a:lnTo>
                  <a:pt x="2263267" y="208140"/>
                </a:lnTo>
                <a:lnTo>
                  <a:pt x="2261108" y="206247"/>
                </a:lnTo>
                <a:lnTo>
                  <a:pt x="2258936" y="204215"/>
                </a:lnTo>
                <a:lnTo>
                  <a:pt x="2256294" y="203199"/>
                </a:lnTo>
                <a:close/>
              </a:path>
              <a:path w="2930525" h="408939">
                <a:moveTo>
                  <a:pt x="2263343" y="235711"/>
                </a:moveTo>
                <a:lnTo>
                  <a:pt x="2243023" y="235711"/>
                </a:lnTo>
                <a:lnTo>
                  <a:pt x="2243023" y="367791"/>
                </a:lnTo>
                <a:lnTo>
                  <a:pt x="2263343" y="367791"/>
                </a:lnTo>
                <a:lnTo>
                  <a:pt x="2263343" y="235711"/>
                </a:lnTo>
                <a:close/>
              </a:path>
              <a:path w="2930525" h="408939">
                <a:moveTo>
                  <a:pt x="2295931" y="235711"/>
                </a:moveTo>
                <a:lnTo>
                  <a:pt x="2275611" y="235711"/>
                </a:lnTo>
                <a:lnTo>
                  <a:pt x="2275611" y="367791"/>
                </a:lnTo>
                <a:lnTo>
                  <a:pt x="2295931" y="367791"/>
                </a:lnTo>
                <a:lnTo>
                  <a:pt x="2295931" y="266661"/>
                </a:lnTo>
                <a:lnTo>
                  <a:pt x="2297214" y="261658"/>
                </a:lnTo>
                <a:lnTo>
                  <a:pt x="2299792" y="257860"/>
                </a:lnTo>
                <a:lnTo>
                  <a:pt x="2302497" y="253936"/>
                </a:lnTo>
                <a:lnTo>
                  <a:pt x="2306497" y="251967"/>
                </a:lnTo>
                <a:lnTo>
                  <a:pt x="2343467" y="251967"/>
                </a:lnTo>
                <a:lnTo>
                  <a:pt x="2343111" y="250545"/>
                </a:lnTo>
                <a:lnTo>
                  <a:pt x="2295931" y="250545"/>
                </a:lnTo>
                <a:lnTo>
                  <a:pt x="2295931" y="235711"/>
                </a:lnTo>
                <a:close/>
              </a:path>
              <a:path w="2930525" h="408939">
                <a:moveTo>
                  <a:pt x="2343467" y="251967"/>
                </a:moveTo>
                <a:lnTo>
                  <a:pt x="2316657" y="251967"/>
                </a:lnTo>
                <a:lnTo>
                  <a:pt x="2320175" y="253657"/>
                </a:lnTo>
                <a:lnTo>
                  <a:pt x="2322347" y="257047"/>
                </a:lnTo>
                <a:lnTo>
                  <a:pt x="2324519" y="260299"/>
                </a:lnTo>
                <a:lnTo>
                  <a:pt x="2325487" y="264730"/>
                </a:lnTo>
                <a:lnTo>
                  <a:pt x="2325598" y="367791"/>
                </a:lnTo>
                <a:lnTo>
                  <a:pt x="2345918" y="367791"/>
                </a:lnTo>
                <a:lnTo>
                  <a:pt x="2345918" y="274929"/>
                </a:lnTo>
                <a:lnTo>
                  <a:pt x="2345630" y="266661"/>
                </a:lnTo>
                <a:lnTo>
                  <a:pt x="2345563" y="264730"/>
                </a:lnTo>
                <a:lnTo>
                  <a:pt x="2344717" y="257860"/>
                </a:lnTo>
                <a:lnTo>
                  <a:pt x="2344616" y="257047"/>
                </a:lnTo>
                <a:lnTo>
                  <a:pt x="2344497" y="256081"/>
                </a:lnTo>
                <a:lnTo>
                  <a:pt x="2343467" y="251967"/>
                </a:lnTo>
                <a:close/>
              </a:path>
              <a:path w="2930525" h="408939">
                <a:moveTo>
                  <a:pt x="2329929" y="233679"/>
                </a:moveTo>
                <a:lnTo>
                  <a:pt x="2314219" y="233679"/>
                </a:lnTo>
                <a:lnTo>
                  <a:pt x="2308936" y="235369"/>
                </a:lnTo>
                <a:lnTo>
                  <a:pt x="2300947" y="242011"/>
                </a:lnTo>
                <a:lnTo>
                  <a:pt x="2297963" y="245935"/>
                </a:lnTo>
                <a:lnTo>
                  <a:pt x="2295931" y="250545"/>
                </a:lnTo>
                <a:lnTo>
                  <a:pt x="2343111" y="250545"/>
                </a:lnTo>
                <a:lnTo>
                  <a:pt x="2342719" y="248981"/>
                </a:lnTo>
                <a:lnTo>
                  <a:pt x="2340229" y="243433"/>
                </a:lnTo>
                <a:lnTo>
                  <a:pt x="2336431" y="236931"/>
                </a:lnTo>
                <a:lnTo>
                  <a:pt x="2329929" y="233679"/>
                </a:lnTo>
                <a:close/>
              </a:path>
              <a:path w="2930525" h="408939">
                <a:moveTo>
                  <a:pt x="2393772" y="233679"/>
                </a:moveTo>
                <a:lnTo>
                  <a:pt x="2360345" y="259737"/>
                </a:lnTo>
                <a:lnTo>
                  <a:pt x="2358212" y="281025"/>
                </a:lnTo>
                <a:lnTo>
                  <a:pt x="2358212" y="322478"/>
                </a:lnTo>
                <a:lnTo>
                  <a:pt x="2371635" y="363421"/>
                </a:lnTo>
                <a:lnTo>
                  <a:pt x="2393772" y="369823"/>
                </a:lnTo>
                <a:lnTo>
                  <a:pt x="2402280" y="369112"/>
                </a:lnTo>
                <a:lnTo>
                  <a:pt x="2423957" y="351535"/>
                </a:lnTo>
                <a:lnTo>
                  <a:pt x="2388489" y="351535"/>
                </a:lnTo>
                <a:lnTo>
                  <a:pt x="2384628" y="349707"/>
                </a:lnTo>
                <a:lnTo>
                  <a:pt x="2378532" y="304799"/>
                </a:lnTo>
                <a:lnTo>
                  <a:pt x="2428519" y="304799"/>
                </a:lnTo>
                <a:lnTo>
                  <a:pt x="2428519" y="290575"/>
                </a:lnTo>
                <a:lnTo>
                  <a:pt x="2378532" y="290575"/>
                </a:lnTo>
                <a:lnTo>
                  <a:pt x="2378532" y="268084"/>
                </a:lnTo>
                <a:lnTo>
                  <a:pt x="2379751" y="261315"/>
                </a:lnTo>
                <a:lnTo>
                  <a:pt x="2382189" y="257657"/>
                </a:lnTo>
                <a:lnTo>
                  <a:pt x="2384628" y="253860"/>
                </a:lnTo>
                <a:lnTo>
                  <a:pt x="2388489" y="251967"/>
                </a:lnTo>
                <a:lnTo>
                  <a:pt x="2423957" y="251967"/>
                </a:lnTo>
                <a:lnTo>
                  <a:pt x="2423831" y="251571"/>
                </a:lnTo>
                <a:lnTo>
                  <a:pt x="2420188" y="245059"/>
                </a:lnTo>
                <a:lnTo>
                  <a:pt x="2415487" y="240082"/>
                </a:lnTo>
                <a:lnTo>
                  <a:pt x="2409518" y="236526"/>
                </a:lnTo>
                <a:lnTo>
                  <a:pt x="2402280" y="234391"/>
                </a:lnTo>
                <a:lnTo>
                  <a:pt x="2393772" y="233679"/>
                </a:lnTo>
                <a:close/>
              </a:path>
              <a:path w="2930525" h="408939">
                <a:moveTo>
                  <a:pt x="2428519" y="315975"/>
                </a:moveTo>
                <a:lnTo>
                  <a:pt x="2408199" y="315975"/>
                </a:lnTo>
                <a:lnTo>
                  <a:pt x="2408199" y="335546"/>
                </a:lnTo>
                <a:lnTo>
                  <a:pt x="2407067" y="342252"/>
                </a:lnTo>
                <a:lnTo>
                  <a:pt x="2407043" y="342391"/>
                </a:lnTo>
                <a:lnTo>
                  <a:pt x="2404745" y="346049"/>
                </a:lnTo>
                <a:lnTo>
                  <a:pt x="2402573" y="349707"/>
                </a:lnTo>
                <a:lnTo>
                  <a:pt x="2398915" y="351535"/>
                </a:lnTo>
                <a:lnTo>
                  <a:pt x="2423957" y="351535"/>
                </a:lnTo>
                <a:lnTo>
                  <a:pt x="2426435" y="343766"/>
                </a:lnTo>
                <a:lnTo>
                  <a:pt x="2427998" y="333948"/>
                </a:lnTo>
                <a:lnTo>
                  <a:pt x="2428519" y="322478"/>
                </a:lnTo>
                <a:lnTo>
                  <a:pt x="2428519" y="315975"/>
                </a:lnTo>
                <a:close/>
              </a:path>
              <a:path w="2930525" h="408939">
                <a:moveTo>
                  <a:pt x="2423957" y="251967"/>
                </a:moveTo>
                <a:lnTo>
                  <a:pt x="2398776" y="251967"/>
                </a:lnTo>
                <a:lnTo>
                  <a:pt x="2402473" y="253860"/>
                </a:lnTo>
                <a:lnTo>
                  <a:pt x="2407043" y="261111"/>
                </a:lnTo>
                <a:lnTo>
                  <a:pt x="2408199" y="268084"/>
                </a:lnTo>
                <a:lnTo>
                  <a:pt x="2408199" y="290575"/>
                </a:lnTo>
                <a:lnTo>
                  <a:pt x="2428519" y="290575"/>
                </a:lnTo>
                <a:lnTo>
                  <a:pt x="2428519" y="281025"/>
                </a:lnTo>
                <a:lnTo>
                  <a:pt x="2427998" y="269555"/>
                </a:lnTo>
                <a:lnTo>
                  <a:pt x="2426435" y="259737"/>
                </a:lnTo>
                <a:lnTo>
                  <a:pt x="2423957" y="251967"/>
                </a:lnTo>
                <a:close/>
              </a:path>
              <a:path w="2930525" h="408939">
                <a:moveTo>
                  <a:pt x="2455837" y="281431"/>
                </a:moveTo>
                <a:lnTo>
                  <a:pt x="2449207" y="281431"/>
                </a:lnTo>
                <a:lnTo>
                  <a:pt x="2446362" y="282511"/>
                </a:lnTo>
                <a:lnTo>
                  <a:pt x="2444051" y="284683"/>
                </a:lnTo>
                <a:lnTo>
                  <a:pt x="2441892" y="286854"/>
                </a:lnTo>
                <a:lnTo>
                  <a:pt x="2440800" y="289699"/>
                </a:lnTo>
                <a:lnTo>
                  <a:pt x="2440800" y="296608"/>
                </a:lnTo>
                <a:lnTo>
                  <a:pt x="2441956" y="299377"/>
                </a:lnTo>
                <a:lnTo>
                  <a:pt x="2446566" y="303720"/>
                </a:lnTo>
                <a:lnTo>
                  <a:pt x="2449334" y="304799"/>
                </a:lnTo>
                <a:lnTo>
                  <a:pt x="2455837" y="304799"/>
                </a:lnTo>
                <a:lnTo>
                  <a:pt x="2458554" y="303720"/>
                </a:lnTo>
                <a:lnTo>
                  <a:pt x="2460713" y="301548"/>
                </a:lnTo>
                <a:lnTo>
                  <a:pt x="2463025" y="299377"/>
                </a:lnTo>
                <a:lnTo>
                  <a:pt x="2464168" y="296608"/>
                </a:lnTo>
                <a:lnTo>
                  <a:pt x="2464168" y="289699"/>
                </a:lnTo>
                <a:lnTo>
                  <a:pt x="2463025" y="286854"/>
                </a:lnTo>
                <a:lnTo>
                  <a:pt x="2460713" y="284683"/>
                </a:lnTo>
                <a:lnTo>
                  <a:pt x="2458554" y="282511"/>
                </a:lnTo>
                <a:lnTo>
                  <a:pt x="2455837" y="281431"/>
                </a:lnTo>
                <a:close/>
              </a:path>
              <a:path w="2930525" h="408939">
                <a:moveTo>
                  <a:pt x="2455837" y="346455"/>
                </a:moveTo>
                <a:lnTo>
                  <a:pt x="2449207" y="346455"/>
                </a:lnTo>
                <a:lnTo>
                  <a:pt x="2446362" y="347535"/>
                </a:lnTo>
                <a:lnTo>
                  <a:pt x="2444051" y="349707"/>
                </a:lnTo>
                <a:lnTo>
                  <a:pt x="2441892" y="351878"/>
                </a:lnTo>
                <a:lnTo>
                  <a:pt x="2440800" y="354723"/>
                </a:lnTo>
                <a:lnTo>
                  <a:pt x="2440800" y="361632"/>
                </a:lnTo>
                <a:lnTo>
                  <a:pt x="2441956" y="364401"/>
                </a:lnTo>
                <a:lnTo>
                  <a:pt x="2446566" y="368744"/>
                </a:lnTo>
                <a:lnTo>
                  <a:pt x="2449334" y="369823"/>
                </a:lnTo>
                <a:lnTo>
                  <a:pt x="2455837" y="369823"/>
                </a:lnTo>
                <a:lnTo>
                  <a:pt x="2458554" y="368744"/>
                </a:lnTo>
                <a:lnTo>
                  <a:pt x="2460713" y="366572"/>
                </a:lnTo>
                <a:lnTo>
                  <a:pt x="2463025" y="364401"/>
                </a:lnTo>
                <a:lnTo>
                  <a:pt x="2464168" y="361632"/>
                </a:lnTo>
                <a:lnTo>
                  <a:pt x="2464168" y="354723"/>
                </a:lnTo>
                <a:lnTo>
                  <a:pt x="2463025" y="351878"/>
                </a:lnTo>
                <a:lnTo>
                  <a:pt x="2460713" y="349707"/>
                </a:lnTo>
                <a:lnTo>
                  <a:pt x="2458554" y="347535"/>
                </a:lnTo>
                <a:lnTo>
                  <a:pt x="2455837" y="346455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27347" y="4674108"/>
            <a:ext cx="150875" cy="166624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4373879" y="4674108"/>
            <a:ext cx="2438400" cy="612140"/>
            <a:chOff x="4373879" y="4674108"/>
            <a:chExt cx="2438400" cy="612140"/>
          </a:xfrm>
        </p:grpSpPr>
        <p:sp>
          <p:nvSpPr>
            <p:cNvPr id="42" name="object 42" descr=""/>
            <p:cNvSpPr/>
            <p:nvPr/>
          </p:nvSpPr>
          <p:spPr>
            <a:xfrm>
              <a:off x="4373879" y="4674108"/>
              <a:ext cx="1511935" cy="205740"/>
            </a:xfrm>
            <a:custGeom>
              <a:avLst/>
              <a:gdLst/>
              <a:ahLst/>
              <a:cxnLst/>
              <a:rect l="l" t="t" r="r" b="b"/>
              <a:pathLst>
                <a:path w="1511935" h="205739">
                  <a:moveTo>
                    <a:pt x="25400" y="2032"/>
                  </a:moveTo>
                  <a:lnTo>
                    <a:pt x="0" y="2032"/>
                  </a:lnTo>
                  <a:lnTo>
                    <a:pt x="0" y="164592"/>
                  </a:lnTo>
                  <a:lnTo>
                    <a:pt x="20320" y="164592"/>
                  </a:lnTo>
                  <a:lnTo>
                    <a:pt x="20320" y="107086"/>
                  </a:lnTo>
                  <a:lnTo>
                    <a:pt x="25603" y="107086"/>
                  </a:lnTo>
                  <a:lnTo>
                    <a:pt x="64757" y="94284"/>
                  </a:lnTo>
                  <a:lnTo>
                    <a:pt x="67360" y="86766"/>
                  </a:lnTo>
                  <a:lnTo>
                    <a:pt x="20320" y="86766"/>
                  </a:lnTo>
                  <a:lnTo>
                    <a:pt x="20320" y="22352"/>
                  </a:lnTo>
                  <a:lnTo>
                    <a:pt x="67419" y="22352"/>
                  </a:lnTo>
                  <a:lnTo>
                    <a:pt x="67056" y="21132"/>
                  </a:lnTo>
                  <a:lnTo>
                    <a:pt x="34186" y="2324"/>
                  </a:lnTo>
                  <a:lnTo>
                    <a:pt x="25400" y="2032"/>
                  </a:lnTo>
                  <a:close/>
                </a:path>
                <a:path w="1511935" h="205739">
                  <a:moveTo>
                    <a:pt x="67419" y="22352"/>
                  </a:moveTo>
                  <a:lnTo>
                    <a:pt x="32918" y="22352"/>
                  </a:lnTo>
                  <a:lnTo>
                    <a:pt x="38265" y="23101"/>
                  </a:lnTo>
                  <a:lnTo>
                    <a:pt x="41656" y="24587"/>
                  </a:lnTo>
                  <a:lnTo>
                    <a:pt x="45173" y="26073"/>
                  </a:lnTo>
                  <a:lnTo>
                    <a:pt x="47485" y="28587"/>
                  </a:lnTo>
                  <a:lnTo>
                    <a:pt x="48564" y="32105"/>
                  </a:lnTo>
                  <a:lnTo>
                    <a:pt x="49784" y="35623"/>
                  </a:lnTo>
                  <a:lnTo>
                    <a:pt x="50288" y="40108"/>
                  </a:lnTo>
                  <a:lnTo>
                    <a:pt x="50297" y="68924"/>
                  </a:lnTo>
                  <a:lnTo>
                    <a:pt x="49784" y="73494"/>
                  </a:lnTo>
                  <a:lnTo>
                    <a:pt x="48564" y="77012"/>
                  </a:lnTo>
                  <a:lnTo>
                    <a:pt x="47485" y="80530"/>
                  </a:lnTo>
                  <a:lnTo>
                    <a:pt x="45173" y="83045"/>
                  </a:lnTo>
                  <a:lnTo>
                    <a:pt x="41656" y="84531"/>
                  </a:lnTo>
                  <a:lnTo>
                    <a:pt x="38265" y="86017"/>
                  </a:lnTo>
                  <a:lnTo>
                    <a:pt x="32918" y="86766"/>
                  </a:lnTo>
                  <a:lnTo>
                    <a:pt x="67360" y="86766"/>
                  </a:lnTo>
                  <a:lnTo>
                    <a:pt x="68656" y="82436"/>
                  </a:lnTo>
                  <a:lnTo>
                    <a:pt x="69799" y="76150"/>
                  </a:lnTo>
                  <a:lnTo>
                    <a:pt x="70485" y="68924"/>
                  </a:lnTo>
                  <a:lnTo>
                    <a:pt x="70713" y="60756"/>
                  </a:lnTo>
                  <a:lnTo>
                    <a:pt x="70713" y="48361"/>
                  </a:lnTo>
                  <a:lnTo>
                    <a:pt x="70510" y="41046"/>
                  </a:lnTo>
                  <a:lnTo>
                    <a:pt x="70485" y="40108"/>
                  </a:lnTo>
                  <a:lnTo>
                    <a:pt x="69799" y="32818"/>
                  </a:lnTo>
                  <a:lnTo>
                    <a:pt x="68656" y="26492"/>
                  </a:lnTo>
                  <a:lnTo>
                    <a:pt x="67419" y="22352"/>
                  </a:lnTo>
                  <a:close/>
                </a:path>
                <a:path w="1511935" h="205739">
                  <a:moveTo>
                    <a:pt x="105346" y="32512"/>
                  </a:moveTo>
                  <a:lnTo>
                    <a:pt x="85026" y="32512"/>
                  </a:lnTo>
                  <a:lnTo>
                    <a:pt x="85026" y="164592"/>
                  </a:lnTo>
                  <a:lnTo>
                    <a:pt x="105346" y="164592"/>
                  </a:lnTo>
                  <a:lnTo>
                    <a:pt x="105346" y="66916"/>
                  </a:lnTo>
                  <a:lnTo>
                    <a:pt x="106908" y="61302"/>
                  </a:lnTo>
                  <a:lnTo>
                    <a:pt x="113131" y="51269"/>
                  </a:lnTo>
                  <a:lnTo>
                    <a:pt x="117132" y="48768"/>
                  </a:lnTo>
                  <a:lnTo>
                    <a:pt x="105346" y="48768"/>
                  </a:lnTo>
                  <a:lnTo>
                    <a:pt x="105346" y="32512"/>
                  </a:lnTo>
                  <a:close/>
                </a:path>
                <a:path w="1511935" h="205739">
                  <a:moveTo>
                    <a:pt x="137312" y="30480"/>
                  </a:moveTo>
                  <a:lnTo>
                    <a:pt x="124714" y="30480"/>
                  </a:lnTo>
                  <a:lnTo>
                    <a:pt x="119303" y="32245"/>
                  </a:lnTo>
                  <a:lnTo>
                    <a:pt x="110896" y="39281"/>
                  </a:lnTo>
                  <a:lnTo>
                    <a:pt x="107645" y="43624"/>
                  </a:lnTo>
                  <a:lnTo>
                    <a:pt x="105346" y="48768"/>
                  </a:lnTo>
                  <a:lnTo>
                    <a:pt x="126339" y="48768"/>
                  </a:lnTo>
                  <a:lnTo>
                    <a:pt x="129260" y="50330"/>
                  </a:lnTo>
                  <a:lnTo>
                    <a:pt x="130746" y="53441"/>
                  </a:lnTo>
                  <a:lnTo>
                    <a:pt x="132232" y="56426"/>
                  </a:lnTo>
                  <a:lnTo>
                    <a:pt x="132981" y="61302"/>
                  </a:lnTo>
                  <a:lnTo>
                    <a:pt x="132981" y="76809"/>
                  </a:lnTo>
                  <a:lnTo>
                    <a:pt x="153301" y="76809"/>
                  </a:lnTo>
                  <a:lnTo>
                    <a:pt x="153301" y="61302"/>
                  </a:lnTo>
                  <a:lnTo>
                    <a:pt x="152692" y="53644"/>
                  </a:lnTo>
                  <a:lnTo>
                    <a:pt x="151472" y="47955"/>
                  </a:lnTo>
                  <a:lnTo>
                    <a:pt x="150393" y="42125"/>
                  </a:lnTo>
                  <a:lnTo>
                    <a:pt x="148221" y="37795"/>
                  </a:lnTo>
                  <a:lnTo>
                    <a:pt x="144970" y="34950"/>
                  </a:lnTo>
                  <a:lnTo>
                    <a:pt x="141859" y="31965"/>
                  </a:lnTo>
                  <a:lnTo>
                    <a:pt x="137312" y="30480"/>
                  </a:lnTo>
                  <a:close/>
                </a:path>
                <a:path w="1511935" h="205739">
                  <a:moveTo>
                    <a:pt x="199656" y="30480"/>
                  </a:moveTo>
                  <a:lnTo>
                    <a:pt x="166582" y="56537"/>
                  </a:lnTo>
                  <a:lnTo>
                    <a:pt x="164503" y="77825"/>
                  </a:lnTo>
                  <a:lnTo>
                    <a:pt x="164503" y="119278"/>
                  </a:lnTo>
                  <a:lnTo>
                    <a:pt x="165022" y="130748"/>
                  </a:lnTo>
                  <a:lnTo>
                    <a:pt x="166582" y="140566"/>
                  </a:lnTo>
                  <a:lnTo>
                    <a:pt x="169059" y="148336"/>
                  </a:lnTo>
                  <a:lnTo>
                    <a:pt x="169185" y="148732"/>
                  </a:lnTo>
                  <a:lnTo>
                    <a:pt x="199656" y="166624"/>
                  </a:lnTo>
                  <a:lnTo>
                    <a:pt x="208177" y="165912"/>
                  </a:lnTo>
                  <a:lnTo>
                    <a:pt x="230126" y="148336"/>
                  </a:lnTo>
                  <a:lnTo>
                    <a:pt x="194500" y="148336"/>
                  </a:lnTo>
                  <a:lnTo>
                    <a:pt x="190715" y="146507"/>
                  </a:lnTo>
                  <a:lnTo>
                    <a:pt x="188264" y="142849"/>
                  </a:lnTo>
                  <a:lnTo>
                    <a:pt x="185966" y="139192"/>
                  </a:lnTo>
                  <a:lnTo>
                    <a:pt x="184823" y="132346"/>
                  </a:lnTo>
                  <a:lnTo>
                    <a:pt x="184823" y="64884"/>
                  </a:lnTo>
                  <a:lnTo>
                    <a:pt x="194500" y="48768"/>
                  </a:lnTo>
                  <a:lnTo>
                    <a:pt x="230126" y="48768"/>
                  </a:lnTo>
                  <a:lnTo>
                    <a:pt x="229997" y="48371"/>
                  </a:lnTo>
                  <a:lnTo>
                    <a:pt x="226263" y="41859"/>
                  </a:lnTo>
                  <a:lnTo>
                    <a:pt x="221479" y="36882"/>
                  </a:lnTo>
                  <a:lnTo>
                    <a:pt x="215450" y="33326"/>
                  </a:lnTo>
                  <a:lnTo>
                    <a:pt x="208177" y="31191"/>
                  </a:lnTo>
                  <a:lnTo>
                    <a:pt x="199656" y="30480"/>
                  </a:lnTo>
                  <a:close/>
                </a:path>
                <a:path w="1511935" h="205739">
                  <a:moveTo>
                    <a:pt x="230126" y="48768"/>
                  </a:moveTo>
                  <a:lnTo>
                    <a:pt x="204800" y="48768"/>
                  </a:lnTo>
                  <a:lnTo>
                    <a:pt x="208521" y="50660"/>
                  </a:lnTo>
                  <a:lnTo>
                    <a:pt x="210696" y="54254"/>
                  </a:lnTo>
                  <a:lnTo>
                    <a:pt x="213271" y="58115"/>
                  </a:lnTo>
                  <a:lnTo>
                    <a:pt x="214490" y="64884"/>
                  </a:lnTo>
                  <a:lnTo>
                    <a:pt x="214490" y="132346"/>
                  </a:lnTo>
                  <a:lnTo>
                    <a:pt x="213271" y="139192"/>
                  </a:lnTo>
                  <a:lnTo>
                    <a:pt x="210820" y="142849"/>
                  </a:lnTo>
                  <a:lnTo>
                    <a:pt x="208521" y="146507"/>
                  </a:lnTo>
                  <a:lnTo>
                    <a:pt x="204800" y="148336"/>
                  </a:lnTo>
                  <a:lnTo>
                    <a:pt x="230126" y="148336"/>
                  </a:lnTo>
                  <a:lnTo>
                    <a:pt x="232664" y="140566"/>
                  </a:lnTo>
                  <a:lnTo>
                    <a:pt x="234264" y="130748"/>
                  </a:lnTo>
                  <a:lnTo>
                    <a:pt x="234797" y="119278"/>
                  </a:lnTo>
                  <a:lnTo>
                    <a:pt x="234797" y="77825"/>
                  </a:lnTo>
                  <a:lnTo>
                    <a:pt x="234264" y="66355"/>
                  </a:lnTo>
                  <a:lnTo>
                    <a:pt x="232664" y="56537"/>
                  </a:lnTo>
                  <a:lnTo>
                    <a:pt x="230126" y="48768"/>
                  </a:lnTo>
                  <a:close/>
                </a:path>
                <a:path w="1511935" h="205739">
                  <a:moveTo>
                    <a:pt x="283692" y="30480"/>
                  </a:moveTo>
                  <a:lnTo>
                    <a:pt x="250266" y="56537"/>
                  </a:lnTo>
                  <a:lnTo>
                    <a:pt x="248132" y="77825"/>
                  </a:lnTo>
                  <a:lnTo>
                    <a:pt x="248132" y="119278"/>
                  </a:lnTo>
                  <a:lnTo>
                    <a:pt x="261555" y="160221"/>
                  </a:lnTo>
                  <a:lnTo>
                    <a:pt x="283692" y="166624"/>
                  </a:lnTo>
                  <a:lnTo>
                    <a:pt x="292202" y="165912"/>
                  </a:lnTo>
                  <a:lnTo>
                    <a:pt x="313878" y="148336"/>
                  </a:lnTo>
                  <a:lnTo>
                    <a:pt x="278409" y="148336"/>
                  </a:lnTo>
                  <a:lnTo>
                    <a:pt x="274548" y="146507"/>
                  </a:lnTo>
                  <a:lnTo>
                    <a:pt x="272110" y="142849"/>
                  </a:lnTo>
                  <a:lnTo>
                    <a:pt x="269761" y="139192"/>
                  </a:lnTo>
                  <a:lnTo>
                    <a:pt x="269671" y="139052"/>
                  </a:lnTo>
                  <a:lnTo>
                    <a:pt x="268475" y="132346"/>
                  </a:lnTo>
                  <a:lnTo>
                    <a:pt x="268452" y="64884"/>
                  </a:lnTo>
                  <a:lnTo>
                    <a:pt x="269671" y="58115"/>
                  </a:lnTo>
                  <a:lnTo>
                    <a:pt x="272110" y="54457"/>
                  </a:lnTo>
                  <a:lnTo>
                    <a:pt x="274548" y="50660"/>
                  </a:lnTo>
                  <a:lnTo>
                    <a:pt x="278409" y="48768"/>
                  </a:lnTo>
                  <a:lnTo>
                    <a:pt x="313878" y="48768"/>
                  </a:lnTo>
                  <a:lnTo>
                    <a:pt x="313751" y="48371"/>
                  </a:lnTo>
                  <a:lnTo>
                    <a:pt x="310108" y="41859"/>
                  </a:lnTo>
                  <a:lnTo>
                    <a:pt x="305413" y="36882"/>
                  </a:lnTo>
                  <a:lnTo>
                    <a:pt x="299443" y="33326"/>
                  </a:lnTo>
                  <a:lnTo>
                    <a:pt x="292202" y="31191"/>
                  </a:lnTo>
                  <a:lnTo>
                    <a:pt x="283692" y="30480"/>
                  </a:lnTo>
                  <a:close/>
                </a:path>
                <a:path w="1511935" h="205739">
                  <a:moveTo>
                    <a:pt x="318439" y="112776"/>
                  </a:moveTo>
                  <a:lnTo>
                    <a:pt x="298119" y="112776"/>
                  </a:lnTo>
                  <a:lnTo>
                    <a:pt x="298119" y="132346"/>
                  </a:lnTo>
                  <a:lnTo>
                    <a:pt x="297000" y="139052"/>
                  </a:lnTo>
                  <a:lnTo>
                    <a:pt x="296976" y="139192"/>
                  </a:lnTo>
                  <a:lnTo>
                    <a:pt x="294665" y="142849"/>
                  </a:lnTo>
                  <a:lnTo>
                    <a:pt x="292493" y="146507"/>
                  </a:lnTo>
                  <a:lnTo>
                    <a:pt x="288836" y="148336"/>
                  </a:lnTo>
                  <a:lnTo>
                    <a:pt x="313878" y="148336"/>
                  </a:lnTo>
                  <a:lnTo>
                    <a:pt x="316355" y="140566"/>
                  </a:lnTo>
                  <a:lnTo>
                    <a:pt x="317918" y="130748"/>
                  </a:lnTo>
                  <a:lnTo>
                    <a:pt x="318439" y="119278"/>
                  </a:lnTo>
                  <a:lnTo>
                    <a:pt x="318439" y="112776"/>
                  </a:lnTo>
                  <a:close/>
                </a:path>
                <a:path w="1511935" h="205739">
                  <a:moveTo>
                    <a:pt x="313878" y="48768"/>
                  </a:moveTo>
                  <a:lnTo>
                    <a:pt x="288709" y="48768"/>
                  </a:lnTo>
                  <a:lnTo>
                    <a:pt x="292406" y="50660"/>
                  </a:lnTo>
                  <a:lnTo>
                    <a:pt x="296976" y="57912"/>
                  </a:lnTo>
                  <a:lnTo>
                    <a:pt x="298119" y="64884"/>
                  </a:lnTo>
                  <a:lnTo>
                    <a:pt x="298119" y="84328"/>
                  </a:lnTo>
                  <a:lnTo>
                    <a:pt x="318439" y="84328"/>
                  </a:lnTo>
                  <a:lnTo>
                    <a:pt x="318439" y="77825"/>
                  </a:lnTo>
                  <a:lnTo>
                    <a:pt x="317918" y="66355"/>
                  </a:lnTo>
                  <a:lnTo>
                    <a:pt x="316355" y="56537"/>
                  </a:lnTo>
                  <a:lnTo>
                    <a:pt x="313878" y="48768"/>
                  </a:lnTo>
                  <a:close/>
                </a:path>
                <a:path w="1511935" h="205739">
                  <a:moveTo>
                    <a:pt x="367334" y="30480"/>
                  </a:moveTo>
                  <a:lnTo>
                    <a:pt x="333908" y="56537"/>
                  </a:lnTo>
                  <a:lnTo>
                    <a:pt x="331774" y="77825"/>
                  </a:lnTo>
                  <a:lnTo>
                    <a:pt x="331774" y="119278"/>
                  </a:lnTo>
                  <a:lnTo>
                    <a:pt x="345198" y="160221"/>
                  </a:lnTo>
                  <a:lnTo>
                    <a:pt x="367334" y="166624"/>
                  </a:lnTo>
                  <a:lnTo>
                    <a:pt x="375843" y="165912"/>
                  </a:lnTo>
                  <a:lnTo>
                    <a:pt x="397520" y="148336"/>
                  </a:lnTo>
                  <a:lnTo>
                    <a:pt x="362051" y="148336"/>
                  </a:lnTo>
                  <a:lnTo>
                    <a:pt x="358190" y="146507"/>
                  </a:lnTo>
                  <a:lnTo>
                    <a:pt x="355752" y="142849"/>
                  </a:lnTo>
                  <a:lnTo>
                    <a:pt x="353403" y="139192"/>
                  </a:lnTo>
                  <a:lnTo>
                    <a:pt x="353314" y="139052"/>
                  </a:lnTo>
                  <a:lnTo>
                    <a:pt x="352117" y="132346"/>
                  </a:lnTo>
                  <a:lnTo>
                    <a:pt x="352094" y="101600"/>
                  </a:lnTo>
                  <a:lnTo>
                    <a:pt x="402082" y="101600"/>
                  </a:lnTo>
                  <a:lnTo>
                    <a:pt x="402082" y="87376"/>
                  </a:lnTo>
                  <a:lnTo>
                    <a:pt x="352094" y="87376"/>
                  </a:lnTo>
                  <a:lnTo>
                    <a:pt x="352094" y="64884"/>
                  </a:lnTo>
                  <a:lnTo>
                    <a:pt x="353314" y="58115"/>
                  </a:lnTo>
                  <a:lnTo>
                    <a:pt x="355752" y="54457"/>
                  </a:lnTo>
                  <a:lnTo>
                    <a:pt x="358190" y="50660"/>
                  </a:lnTo>
                  <a:lnTo>
                    <a:pt x="362051" y="48768"/>
                  </a:lnTo>
                  <a:lnTo>
                    <a:pt x="397520" y="48768"/>
                  </a:lnTo>
                  <a:lnTo>
                    <a:pt x="397393" y="48371"/>
                  </a:lnTo>
                  <a:lnTo>
                    <a:pt x="393750" y="41859"/>
                  </a:lnTo>
                  <a:lnTo>
                    <a:pt x="389050" y="36882"/>
                  </a:lnTo>
                  <a:lnTo>
                    <a:pt x="383081" y="33326"/>
                  </a:lnTo>
                  <a:lnTo>
                    <a:pt x="375843" y="31191"/>
                  </a:lnTo>
                  <a:lnTo>
                    <a:pt x="367334" y="30480"/>
                  </a:lnTo>
                  <a:close/>
                </a:path>
                <a:path w="1511935" h="205739">
                  <a:moveTo>
                    <a:pt x="402082" y="112776"/>
                  </a:moveTo>
                  <a:lnTo>
                    <a:pt x="381762" y="112776"/>
                  </a:lnTo>
                  <a:lnTo>
                    <a:pt x="381762" y="132346"/>
                  </a:lnTo>
                  <a:lnTo>
                    <a:pt x="380629" y="139052"/>
                  </a:lnTo>
                  <a:lnTo>
                    <a:pt x="380606" y="139192"/>
                  </a:lnTo>
                  <a:lnTo>
                    <a:pt x="378307" y="142849"/>
                  </a:lnTo>
                  <a:lnTo>
                    <a:pt x="376135" y="146507"/>
                  </a:lnTo>
                  <a:lnTo>
                    <a:pt x="372478" y="148336"/>
                  </a:lnTo>
                  <a:lnTo>
                    <a:pt x="397520" y="148336"/>
                  </a:lnTo>
                  <a:lnTo>
                    <a:pt x="399997" y="140566"/>
                  </a:lnTo>
                  <a:lnTo>
                    <a:pt x="401560" y="130748"/>
                  </a:lnTo>
                  <a:lnTo>
                    <a:pt x="402082" y="119278"/>
                  </a:lnTo>
                  <a:lnTo>
                    <a:pt x="402082" y="112776"/>
                  </a:lnTo>
                  <a:close/>
                </a:path>
                <a:path w="1511935" h="205739">
                  <a:moveTo>
                    <a:pt x="397520" y="48768"/>
                  </a:moveTo>
                  <a:lnTo>
                    <a:pt x="372338" y="48768"/>
                  </a:lnTo>
                  <a:lnTo>
                    <a:pt x="376036" y="50660"/>
                  </a:lnTo>
                  <a:lnTo>
                    <a:pt x="380606" y="57912"/>
                  </a:lnTo>
                  <a:lnTo>
                    <a:pt x="381762" y="64884"/>
                  </a:lnTo>
                  <a:lnTo>
                    <a:pt x="381762" y="87376"/>
                  </a:lnTo>
                  <a:lnTo>
                    <a:pt x="402082" y="87376"/>
                  </a:lnTo>
                  <a:lnTo>
                    <a:pt x="402082" y="77825"/>
                  </a:lnTo>
                  <a:lnTo>
                    <a:pt x="401560" y="66355"/>
                  </a:lnTo>
                  <a:lnTo>
                    <a:pt x="399997" y="56537"/>
                  </a:lnTo>
                  <a:lnTo>
                    <a:pt x="397520" y="48768"/>
                  </a:lnTo>
                  <a:close/>
                </a:path>
                <a:path w="1511935" h="205739">
                  <a:moveTo>
                    <a:pt x="435724" y="120294"/>
                  </a:moveTo>
                  <a:lnTo>
                    <a:pt x="415404" y="120294"/>
                  </a:lnTo>
                  <a:lnTo>
                    <a:pt x="415525" y="124764"/>
                  </a:lnTo>
                  <a:lnTo>
                    <a:pt x="415620" y="128293"/>
                  </a:lnTo>
                  <a:lnTo>
                    <a:pt x="416269" y="135429"/>
                  </a:lnTo>
                  <a:lnTo>
                    <a:pt x="417301" y="141427"/>
                  </a:lnTo>
                  <a:lnTo>
                    <a:pt x="417349" y="141704"/>
                  </a:lnTo>
                  <a:lnTo>
                    <a:pt x="442772" y="166624"/>
                  </a:lnTo>
                  <a:lnTo>
                    <a:pt x="451980" y="166624"/>
                  </a:lnTo>
                  <a:lnTo>
                    <a:pt x="466739" y="164452"/>
                  </a:lnTo>
                  <a:lnTo>
                    <a:pt x="477280" y="157937"/>
                  </a:lnTo>
                  <a:lnTo>
                    <a:pt x="482871" y="148336"/>
                  </a:lnTo>
                  <a:lnTo>
                    <a:pt x="447916" y="148336"/>
                  </a:lnTo>
                  <a:lnTo>
                    <a:pt x="444741" y="147523"/>
                  </a:lnTo>
                  <a:lnTo>
                    <a:pt x="440131" y="144272"/>
                  </a:lnTo>
                  <a:lnTo>
                    <a:pt x="438442" y="141427"/>
                  </a:lnTo>
                  <a:lnTo>
                    <a:pt x="436270" y="133299"/>
                  </a:lnTo>
                  <a:lnTo>
                    <a:pt x="435789" y="128293"/>
                  </a:lnTo>
                  <a:lnTo>
                    <a:pt x="435724" y="120294"/>
                  </a:lnTo>
                  <a:close/>
                </a:path>
                <a:path w="1511935" h="205739">
                  <a:moveTo>
                    <a:pt x="449948" y="30480"/>
                  </a:moveTo>
                  <a:lnTo>
                    <a:pt x="440277" y="31165"/>
                  </a:lnTo>
                  <a:lnTo>
                    <a:pt x="441309" y="31165"/>
                  </a:lnTo>
                  <a:lnTo>
                    <a:pt x="434708" y="32815"/>
                  </a:lnTo>
                  <a:lnTo>
                    <a:pt x="428917" y="35736"/>
                  </a:lnTo>
                  <a:lnTo>
                    <a:pt x="424345" y="39827"/>
                  </a:lnTo>
                  <a:lnTo>
                    <a:pt x="419061" y="46062"/>
                  </a:lnTo>
                  <a:lnTo>
                    <a:pt x="416420" y="53644"/>
                  </a:lnTo>
                  <a:lnTo>
                    <a:pt x="416420" y="69227"/>
                  </a:lnTo>
                  <a:lnTo>
                    <a:pt x="441820" y="101193"/>
                  </a:lnTo>
                  <a:lnTo>
                    <a:pt x="448322" y="106210"/>
                  </a:lnTo>
                  <a:lnTo>
                    <a:pt x="453136" y="110197"/>
                  </a:lnTo>
                  <a:lnTo>
                    <a:pt x="456247" y="113182"/>
                  </a:lnTo>
                  <a:lnTo>
                    <a:pt x="459498" y="116027"/>
                  </a:lnTo>
                  <a:lnTo>
                    <a:pt x="461810" y="118935"/>
                  </a:lnTo>
                  <a:lnTo>
                    <a:pt x="463156" y="121920"/>
                  </a:lnTo>
                  <a:lnTo>
                    <a:pt x="464654" y="124764"/>
                  </a:lnTo>
                  <a:lnTo>
                    <a:pt x="465287" y="127609"/>
                  </a:lnTo>
                  <a:lnTo>
                    <a:pt x="465391" y="137299"/>
                  </a:lnTo>
                  <a:lnTo>
                    <a:pt x="464312" y="141427"/>
                  </a:lnTo>
                  <a:lnTo>
                    <a:pt x="462140" y="144272"/>
                  </a:lnTo>
                  <a:lnTo>
                    <a:pt x="460003" y="147116"/>
                  </a:lnTo>
                  <a:lnTo>
                    <a:pt x="459761" y="147116"/>
                  </a:lnTo>
                  <a:lnTo>
                    <a:pt x="456730" y="148336"/>
                  </a:lnTo>
                  <a:lnTo>
                    <a:pt x="482871" y="148336"/>
                  </a:lnTo>
                  <a:lnTo>
                    <a:pt x="483581" y="147116"/>
                  </a:lnTo>
                  <a:lnTo>
                    <a:pt x="485711" y="131876"/>
                  </a:lnTo>
                  <a:lnTo>
                    <a:pt x="485622" y="124764"/>
                  </a:lnTo>
                  <a:lnTo>
                    <a:pt x="484632" y="119545"/>
                  </a:lnTo>
                  <a:lnTo>
                    <a:pt x="482460" y="114808"/>
                  </a:lnTo>
                  <a:lnTo>
                    <a:pt x="480419" y="110197"/>
                  </a:lnTo>
                  <a:lnTo>
                    <a:pt x="448259" y="81280"/>
                  </a:lnTo>
                  <a:lnTo>
                    <a:pt x="445071" y="78778"/>
                  </a:lnTo>
                  <a:lnTo>
                    <a:pt x="436740" y="65836"/>
                  </a:lnTo>
                  <a:lnTo>
                    <a:pt x="436740" y="58254"/>
                  </a:lnTo>
                  <a:lnTo>
                    <a:pt x="437904" y="55016"/>
                  </a:lnTo>
                  <a:lnTo>
                    <a:pt x="437959" y="54864"/>
                  </a:lnTo>
                  <a:lnTo>
                    <a:pt x="442836" y="49987"/>
                  </a:lnTo>
                  <a:lnTo>
                    <a:pt x="446024" y="48768"/>
                  </a:lnTo>
                  <a:lnTo>
                    <a:pt x="480529" y="48768"/>
                  </a:lnTo>
                  <a:lnTo>
                    <a:pt x="480125" y="47586"/>
                  </a:lnTo>
                  <a:lnTo>
                    <a:pt x="476567" y="41452"/>
                  </a:lnTo>
                  <a:lnTo>
                    <a:pt x="471859" y="36652"/>
                  </a:lnTo>
                  <a:lnTo>
                    <a:pt x="465853" y="33223"/>
                  </a:lnTo>
                  <a:lnTo>
                    <a:pt x="458549" y="31165"/>
                  </a:lnTo>
                  <a:lnTo>
                    <a:pt x="449948" y="30480"/>
                  </a:lnTo>
                  <a:close/>
                </a:path>
                <a:path w="1511935" h="205739">
                  <a:moveTo>
                    <a:pt x="480529" y="48768"/>
                  </a:moveTo>
                  <a:lnTo>
                    <a:pt x="454825" y="48768"/>
                  </a:lnTo>
                  <a:lnTo>
                    <a:pt x="458419" y="50533"/>
                  </a:lnTo>
                  <a:lnTo>
                    <a:pt x="460717" y="54051"/>
                  </a:lnTo>
                  <a:lnTo>
                    <a:pt x="463156" y="57442"/>
                  </a:lnTo>
                  <a:lnTo>
                    <a:pt x="464325" y="63741"/>
                  </a:lnTo>
                  <a:lnTo>
                    <a:pt x="464375" y="73761"/>
                  </a:lnTo>
                  <a:lnTo>
                    <a:pt x="484695" y="73761"/>
                  </a:lnTo>
                  <a:lnTo>
                    <a:pt x="484294" y="65836"/>
                  </a:lnTo>
                  <a:lnTo>
                    <a:pt x="484188" y="63741"/>
                  </a:lnTo>
                  <a:lnTo>
                    <a:pt x="482665" y="55016"/>
                  </a:lnTo>
                  <a:lnTo>
                    <a:pt x="480529" y="48768"/>
                  </a:lnTo>
                  <a:close/>
                </a:path>
                <a:path w="1511935" h="205739">
                  <a:moveTo>
                    <a:pt x="517385" y="120294"/>
                  </a:moveTo>
                  <a:lnTo>
                    <a:pt x="497065" y="120294"/>
                  </a:lnTo>
                  <a:lnTo>
                    <a:pt x="497185" y="124764"/>
                  </a:lnTo>
                  <a:lnTo>
                    <a:pt x="497280" y="128293"/>
                  </a:lnTo>
                  <a:lnTo>
                    <a:pt x="517182" y="165061"/>
                  </a:lnTo>
                  <a:lnTo>
                    <a:pt x="524421" y="166624"/>
                  </a:lnTo>
                  <a:lnTo>
                    <a:pt x="533641" y="166624"/>
                  </a:lnTo>
                  <a:lnTo>
                    <a:pt x="548395" y="164452"/>
                  </a:lnTo>
                  <a:lnTo>
                    <a:pt x="558936" y="157937"/>
                  </a:lnTo>
                  <a:lnTo>
                    <a:pt x="564530" y="148336"/>
                  </a:lnTo>
                  <a:lnTo>
                    <a:pt x="529577" y="148336"/>
                  </a:lnTo>
                  <a:lnTo>
                    <a:pt x="526389" y="147523"/>
                  </a:lnTo>
                  <a:lnTo>
                    <a:pt x="521779" y="144272"/>
                  </a:lnTo>
                  <a:lnTo>
                    <a:pt x="520090" y="141427"/>
                  </a:lnTo>
                  <a:lnTo>
                    <a:pt x="517918" y="133299"/>
                  </a:lnTo>
                  <a:lnTo>
                    <a:pt x="517449" y="128293"/>
                  </a:lnTo>
                  <a:lnTo>
                    <a:pt x="517385" y="120294"/>
                  </a:lnTo>
                  <a:close/>
                </a:path>
                <a:path w="1511935" h="205739">
                  <a:moveTo>
                    <a:pt x="531609" y="30480"/>
                  </a:moveTo>
                  <a:lnTo>
                    <a:pt x="521938" y="31165"/>
                  </a:lnTo>
                  <a:lnTo>
                    <a:pt x="522970" y="31165"/>
                  </a:lnTo>
                  <a:lnTo>
                    <a:pt x="516369" y="32815"/>
                  </a:lnTo>
                  <a:lnTo>
                    <a:pt x="510578" y="35736"/>
                  </a:lnTo>
                  <a:lnTo>
                    <a:pt x="506006" y="39827"/>
                  </a:lnTo>
                  <a:lnTo>
                    <a:pt x="500722" y="46062"/>
                  </a:lnTo>
                  <a:lnTo>
                    <a:pt x="498081" y="53644"/>
                  </a:lnTo>
                  <a:lnTo>
                    <a:pt x="498081" y="69227"/>
                  </a:lnTo>
                  <a:lnTo>
                    <a:pt x="523481" y="101193"/>
                  </a:lnTo>
                  <a:lnTo>
                    <a:pt x="529983" y="106210"/>
                  </a:lnTo>
                  <a:lnTo>
                    <a:pt x="534784" y="110197"/>
                  </a:lnTo>
                  <a:lnTo>
                    <a:pt x="537908" y="113182"/>
                  </a:lnTo>
                  <a:lnTo>
                    <a:pt x="541159" y="116027"/>
                  </a:lnTo>
                  <a:lnTo>
                    <a:pt x="543458" y="118935"/>
                  </a:lnTo>
                  <a:lnTo>
                    <a:pt x="544817" y="121920"/>
                  </a:lnTo>
                  <a:lnTo>
                    <a:pt x="546303" y="124764"/>
                  </a:lnTo>
                  <a:lnTo>
                    <a:pt x="546946" y="127609"/>
                  </a:lnTo>
                  <a:lnTo>
                    <a:pt x="547052" y="137299"/>
                  </a:lnTo>
                  <a:lnTo>
                    <a:pt x="545960" y="141427"/>
                  </a:lnTo>
                  <a:lnTo>
                    <a:pt x="541663" y="147116"/>
                  </a:lnTo>
                  <a:lnTo>
                    <a:pt x="541420" y="147116"/>
                  </a:lnTo>
                  <a:lnTo>
                    <a:pt x="538378" y="148336"/>
                  </a:lnTo>
                  <a:lnTo>
                    <a:pt x="564530" y="148336"/>
                  </a:lnTo>
                  <a:lnTo>
                    <a:pt x="565240" y="147116"/>
                  </a:lnTo>
                  <a:lnTo>
                    <a:pt x="567372" y="131876"/>
                  </a:lnTo>
                  <a:lnTo>
                    <a:pt x="567282" y="124764"/>
                  </a:lnTo>
                  <a:lnTo>
                    <a:pt x="566280" y="119545"/>
                  </a:lnTo>
                  <a:lnTo>
                    <a:pt x="564121" y="114808"/>
                  </a:lnTo>
                  <a:lnTo>
                    <a:pt x="562068" y="110197"/>
                  </a:lnTo>
                  <a:lnTo>
                    <a:pt x="529907" y="81280"/>
                  </a:lnTo>
                  <a:lnTo>
                    <a:pt x="526732" y="78778"/>
                  </a:lnTo>
                  <a:lnTo>
                    <a:pt x="518401" y="65836"/>
                  </a:lnTo>
                  <a:lnTo>
                    <a:pt x="518401" y="58254"/>
                  </a:lnTo>
                  <a:lnTo>
                    <a:pt x="519565" y="55016"/>
                  </a:lnTo>
                  <a:lnTo>
                    <a:pt x="519620" y="54864"/>
                  </a:lnTo>
                  <a:lnTo>
                    <a:pt x="524497" y="49987"/>
                  </a:lnTo>
                  <a:lnTo>
                    <a:pt x="527672" y="48768"/>
                  </a:lnTo>
                  <a:lnTo>
                    <a:pt x="562184" y="48768"/>
                  </a:lnTo>
                  <a:lnTo>
                    <a:pt x="561780" y="47586"/>
                  </a:lnTo>
                  <a:lnTo>
                    <a:pt x="558228" y="41452"/>
                  </a:lnTo>
                  <a:lnTo>
                    <a:pt x="553513" y="36652"/>
                  </a:lnTo>
                  <a:lnTo>
                    <a:pt x="547504" y="33223"/>
                  </a:lnTo>
                  <a:lnTo>
                    <a:pt x="540203" y="31165"/>
                  </a:lnTo>
                  <a:lnTo>
                    <a:pt x="531609" y="30480"/>
                  </a:lnTo>
                  <a:close/>
                </a:path>
                <a:path w="1511935" h="205739">
                  <a:moveTo>
                    <a:pt x="562184" y="48768"/>
                  </a:moveTo>
                  <a:lnTo>
                    <a:pt x="536486" y="48768"/>
                  </a:lnTo>
                  <a:lnTo>
                    <a:pt x="540067" y="50533"/>
                  </a:lnTo>
                  <a:lnTo>
                    <a:pt x="542378" y="54051"/>
                  </a:lnTo>
                  <a:lnTo>
                    <a:pt x="544817" y="57442"/>
                  </a:lnTo>
                  <a:lnTo>
                    <a:pt x="545986" y="63741"/>
                  </a:lnTo>
                  <a:lnTo>
                    <a:pt x="546036" y="73761"/>
                  </a:lnTo>
                  <a:lnTo>
                    <a:pt x="566356" y="73761"/>
                  </a:lnTo>
                  <a:lnTo>
                    <a:pt x="565953" y="65836"/>
                  </a:lnTo>
                  <a:lnTo>
                    <a:pt x="565847" y="63741"/>
                  </a:lnTo>
                  <a:lnTo>
                    <a:pt x="564321" y="55016"/>
                  </a:lnTo>
                  <a:lnTo>
                    <a:pt x="562184" y="48768"/>
                  </a:lnTo>
                  <a:close/>
                </a:path>
                <a:path w="1511935" h="205739">
                  <a:moveTo>
                    <a:pt x="655434" y="0"/>
                  </a:moveTo>
                  <a:lnTo>
                    <a:pt x="622514" y="24244"/>
                  </a:lnTo>
                  <a:lnTo>
                    <a:pt x="620280" y="45313"/>
                  </a:lnTo>
                  <a:lnTo>
                    <a:pt x="620280" y="121310"/>
                  </a:lnTo>
                  <a:lnTo>
                    <a:pt x="633679" y="160682"/>
                  </a:lnTo>
                  <a:lnTo>
                    <a:pt x="655434" y="166624"/>
                  </a:lnTo>
                  <a:lnTo>
                    <a:pt x="663883" y="165964"/>
                  </a:lnTo>
                  <a:lnTo>
                    <a:pt x="687018" y="146304"/>
                  </a:lnTo>
                  <a:lnTo>
                    <a:pt x="651510" y="146304"/>
                  </a:lnTo>
                  <a:lnTo>
                    <a:pt x="648462" y="145554"/>
                  </a:lnTo>
                  <a:lnTo>
                    <a:pt x="640600" y="127812"/>
                  </a:lnTo>
                  <a:lnTo>
                    <a:pt x="640600" y="38811"/>
                  </a:lnTo>
                  <a:lnTo>
                    <a:pt x="646290" y="22758"/>
                  </a:lnTo>
                  <a:lnTo>
                    <a:pt x="648462" y="21132"/>
                  </a:lnTo>
                  <a:lnTo>
                    <a:pt x="651510" y="20320"/>
                  </a:lnTo>
                  <a:lnTo>
                    <a:pt x="687018" y="20320"/>
                  </a:lnTo>
                  <a:lnTo>
                    <a:pt x="685787" y="16702"/>
                  </a:lnTo>
                  <a:lnTo>
                    <a:pt x="682053" y="10566"/>
                  </a:lnTo>
                  <a:lnTo>
                    <a:pt x="677190" y="5941"/>
                  </a:lnTo>
                  <a:lnTo>
                    <a:pt x="671134" y="2640"/>
                  </a:lnTo>
                  <a:lnTo>
                    <a:pt x="663883" y="659"/>
                  </a:lnTo>
                  <a:lnTo>
                    <a:pt x="655434" y="0"/>
                  </a:lnTo>
                  <a:close/>
                </a:path>
                <a:path w="1511935" h="205739">
                  <a:moveTo>
                    <a:pt x="687018" y="20320"/>
                  </a:moveTo>
                  <a:lnTo>
                    <a:pt x="659371" y="20320"/>
                  </a:lnTo>
                  <a:lnTo>
                    <a:pt x="662343" y="21132"/>
                  </a:lnTo>
                  <a:lnTo>
                    <a:pt x="664375" y="22758"/>
                  </a:lnTo>
                  <a:lnTo>
                    <a:pt x="666546" y="24244"/>
                  </a:lnTo>
                  <a:lnTo>
                    <a:pt x="668032" y="26758"/>
                  </a:lnTo>
                  <a:lnTo>
                    <a:pt x="668845" y="30276"/>
                  </a:lnTo>
                  <a:lnTo>
                    <a:pt x="669798" y="33794"/>
                  </a:lnTo>
                  <a:lnTo>
                    <a:pt x="670267" y="38811"/>
                  </a:lnTo>
                  <a:lnTo>
                    <a:pt x="670267" y="127812"/>
                  </a:lnTo>
                  <a:lnTo>
                    <a:pt x="669824" y="132547"/>
                  </a:lnTo>
                  <a:lnTo>
                    <a:pt x="669798" y="132829"/>
                  </a:lnTo>
                  <a:lnTo>
                    <a:pt x="668845" y="136347"/>
                  </a:lnTo>
                  <a:lnTo>
                    <a:pt x="668032" y="139865"/>
                  </a:lnTo>
                  <a:lnTo>
                    <a:pt x="666546" y="142443"/>
                  </a:lnTo>
                  <a:lnTo>
                    <a:pt x="664375" y="144068"/>
                  </a:lnTo>
                  <a:lnTo>
                    <a:pt x="662343" y="145554"/>
                  </a:lnTo>
                  <a:lnTo>
                    <a:pt x="659371" y="146304"/>
                  </a:lnTo>
                  <a:lnTo>
                    <a:pt x="687018" y="146304"/>
                  </a:lnTo>
                  <a:lnTo>
                    <a:pt x="690587" y="121310"/>
                  </a:lnTo>
                  <a:lnTo>
                    <a:pt x="690587" y="45313"/>
                  </a:lnTo>
                  <a:lnTo>
                    <a:pt x="690054" y="34076"/>
                  </a:lnTo>
                  <a:lnTo>
                    <a:pt x="688454" y="24539"/>
                  </a:lnTo>
                  <a:lnTo>
                    <a:pt x="687018" y="20320"/>
                  </a:lnTo>
                  <a:close/>
                </a:path>
                <a:path w="1511935" h="205739">
                  <a:moveTo>
                    <a:pt x="725233" y="32512"/>
                  </a:moveTo>
                  <a:lnTo>
                    <a:pt x="704913" y="32512"/>
                  </a:lnTo>
                  <a:lnTo>
                    <a:pt x="704913" y="205232"/>
                  </a:lnTo>
                  <a:lnTo>
                    <a:pt x="725233" y="205232"/>
                  </a:lnTo>
                  <a:lnTo>
                    <a:pt x="725233" y="149758"/>
                  </a:lnTo>
                  <a:lnTo>
                    <a:pt x="772438" y="149758"/>
                  </a:lnTo>
                  <a:lnTo>
                    <a:pt x="772791" y="148336"/>
                  </a:lnTo>
                  <a:lnTo>
                    <a:pt x="735799" y="148336"/>
                  </a:lnTo>
                  <a:lnTo>
                    <a:pt x="731799" y="146443"/>
                  </a:lnTo>
                  <a:lnTo>
                    <a:pt x="729094" y="142646"/>
                  </a:lnTo>
                  <a:lnTo>
                    <a:pt x="726516" y="138722"/>
                  </a:lnTo>
                  <a:lnTo>
                    <a:pt x="725233" y="133642"/>
                  </a:lnTo>
                  <a:lnTo>
                    <a:pt x="725233" y="63461"/>
                  </a:lnTo>
                  <a:lnTo>
                    <a:pt x="726516" y="58458"/>
                  </a:lnTo>
                  <a:lnTo>
                    <a:pt x="729094" y="54660"/>
                  </a:lnTo>
                  <a:lnTo>
                    <a:pt x="731799" y="50736"/>
                  </a:lnTo>
                  <a:lnTo>
                    <a:pt x="735799" y="48768"/>
                  </a:lnTo>
                  <a:lnTo>
                    <a:pt x="772769" y="48768"/>
                  </a:lnTo>
                  <a:lnTo>
                    <a:pt x="772413" y="47345"/>
                  </a:lnTo>
                  <a:lnTo>
                    <a:pt x="725233" y="47345"/>
                  </a:lnTo>
                  <a:lnTo>
                    <a:pt x="725233" y="32512"/>
                  </a:lnTo>
                  <a:close/>
                </a:path>
                <a:path w="1511935" h="205739">
                  <a:moveTo>
                    <a:pt x="772438" y="149758"/>
                  </a:moveTo>
                  <a:lnTo>
                    <a:pt x="725233" y="149758"/>
                  </a:lnTo>
                  <a:lnTo>
                    <a:pt x="727265" y="154368"/>
                  </a:lnTo>
                  <a:lnTo>
                    <a:pt x="730250" y="158356"/>
                  </a:lnTo>
                  <a:lnTo>
                    <a:pt x="734174" y="161747"/>
                  </a:lnTo>
                  <a:lnTo>
                    <a:pt x="738238" y="164998"/>
                  </a:lnTo>
                  <a:lnTo>
                    <a:pt x="743521" y="166624"/>
                  </a:lnTo>
                  <a:lnTo>
                    <a:pt x="759231" y="166624"/>
                  </a:lnTo>
                  <a:lnTo>
                    <a:pt x="765733" y="163436"/>
                  </a:lnTo>
                  <a:lnTo>
                    <a:pt x="769531" y="157073"/>
                  </a:lnTo>
                  <a:lnTo>
                    <a:pt x="772022" y="151434"/>
                  </a:lnTo>
                  <a:lnTo>
                    <a:pt x="772438" y="149758"/>
                  </a:lnTo>
                  <a:close/>
                </a:path>
                <a:path w="1511935" h="205739">
                  <a:moveTo>
                    <a:pt x="772769" y="48768"/>
                  </a:moveTo>
                  <a:lnTo>
                    <a:pt x="745959" y="48768"/>
                  </a:lnTo>
                  <a:lnTo>
                    <a:pt x="749477" y="50457"/>
                  </a:lnTo>
                  <a:lnTo>
                    <a:pt x="751649" y="53848"/>
                  </a:lnTo>
                  <a:lnTo>
                    <a:pt x="753821" y="57099"/>
                  </a:lnTo>
                  <a:lnTo>
                    <a:pt x="754789" y="61530"/>
                  </a:lnTo>
                  <a:lnTo>
                    <a:pt x="754788" y="135585"/>
                  </a:lnTo>
                  <a:lnTo>
                    <a:pt x="753821" y="140068"/>
                  </a:lnTo>
                  <a:lnTo>
                    <a:pt x="751649" y="143459"/>
                  </a:lnTo>
                  <a:lnTo>
                    <a:pt x="749477" y="146710"/>
                  </a:lnTo>
                  <a:lnTo>
                    <a:pt x="745959" y="148336"/>
                  </a:lnTo>
                  <a:lnTo>
                    <a:pt x="772791" y="148336"/>
                  </a:lnTo>
                  <a:lnTo>
                    <a:pt x="773799" y="144272"/>
                  </a:lnTo>
                  <a:lnTo>
                    <a:pt x="774865" y="135585"/>
                  </a:lnTo>
                  <a:lnTo>
                    <a:pt x="775220" y="125374"/>
                  </a:lnTo>
                  <a:lnTo>
                    <a:pt x="775114" y="68681"/>
                  </a:lnTo>
                  <a:lnTo>
                    <a:pt x="774932" y="63461"/>
                  </a:lnTo>
                  <a:lnTo>
                    <a:pt x="774865" y="61530"/>
                  </a:lnTo>
                  <a:lnTo>
                    <a:pt x="774019" y="54660"/>
                  </a:lnTo>
                  <a:lnTo>
                    <a:pt x="773919" y="53848"/>
                  </a:lnTo>
                  <a:lnTo>
                    <a:pt x="773799" y="52881"/>
                  </a:lnTo>
                  <a:lnTo>
                    <a:pt x="772769" y="48768"/>
                  </a:lnTo>
                  <a:close/>
                </a:path>
                <a:path w="1511935" h="205739">
                  <a:moveTo>
                    <a:pt x="759231" y="30480"/>
                  </a:moveTo>
                  <a:lnTo>
                    <a:pt x="743521" y="30480"/>
                  </a:lnTo>
                  <a:lnTo>
                    <a:pt x="738238" y="32169"/>
                  </a:lnTo>
                  <a:lnTo>
                    <a:pt x="730250" y="38811"/>
                  </a:lnTo>
                  <a:lnTo>
                    <a:pt x="727265" y="42735"/>
                  </a:lnTo>
                  <a:lnTo>
                    <a:pt x="725233" y="47345"/>
                  </a:lnTo>
                  <a:lnTo>
                    <a:pt x="772413" y="47345"/>
                  </a:lnTo>
                  <a:lnTo>
                    <a:pt x="772022" y="45781"/>
                  </a:lnTo>
                  <a:lnTo>
                    <a:pt x="769531" y="40233"/>
                  </a:lnTo>
                  <a:lnTo>
                    <a:pt x="765733" y="33731"/>
                  </a:lnTo>
                  <a:lnTo>
                    <a:pt x="759231" y="30480"/>
                  </a:lnTo>
                  <a:close/>
                </a:path>
                <a:path w="1511935" h="205739">
                  <a:moveTo>
                    <a:pt x="818934" y="50800"/>
                  </a:moveTo>
                  <a:lnTo>
                    <a:pt x="798614" y="50800"/>
                  </a:lnTo>
                  <a:lnTo>
                    <a:pt x="798740" y="128157"/>
                  </a:lnTo>
                  <a:lnTo>
                    <a:pt x="799120" y="135078"/>
                  </a:lnTo>
                  <a:lnTo>
                    <a:pt x="799755" y="141059"/>
                  </a:lnTo>
                  <a:lnTo>
                    <a:pt x="800527" y="145427"/>
                  </a:lnTo>
                  <a:lnTo>
                    <a:pt x="800646" y="146100"/>
                  </a:lnTo>
                  <a:lnTo>
                    <a:pt x="819873" y="164592"/>
                  </a:lnTo>
                  <a:lnTo>
                    <a:pt x="841273" y="164592"/>
                  </a:lnTo>
                  <a:lnTo>
                    <a:pt x="841273" y="146304"/>
                  </a:lnTo>
                  <a:lnTo>
                    <a:pt x="828408" y="146304"/>
                  </a:lnTo>
                  <a:lnTo>
                    <a:pt x="825500" y="145427"/>
                  </a:lnTo>
                  <a:lnTo>
                    <a:pt x="818997" y="128157"/>
                  </a:lnTo>
                  <a:lnTo>
                    <a:pt x="818934" y="50800"/>
                  </a:lnTo>
                  <a:close/>
                </a:path>
                <a:path w="1511935" h="205739">
                  <a:moveTo>
                    <a:pt x="821969" y="2032"/>
                  </a:moveTo>
                  <a:lnTo>
                    <a:pt x="801649" y="2032"/>
                  </a:lnTo>
                  <a:lnTo>
                    <a:pt x="801758" y="9486"/>
                  </a:lnTo>
                  <a:lnTo>
                    <a:pt x="800366" y="15849"/>
                  </a:lnTo>
                  <a:lnTo>
                    <a:pt x="794410" y="27228"/>
                  </a:lnTo>
                  <a:lnTo>
                    <a:pt x="790079" y="30886"/>
                  </a:lnTo>
                  <a:lnTo>
                    <a:pt x="784390" y="32512"/>
                  </a:lnTo>
                  <a:lnTo>
                    <a:pt x="784390" y="50800"/>
                  </a:lnTo>
                  <a:lnTo>
                    <a:pt x="841273" y="50800"/>
                  </a:lnTo>
                  <a:lnTo>
                    <a:pt x="841273" y="32512"/>
                  </a:lnTo>
                  <a:lnTo>
                    <a:pt x="806729" y="32512"/>
                  </a:lnTo>
                  <a:lnTo>
                    <a:pt x="811072" y="31153"/>
                  </a:lnTo>
                  <a:lnTo>
                    <a:pt x="814666" y="27635"/>
                  </a:lnTo>
                  <a:lnTo>
                    <a:pt x="817511" y="21945"/>
                  </a:lnTo>
                  <a:lnTo>
                    <a:pt x="820483" y="16116"/>
                  </a:lnTo>
                  <a:lnTo>
                    <a:pt x="821969" y="9486"/>
                  </a:lnTo>
                  <a:lnTo>
                    <a:pt x="821969" y="2032"/>
                  </a:lnTo>
                  <a:close/>
                </a:path>
                <a:path w="1511935" h="205739">
                  <a:moveTo>
                    <a:pt x="867803" y="0"/>
                  </a:moveTo>
                  <a:lnTo>
                    <a:pt x="861568" y="0"/>
                  </a:lnTo>
                  <a:lnTo>
                    <a:pt x="858926" y="1016"/>
                  </a:lnTo>
                  <a:lnTo>
                    <a:pt x="856767" y="3048"/>
                  </a:lnTo>
                  <a:lnTo>
                    <a:pt x="854595" y="4940"/>
                  </a:lnTo>
                  <a:lnTo>
                    <a:pt x="853516" y="7315"/>
                  </a:lnTo>
                  <a:lnTo>
                    <a:pt x="853516" y="12865"/>
                  </a:lnTo>
                  <a:lnTo>
                    <a:pt x="854595" y="15240"/>
                  </a:lnTo>
                  <a:lnTo>
                    <a:pt x="856767" y="17272"/>
                  </a:lnTo>
                  <a:lnTo>
                    <a:pt x="859066" y="19304"/>
                  </a:lnTo>
                  <a:lnTo>
                    <a:pt x="861707" y="20320"/>
                  </a:lnTo>
                  <a:lnTo>
                    <a:pt x="867664" y="20320"/>
                  </a:lnTo>
                  <a:lnTo>
                    <a:pt x="870242" y="19304"/>
                  </a:lnTo>
                  <a:lnTo>
                    <a:pt x="872413" y="17272"/>
                  </a:lnTo>
                  <a:lnTo>
                    <a:pt x="874712" y="15240"/>
                  </a:lnTo>
                  <a:lnTo>
                    <a:pt x="875868" y="12865"/>
                  </a:lnTo>
                  <a:lnTo>
                    <a:pt x="875868" y="7315"/>
                  </a:lnTo>
                  <a:lnTo>
                    <a:pt x="874776" y="4940"/>
                  </a:lnTo>
                  <a:lnTo>
                    <a:pt x="872617" y="3048"/>
                  </a:lnTo>
                  <a:lnTo>
                    <a:pt x="870445" y="1016"/>
                  </a:lnTo>
                  <a:lnTo>
                    <a:pt x="867803" y="0"/>
                  </a:lnTo>
                  <a:close/>
                </a:path>
                <a:path w="1511935" h="205739">
                  <a:moveTo>
                    <a:pt x="874852" y="32512"/>
                  </a:moveTo>
                  <a:lnTo>
                    <a:pt x="854532" y="32512"/>
                  </a:lnTo>
                  <a:lnTo>
                    <a:pt x="854532" y="164592"/>
                  </a:lnTo>
                  <a:lnTo>
                    <a:pt x="874852" y="164592"/>
                  </a:lnTo>
                  <a:lnTo>
                    <a:pt x="874852" y="32512"/>
                  </a:lnTo>
                  <a:close/>
                </a:path>
                <a:path w="1511935" h="205739">
                  <a:moveTo>
                    <a:pt x="909472" y="32512"/>
                  </a:moveTo>
                  <a:lnTo>
                    <a:pt x="889152" y="32512"/>
                  </a:lnTo>
                  <a:lnTo>
                    <a:pt x="889152" y="164592"/>
                  </a:lnTo>
                  <a:lnTo>
                    <a:pt x="909472" y="164592"/>
                  </a:lnTo>
                  <a:lnTo>
                    <a:pt x="909472" y="63461"/>
                  </a:lnTo>
                  <a:lnTo>
                    <a:pt x="910691" y="58458"/>
                  </a:lnTo>
                  <a:lnTo>
                    <a:pt x="913674" y="53784"/>
                  </a:lnTo>
                  <a:lnTo>
                    <a:pt x="915568" y="50736"/>
                  </a:lnTo>
                  <a:lnTo>
                    <a:pt x="919162" y="48768"/>
                  </a:lnTo>
                  <a:lnTo>
                    <a:pt x="999474" y="48768"/>
                  </a:lnTo>
                  <a:lnTo>
                    <a:pt x="999427" y="48564"/>
                  </a:lnTo>
                  <a:lnTo>
                    <a:pt x="953770" y="48564"/>
                  </a:lnTo>
                  <a:lnTo>
                    <a:pt x="953504" y="47345"/>
                  </a:lnTo>
                  <a:lnTo>
                    <a:pt x="909472" y="47345"/>
                  </a:lnTo>
                  <a:lnTo>
                    <a:pt x="909472" y="32512"/>
                  </a:lnTo>
                  <a:close/>
                </a:path>
                <a:path w="1511935" h="205739">
                  <a:moveTo>
                    <a:pt x="965085" y="48768"/>
                  </a:moveTo>
                  <a:lnTo>
                    <a:pt x="927963" y="48768"/>
                  </a:lnTo>
                  <a:lnTo>
                    <a:pt x="930808" y="50393"/>
                  </a:lnTo>
                  <a:lnTo>
                    <a:pt x="932434" y="53644"/>
                  </a:lnTo>
                  <a:lnTo>
                    <a:pt x="934186" y="56896"/>
                  </a:lnTo>
                  <a:lnTo>
                    <a:pt x="935039" y="61709"/>
                  </a:lnTo>
                  <a:lnTo>
                    <a:pt x="935075" y="164592"/>
                  </a:lnTo>
                  <a:lnTo>
                    <a:pt x="955395" y="164592"/>
                  </a:lnTo>
                  <a:lnTo>
                    <a:pt x="955395" y="63461"/>
                  </a:lnTo>
                  <a:lnTo>
                    <a:pt x="956614" y="58458"/>
                  </a:lnTo>
                  <a:lnTo>
                    <a:pt x="959597" y="53784"/>
                  </a:lnTo>
                  <a:lnTo>
                    <a:pt x="961491" y="50736"/>
                  </a:lnTo>
                  <a:lnTo>
                    <a:pt x="965085" y="48768"/>
                  </a:lnTo>
                  <a:close/>
                </a:path>
                <a:path w="1511935" h="205739">
                  <a:moveTo>
                    <a:pt x="999474" y="48768"/>
                  </a:moveTo>
                  <a:lnTo>
                    <a:pt x="973886" y="48768"/>
                  </a:lnTo>
                  <a:lnTo>
                    <a:pt x="976731" y="50393"/>
                  </a:lnTo>
                  <a:lnTo>
                    <a:pt x="978357" y="53644"/>
                  </a:lnTo>
                  <a:lnTo>
                    <a:pt x="980109" y="56896"/>
                  </a:lnTo>
                  <a:lnTo>
                    <a:pt x="980962" y="61709"/>
                  </a:lnTo>
                  <a:lnTo>
                    <a:pt x="980998" y="164592"/>
                  </a:lnTo>
                  <a:lnTo>
                    <a:pt x="1001318" y="164592"/>
                  </a:lnTo>
                  <a:lnTo>
                    <a:pt x="1001318" y="61709"/>
                  </a:lnTo>
                  <a:lnTo>
                    <a:pt x="1000708" y="54660"/>
                  </a:lnTo>
                  <a:lnTo>
                    <a:pt x="1000600" y="53644"/>
                  </a:lnTo>
                  <a:lnTo>
                    <a:pt x="999474" y="48768"/>
                  </a:lnTo>
                  <a:close/>
                </a:path>
                <a:path w="1511935" h="205739">
                  <a:moveTo>
                    <a:pt x="984719" y="30480"/>
                  </a:moveTo>
                  <a:lnTo>
                    <a:pt x="972807" y="30480"/>
                  </a:lnTo>
                  <a:lnTo>
                    <a:pt x="967727" y="32169"/>
                  </a:lnTo>
                  <a:lnTo>
                    <a:pt x="963523" y="35560"/>
                  </a:lnTo>
                  <a:lnTo>
                    <a:pt x="959319" y="38811"/>
                  </a:lnTo>
                  <a:lnTo>
                    <a:pt x="956068" y="43141"/>
                  </a:lnTo>
                  <a:lnTo>
                    <a:pt x="953770" y="48564"/>
                  </a:lnTo>
                  <a:lnTo>
                    <a:pt x="999427" y="48564"/>
                  </a:lnTo>
                  <a:lnTo>
                    <a:pt x="999286" y="47955"/>
                  </a:lnTo>
                  <a:lnTo>
                    <a:pt x="998163" y="42468"/>
                  </a:lnTo>
                  <a:lnTo>
                    <a:pt x="998067" y="41998"/>
                  </a:lnTo>
                  <a:lnTo>
                    <a:pt x="995935" y="37795"/>
                  </a:lnTo>
                  <a:lnTo>
                    <a:pt x="995832" y="37592"/>
                  </a:lnTo>
                  <a:lnTo>
                    <a:pt x="989402" y="31965"/>
                  </a:lnTo>
                  <a:lnTo>
                    <a:pt x="989535" y="31965"/>
                  </a:lnTo>
                  <a:lnTo>
                    <a:pt x="984719" y="30480"/>
                  </a:lnTo>
                  <a:close/>
                </a:path>
                <a:path w="1511935" h="205739">
                  <a:moveTo>
                    <a:pt x="938936" y="30480"/>
                  </a:moveTo>
                  <a:lnTo>
                    <a:pt x="926884" y="30480"/>
                  </a:lnTo>
                  <a:lnTo>
                    <a:pt x="922356" y="31965"/>
                  </a:lnTo>
                  <a:lnTo>
                    <a:pt x="909472" y="47345"/>
                  </a:lnTo>
                  <a:lnTo>
                    <a:pt x="953504" y="47345"/>
                  </a:lnTo>
                  <a:lnTo>
                    <a:pt x="952441" y="42468"/>
                  </a:lnTo>
                  <a:lnTo>
                    <a:pt x="952411" y="42329"/>
                  </a:lnTo>
                  <a:lnTo>
                    <a:pt x="950112" y="37795"/>
                  </a:lnTo>
                  <a:lnTo>
                    <a:pt x="946861" y="34950"/>
                  </a:lnTo>
                  <a:lnTo>
                    <a:pt x="943610" y="31965"/>
                  </a:lnTo>
                  <a:lnTo>
                    <a:pt x="938936" y="30480"/>
                  </a:lnTo>
                  <a:close/>
                </a:path>
                <a:path w="1511935" h="205739">
                  <a:moveTo>
                    <a:pt x="1028725" y="0"/>
                  </a:moveTo>
                  <a:lnTo>
                    <a:pt x="1022489" y="0"/>
                  </a:lnTo>
                  <a:lnTo>
                    <a:pt x="1019848" y="1016"/>
                  </a:lnTo>
                  <a:lnTo>
                    <a:pt x="1017689" y="3048"/>
                  </a:lnTo>
                  <a:lnTo>
                    <a:pt x="1015517" y="4940"/>
                  </a:lnTo>
                  <a:lnTo>
                    <a:pt x="1014437" y="7315"/>
                  </a:lnTo>
                  <a:lnTo>
                    <a:pt x="1014437" y="12865"/>
                  </a:lnTo>
                  <a:lnTo>
                    <a:pt x="1015517" y="15240"/>
                  </a:lnTo>
                  <a:lnTo>
                    <a:pt x="1017689" y="17272"/>
                  </a:lnTo>
                  <a:lnTo>
                    <a:pt x="1019987" y="19304"/>
                  </a:lnTo>
                  <a:lnTo>
                    <a:pt x="1022629" y="20320"/>
                  </a:lnTo>
                  <a:lnTo>
                    <a:pt x="1028598" y="20320"/>
                  </a:lnTo>
                  <a:lnTo>
                    <a:pt x="1031163" y="19304"/>
                  </a:lnTo>
                  <a:lnTo>
                    <a:pt x="1033335" y="17272"/>
                  </a:lnTo>
                  <a:lnTo>
                    <a:pt x="1035634" y="15240"/>
                  </a:lnTo>
                  <a:lnTo>
                    <a:pt x="1036789" y="12865"/>
                  </a:lnTo>
                  <a:lnTo>
                    <a:pt x="1036789" y="7315"/>
                  </a:lnTo>
                  <a:lnTo>
                    <a:pt x="1035710" y="4940"/>
                  </a:lnTo>
                  <a:lnTo>
                    <a:pt x="1033538" y="3048"/>
                  </a:lnTo>
                  <a:lnTo>
                    <a:pt x="1031367" y="1016"/>
                  </a:lnTo>
                  <a:lnTo>
                    <a:pt x="1028725" y="0"/>
                  </a:lnTo>
                  <a:close/>
                </a:path>
                <a:path w="1511935" h="205739">
                  <a:moveTo>
                    <a:pt x="1035773" y="32512"/>
                  </a:moveTo>
                  <a:lnTo>
                    <a:pt x="1015453" y="32512"/>
                  </a:lnTo>
                  <a:lnTo>
                    <a:pt x="1015453" y="164592"/>
                  </a:lnTo>
                  <a:lnTo>
                    <a:pt x="1035773" y="164592"/>
                  </a:lnTo>
                  <a:lnTo>
                    <a:pt x="1035773" y="32512"/>
                  </a:lnTo>
                  <a:close/>
                </a:path>
                <a:path w="1511935" h="205739">
                  <a:moveTo>
                    <a:pt x="1068412" y="120294"/>
                  </a:moveTo>
                  <a:lnTo>
                    <a:pt x="1048092" y="120294"/>
                  </a:lnTo>
                  <a:lnTo>
                    <a:pt x="1048212" y="124764"/>
                  </a:lnTo>
                  <a:lnTo>
                    <a:pt x="1048307" y="128293"/>
                  </a:lnTo>
                  <a:lnTo>
                    <a:pt x="1068209" y="165061"/>
                  </a:lnTo>
                  <a:lnTo>
                    <a:pt x="1075461" y="166624"/>
                  </a:lnTo>
                  <a:lnTo>
                    <a:pt x="1084668" y="166624"/>
                  </a:lnTo>
                  <a:lnTo>
                    <a:pt x="1099428" y="164452"/>
                  </a:lnTo>
                  <a:lnTo>
                    <a:pt x="1109968" y="157937"/>
                  </a:lnTo>
                  <a:lnTo>
                    <a:pt x="1115560" y="148336"/>
                  </a:lnTo>
                  <a:lnTo>
                    <a:pt x="1080604" y="148336"/>
                  </a:lnTo>
                  <a:lnTo>
                    <a:pt x="1077417" y="147523"/>
                  </a:lnTo>
                  <a:lnTo>
                    <a:pt x="1072819" y="144272"/>
                  </a:lnTo>
                  <a:lnTo>
                    <a:pt x="1071118" y="141427"/>
                  </a:lnTo>
                  <a:lnTo>
                    <a:pt x="1068946" y="133299"/>
                  </a:lnTo>
                  <a:lnTo>
                    <a:pt x="1068476" y="128293"/>
                  </a:lnTo>
                  <a:lnTo>
                    <a:pt x="1068412" y="120294"/>
                  </a:lnTo>
                  <a:close/>
                </a:path>
                <a:path w="1511935" h="205739">
                  <a:moveTo>
                    <a:pt x="1082636" y="30480"/>
                  </a:moveTo>
                  <a:lnTo>
                    <a:pt x="1072966" y="31165"/>
                  </a:lnTo>
                  <a:lnTo>
                    <a:pt x="1073998" y="31165"/>
                  </a:lnTo>
                  <a:lnTo>
                    <a:pt x="1067396" y="32815"/>
                  </a:lnTo>
                  <a:lnTo>
                    <a:pt x="1061605" y="35736"/>
                  </a:lnTo>
                  <a:lnTo>
                    <a:pt x="1057033" y="39827"/>
                  </a:lnTo>
                  <a:lnTo>
                    <a:pt x="1051750" y="46062"/>
                  </a:lnTo>
                  <a:lnTo>
                    <a:pt x="1049108" y="53644"/>
                  </a:lnTo>
                  <a:lnTo>
                    <a:pt x="1049108" y="69227"/>
                  </a:lnTo>
                  <a:lnTo>
                    <a:pt x="1074508" y="101193"/>
                  </a:lnTo>
                  <a:lnTo>
                    <a:pt x="1081011" y="106210"/>
                  </a:lnTo>
                  <a:lnTo>
                    <a:pt x="1085811" y="110197"/>
                  </a:lnTo>
                  <a:lnTo>
                    <a:pt x="1088936" y="113182"/>
                  </a:lnTo>
                  <a:lnTo>
                    <a:pt x="1092187" y="116027"/>
                  </a:lnTo>
                  <a:lnTo>
                    <a:pt x="1094486" y="118935"/>
                  </a:lnTo>
                  <a:lnTo>
                    <a:pt x="1095844" y="121920"/>
                  </a:lnTo>
                  <a:lnTo>
                    <a:pt x="1097330" y="124764"/>
                  </a:lnTo>
                  <a:lnTo>
                    <a:pt x="1097973" y="127609"/>
                  </a:lnTo>
                  <a:lnTo>
                    <a:pt x="1098080" y="137299"/>
                  </a:lnTo>
                  <a:lnTo>
                    <a:pt x="1096987" y="141427"/>
                  </a:lnTo>
                  <a:lnTo>
                    <a:pt x="1092691" y="147116"/>
                  </a:lnTo>
                  <a:lnTo>
                    <a:pt x="1092448" y="147116"/>
                  </a:lnTo>
                  <a:lnTo>
                    <a:pt x="1089406" y="148336"/>
                  </a:lnTo>
                  <a:lnTo>
                    <a:pt x="1115560" y="148336"/>
                  </a:lnTo>
                  <a:lnTo>
                    <a:pt x="1116270" y="147116"/>
                  </a:lnTo>
                  <a:lnTo>
                    <a:pt x="1118400" y="131876"/>
                  </a:lnTo>
                  <a:lnTo>
                    <a:pt x="1118310" y="124764"/>
                  </a:lnTo>
                  <a:lnTo>
                    <a:pt x="1117320" y="119545"/>
                  </a:lnTo>
                  <a:lnTo>
                    <a:pt x="1115148" y="114808"/>
                  </a:lnTo>
                  <a:lnTo>
                    <a:pt x="1113095" y="110197"/>
                  </a:lnTo>
                  <a:lnTo>
                    <a:pt x="1080947" y="81280"/>
                  </a:lnTo>
                  <a:lnTo>
                    <a:pt x="1077760" y="78778"/>
                  </a:lnTo>
                  <a:lnTo>
                    <a:pt x="1069428" y="65836"/>
                  </a:lnTo>
                  <a:lnTo>
                    <a:pt x="1069428" y="58254"/>
                  </a:lnTo>
                  <a:lnTo>
                    <a:pt x="1070593" y="55016"/>
                  </a:lnTo>
                  <a:lnTo>
                    <a:pt x="1070648" y="54864"/>
                  </a:lnTo>
                  <a:lnTo>
                    <a:pt x="1075524" y="49987"/>
                  </a:lnTo>
                  <a:lnTo>
                    <a:pt x="1078699" y="48768"/>
                  </a:lnTo>
                  <a:lnTo>
                    <a:pt x="1113212" y="48768"/>
                  </a:lnTo>
                  <a:lnTo>
                    <a:pt x="1112808" y="47586"/>
                  </a:lnTo>
                  <a:lnTo>
                    <a:pt x="1109256" y="41452"/>
                  </a:lnTo>
                  <a:lnTo>
                    <a:pt x="1104541" y="36652"/>
                  </a:lnTo>
                  <a:lnTo>
                    <a:pt x="1098532" y="33223"/>
                  </a:lnTo>
                  <a:lnTo>
                    <a:pt x="1091230" y="31165"/>
                  </a:lnTo>
                  <a:lnTo>
                    <a:pt x="1082636" y="30480"/>
                  </a:lnTo>
                  <a:close/>
                </a:path>
                <a:path w="1511935" h="205739">
                  <a:moveTo>
                    <a:pt x="1113212" y="48768"/>
                  </a:moveTo>
                  <a:lnTo>
                    <a:pt x="1087513" y="48768"/>
                  </a:lnTo>
                  <a:lnTo>
                    <a:pt x="1091107" y="50533"/>
                  </a:lnTo>
                  <a:lnTo>
                    <a:pt x="1093406" y="54051"/>
                  </a:lnTo>
                  <a:lnTo>
                    <a:pt x="1095844" y="57442"/>
                  </a:lnTo>
                  <a:lnTo>
                    <a:pt x="1097014" y="63741"/>
                  </a:lnTo>
                  <a:lnTo>
                    <a:pt x="1097064" y="73761"/>
                  </a:lnTo>
                  <a:lnTo>
                    <a:pt x="1117384" y="73761"/>
                  </a:lnTo>
                  <a:lnTo>
                    <a:pt x="1116981" y="65836"/>
                  </a:lnTo>
                  <a:lnTo>
                    <a:pt x="1116874" y="63741"/>
                  </a:lnTo>
                  <a:lnTo>
                    <a:pt x="1115348" y="55016"/>
                  </a:lnTo>
                  <a:lnTo>
                    <a:pt x="1113212" y="48768"/>
                  </a:lnTo>
                  <a:close/>
                </a:path>
                <a:path w="1511935" h="205739">
                  <a:moveTo>
                    <a:pt x="1199535" y="48768"/>
                  </a:moveTo>
                  <a:lnTo>
                    <a:pt x="1173746" y="48768"/>
                  </a:lnTo>
                  <a:lnTo>
                    <a:pt x="1177137" y="50126"/>
                  </a:lnTo>
                  <a:lnTo>
                    <a:pt x="1179296" y="52832"/>
                  </a:lnTo>
                  <a:lnTo>
                    <a:pt x="1181608" y="55537"/>
                  </a:lnTo>
                  <a:lnTo>
                    <a:pt x="1182751" y="59804"/>
                  </a:lnTo>
                  <a:lnTo>
                    <a:pt x="1182751" y="70510"/>
                  </a:lnTo>
                  <a:lnTo>
                    <a:pt x="1181061" y="74510"/>
                  </a:lnTo>
                  <a:lnTo>
                    <a:pt x="1177671" y="77622"/>
                  </a:lnTo>
                  <a:lnTo>
                    <a:pt x="1174419" y="80733"/>
                  </a:lnTo>
                  <a:lnTo>
                    <a:pt x="1169339" y="84328"/>
                  </a:lnTo>
                  <a:lnTo>
                    <a:pt x="1155801" y="92316"/>
                  </a:lnTo>
                  <a:lnTo>
                    <a:pt x="1150378" y="95973"/>
                  </a:lnTo>
                  <a:lnTo>
                    <a:pt x="1146175" y="99364"/>
                  </a:lnTo>
                  <a:lnTo>
                    <a:pt x="1141984" y="102616"/>
                  </a:lnTo>
                  <a:lnTo>
                    <a:pt x="1138326" y="107086"/>
                  </a:lnTo>
                  <a:lnTo>
                    <a:pt x="1135202" y="112776"/>
                  </a:lnTo>
                  <a:lnTo>
                    <a:pt x="1132230" y="118325"/>
                  </a:lnTo>
                  <a:lnTo>
                    <a:pt x="1130731" y="125171"/>
                  </a:lnTo>
                  <a:lnTo>
                    <a:pt x="1130743" y="133502"/>
                  </a:lnTo>
                  <a:lnTo>
                    <a:pt x="1149565" y="166624"/>
                  </a:lnTo>
                  <a:lnTo>
                    <a:pt x="1157554" y="166624"/>
                  </a:lnTo>
                  <a:lnTo>
                    <a:pt x="1165836" y="165569"/>
                  </a:lnTo>
                  <a:lnTo>
                    <a:pt x="1172795" y="162406"/>
                  </a:lnTo>
                  <a:lnTo>
                    <a:pt x="1178433" y="157135"/>
                  </a:lnTo>
                  <a:lnTo>
                    <a:pt x="1182751" y="149758"/>
                  </a:lnTo>
                  <a:lnTo>
                    <a:pt x="1203115" y="149758"/>
                  </a:lnTo>
                  <a:lnTo>
                    <a:pt x="1203101" y="148336"/>
                  </a:lnTo>
                  <a:lnTo>
                    <a:pt x="1160678" y="148336"/>
                  </a:lnTo>
                  <a:lnTo>
                    <a:pt x="1156944" y="146710"/>
                  </a:lnTo>
                  <a:lnTo>
                    <a:pt x="1154506" y="143459"/>
                  </a:lnTo>
                  <a:lnTo>
                    <a:pt x="1152207" y="140208"/>
                  </a:lnTo>
                  <a:lnTo>
                    <a:pt x="1151051" y="135877"/>
                  </a:lnTo>
                  <a:lnTo>
                    <a:pt x="1151051" y="124218"/>
                  </a:lnTo>
                  <a:lnTo>
                    <a:pt x="1152753" y="119214"/>
                  </a:lnTo>
                  <a:lnTo>
                    <a:pt x="1156131" y="115417"/>
                  </a:lnTo>
                  <a:lnTo>
                    <a:pt x="1159522" y="111493"/>
                  </a:lnTo>
                  <a:lnTo>
                    <a:pt x="1164336" y="107289"/>
                  </a:lnTo>
                  <a:lnTo>
                    <a:pt x="1170559" y="102819"/>
                  </a:lnTo>
                  <a:lnTo>
                    <a:pt x="1173949" y="100520"/>
                  </a:lnTo>
                  <a:lnTo>
                    <a:pt x="1176591" y="98552"/>
                  </a:lnTo>
                  <a:lnTo>
                    <a:pt x="1178483" y="96926"/>
                  </a:lnTo>
                  <a:lnTo>
                    <a:pt x="1180388" y="95161"/>
                  </a:lnTo>
                  <a:lnTo>
                    <a:pt x="1181811" y="93332"/>
                  </a:lnTo>
                  <a:lnTo>
                    <a:pt x="1182751" y="91440"/>
                  </a:lnTo>
                  <a:lnTo>
                    <a:pt x="1203071" y="91440"/>
                  </a:lnTo>
                  <a:lnTo>
                    <a:pt x="1203071" y="69697"/>
                  </a:lnTo>
                  <a:lnTo>
                    <a:pt x="1202668" y="62382"/>
                  </a:lnTo>
                  <a:lnTo>
                    <a:pt x="1202589" y="60958"/>
                  </a:lnTo>
                  <a:lnTo>
                    <a:pt x="1201315" y="54155"/>
                  </a:lnTo>
                  <a:lnTo>
                    <a:pt x="1201258" y="53848"/>
                  </a:lnTo>
                  <a:lnTo>
                    <a:pt x="1201143" y="53236"/>
                  </a:lnTo>
                  <a:lnTo>
                    <a:pt x="1199535" y="48768"/>
                  </a:lnTo>
                  <a:close/>
                </a:path>
                <a:path w="1511935" h="205739">
                  <a:moveTo>
                    <a:pt x="1203115" y="149758"/>
                  </a:moveTo>
                  <a:lnTo>
                    <a:pt x="1182751" y="149758"/>
                  </a:lnTo>
                  <a:lnTo>
                    <a:pt x="1182859" y="152869"/>
                  </a:lnTo>
                  <a:lnTo>
                    <a:pt x="1186815" y="164592"/>
                  </a:lnTo>
                  <a:lnTo>
                    <a:pt x="1205103" y="164592"/>
                  </a:lnTo>
                  <a:lnTo>
                    <a:pt x="1204163" y="160934"/>
                  </a:lnTo>
                  <a:lnTo>
                    <a:pt x="1203594" y="158089"/>
                  </a:lnTo>
                  <a:lnTo>
                    <a:pt x="1203274" y="155448"/>
                  </a:lnTo>
                  <a:lnTo>
                    <a:pt x="1203170" y="153339"/>
                  </a:lnTo>
                  <a:lnTo>
                    <a:pt x="1203115" y="149758"/>
                  </a:lnTo>
                  <a:close/>
                </a:path>
                <a:path w="1511935" h="205739">
                  <a:moveTo>
                    <a:pt x="1203071" y="91440"/>
                  </a:moveTo>
                  <a:lnTo>
                    <a:pt x="1182751" y="91440"/>
                  </a:lnTo>
                  <a:lnTo>
                    <a:pt x="1182751" y="133502"/>
                  </a:lnTo>
                  <a:lnTo>
                    <a:pt x="1181938" y="136613"/>
                  </a:lnTo>
                  <a:lnTo>
                    <a:pt x="1180045" y="139865"/>
                  </a:lnTo>
                  <a:lnTo>
                    <a:pt x="1177061" y="143256"/>
                  </a:lnTo>
                  <a:lnTo>
                    <a:pt x="1175356" y="145288"/>
                  </a:lnTo>
                  <a:lnTo>
                    <a:pt x="1174074" y="146710"/>
                  </a:lnTo>
                  <a:lnTo>
                    <a:pt x="1170432" y="148336"/>
                  </a:lnTo>
                  <a:lnTo>
                    <a:pt x="1203101" y="148336"/>
                  </a:lnTo>
                  <a:lnTo>
                    <a:pt x="1203071" y="91440"/>
                  </a:lnTo>
                  <a:close/>
                </a:path>
                <a:path w="1511935" h="205739">
                  <a:moveTo>
                    <a:pt x="1169136" y="30480"/>
                  </a:moveTo>
                  <a:lnTo>
                    <a:pt x="1136072" y="53848"/>
                  </a:lnTo>
                  <a:lnTo>
                    <a:pt x="1133983" y="74777"/>
                  </a:lnTo>
                  <a:lnTo>
                    <a:pt x="1154303" y="74777"/>
                  </a:lnTo>
                  <a:lnTo>
                    <a:pt x="1154303" y="62382"/>
                  </a:lnTo>
                  <a:lnTo>
                    <a:pt x="1155522" y="57099"/>
                  </a:lnTo>
                  <a:lnTo>
                    <a:pt x="1157960" y="53848"/>
                  </a:lnTo>
                  <a:lnTo>
                    <a:pt x="1160399" y="50457"/>
                  </a:lnTo>
                  <a:lnTo>
                    <a:pt x="1164132" y="48768"/>
                  </a:lnTo>
                  <a:lnTo>
                    <a:pt x="1199535" y="48768"/>
                  </a:lnTo>
                  <a:lnTo>
                    <a:pt x="1198731" y="46532"/>
                  </a:lnTo>
                  <a:lnTo>
                    <a:pt x="1195349" y="40843"/>
                  </a:lnTo>
                  <a:lnTo>
                    <a:pt x="1190817" y="36309"/>
                  </a:lnTo>
                  <a:lnTo>
                    <a:pt x="1185125" y="33173"/>
                  </a:lnTo>
                  <a:lnTo>
                    <a:pt x="1185322" y="33173"/>
                  </a:lnTo>
                  <a:lnTo>
                    <a:pt x="1177808" y="31153"/>
                  </a:lnTo>
                  <a:lnTo>
                    <a:pt x="1178055" y="31153"/>
                  </a:lnTo>
                  <a:lnTo>
                    <a:pt x="1169136" y="30480"/>
                  </a:lnTo>
                  <a:close/>
                </a:path>
                <a:path w="1511935" h="205739">
                  <a:moveTo>
                    <a:pt x="1248714" y="50800"/>
                  </a:moveTo>
                  <a:lnTo>
                    <a:pt x="1228394" y="50800"/>
                  </a:lnTo>
                  <a:lnTo>
                    <a:pt x="1228503" y="126936"/>
                  </a:lnTo>
                  <a:lnTo>
                    <a:pt x="1243101" y="163029"/>
                  </a:lnTo>
                  <a:lnTo>
                    <a:pt x="1249667" y="164592"/>
                  </a:lnTo>
                  <a:lnTo>
                    <a:pt x="1271066" y="164592"/>
                  </a:lnTo>
                  <a:lnTo>
                    <a:pt x="1271066" y="146304"/>
                  </a:lnTo>
                  <a:lnTo>
                    <a:pt x="1258201" y="146304"/>
                  </a:lnTo>
                  <a:lnTo>
                    <a:pt x="1255293" y="145427"/>
                  </a:lnTo>
                  <a:lnTo>
                    <a:pt x="1248781" y="128157"/>
                  </a:lnTo>
                  <a:lnTo>
                    <a:pt x="1248714" y="50800"/>
                  </a:lnTo>
                  <a:close/>
                </a:path>
                <a:path w="1511935" h="205739">
                  <a:moveTo>
                    <a:pt x="1251762" y="2032"/>
                  </a:moveTo>
                  <a:lnTo>
                    <a:pt x="1231442" y="2032"/>
                  </a:lnTo>
                  <a:lnTo>
                    <a:pt x="1231551" y="9486"/>
                  </a:lnTo>
                  <a:lnTo>
                    <a:pt x="1230160" y="15849"/>
                  </a:lnTo>
                  <a:lnTo>
                    <a:pt x="1224203" y="27228"/>
                  </a:lnTo>
                  <a:lnTo>
                    <a:pt x="1219860" y="30886"/>
                  </a:lnTo>
                  <a:lnTo>
                    <a:pt x="1214170" y="32512"/>
                  </a:lnTo>
                  <a:lnTo>
                    <a:pt x="1214170" y="50800"/>
                  </a:lnTo>
                  <a:lnTo>
                    <a:pt x="1271066" y="50800"/>
                  </a:lnTo>
                  <a:lnTo>
                    <a:pt x="1271066" y="32512"/>
                  </a:lnTo>
                  <a:lnTo>
                    <a:pt x="1236522" y="32512"/>
                  </a:lnTo>
                  <a:lnTo>
                    <a:pt x="1240866" y="31153"/>
                  </a:lnTo>
                  <a:lnTo>
                    <a:pt x="1244447" y="27635"/>
                  </a:lnTo>
                  <a:lnTo>
                    <a:pt x="1247292" y="21945"/>
                  </a:lnTo>
                  <a:lnTo>
                    <a:pt x="1250276" y="16116"/>
                  </a:lnTo>
                  <a:lnTo>
                    <a:pt x="1251762" y="9486"/>
                  </a:lnTo>
                  <a:lnTo>
                    <a:pt x="1251762" y="2032"/>
                  </a:lnTo>
                  <a:close/>
                </a:path>
                <a:path w="1511935" h="205739">
                  <a:moveTo>
                    <a:pt x="1297597" y="0"/>
                  </a:moveTo>
                  <a:lnTo>
                    <a:pt x="1291361" y="0"/>
                  </a:lnTo>
                  <a:lnTo>
                    <a:pt x="1288719" y="1016"/>
                  </a:lnTo>
                  <a:lnTo>
                    <a:pt x="1286548" y="3048"/>
                  </a:lnTo>
                  <a:lnTo>
                    <a:pt x="1284389" y="4940"/>
                  </a:lnTo>
                  <a:lnTo>
                    <a:pt x="1283309" y="7315"/>
                  </a:lnTo>
                  <a:lnTo>
                    <a:pt x="1283309" y="12865"/>
                  </a:lnTo>
                  <a:lnTo>
                    <a:pt x="1284389" y="15240"/>
                  </a:lnTo>
                  <a:lnTo>
                    <a:pt x="1286548" y="17272"/>
                  </a:lnTo>
                  <a:lnTo>
                    <a:pt x="1288859" y="19304"/>
                  </a:lnTo>
                  <a:lnTo>
                    <a:pt x="1291501" y="20320"/>
                  </a:lnTo>
                  <a:lnTo>
                    <a:pt x="1297457" y="20320"/>
                  </a:lnTo>
                  <a:lnTo>
                    <a:pt x="1300035" y="19304"/>
                  </a:lnTo>
                  <a:lnTo>
                    <a:pt x="1302207" y="17272"/>
                  </a:lnTo>
                  <a:lnTo>
                    <a:pt x="1304505" y="15240"/>
                  </a:lnTo>
                  <a:lnTo>
                    <a:pt x="1305661" y="12865"/>
                  </a:lnTo>
                  <a:lnTo>
                    <a:pt x="1305661" y="7315"/>
                  </a:lnTo>
                  <a:lnTo>
                    <a:pt x="1304569" y="4940"/>
                  </a:lnTo>
                  <a:lnTo>
                    <a:pt x="1302410" y="3048"/>
                  </a:lnTo>
                  <a:lnTo>
                    <a:pt x="1300238" y="1016"/>
                  </a:lnTo>
                  <a:lnTo>
                    <a:pt x="1297597" y="0"/>
                  </a:lnTo>
                  <a:close/>
                </a:path>
                <a:path w="1511935" h="205739">
                  <a:moveTo>
                    <a:pt x="1304645" y="32512"/>
                  </a:moveTo>
                  <a:lnTo>
                    <a:pt x="1284325" y="32512"/>
                  </a:lnTo>
                  <a:lnTo>
                    <a:pt x="1284325" y="164592"/>
                  </a:lnTo>
                  <a:lnTo>
                    <a:pt x="1304645" y="164592"/>
                  </a:lnTo>
                  <a:lnTo>
                    <a:pt x="1304645" y="32512"/>
                  </a:lnTo>
                  <a:close/>
                </a:path>
                <a:path w="1511935" h="205739">
                  <a:moveTo>
                    <a:pt x="1354099" y="30480"/>
                  </a:moveTo>
                  <a:lnTo>
                    <a:pt x="1321025" y="56537"/>
                  </a:lnTo>
                  <a:lnTo>
                    <a:pt x="1318945" y="77825"/>
                  </a:lnTo>
                  <a:lnTo>
                    <a:pt x="1318945" y="119278"/>
                  </a:lnTo>
                  <a:lnTo>
                    <a:pt x="1332153" y="160221"/>
                  </a:lnTo>
                  <a:lnTo>
                    <a:pt x="1354099" y="166624"/>
                  </a:lnTo>
                  <a:lnTo>
                    <a:pt x="1362619" y="165912"/>
                  </a:lnTo>
                  <a:lnTo>
                    <a:pt x="1384581" y="148336"/>
                  </a:lnTo>
                  <a:lnTo>
                    <a:pt x="1348943" y="148336"/>
                  </a:lnTo>
                  <a:lnTo>
                    <a:pt x="1345158" y="146507"/>
                  </a:lnTo>
                  <a:lnTo>
                    <a:pt x="1342720" y="142849"/>
                  </a:lnTo>
                  <a:lnTo>
                    <a:pt x="1340408" y="139192"/>
                  </a:lnTo>
                  <a:lnTo>
                    <a:pt x="1339265" y="132346"/>
                  </a:lnTo>
                  <a:lnTo>
                    <a:pt x="1339265" y="64884"/>
                  </a:lnTo>
                  <a:lnTo>
                    <a:pt x="1348943" y="48768"/>
                  </a:lnTo>
                  <a:lnTo>
                    <a:pt x="1384581" y="48768"/>
                  </a:lnTo>
                  <a:lnTo>
                    <a:pt x="1384452" y="48371"/>
                  </a:lnTo>
                  <a:lnTo>
                    <a:pt x="1380718" y="41859"/>
                  </a:lnTo>
                  <a:lnTo>
                    <a:pt x="1375927" y="36882"/>
                  </a:lnTo>
                  <a:lnTo>
                    <a:pt x="1369895" y="33326"/>
                  </a:lnTo>
                  <a:lnTo>
                    <a:pt x="1362619" y="31191"/>
                  </a:lnTo>
                  <a:lnTo>
                    <a:pt x="1354099" y="30480"/>
                  </a:lnTo>
                  <a:close/>
                </a:path>
                <a:path w="1511935" h="205739">
                  <a:moveTo>
                    <a:pt x="1384581" y="48768"/>
                  </a:moveTo>
                  <a:lnTo>
                    <a:pt x="1359242" y="48768"/>
                  </a:lnTo>
                  <a:lnTo>
                    <a:pt x="1362964" y="50660"/>
                  </a:lnTo>
                  <a:lnTo>
                    <a:pt x="1365151" y="54254"/>
                  </a:lnTo>
                  <a:lnTo>
                    <a:pt x="1367713" y="58115"/>
                  </a:lnTo>
                  <a:lnTo>
                    <a:pt x="1368933" y="64884"/>
                  </a:lnTo>
                  <a:lnTo>
                    <a:pt x="1368933" y="132346"/>
                  </a:lnTo>
                  <a:lnTo>
                    <a:pt x="1367713" y="139192"/>
                  </a:lnTo>
                  <a:lnTo>
                    <a:pt x="1365275" y="142849"/>
                  </a:lnTo>
                  <a:lnTo>
                    <a:pt x="1362964" y="146507"/>
                  </a:lnTo>
                  <a:lnTo>
                    <a:pt x="1359242" y="148336"/>
                  </a:lnTo>
                  <a:lnTo>
                    <a:pt x="1384581" y="148336"/>
                  </a:lnTo>
                  <a:lnTo>
                    <a:pt x="1387119" y="140566"/>
                  </a:lnTo>
                  <a:lnTo>
                    <a:pt x="1388719" y="130748"/>
                  </a:lnTo>
                  <a:lnTo>
                    <a:pt x="1389253" y="119278"/>
                  </a:lnTo>
                  <a:lnTo>
                    <a:pt x="1389253" y="77825"/>
                  </a:lnTo>
                  <a:lnTo>
                    <a:pt x="1388719" y="66355"/>
                  </a:lnTo>
                  <a:lnTo>
                    <a:pt x="1387119" y="56537"/>
                  </a:lnTo>
                  <a:lnTo>
                    <a:pt x="1384581" y="48768"/>
                  </a:lnTo>
                  <a:close/>
                </a:path>
                <a:path w="1511935" h="205739">
                  <a:moveTo>
                    <a:pt x="1423898" y="32512"/>
                  </a:moveTo>
                  <a:lnTo>
                    <a:pt x="1403578" y="32512"/>
                  </a:lnTo>
                  <a:lnTo>
                    <a:pt x="1403578" y="164592"/>
                  </a:lnTo>
                  <a:lnTo>
                    <a:pt x="1423898" y="164592"/>
                  </a:lnTo>
                  <a:lnTo>
                    <a:pt x="1423898" y="63461"/>
                  </a:lnTo>
                  <a:lnTo>
                    <a:pt x="1425181" y="58458"/>
                  </a:lnTo>
                  <a:lnTo>
                    <a:pt x="1427759" y="54660"/>
                  </a:lnTo>
                  <a:lnTo>
                    <a:pt x="1430464" y="50736"/>
                  </a:lnTo>
                  <a:lnTo>
                    <a:pt x="1434465" y="48768"/>
                  </a:lnTo>
                  <a:lnTo>
                    <a:pt x="1471426" y="48768"/>
                  </a:lnTo>
                  <a:lnTo>
                    <a:pt x="1471070" y="47345"/>
                  </a:lnTo>
                  <a:lnTo>
                    <a:pt x="1423898" y="47345"/>
                  </a:lnTo>
                  <a:lnTo>
                    <a:pt x="1423898" y="32512"/>
                  </a:lnTo>
                  <a:close/>
                </a:path>
                <a:path w="1511935" h="205739">
                  <a:moveTo>
                    <a:pt x="1471426" y="48768"/>
                  </a:moveTo>
                  <a:lnTo>
                    <a:pt x="1444612" y="48768"/>
                  </a:lnTo>
                  <a:lnTo>
                    <a:pt x="1448142" y="50457"/>
                  </a:lnTo>
                  <a:lnTo>
                    <a:pt x="1450314" y="53848"/>
                  </a:lnTo>
                  <a:lnTo>
                    <a:pt x="1452473" y="57099"/>
                  </a:lnTo>
                  <a:lnTo>
                    <a:pt x="1453441" y="61530"/>
                  </a:lnTo>
                  <a:lnTo>
                    <a:pt x="1453553" y="164592"/>
                  </a:lnTo>
                  <a:lnTo>
                    <a:pt x="1473873" y="164592"/>
                  </a:lnTo>
                  <a:lnTo>
                    <a:pt x="1473873" y="71729"/>
                  </a:lnTo>
                  <a:lnTo>
                    <a:pt x="1473585" y="63461"/>
                  </a:lnTo>
                  <a:lnTo>
                    <a:pt x="1473518" y="61530"/>
                  </a:lnTo>
                  <a:lnTo>
                    <a:pt x="1472672" y="54660"/>
                  </a:lnTo>
                  <a:lnTo>
                    <a:pt x="1472572" y="53848"/>
                  </a:lnTo>
                  <a:lnTo>
                    <a:pt x="1472453" y="52881"/>
                  </a:lnTo>
                  <a:lnTo>
                    <a:pt x="1471426" y="48768"/>
                  </a:lnTo>
                  <a:close/>
                </a:path>
                <a:path w="1511935" h="205739">
                  <a:moveTo>
                    <a:pt x="1457896" y="30480"/>
                  </a:moveTo>
                  <a:lnTo>
                    <a:pt x="1442186" y="30480"/>
                  </a:lnTo>
                  <a:lnTo>
                    <a:pt x="1436903" y="32169"/>
                  </a:lnTo>
                  <a:lnTo>
                    <a:pt x="1428902" y="38811"/>
                  </a:lnTo>
                  <a:lnTo>
                    <a:pt x="1425917" y="42735"/>
                  </a:lnTo>
                  <a:lnTo>
                    <a:pt x="1423898" y="47345"/>
                  </a:lnTo>
                  <a:lnTo>
                    <a:pt x="1471070" y="47345"/>
                  </a:lnTo>
                  <a:lnTo>
                    <a:pt x="1470679" y="45781"/>
                  </a:lnTo>
                  <a:lnTo>
                    <a:pt x="1468196" y="40233"/>
                  </a:lnTo>
                  <a:lnTo>
                    <a:pt x="1464398" y="33731"/>
                  </a:lnTo>
                  <a:lnTo>
                    <a:pt x="1457896" y="30480"/>
                  </a:lnTo>
                  <a:close/>
                </a:path>
                <a:path w="1511935" h="205739">
                  <a:moveTo>
                    <a:pt x="1503235" y="78232"/>
                  </a:moveTo>
                  <a:lnTo>
                    <a:pt x="1496606" y="78232"/>
                  </a:lnTo>
                  <a:lnTo>
                    <a:pt x="1493761" y="79311"/>
                  </a:lnTo>
                  <a:lnTo>
                    <a:pt x="1491449" y="81483"/>
                  </a:lnTo>
                  <a:lnTo>
                    <a:pt x="1489290" y="83654"/>
                  </a:lnTo>
                  <a:lnTo>
                    <a:pt x="1488198" y="86499"/>
                  </a:lnTo>
                  <a:lnTo>
                    <a:pt x="1488198" y="93408"/>
                  </a:lnTo>
                  <a:lnTo>
                    <a:pt x="1489354" y="96177"/>
                  </a:lnTo>
                  <a:lnTo>
                    <a:pt x="1493964" y="100520"/>
                  </a:lnTo>
                  <a:lnTo>
                    <a:pt x="1496733" y="101600"/>
                  </a:lnTo>
                  <a:lnTo>
                    <a:pt x="1503235" y="101600"/>
                  </a:lnTo>
                  <a:lnTo>
                    <a:pt x="1505953" y="100520"/>
                  </a:lnTo>
                  <a:lnTo>
                    <a:pt x="1508112" y="98348"/>
                  </a:lnTo>
                  <a:lnTo>
                    <a:pt x="1510423" y="96177"/>
                  </a:lnTo>
                  <a:lnTo>
                    <a:pt x="1511566" y="93408"/>
                  </a:lnTo>
                  <a:lnTo>
                    <a:pt x="1511566" y="86499"/>
                  </a:lnTo>
                  <a:lnTo>
                    <a:pt x="1510423" y="83654"/>
                  </a:lnTo>
                  <a:lnTo>
                    <a:pt x="1508112" y="81483"/>
                  </a:lnTo>
                  <a:lnTo>
                    <a:pt x="1505953" y="79311"/>
                  </a:lnTo>
                  <a:lnTo>
                    <a:pt x="1503235" y="78232"/>
                  </a:lnTo>
                  <a:close/>
                </a:path>
                <a:path w="1511935" h="205739">
                  <a:moveTo>
                    <a:pt x="1503235" y="143256"/>
                  </a:moveTo>
                  <a:lnTo>
                    <a:pt x="1496606" y="143256"/>
                  </a:lnTo>
                  <a:lnTo>
                    <a:pt x="1493761" y="144335"/>
                  </a:lnTo>
                  <a:lnTo>
                    <a:pt x="1491449" y="146507"/>
                  </a:lnTo>
                  <a:lnTo>
                    <a:pt x="1489290" y="148678"/>
                  </a:lnTo>
                  <a:lnTo>
                    <a:pt x="1488198" y="151523"/>
                  </a:lnTo>
                  <a:lnTo>
                    <a:pt x="1488198" y="158432"/>
                  </a:lnTo>
                  <a:lnTo>
                    <a:pt x="1489354" y="161201"/>
                  </a:lnTo>
                  <a:lnTo>
                    <a:pt x="1493964" y="165544"/>
                  </a:lnTo>
                  <a:lnTo>
                    <a:pt x="1496733" y="166624"/>
                  </a:lnTo>
                  <a:lnTo>
                    <a:pt x="1503235" y="166624"/>
                  </a:lnTo>
                  <a:lnTo>
                    <a:pt x="1505953" y="165544"/>
                  </a:lnTo>
                  <a:lnTo>
                    <a:pt x="1508112" y="163372"/>
                  </a:lnTo>
                  <a:lnTo>
                    <a:pt x="1510423" y="161201"/>
                  </a:lnTo>
                  <a:lnTo>
                    <a:pt x="1511566" y="158432"/>
                  </a:lnTo>
                  <a:lnTo>
                    <a:pt x="1511566" y="151523"/>
                  </a:lnTo>
                  <a:lnTo>
                    <a:pt x="1510423" y="148678"/>
                  </a:lnTo>
                  <a:lnTo>
                    <a:pt x="1508112" y="146507"/>
                  </a:lnTo>
                  <a:lnTo>
                    <a:pt x="1505953" y="144335"/>
                  </a:lnTo>
                  <a:lnTo>
                    <a:pt x="1503235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373879" y="4676140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1741728" y="28448"/>
                  </a:moveTo>
                  <a:lnTo>
                    <a:pt x="1708302" y="54505"/>
                  </a:lnTo>
                  <a:lnTo>
                    <a:pt x="1706168" y="75793"/>
                  </a:lnTo>
                  <a:lnTo>
                    <a:pt x="1706168" y="117246"/>
                  </a:lnTo>
                  <a:lnTo>
                    <a:pt x="1719593" y="158189"/>
                  </a:lnTo>
                  <a:lnTo>
                    <a:pt x="1741728" y="164592"/>
                  </a:lnTo>
                  <a:lnTo>
                    <a:pt x="1750238" y="163880"/>
                  </a:lnTo>
                  <a:lnTo>
                    <a:pt x="1771919" y="146304"/>
                  </a:lnTo>
                  <a:lnTo>
                    <a:pt x="1736445" y="146304"/>
                  </a:lnTo>
                  <a:lnTo>
                    <a:pt x="1732584" y="144475"/>
                  </a:lnTo>
                  <a:lnTo>
                    <a:pt x="1726488" y="99568"/>
                  </a:lnTo>
                  <a:lnTo>
                    <a:pt x="1776476" y="99568"/>
                  </a:lnTo>
                  <a:lnTo>
                    <a:pt x="1776476" y="85344"/>
                  </a:lnTo>
                  <a:lnTo>
                    <a:pt x="1726488" y="85344"/>
                  </a:lnTo>
                  <a:lnTo>
                    <a:pt x="1726488" y="62852"/>
                  </a:lnTo>
                  <a:lnTo>
                    <a:pt x="1727708" y="56083"/>
                  </a:lnTo>
                  <a:lnTo>
                    <a:pt x="1730146" y="52425"/>
                  </a:lnTo>
                  <a:lnTo>
                    <a:pt x="1732584" y="48628"/>
                  </a:lnTo>
                  <a:lnTo>
                    <a:pt x="1736445" y="46736"/>
                  </a:lnTo>
                  <a:lnTo>
                    <a:pt x="1771919" y="46736"/>
                  </a:lnTo>
                  <a:lnTo>
                    <a:pt x="1771793" y="46339"/>
                  </a:lnTo>
                  <a:lnTo>
                    <a:pt x="1768144" y="39827"/>
                  </a:lnTo>
                  <a:lnTo>
                    <a:pt x="1763543" y="34950"/>
                  </a:lnTo>
                  <a:lnTo>
                    <a:pt x="1757479" y="31294"/>
                  </a:lnTo>
                  <a:lnTo>
                    <a:pt x="1750238" y="29159"/>
                  </a:lnTo>
                  <a:lnTo>
                    <a:pt x="1741728" y="28448"/>
                  </a:lnTo>
                  <a:close/>
                </a:path>
                <a:path w="2438400" h="609600">
                  <a:moveTo>
                    <a:pt x="1584718" y="0"/>
                  </a:moveTo>
                  <a:lnTo>
                    <a:pt x="1564398" y="0"/>
                  </a:lnTo>
                  <a:lnTo>
                    <a:pt x="1564398" y="162560"/>
                  </a:lnTo>
                  <a:lnTo>
                    <a:pt x="1595894" y="162560"/>
                  </a:lnTo>
                  <a:lnTo>
                    <a:pt x="1603987" y="132486"/>
                  </a:lnTo>
                  <a:lnTo>
                    <a:pt x="1584718" y="132486"/>
                  </a:lnTo>
                  <a:lnTo>
                    <a:pt x="1584718" y="0"/>
                  </a:lnTo>
                  <a:close/>
                </a:path>
                <a:path w="2438400" h="609600">
                  <a:moveTo>
                    <a:pt x="1650555" y="34950"/>
                  </a:moveTo>
                  <a:lnTo>
                    <a:pt x="1630235" y="34950"/>
                  </a:lnTo>
                  <a:lnTo>
                    <a:pt x="1630235" y="162560"/>
                  </a:lnTo>
                  <a:lnTo>
                    <a:pt x="1661731" y="162560"/>
                  </a:lnTo>
                  <a:lnTo>
                    <a:pt x="1670152" y="132486"/>
                  </a:lnTo>
                  <a:lnTo>
                    <a:pt x="1650555" y="132486"/>
                  </a:lnTo>
                  <a:lnTo>
                    <a:pt x="1650555" y="34950"/>
                  </a:lnTo>
                  <a:close/>
                </a:path>
                <a:path w="2438400" h="609600">
                  <a:moveTo>
                    <a:pt x="1776476" y="110744"/>
                  </a:moveTo>
                  <a:lnTo>
                    <a:pt x="1756156" y="110744"/>
                  </a:lnTo>
                  <a:lnTo>
                    <a:pt x="1756156" y="130314"/>
                  </a:lnTo>
                  <a:lnTo>
                    <a:pt x="1755036" y="137020"/>
                  </a:lnTo>
                  <a:lnTo>
                    <a:pt x="1755013" y="137160"/>
                  </a:lnTo>
                  <a:lnTo>
                    <a:pt x="1752701" y="140817"/>
                  </a:lnTo>
                  <a:lnTo>
                    <a:pt x="1750542" y="144475"/>
                  </a:lnTo>
                  <a:lnTo>
                    <a:pt x="1746885" y="146304"/>
                  </a:lnTo>
                  <a:lnTo>
                    <a:pt x="1771919" y="146304"/>
                  </a:lnTo>
                  <a:lnTo>
                    <a:pt x="1774396" y="138534"/>
                  </a:lnTo>
                  <a:lnTo>
                    <a:pt x="1775956" y="128716"/>
                  </a:lnTo>
                  <a:lnTo>
                    <a:pt x="1776476" y="117246"/>
                  </a:lnTo>
                  <a:lnTo>
                    <a:pt x="1776476" y="110744"/>
                  </a:lnTo>
                  <a:close/>
                </a:path>
                <a:path w="2438400" h="609600">
                  <a:moveTo>
                    <a:pt x="1650555" y="0"/>
                  </a:moveTo>
                  <a:lnTo>
                    <a:pt x="1618856" y="0"/>
                  </a:lnTo>
                  <a:lnTo>
                    <a:pt x="1584718" y="132486"/>
                  </a:lnTo>
                  <a:lnTo>
                    <a:pt x="1603987" y="132486"/>
                  </a:lnTo>
                  <a:lnTo>
                    <a:pt x="1630235" y="34950"/>
                  </a:lnTo>
                  <a:lnTo>
                    <a:pt x="1650555" y="34950"/>
                  </a:lnTo>
                  <a:lnTo>
                    <a:pt x="1650555" y="0"/>
                  </a:lnTo>
                  <a:close/>
                </a:path>
                <a:path w="2438400" h="609600">
                  <a:moveTo>
                    <a:pt x="1707248" y="0"/>
                  </a:moveTo>
                  <a:lnTo>
                    <a:pt x="1684693" y="0"/>
                  </a:lnTo>
                  <a:lnTo>
                    <a:pt x="1650555" y="132486"/>
                  </a:lnTo>
                  <a:lnTo>
                    <a:pt x="1670152" y="132486"/>
                  </a:lnTo>
                  <a:lnTo>
                    <a:pt x="1707248" y="0"/>
                  </a:lnTo>
                  <a:close/>
                </a:path>
                <a:path w="2438400" h="609600">
                  <a:moveTo>
                    <a:pt x="1771919" y="46736"/>
                  </a:moveTo>
                  <a:lnTo>
                    <a:pt x="1746745" y="46736"/>
                  </a:lnTo>
                  <a:lnTo>
                    <a:pt x="1750442" y="48628"/>
                  </a:lnTo>
                  <a:lnTo>
                    <a:pt x="1755013" y="55880"/>
                  </a:lnTo>
                  <a:lnTo>
                    <a:pt x="1756156" y="62852"/>
                  </a:lnTo>
                  <a:lnTo>
                    <a:pt x="1756156" y="85344"/>
                  </a:lnTo>
                  <a:lnTo>
                    <a:pt x="1776476" y="85344"/>
                  </a:lnTo>
                  <a:lnTo>
                    <a:pt x="1776476" y="75793"/>
                  </a:lnTo>
                  <a:lnTo>
                    <a:pt x="1775956" y="64323"/>
                  </a:lnTo>
                  <a:lnTo>
                    <a:pt x="1774396" y="54505"/>
                  </a:lnTo>
                  <a:lnTo>
                    <a:pt x="1771919" y="46736"/>
                  </a:lnTo>
                  <a:close/>
                </a:path>
                <a:path w="2438400" h="609600">
                  <a:moveTo>
                    <a:pt x="1849716" y="118262"/>
                  </a:moveTo>
                  <a:lnTo>
                    <a:pt x="1829396" y="118262"/>
                  </a:lnTo>
                  <a:lnTo>
                    <a:pt x="1829517" y="122732"/>
                  </a:lnTo>
                  <a:lnTo>
                    <a:pt x="1829613" y="126261"/>
                  </a:lnTo>
                  <a:lnTo>
                    <a:pt x="1849513" y="163029"/>
                  </a:lnTo>
                  <a:lnTo>
                    <a:pt x="1856765" y="164592"/>
                  </a:lnTo>
                  <a:lnTo>
                    <a:pt x="1865972" y="164592"/>
                  </a:lnTo>
                  <a:lnTo>
                    <a:pt x="1880732" y="162420"/>
                  </a:lnTo>
                  <a:lnTo>
                    <a:pt x="1891272" y="155905"/>
                  </a:lnTo>
                  <a:lnTo>
                    <a:pt x="1896864" y="146304"/>
                  </a:lnTo>
                  <a:lnTo>
                    <a:pt x="1861908" y="146304"/>
                  </a:lnTo>
                  <a:lnTo>
                    <a:pt x="1858721" y="145491"/>
                  </a:lnTo>
                  <a:lnTo>
                    <a:pt x="1854123" y="142240"/>
                  </a:lnTo>
                  <a:lnTo>
                    <a:pt x="1852422" y="139395"/>
                  </a:lnTo>
                  <a:lnTo>
                    <a:pt x="1850263" y="131267"/>
                  </a:lnTo>
                  <a:lnTo>
                    <a:pt x="1849782" y="126261"/>
                  </a:lnTo>
                  <a:lnTo>
                    <a:pt x="1849716" y="118262"/>
                  </a:lnTo>
                  <a:close/>
                </a:path>
                <a:path w="2438400" h="609600">
                  <a:moveTo>
                    <a:pt x="1863940" y="28448"/>
                  </a:moveTo>
                  <a:lnTo>
                    <a:pt x="1854270" y="29133"/>
                  </a:lnTo>
                  <a:lnTo>
                    <a:pt x="1855302" y="29133"/>
                  </a:lnTo>
                  <a:lnTo>
                    <a:pt x="1848700" y="30783"/>
                  </a:lnTo>
                  <a:lnTo>
                    <a:pt x="1842909" y="33704"/>
                  </a:lnTo>
                  <a:lnTo>
                    <a:pt x="1838337" y="37795"/>
                  </a:lnTo>
                  <a:lnTo>
                    <a:pt x="1833054" y="44030"/>
                  </a:lnTo>
                  <a:lnTo>
                    <a:pt x="1830412" y="51612"/>
                  </a:lnTo>
                  <a:lnTo>
                    <a:pt x="1830412" y="67195"/>
                  </a:lnTo>
                  <a:lnTo>
                    <a:pt x="1855812" y="99161"/>
                  </a:lnTo>
                  <a:lnTo>
                    <a:pt x="1862315" y="104178"/>
                  </a:lnTo>
                  <a:lnTo>
                    <a:pt x="1867128" y="108165"/>
                  </a:lnTo>
                  <a:lnTo>
                    <a:pt x="1870240" y="111150"/>
                  </a:lnTo>
                  <a:lnTo>
                    <a:pt x="1873491" y="113995"/>
                  </a:lnTo>
                  <a:lnTo>
                    <a:pt x="1875790" y="116903"/>
                  </a:lnTo>
                  <a:lnTo>
                    <a:pt x="1877148" y="119888"/>
                  </a:lnTo>
                  <a:lnTo>
                    <a:pt x="1878634" y="122732"/>
                  </a:lnTo>
                  <a:lnTo>
                    <a:pt x="1879277" y="125577"/>
                  </a:lnTo>
                  <a:lnTo>
                    <a:pt x="1879384" y="135267"/>
                  </a:lnTo>
                  <a:lnTo>
                    <a:pt x="1878304" y="139395"/>
                  </a:lnTo>
                  <a:lnTo>
                    <a:pt x="1876132" y="142240"/>
                  </a:lnTo>
                  <a:lnTo>
                    <a:pt x="1873995" y="145084"/>
                  </a:lnTo>
                  <a:lnTo>
                    <a:pt x="1873752" y="145084"/>
                  </a:lnTo>
                  <a:lnTo>
                    <a:pt x="1870710" y="146304"/>
                  </a:lnTo>
                  <a:lnTo>
                    <a:pt x="1896864" y="146304"/>
                  </a:lnTo>
                  <a:lnTo>
                    <a:pt x="1897574" y="145084"/>
                  </a:lnTo>
                  <a:lnTo>
                    <a:pt x="1899704" y="129844"/>
                  </a:lnTo>
                  <a:lnTo>
                    <a:pt x="1899614" y="122732"/>
                  </a:lnTo>
                  <a:lnTo>
                    <a:pt x="1898624" y="117513"/>
                  </a:lnTo>
                  <a:lnTo>
                    <a:pt x="1896452" y="112776"/>
                  </a:lnTo>
                  <a:lnTo>
                    <a:pt x="1894399" y="108165"/>
                  </a:lnTo>
                  <a:lnTo>
                    <a:pt x="1862251" y="79248"/>
                  </a:lnTo>
                  <a:lnTo>
                    <a:pt x="1859064" y="76746"/>
                  </a:lnTo>
                  <a:lnTo>
                    <a:pt x="1850732" y="63804"/>
                  </a:lnTo>
                  <a:lnTo>
                    <a:pt x="1850732" y="56222"/>
                  </a:lnTo>
                  <a:lnTo>
                    <a:pt x="1851897" y="52984"/>
                  </a:lnTo>
                  <a:lnTo>
                    <a:pt x="1851952" y="52832"/>
                  </a:lnTo>
                  <a:lnTo>
                    <a:pt x="1856828" y="47955"/>
                  </a:lnTo>
                  <a:lnTo>
                    <a:pt x="1860016" y="46736"/>
                  </a:lnTo>
                  <a:lnTo>
                    <a:pt x="1894521" y="46736"/>
                  </a:lnTo>
                  <a:lnTo>
                    <a:pt x="1894117" y="45554"/>
                  </a:lnTo>
                  <a:lnTo>
                    <a:pt x="1890560" y="39420"/>
                  </a:lnTo>
                  <a:lnTo>
                    <a:pt x="1885847" y="34620"/>
                  </a:lnTo>
                  <a:lnTo>
                    <a:pt x="1879841" y="31191"/>
                  </a:lnTo>
                  <a:lnTo>
                    <a:pt x="1872539" y="29133"/>
                  </a:lnTo>
                  <a:lnTo>
                    <a:pt x="1863940" y="28448"/>
                  </a:lnTo>
                  <a:close/>
                </a:path>
                <a:path w="2438400" h="609600">
                  <a:moveTo>
                    <a:pt x="1894521" y="46736"/>
                  </a:moveTo>
                  <a:lnTo>
                    <a:pt x="1868817" y="46736"/>
                  </a:lnTo>
                  <a:lnTo>
                    <a:pt x="1872411" y="48501"/>
                  </a:lnTo>
                  <a:lnTo>
                    <a:pt x="1874710" y="52019"/>
                  </a:lnTo>
                  <a:lnTo>
                    <a:pt x="1877148" y="55410"/>
                  </a:lnTo>
                  <a:lnTo>
                    <a:pt x="1878318" y="61709"/>
                  </a:lnTo>
                  <a:lnTo>
                    <a:pt x="1878368" y="71729"/>
                  </a:lnTo>
                  <a:lnTo>
                    <a:pt x="1898688" y="71729"/>
                  </a:lnTo>
                  <a:lnTo>
                    <a:pt x="1898286" y="63804"/>
                  </a:lnTo>
                  <a:lnTo>
                    <a:pt x="1898180" y="61709"/>
                  </a:lnTo>
                  <a:lnTo>
                    <a:pt x="1896657" y="52984"/>
                  </a:lnTo>
                  <a:lnTo>
                    <a:pt x="1894521" y="46736"/>
                  </a:lnTo>
                  <a:close/>
                </a:path>
                <a:path w="2438400" h="609600">
                  <a:moveTo>
                    <a:pt x="1941423" y="48768"/>
                  </a:moveTo>
                  <a:lnTo>
                    <a:pt x="1921103" y="48768"/>
                  </a:lnTo>
                  <a:lnTo>
                    <a:pt x="1921230" y="126125"/>
                  </a:lnTo>
                  <a:lnTo>
                    <a:pt x="1921610" y="133046"/>
                  </a:lnTo>
                  <a:lnTo>
                    <a:pt x="1922244" y="139027"/>
                  </a:lnTo>
                  <a:lnTo>
                    <a:pt x="1923016" y="143395"/>
                  </a:lnTo>
                  <a:lnTo>
                    <a:pt x="1923135" y="144068"/>
                  </a:lnTo>
                  <a:lnTo>
                    <a:pt x="1942376" y="162560"/>
                  </a:lnTo>
                  <a:lnTo>
                    <a:pt x="1963775" y="162560"/>
                  </a:lnTo>
                  <a:lnTo>
                    <a:pt x="1963775" y="144272"/>
                  </a:lnTo>
                  <a:lnTo>
                    <a:pt x="1950910" y="144272"/>
                  </a:lnTo>
                  <a:lnTo>
                    <a:pt x="1947989" y="143395"/>
                  </a:lnTo>
                  <a:lnTo>
                    <a:pt x="1941486" y="126125"/>
                  </a:lnTo>
                  <a:lnTo>
                    <a:pt x="1941423" y="48768"/>
                  </a:lnTo>
                  <a:close/>
                </a:path>
                <a:path w="2438400" h="609600">
                  <a:moveTo>
                    <a:pt x="1944471" y="0"/>
                  </a:moveTo>
                  <a:lnTo>
                    <a:pt x="1924151" y="0"/>
                  </a:lnTo>
                  <a:lnTo>
                    <a:pt x="1924260" y="7454"/>
                  </a:lnTo>
                  <a:lnTo>
                    <a:pt x="1922868" y="13817"/>
                  </a:lnTo>
                  <a:lnTo>
                    <a:pt x="1916899" y="25196"/>
                  </a:lnTo>
                  <a:lnTo>
                    <a:pt x="1912569" y="28854"/>
                  </a:lnTo>
                  <a:lnTo>
                    <a:pt x="1906879" y="30480"/>
                  </a:lnTo>
                  <a:lnTo>
                    <a:pt x="1906879" y="48768"/>
                  </a:lnTo>
                  <a:lnTo>
                    <a:pt x="1963775" y="48768"/>
                  </a:lnTo>
                  <a:lnTo>
                    <a:pt x="1963775" y="30480"/>
                  </a:lnTo>
                  <a:lnTo>
                    <a:pt x="1929231" y="30480"/>
                  </a:lnTo>
                  <a:lnTo>
                    <a:pt x="1933562" y="29121"/>
                  </a:lnTo>
                  <a:lnTo>
                    <a:pt x="1937156" y="25603"/>
                  </a:lnTo>
                  <a:lnTo>
                    <a:pt x="1940001" y="19913"/>
                  </a:lnTo>
                  <a:lnTo>
                    <a:pt x="1942985" y="14084"/>
                  </a:lnTo>
                  <a:lnTo>
                    <a:pt x="1944471" y="7454"/>
                  </a:lnTo>
                  <a:lnTo>
                    <a:pt x="1944471" y="0"/>
                  </a:lnTo>
                  <a:close/>
                </a:path>
                <a:path w="2438400" h="609600">
                  <a:moveTo>
                    <a:pt x="2043839" y="46736"/>
                  </a:moveTo>
                  <a:lnTo>
                    <a:pt x="2018055" y="46736"/>
                  </a:lnTo>
                  <a:lnTo>
                    <a:pt x="2021433" y="48094"/>
                  </a:lnTo>
                  <a:lnTo>
                    <a:pt x="2023605" y="50800"/>
                  </a:lnTo>
                  <a:lnTo>
                    <a:pt x="2025904" y="53505"/>
                  </a:lnTo>
                  <a:lnTo>
                    <a:pt x="2027059" y="57772"/>
                  </a:lnTo>
                  <a:lnTo>
                    <a:pt x="2027059" y="68478"/>
                  </a:lnTo>
                  <a:lnTo>
                    <a:pt x="2025370" y="72478"/>
                  </a:lnTo>
                  <a:lnTo>
                    <a:pt x="2021979" y="75590"/>
                  </a:lnTo>
                  <a:lnTo>
                    <a:pt x="2018728" y="78701"/>
                  </a:lnTo>
                  <a:lnTo>
                    <a:pt x="2013648" y="82296"/>
                  </a:lnTo>
                  <a:lnTo>
                    <a:pt x="2000097" y="90284"/>
                  </a:lnTo>
                  <a:lnTo>
                    <a:pt x="1994687" y="93941"/>
                  </a:lnTo>
                  <a:lnTo>
                    <a:pt x="1990483" y="97332"/>
                  </a:lnTo>
                  <a:lnTo>
                    <a:pt x="1986280" y="100584"/>
                  </a:lnTo>
                  <a:lnTo>
                    <a:pt x="1982622" y="105054"/>
                  </a:lnTo>
                  <a:lnTo>
                    <a:pt x="1979510" y="110744"/>
                  </a:lnTo>
                  <a:lnTo>
                    <a:pt x="1976526" y="116293"/>
                  </a:lnTo>
                  <a:lnTo>
                    <a:pt x="1975040" y="123139"/>
                  </a:lnTo>
                  <a:lnTo>
                    <a:pt x="1975052" y="131470"/>
                  </a:lnTo>
                  <a:lnTo>
                    <a:pt x="1993874" y="164592"/>
                  </a:lnTo>
                  <a:lnTo>
                    <a:pt x="2001862" y="164592"/>
                  </a:lnTo>
                  <a:lnTo>
                    <a:pt x="2010145" y="163537"/>
                  </a:lnTo>
                  <a:lnTo>
                    <a:pt x="2017104" y="160374"/>
                  </a:lnTo>
                  <a:lnTo>
                    <a:pt x="2022742" y="155103"/>
                  </a:lnTo>
                  <a:lnTo>
                    <a:pt x="2027059" y="147726"/>
                  </a:lnTo>
                  <a:lnTo>
                    <a:pt x="2047417" y="147726"/>
                  </a:lnTo>
                  <a:lnTo>
                    <a:pt x="2047405" y="146304"/>
                  </a:lnTo>
                  <a:lnTo>
                    <a:pt x="2004974" y="146304"/>
                  </a:lnTo>
                  <a:lnTo>
                    <a:pt x="2001253" y="144678"/>
                  </a:lnTo>
                  <a:lnTo>
                    <a:pt x="1998814" y="141427"/>
                  </a:lnTo>
                  <a:lnTo>
                    <a:pt x="1996516" y="138176"/>
                  </a:lnTo>
                  <a:lnTo>
                    <a:pt x="1995360" y="133845"/>
                  </a:lnTo>
                  <a:lnTo>
                    <a:pt x="1995360" y="122186"/>
                  </a:lnTo>
                  <a:lnTo>
                    <a:pt x="1997049" y="117182"/>
                  </a:lnTo>
                  <a:lnTo>
                    <a:pt x="2000440" y="113385"/>
                  </a:lnTo>
                  <a:lnTo>
                    <a:pt x="2003831" y="109461"/>
                  </a:lnTo>
                  <a:lnTo>
                    <a:pt x="2008632" y="105257"/>
                  </a:lnTo>
                  <a:lnTo>
                    <a:pt x="2014867" y="100787"/>
                  </a:lnTo>
                  <a:lnTo>
                    <a:pt x="2018258" y="98488"/>
                  </a:lnTo>
                  <a:lnTo>
                    <a:pt x="2020900" y="96520"/>
                  </a:lnTo>
                  <a:lnTo>
                    <a:pt x="2022792" y="94894"/>
                  </a:lnTo>
                  <a:lnTo>
                    <a:pt x="2024684" y="93129"/>
                  </a:lnTo>
                  <a:lnTo>
                    <a:pt x="2026107" y="91300"/>
                  </a:lnTo>
                  <a:lnTo>
                    <a:pt x="2027059" y="89408"/>
                  </a:lnTo>
                  <a:lnTo>
                    <a:pt x="2047379" y="89408"/>
                  </a:lnTo>
                  <a:lnTo>
                    <a:pt x="2047379" y="67665"/>
                  </a:lnTo>
                  <a:lnTo>
                    <a:pt x="2046975" y="60350"/>
                  </a:lnTo>
                  <a:lnTo>
                    <a:pt x="2046896" y="58926"/>
                  </a:lnTo>
                  <a:lnTo>
                    <a:pt x="2045620" y="52123"/>
                  </a:lnTo>
                  <a:lnTo>
                    <a:pt x="2045562" y="51816"/>
                  </a:lnTo>
                  <a:lnTo>
                    <a:pt x="2045447" y="51204"/>
                  </a:lnTo>
                  <a:lnTo>
                    <a:pt x="2043839" y="46736"/>
                  </a:lnTo>
                  <a:close/>
                </a:path>
                <a:path w="2438400" h="609600">
                  <a:moveTo>
                    <a:pt x="2047417" y="147726"/>
                  </a:moveTo>
                  <a:lnTo>
                    <a:pt x="2027059" y="147726"/>
                  </a:lnTo>
                  <a:lnTo>
                    <a:pt x="2027167" y="150837"/>
                  </a:lnTo>
                  <a:lnTo>
                    <a:pt x="2027402" y="152603"/>
                  </a:lnTo>
                  <a:lnTo>
                    <a:pt x="2028748" y="158292"/>
                  </a:lnTo>
                  <a:lnTo>
                    <a:pt x="2029639" y="160374"/>
                  </a:lnTo>
                  <a:lnTo>
                    <a:pt x="2029764" y="160667"/>
                  </a:lnTo>
                  <a:lnTo>
                    <a:pt x="2031123" y="162560"/>
                  </a:lnTo>
                  <a:lnTo>
                    <a:pt x="2049411" y="162560"/>
                  </a:lnTo>
                  <a:lnTo>
                    <a:pt x="2048459" y="158902"/>
                  </a:lnTo>
                  <a:lnTo>
                    <a:pt x="2047890" y="156057"/>
                  </a:lnTo>
                  <a:lnTo>
                    <a:pt x="2047582" y="153416"/>
                  </a:lnTo>
                  <a:lnTo>
                    <a:pt x="2047468" y="151307"/>
                  </a:lnTo>
                  <a:lnTo>
                    <a:pt x="2047417" y="147726"/>
                  </a:lnTo>
                  <a:close/>
                </a:path>
                <a:path w="2438400" h="609600">
                  <a:moveTo>
                    <a:pt x="2047379" y="89408"/>
                  </a:moveTo>
                  <a:lnTo>
                    <a:pt x="2027059" y="89408"/>
                  </a:lnTo>
                  <a:lnTo>
                    <a:pt x="2027059" y="131470"/>
                  </a:lnTo>
                  <a:lnTo>
                    <a:pt x="2026246" y="134581"/>
                  </a:lnTo>
                  <a:lnTo>
                    <a:pt x="2024354" y="137833"/>
                  </a:lnTo>
                  <a:lnTo>
                    <a:pt x="2021370" y="141224"/>
                  </a:lnTo>
                  <a:lnTo>
                    <a:pt x="2019665" y="143256"/>
                  </a:lnTo>
                  <a:lnTo>
                    <a:pt x="2018382" y="144678"/>
                  </a:lnTo>
                  <a:lnTo>
                    <a:pt x="2014728" y="146304"/>
                  </a:lnTo>
                  <a:lnTo>
                    <a:pt x="2047405" y="146304"/>
                  </a:lnTo>
                  <a:lnTo>
                    <a:pt x="2047379" y="89408"/>
                  </a:lnTo>
                  <a:close/>
                </a:path>
                <a:path w="2438400" h="609600">
                  <a:moveTo>
                    <a:pt x="2013445" y="28448"/>
                  </a:moveTo>
                  <a:lnTo>
                    <a:pt x="1980381" y="51816"/>
                  </a:lnTo>
                  <a:lnTo>
                    <a:pt x="1978291" y="72745"/>
                  </a:lnTo>
                  <a:lnTo>
                    <a:pt x="1998611" y="72745"/>
                  </a:lnTo>
                  <a:lnTo>
                    <a:pt x="1998611" y="60350"/>
                  </a:lnTo>
                  <a:lnTo>
                    <a:pt x="1999830" y="55067"/>
                  </a:lnTo>
                  <a:lnTo>
                    <a:pt x="2002269" y="51816"/>
                  </a:lnTo>
                  <a:lnTo>
                    <a:pt x="2004707" y="48425"/>
                  </a:lnTo>
                  <a:lnTo>
                    <a:pt x="2008428" y="46736"/>
                  </a:lnTo>
                  <a:lnTo>
                    <a:pt x="2043839" y="46736"/>
                  </a:lnTo>
                  <a:lnTo>
                    <a:pt x="2043034" y="44500"/>
                  </a:lnTo>
                  <a:lnTo>
                    <a:pt x="2039658" y="38811"/>
                  </a:lnTo>
                  <a:lnTo>
                    <a:pt x="2035126" y="34277"/>
                  </a:lnTo>
                  <a:lnTo>
                    <a:pt x="2029434" y="31141"/>
                  </a:lnTo>
                  <a:lnTo>
                    <a:pt x="2029631" y="31141"/>
                  </a:lnTo>
                  <a:lnTo>
                    <a:pt x="2022116" y="29121"/>
                  </a:lnTo>
                  <a:lnTo>
                    <a:pt x="2022364" y="29121"/>
                  </a:lnTo>
                  <a:lnTo>
                    <a:pt x="2013445" y="28448"/>
                  </a:lnTo>
                  <a:close/>
                </a:path>
                <a:path w="2438400" h="609600">
                  <a:moveTo>
                    <a:pt x="2083955" y="30480"/>
                  </a:moveTo>
                  <a:lnTo>
                    <a:pt x="2063635" y="30480"/>
                  </a:lnTo>
                  <a:lnTo>
                    <a:pt x="2063635" y="162560"/>
                  </a:lnTo>
                  <a:lnTo>
                    <a:pt x="2083955" y="162560"/>
                  </a:lnTo>
                  <a:lnTo>
                    <a:pt x="2083955" y="64884"/>
                  </a:lnTo>
                  <a:lnTo>
                    <a:pt x="2085517" y="59270"/>
                  </a:lnTo>
                  <a:lnTo>
                    <a:pt x="2091753" y="49237"/>
                  </a:lnTo>
                  <a:lnTo>
                    <a:pt x="2095741" y="46736"/>
                  </a:lnTo>
                  <a:lnTo>
                    <a:pt x="2083955" y="46736"/>
                  </a:lnTo>
                  <a:lnTo>
                    <a:pt x="2083955" y="30480"/>
                  </a:lnTo>
                  <a:close/>
                </a:path>
                <a:path w="2438400" h="609600">
                  <a:moveTo>
                    <a:pt x="2115934" y="28448"/>
                  </a:moveTo>
                  <a:lnTo>
                    <a:pt x="2103335" y="28448"/>
                  </a:lnTo>
                  <a:lnTo>
                    <a:pt x="2097913" y="30213"/>
                  </a:lnTo>
                  <a:lnTo>
                    <a:pt x="2089518" y="37249"/>
                  </a:lnTo>
                  <a:lnTo>
                    <a:pt x="2086267" y="41592"/>
                  </a:lnTo>
                  <a:lnTo>
                    <a:pt x="2083955" y="46736"/>
                  </a:lnTo>
                  <a:lnTo>
                    <a:pt x="2104961" y="46736"/>
                  </a:lnTo>
                  <a:lnTo>
                    <a:pt x="2107869" y="48298"/>
                  </a:lnTo>
                  <a:lnTo>
                    <a:pt x="2109355" y="51409"/>
                  </a:lnTo>
                  <a:lnTo>
                    <a:pt x="2110854" y="54394"/>
                  </a:lnTo>
                  <a:lnTo>
                    <a:pt x="2111590" y="59270"/>
                  </a:lnTo>
                  <a:lnTo>
                    <a:pt x="2111590" y="74777"/>
                  </a:lnTo>
                  <a:lnTo>
                    <a:pt x="2131910" y="74777"/>
                  </a:lnTo>
                  <a:lnTo>
                    <a:pt x="2131910" y="59270"/>
                  </a:lnTo>
                  <a:lnTo>
                    <a:pt x="2131301" y="51612"/>
                  </a:lnTo>
                  <a:lnTo>
                    <a:pt x="2130082" y="45923"/>
                  </a:lnTo>
                  <a:lnTo>
                    <a:pt x="2129002" y="40093"/>
                  </a:lnTo>
                  <a:lnTo>
                    <a:pt x="2126830" y="35763"/>
                  </a:lnTo>
                  <a:lnTo>
                    <a:pt x="2123579" y="32918"/>
                  </a:lnTo>
                  <a:lnTo>
                    <a:pt x="2120468" y="29933"/>
                  </a:lnTo>
                  <a:lnTo>
                    <a:pt x="2115934" y="28448"/>
                  </a:lnTo>
                  <a:close/>
                </a:path>
                <a:path w="2438400" h="609600">
                  <a:moveTo>
                    <a:pt x="2176665" y="48768"/>
                  </a:moveTo>
                  <a:lnTo>
                    <a:pt x="2156345" y="48768"/>
                  </a:lnTo>
                  <a:lnTo>
                    <a:pt x="2156472" y="126125"/>
                  </a:lnTo>
                  <a:lnTo>
                    <a:pt x="2177605" y="162560"/>
                  </a:lnTo>
                  <a:lnTo>
                    <a:pt x="2199017" y="162560"/>
                  </a:lnTo>
                  <a:lnTo>
                    <a:pt x="2199017" y="144272"/>
                  </a:lnTo>
                  <a:lnTo>
                    <a:pt x="2186139" y="144272"/>
                  </a:lnTo>
                  <a:lnTo>
                    <a:pt x="2183231" y="143395"/>
                  </a:lnTo>
                  <a:lnTo>
                    <a:pt x="2176729" y="126125"/>
                  </a:lnTo>
                  <a:lnTo>
                    <a:pt x="2176665" y="48768"/>
                  </a:lnTo>
                  <a:close/>
                </a:path>
                <a:path w="2438400" h="609600">
                  <a:moveTo>
                    <a:pt x="2179713" y="0"/>
                  </a:moveTo>
                  <a:lnTo>
                    <a:pt x="2159393" y="0"/>
                  </a:lnTo>
                  <a:lnTo>
                    <a:pt x="2159490" y="7454"/>
                  </a:lnTo>
                  <a:lnTo>
                    <a:pt x="2158098" y="13817"/>
                  </a:lnTo>
                  <a:lnTo>
                    <a:pt x="2152142" y="25196"/>
                  </a:lnTo>
                  <a:lnTo>
                    <a:pt x="2147811" y="28854"/>
                  </a:lnTo>
                  <a:lnTo>
                    <a:pt x="2142121" y="30480"/>
                  </a:lnTo>
                  <a:lnTo>
                    <a:pt x="2142121" y="48768"/>
                  </a:lnTo>
                  <a:lnTo>
                    <a:pt x="2199017" y="48768"/>
                  </a:lnTo>
                  <a:lnTo>
                    <a:pt x="2199017" y="30480"/>
                  </a:lnTo>
                  <a:lnTo>
                    <a:pt x="2164473" y="30480"/>
                  </a:lnTo>
                  <a:lnTo>
                    <a:pt x="2168804" y="29121"/>
                  </a:lnTo>
                  <a:lnTo>
                    <a:pt x="2172398" y="25603"/>
                  </a:lnTo>
                  <a:lnTo>
                    <a:pt x="2175243" y="19913"/>
                  </a:lnTo>
                  <a:lnTo>
                    <a:pt x="2178215" y="14084"/>
                  </a:lnTo>
                  <a:lnTo>
                    <a:pt x="2179713" y="7454"/>
                  </a:lnTo>
                  <a:lnTo>
                    <a:pt x="2179713" y="0"/>
                  </a:lnTo>
                  <a:close/>
                </a:path>
                <a:path w="2438400" h="609600">
                  <a:moveTo>
                    <a:pt x="20320" y="233680"/>
                  </a:moveTo>
                  <a:lnTo>
                    <a:pt x="0" y="233680"/>
                  </a:lnTo>
                  <a:lnTo>
                    <a:pt x="0" y="365760"/>
                  </a:lnTo>
                  <a:lnTo>
                    <a:pt x="31496" y="365760"/>
                  </a:lnTo>
                  <a:lnTo>
                    <a:pt x="39576" y="341376"/>
                  </a:lnTo>
                  <a:lnTo>
                    <a:pt x="20320" y="341376"/>
                  </a:lnTo>
                  <a:lnTo>
                    <a:pt x="20320" y="233680"/>
                  </a:lnTo>
                  <a:close/>
                </a:path>
                <a:path w="2438400" h="609600">
                  <a:moveTo>
                    <a:pt x="86156" y="262128"/>
                  </a:moveTo>
                  <a:lnTo>
                    <a:pt x="65836" y="262128"/>
                  </a:lnTo>
                  <a:lnTo>
                    <a:pt x="65836" y="365760"/>
                  </a:lnTo>
                  <a:lnTo>
                    <a:pt x="97332" y="365760"/>
                  </a:lnTo>
                  <a:lnTo>
                    <a:pt x="105735" y="341376"/>
                  </a:lnTo>
                  <a:lnTo>
                    <a:pt x="86156" y="341376"/>
                  </a:lnTo>
                  <a:lnTo>
                    <a:pt x="86156" y="262128"/>
                  </a:lnTo>
                  <a:close/>
                </a:path>
                <a:path w="2438400" h="609600">
                  <a:moveTo>
                    <a:pt x="86156" y="233680"/>
                  </a:moveTo>
                  <a:lnTo>
                    <a:pt x="54457" y="233680"/>
                  </a:lnTo>
                  <a:lnTo>
                    <a:pt x="20320" y="341376"/>
                  </a:lnTo>
                  <a:lnTo>
                    <a:pt x="39576" y="341376"/>
                  </a:lnTo>
                  <a:lnTo>
                    <a:pt x="65836" y="262128"/>
                  </a:lnTo>
                  <a:lnTo>
                    <a:pt x="86156" y="262128"/>
                  </a:lnTo>
                  <a:lnTo>
                    <a:pt x="86156" y="233680"/>
                  </a:lnTo>
                  <a:close/>
                </a:path>
                <a:path w="2438400" h="609600">
                  <a:moveTo>
                    <a:pt x="142849" y="233680"/>
                  </a:moveTo>
                  <a:lnTo>
                    <a:pt x="120294" y="233680"/>
                  </a:lnTo>
                  <a:lnTo>
                    <a:pt x="86156" y="341376"/>
                  </a:lnTo>
                  <a:lnTo>
                    <a:pt x="105735" y="341376"/>
                  </a:lnTo>
                  <a:lnTo>
                    <a:pt x="142849" y="233680"/>
                  </a:lnTo>
                  <a:close/>
                </a:path>
                <a:path w="2438400" h="609600">
                  <a:moveTo>
                    <a:pt x="165176" y="201168"/>
                  </a:moveTo>
                  <a:lnTo>
                    <a:pt x="158940" y="201168"/>
                  </a:lnTo>
                  <a:lnTo>
                    <a:pt x="156298" y="202184"/>
                  </a:lnTo>
                  <a:lnTo>
                    <a:pt x="154139" y="204216"/>
                  </a:lnTo>
                  <a:lnTo>
                    <a:pt x="151968" y="206108"/>
                  </a:lnTo>
                  <a:lnTo>
                    <a:pt x="150888" y="208483"/>
                  </a:lnTo>
                  <a:lnTo>
                    <a:pt x="150888" y="214033"/>
                  </a:lnTo>
                  <a:lnTo>
                    <a:pt x="151968" y="216408"/>
                  </a:lnTo>
                  <a:lnTo>
                    <a:pt x="154139" y="218440"/>
                  </a:lnTo>
                  <a:lnTo>
                    <a:pt x="156438" y="220472"/>
                  </a:lnTo>
                  <a:lnTo>
                    <a:pt x="159080" y="221488"/>
                  </a:lnTo>
                  <a:lnTo>
                    <a:pt x="165036" y="221488"/>
                  </a:lnTo>
                  <a:lnTo>
                    <a:pt x="167614" y="220472"/>
                  </a:lnTo>
                  <a:lnTo>
                    <a:pt x="169786" y="218440"/>
                  </a:lnTo>
                  <a:lnTo>
                    <a:pt x="172085" y="216408"/>
                  </a:lnTo>
                  <a:lnTo>
                    <a:pt x="173240" y="214033"/>
                  </a:lnTo>
                  <a:lnTo>
                    <a:pt x="173240" y="208483"/>
                  </a:lnTo>
                  <a:lnTo>
                    <a:pt x="172148" y="206108"/>
                  </a:lnTo>
                  <a:lnTo>
                    <a:pt x="169989" y="204216"/>
                  </a:lnTo>
                  <a:lnTo>
                    <a:pt x="167817" y="202184"/>
                  </a:lnTo>
                  <a:lnTo>
                    <a:pt x="165176" y="201168"/>
                  </a:lnTo>
                  <a:close/>
                </a:path>
                <a:path w="2438400" h="609600">
                  <a:moveTo>
                    <a:pt x="172224" y="233680"/>
                  </a:moveTo>
                  <a:lnTo>
                    <a:pt x="151904" y="233680"/>
                  </a:lnTo>
                  <a:lnTo>
                    <a:pt x="151904" y="365760"/>
                  </a:lnTo>
                  <a:lnTo>
                    <a:pt x="172224" y="365760"/>
                  </a:lnTo>
                  <a:lnTo>
                    <a:pt x="172224" y="233680"/>
                  </a:lnTo>
                  <a:close/>
                </a:path>
                <a:path w="2438400" h="609600">
                  <a:moveTo>
                    <a:pt x="218097" y="251968"/>
                  </a:moveTo>
                  <a:lnTo>
                    <a:pt x="197777" y="251968"/>
                  </a:lnTo>
                  <a:lnTo>
                    <a:pt x="197903" y="329325"/>
                  </a:lnTo>
                  <a:lnTo>
                    <a:pt x="219036" y="365760"/>
                  </a:lnTo>
                  <a:lnTo>
                    <a:pt x="240436" y="365760"/>
                  </a:lnTo>
                  <a:lnTo>
                    <a:pt x="240436" y="347472"/>
                  </a:lnTo>
                  <a:lnTo>
                    <a:pt x="227571" y="347472"/>
                  </a:lnTo>
                  <a:lnTo>
                    <a:pt x="224663" y="346595"/>
                  </a:lnTo>
                  <a:lnTo>
                    <a:pt x="218160" y="329325"/>
                  </a:lnTo>
                  <a:lnTo>
                    <a:pt x="218097" y="251968"/>
                  </a:lnTo>
                  <a:close/>
                </a:path>
                <a:path w="2438400" h="609600">
                  <a:moveTo>
                    <a:pt x="221145" y="203200"/>
                  </a:moveTo>
                  <a:lnTo>
                    <a:pt x="200812" y="203200"/>
                  </a:lnTo>
                  <a:lnTo>
                    <a:pt x="200921" y="210654"/>
                  </a:lnTo>
                  <a:lnTo>
                    <a:pt x="199529" y="217017"/>
                  </a:lnTo>
                  <a:lnTo>
                    <a:pt x="193573" y="228396"/>
                  </a:lnTo>
                  <a:lnTo>
                    <a:pt x="189242" y="232054"/>
                  </a:lnTo>
                  <a:lnTo>
                    <a:pt x="183553" y="233680"/>
                  </a:lnTo>
                  <a:lnTo>
                    <a:pt x="183553" y="251968"/>
                  </a:lnTo>
                  <a:lnTo>
                    <a:pt x="240436" y="251968"/>
                  </a:lnTo>
                  <a:lnTo>
                    <a:pt x="240436" y="233680"/>
                  </a:lnTo>
                  <a:lnTo>
                    <a:pt x="205892" y="233680"/>
                  </a:lnTo>
                  <a:lnTo>
                    <a:pt x="210235" y="232321"/>
                  </a:lnTo>
                  <a:lnTo>
                    <a:pt x="213829" y="228803"/>
                  </a:lnTo>
                  <a:lnTo>
                    <a:pt x="216674" y="223113"/>
                  </a:lnTo>
                  <a:lnTo>
                    <a:pt x="219646" y="217284"/>
                  </a:lnTo>
                  <a:lnTo>
                    <a:pt x="221145" y="210654"/>
                  </a:lnTo>
                  <a:lnTo>
                    <a:pt x="221145" y="203200"/>
                  </a:lnTo>
                  <a:close/>
                </a:path>
                <a:path w="2438400" h="609600">
                  <a:moveTo>
                    <a:pt x="274015" y="203200"/>
                  </a:moveTo>
                  <a:lnTo>
                    <a:pt x="253695" y="203200"/>
                  </a:lnTo>
                  <a:lnTo>
                    <a:pt x="253695" y="365760"/>
                  </a:lnTo>
                  <a:lnTo>
                    <a:pt x="274015" y="365760"/>
                  </a:lnTo>
                  <a:lnTo>
                    <a:pt x="274015" y="264629"/>
                  </a:lnTo>
                  <a:lnTo>
                    <a:pt x="275297" y="259626"/>
                  </a:lnTo>
                  <a:lnTo>
                    <a:pt x="277876" y="255828"/>
                  </a:lnTo>
                  <a:lnTo>
                    <a:pt x="280581" y="251904"/>
                  </a:lnTo>
                  <a:lnTo>
                    <a:pt x="284581" y="249936"/>
                  </a:lnTo>
                  <a:lnTo>
                    <a:pt x="321546" y="249936"/>
                  </a:lnTo>
                  <a:lnTo>
                    <a:pt x="321190" y="248513"/>
                  </a:lnTo>
                  <a:lnTo>
                    <a:pt x="274015" y="248513"/>
                  </a:lnTo>
                  <a:lnTo>
                    <a:pt x="274015" y="203200"/>
                  </a:lnTo>
                  <a:close/>
                </a:path>
                <a:path w="2438400" h="609600">
                  <a:moveTo>
                    <a:pt x="321546" y="249936"/>
                  </a:moveTo>
                  <a:lnTo>
                    <a:pt x="294741" y="249936"/>
                  </a:lnTo>
                  <a:lnTo>
                    <a:pt x="298259" y="251625"/>
                  </a:lnTo>
                  <a:lnTo>
                    <a:pt x="300431" y="255016"/>
                  </a:lnTo>
                  <a:lnTo>
                    <a:pt x="302590" y="258267"/>
                  </a:lnTo>
                  <a:lnTo>
                    <a:pt x="303569" y="262698"/>
                  </a:lnTo>
                  <a:lnTo>
                    <a:pt x="303682" y="365760"/>
                  </a:lnTo>
                  <a:lnTo>
                    <a:pt x="324002" y="365760"/>
                  </a:lnTo>
                  <a:lnTo>
                    <a:pt x="324002" y="272897"/>
                  </a:lnTo>
                  <a:lnTo>
                    <a:pt x="323713" y="264629"/>
                  </a:lnTo>
                  <a:lnTo>
                    <a:pt x="323645" y="262698"/>
                  </a:lnTo>
                  <a:lnTo>
                    <a:pt x="322796" y="255828"/>
                  </a:lnTo>
                  <a:lnTo>
                    <a:pt x="322696" y="255016"/>
                  </a:lnTo>
                  <a:lnTo>
                    <a:pt x="322576" y="254049"/>
                  </a:lnTo>
                  <a:lnTo>
                    <a:pt x="321546" y="249936"/>
                  </a:lnTo>
                  <a:close/>
                </a:path>
                <a:path w="2438400" h="609600">
                  <a:moveTo>
                    <a:pt x="308013" y="231648"/>
                  </a:moveTo>
                  <a:lnTo>
                    <a:pt x="292303" y="231648"/>
                  </a:lnTo>
                  <a:lnTo>
                    <a:pt x="287020" y="233337"/>
                  </a:lnTo>
                  <a:lnTo>
                    <a:pt x="279019" y="239979"/>
                  </a:lnTo>
                  <a:lnTo>
                    <a:pt x="276047" y="243903"/>
                  </a:lnTo>
                  <a:lnTo>
                    <a:pt x="274015" y="248513"/>
                  </a:lnTo>
                  <a:lnTo>
                    <a:pt x="321190" y="248513"/>
                  </a:lnTo>
                  <a:lnTo>
                    <a:pt x="320798" y="246949"/>
                  </a:lnTo>
                  <a:lnTo>
                    <a:pt x="318312" y="241401"/>
                  </a:lnTo>
                  <a:lnTo>
                    <a:pt x="314515" y="234899"/>
                  </a:lnTo>
                  <a:lnTo>
                    <a:pt x="308013" y="231648"/>
                  </a:lnTo>
                  <a:close/>
                </a:path>
                <a:path w="2438400" h="609600">
                  <a:moveTo>
                    <a:pt x="397230" y="233680"/>
                  </a:moveTo>
                  <a:lnTo>
                    <a:pt x="376910" y="233680"/>
                  </a:lnTo>
                  <a:lnTo>
                    <a:pt x="376910" y="365760"/>
                  </a:lnTo>
                  <a:lnTo>
                    <a:pt x="397230" y="365760"/>
                  </a:lnTo>
                  <a:lnTo>
                    <a:pt x="397230" y="264629"/>
                  </a:lnTo>
                  <a:lnTo>
                    <a:pt x="398449" y="259626"/>
                  </a:lnTo>
                  <a:lnTo>
                    <a:pt x="401432" y="254952"/>
                  </a:lnTo>
                  <a:lnTo>
                    <a:pt x="403326" y="251904"/>
                  </a:lnTo>
                  <a:lnTo>
                    <a:pt x="406920" y="249936"/>
                  </a:lnTo>
                  <a:lnTo>
                    <a:pt x="487234" y="249936"/>
                  </a:lnTo>
                  <a:lnTo>
                    <a:pt x="487187" y="249732"/>
                  </a:lnTo>
                  <a:lnTo>
                    <a:pt x="441528" y="249732"/>
                  </a:lnTo>
                  <a:lnTo>
                    <a:pt x="441264" y="248513"/>
                  </a:lnTo>
                  <a:lnTo>
                    <a:pt x="397230" y="248513"/>
                  </a:lnTo>
                  <a:lnTo>
                    <a:pt x="397230" y="233680"/>
                  </a:lnTo>
                  <a:close/>
                </a:path>
                <a:path w="2438400" h="609600">
                  <a:moveTo>
                    <a:pt x="452843" y="249936"/>
                  </a:moveTo>
                  <a:lnTo>
                    <a:pt x="415721" y="249936"/>
                  </a:lnTo>
                  <a:lnTo>
                    <a:pt x="418566" y="251561"/>
                  </a:lnTo>
                  <a:lnTo>
                    <a:pt x="420192" y="254812"/>
                  </a:lnTo>
                  <a:lnTo>
                    <a:pt x="421957" y="258064"/>
                  </a:lnTo>
                  <a:lnTo>
                    <a:pt x="422798" y="262877"/>
                  </a:lnTo>
                  <a:lnTo>
                    <a:pt x="422833" y="365760"/>
                  </a:lnTo>
                  <a:lnTo>
                    <a:pt x="443153" y="365760"/>
                  </a:lnTo>
                  <a:lnTo>
                    <a:pt x="443153" y="264629"/>
                  </a:lnTo>
                  <a:lnTo>
                    <a:pt x="444373" y="259626"/>
                  </a:lnTo>
                  <a:lnTo>
                    <a:pt x="447355" y="254952"/>
                  </a:lnTo>
                  <a:lnTo>
                    <a:pt x="449249" y="251904"/>
                  </a:lnTo>
                  <a:lnTo>
                    <a:pt x="452843" y="249936"/>
                  </a:lnTo>
                  <a:close/>
                </a:path>
                <a:path w="2438400" h="609600">
                  <a:moveTo>
                    <a:pt x="487234" y="249936"/>
                  </a:moveTo>
                  <a:lnTo>
                    <a:pt x="461645" y="249936"/>
                  </a:lnTo>
                  <a:lnTo>
                    <a:pt x="464489" y="251561"/>
                  </a:lnTo>
                  <a:lnTo>
                    <a:pt x="466115" y="254812"/>
                  </a:lnTo>
                  <a:lnTo>
                    <a:pt x="467880" y="258064"/>
                  </a:lnTo>
                  <a:lnTo>
                    <a:pt x="468721" y="262877"/>
                  </a:lnTo>
                  <a:lnTo>
                    <a:pt x="468757" y="365760"/>
                  </a:lnTo>
                  <a:lnTo>
                    <a:pt x="489077" y="365760"/>
                  </a:lnTo>
                  <a:lnTo>
                    <a:pt x="489077" y="262877"/>
                  </a:lnTo>
                  <a:lnTo>
                    <a:pt x="488478" y="255828"/>
                  </a:lnTo>
                  <a:lnTo>
                    <a:pt x="488371" y="254812"/>
                  </a:lnTo>
                  <a:lnTo>
                    <a:pt x="487234" y="249936"/>
                  </a:lnTo>
                  <a:close/>
                </a:path>
                <a:path w="2438400" h="609600">
                  <a:moveTo>
                    <a:pt x="472478" y="231648"/>
                  </a:moveTo>
                  <a:lnTo>
                    <a:pt x="460565" y="231648"/>
                  </a:lnTo>
                  <a:lnTo>
                    <a:pt x="455485" y="233337"/>
                  </a:lnTo>
                  <a:lnTo>
                    <a:pt x="451281" y="236728"/>
                  </a:lnTo>
                  <a:lnTo>
                    <a:pt x="447078" y="239979"/>
                  </a:lnTo>
                  <a:lnTo>
                    <a:pt x="443839" y="244309"/>
                  </a:lnTo>
                  <a:lnTo>
                    <a:pt x="441528" y="249732"/>
                  </a:lnTo>
                  <a:lnTo>
                    <a:pt x="487187" y="249732"/>
                  </a:lnTo>
                  <a:lnTo>
                    <a:pt x="487045" y="249123"/>
                  </a:lnTo>
                  <a:lnTo>
                    <a:pt x="485921" y="243636"/>
                  </a:lnTo>
                  <a:lnTo>
                    <a:pt x="485825" y="243166"/>
                  </a:lnTo>
                  <a:lnTo>
                    <a:pt x="483693" y="238963"/>
                  </a:lnTo>
                  <a:lnTo>
                    <a:pt x="483590" y="238760"/>
                  </a:lnTo>
                  <a:lnTo>
                    <a:pt x="477160" y="233133"/>
                  </a:lnTo>
                  <a:lnTo>
                    <a:pt x="477294" y="233133"/>
                  </a:lnTo>
                  <a:lnTo>
                    <a:pt x="472478" y="231648"/>
                  </a:lnTo>
                  <a:close/>
                </a:path>
                <a:path w="2438400" h="609600">
                  <a:moveTo>
                    <a:pt x="426694" y="231648"/>
                  </a:moveTo>
                  <a:lnTo>
                    <a:pt x="414642" y="231648"/>
                  </a:lnTo>
                  <a:lnTo>
                    <a:pt x="410114" y="233133"/>
                  </a:lnTo>
                  <a:lnTo>
                    <a:pt x="397230" y="248513"/>
                  </a:lnTo>
                  <a:lnTo>
                    <a:pt x="441264" y="248513"/>
                  </a:lnTo>
                  <a:lnTo>
                    <a:pt x="440212" y="243636"/>
                  </a:lnTo>
                  <a:lnTo>
                    <a:pt x="440182" y="243497"/>
                  </a:lnTo>
                  <a:lnTo>
                    <a:pt x="437870" y="238963"/>
                  </a:lnTo>
                  <a:lnTo>
                    <a:pt x="434619" y="236118"/>
                  </a:lnTo>
                  <a:lnTo>
                    <a:pt x="431368" y="233133"/>
                  </a:lnTo>
                  <a:lnTo>
                    <a:pt x="426694" y="231648"/>
                  </a:lnTo>
                  <a:close/>
                </a:path>
                <a:path w="2438400" h="609600">
                  <a:moveTo>
                    <a:pt x="571020" y="249936"/>
                  </a:moveTo>
                  <a:lnTo>
                    <a:pt x="545236" y="249936"/>
                  </a:lnTo>
                  <a:lnTo>
                    <a:pt x="548614" y="251294"/>
                  </a:lnTo>
                  <a:lnTo>
                    <a:pt x="550786" y="254000"/>
                  </a:lnTo>
                  <a:lnTo>
                    <a:pt x="553085" y="256705"/>
                  </a:lnTo>
                  <a:lnTo>
                    <a:pt x="554240" y="260972"/>
                  </a:lnTo>
                  <a:lnTo>
                    <a:pt x="554240" y="271678"/>
                  </a:lnTo>
                  <a:lnTo>
                    <a:pt x="552551" y="275678"/>
                  </a:lnTo>
                  <a:lnTo>
                    <a:pt x="549160" y="278790"/>
                  </a:lnTo>
                  <a:lnTo>
                    <a:pt x="545909" y="281901"/>
                  </a:lnTo>
                  <a:lnTo>
                    <a:pt x="540829" y="285496"/>
                  </a:lnTo>
                  <a:lnTo>
                    <a:pt x="527278" y="293484"/>
                  </a:lnTo>
                  <a:lnTo>
                    <a:pt x="521868" y="297141"/>
                  </a:lnTo>
                  <a:lnTo>
                    <a:pt x="517664" y="300532"/>
                  </a:lnTo>
                  <a:lnTo>
                    <a:pt x="513461" y="303784"/>
                  </a:lnTo>
                  <a:lnTo>
                    <a:pt x="509803" y="308254"/>
                  </a:lnTo>
                  <a:lnTo>
                    <a:pt x="506691" y="313944"/>
                  </a:lnTo>
                  <a:lnTo>
                    <a:pt x="503707" y="319493"/>
                  </a:lnTo>
                  <a:lnTo>
                    <a:pt x="502221" y="326339"/>
                  </a:lnTo>
                  <a:lnTo>
                    <a:pt x="502233" y="334670"/>
                  </a:lnTo>
                  <a:lnTo>
                    <a:pt x="521055" y="367792"/>
                  </a:lnTo>
                  <a:lnTo>
                    <a:pt x="529043" y="367792"/>
                  </a:lnTo>
                  <a:lnTo>
                    <a:pt x="537326" y="366737"/>
                  </a:lnTo>
                  <a:lnTo>
                    <a:pt x="544285" y="363574"/>
                  </a:lnTo>
                  <a:lnTo>
                    <a:pt x="549923" y="358303"/>
                  </a:lnTo>
                  <a:lnTo>
                    <a:pt x="554240" y="350926"/>
                  </a:lnTo>
                  <a:lnTo>
                    <a:pt x="574598" y="350926"/>
                  </a:lnTo>
                  <a:lnTo>
                    <a:pt x="574586" y="349504"/>
                  </a:lnTo>
                  <a:lnTo>
                    <a:pt x="532155" y="349504"/>
                  </a:lnTo>
                  <a:lnTo>
                    <a:pt x="528434" y="347878"/>
                  </a:lnTo>
                  <a:lnTo>
                    <a:pt x="525995" y="344627"/>
                  </a:lnTo>
                  <a:lnTo>
                    <a:pt x="523697" y="341376"/>
                  </a:lnTo>
                  <a:lnTo>
                    <a:pt x="522541" y="337045"/>
                  </a:lnTo>
                  <a:lnTo>
                    <a:pt x="522541" y="325386"/>
                  </a:lnTo>
                  <a:lnTo>
                    <a:pt x="524230" y="320382"/>
                  </a:lnTo>
                  <a:lnTo>
                    <a:pt x="527621" y="316585"/>
                  </a:lnTo>
                  <a:lnTo>
                    <a:pt x="531012" y="312661"/>
                  </a:lnTo>
                  <a:lnTo>
                    <a:pt x="535813" y="308457"/>
                  </a:lnTo>
                  <a:lnTo>
                    <a:pt x="542048" y="303987"/>
                  </a:lnTo>
                  <a:lnTo>
                    <a:pt x="545439" y="301688"/>
                  </a:lnTo>
                  <a:lnTo>
                    <a:pt x="548081" y="299720"/>
                  </a:lnTo>
                  <a:lnTo>
                    <a:pt x="549973" y="298094"/>
                  </a:lnTo>
                  <a:lnTo>
                    <a:pt x="551865" y="296329"/>
                  </a:lnTo>
                  <a:lnTo>
                    <a:pt x="553288" y="294500"/>
                  </a:lnTo>
                  <a:lnTo>
                    <a:pt x="554240" y="292608"/>
                  </a:lnTo>
                  <a:lnTo>
                    <a:pt x="574560" y="292608"/>
                  </a:lnTo>
                  <a:lnTo>
                    <a:pt x="574560" y="270865"/>
                  </a:lnTo>
                  <a:lnTo>
                    <a:pt x="574156" y="263550"/>
                  </a:lnTo>
                  <a:lnTo>
                    <a:pt x="574077" y="262126"/>
                  </a:lnTo>
                  <a:lnTo>
                    <a:pt x="572801" y="255323"/>
                  </a:lnTo>
                  <a:lnTo>
                    <a:pt x="572743" y="255016"/>
                  </a:lnTo>
                  <a:lnTo>
                    <a:pt x="572628" y="254404"/>
                  </a:lnTo>
                  <a:lnTo>
                    <a:pt x="571020" y="249936"/>
                  </a:lnTo>
                  <a:close/>
                </a:path>
                <a:path w="2438400" h="609600">
                  <a:moveTo>
                    <a:pt x="574598" y="350926"/>
                  </a:moveTo>
                  <a:lnTo>
                    <a:pt x="554240" y="350926"/>
                  </a:lnTo>
                  <a:lnTo>
                    <a:pt x="554348" y="354037"/>
                  </a:lnTo>
                  <a:lnTo>
                    <a:pt x="558304" y="365760"/>
                  </a:lnTo>
                  <a:lnTo>
                    <a:pt x="576592" y="365760"/>
                  </a:lnTo>
                  <a:lnTo>
                    <a:pt x="575640" y="362102"/>
                  </a:lnTo>
                  <a:lnTo>
                    <a:pt x="575071" y="359257"/>
                  </a:lnTo>
                  <a:lnTo>
                    <a:pt x="574763" y="356616"/>
                  </a:lnTo>
                  <a:lnTo>
                    <a:pt x="574649" y="354507"/>
                  </a:lnTo>
                  <a:lnTo>
                    <a:pt x="574598" y="350926"/>
                  </a:lnTo>
                  <a:close/>
                </a:path>
                <a:path w="2438400" h="609600">
                  <a:moveTo>
                    <a:pt x="574560" y="292608"/>
                  </a:moveTo>
                  <a:lnTo>
                    <a:pt x="554240" y="292608"/>
                  </a:lnTo>
                  <a:lnTo>
                    <a:pt x="554240" y="334670"/>
                  </a:lnTo>
                  <a:lnTo>
                    <a:pt x="553427" y="337781"/>
                  </a:lnTo>
                  <a:lnTo>
                    <a:pt x="551535" y="341033"/>
                  </a:lnTo>
                  <a:lnTo>
                    <a:pt x="548551" y="344424"/>
                  </a:lnTo>
                  <a:lnTo>
                    <a:pt x="546846" y="346456"/>
                  </a:lnTo>
                  <a:lnTo>
                    <a:pt x="545563" y="347878"/>
                  </a:lnTo>
                  <a:lnTo>
                    <a:pt x="541909" y="349504"/>
                  </a:lnTo>
                  <a:lnTo>
                    <a:pt x="574586" y="349504"/>
                  </a:lnTo>
                  <a:lnTo>
                    <a:pt x="574560" y="292608"/>
                  </a:lnTo>
                  <a:close/>
                </a:path>
                <a:path w="2438400" h="609600">
                  <a:moveTo>
                    <a:pt x="540626" y="231648"/>
                  </a:moveTo>
                  <a:lnTo>
                    <a:pt x="507562" y="255016"/>
                  </a:lnTo>
                  <a:lnTo>
                    <a:pt x="505472" y="275945"/>
                  </a:lnTo>
                  <a:lnTo>
                    <a:pt x="525792" y="275945"/>
                  </a:lnTo>
                  <a:lnTo>
                    <a:pt x="525792" y="263550"/>
                  </a:lnTo>
                  <a:lnTo>
                    <a:pt x="527011" y="258267"/>
                  </a:lnTo>
                  <a:lnTo>
                    <a:pt x="529450" y="255016"/>
                  </a:lnTo>
                  <a:lnTo>
                    <a:pt x="531888" y="251625"/>
                  </a:lnTo>
                  <a:lnTo>
                    <a:pt x="535609" y="249936"/>
                  </a:lnTo>
                  <a:lnTo>
                    <a:pt x="571020" y="249936"/>
                  </a:lnTo>
                  <a:lnTo>
                    <a:pt x="570215" y="247700"/>
                  </a:lnTo>
                  <a:lnTo>
                    <a:pt x="566839" y="242011"/>
                  </a:lnTo>
                  <a:lnTo>
                    <a:pt x="562307" y="237477"/>
                  </a:lnTo>
                  <a:lnTo>
                    <a:pt x="556615" y="234341"/>
                  </a:lnTo>
                  <a:lnTo>
                    <a:pt x="556812" y="234341"/>
                  </a:lnTo>
                  <a:lnTo>
                    <a:pt x="549297" y="232321"/>
                  </a:lnTo>
                  <a:lnTo>
                    <a:pt x="549545" y="232321"/>
                  </a:lnTo>
                  <a:lnTo>
                    <a:pt x="540626" y="231648"/>
                  </a:lnTo>
                  <a:close/>
                </a:path>
                <a:path w="2438400" h="609600">
                  <a:moveTo>
                    <a:pt x="611136" y="233680"/>
                  </a:moveTo>
                  <a:lnTo>
                    <a:pt x="590816" y="233680"/>
                  </a:lnTo>
                  <a:lnTo>
                    <a:pt x="590816" y="365760"/>
                  </a:lnTo>
                  <a:lnTo>
                    <a:pt x="611136" y="365760"/>
                  </a:lnTo>
                  <a:lnTo>
                    <a:pt x="611136" y="264629"/>
                  </a:lnTo>
                  <a:lnTo>
                    <a:pt x="612432" y="259626"/>
                  </a:lnTo>
                  <a:lnTo>
                    <a:pt x="614997" y="255828"/>
                  </a:lnTo>
                  <a:lnTo>
                    <a:pt x="617715" y="251904"/>
                  </a:lnTo>
                  <a:lnTo>
                    <a:pt x="621703" y="249936"/>
                  </a:lnTo>
                  <a:lnTo>
                    <a:pt x="658673" y="249936"/>
                  </a:lnTo>
                  <a:lnTo>
                    <a:pt x="658316" y="248513"/>
                  </a:lnTo>
                  <a:lnTo>
                    <a:pt x="611136" y="248513"/>
                  </a:lnTo>
                  <a:lnTo>
                    <a:pt x="611136" y="233680"/>
                  </a:lnTo>
                  <a:close/>
                </a:path>
                <a:path w="2438400" h="609600">
                  <a:moveTo>
                    <a:pt x="658673" y="249936"/>
                  </a:moveTo>
                  <a:lnTo>
                    <a:pt x="631863" y="249936"/>
                  </a:lnTo>
                  <a:lnTo>
                    <a:pt x="635393" y="251625"/>
                  </a:lnTo>
                  <a:lnTo>
                    <a:pt x="637552" y="255016"/>
                  </a:lnTo>
                  <a:lnTo>
                    <a:pt x="639724" y="258267"/>
                  </a:lnTo>
                  <a:lnTo>
                    <a:pt x="640692" y="262698"/>
                  </a:lnTo>
                  <a:lnTo>
                    <a:pt x="640803" y="365760"/>
                  </a:lnTo>
                  <a:lnTo>
                    <a:pt x="661123" y="365760"/>
                  </a:lnTo>
                  <a:lnTo>
                    <a:pt x="661123" y="272897"/>
                  </a:lnTo>
                  <a:lnTo>
                    <a:pt x="660836" y="264629"/>
                  </a:lnTo>
                  <a:lnTo>
                    <a:pt x="660768" y="262698"/>
                  </a:lnTo>
                  <a:lnTo>
                    <a:pt x="659922" y="255828"/>
                  </a:lnTo>
                  <a:lnTo>
                    <a:pt x="659822" y="255016"/>
                  </a:lnTo>
                  <a:lnTo>
                    <a:pt x="659703" y="254049"/>
                  </a:lnTo>
                  <a:lnTo>
                    <a:pt x="658673" y="249936"/>
                  </a:lnTo>
                  <a:close/>
                </a:path>
                <a:path w="2438400" h="609600">
                  <a:moveTo>
                    <a:pt x="645147" y="231648"/>
                  </a:moveTo>
                  <a:lnTo>
                    <a:pt x="629424" y="231648"/>
                  </a:lnTo>
                  <a:lnTo>
                    <a:pt x="624141" y="233337"/>
                  </a:lnTo>
                  <a:lnTo>
                    <a:pt x="616153" y="239979"/>
                  </a:lnTo>
                  <a:lnTo>
                    <a:pt x="613168" y="243903"/>
                  </a:lnTo>
                  <a:lnTo>
                    <a:pt x="611136" y="248513"/>
                  </a:lnTo>
                  <a:lnTo>
                    <a:pt x="658316" y="248513"/>
                  </a:lnTo>
                  <a:lnTo>
                    <a:pt x="657925" y="246949"/>
                  </a:lnTo>
                  <a:lnTo>
                    <a:pt x="655434" y="241401"/>
                  </a:lnTo>
                  <a:lnTo>
                    <a:pt x="651649" y="234899"/>
                  </a:lnTo>
                  <a:lnTo>
                    <a:pt x="645147" y="231648"/>
                  </a:lnTo>
                  <a:close/>
                </a:path>
                <a:path w="2438400" h="609600">
                  <a:moveTo>
                    <a:pt x="695769" y="233680"/>
                  </a:moveTo>
                  <a:lnTo>
                    <a:pt x="675449" y="233680"/>
                  </a:lnTo>
                  <a:lnTo>
                    <a:pt x="675449" y="326542"/>
                  </a:lnTo>
                  <a:lnTo>
                    <a:pt x="675736" y="334810"/>
                  </a:lnTo>
                  <a:lnTo>
                    <a:pt x="675804" y="336753"/>
                  </a:lnTo>
                  <a:lnTo>
                    <a:pt x="676670" y="343814"/>
                  </a:lnTo>
                  <a:lnTo>
                    <a:pt x="676770" y="344627"/>
                  </a:lnTo>
                  <a:lnTo>
                    <a:pt x="676870" y="345440"/>
                  </a:lnTo>
                  <a:lnTo>
                    <a:pt x="678648" y="352602"/>
                  </a:lnTo>
                  <a:lnTo>
                    <a:pt x="681139" y="358241"/>
                  </a:lnTo>
                  <a:lnTo>
                    <a:pt x="684815" y="364401"/>
                  </a:lnTo>
                  <a:lnTo>
                    <a:pt x="684936" y="364604"/>
                  </a:lnTo>
                  <a:lnTo>
                    <a:pt x="691438" y="367792"/>
                  </a:lnTo>
                  <a:lnTo>
                    <a:pt x="707148" y="367792"/>
                  </a:lnTo>
                  <a:lnTo>
                    <a:pt x="712368" y="366166"/>
                  </a:lnTo>
                  <a:lnTo>
                    <a:pt x="720356" y="359524"/>
                  </a:lnTo>
                  <a:lnTo>
                    <a:pt x="723404" y="355536"/>
                  </a:lnTo>
                  <a:lnTo>
                    <a:pt x="725436" y="350926"/>
                  </a:lnTo>
                  <a:lnTo>
                    <a:pt x="745818" y="350926"/>
                  </a:lnTo>
                  <a:lnTo>
                    <a:pt x="745817" y="349504"/>
                  </a:lnTo>
                  <a:lnTo>
                    <a:pt x="704710" y="349504"/>
                  </a:lnTo>
                  <a:lnTo>
                    <a:pt x="701192" y="347878"/>
                  </a:lnTo>
                  <a:lnTo>
                    <a:pt x="699020" y="344627"/>
                  </a:lnTo>
                  <a:lnTo>
                    <a:pt x="696849" y="341236"/>
                  </a:lnTo>
                  <a:lnTo>
                    <a:pt x="695881" y="336753"/>
                  </a:lnTo>
                  <a:lnTo>
                    <a:pt x="695769" y="233680"/>
                  </a:lnTo>
                  <a:close/>
                </a:path>
                <a:path w="2438400" h="609600">
                  <a:moveTo>
                    <a:pt x="745818" y="350926"/>
                  </a:moveTo>
                  <a:lnTo>
                    <a:pt x="725436" y="350926"/>
                  </a:lnTo>
                  <a:lnTo>
                    <a:pt x="725436" y="353364"/>
                  </a:lnTo>
                  <a:lnTo>
                    <a:pt x="725644" y="355053"/>
                  </a:lnTo>
                  <a:lnTo>
                    <a:pt x="725704" y="355536"/>
                  </a:lnTo>
                  <a:lnTo>
                    <a:pt x="729500" y="365760"/>
                  </a:lnTo>
                  <a:lnTo>
                    <a:pt x="747788" y="365760"/>
                  </a:lnTo>
                  <a:lnTo>
                    <a:pt x="746836" y="362775"/>
                  </a:lnTo>
                  <a:lnTo>
                    <a:pt x="746226" y="360070"/>
                  </a:lnTo>
                  <a:lnTo>
                    <a:pt x="746137" y="359257"/>
                  </a:lnTo>
                  <a:lnTo>
                    <a:pt x="746026" y="358241"/>
                  </a:lnTo>
                  <a:lnTo>
                    <a:pt x="745959" y="357632"/>
                  </a:lnTo>
                  <a:lnTo>
                    <a:pt x="745846" y="355536"/>
                  </a:lnTo>
                  <a:lnTo>
                    <a:pt x="745818" y="350926"/>
                  </a:lnTo>
                  <a:close/>
                </a:path>
                <a:path w="2438400" h="609600">
                  <a:moveTo>
                    <a:pt x="745756" y="233680"/>
                  </a:moveTo>
                  <a:lnTo>
                    <a:pt x="725436" y="233680"/>
                  </a:lnTo>
                  <a:lnTo>
                    <a:pt x="725436" y="334810"/>
                  </a:lnTo>
                  <a:lnTo>
                    <a:pt x="724077" y="339890"/>
                  </a:lnTo>
                  <a:lnTo>
                    <a:pt x="721372" y="343814"/>
                  </a:lnTo>
                  <a:lnTo>
                    <a:pt x="718794" y="347611"/>
                  </a:lnTo>
                  <a:lnTo>
                    <a:pt x="714870" y="349504"/>
                  </a:lnTo>
                  <a:lnTo>
                    <a:pt x="745817" y="349504"/>
                  </a:lnTo>
                  <a:lnTo>
                    <a:pt x="745756" y="233680"/>
                  </a:lnTo>
                  <a:close/>
                </a:path>
                <a:path w="2438400" h="609600">
                  <a:moveTo>
                    <a:pt x="827890" y="249936"/>
                  </a:moveTo>
                  <a:lnTo>
                    <a:pt x="802093" y="249936"/>
                  </a:lnTo>
                  <a:lnTo>
                    <a:pt x="805484" y="251294"/>
                  </a:lnTo>
                  <a:lnTo>
                    <a:pt x="807656" y="254000"/>
                  </a:lnTo>
                  <a:lnTo>
                    <a:pt x="809955" y="256705"/>
                  </a:lnTo>
                  <a:lnTo>
                    <a:pt x="811110" y="260972"/>
                  </a:lnTo>
                  <a:lnTo>
                    <a:pt x="811110" y="271678"/>
                  </a:lnTo>
                  <a:lnTo>
                    <a:pt x="809409" y="275678"/>
                  </a:lnTo>
                  <a:lnTo>
                    <a:pt x="806030" y="278790"/>
                  </a:lnTo>
                  <a:lnTo>
                    <a:pt x="802779" y="281901"/>
                  </a:lnTo>
                  <a:lnTo>
                    <a:pt x="797699" y="285496"/>
                  </a:lnTo>
                  <a:lnTo>
                    <a:pt x="784148" y="293484"/>
                  </a:lnTo>
                  <a:lnTo>
                    <a:pt x="778725" y="297141"/>
                  </a:lnTo>
                  <a:lnTo>
                    <a:pt x="774534" y="300532"/>
                  </a:lnTo>
                  <a:lnTo>
                    <a:pt x="770331" y="303784"/>
                  </a:lnTo>
                  <a:lnTo>
                    <a:pt x="766673" y="308254"/>
                  </a:lnTo>
                  <a:lnTo>
                    <a:pt x="763562" y="313944"/>
                  </a:lnTo>
                  <a:lnTo>
                    <a:pt x="760577" y="319493"/>
                  </a:lnTo>
                  <a:lnTo>
                    <a:pt x="759091" y="326339"/>
                  </a:lnTo>
                  <a:lnTo>
                    <a:pt x="759103" y="334670"/>
                  </a:lnTo>
                  <a:lnTo>
                    <a:pt x="759484" y="341033"/>
                  </a:lnTo>
                  <a:lnTo>
                    <a:pt x="759548" y="342110"/>
                  </a:lnTo>
                  <a:lnTo>
                    <a:pt x="777913" y="367792"/>
                  </a:lnTo>
                  <a:lnTo>
                    <a:pt x="785914" y="367792"/>
                  </a:lnTo>
                  <a:lnTo>
                    <a:pt x="794190" y="366737"/>
                  </a:lnTo>
                  <a:lnTo>
                    <a:pt x="801150" y="363574"/>
                  </a:lnTo>
                  <a:lnTo>
                    <a:pt x="806791" y="358303"/>
                  </a:lnTo>
                  <a:lnTo>
                    <a:pt x="811110" y="350926"/>
                  </a:lnTo>
                  <a:lnTo>
                    <a:pt x="831468" y="350926"/>
                  </a:lnTo>
                  <a:lnTo>
                    <a:pt x="831456" y="349504"/>
                  </a:lnTo>
                  <a:lnTo>
                    <a:pt x="789025" y="349504"/>
                  </a:lnTo>
                  <a:lnTo>
                    <a:pt x="785304" y="347878"/>
                  </a:lnTo>
                  <a:lnTo>
                    <a:pt x="782866" y="344627"/>
                  </a:lnTo>
                  <a:lnTo>
                    <a:pt x="780554" y="341376"/>
                  </a:lnTo>
                  <a:lnTo>
                    <a:pt x="779411" y="337045"/>
                  </a:lnTo>
                  <a:lnTo>
                    <a:pt x="779411" y="325386"/>
                  </a:lnTo>
                  <a:lnTo>
                    <a:pt x="781100" y="320382"/>
                  </a:lnTo>
                  <a:lnTo>
                    <a:pt x="784491" y="316585"/>
                  </a:lnTo>
                  <a:lnTo>
                    <a:pt x="787869" y="312661"/>
                  </a:lnTo>
                  <a:lnTo>
                    <a:pt x="792683" y="308457"/>
                  </a:lnTo>
                  <a:lnTo>
                    <a:pt x="798918" y="303987"/>
                  </a:lnTo>
                  <a:lnTo>
                    <a:pt x="802297" y="301688"/>
                  </a:lnTo>
                  <a:lnTo>
                    <a:pt x="804938" y="299720"/>
                  </a:lnTo>
                  <a:lnTo>
                    <a:pt x="806843" y="298094"/>
                  </a:lnTo>
                  <a:lnTo>
                    <a:pt x="808736" y="296329"/>
                  </a:lnTo>
                  <a:lnTo>
                    <a:pt x="810158" y="294500"/>
                  </a:lnTo>
                  <a:lnTo>
                    <a:pt x="811110" y="292608"/>
                  </a:lnTo>
                  <a:lnTo>
                    <a:pt x="831430" y="292608"/>
                  </a:lnTo>
                  <a:lnTo>
                    <a:pt x="831430" y="270865"/>
                  </a:lnTo>
                  <a:lnTo>
                    <a:pt x="831026" y="263550"/>
                  </a:lnTo>
                  <a:lnTo>
                    <a:pt x="830947" y="262126"/>
                  </a:lnTo>
                  <a:lnTo>
                    <a:pt x="829671" y="255323"/>
                  </a:lnTo>
                  <a:lnTo>
                    <a:pt x="829613" y="255016"/>
                  </a:lnTo>
                  <a:lnTo>
                    <a:pt x="829498" y="254404"/>
                  </a:lnTo>
                  <a:lnTo>
                    <a:pt x="827890" y="249936"/>
                  </a:lnTo>
                  <a:close/>
                </a:path>
                <a:path w="2438400" h="609600">
                  <a:moveTo>
                    <a:pt x="831468" y="350926"/>
                  </a:moveTo>
                  <a:lnTo>
                    <a:pt x="811110" y="350926"/>
                  </a:lnTo>
                  <a:lnTo>
                    <a:pt x="811215" y="354037"/>
                  </a:lnTo>
                  <a:lnTo>
                    <a:pt x="815174" y="365760"/>
                  </a:lnTo>
                  <a:lnTo>
                    <a:pt x="833462" y="365760"/>
                  </a:lnTo>
                  <a:lnTo>
                    <a:pt x="832510" y="362102"/>
                  </a:lnTo>
                  <a:lnTo>
                    <a:pt x="831941" y="359257"/>
                  </a:lnTo>
                  <a:lnTo>
                    <a:pt x="831634" y="356616"/>
                  </a:lnTo>
                  <a:lnTo>
                    <a:pt x="831519" y="354507"/>
                  </a:lnTo>
                  <a:lnTo>
                    <a:pt x="831468" y="350926"/>
                  </a:lnTo>
                  <a:close/>
                </a:path>
                <a:path w="2438400" h="609600">
                  <a:moveTo>
                    <a:pt x="831430" y="292608"/>
                  </a:moveTo>
                  <a:lnTo>
                    <a:pt x="811110" y="292608"/>
                  </a:lnTo>
                  <a:lnTo>
                    <a:pt x="811110" y="334670"/>
                  </a:lnTo>
                  <a:lnTo>
                    <a:pt x="810298" y="337781"/>
                  </a:lnTo>
                  <a:lnTo>
                    <a:pt x="808393" y="341033"/>
                  </a:lnTo>
                  <a:lnTo>
                    <a:pt x="805421" y="344424"/>
                  </a:lnTo>
                  <a:lnTo>
                    <a:pt x="803716" y="346456"/>
                  </a:lnTo>
                  <a:lnTo>
                    <a:pt x="802433" y="347878"/>
                  </a:lnTo>
                  <a:lnTo>
                    <a:pt x="798779" y="349504"/>
                  </a:lnTo>
                  <a:lnTo>
                    <a:pt x="831456" y="349504"/>
                  </a:lnTo>
                  <a:lnTo>
                    <a:pt x="831430" y="292608"/>
                  </a:lnTo>
                  <a:close/>
                </a:path>
                <a:path w="2438400" h="609600">
                  <a:moveTo>
                    <a:pt x="797496" y="231648"/>
                  </a:moveTo>
                  <a:lnTo>
                    <a:pt x="764432" y="255016"/>
                  </a:lnTo>
                  <a:lnTo>
                    <a:pt x="764324" y="255323"/>
                  </a:lnTo>
                  <a:lnTo>
                    <a:pt x="762836" y="263550"/>
                  </a:lnTo>
                  <a:lnTo>
                    <a:pt x="762450" y="270865"/>
                  </a:lnTo>
                  <a:lnTo>
                    <a:pt x="762342" y="275945"/>
                  </a:lnTo>
                  <a:lnTo>
                    <a:pt x="782662" y="275945"/>
                  </a:lnTo>
                  <a:lnTo>
                    <a:pt x="782662" y="263550"/>
                  </a:lnTo>
                  <a:lnTo>
                    <a:pt x="783882" y="258267"/>
                  </a:lnTo>
                  <a:lnTo>
                    <a:pt x="786320" y="255016"/>
                  </a:lnTo>
                  <a:lnTo>
                    <a:pt x="788758" y="251625"/>
                  </a:lnTo>
                  <a:lnTo>
                    <a:pt x="792480" y="249936"/>
                  </a:lnTo>
                  <a:lnTo>
                    <a:pt x="827890" y="249936"/>
                  </a:lnTo>
                  <a:lnTo>
                    <a:pt x="827085" y="247700"/>
                  </a:lnTo>
                  <a:lnTo>
                    <a:pt x="823709" y="242011"/>
                  </a:lnTo>
                  <a:lnTo>
                    <a:pt x="819170" y="237477"/>
                  </a:lnTo>
                  <a:lnTo>
                    <a:pt x="813476" y="234341"/>
                  </a:lnTo>
                  <a:lnTo>
                    <a:pt x="813672" y="234341"/>
                  </a:lnTo>
                  <a:lnTo>
                    <a:pt x="806160" y="232321"/>
                  </a:lnTo>
                  <a:lnTo>
                    <a:pt x="806408" y="232321"/>
                  </a:lnTo>
                  <a:lnTo>
                    <a:pt x="797496" y="231648"/>
                  </a:lnTo>
                  <a:close/>
                </a:path>
                <a:path w="2438400" h="609600">
                  <a:moveTo>
                    <a:pt x="868006" y="203200"/>
                  </a:moveTo>
                  <a:lnTo>
                    <a:pt x="847686" y="203200"/>
                  </a:lnTo>
                  <a:lnTo>
                    <a:pt x="847686" y="365760"/>
                  </a:lnTo>
                  <a:lnTo>
                    <a:pt x="868006" y="365760"/>
                  </a:lnTo>
                  <a:lnTo>
                    <a:pt x="868006" y="203200"/>
                  </a:lnTo>
                  <a:close/>
                </a:path>
                <a:path w="2438400" h="609600">
                  <a:moveTo>
                    <a:pt x="941222" y="233680"/>
                  </a:moveTo>
                  <a:lnTo>
                    <a:pt x="920902" y="233680"/>
                  </a:lnTo>
                  <a:lnTo>
                    <a:pt x="920902" y="406400"/>
                  </a:lnTo>
                  <a:lnTo>
                    <a:pt x="941222" y="406400"/>
                  </a:lnTo>
                  <a:lnTo>
                    <a:pt x="941222" y="350926"/>
                  </a:lnTo>
                  <a:lnTo>
                    <a:pt x="988421" y="350926"/>
                  </a:lnTo>
                  <a:lnTo>
                    <a:pt x="988775" y="349504"/>
                  </a:lnTo>
                  <a:lnTo>
                    <a:pt x="951788" y="349504"/>
                  </a:lnTo>
                  <a:lnTo>
                    <a:pt x="947788" y="347611"/>
                  </a:lnTo>
                  <a:lnTo>
                    <a:pt x="945083" y="343814"/>
                  </a:lnTo>
                  <a:lnTo>
                    <a:pt x="942505" y="339890"/>
                  </a:lnTo>
                  <a:lnTo>
                    <a:pt x="941222" y="334810"/>
                  </a:lnTo>
                  <a:lnTo>
                    <a:pt x="941222" y="264629"/>
                  </a:lnTo>
                  <a:lnTo>
                    <a:pt x="942505" y="259626"/>
                  </a:lnTo>
                  <a:lnTo>
                    <a:pt x="945083" y="255828"/>
                  </a:lnTo>
                  <a:lnTo>
                    <a:pt x="947788" y="251904"/>
                  </a:lnTo>
                  <a:lnTo>
                    <a:pt x="951788" y="249936"/>
                  </a:lnTo>
                  <a:lnTo>
                    <a:pt x="988753" y="249936"/>
                  </a:lnTo>
                  <a:lnTo>
                    <a:pt x="988397" y="248513"/>
                  </a:lnTo>
                  <a:lnTo>
                    <a:pt x="941222" y="248513"/>
                  </a:lnTo>
                  <a:lnTo>
                    <a:pt x="941222" y="233680"/>
                  </a:lnTo>
                  <a:close/>
                </a:path>
                <a:path w="2438400" h="609600">
                  <a:moveTo>
                    <a:pt x="988421" y="350926"/>
                  </a:moveTo>
                  <a:lnTo>
                    <a:pt x="941222" y="350926"/>
                  </a:lnTo>
                  <a:lnTo>
                    <a:pt x="943254" y="355536"/>
                  </a:lnTo>
                  <a:lnTo>
                    <a:pt x="946226" y="359524"/>
                  </a:lnTo>
                  <a:lnTo>
                    <a:pt x="950163" y="362915"/>
                  </a:lnTo>
                  <a:lnTo>
                    <a:pt x="954227" y="366166"/>
                  </a:lnTo>
                  <a:lnTo>
                    <a:pt x="959510" y="367792"/>
                  </a:lnTo>
                  <a:lnTo>
                    <a:pt x="975220" y="367792"/>
                  </a:lnTo>
                  <a:lnTo>
                    <a:pt x="981722" y="364604"/>
                  </a:lnTo>
                  <a:lnTo>
                    <a:pt x="985520" y="358241"/>
                  </a:lnTo>
                  <a:lnTo>
                    <a:pt x="988005" y="352602"/>
                  </a:lnTo>
                  <a:lnTo>
                    <a:pt x="988421" y="350926"/>
                  </a:lnTo>
                  <a:close/>
                </a:path>
                <a:path w="2438400" h="609600">
                  <a:moveTo>
                    <a:pt x="988753" y="249936"/>
                  </a:moveTo>
                  <a:lnTo>
                    <a:pt x="961948" y="249936"/>
                  </a:lnTo>
                  <a:lnTo>
                    <a:pt x="965466" y="251625"/>
                  </a:lnTo>
                  <a:lnTo>
                    <a:pt x="967638" y="255016"/>
                  </a:lnTo>
                  <a:lnTo>
                    <a:pt x="969810" y="258267"/>
                  </a:lnTo>
                  <a:lnTo>
                    <a:pt x="970778" y="262698"/>
                  </a:lnTo>
                  <a:lnTo>
                    <a:pt x="970777" y="336753"/>
                  </a:lnTo>
                  <a:lnTo>
                    <a:pt x="969810" y="341236"/>
                  </a:lnTo>
                  <a:lnTo>
                    <a:pt x="967638" y="344627"/>
                  </a:lnTo>
                  <a:lnTo>
                    <a:pt x="965466" y="347878"/>
                  </a:lnTo>
                  <a:lnTo>
                    <a:pt x="961948" y="349504"/>
                  </a:lnTo>
                  <a:lnTo>
                    <a:pt x="988775" y="349504"/>
                  </a:lnTo>
                  <a:lnTo>
                    <a:pt x="989784" y="345440"/>
                  </a:lnTo>
                  <a:lnTo>
                    <a:pt x="990852" y="336753"/>
                  </a:lnTo>
                  <a:lnTo>
                    <a:pt x="991209" y="326542"/>
                  </a:lnTo>
                  <a:lnTo>
                    <a:pt x="991102" y="269849"/>
                  </a:lnTo>
                  <a:lnTo>
                    <a:pt x="990920" y="264629"/>
                  </a:lnTo>
                  <a:lnTo>
                    <a:pt x="990852" y="262698"/>
                  </a:lnTo>
                  <a:lnTo>
                    <a:pt x="990003" y="255828"/>
                  </a:lnTo>
                  <a:lnTo>
                    <a:pt x="989903" y="255016"/>
                  </a:lnTo>
                  <a:lnTo>
                    <a:pt x="989784" y="254049"/>
                  </a:lnTo>
                  <a:lnTo>
                    <a:pt x="988753" y="249936"/>
                  </a:lnTo>
                  <a:close/>
                </a:path>
                <a:path w="2438400" h="609600">
                  <a:moveTo>
                    <a:pt x="975220" y="231648"/>
                  </a:moveTo>
                  <a:lnTo>
                    <a:pt x="959510" y="231648"/>
                  </a:lnTo>
                  <a:lnTo>
                    <a:pt x="954227" y="233337"/>
                  </a:lnTo>
                  <a:lnTo>
                    <a:pt x="946226" y="239979"/>
                  </a:lnTo>
                  <a:lnTo>
                    <a:pt x="943254" y="243903"/>
                  </a:lnTo>
                  <a:lnTo>
                    <a:pt x="941222" y="248513"/>
                  </a:lnTo>
                  <a:lnTo>
                    <a:pt x="988397" y="248513"/>
                  </a:lnTo>
                  <a:lnTo>
                    <a:pt x="988005" y="246949"/>
                  </a:lnTo>
                  <a:lnTo>
                    <a:pt x="985520" y="241401"/>
                  </a:lnTo>
                  <a:lnTo>
                    <a:pt x="981722" y="234899"/>
                  </a:lnTo>
                  <a:lnTo>
                    <a:pt x="975220" y="231648"/>
                  </a:lnTo>
                  <a:close/>
                </a:path>
                <a:path w="2438400" h="609600">
                  <a:moveTo>
                    <a:pt x="1025855" y="233680"/>
                  </a:moveTo>
                  <a:lnTo>
                    <a:pt x="1005535" y="233680"/>
                  </a:lnTo>
                  <a:lnTo>
                    <a:pt x="1005535" y="365760"/>
                  </a:lnTo>
                  <a:lnTo>
                    <a:pt x="1025855" y="365760"/>
                  </a:lnTo>
                  <a:lnTo>
                    <a:pt x="1025855" y="268084"/>
                  </a:lnTo>
                  <a:lnTo>
                    <a:pt x="1027404" y="262470"/>
                  </a:lnTo>
                  <a:lnTo>
                    <a:pt x="1033640" y="252437"/>
                  </a:lnTo>
                  <a:lnTo>
                    <a:pt x="1037640" y="249936"/>
                  </a:lnTo>
                  <a:lnTo>
                    <a:pt x="1025855" y="249936"/>
                  </a:lnTo>
                  <a:lnTo>
                    <a:pt x="1025855" y="233680"/>
                  </a:lnTo>
                  <a:close/>
                </a:path>
                <a:path w="2438400" h="609600">
                  <a:moveTo>
                    <a:pt x="1057821" y="231648"/>
                  </a:moveTo>
                  <a:lnTo>
                    <a:pt x="1045222" y="231648"/>
                  </a:lnTo>
                  <a:lnTo>
                    <a:pt x="1039799" y="233413"/>
                  </a:lnTo>
                  <a:lnTo>
                    <a:pt x="1031405" y="240449"/>
                  </a:lnTo>
                  <a:lnTo>
                    <a:pt x="1028153" y="244792"/>
                  </a:lnTo>
                  <a:lnTo>
                    <a:pt x="1025855" y="249936"/>
                  </a:lnTo>
                  <a:lnTo>
                    <a:pt x="1046848" y="249936"/>
                  </a:lnTo>
                  <a:lnTo>
                    <a:pt x="1049756" y="251498"/>
                  </a:lnTo>
                  <a:lnTo>
                    <a:pt x="1051255" y="254609"/>
                  </a:lnTo>
                  <a:lnTo>
                    <a:pt x="1052741" y="257594"/>
                  </a:lnTo>
                  <a:lnTo>
                    <a:pt x="1053490" y="262470"/>
                  </a:lnTo>
                  <a:lnTo>
                    <a:pt x="1053490" y="277977"/>
                  </a:lnTo>
                  <a:lnTo>
                    <a:pt x="1073810" y="277977"/>
                  </a:lnTo>
                  <a:lnTo>
                    <a:pt x="1073810" y="262470"/>
                  </a:lnTo>
                  <a:lnTo>
                    <a:pt x="1073200" y="254812"/>
                  </a:lnTo>
                  <a:lnTo>
                    <a:pt x="1071981" y="249123"/>
                  </a:lnTo>
                  <a:lnTo>
                    <a:pt x="1070889" y="243293"/>
                  </a:lnTo>
                  <a:lnTo>
                    <a:pt x="1068730" y="238963"/>
                  </a:lnTo>
                  <a:lnTo>
                    <a:pt x="1065479" y="236118"/>
                  </a:lnTo>
                  <a:lnTo>
                    <a:pt x="1062355" y="233133"/>
                  </a:lnTo>
                  <a:lnTo>
                    <a:pt x="1057821" y="231648"/>
                  </a:lnTo>
                  <a:close/>
                </a:path>
                <a:path w="2438400" h="609600">
                  <a:moveTo>
                    <a:pt x="1120152" y="231648"/>
                  </a:moveTo>
                  <a:lnTo>
                    <a:pt x="1087083" y="257705"/>
                  </a:lnTo>
                  <a:lnTo>
                    <a:pt x="1084999" y="278993"/>
                  </a:lnTo>
                  <a:lnTo>
                    <a:pt x="1084999" y="320446"/>
                  </a:lnTo>
                  <a:lnTo>
                    <a:pt x="1085520" y="331916"/>
                  </a:lnTo>
                  <a:lnTo>
                    <a:pt x="1087083" y="341734"/>
                  </a:lnTo>
                  <a:lnTo>
                    <a:pt x="1089560" y="349504"/>
                  </a:lnTo>
                  <a:lnTo>
                    <a:pt x="1089687" y="349900"/>
                  </a:lnTo>
                  <a:lnTo>
                    <a:pt x="1120152" y="367792"/>
                  </a:lnTo>
                  <a:lnTo>
                    <a:pt x="1128674" y="367080"/>
                  </a:lnTo>
                  <a:lnTo>
                    <a:pt x="1150635" y="349504"/>
                  </a:lnTo>
                  <a:lnTo>
                    <a:pt x="1115009" y="349504"/>
                  </a:lnTo>
                  <a:lnTo>
                    <a:pt x="1111211" y="347675"/>
                  </a:lnTo>
                  <a:lnTo>
                    <a:pt x="1108773" y="344017"/>
                  </a:lnTo>
                  <a:lnTo>
                    <a:pt x="1106474" y="340360"/>
                  </a:lnTo>
                  <a:lnTo>
                    <a:pt x="1105319" y="333514"/>
                  </a:lnTo>
                  <a:lnTo>
                    <a:pt x="1105319" y="266052"/>
                  </a:lnTo>
                  <a:lnTo>
                    <a:pt x="1115009" y="249936"/>
                  </a:lnTo>
                  <a:lnTo>
                    <a:pt x="1150635" y="249936"/>
                  </a:lnTo>
                  <a:lnTo>
                    <a:pt x="1150505" y="249539"/>
                  </a:lnTo>
                  <a:lnTo>
                    <a:pt x="1146771" y="243027"/>
                  </a:lnTo>
                  <a:lnTo>
                    <a:pt x="1141985" y="238050"/>
                  </a:lnTo>
                  <a:lnTo>
                    <a:pt x="1135953" y="234494"/>
                  </a:lnTo>
                  <a:lnTo>
                    <a:pt x="1128674" y="232359"/>
                  </a:lnTo>
                  <a:lnTo>
                    <a:pt x="1120152" y="231648"/>
                  </a:lnTo>
                  <a:close/>
                </a:path>
                <a:path w="2438400" h="609600">
                  <a:moveTo>
                    <a:pt x="1150635" y="249936"/>
                  </a:moveTo>
                  <a:lnTo>
                    <a:pt x="1125308" y="249936"/>
                  </a:lnTo>
                  <a:lnTo>
                    <a:pt x="1129030" y="251828"/>
                  </a:lnTo>
                  <a:lnTo>
                    <a:pt x="1131205" y="255422"/>
                  </a:lnTo>
                  <a:lnTo>
                    <a:pt x="1133767" y="259283"/>
                  </a:lnTo>
                  <a:lnTo>
                    <a:pt x="1134986" y="266052"/>
                  </a:lnTo>
                  <a:lnTo>
                    <a:pt x="1134986" y="333514"/>
                  </a:lnTo>
                  <a:lnTo>
                    <a:pt x="1133767" y="340360"/>
                  </a:lnTo>
                  <a:lnTo>
                    <a:pt x="1131328" y="344017"/>
                  </a:lnTo>
                  <a:lnTo>
                    <a:pt x="1129030" y="347675"/>
                  </a:lnTo>
                  <a:lnTo>
                    <a:pt x="1125308" y="349504"/>
                  </a:lnTo>
                  <a:lnTo>
                    <a:pt x="1150635" y="349504"/>
                  </a:lnTo>
                  <a:lnTo>
                    <a:pt x="1153172" y="341734"/>
                  </a:lnTo>
                  <a:lnTo>
                    <a:pt x="1154772" y="331916"/>
                  </a:lnTo>
                  <a:lnTo>
                    <a:pt x="1155306" y="320446"/>
                  </a:lnTo>
                  <a:lnTo>
                    <a:pt x="1155306" y="278993"/>
                  </a:lnTo>
                  <a:lnTo>
                    <a:pt x="1154772" y="267523"/>
                  </a:lnTo>
                  <a:lnTo>
                    <a:pt x="1153172" y="257705"/>
                  </a:lnTo>
                  <a:lnTo>
                    <a:pt x="1150635" y="249936"/>
                  </a:lnTo>
                  <a:close/>
                </a:path>
                <a:path w="2438400" h="609600">
                  <a:moveTo>
                    <a:pt x="1200340" y="231648"/>
                  </a:moveTo>
                  <a:lnTo>
                    <a:pt x="1184617" y="231648"/>
                  </a:lnTo>
                  <a:lnTo>
                    <a:pt x="1178115" y="234899"/>
                  </a:lnTo>
                  <a:lnTo>
                    <a:pt x="1168641" y="272897"/>
                  </a:lnTo>
                  <a:lnTo>
                    <a:pt x="1168747" y="329590"/>
                  </a:lnTo>
                  <a:lnTo>
                    <a:pt x="1168928" y="334810"/>
                  </a:lnTo>
                  <a:lnTo>
                    <a:pt x="1168996" y="336753"/>
                  </a:lnTo>
                  <a:lnTo>
                    <a:pt x="1169862" y="343814"/>
                  </a:lnTo>
                  <a:lnTo>
                    <a:pt x="1169962" y="344627"/>
                  </a:lnTo>
                  <a:lnTo>
                    <a:pt x="1170062" y="345440"/>
                  </a:lnTo>
                  <a:lnTo>
                    <a:pt x="1184617" y="367792"/>
                  </a:lnTo>
                  <a:lnTo>
                    <a:pt x="1200340" y="367792"/>
                  </a:lnTo>
                  <a:lnTo>
                    <a:pt x="1205547" y="366166"/>
                  </a:lnTo>
                  <a:lnTo>
                    <a:pt x="1213548" y="359524"/>
                  </a:lnTo>
                  <a:lnTo>
                    <a:pt x="1216596" y="355536"/>
                  </a:lnTo>
                  <a:lnTo>
                    <a:pt x="1218628" y="350926"/>
                  </a:lnTo>
                  <a:lnTo>
                    <a:pt x="1239010" y="350926"/>
                  </a:lnTo>
                  <a:lnTo>
                    <a:pt x="1239009" y="349504"/>
                  </a:lnTo>
                  <a:lnTo>
                    <a:pt x="1197902" y="349504"/>
                  </a:lnTo>
                  <a:lnTo>
                    <a:pt x="1194371" y="347878"/>
                  </a:lnTo>
                  <a:lnTo>
                    <a:pt x="1192212" y="344627"/>
                  </a:lnTo>
                  <a:lnTo>
                    <a:pt x="1190040" y="341236"/>
                  </a:lnTo>
                  <a:lnTo>
                    <a:pt x="1189073" y="336753"/>
                  </a:lnTo>
                  <a:lnTo>
                    <a:pt x="1189072" y="262698"/>
                  </a:lnTo>
                  <a:lnTo>
                    <a:pt x="1190040" y="258267"/>
                  </a:lnTo>
                  <a:lnTo>
                    <a:pt x="1192212" y="255016"/>
                  </a:lnTo>
                  <a:lnTo>
                    <a:pt x="1194371" y="251625"/>
                  </a:lnTo>
                  <a:lnTo>
                    <a:pt x="1197902" y="249936"/>
                  </a:lnTo>
                  <a:lnTo>
                    <a:pt x="1238968" y="249936"/>
                  </a:lnTo>
                  <a:lnTo>
                    <a:pt x="1238967" y="248513"/>
                  </a:lnTo>
                  <a:lnTo>
                    <a:pt x="1218628" y="248513"/>
                  </a:lnTo>
                  <a:lnTo>
                    <a:pt x="1216596" y="243903"/>
                  </a:lnTo>
                  <a:lnTo>
                    <a:pt x="1213548" y="239979"/>
                  </a:lnTo>
                  <a:lnTo>
                    <a:pt x="1209484" y="236728"/>
                  </a:lnTo>
                  <a:lnTo>
                    <a:pt x="1205547" y="233337"/>
                  </a:lnTo>
                  <a:lnTo>
                    <a:pt x="1200340" y="231648"/>
                  </a:lnTo>
                  <a:close/>
                </a:path>
                <a:path w="2438400" h="609600">
                  <a:moveTo>
                    <a:pt x="1239010" y="350926"/>
                  </a:moveTo>
                  <a:lnTo>
                    <a:pt x="1218628" y="350926"/>
                  </a:lnTo>
                  <a:lnTo>
                    <a:pt x="1218628" y="353364"/>
                  </a:lnTo>
                  <a:lnTo>
                    <a:pt x="1222692" y="365760"/>
                  </a:lnTo>
                  <a:lnTo>
                    <a:pt x="1240980" y="365760"/>
                  </a:lnTo>
                  <a:lnTo>
                    <a:pt x="1240072" y="362915"/>
                  </a:lnTo>
                  <a:lnTo>
                    <a:pt x="1239418" y="360070"/>
                  </a:lnTo>
                  <a:lnTo>
                    <a:pt x="1239218" y="358241"/>
                  </a:lnTo>
                  <a:lnTo>
                    <a:pt x="1239151" y="357632"/>
                  </a:lnTo>
                  <a:lnTo>
                    <a:pt x="1239038" y="355536"/>
                  </a:lnTo>
                  <a:lnTo>
                    <a:pt x="1239010" y="350926"/>
                  </a:lnTo>
                  <a:close/>
                </a:path>
                <a:path w="2438400" h="609600">
                  <a:moveTo>
                    <a:pt x="1238968" y="249936"/>
                  </a:moveTo>
                  <a:lnTo>
                    <a:pt x="1208062" y="249936"/>
                  </a:lnTo>
                  <a:lnTo>
                    <a:pt x="1211986" y="251904"/>
                  </a:lnTo>
                  <a:lnTo>
                    <a:pt x="1214564" y="255828"/>
                  </a:lnTo>
                  <a:lnTo>
                    <a:pt x="1217269" y="259626"/>
                  </a:lnTo>
                  <a:lnTo>
                    <a:pt x="1218628" y="264629"/>
                  </a:lnTo>
                  <a:lnTo>
                    <a:pt x="1218628" y="334810"/>
                  </a:lnTo>
                  <a:lnTo>
                    <a:pt x="1217269" y="339890"/>
                  </a:lnTo>
                  <a:lnTo>
                    <a:pt x="1214564" y="343814"/>
                  </a:lnTo>
                  <a:lnTo>
                    <a:pt x="1211986" y="347611"/>
                  </a:lnTo>
                  <a:lnTo>
                    <a:pt x="1208062" y="349504"/>
                  </a:lnTo>
                  <a:lnTo>
                    <a:pt x="1239009" y="349504"/>
                  </a:lnTo>
                  <a:lnTo>
                    <a:pt x="1238968" y="249936"/>
                  </a:lnTo>
                  <a:close/>
                </a:path>
                <a:path w="2438400" h="609600">
                  <a:moveTo>
                    <a:pt x="1238948" y="203200"/>
                  </a:moveTo>
                  <a:lnTo>
                    <a:pt x="1218628" y="203200"/>
                  </a:lnTo>
                  <a:lnTo>
                    <a:pt x="1218628" y="248513"/>
                  </a:lnTo>
                  <a:lnTo>
                    <a:pt x="1238967" y="248513"/>
                  </a:lnTo>
                  <a:lnTo>
                    <a:pt x="1238948" y="203200"/>
                  </a:lnTo>
                  <a:close/>
                </a:path>
                <a:path w="2438400" h="609600">
                  <a:moveTo>
                    <a:pt x="1274584" y="233680"/>
                  </a:moveTo>
                  <a:lnTo>
                    <a:pt x="1254264" y="233680"/>
                  </a:lnTo>
                  <a:lnTo>
                    <a:pt x="1254264" y="326542"/>
                  </a:lnTo>
                  <a:lnTo>
                    <a:pt x="1254552" y="334810"/>
                  </a:lnTo>
                  <a:lnTo>
                    <a:pt x="1254619" y="336753"/>
                  </a:lnTo>
                  <a:lnTo>
                    <a:pt x="1255486" y="343814"/>
                  </a:lnTo>
                  <a:lnTo>
                    <a:pt x="1255585" y="344627"/>
                  </a:lnTo>
                  <a:lnTo>
                    <a:pt x="1255685" y="345440"/>
                  </a:lnTo>
                  <a:lnTo>
                    <a:pt x="1270241" y="367792"/>
                  </a:lnTo>
                  <a:lnTo>
                    <a:pt x="1285963" y="367792"/>
                  </a:lnTo>
                  <a:lnTo>
                    <a:pt x="1291170" y="366166"/>
                  </a:lnTo>
                  <a:lnTo>
                    <a:pt x="1299171" y="359524"/>
                  </a:lnTo>
                  <a:lnTo>
                    <a:pt x="1302219" y="355536"/>
                  </a:lnTo>
                  <a:lnTo>
                    <a:pt x="1304251" y="350926"/>
                  </a:lnTo>
                  <a:lnTo>
                    <a:pt x="1324633" y="350926"/>
                  </a:lnTo>
                  <a:lnTo>
                    <a:pt x="1324632" y="349504"/>
                  </a:lnTo>
                  <a:lnTo>
                    <a:pt x="1283525" y="349504"/>
                  </a:lnTo>
                  <a:lnTo>
                    <a:pt x="1279994" y="347878"/>
                  </a:lnTo>
                  <a:lnTo>
                    <a:pt x="1277835" y="344627"/>
                  </a:lnTo>
                  <a:lnTo>
                    <a:pt x="1275664" y="341236"/>
                  </a:lnTo>
                  <a:lnTo>
                    <a:pt x="1274697" y="336753"/>
                  </a:lnTo>
                  <a:lnTo>
                    <a:pt x="1274584" y="233680"/>
                  </a:lnTo>
                  <a:close/>
                </a:path>
                <a:path w="2438400" h="609600">
                  <a:moveTo>
                    <a:pt x="1324633" y="350926"/>
                  </a:moveTo>
                  <a:lnTo>
                    <a:pt x="1304251" y="350926"/>
                  </a:lnTo>
                  <a:lnTo>
                    <a:pt x="1304251" y="353364"/>
                  </a:lnTo>
                  <a:lnTo>
                    <a:pt x="1304452" y="355053"/>
                  </a:lnTo>
                  <a:lnTo>
                    <a:pt x="1304509" y="355536"/>
                  </a:lnTo>
                  <a:lnTo>
                    <a:pt x="1304582" y="356146"/>
                  </a:lnTo>
                  <a:lnTo>
                    <a:pt x="1305941" y="362242"/>
                  </a:lnTo>
                  <a:lnTo>
                    <a:pt x="1306957" y="364401"/>
                  </a:lnTo>
                  <a:lnTo>
                    <a:pt x="1308315" y="365760"/>
                  </a:lnTo>
                  <a:lnTo>
                    <a:pt x="1326603" y="365760"/>
                  </a:lnTo>
                  <a:lnTo>
                    <a:pt x="1325695" y="362915"/>
                  </a:lnTo>
                  <a:lnTo>
                    <a:pt x="1325041" y="360070"/>
                  </a:lnTo>
                  <a:lnTo>
                    <a:pt x="1324841" y="358241"/>
                  </a:lnTo>
                  <a:lnTo>
                    <a:pt x="1324775" y="357632"/>
                  </a:lnTo>
                  <a:lnTo>
                    <a:pt x="1324661" y="355536"/>
                  </a:lnTo>
                  <a:lnTo>
                    <a:pt x="1324633" y="350926"/>
                  </a:lnTo>
                  <a:close/>
                </a:path>
                <a:path w="2438400" h="609600">
                  <a:moveTo>
                    <a:pt x="1324571" y="233680"/>
                  </a:moveTo>
                  <a:lnTo>
                    <a:pt x="1304251" y="233680"/>
                  </a:lnTo>
                  <a:lnTo>
                    <a:pt x="1304251" y="334810"/>
                  </a:lnTo>
                  <a:lnTo>
                    <a:pt x="1302893" y="339890"/>
                  </a:lnTo>
                  <a:lnTo>
                    <a:pt x="1300187" y="343814"/>
                  </a:lnTo>
                  <a:lnTo>
                    <a:pt x="1297609" y="347611"/>
                  </a:lnTo>
                  <a:lnTo>
                    <a:pt x="1293685" y="349504"/>
                  </a:lnTo>
                  <a:lnTo>
                    <a:pt x="1324632" y="349504"/>
                  </a:lnTo>
                  <a:lnTo>
                    <a:pt x="1324571" y="233680"/>
                  </a:lnTo>
                  <a:close/>
                </a:path>
                <a:path w="2438400" h="609600">
                  <a:moveTo>
                    <a:pt x="1374444" y="231648"/>
                  </a:moveTo>
                  <a:lnTo>
                    <a:pt x="1341018" y="257705"/>
                  </a:lnTo>
                  <a:lnTo>
                    <a:pt x="1338884" y="278993"/>
                  </a:lnTo>
                  <a:lnTo>
                    <a:pt x="1338884" y="320446"/>
                  </a:lnTo>
                  <a:lnTo>
                    <a:pt x="1352309" y="361389"/>
                  </a:lnTo>
                  <a:lnTo>
                    <a:pt x="1374444" y="367792"/>
                  </a:lnTo>
                  <a:lnTo>
                    <a:pt x="1382954" y="367080"/>
                  </a:lnTo>
                  <a:lnTo>
                    <a:pt x="1404635" y="349504"/>
                  </a:lnTo>
                  <a:lnTo>
                    <a:pt x="1369161" y="349504"/>
                  </a:lnTo>
                  <a:lnTo>
                    <a:pt x="1365300" y="347675"/>
                  </a:lnTo>
                  <a:lnTo>
                    <a:pt x="1359204" y="266052"/>
                  </a:lnTo>
                  <a:lnTo>
                    <a:pt x="1360424" y="259283"/>
                  </a:lnTo>
                  <a:lnTo>
                    <a:pt x="1362862" y="255625"/>
                  </a:lnTo>
                  <a:lnTo>
                    <a:pt x="1365300" y="251828"/>
                  </a:lnTo>
                  <a:lnTo>
                    <a:pt x="1369161" y="249936"/>
                  </a:lnTo>
                  <a:lnTo>
                    <a:pt x="1404635" y="249936"/>
                  </a:lnTo>
                  <a:lnTo>
                    <a:pt x="1404509" y="249539"/>
                  </a:lnTo>
                  <a:lnTo>
                    <a:pt x="1400860" y="243027"/>
                  </a:lnTo>
                  <a:lnTo>
                    <a:pt x="1396165" y="238050"/>
                  </a:lnTo>
                  <a:lnTo>
                    <a:pt x="1390195" y="234494"/>
                  </a:lnTo>
                  <a:lnTo>
                    <a:pt x="1382954" y="232359"/>
                  </a:lnTo>
                  <a:lnTo>
                    <a:pt x="1374444" y="231648"/>
                  </a:lnTo>
                  <a:close/>
                </a:path>
                <a:path w="2438400" h="609600">
                  <a:moveTo>
                    <a:pt x="1409192" y="313944"/>
                  </a:moveTo>
                  <a:lnTo>
                    <a:pt x="1388872" y="313944"/>
                  </a:lnTo>
                  <a:lnTo>
                    <a:pt x="1388872" y="333514"/>
                  </a:lnTo>
                  <a:lnTo>
                    <a:pt x="1387752" y="340220"/>
                  </a:lnTo>
                  <a:lnTo>
                    <a:pt x="1387729" y="340360"/>
                  </a:lnTo>
                  <a:lnTo>
                    <a:pt x="1385417" y="344017"/>
                  </a:lnTo>
                  <a:lnTo>
                    <a:pt x="1383258" y="347675"/>
                  </a:lnTo>
                  <a:lnTo>
                    <a:pt x="1379601" y="349504"/>
                  </a:lnTo>
                  <a:lnTo>
                    <a:pt x="1404635" y="349504"/>
                  </a:lnTo>
                  <a:lnTo>
                    <a:pt x="1407112" y="341734"/>
                  </a:lnTo>
                  <a:lnTo>
                    <a:pt x="1408672" y="331916"/>
                  </a:lnTo>
                  <a:lnTo>
                    <a:pt x="1409192" y="320446"/>
                  </a:lnTo>
                  <a:lnTo>
                    <a:pt x="1409192" y="313944"/>
                  </a:lnTo>
                  <a:close/>
                </a:path>
                <a:path w="2438400" h="609600">
                  <a:moveTo>
                    <a:pt x="1404635" y="249936"/>
                  </a:moveTo>
                  <a:lnTo>
                    <a:pt x="1379461" y="249936"/>
                  </a:lnTo>
                  <a:lnTo>
                    <a:pt x="1383158" y="251828"/>
                  </a:lnTo>
                  <a:lnTo>
                    <a:pt x="1387729" y="259080"/>
                  </a:lnTo>
                  <a:lnTo>
                    <a:pt x="1388872" y="266052"/>
                  </a:lnTo>
                  <a:lnTo>
                    <a:pt x="1388872" y="285496"/>
                  </a:lnTo>
                  <a:lnTo>
                    <a:pt x="1409192" y="285496"/>
                  </a:lnTo>
                  <a:lnTo>
                    <a:pt x="1409192" y="278993"/>
                  </a:lnTo>
                  <a:lnTo>
                    <a:pt x="1408672" y="267523"/>
                  </a:lnTo>
                  <a:lnTo>
                    <a:pt x="1407112" y="257705"/>
                  </a:lnTo>
                  <a:lnTo>
                    <a:pt x="1404635" y="249936"/>
                  </a:lnTo>
                  <a:close/>
                </a:path>
                <a:path w="2438400" h="609600">
                  <a:moveTo>
                    <a:pt x="1452905" y="251968"/>
                  </a:moveTo>
                  <a:lnTo>
                    <a:pt x="1432585" y="251968"/>
                  </a:lnTo>
                  <a:lnTo>
                    <a:pt x="1432711" y="329325"/>
                  </a:lnTo>
                  <a:lnTo>
                    <a:pt x="1453857" y="365760"/>
                  </a:lnTo>
                  <a:lnTo>
                    <a:pt x="1475257" y="365760"/>
                  </a:lnTo>
                  <a:lnTo>
                    <a:pt x="1475257" y="347472"/>
                  </a:lnTo>
                  <a:lnTo>
                    <a:pt x="1462392" y="347472"/>
                  </a:lnTo>
                  <a:lnTo>
                    <a:pt x="1459471" y="346595"/>
                  </a:lnTo>
                  <a:lnTo>
                    <a:pt x="1452968" y="329325"/>
                  </a:lnTo>
                  <a:lnTo>
                    <a:pt x="1452905" y="251968"/>
                  </a:lnTo>
                  <a:close/>
                </a:path>
                <a:path w="2438400" h="609600">
                  <a:moveTo>
                    <a:pt x="1455953" y="203200"/>
                  </a:moveTo>
                  <a:lnTo>
                    <a:pt x="1435633" y="203200"/>
                  </a:lnTo>
                  <a:lnTo>
                    <a:pt x="1435742" y="210654"/>
                  </a:lnTo>
                  <a:lnTo>
                    <a:pt x="1434350" y="217017"/>
                  </a:lnTo>
                  <a:lnTo>
                    <a:pt x="1428381" y="228396"/>
                  </a:lnTo>
                  <a:lnTo>
                    <a:pt x="1424051" y="232054"/>
                  </a:lnTo>
                  <a:lnTo>
                    <a:pt x="1418361" y="233680"/>
                  </a:lnTo>
                  <a:lnTo>
                    <a:pt x="1418361" y="251968"/>
                  </a:lnTo>
                  <a:lnTo>
                    <a:pt x="1475257" y="251968"/>
                  </a:lnTo>
                  <a:lnTo>
                    <a:pt x="1475257" y="233680"/>
                  </a:lnTo>
                  <a:lnTo>
                    <a:pt x="1440713" y="233680"/>
                  </a:lnTo>
                  <a:lnTo>
                    <a:pt x="1445044" y="232321"/>
                  </a:lnTo>
                  <a:lnTo>
                    <a:pt x="1448638" y="228803"/>
                  </a:lnTo>
                  <a:lnTo>
                    <a:pt x="1451483" y="223113"/>
                  </a:lnTo>
                  <a:lnTo>
                    <a:pt x="1454467" y="217284"/>
                  </a:lnTo>
                  <a:lnTo>
                    <a:pt x="1455953" y="210654"/>
                  </a:lnTo>
                  <a:lnTo>
                    <a:pt x="1455953" y="203200"/>
                  </a:lnTo>
                  <a:close/>
                </a:path>
                <a:path w="2438400" h="609600">
                  <a:moveTo>
                    <a:pt x="1501775" y="201168"/>
                  </a:moveTo>
                  <a:lnTo>
                    <a:pt x="1495552" y="201168"/>
                  </a:lnTo>
                  <a:lnTo>
                    <a:pt x="1492910" y="202184"/>
                  </a:lnTo>
                  <a:lnTo>
                    <a:pt x="1490738" y="204216"/>
                  </a:lnTo>
                  <a:lnTo>
                    <a:pt x="1488567" y="206108"/>
                  </a:lnTo>
                  <a:lnTo>
                    <a:pt x="1487487" y="208483"/>
                  </a:lnTo>
                  <a:lnTo>
                    <a:pt x="1487487" y="214033"/>
                  </a:lnTo>
                  <a:lnTo>
                    <a:pt x="1488567" y="216408"/>
                  </a:lnTo>
                  <a:lnTo>
                    <a:pt x="1490738" y="218440"/>
                  </a:lnTo>
                  <a:lnTo>
                    <a:pt x="1493037" y="220472"/>
                  </a:lnTo>
                  <a:lnTo>
                    <a:pt x="1495679" y="221488"/>
                  </a:lnTo>
                  <a:lnTo>
                    <a:pt x="1501648" y="221488"/>
                  </a:lnTo>
                  <a:lnTo>
                    <a:pt x="1504213" y="220472"/>
                  </a:lnTo>
                  <a:lnTo>
                    <a:pt x="1506385" y="218440"/>
                  </a:lnTo>
                  <a:lnTo>
                    <a:pt x="1508683" y="216408"/>
                  </a:lnTo>
                  <a:lnTo>
                    <a:pt x="1509839" y="214033"/>
                  </a:lnTo>
                  <a:lnTo>
                    <a:pt x="1509839" y="208483"/>
                  </a:lnTo>
                  <a:lnTo>
                    <a:pt x="1508760" y="206108"/>
                  </a:lnTo>
                  <a:lnTo>
                    <a:pt x="1506588" y="204216"/>
                  </a:lnTo>
                  <a:lnTo>
                    <a:pt x="1504416" y="202184"/>
                  </a:lnTo>
                  <a:lnTo>
                    <a:pt x="1501775" y="201168"/>
                  </a:lnTo>
                  <a:close/>
                </a:path>
                <a:path w="2438400" h="609600">
                  <a:moveTo>
                    <a:pt x="1508823" y="233680"/>
                  </a:moveTo>
                  <a:lnTo>
                    <a:pt x="1488503" y="233680"/>
                  </a:lnTo>
                  <a:lnTo>
                    <a:pt x="1488503" y="365760"/>
                  </a:lnTo>
                  <a:lnTo>
                    <a:pt x="1508823" y="365760"/>
                  </a:lnTo>
                  <a:lnTo>
                    <a:pt x="1508823" y="233680"/>
                  </a:lnTo>
                  <a:close/>
                </a:path>
                <a:path w="2438400" h="609600">
                  <a:moveTo>
                    <a:pt x="1558277" y="231648"/>
                  </a:moveTo>
                  <a:lnTo>
                    <a:pt x="1525208" y="257705"/>
                  </a:lnTo>
                  <a:lnTo>
                    <a:pt x="1523123" y="278993"/>
                  </a:lnTo>
                  <a:lnTo>
                    <a:pt x="1523123" y="320446"/>
                  </a:lnTo>
                  <a:lnTo>
                    <a:pt x="1523644" y="331916"/>
                  </a:lnTo>
                  <a:lnTo>
                    <a:pt x="1525208" y="341734"/>
                  </a:lnTo>
                  <a:lnTo>
                    <a:pt x="1527685" y="349504"/>
                  </a:lnTo>
                  <a:lnTo>
                    <a:pt x="1527811" y="349900"/>
                  </a:lnTo>
                  <a:lnTo>
                    <a:pt x="1558277" y="367792"/>
                  </a:lnTo>
                  <a:lnTo>
                    <a:pt x="1566799" y="367080"/>
                  </a:lnTo>
                  <a:lnTo>
                    <a:pt x="1588759" y="349504"/>
                  </a:lnTo>
                  <a:lnTo>
                    <a:pt x="1553133" y="349504"/>
                  </a:lnTo>
                  <a:lnTo>
                    <a:pt x="1549336" y="347675"/>
                  </a:lnTo>
                  <a:lnTo>
                    <a:pt x="1546898" y="344017"/>
                  </a:lnTo>
                  <a:lnTo>
                    <a:pt x="1544599" y="340360"/>
                  </a:lnTo>
                  <a:lnTo>
                    <a:pt x="1543443" y="333514"/>
                  </a:lnTo>
                  <a:lnTo>
                    <a:pt x="1543443" y="266052"/>
                  </a:lnTo>
                  <a:lnTo>
                    <a:pt x="1553133" y="249936"/>
                  </a:lnTo>
                  <a:lnTo>
                    <a:pt x="1588759" y="249936"/>
                  </a:lnTo>
                  <a:lnTo>
                    <a:pt x="1588630" y="249539"/>
                  </a:lnTo>
                  <a:lnTo>
                    <a:pt x="1584896" y="243027"/>
                  </a:lnTo>
                  <a:lnTo>
                    <a:pt x="1580110" y="238050"/>
                  </a:lnTo>
                  <a:lnTo>
                    <a:pt x="1574077" y="234494"/>
                  </a:lnTo>
                  <a:lnTo>
                    <a:pt x="1566799" y="232359"/>
                  </a:lnTo>
                  <a:lnTo>
                    <a:pt x="1558277" y="231648"/>
                  </a:lnTo>
                  <a:close/>
                </a:path>
                <a:path w="2438400" h="609600">
                  <a:moveTo>
                    <a:pt x="1588759" y="249936"/>
                  </a:moveTo>
                  <a:lnTo>
                    <a:pt x="1563433" y="249936"/>
                  </a:lnTo>
                  <a:lnTo>
                    <a:pt x="1567154" y="251828"/>
                  </a:lnTo>
                  <a:lnTo>
                    <a:pt x="1569330" y="255422"/>
                  </a:lnTo>
                  <a:lnTo>
                    <a:pt x="1571891" y="259283"/>
                  </a:lnTo>
                  <a:lnTo>
                    <a:pt x="1573110" y="266052"/>
                  </a:lnTo>
                  <a:lnTo>
                    <a:pt x="1573110" y="333514"/>
                  </a:lnTo>
                  <a:lnTo>
                    <a:pt x="1571891" y="340360"/>
                  </a:lnTo>
                  <a:lnTo>
                    <a:pt x="1569453" y="344017"/>
                  </a:lnTo>
                  <a:lnTo>
                    <a:pt x="1567154" y="347675"/>
                  </a:lnTo>
                  <a:lnTo>
                    <a:pt x="1563433" y="349504"/>
                  </a:lnTo>
                  <a:lnTo>
                    <a:pt x="1588759" y="349504"/>
                  </a:lnTo>
                  <a:lnTo>
                    <a:pt x="1591297" y="341734"/>
                  </a:lnTo>
                  <a:lnTo>
                    <a:pt x="1592897" y="331916"/>
                  </a:lnTo>
                  <a:lnTo>
                    <a:pt x="1593430" y="320446"/>
                  </a:lnTo>
                  <a:lnTo>
                    <a:pt x="1593430" y="278993"/>
                  </a:lnTo>
                  <a:lnTo>
                    <a:pt x="1592897" y="267523"/>
                  </a:lnTo>
                  <a:lnTo>
                    <a:pt x="1591297" y="257705"/>
                  </a:lnTo>
                  <a:lnTo>
                    <a:pt x="1588759" y="249936"/>
                  </a:lnTo>
                  <a:close/>
                </a:path>
                <a:path w="2438400" h="609600">
                  <a:moveTo>
                    <a:pt x="1628076" y="233680"/>
                  </a:moveTo>
                  <a:lnTo>
                    <a:pt x="1607756" y="233680"/>
                  </a:lnTo>
                  <a:lnTo>
                    <a:pt x="1607756" y="365760"/>
                  </a:lnTo>
                  <a:lnTo>
                    <a:pt x="1628076" y="365760"/>
                  </a:lnTo>
                  <a:lnTo>
                    <a:pt x="1628076" y="264629"/>
                  </a:lnTo>
                  <a:lnTo>
                    <a:pt x="1629359" y="259626"/>
                  </a:lnTo>
                  <a:lnTo>
                    <a:pt x="1631937" y="255828"/>
                  </a:lnTo>
                  <a:lnTo>
                    <a:pt x="1634642" y="251904"/>
                  </a:lnTo>
                  <a:lnTo>
                    <a:pt x="1638642" y="249936"/>
                  </a:lnTo>
                  <a:lnTo>
                    <a:pt x="1675612" y="249936"/>
                  </a:lnTo>
                  <a:lnTo>
                    <a:pt x="1675256" y="248513"/>
                  </a:lnTo>
                  <a:lnTo>
                    <a:pt x="1628076" y="248513"/>
                  </a:lnTo>
                  <a:lnTo>
                    <a:pt x="1628076" y="233680"/>
                  </a:lnTo>
                  <a:close/>
                </a:path>
                <a:path w="2438400" h="609600">
                  <a:moveTo>
                    <a:pt x="1675612" y="249936"/>
                  </a:moveTo>
                  <a:lnTo>
                    <a:pt x="1648802" y="249936"/>
                  </a:lnTo>
                  <a:lnTo>
                    <a:pt x="1652320" y="251625"/>
                  </a:lnTo>
                  <a:lnTo>
                    <a:pt x="1654492" y="255016"/>
                  </a:lnTo>
                  <a:lnTo>
                    <a:pt x="1656664" y="258267"/>
                  </a:lnTo>
                  <a:lnTo>
                    <a:pt x="1657632" y="262698"/>
                  </a:lnTo>
                  <a:lnTo>
                    <a:pt x="1657743" y="365760"/>
                  </a:lnTo>
                  <a:lnTo>
                    <a:pt x="1678063" y="365760"/>
                  </a:lnTo>
                  <a:lnTo>
                    <a:pt x="1678063" y="272897"/>
                  </a:lnTo>
                  <a:lnTo>
                    <a:pt x="1677775" y="264629"/>
                  </a:lnTo>
                  <a:lnTo>
                    <a:pt x="1677708" y="262698"/>
                  </a:lnTo>
                  <a:lnTo>
                    <a:pt x="1676862" y="255828"/>
                  </a:lnTo>
                  <a:lnTo>
                    <a:pt x="1676762" y="255016"/>
                  </a:lnTo>
                  <a:lnTo>
                    <a:pt x="1676642" y="254049"/>
                  </a:lnTo>
                  <a:lnTo>
                    <a:pt x="1675612" y="249936"/>
                  </a:lnTo>
                  <a:close/>
                </a:path>
                <a:path w="2438400" h="609600">
                  <a:moveTo>
                    <a:pt x="1662074" y="231648"/>
                  </a:moveTo>
                  <a:lnTo>
                    <a:pt x="1646364" y="231648"/>
                  </a:lnTo>
                  <a:lnTo>
                    <a:pt x="1641081" y="233337"/>
                  </a:lnTo>
                  <a:lnTo>
                    <a:pt x="1633093" y="239979"/>
                  </a:lnTo>
                  <a:lnTo>
                    <a:pt x="1630108" y="243903"/>
                  </a:lnTo>
                  <a:lnTo>
                    <a:pt x="1628076" y="248513"/>
                  </a:lnTo>
                  <a:lnTo>
                    <a:pt x="1675256" y="248513"/>
                  </a:lnTo>
                  <a:lnTo>
                    <a:pt x="1674865" y="246949"/>
                  </a:lnTo>
                  <a:lnTo>
                    <a:pt x="1672374" y="241401"/>
                  </a:lnTo>
                  <a:lnTo>
                    <a:pt x="1668576" y="234899"/>
                  </a:lnTo>
                  <a:lnTo>
                    <a:pt x="1662074" y="231648"/>
                  </a:lnTo>
                  <a:close/>
                </a:path>
                <a:path w="2438400" h="609600">
                  <a:moveTo>
                    <a:pt x="1765515" y="251968"/>
                  </a:moveTo>
                  <a:lnTo>
                    <a:pt x="1745208" y="251968"/>
                  </a:lnTo>
                  <a:lnTo>
                    <a:pt x="1745334" y="329325"/>
                  </a:lnTo>
                  <a:lnTo>
                    <a:pt x="1766468" y="365760"/>
                  </a:lnTo>
                  <a:lnTo>
                    <a:pt x="1787880" y="365760"/>
                  </a:lnTo>
                  <a:lnTo>
                    <a:pt x="1787880" y="347472"/>
                  </a:lnTo>
                  <a:lnTo>
                    <a:pt x="1775002" y="347472"/>
                  </a:lnTo>
                  <a:lnTo>
                    <a:pt x="1772094" y="346595"/>
                  </a:lnTo>
                  <a:lnTo>
                    <a:pt x="1765582" y="329325"/>
                  </a:lnTo>
                  <a:lnTo>
                    <a:pt x="1765515" y="251968"/>
                  </a:lnTo>
                  <a:close/>
                </a:path>
                <a:path w="2438400" h="609600">
                  <a:moveTo>
                    <a:pt x="1768576" y="203200"/>
                  </a:moveTo>
                  <a:lnTo>
                    <a:pt x="1748243" y="203200"/>
                  </a:lnTo>
                  <a:lnTo>
                    <a:pt x="1748353" y="210654"/>
                  </a:lnTo>
                  <a:lnTo>
                    <a:pt x="1746961" y="217017"/>
                  </a:lnTo>
                  <a:lnTo>
                    <a:pt x="1741004" y="228396"/>
                  </a:lnTo>
                  <a:lnTo>
                    <a:pt x="1736674" y="232054"/>
                  </a:lnTo>
                  <a:lnTo>
                    <a:pt x="1730971" y="233680"/>
                  </a:lnTo>
                  <a:lnTo>
                    <a:pt x="1730971" y="251968"/>
                  </a:lnTo>
                  <a:lnTo>
                    <a:pt x="1787880" y="251968"/>
                  </a:lnTo>
                  <a:lnTo>
                    <a:pt x="1787880" y="233680"/>
                  </a:lnTo>
                  <a:lnTo>
                    <a:pt x="1753336" y="233680"/>
                  </a:lnTo>
                  <a:lnTo>
                    <a:pt x="1757667" y="232321"/>
                  </a:lnTo>
                  <a:lnTo>
                    <a:pt x="1761248" y="228803"/>
                  </a:lnTo>
                  <a:lnTo>
                    <a:pt x="1764093" y="223113"/>
                  </a:lnTo>
                  <a:lnTo>
                    <a:pt x="1767078" y="217284"/>
                  </a:lnTo>
                  <a:lnTo>
                    <a:pt x="1768576" y="210654"/>
                  </a:lnTo>
                  <a:lnTo>
                    <a:pt x="1768576" y="203200"/>
                  </a:lnTo>
                  <a:close/>
                </a:path>
                <a:path w="2438400" h="609600">
                  <a:moveTo>
                    <a:pt x="1833295" y="231648"/>
                  </a:moveTo>
                  <a:lnTo>
                    <a:pt x="1800226" y="257705"/>
                  </a:lnTo>
                  <a:lnTo>
                    <a:pt x="1798142" y="278993"/>
                  </a:lnTo>
                  <a:lnTo>
                    <a:pt x="1798142" y="320446"/>
                  </a:lnTo>
                  <a:lnTo>
                    <a:pt x="1811350" y="361389"/>
                  </a:lnTo>
                  <a:lnTo>
                    <a:pt x="1833295" y="367792"/>
                  </a:lnTo>
                  <a:lnTo>
                    <a:pt x="1841818" y="367080"/>
                  </a:lnTo>
                  <a:lnTo>
                    <a:pt x="1863778" y="349504"/>
                  </a:lnTo>
                  <a:lnTo>
                    <a:pt x="1828152" y="349504"/>
                  </a:lnTo>
                  <a:lnTo>
                    <a:pt x="1824355" y="347675"/>
                  </a:lnTo>
                  <a:lnTo>
                    <a:pt x="1821916" y="344017"/>
                  </a:lnTo>
                  <a:lnTo>
                    <a:pt x="1819617" y="340360"/>
                  </a:lnTo>
                  <a:lnTo>
                    <a:pt x="1818462" y="333514"/>
                  </a:lnTo>
                  <a:lnTo>
                    <a:pt x="1818462" y="266052"/>
                  </a:lnTo>
                  <a:lnTo>
                    <a:pt x="1828152" y="249936"/>
                  </a:lnTo>
                  <a:lnTo>
                    <a:pt x="1863778" y="249936"/>
                  </a:lnTo>
                  <a:lnTo>
                    <a:pt x="1863648" y="249539"/>
                  </a:lnTo>
                  <a:lnTo>
                    <a:pt x="1859915" y="243027"/>
                  </a:lnTo>
                  <a:lnTo>
                    <a:pt x="1855128" y="238050"/>
                  </a:lnTo>
                  <a:lnTo>
                    <a:pt x="1849096" y="234494"/>
                  </a:lnTo>
                  <a:lnTo>
                    <a:pt x="1841818" y="232359"/>
                  </a:lnTo>
                  <a:lnTo>
                    <a:pt x="1833295" y="231648"/>
                  </a:lnTo>
                  <a:close/>
                </a:path>
                <a:path w="2438400" h="609600">
                  <a:moveTo>
                    <a:pt x="1863778" y="249936"/>
                  </a:moveTo>
                  <a:lnTo>
                    <a:pt x="1838452" y="249936"/>
                  </a:lnTo>
                  <a:lnTo>
                    <a:pt x="1842173" y="251828"/>
                  </a:lnTo>
                  <a:lnTo>
                    <a:pt x="1844348" y="255422"/>
                  </a:lnTo>
                  <a:lnTo>
                    <a:pt x="1846910" y="259283"/>
                  </a:lnTo>
                  <a:lnTo>
                    <a:pt x="1848129" y="266052"/>
                  </a:lnTo>
                  <a:lnTo>
                    <a:pt x="1848129" y="333514"/>
                  </a:lnTo>
                  <a:lnTo>
                    <a:pt x="1846910" y="340360"/>
                  </a:lnTo>
                  <a:lnTo>
                    <a:pt x="1844471" y="344017"/>
                  </a:lnTo>
                  <a:lnTo>
                    <a:pt x="1842173" y="347675"/>
                  </a:lnTo>
                  <a:lnTo>
                    <a:pt x="1838452" y="349504"/>
                  </a:lnTo>
                  <a:lnTo>
                    <a:pt x="1863778" y="349504"/>
                  </a:lnTo>
                  <a:lnTo>
                    <a:pt x="1866315" y="341734"/>
                  </a:lnTo>
                  <a:lnTo>
                    <a:pt x="1867916" y="331916"/>
                  </a:lnTo>
                  <a:lnTo>
                    <a:pt x="1868449" y="320446"/>
                  </a:lnTo>
                  <a:lnTo>
                    <a:pt x="1868449" y="278993"/>
                  </a:lnTo>
                  <a:lnTo>
                    <a:pt x="1867916" y="267523"/>
                  </a:lnTo>
                  <a:lnTo>
                    <a:pt x="1866315" y="257705"/>
                  </a:lnTo>
                  <a:lnTo>
                    <a:pt x="1863778" y="249936"/>
                  </a:lnTo>
                  <a:close/>
                </a:path>
                <a:path w="2438400" h="609600">
                  <a:moveTo>
                    <a:pt x="1990169" y="249936"/>
                  </a:moveTo>
                  <a:lnTo>
                    <a:pt x="1964372" y="249936"/>
                  </a:lnTo>
                  <a:lnTo>
                    <a:pt x="1967763" y="251294"/>
                  </a:lnTo>
                  <a:lnTo>
                    <a:pt x="1969935" y="254000"/>
                  </a:lnTo>
                  <a:lnTo>
                    <a:pt x="1972233" y="256705"/>
                  </a:lnTo>
                  <a:lnTo>
                    <a:pt x="1973389" y="260972"/>
                  </a:lnTo>
                  <a:lnTo>
                    <a:pt x="1973389" y="271678"/>
                  </a:lnTo>
                  <a:lnTo>
                    <a:pt x="1971687" y="275678"/>
                  </a:lnTo>
                  <a:lnTo>
                    <a:pt x="1968309" y="278790"/>
                  </a:lnTo>
                  <a:lnTo>
                    <a:pt x="1965058" y="281901"/>
                  </a:lnTo>
                  <a:lnTo>
                    <a:pt x="1959978" y="285496"/>
                  </a:lnTo>
                  <a:lnTo>
                    <a:pt x="1946427" y="293484"/>
                  </a:lnTo>
                  <a:lnTo>
                    <a:pt x="1941004" y="297141"/>
                  </a:lnTo>
                  <a:lnTo>
                    <a:pt x="1936813" y="300532"/>
                  </a:lnTo>
                  <a:lnTo>
                    <a:pt x="1932609" y="303784"/>
                  </a:lnTo>
                  <a:lnTo>
                    <a:pt x="1928952" y="308254"/>
                  </a:lnTo>
                  <a:lnTo>
                    <a:pt x="1925840" y="313944"/>
                  </a:lnTo>
                  <a:lnTo>
                    <a:pt x="1922856" y="319493"/>
                  </a:lnTo>
                  <a:lnTo>
                    <a:pt x="1921370" y="326339"/>
                  </a:lnTo>
                  <a:lnTo>
                    <a:pt x="1921382" y="334670"/>
                  </a:lnTo>
                  <a:lnTo>
                    <a:pt x="1940191" y="367792"/>
                  </a:lnTo>
                  <a:lnTo>
                    <a:pt x="1948192" y="367792"/>
                  </a:lnTo>
                  <a:lnTo>
                    <a:pt x="1956469" y="366737"/>
                  </a:lnTo>
                  <a:lnTo>
                    <a:pt x="1963429" y="363574"/>
                  </a:lnTo>
                  <a:lnTo>
                    <a:pt x="1969070" y="358303"/>
                  </a:lnTo>
                  <a:lnTo>
                    <a:pt x="1973389" y="350926"/>
                  </a:lnTo>
                  <a:lnTo>
                    <a:pt x="1993746" y="350926"/>
                  </a:lnTo>
                  <a:lnTo>
                    <a:pt x="1993735" y="349504"/>
                  </a:lnTo>
                  <a:lnTo>
                    <a:pt x="1951304" y="349504"/>
                  </a:lnTo>
                  <a:lnTo>
                    <a:pt x="1947583" y="347878"/>
                  </a:lnTo>
                  <a:lnTo>
                    <a:pt x="1945144" y="344627"/>
                  </a:lnTo>
                  <a:lnTo>
                    <a:pt x="1942833" y="341376"/>
                  </a:lnTo>
                  <a:lnTo>
                    <a:pt x="1941690" y="337045"/>
                  </a:lnTo>
                  <a:lnTo>
                    <a:pt x="1941690" y="325386"/>
                  </a:lnTo>
                  <a:lnTo>
                    <a:pt x="1943379" y="320382"/>
                  </a:lnTo>
                  <a:lnTo>
                    <a:pt x="1946770" y="316585"/>
                  </a:lnTo>
                  <a:lnTo>
                    <a:pt x="1950148" y="312661"/>
                  </a:lnTo>
                  <a:lnTo>
                    <a:pt x="1954961" y="308457"/>
                  </a:lnTo>
                  <a:lnTo>
                    <a:pt x="1961197" y="303987"/>
                  </a:lnTo>
                  <a:lnTo>
                    <a:pt x="1964575" y="301688"/>
                  </a:lnTo>
                  <a:lnTo>
                    <a:pt x="1967217" y="299720"/>
                  </a:lnTo>
                  <a:lnTo>
                    <a:pt x="1969122" y="298094"/>
                  </a:lnTo>
                  <a:lnTo>
                    <a:pt x="1971014" y="296329"/>
                  </a:lnTo>
                  <a:lnTo>
                    <a:pt x="1972437" y="294500"/>
                  </a:lnTo>
                  <a:lnTo>
                    <a:pt x="1973389" y="292608"/>
                  </a:lnTo>
                  <a:lnTo>
                    <a:pt x="1993709" y="292608"/>
                  </a:lnTo>
                  <a:lnTo>
                    <a:pt x="1993709" y="270865"/>
                  </a:lnTo>
                  <a:lnTo>
                    <a:pt x="1993305" y="263550"/>
                  </a:lnTo>
                  <a:lnTo>
                    <a:pt x="1993226" y="262126"/>
                  </a:lnTo>
                  <a:lnTo>
                    <a:pt x="1991949" y="255323"/>
                  </a:lnTo>
                  <a:lnTo>
                    <a:pt x="1991892" y="255016"/>
                  </a:lnTo>
                  <a:lnTo>
                    <a:pt x="1991777" y="254404"/>
                  </a:lnTo>
                  <a:lnTo>
                    <a:pt x="1990169" y="249936"/>
                  </a:lnTo>
                  <a:close/>
                </a:path>
                <a:path w="2438400" h="609600">
                  <a:moveTo>
                    <a:pt x="1993746" y="350926"/>
                  </a:moveTo>
                  <a:lnTo>
                    <a:pt x="1973389" y="350926"/>
                  </a:lnTo>
                  <a:lnTo>
                    <a:pt x="1973493" y="354037"/>
                  </a:lnTo>
                  <a:lnTo>
                    <a:pt x="1973719" y="355803"/>
                  </a:lnTo>
                  <a:lnTo>
                    <a:pt x="1975078" y="361492"/>
                  </a:lnTo>
                  <a:lnTo>
                    <a:pt x="1975968" y="363574"/>
                  </a:lnTo>
                  <a:lnTo>
                    <a:pt x="1976094" y="363867"/>
                  </a:lnTo>
                  <a:lnTo>
                    <a:pt x="1977453" y="365760"/>
                  </a:lnTo>
                  <a:lnTo>
                    <a:pt x="1995741" y="365760"/>
                  </a:lnTo>
                  <a:lnTo>
                    <a:pt x="1994789" y="362102"/>
                  </a:lnTo>
                  <a:lnTo>
                    <a:pt x="1994220" y="359257"/>
                  </a:lnTo>
                  <a:lnTo>
                    <a:pt x="1993912" y="356616"/>
                  </a:lnTo>
                  <a:lnTo>
                    <a:pt x="1993798" y="354507"/>
                  </a:lnTo>
                  <a:lnTo>
                    <a:pt x="1993746" y="350926"/>
                  </a:lnTo>
                  <a:close/>
                </a:path>
                <a:path w="2438400" h="609600">
                  <a:moveTo>
                    <a:pt x="1993709" y="292608"/>
                  </a:moveTo>
                  <a:lnTo>
                    <a:pt x="1973389" y="292608"/>
                  </a:lnTo>
                  <a:lnTo>
                    <a:pt x="1973389" y="334670"/>
                  </a:lnTo>
                  <a:lnTo>
                    <a:pt x="1972576" y="337781"/>
                  </a:lnTo>
                  <a:lnTo>
                    <a:pt x="1970671" y="341033"/>
                  </a:lnTo>
                  <a:lnTo>
                    <a:pt x="1967699" y="344424"/>
                  </a:lnTo>
                  <a:lnTo>
                    <a:pt x="1965995" y="346456"/>
                  </a:lnTo>
                  <a:lnTo>
                    <a:pt x="1964712" y="347878"/>
                  </a:lnTo>
                  <a:lnTo>
                    <a:pt x="1961057" y="349504"/>
                  </a:lnTo>
                  <a:lnTo>
                    <a:pt x="1993735" y="349504"/>
                  </a:lnTo>
                  <a:lnTo>
                    <a:pt x="1993709" y="292608"/>
                  </a:lnTo>
                  <a:close/>
                </a:path>
                <a:path w="2438400" h="609600">
                  <a:moveTo>
                    <a:pt x="1959775" y="231648"/>
                  </a:moveTo>
                  <a:lnTo>
                    <a:pt x="1926711" y="255016"/>
                  </a:lnTo>
                  <a:lnTo>
                    <a:pt x="1924621" y="275945"/>
                  </a:lnTo>
                  <a:lnTo>
                    <a:pt x="1944941" y="275945"/>
                  </a:lnTo>
                  <a:lnTo>
                    <a:pt x="1944941" y="263550"/>
                  </a:lnTo>
                  <a:lnTo>
                    <a:pt x="1946160" y="258267"/>
                  </a:lnTo>
                  <a:lnTo>
                    <a:pt x="1948599" y="255016"/>
                  </a:lnTo>
                  <a:lnTo>
                    <a:pt x="1951037" y="251625"/>
                  </a:lnTo>
                  <a:lnTo>
                    <a:pt x="1954758" y="249936"/>
                  </a:lnTo>
                  <a:lnTo>
                    <a:pt x="1990169" y="249936"/>
                  </a:lnTo>
                  <a:lnTo>
                    <a:pt x="1989364" y="247700"/>
                  </a:lnTo>
                  <a:lnTo>
                    <a:pt x="1985987" y="242011"/>
                  </a:lnTo>
                  <a:lnTo>
                    <a:pt x="1981449" y="237477"/>
                  </a:lnTo>
                  <a:lnTo>
                    <a:pt x="1975754" y="234341"/>
                  </a:lnTo>
                  <a:lnTo>
                    <a:pt x="1975951" y="234341"/>
                  </a:lnTo>
                  <a:lnTo>
                    <a:pt x="1968439" y="232321"/>
                  </a:lnTo>
                  <a:lnTo>
                    <a:pt x="1968686" y="232321"/>
                  </a:lnTo>
                  <a:lnTo>
                    <a:pt x="1959775" y="231648"/>
                  </a:lnTo>
                  <a:close/>
                </a:path>
                <a:path w="2438400" h="609600">
                  <a:moveTo>
                    <a:pt x="2043544" y="231648"/>
                  </a:moveTo>
                  <a:lnTo>
                    <a:pt x="2010117" y="257705"/>
                  </a:lnTo>
                  <a:lnTo>
                    <a:pt x="2007984" y="278993"/>
                  </a:lnTo>
                  <a:lnTo>
                    <a:pt x="2007984" y="320446"/>
                  </a:lnTo>
                  <a:lnTo>
                    <a:pt x="2021407" y="361389"/>
                  </a:lnTo>
                  <a:lnTo>
                    <a:pt x="2043544" y="367792"/>
                  </a:lnTo>
                  <a:lnTo>
                    <a:pt x="2052052" y="367080"/>
                  </a:lnTo>
                  <a:lnTo>
                    <a:pt x="2073729" y="349504"/>
                  </a:lnTo>
                  <a:lnTo>
                    <a:pt x="2038261" y="349504"/>
                  </a:lnTo>
                  <a:lnTo>
                    <a:pt x="2034400" y="347675"/>
                  </a:lnTo>
                  <a:lnTo>
                    <a:pt x="2031961" y="344017"/>
                  </a:lnTo>
                  <a:lnTo>
                    <a:pt x="2029613" y="340360"/>
                  </a:lnTo>
                  <a:lnTo>
                    <a:pt x="2029523" y="340220"/>
                  </a:lnTo>
                  <a:lnTo>
                    <a:pt x="2028326" y="333514"/>
                  </a:lnTo>
                  <a:lnTo>
                    <a:pt x="2028304" y="266052"/>
                  </a:lnTo>
                  <a:lnTo>
                    <a:pt x="2029523" y="259283"/>
                  </a:lnTo>
                  <a:lnTo>
                    <a:pt x="2031961" y="255625"/>
                  </a:lnTo>
                  <a:lnTo>
                    <a:pt x="2034400" y="251828"/>
                  </a:lnTo>
                  <a:lnTo>
                    <a:pt x="2038261" y="249936"/>
                  </a:lnTo>
                  <a:lnTo>
                    <a:pt x="2073729" y="249936"/>
                  </a:lnTo>
                  <a:lnTo>
                    <a:pt x="2073603" y="249539"/>
                  </a:lnTo>
                  <a:lnTo>
                    <a:pt x="2069960" y="243027"/>
                  </a:lnTo>
                  <a:lnTo>
                    <a:pt x="2065259" y="238050"/>
                  </a:lnTo>
                  <a:lnTo>
                    <a:pt x="2059290" y="234494"/>
                  </a:lnTo>
                  <a:lnTo>
                    <a:pt x="2052052" y="232359"/>
                  </a:lnTo>
                  <a:lnTo>
                    <a:pt x="2043544" y="231648"/>
                  </a:lnTo>
                  <a:close/>
                </a:path>
                <a:path w="2438400" h="609600">
                  <a:moveTo>
                    <a:pt x="2078291" y="313944"/>
                  </a:moveTo>
                  <a:lnTo>
                    <a:pt x="2057971" y="313944"/>
                  </a:lnTo>
                  <a:lnTo>
                    <a:pt x="2057971" y="333514"/>
                  </a:lnTo>
                  <a:lnTo>
                    <a:pt x="2056839" y="340220"/>
                  </a:lnTo>
                  <a:lnTo>
                    <a:pt x="2056815" y="340360"/>
                  </a:lnTo>
                  <a:lnTo>
                    <a:pt x="2054517" y="344017"/>
                  </a:lnTo>
                  <a:lnTo>
                    <a:pt x="2052345" y="347675"/>
                  </a:lnTo>
                  <a:lnTo>
                    <a:pt x="2048687" y="349504"/>
                  </a:lnTo>
                  <a:lnTo>
                    <a:pt x="2073729" y="349504"/>
                  </a:lnTo>
                  <a:lnTo>
                    <a:pt x="2076207" y="341734"/>
                  </a:lnTo>
                  <a:lnTo>
                    <a:pt x="2077770" y="331916"/>
                  </a:lnTo>
                  <a:lnTo>
                    <a:pt x="2078291" y="320446"/>
                  </a:lnTo>
                  <a:lnTo>
                    <a:pt x="2078291" y="313944"/>
                  </a:lnTo>
                  <a:close/>
                </a:path>
                <a:path w="2438400" h="609600">
                  <a:moveTo>
                    <a:pt x="2073729" y="249936"/>
                  </a:moveTo>
                  <a:lnTo>
                    <a:pt x="2048548" y="249936"/>
                  </a:lnTo>
                  <a:lnTo>
                    <a:pt x="2052245" y="251828"/>
                  </a:lnTo>
                  <a:lnTo>
                    <a:pt x="2056815" y="259080"/>
                  </a:lnTo>
                  <a:lnTo>
                    <a:pt x="2057971" y="266052"/>
                  </a:lnTo>
                  <a:lnTo>
                    <a:pt x="2057971" y="285496"/>
                  </a:lnTo>
                  <a:lnTo>
                    <a:pt x="2078291" y="285496"/>
                  </a:lnTo>
                  <a:lnTo>
                    <a:pt x="2078291" y="278993"/>
                  </a:lnTo>
                  <a:lnTo>
                    <a:pt x="2077770" y="267523"/>
                  </a:lnTo>
                  <a:lnTo>
                    <a:pt x="2076207" y="257705"/>
                  </a:lnTo>
                  <a:lnTo>
                    <a:pt x="2073729" y="249936"/>
                  </a:lnTo>
                  <a:close/>
                </a:path>
                <a:path w="2438400" h="609600">
                  <a:moveTo>
                    <a:pt x="2112937" y="203200"/>
                  </a:moveTo>
                  <a:lnTo>
                    <a:pt x="2092617" y="203200"/>
                  </a:lnTo>
                  <a:lnTo>
                    <a:pt x="2092617" y="365760"/>
                  </a:lnTo>
                  <a:lnTo>
                    <a:pt x="2112937" y="365760"/>
                  </a:lnTo>
                  <a:lnTo>
                    <a:pt x="2112937" y="264629"/>
                  </a:lnTo>
                  <a:lnTo>
                    <a:pt x="2114219" y="259626"/>
                  </a:lnTo>
                  <a:lnTo>
                    <a:pt x="2116797" y="255828"/>
                  </a:lnTo>
                  <a:lnTo>
                    <a:pt x="2119503" y="251904"/>
                  </a:lnTo>
                  <a:lnTo>
                    <a:pt x="2123503" y="249936"/>
                  </a:lnTo>
                  <a:lnTo>
                    <a:pt x="2160468" y="249936"/>
                  </a:lnTo>
                  <a:lnTo>
                    <a:pt x="2160112" y="248513"/>
                  </a:lnTo>
                  <a:lnTo>
                    <a:pt x="2112937" y="248513"/>
                  </a:lnTo>
                  <a:lnTo>
                    <a:pt x="2112937" y="203200"/>
                  </a:lnTo>
                  <a:close/>
                </a:path>
                <a:path w="2438400" h="609600">
                  <a:moveTo>
                    <a:pt x="2160468" y="249936"/>
                  </a:moveTo>
                  <a:lnTo>
                    <a:pt x="2133663" y="249936"/>
                  </a:lnTo>
                  <a:lnTo>
                    <a:pt x="2137181" y="251625"/>
                  </a:lnTo>
                  <a:lnTo>
                    <a:pt x="2139353" y="255016"/>
                  </a:lnTo>
                  <a:lnTo>
                    <a:pt x="2141512" y="258267"/>
                  </a:lnTo>
                  <a:lnTo>
                    <a:pt x="2142491" y="262698"/>
                  </a:lnTo>
                  <a:lnTo>
                    <a:pt x="2142604" y="365760"/>
                  </a:lnTo>
                  <a:lnTo>
                    <a:pt x="2162924" y="365760"/>
                  </a:lnTo>
                  <a:lnTo>
                    <a:pt x="2162924" y="272897"/>
                  </a:lnTo>
                  <a:lnTo>
                    <a:pt x="2162635" y="264629"/>
                  </a:lnTo>
                  <a:lnTo>
                    <a:pt x="2162567" y="262698"/>
                  </a:lnTo>
                  <a:lnTo>
                    <a:pt x="2161718" y="255828"/>
                  </a:lnTo>
                  <a:lnTo>
                    <a:pt x="2161618" y="255016"/>
                  </a:lnTo>
                  <a:lnTo>
                    <a:pt x="2161498" y="254049"/>
                  </a:lnTo>
                  <a:lnTo>
                    <a:pt x="2160468" y="249936"/>
                  </a:lnTo>
                  <a:close/>
                </a:path>
                <a:path w="2438400" h="609600">
                  <a:moveTo>
                    <a:pt x="2146935" y="231648"/>
                  </a:moveTo>
                  <a:lnTo>
                    <a:pt x="2131225" y="231648"/>
                  </a:lnTo>
                  <a:lnTo>
                    <a:pt x="2125941" y="233337"/>
                  </a:lnTo>
                  <a:lnTo>
                    <a:pt x="2117940" y="239979"/>
                  </a:lnTo>
                  <a:lnTo>
                    <a:pt x="2114969" y="243903"/>
                  </a:lnTo>
                  <a:lnTo>
                    <a:pt x="2112937" y="248513"/>
                  </a:lnTo>
                  <a:lnTo>
                    <a:pt x="2160112" y="248513"/>
                  </a:lnTo>
                  <a:lnTo>
                    <a:pt x="2159720" y="246949"/>
                  </a:lnTo>
                  <a:lnTo>
                    <a:pt x="2157234" y="241401"/>
                  </a:lnTo>
                  <a:lnTo>
                    <a:pt x="2153437" y="234899"/>
                  </a:lnTo>
                  <a:lnTo>
                    <a:pt x="2146935" y="231648"/>
                  </a:lnTo>
                  <a:close/>
                </a:path>
                <a:path w="2438400" h="609600">
                  <a:moveTo>
                    <a:pt x="2190521" y="201168"/>
                  </a:moveTo>
                  <a:lnTo>
                    <a:pt x="2184285" y="201168"/>
                  </a:lnTo>
                  <a:lnTo>
                    <a:pt x="2181644" y="202184"/>
                  </a:lnTo>
                  <a:lnTo>
                    <a:pt x="2179472" y="204216"/>
                  </a:lnTo>
                  <a:lnTo>
                    <a:pt x="2177313" y="206108"/>
                  </a:lnTo>
                  <a:lnTo>
                    <a:pt x="2176221" y="208483"/>
                  </a:lnTo>
                  <a:lnTo>
                    <a:pt x="2176221" y="214033"/>
                  </a:lnTo>
                  <a:lnTo>
                    <a:pt x="2177313" y="216408"/>
                  </a:lnTo>
                  <a:lnTo>
                    <a:pt x="2179472" y="218440"/>
                  </a:lnTo>
                  <a:lnTo>
                    <a:pt x="2181783" y="220472"/>
                  </a:lnTo>
                  <a:lnTo>
                    <a:pt x="2184425" y="221488"/>
                  </a:lnTo>
                  <a:lnTo>
                    <a:pt x="2190381" y="221488"/>
                  </a:lnTo>
                  <a:lnTo>
                    <a:pt x="2192959" y="220472"/>
                  </a:lnTo>
                  <a:lnTo>
                    <a:pt x="2195118" y="218440"/>
                  </a:lnTo>
                  <a:lnTo>
                    <a:pt x="2197430" y="216408"/>
                  </a:lnTo>
                  <a:lnTo>
                    <a:pt x="2198573" y="214033"/>
                  </a:lnTo>
                  <a:lnTo>
                    <a:pt x="2198573" y="208483"/>
                  </a:lnTo>
                  <a:lnTo>
                    <a:pt x="2197493" y="206108"/>
                  </a:lnTo>
                  <a:lnTo>
                    <a:pt x="2195322" y="204216"/>
                  </a:lnTo>
                  <a:lnTo>
                    <a:pt x="2193163" y="202184"/>
                  </a:lnTo>
                  <a:lnTo>
                    <a:pt x="2190521" y="201168"/>
                  </a:lnTo>
                  <a:close/>
                </a:path>
                <a:path w="2438400" h="609600">
                  <a:moveTo>
                    <a:pt x="2197557" y="233680"/>
                  </a:moveTo>
                  <a:lnTo>
                    <a:pt x="2177237" y="233680"/>
                  </a:lnTo>
                  <a:lnTo>
                    <a:pt x="2177237" y="365760"/>
                  </a:lnTo>
                  <a:lnTo>
                    <a:pt x="2197557" y="365760"/>
                  </a:lnTo>
                  <a:lnTo>
                    <a:pt x="2197557" y="233680"/>
                  </a:lnTo>
                  <a:close/>
                </a:path>
                <a:path w="2438400" h="609600">
                  <a:moveTo>
                    <a:pt x="2247430" y="231648"/>
                  </a:moveTo>
                  <a:lnTo>
                    <a:pt x="2213998" y="257705"/>
                  </a:lnTo>
                  <a:lnTo>
                    <a:pt x="2211870" y="278993"/>
                  </a:lnTo>
                  <a:lnTo>
                    <a:pt x="2211870" y="320446"/>
                  </a:lnTo>
                  <a:lnTo>
                    <a:pt x="2225293" y="361389"/>
                  </a:lnTo>
                  <a:lnTo>
                    <a:pt x="2247430" y="367792"/>
                  </a:lnTo>
                  <a:lnTo>
                    <a:pt x="2255938" y="367080"/>
                  </a:lnTo>
                  <a:lnTo>
                    <a:pt x="2277615" y="349504"/>
                  </a:lnTo>
                  <a:lnTo>
                    <a:pt x="2242146" y="349504"/>
                  </a:lnTo>
                  <a:lnTo>
                    <a:pt x="2238286" y="347675"/>
                  </a:lnTo>
                  <a:lnTo>
                    <a:pt x="2232190" y="302768"/>
                  </a:lnTo>
                  <a:lnTo>
                    <a:pt x="2282177" y="302768"/>
                  </a:lnTo>
                  <a:lnTo>
                    <a:pt x="2282177" y="288544"/>
                  </a:lnTo>
                  <a:lnTo>
                    <a:pt x="2232190" y="288544"/>
                  </a:lnTo>
                  <a:lnTo>
                    <a:pt x="2232190" y="266052"/>
                  </a:lnTo>
                  <a:lnTo>
                    <a:pt x="2233396" y="259283"/>
                  </a:lnTo>
                  <a:lnTo>
                    <a:pt x="2235847" y="255625"/>
                  </a:lnTo>
                  <a:lnTo>
                    <a:pt x="2238286" y="251828"/>
                  </a:lnTo>
                  <a:lnTo>
                    <a:pt x="2242146" y="249936"/>
                  </a:lnTo>
                  <a:lnTo>
                    <a:pt x="2277615" y="249936"/>
                  </a:lnTo>
                  <a:lnTo>
                    <a:pt x="2277489" y="249539"/>
                  </a:lnTo>
                  <a:lnTo>
                    <a:pt x="2273846" y="243027"/>
                  </a:lnTo>
                  <a:lnTo>
                    <a:pt x="2269145" y="238050"/>
                  </a:lnTo>
                  <a:lnTo>
                    <a:pt x="2263176" y="234494"/>
                  </a:lnTo>
                  <a:lnTo>
                    <a:pt x="2255938" y="232359"/>
                  </a:lnTo>
                  <a:lnTo>
                    <a:pt x="2247430" y="231648"/>
                  </a:lnTo>
                  <a:close/>
                </a:path>
                <a:path w="2438400" h="609600">
                  <a:moveTo>
                    <a:pt x="2282177" y="313944"/>
                  </a:moveTo>
                  <a:lnTo>
                    <a:pt x="2261857" y="313944"/>
                  </a:lnTo>
                  <a:lnTo>
                    <a:pt x="2261857" y="333514"/>
                  </a:lnTo>
                  <a:lnTo>
                    <a:pt x="2260725" y="340220"/>
                  </a:lnTo>
                  <a:lnTo>
                    <a:pt x="2260701" y="340360"/>
                  </a:lnTo>
                  <a:lnTo>
                    <a:pt x="2258402" y="344017"/>
                  </a:lnTo>
                  <a:lnTo>
                    <a:pt x="2256231" y="347675"/>
                  </a:lnTo>
                  <a:lnTo>
                    <a:pt x="2252573" y="349504"/>
                  </a:lnTo>
                  <a:lnTo>
                    <a:pt x="2277615" y="349504"/>
                  </a:lnTo>
                  <a:lnTo>
                    <a:pt x="2280092" y="341734"/>
                  </a:lnTo>
                  <a:lnTo>
                    <a:pt x="2281656" y="331916"/>
                  </a:lnTo>
                  <a:lnTo>
                    <a:pt x="2282177" y="320446"/>
                  </a:lnTo>
                  <a:lnTo>
                    <a:pt x="2282177" y="313944"/>
                  </a:lnTo>
                  <a:close/>
                </a:path>
                <a:path w="2438400" h="609600">
                  <a:moveTo>
                    <a:pt x="2277615" y="249936"/>
                  </a:moveTo>
                  <a:lnTo>
                    <a:pt x="2252433" y="249936"/>
                  </a:lnTo>
                  <a:lnTo>
                    <a:pt x="2256131" y="251828"/>
                  </a:lnTo>
                  <a:lnTo>
                    <a:pt x="2260701" y="259080"/>
                  </a:lnTo>
                  <a:lnTo>
                    <a:pt x="2261857" y="266052"/>
                  </a:lnTo>
                  <a:lnTo>
                    <a:pt x="2261857" y="288544"/>
                  </a:lnTo>
                  <a:lnTo>
                    <a:pt x="2282177" y="288544"/>
                  </a:lnTo>
                  <a:lnTo>
                    <a:pt x="2282177" y="278993"/>
                  </a:lnTo>
                  <a:lnTo>
                    <a:pt x="2281656" y="267523"/>
                  </a:lnTo>
                  <a:lnTo>
                    <a:pt x="2280092" y="257705"/>
                  </a:lnTo>
                  <a:lnTo>
                    <a:pt x="2277615" y="249936"/>
                  </a:lnTo>
                  <a:close/>
                </a:path>
                <a:path w="2438400" h="609600">
                  <a:moveTo>
                    <a:pt x="2309672" y="233680"/>
                  </a:moveTo>
                  <a:lnTo>
                    <a:pt x="2289352" y="233680"/>
                  </a:lnTo>
                  <a:lnTo>
                    <a:pt x="2311501" y="365760"/>
                  </a:lnTo>
                  <a:lnTo>
                    <a:pt x="2338527" y="365760"/>
                  </a:lnTo>
                  <a:lnTo>
                    <a:pt x="2343161" y="338124"/>
                  </a:lnTo>
                  <a:lnTo>
                    <a:pt x="2325116" y="338124"/>
                  </a:lnTo>
                  <a:lnTo>
                    <a:pt x="2309672" y="233680"/>
                  </a:lnTo>
                  <a:close/>
                </a:path>
                <a:path w="2438400" h="609600">
                  <a:moveTo>
                    <a:pt x="2360676" y="233680"/>
                  </a:moveTo>
                  <a:lnTo>
                    <a:pt x="2340356" y="233680"/>
                  </a:lnTo>
                  <a:lnTo>
                    <a:pt x="2325116" y="338124"/>
                  </a:lnTo>
                  <a:lnTo>
                    <a:pt x="2343161" y="338124"/>
                  </a:lnTo>
                  <a:lnTo>
                    <a:pt x="2360676" y="233680"/>
                  </a:lnTo>
                  <a:close/>
                </a:path>
                <a:path w="2438400" h="609600">
                  <a:moveTo>
                    <a:pt x="2403386" y="231648"/>
                  </a:moveTo>
                  <a:lnTo>
                    <a:pt x="2369959" y="257705"/>
                  </a:lnTo>
                  <a:lnTo>
                    <a:pt x="2367826" y="278993"/>
                  </a:lnTo>
                  <a:lnTo>
                    <a:pt x="2367826" y="320446"/>
                  </a:lnTo>
                  <a:lnTo>
                    <a:pt x="2381249" y="361389"/>
                  </a:lnTo>
                  <a:lnTo>
                    <a:pt x="2403386" y="367792"/>
                  </a:lnTo>
                  <a:lnTo>
                    <a:pt x="2411894" y="367080"/>
                  </a:lnTo>
                  <a:lnTo>
                    <a:pt x="2433571" y="349504"/>
                  </a:lnTo>
                  <a:lnTo>
                    <a:pt x="2398102" y="349504"/>
                  </a:lnTo>
                  <a:lnTo>
                    <a:pt x="2394242" y="347675"/>
                  </a:lnTo>
                  <a:lnTo>
                    <a:pt x="2391803" y="344017"/>
                  </a:lnTo>
                  <a:lnTo>
                    <a:pt x="2389455" y="340360"/>
                  </a:lnTo>
                  <a:lnTo>
                    <a:pt x="2389365" y="340220"/>
                  </a:lnTo>
                  <a:lnTo>
                    <a:pt x="2388168" y="333514"/>
                  </a:lnTo>
                  <a:lnTo>
                    <a:pt x="2388146" y="302768"/>
                  </a:lnTo>
                  <a:lnTo>
                    <a:pt x="2438133" y="302768"/>
                  </a:lnTo>
                  <a:lnTo>
                    <a:pt x="2438133" y="288544"/>
                  </a:lnTo>
                  <a:lnTo>
                    <a:pt x="2388146" y="288544"/>
                  </a:lnTo>
                  <a:lnTo>
                    <a:pt x="2388146" y="266052"/>
                  </a:lnTo>
                  <a:lnTo>
                    <a:pt x="2389365" y="259283"/>
                  </a:lnTo>
                  <a:lnTo>
                    <a:pt x="2391803" y="255625"/>
                  </a:lnTo>
                  <a:lnTo>
                    <a:pt x="2394242" y="251828"/>
                  </a:lnTo>
                  <a:lnTo>
                    <a:pt x="2398102" y="249936"/>
                  </a:lnTo>
                  <a:lnTo>
                    <a:pt x="2433571" y="249936"/>
                  </a:lnTo>
                  <a:lnTo>
                    <a:pt x="2433445" y="249539"/>
                  </a:lnTo>
                  <a:lnTo>
                    <a:pt x="2429802" y="243027"/>
                  </a:lnTo>
                  <a:lnTo>
                    <a:pt x="2425101" y="238050"/>
                  </a:lnTo>
                  <a:lnTo>
                    <a:pt x="2419132" y="234494"/>
                  </a:lnTo>
                  <a:lnTo>
                    <a:pt x="2411894" y="232359"/>
                  </a:lnTo>
                  <a:lnTo>
                    <a:pt x="2403386" y="231648"/>
                  </a:lnTo>
                  <a:close/>
                </a:path>
                <a:path w="2438400" h="609600">
                  <a:moveTo>
                    <a:pt x="2438133" y="313944"/>
                  </a:moveTo>
                  <a:lnTo>
                    <a:pt x="2417813" y="313944"/>
                  </a:lnTo>
                  <a:lnTo>
                    <a:pt x="2417813" y="333514"/>
                  </a:lnTo>
                  <a:lnTo>
                    <a:pt x="2416681" y="340220"/>
                  </a:lnTo>
                  <a:lnTo>
                    <a:pt x="2416657" y="340360"/>
                  </a:lnTo>
                  <a:lnTo>
                    <a:pt x="2414358" y="344017"/>
                  </a:lnTo>
                  <a:lnTo>
                    <a:pt x="2412187" y="347675"/>
                  </a:lnTo>
                  <a:lnTo>
                    <a:pt x="2408529" y="349504"/>
                  </a:lnTo>
                  <a:lnTo>
                    <a:pt x="2433571" y="349504"/>
                  </a:lnTo>
                  <a:lnTo>
                    <a:pt x="2436048" y="341734"/>
                  </a:lnTo>
                  <a:lnTo>
                    <a:pt x="2437612" y="331916"/>
                  </a:lnTo>
                  <a:lnTo>
                    <a:pt x="2438133" y="320446"/>
                  </a:lnTo>
                  <a:lnTo>
                    <a:pt x="2438133" y="313944"/>
                  </a:lnTo>
                  <a:close/>
                </a:path>
                <a:path w="2438400" h="609600">
                  <a:moveTo>
                    <a:pt x="2433571" y="249936"/>
                  </a:moveTo>
                  <a:lnTo>
                    <a:pt x="2408402" y="249936"/>
                  </a:lnTo>
                  <a:lnTo>
                    <a:pt x="2412100" y="251828"/>
                  </a:lnTo>
                  <a:lnTo>
                    <a:pt x="2416657" y="259080"/>
                  </a:lnTo>
                  <a:lnTo>
                    <a:pt x="2417813" y="266052"/>
                  </a:lnTo>
                  <a:lnTo>
                    <a:pt x="2417813" y="288544"/>
                  </a:lnTo>
                  <a:lnTo>
                    <a:pt x="2438133" y="288544"/>
                  </a:lnTo>
                  <a:lnTo>
                    <a:pt x="2438133" y="278993"/>
                  </a:lnTo>
                  <a:lnTo>
                    <a:pt x="2437612" y="267523"/>
                  </a:lnTo>
                  <a:lnTo>
                    <a:pt x="2436048" y="257705"/>
                  </a:lnTo>
                  <a:lnTo>
                    <a:pt x="2433571" y="249936"/>
                  </a:lnTo>
                  <a:close/>
                </a:path>
                <a:path w="2438400" h="609600">
                  <a:moveTo>
                    <a:pt x="66243" y="548640"/>
                  </a:moveTo>
                  <a:lnTo>
                    <a:pt x="0" y="548640"/>
                  </a:lnTo>
                  <a:lnTo>
                    <a:pt x="0" y="568960"/>
                  </a:lnTo>
                  <a:lnTo>
                    <a:pt x="66243" y="568960"/>
                  </a:lnTo>
                  <a:lnTo>
                    <a:pt x="66243" y="548640"/>
                  </a:lnTo>
                  <a:close/>
                </a:path>
                <a:path w="2438400" h="609600">
                  <a:moveTo>
                    <a:pt x="43281" y="432816"/>
                  </a:moveTo>
                  <a:lnTo>
                    <a:pt x="22961" y="432816"/>
                  </a:lnTo>
                  <a:lnTo>
                    <a:pt x="22961" y="548640"/>
                  </a:lnTo>
                  <a:lnTo>
                    <a:pt x="43281" y="548640"/>
                  </a:lnTo>
                  <a:lnTo>
                    <a:pt x="43281" y="432816"/>
                  </a:lnTo>
                  <a:close/>
                </a:path>
                <a:path w="2438400" h="609600">
                  <a:moveTo>
                    <a:pt x="43281" y="406400"/>
                  </a:moveTo>
                  <a:lnTo>
                    <a:pt x="24993" y="406400"/>
                  </a:lnTo>
                  <a:lnTo>
                    <a:pt x="20688" y="414401"/>
                  </a:lnTo>
                  <a:lnTo>
                    <a:pt x="15087" y="420116"/>
                  </a:lnTo>
                  <a:lnTo>
                    <a:pt x="8191" y="423545"/>
                  </a:lnTo>
                  <a:lnTo>
                    <a:pt x="0" y="424688"/>
                  </a:lnTo>
                  <a:lnTo>
                    <a:pt x="0" y="443992"/>
                  </a:lnTo>
                  <a:lnTo>
                    <a:pt x="6642" y="443992"/>
                  </a:lnTo>
                  <a:lnTo>
                    <a:pt x="11582" y="443115"/>
                  </a:lnTo>
                  <a:lnTo>
                    <a:pt x="18084" y="439585"/>
                  </a:lnTo>
                  <a:lnTo>
                    <a:pt x="20789" y="436740"/>
                  </a:lnTo>
                  <a:lnTo>
                    <a:pt x="22961" y="432816"/>
                  </a:lnTo>
                  <a:lnTo>
                    <a:pt x="43281" y="432816"/>
                  </a:lnTo>
                  <a:lnTo>
                    <a:pt x="43281" y="406400"/>
                  </a:lnTo>
                  <a:close/>
                </a:path>
                <a:path w="2438400" h="609600">
                  <a:moveTo>
                    <a:pt x="154203" y="404368"/>
                  </a:moveTo>
                  <a:lnTo>
                    <a:pt x="121283" y="428612"/>
                  </a:lnTo>
                  <a:lnTo>
                    <a:pt x="119049" y="449681"/>
                  </a:lnTo>
                  <a:lnTo>
                    <a:pt x="119049" y="525678"/>
                  </a:lnTo>
                  <a:lnTo>
                    <a:pt x="132448" y="565050"/>
                  </a:lnTo>
                  <a:lnTo>
                    <a:pt x="154203" y="570992"/>
                  </a:lnTo>
                  <a:lnTo>
                    <a:pt x="162652" y="570332"/>
                  </a:lnTo>
                  <a:lnTo>
                    <a:pt x="185787" y="550672"/>
                  </a:lnTo>
                  <a:lnTo>
                    <a:pt x="150279" y="550672"/>
                  </a:lnTo>
                  <a:lnTo>
                    <a:pt x="147231" y="549922"/>
                  </a:lnTo>
                  <a:lnTo>
                    <a:pt x="139369" y="532180"/>
                  </a:lnTo>
                  <a:lnTo>
                    <a:pt x="139369" y="522833"/>
                  </a:lnTo>
                  <a:lnTo>
                    <a:pt x="154139" y="499465"/>
                  </a:lnTo>
                  <a:lnTo>
                    <a:pt x="139369" y="499465"/>
                  </a:lnTo>
                  <a:lnTo>
                    <a:pt x="139369" y="443179"/>
                  </a:lnTo>
                  <a:lnTo>
                    <a:pt x="139753" y="438444"/>
                  </a:lnTo>
                  <a:lnTo>
                    <a:pt x="139776" y="438162"/>
                  </a:lnTo>
                  <a:lnTo>
                    <a:pt x="140589" y="434644"/>
                  </a:lnTo>
                  <a:lnTo>
                    <a:pt x="141541" y="431126"/>
                  </a:lnTo>
                  <a:lnTo>
                    <a:pt x="143027" y="428612"/>
                  </a:lnTo>
                  <a:lnTo>
                    <a:pt x="145059" y="427126"/>
                  </a:lnTo>
                  <a:lnTo>
                    <a:pt x="147231" y="425500"/>
                  </a:lnTo>
                  <a:lnTo>
                    <a:pt x="150279" y="424688"/>
                  </a:lnTo>
                  <a:lnTo>
                    <a:pt x="185787" y="424688"/>
                  </a:lnTo>
                  <a:lnTo>
                    <a:pt x="184556" y="421070"/>
                  </a:lnTo>
                  <a:lnTo>
                    <a:pt x="180822" y="414934"/>
                  </a:lnTo>
                  <a:lnTo>
                    <a:pt x="175959" y="410309"/>
                  </a:lnTo>
                  <a:lnTo>
                    <a:pt x="169903" y="407008"/>
                  </a:lnTo>
                  <a:lnTo>
                    <a:pt x="162652" y="405027"/>
                  </a:lnTo>
                  <a:lnTo>
                    <a:pt x="154203" y="404368"/>
                  </a:lnTo>
                  <a:close/>
                </a:path>
                <a:path w="2438400" h="609600">
                  <a:moveTo>
                    <a:pt x="189357" y="475894"/>
                  </a:moveTo>
                  <a:lnTo>
                    <a:pt x="169037" y="475894"/>
                  </a:lnTo>
                  <a:lnTo>
                    <a:pt x="169037" y="532180"/>
                  </a:lnTo>
                  <a:lnTo>
                    <a:pt x="168593" y="536915"/>
                  </a:lnTo>
                  <a:lnTo>
                    <a:pt x="168567" y="537197"/>
                  </a:lnTo>
                  <a:lnTo>
                    <a:pt x="167614" y="540715"/>
                  </a:lnTo>
                  <a:lnTo>
                    <a:pt x="166801" y="544233"/>
                  </a:lnTo>
                  <a:lnTo>
                    <a:pt x="165315" y="546811"/>
                  </a:lnTo>
                  <a:lnTo>
                    <a:pt x="163144" y="548436"/>
                  </a:lnTo>
                  <a:lnTo>
                    <a:pt x="161112" y="549922"/>
                  </a:lnTo>
                  <a:lnTo>
                    <a:pt x="158140" y="550672"/>
                  </a:lnTo>
                  <a:lnTo>
                    <a:pt x="185787" y="550672"/>
                  </a:lnTo>
                  <a:lnTo>
                    <a:pt x="187101" y="546811"/>
                  </a:lnTo>
                  <a:lnTo>
                    <a:pt x="187223" y="546452"/>
                  </a:lnTo>
                  <a:lnTo>
                    <a:pt x="188776" y="537197"/>
                  </a:lnTo>
                  <a:lnTo>
                    <a:pt x="188823" y="536915"/>
                  </a:lnTo>
                  <a:lnTo>
                    <a:pt x="189357" y="525678"/>
                  </a:lnTo>
                  <a:lnTo>
                    <a:pt x="189357" y="475894"/>
                  </a:lnTo>
                  <a:close/>
                </a:path>
                <a:path w="2438400" h="609600">
                  <a:moveTo>
                    <a:pt x="185787" y="424688"/>
                  </a:moveTo>
                  <a:lnTo>
                    <a:pt x="158140" y="424688"/>
                  </a:lnTo>
                  <a:lnTo>
                    <a:pt x="161112" y="425500"/>
                  </a:lnTo>
                  <a:lnTo>
                    <a:pt x="163144" y="427126"/>
                  </a:lnTo>
                  <a:lnTo>
                    <a:pt x="165315" y="428612"/>
                  </a:lnTo>
                  <a:lnTo>
                    <a:pt x="166801" y="431126"/>
                  </a:lnTo>
                  <a:lnTo>
                    <a:pt x="167614" y="434644"/>
                  </a:lnTo>
                  <a:lnTo>
                    <a:pt x="168567" y="438162"/>
                  </a:lnTo>
                  <a:lnTo>
                    <a:pt x="169037" y="443179"/>
                  </a:lnTo>
                  <a:lnTo>
                    <a:pt x="169037" y="452323"/>
                  </a:lnTo>
                  <a:lnTo>
                    <a:pt x="139369" y="499465"/>
                  </a:lnTo>
                  <a:lnTo>
                    <a:pt x="154139" y="499465"/>
                  </a:lnTo>
                  <a:lnTo>
                    <a:pt x="169037" y="475894"/>
                  </a:lnTo>
                  <a:lnTo>
                    <a:pt x="189357" y="475894"/>
                  </a:lnTo>
                  <a:lnTo>
                    <a:pt x="189357" y="449681"/>
                  </a:lnTo>
                  <a:lnTo>
                    <a:pt x="188823" y="438444"/>
                  </a:lnTo>
                  <a:lnTo>
                    <a:pt x="187223" y="428907"/>
                  </a:lnTo>
                  <a:lnTo>
                    <a:pt x="185787" y="424688"/>
                  </a:lnTo>
                  <a:close/>
                </a:path>
                <a:path w="2438400" h="609600">
                  <a:moveTo>
                    <a:pt x="238836" y="404368"/>
                  </a:moveTo>
                  <a:lnTo>
                    <a:pt x="205916" y="428612"/>
                  </a:lnTo>
                  <a:lnTo>
                    <a:pt x="203682" y="449681"/>
                  </a:lnTo>
                  <a:lnTo>
                    <a:pt x="203682" y="525678"/>
                  </a:lnTo>
                  <a:lnTo>
                    <a:pt x="217081" y="565050"/>
                  </a:lnTo>
                  <a:lnTo>
                    <a:pt x="238836" y="570992"/>
                  </a:lnTo>
                  <a:lnTo>
                    <a:pt x="247279" y="570332"/>
                  </a:lnTo>
                  <a:lnTo>
                    <a:pt x="270420" y="550672"/>
                  </a:lnTo>
                  <a:lnTo>
                    <a:pt x="234911" y="550672"/>
                  </a:lnTo>
                  <a:lnTo>
                    <a:pt x="231863" y="549922"/>
                  </a:lnTo>
                  <a:lnTo>
                    <a:pt x="224002" y="532180"/>
                  </a:lnTo>
                  <a:lnTo>
                    <a:pt x="224002" y="522833"/>
                  </a:lnTo>
                  <a:lnTo>
                    <a:pt x="238771" y="499465"/>
                  </a:lnTo>
                  <a:lnTo>
                    <a:pt x="224002" y="499465"/>
                  </a:lnTo>
                  <a:lnTo>
                    <a:pt x="224002" y="443179"/>
                  </a:lnTo>
                  <a:lnTo>
                    <a:pt x="224386" y="438444"/>
                  </a:lnTo>
                  <a:lnTo>
                    <a:pt x="224409" y="438162"/>
                  </a:lnTo>
                  <a:lnTo>
                    <a:pt x="225221" y="434644"/>
                  </a:lnTo>
                  <a:lnTo>
                    <a:pt x="226174" y="431126"/>
                  </a:lnTo>
                  <a:lnTo>
                    <a:pt x="227660" y="428612"/>
                  </a:lnTo>
                  <a:lnTo>
                    <a:pt x="229692" y="427126"/>
                  </a:lnTo>
                  <a:lnTo>
                    <a:pt x="231863" y="425500"/>
                  </a:lnTo>
                  <a:lnTo>
                    <a:pt x="234911" y="424688"/>
                  </a:lnTo>
                  <a:lnTo>
                    <a:pt x="270420" y="424688"/>
                  </a:lnTo>
                  <a:lnTo>
                    <a:pt x="269189" y="421070"/>
                  </a:lnTo>
                  <a:lnTo>
                    <a:pt x="265455" y="414934"/>
                  </a:lnTo>
                  <a:lnTo>
                    <a:pt x="260590" y="410309"/>
                  </a:lnTo>
                  <a:lnTo>
                    <a:pt x="254531" y="407008"/>
                  </a:lnTo>
                  <a:lnTo>
                    <a:pt x="247279" y="405027"/>
                  </a:lnTo>
                  <a:lnTo>
                    <a:pt x="238836" y="404368"/>
                  </a:lnTo>
                  <a:close/>
                </a:path>
                <a:path w="2438400" h="609600">
                  <a:moveTo>
                    <a:pt x="273989" y="475894"/>
                  </a:moveTo>
                  <a:lnTo>
                    <a:pt x="253669" y="475894"/>
                  </a:lnTo>
                  <a:lnTo>
                    <a:pt x="253669" y="532180"/>
                  </a:lnTo>
                  <a:lnTo>
                    <a:pt x="253226" y="536915"/>
                  </a:lnTo>
                  <a:lnTo>
                    <a:pt x="253199" y="537197"/>
                  </a:lnTo>
                  <a:lnTo>
                    <a:pt x="252247" y="540715"/>
                  </a:lnTo>
                  <a:lnTo>
                    <a:pt x="251434" y="544233"/>
                  </a:lnTo>
                  <a:lnTo>
                    <a:pt x="249948" y="546811"/>
                  </a:lnTo>
                  <a:lnTo>
                    <a:pt x="247777" y="548436"/>
                  </a:lnTo>
                  <a:lnTo>
                    <a:pt x="245745" y="549922"/>
                  </a:lnTo>
                  <a:lnTo>
                    <a:pt x="242773" y="550672"/>
                  </a:lnTo>
                  <a:lnTo>
                    <a:pt x="270420" y="550672"/>
                  </a:lnTo>
                  <a:lnTo>
                    <a:pt x="271734" y="546811"/>
                  </a:lnTo>
                  <a:lnTo>
                    <a:pt x="271856" y="546452"/>
                  </a:lnTo>
                  <a:lnTo>
                    <a:pt x="273409" y="537197"/>
                  </a:lnTo>
                  <a:lnTo>
                    <a:pt x="273456" y="536915"/>
                  </a:lnTo>
                  <a:lnTo>
                    <a:pt x="273989" y="525678"/>
                  </a:lnTo>
                  <a:lnTo>
                    <a:pt x="273989" y="475894"/>
                  </a:lnTo>
                  <a:close/>
                </a:path>
                <a:path w="2438400" h="609600">
                  <a:moveTo>
                    <a:pt x="270420" y="424688"/>
                  </a:moveTo>
                  <a:lnTo>
                    <a:pt x="242773" y="424688"/>
                  </a:lnTo>
                  <a:lnTo>
                    <a:pt x="245745" y="425500"/>
                  </a:lnTo>
                  <a:lnTo>
                    <a:pt x="247777" y="427126"/>
                  </a:lnTo>
                  <a:lnTo>
                    <a:pt x="249948" y="428612"/>
                  </a:lnTo>
                  <a:lnTo>
                    <a:pt x="251434" y="431126"/>
                  </a:lnTo>
                  <a:lnTo>
                    <a:pt x="252247" y="434644"/>
                  </a:lnTo>
                  <a:lnTo>
                    <a:pt x="253199" y="438162"/>
                  </a:lnTo>
                  <a:lnTo>
                    <a:pt x="253669" y="443179"/>
                  </a:lnTo>
                  <a:lnTo>
                    <a:pt x="253669" y="452323"/>
                  </a:lnTo>
                  <a:lnTo>
                    <a:pt x="224002" y="499465"/>
                  </a:lnTo>
                  <a:lnTo>
                    <a:pt x="238771" y="499465"/>
                  </a:lnTo>
                  <a:lnTo>
                    <a:pt x="253669" y="475894"/>
                  </a:lnTo>
                  <a:lnTo>
                    <a:pt x="273989" y="475894"/>
                  </a:lnTo>
                  <a:lnTo>
                    <a:pt x="273989" y="449681"/>
                  </a:lnTo>
                  <a:lnTo>
                    <a:pt x="273456" y="438444"/>
                  </a:lnTo>
                  <a:lnTo>
                    <a:pt x="271856" y="428907"/>
                  </a:lnTo>
                  <a:lnTo>
                    <a:pt x="270420" y="424688"/>
                  </a:lnTo>
                  <a:close/>
                </a:path>
                <a:path w="2438400" h="609600">
                  <a:moveTo>
                    <a:pt x="323469" y="404368"/>
                  </a:moveTo>
                  <a:lnTo>
                    <a:pt x="290549" y="428612"/>
                  </a:lnTo>
                  <a:lnTo>
                    <a:pt x="288315" y="449681"/>
                  </a:lnTo>
                  <a:lnTo>
                    <a:pt x="288315" y="525678"/>
                  </a:lnTo>
                  <a:lnTo>
                    <a:pt x="301714" y="565050"/>
                  </a:lnTo>
                  <a:lnTo>
                    <a:pt x="323469" y="570992"/>
                  </a:lnTo>
                  <a:lnTo>
                    <a:pt x="331912" y="570332"/>
                  </a:lnTo>
                  <a:lnTo>
                    <a:pt x="355052" y="550672"/>
                  </a:lnTo>
                  <a:lnTo>
                    <a:pt x="319532" y="550672"/>
                  </a:lnTo>
                  <a:lnTo>
                    <a:pt x="316484" y="549922"/>
                  </a:lnTo>
                  <a:lnTo>
                    <a:pt x="308635" y="532180"/>
                  </a:lnTo>
                  <a:lnTo>
                    <a:pt x="308635" y="522833"/>
                  </a:lnTo>
                  <a:lnTo>
                    <a:pt x="323404" y="499465"/>
                  </a:lnTo>
                  <a:lnTo>
                    <a:pt x="308635" y="499465"/>
                  </a:lnTo>
                  <a:lnTo>
                    <a:pt x="308635" y="443179"/>
                  </a:lnTo>
                  <a:lnTo>
                    <a:pt x="309018" y="438444"/>
                  </a:lnTo>
                  <a:lnTo>
                    <a:pt x="309041" y="438162"/>
                  </a:lnTo>
                  <a:lnTo>
                    <a:pt x="309854" y="434644"/>
                  </a:lnTo>
                  <a:lnTo>
                    <a:pt x="310794" y="431126"/>
                  </a:lnTo>
                  <a:lnTo>
                    <a:pt x="312293" y="428612"/>
                  </a:lnTo>
                  <a:lnTo>
                    <a:pt x="314325" y="427126"/>
                  </a:lnTo>
                  <a:lnTo>
                    <a:pt x="316484" y="425500"/>
                  </a:lnTo>
                  <a:lnTo>
                    <a:pt x="319532" y="424688"/>
                  </a:lnTo>
                  <a:lnTo>
                    <a:pt x="355052" y="424688"/>
                  </a:lnTo>
                  <a:lnTo>
                    <a:pt x="353822" y="421070"/>
                  </a:lnTo>
                  <a:lnTo>
                    <a:pt x="350088" y="414934"/>
                  </a:lnTo>
                  <a:lnTo>
                    <a:pt x="345223" y="410309"/>
                  </a:lnTo>
                  <a:lnTo>
                    <a:pt x="339164" y="407008"/>
                  </a:lnTo>
                  <a:lnTo>
                    <a:pt x="331912" y="405027"/>
                  </a:lnTo>
                  <a:lnTo>
                    <a:pt x="323469" y="404368"/>
                  </a:lnTo>
                  <a:close/>
                </a:path>
                <a:path w="2438400" h="609600">
                  <a:moveTo>
                    <a:pt x="358622" y="475894"/>
                  </a:moveTo>
                  <a:lnTo>
                    <a:pt x="338302" y="475894"/>
                  </a:lnTo>
                  <a:lnTo>
                    <a:pt x="338302" y="532180"/>
                  </a:lnTo>
                  <a:lnTo>
                    <a:pt x="337847" y="536915"/>
                  </a:lnTo>
                  <a:lnTo>
                    <a:pt x="337820" y="537197"/>
                  </a:lnTo>
                  <a:lnTo>
                    <a:pt x="336880" y="540715"/>
                  </a:lnTo>
                  <a:lnTo>
                    <a:pt x="336067" y="544233"/>
                  </a:lnTo>
                  <a:lnTo>
                    <a:pt x="334581" y="546811"/>
                  </a:lnTo>
                  <a:lnTo>
                    <a:pt x="332409" y="548436"/>
                  </a:lnTo>
                  <a:lnTo>
                    <a:pt x="330377" y="549922"/>
                  </a:lnTo>
                  <a:lnTo>
                    <a:pt x="327393" y="550672"/>
                  </a:lnTo>
                  <a:lnTo>
                    <a:pt x="355052" y="550672"/>
                  </a:lnTo>
                  <a:lnTo>
                    <a:pt x="356366" y="546811"/>
                  </a:lnTo>
                  <a:lnTo>
                    <a:pt x="356489" y="546452"/>
                  </a:lnTo>
                  <a:lnTo>
                    <a:pt x="358041" y="537197"/>
                  </a:lnTo>
                  <a:lnTo>
                    <a:pt x="358089" y="536915"/>
                  </a:lnTo>
                  <a:lnTo>
                    <a:pt x="358622" y="525678"/>
                  </a:lnTo>
                  <a:lnTo>
                    <a:pt x="358622" y="475894"/>
                  </a:lnTo>
                  <a:close/>
                </a:path>
                <a:path w="2438400" h="609600">
                  <a:moveTo>
                    <a:pt x="355052" y="424688"/>
                  </a:moveTo>
                  <a:lnTo>
                    <a:pt x="327393" y="424688"/>
                  </a:lnTo>
                  <a:lnTo>
                    <a:pt x="330377" y="425500"/>
                  </a:lnTo>
                  <a:lnTo>
                    <a:pt x="332409" y="427126"/>
                  </a:lnTo>
                  <a:lnTo>
                    <a:pt x="334581" y="428612"/>
                  </a:lnTo>
                  <a:lnTo>
                    <a:pt x="336067" y="431126"/>
                  </a:lnTo>
                  <a:lnTo>
                    <a:pt x="336880" y="434644"/>
                  </a:lnTo>
                  <a:lnTo>
                    <a:pt x="337820" y="438162"/>
                  </a:lnTo>
                  <a:lnTo>
                    <a:pt x="338302" y="443179"/>
                  </a:lnTo>
                  <a:lnTo>
                    <a:pt x="338302" y="452323"/>
                  </a:lnTo>
                  <a:lnTo>
                    <a:pt x="308635" y="499465"/>
                  </a:lnTo>
                  <a:lnTo>
                    <a:pt x="323404" y="499465"/>
                  </a:lnTo>
                  <a:lnTo>
                    <a:pt x="338302" y="475894"/>
                  </a:lnTo>
                  <a:lnTo>
                    <a:pt x="358622" y="475894"/>
                  </a:lnTo>
                  <a:lnTo>
                    <a:pt x="358622" y="449681"/>
                  </a:lnTo>
                  <a:lnTo>
                    <a:pt x="358089" y="438444"/>
                  </a:lnTo>
                  <a:lnTo>
                    <a:pt x="356488" y="428907"/>
                  </a:lnTo>
                  <a:lnTo>
                    <a:pt x="355052" y="424688"/>
                  </a:lnTo>
                  <a:close/>
                </a:path>
                <a:path w="2438400" h="609600">
                  <a:moveTo>
                    <a:pt x="446074" y="455168"/>
                  </a:moveTo>
                  <a:lnTo>
                    <a:pt x="425754" y="455168"/>
                  </a:lnTo>
                  <a:lnTo>
                    <a:pt x="425863" y="531304"/>
                  </a:lnTo>
                  <a:lnTo>
                    <a:pt x="440461" y="567397"/>
                  </a:lnTo>
                  <a:lnTo>
                    <a:pt x="447027" y="568960"/>
                  </a:lnTo>
                  <a:lnTo>
                    <a:pt x="468426" y="568960"/>
                  </a:lnTo>
                  <a:lnTo>
                    <a:pt x="468426" y="550672"/>
                  </a:lnTo>
                  <a:lnTo>
                    <a:pt x="455561" y="550672"/>
                  </a:lnTo>
                  <a:lnTo>
                    <a:pt x="452653" y="549795"/>
                  </a:lnTo>
                  <a:lnTo>
                    <a:pt x="446141" y="532525"/>
                  </a:lnTo>
                  <a:lnTo>
                    <a:pt x="446074" y="455168"/>
                  </a:lnTo>
                  <a:close/>
                </a:path>
                <a:path w="2438400" h="609600">
                  <a:moveTo>
                    <a:pt x="449122" y="406400"/>
                  </a:moveTo>
                  <a:lnTo>
                    <a:pt x="428802" y="406400"/>
                  </a:lnTo>
                  <a:lnTo>
                    <a:pt x="428911" y="413854"/>
                  </a:lnTo>
                  <a:lnTo>
                    <a:pt x="427520" y="420217"/>
                  </a:lnTo>
                  <a:lnTo>
                    <a:pt x="421563" y="431596"/>
                  </a:lnTo>
                  <a:lnTo>
                    <a:pt x="417220" y="435254"/>
                  </a:lnTo>
                  <a:lnTo>
                    <a:pt x="411530" y="436880"/>
                  </a:lnTo>
                  <a:lnTo>
                    <a:pt x="411530" y="455168"/>
                  </a:lnTo>
                  <a:lnTo>
                    <a:pt x="468426" y="455168"/>
                  </a:lnTo>
                  <a:lnTo>
                    <a:pt x="468426" y="436880"/>
                  </a:lnTo>
                  <a:lnTo>
                    <a:pt x="433882" y="436880"/>
                  </a:lnTo>
                  <a:lnTo>
                    <a:pt x="438226" y="435521"/>
                  </a:lnTo>
                  <a:lnTo>
                    <a:pt x="441807" y="432003"/>
                  </a:lnTo>
                  <a:lnTo>
                    <a:pt x="444652" y="426313"/>
                  </a:lnTo>
                  <a:lnTo>
                    <a:pt x="447636" y="420484"/>
                  </a:lnTo>
                  <a:lnTo>
                    <a:pt x="449122" y="413854"/>
                  </a:lnTo>
                  <a:lnTo>
                    <a:pt x="449122" y="406400"/>
                  </a:lnTo>
                  <a:close/>
                </a:path>
                <a:path w="2438400" h="609600">
                  <a:moveTo>
                    <a:pt x="513854" y="434848"/>
                  </a:moveTo>
                  <a:lnTo>
                    <a:pt x="480785" y="460905"/>
                  </a:lnTo>
                  <a:lnTo>
                    <a:pt x="478701" y="482193"/>
                  </a:lnTo>
                  <a:lnTo>
                    <a:pt x="478701" y="523646"/>
                  </a:lnTo>
                  <a:lnTo>
                    <a:pt x="479222" y="535116"/>
                  </a:lnTo>
                  <a:lnTo>
                    <a:pt x="480785" y="544934"/>
                  </a:lnTo>
                  <a:lnTo>
                    <a:pt x="483262" y="552704"/>
                  </a:lnTo>
                  <a:lnTo>
                    <a:pt x="483389" y="553100"/>
                  </a:lnTo>
                  <a:lnTo>
                    <a:pt x="513854" y="570992"/>
                  </a:lnTo>
                  <a:lnTo>
                    <a:pt x="522376" y="570280"/>
                  </a:lnTo>
                  <a:lnTo>
                    <a:pt x="544337" y="552704"/>
                  </a:lnTo>
                  <a:lnTo>
                    <a:pt x="508711" y="552704"/>
                  </a:lnTo>
                  <a:lnTo>
                    <a:pt x="504913" y="550875"/>
                  </a:lnTo>
                  <a:lnTo>
                    <a:pt x="502475" y="547217"/>
                  </a:lnTo>
                  <a:lnTo>
                    <a:pt x="500176" y="543560"/>
                  </a:lnTo>
                  <a:lnTo>
                    <a:pt x="499021" y="536714"/>
                  </a:lnTo>
                  <a:lnTo>
                    <a:pt x="499021" y="469125"/>
                  </a:lnTo>
                  <a:lnTo>
                    <a:pt x="500142" y="462483"/>
                  </a:lnTo>
                  <a:lnTo>
                    <a:pt x="500176" y="462280"/>
                  </a:lnTo>
                  <a:lnTo>
                    <a:pt x="502475" y="458622"/>
                  </a:lnTo>
                  <a:lnTo>
                    <a:pt x="504871" y="455028"/>
                  </a:lnTo>
                  <a:lnTo>
                    <a:pt x="508711" y="453136"/>
                  </a:lnTo>
                  <a:lnTo>
                    <a:pt x="544337" y="453136"/>
                  </a:lnTo>
                  <a:lnTo>
                    <a:pt x="544207" y="452739"/>
                  </a:lnTo>
                  <a:lnTo>
                    <a:pt x="540473" y="446227"/>
                  </a:lnTo>
                  <a:lnTo>
                    <a:pt x="535687" y="441250"/>
                  </a:lnTo>
                  <a:lnTo>
                    <a:pt x="529655" y="437694"/>
                  </a:lnTo>
                  <a:lnTo>
                    <a:pt x="522376" y="435559"/>
                  </a:lnTo>
                  <a:lnTo>
                    <a:pt x="513854" y="434848"/>
                  </a:lnTo>
                  <a:close/>
                </a:path>
                <a:path w="2438400" h="609600">
                  <a:moveTo>
                    <a:pt x="544337" y="453136"/>
                  </a:moveTo>
                  <a:lnTo>
                    <a:pt x="519010" y="453136"/>
                  </a:lnTo>
                  <a:lnTo>
                    <a:pt x="522732" y="455028"/>
                  </a:lnTo>
                  <a:lnTo>
                    <a:pt x="524907" y="458622"/>
                  </a:lnTo>
                  <a:lnTo>
                    <a:pt x="527469" y="462483"/>
                  </a:lnTo>
                  <a:lnTo>
                    <a:pt x="528665" y="469125"/>
                  </a:lnTo>
                  <a:lnTo>
                    <a:pt x="528688" y="536714"/>
                  </a:lnTo>
                  <a:lnTo>
                    <a:pt x="527469" y="543560"/>
                  </a:lnTo>
                  <a:lnTo>
                    <a:pt x="525030" y="547217"/>
                  </a:lnTo>
                  <a:lnTo>
                    <a:pt x="522732" y="550875"/>
                  </a:lnTo>
                  <a:lnTo>
                    <a:pt x="519010" y="552704"/>
                  </a:lnTo>
                  <a:lnTo>
                    <a:pt x="544337" y="552704"/>
                  </a:lnTo>
                  <a:lnTo>
                    <a:pt x="546874" y="544934"/>
                  </a:lnTo>
                  <a:lnTo>
                    <a:pt x="548474" y="535116"/>
                  </a:lnTo>
                  <a:lnTo>
                    <a:pt x="549008" y="523646"/>
                  </a:lnTo>
                  <a:lnTo>
                    <a:pt x="549008" y="482193"/>
                  </a:lnTo>
                  <a:lnTo>
                    <a:pt x="548474" y="470723"/>
                  </a:lnTo>
                  <a:lnTo>
                    <a:pt x="546874" y="460905"/>
                  </a:lnTo>
                  <a:lnTo>
                    <a:pt x="544337" y="453136"/>
                  </a:lnTo>
                  <a:close/>
                </a:path>
                <a:path w="2438400" h="609600">
                  <a:moveTo>
                    <a:pt x="583653" y="436880"/>
                  </a:moveTo>
                  <a:lnTo>
                    <a:pt x="563333" y="436880"/>
                  </a:lnTo>
                  <a:lnTo>
                    <a:pt x="563333" y="568960"/>
                  </a:lnTo>
                  <a:lnTo>
                    <a:pt x="583653" y="568960"/>
                  </a:lnTo>
                  <a:lnTo>
                    <a:pt x="583653" y="467829"/>
                  </a:lnTo>
                  <a:lnTo>
                    <a:pt x="584936" y="462826"/>
                  </a:lnTo>
                  <a:lnTo>
                    <a:pt x="587514" y="459028"/>
                  </a:lnTo>
                  <a:lnTo>
                    <a:pt x="590219" y="455104"/>
                  </a:lnTo>
                  <a:lnTo>
                    <a:pt x="594220" y="453136"/>
                  </a:lnTo>
                  <a:lnTo>
                    <a:pt x="631185" y="453136"/>
                  </a:lnTo>
                  <a:lnTo>
                    <a:pt x="630828" y="451713"/>
                  </a:lnTo>
                  <a:lnTo>
                    <a:pt x="583653" y="451713"/>
                  </a:lnTo>
                  <a:lnTo>
                    <a:pt x="583653" y="436880"/>
                  </a:lnTo>
                  <a:close/>
                </a:path>
                <a:path w="2438400" h="609600">
                  <a:moveTo>
                    <a:pt x="631185" y="453136"/>
                  </a:moveTo>
                  <a:lnTo>
                    <a:pt x="604380" y="453136"/>
                  </a:lnTo>
                  <a:lnTo>
                    <a:pt x="607898" y="454825"/>
                  </a:lnTo>
                  <a:lnTo>
                    <a:pt x="610069" y="458216"/>
                  </a:lnTo>
                  <a:lnTo>
                    <a:pt x="612241" y="461467"/>
                  </a:lnTo>
                  <a:lnTo>
                    <a:pt x="613209" y="465898"/>
                  </a:lnTo>
                  <a:lnTo>
                    <a:pt x="613321" y="568960"/>
                  </a:lnTo>
                  <a:lnTo>
                    <a:pt x="633641" y="568960"/>
                  </a:lnTo>
                  <a:lnTo>
                    <a:pt x="633641" y="476097"/>
                  </a:lnTo>
                  <a:lnTo>
                    <a:pt x="633351" y="467829"/>
                  </a:lnTo>
                  <a:lnTo>
                    <a:pt x="633284" y="465898"/>
                  </a:lnTo>
                  <a:lnTo>
                    <a:pt x="632435" y="459028"/>
                  </a:lnTo>
                  <a:lnTo>
                    <a:pt x="632334" y="458216"/>
                  </a:lnTo>
                  <a:lnTo>
                    <a:pt x="632215" y="457249"/>
                  </a:lnTo>
                  <a:lnTo>
                    <a:pt x="631185" y="453136"/>
                  </a:lnTo>
                  <a:close/>
                </a:path>
                <a:path w="2438400" h="609600">
                  <a:moveTo>
                    <a:pt x="617651" y="434848"/>
                  </a:moveTo>
                  <a:lnTo>
                    <a:pt x="601941" y="434848"/>
                  </a:lnTo>
                  <a:lnTo>
                    <a:pt x="596658" y="436537"/>
                  </a:lnTo>
                  <a:lnTo>
                    <a:pt x="588657" y="443179"/>
                  </a:lnTo>
                  <a:lnTo>
                    <a:pt x="585685" y="447103"/>
                  </a:lnTo>
                  <a:lnTo>
                    <a:pt x="583653" y="451713"/>
                  </a:lnTo>
                  <a:lnTo>
                    <a:pt x="630828" y="451713"/>
                  </a:lnTo>
                  <a:lnTo>
                    <a:pt x="630437" y="450149"/>
                  </a:lnTo>
                  <a:lnTo>
                    <a:pt x="627951" y="444601"/>
                  </a:lnTo>
                  <a:lnTo>
                    <a:pt x="624154" y="438099"/>
                  </a:lnTo>
                  <a:lnTo>
                    <a:pt x="617651" y="434848"/>
                  </a:lnTo>
                  <a:close/>
                </a:path>
                <a:path w="2438400" h="609600">
                  <a:moveTo>
                    <a:pt x="667296" y="524662"/>
                  </a:moveTo>
                  <a:lnTo>
                    <a:pt x="646963" y="524662"/>
                  </a:lnTo>
                  <a:lnTo>
                    <a:pt x="647084" y="529132"/>
                  </a:lnTo>
                  <a:lnTo>
                    <a:pt x="647180" y="532661"/>
                  </a:lnTo>
                  <a:lnTo>
                    <a:pt x="667092" y="569429"/>
                  </a:lnTo>
                  <a:lnTo>
                    <a:pt x="674331" y="570992"/>
                  </a:lnTo>
                  <a:lnTo>
                    <a:pt x="683552" y="570992"/>
                  </a:lnTo>
                  <a:lnTo>
                    <a:pt x="698305" y="568820"/>
                  </a:lnTo>
                  <a:lnTo>
                    <a:pt x="708847" y="562305"/>
                  </a:lnTo>
                  <a:lnTo>
                    <a:pt x="714441" y="552704"/>
                  </a:lnTo>
                  <a:lnTo>
                    <a:pt x="679475" y="552704"/>
                  </a:lnTo>
                  <a:lnTo>
                    <a:pt x="676300" y="551891"/>
                  </a:lnTo>
                  <a:lnTo>
                    <a:pt x="671690" y="548640"/>
                  </a:lnTo>
                  <a:lnTo>
                    <a:pt x="670001" y="545795"/>
                  </a:lnTo>
                  <a:lnTo>
                    <a:pt x="667829" y="537667"/>
                  </a:lnTo>
                  <a:lnTo>
                    <a:pt x="667360" y="532661"/>
                  </a:lnTo>
                  <a:lnTo>
                    <a:pt x="667296" y="524662"/>
                  </a:lnTo>
                  <a:close/>
                </a:path>
                <a:path w="2438400" h="609600">
                  <a:moveTo>
                    <a:pt x="681520" y="434848"/>
                  </a:moveTo>
                  <a:lnTo>
                    <a:pt x="671841" y="435533"/>
                  </a:lnTo>
                  <a:lnTo>
                    <a:pt x="672874" y="435533"/>
                  </a:lnTo>
                  <a:lnTo>
                    <a:pt x="666270" y="437183"/>
                  </a:lnTo>
                  <a:lnTo>
                    <a:pt x="660481" y="440104"/>
                  </a:lnTo>
                  <a:lnTo>
                    <a:pt x="655916" y="444195"/>
                  </a:lnTo>
                  <a:lnTo>
                    <a:pt x="650621" y="450430"/>
                  </a:lnTo>
                  <a:lnTo>
                    <a:pt x="647979" y="458012"/>
                  </a:lnTo>
                  <a:lnTo>
                    <a:pt x="647979" y="473595"/>
                  </a:lnTo>
                  <a:lnTo>
                    <a:pt x="649309" y="479488"/>
                  </a:lnTo>
                  <a:lnTo>
                    <a:pt x="649338" y="479615"/>
                  </a:lnTo>
                  <a:lnTo>
                    <a:pt x="673379" y="505561"/>
                  </a:lnTo>
                  <a:lnTo>
                    <a:pt x="679894" y="510578"/>
                  </a:lnTo>
                  <a:lnTo>
                    <a:pt x="684695" y="514565"/>
                  </a:lnTo>
                  <a:lnTo>
                    <a:pt x="687819" y="517550"/>
                  </a:lnTo>
                  <a:lnTo>
                    <a:pt x="691070" y="520395"/>
                  </a:lnTo>
                  <a:lnTo>
                    <a:pt x="693369" y="523303"/>
                  </a:lnTo>
                  <a:lnTo>
                    <a:pt x="694728" y="526288"/>
                  </a:lnTo>
                  <a:lnTo>
                    <a:pt x="696214" y="529132"/>
                  </a:lnTo>
                  <a:lnTo>
                    <a:pt x="696857" y="531977"/>
                  </a:lnTo>
                  <a:lnTo>
                    <a:pt x="696963" y="541667"/>
                  </a:lnTo>
                  <a:lnTo>
                    <a:pt x="695871" y="545795"/>
                  </a:lnTo>
                  <a:lnTo>
                    <a:pt x="693699" y="548640"/>
                  </a:lnTo>
                  <a:lnTo>
                    <a:pt x="691562" y="551484"/>
                  </a:lnTo>
                  <a:lnTo>
                    <a:pt x="691320" y="551484"/>
                  </a:lnTo>
                  <a:lnTo>
                    <a:pt x="688289" y="552704"/>
                  </a:lnTo>
                  <a:lnTo>
                    <a:pt x="714441" y="552704"/>
                  </a:lnTo>
                  <a:lnTo>
                    <a:pt x="715151" y="551484"/>
                  </a:lnTo>
                  <a:lnTo>
                    <a:pt x="717283" y="536244"/>
                  </a:lnTo>
                  <a:lnTo>
                    <a:pt x="717193" y="529132"/>
                  </a:lnTo>
                  <a:lnTo>
                    <a:pt x="716191" y="523913"/>
                  </a:lnTo>
                  <a:lnTo>
                    <a:pt x="714019" y="519176"/>
                  </a:lnTo>
                  <a:lnTo>
                    <a:pt x="711978" y="514565"/>
                  </a:lnTo>
                  <a:lnTo>
                    <a:pt x="679818" y="485648"/>
                  </a:lnTo>
                  <a:lnTo>
                    <a:pt x="676630" y="483146"/>
                  </a:lnTo>
                  <a:lnTo>
                    <a:pt x="668299" y="470204"/>
                  </a:lnTo>
                  <a:lnTo>
                    <a:pt x="668299" y="462622"/>
                  </a:lnTo>
                  <a:lnTo>
                    <a:pt x="669463" y="459384"/>
                  </a:lnTo>
                  <a:lnTo>
                    <a:pt x="669518" y="459232"/>
                  </a:lnTo>
                  <a:lnTo>
                    <a:pt x="674408" y="454355"/>
                  </a:lnTo>
                  <a:lnTo>
                    <a:pt x="677583" y="453136"/>
                  </a:lnTo>
                  <a:lnTo>
                    <a:pt x="712092" y="453136"/>
                  </a:lnTo>
                  <a:lnTo>
                    <a:pt x="711689" y="451954"/>
                  </a:lnTo>
                  <a:lnTo>
                    <a:pt x="708139" y="445820"/>
                  </a:lnTo>
                  <a:lnTo>
                    <a:pt x="703424" y="441020"/>
                  </a:lnTo>
                  <a:lnTo>
                    <a:pt x="697415" y="437591"/>
                  </a:lnTo>
                  <a:lnTo>
                    <a:pt x="690113" y="435533"/>
                  </a:lnTo>
                  <a:lnTo>
                    <a:pt x="681520" y="434848"/>
                  </a:lnTo>
                  <a:close/>
                </a:path>
                <a:path w="2438400" h="609600">
                  <a:moveTo>
                    <a:pt x="712092" y="453136"/>
                  </a:moveTo>
                  <a:lnTo>
                    <a:pt x="686396" y="453136"/>
                  </a:lnTo>
                  <a:lnTo>
                    <a:pt x="689978" y="454901"/>
                  </a:lnTo>
                  <a:lnTo>
                    <a:pt x="692277" y="458419"/>
                  </a:lnTo>
                  <a:lnTo>
                    <a:pt x="694728" y="461810"/>
                  </a:lnTo>
                  <a:lnTo>
                    <a:pt x="695885" y="468109"/>
                  </a:lnTo>
                  <a:lnTo>
                    <a:pt x="695934" y="478129"/>
                  </a:lnTo>
                  <a:lnTo>
                    <a:pt x="716254" y="478129"/>
                  </a:lnTo>
                  <a:lnTo>
                    <a:pt x="715853" y="470204"/>
                  </a:lnTo>
                  <a:lnTo>
                    <a:pt x="715747" y="468109"/>
                  </a:lnTo>
                  <a:lnTo>
                    <a:pt x="714225" y="459384"/>
                  </a:lnTo>
                  <a:lnTo>
                    <a:pt x="712092" y="453136"/>
                  </a:lnTo>
                  <a:close/>
                </a:path>
                <a:path w="2438400" h="609600">
                  <a:moveTo>
                    <a:pt x="805751" y="434848"/>
                  </a:moveTo>
                  <a:lnTo>
                    <a:pt x="772325" y="460905"/>
                  </a:lnTo>
                  <a:lnTo>
                    <a:pt x="770191" y="482193"/>
                  </a:lnTo>
                  <a:lnTo>
                    <a:pt x="770191" y="523646"/>
                  </a:lnTo>
                  <a:lnTo>
                    <a:pt x="783614" y="564589"/>
                  </a:lnTo>
                  <a:lnTo>
                    <a:pt x="805751" y="570992"/>
                  </a:lnTo>
                  <a:lnTo>
                    <a:pt x="814259" y="570280"/>
                  </a:lnTo>
                  <a:lnTo>
                    <a:pt x="835936" y="552704"/>
                  </a:lnTo>
                  <a:lnTo>
                    <a:pt x="800468" y="552704"/>
                  </a:lnTo>
                  <a:lnTo>
                    <a:pt x="796607" y="550875"/>
                  </a:lnTo>
                  <a:lnTo>
                    <a:pt x="794169" y="547217"/>
                  </a:lnTo>
                  <a:lnTo>
                    <a:pt x="791820" y="543560"/>
                  </a:lnTo>
                  <a:lnTo>
                    <a:pt x="791730" y="543420"/>
                  </a:lnTo>
                  <a:lnTo>
                    <a:pt x="790534" y="536714"/>
                  </a:lnTo>
                  <a:lnTo>
                    <a:pt x="790534" y="469125"/>
                  </a:lnTo>
                  <a:lnTo>
                    <a:pt x="791730" y="462483"/>
                  </a:lnTo>
                  <a:lnTo>
                    <a:pt x="794169" y="458825"/>
                  </a:lnTo>
                  <a:lnTo>
                    <a:pt x="796607" y="455028"/>
                  </a:lnTo>
                  <a:lnTo>
                    <a:pt x="800468" y="453136"/>
                  </a:lnTo>
                  <a:lnTo>
                    <a:pt x="835936" y="453136"/>
                  </a:lnTo>
                  <a:lnTo>
                    <a:pt x="835810" y="452739"/>
                  </a:lnTo>
                  <a:lnTo>
                    <a:pt x="832167" y="446227"/>
                  </a:lnTo>
                  <a:lnTo>
                    <a:pt x="827466" y="441250"/>
                  </a:lnTo>
                  <a:lnTo>
                    <a:pt x="821497" y="437694"/>
                  </a:lnTo>
                  <a:lnTo>
                    <a:pt x="814259" y="435559"/>
                  </a:lnTo>
                  <a:lnTo>
                    <a:pt x="805751" y="434848"/>
                  </a:lnTo>
                  <a:close/>
                </a:path>
                <a:path w="2438400" h="609600">
                  <a:moveTo>
                    <a:pt x="840498" y="517144"/>
                  </a:moveTo>
                  <a:lnTo>
                    <a:pt x="820178" y="517144"/>
                  </a:lnTo>
                  <a:lnTo>
                    <a:pt x="820178" y="536714"/>
                  </a:lnTo>
                  <a:lnTo>
                    <a:pt x="819046" y="543420"/>
                  </a:lnTo>
                  <a:lnTo>
                    <a:pt x="819023" y="543560"/>
                  </a:lnTo>
                  <a:lnTo>
                    <a:pt x="816724" y="547217"/>
                  </a:lnTo>
                  <a:lnTo>
                    <a:pt x="814552" y="550875"/>
                  </a:lnTo>
                  <a:lnTo>
                    <a:pt x="810895" y="552704"/>
                  </a:lnTo>
                  <a:lnTo>
                    <a:pt x="835936" y="552704"/>
                  </a:lnTo>
                  <a:lnTo>
                    <a:pt x="838414" y="544934"/>
                  </a:lnTo>
                  <a:lnTo>
                    <a:pt x="839977" y="535116"/>
                  </a:lnTo>
                  <a:lnTo>
                    <a:pt x="840498" y="523646"/>
                  </a:lnTo>
                  <a:lnTo>
                    <a:pt x="840498" y="517144"/>
                  </a:lnTo>
                  <a:close/>
                </a:path>
                <a:path w="2438400" h="609600">
                  <a:moveTo>
                    <a:pt x="835936" y="453136"/>
                  </a:moveTo>
                  <a:lnTo>
                    <a:pt x="810768" y="453136"/>
                  </a:lnTo>
                  <a:lnTo>
                    <a:pt x="814465" y="455028"/>
                  </a:lnTo>
                  <a:lnTo>
                    <a:pt x="819023" y="462280"/>
                  </a:lnTo>
                  <a:lnTo>
                    <a:pt x="820178" y="469125"/>
                  </a:lnTo>
                  <a:lnTo>
                    <a:pt x="820178" y="488696"/>
                  </a:lnTo>
                  <a:lnTo>
                    <a:pt x="840498" y="488696"/>
                  </a:lnTo>
                  <a:lnTo>
                    <a:pt x="840498" y="482193"/>
                  </a:lnTo>
                  <a:lnTo>
                    <a:pt x="839977" y="470723"/>
                  </a:lnTo>
                  <a:lnTo>
                    <a:pt x="838414" y="460905"/>
                  </a:lnTo>
                  <a:lnTo>
                    <a:pt x="835936" y="453136"/>
                  </a:lnTo>
                  <a:close/>
                </a:path>
                <a:path w="2438400" h="609600">
                  <a:moveTo>
                    <a:pt x="920643" y="453136"/>
                  </a:moveTo>
                  <a:lnTo>
                    <a:pt x="894854" y="453136"/>
                  </a:lnTo>
                  <a:lnTo>
                    <a:pt x="898245" y="454494"/>
                  </a:lnTo>
                  <a:lnTo>
                    <a:pt x="900404" y="457200"/>
                  </a:lnTo>
                  <a:lnTo>
                    <a:pt x="902716" y="459905"/>
                  </a:lnTo>
                  <a:lnTo>
                    <a:pt x="903859" y="464172"/>
                  </a:lnTo>
                  <a:lnTo>
                    <a:pt x="903859" y="474878"/>
                  </a:lnTo>
                  <a:lnTo>
                    <a:pt x="902169" y="478878"/>
                  </a:lnTo>
                  <a:lnTo>
                    <a:pt x="898779" y="481990"/>
                  </a:lnTo>
                  <a:lnTo>
                    <a:pt x="895527" y="485101"/>
                  </a:lnTo>
                  <a:lnTo>
                    <a:pt x="890447" y="488696"/>
                  </a:lnTo>
                  <a:lnTo>
                    <a:pt x="876909" y="496684"/>
                  </a:lnTo>
                  <a:lnTo>
                    <a:pt x="871486" y="500341"/>
                  </a:lnTo>
                  <a:lnTo>
                    <a:pt x="867283" y="503732"/>
                  </a:lnTo>
                  <a:lnTo>
                    <a:pt x="863092" y="506984"/>
                  </a:lnTo>
                  <a:lnTo>
                    <a:pt x="859434" y="511454"/>
                  </a:lnTo>
                  <a:lnTo>
                    <a:pt x="856310" y="517144"/>
                  </a:lnTo>
                  <a:lnTo>
                    <a:pt x="853338" y="522693"/>
                  </a:lnTo>
                  <a:lnTo>
                    <a:pt x="851839" y="529539"/>
                  </a:lnTo>
                  <a:lnTo>
                    <a:pt x="851851" y="537870"/>
                  </a:lnTo>
                  <a:lnTo>
                    <a:pt x="870673" y="570992"/>
                  </a:lnTo>
                  <a:lnTo>
                    <a:pt x="878662" y="570992"/>
                  </a:lnTo>
                  <a:lnTo>
                    <a:pt x="886944" y="569937"/>
                  </a:lnTo>
                  <a:lnTo>
                    <a:pt x="893903" y="566774"/>
                  </a:lnTo>
                  <a:lnTo>
                    <a:pt x="899541" y="561503"/>
                  </a:lnTo>
                  <a:lnTo>
                    <a:pt x="903859" y="554126"/>
                  </a:lnTo>
                  <a:lnTo>
                    <a:pt x="924223" y="554126"/>
                  </a:lnTo>
                  <a:lnTo>
                    <a:pt x="924209" y="552704"/>
                  </a:lnTo>
                  <a:lnTo>
                    <a:pt x="881786" y="552704"/>
                  </a:lnTo>
                  <a:lnTo>
                    <a:pt x="878052" y="551078"/>
                  </a:lnTo>
                  <a:lnTo>
                    <a:pt x="875614" y="547827"/>
                  </a:lnTo>
                  <a:lnTo>
                    <a:pt x="873315" y="544576"/>
                  </a:lnTo>
                  <a:lnTo>
                    <a:pt x="872159" y="540245"/>
                  </a:lnTo>
                  <a:lnTo>
                    <a:pt x="872159" y="528586"/>
                  </a:lnTo>
                  <a:lnTo>
                    <a:pt x="873861" y="523582"/>
                  </a:lnTo>
                  <a:lnTo>
                    <a:pt x="877239" y="519785"/>
                  </a:lnTo>
                  <a:lnTo>
                    <a:pt x="880630" y="515861"/>
                  </a:lnTo>
                  <a:lnTo>
                    <a:pt x="885444" y="511657"/>
                  </a:lnTo>
                  <a:lnTo>
                    <a:pt x="891667" y="507187"/>
                  </a:lnTo>
                  <a:lnTo>
                    <a:pt x="895057" y="504888"/>
                  </a:lnTo>
                  <a:lnTo>
                    <a:pt x="897699" y="502920"/>
                  </a:lnTo>
                  <a:lnTo>
                    <a:pt x="899591" y="501294"/>
                  </a:lnTo>
                  <a:lnTo>
                    <a:pt x="901496" y="499529"/>
                  </a:lnTo>
                  <a:lnTo>
                    <a:pt x="902919" y="497700"/>
                  </a:lnTo>
                  <a:lnTo>
                    <a:pt x="903859" y="495808"/>
                  </a:lnTo>
                  <a:lnTo>
                    <a:pt x="924179" y="495808"/>
                  </a:lnTo>
                  <a:lnTo>
                    <a:pt x="924179" y="474065"/>
                  </a:lnTo>
                  <a:lnTo>
                    <a:pt x="923776" y="466750"/>
                  </a:lnTo>
                  <a:lnTo>
                    <a:pt x="923697" y="465326"/>
                  </a:lnTo>
                  <a:lnTo>
                    <a:pt x="922423" y="458523"/>
                  </a:lnTo>
                  <a:lnTo>
                    <a:pt x="922366" y="458216"/>
                  </a:lnTo>
                  <a:lnTo>
                    <a:pt x="922251" y="457604"/>
                  </a:lnTo>
                  <a:lnTo>
                    <a:pt x="920643" y="453136"/>
                  </a:lnTo>
                  <a:close/>
                </a:path>
                <a:path w="2438400" h="609600">
                  <a:moveTo>
                    <a:pt x="924223" y="554126"/>
                  </a:moveTo>
                  <a:lnTo>
                    <a:pt x="903859" y="554126"/>
                  </a:lnTo>
                  <a:lnTo>
                    <a:pt x="903967" y="557237"/>
                  </a:lnTo>
                  <a:lnTo>
                    <a:pt x="907923" y="568960"/>
                  </a:lnTo>
                  <a:lnTo>
                    <a:pt x="926211" y="568960"/>
                  </a:lnTo>
                  <a:lnTo>
                    <a:pt x="925271" y="565302"/>
                  </a:lnTo>
                  <a:lnTo>
                    <a:pt x="924702" y="562457"/>
                  </a:lnTo>
                  <a:lnTo>
                    <a:pt x="924382" y="559816"/>
                  </a:lnTo>
                  <a:lnTo>
                    <a:pt x="924278" y="557707"/>
                  </a:lnTo>
                  <a:lnTo>
                    <a:pt x="924223" y="554126"/>
                  </a:lnTo>
                  <a:close/>
                </a:path>
                <a:path w="2438400" h="609600">
                  <a:moveTo>
                    <a:pt x="924179" y="495808"/>
                  </a:moveTo>
                  <a:lnTo>
                    <a:pt x="903859" y="495808"/>
                  </a:lnTo>
                  <a:lnTo>
                    <a:pt x="903859" y="537870"/>
                  </a:lnTo>
                  <a:lnTo>
                    <a:pt x="903046" y="540981"/>
                  </a:lnTo>
                  <a:lnTo>
                    <a:pt x="901153" y="544233"/>
                  </a:lnTo>
                  <a:lnTo>
                    <a:pt x="898169" y="547624"/>
                  </a:lnTo>
                  <a:lnTo>
                    <a:pt x="896464" y="549656"/>
                  </a:lnTo>
                  <a:lnTo>
                    <a:pt x="895182" y="551078"/>
                  </a:lnTo>
                  <a:lnTo>
                    <a:pt x="891540" y="552704"/>
                  </a:lnTo>
                  <a:lnTo>
                    <a:pt x="924209" y="552704"/>
                  </a:lnTo>
                  <a:lnTo>
                    <a:pt x="924179" y="495808"/>
                  </a:lnTo>
                  <a:close/>
                </a:path>
                <a:path w="2438400" h="609600">
                  <a:moveTo>
                    <a:pt x="890244" y="434848"/>
                  </a:moveTo>
                  <a:lnTo>
                    <a:pt x="857180" y="458216"/>
                  </a:lnTo>
                  <a:lnTo>
                    <a:pt x="855091" y="479145"/>
                  </a:lnTo>
                  <a:lnTo>
                    <a:pt x="875411" y="479145"/>
                  </a:lnTo>
                  <a:lnTo>
                    <a:pt x="875411" y="466750"/>
                  </a:lnTo>
                  <a:lnTo>
                    <a:pt x="876630" y="461467"/>
                  </a:lnTo>
                  <a:lnTo>
                    <a:pt x="879068" y="458216"/>
                  </a:lnTo>
                  <a:lnTo>
                    <a:pt x="881507" y="454825"/>
                  </a:lnTo>
                  <a:lnTo>
                    <a:pt x="885240" y="453136"/>
                  </a:lnTo>
                  <a:lnTo>
                    <a:pt x="920643" y="453136"/>
                  </a:lnTo>
                  <a:lnTo>
                    <a:pt x="919839" y="450900"/>
                  </a:lnTo>
                  <a:lnTo>
                    <a:pt x="916457" y="445211"/>
                  </a:lnTo>
                  <a:lnTo>
                    <a:pt x="911925" y="440677"/>
                  </a:lnTo>
                  <a:lnTo>
                    <a:pt x="906233" y="437541"/>
                  </a:lnTo>
                  <a:lnTo>
                    <a:pt x="906430" y="437541"/>
                  </a:lnTo>
                  <a:lnTo>
                    <a:pt x="898916" y="435521"/>
                  </a:lnTo>
                  <a:lnTo>
                    <a:pt x="899163" y="435521"/>
                  </a:lnTo>
                  <a:lnTo>
                    <a:pt x="890244" y="434848"/>
                  </a:lnTo>
                  <a:close/>
                </a:path>
                <a:path w="2438400" h="609600">
                  <a:moveTo>
                    <a:pt x="960767" y="436880"/>
                  </a:moveTo>
                  <a:lnTo>
                    <a:pt x="940447" y="436880"/>
                  </a:lnTo>
                  <a:lnTo>
                    <a:pt x="940447" y="609600"/>
                  </a:lnTo>
                  <a:lnTo>
                    <a:pt x="960767" y="609600"/>
                  </a:lnTo>
                  <a:lnTo>
                    <a:pt x="960767" y="554126"/>
                  </a:lnTo>
                  <a:lnTo>
                    <a:pt x="1007967" y="554126"/>
                  </a:lnTo>
                  <a:lnTo>
                    <a:pt x="1008320" y="552704"/>
                  </a:lnTo>
                  <a:lnTo>
                    <a:pt x="971334" y="552704"/>
                  </a:lnTo>
                  <a:lnTo>
                    <a:pt x="967333" y="550811"/>
                  </a:lnTo>
                  <a:lnTo>
                    <a:pt x="964628" y="547014"/>
                  </a:lnTo>
                  <a:lnTo>
                    <a:pt x="962050" y="543090"/>
                  </a:lnTo>
                  <a:lnTo>
                    <a:pt x="960767" y="538010"/>
                  </a:lnTo>
                  <a:lnTo>
                    <a:pt x="960767" y="467829"/>
                  </a:lnTo>
                  <a:lnTo>
                    <a:pt x="962050" y="462826"/>
                  </a:lnTo>
                  <a:lnTo>
                    <a:pt x="964628" y="459028"/>
                  </a:lnTo>
                  <a:lnTo>
                    <a:pt x="967333" y="455104"/>
                  </a:lnTo>
                  <a:lnTo>
                    <a:pt x="971334" y="453136"/>
                  </a:lnTo>
                  <a:lnTo>
                    <a:pt x="1008298" y="453136"/>
                  </a:lnTo>
                  <a:lnTo>
                    <a:pt x="1007942" y="451713"/>
                  </a:lnTo>
                  <a:lnTo>
                    <a:pt x="960767" y="451713"/>
                  </a:lnTo>
                  <a:lnTo>
                    <a:pt x="960767" y="436880"/>
                  </a:lnTo>
                  <a:close/>
                </a:path>
                <a:path w="2438400" h="609600">
                  <a:moveTo>
                    <a:pt x="1007967" y="554126"/>
                  </a:moveTo>
                  <a:lnTo>
                    <a:pt x="960767" y="554126"/>
                  </a:lnTo>
                  <a:lnTo>
                    <a:pt x="962799" y="558736"/>
                  </a:lnTo>
                  <a:lnTo>
                    <a:pt x="965771" y="562724"/>
                  </a:lnTo>
                  <a:lnTo>
                    <a:pt x="969708" y="566115"/>
                  </a:lnTo>
                  <a:lnTo>
                    <a:pt x="973772" y="569366"/>
                  </a:lnTo>
                  <a:lnTo>
                    <a:pt x="979055" y="570992"/>
                  </a:lnTo>
                  <a:lnTo>
                    <a:pt x="994765" y="570992"/>
                  </a:lnTo>
                  <a:lnTo>
                    <a:pt x="1001268" y="567804"/>
                  </a:lnTo>
                  <a:lnTo>
                    <a:pt x="1005065" y="561441"/>
                  </a:lnTo>
                  <a:lnTo>
                    <a:pt x="1007550" y="555802"/>
                  </a:lnTo>
                  <a:lnTo>
                    <a:pt x="1007967" y="554126"/>
                  </a:lnTo>
                  <a:close/>
                </a:path>
                <a:path w="2438400" h="609600">
                  <a:moveTo>
                    <a:pt x="1008298" y="453136"/>
                  </a:moveTo>
                  <a:lnTo>
                    <a:pt x="981494" y="453136"/>
                  </a:lnTo>
                  <a:lnTo>
                    <a:pt x="985012" y="454825"/>
                  </a:lnTo>
                  <a:lnTo>
                    <a:pt x="987183" y="458216"/>
                  </a:lnTo>
                  <a:lnTo>
                    <a:pt x="989342" y="461467"/>
                  </a:lnTo>
                  <a:lnTo>
                    <a:pt x="990322" y="465898"/>
                  </a:lnTo>
                  <a:lnTo>
                    <a:pt x="990321" y="539953"/>
                  </a:lnTo>
                  <a:lnTo>
                    <a:pt x="989342" y="544436"/>
                  </a:lnTo>
                  <a:lnTo>
                    <a:pt x="987183" y="547827"/>
                  </a:lnTo>
                  <a:lnTo>
                    <a:pt x="985012" y="551078"/>
                  </a:lnTo>
                  <a:lnTo>
                    <a:pt x="981494" y="552704"/>
                  </a:lnTo>
                  <a:lnTo>
                    <a:pt x="1008320" y="552704"/>
                  </a:lnTo>
                  <a:lnTo>
                    <a:pt x="1009329" y="548640"/>
                  </a:lnTo>
                  <a:lnTo>
                    <a:pt x="1010398" y="539953"/>
                  </a:lnTo>
                  <a:lnTo>
                    <a:pt x="1010754" y="529742"/>
                  </a:lnTo>
                  <a:lnTo>
                    <a:pt x="1010648" y="473049"/>
                  </a:lnTo>
                  <a:lnTo>
                    <a:pt x="1010465" y="467829"/>
                  </a:lnTo>
                  <a:lnTo>
                    <a:pt x="1010398" y="465898"/>
                  </a:lnTo>
                  <a:lnTo>
                    <a:pt x="1009549" y="459028"/>
                  </a:lnTo>
                  <a:lnTo>
                    <a:pt x="1009448" y="458216"/>
                  </a:lnTo>
                  <a:lnTo>
                    <a:pt x="1009329" y="457249"/>
                  </a:lnTo>
                  <a:lnTo>
                    <a:pt x="1008298" y="453136"/>
                  </a:lnTo>
                  <a:close/>
                </a:path>
                <a:path w="2438400" h="609600">
                  <a:moveTo>
                    <a:pt x="994765" y="434848"/>
                  </a:moveTo>
                  <a:lnTo>
                    <a:pt x="979055" y="434848"/>
                  </a:lnTo>
                  <a:lnTo>
                    <a:pt x="973772" y="436537"/>
                  </a:lnTo>
                  <a:lnTo>
                    <a:pt x="965771" y="443179"/>
                  </a:lnTo>
                  <a:lnTo>
                    <a:pt x="962799" y="447103"/>
                  </a:lnTo>
                  <a:lnTo>
                    <a:pt x="960767" y="451713"/>
                  </a:lnTo>
                  <a:lnTo>
                    <a:pt x="1007942" y="451713"/>
                  </a:lnTo>
                  <a:lnTo>
                    <a:pt x="1007550" y="450149"/>
                  </a:lnTo>
                  <a:lnTo>
                    <a:pt x="1005065" y="444601"/>
                  </a:lnTo>
                  <a:lnTo>
                    <a:pt x="1001268" y="438099"/>
                  </a:lnTo>
                  <a:lnTo>
                    <a:pt x="994765" y="434848"/>
                  </a:lnTo>
                  <a:close/>
                </a:path>
                <a:path w="2438400" h="609600">
                  <a:moveTo>
                    <a:pt x="1090894" y="453136"/>
                  </a:moveTo>
                  <a:lnTo>
                    <a:pt x="1065110" y="453136"/>
                  </a:lnTo>
                  <a:lnTo>
                    <a:pt x="1068489" y="454494"/>
                  </a:lnTo>
                  <a:lnTo>
                    <a:pt x="1070660" y="457200"/>
                  </a:lnTo>
                  <a:lnTo>
                    <a:pt x="1072959" y="459905"/>
                  </a:lnTo>
                  <a:lnTo>
                    <a:pt x="1074115" y="464172"/>
                  </a:lnTo>
                  <a:lnTo>
                    <a:pt x="1074115" y="474878"/>
                  </a:lnTo>
                  <a:lnTo>
                    <a:pt x="1072426" y="478878"/>
                  </a:lnTo>
                  <a:lnTo>
                    <a:pt x="1069035" y="481990"/>
                  </a:lnTo>
                  <a:lnTo>
                    <a:pt x="1065784" y="485101"/>
                  </a:lnTo>
                  <a:lnTo>
                    <a:pt x="1060704" y="488696"/>
                  </a:lnTo>
                  <a:lnTo>
                    <a:pt x="1047153" y="496684"/>
                  </a:lnTo>
                  <a:lnTo>
                    <a:pt x="1041742" y="500341"/>
                  </a:lnTo>
                  <a:lnTo>
                    <a:pt x="1037539" y="503732"/>
                  </a:lnTo>
                  <a:lnTo>
                    <a:pt x="1033335" y="506984"/>
                  </a:lnTo>
                  <a:lnTo>
                    <a:pt x="1029677" y="511454"/>
                  </a:lnTo>
                  <a:lnTo>
                    <a:pt x="1026566" y="517144"/>
                  </a:lnTo>
                  <a:lnTo>
                    <a:pt x="1023581" y="522693"/>
                  </a:lnTo>
                  <a:lnTo>
                    <a:pt x="1022096" y="529539"/>
                  </a:lnTo>
                  <a:lnTo>
                    <a:pt x="1022108" y="537870"/>
                  </a:lnTo>
                  <a:lnTo>
                    <a:pt x="1040930" y="570992"/>
                  </a:lnTo>
                  <a:lnTo>
                    <a:pt x="1048918" y="570992"/>
                  </a:lnTo>
                  <a:lnTo>
                    <a:pt x="1057200" y="569937"/>
                  </a:lnTo>
                  <a:lnTo>
                    <a:pt x="1064159" y="566774"/>
                  </a:lnTo>
                  <a:lnTo>
                    <a:pt x="1069797" y="561503"/>
                  </a:lnTo>
                  <a:lnTo>
                    <a:pt x="1074115" y="554126"/>
                  </a:lnTo>
                  <a:lnTo>
                    <a:pt x="1094472" y="554126"/>
                  </a:lnTo>
                  <a:lnTo>
                    <a:pt x="1094460" y="552704"/>
                  </a:lnTo>
                  <a:lnTo>
                    <a:pt x="1052029" y="552704"/>
                  </a:lnTo>
                  <a:lnTo>
                    <a:pt x="1048308" y="551078"/>
                  </a:lnTo>
                  <a:lnTo>
                    <a:pt x="1045870" y="547827"/>
                  </a:lnTo>
                  <a:lnTo>
                    <a:pt x="1043571" y="544576"/>
                  </a:lnTo>
                  <a:lnTo>
                    <a:pt x="1042416" y="540245"/>
                  </a:lnTo>
                  <a:lnTo>
                    <a:pt x="1042416" y="528586"/>
                  </a:lnTo>
                  <a:lnTo>
                    <a:pt x="1044105" y="523582"/>
                  </a:lnTo>
                  <a:lnTo>
                    <a:pt x="1047496" y="519785"/>
                  </a:lnTo>
                  <a:lnTo>
                    <a:pt x="1050886" y="515861"/>
                  </a:lnTo>
                  <a:lnTo>
                    <a:pt x="1055687" y="511657"/>
                  </a:lnTo>
                  <a:lnTo>
                    <a:pt x="1061923" y="507187"/>
                  </a:lnTo>
                  <a:lnTo>
                    <a:pt x="1065314" y="504888"/>
                  </a:lnTo>
                  <a:lnTo>
                    <a:pt x="1067955" y="502920"/>
                  </a:lnTo>
                  <a:lnTo>
                    <a:pt x="1069848" y="501294"/>
                  </a:lnTo>
                  <a:lnTo>
                    <a:pt x="1071740" y="499529"/>
                  </a:lnTo>
                  <a:lnTo>
                    <a:pt x="1073162" y="497700"/>
                  </a:lnTo>
                  <a:lnTo>
                    <a:pt x="1074115" y="495808"/>
                  </a:lnTo>
                  <a:lnTo>
                    <a:pt x="1094435" y="495808"/>
                  </a:lnTo>
                  <a:lnTo>
                    <a:pt x="1094435" y="474065"/>
                  </a:lnTo>
                  <a:lnTo>
                    <a:pt x="1094030" y="466750"/>
                  </a:lnTo>
                  <a:lnTo>
                    <a:pt x="1093952" y="465326"/>
                  </a:lnTo>
                  <a:lnTo>
                    <a:pt x="1092675" y="458523"/>
                  </a:lnTo>
                  <a:lnTo>
                    <a:pt x="1092617" y="458216"/>
                  </a:lnTo>
                  <a:lnTo>
                    <a:pt x="1092503" y="457604"/>
                  </a:lnTo>
                  <a:lnTo>
                    <a:pt x="1090894" y="453136"/>
                  </a:lnTo>
                  <a:close/>
                </a:path>
                <a:path w="2438400" h="609600">
                  <a:moveTo>
                    <a:pt x="1094472" y="554126"/>
                  </a:moveTo>
                  <a:lnTo>
                    <a:pt x="1074115" y="554126"/>
                  </a:lnTo>
                  <a:lnTo>
                    <a:pt x="1074223" y="557237"/>
                  </a:lnTo>
                  <a:lnTo>
                    <a:pt x="1078179" y="568960"/>
                  </a:lnTo>
                  <a:lnTo>
                    <a:pt x="1096467" y="568960"/>
                  </a:lnTo>
                  <a:lnTo>
                    <a:pt x="1095514" y="565302"/>
                  </a:lnTo>
                  <a:lnTo>
                    <a:pt x="1094945" y="562457"/>
                  </a:lnTo>
                  <a:lnTo>
                    <a:pt x="1094638" y="559816"/>
                  </a:lnTo>
                  <a:lnTo>
                    <a:pt x="1094524" y="557707"/>
                  </a:lnTo>
                  <a:lnTo>
                    <a:pt x="1094472" y="554126"/>
                  </a:lnTo>
                  <a:close/>
                </a:path>
                <a:path w="2438400" h="609600">
                  <a:moveTo>
                    <a:pt x="1094435" y="495808"/>
                  </a:moveTo>
                  <a:lnTo>
                    <a:pt x="1074115" y="495808"/>
                  </a:lnTo>
                  <a:lnTo>
                    <a:pt x="1074115" y="537870"/>
                  </a:lnTo>
                  <a:lnTo>
                    <a:pt x="1073302" y="540981"/>
                  </a:lnTo>
                  <a:lnTo>
                    <a:pt x="1071410" y="544233"/>
                  </a:lnTo>
                  <a:lnTo>
                    <a:pt x="1068425" y="547624"/>
                  </a:lnTo>
                  <a:lnTo>
                    <a:pt x="1066720" y="549656"/>
                  </a:lnTo>
                  <a:lnTo>
                    <a:pt x="1065438" y="551078"/>
                  </a:lnTo>
                  <a:lnTo>
                    <a:pt x="1061783" y="552704"/>
                  </a:lnTo>
                  <a:lnTo>
                    <a:pt x="1094460" y="552704"/>
                  </a:lnTo>
                  <a:lnTo>
                    <a:pt x="1094435" y="495808"/>
                  </a:lnTo>
                  <a:close/>
                </a:path>
                <a:path w="2438400" h="609600">
                  <a:moveTo>
                    <a:pt x="1060500" y="434848"/>
                  </a:moveTo>
                  <a:lnTo>
                    <a:pt x="1027436" y="458216"/>
                  </a:lnTo>
                  <a:lnTo>
                    <a:pt x="1027328" y="458523"/>
                  </a:lnTo>
                  <a:lnTo>
                    <a:pt x="1025841" y="466750"/>
                  </a:lnTo>
                  <a:lnTo>
                    <a:pt x="1025454" y="474065"/>
                  </a:lnTo>
                  <a:lnTo>
                    <a:pt x="1025347" y="479145"/>
                  </a:lnTo>
                  <a:lnTo>
                    <a:pt x="1045667" y="479145"/>
                  </a:lnTo>
                  <a:lnTo>
                    <a:pt x="1045667" y="466750"/>
                  </a:lnTo>
                  <a:lnTo>
                    <a:pt x="1046886" y="461467"/>
                  </a:lnTo>
                  <a:lnTo>
                    <a:pt x="1049324" y="458216"/>
                  </a:lnTo>
                  <a:lnTo>
                    <a:pt x="1051763" y="454825"/>
                  </a:lnTo>
                  <a:lnTo>
                    <a:pt x="1055484" y="453136"/>
                  </a:lnTo>
                  <a:lnTo>
                    <a:pt x="1090894" y="453136"/>
                  </a:lnTo>
                  <a:lnTo>
                    <a:pt x="1090090" y="450900"/>
                  </a:lnTo>
                  <a:lnTo>
                    <a:pt x="1086713" y="445211"/>
                  </a:lnTo>
                  <a:lnTo>
                    <a:pt x="1082182" y="440677"/>
                  </a:lnTo>
                  <a:lnTo>
                    <a:pt x="1076490" y="437541"/>
                  </a:lnTo>
                  <a:lnTo>
                    <a:pt x="1076686" y="437541"/>
                  </a:lnTo>
                  <a:lnTo>
                    <a:pt x="1069172" y="435521"/>
                  </a:lnTo>
                  <a:lnTo>
                    <a:pt x="1069419" y="435521"/>
                  </a:lnTo>
                  <a:lnTo>
                    <a:pt x="1060500" y="434848"/>
                  </a:lnTo>
                  <a:close/>
                </a:path>
                <a:path w="2438400" h="609600">
                  <a:moveTo>
                    <a:pt x="1144270" y="434848"/>
                  </a:moveTo>
                  <a:lnTo>
                    <a:pt x="1110843" y="460905"/>
                  </a:lnTo>
                  <a:lnTo>
                    <a:pt x="1108710" y="482193"/>
                  </a:lnTo>
                  <a:lnTo>
                    <a:pt x="1108710" y="523646"/>
                  </a:lnTo>
                  <a:lnTo>
                    <a:pt x="1122133" y="564589"/>
                  </a:lnTo>
                  <a:lnTo>
                    <a:pt x="1144270" y="570992"/>
                  </a:lnTo>
                  <a:lnTo>
                    <a:pt x="1152778" y="570280"/>
                  </a:lnTo>
                  <a:lnTo>
                    <a:pt x="1174455" y="552704"/>
                  </a:lnTo>
                  <a:lnTo>
                    <a:pt x="1138986" y="552704"/>
                  </a:lnTo>
                  <a:lnTo>
                    <a:pt x="1135126" y="550875"/>
                  </a:lnTo>
                  <a:lnTo>
                    <a:pt x="1132687" y="547217"/>
                  </a:lnTo>
                  <a:lnTo>
                    <a:pt x="1130338" y="543560"/>
                  </a:lnTo>
                  <a:lnTo>
                    <a:pt x="1130249" y="543420"/>
                  </a:lnTo>
                  <a:lnTo>
                    <a:pt x="1129052" y="536714"/>
                  </a:lnTo>
                  <a:lnTo>
                    <a:pt x="1129052" y="469125"/>
                  </a:lnTo>
                  <a:lnTo>
                    <a:pt x="1130249" y="462483"/>
                  </a:lnTo>
                  <a:lnTo>
                    <a:pt x="1132687" y="458825"/>
                  </a:lnTo>
                  <a:lnTo>
                    <a:pt x="1135126" y="455028"/>
                  </a:lnTo>
                  <a:lnTo>
                    <a:pt x="1138986" y="453136"/>
                  </a:lnTo>
                  <a:lnTo>
                    <a:pt x="1174455" y="453136"/>
                  </a:lnTo>
                  <a:lnTo>
                    <a:pt x="1174329" y="452739"/>
                  </a:lnTo>
                  <a:lnTo>
                    <a:pt x="1170686" y="446227"/>
                  </a:lnTo>
                  <a:lnTo>
                    <a:pt x="1165985" y="441250"/>
                  </a:lnTo>
                  <a:lnTo>
                    <a:pt x="1160016" y="437694"/>
                  </a:lnTo>
                  <a:lnTo>
                    <a:pt x="1152778" y="435559"/>
                  </a:lnTo>
                  <a:lnTo>
                    <a:pt x="1144270" y="434848"/>
                  </a:lnTo>
                  <a:close/>
                </a:path>
                <a:path w="2438400" h="609600">
                  <a:moveTo>
                    <a:pt x="1179017" y="517144"/>
                  </a:moveTo>
                  <a:lnTo>
                    <a:pt x="1158697" y="517144"/>
                  </a:lnTo>
                  <a:lnTo>
                    <a:pt x="1158697" y="536714"/>
                  </a:lnTo>
                  <a:lnTo>
                    <a:pt x="1157565" y="543420"/>
                  </a:lnTo>
                  <a:lnTo>
                    <a:pt x="1157541" y="543560"/>
                  </a:lnTo>
                  <a:lnTo>
                    <a:pt x="1155242" y="547217"/>
                  </a:lnTo>
                  <a:lnTo>
                    <a:pt x="1153071" y="550875"/>
                  </a:lnTo>
                  <a:lnTo>
                    <a:pt x="1149413" y="552704"/>
                  </a:lnTo>
                  <a:lnTo>
                    <a:pt x="1174455" y="552704"/>
                  </a:lnTo>
                  <a:lnTo>
                    <a:pt x="1176932" y="544934"/>
                  </a:lnTo>
                  <a:lnTo>
                    <a:pt x="1178495" y="535116"/>
                  </a:lnTo>
                  <a:lnTo>
                    <a:pt x="1179017" y="523646"/>
                  </a:lnTo>
                  <a:lnTo>
                    <a:pt x="1179017" y="517144"/>
                  </a:lnTo>
                  <a:close/>
                </a:path>
                <a:path w="2438400" h="609600">
                  <a:moveTo>
                    <a:pt x="1174455" y="453136"/>
                  </a:moveTo>
                  <a:lnTo>
                    <a:pt x="1149286" y="453136"/>
                  </a:lnTo>
                  <a:lnTo>
                    <a:pt x="1152984" y="455028"/>
                  </a:lnTo>
                  <a:lnTo>
                    <a:pt x="1157541" y="462280"/>
                  </a:lnTo>
                  <a:lnTo>
                    <a:pt x="1158697" y="469125"/>
                  </a:lnTo>
                  <a:lnTo>
                    <a:pt x="1158697" y="488696"/>
                  </a:lnTo>
                  <a:lnTo>
                    <a:pt x="1179017" y="488696"/>
                  </a:lnTo>
                  <a:lnTo>
                    <a:pt x="1179017" y="482193"/>
                  </a:lnTo>
                  <a:lnTo>
                    <a:pt x="1178495" y="470723"/>
                  </a:lnTo>
                  <a:lnTo>
                    <a:pt x="1176932" y="460905"/>
                  </a:lnTo>
                  <a:lnTo>
                    <a:pt x="1174455" y="453136"/>
                  </a:lnTo>
                  <a:close/>
                </a:path>
                <a:path w="2438400" h="609600">
                  <a:moveTo>
                    <a:pt x="1206614" y="404368"/>
                  </a:moveTo>
                  <a:lnTo>
                    <a:pt x="1200378" y="404368"/>
                  </a:lnTo>
                  <a:lnTo>
                    <a:pt x="1197737" y="405384"/>
                  </a:lnTo>
                  <a:lnTo>
                    <a:pt x="1195578" y="407416"/>
                  </a:lnTo>
                  <a:lnTo>
                    <a:pt x="1193406" y="409308"/>
                  </a:lnTo>
                  <a:lnTo>
                    <a:pt x="1192326" y="411683"/>
                  </a:lnTo>
                  <a:lnTo>
                    <a:pt x="1192326" y="417233"/>
                  </a:lnTo>
                  <a:lnTo>
                    <a:pt x="1193406" y="419608"/>
                  </a:lnTo>
                  <a:lnTo>
                    <a:pt x="1195578" y="421640"/>
                  </a:lnTo>
                  <a:lnTo>
                    <a:pt x="1197876" y="423672"/>
                  </a:lnTo>
                  <a:lnTo>
                    <a:pt x="1200518" y="424688"/>
                  </a:lnTo>
                  <a:lnTo>
                    <a:pt x="1206474" y="424688"/>
                  </a:lnTo>
                  <a:lnTo>
                    <a:pt x="1209052" y="423672"/>
                  </a:lnTo>
                  <a:lnTo>
                    <a:pt x="1211224" y="421640"/>
                  </a:lnTo>
                  <a:lnTo>
                    <a:pt x="1213523" y="419608"/>
                  </a:lnTo>
                  <a:lnTo>
                    <a:pt x="1214678" y="417233"/>
                  </a:lnTo>
                  <a:lnTo>
                    <a:pt x="1214678" y="411683"/>
                  </a:lnTo>
                  <a:lnTo>
                    <a:pt x="1213586" y="409308"/>
                  </a:lnTo>
                  <a:lnTo>
                    <a:pt x="1211427" y="407416"/>
                  </a:lnTo>
                  <a:lnTo>
                    <a:pt x="1209255" y="405384"/>
                  </a:lnTo>
                  <a:lnTo>
                    <a:pt x="1206614" y="404368"/>
                  </a:lnTo>
                  <a:close/>
                </a:path>
                <a:path w="2438400" h="609600">
                  <a:moveTo>
                    <a:pt x="1213662" y="436880"/>
                  </a:moveTo>
                  <a:lnTo>
                    <a:pt x="1193342" y="436880"/>
                  </a:lnTo>
                  <a:lnTo>
                    <a:pt x="1193342" y="568960"/>
                  </a:lnTo>
                  <a:lnTo>
                    <a:pt x="1213662" y="568960"/>
                  </a:lnTo>
                  <a:lnTo>
                    <a:pt x="1213662" y="436880"/>
                  </a:lnTo>
                  <a:close/>
                </a:path>
                <a:path w="2438400" h="609600">
                  <a:moveTo>
                    <a:pt x="1259535" y="455168"/>
                  </a:moveTo>
                  <a:lnTo>
                    <a:pt x="1239215" y="455168"/>
                  </a:lnTo>
                  <a:lnTo>
                    <a:pt x="1239341" y="532525"/>
                  </a:lnTo>
                  <a:lnTo>
                    <a:pt x="1260475" y="568960"/>
                  </a:lnTo>
                  <a:lnTo>
                    <a:pt x="1281887" y="568960"/>
                  </a:lnTo>
                  <a:lnTo>
                    <a:pt x="1281887" y="550672"/>
                  </a:lnTo>
                  <a:lnTo>
                    <a:pt x="1269009" y="550672"/>
                  </a:lnTo>
                  <a:lnTo>
                    <a:pt x="1266101" y="549795"/>
                  </a:lnTo>
                  <a:lnTo>
                    <a:pt x="1259598" y="532525"/>
                  </a:lnTo>
                  <a:lnTo>
                    <a:pt x="1259535" y="455168"/>
                  </a:lnTo>
                  <a:close/>
                </a:path>
                <a:path w="2438400" h="609600">
                  <a:moveTo>
                    <a:pt x="1262583" y="406400"/>
                  </a:moveTo>
                  <a:lnTo>
                    <a:pt x="1242263" y="406400"/>
                  </a:lnTo>
                  <a:lnTo>
                    <a:pt x="1242359" y="413854"/>
                  </a:lnTo>
                  <a:lnTo>
                    <a:pt x="1240967" y="420217"/>
                  </a:lnTo>
                  <a:lnTo>
                    <a:pt x="1235011" y="431596"/>
                  </a:lnTo>
                  <a:lnTo>
                    <a:pt x="1230680" y="435254"/>
                  </a:lnTo>
                  <a:lnTo>
                    <a:pt x="1224991" y="436880"/>
                  </a:lnTo>
                  <a:lnTo>
                    <a:pt x="1224991" y="455168"/>
                  </a:lnTo>
                  <a:lnTo>
                    <a:pt x="1281887" y="455168"/>
                  </a:lnTo>
                  <a:lnTo>
                    <a:pt x="1281887" y="436880"/>
                  </a:lnTo>
                  <a:lnTo>
                    <a:pt x="1247343" y="436880"/>
                  </a:lnTo>
                  <a:lnTo>
                    <a:pt x="1251673" y="435521"/>
                  </a:lnTo>
                  <a:lnTo>
                    <a:pt x="1255268" y="432003"/>
                  </a:lnTo>
                  <a:lnTo>
                    <a:pt x="1258112" y="426313"/>
                  </a:lnTo>
                  <a:lnTo>
                    <a:pt x="1261084" y="420484"/>
                  </a:lnTo>
                  <a:lnTo>
                    <a:pt x="1262583" y="413854"/>
                  </a:lnTo>
                  <a:lnTo>
                    <a:pt x="1262583" y="406400"/>
                  </a:lnTo>
                  <a:close/>
                </a:path>
                <a:path w="2438400" h="609600">
                  <a:moveTo>
                    <a:pt x="1364449" y="554126"/>
                  </a:moveTo>
                  <a:lnTo>
                    <a:pt x="1344129" y="554126"/>
                  </a:lnTo>
                  <a:lnTo>
                    <a:pt x="1344129" y="574649"/>
                  </a:lnTo>
                  <a:lnTo>
                    <a:pt x="1342771" y="581291"/>
                  </a:lnTo>
                  <a:lnTo>
                    <a:pt x="1340065" y="585216"/>
                  </a:lnTo>
                  <a:lnTo>
                    <a:pt x="1337348" y="589280"/>
                  </a:lnTo>
                  <a:lnTo>
                    <a:pt x="1332407" y="591312"/>
                  </a:lnTo>
                  <a:lnTo>
                    <a:pt x="1299222" y="591312"/>
                  </a:lnTo>
                  <a:lnTo>
                    <a:pt x="1299222" y="609600"/>
                  </a:lnTo>
                  <a:lnTo>
                    <a:pt x="1338300" y="609600"/>
                  </a:lnTo>
                  <a:lnTo>
                    <a:pt x="1345882" y="607974"/>
                  </a:lnTo>
                  <a:lnTo>
                    <a:pt x="1351038" y="604723"/>
                  </a:lnTo>
                  <a:lnTo>
                    <a:pt x="1356321" y="601611"/>
                  </a:lnTo>
                  <a:lnTo>
                    <a:pt x="1364391" y="567804"/>
                  </a:lnTo>
                  <a:lnTo>
                    <a:pt x="1364449" y="554126"/>
                  </a:lnTo>
                  <a:close/>
                </a:path>
                <a:path w="2438400" h="609600">
                  <a:moveTo>
                    <a:pt x="1314462" y="436880"/>
                  </a:moveTo>
                  <a:lnTo>
                    <a:pt x="1294142" y="436880"/>
                  </a:lnTo>
                  <a:lnTo>
                    <a:pt x="1294142" y="529742"/>
                  </a:lnTo>
                  <a:lnTo>
                    <a:pt x="1294430" y="538010"/>
                  </a:lnTo>
                  <a:lnTo>
                    <a:pt x="1294497" y="539953"/>
                  </a:lnTo>
                  <a:lnTo>
                    <a:pt x="1295364" y="547014"/>
                  </a:lnTo>
                  <a:lnTo>
                    <a:pt x="1295463" y="547827"/>
                  </a:lnTo>
                  <a:lnTo>
                    <a:pt x="1295563" y="548640"/>
                  </a:lnTo>
                  <a:lnTo>
                    <a:pt x="1297341" y="555802"/>
                  </a:lnTo>
                  <a:lnTo>
                    <a:pt x="1299832" y="561441"/>
                  </a:lnTo>
                  <a:lnTo>
                    <a:pt x="1303616" y="567804"/>
                  </a:lnTo>
                  <a:lnTo>
                    <a:pt x="1310119" y="570992"/>
                  </a:lnTo>
                  <a:lnTo>
                    <a:pt x="1325841" y="570992"/>
                  </a:lnTo>
                  <a:lnTo>
                    <a:pt x="1331048" y="569366"/>
                  </a:lnTo>
                  <a:lnTo>
                    <a:pt x="1339049" y="562724"/>
                  </a:lnTo>
                  <a:lnTo>
                    <a:pt x="1342097" y="558736"/>
                  </a:lnTo>
                  <a:lnTo>
                    <a:pt x="1344129" y="554126"/>
                  </a:lnTo>
                  <a:lnTo>
                    <a:pt x="1364449" y="554126"/>
                  </a:lnTo>
                  <a:lnTo>
                    <a:pt x="1364449" y="552704"/>
                  </a:lnTo>
                  <a:lnTo>
                    <a:pt x="1323403" y="552704"/>
                  </a:lnTo>
                  <a:lnTo>
                    <a:pt x="1319872" y="551078"/>
                  </a:lnTo>
                  <a:lnTo>
                    <a:pt x="1317713" y="547827"/>
                  </a:lnTo>
                  <a:lnTo>
                    <a:pt x="1315542" y="544436"/>
                  </a:lnTo>
                  <a:lnTo>
                    <a:pt x="1314575" y="539953"/>
                  </a:lnTo>
                  <a:lnTo>
                    <a:pt x="1314462" y="436880"/>
                  </a:lnTo>
                  <a:close/>
                </a:path>
                <a:path w="2438400" h="609600">
                  <a:moveTo>
                    <a:pt x="1364449" y="436880"/>
                  </a:moveTo>
                  <a:lnTo>
                    <a:pt x="1344129" y="436880"/>
                  </a:lnTo>
                  <a:lnTo>
                    <a:pt x="1344129" y="538010"/>
                  </a:lnTo>
                  <a:lnTo>
                    <a:pt x="1342771" y="543090"/>
                  </a:lnTo>
                  <a:lnTo>
                    <a:pt x="1340065" y="547014"/>
                  </a:lnTo>
                  <a:lnTo>
                    <a:pt x="1337487" y="550811"/>
                  </a:lnTo>
                  <a:lnTo>
                    <a:pt x="1333563" y="552704"/>
                  </a:lnTo>
                  <a:lnTo>
                    <a:pt x="1364449" y="552704"/>
                  </a:lnTo>
                  <a:lnTo>
                    <a:pt x="1364449" y="436880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4" name="object 4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7347" y="5436108"/>
            <a:ext cx="156972" cy="166624"/>
          </a:xfrm>
          <a:prstGeom prst="rect">
            <a:avLst/>
          </a:prstGeom>
        </p:spPr>
      </p:pic>
      <p:grpSp>
        <p:nvGrpSpPr>
          <p:cNvPr id="45" name="object 45" descr=""/>
          <p:cNvGrpSpPr/>
          <p:nvPr/>
        </p:nvGrpSpPr>
        <p:grpSpPr>
          <a:xfrm>
            <a:off x="4373879" y="5436108"/>
            <a:ext cx="2106295" cy="612140"/>
            <a:chOff x="4373879" y="5436108"/>
            <a:chExt cx="2106295" cy="612140"/>
          </a:xfrm>
        </p:grpSpPr>
        <p:sp>
          <p:nvSpPr>
            <p:cNvPr id="46" name="object 46" descr=""/>
            <p:cNvSpPr/>
            <p:nvPr/>
          </p:nvSpPr>
          <p:spPr>
            <a:xfrm>
              <a:off x="4373879" y="5436108"/>
              <a:ext cx="2046605" cy="205740"/>
            </a:xfrm>
            <a:custGeom>
              <a:avLst/>
              <a:gdLst/>
              <a:ahLst/>
              <a:cxnLst/>
              <a:rect l="l" t="t" r="r" b="b"/>
              <a:pathLst>
                <a:path w="2046604" h="205739">
                  <a:moveTo>
                    <a:pt x="20320" y="109118"/>
                  </a:moveTo>
                  <a:lnTo>
                    <a:pt x="0" y="109118"/>
                  </a:lnTo>
                  <a:lnTo>
                    <a:pt x="17" y="109931"/>
                  </a:lnTo>
                  <a:lnTo>
                    <a:pt x="129" y="115011"/>
                  </a:lnTo>
                  <a:lnTo>
                    <a:pt x="228" y="119507"/>
                  </a:lnTo>
                  <a:lnTo>
                    <a:pt x="9956" y="157822"/>
                  </a:lnTo>
                  <a:lnTo>
                    <a:pt x="27698" y="166624"/>
                  </a:lnTo>
                  <a:lnTo>
                    <a:pt x="36779" y="166624"/>
                  </a:lnTo>
                  <a:lnTo>
                    <a:pt x="66978" y="146304"/>
                  </a:lnTo>
                  <a:lnTo>
                    <a:pt x="32575" y="146304"/>
                  </a:lnTo>
                  <a:lnTo>
                    <a:pt x="29324" y="145351"/>
                  </a:lnTo>
                  <a:lnTo>
                    <a:pt x="20326" y="119507"/>
                  </a:lnTo>
                  <a:lnTo>
                    <a:pt x="20320" y="109118"/>
                  </a:lnTo>
                  <a:close/>
                </a:path>
                <a:path w="2046604" h="205739">
                  <a:moveTo>
                    <a:pt x="34747" y="0"/>
                  </a:moveTo>
                  <a:lnTo>
                    <a:pt x="25497" y="749"/>
                  </a:lnTo>
                  <a:lnTo>
                    <a:pt x="26395" y="749"/>
                  </a:lnTo>
                  <a:lnTo>
                    <a:pt x="19861" y="2590"/>
                  </a:lnTo>
                  <a:lnTo>
                    <a:pt x="14057" y="5829"/>
                  </a:lnTo>
                  <a:lnTo>
                    <a:pt x="9347" y="10363"/>
                  </a:lnTo>
                  <a:lnTo>
                    <a:pt x="5704" y="15975"/>
                  </a:lnTo>
                  <a:lnTo>
                    <a:pt x="3219" y="22352"/>
                  </a:lnTo>
                  <a:lnTo>
                    <a:pt x="3100" y="22656"/>
                  </a:lnTo>
                  <a:lnTo>
                    <a:pt x="1537" y="30404"/>
                  </a:lnTo>
                  <a:lnTo>
                    <a:pt x="1121" y="37440"/>
                  </a:lnTo>
                  <a:lnTo>
                    <a:pt x="1016" y="47485"/>
                  </a:lnTo>
                  <a:lnTo>
                    <a:pt x="2235" y="54597"/>
                  </a:lnTo>
                  <a:lnTo>
                    <a:pt x="29260" y="88188"/>
                  </a:lnTo>
                  <a:lnTo>
                    <a:pt x="34683" y="92519"/>
                  </a:lnTo>
                  <a:lnTo>
                    <a:pt x="38811" y="96253"/>
                  </a:lnTo>
                  <a:lnTo>
                    <a:pt x="44500" y="102476"/>
                  </a:lnTo>
                  <a:lnTo>
                    <a:pt x="46596" y="106006"/>
                  </a:lnTo>
                  <a:lnTo>
                    <a:pt x="47955" y="109931"/>
                  </a:lnTo>
                  <a:lnTo>
                    <a:pt x="49314" y="113728"/>
                  </a:lnTo>
                  <a:lnTo>
                    <a:pt x="49987" y="118529"/>
                  </a:lnTo>
                  <a:lnTo>
                    <a:pt x="49987" y="132753"/>
                  </a:lnTo>
                  <a:lnTo>
                    <a:pt x="48971" y="138518"/>
                  </a:lnTo>
                  <a:lnTo>
                    <a:pt x="46939" y="141630"/>
                  </a:lnTo>
                  <a:lnTo>
                    <a:pt x="45046" y="144741"/>
                  </a:lnTo>
                  <a:lnTo>
                    <a:pt x="41656" y="146304"/>
                  </a:lnTo>
                  <a:lnTo>
                    <a:pt x="66978" y="146304"/>
                  </a:lnTo>
                  <a:lnTo>
                    <a:pt x="68276" y="142597"/>
                  </a:lnTo>
                  <a:lnTo>
                    <a:pt x="69799" y="134099"/>
                  </a:lnTo>
                  <a:lnTo>
                    <a:pt x="70307" y="124358"/>
                  </a:lnTo>
                  <a:lnTo>
                    <a:pt x="70307" y="115011"/>
                  </a:lnTo>
                  <a:lnTo>
                    <a:pt x="52832" y="80403"/>
                  </a:lnTo>
                  <a:lnTo>
                    <a:pt x="33667" y="65163"/>
                  </a:lnTo>
                  <a:lnTo>
                    <a:pt x="28790" y="60413"/>
                  </a:lnTo>
                  <a:lnTo>
                    <a:pt x="22821" y="51752"/>
                  </a:lnTo>
                  <a:lnTo>
                    <a:pt x="21336" y="46126"/>
                  </a:lnTo>
                  <a:lnTo>
                    <a:pt x="21336" y="32308"/>
                  </a:lnTo>
                  <a:lnTo>
                    <a:pt x="22415" y="27432"/>
                  </a:lnTo>
                  <a:lnTo>
                    <a:pt x="26758" y="21742"/>
                  </a:lnTo>
                  <a:lnTo>
                    <a:pt x="30137" y="20320"/>
                  </a:lnTo>
                  <a:lnTo>
                    <a:pt x="64985" y="20320"/>
                  </a:lnTo>
                  <a:lnTo>
                    <a:pt x="64490" y="18746"/>
                  </a:lnTo>
                  <a:lnTo>
                    <a:pt x="60756" y="11988"/>
                  </a:lnTo>
                  <a:lnTo>
                    <a:pt x="56008" y="6745"/>
                  </a:lnTo>
                  <a:lnTo>
                    <a:pt x="50090" y="2998"/>
                  </a:lnTo>
                  <a:lnTo>
                    <a:pt x="43002" y="749"/>
                  </a:lnTo>
                  <a:lnTo>
                    <a:pt x="34747" y="0"/>
                  </a:lnTo>
                  <a:close/>
                </a:path>
                <a:path w="2046604" h="205739">
                  <a:moveTo>
                    <a:pt x="64985" y="20320"/>
                  </a:moveTo>
                  <a:lnTo>
                    <a:pt x="39624" y="20320"/>
                  </a:lnTo>
                  <a:lnTo>
                    <a:pt x="43218" y="22352"/>
                  </a:lnTo>
                  <a:lnTo>
                    <a:pt x="45993" y="27230"/>
                  </a:lnTo>
                  <a:lnTo>
                    <a:pt x="47825" y="30404"/>
                  </a:lnTo>
                  <a:lnTo>
                    <a:pt x="48886" y="37440"/>
                  </a:lnTo>
                  <a:lnTo>
                    <a:pt x="48971" y="49377"/>
                  </a:lnTo>
                  <a:lnTo>
                    <a:pt x="69291" y="49377"/>
                  </a:lnTo>
                  <a:lnTo>
                    <a:pt x="68837" y="39217"/>
                  </a:lnTo>
                  <a:lnTo>
                    <a:pt x="68757" y="37440"/>
                  </a:lnTo>
                  <a:lnTo>
                    <a:pt x="67189" y="27432"/>
                  </a:lnTo>
                  <a:lnTo>
                    <a:pt x="67157" y="27230"/>
                  </a:lnTo>
                  <a:lnTo>
                    <a:pt x="64985" y="20320"/>
                  </a:lnTo>
                  <a:close/>
                </a:path>
                <a:path w="2046604" h="205739">
                  <a:moveTo>
                    <a:pt x="104952" y="32512"/>
                  </a:moveTo>
                  <a:lnTo>
                    <a:pt x="84632" y="32512"/>
                  </a:lnTo>
                  <a:lnTo>
                    <a:pt x="84632" y="205232"/>
                  </a:lnTo>
                  <a:lnTo>
                    <a:pt x="104952" y="205232"/>
                  </a:lnTo>
                  <a:lnTo>
                    <a:pt x="104952" y="149758"/>
                  </a:lnTo>
                  <a:lnTo>
                    <a:pt x="152152" y="149758"/>
                  </a:lnTo>
                  <a:lnTo>
                    <a:pt x="152505" y="148336"/>
                  </a:lnTo>
                  <a:lnTo>
                    <a:pt x="115519" y="148336"/>
                  </a:lnTo>
                  <a:lnTo>
                    <a:pt x="111518" y="146443"/>
                  </a:lnTo>
                  <a:lnTo>
                    <a:pt x="108813" y="142646"/>
                  </a:lnTo>
                  <a:lnTo>
                    <a:pt x="106235" y="138722"/>
                  </a:lnTo>
                  <a:lnTo>
                    <a:pt x="104952" y="133642"/>
                  </a:lnTo>
                  <a:lnTo>
                    <a:pt x="104952" y="63461"/>
                  </a:lnTo>
                  <a:lnTo>
                    <a:pt x="106235" y="58458"/>
                  </a:lnTo>
                  <a:lnTo>
                    <a:pt x="108813" y="54660"/>
                  </a:lnTo>
                  <a:lnTo>
                    <a:pt x="111518" y="50736"/>
                  </a:lnTo>
                  <a:lnTo>
                    <a:pt x="115519" y="48768"/>
                  </a:lnTo>
                  <a:lnTo>
                    <a:pt x="152484" y="48768"/>
                  </a:lnTo>
                  <a:lnTo>
                    <a:pt x="152127" y="47345"/>
                  </a:lnTo>
                  <a:lnTo>
                    <a:pt x="104952" y="47345"/>
                  </a:lnTo>
                  <a:lnTo>
                    <a:pt x="104952" y="32512"/>
                  </a:lnTo>
                  <a:close/>
                </a:path>
                <a:path w="2046604" h="205739">
                  <a:moveTo>
                    <a:pt x="152152" y="149758"/>
                  </a:moveTo>
                  <a:lnTo>
                    <a:pt x="104952" y="149758"/>
                  </a:lnTo>
                  <a:lnTo>
                    <a:pt x="106984" y="154368"/>
                  </a:lnTo>
                  <a:lnTo>
                    <a:pt x="109956" y="158356"/>
                  </a:lnTo>
                  <a:lnTo>
                    <a:pt x="113893" y="161747"/>
                  </a:lnTo>
                  <a:lnTo>
                    <a:pt x="117957" y="164998"/>
                  </a:lnTo>
                  <a:lnTo>
                    <a:pt x="123240" y="166624"/>
                  </a:lnTo>
                  <a:lnTo>
                    <a:pt x="138950" y="166624"/>
                  </a:lnTo>
                  <a:lnTo>
                    <a:pt x="145453" y="163436"/>
                  </a:lnTo>
                  <a:lnTo>
                    <a:pt x="149250" y="157073"/>
                  </a:lnTo>
                  <a:lnTo>
                    <a:pt x="151736" y="151434"/>
                  </a:lnTo>
                  <a:lnTo>
                    <a:pt x="152152" y="149758"/>
                  </a:lnTo>
                  <a:close/>
                </a:path>
                <a:path w="2046604" h="205739">
                  <a:moveTo>
                    <a:pt x="152484" y="48768"/>
                  </a:moveTo>
                  <a:lnTo>
                    <a:pt x="125679" y="48768"/>
                  </a:lnTo>
                  <a:lnTo>
                    <a:pt x="129197" y="50457"/>
                  </a:lnTo>
                  <a:lnTo>
                    <a:pt x="131368" y="53848"/>
                  </a:lnTo>
                  <a:lnTo>
                    <a:pt x="133527" y="57099"/>
                  </a:lnTo>
                  <a:lnTo>
                    <a:pt x="134507" y="61530"/>
                  </a:lnTo>
                  <a:lnTo>
                    <a:pt x="134506" y="135585"/>
                  </a:lnTo>
                  <a:lnTo>
                    <a:pt x="133527" y="140068"/>
                  </a:lnTo>
                  <a:lnTo>
                    <a:pt x="131368" y="143459"/>
                  </a:lnTo>
                  <a:lnTo>
                    <a:pt x="129197" y="146710"/>
                  </a:lnTo>
                  <a:lnTo>
                    <a:pt x="125679" y="148336"/>
                  </a:lnTo>
                  <a:lnTo>
                    <a:pt x="152505" y="148336"/>
                  </a:lnTo>
                  <a:lnTo>
                    <a:pt x="153514" y="144272"/>
                  </a:lnTo>
                  <a:lnTo>
                    <a:pt x="154583" y="135585"/>
                  </a:lnTo>
                  <a:lnTo>
                    <a:pt x="154940" y="125374"/>
                  </a:lnTo>
                  <a:lnTo>
                    <a:pt x="154833" y="68681"/>
                  </a:lnTo>
                  <a:lnTo>
                    <a:pt x="154650" y="63461"/>
                  </a:lnTo>
                  <a:lnTo>
                    <a:pt x="154583" y="61530"/>
                  </a:lnTo>
                  <a:lnTo>
                    <a:pt x="153734" y="54660"/>
                  </a:lnTo>
                  <a:lnTo>
                    <a:pt x="153633" y="53848"/>
                  </a:lnTo>
                  <a:lnTo>
                    <a:pt x="153514" y="52881"/>
                  </a:lnTo>
                  <a:lnTo>
                    <a:pt x="152484" y="48768"/>
                  </a:lnTo>
                  <a:close/>
                </a:path>
                <a:path w="2046604" h="205739">
                  <a:moveTo>
                    <a:pt x="138950" y="30480"/>
                  </a:moveTo>
                  <a:lnTo>
                    <a:pt x="123240" y="30480"/>
                  </a:lnTo>
                  <a:lnTo>
                    <a:pt x="117957" y="32169"/>
                  </a:lnTo>
                  <a:lnTo>
                    <a:pt x="109956" y="38811"/>
                  </a:lnTo>
                  <a:lnTo>
                    <a:pt x="106984" y="42735"/>
                  </a:lnTo>
                  <a:lnTo>
                    <a:pt x="104952" y="47345"/>
                  </a:lnTo>
                  <a:lnTo>
                    <a:pt x="152127" y="47345"/>
                  </a:lnTo>
                  <a:lnTo>
                    <a:pt x="151736" y="45781"/>
                  </a:lnTo>
                  <a:lnTo>
                    <a:pt x="149250" y="40233"/>
                  </a:lnTo>
                  <a:lnTo>
                    <a:pt x="145453" y="33731"/>
                  </a:lnTo>
                  <a:lnTo>
                    <a:pt x="138950" y="30480"/>
                  </a:lnTo>
                  <a:close/>
                </a:path>
                <a:path w="2046604" h="205739">
                  <a:moveTo>
                    <a:pt x="203822" y="30480"/>
                  </a:moveTo>
                  <a:lnTo>
                    <a:pt x="170395" y="56537"/>
                  </a:lnTo>
                  <a:lnTo>
                    <a:pt x="168262" y="77825"/>
                  </a:lnTo>
                  <a:lnTo>
                    <a:pt x="168262" y="119278"/>
                  </a:lnTo>
                  <a:lnTo>
                    <a:pt x="181687" y="160221"/>
                  </a:lnTo>
                  <a:lnTo>
                    <a:pt x="203822" y="166624"/>
                  </a:lnTo>
                  <a:lnTo>
                    <a:pt x="212332" y="165912"/>
                  </a:lnTo>
                  <a:lnTo>
                    <a:pt x="234013" y="148336"/>
                  </a:lnTo>
                  <a:lnTo>
                    <a:pt x="198539" y="148336"/>
                  </a:lnTo>
                  <a:lnTo>
                    <a:pt x="194678" y="146507"/>
                  </a:lnTo>
                  <a:lnTo>
                    <a:pt x="192239" y="142849"/>
                  </a:lnTo>
                  <a:lnTo>
                    <a:pt x="189891" y="139192"/>
                  </a:lnTo>
                  <a:lnTo>
                    <a:pt x="189801" y="139052"/>
                  </a:lnTo>
                  <a:lnTo>
                    <a:pt x="188604" y="132346"/>
                  </a:lnTo>
                  <a:lnTo>
                    <a:pt x="188582" y="101600"/>
                  </a:lnTo>
                  <a:lnTo>
                    <a:pt x="238569" y="101600"/>
                  </a:lnTo>
                  <a:lnTo>
                    <a:pt x="238569" y="87376"/>
                  </a:lnTo>
                  <a:lnTo>
                    <a:pt x="188582" y="87376"/>
                  </a:lnTo>
                  <a:lnTo>
                    <a:pt x="188582" y="64884"/>
                  </a:lnTo>
                  <a:lnTo>
                    <a:pt x="189801" y="58115"/>
                  </a:lnTo>
                  <a:lnTo>
                    <a:pt x="192239" y="54457"/>
                  </a:lnTo>
                  <a:lnTo>
                    <a:pt x="194678" y="50660"/>
                  </a:lnTo>
                  <a:lnTo>
                    <a:pt x="198539" y="48768"/>
                  </a:lnTo>
                  <a:lnTo>
                    <a:pt x="234013" y="48768"/>
                  </a:lnTo>
                  <a:lnTo>
                    <a:pt x="233886" y="48371"/>
                  </a:lnTo>
                  <a:lnTo>
                    <a:pt x="230238" y="41859"/>
                  </a:lnTo>
                  <a:lnTo>
                    <a:pt x="225542" y="36882"/>
                  </a:lnTo>
                  <a:lnTo>
                    <a:pt x="219573" y="33326"/>
                  </a:lnTo>
                  <a:lnTo>
                    <a:pt x="212332" y="31191"/>
                  </a:lnTo>
                  <a:lnTo>
                    <a:pt x="203822" y="30480"/>
                  </a:lnTo>
                  <a:close/>
                </a:path>
                <a:path w="2046604" h="205739">
                  <a:moveTo>
                    <a:pt x="238569" y="112776"/>
                  </a:moveTo>
                  <a:lnTo>
                    <a:pt x="218249" y="112776"/>
                  </a:lnTo>
                  <a:lnTo>
                    <a:pt x="218249" y="132346"/>
                  </a:lnTo>
                  <a:lnTo>
                    <a:pt x="217129" y="139052"/>
                  </a:lnTo>
                  <a:lnTo>
                    <a:pt x="217106" y="139192"/>
                  </a:lnTo>
                  <a:lnTo>
                    <a:pt x="214795" y="142849"/>
                  </a:lnTo>
                  <a:lnTo>
                    <a:pt x="212636" y="146507"/>
                  </a:lnTo>
                  <a:lnTo>
                    <a:pt x="208978" y="148336"/>
                  </a:lnTo>
                  <a:lnTo>
                    <a:pt x="234013" y="148336"/>
                  </a:lnTo>
                  <a:lnTo>
                    <a:pt x="236489" y="140566"/>
                  </a:lnTo>
                  <a:lnTo>
                    <a:pt x="238049" y="130748"/>
                  </a:lnTo>
                  <a:lnTo>
                    <a:pt x="238569" y="119278"/>
                  </a:lnTo>
                  <a:lnTo>
                    <a:pt x="238569" y="112776"/>
                  </a:lnTo>
                  <a:close/>
                </a:path>
                <a:path w="2046604" h="205739">
                  <a:moveTo>
                    <a:pt x="234013" y="48768"/>
                  </a:moveTo>
                  <a:lnTo>
                    <a:pt x="208838" y="48768"/>
                  </a:lnTo>
                  <a:lnTo>
                    <a:pt x="212536" y="50660"/>
                  </a:lnTo>
                  <a:lnTo>
                    <a:pt x="217106" y="57912"/>
                  </a:lnTo>
                  <a:lnTo>
                    <a:pt x="218249" y="64884"/>
                  </a:lnTo>
                  <a:lnTo>
                    <a:pt x="218249" y="87376"/>
                  </a:lnTo>
                  <a:lnTo>
                    <a:pt x="238569" y="87376"/>
                  </a:lnTo>
                  <a:lnTo>
                    <a:pt x="238569" y="77825"/>
                  </a:lnTo>
                  <a:lnTo>
                    <a:pt x="238049" y="66355"/>
                  </a:lnTo>
                  <a:lnTo>
                    <a:pt x="236489" y="56537"/>
                  </a:lnTo>
                  <a:lnTo>
                    <a:pt x="234013" y="48768"/>
                  </a:lnTo>
                  <a:close/>
                </a:path>
                <a:path w="2046604" h="205739">
                  <a:moveTo>
                    <a:pt x="287464" y="30480"/>
                  </a:moveTo>
                  <a:lnTo>
                    <a:pt x="254038" y="56537"/>
                  </a:lnTo>
                  <a:lnTo>
                    <a:pt x="251904" y="77825"/>
                  </a:lnTo>
                  <a:lnTo>
                    <a:pt x="251904" y="119278"/>
                  </a:lnTo>
                  <a:lnTo>
                    <a:pt x="265327" y="160221"/>
                  </a:lnTo>
                  <a:lnTo>
                    <a:pt x="287464" y="166624"/>
                  </a:lnTo>
                  <a:lnTo>
                    <a:pt x="295972" y="165912"/>
                  </a:lnTo>
                  <a:lnTo>
                    <a:pt x="317649" y="148336"/>
                  </a:lnTo>
                  <a:lnTo>
                    <a:pt x="282181" y="148336"/>
                  </a:lnTo>
                  <a:lnTo>
                    <a:pt x="278320" y="146507"/>
                  </a:lnTo>
                  <a:lnTo>
                    <a:pt x="275882" y="142849"/>
                  </a:lnTo>
                  <a:lnTo>
                    <a:pt x="273533" y="139192"/>
                  </a:lnTo>
                  <a:lnTo>
                    <a:pt x="273443" y="139052"/>
                  </a:lnTo>
                  <a:lnTo>
                    <a:pt x="272247" y="132346"/>
                  </a:lnTo>
                  <a:lnTo>
                    <a:pt x="272224" y="64884"/>
                  </a:lnTo>
                  <a:lnTo>
                    <a:pt x="273443" y="58115"/>
                  </a:lnTo>
                  <a:lnTo>
                    <a:pt x="275882" y="54457"/>
                  </a:lnTo>
                  <a:lnTo>
                    <a:pt x="278320" y="50660"/>
                  </a:lnTo>
                  <a:lnTo>
                    <a:pt x="282181" y="48768"/>
                  </a:lnTo>
                  <a:lnTo>
                    <a:pt x="317649" y="48768"/>
                  </a:lnTo>
                  <a:lnTo>
                    <a:pt x="317523" y="48371"/>
                  </a:lnTo>
                  <a:lnTo>
                    <a:pt x="313880" y="41859"/>
                  </a:lnTo>
                  <a:lnTo>
                    <a:pt x="309179" y="36882"/>
                  </a:lnTo>
                  <a:lnTo>
                    <a:pt x="303210" y="33326"/>
                  </a:lnTo>
                  <a:lnTo>
                    <a:pt x="295972" y="31191"/>
                  </a:lnTo>
                  <a:lnTo>
                    <a:pt x="287464" y="30480"/>
                  </a:lnTo>
                  <a:close/>
                </a:path>
                <a:path w="2046604" h="205739">
                  <a:moveTo>
                    <a:pt x="322211" y="112776"/>
                  </a:moveTo>
                  <a:lnTo>
                    <a:pt x="301891" y="112776"/>
                  </a:lnTo>
                  <a:lnTo>
                    <a:pt x="301891" y="132346"/>
                  </a:lnTo>
                  <a:lnTo>
                    <a:pt x="300759" y="139052"/>
                  </a:lnTo>
                  <a:lnTo>
                    <a:pt x="300736" y="139192"/>
                  </a:lnTo>
                  <a:lnTo>
                    <a:pt x="298437" y="142849"/>
                  </a:lnTo>
                  <a:lnTo>
                    <a:pt x="296265" y="146507"/>
                  </a:lnTo>
                  <a:lnTo>
                    <a:pt x="292608" y="148336"/>
                  </a:lnTo>
                  <a:lnTo>
                    <a:pt x="317649" y="148336"/>
                  </a:lnTo>
                  <a:lnTo>
                    <a:pt x="320127" y="140566"/>
                  </a:lnTo>
                  <a:lnTo>
                    <a:pt x="321690" y="130748"/>
                  </a:lnTo>
                  <a:lnTo>
                    <a:pt x="322211" y="119278"/>
                  </a:lnTo>
                  <a:lnTo>
                    <a:pt x="322211" y="112776"/>
                  </a:lnTo>
                  <a:close/>
                </a:path>
                <a:path w="2046604" h="205739">
                  <a:moveTo>
                    <a:pt x="317649" y="48768"/>
                  </a:moveTo>
                  <a:lnTo>
                    <a:pt x="292481" y="48768"/>
                  </a:lnTo>
                  <a:lnTo>
                    <a:pt x="296178" y="50660"/>
                  </a:lnTo>
                  <a:lnTo>
                    <a:pt x="300736" y="57912"/>
                  </a:lnTo>
                  <a:lnTo>
                    <a:pt x="301891" y="64884"/>
                  </a:lnTo>
                  <a:lnTo>
                    <a:pt x="301891" y="84328"/>
                  </a:lnTo>
                  <a:lnTo>
                    <a:pt x="322211" y="84328"/>
                  </a:lnTo>
                  <a:lnTo>
                    <a:pt x="322211" y="77825"/>
                  </a:lnTo>
                  <a:lnTo>
                    <a:pt x="321690" y="66355"/>
                  </a:lnTo>
                  <a:lnTo>
                    <a:pt x="320127" y="56537"/>
                  </a:lnTo>
                  <a:lnTo>
                    <a:pt x="317649" y="48768"/>
                  </a:lnTo>
                  <a:close/>
                </a:path>
                <a:path w="2046604" h="205739">
                  <a:moveTo>
                    <a:pt x="349808" y="0"/>
                  </a:moveTo>
                  <a:lnTo>
                    <a:pt x="343573" y="0"/>
                  </a:lnTo>
                  <a:lnTo>
                    <a:pt x="340931" y="1016"/>
                  </a:lnTo>
                  <a:lnTo>
                    <a:pt x="338772" y="3048"/>
                  </a:lnTo>
                  <a:lnTo>
                    <a:pt x="336600" y="4940"/>
                  </a:lnTo>
                  <a:lnTo>
                    <a:pt x="335521" y="7315"/>
                  </a:lnTo>
                  <a:lnTo>
                    <a:pt x="335521" y="12865"/>
                  </a:lnTo>
                  <a:lnTo>
                    <a:pt x="336600" y="15240"/>
                  </a:lnTo>
                  <a:lnTo>
                    <a:pt x="338772" y="17272"/>
                  </a:lnTo>
                  <a:lnTo>
                    <a:pt x="341071" y="19304"/>
                  </a:lnTo>
                  <a:lnTo>
                    <a:pt x="343712" y="20320"/>
                  </a:lnTo>
                  <a:lnTo>
                    <a:pt x="349669" y="20320"/>
                  </a:lnTo>
                  <a:lnTo>
                    <a:pt x="352247" y="19304"/>
                  </a:lnTo>
                  <a:lnTo>
                    <a:pt x="354418" y="17272"/>
                  </a:lnTo>
                  <a:lnTo>
                    <a:pt x="356717" y="15240"/>
                  </a:lnTo>
                  <a:lnTo>
                    <a:pt x="357873" y="12865"/>
                  </a:lnTo>
                  <a:lnTo>
                    <a:pt x="357873" y="7315"/>
                  </a:lnTo>
                  <a:lnTo>
                    <a:pt x="356781" y="4940"/>
                  </a:lnTo>
                  <a:lnTo>
                    <a:pt x="354622" y="3048"/>
                  </a:lnTo>
                  <a:lnTo>
                    <a:pt x="352450" y="1016"/>
                  </a:lnTo>
                  <a:lnTo>
                    <a:pt x="349808" y="0"/>
                  </a:lnTo>
                  <a:close/>
                </a:path>
                <a:path w="2046604" h="205739">
                  <a:moveTo>
                    <a:pt x="356857" y="32512"/>
                  </a:moveTo>
                  <a:lnTo>
                    <a:pt x="336537" y="32512"/>
                  </a:lnTo>
                  <a:lnTo>
                    <a:pt x="336537" y="164592"/>
                  </a:lnTo>
                  <a:lnTo>
                    <a:pt x="356857" y="164592"/>
                  </a:lnTo>
                  <a:lnTo>
                    <a:pt x="356857" y="32512"/>
                  </a:lnTo>
                  <a:close/>
                </a:path>
                <a:path w="2046604" h="205739">
                  <a:moveTo>
                    <a:pt x="438965" y="48768"/>
                  </a:moveTo>
                  <a:lnTo>
                    <a:pt x="413181" y="48768"/>
                  </a:lnTo>
                  <a:lnTo>
                    <a:pt x="416560" y="50126"/>
                  </a:lnTo>
                  <a:lnTo>
                    <a:pt x="418731" y="52832"/>
                  </a:lnTo>
                  <a:lnTo>
                    <a:pt x="421030" y="55537"/>
                  </a:lnTo>
                  <a:lnTo>
                    <a:pt x="422186" y="59804"/>
                  </a:lnTo>
                  <a:lnTo>
                    <a:pt x="422186" y="70510"/>
                  </a:lnTo>
                  <a:lnTo>
                    <a:pt x="420484" y="74510"/>
                  </a:lnTo>
                  <a:lnTo>
                    <a:pt x="417106" y="77622"/>
                  </a:lnTo>
                  <a:lnTo>
                    <a:pt x="413854" y="80733"/>
                  </a:lnTo>
                  <a:lnTo>
                    <a:pt x="408774" y="84328"/>
                  </a:lnTo>
                  <a:lnTo>
                    <a:pt x="395224" y="92316"/>
                  </a:lnTo>
                  <a:lnTo>
                    <a:pt x="389813" y="95973"/>
                  </a:lnTo>
                  <a:lnTo>
                    <a:pt x="385610" y="99364"/>
                  </a:lnTo>
                  <a:lnTo>
                    <a:pt x="381406" y="102616"/>
                  </a:lnTo>
                  <a:lnTo>
                    <a:pt x="377748" y="107086"/>
                  </a:lnTo>
                  <a:lnTo>
                    <a:pt x="374637" y="112776"/>
                  </a:lnTo>
                  <a:lnTo>
                    <a:pt x="371652" y="118325"/>
                  </a:lnTo>
                  <a:lnTo>
                    <a:pt x="370166" y="125171"/>
                  </a:lnTo>
                  <a:lnTo>
                    <a:pt x="370179" y="133502"/>
                  </a:lnTo>
                  <a:lnTo>
                    <a:pt x="389001" y="166624"/>
                  </a:lnTo>
                  <a:lnTo>
                    <a:pt x="396989" y="166624"/>
                  </a:lnTo>
                  <a:lnTo>
                    <a:pt x="405271" y="165569"/>
                  </a:lnTo>
                  <a:lnTo>
                    <a:pt x="412230" y="162406"/>
                  </a:lnTo>
                  <a:lnTo>
                    <a:pt x="417868" y="157135"/>
                  </a:lnTo>
                  <a:lnTo>
                    <a:pt x="422186" y="149758"/>
                  </a:lnTo>
                  <a:lnTo>
                    <a:pt x="442543" y="149758"/>
                  </a:lnTo>
                  <a:lnTo>
                    <a:pt x="442531" y="148336"/>
                  </a:lnTo>
                  <a:lnTo>
                    <a:pt x="400100" y="148336"/>
                  </a:lnTo>
                  <a:lnTo>
                    <a:pt x="396379" y="146710"/>
                  </a:lnTo>
                  <a:lnTo>
                    <a:pt x="393941" y="143459"/>
                  </a:lnTo>
                  <a:lnTo>
                    <a:pt x="391629" y="140208"/>
                  </a:lnTo>
                  <a:lnTo>
                    <a:pt x="390486" y="135877"/>
                  </a:lnTo>
                  <a:lnTo>
                    <a:pt x="390486" y="124218"/>
                  </a:lnTo>
                  <a:lnTo>
                    <a:pt x="392176" y="119214"/>
                  </a:lnTo>
                  <a:lnTo>
                    <a:pt x="395566" y="115417"/>
                  </a:lnTo>
                  <a:lnTo>
                    <a:pt x="398957" y="111493"/>
                  </a:lnTo>
                  <a:lnTo>
                    <a:pt x="403758" y="107289"/>
                  </a:lnTo>
                  <a:lnTo>
                    <a:pt x="409994" y="102819"/>
                  </a:lnTo>
                  <a:lnTo>
                    <a:pt x="413372" y="100520"/>
                  </a:lnTo>
                  <a:lnTo>
                    <a:pt x="416026" y="98552"/>
                  </a:lnTo>
                  <a:lnTo>
                    <a:pt x="417918" y="96926"/>
                  </a:lnTo>
                  <a:lnTo>
                    <a:pt x="419811" y="95161"/>
                  </a:lnTo>
                  <a:lnTo>
                    <a:pt x="421233" y="93332"/>
                  </a:lnTo>
                  <a:lnTo>
                    <a:pt x="422186" y="91440"/>
                  </a:lnTo>
                  <a:lnTo>
                    <a:pt x="442506" y="91440"/>
                  </a:lnTo>
                  <a:lnTo>
                    <a:pt x="442506" y="69697"/>
                  </a:lnTo>
                  <a:lnTo>
                    <a:pt x="442101" y="62382"/>
                  </a:lnTo>
                  <a:lnTo>
                    <a:pt x="442022" y="60958"/>
                  </a:lnTo>
                  <a:lnTo>
                    <a:pt x="440746" y="54155"/>
                  </a:lnTo>
                  <a:lnTo>
                    <a:pt x="440688" y="53848"/>
                  </a:lnTo>
                  <a:lnTo>
                    <a:pt x="440574" y="53236"/>
                  </a:lnTo>
                  <a:lnTo>
                    <a:pt x="438965" y="48768"/>
                  </a:lnTo>
                  <a:close/>
                </a:path>
                <a:path w="2046604" h="205739">
                  <a:moveTo>
                    <a:pt x="442543" y="149758"/>
                  </a:moveTo>
                  <a:lnTo>
                    <a:pt x="422186" y="149758"/>
                  </a:lnTo>
                  <a:lnTo>
                    <a:pt x="422290" y="152869"/>
                  </a:lnTo>
                  <a:lnTo>
                    <a:pt x="422516" y="154635"/>
                  </a:lnTo>
                  <a:lnTo>
                    <a:pt x="423875" y="160324"/>
                  </a:lnTo>
                  <a:lnTo>
                    <a:pt x="424765" y="162406"/>
                  </a:lnTo>
                  <a:lnTo>
                    <a:pt x="424891" y="162699"/>
                  </a:lnTo>
                  <a:lnTo>
                    <a:pt x="426250" y="164592"/>
                  </a:lnTo>
                  <a:lnTo>
                    <a:pt x="444538" y="164592"/>
                  </a:lnTo>
                  <a:lnTo>
                    <a:pt x="443585" y="160934"/>
                  </a:lnTo>
                  <a:lnTo>
                    <a:pt x="443016" y="158089"/>
                  </a:lnTo>
                  <a:lnTo>
                    <a:pt x="442709" y="155448"/>
                  </a:lnTo>
                  <a:lnTo>
                    <a:pt x="442595" y="153339"/>
                  </a:lnTo>
                  <a:lnTo>
                    <a:pt x="442543" y="149758"/>
                  </a:lnTo>
                  <a:close/>
                </a:path>
                <a:path w="2046604" h="205739">
                  <a:moveTo>
                    <a:pt x="442506" y="91440"/>
                  </a:moveTo>
                  <a:lnTo>
                    <a:pt x="422186" y="91440"/>
                  </a:lnTo>
                  <a:lnTo>
                    <a:pt x="422186" y="133502"/>
                  </a:lnTo>
                  <a:lnTo>
                    <a:pt x="421373" y="136613"/>
                  </a:lnTo>
                  <a:lnTo>
                    <a:pt x="419481" y="139865"/>
                  </a:lnTo>
                  <a:lnTo>
                    <a:pt x="416496" y="143256"/>
                  </a:lnTo>
                  <a:lnTo>
                    <a:pt x="414791" y="145288"/>
                  </a:lnTo>
                  <a:lnTo>
                    <a:pt x="413508" y="146710"/>
                  </a:lnTo>
                  <a:lnTo>
                    <a:pt x="409854" y="148336"/>
                  </a:lnTo>
                  <a:lnTo>
                    <a:pt x="442531" y="148336"/>
                  </a:lnTo>
                  <a:lnTo>
                    <a:pt x="442506" y="91440"/>
                  </a:lnTo>
                  <a:close/>
                </a:path>
                <a:path w="2046604" h="205739">
                  <a:moveTo>
                    <a:pt x="408571" y="30480"/>
                  </a:moveTo>
                  <a:lnTo>
                    <a:pt x="375507" y="53848"/>
                  </a:lnTo>
                  <a:lnTo>
                    <a:pt x="373418" y="74777"/>
                  </a:lnTo>
                  <a:lnTo>
                    <a:pt x="393738" y="74777"/>
                  </a:lnTo>
                  <a:lnTo>
                    <a:pt x="393738" y="62382"/>
                  </a:lnTo>
                  <a:lnTo>
                    <a:pt x="394957" y="57099"/>
                  </a:lnTo>
                  <a:lnTo>
                    <a:pt x="397395" y="53848"/>
                  </a:lnTo>
                  <a:lnTo>
                    <a:pt x="399834" y="50457"/>
                  </a:lnTo>
                  <a:lnTo>
                    <a:pt x="403555" y="48768"/>
                  </a:lnTo>
                  <a:lnTo>
                    <a:pt x="438965" y="48768"/>
                  </a:lnTo>
                  <a:lnTo>
                    <a:pt x="438160" y="46532"/>
                  </a:lnTo>
                  <a:lnTo>
                    <a:pt x="434784" y="40843"/>
                  </a:lnTo>
                  <a:lnTo>
                    <a:pt x="430247" y="36309"/>
                  </a:lnTo>
                  <a:lnTo>
                    <a:pt x="424556" y="33173"/>
                  </a:lnTo>
                  <a:lnTo>
                    <a:pt x="424752" y="33173"/>
                  </a:lnTo>
                  <a:lnTo>
                    <a:pt x="417241" y="31153"/>
                  </a:lnTo>
                  <a:lnTo>
                    <a:pt x="417488" y="31153"/>
                  </a:lnTo>
                  <a:lnTo>
                    <a:pt x="408571" y="30480"/>
                  </a:lnTo>
                  <a:close/>
                </a:path>
                <a:path w="2046604" h="205739">
                  <a:moveTo>
                    <a:pt x="479082" y="2032"/>
                  </a:moveTo>
                  <a:lnTo>
                    <a:pt x="458762" y="2032"/>
                  </a:lnTo>
                  <a:lnTo>
                    <a:pt x="458762" y="164592"/>
                  </a:lnTo>
                  <a:lnTo>
                    <a:pt x="479082" y="164592"/>
                  </a:lnTo>
                  <a:lnTo>
                    <a:pt x="479082" y="2032"/>
                  </a:lnTo>
                  <a:close/>
                </a:path>
                <a:path w="2046604" h="205739">
                  <a:moveTo>
                    <a:pt x="583793" y="2032"/>
                  </a:moveTo>
                  <a:lnTo>
                    <a:pt x="531977" y="2032"/>
                  </a:lnTo>
                  <a:lnTo>
                    <a:pt x="531977" y="164592"/>
                  </a:lnTo>
                  <a:lnTo>
                    <a:pt x="583793" y="164592"/>
                  </a:lnTo>
                  <a:lnTo>
                    <a:pt x="583793" y="144272"/>
                  </a:lnTo>
                  <a:lnTo>
                    <a:pt x="552297" y="144272"/>
                  </a:lnTo>
                  <a:lnTo>
                    <a:pt x="552297" y="93472"/>
                  </a:lnTo>
                  <a:lnTo>
                    <a:pt x="583793" y="93472"/>
                  </a:lnTo>
                  <a:lnTo>
                    <a:pt x="583793" y="73152"/>
                  </a:lnTo>
                  <a:lnTo>
                    <a:pt x="552297" y="73152"/>
                  </a:lnTo>
                  <a:lnTo>
                    <a:pt x="552297" y="22352"/>
                  </a:lnTo>
                  <a:lnTo>
                    <a:pt x="583793" y="22352"/>
                  </a:lnTo>
                  <a:lnTo>
                    <a:pt x="583793" y="2032"/>
                  </a:lnTo>
                  <a:close/>
                </a:path>
                <a:path w="2046604" h="205739">
                  <a:moveTo>
                    <a:pt x="618274" y="32512"/>
                  </a:moveTo>
                  <a:lnTo>
                    <a:pt x="597954" y="32512"/>
                  </a:lnTo>
                  <a:lnTo>
                    <a:pt x="597954" y="164592"/>
                  </a:lnTo>
                  <a:lnTo>
                    <a:pt x="618274" y="164592"/>
                  </a:lnTo>
                  <a:lnTo>
                    <a:pt x="618274" y="63461"/>
                  </a:lnTo>
                  <a:lnTo>
                    <a:pt x="619569" y="58458"/>
                  </a:lnTo>
                  <a:lnTo>
                    <a:pt x="622134" y="54660"/>
                  </a:lnTo>
                  <a:lnTo>
                    <a:pt x="624840" y="50736"/>
                  </a:lnTo>
                  <a:lnTo>
                    <a:pt x="628840" y="48768"/>
                  </a:lnTo>
                  <a:lnTo>
                    <a:pt x="665810" y="48768"/>
                  </a:lnTo>
                  <a:lnTo>
                    <a:pt x="665454" y="47345"/>
                  </a:lnTo>
                  <a:lnTo>
                    <a:pt x="618274" y="47345"/>
                  </a:lnTo>
                  <a:lnTo>
                    <a:pt x="618274" y="32512"/>
                  </a:lnTo>
                  <a:close/>
                </a:path>
                <a:path w="2046604" h="205739">
                  <a:moveTo>
                    <a:pt x="665810" y="48768"/>
                  </a:moveTo>
                  <a:lnTo>
                    <a:pt x="639000" y="48768"/>
                  </a:lnTo>
                  <a:lnTo>
                    <a:pt x="642518" y="50457"/>
                  </a:lnTo>
                  <a:lnTo>
                    <a:pt x="644690" y="53848"/>
                  </a:lnTo>
                  <a:lnTo>
                    <a:pt x="646861" y="57099"/>
                  </a:lnTo>
                  <a:lnTo>
                    <a:pt x="647830" y="61530"/>
                  </a:lnTo>
                  <a:lnTo>
                    <a:pt x="647941" y="164592"/>
                  </a:lnTo>
                  <a:lnTo>
                    <a:pt x="668261" y="164592"/>
                  </a:lnTo>
                  <a:lnTo>
                    <a:pt x="668261" y="71729"/>
                  </a:lnTo>
                  <a:lnTo>
                    <a:pt x="667973" y="63461"/>
                  </a:lnTo>
                  <a:lnTo>
                    <a:pt x="667906" y="61530"/>
                  </a:lnTo>
                  <a:lnTo>
                    <a:pt x="667059" y="54660"/>
                  </a:lnTo>
                  <a:lnTo>
                    <a:pt x="666959" y="53848"/>
                  </a:lnTo>
                  <a:lnTo>
                    <a:pt x="666840" y="52881"/>
                  </a:lnTo>
                  <a:lnTo>
                    <a:pt x="665810" y="48768"/>
                  </a:lnTo>
                  <a:close/>
                </a:path>
                <a:path w="2046604" h="205739">
                  <a:moveTo>
                    <a:pt x="652272" y="30480"/>
                  </a:moveTo>
                  <a:lnTo>
                    <a:pt x="636562" y="30480"/>
                  </a:lnTo>
                  <a:lnTo>
                    <a:pt x="631278" y="32169"/>
                  </a:lnTo>
                  <a:lnTo>
                    <a:pt x="623290" y="38811"/>
                  </a:lnTo>
                  <a:lnTo>
                    <a:pt x="620306" y="42735"/>
                  </a:lnTo>
                  <a:lnTo>
                    <a:pt x="618274" y="47345"/>
                  </a:lnTo>
                  <a:lnTo>
                    <a:pt x="665454" y="47345"/>
                  </a:lnTo>
                  <a:lnTo>
                    <a:pt x="665062" y="45781"/>
                  </a:lnTo>
                  <a:lnTo>
                    <a:pt x="662571" y="40233"/>
                  </a:lnTo>
                  <a:lnTo>
                    <a:pt x="658774" y="33731"/>
                  </a:lnTo>
                  <a:lnTo>
                    <a:pt x="652272" y="30480"/>
                  </a:lnTo>
                  <a:close/>
                </a:path>
                <a:path w="2046604" h="205739">
                  <a:moveTo>
                    <a:pt x="752894" y="149758"/>
                  </a:moveTo>
                  <a:lnTo>
                    <a:pt x="732574" y="149758"/>
                  </a:lnTo>
                  <a:lnTo>
                    <a:pt x="732574" y="170281"/>
                  </a:lnTo>
                  <a:lnTo>
                    <a:pt x="731215" y="176923"/>
                  </a:lnTo>
                  <a:lnTo>
                    <a:pt x="728510" y="180848"/>
                  </a:lnTo>
                  <a:lnTo>
                    <a:pt x="725792" y="184912"/>
                  </a:lnTo>
                  <a:lnTo>
                    <a:pt x="720852" y="186944"/>
                  </a:lnTo>
                  <a:lnTo>
                    <a:pt x="687666" y="186944"/>
                  </a:lnTo>
                  <a:lnTo>
                    <a:pt x="687666" y="205232"/>
                  </a:lnTo>
                  <a:lnTo>
                    <a:pt x="726744" y="205232"/>
                  </a:lnTo>
                  <a:lnTo>
                    <a:pt x="734326" y="203606"/>
                  </a:lnTo>
                  <a:lnTo>
                    <a:pt x="739482" y="200355"/>
                  </a:lnTo>
                  <a:lnTo>
                    <a:pt x="744766" y="197243"/>
                  </a:lnTo>
                  <a:lnTo>
                    <a:pt x="752835" y="163436"/>
                  </a:lnTo>
                  <a:lnTo>
                    <a:pt x="752894" y="149758"/>
                  </a:lnTo>
                  <a:close/>
                </a:path>
                <a:path w="2046604" h="205739">
                  <a:moveTo>
                    <a:pt x="714286" y="30480"/>
                  </a:moveTo>
                  <a:lnTo>
                    <a:pt x="698563" y="30480"/>
                  </a:lnTo>
                  <a:lnTo>
                    <a:pt x="692061" y="33731"/>
                  </a:lnTo>
                  <a:lnTo>
                    <a:pt x="682586" y="71729"/>
                  </a:lnTo>
                  <a:lnTo>
                    <a:pt x="682586" y="125374"/>
                  </a:lnTo>
                  <a:lnTo>
                    <a:pt x="682874" y="133642"/>
                  </a:lnTo>
                  <a:lnTo>
                    <a:pt x="682941" y="135585"/>
                  </a:lnTo>
                  <a:lnTo>
                    <a:pt x="683808" y="142646"/>
                  </a:lnTo>
                  <a:lnTo>
                    <a:pt x="683907" y="143459"/>
                  </a:lnTo>
                  <a:lnTo>
                    <a:pt x="684007" y="144272"/>
                  </a:lnTo>
                  <a:lnTo>
                    <a:pt x="685785" y="151434"/>
                  </a:lnTo>
                  <a:lnTo>
                    <a:pt x="688276" y="157073"/>
                  </a:lnTo>
                  <a:lnTo>
                    <a:pt x="692061" y="163436"/>
                  </a:lnTo>
                  <a:lnTo>
                    <a:pt x="698563" y="166624"/>
                  </a:lnTo>
                  <a:lnTo>
                    <a:pt x="714286" y="166624"/>
                  </a:lnTo>
                  <a:lnTo>
                    <a:pt x="719493" y="164998"/>
                  </a:lnTo>
                  <a:lnTo>
                    <a:pt x="727494" y="158356"/>
                  </a:lnTo>
                  <a:lnTo>
                    <a:pt x="730542" y="154368"/>
                  </a:lnTo>
                  <a:lnTo>
                    <a:pt x="732574" y="149758"/>
                  </a:lnTo>
                  <a:lnTo>
                    <a:pt x="752894" y="149758"/>
                  </a:lnTo>
                  <a:lnTo>
                    <a:pt x="752894" y="148336"/>
                  </a:lnTo>
                  <a:lnTo>
                    <a:pt x="711847" y="148336"/>
                  </a:lnTo>
                  <a:lnTo>
                    <a:pt x="708317" y="146710"/>
                  </a:lnTo>
                  <a:lnTo>
                    <a:pt x="706158" y="143459"/>
                  </a:lnTo>
                  <a:lnTo>
                    <a:pt x="703986" y="140068"/>
                  </a:lnTo>
                  <a:lnTo>
                    <a:pt x="703019" y="135585"/>
                  </a:lnTo>
                  <a:lnTo>
                    <a:pt x="703018" y="61530"/>
                  </a:lnTo>
                  <a:lnTo>
                    <a:pt x="703986" y="57099"/>
                  </a:lnTo>
                  <a:lnTo>
                    <a:pt x="706158" y="53848"/>
                  </a:lnTo>
                  <a:lnTo>
                    <a:pt x="708317" y="50457"/>
                  </a:lnTo>
                  <a:lnTo>
                    <a:pt x="711847" y="48768"/>
                  </a:lnTo>
                  <a:lnTo>
                    <a:pt x="752894" y="48768"/>
                  </a:lnTo>
                  <a:lnTo>
                    <a:pt x="752894" y="47345"/>
                  </a:lnTo>
                  <a:lnTo>
                    <a:pt x="732574" y="47345"/>
                  </a:lnTo>
                  <a:lnTo>
                    <a:pt x="730542" y="42735"/>
                  </a:lnTo>
                  <a:lnTo>
                    <a:pt x="727494" y="38811"/>
                  </a:lnTo>
                  <a:lnTo>
                    <a:pt x="723430" y="35560"/>
                  </a:lnTo>
                  <a:lnTo>
                    <a:pt x="719493" y="32169"/>
                  </a:lnTo>
                  <a:lnTo>
                    <a:pt x="714286" y="30480"/>
                  </a:lnTo>
                  <a:close/>
                </a:path>
                <a:path w="2046604" h="205739">
                  <a:moveTo>
                    <a:pt x="752894" y="48768"/>
                  </a:moveTo>
                  <a:lnTo>
                    <a:pt x="722007" y="48768"/>
                  </a:lnTo>
                  <a:lnTo>
                    <a:pt x="725932" y="50736"/>
                  </a:lnTo>
                  <a:lnTo>
                    <a:pt x="728510" y="54660"/>
                  </a:lnTo>
                  <a:lnTo>
                    <a:pt x="731215" y="58458"/>
                  </a:lnTo>
                  <a:lnTo>
                    <a:pt x="732574" y="63461"/>
                  </a:lnTo>
                  <a:lnTo>
                    <a:pt x="732574" y="133642"/>
                  </a:lnTo>
                  <a:lnTo>
                    <a:pt x="731215" y="138722"/>
                  </a:lnTo>
                  <a:lnTo>
                    <a:pt x="728510" y="142646"/>
                  </a:lnTo>
                  <a:lnTo>
                    <a:pt x="725932" y="146443"/>
                  </a:lnTo>
                  <a:lnTo>
                    <a:pt x="722007" y="148336"/>
                  </a:lnTo>
                  <a:lnTo>
                    <a:pt x="752894" y="148336"/>
                  </a:lnTo>
                  <a:lnTo>
                    <a:pt x="752894" y="48768"/>
                  </a:lnTo>
                  <a:close/>
                </a:path>
                <a:path w="2046604" h="205739">
                  <a:moveTo>
                    <a:pt x="752894" y="32512"/>
                  </a:moveTo>
                  <a:lnTo>
                    <a:pt x="732574" y="32512"/>
                  </a:lnTo>
                  <a:lnTo>
                    <a:pt x="732574" y="47345"/>
                  </a:lnTo>
                  <a:lnTo>
                    <a:pt x="752894" y="47345"/>
                  </a:lnTo>
                  <a:lnTo>
                    <a:pt x="752894" y="32512"/>
                  </a:lnTo>
                  <a:close/>
                </a:path>
                <a:path w="2046604" h="205739">
                  <a:moveTo>
                    <a:pt x="780491" y="0"/>
                  </a:moveTo>
                  <a:lnTo>
                    <a:pt x="774255" y="0"/>
                  </a:lnTo>
                  <a:lnTo>
                    <a:pt x="771613" y="1016"/>
                  </a:lnTo>
                  <a:lnTo>
                    <a:pt x="769454" y="3048"/>
                  </a:lnTo>
                  <a:lnTo>
                    <a:pt x="767283" y="4940"/>
                  </a:lnTo>
                  <a:lnTo>
                    <a:pt x="766203" y="7315"/>
                  </a:lnTo>
                  <a:lnTo>
                    <a:pt x="766203" y="12865"/>
                  </a:lnTo>
                  <a:lnTo>
                    <a:pt x="767283" y="15240"/>
                  </a:lnTo>
                  <a:lnTo>
                    <a:pt x="769454" y="17272"/>
                  </a:lnTo>
                  <a:lnTo>
                    <a:pt x="771753" y="19304"/>
                  </a:lnTo>
                  <a:lnTo>
                    <a:pt x="774395" y="20320"/>
                  </a:lnTo>
                  <a:lnTo>
                    <a:pt x="780351" y="20320"/>
                  </a:lnTo>
                  <a:lnTo>
                    <a:pt x="782929" y="19304"/>
                  </a:lnTo>
                  <a:lnTo>
                    <a:pt x="785101" y="17272"/>
                  </a:lnTo>
                  <a:lnTo>
                    <a:pt x="787400" y="15240"/>
                  </a:lnTo>
                  <a:lnTo>
                    <a:pt x="788555" y="12865"/>
                  </a:lnTo>
                  <a:lnTo>
                    <a:pt x="788555" y="7315"/>
                  </a:lnTo>
                  <a:lnTo>
                    <a:pt x="787463" y="4940"/>
                  </a:lnTo>
                  <a:lnTo>
                    <a:pt x="785304" y="3048"/>
                  </a:lnTo>
                  <a:lnTo>
                    <a:pt x="783132" y="1016"/>
                  </a:lnTo>
                  <a:lnTo>
                    <a:pt x="780491" y="0"/>
                  </a:lnTo>
                  <a:close/>
                </a:path>
                <a:path w="2046604" h="205739">
                  <a:moveTo>
                    <a:pt x="787539" y="32512"/>
                  </a:moveTo>
                  <a:lnTo>
                    <a:pt x="767219" y="32512"/>
                  </a:lnTo>
                  <a:lnTo>
                    <a:pt x="767219" y="164592"/>
                  </a:lnTo>
                  <a:lnTo>
                    <a:pt x="787539" y="164592"/>
                  </a:lnTo>
                  <a:lnTo>
                    <a:pt x="787539" y="32512"/>
                  </a:lnTo>
                  <a:close/>
                </a:path>
                <a:path w="2046604" h="205739">
                  <a:moveTo>
                    <a:pt x="822159" y="32512"/>
                  </a:moveTo>
                  <a:lnTo>
                    <a:pt x="801839" y="32512"/>
                  </a:lnTo>
                  <a:lnTo>
                    <a:pt x="801839" y="164592"/>
                  </a:lnTo>
                  <a:lnTo>
                    <a:pt x="822159" y="164592"/>
                  </a:lnTo>
                  <a:lnTo>
                    <a:pt x="822159" y="63461"/>
                  </a:lnTo>
                  <a:lnTo>
                    <a:pt x="823442" y="58458"/>
                  </a:lnTo>
                  <a:lnTo>
                    <a:pt x="826020" y="54660"/>
                  </a:lnTo>
                  <a:lnTo>
                    <a:pt x="828725" y="50736"/>
                  </a:lnTo>
                  <a:lnTo>
                    <a:pt x="832726" y="48768"/>
                  </a:lnTo>
                  <a:lnTo>
                    <a:pt x="869691" y="48768"/>
                  </a:lnTo>
                  <a:lnTo>
                    <a:pt x="869334" y="47345"/>
                  </a:lnTo>
                  <a:lnTo>
                    <a:pt x="822159" y="47345"/>
                  </a:lnTo>
                  <a:lnTo>
                    <a:pt x="822159" y="32512"/>
                  </a:lnTo>
                  <a:close/>
                </a:path>
                <a:path w="2046604" h="205739">
                  <a:moveTo>
                    <a:pt x="869691" y="48768"/>
                  </a:moveTo>
                  <a:lnTo>
                    <a:pt x="842886" y="48768"/>
                  </a:lnTo>
                  <a:lnTo>
                    <a:pt x="846404" y="50457"/>
                  </a:lnTo>
                  <a:lnTo>
                    <a:pt x="848575" y="53848"/>
                  </a:lnTo>
                  <a:lnTo>
                    <a:pt x="850747" y="57099"/>
                  </a:lnTo>
                  <a:lnTo>
                    <a:pt x="851715" y="61530"/>
                  </a:lnTo>
                  <a:lnTo>
                    <a:pt x="851827" y="164592"/>
                  </a:lnTo>
                  <a:lnTo>
                    <a:pt x="872147" y="164592"/>
                  </a:lnTo>
                  <a:lnTo>
                    <a:pt x="872147" y="71729"/>
                  </a:lnTo>
                  <a:lnTo>
                    <a:pt x="871857" y="63461"/>
                  </a:lnTo>
                  <a:lnTo>
                    <a:pt x="871790" y="61530"/>
                  </a:lnTo>
                  <a:lnTo>
                    <a:pt x="870941" y="54660"/>
                  </a:lnTo>
                  <a:lnTo>
                    <a:pt x="870840" y="53848"/>
                  </a:lnTo>
                  <a:lnTo>
                    <a:pt x="870721" y="52881"/>
                  </a:lnTo>
                  <a:lnTo>
                    <a:pt x="869691" y="48768"/>
                  </a:lnTo>
                  <a:close/>
                </a:path>
                <a:path w="2046604" h="205739">
                  <a:moveTo>
                    <a:pt x="856157" y="30480"/>
                  </a:moveTo>
                  <a:lnTo>
                    <a:pt x="840447" y="30480"/>
                  </a:lnTo>
                  <a:lnTo>
                    <a:pt x="835164" y="32169"/>
                  </a:lnTo>
                  <a:lnTo>
                    <a:pt x="827163" y="38811"/>
                  </a:lnTo>
                  <a:lnTo>
                    <a:pt x="824191" y="42735"/>
                  </a:lnTo>
                  <a:lnTo>
                    <a:pt x="822159" y="47345"/>
                  </a:lnTo>
                  <a:lnTo>
                    <a:pt x="869334" y="47345"/>
                  </a:lnTo>
                  <a:lnTo>
                    <a:pt x="868943" y="45781"/>
                  </a:lnTo>
                  <a:lnTo>
                    <a:pt x="866457" y="40233"/>
                  </a:lnTo>
                  <a:lnTo>
                    <a:pt x="862660" y="33731"/>
                  </a:lnTo>
                  <a:lnTo>
                    <a:pt x="856157" y="30480"/>
                  </a:lnTo>
                  <a:close/>
                </a:path>
                <a:path w="2046604" h="205739">
                  <a:moveTo>
                    <a:pt x="922032" y="30480"/>
                  </a:moveTo>
                  <a:lnTo>
                    <a:pt x="888606" y="56537"/>
                  </a:lnTo>
                  <a:lnTo>
                    <a:pt x="886472" y="77825"/>
                  </a:lnTo>
                  <a:lnTo>
                    <a:pt x="886472" y="119278"/>
                  </a:lnTo>
                  <a:lnTo>
                    <a:pt x="899896" y="160221"/>
                  </a:lnTo>
                  <a:lnTo>
                    <a:pt x="922032" y="166624"/>
                  </a:lnTo>
                  <a:lnTo>
                    <a:pt x="930541" y="165912"/>
                  </a:lnTo>
                  <a:lnTo>
                    <a:pt x="952218" y="148336"/>
                  </a:lnTo>
                  <a:lnTo>
                    <a:pt x="916749" y="148336"/>
                  </a:lnTo>
                  <a:lnTo>
                    <a:pt x="912888" y="146507"/>
                  </a:lnTo>
                  <a:lnTo>
                    <a:pt x="910450" y="142849"/>
                  </a:lnTo>
                  <a:lnTo>
                    <a:pt x="908101" y="139192"/>
                  </a:lnTo>
                  <a:lnTo>
                    <a:pt x="908011" y="139052"/>
                  </a:lnTo>
                  <a:lnTo>
                    <a:pt x="906815" y="132346"/>
                  </a:lnTo>
                  <a:lnTo>
                    <a:pt x="906792" y="101600"/>
                  </a:lnTo>
                  <a:lnTo>
                    <a:pt x="956779" y="101600"/>
                  </a:lnTo>
                  <a:lnTo>
                    <a:pt x="956779" y="87376"/>
                  </a:lnTo>
                  <a:lnTo>
                    <a:pt x="906792" y="87376"/>
                  </a:lnTo>
                  <a:lnTo>
                    <a:pt x="906792" y="64884"/>
                  </a:lnTo>
                  <a:lnTo>
                    <a:pt x="908011" y="58115"/>
                  </a:lnTo>
                  <a:lnTo>
                    <a:pt x="910450" y="54457"/>
                  </a:lnTo>
                  <a:lnTo>
                    <a:pt x="912888" y="50660"/>
                  </a:lnTo>
                  <a:lnTo>
                    <a:pt x="916749" y="48768"/>
                  </a:lnTo>
                  <a:lnTo>
                    <a:pt x="952218" y="48768"/>
                  </a:lnTo>
                  <a:lnTo>
                    <a:pt x="952091" y="48371"/>
                  </a:lnTo>
                  <a:lnTo>
                    <a:pt x="948448" y="41859"/>
                  </a:lnTo>
                  <a:lnTo>
                    <a:pt x="943747" y="36882"/>
                  </a:lnTo>
                  <a:lnTo>
                    <a:pt x="937779" y="33326"/>
                  </a:lnTo>
                  <a:lnTo>
                    <a:pt x="930541" y="31191"/>
                  </a:lnTo>
                  <a:lnTo>
                    <a:pt x="922032" y="30480"/>
                  </a:lnTo>
                  <a:close/>
                </a:path>
                <a:path w="2046604" h="205739">
                  <a:moveTo>
                    <a:pt x="956779" y="112776"/>
                  </a:moveTo>
                  <a:lnTo>
                    <a:pt x="936459" y="112776"/>
                  </a:lnTo>
                  <a:lnTo>
                    <a:pt x="936459" y="132346"/>
                  </a:lnTo>
                  <a:lnTo>
                    <a:pt x="935327" y="139052"/>
                  </a:lnTo>
                  <a:lnTo>
                    <a:pt x="935304" y="139192"/>
                  </a:lnTo>
                  <a:lnTo>
                    <a:pt x="933005" y="142849"/>
                  </a:lnTo>
                  <a:lnTo>
                    <a:pt x="930833" y="146507"/>
                  </a:lnTo>
                  <a:lnTo>
                    <a:pt x="927176" y="148336"/>
                  </a:lnTo>
                  <a:lnTo>
                    <a:pt x="952218" y="148336"/>
                  </a:lnTo>
                  <a:lnTo>
                    <a:pt x="954695" y="140566"/>
                  </a:lnTo>
                  <a:lnTo>
                    <a:pt x="956258" y="130748"/>
                  </a:lnTo>
                  <a:lnTo>
                    <a:pt x="956779" y="119278"/>
                  </a:lnTo>
                  <a:lnTo>
                    <a:pt x="956779" y="112776"/>
                  </a:lnTo>
                  <a:close/>
                </a:path>
                <a:path w="2046604" h="205739">
                  <a:moveTo>
                    <a:pt x="952218" y="48768"/>
                  </a:moveTo>
                  <a:lnTo>
                    <a:pt x="927036" y="48768"/>
                  </a:lnTo>
                  <a:lnTo>
                    <a:pt x="930734" y="50660"/>
                  </a:lnTo>
                  <a:lnTo>
                    <a:pt x="935304" y="57912"/>
                  </a:lnTo>
                  <a:lnTo>
                    <a:pt x="936459" y="64884"/>
                  </a:lnTo>
                  <a:lnTo>
                    <a:pt x="936459" y="87376"/>
                  </a:lnTo>
                  <a:lnTo>
                    <a:pt x="956779" y="87376"/>
                  </a:lnTo>
                  <a:lnTo>
                    <a:pt x="956779" y="77825"/>
                  </a:lnTo>
                  <a:lnTo>
                    <a:pt x="956258" y="66355"/>
                  </a:lnTo>
                  <a:lnTo>
                    <a:pt x="954695" y="56537"/>
                  </a:lnTo>
                  <a:lnTo>
                    <a:pt x="952218" y="48768"/>
                  </a:lnTo>
                  <a:close/>
                </a:path>
                <a:path w="2046604" h="205739">
                  <a:moveTo>
                    <a:pt x="1005662" y="30480"/>
                  </a:moveTo>
                  <a:lnTo>
                    <a:pt x="972235" y="56537"/>
                  </a:lnTo>
                  <a:lnTo>
                    <a:pt x="970102" y="77825"/>
                  </a:lnTo>
                  <a:lnTo>
                    <a:pt x="970102" y="119278"/>
                  </a:lnTo>
                  <a:lnTo>
                    <a:pt x="983527" y="160221"/>
                  </a:lnTo>
                  <a:lnTo>
                    <a:pt x="1005662" y="166624"/>
                  </a:lnTo>
                  <a:lnTo>
                    <a:pt x="1014172" y="165912"/>
                  </a:lnTo>
                  <a:lnTo>
                    <a:pt x="1035852" y="148336"/>
                  </a:lnTo>
                  <a:lnTo>
                    <a:pt x="1000379" y="148336"/>
                  </a:lnTo>
                  <a:lnTo>
                    <a:pt x="996518" y="146507"/>
                  </a:lnTo>
                  <a:lnTo>
                    <a:pt x="990422" y="101600"/>
                  </a:lnTo>
                  <a:lnTo>
                    <a:pt x="1040409" y="101600"/>
                  </a:lnTo>
                  <a:lnTo>
                    <a:pt x="1040409" y="87376"/>
                  </a:lnTo>
                  <a:lnTo>
                    <a:pt x="990422" y="87376"/>
                  </a:lnTo>
                  <a:lnTo>
                    <a:pt x="990422" y="64884"/>
                  </a:lnTo>
                  <a:lnTo>
                    <a:pt x="991641" y="58115"/>
                  </a:lnTo>
                  <a:lnTo>
                    <a:pt x="994079" y="54457"/>
                  </a:lnTo>
                  <a:lnTo>
                    <a:pt x="996518" y="50660"/>
                  </a:lnTo>
                  <a:lnTo>
                    <a:pt x="1000379" y="48768"/>
                  </a:lnTo>
                  <a:lnTo>
                    <a:pt x="1035852" y="48768"/>
                  </a:lnTo>
                  <a:lnTo>
                    <a:pt x="1035726" y="48371"/>
                  </a:lnTo>
                  <a:lnTo>
                    <a:pt x="1032078" y="41859"/>
                  </a:lnTo>
                  <a:lnTo>
                    <a:pt x="1027382" y="36882"/>
                  </a:lnTo>
                  <a:lnTo>
                    <a:pt x="1021413" y="33326"/>
                  </a:lnTo>
                  <a:lnTo>
                    <a:pt x="1014172" y="31191"/>
                  </a:lnTo>
                  <a:lnTo>
                    <a:pt x="1005662" y="30480"/>
                  </a:lnTo>
                  <a:close/>
                </a:path>
                <a:path w="2046604" h="205739">
                  <a:moveTo>
                    <a:pt x="1040409" y="112776"/>
                  </a:moveTo>
                  <a:lnTo>
                    <a:pt x="1020089" y="112776"/>
                  </a:lnTo>
                  <a:lnTo>
                    <a:pt x="1020089" y="132346"/>
                  </a:lnTo>
                  <a:lnTo>
                    <a:pt x="1018969" y="139052"/>
                  </a:lnTo>
                  <a:lnTo>
                    <a:pt x="1018946" y="139192"/>
                  </a:lnTo>
                  <a:lnTo>
                    <a:pt x="1016635" y="142849"/>
                  </a:lnTo>
                  <a:lnTo>
                    <a:pt x="1014476" y="146507"/>
                  </a:lnTo>
                  <a:lnTo>
                    <a:pt x="1010818" y="148336"/>
                  </a:lnTo>
                  <a:lnTo>
                    <a:pt x="1035852" y="148336"/>
                  </a:lnTo>
                  <a:lnTo>
                    <a:pt x="1038329" y="140566"/>
                  </a:lnTo>
                  <a:lnTo>
                    <a:pt x="1039889" y="130748"/>
                  </a:lnTo>
                  <a:lnTo>
                    <a:pt x="1040409" y="119278"/>
                  </a:lnTo>
                  <a:lnTo>
                    <a:pt x="1040409" y="112776"/>
                  </a:lnTo>
                  <a:close/>
                </a:path>
                <a:path w="2046604" h="205739">
                  <a:moveTo>
                    <a:pt x="1035852" y="48768"/>
                  </a:moveTo>
                  <a:lnTo>
                    <a:pt x="1010678" y="48768"/>
                  </a:lnTo>
                  <a:lnTo>
                    <a:pt x="1014376" y="50660"/>
                  </a:lnTo>
                  <a:lnTo>
                    <a:pt x="1018946" y="57912"/>
                  </a:lnTo>
                  <a:lnTo>
                    <a:pt x="1020089" y="64884"/>
                  </a:lnTo>
                  <a:lnTo>
                    <a:pt x="1020089" y="87376"/>
                  </a:lnTo>
                  <a:lnTo>
                    <a:pt x="1040409" y="87376"/>
                  </a:lnTo>
                  <a:lnTo>
                    <a:pt x="1040409" y="77825"/>
                  </a:lnTo>
                  <a:lnTo>
                    <a:pt x="1039889" y="66355"/>
                  </a:lnTo>
                  <a:lnTo>
                    <a:pt x="1038329" y="56537"/>
                  </a:lnTo>
                  <a:lnTo>
                    <a:pt x="1035852" y="48768"/>
                  </a:lnTo>
                  <a:close/>
                </a:path>
                <a:path w="2046604" h="205739">
                  <a:moveTo>
                    <a:pt x="1075055" y="32512"/>
                  </a:moveTo>
                  <a:lnTo>
                    <a:pt x="1054735" y="32512"/>
                  </a:lnTo>
                  <a:lnTo>
                    <a:pt x="1054735" y="164592"/>
                  </a:lnTo>
                  <a:lnTo>
                    <a:pt x="1075055" y="164592"/>
                  </a:lnTo>
                  <a:lnTo>
                    <a:pt x="1075055" y="66916"/>
                  </a:lnTo>
                  <a:lnTo>
                    <a:pt x="1076617" y="61302"/>
                  </a:lnTo>
                  <a:lnTo>
                    <a:pt x="1082840" y="51269"/>
                  </a:lnTo>
                  <a:lnTo>
                    <a:pt x="1086840" y="48768"/>
                  </a:lnTo>
                  <a:lnTo>
                    <a:pt x="1075055" y="48768"/>
                  </a:lnTo>
                  <a:lnTo>
                    <a:pt x="1075055" y="32512"/>
                  </a:lnTo>
                  <a:close/>
                </a:path>
                <a:path w="2046604" h="205739">
                  <a:moveTo>
                    <a:pt x="1107020" y="30480"/>
                  </a:moveTo>
                  <a:lnTo>
                    <a:pt x="1094422" y="30480"/>
                  </a:lnTo>
                  <a:lnTo>
                    <a:pt x="1089012" y="32245"/>
                  </a:lnTo>
                  <a:lnTo>
                    <a:pt x="1080604" y="39281"/>
                  </a:lnTo>
                  <a:lnTo>
                    <a:pt x="1077353" y="43624"/>
                  </a:lnTo>
                  <a:lnTo>
                    <a:pt x="1075055" y="48768"/>
                  </a:lnTo>
                  <a:lnTo>
                    <a:pt x="1096048" y="48768"/>
                  </a:lnTo>
                  <a:lnTo>
                    <a:pt x="1098969" y="50330"/>
                  </a:lnTo>
                  <a:lnTo>
                    <a:pt x="1100455" y="53441"/>
                  </a:lnTo>
                  <a:lnTo>
                    <a:pt x="1101940" y="56426"/>
                  </a:lnTo>
                  <a:lnTo>
                    <a:pt x="1102690" y="61302"/>
                  </a:lnTo>
                  <a:lnTo>
                    <a:pt x="1102690" y="76809"/>
                  </a:lnTo>
                  <a:lnTo>
                    <a:pt x="1123010" y="76809"/>
                  </a:lnTo>
                  <a:lnTo>
                    <a:pt x="1123010" y="61302"/>
                  </a:lnTo>
                  <a:lnTo>
                    <a:pt x="1122400" y="53644"/>
                  </a:lnTo>
                  <a:lnTo>
                    <a:pt x="1121181" y="47955"/>
                  </a:lnTo>
                  <a:lnTo>
                    <a:pt x="1120101" y="42125"/>
                  </a:lnTo>
                  <a:lnTo>
                    <a:pt x="1117930" y="37795"/>
                  </a:lnTo>
                  <a:lnTo>
                    <a:pt x="1114679" y="34950"/>
                  </a:lnTo>
                  <a:lnTo>
                    <a:pt x="1111567" y="31965"/>
                  </a:lnTo>
                  <a:lnTo>
                    <a:pt x="1107020" y="30480"/>
                  </a:lnTo>
                  <a:close/>
                </a:path>
                <a:path w="2046604" h="205739">
                  <a:moveTo>
                    <a:pt x="1149464" y="0"/>
                  </a:moveTo>
                  <a:lnTo>
                    <a:pt x="1143228" y="0"/>
                  </a:lnTo>
                  <a:lnTo>
                    <a:pt x="1140587" y="1016"/>
                  </a:lnTo>
                  <a:lnTo>
                    <a:pt x="1138428" y="3048"/>
                  </a:lnTo>
                  <a:lnTo>
                    <a:pt x="1136256" y="4940"/>
                  </a:lnTo>
                  <a:lnTo>
                    <a:pt x="1135176" y="7315"/>
                  </a:lnTo>
                  <a:lnTo>
                    <a:pt x="1135176" y="12865"/>
                  </a:lnTo>
                  <a:lnTo>
                    <a:pt x="1136256" y="15240"/>
                  </a:lnTo>
                  <a:lnTo>
                    <a:pt x="1138428" y="17272"/>
                  </a:lnTo>
                  <a:lnTo>
                    <a:pt x="1140726" y="19304"/>
                  </a:lnTo>
                  <a:lnTo>
                    <a:pt x="1143368" y="20320"/>
                  </a:lnTo>
                  <a:lnTo>
                    <a:pt x="1149324" y="20320"/>
                  </a:lnTo>
                  <a:lnTo>
                    <a:pt x="1151902" y="19304"/>
                  </a:lnTo>
                  <a:lnTo>
                    <a:pt x="1154074" y="17272"/>
                  </a:lnTo>
                  <a:lnTo>
                    <a:pt x="1156373" y="15240"/>
                  </a:lnTo>
                  <a:lnTo>
                    <a:pt x="1157528" y="12865"/>
                  </a:lnTo>
                  <a:lnTo>
                    <a:pt x="1157528" y="7315"/>
                  </a:lnTo>
                  <a:lnTo>
                    <a:pt x="1156436" y="4940"/>
                  </a:lnTo>
                  <a:lnTo>
                    <a:pt x="1154277" y="3048"/>
                  </a:lnTo>
                  <a:lnTo>
                    <a:pt x="1152105" y="1016"/>
                  </a:lnTo>
                  <a:lnTo>
                    <a:pt x="1149464" y="0"/>
                  </a:lnTo>
                  <a:close/>
                </a:path>
                <a:path w="2046604" h="205739">
                  <a:moveTo>
                    <a:pt x="1156512" y="32512"/>
                  </a:moveTo>
                  <a:lnTo>
                    <a:pt x="1136192" y="32512"/>
                  </a:lnTo>
                  <a:lnTo>
                    <a:pt x="1136192" y="164592"/>
                  </a:lnTo>
                  <a:lnTo>
                    <a:pt x="1156512" y="164592"/>
                  </a:lnTo>
                  <a:lnTo>
                    <a:pt x="1156512" y="32512"/>
                  </a:lnTo>
                  <a:close/>
                </a:path>
                <a:path w="2046604" h="205739">
                  <a:moveTo>
                    <a:pt x="1191133" y="32512"/>
                  </a:moveTo>
                  <a:lnTo>
                    <a:pt x="1170813" y="32512"/>
                  </a:lnTo>
                  <a:lnTo>
                    <a:pt x="1170813" y="164592"/>
                  </a:lnTo>
                  <a:lnTo>
                    <a:pt x="1191133" y="164592"/>
                  </a:lnTo>
                  <a:lnTo>
                    <a:pt x="1191133" y="63461"/>
                  </a:lnTo>
                  <a:lnTo>
                    <a:pt x="1192415" y="58458"/>
                  </a:lnTo>
                  <a:lnTo>
                    <a:pt x="1194993" y="54660"/>
                  </a:lnTo>
                  <a:lnTo>
                    <a:pt x="1197698" y="50736"/>
                  </a:lnTo>
                  <a:lnTo>
                    <a:pt x="1201699" y="48768"/>
                  </a:lnTo>
                  <a:lnTo>
                    <a:pt x="1238669" y="48768"/>
                  </a:lnTo>
                  <a:lnTo>
                    <a:pt x="1238313" y="47345"/>
                  </a:lnTo>
                  <a:lnTo>
                    <a:pt x="1191133" y="47345"/>
                  </a:lnTo>
                  <a:lnTo>
                    <a:pt x="1191133" y="32512"/>
                  </a:lnTo>
                  <a:close/>
                </a:path>
                <a:path w="2046604" h="205739">
                  <a:moveTo>
                    <a:pt x="1238669" y="48768"/>
                  </a:moveTo>
                  <a:lnTo>
                    <a:pt x="1211859" y="48768"/>
                  </a:lnTo>
                  <a:lnTo>
                    <a:pt x="1215377" y="50457"/>
                  </a:lnTo>
                  <a:lnTo>
                    <a:pt x="1217549" y="53848"/>
                  </a:lnTo>
                  <a:lnTo>
                    <a:pt x="1219720" y="57099"/>
                  </a:lnTo>
                  <a:lnTo>
                    <a:pt x="1220689" y="61530"/>
                  </a:lnTo>
                  <a:lnTo>
                    <a:pt x="1220800" y="164592"/>
                  </a:lnTo>
                  <a:lnTo>
                    <a:pt x="1241120" y="164592"/>
                  </a:lnTo>
                  <a:lnTo>
                    <a:pt x="1241120" y="71729"/>
                  </a:lnTo>
                  <a:lnTo>
                    <a:pt x="1240832" y="63461"/>
                  </a:lnTo>
                  <a:lnTo>
                    <a:pt x="1240765" y="61530"/>
                  </a:lnTo>
                  <a:lnTo>
                    <a:pt x="1239918" y="54660"/>
                  </a:lnTo>
                  <a:lnTo>
                    <a:pt x="1239818" y="53848"/>
                  </a:lnTo>
                  <a:lnTo>
                    <a:pt x="1239699" y="52881"/>
                  </a:lnTo>
                  <a:lnTo>
                    <a:pt x="1238669" y="48768"/>
                  </a:lnTo>
                  <a:close/>
                </a:path>
                <a:path w="2046604" h="205739">
                  <a:moveTo>
                    <a:pt x="1225130" y="30480"/>
                  </a:moveTo>
                  <a:lnTo>
                    <a:pt x="1209421" y="30480"/>
                  </a:lnTo>
                  <a:lnTo>
                    <a:pt x="1204137" y="32169"/>
                  </a:lnTo>
                  <a:lnTo>
                    <a:pt x="1196149" y="38811"/>
                  </a:lnTo>
                  <a:lnTo>
                    <a:pt x="1193165" y="42735"/>
                  </a:lnTo>
                  <a:lnTo>
                    <a:pt x="1191133" y="47345"/>
                  </a:lnTo>
                  <a:lnTo>
                    <a:pt x="1238313" y="47345"/>
                  </a:lnTo>
                  <a:lnTo>
                    <a:pt x="1237921" y="45781"/>
                  </a:lnTo>
                  <a:lnTo>
                    <a:pt x="1235430" y="40233"/>
                  </a:lnTo>
                  <a:lnTo>
                    <a:pt x="1231633" y="33731"/>
                  </a:lnTo>
                  <a:lnTo>
                    <a:pt x="1225130" y="30480"/>
                  </a:lnTo>
                  <a:close/>
                </a:path>
                <a:path w="2046604" h="205739">
                  <a:moveTo>
                    <a:pt x="1325753" y="149758"/>
                  </a:moveTo>
                  <a:lnTo>
                    <a:pt x="1305433" y="149758"/>
                  </a:lnTo>
                  <a:lnTo>
                    <a:pt x="1305433" y="170281"/>
                  </a:lnTo>
                  <a:lnTo>
                    <a:pt x="1304074" y="176923"/>
                  </a:lnTo>
                  <a:lnTo>
                    <a:pt x="1301369" y="180848"/>
                  </a:lnTo>
                  <a:lnTo>
                    <a:pt x="1298651" y="184912"/>
                  </a:lnTo>
                  <a:lnTo>
                    <a:pt x="1293710" y="186944"/>
                  </a:lnTo>
                  <a:lnTo>
                    <a:pt x="1260525" y="186944"/>
                  </a:lnTo>
                  <a:lnTo>
                    <a:pt x="1260525" y="205232"/>
                  </a:lnTo>
                  <a:lnTo>
                    <a:pt x="1299603" y="205232"/>
                  </a:lnTo>
                  <a:lnTo>
                    <a:pt x="1307185" y="203606"/>
                  </a:lnTo>
                  <a:lnTo>
                    <a:pt x="1312341" y="200355"/>
                  </a:lnTo>
                  <a:lnTo>
                    <a:pt x="1317625" y="197243"/>
                  </a:lnTo>
                  <a:lnTo>
                    <a:pt x="1325694" y="163436"/>
                  </a:lnTo>
                  <a:lnTo>
                    <a:pt x="1325753" y="149758"/>
                  </a:lnTo>
                  <a:close/>
                </a:path>
                <a:path w="2046604" h="205739">
                  <a:moveTo>
                    <a:pt x="1287145" y="30480"/>
                  </a:moveTo>
                  <a:lnTo>
                    <a:pt x="1271422" y="30480"/>
                  </a:lnTo>
                  <a:lnTo>
                    <a:pt x="1264920" y="33731"/>
                  </a:lnTo>
                  <a:lnTo>
                    <a:pt x="1255445" y="71729"/>
                  </a:lnTo>
                  <a:lnTo>
                    <a:pt x="1255445" y="125374"/>
                  </a:lnTo>
                  <a:lnTo>
                    <a:pt x="1255733" y="133642"/>
                  </a:lnTo>
                  <a:lnTo>
                    <a:pt x="1255800" y="135585"/>
                  </a:lnTo>
                  <a:lnTo>
                    <a:pt x="1256667" y="142646"/>
                  </a:lnTo>
                  <a:lnTo>
                    <a:pt x="1256766" y="143459"/>
                  </a:lnTo>
                  <a:lnTo>
                    <a:pt x="1271422" y="166624"/>
                  </a:lnTo>
                  <a:lnTo>
                    <a:pt x="1287145" y="166624"/>
                  </a:lnTo>
                  <a:lnTo>
                    <a:pt x="1292352" y="164998"/>
                  </a:lnTo>
                  <a:lnTo>
                    <a:pt x="1300353" y="158356"/>
                  </a:lnTo>
                  <a:lnTo>
                    <a:pt x="1303401" y="154368"/>
                  </a:lnTo>
                  <a:lnTo>
                    <a:pt x="1305433" y="149758"/>
                  </a:lnTo>
                  <a:lnTo>
                    <a:pt x="1325753" y="149758"/>
                  </a:lnTo>
                  <a:lnTo>
                    <a:pt x="1325753" y="148336"/>
                  </a:lnTo>
                  <a:lnTo>
                    <a:pt x="1284706" y="148336"/>
                  </a:lnTo>
                  <a:lnTo>
                    <a:pt x="1281176" y="146710"/>
                  </a:lnTo>
                  <a:lnTo>
                    <a:pt x="1279017" y="143459"/>
                  </a:lnTo>
                  <a:lnTo>
                    <a:pt x="1276845" y="140068"/>
                  </a:lnTo>
                  <a:lnTo>
                    <a:pt x="1275878" y="135585"/>
                  </a:lnTo>
                  <a:lnTo>
                    <a:pt x="1275876" y="61530"/>
                  </a:lnTo>
                  <a:lnTo>
                    <a:pt x="1276845" y="57099"/>
                  </a:lnTo>
                  <a:lnTo>
                    <a:pt x="1279017" y="53848"/>
                  </a:lnTo>
                  <a:lnTo>
                    <a:pt x="1281176" y="50457"/>
                  </a:lnTo>
                  <a:lnTo>
                    <a:pt x="1284706" y="48768"/>
                  </a:lnTo>
                  <a:lnTo>
                    <a:pt x="1325753" y="48768"/>
                  </a:lnTo>
                  <a:lnTo>
                    <a:pt x="1325753" y="47345"/>
                  </a:lnTo>
                  <a:lnTo>
                    <a:pt x="1305433" y="47345"/>
                  </a:lnTo>
                  <a:lnTo>
                    <a:pt x="1303401" y="42735"/>
                  </a:lnTo>
                  <a:lnTo>
                    <a:pt x="1300353" y="38811"/>
                  </a:lnTo>
                  <a:lnTo>
                    <a:pt x="1296289" y="35560"/>
                  </a:lnTo>
                  <a:lnTo>
                    <a:pt x="1292352" y="32169"/>
                  </a:lnTo>
                  <a:lnTo>
                    <a:pt x="1287145" y="30480"/>
                  </a:lnTo>
                  <a:close/>
                </a:path>
                <a:path w="2046604" h="205739">
                  <a:moveTo>
                    <a:pt x="1325753" y="48768"/>
                  </a:moveTo>
                  <a:lnTo>
                    <a:pt x="1294866" y="48768"/>
                  </a:lnTo>
                  <a:lnTo>
                    <a:pt x="1298790" y="50736"/>
                  </a:lnTo>
                  <a:lnTo>
                    <a:pt x="1301369" y="54660"/>
                  </a:lnTo>
                  <a:lnTo>
                    <a:pt x="1304074" y="58458"/>
                  </a:lnTo>
                  <a:lnTo>
                    <a:pt x="1305433" y="63461"/>
                  </a:lnTo>
                  <a:lnTo>
                    <a:pt x="1305433" y="133642"/>
                  </a:lnTo>
                  <a:lnTo>
                    <a:pt x="1304074" y="138722"/>
                  </a:lnTo>
                  <a:lnTo>
                    <a:pt x="1301369" y="142646"/>
                  </a:lnTo>
                  <a:lnTo>
                    <a:pt x="1298790" y="146443"/>
                  </a:lnTo>
                  <a:lnTo>
                    <a:pt x="1294866" y="148336"/>
                  </a:lnTo>
                  <a:lnTo>
                    <a:pt x="1325753" y="148336"/>
                  </a:lnTo>
                  <a:lnTo>
                    <a:pt x="1325753" y="48768"/>
                  </a:lnTo>
                  <a:close/>
                </a:path>
                <a:path w="2046604" h="205739">
                  <a:moveTo>
                    <a:pt x="1325753" y="32512"/>
                  </a:moveTo>
                  <a:lnTo>
                    <a:pt x="1305433" y="32512"/>
                  </a:lnTo>
                  <a:lnTo>
                    <a:pt x="1305433" y="47345"/>
                  </a:lnTo>
                  <a:lnTo>
                    <a:pt x="1325753" y="47345"/>
                  </a:lnTo>
                  <a:lnTo>
                    <a:pt x="1325753" y="32512"/>
                  </a:lnTo>
                  <a:close/>
                </a:path>
                <a:path w="2046604" h="205739">
                  <a:moveTo>
                    <a:pt x="1398981" y="109118"/>
                  </a:moveTo>
                  <a:lnTo>
                    <a:pt x="1378661" y="109118"/>
                  </a:lnTo>
                  <a:lnTo>
                    <a:pt x="1378679" y="109931"/>
                  </a:lnTo>
                  <a:lnTo>
                    <a:pt x="1378790" y="115011"/>
                  </a:lnTo>
                  <a:lnTo>
                    <a:pt x="1388618" y="157822"/>
                  </a:lnTo>
                  <a:lnTo>
                    <a:pt x="1406372" y="166624"/>
                  </a:lnTo>
                  <a:lnTo>
                    <a:pt x="1415440" y="166624"/>
                  </a:lnTo>
                  <a:lnTo>
                    <a:pt x="1445639" y="146304"/>
                  </a:lnTo>
                  <a:lnTo>
                    <a:pt x="1411249" y="146304"/>
                  </a:lnTo>
                  <a:lnTo>
                    <a:pt x="1407998" y="145351"/>
                  </a:lnTo>
                  <a:lnTo>
                    <a:pt x="1398987" y="119507"/>
                  </a:lnTo>
                  <a:lnTo>
                    <a:pt x="1398981" y="109118"/>
                  </a:lnTo>
                  <a:close/>
                </a:path>
                <a:path w="2046604" h="205739">
                  <a:moveTo>
                    <a:pt x="1413408" y="0"/>
                  </a:moveTo>
                  <a:lnTo>
                    <a:pt x="1404161" y="749"/>
                  </a:lnTo>
                  <a:lnTo>
                    <a:pt x="1405058" y="749"/>
                  </a:lnTo>
                  <a:lnTo>
                    <a:pt x="1398527" y="2590"/>
                  </a:lnTo>
                  <a:lnTo>
                    <a:pt x="1392723" y="5829"/>
                  </a:lnTo>
                  <a:lnTo>
                    <a:pt x="1388008" y="10363"/>
                  </a:lnTo>
                  <a:lnTo>
                    <a:pt x="1384365" y="15975"/>
                  </a:lnTo>
                  <a:lnTo>
                    <a:pt x="1381880" y="22352"/>
                  </a:lnTo>
                  <a:lnTo>
                    <a:pt x="1381761" y="22656"/>
                  </a:lnTo>
                  <a:lnTo>
                    <a:pt x="1380198" y="30404"/>
                  </a:lnTo>
                  <a:lnTo>
                    <a:pt x="1379782" y="37440"/>
                  </a:lnTo>
                  <a:lnTo>
                    <a:pt x="1379677" y="47485"/>
                  </a:lnTo>
                  <a:lnTo>
                    <a:pt x="1380896" y="54597"/>
                  </a:lnTo>
                  <a:lnTo>
                    <a:pt x="1407922" y="88188"/>
                  </a:lnTo>
                  <a:lnTo>
                    <a:pt x="1413344" y="92519"/>
                  </a:lnTo>
                  <a:lnTo>
                    <a:pt x="1417472" y="96253"/>
                  </a:lnTo>
                  <a:lnTo>
                    <a:pt x="1423162" y="102476"/>
                  </a:lnTo>
                  <a:lnTo>
                    <a:pt x="1425270" y="106006"/>
                  </a:lnTo>
                  <a:lnTo>
                    <a:pt x="1426616" y="109931"/>
                  </a:lnTo>
                  <a:lnTo>
                    <a:pt x="1427975" y="113728"/>
                  </a:lnTo>
                  <a:lnTo>
                    <a:pt x="1428648" y="118529"/>
                  </a:lnTo>
                  <a:lnTo>
                    <a:pt x="1428648" y="132753"/>
                  </a:lnTo>
                  <a:lnTo>
                    <a:pt x="1427632" y="138518"/>
                  </a:lnTo>
                  <a:lnTo>
                    <a:pt x="1425600" y="141630"/>
                  </a:lnTo>
                  <a:lnTo>
                    <a:pt x="1423708" y="144741"/>
                  </a:lnTo>
                  <a:lnTo>
                    <a:pt x="1420317" y="146304"/>
                  </a:lnTo>
                  <a:lnTo>
                    <a:pt x="1445639" y="146304"/>
                  </a:lnTo>
                  <a:lnTo>
                    <a:pt x="1446937" y="142597"/>
                  </a:lnTo>
                  <a:lnTo>
                    <a:pt x="1448460" y="134099"/>
                  </a:lnTo>
                  <a:lnTo>
                    <a:pt x="1448968" y="124358"/>
                  </a:lnTo>
                  <a:lnTo>
                    <a:pt x="1448968" y="115011"/>
                  </a:lnTo>
                  <a:lnTo>
                    <a:pt x="1431493" y="80403"/>
                  </a:lnTo>
                  <a:lnTo>
                    <a:pt x="1412328" y="65163"/>
                  </a:lnTo>
                  <a:lnTo>
                    <a:pt x="1407452" y="60413"/>
                  </a:lnTo>
                  <a:lnTo>
                    <a:pt x="1401495" y="51752"/>
                  </a:lnTo>
                  <a:lnTo>
                    <a:pt x="1399997" y="46126"/>
                  </a:lnTo>
                  <a:lnTo>
                    <a:pt x="1399997" y="32308"/>
                  </a:lnTo>
                  <a:lnTo>
                    <a:pt x="1401089" y="27432"/>
                  </a:lnTo>
                  <a:lnTo>
                    <a:pt x="1405420" y="21742"/>
                  </a:lnTo>
                  <a:lnTo>
                    <a:pt x="1408811" y="20320"/>
                  </a:lnTo>
                  <a:lnTo>
                    <a:pt x="1443646" y="20320"/>
                  </a:lnTo>
                  <a:lnTo>
                    <a:pt x="1443151" y="18746"/>
                  </a:lnTo>
                  <a:lnTo>
                    <a:pt x="1439418" y="11988"/>
                  </a:lnTo>
                  <a:lnTo>
                    <a:pt x="1434669" y="6745"/>
                  </a:lnTo>
                  <a:lnTo>
                    <a:pt x="1428751" y="2998"/>
                  </a:lnTo>
                  <a:lnTo>
                    <a:pt x="1421663" y="749"/>
                  </a:lnTo>
                  <a:lnTo>
                    <a:pt x="1413408" y="0"/>
                  </a:lnTo>
                  <a:close/>
                </a:path>
                <a:path w="2046604" h="205739">
                  <a:moveTo>
                    <a:pt x="1443646" y="20320"/>
                  </a:moveTo>
                  <a:lnTo>
                    <a:pt x="1418285" y="20320"/>
                  </a:lnTo>
                  <a:lnTo>
                    <a:pt x="1421879" y="22352"/>
                  </a:lnTo>
                  <a:lnTo>
                    <a:pt x="1424178" y="26416"/>
                  </a:lnTo>
                  <a:lnTo>
                    <a:pt x="1426499" y="30404"/>
                  </a:lnTo>
                  <a:lnTo>
                    <a:pt x="1427549" y="37440"/>
                  </a:lnTo>
                  <a:lnTo>
                    <a:pt x="1427632" y="49377"/>
                  </a:lnTo>
                  <a:lnTo>
                    <a:pt x="1447952" y="49377"/>
                  </a:lnTo>
                  <a:lnTo>
                    <a:pt x="1447498" y="39217"/>
                  </a:lnTo>
                  <a:lnTo>
                    <a:pt x="1447419" y="37440"/>
                  </a:lnTo>
                  <a:lnTo>
                    <a:pt x="1445850" y="27432"/>
                  </a:lnTo>
                  <a:lnTo>
                    <a:pt x="1445818" y="27230"/>
                  </a:lnTo>
                  <a:lnTo>
                    <a:pt x="1443646" y="20320"/>
                  </a:lnTo>
                  <a:close/>
                </a:path>
                <a:path w="2046604" h="205739">
                  <a:moveTo>
                    <a:pt x="1498447" y="30480"/>
                  </a:moveTo>
                  <a:lnTo>
                    <a:pt x="1465378" y="56537"/>
                  </a:lnTo>
                  <a:lnTo>
                    <a:pt x="1463294" y="77825"/>
                  </a:lnTo>
                  <a:lnTo>
                    <a:pt x="1463294" y="119278"/>
                  </a:lnTo>
                  <a:lnTo>
                    <a:pt x="1463815" y="130748"/>
                  </a:lnTo>
                  <a:lnTo>
                    <a:pt x="1465378" y="140566"/>
                  </a:lnTo>
                  <a:lnTo>
                    <a:pt x="1467855" y="148336"/>
                  </a:lnTo>
                  <a:lnTo>
                    <a:pt x="1467982" y="148732"/>
                  </a:lnTo>
                  <a:lnTo>
                    <a:pt x="1498447" y="166624"/>
                  </a:lnTo>
                  <a:lnTo>
                    <a:pt x="1506969" y="165912"/>
                  </a:lnTo>
                  <a:lnTo>
                    <a:pt x="1528929" y="148336"/>
                  </a:lnTo>
                  <a:lnTo>
                    <a:pt x="1493304" y="148336"/>
                  </a:lnTo>
                  <a:lnTo>
                    <a:pt x="1489506" y="146507"/>
                  </a:lnTo>
                  <a:lnTo>
                    <a:pt x="1487068" y="142849"/>
                  </a:lnTo>
                  <a:lnTo>
                    <a:pt x="1484769" y="139192"/>
                  </a:lnTo>
                  <a:lnTo>
                    <a:pt x="1483614" y="132346"/>
                  </a:lnTo>
                  <a:lnTo>
                    <a:pt x="1483614" y="64884"/>
                  </a:lnTo>
                  <a:lnTo>
                    <a:pt x="1493304" y="48768"/>
                  </a:lnTo>
                  <a:lnTo>
                    <a:pt x="1528929" y="48768"/>
                  </a:lnTo>
                  <a:lnTo>
                    <a:pt x="1528800" y="48371"/>
                  </a:lnTo>
                  <a:lnTo>
                    <a:pt x="1525066" y="41859"/>
                  </a:lnTo>
                  <a:lnTo>
                    <a:pt x="1520280" y="36882"/>
                  </a:lnTo>
                  <a:lnTo>
                    <a:pt x="1514247" y="33326"/>
                  </a:lnTo>
                  <a:lnTo>
                    <a:pt x="1506969" y="31191"/>
                  </a:lnTo>
                  <a:lnTo>
                    <a:pt x="1498447" y="30480"/>
                  </a:lnTo>
                  <a:close/>
                </a:path>
                <a:path w="2046604" h="205739">
                  <a:moveTo>
                    <a:pt x="1528929" y="48768"/>
                  </a:moveTo>
                  <a:lnTo>
                    <a:pt x="1503591" y="48768"/>
                  </a:lnTo>
                  <a:lnTo>
                    <a:pt x="1507324" y="50660"/>
                  </a:lnTo>
                  <a:lnTo>
                    <a:pt x="1509500" y="54254"/>
                  </a:lnTo>
                  <a:lnTo>
                    <a:pt x="1512062" y="58115"/>
                  </a:lnTo>
                  <a:lnTo>
                    <a:pt x="1513281" y="64884"/>
                  </a:lnTo>
                  <a:lnTo>
                    <a:pt x="1513281" y="132346"/>
                  </a:lnTo>
                  <a:lnTo>
                    <a:pt x="1512062" y="139192"/>
                  </a:lnTo>
                  <a:lnTo>
                    <a:pt x="1509623" y="142849"/>
                  </a:lnTo>
                  <a:lnTo>
                    <a:pt x="1507324" y="146507"/>
                  </a:lnTo>
                  <a:lnTo>
                    <a:pt x="1503591" y="148336"/>
                  </a:lnTo>
                  <a:lnTo>
                    <a:pt x="1528929" y="148336"/>
                  </a:lnTo>
                  <a:lnTo>
                    <a:pt x="1531467" y="140566"/>
                  </a:lnTo>
                  <a:lnTo>
                    <a:pt x="1533067" y="130748"/>
                  </a:lnTo>
                  <a:lnTo>
                    <a:pt x="1533601" y="119278"/>
                  </a:lnTo>
                  <a:lnTo>
                    <a:pt x="1533601" y="77825"/>
                  </a:lnTo>
                  <a:lnTo>
                    <a:pt x="1533067" y="66355"/>
                  </a:lnTo>
                  <a:lnTo>
                    <a:pt x="1531467" y="56537"/>
                  </a:lnTo>
                  <a:lnTo>
                    <a:pt x="1528929" y="48768"/>
                  </a:lnTo>
                  <a:close/>
                </a:path>
                <a:path w="2046604" h="205739">
                  <a:moveTo>
                    <a:pt x="1568246" y="2032"/>
                  </a:moveTo>
                  <a:lnTo>
                    <a:pt x="1547926" y="2032"/>
                  </a:lnTo>
                  <a:lnTo>
                    <a:pt x="1547926" y="164592"/>
                  </a:lnTo>
                  <a:lnTo>
                    <a:pt x="1568246" y="164592"/>
                  </a:lnTo>
                  <a:lnTo>
                    <a:pt x="1568246" y="2032"/>
                  </a:lnTo>
                  <a:close/>
                </a:path>
                <a:path w="2046604" h="205739">
                  <a:moveTo>
                    <a:pt x="1602867" y="32512"/>
                  </a:moveTo>
                  <a:lnTo>
                    <a:pt x="1582547" y="32512"/>
                  </a:lnTo>
                  <a:lnTo>
                    <a:pt x="1582547" y="125374"/>
                  </a:lnTo>
                  <a:lnTo>
                    <a:pt x="1582834" y="133642"/>
                  </a:lnTo>
                  <a:lnTo>
                    <a:pt x="1582902" y="135585"/>
                  </a:lnTo>
                  <a:lnTo>
                    <a:pt x="1583768" y="142646"/>
                  </a:lnTo>
                  <a:lnTo>
                    <a:pt x="1583868" y="143459"/>
                  </a:lnTo>
                  <a:lnTo>
                    <a:pt x="1583967" y="144272"/>
                  </a:lnTo>
                  <a:lnTo>
                    <a:pt x="1585745" y="151434"/>
                  </a:lnTo>
                  <a:lnTo>
                    <a:pt x="1588236" y="157073"/>
                  </a:lnTo>
                  <a:lnTo>
                    <a:pt x="1591912" y="163233"/>
                  </a:lnTo>
                  <a:lnTo>
                    <a:pt x="1592033" y="163436"/>
                  </a:lnTo>
                  <a:lnTo>
                    <a:pt x="1598536" y="166624"/>
                  </a:lnTo>
                  <a:lnTo>
                    <a:pt x="1614246" y="166624"/>
                  </a:lnTo>
                  <a:lnTo>
                    <a:pt x="1619465" y="164998"/>
                  </a:lnTo>
                  <a:lnTo>
                    <a:pt x="1627454" y="158356"/>
                  </a:lnTo>
                  <a:lnTo>
                    <a:pt x="1630502" y="154368"/>
                  </a:lnTo>
                  <a:lnTo>
                    <a:pt x="1632534" y="149758"/>
                  </a:lnTo>
                  <a:lnTo>
                    <a:pt x="1652915" y="149758"/>
                  </a:lnTo>
                  <a:lnTo>
                    <a:pt x="1652914" y="148336"/>
                  </a:lnTo>
                  <a:lnTo>
                    <a:pt x="1611807" y="148336"/>
                  </a:lnTo>
                  <a:lnTo>
                    <a:pt x="1608289" y="146710"/>
                  </a:lnTo>
                  <a:lnTo>
                    <a:pt x="1606118" y="143459"/>
                  </a:lnTo>
                  <a:lnTo>
                    <a:pt x="1603946" y="140068"/>
                  </a:lnTo>
                  <a:lnTo>
                    <a:pt x="1602979" y="135585"/>
                  </a:lnTo>
                  <a:lnTo>
                    <a:pt x="1602867" y="32512"/>
                  </a:lnTo>
                  <a:close/>
                </a:path>
                <a:path w="2046604" h="205739">
                  <a:moveTo>
                    <a:pt x="1652915" y="149758"/>
                  </a:moveTo>
                  <a:lnTo>
                    <a:pt x="1632534" y="149758"/>
                  </a:lnTo>
                  <a:lnTo>
                    <a:pt x="1632534" y="152196"/>
                  </a:lnTo>
                  <a:lnTo>
                    <a:pt x="1632742" y="153885"/>
                  </a:lnTo>
                  <a:lnTo>
                    <a:pt x="1632801" y="154368"/>
                  </a:lnTo>
                  <a:lnTo>
                    <a:pt x="1632877" y="154978"/>
                  </a:lnTo>
                  <a:lnTo>
                    <a:pt x="1633550" y="158089"/>
                  </a:lnTo>
                  <a:lnTo>
                    <a:pt x="1634223" y="161074"/>
                  </a:lnTo>
                  <a:lnTo>
                    <a:pt x="1635239" y="163233"/>
                  </a:lnTo>
                  <a:lnTo>
                    <a:pt x="1636598" y="164592"/>
                  </a:lnTo>
                  <a:lnTo>
                    <a:pt x="1654886" y="164592"/>
                  </a:lnTo>
                  <a:lnTo>
                    <a:pt x="1653933" y="161607"/>
                  </a:lnTo>
                  <a:lnTo>
                    <a:pt x="1653324" y="158902"/>
                  </a:lnTo>
                  <a:lnTo>
                    <a:pt x="1653235" y="158089"/>
                  </a:lnTo>
                  <a:lnTo>
                    <a:pt x="1653124" y="157073"/>
                  </a:lnTo>
                  <a:lnTo>
                    <a:pt x="1653057" y="156464"/>
                  </a:lnTo>
                  <a:lnTo>
                    <a:pt x="1652943" y="154368"/>
                  </a:lnTo>
                  <a:lnTo>
                    <a:pt x="1652915" y="149758"/>
                  </a:lnTo>
                  <a:close/>
                </a:path>
                <a:path w="2046604" h="205739">
                  <a:moveTo>
                    <a:pt x="1652854" y="32512"/>
                  </a:moveTo>
                  <a:lnTo>
                    <a:pt x="1632534" y="32512"/>
                  </a:lnTo>
                  <a:lnTo>
                    <a:pt x="1632534" y="133642"/>
                  </a:lnTo>
                  <a:lnTo>
                    <a:pt x="1631175" y="138722"/>
                  </a:lnTo>
                  <a:lnTo>
                    <a:pt x="1628470" y="142646"/>
                  </a:lnTo>
                  <a:lnTo>
                    <a:pt x="1625892" y="146443"/>
                  </a:lnTo>
                  <a:lnTo>
                    <a:pt x="1621967" y="148336"/>
                  </a:lnTo>
                  <a:lnTo>
                    <a:pt x="1652914" y="148336"/>
                  </a:lnTo>
                  <a:lnTo>
                    <a:pt x="1652854" y="32512"/>
                  </a:lnTo>
                  <a:close/>
                </a:path>
                <a:path w="2046604" h="205739">
                  <a:moveTo>
                    <a:pt x="1699729" y="50800"/>
                  </a:moveTo>
                  <a:lnTo>
                    <a:pt x="1679409" y="50800"/>
                  </a:lnTo>
                  <a:lnTo>
                    <a:pt x="1679518" y="126936"/>
                  </a:lnTo>
                  <a:lnTo>
                    <a:pt x="1694116" y="163029"/>
                  </a:lnTo>
                  <a:lnTo>
                    <a:pt x="1700682" y="164592"/>
                  </a:lnTo>
                  <a:lnTo>
                    <a:pt x="1722081" y="164592"/>
                  </a:lnTo>
                  <a:lnTo>
                    <a:pt x="1722081" y="146304"/>
                  </a:lnTo>
                  <a:lnTo>
                    <a:pt x="1709216" y="146304"/>
                  </a:lnTo>
                  <a:lnTo>
                    <a:pt x="1706308" y="145427"/>
                  </a:lnTo>
                  <a:lnTo>
                    <a:pt x="1699796" y="128157"/>
                  </a:lnTo>
                  <a:lnTo>
                    <a:pt x="1699729" y="50800"/>
                  </a:lnTo>
                  <a:close/>
                </a:path>
                <a:path w="2046604" h="205739">
                  <a:moveTo>
                    <a:pt x="1702777" y="2032"/>
                  </a:moveTo>
                  <a:lnTo>
                    <a:pt x="1682457" y="2032"/>
                  </a:lnTo>
                  <a:lnTo>
                    <a:pt x="1682567" y="9486"/>
                  </a:lnTo>
                  <a:lnTo>
                    <a:pt x="1681175" y="15849"/>
                  </a:lnTo>
                  <a:lnTo>
                    <a:pt x="1675218" y="27228"/>
                  </a:lnTo>
                  <a:lnTo>
                    <a:pt x="1670888" y="30886"/>
                  </a:lnTo>
                  <a:lnTo>
                    <a:pt x="1665185" y="32512"/>
                  </a:lnTo>
                  <a:lnTo>
                    <a:pt x="1665185" y="50800"/>
                  </a:lnTo>
                  <a:lnTo>
                    <a:pt x="1722081" y="50800"/>
                  </a:lnTo>
                  <a:lnTo>
                    <a:pt x="1722081" y="32512"/>
                  </a:lnTo>
                  <a:lnTo>
                    <a:pt x="1687537" y="32512"/>
                  </a:lnTo>
                  <a:lnTo>
                    <a:pt x="1691881" y="31153"/>
                  </a:lnTo>
                  <a:lnTo>
                    <a:pt x="1695462" y="27635"/>
                  </a:lnTo>
                  <a:lnTo>
                    <a:pt x="1698307" y="21945"/>
                  </a:lnTo>
                  <a:lnTo>
                    <a:pt x="1701292" y="16116"/>
                  </a:lnTo>
                  <a:lnTo>
                    <a:pt x="1702777" y="9486"/>
                  </a:lnTo>
                  <a:lnTo>
                    <a:pt x="1702777" y="2032"/>
                  </a:lnTo>
                  <a:close/>
                </a:path>
                <a:path w="2046604" h="205739">
                  <a:moveTo>
                    <a:pt x="1748612" y="0"/>
                  </a:moveTo>
                  <a:lnTo>
                    <a:pt x="1742376" y="0"/>
                  </a:lnTo>
                  <a:lnTo>
                    <a:pt x="1739734" y="1016"/>
                  </a:lnTo>
                  <a:lnTo>
                    <a:pt x="1737575" y="3048"/>
                  </a:lnTo>
                  <a:lnTo>
                    <a:pt x="1735404" y="4940"/>
                  </a:lnTo>
                  <a:lnTo>
                    <a:pt x="1734324" y="7315"/>
                  </a:lnTo>
                  <a:lnTo>
                    <a:pt x="1734324" y="12865"/>
                  </a:lnTo>
                  <a:lnTo>
                    <a:pt x="1735404" y="15240"/>
                  </a:lnTo>
                  <a:lnTo>
                    <a:pt x="1737575" y="17272"/>
                  </a:lnTo>
                  <a:lnTo>
                    <a:pt x="1739874" y="19304"/>
                  </a:lnTo>
                  <a:lnTo>
                    <a:pt x="1742516" y="20320"/>
                  </a:lnTo>
                  <a:lnTo>
                    <a:pt x="1748472" y="20320"/>
                  </a:lnTo>
                  <a:lnTo>
                    <a:pt x="1751050" y="19304"/>
                  </a:lnTo>
                  <a:lnTo>
                    <a:pt x="1753222" y="17272"/>
                  </a:lnTo>
                  <a:lnTo>
                    <a:pt x="1755521" y="15240"/>
                  </a:lnTo>
                  <a:lnTo>
                    <a:pt x="1756676" y="12865"/>
                  </a:lnTo>
                  <a:lnTo>
                    <a:pt x="1756676" y="7315"/>
                  </a:lnTo>
                  <a:lnTo>
                    <a:pt x="1755584" y="4940"/>
                  </a:lnTo>
                  <a:lnTo>
                    <a:pt x="1753425" y="3048"/>
                  </a:lnTo>
                  <a:lnTo>
                    <a:pt x="1751253" y="1016"/>
                  </a:lnTo>
                  <a:lnTo>
                    <a:pt x="1748612" y="0"/>
                  </a:lnTo>
                  <a:close/>
                </a:path>
                <a:path w="2046604" h="205739">
                  <a:moveTo>
                    <a:pt x="1755660" y="32512"/>
                  </a:moveTo>
                  <a:lnTo>
                    <a:pt x="1735340" y="32512"/>
                  </a:lnTo>
                  <a:lnTo>
                    <a:pt x="1735340" y="164592"/>
                  </a:lnTo>
                  <a:lnTo>
                    <a:pt x="1755660" y="164592"/>
                  </a:lnTo>
                  <a:lnTo>
                    <a:pt x="1755660" y="32512"/>
                  </a:lnTo>
                  <a:close/>
                </a:path>
                <a:path w="2046604" h="205739">
                  <a:moveTo>
                    <a:pt x="1805114" y="30480"/>
                  </a:moveTo>
                  <a:lnTo>
                    <a:pt x="1772045" y="56537"/>
                  </a:lnTo>
                  <a:lnTo>
                    <a:pt x="1769960" y="77825"/>
                  </a:lnTo>
                  <a:lnTo>
                    <a:pt x="1769960" y="119278"/>
                  </a:lnTo>
                  <a:lnTo>
                    <a:pt x="1770482" y="130748"/>
                  </a:lnTo>
                  <a:lnTo>
                    <a:pt x="1772045" y="140566"/>
                  </a:lnTo>
                  <a:lnTo>
                    <a:pt x="1774522" y="148336"/>
                  </a:lnTo>
                  <a:lnTo>
                    <a:pt x="1774648" y="148732"/>
                  </a:lnTo>
                  <a:lnTo>
                    <a:pt x="1805114" y="166624"/>
                  </a:lnTo>
                  <a:lnTo>
                    <a:pt x="1813636" y="165912"/>
                  </a:lnTo>
                  <a:lnTo>
                    <a:pt x="1835596" y="148336"/>
                  </a:lnTo>
                  <a:lnTo>
                    <a:pt x="1799971" y="148336"/>
                  </a:lnTo>
                  <a:lnTo>
                    <a:pt x="1796173" y="146507"/>
                  </a:lnTo>
                  <a:lnTo>
                    <a:pt x="1793735" y="142849"/>
                  </a:lnTo>
                  <a:lnTo>
                    <a:pt x="1791436" y="139192"/>
                  </a:lnTo>
                  <a:lnTo>
                    <a:pt x="1790280" y="132346"/>
                  </a:lnTo>
                  <a:lnTo>
                    <a:pt x="1790280" y="64884"/>
                  </a:lnTo>
                  <a:lnTo>
                    <a:pt x="1799971" y="48768"/>
                  </a:lnTo>
                  <a:lnTo>
                    <a:pt x="1835596" y="48768"/>
                  </a:lnTo>
                  <a:lnTo>
                    <a:pt x="1835467" y="48371"/>
                  </a:lnTo>
                  <a:lnTo>
                    <a:pt x="1831733" y="41859"/>
                  </a:lnTo>
                  <a:lnTo>
                    <a:pt x="1826947" y="36882"/>
                  </a:lnTo>
                  <a:lnTo>
                    <a:pt x="1820914" y="33326"/>
                  </a:lnTo>
                  <a:lnTo>
                    <a:pt x="1813636" y="31191"/>
                  </a:lnTo>
                  <a:lnTo>
                    <a:pt x="1805114" y="30480"/>
                  </a:lnTo>
                  <a:close/>
                </a:path>
                <a:path w="2046604" h="205739">
                  <a:moveTo>
                    <a:pt x="1835596" y="48768"/>
                  </a:moveTo>
                  <a:lnTo>
                    <a:pt x="1810258" y="48768"/>
                  </a:lnTo>
                  <a:lnTo>
                    <a:pt x="1813991" y="50660"/>
                  </a:lnTo>
                  <a:lnTo>
                    <a:pt x="1816167" y="54254"/>
                  </a:lnTo>
                  <a:lnTo>
                    <a:pt x="1818728" y="58115"/>
                  </a:lnTo>
                  <a:lnTo>
                    <a:pt x="1819948" y="64884"/>
                  </a:lnTo>
                  <a:lnTo>
                    <a:pt x="1819948" y="132346"/>
                  </a:lnTo>
                  <a:lnTo>
                    <a:pt x="1818728" y="139192"/>
                  </a:lnTo>
                  <a:lnTo>
                    <a:pt x="1816290" y="142849"/>
                  </a:lnTo>
                  <a:lnTo>
                    <a:pt x="1813991" y="146507"/>
                  </a:lnTo>
                  <a:lnTo>
                    <a:pt x="1810258" y="148336"/>
                  </a:lnTo>
                  <a:lnTo>
                    <a:pt x="1835596" y="148336"/>
                  </a:lnTo>
                  <a:lnTo>
                    <a:pt x="1838134" y="140566"/>
                  </a:lnTo>
                  <a:lnTo>
                    <a:pt x="1839734" y="130748"/>
                  </a:lnTo>
                  <a:lnTo>
                    <a:pt x="1840268" y="119278"/>
                  </a:lnTo>
                  <a:lnTo>
                    <a:pt x="1840268" y="77825"/>
                  </a:lnTo>
                  <a:lnTo>
                    <a:pt x="1839734" y="66355"/>
                  </a:lnTo>
                  <a:lnTo>
                    <a:pt x="1838134" y="56537"/>
                  </a:lnTo>
                  <a:lnTo>
                    <a:pt x="1835596" y="48768"/>
                  </a:lnTo>
                  <a:close/>
                </a:path>
                <a:path w="2046604" h="205739">
                  <a:moveTo>
                    <a:pt x="1874913" y="32512"/>
                  </a:moveTo>
                  <a:lnTo>
                    <a:pt x="1854593" y="32512"/>
                  </a:lnTo>
                  <a:lnTo>
                    <a:pt x="1854593" y="164592"/>
                  </a:lnTo>
                  <a:lnTo>
                    <a:pt x="1874913" y="164592"/>
                  </a:lnTo>
                  <a:lnTo>
                    <a:pt x="1874913" y="63461"/>
                  </a:lnTo>
                  <a:lnTo>
                    <a:pt x="1876196" y="58458"/>
                  </a:lnTo>
                  <a:lnTo>
                    <a:pt x="1878774" y="54660"/>
                  </a:lnTo>
                  <a:lnTo>
                    <a:pt x="1881479" y="50736"/>
                  </a:lnTo>
                  <a:lnTo>
                    <a:pt x="1885480" y="48768"/>
                  </a:lnTo>
                  <a:lnTo>
                    <a:pt x="1922444" y="48768"/>
                  </a:lnTo>
                  <a:lnTo>
                    <a:pt x="1922088" y="47345"/>
                  </a:lnTo>
                  <a:lnTo>
                    <a:pt x="1874913" y="47345"/>
                  </a:lnTo>
                  <a:lnTo>
                    <a:pt x="1874913" y="32512"/>
                  </a:lnTo>
                  <a:close/>
                </a:path>
                <a:path w="2046604" h="205739">
                  <a:moveTo>
                    <a:pt x="1922444" y="48768"/>
                  </a:moveTo>
                  <a:lnTo>
                    <a:pt x="1895640" y="48768"/>
                  </a:lnTo>
                  <a:lnTo>
                    <a:pt x="1899158" y="50457"/>
                  </a:lnTo>
                  <a:lnTo>
                    <a:pt x="1901329" y="53848"/>
                  </a:lnTo>
                  <a:lnTo>
                    <a:pt x="1903488" y="57099"/>
                  </a:lnTo>
                  <a:lnTo>
                    <a:pt x="1904468" y="61530"/>
                  </a:lnTo>
                  <a:lnTo>
                    <a:pt x="1904580" y="164592"/>
                  </a:lnTo>
                  <a:lnTo>
                    <a:pt x="1924900" y="164592"/>
                  </a:lnTo>
                  <a:lnTo>
                    <a:pt x="1924900" y="71729"/>
                  </a:lnTo>
                  <a:lnTo>
                    <a:pt x="1924611" y="63461"/>
                  </a:lnTo>
                  <a:lnTo>
                    <a:pt x="1924544" y="61530"/>
                  </a:lnTo>
                  <a:lnTo>
                    <a:pt x="1923695" y="54660"/>
                  </a:lnTo>
                  <a:lnTo>
                    <a:pt x="1923594" y="53848"/>
                  </a:lnTo>
                  <a:lnTo>
                    <a:pt x="1923475" y="52881"/>
                  </a:lnTo>
                  <a:lnTo>
                    <a:pt x="1922444" y="48768"/>
                  </a:lnTo>
                  <a:close/>
                </a:path>
                <a:path w="2046604" h="205739">
                  <a:moveTo>
                    <a:pt x="1908911" y="30480"/>
                  </a:moveTo>
                  <a:lnTo>
                    <a:pt x="1893201" y="30480"/>
                  </a:lnTo>
                  <a:lnTo>
                    <a:pt x="1887918" y="32169"/>
                  </a:lnTo>
                  <a:lnTo>
                    <a:pt x="1879917" y="38811"/>
                  </a:lnTo>
                  <a:lnTo>
                    <a:pt x="1876945" y="42735"/>
                  </a:lnTo>
                  <a:lnTo>
                    <a:pt x="1874913" y="47345"/>
                  </a:lnTo>
                  <a:lnTo>
                    <a:pt x="1922088" y="47345"/>
                  </a:lnTo>
                  <a:lnTo>
                    <a:pt x="1921696" y="45781"/>
                  </a:lnTo>
                  <a:lnTo>
                    <a:pt x="1919211" y="40233"/>
                  </a:lnTo>
                  <a:lnTo>
                    <a:pt x="1915414" y="33731"/>
                  </a:lnTo>
                  <a:lnTo>
                    <a:pt x="1908911" y="30480"/>
                  </a:lnTo>
                  <a:close/>
                </a:path>
                <a:path w="2046604" h="205739">
                  <a:moveTo>
                    <a:pt x="1958543" y="120294"/>
                  </a:moveTo>
                  <a:lnTo>
                    <a:pt x="1938223" y="120294"/>
                  </a:lnTo>
                  <a:lnTo>
                    <a:pt x="1938344" y="124764"/>
                  </a:lnTo>
                  <a:lnTo>
                    <a:pt x="1938439" y="128293"/>
                  </a:lnTo>
                  <a:lnTo>
                    <a:pt x="1958340" y="165061"/>
                  </a:lnTo>
                  <a:lnTo>
                    <a:pt x="1965591" y="166624"/>
                  </a:lnTo>
                  <a:lnTo>
                    <a:pt x="1974799" y="166624"/>
                  </a:lnTo>
                  <a:lnTo>
                    <a:pt x="1989558" y="164452"/>
                  </a:lnTo>
                  <a:lnTo>
                    <a:pt x="2000099" y="157937"/>
                  </a:lnTo>
                  <a:lnTo>
                    <a:pt x="2005690" y="148336"/>
                  </a:lnTo>
                  <a:lnTo>
                    <a:pt x="1970735" y="148336"/>
                  </a:lnTo>
                  <a:lnTo>
                    <a:pt x="1967560" y="147523"/>
                  </a:lnTo>
                  <a:lnTo>
                    <a:pt x="1962950" y="144272"/>
                  </a:lnTo>
                  <a:lnTo>
                    <a:pt x="1961261" y="141427"/>
                  </a:lnTo>
                  <a:lnTo>
                    <a:pt x="1959089" y="133299"/>
                  </a:lnTo>
                  <a:lnTo>
                    <a:pt x="1958608" y="128293"/>
                  </a:lnTo>
                  <a:lnTo>
                    <a:pt x="1958543" y="120294"/>
                  </a:lnTo>
                  <a:close/>
                </a:path>
                <a:path w="2046604" h="205739">
                  <a:moveTo>
                    <a:pt x="1972767" y="30480"/>
                  </a:moveTo>
                  <a:lnTo>
                    <a:pt x="1963096" y="31165"/>
                  </a:lnTo>
                  <a:lnTo>
                    <a:pt x="1964128" y="31165"/>
                  </a:lnTo>
                  <a:lnTo>
                    <a:pt x="1957527" y="32815"/>
                  </a:lnTo>
                  <a:lnTo>
                    <a:pt x="1951736" y="35736"/>
                  </a:lnTo>
                  <a:lnTo>
                    <a:pt x="1947164" y="39827"/>
                  </a:lnTo>
                  <a:lnTo>
                    <a:pt x="1941880" y="46062"/>
                  </a:lnTo>
                  <a:lnTo>
                    <a:pt x="1939239" y="53644"/>
                  </a:lnTo>
                  <a:lnTo>
                    <a:pt x="1939239" y="69227"/>
                  </a:lnTo>
                  <a:lnTo>
                    <a:pt x="1964639" y="101193"/>
                  </a:lnTo>
                  <a:lnTo>
                    <a:pt x="1971141" y="106210"/>
                  </a:lnTo>
                  <a:lnTo>
                    <a:pt x="1975954" y="110197"/>
                  </a:lnTo>
                  <a:lnTo>
                    <a:pt x="1979066" y="113182"/>
                  </a:lnTo>
                  <a:lnTo>
                    <a:pt x="1982317" y="116027"/>
                  </a:lnTo>
                  <a:lnTo>
                    <a:pt x="1984629" y="118935"/>
                  </a:lnTo>
                  <a:lnTo>
                    <a:pt x="1985975" y="121920"/>
                  </a:lnTo>
                  <a:lnTo>
                    <a:pt x="1987473" y="124764"/>
                  </a:lnTo>
                  <a:lnTo>
                    <a:pt x="1988105" y="127609"/>
                  </a:lnTo>
                  <a:lnTo>
                    <a:pt x="1988210" y="137299"/>
                  </a:lnTo>
                  <a:lnTo>
                    <a:pt x="1987130" y="141427"/>
                  </a:lnTo>
                  <a:lnTo>
                    <a:pt x="1984959" y="144272"/>
                  </a:lnTo>
                  <a:lnTo>
                    <a:pt x="1982822" y="147116"/>
                  </a:lnTo>
                  <a:lnTo>
                    <a:pt x="1982579" y="147116"/>
                  </a:lnTo>
                  <a:lnTo>
                    <a:pt x="1979549" y="148336"/>
                  </a:lnTo>
                  <a:lnTo>
                    <a:pt x="2005690" y="148336"/>
                  </a:lnTo>
                  <a:lnTo>
                    <a:pt x="2006400" y="147116"/>
                  </a:lnTo>
                  <a:lnTo>
                    <a:pt x="2008530" y="131876"/>
                  </a:lnTo>
                  <a:lnTo>
                    <a:pt x="2008441" y="124764"/>
                  </a:lnTo>
                  <a:lnTo>
                    <a:pt x="2007450" y="119545"/>
                  </a:lnTo>
                  <a:lnTo>
                    <a:pt x="2005279" y="114808"/>
                  </a:lnTo>
                  <a:lnTo>
                    <a:pt x="2003238" y="110197"/>
                  </a:lnTo>
                  <a:lnTo>
                    <a:pt x="1971078" y="81280"/>
                  </a:lnTo>
                  <a:lnTo>
                    <a:pt x="1967890" y="78778"/>
                  </a:lnTo>
                  <a:lnTo>
                    <a:pt x="1959559" y="65836"/>
                  </a:lnTo>
                  <a:lnTo>
                    <a:pt x="1959559" y="58254"/>
                  </a:lnTo>
                  <a:lnTo>
                    <a:pt x="1960723" y="55016"/>
                  </a:lnTo>
                  <a:lnTo>
                    <a:pt x="1960778" y="54864"/>
                  </a:lnTo>
                  <a:lnTo>
                    <a:pt x="1965655" y="49987"/>
                  </a:lnTo>
                  <a:lnTo>
                    <a:pt x="1968842" y="48768"/>
                  </a:lnTo>
                  <a:lnTo>
                    <a:pt x="2003347" y="48768"/>
                  </a:lnTo>
                  <a:lnTo>
                    <a:pt x="2002944" y="47586"/>
                  </a:lnTo>
                  <a:lnTo>
                    <a:pt x="1999386" y="41452"/>
                  </a:lnTo>
                  <a:lnTo>
                    <a:pt x="1994678" y="36652"/>
                  </a:lnTo>
                  <a:lnTo>
                    <a:pt x="1988672" y="33223"/>
                  </a:lnTo>
                  <a:lnTo>
                    <a:pt x="1981368" y="31165"/>
                  </a:lnTo>
                  <a:lnTo>
                    <a:pt x="1972767" y="30480"/>
                  </a:lnTo>
                  <a:close/>
                </a:path>
                <a:path w="2046604" h="205739">
                  <a:moveTo>
                    <a:pt x="2003347" y="48768"/>
                  </a:moveTo>
                  <a:lnTo>
                    <a:pt x="1977644" y="48768"/>
                  </a:lnTo>
                  <a:lnTo>
                    <a:pt x="1981238" y="50533"/>
                  </a:lnTo>
                  <a:lnTo>
                    <a:pt x="1983536" y="54051"/>
                  </a:lnTo>
                  <a:lnTo>
                    <a:pt x="1985975" y="57442"/>
                  </a:lnTo>
                  <a:lnTo>
                    <a:pt x="1987144" y="63741"/>
                  </a:lnTo>
                  <a:lnTo>
                    <a:pt x="1987194" y="73761"/>
                  </a:lnTo>
                  <a:lnTo>
                    <a:pt x="2007514" y="73761"/>
                  </a:lnTo>
                  <a:lnTo>
                    <a:pt x="2007113" y="65836"/>
                  </a:lnTo>
                  <a:lnTo>
                    <a:pt x="2007006" y="63741"/>
                  </a:lnTo>
                  <a:lnTo>
                    <a:pt x="2005483" y="55016"/>
                  </a:lnTo>
                  <a:lnTo>
                    <a:pt x="2003347" y="48768"/>
                  </a:lnTo>
                  <a:close/>
                </a:path>
                <a:path w="2046604" h="205739">
                  <a:moveTo>
                    <a:pt x="2037892" y="78232"/>
                  </a:moveTo>
                  <a:lnTo>
                    <a:pt x="2031250" y="78232"/>
                  </a:lnTo>
                  <a:lnTo>
                    <a:pt x="2028405" y="79311"/>
                  </a:lnTo>
                  <a:lnTo>
                    <a:pt x="2026107" y="81483"/>
                  </a:lnTo>
                  <a:lnTo>
                    <a:pt x="2023935" y="83654"/>
                  </a:lnTo>
                  <a:lnTo>
                    <a:pt x="2022856" y="86499"/>
                  </a:lnTo>
                  <a:lnTo>
                    <a:pt x="2022856" y="93408"/>
                  </a:lnTo>
                  <a:lnTo>
                    <a:pt x="2024011" y="96177"/>
                  </a:lnTo>
                  <a:lnTo>
                    <a:pt x="2028609" y="100520"/>
                  </a:lnTo>
                  <a:lnTo>
                    <a:pt x="2031390" y="101600"/>
                  </a:lnTo>
                  <a:lnTo>
                    <a:pt x="2037892" y="101600"/>
                  </a:lnTo>
                  <a:lnTo>
                    <a:pt x="2040597" y="100520"/>
                  </a:lnTo>
                  <a:lnTo>
                    <a:pt x="2042769" y="98348"/>
                  </a:lnTo>
                  <a:lnTo>
                    <a:pt x="2045068" y="96177"/>
                  </a:lnTo>
                  <a:lnTo>
                    <a:pt x="2046224" y="93408"/>
                  </a:lnTo>
                  <a:lnTo>
                    <a:pt x="2046224" y="86499"/>
                  </a:lnTo>
                  <a:lnTo>
                    <a:pt x="2045068" y="83654"/>
                  </a:lnTo>
                  <a:lnTo>
                    <a:pt x="2042769" y="81483"/>
                  </a:lnTo>
                  <a:lnTo>
                    <a:pt x="2040597" y="79311"/>
                  </a:lnTo>
                  <a:lnTo>
                    <a:pt x="2037892" y="78232"/>
                  </a:lnTo>
                  <a:close/>
                </a:path>
                <a:path w="2046604" h="205739">
                  <a:moveTo>
                    <a:pt x="2037892" y="143256"/>
                  </a:moveTo>
                  <a:lnTo>
                    <a:pt x="2031250" y="143256"/>
                  </a:lnTo>
                  <a:lnTo>
                    <a:pt x="2028405" y="144335"/>
                  </a:lnTo>
                  <a:lnTo>
                    <a:pt x="2026107" y="146507"/>
                  </a:lnTo>
                  <a:lnTo>
                    <a:pt x="2023935" y="148678"/>
                  </a:lnTo>
                  <a:lnTo>
                    <a:pt x="2022856" y="151523"/>
                  </a:lnTo>
                  <a:lnTo>
                    <a:pt x="2022856" y="158432"/>
                  </a:lnTo>
                  <a:lnTo>
                    <a:pt x="2024011" y="161201"/>
                  </a:lnTo>
                  <a:lnTo>
                    <a:pt x="2028609" y="165544"/>
                  </a:lnTo>
                  <a:lnTo>
                    <a:pt x="2031390" y="166624"/>
                  </a:lnTo>
                  <a:lnTo>
                    <a:pt x="2037892" y="166624"/>
                  </a:lnTo>
                  <a:lnTo>
                    <a:pt x="2040597" y="165544"/>
                  </a:lnTo>
                  <a:lnTo>
                    <a:pt x="2042769" y="163372"/>
                  </a:lnTo>
                  <a:lnTo>
                    <a:pt x="2045068" y="161201"/>
                  </a:lnTo>
                  <a:lnTo>
                    <a:pt x="2046224" y="158432"/>
                  </a:lnTo>
                  <a:lnTo>
                    <a:pt x="2046224" y="151523"/>
                  </a:lnTo>
                  <a:lnTo>
                    <a:pt x="2045068" y="148678"/>
                  </a:lnTo>
                  <a:lnTo>
                    <a:pt x="2042769" y="146507"/>
                  </a:lnTo>
                  <a:lnTo>
                    <a:pt x="2040597" y="144335"/>
                  </a:lnTo>
                  <a:lnTo>
                    <a:pt x="2037892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373879" y="5639308"/>
              <a:ext cx="2106295" cy="408940"/>
            </a:xfrm>
            <a:custGeom>
              <a:avLst/>
              <a:gdLst/>
              <a:ahLst/>
              <a:cxnLst/>
              <a:rect l="l" t="t" r="r" b="b"/>
              <a:pathLst>
                <a:path w="2106295" h="408939">
                  <a:moveTo>
                    <a:pt x="20320" y="2032"/>
                  </a:moveTo>
                  <a:lnTo>
                    <a:pt x="0" y="2032"/>
                  </a:lnTo>
                  <a:lnTo>
                    <a:pt x="0" y="164592"/>
                  </a:lnTo>
                  <a:lnTo>
                    <a:pt x="20320" y="164592"/>
                  </a:lnTo>
                  <a:lnTo>
                    <a:pt x="20320" y="69494"/>
                  </a:lnTo>
                  <a:lnTo>
                    <a:pt x="35516" y="69494"/>
                  </a:lnTo>
                  <a:lnTo>
                    <a:pt x="20320" y="2032"/>
                  </a:lnTo>
                  <a:close/>
                </a:path>
                <a:path w="2106295" h="408939">
                  <a:moveTo>
                    <a:pt x="35516" y="69494"/>
                  </a:moveTo>
                  <a:lnTo>
                    <a:pt x="20320" y="69494"/>
                  </a:lnTo>
                  <a:lnTo>
                    <a:pt x="40640" y="164592"/>
                  </a:lnTo>
                  <a:lnTo>
                    <a:pt x="53848" y="164592"/>
                  </a:lnTo>
                  <a:lnTo>
                    <a:pt x="63046" y="121107"/>
                  </a:lnTo>
                  <a:lnTo>
                    <a:pt x="47142" y="121107"/>
                  </a:lnTo>
                  <a:lnTo>
                    <a:pt x="35516" y="69494"/>
                  </a:lnTo>
                  <a:close/>
                </a:path>
                <a:path w="2106295" h="408939">
                  <a:moveTo>
                    <a:pt x="94284" y="69494"/>
                  </a:moveTo>
                  <a:lnTo>
                    <a:pt x="73964" y="69494"/>
                  </a:lnTo>
                  <a:lnTo>
                    <a:pt x="73964" y="164592"/>
                  </a:lnTo>
                  <a:lnTo>
                    <a:pt x="94284" y="164592"/>
                  </a:lnTo>
                  <a:lnTo>
                    <a:pt x="94284" y="69494"/>
                  </a:lnTo>
                  <a:close/>
                </a:path>
                <a:path w="2106295" h="408939">
                  <a:moveTo>
                    <a:pt x="94284" y="2032"/>
                  </a:moveTo>
                  <a:lnTo>
                    <a:pt x="73964" y="2032"/>
                  </a:lnTo>
                  <a:lnTo>
                    <a:pt x="47142" y="121107"/>
                  </a:lnTo>
                  <a:lnTo>
                    <a:pt x="63046" y="121107"/>
                  </a:lnTo>
                  <a:lnTo>
                    <a:pt x="73964" y="69494"/>
                  </a:lnTo>
                  <a:lnTo>
                    <a:pt x="94284" y="69494"/>
                  </a:lnTo>
                  <a:lnTo>
                    <a:pt x="94284" y="2032"/>
                  </a:lnTo>
                  <a:close/>
                </a:path>
                <a:path w="2106295" h="408939">
                  <a:moveTo>
                    <a:pt x="143598" y="30480"/>
                  </a:moveTo>
                  <a:lnTo>
                    <a:pt x="110524" y="56537"/>
                  </a:lnTo>
                  <a:lnTo>
                    <a:pt x="108445" y="77825"/>
                  </a:lnTo>
                  <a:lnTo>
                    <a:pt x="108445" y="119278"/>
                  </a:lnTo>
                  <a:lnTo>
                    <a:pt x="108964" y="130748"/>
                  </a:lnTo>
                  <a:lnTo>
                    <a:pt x="110524" y="140566"/>
                  </a:lnTo>
                  <a:lnTo>
                    <a:pt x="113001" y="148336"/>
                  </a:lnTo>
                  <a:lnTo>
                    <a:pt x="113128" y="148732"/>
                  </a:lnTo>
                  <a:lnTo>
                    <a:pt x="143598" y="166624"/>
                  </a:lnTo>
                  <a:lnTo>
                    <a:pt x="152119" y="165912"/>
                  </a:lnTo>
                  <a:lnTo>
                    <a:pt x="174081" y="148336"/>
                  </a:lnTo>
                  <a:lnTo>
                    <a:pt x="138442" y="148336"/>
                  </a:lnTo>
                  <a:lnTo>
                    <a:pt x="134658" y="146507"/>
                  </a:lnTo>
                  <a:lnTo>
                    <a:pt x="132219" y="142849"/>
                  </a:lnTo>
                  <a:lnTo>
                    <a:pt x="129908" y="139192"/>
                  </a:lnTo>
                  <a:lnTo>
                    <a:pt x="128765" y="132346"/>
                  </a:lnTo>
                  <a:lnTo>
                    <a:pt x="128765" y="64884"/>
                  </a:lnTo>
                  <a:lnTo>
                    <a:pt x="138442" y="48768"/>
                  </a:lnTo>
                  <a:lnTo>
                    <a:pt x="174081" y="48768"/>
                  </a:lnTo>
                  <a:lnTo>
                    <a:pt x="173951" y="48371"/>
                  </a:lnTo>
                  <a:lnTo>
                    <a:pt x="170218" y="41859"/>
                  </a:lnTo>
                  <a:lnTo>
                    <a:pt x="165426" y="36882"/>
                  </a:lnTo>
                  <a:lnTo>
                    <a:pt x="159394" y="33326"/>
                  </a:lnTo>
                  <a:lnTo>
                    <a:pt x="152119" y="31191"/>
                  </a:lnTo>
                  <a:lnTo>
                    <a:pt x="143598" y="30480"/>
                  </a:lnTo>
                  <a:close/>
                </a:path>
                <a:path w="2106295" h="408939">
                  <a:moveTo>
                    <a:pt x="174081" y="48768"/>
                  </a:moveTo>
                  <a:lnTo>
                    <a:pt x="148742" y="48768"/>
                  </a:lnTo>
                  <a:lnTo>
                    <a:pt x="152463" y="50660"/>
                  </a:lnTo>
                  <a:lnTo>
                    <a:pt x="154651" y="54254"/>
                  </a:lnTo>
                  <a:lnTo>
                    <a:pt x="157213" y="58115"/>
                  </a:lnTo>
                  <a:lnTo>
                    <a:pt x="158432" y="64884"/>
                  </a:lnTo>
                  <a:lnTo>
                    <a:pt x="158432" y="132346"/>
                  </a:lnTo>
                  <a:lnTo>
                    <a:pt x="157213" y="139192"/>
                  </a:lnTo>
                  <a:lnTo>
                    <a:pt x="154774" y="142849"/>
                  </a:lnTo>
                  <a:lnTo>
                    <a:pt x="152463" y="146507"/>
                  </a:lnTo>
                  <a:lnTo>
                    <a:pt x="148742" y="148336"/>
                  </a:lnTo>
                  <a:lnTo>
                    <a:pt x="174081" y="148336"/>
                  </a:lnTo>
                  <a:lnTo>
                    <a:pt x="176618" y="140566"/>
                  </a:lnTo>
                  <a:lnTo>
                    <a:pt x="178219" y="130748"/>
                  </a:lnTo>
                  <a:lnTo>
                    <a:pt x="178752" y="119278"/>
                  </a:lnTo>
                  <a:lnTo>
                    <a:pt x="178752" y="77825"/>
                  </a:lnTo>
                  <a:lnTo>
                    <a:pt x="178219" y="66355"/>
                  </a:lnTo>
                  <a:lnTo>
                    <a:pt x="176618" y="56537"/>
                  </a:lnTo>
                  <a:lnTo>
                    <a:pt x="174081" y="48768"/>
                  </a:lnTo>
                  <a:close/>
                </a:path>
                <a:path w="2106295" h="408939">
                  <a:moveTo>
                    <a:pt x="206248" y="32512"/>
                  </a:moveTo>
                  <a:lnTo>
                    <a:pt x="185928" y="32512"/>
                  </a:lnTo>
                  <a:lnTo>
                    <a:pt x="208076" y="164592"/>
                  </a:lnTo>
                  <a:lnTo>
                    <a:pt x="235102" y="164592"/>
                  </a:lnTo>
                  <a:lnTo>
                    <a:pt x="239736" y="136956"/>
                  </a:lnTo>
                  <a:lnTo>
                    <a:pt x="221691" y="136956"/>
                  </a:lnTo>
                  <a:lnTo>
                    <a:pt x="206248" y="32512"/>
                  </a:lnTo>
                  <a:close/>
                </a:path>
                <a:path w="2106295" h="408939">
                  <a:moveTo>
                    <a:pt x="257251" y="32512"/>
                  </a:moveTo>
                  <a:lnTo>
                    <a:pt x="236931" y="32512"/>
                  </a:lnTo>
                  <a:lnTo>
                    <a:pt x="221691" y="136956"/>
                  </a:lnTo>
                  <a:lnTo>
                    <a:pt x="239736" y="136956"/>
                  </a:lnTo>
                  <a:lnTo>
                    <a:pt x="257251" y="32512"/>
                  </a:lnTo>
                  <a:close/>
                </a:path>
                <a:path w="2106295" h="408939">
                  <a:moveTo>
                    <a:pt x="280860" y="0"/>
                  </a:moveTo>
                  <a:lnTo>
                    <a:pt x="274624" y="0"/>
                  </a:lnTo>
                  <a:lnTo>
                    <a:pt x="271983" y="1016"/>
                  </a:lnTo>
                  <a:lnTo>
                    <a:pt x="269811" y="3048"/>
                  </a:lnTo>
                  <a:lnTo>
                    <a:pt x="267652" y="4940"/>
                  </a:lnTo>
                  <a:lnTo>
                    <a:pt x="266560" y="7315"/>
                  </a:lnTo>
                  <a:lnTo>
                    <a:pt x="266560" y="12865"/>
                  </a:lnTo>
                  <a:lnTo>
                    <a:pt x="267652" y="15240"/>
                  </a:lnTo>
                  <a:lnTo>
                    <a:pt x="269811" y="17272"/>
                  </a:lnTo>
                  <a:lnTo>
                    <a:pt x="272122" y="19304"/>
                  </a:lnTo>
                  <a:lnTo>
                    <a:pt x="274764" y="20320"/>
                  </a:lnTo>
                  <a:lnTo>
                    <a:pt x="280720" y="20320"/>
                  </a:lnTo>
                  <a:lnTo>
                    <a:pt x="283298" y="19304"/>
                  </a:lnTo>
                  <a:lnTo>
                    <a:pt x="285457" y="17272"/>
                  </a:lnTo>
                  <a:lnTo>
                    <a:pt x="287769" y="15240"/>
                  </a:lnTo>
                  <a:lnTo>
                    <a:pt x="288912" y="12865"/>
                  </a:lnTo>
                  <a:lnTo>
                    <a:pt x="288912" y="7315"/>
                  </a:lnTo>
                  <a:lnTo>
                    <a:pt x="287832" y="4940"/>
                  </a:lnTo>
                  <a:lnTo>
                    <a:pt x="285661" y="3048"/>
                  </a:lnTo>
                  <a:lnTo>
                    <a:pt x="283502" y="1016"/>
                  </a:lnTo>
                  <a:lnTo>
                    <a:pt x="280860" y="0"/>
                  </a:lnTo>
                  <a:close/>
                </a:path>
                <a:path w="2106295" h="408939">
                  <a:moveTo>
                    <a:pt x="287896" y="32512"/>
                  </a:moveTo>
                  <a:lnTo>
                    <a:pt x="267576" y="32512"/>
                  </a:lnTo>
                  <a:lnTo>
                    <a:pt x="267576" y="164592"/>
                  </a:lnTo>
                  <a:lnTo>
                    <a:pt x="287896" y="164592"/>
                  </a:lnTo>
                  <a:lnTo>
                    <a:pt x="287896" y="32512"/>
                  </a:lnTo>
                  <a:close/>
                </a:path>
                <a:path w="2106295" h="408939">
                  <a:moveTo>
                    <a:pt x="322529" y="32512"/>
                  </a:moveTo>
                  <a:lnTo>
                    <a:pt x="302209" y="32512"/>
                  </a:lnTo>
                  <a:lnTo>
                    <a:pt x="302209" y="164592"/>
                  </a:lnTo>
                  <a:lnTo>
                    <a:pt x="322529" y="164592"/>
                  </a:lnTo>
                  <a:lnTo>
                    <a:pt x="322529" y="63461"/>
                  </a:lnTo>
                  <a:lnTo>
                    <a:pt x="323811" y="58458"/>
                  </a:lnTo>
                  <a:lnTo>
                    <a:pt x="326390" y="54660"/>
                  </a:lnTo>
                  <a:lnTo>
                    <a:pt x="329095" y="50736"/>
                  </a:lnTo>
                  <a:lnTo>
                    <a:pt x="333095" y="48768"/>
                  </a:lnTo>
                  <a:lnTo>
                    <a:pt x="370060" y="48768"/>
                  </a:lnTo>
                  <a:lnTo>
                    <a:pt x="369704" y="47345"/>
                  </a:lnTo>
                  <a:lnTo>
                    <a:pt x="322529" y="47345"/>
                  </a:lnTo>
                  <a:lnTo>
                    <a:pt x="322529" y="32512"/>
                  </a:lnTo>
                  <a:close/>
                </a:path>
                <a:path w="2106295" h="408939">
                  <a:moveTo>
                    <a:pt x="370060" y="48768"/>
                  </a:moveTo>
                  <a:lnTo>
                    <a:pt x="343255" y="48768"/>
                  </a:lnTo>
                  <a:lnTo>
                    <a:pt x="346773" y="50457"/>
                  </a:lnTo>
                  <a:lnTo>
                    <a:pt x="348945" y="53848"/>
                  </a:lnTo>
                  <a:lnTo>
                    <a:pt x="351104" y="57099"/>
                  </a:lnTo>
                  <a:lnTo>
                    <a:pt x="352083" y="61530"/>
                  </a:lnTo>
                  <a:lnTo>
                    <a:pt x="352196" y="164592"/>
                  </a:lnTo>
                  <a:lnTo>
                    <a:pt x="372516" y="164592"/>
                  </a:lnTo>
                  <a:lnTo>
                    <a:pt x="372516" y="71729"/>
                  </a:lnTo>
                  <a:lnTo>
                    <a:pt x="372227" y="63461"/>
                  </a:lnTo>
                  <a:lnTo>
                    <a:pt x="372159" y="61530"/>
                  </a:lnTo>
                  <a:lnTo>
                    <a:pt x="371310" y="54660"/>
                  </a:lnTo>
                  <a:lnTo>
                    <a:pt x="371210" y="53848"/>
                  </a:lnTo>
                  <a:lnTo>
                    <a:pt x="371090" y="52881"/>
                  </a:lnTo>
                  <a:lnTo>
                    <a:pt x="370060" y="48768"/>
                  </a:lnTo>
                  <a:close/>
                </a:path>
                <a:path w="2106295" h="408939">
                  <a:moveTo>
                    <a:pt x="356527" y="30480"/>
                  </a:moveTo>
                  <a:lnTo>
                    <a:pt x="340817" y="30480"/>
                  </a:lnTo>
                  <a:lnTo>
                    <a:pt x="335534" y="32169"/>
                  </a:lnTo>
                  <a:lnTo>
                    <a:pt x="327533" y="38811"/>
                  </a:lnTo>
                  <a:lnTo>
                    <a:pt x="324561" y="42735"/>
                  </a:lnTo>
                  <a:lnTo>
                    <a:pt x="322529" y="47345"/>
                  </a:lnTo>
                  <a:lnTo>
                    <a:pt x="369704" y="47345"/>
                  </a:lnTo>
                  <a:lnTo>
                    <a:pt x="369312" y="45781"/>
                  </a:lnTo>
                  <a:lnTo>
                    <a:pt x="366826" y="40233"/>
                  </a:lnTo>
                  <a:lnTo>
                    <a:pt x="363029" y="33731"/>
                  </a:lnTo>
                  <a:lnTo>
                    <a:pt x="356527" y="30480"/>
                  </a:lnTo>
                  <a:close/>
                </a:path>
                <a:path w="2106295" h="408939">
                  <a:moveTo>
                    <a:pt x="474713" y="318414"/>
                  </a:moveTo>
                  <a:lnTo>
                    <a:pt x="454393" y="318414"/>
                  </a:lnTo>
                  <a:lnTo>
                    <a:pt x="454875" y="329120"/>
                  </a:lnTo>
                  <a:lnTo>
                    <a:pt x="454952" y="330832"/>
                  </a:lnTo>
                  <a:lnTo>
                    <a:pt x="474614" y="366726"/>
                  </a:lnTo>
                  <a:lnTo>
                    <a:pt x="490562" y="369824"/>
                  </a:lnTo>
                  <a:lnTo>
                    <a:pt x="499859" y="368871"/>
                  </a:lnTo>
                  <a:lnTo>
                    <a:pt x="507631" y="366014"/>
                  </a:lnTo>
                  <a:lnTo>
                    <a:pt x="513880" y="361251"/>
                  </a:lnTo>
                  <a:lnTo>
                    <a:pt x="518604" y="354584"/>
                  </a:lnTo>
                  <a:lnTo>
                    <a:pt x="520773" y="349504"/>
                  </a:lnTo>
                  <a:lnTo>
                    <a:pt x="484873" y="349504"/>
                  </a:lnTo>
                  <a:lnTo>
                    <a:pt x="480809" y="347002"/>
                  </a:lnTo>
                  <a:lnTo>
                    <a:pt x="475932" y="336969"/>
                  </a:lnTo>
                  <a:lnTo>
                    <a:pt x="474794" y="329642"/>
                  </a:lnTo>
                  <a:lnTo>
                    <a:pt x="474713" y="318414"/>
                  </a:lnTo>
                  <a:close/>
                </a:path>
                <a:path w="2106295" h="408939">
                  <a:moveTo>
                    <a:pt x="443153" y="347472"/>
                  </a:moveTo>
                  <a:lnTo>
                    <a:pt x="376910" y="347472"/>
                  </a:lnTo>
                  <a:lnTo>
                    <a:pt x="376910" y="367792"/>
                  </a:lnTo>
                  <a:lnTo>
                    <a:pt x="443153" y="367792"/>
                  </a:lnTo>
                  <a:lnTo>
                    <a:pt x="443153" y="347472"/>
                  </a:lnTo>
                  <a:close/>
                </a:path>
                <a:path w="2106295" h="408939">
                  <a:moveTo>
                    <a:pt x="521797" y="279196"/>
                  </a:moveTo>
                  <a:lnTo>
                    <a:pt x="497268" y="279196"/>
                  </a:lnTo>
                  <a:lnTo>
                    <a:pt x="500799" y="281635"/>
                  </a:lnTo>
                  <a:lnTo>
                    <a:pt x="502958" y="286512"/>
                  </a:lnTo>
                  <a:lnTo>
                    <a:pt x="504472" y="290893"/>
                  </a:lnTo>
                  <a:lnTo>
                    <a:pt x="505552" y="296722"/>
                  </a:lnTo>
                  <a:lnTo>
                    <a:pt x="506197" y="303999"/>
                  </a:lnTo>
                  <a:lnTo>
                    <a:pt x="506412" y="312724"/>
                  </a:lnTo>
                  <a:lnTo>
                    <a:pt x="506279" y="318414"/>
                  </a:lnTo>
                  <a:lnTo>
                    <a:pt x="506197" y="321883"/>
                  </a:lnTo>
                  <a:lnTo>
                    <a:pt x="505595" y="329120"/>
                  </a:lnTo>
                  <a:lnTo>
                    <a:pt x="505552" y="329642"/>
                  </a:lnTo>
                  <a:lnTo>
                    <a:pt x="504472" y="336004"/>
                  </a:lnTo>
                  <a:lnTo>
                    <a:pt x="502958" y="340969"/>
                  </a:lnTo>
                  <a:lnTo>
                    <a:pt x="500659" y="346659"/>
                  </a:lnTo>
                  <a:lnTo>
                    <a:pt x="496531" y="349504"/>
                  </a:lnTo>
                  <a:lnTo>
                    <a:pt x="520773" y="349504"/>
                  </a:lnTo>
                  <a:lnTo>
                    <a:pt x="526732" y="312724"/>
                  </a:lnTo>
                  <a:lnTo>
                    <a:pt x="524955" y="289164"/>
                  </a:lnTo>
                  <a:lnTo>
                    <a:pt x="521797" y="279196"/>
                  </a:lnTo>
                  <a:close/>
                </a:path>
                <a:path w="2106295" h="408939">
                  <a:moveTo>
                    <a:pt x="420192" y="231648"/>
                  </a:moveTo>
                  <a:lnTo>
                    <a:pt x="399872" y="231648"/>
                  </a:lnTo>
                  <a:lnTo>
                    <a:pt x="399872" y="347472"/>
                  </a:lnTo>
                  <a:lnTo>
                    <a:pt x="420192" y="347472"/>
                  </a:lnTo>
                  <a:lnTo>
                    <a:pt x="420192" y="231648"/>
                  </a:lnTo>
                  <a:close/>
                </a:path>
                <a:path w="2106295" h="408939">
                  <a:moveTo>
                    <a:pt x="520230" y="205232"/>
                  </a:moveTo>
                  <a:lnTo>
                    <a:pt x="460489" y="205232"/>
                  </a:lnTo>
                  <a:lnTo>
                    <a:pt x="456485" y="296722"/>
                  </a:lnTo>
                  <a:lnTo>
                    <a:pt x="456425" y="298094"/>
                  </a:lnTo>
                  <a:lnTo>
                    <a:pt x="475729" y="298094"/>
                  </a:lnTo>
                  <a:lnTo>
                    <a:pt x="476542" y="292671"/>
                  </a:lnTo>
                  <a:lnTo>
                    <a:pt x="478307" y="288201"/>
                  </a:lnTo>
                  <a:lnTo>
                    <a:pt x="483857" y="281025"/>
                  </a:lnTo>
                  <a:lnTo>
                    <a:pt x="487654" y="279196"/>
                  </a:lnTo>
                  <a:lnTo>
                    <a:pt x="521797" y="279196"/>
                  </a:lnTo>
                  <a:lnTo>
                    <a:pt x="519623" y="272337"/>
                  </a:lnTo>
                  <a:lnTo>
                    <a:pt x="517433" y="269849"/>
                  </a:lnTo>
                  <a:lnTo>
                    <a:pt x="476338" y="269849"/>
                  </a:lnTo>
                  <a:lnTo>
                    <a:pt x="478777" y="225552"/>
                  </a:lnTo>
                  <a:lnTo>
                    <a:pt x="520230" y="225552"/>
                  </a:lnTo>
                  <a:lnTo>
                    <a:pt x="520230" y="205232"/>
                  </a:lnTo>
                  <a:close/>
                </a:path>
                <a:path w="2106295" h="408939">
                  <a:moveTo>
                    <a:pt x="498284" y="258876"/>
                  </a:moveTo>
                  <a:lnTo>
                    <a:pt x="490029" y="258876"/>
                  </a:lnTo>
                  <a:lnTo>
                    <a:pt x="482714" y="262534"/>
                  </a:lnTo>
                  <a:lnTo>
                    <a:pt x="476338" y="269849"/>
                  </a:lnTo>
                  <a:lnTo>
                    <a:pt x="517433" y="269849"/>
                  </a:lnTo>
                  <a:lnTo>
                    <a:pt x="510734" y="262241"/>
                  </a:lnTo>
                  <a:lnTo>
                    <a:pt x="498284" y="258876"/>
                  </a:lnTo>
                  <a:close/>
                </a:path>
                <a:path w="2106295" h="408939">
                  <a:moveTo>
                    <a:pt x="420192" y="205232"/>
                  </a:moveTo>
                  <a:lnTo>
                    <a:pt x="401904" y="205232"/>
                  </a:lnTo>
                  <a:lnTo>
                    <a:pt x="397598" y="213233"/>
                  </a:lnTo>
                  <a:lnTo>
                    <a:pt x="391998" y="218948"/>
                  </a:lnTo>
                  <a:lnTo>
                    <a:pt x="385102" y="222377"/>
                  </a:lnTo>
                  <a:lnTo>
                    <a:pt x="376910" y="223520"/>
                  </a:lnTo>
                  <a:lnTo>
                    <a:pt x="376910" y="242824"/>
                  </a:lnTo>
                  <a:lnTo>
                    <a:pt x="383552" y="242824"/>
                  </a:lnTo>
                  <a:lnTo>
                    <a:pt x="388493" y="241947"/>
                  </a:lnTo>
                  <a:lnTo>
                    <a:pt x="394995" y="238417"/>
                  </a:lnTo>
                  <a:lnTo>
                    <a:pt x="397713" y="235572"/>
                  </a:lnTo>
                  <a:lnTo>
                    <a:pt x="399872" y="231648"/>
                  </a:lnTo>
                  <a:lnTo>
                    <a:pt x="420192" y="231648"/>
                  </a:lnTo>
                  <a:lnTo>
                    <a:pt x="420192" y="205232"/>
                  </a:lnTo>
                  <a:close/>
                </a:path>
                <a:path w="2106295" h="408939">
                  <a:moveTo>
                    <a:pt x="457136" y="149758"/>
                  </a:moveTo>
                  <a:lnTo>
                    <a:pt x="436816" y="149758"/>
                  </a:lnTo>
                  <a:lnTo>
                    <a:pt x="436816" y="170281"/>
                  </a:lnTo>
                  <a:lnTo>
                    <a:pt x="435470" y="176923"/>
                  </a:lnTo>
                  <a:lnTo>
                    <a:pt x="432752" y="180848"/>
                  </a:lnTo>
                  <a:lnTo>
                    <a:pt x="430047" y="184912"/>
                  </a:lnTo>
                  <a:lnTo>
                    <a:pt x="425107" y="186944"/>
                  </a:lnTo>
                  <a:lnTo>
                    <a:pt x="391909" y="186944"/>
                  </a:lnTo>
                  <a:lnTo>
                    <a:pt x="391909" y="205232"/>
                  </a:lnTo>
                  <a:lnTo>
                    <a:pt x="430999" y="205232"/>
                  </a:lnTo>
                  <a:lnTo>
                    <a:pt x="438581" y="203606"/>
                  </a:lnTo>
                  <a:lnTo>
                    <a:pt x="443725" y="200355"/>
                  </a:lnTo>
                  <a:lnTo>
                    <a:pt x="449008" y="197243"/>
                  </a:lnTo>
                  <a:lnTo>
                    <a:pt x="457078" y="163436"/>
                  </a:lnTo>
                  <a:lnTo>
                    <a:pt x="457136" y="149758"/>
                  </a:lnTo>
                  <a:close/>
                </a:path>
                <a:path w="2106295" h="408939">
                  <a:moveTo>
                    <a:pt x="418528" y="30480"/>
                  </a:moveTo>
                  <a:lnTo>
                    <a:pt x="402818" y="30480"/>
                  </a:lnTo>
                  <a:lnTo>
                    <a:pt x="396316" y="33731"/>
                  </a:lnTo>
                  <a:lnTo>
                    <a:pt x="386829" y="71729"/>
                  </a:lnTo>
                  <a:lnTo>
                    <a:pt x="386926" y="128157"/>
                  </a:lnTo>
                  <a:lnTo>
                    <a:pt x="387063" y="132080"/>
                  </a:lnTo>
                  <a:lnTo>
                    <a:pt x="387118" y="133642"/>
                  </a:lnTo>
                  <a:lnTo>
                    <a:pt x="387204" y="135737"/>
                  </a:lnTo>
                  <a:lnTo>
                    <a:pt x="387572" y="138722"/>
                  </a:lnTo>
                  <a:lnTo>
                    <a:pt x="387637" y="139255"/>
                  </a:lnTo>
                  <a:lnTo>
                    <a:pt x="387737" y="140068"/>
                  </a:lnTo>
                  <a:lnTo>
                    <a:pt x="387859" y="141059"/>
                  </a:lnTo>
                  <a:lnTo>
                    <a:pt x="387962" y="141897"/>
                  </a:lnTo>
                  <a:lnTo>
                    <a:pt x="388054" y="142646"/>
                  </a:lnTo>
                  <a:lnTo>
                    <a:pt x="388154" y="143459"/>
                  </a:lnTo>
                  <a:lnTo>
                    <a:pt x="388254" y="144272"/>
                  </a:lnTo>
                  <a:lnTo>
                    <a:pt x="390033" y="151434"/>
                  </a:lnTo>
                  <a:lnTo>
                    <a:pt x="392401" y="156806"/>
                  </a:lnTo>
                  <a:lnTo>
                    <a:pt x="392518" y="157073"/>
                  </a:lnTo>
                  <a:lnTo>
                    <a:pt x="396316" y="163436"/>
                  </a:lnTo>
                  <a:lnTo>
                    <a:pt x="402818" y="166624"/>
                  </a:lnTo>
                  <a:lnTo>
                    <a:pt x="418528" y="166624"/>
                  </a:lnTo>
                  <a:lnTo>
                    <a:pt x="423748" y="164998"/>
                  </a:lnTo>
                  <a:lnTo>
                    <a:pt x="431736" y="158356"/>
                  </a:lnTo>
                  <a:lnTo>
                    <a:pt x="434784" y="154368"/>
                  </a:lnTo>
                  <a:lnTo>
                    <a:pt x="436816" y="149758"/>
                  </a:lnTo>
                  <a:lnTo>
                    <a:pt x="457136" y="149758"/>
                  </a:lnTo>
                  <a:lnTo>
                    <a:pt x="457136" y="148336"/>
                  </a:lnTo>
                  <a:lnTo>
                    <a:pt x="416090" y="148336"/>
                  </a:lnTo>
                  <a:lnTo>
                    <a:pt x="412572" y="146710"/>
                  </a:lnTo>
                  <a:lnTo>
                    <a:pt x="410400" y="143459"/>
                  </a:lnTo>
                  <a:lnTo>
                    <a:pt x="408241" y="140068"/>
                  </a:lnTo>
                  <a:lnTo>
                    <a:pt x="407296" y="135737"/>
                  </a:lnTo>
                  <a:lnTo>
                    <a:pt x="407261" y="61530"/>
                  </a:lnTo>
                  <a:lnTo>
                    <a:pt x="408241" y="57099"/>
                  </a:lnTo>
                  <a:lnTo>
                    <a:pt x="410400" y="53848"/>
                  </a:lnTo>
                  <a:lnTo>
                    <a:pt x="412572" y="50457"/>
                  </a:lnTo>
                  <a:lnTo>
                    <a:pt x="416090" y="48768"/>
                  </a:lnTo>
                  <a:lnTo>
                    <a:pt x="457136" y="48768"/>
                  </a:lnTo>
                  <a:lnTo>
                    <a:pt x="457136" y="47345"/>
                  </a:lnTo>
                  <a:lnTo>
                    <a:pt x="436816" y="47345"/>
                  </a:lnTo>
                  <a:lnTo>
                    <a:pt x="434784" y="42735"/>
                  </a:lnTo>
                  <a:lnTo>
                    <a:pt x="431736" y="38811"/>
                  </a:lnTo>
                  <a:lnTo>
                    <a:pt x="427672" y="35560"/>
                  </a:lnTo>
                  <a:lnTo>
                    <a:pt x="423748" y="32169"/>
                  </a:lnTo>
                  <a:lnTo>
                    <a:pt x="418528" y="30480"/>
                  </a:lnTo>
                  <a:close/>
                </a:path>
                <a:path w="2106295" h="408939">
                  <a:moveTo>
                    <a:pt x="544601" y="50800"/>
                  </a:moveTo>
                  <a:lnTo>
                    <a:pt x="524281" y="50800"/>
                  </a:lnTo>
                  <a:lnTo>
                    <a:pt x="524407" y="128157"/>
                  </a:lnTo>
                  <a:lnTo>
                    <a:pt x="524623" y="132080"/>
                  </a:lnTo>
                  <a:lnTo>
                    <a:pt x="524708" y="133642"/>
                  </a:lnTo>
                  <a:lnTo>
                    <a:pt x="524787" y="135078"/>
                  </a:lnTo>
                  <a:lnTo>
                    <a:pt x="525174" y="138722"/>
                  </a:lnTo>
                  <a:lnTo>
                    <a:pt x="525231" y="139255"/>
                  </a:lnTo>
                  <a:lnTo>
                    <a:pt x="525317" y="140068"/>
                  </a:lnTo>
                  <a:lnTo>
                    <a:pt x="525422" y="141059"/>
                  </a:lnTo>
                  <a:lnTo>
                    <a:pt x="526194" y="145427"/>
                  </a:lnTo>
                  <a:lnTo>
                    <a:pt x="545553" y="164592"/>
                  </a:lnTo>
                  <a:lnTo>
                    <a:pt x="566953" y="164592"/>
                  </a:lnTo>
                  <a:lnTo>
                    <a:pt x="566953" y="146304"/>
                  </a:lnTo>
                  <a:lnTo>
                    <a:pt x="554088" y="146304"/>
                  </a:lnTo>
                  <a:lnTo>
                    <a:pt x="551167" y="145427"/>
                  </a:lnTo>
                  <a:lnTo>
                    <a:pt x="544664" y="128157"/>
                  </a:lnTo>
                  <a:lnTo>
                    <a:pt x="544601" y="50800"/>
                  </a:lnTo>
                  <a:close/>
                </a:path>
                <a:path w="2106295" h="408939">
                  <a:moveTo>
                    <a:pt x="457136" y="48768"/>
                  </a:moveTo>
                  <a:lnTo>
                    <a:pt x="426250" y="48768"/>
                  </a:lnTo>
                  <a:lnTo>
                    <a:pt x="429628" y="50457"/>
                  </a:lnTo>
                  <a:lnTo>
                    <a:pt x="430228" y="50800"/>
                  </a:lnTo>
                  <a:lnTo>
                    <a:pt x="432752" y="54660"/>
                  </a:lnTo>
                  <a:lnTo>
                    <a:pt x="435470" y="58458"/>
                  </a:lnTo>
                  <a:lnTo>
                    <a:pt x="436816" y="63461"/>
                  </a:lnTo>
                  <a:lnTo>
                    <a:pt x="436816" y="133642"/>
                  </a:lnTo>
                  <a:lnTo>
                    <a:pt x="435470" y="138722"/>
                  </a:lnTo>
                  <a:lnTo>
                    <a:pt x="432752" y="142646"/>
                  </a:lnTo>
                  <a:lnTo>
                    <a:pt x="430281" y="146304"/>
                  </a:lnTo>
                  <a:lnTo>
                    <a:pt x="430187" y="146443"/>
                  </a:lnTo>
                  <a:lnTo>
                    <a:pt x="426250" y="148336"/>
                  </a:lnTo>
                  <a:lnTo>
                    <a:pt x="457136" y="148336"/>
                  </a:lnTo>
                  <a:lnTo>
                    <a:pt x="457136" y="48768"/>
                  </a:lnTo>
                  <a:close/>
                </a:path>
                <a:path w="2106295" h="408939">
                  <a:moveTo>
                    <a:pt x="547649" y="2032"/>
                  </a:moveTo>
                  <a:lnTo>
                    <a:pt x="527329" y="2032"/>
                  </a:lnTo>
                  <a:lnTo>
                    <a:pt x="527425" y="9486"/>
                  </a:lnTo>
                  <a:lnTo>
                    <a:pt x="526034" y="15849"/>
                  </a:lnTo>
                  <a:lnTo>
                    <a:pt x="520077" y="27228"/>
                  </a:lnTo>
                  <a:lnTo>
                    <a:pt x="515747" y="30886"/>
                  </a:lnTo>
                  <a:lnTo>
                    <a:pt x="510057" y="32512"/>
                  </a:lnTo>
                  <a:lnTo>
                    <a:pt x="510057" y="50800"/>
                  </a:lnTo>
                  <a:lnTo>
                    <a:pt x="566953" y="50800"/>
                  </a:lnTo>
                  <a:lnTo>
                    <a:pt x="566953" y="32512"/>
                  </a:lnTo>
                  <a:lnTo>
                    <a:pt x="532409" y="32512"/>
                  </a:lnTo>
                  <a:lnTo>
                    <a:pt x="536740" y="31153"/>
                  </a:lnTo>
                  <a:lnTo>
                    <a:pt x="540334" y="27635"/>
                  </a:lnTo>
                  <a:lnTo>
                    <a:pt x="543179" y="21945"/>
                  </a:lnTo>
                  <a:lnTo>
                    <a:pt x="546163" y="16116"/>
                  </a:lnTo>
                  <a:lnTo>
                    <a:pt x="547649" y="9486"/>
                  </a:lnTo>
                  <a:lnTo>
                    <a:pt x="547649" y="2032"/>
                  </a:lnTo>
                  <a:close/>
                </a:path>
                <a:path w="2106295" h="408939">
                  <a:moveTo>
                    <a:pt x="457136" y="32512"/>
                  </a:moveTo>
                  <a:lnTo>
                    <a:pt x="436816" y="32512"/>
                  </a:lnTo>
                  <a:lnTo>
                    <a:pt x="436816" y="47345"/>
                  </a:lnTo>
                  <a:lnTo>
                    <a:pt x="457136" y="47345"/>
                  </a:lnTo>
                  <a:lnTo>
                    <a:pt x="457136" y="32512"/>
                  </a:lnTo>
                  <a:close/>
                </a:path>
                <a:path w="2106295" h="408939">
                  <a:moveTo>
                    <a:pt x="612381" y="30480"/>
                  </a:moveTo>
                  <a:lnTo>
                    <a:pt x="579307" y="56537"/>
                  </a:lnTo>
                  <a:lnTo>
                    <a:pt x="577227" y="77825"/>
                  </a:lnTo>
                  <a:lnTo>
                    <a:pt x="577227" y="119278"/>
                  </a:lnTo>
                  <a:lnTo>
                    <a:pt x="590435" y="160221"/>
                  </a:lnTo>
                  <a:lnTo>
                    <a:pt x="612381" y="166624"/>
                  </a:lnTo>
                  <a:lnTo>
                    <a:pt x="620901" y="165912"/>
                  </a:lnTo>
                  <a:lnTo>
                    <a:pt x="642863" y="148336"/>
                  </a:lnTo>
                  <a:lnTo>
                    <a:pt x="607225" y="148336"/>
                  </a:lnTo>
                  <a:lnTo>
                    <a:pt x="603440" y="146507"/>
                  </a:lnTo>
                  <a:lnTo>
                    <a:pt x="601002" y="142849"/>
                  </a:lnTo>
                  <a:lnTo>
                    <a:pt x="598690" y="139192"/>
                  </a:lnTo>
                  <a:lnTo>
                    <a:pt x="597547" y="132346"/>
                  </a:lnTo>
                  <a:lnTo>
                    <a:pt x="597547" y="64884"/>
                  </a:lnTo>
                  <a:lnTo>
                    <a:pt x="607225" y="48768"/>
                  </a:lnTo>
                  <a:lnTo>
                    <a:pt x="642863" y="48768"/>
                  </a:lnTo>
                  <a:lnTo>
                    <a:pt x="642734" y="48371"/>
                  </a:lnTo>
                  <a:lnTo>
                    <a:pt x="639000" y="41859"/>
                  </a:lnTo>
                  <a:lnTo>
                    <a:pt x="634209" y="36882"/>
                  </a:lnTo>
                  <a:lnTo>
                    <a:pt x="628176" y="33326"/>
                  </a:lnTo>
                  <a:lnTo>
                    <a:pt x="620901" y="31191"/>
                  </a:lnTo>
                  <a:lnTo>
                    <a:pt x="612381" y="30480"/>
                  </a:lnTo>
                  <a:close/>
                </a:path>
                <a:path w="2106295" h="408939">
                  <a:moveTo>
                    <a:pt x="642863" y="48768"/>
                  </a:moveTo>
                  <a:lnTo>
                    <a:pt x="617524" y="48768"/>
                  </a:lnTo>
                  <a:lnTo>
                    <a:pt x="621245" y="50660"/>
                  </a:lnTo>
                  <a:lnTo>
                    <a:pt x="623433" y="54254"/>
                  </a:lnTo>
                  <a:lnTo>
                    <a:pt x="625995" y="58115"/>
                  </a:lnTo>
                  <a:lnTo>
                    <a:pt x="627214" y="64884"/>
                  </a:lnTo>
                  <a:lnTo>
                    <a:pt x="627214" y="132346"/>
                  </a:lnTo>
                  <a:lnTo>
                    <a:pt x="625995" y="139192"/>
                  </a:lnTo>
                  <a:lnTo>
                    <a:pt x="623557" y="142849"/>
                  </a:lnTo>
                  <a:lnTo>
                    <a:pt x="621245" y="146507"/>
                  </a:lnTo>
                  <a:lnTo>
                    <a:pt x="617524" y="148336"/>
                  </a:lnTo>
                  <a:lnTo>
                    <a:pt x="642863" y="148336"/>
                  </a:lnTo>
                  <a:lnTo>
                    <a:pt x="645401" y="140566"/>
                  </a:lnTo>
                  <a:lnTo>
                    <a:pt x="647001" y="130748"/>
                  </a:lnTo>
                  <a:lnTo>
                    <a:pt x="647534" y="119278"/>
                  </a:lnTo>
                  <a:lnTo>
                    <a:pt x="647534" y="77825"/>
                  </a:lnTo>
                  <a:lnTo>
                    <a:pt x="647001" y="66355"/>
                  </a:lnTo>
                  <a:lnTo>
                    <a:pt x="645401" y="56537"/>
                  </a:lnTo>
                  <a:lnTo>
                    <a:pt x="642863" y="48768"/>
                  </a:lnTo>
                  <a:close/>
                </a:path>
                <a:path w="2106295" h="408939">
                  <a:moveTo>
                    <a:pt x="766686" y="144272"/>
                  </a:moveTo>
                  <a:lnTo>
                    <a:pt x="700443" y="144272"/>
                  </a:lnTo>
                  <a:lnTo>
                    <a:pt x="700443" y="164592"/>
                  </a:lnTo>
                  <a:lnTo>
                    <a:pt x="766686" y="164592"/>
                  </a:lnTo>
                  <a:lnTo>
                    <a:pt x="766686" y="144272"/>
                  </a:lnTo>
                  <a:close/>
                </a:path>
                <a:path w="2106295" h="408939">
                  <a:moveTo>
                    <a:pt x="743724" y="28448"/>
                  </a:moveTo>
                  <a:lnTo>
                    <a:pt x="723404" y="28448"/>
                  </a:lnTo>
                  <a:lnTo>
                    <a:pt x="723404" y="144272"/>
                  </a:lnTo>
                  <a:lnTo>
                    <a:pt x="743724" y="144272"/>
                  </a:lnTo>
                  <a:lnTo>
                    <a:pt x="743724" y="28448"/>
                  </a:lnTo>
                  <a:close/>
                </a:path>
                <a:path w="2106295" h="408939">
                  <a:moveTo>
                    <a:pt x="743724" y="2032"/>
                  </a:moveTo>
                  <a:lnTo>
                    <a:pt x="725436" y="2032"/>
                  </a:lnTo>
                  <a:lnTo>
                    <a:pt x="721131" y="10033"/>
                  </a:lnTo>
                  <a:lnTo>
                    <a:pt x="715530" y="15748"/>
                  </a:lnTo>
                  <a:lnTo>
                    <a:pt x="708634" y="19177"/>
                  </a:lnTo>
                  <a:lnTo>
                    <a:pt x="700443" y="20320"/>
                  </a:lnTo>
                  <a:lnTo>
                    <a:pt x="700443" y="39624"/>
                  </a:lnTo>
                  <a:lnTo>
                    <a:pt x="707085" y="39624"/>
                  </a:lnTo>
                  <a:lnTo>
                    <a:pt x="712025" y="38747"/>
                  </a:lnTo>
                  <a:lnTo>
                    <a:pt x="718527" y="35217"/>
                  </a:lnTo>
                  <a:lnTo>
                    <a:pt x="721233" y="32372"/>
                  </a:lnTo>
                  <a:lnTo>
                    <a:pt x="723404" y="28448"/>
                  </a:lnTo>
                  <a:lnTo>
                    <a:pt x="743724" y="28448"/>
                  </a:lnTo>
                  <a:lnTo>
                    <a:pt x="743724" y="2032"/>
                  </a:lnTo>
                  <a:close/>
                </a:path>
                <a:path w="2106295" h="408939">
                  <a:moveTo>
                    <a:pt x="814070" y="0"/>
                  </a:moveTo>
                  <a:lnTo>
                    <a:pt x="781163" y="24244"/>
                  </a:lnTo>
                  <a:lnTo>
                    <a:pt x="778929" y="45313"/>
                  </a:lnTo>
                  <a:lnTo>
                    <a:pt x="778929" y="121310"/>
                  </a:lnTo>
                  <a:lnTo>
                    <a:pt x="792326" y="160682"/>
                  </a:lnTo>
                  <a:lnTo>
                    <a:pt x="814070" y="166624"/>
                  </a:lnTo>
                  <a:lnTo>
                    <a:pt x="822519" y="165964"/>
                  </a:lnTo>
                  <a:lnTo>
                    <a:pt x="845653" y="146304"/>
                  </a:lnTo>
                  <a:lnTo>
                    <a:pt x="810145" y="146304"/>
                  </a:lnTo>
                  <a:lnTo>
                    <a:pt x="807097" y="145554"/>
                  </a:lnTo>
                  <a:lnTo>
                    <a:pt x="799236" y="127812"/>
                  </a:lnTo>
                  <a:lnTo>
                    <a:pt x="799236" y="118465"/>
                  </a:lnTo>
                  <a:lnTo>
                    <a:pt x="814005" y="95097"/>
                  </a:lnTo>
                  <a:lnTo>
                    <a:pt x="799236" y="95097"/>
                  </a:lnTo>
                  <a:lnTo>
                    <a:pt x="799236" y="38811"/>
                  </a:lnTo>
                  <a:lnTo>
                    <a:pt x="799631" y="34076"/>
                  </a:lnTo>
                  <a:lnTo>
                    <a:pt x="810145" y="20320"/>
                  </a:lnTo>
                  <a:lnTo>
                    <a:pt x="845653" y="20320"/>
                  </a:lnTo>
                  <a:lnTo>
                    <a:pt x="844423" y="16702"/>
                  </a:lnTo>
                  <a:lnTo>
                    <a:pt x="840689" y="10566"/>
                  </a:lnTo>
                  <a:lnTo>
                    <a:pt x="835826" y="5941"/>
                  </a:lnTo>
                  <a:lnTo>
                    <a:pt x="829770" y="2640"/>
                  </a:lnTo>
                  <a:lnTo>
                    <a:pt x="822519" y="659"/>
                  </a:lnTo>
                  <a:lnTo>
                    <a:pt x="814070" y="0"/>
                  </a:lnTo>
                  <a:close/>
                </a:path>
                <a:path w="2106295" h="408939">
                  <a:moveTo>
                    <a:pt x="849223" y="71526"/>
                  </a:moveTo>
                  <a:lnTo>
                    <a:pt x="828903" y="71526"/>
                  </a:lnTo>
                  <a:lnTo>
                    <a:pt x="828903" y="127812"/>
                  </a:lnTo>
                  <a:lnTo>
                    <a:pt x="828460" y="132547"/>
                  </a:lnTo>
                  <a:lnTo>
                    <a:pt x="828433" y="132829"/>
                  </a:lnTo>
                  <a:lnTo>
                    <a:pt x="827481" y="136347"/>
                  </a:lnTo>
                  <a:lnTo>
                    <a:pt x="826668" y="139865"/>
                  </a:lnTo>
                  <a:lnTo>
                    <a:pt x="825182" y="142443"/>
                  </a:lnTo>
                  <a:lnTo>
                    <a:pt x="823010" y="144068"/>
                  </a:lnTo>
                  <a:lnTo>
                    <a:pt x="820978" y="145554"/>
                  </a:lnTo>
                  <a:lnTo>
                    <a:pt x="818007" y="146304"/>
                  </a:lnTo>
                  <a:lnTo>
                    <a:pt x="845653" y="146304"/>
                  </a:lnTo>
                  <a:lnTo>
                    <a:pt x="846967" y="142443"/>
                  </a:lnTo>
                  <a:lnTo>
                    <a:pt x="847090" y="142084"/>
                  </a:lnTo>
                  <a:lnTo>
                    <a:pt x="848642" y="132829"/>
                  </a:lnTo>
                  <a:lnTo>
                    <a:pt x="848690" y="132547"/>
                  </a:lnTo>
                  <a:lnTo>
                    <a:pt x="849223" y="121310"/>
                  </a:lnTo>
                  <a:lnTo>
                    <a:pt x="849223" y="71526"/>
                  </a:lnTo>
                  <a:close/>
                </a:path>
                <a:path w="2106295" h="408939">
                  <a:moveTo>
                    <a:pt x="845653" y="20320"/>
                  </a:moveTo>
                  <a:lnTo>
                    <a:pt x="818007" y="20320"/>
                  </a:lnTo>
                  <a:lnTo>
                    <a:pt x="820978" y="21132"/>
                  </a:lnTo>
                  <a:lnTo>
                    <a:pt x="823010" y="22758"/>
                  </a:lnTo>
                  <a:lnTo>
                    <a:pt x="825182" y="24244"/>
                  </a:lnTo>
                  <a:lnTo>
                    <a:pt x="826668" y="26758"/>
                  </a:lnTo>
                  <a:lnTo>
                    <a:pt x="827481" y="30276"/>
                  </a:lnTo>
                  <a:lnTo>
                    <a:pt x="828433" y="33794"/>
                  </a:lnTo>
                  <a:lnTo>
                    <a:pt x="828903" y="38811"/>
                  </a:lnTo>
                  <a:lnTo>
                    <a:pt x="828903" y="47955"/>
                  </a:lnTo>
                  <a:lnTo>
                    <a:pt x="799236" y="95097"/>
                  </a:lnTo>
                  <a:lnTo>
                    <a:pt x="814005" y="95097"/>
                  </a:lnTo>
                  <a:lnTo>
                    <a:pt x="828903" y="71526"/>
                  </a:lnTo>
                  <a:lnTo>
                    <a:pt x="849223" y="71526"/>
                  </a:lnTo>
                  <a:lnTo>
                    <a:pt x="849223" y="45313"/>
                  </a:lnTo>
                  <a:lnTo>
                    <a:pt x="848690" y="34076"/>
                  </a:lnTo>
                  <a:lnTo>
                    <a:pt x="847090" y="24539"/>
                  </a:lnTo>
                  <a:lnTo>
                    <a:pt x="845653" y="20320"/>
                  </a:lnTo>
                  <a:close/>
                </a:path>
                <a:path w="2106295" h="408939">
                  <a:moveTo>
                    <a:pt x="898702" y="0"/>
                  </a:moveTo>
                  <a:lnTo>
                    <a:pt x="865783" y="24244"/>
                  </a:lnTo>
                  <a:lnTo>
                    <a:pt x="863549" y="45313"/>
                  </a:lnTo>
                  <a:lnTo>
                    <a:pt x="863549" y="121310"/>
                  </a:lnTo>
                  <a:lnTo>
                    <a:pt x="876948" y="160682"/>
                  </a:lnTo>
                  <a:lnTo>
                    <a:pt x="898702" y="166624"/>
                  </a:lnTo>
                  <a:lnTo>
                    <a:pt x="907151" y="165964"/>
                  </a:lnTo>
                  <a:lnTo>
                    <a:pt x="930286" y="146304"/>
                  </a:lnTo>
                  <a:lnTo>
                    <a:pt x="894778" y="146304"/>
                  </a:lnTo>
                  <a:lnTo>
                    <a:pt x="891730" y="145554"/>
                  </a:lnTo>
                  <a:lnTo>
                    <a:pt x="883869" y="127812"/>
                  </a:lnTo>
                  <a:lnTo>
                    <a:pt x="883869" y="118465"/>
                  </a:lnTo>
                  <a:lnTo>
                    <a:pt x="898638" y="95097"/>
                  </a:lnTo>
                  <a:lnTo>
                    <a:pt x="883869" y="95097"/>
                  </a:lnTo>
                  <a:lnTo>
                    <a:pt x="883869" y="38811"/>
                  </a:lnTo>
                  <a:lnTo>
                    <a:pt x="884252" y="34076"/>
                  </a:lnTo>
                  <a:lnTo>
                    <a:pt x="884275" y="33794"/>
                  </a:lnTo>
                  <a:lnTo>
                    <a:pt x="885088" y="30276"/>
                  </a:lnTo>
                  <a:lnTo>
                    <a:pt x="886040" y="26758"/>
                  </a:lnTo>
                  <a:lnTo>
                    <a:pt x="887526" y="24244"/>
                  </a:lnTo>
                  <a:lnTo>
                    <a:pt x="889558" y="22758"/>
                  </a:lnTo>
                  <a:lnTo>
                    <a:pt x="891730" y="21132"/>
                  </a:lnTo>
                  <a:lnTo>
                    <a:pt x="894778" y="20320"/>
                  </a:lnTo>
                  <a:lnTo>
                    <a:pt x="930286" y="20320"/>
                  </a:lnTo>
                  <a:lnTo>
                    <a:pt x="929055" y="16702"/>
                  </a:lnTo>
                  <a:lnTo>
                    <a:pt x="925322" y="10566"/>
                  </a:lnTo>
                  <a:lnTo>
                    <a:pt x="920459" y="5941"/>
                  </a:lnTo>
                  <a:lnTo>
                    <a:pt x="914403" y="2640"/>
                  </a:lnTo>
                  <a:lnTo>
                    <a:pt x="907151" y="659"/>
                  </a:lnTo>
                  <a:lnTo>
                    <a:pt x="898702" y="0"/>
                  </a:lnTo>
                  <a:close/>
                </a:path>
                <a:path w="2106295" h="408939">
                  <a:moveTo>
                    <a:pt x="933856" y="71526"/>
                  </a:moveTo>
                  <a:lnTo>
                    <a:pt x="913536" y="71526"/>
                  </a:lnTo>
                  <a:lnTo>
                    <a:pt x="913536" y="127812"/>
                  </a:lnTo>
                  <a:lnTo>
                    <a:pt x="913092" y="132547"/>
                  </a:lnTo>
                  <a:lnTo>
                    <a:pt x="913066" y="132829"/>
                  </a:lnTo>
                  <a:lnTo>
                    <a:pt x="912114" y="136347"/>
                  </a:lnTo>
                  <a:lnTo>
                    <a:pt x="911301" y="139865"/>
                  </a:lnTo>
                  <a:lnTo>
                    <a:pt x="909815" y="142443"/>
                  </a:lnTo>
                  <a:lnTo>
                    <a:pt x="907643" y="144068"/>
                  </a:lnTo>
                  <a:lnTo>
                    <a:pt x="905611" y="145554"/>
                  </a:lnTo>
                  <a:lnTo>
                    <a:pt x="902639" y="146304"/>
                  </a:lnTo>
                  <a:lnTo>
                    <a:pt x="930286" y="146304"/>
                  </a:lnTo>
                  <a:lnTo>
                    <a:pt x="931600" y="142443"/>
                  </a:lnTo>
                  <a:lnTo>
                    <a:pt x="931722" y="142084"/>
                  </a:lnTo>
                  <a:lnTo>
                    <a:pt x="933275" y="132829"/>
                  </a:lnTo>
                  <a:lnTo>
                    <a:pt x="933323" y="132547"/>
                  </a:lnTo>
                  <a:lnTo>
                    <a:pt x="933856" y="121310"/>
                  </a:lnTo>
                  <a:lnTo>
                    <a:pt x="933856" y="71526"/>
                  </a:lnTo>
                  <a:close/>
                </a:path>
                <a:path w="2106295" h="408939">
                  <a:moveTo>
                    <a:pt x="930286" y="20320"/>
                  </a:moveTo>
                  <a:lnTo>
                    <a:pt x="902639" y="20320"/>
                  </a:lnTo>
                  <a:lnTo>
                    <a:pt x="905611" y="21132"/>
                  </a:lnTo>
                  <a:lnTo>
                    <a:pt x="907643" y="22758"/>
                  </a:lnTo>
                  <a:lnTo>
                    <a:pt x="909815" y="24244"/>
                  </a:lnTo>
                  <a:lnTo>
                    <a:pt x="911301" y="26758"/>
                  </a:lnTo>
                  <a:lnTo>
                    <a:pt x="912114" y="30276"/>
                  </a:lnTo>
                  <a:lnTo>
                    <a:pt x="913066" y="33794"/>
                  </a:lnTo>
                  <a:lnTo>
                    <a:pt x="913536" y="38811"/>
                  </a:lnTo>
                  <a:lnTo>
                    <a:pt x="913536" y="47955"/>
                  </a:lnTo>
                  <a:lnTo>
                    <a:pt x="883869" y="95097"/>
                  </a:lnTo>
                  <a:lnTo>
                    <a:pt x="898638" y="95097"/>
                  </a:lnTo>
                  <a:lnTo>
                    <a:pt x="913536" y="71526"/>
                  </a:lnTo>
                  <a:lnTo>
                    <a:pt x="933856" y="71526"/>
                  </a:lnTo>
                  <a:lnTo>
                    <a:pt x="933856" y="45313"/>
                  </a:lnTo>
                  <a:lnTo>
                    <a:pt x="933323" y="34076"/>
                  </a:lnTo>
                  <a:lnTo>
                    <a:pt x="931722" y="24539"/>
                  </a:lnTo>
                  <a:lnTo>
                    <a:pt x="930286" y="20320"/>
                  </a:lnTo>
                  <a:close/>
                </a:path>
                <a:path w="2106295" h="408939">
                  <a:moveTo>
                    <a:pt x="1031494" y="0"/>
                  </a:moveTo>
                  <a:lnTo>
                    <a:pt x="1020724" y="0"/>
                  </a:lnTo>
                  <a:lnTo>
                    <a:pt x="960374" y="166624"/>
                  </a:lnTo>
                  <a:lnTo>
                    <a:pt x="971143" y="166624"/>
                  </a:lnTo>
                  <a:lnTo>
                    <a:pt x="1031494" y="0"/>
                  </a:lnTo>
                  <a:close/>
                </a:path>
                <a:path w="2106295" h="408939">
                  <a:moveTo>
                    <a:pt x="1027430" y="105664"/>
                  </a:moveTo>
                  <a:lnTo>
                    <a:pt x="1010361" y="105664"/>
                  </a:lnTo>
                  <a:lnTo>
                    <a:pt x="1004062" y="108572"/>
                  </a:lnTo>
                  <a:lnTo>
                    <a:pt x="999998" y="114401"/>
                  </a:lnTo>
                  <a:lnTo>
                    <a:pt x="996073" y="120230"/>
                  </a:lnTo>
                  <a:lnTo>
                    <a:pt x="994105" y="127469"/>
                  </a:lnTo>
                  <a:lnTo>
                    <a:pt x="994105" y="144818"/>
                  </a:lnTo>
                  <a:lnTo>
                    <a:pt x="996073" y="152057"/>
                  </a:lnTo>
                  <a:lnTo>
                    <a:pt x="999998" y="157886"/>
                  </a:lnTo>
                  <a:lnTo>
                    <a:pt x="1004062" y="163715"/>
                  </a:lnTo>
                  <a:lnTo>
                    <a:pt x="1010361" y="166624"/>
                  </a:lnTo>
                  <a:lnTo>
                    <a:pt x="1027430" y="166624"/>
                  </a:lnTo>
                  <a:lnTo>
                    <a:pt x="1033665" y="163715"/>
                  </a:lnTo>
                  <a:lnTo>
                    <a:pt x="1037590" y="157886"/>
                  </a:lnTo>
                  <a:lnTo>
                    <a:pt x="1038581" y="156464"/>
                  </a:lnTo>
                  <a:lnTo>
                    <a:pt x="1009142" y="156464"/>
                  </a:lnTo>
                  <a:lnTo>
                    <a:pt x="1004265" y="149694"/>
                  </a:lnTo>
                  <a:lnTo>
                    <a:pt x="1004265" y="122593"/>
                  </a:lnTo>
                  <a:lnTo>
                    <a:pt x="1009142" y="115824"/>
                  </a:lnTo>
                  <a:lnTo>
                    <a:pt x="1038581" y="115824"/>
                  </a:lnTo>
                  <a:lnTo>
                    <a:pt x="1037590" y="114401"/>
                  </a:lnTo>
                  <a:lnTo>
                    <a:pt x="1033665" y="108572"/>
                  </a:lnTo>
                  <a:lnTo>
                    <a:pt x="1027430" y="105664"/>
                  </a:lnTo>
                  <a:close/>
                </a:path>
                <a:path w="2106295" h="408939">
                  <a:moveTo>
                    <a:pt x="1038581" y="115824"/>
                  </a:moveTo>
                  <a:lnTo>
                    <a:pt x="1028649" y="115824"/>
                  </a:lnTo>
                  <a:lnTo>
                    <a:pt x="1033526" y="122593"/>
                  </a:lnTo>
                  <a:lnTo>
                    <a:pt x="1033526" y="149694"/>
                  </a:lnTo>
                  <a:lnTo>
                    <a:pt x="1028649" y="156464"/>
                  </a:lnTo>
                  <a:lnTo>
                    <a:pt x="1038581" y="156464"/>
                  </a:lnTo>
                  <a:lnTo>
                    <a:pt x="1041654" y="152057"/>
                  </a:lnTo>
                  <a:lnTo>
                    <a:pt x="1043686" y="144818"/>
                  </a:lnTo>
                  <a:lnTo>
                    <a:pt x="1043686" y="127469"/>
                  </a:lnTo>
                  <a:lnTo>
                    <a:pt x="1041654" y="120230"/>
                  </a:lnTo>
                  <a:lnTo>
                    <a:pt x="1038581" y="115824"/>
                  </a:lnTo>
                  <a:close/>
                </a:path>
                <a:path w="2106295" h="408939">
                  <a:moveTo>
                    <a:pt x="981506" y="0"/>
                  </a:moveTo>
                  <a:lnTo>
                    <a:pt x="964438" y="0"/>
                  </a:lnTo>
                  <a:lnTo>
                    <a:pt x="958138" y="2908"/>
                  </a:lnTo>
                  <a:lnTo>
                    <a:pt x="954074" y="8737"/>
                  </a:lnTo>
                  <a:lnTo>
                    <a:pt x="950150" y="14566"/>
                  </a:lnTo>
                  <a:lnTo>
                    <a:pt x="948182" y="21805"/>
                  </a:lnTo>
                  <a:lnTo>
                    <a:pt x="948182" y="39154"/>
                  </a:lnTo>
                  <a:lnTo>
                    <a:pt x="950150" y="46393"/>
                  </a:lnTo>
                  <a:lnTo>
                    <a:pt x="954074" y="52222"/>
                  </a:lnTo>
                  <a:lnTo>
                    <a:pt x="958138" y="58051"/>
                  </a:lnTo>
                  <a:lnTo>
                    <a:pt x="964438" y="60960"/>
                  </a:lnTo>
                  <a:lnTo>
                    <a:pt x="981506" y="60960"/>
                  </a:lnTo>
                  <a:lnTo>
                    <a:pt x="987742" y="58051"/>
                  </a:lnTo>
                  <a:lnTo>
                    <a:pt x="991666" y="52222"/>
                  </a:lnTo>
                  <a:lnTo>
                    <a:pt x="992658" y="50800"/>
                  </a:lnTo>
                  <a:lnTo>
                    <a:pt x="963218" y="50800"/>
                  </a:lnTo>
                  <a:lnTo>
                    <a:pt x="958342" y="44030"/>
                  </a:lnTo>
                  <a:lnTo>
                    <a:pt x="958342" y="16929"/>
                  </a:lnTo>
                  <a:lnTo>
                    <a:pt x="963218" y="10160"/>
                  </a:lnTo>
                  <a:lnTo>
                    <a:pt x="992658" y="10160"/>
                  </a:lnTo>
                  <a:lnTo>
                    <a:pt x="991666" y="8737"/>
                  </a:lnTo>
                  <a:lnTo>
                    <a:pt x="987742" y="2908"/>
                  </a:lnTo>
                  <a:lnTo>
                    <a:pt x="981506" y="0"/>
                  </a:lnTo>
                  <a:close/>
                </a:path>
                <a:path w="2106295" h="408939">
                  <a:moveTo>
                    <a:pt x="992658" y="10160"/>
                  </a:moveTo>
                  <a:lnTo>
                    <a:pt x="982726" y="10160"/>
                  </a:lnTo>
                  <a:lnTo>
                    <a:pt x="987602" y="16929"/>
                  </a:lnTo>
                  <a:lnTo>
                    <a:pt x="987602" y="44030"/>
                  </a:lnTo>
                  <a:lnTo>
                    <a:pt x="982726" y="50800"/>
                  </a:lnTo>
                  <a:lnTo>
                    <a:pt x="992658" y="50800"/>
                  </a:lnTo>
                  <a:lnTo>
                    <a:pt x="995730" y="46393"/>
                  </a:lnTo>
                  <a:lnTo>
                    <a:pt x="997762" y="39154"/>
                  </a:lnTo>
                  <a:lnTo>
                    <a:pt x="997762" y="21805"/>
                  </a:lnTo>
                  <a:lnTo>
                    <a:pt x="995730" y="14566"/>
                  </a:lnTo>
                  <a:lnTo>
                    <a:pt x="992658" y="10160"/>
                  </a:lnTo>
                  <a:close/>
                </a:path>
                <a:path w="2106295" h="408939">
                  <a:moveTo>
                    <a:pt x="1131557" y="30480"/>
                  </a:moveTo>
                  <a:lnTo>
                    <a:pt x="1098488" y="56537"/>
                  </a:lnTo>
                  <a:lnTo>
                    <a:pt x="1096403" y="77825"/>
                  </a:lnTo>
                  <a:lnTo>
                    <a:pt x="1096403" y="119278"/>
                  </a:lnTo>
                  <a:lnTo>
                    <a:pt x="1096924" y="130748"/>
                  </a:lnTo>
                  <a:lnTo>
                    <a:pt x="1098488" y="140566"/>
                  </a:lnTo>
                  <a:lnTo>
                    <a:pt x="1100965" y="148336"/>
                  </a:lnTo>
                  <a:lnTo>
                    <a:pt x="1101091" y="148732"/>
                  </a:lnTo>
                  <a:lnTo>
                    <a:pt x="1131557" y="166624"/>
                  </a:lnTo>
                  <a:lnTo>
                    <a:pt x="1140079" y="165912"/>
                  </a:lnTo>
                  <a:lnTo>
                    <a:pt x="1162039" y="148336"/>
                  </a:lnTo>
                  <a:lnTo>
                    <a:pt x="1126413" y="148336"/>
                  </a:lnTo>
                  <a:lnTo>
                    <a:pt x="1122616" y="146507"/>
                  </a:lnTo>
                  <a:lnTo>
                    <a:pt x="1120178" y="142849"/>
                  </a:lnTo>
                  <a:lnTo>
                    <a:pt x="1117879" y="139192"/>
                  </a:lnTo>
                  <a:lnTo>
                    <a:pt x="1116723" y="132346"/>
                  </a:lnTo>
                  <a:lnTo>
                    <a:pt x="1116723" y="64884"/>
                  </a:lnTo>
                  <a:lnTo>
                    <a:pt x="1126413" y="48768"/>
                  </a:lnTo>
                  <a:lnTo>
                    <a:pt x="1162039" y="48768"/>
                  </a:lnTo>
                  <a:lnTo>
                    <a:pt x="1161910" y="48371"/>
                  </a:lnTo>
                  <a:lnTo>
                    <a:pt x="1158176" y="41859"/>
                  </a:lnTo>
                  <a:lnTo>
                    <a:pt x="1153390" y="36882"/>
                  </a:lnTo>
                  <a:lnTo>
                    <a:pt x="1147357" y="33326"/>
                  </a:lnTo>
                  <a:lnTo>
                    <a:pt x="1140079" y="31191"/>
                  </a:lnTo>
                  <a:lnTo>
                    <a:pt x="1131557" y="30480"/>
                  </a:lnTo>
                  <a:close/>
                </a:path>
                <a:path w="2106295" h="408939">
                  <a:moveTo>
                    <a:pt x="1162039" y="48768"/>
                  </a:moveTo>
                  <a:lnTo>
                    <a:pt x="1136713" y="48768"/>
                  </a:lnTo>
                  <a:lnTo>
                    <a:pt x="1140434" y="50660"/>
                  </a:lnTo>
                  <a:lnTo>
                    <a:pt x="1142610" y="54254"/>
                  </a:lnTo>
                  <a:lnTo>
                    <a:pt x="1145171" y="58115"/>
                  </a:lnTo>
                  <a:lnTo>
                    <a:pt x="1146390" y="64884"/>
                  </a:lnTo>
                  <a:lnTo>
                    <a:pt x="1146390" y="132346"/>
                  </a:lnTo>
                  <a:lnTo>
                    <a:pt x="1145171" y="139192"/>
                  </a:lnTo>
                  <a:lnTo>
                    <a:pt x="1142733" y="142849"/>
                  </a:lnTo>
                  <a:lnTo>
                    <a:pt x="1140434" y="146507"/>
                  </a:lnTo>
                  <a:lnTo>
                    <a:pt x="1136713" y="148336"/>
                  </a:lnTo>
                  <a:lnTo>
                    <a:pt x="1162039" y="148336"/>
                  </a:lnTo>
                  <a:lnTo>
                    <a:pt x="1164577" y="140566"/>
                  </a:lnTo>
                  <a:lnTo>
                    <a:pt x="1166177" y="130748"/>
                  </a:lnTo>
                  <a:lnTo>
                    <a:pt x="1166710" y="119278"/>
                  </a:lnTo>
                  <a:lnTo>
                    <a:pt x="1166710" y="77825"/>
                  </a:lnTo>
                  <a:lnTo>
                    <a:pt x="1166177" y="66355"/>
                  </a:lnTo>
                  <a:lnTo>
                    <a:pt x="1164577" y="56537"/>
                  </a:lnTo>
                  <a:lnTo>
                    <a:pt x="1162039" y="48768"/>
                  </a:lnTo>
                  <a:close/>
                </a:path>
                <a:path w="2106295" h="408939">
                  <a:moveTo>
                    <a:pt x="1201356" y="32512"/>
                  </a:moveTo>
                  <a:lnTo>
                    <a:pt x="1181036" y="32512"/>
                  </a:lnTo>
                  <a:lnTo>
                    <a:pt x="1181036" y="205232"/>
                  </a:lnTo>
                  <a:lnTo>
                    <a:pt x="1201356" y="205232"/>
                  </a:lnTo>
                  <a:lnTo>
                    <a:pt x="1201356" y="149758"/>
                  </a:lnTo>
                  <a:lnTo>
                    <a:pt x="1248561" y="149758"/>
                  </a:lnTo>
                  <a:lnTo>
                    <a:pt x="1248914" y="148336"/>
                  </a:lnTo>
                  <a:lnTo>
                    <a:pt x="1211922" y="148336"/>
                  </a:lnTo>
                  <a:lnTo>
                    <a:pt x="1207922" y="146443"/>
                  </a:lnTo>
                  <a:lnTo>
                    <a:pt x="1205217" y="142646"/>
                  </a:lnTo>
                  <a:lnTo>
                    <a:pt x="1202639" y="138722"/>
                  </a:lnTo>
                  <a:lnTo>
                    <a:pt x="1201356" y="133642"/>
                  </a:lnTo>
                  <a:lnTo>
                    <a:pt x="1201356" y="63461"/>
                  </a:lnTo>
                  <a:lnTo>
                    <a:pt x="1202639" y="58458"/>
                  </a:lnTo>
                  <a:lnTo>
                    <a:pt x="1205217" y="54660"/>
                  </a:lnTo>
                  <a:lnTo>
                    <a:pt x="1207922" y="50736"/>
                  </a:lnTo>
                  <a:lnTo>
                    <a:pt x="1211922" y="48768"/>
                  </a:lnTo>
                  <a:lnTo>
                    <a:pt x="1248892" y="48768"/>
                  </a:lnTo>
                  <a:lnTo>
                    <a:pt x="1248536" y="47345"/>
                  </a:lnTo>
                  <a:lnTo>
                    <a:pt x="1201356" y="47345"/>
                  </a:lnTo>
                  <a:lnTo>
                    <a:pt x="1201356" y="32512"/>
                  </a:lnTo>
                  <a:close/>
                </a:path>
                <a:path w="2106295" h="408939">
                  <a:moveTo>
                    <a:pt x="1248561" y="149758"/>
                  </a:moveTo>
                  <a:lnTo>
                    <a:pt x="1201356" y="149758"/>
                  </a:lnTo>
                  <a:lnTo>
                    <a:pt x="1203388" y="154368"/>
                  </a:lnTo>
                  <a:lnTo>
                    <a:pt x="1206373" y="158356"/>
                  </a:lnTo>
                  <a:lnTo>
                    <a:pt x="1210297" y="161747"/>
                  </a:lnTo>
                  <a:lnTo>
                    <a:pt x="1214361" y="164998"/>
                  </a:lnTo>
                  <a:lnTo>
                    <a:pt x="1219644" y="166624"/>
                  </a:lnTo>
                  <a:lnTo>
                    <a:pt x="1235354" y="166624"/>
                  </a:lnTo>
                  <a:lnTo>
                    <a:pt x="1241856" y="163436"/>
                  </a:lnTo>
                  <a:lnTo>
                    <a:pt x="1245654" y="157073"/>
                  </a:lnTo>
                  <a:lnTo>
                    <a:pt x="1248145" y="151434"/>
                  </a:lnTo>
                  <a:lnTo>
                    <a:pt x="1248561" y="149758"/>
                  </a:lnTo>
                  <a:close/>
                </a:path>
                <a:path w="2106295" h="408939">
                  <a:moveTo>
                    <a:pt x="1248892" y="48768"/>
                  </a:moveTo>
                  <a:lnTo>
                    <a:pt x="1222082" y="48768"/>
                  </a:lnTo>
                  <a:lnTo>
                    <a:pt x="1225600" y="50457"/>
                  </a:lnTo>
                  <a:lnTo>
                    <a:pt x="1227772" y="53848"/>
                  </a:lnTo>
                  <a:lnTo>
                    <a:pt x="1229944" y="57099"/>
                  </a:lnTo>
                  <a:lnTo>
                    <a:pt x="1230912" y="61530"/>
                  </a:lnTo>
                  <a:lnTo>
                    <a:pt x="1230911" y="135585"/>
                  </a:lnTo>
                  <a:lnTo>
                    <a:pt x="1229944" y="140068"/>
                  </a:lnTo>
                  <a:lnTo>
                    <a:pt x="1227772" y="143459"/>
                  </a:lnTo>
                  <a:lnTo>
                    <a:pt x="1225600" y="146710"/>
                  </a:lnTo>
                  <a:lnTo>
                    <a:pt x="1222082" y="148336"/>
                  </a:lnTo>
                  <a:lnTo>
                    <a:pt x="1248914" y="148336"/>
                  </a:lnTo>
                  <a:lnTo>
                    <a:pt x="1249922" y="144272"/>
                  </a:lnTo>
                  <a:lnTo>
                    <a:pt x="1250988" y="135585"/>
                  </a:lnTo>
                  <a:lnTo>
                    <a:pt x="1251343" y="125374"/>
                  </a:lnTo>
                  <a:lnTo>
                    <a:pt x="1251237" y="68681"/>
                  </a:lnTo>
                  <a:lnTo>
                    <a:pt x="1251055" y="63461"/>
                  </a:lnTo>
                  <a:lnTo>
                    <a:pt x="1250988" y="61530"/>
                  </a:lnTo>
                  <a:lnTo>
                    <a:pt x="1250142" y="54660"/>
                  </a:lnTo>
                  <a:lnTo>
                    <a:pt x="1250042" y="53848"/>
                  </a:lnTo>
                  <a:lnTo>
                    <a:pt x="1249922" y="52881"/>
                  </a:lnTo>
                  <a:lnTo>
                    <a:pt x="1248892" y="48768"/>
                  </a:lnTo>
                  <a:close/>
                </a:path>
                <a:path w="2106295" h="408939">
                  <a:moveTo>
                    <a:pt x="1235354" y="30480"/>
                  </a:moveTo>
                  <a:lnTo>
                    <a:pt x="1219644" y="30480"/>
                  </a:lnTo>
                  <a:lnTo>
                    <a:pt x="1214361" y="32169"/>
                  </a:lnTo>
                  <a:lnTo>
                    <a:pt x="1206373" y="38811"/>
                  </a:lnTo>
                  <a:lnTo>
                    <a:pt x="1203388" y="42735"/>
                  </a:lnTo>
                  <a:lnTo>
                    <a:pt x="1201356" y="47345"/>
                  </a:lnTo>
                  <a:lnTo>
                    <a:pt x="1248536" y="47345"/>
                  </a:lnTo>
                  <a:lnTo>
                    <a:pt x="1248145" y="45781"/>
                  </a:lnTo>
                  <a:lnTo>
                    <a:pt x="1245654" y="40233"/>
                  </a:lnTo>
                  <a:lnTo>
                    <a:pt x="1241856" y="33731"/>
                  </a:lnTo>
                  <a:lnTo>
                    <a:pt x="1235354" y="30480"/>
                  </a:lnTo>
                  <a:close/>
                </a:path>
                <a:path w="2106295" h="408939">
                  <a:moveTo>
                    <a:pt x="1295057" y="50800"/>
                  </a:moveTo>
                  <a:lnTo>
                    <a:pt x="1274724" y="50800"/>
                  </a:lnTo>
                  <a:lnTo>
                    <a:pt x="1274832" y="126936"/>
                  </a:lnTo>
                  <a:lnTo>
                    <a:pt x="1274852" y="128157"/>
                  </a:lnTo>
                  <a:lnTo>
                    <a:pt x="1275237" y="135078"/>
                  </a:lnTo>
                  <a:lnTo>
                    <a:pt x="1275876" y="141059"/>
                  </a:lnTo>
                  <a:lnTo>
                    <a:pt x="1276649" y="145427"/>
                  </a:lnTo>
                  <a:lnTo>
                    <a:pt x="1276769" y="146100"/>
                  </a:lnTo>
                  <a:lnTo>
                    <a:pt x="1295996" y="164592"/>
                  </a:lnTo>
                  <a:lnTo>
                    <a:pt x="1317396" y="164592"/>
                  </a:lnTo>
                  <a:lnTo>
                    <a:pt x="1317396" y="146304"/>
                  </a:lnTo>
                  <a:lnTo>
                    <a:pt x="1304531" y="146304"/>
                  </a:lnTo>
                  <a:lnTo>
                    <a:pt x="1301623" y="145427"/>
                  </a:lnTo>
                  <a:lnTo>
                    <a:pt x="1295120" y="128157"/>
                  </a:lnTo>
                  <a:lnTo>
                    <a:pt x="1295057" y="50800"/>
                  </a:lnTo>
                  <a:close/>
                </a:path>
                <a:path w="2106295" h="408939">
                  <a:moveTo>
                    <a:pt x="1298105" y="2032"/>
                  </a:moveTo>
                  <a:lnTo>
                    <a:pt x="1277785" y="2032"/>
                  </a:lnTo>
                  <a:lnTo>
                    <a:pt x="1277881" y="9486"/>
                  </a:lnTo>
                  <a:lnTo>
                    <a:pt x="1276489" y="15849"/>
                  </a:lnTo>
                  <a:lnTo>
                    <a:pt x="1270533" y="27228"/>
                  </a:lnTo>
                  <a:lnTo>
                    <a:pt x="1266202" y="30886"/>
                  </a:lnTo>
                  <a:lnTo>
                    <a:pt x="1260500" y="32512"/>
                  </a:lnTo>
                  <a:lnTo>
                    <a:pt x="1260500" y="50800"/>
                  </a:lnTo>
                  <a:lnTo>
                    <a:pt x="1317396" y="50800"/>
                  </a:lnTo>
                  <a:lnTo>
                    <a:pt x="1317396" y="32512"/>
                  </a:lnTo>
                  <a:lnTo>
                    <a:pt x="1282865" y="32512"/>
                  </a:lnTo>
                  <a:lnTo>
                    <a:pt x="1287195" y="31153"/>
                  </a:lnTo>
                  <a:lnTo>
                    <a:pt x="1290777" y="27635"/>
                  </a:lnTo>
                  <a:lnTo>
                    <a:pt x="1293634" y="21945"/>
                  </a:lnTo>
                  <a:lnTo>
                    <a:pt x="1296606" y="16116"/>
                  </a:lnTo>
                  <a:lnTo>
                    <a:pt x="1298105" y="9486"/>
                  </a:lnTo>
                  <a:lnTo>
                    <a:pt x="1298105" y="2032"/>
                  </a:lnTo>
                  <a:close/>
                </a:path>
                <a:path w="2106295" h="408939">
                  <a:moveTo>
                    <a:pt x="1343926" y="0"/>
                  </a:moveTo>
                  <a:lnTo>
                    <a:pt x="1337691" y="0"/>
                  </a:lnTo>
                  <a:lnTo>
                    <a:pt x="1335049" y="1016"/>
                  </a:lnTo>
                  <a:lnTo>
                    <a:pt x="1332890" y="3048"/>
                  </a:lnTo>
                  <a:lnTo>
                    <a:pt x="1330718" y="4940"/>
                  </a:lnTo>
                  <a:lnTo>
                    <a:pt x="1329639" y="7315"/>
                  </a:lnTo>
                  <a:lnTo>
                    <a:pt x="1329639" y="12865"/>
                  </a:lnTo>
                  <a:lnTo>
                    <a:pt x="1330718" y="15240"/>
                  </a:lnTo>
                  <a:lnTo>
                    <a:pt x="1332890" y="17272"/>
                  </a:lnTo>
                  <a:lnTo>
                    <a:pt x="1335189" y="19304"/>
                  </a:lnTo>
                  <a:lnTo>
                    <a:pt x="1337830" y="20320"/>
                  </a:lnTo>
                  <a:lnTo>
                    <a:pt x="1343787" y="20320"/>
                  </a:lnTo>
                  <a:lnTo>
                    <a:pt x="1346365" y="19304"/>
                  </a:lnTo>
                  <a:lnTo>
                    <a:pt x="1348536" y="17272"/>
                  </a:lnTo>
                  <a:lnTo>
                    <a:pt x="1350835" y="15240"/>
                  </a:lnTo>
                  <a:lnTo>
                    <a:pt x="1351991" y="12865"/>
                  </a:lnTo>
                  <a:lnTo>
                    <a:pt x="1351991" y="7315"/>
                  </a:lnTo>
                  <a:lnTo>
                    <a:pt x="1350899" y="4940"/>
                  </a:lnTo>
                  <a:lnTo>
                    <a:pt x="1348740" y="3048"/>
                  </a:lnTo>
                  <a:lnTo>
                    <a:pt x="1346568" y="1016"/>
                  </a:lnTo>
                  <a:lnTo>
                    <a:pt x="1343926" y="0"/>
                  </a:lnTo>
                  <a:close/>
                </a:path>
                <a:path w="2106295" h="408939">
                  <a:moveTo>
                    <a:pt x="1350975" y="32512"/>
                  </a:moveTo>
                  <a:lnTo>
                    <a:pt x="1330655" y="32512"/>
                  </a:lnTo>
                  <a:lnTo>
                    <a:pt x="1330655" y="164592"/>
                  </a:lnTo>
                  <a:lnTo>
                    <a:pt x="1350975" y="164592"/>
                  </a:lnTo>
                  <a:lnTo>
                    <a:pt x="1350975" y="32512"/>
                  </a:lnTo>
                  <a:close/>
                </a:path>
                <a:path w="2106295" h="408939">
                  <a:moveTo>
                    <a:pt x="1385595" y="32512"/>
                  </a:moveTo>
                  <a:lnTo>
                    <a:pt x="1365275" y="32512"/>
                  </a:lnTo>
                  <a:lnTo>
                    <a:pt x="1365275" y="164592"/>
                  </a:lnTo>
                  <a:lnTo>
                    <a:pt x="1385595" y="164592"/>
                  </a:lnTo>
                  <a:lnTo>
                    <a:pt x="1385595" y="63461"/>
                  </a:lnTo>
                  <a:lnTo>
                    <a:pt x="1386814" y="58458"/>
                  </a:lnTo>
                  <a:lnTo>
                    <a:pt x="1389797" y="53784"/>
                  </a:lnTo>
                  <a:lnTo>
                    <a:pt x="1391691" y="50736"/>
                  </a:lnTo>
                  <a:lnTo>
                    <a:pt x="1395285" y="48768"/>
                  </a:lnTo>
                  <a:lnTo>
                    <a:pt x="1475599" y="48768"/>
                  </a:lnTo>
                  <a:lnTo>
                    <a:pt x="1475551" y="48564"/>
                  </a:lnTo>
                  <a:lnTo>
                    <a:pt x="1429893" y="48564"/>
                  </a:lnTo>
                  <a:lnTo>
                    <a:pt x="1429627" y="47345"/>
                  </a:lnTo>
                  <a:lnTo>
                    <a:pt x="1385595" y="47345"/>
                  </a:lnTo>
                  <a:lnTo>
                    <a:pt x="1385595" y="32512"/>
                  </a:lnTo>
                  <a:close/>
                </a:path>
                <a:path w="2106295" h="408939">
                  <a:moveTo>
                    <a:pt x="1441208" y="48768"/>
                  </a:moveTo>
                  <a:lnTo>
                    <a:pt x="1404086" y="48768"/>
                  </a:lnTo>
                  <a:lnTo>
                    <a:pt x="1406931" y="50393"/>
                  </a:lnTo>
                  <a:lnTo>
                    <a:pt x="1408557" y="53644"/>
                  </a:lnTo>
                  <a:lnTo>
                    <a:pt x="1410322" y="56896"/>
                  </a:lnTo>
                  <a:lnTo>
                    <a:pt x="1411163" y="61709"/>
                  </a:lnTo>
                  <a:lnTo>
                    <a:pt x="1411198" y="164592"/>
                  </a:lnTo>
                  <a:lnTo>
                    <a:pt x="1431518" y="164592"/>
                  </a:lnTo>
                  <a:lnTo>
                    <a:pt x="1431518" y="63461"/>
                  </a:lnTo>
                  <a:lnTo>
                    <a:pt x="1432737" y="58458"/>
                  </a:lnTo>
                  <a:lnTo>
                    <a:pt x="1435720" y="53784"/>
                  </a:lnTo>
                  <a:lnTo>
                    <a:pt x="1437614" y="50736"/>
                  </a:lnTo>
                  <a:lnTo>
                    <a:pt x="1441208" y="48768"/>
                  </a:lnTo>
                  <a:close/>
                </a:path>
                <a:path w="2106295" h="408939">
                  <a:moveTo>
                    <a:pt x="1475599" y="48768"/>
                  </a:moveTo>
                  <a:lnTo>
                    <a:pt x="1450009" y="48768"/>
                  </a:lnTo>
                  <a:lnTo>
                    <a:pt x="1452854" y="50393"/>
                  </a:lnTo>
                  <a:lnTo>
                    <a:pt x="1454480" y="53644"/>
                  </a:lnTo>
                  <a:lnTo>
                    <a:pt x="1456245" y="56896"/>
                  </a:lnTo>
                  <a:lnTo>
                    <a:pt x="1457086" y="61709"/>
                  </a:lnTo>
                  <a:lnTo>
                    <a:pt x="1457121" y="164592"/>
                  </a:lnTo>
                  <a:lnTo>
                    <a:pt x="1477441" y="164592"/>
                  </a:lnTo>
                  <a:lnTo>
                    <a:pt x="1477441" y="61709"/>
                  </a:lnTo>
                  <a:lnTo>
                    <a:pt x="1476843" y="54660"/>
                  </a:lnTo>
                  <a:lnTo>
                    <a:pt x="1476736" y="53644"/>
                  </a:lnTo>
                  <a:lnTo>
                    <a:pt x="1475599" y="48768"/>
                  </a:lnTo>
                  <a:close/>
                </a:path>
                <a:path w="2106295" h="408939">
                  <a:moveTo>
                    <a:pt x="1460842" y="30480"/>
                  </a:moveTo>
                  <a:lnTo>
                    <a:pt x="1448930" y="30480"/>
                  </a:lnTo>
                  <a:lnTo>
                    <a:pt x="1443850" y="32169"/>
                  </a:lnTo>
                  <a:lnTo>
                    <a:pt x="1439646" y="35560"/>
                  </a:lnTo>
                  <a:lnTo>
                    <a:pt x="1435442" y="38811"/>
                  </a:lnTo>
                  <a:lnTo>
                    <a:pt x="1432191" y="43141"/>
                  </a:lnTo>
                  <a:lnTo>
                    <a:pt x="1429893" y="48564"/>
                  </a:lnTo>
                  <a:lnTo>
                    <a:pt x="1475551" y="48564"/>
                  </a:lnTo>
                  <a:lnTo>
                    <a:pt x="1475409" y="47955"/>
                  </a:lnTo>
                  <a:lnTo>
                    <a:pt x="1474286" y="42468"/>
                  </a:lnTo>
                  <a:lnTo>
                    <a:pt x="1474190" y="41998"/>
                  </a:lnTo>
                  <a:lnTo>
                    <a:pt x="1472058" y="37795"/>
                  </a:lnTo>
                  <a:lnTo>
                    <a:pt x="1471955" y="37592"/>
                  </a:lnTo>
                  <a:lnTo>
                    <a:pt x="1465525" y="31965"/>
                  </a:lnTo>
                  <a:lnTo>
                    <a:pt x="1465658" y="31965"/>
                  </a:lnTo>
                  <a:lnTo>
                    <a:pt x="1460842" y="30480"/>
                  </a:lnTo>
                  <a:close/>
                </a:path>
                <a:path w="2106295" h="408939">
                  <a:moveTo>
                    <a:pt x="1415059" y="30480"/>
                  </a:moveTo>
                  <a:lnTo>
                    <a:pt x="1403007" y="30480"/>
                  </a:lnTo>
                  <a:lnTo>
                    <a:pt x="1398479" y="31965"/>
                  </a:lnTo>
                  <a:lnTo>
                    <a:pt x="1385595" y="47345"/>
                  </a:lnTo>
                  <a:lnTo>
                    <a:pt x="1429627" y="47345"/>
                  </a:lnTo>
                  <a:lnTo>
                    <a:pt x="1428564" y="42468"/>
                  </a:lnTo>
                  <a:lnTo>
                    <a:pt x="1428534" y="42329"/>
                  </a:lnTo>
                  <a:lnTo>
                    <a:pt x="1426235" y="37795"/>
                  </a:lnTo>
                  <a:lnTo>
                    <a:pt x="1422984" y="34950"/>
                  </a:lnTo>
                  <a:lnTo>
                    <a:pt x="1419733" y="31965"/>
                  </a:lnTo>
                  <a:lnTo>
                    <a:pt x="1415059" y="30480"/>
                  </a:lnTo>
                  <a:close/>
                </a:path>
                <a:path w="2106295" h="408939">
                  <a:moveTo>
                    <a:pt x="1504848" y="0"/>
                  </a:moveTo>
                  <a:lnTo>
                    <a:pt x="1498625" y="0"/>
                  </a:lnTo>
                  <a:lnTo>
                    <a:pt x="1495983" y="1016"/>
                  </a:lnTo>
                  <a:lnTo>
                    <a:pt x="1493812" y="3048"/>
                  </a:lnTo>
                  <a:lnTo>
                    <a:pt x="1491640" y="4940"/>
                  </a:lnTo>
                  <a:lnTo>
                    <a:pt x="1490560" y="7315"/>
                  </a:lnTo>
                  <a:lnTo>
                    <a:pt x="1490560" y="12865"/>
                  </a:lnTo>
                  <a:lnTo>
                    <a:pt x="1491640" y="15240"/>
                  </a:lnTo>
                  <a:lnTo>
                    <a:pt x="1493812" y="17272"/>
                  </a:lnTo>
                  <a:lnTo>
                    <a:pt x="1496110" y="19304"/>
                  </a:lnTo>
                  <a:lnTo>
                    <a:pt x="1498752" y="20320"/>
                  </a:lnTo>
                  <a:lnTo>
                    <a:pt x="1504721" y="20320"/>
                  </a:lnTo>
                  <a:lnTo>
                    <a:pt x="1507286" y="19304"/>
                  </a:lnTo>
                  <a:lnTo>
                    <a:pt x="1509458" y="17272"/>
                  </a:lnTo>
                  <a:lnTo>
                    <a:pt x="1511757" y="15240"/>
                  </a:lnTo>
                  <a:lnTo>
                    <a:pt x="1512912" y="12865"/>
                  </a:lnTo>
                  <a:lnTo>
                    <a:pt x="1512912" y="7315"/>
                  </a:lnTo>
                  <a:lnTo>
                    <a:pt x="1511833" y="4940"/>
                  </a:lnTo>
                  <a:lnTo>
                    <a:pt x="1509661" y="3048"/>
                  </a:lnTo>
                  <a:lnTo>
                    <a:pt x="1507490" y="1016"/>
                  </a:lnTo>
                  <a:lnTo>
                    <a:pt x="1504848" y="0"/>
                  </a:lnTo>
                  <a:close/>
                </a:path>
                <a:path w="2106295" h="408939">
                  <a:moveTo>
                    <a:pt x="1511896" y="32512"/>
                  </a:moveTo>
                  <a:lnTo>
                    <a:pt x="1491576" y="32512"/>
                  </a:lnTo>
                  <a:lnTo>
                    <a:pt x="1491576" y="164592"/>
                  </a:lnTo>
                  <a:lnTo>
                    <a:pt x="1511896" y="164592"/>
                  </a:lnTo>
                  <a:lnTo>
                    <a:pt x="1511896" y="32512"/>
                  </a:lnTo>
                  <a:close/>
                </a:path>
                <a:path w="2106295" h="408939">
                  <a:moveTo>
                    <a:pt x="1544535" y="120294"/>
                  </a:moveTo>
                  <a:lnTo>
                    <a:pt x="1524215" y="120294"/>
                  </a:lnTo>
                  <a:lnTo>
                    <a:pt x="1524336" y="124764"/>
                  </a:lnTo>
                  <a:lnTo>
                    <a:pt x="1539049" y="161950"/>
                  </a:lnTo>
                  <a:lnTo>
                    <a:pt x="1551584" y="166624"/>
                  </a:lnTo>
                  <a:lnTo>
                    <a:pt x="1560791" y="166624"/>
                  </a:lnTo>
                  <a:lnTo>
                    <a:pt x="1575551" y="164452"/>
                  </a:lnTo>
                  <a:lnTo>
                    <a:pt x="1586091" y="157937"/>
                  </a:lnTo>
                  <a:lnTo>
                    <a:pt x="1591683" y="148336"/>
                  </a:lnTo>
                  <a:lnTo>
                    <a:pt x="1556727" y="148336"/>
                  </a:lnTo>
                  <a:lnTo>
                    <a:pt x="1553540" y="147523"/>
                  </a:lnTo>
                  <a:lnTo>
                    <a:pt x="1548942" y="144272"/>
                  </a:lnTo>
                  <a:lnTo>
                    <a:pt x="1547241" y="141427"/>
                  </a:lnTo>
                  <a:lnTo>
                    <a:pt x="1545082" y="133299"/>
                  </a:lnTo>
                  <a:lnTo>
                    <a:pt x="1544601" y="128293"/>
                  </a:lnTo>
                  <a:lnTo>
                    <a:pt x="1544535" y="120294"/>
                  </a:lnTo>
                  <a:close/>
                </a:path>
                <a:path w="2106295" h="408939">
                  <a:moveTo>
                    <a:pt x="1558759" y="30480"/>
                  </a:moveTo>
                  <a:lnTo>
                    <a:pt x="1549089" y="31165"/>
                  </a:lnTo>
                  <a:lnTo>
                    <a:pt x="1550121" y="31165"/>
                  </a:lnTo>
                  <a:lnTo>
                    <a:pt x="1543519" y="32815"/>
                  </a:lnTo>
                  <a:lnTo>
                    <a:pt x="1537728" y="35736"/>
                  </a:lnTo>
                  <a:lnTo>
                    <a:pt x="1533156" y="39827"/>
                  </a:lnTo>
                  <a:lnTo>
                    <a:pt x="1527873" y="46062"/>
                  </a:lnTo>
                  <a:lnTo>
                    <a:pt x="1525231" y="53644"/>
                  </a:lnTo>
                  <a:lnTo>
                    <a:pt x="1525231" y="69227"/>
                  </a:lnTo>
                  <a:lnTo>
                    <a:pt x="1550631" y="101193"/>
                  </a:lnTo>
                  <a:lnTo>
                    <a:pt x="1557134" y="106210"/>
                  </a:lnTo>
                  <a:lnTo>
                    <a:pt x="1561947" y="110197"/>
                  </a:lnTo>
                  <a:lnTo>
                    <a:pt x="1565059" y="113182"/>
                  </a:lnTo>
                  <a:lnTo>
                    <a:pt x="1568310" y="116027"/>
                  </a:lnTo>
                  <a:lnTo>
                    <a:pt x="1570609" y="118935"/>
                  </a:lnTo>
                  <a:lnTo>
                    <a:pt x="1571967" y="121920"/>
                  </a:lnTo>
                  <a:lnTo>
                    <a:pt x="1573453" y="124764"/>
                  </a:lnTo>
                  <a:lnTo>
                    <a:pt x="1574096" y="127609"/>
                  </a:lnTo>
                  <a:lnTo>
                    <a:pt x="1574203" y="137299"/>
                  </a:lnTo>
                  <a:lnTo>
                    <a:pt x="1573123" y="141427"/>
                  </a:lnTo>
                  <a:lnTo>
                    <a:pt x="1570951" y="144272"/>
                  </a:lnTo>
                  <a:lnTo>
                    <a:pt x="1568814" y="147116"/>
                  </a:lnTo>
                  <a:lnTo>
                    <a:pt x="1568571" y="147116"/>
                  </a:lnTo>
                  <a:lnTo>
                    <a:pt x="1565529" y="148336"/>
                  </a:lnTo>
                  <a:lnTo>
                    <a:pt x="1591683" y="148336"/>
                  </a:lnTo>
                  <a:lnTo>
                    <a:pt x="1592393" y="147116"/>
                  </a:lnTo>
                  <a:lnTo>
                    <a:pt x="1594523" y="131876"/>
                  </a:lnTo>
                  <a:lnTo>
                    <a:pt x="1594433" y="124764"/>
                  </a:lnTo>
                  <a:lnTo>
                    <a:pt x="1593443" y="119545"/>
                  </a:lnTo>
                  <a:lnTo>
                    <a:pt x="1591271" y="114808"/>
                  </a:lnTo>
                  <a:lnTo>
                    <a:pt x="1589218" y="110197"/>
                  </a:lnTo>
                  <a:lnTo>
                    <a:pt x="1557070" y="81280"/>
                  </a:lnTo>
                  <a:lnTo>
                    <a:pt x="1553883" y="78778"/>
                  </a:lnTo>
                  <a:lnTo>
                    <a:pt x="1545551" y="65836"/>
                  </a:lnTo>
                  <a:lnTo>
                    <a:pt x="1545551" y="58254"/>
                  </a:lnTo>
                  <a:lnTo>
                    <a:pt x="1546716" y="55016"/>
                  </a:lnTo>
                  <a:lnTo>
                    <a:pt x="1546771" y="54864"/>
                  </a:lnTo>
                  <a:lnTo>
                    <a:pt x="1551647" y="49987"/>
                  </a:lnTo>
                  <a:lnTo>
                    <a:pt x="1554835" y="48768"/>
                  </a:lnTo>
                  <a:lnTo>
                    <a:pt x="1589340" y="48768"/>
                  </a:lnTo>
                  <a:lnTo>
                    <a:pt x="1588936" y="47586"/>
                  </a:lnTo>
                  <a:lnTo>
                    <a:pt x="1585379" y="41452"/>
                  </a:lnTo>
                  <a:lnTo>
                    <a:pt x="1580666" y="36652"/>
                  </a:lnTo>
                  <a:lnTo>
                    <a:pt x="1574660" y="33223"/>
                  </a:lnTo>
                  <a:lnTo>
                    <a:pt x="1567358" y="31165"/>
                  </a:lnTo>
                  <a:lnTo>
                    <a:pt x="1558759" y="30480"/>
                  </a:lnTo>
                  <a:close/>
                </a:path>
                <a:path w="2106295" h="408939">
                  <a:moveTo>
                    <a:pt x="1589340" y="48768"/>
                  </a:moveTo>
                  <a:lnTo>
                    <a:pt x="1563636" y="48768"/>
                  </a:lnTo>
                  <a:lnTo>
                    <a:pt x="1567230" y="50533"/>
                  </a:lnTo>
                  <a:lnTo>
                    <a:pt x="1569529" y="54051"/>
                  </a:lnTo>
                  <a:lnTo>
                    <a:pt x="1571967" y="57442"/>
                  </a:lnTo>
                  <a:lnTo>
                    <a:pt x="1573137" y="63741"/>
                  </a:lnTo>
                  <a:lnTo>
                    <a:pt x="1573187" y="73761"/>
                  </a:lnTo>
                  <a:lnTo>
                    <a:pt x="1593507" y="73761"/>
                  </a:lnTo>
                  <a:lnTo>
                    <a:pt x="1593105" y="65836"/>
                  </a:lnTo>
                  <a:lnTo>
                    <a:pt x="1592999" y="63741"/>
                  </a:lnTo>
                  <a:lnTo>
                    <a:pt x="1591476" y="55016"/>
                  </a:lnTo>
                  <a:lnTo>
                    <a:pt x="1589340" y="48768"/>
                  </a:lnTo>
                  <a:close/>
                </a:path>
                <a:path w="2106295" h="408939">
                  <a:moveTo>
                    <a:pt x="1643418" y="30480"/>
                  </a:moveTo>
                  <a:lnTo>
                    <a:pt x="1609991" y="56537"/>
                  </a:lnTo>
                  <a:lnTo>
                    <a:pt x="1607858" y="77825"/>
                  </a:lnTo>
                  <a:lnTo>
                    <a:pt x="1607858" y="119278"/>
                  </a:lnTo>
                  <a:lnTo>
                    <a:pt x="1621276" y="160221"/>
                  </a:lnTo>
                  <a:lnTo>
                    <a:pt x="1643418" y="166624"/>
                  </a:lnTo>
                  <a:lnTo>
                    <a:pt x="1651926" y="165912"/>
                  </a:lnTo>
                  <a:lnTo>
                    <a:pt x="1673601" y="148336"/>
                  </a:lnTo>
                  <a:lnTo>
                    <a:pt x="1638134" y="148336"/>
                  </a:lnTo>
                  <a:lnTo>
                    <a:pt x="1634274" y="146507"/>
                  </a:lnTo>
                  <a:lnTo>
                    <a:pt x="1628178" y="101600"/>
                  </a:lnTo>
                  <a:lnTo>
                    <a:pt x="1678152" y="101600"/>
                  </a:lnTo>
                  <a:lnTo>
                    <a:pt x="1678152" y="87376"/>
                  </a:lnTo>
                  <a:lnTo>
                    <a:pt x="1628178" y="87376"/>
                  </a:lnTo>
                  <a:lnTo>
                    <a:pt x="1628178" y="64884"/>
                  </a:lnTo>
                  <a:lnTo>
                    <a:pt x="1629397" y="58115"/>
                  </a:lnTo>
                  <a:lnTo>
                    <a:pt x="1631835" y="54457"/>
                  </a:lnTo>
                  <a:lnTo>
                    <a:pt x="1634274" y="50660"/>
                  </a:lnTo>
                  <a:lnTo>
                    <a:pt x="1638134" y="48768"/>
                  </a:lnTo>
                  <a:lnTo>
                    <a:pt x="1673601" y="48768"/>
                  </a:lnTo>
                  <a:lnTo>
                    <a:pt x="1673475" y="48371"/>
                  </a:lnTo>
                  <a:lnTo>
                    <a:pt x="1669834" y="41859"/>
                  </a:lnTo>
                  <a:lnTo>
                    <a:pt x="1665133" y="36882"/>
                  </a:lnTo>
                  <a:lnTo>
                    <a:pt x="1659164" y="33326"/>
                  </a:lnTo>
                  <a:lnTo>
                    <a:pt x="1651926" y="31191"/>
                  </a:lnTo>
                  <a:lnTo>
                    <a:pt x="1643418" y="30480"/>
                  </a:lnTo>
                  <a:close/>
                </a:path>
                <a:path w="2106295" h="408939">
                  <a:moveTo>
                    <a:pt x="1678152" y="112776"/>
                  </a:moveTo>
                  <a:lnTo>
                    <a:pt x="1657845" y="112776"/>
                  </a:lnTo>
                  <a:lnTo>
                    <a:pt x="1657845" y="132346"/>
                  </a:lnTo>
                  <a:lnTo>
                    <a:pt x="1656713" y="139052"/>
                  </a:lnTo>
                  <a:lnTo>
                    <a:pt x="1656689" y="139192"/>
                  </a:lnTo>
                  <a:lnTo>
                    <a:pt x="1654390" y="142849"/>
                  </a:lnTo>
                  <a:lnTo>
                    <a:pt x="1652219" y="146507"/>
                  </a:lnTo>
                  <a:lnTo>
                    <a:pt x="1648561" y="148336"/>
                  </a:lnTo>
                  <a:lnTo>
                    <a:pt x="1673601" y="148336"/>
                  </a:lnTo>
                  <a:lnTo>
                    <a:pt x="1676074" y="140566"/>
                  </a:lnTo>
                  <a:lnTo>
                    <a:pt x="1677633" y="130748"/>
                  </a:lnTo>
                  <a:lnTo>
                    <a:pt x="1678152" y="119278"/>
                  </a:lnTo>
                  <a:lnTo>
                    <a:pt x="1678152" y="112776"/>
                  </a:lnTo>
                  <a:close/>
                </a:path>
                <a:path w="2106295" h="408939">
                  <a:moveTo>
                    <a:pt x="1673601" y="48768"/>
                  </a:moveTo>
                  <a:lnTo>
                    <a:pt x="1648421" y="48768"/>
                  </a:lnTo>
                  <a:lnTo>
                    <a:pt x="1652119" y="50660"/>
                  </a:lnTo>
                  <a:lnTo>
                    <a:pt x="1656689" y="57912"/>
                  </a:lnTo>
                  <a:lnTo>
                    <a:pt x="1657845" y="64884"/>
                  </a:lnTo>
                  <a:lnTo>
                    <a:pt x="1657845" y="87376"/>
                  </a:lnTo>
                  <a:lnTo>
                    <a:pt x="1678152" y="87376"/>
                  </a:lnTo>
                  <a:lnTo>
                    <a:pt x="1678152" y="77825"/>
                  </a:lnTo>
                  <a:lnTo>
                    <a:pt x="1677633" y="66355"/>
                  </a:lnTo>
                  <a:lnTo>
                    <a:pt x="1676074" y="56537"/>
                  </a:lnTo>
                  <a:lnTo>
                    <a:pt x="1673601" y="48768"/>
                  </a:lnTo>
                  <a:close/>
                </a:path>
                <a:path w="2106295" h="408939">
                  <a:moveTo>
                    <a:pt x="1723186" y="30480"/>
                  </a:moveTo>
                  <a:lnTo>
                    <a:pt x="1707476" y="30480"/>
                  </a:lnTo>
                  <a:lnTo>
                    <a:pt x="1700974" y="33731"/>
                  </a:lnTo>
                  <a:lnTo>
                    <a:pt x="1691487" y="71729"/>
                  </a:lnTo>
                  <a:lnTo>
                    <a:pt x="1691593" y="128422"/>
                  </a:lnTo>
                  <a:lnTo>
                    <a:pt x="1691775" y="133642"/>
                  </a:lnTo>
                  <a:lnTo>
                    <a:pt x="1691842" y="135585"/>
                  </a:lnTo>
                  <a:lnTo>
                    <a:pt x="1692708" y="142646"/>
                  </a:lnTo>
                  <a:lnTo>
                    <a:pt x="1692808" y="143459"/>
                  </a:lnTo>
                  <a:lnTo>
                    <a:pt x="1692908" y="144272"/>
                  </a:lnTo>
                  <a:lnTo>
                    <a:pt x="1694686" y="151434"/>
                  </a:lnTo>
                  <a:lnTo>
                    <a:pt x="1697177" y="157073"/>
                  </a:lnTo>
                  <a:lnTo>
                    <a:pt x="1700853" y="163233"/>
                  </a:lnTo>
                  <a:lnTo>
                    <a:pt x="1700974" y="163436"/>
                  </a:lnTo>
                  <a:lnTo>
                    <a:pt x="1707476" y="166624"/>
                  </a:lnTo>
                  <a:lnTo>
                    <a:pt x="1723186" y="166624"/>
                  </a:lnTo>
                  <a:lnTo>
                    <a:pt x="1728406" y="164998"/>
                  </a:lnTo>
                  <a:lnTo>
                    <a:pt x="1736394" y="158356"/>
                  </a:lnTo>
                  <a:lnTo>
                    <a:pt x="1739442" y="154368"/>
                  </a:lnTo>
                  <a:lnTo>
                    <a:pt x="1741474" y="149758"/>
                  </a:lnTo>
                  <a:lnTo>
                    <a:pt x="1761856" y="149758"/>
                  </a:lnTo>
                  <a:lnTo>
                    <a:pt x="1761855" y="148336"/>
                  </a:lnTo>
                  <a:lnTo>
                    <a:pt x="1720748" y="148336"/>
                  </a:lnTo>
                  <a:lnTo>
                    <a:pt x="1717230" y="146710"/>
                  </a:lnTo>
                  <a:lnTo>
                    <a:pt x="1715058" y="143459"/>
                  </a:lnTo>
                  <a:lnTo>
                    <a:pt x="1712887" y="140068"/>
                  </a:lnTo>
                  <a:lnTo>
                    <a:pt x="1711919" y="135585"/>
                  </a:lnTo>
                  <a:lnTo>
                    <a:pt x="1711918" y="61530"/>
                  </a:lnTo>
                  <a:lnTo>
                    <a:pt x="1712887" y="57099"/>
                  </a:lnTo>
                  <a:lnTo>
                    <a:pt x="1715058" y="53848"/>
                  </a:lnTo>
                  <a:lnTo>
                    <a:pt x="1717230" y="50457"/>
                  </a:lnTo>
                  <a:lnTo>
                    <a:pt x="1720748" y="48768"/>
                  </a:lnTo>
                  <a:lnTo>
                    <a:pt x="1761814" y="48768"/>
                  </a:lnTo>
                  <a:lnTo>
                    <a:pt x="1761813" y="47345"/>
                  </a:lnTo>
                  <a:lnTo>
                    <a:pt x="1741474" y="47345"/>
                  </a:lnTo>
                  <a:lnTo>
                    <a:pt x="1739442" y="42735"/>
                  </a:lnTo>
                  <a:lnTo>
                    <a:pt x="1736394" y="38811"/>
                  </a:lnTo>
                  <a:lnTo>
                    <a:pt x="1732330" y="35560"/>
                  </a:lnTo>
                  <a:lnTo>
                    <a:pt x="1728406" y="32169"/>
                  </a:lnTo>
                  <a:lnTo>
                    <a:pt x="1723186" y="30480"/>
                  </a:lnTo>
                  <a:close/>
                </a:path>
                <a:path w="2106295" h="408939">
                  <a:moveTo>
                    <a:pt x="1761856" y="149758"/>
                  </a:moveTo>
                  <a:lnTo>
                    <a:pt x="1741474" y="149758"/>
                  </a:lnTo>
                  <a:lnTo>
                    <a:pt x="1741474" y="152196"/>
                  </a:lnTo>
                  <a:lnTo>
                    <a:pt x="1741683" y="153885"/>
                  </a:lnTo>
                  <a:lnTo>
                    <a:pt x="1741742" y="154368"/>
                  </a:lnTo>
                  <a:lnTo>
                    <a:pt x="1745538" y="164592"/>
                  </a:lnTo>
                  <a:lnTo>
                    <a:pt x="1763826" y="164592"/>
                  </a:lnTo>
                  <a:lnTo>
                    <a:pt x="1762874" y="161607"/>
                  </a:lnTo>
                  <a:lnTo>
                    <a:pt x="1762264" y="158902"/>
                  </a:lnTo>
                  <a:lnTo>
                    <a:pt x="1762175" y="158089"/>
                  </a:lnTo>
                  <a:lnTo>
                    <a:pt x="1762064" y="157073"/>
                  </a:lnTo>
                  <a:lnTo>
                    <a:pt x="1761998" y="156464"/>
                  </a:lnTo>
                  <a:lnTo>
                    <a:pt x="1761884" y="154368"/>
                  </a:lnTo>
                  <a:lnTo>
                    <a:pt x="1761856" y="149758"/>
                  </a:lnTo>
                  <a:close/>
                </a:path>
                <a:path w="2106295" h="408939">
                  <a:moveTo>
                    <a:pt x="1761814" y="48768"/>
                  </a:moveTo>
                  <a:lnTo>
                    <a:pt x="1730908" y="48768"/>
                  </a:lnTo>
                  <a:lnTo>
                    <a:pt x="1734832" y="50736"/>
                  </a:lnTo>
                  <a:lnTo>
                    <a:pt x="1737410" y="54660"/>
                  </a:lnTo>
                  <a:lnTo>
                    <a:pt x="1740115" y="58458"/>
                  </a:lnTo>
                  <a:lnTo>
                    <a:pt x="1741474" y="63461"/>
                  </a:lnTo>
                  <a:lnTo>
                    <a:pt x="1741474" y="133642"/>
                  </a:lnTo>
                  <a:lnTo>
                    <a:pt x="1740115" y="138722"/>
                  </a:lnTo>
                  <a:lnTo>
                    <a:pt x="1737410" y="142646"/>
                  </a:lnTo>
                  <a:lnTo>
                    <a:pt x="1734832" y="146443"/>
                  </a:lnTo>
                  <a:lnTo>
                    <a:pt x="1730908" y="148336"/>
                  </a:lnTo>
                  <a:lnTo>
                    <a:pt x="1761855" y="148336"/>
                  </a:lnTo>
                  <a:lnTo>
                    <a:pt x="1761814" y="48768"/>
                  </a:lnTo>
                  <a:close/>
                </a:path>
                <a:path w="2106295" h="408939">
                  <a:moveTo>
                    <a:pt x="1761794" y="2032"/>
                  </a:moveTo>
                  <a:lnTo>
                    <a:pt x="1741474" y="2032"/>
                  </a:lnTo>
                  <a:lnTo>
                    <a:pt x="1741474" y="47345"/>
                  </a:lnTo>
                  <a:lnTo>
                    <a:pt x="1761813" y="47345"/>
                  </a:lnTo>
                  <a:lnTo>
                    <a:pt x="1761794" y="2032"/>
                  </a:lnTo>
                  <a:close/>
                </a:path>
                <a:path w="2106295" h="408939">
                  <a:moveTo>
                    <a:pt x="1836026" y="32512"/>
                  </a:moveTo>
                  <a:lnTo>
                    <a:pt x="1815706" y="32512"/>
                  </a:lnTo>
                  <a:lnTo>
                    <a:pt x="1815706" y="205232"/>
                  </a:lnTo>
                  <a:lnTo>
                    <a:pt x="1836026" y="205232"/>
                  </a:lnTo>
                  <a:lnTo>
                    <a:pt x="1836026" y="149758"/>
                  </a:lnTo>
                  <a:lnTo>
                    <a:pt x="1883225" y="149758"/>
                  </a:lnTo>
                  <a:lnTo>
                    <a:pt x="1883578" y="148336"/>
                  </a:lnTo>
                  <a:lnTo>
                    <a:pt x="1846592" y="148336"/>
                  </a:lnTo>
                  <a:lnTo>
                    <a:pt x="1842592" y="146443"/>
                  </a:lnTo>
                  <a:lnTo>
                    <a:pt x="1839887" y="142646"/>
                  </a:lnTo>
                  <a:lnTo>
                    <a:pt x="1837309" y="138722"/>
                  </a:lnTo>
                  <a:lnTo>
                    <a:pt x="1836026" y="133642"/>
                  </a:lnTo>
                  <a:lnTo>
                    <a:pt x="1836026" y="63461"/>
                  </a:lnTo>
                  <a:lnTo>
                    <a:pt x="1837309" y="58458"/>
                  </a:lnTo>
                  <a:lnTo>
                    <a:pt x="1839887" y="54660"/>
                  </a:lnTo>
                  <a:lnTo>
                    <a:pt x="1842592" y="50736"/>
                  </a:lnTo>
                  <a:lnTo>
                    <a:pt x="1846592" y="48768"/>
                  </a:lnTo>
                  <a:lnTo>
                    <a:pt x="1883557" y="48768"/>
                  </a:lnTo>
                  <a:lnTo>
                    <a:pt x="1883201" y="47345"/>
                  </a:lnTo>
                  <a:lnTo>
                    <a:pt x="1836026" y="47345"/>
                  </a:lnTo>
                  <a:lnTo>
                    <a:pt x="1836026" y="32512"/>
                  </a:lnTo>
                  <a:close/>
                </a:path>
                <a:path w="2106295" h="408939">
                  <a:moveTo>
                    <a:pt x="1883225" y="149758"/>
                  </a:moveTo>
                  <a:lnTo>
                    <a:pt x="1836026" y="149758"/>
                  </a:lnTo>
                  <a:lnTo>
                    <a:pt x="1838058" y="154368"/>
                  </a:lnTo>
                  <a:lnTo>
                    <a:pt x="1841030" y="158356"/>
                  </a:lnTo>
                  <a:lnTo>
                    <a:pt x="1844967" y="161747"/>
                  </a:lnTo>
                  <a:lnTo>
                    <a:pt x="1849031" y="164998"/>
                  </a:lnTo>
                  <a:lnTo>
                    <a:pt x="1854314" y="166624"/>
                  </a:lnTo>
                  <a:lnTo>
                    <a:pt x="1870024" y="166624"/>
                  </a:lnTo>
                  <a:lnTo>
                    <a:pt x="1876526" y="163436"/>
                  </a:lnTo>
                  <a:lnTo>
                    <a:pt x="1880323" y="157073"/>
                  </a:lnTo>
                  <a:lnTo>
                    <a:pt x="1882809" y="151434"/>
                  </a:lnTo>
                  <a:lnTo>
                    <a:pt x="1883225" y="149758"/>
                  </a:lnTo>
                  <a:close/>
                </a:path>
                <a:path w="2106295" h="408939">
                  <a:moveTo>
                    <a:pt x="1883557" y="48768"/>
                  </a:moveTo>
                  <a:lnTo>
                    <a:pt x="1856752" y="48768"/>
                  </a:lnTo>
                  <a:lnTo>
                    <a:pt x="1860270" y="50457"/>
                  </a:lnTo>
                  <a:lnTo>
                    <a:pt x="1862442" y="53848"/>
                  </a:lnTo>
                  <a:lnTo>
                    <a:pt x="1864601" y="57099"/>
                  </a:lnTo>
                  <a:lnTo>
                    <a:pt x="1865581" y="61530"/>
                  </a:lnTo>
                  <a:lnTo>
                    <a:pt x="1865579" y="135585"/>
                  </a:lnTo>
                  <a:lnTo>
                    <a:pt x="1864601" y="140068"/>
                  </a:lnTo>
                  <a:lnTo>
                    <a:pt x="1862442" y="143459"/>
                  </a:lnTo>
                  <a:lnTo>
                    <a:pt x="1860270" y="146710"/>
                  </a:lnTo>
                  <a:lnTo>
                    <a:pt x="1856752" y="148336"/>
                  </a:lnTo>
                  <a:lnTo>
                    <a:pt x="1883578" y="148336"/>
                  </a:lnTo>
                  <a:lnTo>
                    <a:pt x="1884587" y="144272"/>
                  </a:lnTo>
                  <a:lnTo>
                    <a:pt x="1885656" y="135585"/>
                  </a:lnTo>
                  <a:lnTo>
                    <a:pt x="1886013" y="125374"/>
                  </a:lnTo>
                  <a:lnTo>
                    <a:pt x="1885906" y="68681"/>
                  </a:lnTo>
                  <a:lnTo>
                    <a:pt x="1885724" y="63461"/>
                  </a:lnTo>
                  <a:lnTo>
                    <a:pt x="1885656" y="61530"/>
                  </a:lnTo>
                  <a:lnTo>
                    <a:pt x="1884807" y="54660"/>
                  </a:lnTo>
                  <a:lnTo>
                    <a:pt x="1884707" y="53848"/>
                  </a:lnTo>
                  <a:lnTo>
                    <a:pt x="1884587" y="52881"/>
                  </a:lnTo>
                  <a:lnTo>
                    <a:pt x="1883557" y="48768"/>
                  </a:lnTo>
                  <a:close/>
                </a:path>
                <a:path w="2106295" h="408939">
                  <a:moveTo>
                    <a:pt x="1870024" y="30480"/>
                  </a:moveTo>
                  <a:lnTo>
                    <a:pt x="1854314" y="30480"/>
                  </a:lnTo>
                  <a:lnTo>
                    <a:pt x="1849031" y="32169"/>
                  </a:lnTo>
                  <a:lnTo>
                    <a:pt x="1841030" y="38811"/>
                  </a:lnTo>
                  <a:lnTo>
                    <a:pt x="1838058" y="42735"/>
                  </a:lnTo>
                  <a:lnTo>
                    <a:pt x="1836026" y="47345"/>
                  </a:lnTo>
                  <a:lnTo>
                    <a:pt x="1883201" y="47345"/>
                  </a:lnTo>
                  <a:lnTo>
                    <a:pt x="1882809" y="45781"/>
                  </a:lnTo>
                  <a:lnTo>
                    <a:pt x="1880323" y="40233"/>
                  </a:lnTo>
                  <a:lnTo>
                    <a:pt x="1876526" y="33731"/>
                  </a:lnTo>
                  <a:lnTo>
                    <a:pt x="1870024" y="30480"/>
                  </a:lnTo>
                  <a:close/>
                </a:path>
                <a:path w="2106295" h="408939">
                  <a:moveTo>
                    <a:pt x="1913610" y="0"/>
                  </a:moveTo>
                  <a:lnTo>
                    <a:pt x="1907374" y="0"/>
                  </a:lnTo>
                  <a:lnTo>
                    <a:pt x="1904733" y="1016"/>
                  </a:lnTo>
                  <a:lnTo>
                    <a:pt x="1902574" y="3048"/>
                  </a:lnTo>
                  <a:lnTo>
                    <a:pt x="1900402" y="4940"/>
                  </a:lnTo>
                  <a:lnTo>
                    <a:pt x="1899323" y="7315"/>
                  </a:lnTo>
                  <a:lnTo>
                    <a:pt x="1899323" y="12865"/>
                  </a:lnTo>
                  <a:lnTo>
                    <a:pt x="1900402" y="15240"/>
                  </a:lnTo>
                  <a:lnTo>
                    <a:pt x="1902574" y="17272"/>
                  </a:lnTo>
                  <a:lnTo>
                    <a:pt x="1904873" y="19304"/>
                  </a:lnTo>
                  <a:lnTo>
                    <a:pt x="1907514" y="20320"/>
                  </a:lnTo>
                  <a:lnTo>
                    <a:pt x="1913470" y="20320"/>
                  </a:lnTo>
                  <a:lnTo>
                    <a:pt x="1916049" y="19304"/>
                  </a:lnTo>
                  <a:lnTo>
                    <a:pt x="1918220" y="17272"/>
                  </a:lnTo>
                  <a:lnTo>
                    <a:pt x="1920519" y="15240"/>
                  </a:lnTo>
                  <a:lnTo>
                    <a:pt x="1921675" y="12865"/>
                  </a:lnTo>
                  <a:lnTo>
                    <a:pt x="1921675" y="7315"/>
                  </a:lnTo>
                  <a:lnTo>
                    <a:pt x="1920582" y="4940"/>
                  </a:lnTo>
                  <a:lnTo>
                    <a:pt x="1918423" y="3048"/>
                  </a:lnTo>
                  <a:lnTo>
                    <a:pt x="1916252" y="1016"/>
                  </a:lnTo>
                  <a:lnTo>
                    <a:pt x="1913610" y="0"/>
                  </a:lnTo>
                  <a:close/>
                </a:path>
                <a:path w="2106295" h="408939">
                  <a:moveTo>
                    <a:pt x="1920659" y="32512"/>
                  </a:moveTo>
                  <a:lnTo>
                    <a:pt x="1900339" y="32512"/>
                  </a:lnTo>
                  <a:lnTo>
                    <a:pt x="1900339" y="164592"/>
                  </a:lnTo>
                  <a:lnTo>
                    <a:pt x="1920659" y="164592"/>
                  </a:lnTo>
                  <a:lnTo>
                    <a:pt x="1920659" y="32512"/>
                  </a:lnTo>
                  <a:close/>
                </a:path>
                <a:path w="2106295" h="408939">
                  <a:moveTo>
                    <a:pt x="1955279" y="2032"/>
                  </a:moveTo>
                  <a:lnTo>
                    <a:pt x="1934959" y="2032"/>
                  </a:lnTo>
                  <a:lnTo>
                    <a:pt x="1934959" y="164592"/>
                  </a:lnTo>
                  <a:lnTo>
                    <a:pt x="1955279" y="164592"/>
                  </a:lnTo>
                  <a:lnTo>
                    <a:pt x="1955279" y="2032"/>
                  </a:lnTo>
                  <a:close/>
                </a:path>
                <a:path w="2106295" h="408939">
                  <a:moveTo>
                    <a:pt x="2004733" y="30480"/>
                  </a:moveTo>
                  <a:lnTo>
                    <a:pt x="1971663" y="56537"/>
                  </a:lnTo>
                  <a:lnTo>
                    <a:pt x="1969579" y="77825"/>
                  </a:lnTo>
                  <a:lnTo>
                    <a:pt x="1969579" y="119278"/>
                  </a:lnTo>
                  <a:lnTo>
                    <a:pt x="1970100" y="130748"/>
                  </a:lnTo>
                  <a:lnTo>
                    <a:pt x="1971663" y="140566"/>
                  </a:lnTo>
                  <a:lnTo>
                    <a:pt x="1974141" y="148336"/>
                  </a:lnTo>
                  <a:lnTo>
                    <a:pt x="1974267" y="148732"/>
                  </a:lnTo>
                  <a:lnTo>
                    <a:pt x="2004733" y="166624"/>
                  </a:lnTo>
                  <a:lnTo>
                    <a:pt x="2013255" y="165912"/>
                  </a:lnTo>
                  <a:lnTo>
                    <a:pt x="2035215" y="148336"/>
                  </a:lnTo>
                  <a:lnTo>
                    <a:pt x="1999589" y="148336"/>
                  </a:lnTo>
                  <a:lnTo>
                    <a:pt x="1995792" y="146507"/>
                  </a:lnTo>
                  <a:lnTo>
                    <a:pt x="1993353" y="142849"/>
                  </a:lnTo>
                  <a:lnTo>
                    <a:pt x="1991055" y="139192"/>
                  </a:lnTo>
                  <a:lnTo>
                    <a:pt x="1989899" y="132346"/>
                  </a:lnTo>
                  <a:lnTo>
                    <a:pt x="1989899" y="64884"/>
                  </a:lnTo>
                  <a:lnTo>
                    <a:pt x="1999589" y="48768"/>
                  </a:lnTo>
                  <a:lnTo>
                    <a:pt x="2035215" y="48768"/>
                  </a:lnTo>
                  <a:lnTo>
                    <a:pt x="2035086" y="48371"/>
                  </a:lnTo>
                  <a:lnTo>
                    <a:pt x="2031352" y="41859"/>
                  </a:lnTo>
                  <a:lnTo>
                    <a:pt x="2026566" y="36882"/>
                  </a:lnTo>
                  <a:lnTo>
                    <a:pt x="2020533" y="33326"/>
                  </a:lnTo>
                  <a:lnTo>
                    <a:pt x="2013255" y="31191"/>
                  </a:lnTo>
                  <a:lnTo>
                    <a:pt x="2004733" y="30480"/>
                  </a:lnTo>
                  <a:close/>
                </a:path>
                <a:path w="2106295" h="408939">
                  <a:moveTo>
                    <a:pt x="2035215" y="48768"/>
                  </a:moveTo>
                  <a:lnTo>
                    <a:pt x="2009876" y="48768"/>
                  </a:lnTo>
                  <a:lnTo>
                    <a:pt x="2013610" y="50660"/>
                  </a:lnTo>
                  <a:lnTo>
                    <a:pt x="2015786" y="54254"/>
                  </a:lnTo>
                  <a:lnTo>
                    <a:pt x="2018347" y="58115"/>
                  </a:lnTo>
                  <a:lnTo>
                    <a:pt x="2019566" y="64884"/>
                  </a:lnTo>
                  <a:lnTo>
                    <a:pt x="2019566" y="132346"/>
                  </a:lnTo>
                  <a:lnTo>
                    <a:pt x="2018347" y="139192"/>
                  </a:lnTo>
                  <a:lnTo>
                    <a:pt x="2015909" y="142849"/>
                  </a:lnTo>
                  <a:lnTo>
                    <a:pt x="2013610" y="146507"/>
                  </a:lnTo>
                  <a:lnTo>
                    <a:pt x="2009876" y="148336"/>
                  </a:lnTo>
                  <a:lnTo>
                    <a:pt x="2035215" y="148336"/>
                  </a:lnTo>
                  <a:lnTo>
                    <a:pt x="2037753" y="140566"/>
                  </a:lnTo>
                  <a:lnTo>
                    <a:pt x="2039353" y="130748"/>
                  </a:lnTo>
                  <a:lnTo>
                    <a:pt x="2039886" y="119278"/>
                  </a:lnTo>
                  <a:lnTo>
                    <a:pt x="2039886" y="77825"/>
                  </a:lnTo>
                  <a:lnTo>
                    <a:pt x="2039353" y="66355"/>
                  </a:lnTo>
                  <a:lnTo>
                    <a:pt x="2037753" y="56537"/>
                  </a:lnTo>
                  <a:lnTo>
                    <a:pt x="2035215" y="48768"/>
                  </a:lnTo>
                  <a:close/>
                </a:path>
                <a:path w="2106295" h="408939">
                  <a:moveTo>
                    <a:pt x="2083587" y="50800"/>
                  </a:moveTo>
                  <a:lnTo>
                    <a:pt x="2063280" y="50800"/>
                  </a:lnTo>
                  <a:lnTo>
                    <a:pt x="2063406" y="128157"/>
                  </a:lnTo>
                  <a:lnTo>
                    <a:pt x="2084539" y="164592"/>
                  </a:lnTo>
                  <a:lnTo>
                    <a:pt x="2105952" y="164592"/>
                  </a:lnTo>
                  <a:lnTo>
                    <a:pt x="2105952" y="146304"/>
                  </a:lnTo>
                  <a:lnTo>
                    <a:pt x="2093074" y="146304"/>
                  </a:lnTo>
                  <a:lnTo>
                    <a:pt x="2090166" y="145427"/>
                  </a:lnTo>
                  <a:lnTo>
                    <a:pt x="2083653" y="128157"/>
                  </a:lnTo>
                  <a:lnTo>
                    <a:pt x="2083587" y="50800"/>
                  </a:lnTo>
                  <a:close/>
                </a:path>
                <a:path w="2106295" h="408939">
                  <a:moveTo>
                    <a:pt x="2086635" y="2032"/>
                  </a:moveTo>
                  <a:lnTo>
                    <a:pt x="2066315" y="2032"/>
                  </a:lnTo>
                  <a:lnTo>
                    <a:pt x="2066424" y="9486"/>
                  </a:lnTo>
                  <a:lnTo>
                    <a:pt x="2065032" y="15849"/>
                  </a:lnTo>
                  <a:lnTo>
                    <a:pt x="2059076" y="27228"/>
                  </a:lnTo>
                  <a:lnTo>
                    <a:pt x="2054745" y="30886"/>
                  </a:lnTo>
                  <a:lnTo>
                    <a:pt x="2049043" y="32512"/>
                  </a:lnTo>
                  <a:lnTo>
                    <a:pt x="2049043" y="50800"/>
                  </a:lnTo>
                  <a:lnTo>
                    <a:pt x="2105952" y="50800"/>
                  </a:lnTo>
                  <a:lnTo>
                    <a:pt x="2105952" y="32512"/>
                  </a:lnTo>
                  <a:lnTo>
                    <a:pt x="2071408" y="32512"/>
                  </a:lnTo>
                  <a:lnTo>
                    <a:pt x="2075738" y="31153"/>
                  </a:lnTo>
                  <a:lnTo>
                    <a:pt x="2079320" y="27635"/>
                  </a:lnTo>
                  <a:lnTo>
                    <a:pt x="2082165" y="21945"/>
                  </a:lnTo>
                  <a:lnTo>
                    <a:pt x="2085149" y="16116"/>
                  </a:lnTo>
                  <a:lnTo>
                    <a:pt x="2086635" y="9486"/>
                  </a:lnTo>
                  <a:lnTo>
                    <a:pt x="2086635" y="2032"/>
                  </a:lnTo>
                  <a:close/>
                </a:path>
                <a:path w="2106295" h="408939">
                  <a:moveTo>
                    <a:pt x="20320" y="235712"/>
                  </a:moveTo>
                  <a:lnTo>
                    <a:pt x="0" y="235712"/>
                  </a:lnTo>
                  <a:lnTo>
                    <a:pt x="0" y="367792"/>
                  </a:lnTo>
                  <a:lnTo>
                    <a:pt x="31496" y="367792"/>
                  </a:lnTo>
                  <a:lnTo>
                    <a:pt x="39576" y="343408"/>
                  </a:lnTo>
                  <a:lnTo>
                    <a:pt x="20320" y="343408"/>
                  </a:lnTo>
                  <a:lnTo>
                    <a:pt x="20320" y="235712"/>
                  </a:lnTo>
                  <a:close/>
                </a:path>
                <a:path w="2106295" h="408939">
                  <a:moveTo>
                    <a:pt x="86156" y="264160"/>
                  </a:moveTo>
                  <a:lnTo>
                    <a:pt x="65836" y="264160"/>
                  </a:lnTo>
                  <a:lnTo>
                    <a:pt x="65836" y="367792"/>
                  </a:lnTo>
                  <a:lnTo>
                    <a:pt x="97332" y="367792"/>
                  </a:lnTo>
                  <a:lnTo>
                    <a:pt x="105735" y="343408"/>
                  </a:lnTo>
                  <a:lnTo>
                    <a:pt x="86156" y="343408"/>
                  </a:lnTo>
                  <a:lnTo>
                    <a:pt x="86156" y="264160"/>
                  </a:lnTo>
                  <a:close/>
                </a:path>
                <a:path w="2106295" h="408939">
                  <a:moveTo>
                    <a:pt x="86156" y="235712"/>
                  </a:moveTo>
                  <a:lnTo>
                    <a:pt x="54457" y="235712"/>
                  </a:lnTo>
                  <a:lnTo>
                    <a:pt x="20320" y="343408"/>
                  </a:lnTo>
                  <a:lnTo>
                    <a:pt x="39576" y="343408"/>
                  </a:lnTo>
                  <a:lnTo>
                    <a:pt x="65836" y="264160"/>
                  </a:lnTo>
                  <a:lnTo>
                    <a:pt x="86156" y="264160"/>
                  </a:lnTo>
                  <a:lnTo>
                    <a:pt x="86156" y="235712"/>
                  </a:lnTo>
                  <a:close/>
                </a:path>
                <a:path w="2106295" h="408939">
                  <a:moveTo>
                    <a:pt x="142849" y="235712"/>
                  </a:moveTo>
                  <a:lnTo>
                    <a:pt x="120294" y="235712"/>
                  </a:lnTo>
                  <a:lnTo>
                    <a:pt x="86156" y="343408"/>
                  </a:lnTo>
                  <a:lnTo>
                    <a:pt x="105735" y="343408"/>
                  </a:lnTo>
                  <a:lnTo>
                    <a:pt x="142849" y="235712"/>
                  </a:lnTo>
                  <a:close/>
                </a:path>
                <a:path w="2106295" h="408939">
                  <a:moveTo>
                    <a:pt x="165176" y="203200"/>
                  </a:moveTo>
                  <a:lnTo>
                    <a:pt x="158940" y="203200"/>
                  </a:lnTo>
                  <a:lnTo>
                    <a:pt x="156298" y="204216"/>
                  </a:lnTo>
                  <a:lnTo>
                    <a:pt x="154139" y="206248"/>
                  </a:lnTo>
                  <a:lnTo>
                    <a:pt x="151968" y="208140"/>
                  </a:lnTo>
                  <a:lnTo>
                    <a:pt x="150888" y="210515"/>
                  </a:lnTo>
                  <a:lnTo>
                    <a:pt x="150888" y="216065"/>
                  </a:lnTo>
                  <a:lnTo>
                    <a:pt x="151968" y="218440"/>
                  </a:lnTo>
                  <a:lnTo>
                    <a:pt x="154139" y="220472"/>
                  </a:lnTo>
                  <a:lnTo>
                    <a:pt x="156438" y="222504"/>
                  </a:lnTo>
                  <a:lnTo>
                    <a:pt x="159080" y="223520"/>
                  </a:lnTo>
                  <a:lnTo>
                    <a:pt x="165036" y="223520"/>
                  </a:lnTo>
                  <a:lnTo>
                    <a:pt x="167614" y="222504"/>
                  </a:lnTo>
                  <a:lnTo>
                    <a:pt x="169786" y="220472"/>
                  </a:lnTo>
                  <a:lnTo>
                    <a:pt x="172085" y="218440"/>
                  </a:lnTo>
                  <a:lnTo>
                    <a:pt x="173240" y="216065"/>
                  </a:lnTo>
                  <a:lnTo>
                    <a:pt x="173240" y="210515"/>
                  </a:lnTo>
                  <a:lnTo>
                    <a:pt x="172148" y="208140"/>
                  </a:lnTo>
                  <a:lnTo>
                    <a:pt x="169989" y="206248"/>
                  </a:lnTo>
                  <a:lnTo>
                    <a:pt x="167817" y="204216"/>
                  </a:lnTo>
                  <a:lnTo>
                    <a:pt x="165176" y="203200"/>
                  </a:lnTo>
                  <a:close/>
                </a:path>
                <a:path w="2106295" h="408939">
                  <a:moveTo>
                    <a:pt x="172224" y="235712"/>
                  </a:moveTo>
                  <a:lnTo>
                    <a:pt x="151904" y="235712"/>
                  </a:lnTo>
                  <a:lnTo>
                    <a:pt x="151904" y="367792"/>
                  </a:lnTo>
                  <a:lnTo>
                    <a:pt x="172224" y="367792"/>
                  </a:lnTo>
                  <a:lnTo>
                    <a:pt x="172224" y="235712"/>
                  </a:lnTo>
                  <a:close/>
                </a:path>
                <a:path w="2106295" h="408939">
                  <a:moveTo>
                    <a:pt x="218097" y="254000"/>
                  </a:moveTo>
                  <a:lnTo>
                    <a:pt x="197777" y="254000"/>
                  </a:lnTo>
                  <a:lnTo>
                    <a:pt x="197903" y="331357"/>
                  </a:lnTo>
                  <a:lnTo>
                    <a:pt x="219036" y="367792"/>
                  </a:lnTo>
                  <a:lnTo>
                    <a:pt x="240436" y="367792"/>
                  </a:lnTo>
                  <a:lnTo>
                    <a:pt x="240436" y="349504"/>
                  </a:lnTo>
                  <a:lnTo>
                    <a:pt x="227571" y="349504"/>
                  </a:lnTo>
                  <a:lnTo>
                    <a:pt x="224663" y="348627"/>
                  </a:lnTo>
                  <a:lnTo>
                    <a:pt x="218160" y="331357"/>
                  </a:lnTo>
                  <a:lnTo>
                    <a:pt x="218097" y="254000"/>
                  </a:lnTo>
                  <a:close/>
                </a:path>
                <a:path w="2106295" h="408939">
                  <a:moveTo>
                    <a:pt x="221132" y="205232"/>
                  </a:moveTo>
                  <a:lnTo>
                    <a:pt x="200812" y="205232"/>
                  </a:lnTo>
                  <a:lnTo>
                    <a:pt x="200921" y="212686"/>
                  </a:lnTo>
                  <a:lnTo>
                    <a:pt x="199529" y="219049"/>
                  </a:lnTo>
                  <a:lnTo>
                    <a:pt x="193573" y="230428"/>
                  </a:lnTo>
                  <a:lnTo>
                    <a:pt x="189242" y="234086"/>
                  </a:lnTo>
                  <a:lnTo>
                    <a:pt x="183553" y="235712"/>
                  </a:lnTo>
                  <a:lnTo>
                    <a:pt x="183553" y="254000"/>
                  </a:lnTo>
                  <a:lnTo>
                    <a:pt x="240436" y="254000"/>
                  </a:lnTo>
                  <a:lnTo>
                    <a:pt x="240436" y="235712"/>
                  </a:lnTo>
                  <a:lnTo>
                    <a:pt x="205892" y="235712"/>
                  </a:lnTo>
                  <a:lnTo>
                    <a:pt x="210235" y="234353"/>
                  </a:lnTo>
                  <a:lnTo>
                    <a:pt x="213829" y="230835"/>
                  </a:lnTo>
                  <a:lnTo>
                    <a:pt x="216674" y="225145"/>
                  </a:lnTo>
                  <a:lnTo>
                    <a:pt x="219646" y="219316"/>
                  </a:lnTo>
                  <a:lnTo>
                    <a:pt x="221132" y="212686"/>
                  </a:lnTo>
                  <a:lnTo>
                    <a:pt x="221132" y="205232"/>
                  </a:lnTo>
                  <a:close/>
                </a:path>
                <a:path w="2106295" h="408939">
                  <a:moveTo>
                    <a:pt x="274015" y="205232"/>
                  </a:moveTo>
                  <a:lnTo>
                    <a:pt x="253695" y="205232"/>
                  </a:lnTo>
                  <a:lnTo>
                    <a:pt x="253695" y="367792"/>
                  </a:lnTo>
                  <a:lnTo>
                    <a:pt x="274015" y="367792"/>
                  </a:lnTo>
                  <a:lnTo>
                    <a:pt x="274015" y="266661"/>
                  </a:lnTo>
                  <a:lnTo>
                    <a:pt x="275297" y="261658"/>
                  </a:lnTo>
                  <a:lnTo>
                    <a:pt x="277876" y="257860"/>
                  </a:lnTo>
                  <a:lnTo>
                    <a:pt x="280581" y="253936"/>
                  </a:lnTo>
                  <a:lnTo>
                    <a:pt x="284581" y="251968"/>
                  </a:lnTo>
                  <a:lnTo>
                    <a:pt x="321546" y="251968"/>
                  </a:lnTo>
                  <a:lnTo>
                    <a:pt x="321190" y="250545"/>
                  </a:lnTo>
                  <a:lnTo>
                    <a:pt x="274015" y="250545"/>
                  </a:lnTo>
                  <a:lnTo>
                    <a:pt x="274015" y="205232"/>
                  </a:lnTo>
                  <a:close/>
                </a:path>
                <a:path w="2106295" h="408939">
                  <a:moveTo>
                    <a:pt x="321546" y="251968"/>
                  </a:moveTo>
                  <a:lnTo>
                    <a:pt x="294741" y="251968"/>
                  </a:lnTo>
                  <a:lnTo>
                    <a:pt x="298259" y="253657"/>
                  </a:lnTo>
                  <a:lnTo>
                    <a:pt x="300431" y="257048"/>
                  </a:lnTo>
                  <a:lnTo>
                    <a:pt x="302590" y="260299"/>
                  </a:lnTo>
                  <a:lnTo>
                    <a:pt x="303569" y="264730"/>
                  </a:lnTo>
                  <a:lnTo>
                    <a:pt x="303682" y="367792"/>
                  </a:lnTo>
                  <a:lnTo>
                    <a:pt x="324002" y="367792"/>
                  </a:lnTo>
                  <a:lnTo>
                    <a:pt x="324002" y="274929"/>
                  </a:lnTo>
                  <a:lnTo>
                    <a:pt x="323713" y="266661"/>
                  </a:lnTo>
                  <a:lnTo>
                    <a:pt x="323645" y="264730"/>
                  </a:lnTo>
                  <a:lnTo>
                    <a:pt x="322796" y="257860"/>
                  </a:lnTo>
                  <a:lnTo>
                    <a:pt x="322696" y="257048"/>
                  </a:lnTo>
                  <a:lnTo>
                    <a:pt x="322576" y="256081"/>
                  </a:lnTo>
                  <a:lnTo>
                    <a:pt x="321546" y="251968"/>
                  </a:lnTo>
                  <a:close/>
                </a:path>
                <a:path w="2106295" h="408939">
                  <a:moveTo>
                    <a:pt x="308013" y="233680"/>
                  </a:moveTo>
                  <a:lnTo>
                    <a:pt x="292303" y="233680"/>
                  </a:lnTo>
                  <a:lnTo>
                    <a:pt x="287020" y="235369"/>
                  </a:lnTo>
                  <a:lnTo>
                    <a:pt x="279019" y="242011"/>
                  </a:lnTo>
                  <a:lnTo>
                    <a:pt x="276047" y="245935"/>
                  </a:lnTo>
                  <a:lnTo>
                    <a:pt x="274015" y="250545"/>
                  </a:lnTo>
                  <a:lnTo>
                    <a:pt x="321190" y="250545"/>
                  </a:lnTo>
                  <a:lnTo>
                    <a:pt x="320798" y="248981"/>
                  </a:lnTo>
                  <a:lnTo>
                    <a:pt x="318312" y="243433"/>
                  </a:lnTo>
                  <a:lnTo>
                    <a:pt x="314515" y="236931"/>
                  </a:lnTo>
                  <a:lnTo>
                    <a:pt x="308013" y="233680"/>
                  </a:lnTo>
                  <a:close/>
                </a:path>
                <a:path w="2106295" h="408939">
                  <a:moveTo>
                    <a:pt x="614756" y="203200"/>
                  </a:moveTo>
                  <a:lnTo>
                    <a:pt x="581836" y="227444"/>
                  </a:lnTo>
                  <a:lnTo>
                    <a:pt x="579602" y="248513"/>
                  </a:lnTo>
                  <a:lnTo>
                    <a:pt x="579602" y="324510"/>
                  </a:lnTo>
                  <a:lnTo>
                    <a:pt x="593001" y="363882"/>
                  </a:lnTo>
                  <a:lnTo>
                    <a:pt x="614756" y="369824"/>
                  </a:lnTo>
                  <a:lnTo>
                    <a:pt x="623199" y="369164"/>
                  </a:lnTo>
                  <a:lnTo>
                    <a:pt x="646340" y="349504"/>
                  </a:lnTo>
                  <a:lnTo>
                    <a:pt x="610831" y="349504"/>
                  </a:lnTo>
                  <a:lnTo>
                    <a:pt x="607783" y="348754"/>
                  </a:lnTo>
                  <a:lnTo>
                    <a:pt x="599922" y="331012"/>
                  </a:lnTo>
                  <a:lnTo>
                    <a:pt x="599922" y="321665"/>
                  </a:lnTo>
                  <a:lnTo>
                    <a:pt x="614691" y="298297"/>
                  </a:lnTo>
                  <a:lnTo>
                    <a:pt x="599922" y="298297"/>
                  </a:lnTo>
                  <a:lnTo>
                    <a:pt x="599922" y="242011"/>
                  </a:lnTo>
                  <a:lnTo>
                    <a:pt x="600306" y="237276"/>
                  </a:lnTo>
                  <a:lnTo>
                    <a:pt x="605612" y="225958"/>
                  </a:lnTo>
                  <a:lnTo>
                    <a:pt x="607783" y="224332"/>
                  </a:lnTo>
                  <a:lnTo>
                    <a:pt x="610831" y="223520"/>
                  </a:lnTo>
                  <a:lnTo>
                    <a:pt x="646340" y="223520"/>
                  </a:lnTo>
                  <a:lnTo>
                    <a:pt x="645109" y="219902"/>
                  </a:lnTo>
                  <a:lnTo>
                    <a:pt x="641375" y="213766"/>
                  </a:lnTo>
                  <a:lnTo>
                    <a:pt x="636510" y="209141"/>
                  </a:lnTo>
                  <a:lnTo>
                    <a:pt x="630451" y="205840"/>
                  </a:lnTo>
                  <a:lnTo>
                    <a:pt x="623199" y="203859"/>
                  </a:lnTo>
                  <a:lnTo>
                    <a:pt x="614756" y="203200"/>
                  </a:lnTo>
                  <a:close/>
                </a:path>
                <a:path w="2106295" h="408939">
                  <a:moveTo>
                    <a:pt x="649909" y="274726"/>
                  </a:moveTo>
                  <a:lnTo>
                    <a:pt x="629589" y="274726"/>
                  </a:lnTo>
                  <a:lnTo>
                    <a:pt x="629589" y="331012"/>
                  </a:lnTo>
                  <a:lnTo>
                    <a:pt x="629146" y="335747"/>
                  </a:lnTo>
                  <a:lnTo>
                    <a:pt x="629119" y="336029"/>
                  </a:lnTo>
                  <a:lnTo>
                    <a:pt x="628167" y="339547"/>
                  </a:lnTo>
                  <a:lnTo>
                    <a:pt x="627354" y="343065"/>
                  </a:lnTo>
                  <a:lnTo>
                    <a:pt x="625868" y="345643"/>
                  </a:lnTo>
                  <a:lnTo>
                    <a:pt x="623697" y="347268"/>
                  </a:lnTo>
                  <a:lnTo>
                    <a:pt x="621665" y="348754"/>
                  </a:lnTo>
                  <a:lnTo>
                    <a:pt x="618693" y="349504"/>
                  </a:lnTo>
                  <a:lnTo>
                    <a:pt x="646340" y="349504"/>
                  </a:lnTo>
                  <a:lnTo>
                    <a:pt x="649909" y="324510"/>
                  </a:lnTo>
                  <a:lnTo>
                    <a:pt x="649909" y="274726"/>
                  </a:lnTo>
                  <a:close/>
                </a:path>
                <a:path w="2106295" h="408939">
                  <a:moveTo>
                    <a:pt x="646340" y="223520"/>
                  </a:moveTo>
                  <a:lnTo>
                    <a:pt x="618693" y="223520"/>
                  </a:lnTo>
                  <a:lnTo>
                    <a:pt x="621665" y="224332"/>
                  </a:lnTo>
                  <a:lnTo>
                    <a:pt x="623697" y="225958"/>
                  </a:lnTo>
                  <a:lnTo>
                    <a:pt x="625868" y="227444"/>
                  </a:lnTo>
                  <a:lnTo>
                    <a:pt x="627354" y="229958"/>
                  </a:lnTo>
                  <a:lnTo>
                    <a:pt x="628167" y="233476"/>
                  </a:lnTo>
                  <a:lnTo>
                    <a:pt x="629119" y="236994"/>
                  </a:lnTo>
                  <a:lnTo>
                    <a:pt x="629589" y="242011"/>
                  </a:lnTo>
                  <a:lnTo>
                    <a:pt x="629589" y="251155"/>
                  </a:lnTo>
                  <a:lnTo>
                    <a:pt x="599922" y="298297"/>
                  </a:lnTo>
                  <a:lnTo>
                    <a:pt x="614691" y="298297"/>
                  </a:lnTo>
                  <a:lnTo>
                    <a:pt x="629589" y="274726"/>
                  </a:lnTo>
                  <a:lnTo>
                    <a:pt x="649909" y="274726"/>
                  </a:lnTo>
                  <a:lnTo>
                    <a:pt x="649909" y="248513"/>
                  </a:lnTo>
                  <a:lnTo>
                    <a:pt x="649376" y="237276"/>
                  </a:lnTo>
                  <a:lnTo>
                    <a:pt x="647776" y="227739"/>
                  </a:lnTo>
                  <a:lnTo>
                    <a:pt x="646340" y="223520"/>
                  </a:lnTo>
                  <a:close/>
                </a:path>
                <a:path w="2106295" h="408939">
                  <a:moveTo>
                    <a:pt x="699389" y="203200"/>
                  </a:moveTo>
                  <a:lnTo>
                    <a:pt x="666469" y="227444"/>
                  </a:lnTo>
                  <a:lnTo>
                    <a:pt x="664235" y="248513"/>
                  </a:lnTo>
                  <a:lnTo>
                    <a:pt x="664235" y="324510"/>
                  </a:lnTo>
                  <a:lnTo>
                    <a:pt x="677634" y="363882"/>
                  </a:lnTo>
                  <a:lnTo>
                    <a:pt x="699389" y="369824"/>
                  </a:lnTo>
                  <a:lnTo>
                    <a:pt x="707832" y="369164"/>
                  </a:lnTo>
                  <a:lnTo>
                    <a:pt x="730972" y="349504"/>
                  </a:lnTo>
                  <a:lnTo>
                    <a:pt x="695452" y="349504"/>
                  </a:lnTo>
                  <a:lnTo>
                    <a:pt x="692416" y="348754"/>
                  </a:lnTo>
                  <a:lnTo>
                    <a:pt x="684555" y="331012"/>
                  </a:lnTo>
                  <a:lnTo>
                    <a:pt x="684555" y="321665"/>
                  </a:lnTo>
                  <a:lnTo>
                    <a:pt x="699324" y="298297"/>
                  </a:lnTo>
                  <a:lnTo>
                    <a:pt x="684555" y="298297"/>
                  </a:lnTo>
                  <a:lnTo>
                    <a:pt x="684555" y="242011"/>
                  </a:lnTo>
                  <a:lnTo>
                    <a:pt x="684938" y="237276"/>
                  </a:lnTo>
                  <a:lnTo>
                    <a:pt x="690245" y="225958"/>
                  </a:lnTo>
                  <a:lnTo>
                    <a:pt x="692416" y="224332"/>
                  </a:lnTo>
                  <a:lnTo>
                    <a:pt x="695452" y="223520"/>
                  </a:lnTo>
                  <a:lnTo>
                    <a:pt x="730972" y="223520"/>
                  </a:lnTo>
                  <a:lnTo>
                    <a:pt x="729742" y="219902"/>
                  </a:lnTo>
                  <a:lnTo>
                    <a:pt x="726008" y="213766"/>
                  </a:lnTo>
                  <a:lnTo>
                    <a:pt x="721143" y="209141"/>
                  </a:lnTo>
                  <a:lnTo>
                    <a:pt x="715084" y="205840"/>
                  </a:lnTo>
                  <a:lnTo>
                    <a:pt x="707832" y="203859"/>
                  </a:lnTo>
                  <a:lnTo>
                    <a:pt x="699389" y="203200"/>
                  </a:lnTo>
                  <a:close/>
                </a:path>
                <a:path w="2106295" h="408939">
                  <a:moveTo>
                    <a:pt x="734542" y="274726"/>
                  </a:moveTo>
                  <a:lnTo>
                    <a:pt x="714222" y="274726"/>
                  </a:lnTo>
                  <a:lnTo>
                    <a:pt x="714222" y="331012"/>
                  </a:lnTo>
                  <a:lnTo>
                    <a:pt x="713767" y="335747"/>
                  </a:lnTo>
                  <a:lnTo>
                    <a:pt x="713740" y="336029"/>
                  </a:lnTo>
                  <a:lnTo>
                    <a:pt x="712800" y="339547"/>
                  </a:lnTo>
                  <a:lnTo>
                    <a:pt x="711987" y="343065"/>
                  </a:lnTo>
                  <a:lnTo>
                    <a:pt x="710501" y="345643"/>
                  </a:lnTo>
                  <a:lnTo>
                    <a:pt x="708329" y="347268"/>
                  </a:lnTo>
                  <a:lnTo>
                    <a:pt x="706297" y="348754"/>
                  </a:lnTo>
                  <a:lnTo>
                    <a:pt x="703313" y="349504"/>
                  </a:lnTo>
                  <a:lnTo>
                    <a:pt x="730972" y="349504"/>
                  </a:lnTo>
                  <a:lnTo>
                    <a:pt x="734542" y="324510"/>
                  </a:lnTo>
                  <a:lnTo>
                    <a:pt x="734542" y="274726"/>
                  </a:lnTo>
                  <a:close/>
                </a:path>
                <a:path w="2106295" h="408939">
                  <a:moveTo>
                    <a:pt x="730972" y="223520"/>
                  </a:moveTo>
                  <a:lnTo>
                    <a:pt x="703313" y="223520"/>
                  </a:lnTo>
                  <a:lnTo>
                    <a:pt x="706297" y="224332"/>
                  </a:lnTo>
                  <a:lnTo>
                    <a:pt x="708329" y="225958"/>
                  </a:lnTo>
                  <a:lnTo>
                    <a:pt x="710501" y="227444"/>
                  </a:lnTo>
                  <a:lnTo>
                    <a:pt x="711987" y="229958"/>
                  </a:lnTo>
                  <a:lnTo>
                    <a:pt x="712800" y="233476"/>
                  </a:lnTo>
                  <a:lnTo>
                    <a:pt x="713740" y="236994"/>
                  </a:lnTo>
                  <a:lnTo>
                    <a:pt x="714222" y="242011"/>
                  </a:lnTo>
                  <a:lnTo>
                    <a:pt x="714222" y="251155"/>
                  </a:lnTo>
                  <a:lnTo>
                    <a:pt x="684555" y="298297"/>
                  </a:lnTo>
                  <a:lnTo>
                    <a:pt x="699324" y="298297"/>
                  </a:lnTo>
                  <a:lnTo>
                    <a:pt x="714222" y="274726"/>
                  </a:lnTo>
                  <a:lnTo>
                    <a:pt x="734542" y="274726"/>
                  </a:lnTo>
                  <a:lnTo>
                    <a:pt x="734542" y="248513"/>
                  </a:lnTo>
                  <a:lnTo>
                    <a:pt x="734009" y="237276"/>
                  </a:lnTo>
                  <a:lnTo>
                    <a:pt x="732409" y="227739"/>
                  </a:lnTo>
                  <a:lnTo>
                    <a:pt x="730972" y="223520"/>
                  </a:lnTo>
                  <a:close/>
                </a:path>
                <a:path w="2106295" h="408939">
                  <a:moveTo>
                    <a:pt x="784021" y="203200"/>
                  </a:moveTo>
                  <a:lnTo>
                    <a:pt x="751102" y="227444"/>
                  </a:lnTo>
                  <a:lnTo>
                    <a:pt x="748868" y="248513"/>
                  </a:lnTo>
                  <a:lnTo>
                    <a:pt x="748868" y="324510"/>
                  </a:lnTo>
                  <a:lnTo>
                    <a:pt x="762265" y="363882"/>
                  </a:lnTo>
                  <a:lnTo>
                    <a:pt x="784021" y="369824"/>
                  </a:lnTo>
                  <a:lnTo>
                    <a:pt x="792465" y="369164"/>
                  </a:lnTo>
                  <a:lnTo>
                    <a:pt x="815605" y="349504"/>
                  </a:lnTo>
                  <a:lnTo>
                    <a:pt x="780084" y="349504"/>
                  </a:lnTo>
                  <a:lnTo>
                    <a:pt x="777036" y="348754"/>
                  </a:lnTo>
                  <a:lnTo>
                    <a:pt x="769188" y="331012"/>
                  </a:lnTo>
                  <a:lnTo>
                    <a:pt x="769188" y="321665"/>
                  </a:lnTo>
                  <a:lnTo>
                    <a:pt x="783957" y="298297"/>
                  </a:lnTo>
                  <a:lnTo>
                    <a:pt x="769188" y="298297"/>
                  </a:lnTo>
                  <a:lnTo>
                    <a:pt x="769188" y="242011"/>
                  </a:lnTo>
                  <a:lnTo>
                    <a:pt x="769571" y="237276"/>
                  </a:lnTo>
                  <a:lnTo>
                    <a:pt x="774877" y="225958"/>
                  </a:lnTo>
                  <a:lnTo>
                    <a:pt x="777036" y="224332"/>
                  </a:lnTo>
                  <a:lnTo>
                    <a:pt x="780084" y="223520"/>
                  </a:lnTo>
                  <a:lnTo>
                    <a:pt x="815605" y="223520"/>
                  </a:lnTo>
                  <a:lnTo>
                    <a:pt x="814374" y="219902"/>
                  </a:lnTo>
                  <a:lnTo>
                    <a:pt x="810641" y="213766"/>
                  </a:lnTo>
                  <a:lnTo>
                    <a:pt x="805776" y="209141"/>
                  </a:lnTo>
                  <a:lnTo>
                    <a:pt x="799717" y="205840"/>
                  </a:lnTo>
                  <a:lnTo>
                    <a:pt x="792465" y="203859"/>
                  </a:lnTo>
                  <a:lnTo>
                    <a:pt x="784021" y="203200"/>
                  </a:lnTo>
                  <a:close/>
                </a:path>
                <a:path w="2106295" h="408939">
                  <a:moveTo>
                    <a:pt x="819175" y="274726"/>
                  </a:moveTo>
                  <a:lnTo>
                    <a:pt x="798855" y="274726"/>
                  </a:lnTo>
                  <a:lnTo>
                    <a:pt x="798855" y="331012"/>
                  </a:lnTo>
                  <a:lnTo>
                    <a:pt x="798399" y="335747"/>
                  </a:lnTo>
                  <a:lnTo>
                    <a:pt x="798372" y="336029"/>
                  </a:lnTo>
                  <a:lnTo>
                    <a:pt x="797433" y="339547"/>
                  </a:lnTo>
                  <a:lnTo>
                    <a:pt x="796620" y="343065"/>
                  </a:lnTo>
                  <a:lnTo>
                    <a:pt x="795121" y="345643"/>
                  </a:lnTo>
                  <a:lnTo>
                    <a:pt x="792962" y="347268"/>
                  </a:lnTo>
                  <a:lnTo>
                    <a:pt x="790930" y="348754"/>
                  </a:lnTo>
                  <a:lnTo>
                    <a:pt x="787946" y="349504"/>
                  </a:lnTo>
                  <a:lnTo>
                    <a:pt x="815605" y="349504"/>
                  </a:lnTo>
                  <a:lnTo>
                    <a:pt x="816919" y="345643"/>
                  </a:lnTo>
                  <a:lnTo>
                    <a:pt x="817041" y="345284"/>
                  </a:lnTo>
                  <a:lnTo>
                    <a:pt x="818594" y="336029"/>
                  </a:lnTo>
                  <a:lnTo>
                    <a:pt x="818642" y="335747"/>
                  </a:lnTo>
                  <a:lnTo>
                    <a:pt x="819175" y="324510"/>
                  </a:lnTo>
                  <a:lnTo>
                    <a:pt x="819175" y="274726"/>
                  </a:lnTo>
                  <a:close/>
                </a:path>
                <a:path w="2106295" h="408939">
                  <a:moveTo>
                    <a:pt x="815605" y="223520"/>
                  </a:moveTo>
                  <a:lnTo>
                    <a:pt x="787946" y="223520"/>
                  </a:lnTo>
                  <a:lnTo>
                    <a:pt x="790930" y="224332"/>
                  </a:lnTo>
                  <a:lnTo>
                    <a:pt x="792962" y="225958"/>
                  </a:lnTo>
                  <a:lnTo>
                    <a:pt x="795121" y="227444"/>
                  </a:lnTo>
                  <a:lnTo>
                    <a:pt x="796620" y="229958"/>
                  </a:lnTo>
                  <a:lnTo>
                    <a:pt x="797433" y="233476"/>
                  </a:lnTo>
                  <a:lnTo>
                    <a:pt x="798372" y="236994"/>
                  </a:lnTo>
                  <a:lnTo>
                    <a:pt x="798855" y="242011"/>
                  </a:lnTo>
                  <a:lnTo>
                    <a:pt x="798855" y="251155"/>
                  </a:lnTo>
                  <a:lnTo>
                    <a:pt x="769188" y="298297"/>
                  </a:lnTo>
                  <a:lnTo>
                    <a:pt x="783957" y="298297"/>
                  </a:lnTo>
                  <a:lnTo>
                    <a:pt x="798855" y="274726"/>
                  </a:lnTo>
                  <a:lnTo>
                    <a:pt x="819175" y="274726"/>
                  </a:lnTo>
                  <a:lnTo>
                    <a:pt x="819175" y="248513"/>
                  </a:lnTo>
                  <a:lnTo>
                    <a:pt x="818642" y="237276"/>
                  </a:lnTo>
                  <a:lnTo>
                    <a:pt x="817041" y="227739"/>
                  </a:lnTo>
                  <a:lnTo>
                    <a:pt x="815605" y="223520"/>
                  </a:lnTo>
                  <a:close/>
                </a:path>
                <a:path w="2106295" h="408939">
                  <a:moveTo>
                    <a:pt x="906627" y="254000"/>
                  </a:moveTo>
                  <a:lnTo>
                    <a:pt x="886307" y="254000"/>
                  </a:lnTo>
                  <a:lnTo>
                    <a:pt x="886434" y="331357"/>
                  </a:lnTo>
                  <a:lnTo>
                    <a:pt x="907580" y="367792"/>
                  </a:lnTo>
                  <a:lnTo>
                    <a:pt x="928979" y="367792"/>
                  </a:lnTo>
                  <a:lnTo>
                    <a:pt x="928979" y="349504"/>
                  </a:lnTo>
                  <a:lnTo>
                    <a:pt x="916114" y="349504"/>
                  </a:lnTo>
                  <a:lnTo>
                    <a:pt x="913193" y="348627"/>
                  </a:lnTo>
                  <a:lnTo>
                    <a:pt x="906693" y="331357"/>
                  </a:lnTo>
                  <a:lnTo>
                    <a:pt x="906627" y="254000"/>
                  </a:lnTo>
                  <a:close/>
                </a:path>
                <a:path w="2106295" h="408939">
                  <a:moveTo>
                    <a:pt x="909675" y="205232"/>
                  </a:moveTo>
                  <a:lnTo>
                    <a:pt x="889355" y="205232"/>
                  </a:lnTo>
                  <a:lnTo>
                    <a:pt x="889464" y="212686"/>
                  </a:lnTo>
                  <a:lnTo>
                    <a:pt x="888072" y="219049"/>
                  </a:lnTo>
                  <a:lnTo>
                    <a:pt x="882116" y="230428"/>
                  </a:lnTo>
                  <a:lnTo>
                    <a:pt x="877773" y="234086"/>
                  </a:lnTo>
                  <a:lnTo>
                    <a:pt x="872083" y="235712"/>
                  </a:lnTo>
                  <a:lnTo>
                    <a:pt x="872083" y="254000"/>
                  </a:lnTo>
                  <a:lnTo>
                    <a:pt x="928979" y="254000"/>
                  </a:lnTo>
                  <a:lnTo>
                    <a:pt x="928979" y="235712"/>
                  </a:lnTo>
                  <a:lnTo>
                    <a:pt x="894435" y="235712"/>
                  </a:lnTo>
                  <a:lnTo>
                    <a:pt x="898766" y="234353"/>
                  </a:lnTo>
                  <a:lnTo>
                    <a:pt x="902360" y="230835"/>
                  </a:lnTo>
                  <a:lnTo>
                    <a:pt x="905205" y="225145"/>
                  </a:lnTo>
                  <a:lnTo>
                    <a:pt x="908189" y="219316"/>
                  </a:lnTo>
                  <a:lnTo>
                    <a:pt x="909675" y="212686"/>
                  </a:lnTo>
                  <a:lnTo>
                    <a:pt x="909675" y="205232"/>
                  </a:lnTo>
                  <a:close/>
                </a:path>
                <a:path w="2106295" h="408939">
                  <a:moveTo>
                    <a:pt x="974407" y="233680"/>
                  </a:moveTo>
                  <a:lnTo>
                    <a:pt x="941338" y="259737"/>
                  </a:lnTo>
                  <a:lnTo>
                    <a:pt x="939253" y="281025"/>
                  </a:lnTo>
                  <a:lnTo>
                    <a:pt x="939253" y="322478"/>
                  </a:lnTo>
                  <a:lnTo>
                    <a:pt x="939775" y="333948"/>
                  </a:lnTo>
                  <a:lnTo>
                    <a:pt x="941338" y="343766"/>
                  </a:lnTo>
                  <a:lnTo>
                    <a:pt x="943815" y="351536"/>
                  </a:lnTo>
                  <a:lnTo>
                    <a:pt x="943941" y="351932"/>
                  </a:lnTo>
                  <a:lnTo>
                    <a:pt x="974407" y="369824"/>
                  </a:lnTo>
                  <a:lnTo>
                    <a:pt x="982929" y="369112"/>
                  </a:lnTo>
                  <a:lnTo>
                    <a:pt x="1004889" y="351536"/>
                  </a:lnTo>
                  <a:lnTo>
                    <a:pt x="969264" y="351536"/>
                  </a:lnTo>
                  <a:lnTo>
                    <a:pt x="965466" y="349707"/>
                  </a:lnTo>
                  <a:lnTo>
                    <a:pt x="963028" y="346049"/>
                  </a:lnTo>
                  <a:lnTo>
                    <a:pt x="960716" y="342392"/>
                  </a:lnTo>
                  <a:lnTo>
                    <a:pt x="959573" y="335546"/>
                  </a:lnTo>
                  <a:lnTo>
                    <a:pt x="959573" y="268084"/>
                  </a:lnTo>
                  <a:lnTo>
                    <a:pt x="969264" y="251968"/>
                  </a:lnTo>
                  <a:lnTo>
                    <a:pt x="1004889" y="251968"/>
                  </a:lnTo>
                  <a:lnTo>
                    <a:pt x="1004760" y="251571"/>
                  </a:lnTo>
                  <a:lnTo>
                    <a:pt x="1001026" y="245059"/>
                  </a:lnTo>
                  <a:lnTo>
                    <a:pt x="996240" y="240082"/>
                  </a:lnTo>
                  <a:lnTo>
                    <a:pt x="990207" y="236526"/>
                  </a:lnTo>
                  <a:lnTo>
                    <a:pt x="982929" y="234391"/>
                  </a:lnTo>
                  <a:lnTo>
                    <a:pt x="974407" y="233680"/>
                  </a:lnTo>
                  <a:close/>
                </a:path>
                <a:path w="2106295" h="408939">
                  <a:moveTo>
                    <a:pt x="1004889" y="251968"/>
                  </a:moveTo>
                  <a:lnTo>
                    <a:pt x="979551" y="251968"/>
                  </a:lnTo>
                  <a:lnTo>
                    <a:pt x="983272" y="253860"/>
                  </a:lnTo>
                  <a:lnTo>
                    <a:pt x="985459" y="257454"/>
                  </a:lnTo>
                  <a:lnTo>
                    <a:pt x="988021" y="261315"/>
                  </a:lnTo>
                  <a:lnTo>
                    <a:pt x="989241" y="268084"/>
                  </a:lnTo>
                  <a:lnTo>
                    <a:pt x="989241" y="335546"/>
                  </a:lnTo>
                  <a:lnTo>
                    <a:pt x="988021" y="342392"/>
                  </a:lnTo>
                  <a:lnTo>
                    <a:pt x="985583" y="346049"/>
                  </a:lnTo>
                  <a:lnTo>
                    <a:pt x="983272" y="349707"/>
                  </a:lnTo>
                  <a:lnTo>
                    <a:pt x="979551" y="351536"/>
                  </a:lnTo>
                  <a:lnTo>
                    <a:pt x="1004889" y="351536"/>
                  </a:lnTo>
                  <a:lnTo>
                    <a:pt x="1007427" y="343766"/>
                  </a:lnTo>
                  <a:lnTo>
                    <a:pt x="1009027" y="333948"/>
                  </a:lnTo>
                  <a:lnTo>
                    <a:pt x="1009561" y="322478"/>
                  </a:lnTo>
                  <a:lnTo>
                    <a:pt x="1009561" y="281025"/>
                  </a:lnTo>
                  <a:lnTo>
                    <a:pt x="1009027" y="269555"/>
                  </a:lnTo>
                  <a:lnTo>
                    <a:pt x="1007427" y="259737"/>
                  </a:lnTo>
                  <a:lnTo>
                    <a:pt x="1004889" y="251968"/>
                  </a:lnTo>
                  <a:close/>
                </a:path>
                <a:path w="2106295" h="408939">
                  <a:moveTo>
                    <a:pt x="1044206" y="235712"/>
                  </a:moveTo>
                  <a:lnTo>
                    <a:pt x="1023886" y="235712"/>
                  </a:lnTo>
                  <a:lnTo>
                    <a:pt x="1023886" y="367792"/>
                  </a:lnTo>
                  <a:lnTo>
                    <a:pt x="1044206" y="367792"/>
                  </a:lnTo>
                  <a:lnTo>
                    <a:pt x="1044206" y="266661"/>
                  </a:lnTo>
                  <a:lnTo>
                    <a:pt x="1045489" y="261658"/>
                  </a:lnTo>
                  <a:lnTo>
                    <a:pt x="1048067" y="257860"/>
                  </a:lnTo>
                  <a:lnTo>
                    <a:pt x="1050772" y="253936"/>
                  </a:lnTo>
                  <a:lnTo>
                    <a:pt x="1054773" y="251968"/>
                  </a:lnTo>
                  <a:lnTo>
                    <a:pt x="1091737" y="251968"/>
                  </a:lnTo>
                  <a:lnTo>
                    <a:pt x="1091381" y="250545"/>
                  </a:lnTo>
                  <a:lnTo>
                    <a:pt x="1044206" y="250545"/>
                  </a:lnTo>
                  <a:lnTo>
                    <a:pt x="1044206" y="235712"/>
                  </a:lnTo>
                  <a:close/>
                </a:path>
                <a:path w="2106295" h="408939">
                  <a:moveTo>
                    <a:pt x="1091737" y="251968"/>
                  </a:moveTo>
                  <a:lnTo>
                    <a:pt x="1064933" y="251968"/>
                  </a:lnTo>
                  <a:lnTo>
                    <a:pt x="1068451" y="253657"/>
                  </a:lnTo>
                  <a:lnTo>
                    <a:pt x="1070622" y="257048"/>
                  </a:lnTo>
                  <a:lnTo>
                    <a:pt x="1072781" y="260299"/>
                  </a:lnTo>
                  <a:lnTo>
                    <a:pt x="1073761" y="264730"/>
                  </a:lnTo>
                  <a:lnTo>
                    <a:pt x="1073873" y="367792"/>
                  </a:lnTo>
                  <a:lnTo>
                    <a:pt x="1094193" y="367792"/>
                  </a:lnTo>
                  <a:lnTo>
                    <a:pt x="1094193" y="274929"/>
                  </a:lnTo>
                  <a:lnTo>
                    <a:pt x="1093904" y="266661"/>
                  </a:lnTo>
                  <a:lnTo>
                    <a:pt x="1093837" y="264730"/>
                  </a:lnTo>
                  <a:lnTo>
                    <a:pt x="1092988" y="257860"/>
                  </a:lnTo>
                  <a:lnTo>
                    <a:pt x="1092887" y="257048"/>
                  </a:lnTo>
                  <a:lnTo>
                    <a:pt x="1092768" y="256081"/>
                  </a:lnTo>
                  <a:lnTo>
                    <a:pt x="1091737" y="251968"/>
                  </a:lnTo>
                  <a:close/>
                </a:path>
                <a:path w="2106295" h="408939">
                  <a:moveTo>
                    <a:pt x="1078204" y="233680"/>
                  </a:moveTo>
                  <a:lnTo>
                    <a:pt x="1062494" y="233680"/>
                  </a:lnTo>
                  <a:lnTo>
                    <a:pt x="1057211" y="235369"/>
                  </a:lnTo>
                  <a:lnTo>
                    <a:pt x="1049210" y="242011"/>
                  </a:lnTo>
                  <a:lnTo>
                    <a:pt x="1046238" y="245935"/>
                  </a:lnTo>
                  <a:lnTo>
                    <a:pt x="1044206" y="250545"/>
                  </a:lnTo>
                  <a:lnTo>
                    <a:pt x="1091381" y="250545"/>
                  </a:lnTo>
                  <a:lnTo>
                    <a:pt x="1090989" y="248981"/>
                  </a:lnTo>
                  <a:lnTo>
                    <a:pt x="1088504" y="243433"/>
                  </a:lnTo>
                  <a:lnTo>
                    <a:pt x="1084707" y="236931"/>
                  </a:lnTo>
                  <a:lnTo>
                    <a:pt x="1078204" y="233680"/>
                  </a:lnTo>
                  <a:close/>
                </a:path>
                <a:path w="2106295" h="408939">
                  <a:moveTo>
                    <a:pt x="1127836" y="323494"/>
                  </a:moveTo>
                  <a:lnTo>
                    <a:pt x="1107516" y="323494"/>
                  </a:lnTo>
                  <a:lnTo>
                    <a:pt x="1107637" y="327964"/>
                  </a:lnTo>
                  <a:lnTo>
                    <a:pt x="1107732" y="331493"/>
                  </a:lnTo>
                  <a:lnTo>
                    <a:pt x="1127633" y="368261"/>
                  </a:lnTo>
                  <a:lnTo>
                    <a:pt x="1134884" y="369824"/>
                  </a:lnTo>
                  <a:lnTo>
                    <a:pt x="1144092" y="369824"/>
                  </a:lnTo>
                  <a:lnTo>
                    <a:pt x="1158851" y="367652"/>
                  </a:lnTo>
                  <a:lnTo>
                    <a:pt x="1169392" y="361137"/>
                  </a:lnTo>
                  <a:lnTo>
                    <a:pt x="1174983" y="351536"/>
                  </a:lnTo>
                  <a:lnTo>
                    <a:pt x="1140028" y="351536"/>
                  </a:lnTo>
                  <a:lnTo>
                    <a:pt x="1136853" y="350723"/>
                  </a:lnTo>
                  <a:lnTo>
                    <a:pt x="1132243" y="347472"/>
                  </a:lnTo>
                  <a:lnTo>
                    <a:pt x="1130554" y="344627"/>
                  </a:lnTo>
                  <a:lnTo>
                    <a:pt x="1128382" y="336499"/>
                  </a:lnTo>
                  <a:lnTo>
                    <a:pt x="1127901" y="331493"/>
                  </a:lnTo>
                  <a:lnTo>
                    <a:pt x="1127836" y="323494"/>
                  </a:lnTo>
                  <a:close/>
                </a:path>
                <a:path w="2106295" h="408939">
                  <a:moveTo>
                    <a:pt x="1142060" y="233680"/>
                  </a:moveTo>
                  <a:lnTo>
                    <a:pt x="1132389" y="234365"/>
                  </a:lnTo>
                  <a:lnTo>
                    <a:pt x="1133421" y="234365"/>
                  </a:lnTo>
                  <a:lnTo>
                    <a:pt x="1126820" y="236015"/>
                  </a:lnTo>
                  <a:lnTo>
                    <a:pt x="1121029" y="238936"/>
                  </a:lnTo>
                  <a:lnTo>
                    <a:pt x="1116457" y="243027"/>
                  </a:lnTo>
                  <a:lnTo>
                    <a:pt x="1111173" y="249262"/>
                  </a:lnTo>
                  <a:lnTo>
                    <a:pt x="1108532" y="256844"/>
                  </a:lnTo>
                  <a:lnTo>
                    <a:pt x="1108532" y="272427"/>
                  </a:lnTo>
                  <a:lnTo>
                    <a:pt x="1133932" y="304393"/>
                  </a:lnTo>
                  <a:lnTo>
                    <a:pt x="1140434" y="309410"/>
                  </a:lnTo>
                  <a:lnTo>
                    <a:pt x="1145247" y="313397"/>
                  </a:lnTo>
                  <a:lnTo>
                    <a:pt x="1148359" y="316382"/>
                  </a:lnTo>
                  <a:lnTo>
                    <a:pt x="1151610" y="319227"/>
                  </a:lnTo>
                  <a:lnTo>
                    <a:pt x="1153922" y="322135"/>
                  </a:lnTo>
                  <a:lnTo>
                    <a:pt x="1155268" y="325120"/>
                  </a:lnTo>
                  <a:lnTo>
                    <a:pt x="1156766" y="327964"/>
                  </a:lnTo>
                  <a:lnTo>
                    <a:pt x="1157398" y="330809"/>
                  </a:lnTo>
                  <a:lnTo>
                    <a:pt x="1157503" y="340499"/>
                  </a:lnTo>
                  <a:lnTo>
                    <a:pt x="1156423" y="344627"/>
                  </a:lnTo>
                  <a:lnTo>
                    <a:pt x="1154252" y="347472"/>
                  </a:lnTo>
                  <a:lnTo>
                    <a:pt x="1152115" y="350316"/>
                  </a:lnTo>
                  <a:lnTo>
                    <a:pt x="1151872" y="350316"/>
                  </a:lnTo>
                  <a:lnTo>
                    <a:pt x="1148842" y="351536"/>
                  </a:lnTo>
                  <a:lnTo>
                    <a:pt x="1174983" y="351536"/>
                  </a:lnTo>
                  <a:lnTo>
                    <a:pt x="1175693" y="350316"/>
                  </a:lnTo>
                  <a:lnTo>
                    <a:pt x="1177823" y="335076"/>
                  </a:lnTo>
                  <a:lnTo>
                    <a:pt x="1177734" y="327964"/>
                  </a:lnTo>
                  <a:lnTo>
                    <a:pt x="1176743" y="322745"/>
                  </a:lnTo>
                  <a:lnTo>
                    <a:pt x="1174572" y="318008"/>
                  </a:lnTo>
                  <a:lnTo>
                    <a:pt x="1172531" y="313397"/>
                  </a:lnTo>
                  <a:lnTo>
                    <a:pt x="1140371" y="284480"/>
                  </a:lnTo>
                  <a:lnTo>
                    <a:pt x="1137183" y="281978"/>
                  </a:lnTo>
                  <a:lnTo>
                    <a:pt x="1128852" y="269036"/>
                  </a:lnTo>
                  <a:lnTo>
                    <a:pt x="1128852" y="261454"/>
                  </a:lnTo>
                  <a:lnTo>
                    <a:pt x="1130016" y="258216"/>
                  </a:lnTo>
                  <a:lnTo>
                    <a:pt x="1130071" y="258064"/>
                  </a:lnTo>
                  <a:lnTo>
                    <a:pt x="1134948" y="253187"/>
                  </a:lnTo>
                  <a:lnTo>
                    <a:pt x="1138135" y="251968"/>
                  </a:lnTo>
                  <a:lnTo>
                    <a:pt x="1172640" y="251968"/>
                  </a:lnTo>
                  <a:lnTo>
                    <a:pt x="1172237" y="250786"/>
                  </a:lnTo>
                  <a:lnTo>
                    <a:pt x="1168679" y="244652"/>
                  </a:lnTo>
                  <a:lnTo>
                    <a:pt x="1163971" y="239852"/>
                  </a:lnTo>
                  <a:lnTo>
                    <a:pt x="1157965" y="236423"/>
                  </a:lnTo>
                  <a:lnTo>
                    <a:pt x="1150661" y="234365"/>
                  </a:lnTo>
                  <a:lnTo>
                    <a:pt x="1142060" y="233680"/>
                  </a:lnTo>
                  <a:close/>
                </a:path>
                <a:path w="2106295" h="408939">
                  <a:moveTo>
                    <a:pt x="1172640" y="251968"/>
                  </a:moveTo>
                  <a:lnTo>
                    <a:pt x="1146937" y="251968"/>
                  </a:lnTo>
                  <a:lnTo>
                    <a:pt x="1150531" y="253733"/>
                  </a:lnTo>
                  <a:lnTo>
                    <a:pt x="1152829" y="257251"/>
                  </a:lnTo>
                  <a:lnTo>
                    <a:pt x="1155268" y="260642"/>
                  </a:lnTo>
                  <a:lnTo>
                    <a:pt x="1156437" y="266941"/>
                  </a:lnTo>
                  <a:lnTo>
                    <a:pt x="1156487" y="276961"/>
                  </a:lnTo>
                  <a:lnTo>
                    <a:pt x="1176807" y="276961"/>
                  </a:lnTo>
                  <a:lnTo>
                    <a:pt x="1176406" y="269036"/>
                  </a:lnTo>
                  <a:lnTo>
                    <a:pt x="1176299" y="266941"/>
                  </a:lnTo>
                  <a:lnTo>
                    <a:pt x="1174776" y="258216"/>
                  </a:lnTo>
                  <a:lnTo>
                    <a:pt x="1172640" y="251968"/>
                  </a:lnTo>
                  <a:close/>
                </a:path>
                <a:path w="2106295" h="408939">
                  <a:moveTo>
                    <a:pt x="1266304" y="233680"/>
                  </a:moveTo>
                  <a:lnTo>
                    <a:pt x="1232877" y="259737"/>
                  </a:lnTo>
                  <a:lnTo>
                    <a:pt x="1230744" y="281025"/>
                  </a:lnTo>
                  <a:lnTo>
                    <a:pt x="1230744" y="322478"/>
                  </a:lnTo>
                  <a:lnTo>
                    <a:pt x="1244167" y="363421"/>
                  </a:lnTo>
                  <a:lnTo>
                    <a:pt x="1266304" y="369824"/>
                  </a:lnTo>
                  <a:lnTo>
                    <a:pt x="1274812" y="369112"/>
                  </a:lnTo>
                  <a:lnTo>
                    <a:pt x="1296489" y="351536"/>
                  </a:lnTo>
                  <a:lnTo>
                    <a:pt x="1261021" y="351536"/>
                  </a:lnTo>
                  <a:lnTo>
                    <a:pt x="1257160" y="349707"/>
                  </a:lnTo>
                  <a:lnTo>
                    <a:pt x="1251064" y="268084"/>
                  </a:lnTo>
                  <a:lnTo>
                    <a:pt x="1252283" y="261315"/>
                  </a:lnTo>
                  <a:lnTo>
                    <a:pt x="1254721" y="257657"/>
                  </a:lnTo>
                  <a:lnTo>
                    <a:pt x="1257160" y="253860"/>
                  </a:lnTo>
                  <a:lnTo>
                    <a:pt x="1261021" y="251968"/>
                  </a:lnTo>
                  <a:lnTo>
                    <a:pt x="1296489" y="251968"/>
                  </a:lnTo>
                  <a:lnTo>
                    <a:pt x="1296363" y="251571"/>
                  </a:lnTo>
                  <a:lnTo>
                    <a:pt x="1292720" y="245059"/>
                  </a:lnTo>
                  <a:lnTo>
                    <a:pt x="1288019" y="240082"/>
                  </a:lnTo>
                  <a:lnTo>
                    <a:pt x="1282050" y="236526"/>
                  </a:lnTo>
                  <a:lnTo>
                    <a:pt x="1274812" y="234391"/>
                  </a:lnTo>
                  <a:lnTo>
                    <a:pt x="1266304" y="233680"/>
                  </a:lnTo>
                  <a:close/>
                </a:path>
                <a:path w="2106295" h="408939">
                  <a:moveTo>
                    <a:pt x="1301051" y="315976"/>
                  </a:moveTo>
                  <a:lnTo>
                    <a:pt x="1280731" y="315976"/>
                  </a:lnTo>
                  <a:lnTo>
                    <a:pt x="1280731" y="335546"/>
                  </a:lnTo>
                  <a:lnTo>
                    <a:pt x="1279599" y="342252"/>
                  </a:lnTo>
                  <a:lnTo>
                    <a:pt x="1279575" y="342392"/>
                  </a:lnTo>
                  <a:lnTo>
                    <a:pt x="1277277" y="346049"/>
                  </a:lnTo>
                  <a:lnTo>
                    <a:pt x="1275105" y="349707"/>
                  </a:lnTo>
                  <a:lnTo>
                    <a:pt x="1271447" y="351536"/>
                  </a:lnTo>
                  <a:lnTo>
                    <a:pt x="1296489" y="351536"/>
                  </a:lnTo>
                  <a:lnTo>
                    <a:pt x="1298967" y="343766"/>
                  </a:lnTo>
                  <a:lnTo>
                    <a:pt x="1300530" y="333948"/>
                  </a:lnTo>
                  <a:lnTo>
                    <a:pt x="1301051" y="322478"/>
                  </a:lnTo>
                  <a:lnTo>
                    <a:pt x="1301051" y="315976"/>
                  </a:lnTo>
                  <a:close/>
                </a:path>
                <a:path w="2106295" h="408939">
                  <a:moveTo>
                    <a:pt x="1296489" y="251968"/>
                  </a:moveTo>
                  <a:lnTo>
                    <a:pt x="1271308" y="251968"/>
                  </a:lnTo>
                  <a:lnTo>
                    <a:pt x="1275005" y="253860"/>
                  </a:lnTo>
                  <a:lnTo>
                    <a:pt x="1279575" y="261112"/>
                  </a:lnTo>
                  <a:lnTo>
                    <a:pt x="1280731" y="268084"/>
                  </a:lnTo>
                  <a:lnTo>
                    <a:pt x="1280731" y="287528"/>
                  </a:lnTo>
                  <a:lnTo>
                    <a:pt x="1301051" y="287528"/>
                  </a:lnTo>
                  <a:lnTo>
                    <a:pt x="1301051" y="281025"/>
                  </a:lnTo>
                  <a:lnTo>
                    <a:pt x="1300530" y="269555"/>
                  </a:lnTo>
                  <a:lnTo>
                    <a:pt x="1298967" y="259737"/>
                  </a:lnTo>
                  <a:lnTo>
                    <a:pt x="1296489" y="251968"/>
                  </a:lnTo>
                  <a:close/>
                </a:path>
                <a:path w="2106295" h="408939">
                  <a:moveTo>
                    <a:pt x="1381191" y="251968"/>
                  </a:moveTo>
                  <a:lnTo>
                    <a:pt x="1355407" y="251968"/>
                  </a:lnTo>
                  <a:lnTo>
                    <a:pt x="1358785" y="253326"/>
                  </a:lnTo>
                  <a:lnTo>
                    <a:pt x="1360957" y="256032"/>
                  </a:lnTo>
                  <a:lnTo>
                    <a:pt x="1363256" y="258737"/>
                  </a:lnTo>
                  <a:lnTo>
                    <a:pt x="1364411" y="263004"/>
                  </a:lnTo>
                  <a:lnTo>
                    <a:pt x="1364411" y="273710"/>
                  </a:lnTo>
                  <a:lnTo>
                    <a:pt x="1362722" y="277710"/>
                  </a:lnTo>
                  <a:lnTo>
                    <a:pt x="1359331" y="280822"/>
                  </a:lnTo>
                  <a:lnTo>
                    <a:pt x="1356080" y="283933"/>
                  </a:lnTo>
                  <a:lnTo>
                    <a:pt x="1351000" y="287528"/>
                  </a:lnTo>
                  <a:lnTo>
                    <a:pt x="1337449" y="295516"/>
                  </a:lnTo>
                  <a:lnTo>
                    <a:pt x="1332039" y="299173"/>
                  </a:lnTo>
                  <a:lnTo>
                    <a:pt x="1327835" y="302564"/>
                  </a:lnTo>
                  <a:lnTo>
                    <a:pt x="1323632" y="305816"/>
                  </a:lnTo>
                  <a:lnTo>
                    <a:pt x="1319974" y="310286"/>
                  </a:lnTo>
                  <a:lnTo>
                    <a:pt x="1316863" y="315976"/>
                  </a:lnTo>
                  <a:lnTo>
                    <a:pt x="1313878" y="321525"/>
                  </a:lnTo>
                  <a:lnTo>
                    <a:pt x="1312392" y="328371"/>
                  </a:lnTo>
                  <a:lnTo>
                    <a:pt x="1312404" y="336702"/>
                  </a:lnTo>
                  <a:lnTo>
                    <a:pt x="1331226" y="369824"/>
                  </a:lnTo>
                  <a:lnTo>
                    <a:pt x="1339215" y="369824"/>
                  </a:lnTo>
                  <a:lnTo>
                    <a:pt x="1347497" y="368769"/>
                  </a:lnTo>
                  <a:lnTo>
                    <a:pt x="1354456" y="365606"/>
                  </a:lnTo>
                  <a:lnTo>
                    <a:pt x="1360094" y="360335"/>
                  </a:lnTo>
                  <a:lnTo>
                    <a:pt x="1364411" y="352958"/>
                  </a:lnTo>
                  <a:lnTo>
                    <a:pt x="1384769" y="352958"/>
                  </a:lnTo>
                  <a:lnTo>
                    <a:pt x="1384757" y="351536"/>
                  </a:lnTo>
                  <a:lnTo>
                    <a:pt x="1342326" y="351536"/>
                  </a:lnTo>
                  <a:lnTo>
                    <a:pt x="1338605" y="349910"/>
                  </a:lnTo>
                  <a:lnTo>
                    <a:pt x="1336167" y="346659"/>
                  </a:lnTo>
                  <a:lnTo>
                    <a:pt x="1333868" y="343408"/>
                  </a:lnTo>
                  <a:lnTo>
                    <a:pt x="1332712" y="339077"/>
                  </a:lnTo>
                  <a:lnTo>
                    <a:pt x="1332712" y="327418"/>
                  </a:lnTo>
                  <a:lnTo>
                    <a:pt x="1334401" y="322414"/>
                  </a:lnTo>
                  <a:lnTo>
                    <a:pt x="1337792" y="318617"/>
                  </a:lnTo>
                  <a:lnTo>
                    <a:pt x="1341183" y="314693"/>
                  </a:lnTo>
                  <a:lnTo>
                    <a:pt x="1345984" y="310489"/>
                  </a:lnTo>
                  <a:lnTo>
                    <a:pt x="1352219" y="306019"/>
                  </a:lnTo>
                  <a:lnTo>
                    <a:pt x="1355610" y="303720"/>
                  </a:lnTo>
                  <a:lnTo>
                    <a:pt x="1358252" y="301752"/>
                  </a:lnTo>
                  <a:lnTo>
                    <a:pt x="1360144" y="300126"/>
                  </a:lnTo>
                  <a:lnTo>
                    <a:pt x="1362036" y="298361"/>
                  </a:lnTo>
                  <a:lnTo>
                    <a:pt x="1363459" y="296532"/>
                  </a:lnTo>
                  <a:lnTo>
                    <a:pt x="1364411" y="294640"/>
                  </a:lnTo>
                  <a:lnTo>
                    <a:pt x="1384731" y="294640"/>
                  </a:lnTo>
                  <a:lnTo>
                    <a:pt x="1384731" y="272897"/>
                  </a:lnTo>
                  <a:lnTo>
                    <a:pt x="1384327" y="265582"/>
                  </a:lnTo>
                  <a:lnTo>
                    <a:pt x="1384248" y="264158"/>
                  </a:lnTo>
                  <a:lnTo>
                    <a:pt x="1382972" y="257355"/>
                  </a:lnTo>
                  <a:lnTo>
                    <a:pt x="1382914" y="257048"/>
                  </a:lnTo>
                  <a:lnTo>
                    <a:pt x="1382799" y="256436"/>
                  </a:lnTo>
                  <a:lnTo>
                    <a:pt x="1381191" y="251968"/>
                  </a:lnTo>
                  <a:close/>
                </a:path>
                <a:path w="2106295" h="408939">
                  <a:moveTo>
                    <a:pt x="1384769" y="352958"/>
                  </a:moveTo>
                  <a:lnTo>
                    <a:pt x="1364411" y="352958"/>
                  </a:lnTo>
                  <a:lnTo>
                    <a:pt x="1364519" y="356069"/>
                  </a:lnTo>
                  <a:lnTo>
                    <a:pt x="1368475" y="367792"/>
                  </a:lnTo>
                  <a:lnTo>
                    <a:pt x="1386763" y="367792"/>
                  </a:lnTo>
                  <a:lnTo>
                    <a:pt x="1385811" y="364134"/>
                  </a:lnTo>
                  <a:lnTo>
                    <a:pt x="1385242" y="361289"/>
                  </a:lnTo>
                  <a:lnTo>
                    <a:pt x="1384935" y="358648"/>
                  </a:lnTo>
                  <a:lnTo>
                    <a:pt x="1384820" y="356539"/>
                  </a:lnTo>
                  <a:lnTo>
                    <a:pt x="1384769" y="352958"/>
                  </a:lnTo>
                  <a:close/>
                </a:path>
                <a:path w="2106295" h="408939">
                  <a:moveTo>
                    <a:pt x="1384731" y="294640"/>
                  </a:moveTo>
                  <a:lnTo>
                    <a:pt x="1364411" y="294640"/>
                  </a:lnTo>
                  <a:lnTo>
                    <a:pt x="1364411" y="336702"/>
                  </a:lnTo>
                  <a:lnTo>
                    <a:pt x="1363599" y="339813"/>
                  </a:lnTo>
                  <a:lnTo>
                    <a:pt x="1361706" y="343065"/>
                  </a:lnTo>
                  <a:lnTo>
                    <a:pt x="1358722" y="346456"/>
                  </a:lnTo>
                  <a:lnTo>
                    <a:pt x="1357017" y="348488"/>
                  </a:lnTo>
                  <a:lnTo>
                    <a:pt x="1355734" y="349910"/>
                  </a:lnTo>
                  <a:lnTo>
                    <a:pt x="1352080" y="351536"/>
                  </a:lnTo>
                  <a:lnTo>
                    <a:pt x="1384757" y="351536"/>
                  </a:lnTo>
                  <a:lnTo>
                    <a:pt x="1384731" y="294640"/>
                  </a:lnTo>
                  <a:close/>
                </a:path>
                <a:path w="2106295" h="408939">
                  <a:moveTo>
                    <a:pt x="1350797" y="233680"/>
                  </a:moveTo>
                  <a:lnTo>
                    <a:pt x="1317733" y="257048"/>
                  </a:lnTo>
                  <a:lnTo>
                    <a:pt x="1315643" y="277977"/>
                  </a:lnTo>
                  <a:lnTo>
                    <a:pt x="1335963" y="277977"/>
                  </a:lnTo>
                  <a:lnTo>
                    <a:pt x="1335963" y="265582"/>
                  </a:lnTo>
                  <a:lnTo>
                    <a:pt x="1337183" y="260299"/>
                  </a:lnTo>
                  <a:lnTo>
                    <a:pt x="1339621" y="257048"/>
                  </a:lnTo>
                  <a:lnTo>
                    <a:pt x="1342059" y="253657"/>
                  </a:lnTo>
                  <a:lnTo>
                    <a:pt x="1345780" y="251968"/>
                  </a:lnTo>
                  <a:lnTo>
                    <a:pt x="1381191" y="251968"/>
                  </a:lnTo>
                  <a:lnTo>
                    <a:pt x="1380386" y="249732"/>
                  </a:lnTo>
                  <a:lnTo>
                    <a:pt x="1377010" y="244043"/>
                  </a:lnTo>
                  <a:lnTo>
                    <a:pt x="1372478" y="239509"/>
                  </a:lnTo>
                  <a:lnTo>
                    <a:pt x="1366786" y="236373"/>
                  </a:lnTo>
                  <a:lnTo>
                    <a:pt x="1366983" y="236373"/>
                  </a:lnTo>
                  <a:lnTo>
                    <a:pt x="1359468" y="234353"/>
                  </a:lnTo>
                  <a:lnTo>
                    <a:pt x="1359716" y="234353"/>
                  </a:lnTo>
                  <a:lnTo>
                    <a:pt x="1350797" y="233680"/>
                  </a:lnTo>
                  <a:close/>
                </a:path>
                <a:path w="2106295" h="408939">
                  <a:moveTo>
                    <a:pt x="1421307" y="235712"/>
                  </a:moveTo>
                  <a:lnTo>
                    <a:pt x="1400987" y="235712"/>
                  </a:lnTo>
                  <a:lnTo>
                    <a:pt x="1400987" y="408432"/>
                  </a:lnTo>
                  <a:lnTo>
                    <a:pt x="1421307" y="408432"/>
                  </a:lnTo>
                  <a:lnTo>
                    <a:pt x="1421307" y="352958"/>
                  </a:lnTo>
                  <a:lnTo>
                    <a:pt x="1468512" y="352958"/>
                  </a:lnTo>
                  <a:lnTo>
                    <a:pt x="1468865" y="351536"/>
                  </a:lnTo>
                  <a:lnTo>
                    <a:pt x="1431874" y="351536"/>
                  </a:lnTo>
                  <a:lnTo>
                    <a:pt x="1427886" y="349643"/>
                  </a:lnTo>
                  <a:lnTo>
                    <a:pt x="1425168" y="345846"/>
                  </a:lnTo>
                  <a:lnTo>
                    <a:pt x="1422603" y="341922"/>
                  </a:lnTo>
                  <a:lnTo>
                    <a:pt x="1421307" y="336842"/>
                  </a:lnTo>
                  <a:lnTo>
                    <a:pt x="1421307" y="266661"/>
                  </a:lnTo>
                  <a:lnTo>
                    <a:pt x="1422603" y="261658"/>
                  </a:lnTo>
                  <a:lnTo>
                    <a:pt x="1425168" y="257860"/>
                  </a:lnTo>
                  <a:lnTo>
                    <a:pt x="1427886" y="253936"/>
                  </a:lnTo>
                  <a:lnTo>
                    <a:pt x="1431874" y="251968"/>
                  </a:lnTo>
                  <a:lnTo>
                    <a:pt x="1468844" y="251968"/>
                  </a:lnTo>
                  <a:lnTo>
                    <a:pt x="1468488" y="250545"/>
                  </a:lnTo>
                  <a:lnTo>
                    <a:pt x="1421307" y="250545"/>
                  </a:lnTo>
                  <a:lnTo>
                    <a:pt x="1421307" y="235712"/>
                  </a:lnTo>
                  <a:close/>
                </a:path>
                <a:path w="2106295" h="408939">
                  <a:moveTo>
                    <a:pt x="1468512" y="352958"/>
                  </a:moveTo>
                  <a:lnTo>
                    <a:pt x="1421307" y="352958"/>
                  </a:lnTo>
                  <a:lnTo>
                    <a:pt x="1423339" y="357568"/>
                  </a:lnTo>
                  <a:lnTo>
                    <a:pt x="1426324" y="361556"/>
                  </a:lnTo>
                  <a:lnTo>
                    <a:pt x="1430248" y="364947"/>
                  </a:lnTo>
                  <a:lnTo>
                    <a:pt x="1434312" y="368198"/>
                  </a:lnTo>
                  <a:lnTo>
                    <a:pt x="1439595" y="369824"/>
                  </a:lnTo>
                  <a:lnTo>
                    <a:pt x="1455318" y="369824"/>
                  </a:lnTo>
                  <a:lnTo>
                    <a:pt x="1461820" y="366636"/>
                  </a:lnTo>
                  <a:lnTo>
                    <a:pt x="1465605" y="360273"/>
                  </a:lnTo>
                  <a:lnTo>
                    <a:pt x="1468096" y="354634"/>
                  </a:lnTo>
                  <a:lnTo>
                    <a:pt x="1468512" y="352958"/>
                  </a:lnTo>
                  <a:close/>
                </a:path>
                <a:path w="2106295" h="408939">
                  <a:moveTo>
                    <a:pt x="1468844" y="251968"/>
                  </a:moveTo>
                  <a:lnTo>
                    <a:pt x="1442034" y="251968"/>
                  </a:lnTo>
                  <a:lnTo>
                    <a:pt x="1445564" y="253657"/>
                  </a:lnTo>
                  <a:lnTo>
                    <a:pt x="1447723" y="257048"/>
                  </a:lnTo>
                  <a:lnTo>
                    <a:pt x="1449895" y="260299"/>
                  </a:lnTo>
                  <a:lnTo>
                    <a:pt x="1450863" y="264730"/>
                  </a:lnTo>
                  <a:lnTo>
                    <a:pt x="1450862" y="338785"/>
                  </a:lnTo>
                  <a:lnTo>
                    <a:pt x="1449895" y="343268"/>
                  </a:lnTo>
                  <a:lnTo>
                    <a:pt x="1447723" y="346659"/>
                  </a:lnTo>
                  <a:lnTo>
                    <a:pt x="1445564" y="349910"/>
                  </a:lnTo>
                  <a:lnTo>
                    <a:pt x="1442034" y="351536"/>
                  </a:lnTo>
                  <a:lnTo>
                    <a:pt x="1468865" y="351536"/>
                  </a:lnTo>
                  <a:lnTo>
                    <a:pt x="1469874" y="347472"/>
                  </a:lnTo>
                  <a:lnTo>
                    <a:pt x="1470939" y="338785"/>
                  </a:lnTo>
                  <a:lnTo>
                    <a:pt x="1471295" y="328574"/>
                  </a:lnTo>
                  <a:lnTo>
                    <a:pt x="1471188" y="271881"/>
                  </a:lnTo>
                  <a:lnTo>
                    <a:pt x="1471007" y="266661"/>
                  </a:lnTo>
                  <a:lnTo>
                    <a:pt x="1470939" y="264730"/>
                  </a:lnTo>
                  <a:lnTo>
                    <a:pt x="1470093" y="257860"/>
                  </a:lnTo>
                  <a:lnTo>
                    <a:pt x="1469993" y="257048"/>
                  </a:lnTo>
                  <a:lnTo>
                    <a:pt x="1469874" y="256081"/>
                  </a:lnTo>
                  <a:lnTo>
                    <a:pt x="1468844" y="251968"/>
                  </a:lnTo>
                  <a:close/>
                </a:path>
                <a:path w="2106295" h="408939">
                  <a:moveTo>
                    <a:pt x="1455318" y="233680"/>
                  </a:moveTo>
                  <a:lnTo>
                    <a:pt x="1439595" y="233680"/>
                  </a:lnTo>
                  <a:lnTo>
                    <a:pt x="1434312" y="235369"/>
                  </a:lnTo>
                  <a:lnTo>
                    <a:pt x="1426324" y="242011"/>
                  </a:lnTo>
                  <a:lnTo>
                    <a:pt x="1423339" y="245935"/>
                  </a:lnTo>
                  <a:lnTo>
                    <a:pt x="1421307" y="250545"/>
                  </a:lnTo>
                  <a:lnTo>
                    <a:pt x="1468488" y="250545"/>
                  </a:lnTo>
                  <a:lnTo>
                    <a:pt x="1468096" y="248981"/>
                  </a:lnTo>
                  <a:lnTo>
                    <a:pt x="1465605" y="243433"/>
                  </a:lnTo>
                  <a:lnTo>
                    <a:pt x="1461820" y="236931"/>
                  </a:lnTo>
                  <a:lnTo>
                    <a:pt x="1455318" y="233680"/>
                  </a:lnTo>
                  <a:close/>
                </a:path>
                <a:path w="2106295" h="408939">
                  <a:moveTo>
                    <a:pt x="1551447" y="251968"/>
                  </a:moveTo>
                  <a:lnTo>
                    <a:pt x="1525651" y="251968"/>
                  </a:lnTo>
                  <a:lnTo>
                    <a:pt x="1529041" y="253326"/>
                  </a:lnTo>
                  <a:lnTo>
                    <a:pt x="1531213" y="256032"/>
                  </a:lnTo>
                  <a:lnTo>
                    <a:pt x="1533512" y="258737"/>
                  </a:lnTo>
                  <a:lnTo>
                    <a:pt x="1534668" y="263004"/>
                  </a:lnTo>
                  <a:lnTo>
                    <a:pt x="1534668" y="273710"/>
                  </a:lnTo>
                  <a:lnTo>
                    <a:pt x="1532966" y="277710"/>
                  </a:lnTo>
                  <a:lnTo>
                    <a:pt x="1529588" y="280822"/>
                  </a:lnTo>
                  <a:lnTo>
                    <a:pt x="1526336" y="283933"/>
                  </a:lnTo>
                  <a:lnTo>
                    <a:pt x="1521256" y="287528"/>
                  </a:lnTo>
                  <a:lnTo>
                    <a:pt x="1507705" y="295516"/>
                  </a:lnTo>
                  <a:lnTo>
                    <a:pt x="1502283" y="299173"/>
                  </a:lnTo>
                  <a:lnTo>
                    <a:pt x="1498092" y="302564"/>
                  </a:lnTo>
                  <a:lnTo>
                    <a:pt x="1493888" y="305816"/>
                  </a:lnTo>
                  <a:lnTo>
                    <a:pt x="1490230" y="310286"/>
                  </a:lnTo>
                  <a:lnTo>
                    <a:pt x="1487119" y="315976"/>
                  </a:lnTo>
                  <a:lnTo>
                    <a:pt x="1484134" y="321525"/>
                  </a:lnTo>
                  <a:lnTo>
                    <a:pt x="1482648" y="328371"/>
                  </a:lnTo>
                  <a:lnTo>
                    <a:pt x="1482660" y="336702"/>
                  </a:lnTo>
                  <a:lnTo>
                    <a:pt x="1501470" y="369824"/>
                  </a:lnTo>
                  <a:lnTo>
                    <a:pt x="1509471" y="369824"/>
                  </a:lnTo>
                  <a:lnTo>
                    <a:pt x="1517748" y="368769"/>
                  </a:lnTo>
                  <a:lnTo>
                    <a:pt x="1524708" y="365606"/>
                  </a:lnTo>
                  <a:lnTo>
                    <a:pt x="1530348" y="360335"/>
                  </a:lnTo>
                  <a:lnTo>
                    <a:pt x="1534668" y="352958"/>
                  </a:lnTo>
                  <a:lnTo>
                    <a:pt x="1555025" y="352958"/>
                  </a:lnTo>
                  <a:lnTo>
                    <a:pt x="1555013" y="351536"/>
                  </a:lnTo>
                  <a:lnTo>
                    <a:pt x="1512582" y="351536"/>
                  </a:lnTo>
                  <a:lnTo>
                    <a:pt x="1508861" y="349910"/>
                  </a:lnTo>
                  <a:lnTo>
                    <a:pt x="1506423" y="346659"/>
                  </a:lnTo>
                  <a:lnTo>
                    <a:pt x="1504111" y="343408"/>
                  </a:lnTo>
                  <a:lnTo>
                    <a:pt x="1502968" y="339077"/>
                  </a:lnTo>
                  <a:lnTo>
                    <a:pt x="1502968" y="327418"/>
                  </a:lnTo>
                  <a:lnTo>
                    <a:pt x="1504657" y="322414"/>
                  </a:lnTo>
                  <a:lnTo>
                    <a:pt x="1508048" y="318617"/>
                  </a:lnTo>
                  <a:lnTo>
                    <a:pt x="1511427" y="314693"/>
                  </a:lnTo>
                  <a:lnTo>
                    <a:pt x="1516240" y="310489"/>
                  </a:lnTo>
                  <a:lnTo>
                    <a:pt x="1522476" y="306019"/>
                  </a:lnTo>
                  <a:lnTo>
                    <a:pt x="1525854" y="303720"/>
                  </a:lnTo>
                  <a:lnTo>
                    <a:pt x="1528495" y="301752"/>
                  </a:lnTo>
                  <a:lnTo>
                    <a:pt x="1530400" y="300126"/>
                  </a:lnTo>
                  <a:lnTo>
                    <a:pt x="1532293" y="298361"/>
                  </a:lnTo>
                  <a:lnTo>
                    <a:pt x="1533715" y="296532"/>
                  </a:lnTo>
                  <a:lnTo>
                    <a:pt x="1534668" y="294640"/>
                  </a:lnTo>
                  <a:lnTo>
                    <a:pt x="1554988" y="294640"/>
                  </a:lnTo>
                  <a:lnTo>
                    <a:pt x="1554988" y="272897"/>
                  </a:lnTo>
                  <a:lnTo>
                    <a:pt x="1554583" y="265582"/>
                  </a:lnTo>
                  <a:lnTo>
                    <a:pt x="1554504" y="264158"/>
                  </a:lnTo>
                  <a:lnTo>
                    <a:pt x="1553228" y="257355"/>
                  </a:lnTo>
                  <a:lnTo>
                    <a:pt x="1553170" y="257048"/>
                  </a:lnTo>
                  <a:lnTo>
                    <a:pt x="1553056" y="256436"/>
                  </a:lnTo>
                  <a:lnTo>
                    <a:pt x="1551447" y="251968"/>
                  </a:lnTo>
                  <a:close/>
                </a:path>
                <a:path w="2106295" h="408939">
                  <a:moveTo>
                    <a:pt x="1555025" y="352958"/>
                  </a:moveTo>
                  <a:lnTo>
                    <a:pt x="1534668" y="352958"/>
                  </a:lnTo>
                  <a:lnTo>
                    <a:pt x="1534772" y="356069"/>
                  </a:lnTo>
                  <a:lnTo>
                    <a:pt x="1538732" y="367792"/>
                  </a:lnTo>
                  <a:lnTo>
                    <a:pt x="1557020" y="367792"/>
                  </a:lnTo>
                  <a:lnTo>
                    <a:pt x="1556067" y="364134"/>
                  </a:lnTo>
                  <a:lnTo>
                    <a:pt x="1555498" y="361289"/>
                  </a:lnTo>
                  <a:lnTo>
                    <a:pt x="1555191" y="358648"/>
                  </a:lnTo>
                  <a:lnTo>
                    <a:pt x="1555076" y="356539"/>
                  </a:lnTo>
                  <a:lnTo>
                    <a:pt x="1555025" y="352958"/>
                  </a:lnTo>
                  <a:close/>
                </a:path>
                <a:path w="2106295" h="408939">
                  <a:moveTo>
                    <a:pt x="1554988" y="294640"/>
                  </a:moveTo>
                  <a:lnTo>
                    <a:pt x="1534668" y="294640"/>
                  </a:lnTo>
                  <a:lnTo>
                    <a:pt x="1534668" y="336702"/>
                  </a:lnTo>
                  <a:lnTo>
                    <a:pt x="1533855" y="339813"/>
                  </a:lnTo>
                  <a:lnTo>
                    <a:pt x="1531950" y="343065"/>
                  </a:lnTo>
                  <a:lnTo>
                    <a:pt x="1528978" y="346456"/>
                  </a:lnTo>
                  <a:lnTo>
                    <a:pt x="1527273" y="348488"/>
                  </a:lnTo>
                  <a:lnTo>
                    <a:pt x="1525990" y="349910"/>
                  </a:lnTo>
                  <a:lnTo>
                    <a:pt x="1522336" y="351536"/>
                  </a:lnTo>
                  <a:lnTo>
                    <a:pt x="1555013" y="351536"/>
                  </a:lnTo>
                  <a:lnTo>
                    <a:pt x="1554988" y="294640"/>
                  </a:lnTo>
                  <a:close/>
                </a:path>
                <a:path w="2106295" h="408939">
                  <a:moveTo>
                    <a:pt x="1521053" y="233680"/>
                  </a:moveTo>
                  <a:lnTo>
                    <a:pt x="1487989" y="257048"/>
                  </a:lnTo>
                  <a:lnTo>
                    <a:pt x="1485900" y="277977"/>
                  </a:lnTo>
                  <a:lnTo>
                    <a:pt x="1506220" y="277977"/>
                  </a:lnTo>
                  <a:lnTo>
                    <a:pt x="1506220" y="265582"/>
                  </a:lnTo>
                  <a:lnTo>
                    <a:pt x="1507439" y="260299"/>
                  </a:lnTo>
                  <a:lnTo>
                    <a:pt x="1509877" y="257048"/>
                  </a:lnTo>
                  <a:lnTo>
                    <a:pt x="1512316" y="253657"/>
                  </a:lnTo>
                  <a:lnTo>
                    <a:pt x="1516037" y="251968"/>
                  </a:lnTo>
                  <a:lnTo>
                    <a:pt x="1551447" y="251968"/>
                  </a:lnTo>
                  <a:lnTo>
                    <a:pt x="1550642" y="249732"/>
                  </a:lnTo>
                  <a:lnTo>
                    <a:pt x="1547266" y="244043"/>
                  </a:lnTo>
                  <a:lnTo>
                    <a:pt x="1542727" y="239509"/>
                  </a:lnTo>
                  <a:lnTo>
                    <a:pt x="1537033" y="236373"/>
                  </a:lnTo>
                  <a:lnTo>
                    <a:pt x="1537229" y="236373"/>
                  </a:lnTo>
                  <a:lnTo>
                    <a:pt x="1529717" y="234353"/>
                  </a:lnTo>
                  <a:lnTo>
                    <a:pt x="1529965" y="234353"/>
                  </a:lnTo>
                  <a:lnTo>
                    <a:pt x="1521053" y="233680"/>
                  </a:lnTo>
                  <a:close/>
                </a:path>
                <a:path w="2106295" h="408939">
                  <a:moveTo>
                    <a:pt x="1604822" y="233680"/>
                  </a:moveTo>
                  <a:lnTo>
                    <a:pt x="1571396" y="259737"/>
                  </a:lnTo>
                  <a:lnTo>
                    <a:pt x="1569262" y="281025"/>
                  </a:lnTo>
                  <a:lnTo>
                    <a:pt x="1569262" y="322478"/>
                  </a:lnTo>
                  <a:lnTo>
                    <a:pt x="1582686" y="363421"/>
                  </a:lnTo>
                  <a:lnTo>
                    <a:pt x="1604822" y="369824"/>
                  </a:lnTo>
                  <a:lnTo>
                    <a:pt x="1613331" y="369112"/>
                  </a:lnTo>
                  <a:lnTo>
                    <a:pt x="1635008" y="351536"/>
                  </a:lnTo>
                  <a:lnTo>
                    <a:pt x="1599539" y="351536"/>
                  </a:lnTo>
                  <a:lnTo>
                    <a:pt x="1595678" y="349707"/>
                  </a:lnTo>
                  <a:lnTo>
                    <a:pt x="1589582" y="268084"/>
                  </a:lnTo>
                  <a:lnTo>
                    <a:pt x="1590802" y="261315"/>
                  </a:lnTo>
                  <a:lnTo>
                    <a:pt x="1593240" y="257657"/>
                  </a:lnTo>
                  <a:lnTo>
                    <a:pt x="1595678" y="253860"/>
                  </a:lnTo>
                  <a:lnTo>
                    <a:pt x="1599539" y="251968"/>
                  </a:lnTo>
                  <a:lnTo>
                    <a:pt x="1635008" y="251968"/>
                  </a:lnTo>
                  <a:lnTo>
                    <a:pt x="1634881" y="251571"/>
                  </a:lnTo>
                  <a:lnTo>
                    <a:pt x="1631238" y="245059"/>
                  </a:lnTo>
                  <a:lnTo>
                    <a:pt x="1626538" y="240082"/>
                  </a:lnTo>
                  <a:lnTo>
                    <a:pt x="1620569" y="236526"/>
                  </a:lnTo>
                  <a:lnTo>
                    <a:pt x="1613331" y="234391"/>
                  </a:lnTo>
                  <a:lnTo>
                    <a:pt x="1604822" y="233680"/>
                  </a:lnTo>
                  <a:close/>
                </a:path>
                <a:path w="2106295" h="408939">
                  <a:moveTo>
                    <a:pt x="1639570" y="315976"/>
                  </a:moveTo>
                  <a:lnTo>
                    <a:pt x="1619250" y="315976"/>
                  </a:lnTo>
                  <a:lnTo>
                    <a:pt x="1619250" y="335546"/>
                  </a:lnTo>
                  <a:lnTo>
                    <a:pt x="1618117" y="342252"/>
                  </a:lnTo>
                  <a:lnTo>
                    <a:pt x="1618094" y="342392"/>
                  </a:lnTo>
                  <a:lnTo>
                    <a:pt x="1615795" y="346049"/>
                  </a:lnTo>
                  <a:lnTo>
                    <a:pt x="1613623" y="349707"/>
                  </a:lnTo>
                  <a:lnTo>
                    <a:pt x="1609966" y="351536"/>
                  </a:lnTo>
                  <a:lnTo>
                    <a:pt x="1635008" y="351536"/>
                  </a:lnTo>
                  <a:lnTo>
                    <a:pt x="1637485" y="343766"/>
                  </a:lnTo>
                  <a:lnTo>
                    <a:pt x="1639048" y="333948"/>
                  </a:lnTo>
                  <a:lnTo>
                    <a:pt x="1639570" y="322478"/>
                  </a:lnTo>
                  <a:lnTo>
                    <a:pt x="1639570" y="315976"/>
                  </a:lnTo>
                  <a:close/>
                </a:path>
                <a:path w="2106295" h="408939">
                  <a:moveTo>
                    <a:pt x="1635008" y="251968"/>
                  </a:moveTo>
                  <a:lnTo>
                    <a:pt x="1609826" y="251968"/>
                  </a:lnTo>
                  <a:lnTo>
                    <a:pt x="1613524" y="253860"/>
                  </a:lnTo>
                  <a:lnTo>
                    <a:pt x="1618094" y="261112"/>
                  </a:lnTo>
                  <a:lnTo>
                    <a:pt x="1619250" y="268084"/>
                  </a:lnTo>
                  <a:lnTo>
                    <a:pt x="1619250" y="287528"/>
                  </a:lnTo>
                  <a:lnTo>
                    <a:pt x="1639570" y="287528"/>
                  </a:lnTo>
                  <a:lnTo>
                    <a:pt x="1639570" y="281025"/>
                  </a:lnTo>
                  <a:lnTo>
                    <a:pt x="1639048" y="269555"/>
                  </a:lnTo>
                  <a:lnTo>
                    <a:pt x="1637485" y="259737"/>
                  </a:lnTo>
                  <a:lnTo>
                    <a:pt x="1635008" y="251968"/>
                  </a:lnTo>
                  <a:close/>
                </a:path>
                <a:path w="2106295" h="408939">
                  <a:moveTo>
                    <a:pt x="1667167" y="203200"/>
                  </a:moveTo>
                  <a:lnTo>
                    <a:pt x="1660931" y="203200"/>
                  </a:lnTo>
                  <a:lnTo>
                    <a:pt x="1658289" y="204216"/>
                  </a:lnTo>
                  <a:lnTo>
                    <a:pt x="1656118" y="206248"/>
                  </a:lnTo>
                  <a:lnTo>
                    <a:pt x="1653959" y="208140"/>
                  </a:lnTo>
                  <a:lnTo>
                    <a:pt x="1652879" y="210515"/>
                  </a:lnTo>
                  <a:lnTo>
                    <a:pt x="1652879" y="216065"/>
                  </a:lnTo>
                  <a:lnTo>
                    <a:pt x="1653959" y="218440"/>
                  </a:lnTo>
                  <a:lnTo>
                    <a:pt x="1656118" y="220472"/>
                  </a:lnTo>
                  <a:lnTo>
                    <a:pt x="1658429" y="222504"/>
                  </a:lnTo>
                  <a:lnTo>
                    <a:pt x="1661071" y="223520"/>
                  </a:lnTo>
                  <a:lnTo>
                    <a:pt x="1667027" y="223520"/>
                  </a:lnTo>
                  <a:lnTo>
                    <a:pt x="1669605" y="222504"/>
                  </a:lnTo>
                  <a:lnTo>
                    <a:pt x="1671764" y="220472"/>
                  </a:lnTo>
                  <a:lnTo>
                    <a:pt x="1674075" y="218440"/>
                  </a:lnTo>
                  <a:lnTo>
                    <a:pt x="1675218" y="216065"/>
                  </a:lnTo>
                  <a:lnTo>
                    <a:pt x="1675218" y="210515"/>
                  </a:lnTo>
                  <a:lnTo>
                    <a:pt x="1674139" y="208140"/>
                  </a:lnTo>
                  <a:lnTo>
                    <a:pt x="1671967" y="206248"/>
                  </a:lnTo>
                  <a:lnTo>
                    <a:pt x="1669808" y="204216"/>
                  </a:lnTo>
                  <a:lnTo>
                    <a:pt x="1667167" y="203200"/>
                  </a:lnTo>
                  <a:close/>
                </a:path>
                <a:path w="2106295" h="408939">
                  <a:moveTo>
                    <a:pt x="1674202" y="235712"/>
                  </a:moveTo>
                  <a:lnTo>
                    <a:pt x="1653882" y="235712"/>
                  </a:lnTo>
                  <a:lnTo>
                    <a:pt x="1653882" y="367792"/>
                  </a:lnTo>
                  <a:lnTo>
                    <a:pt x="1674202" y="367792"/>
                  </a:lnTo>
                  <a:lnTo>
                    <a:pt x="1674202" y="235712"/>
                  </a:lnTo>
                  <a:close/>
                </a:path>
                <a:path w="2106295" h="408939">
                  <a:moveTo>
                    <a:pt x="1720075" y="254000"/>
                  </a:moveTo>
                  <a:lnTo>
                    <a:pt x="1699755" y="254000"/>
                  </a:lnTo>
                  <a:lnTo>
                    <a:pt x="1699863" y="330136"/>
                  </a:lnTo>
                  <a:lnTo>
                    <a:pt x="1714461" y="366229"/>
                  </a:lnTo>
                  <a:lnTo>
                    <a:pt x="1721027" y="367792"/>
                  </a:lnTo>
                  <a:lnTo>
                    <a:pt x="1742427" y="367792"/>
                  </a:lnTo>
                  <a:lnTo>
                    <a:pt x="1742427" y="349504"/>
                  </a:lnTo>
                  <a:lnTo>
                    <a:pt x="1729562" y="349504"/>
                  </a:lnTo>
                  <a:lnTo>
                    <a:pt x="1726653" y="348627"/>
                  </a:lnTo>
                  <a:lnTo>
                    <a:pt x="1720141" y="331357"/>
                  </a:lnTo>
                  <a:lnTo>
                    <a:pt x="1720075" y="254000"/>
                  </a:lnTo>
                  <a:close/>
                </a:path>
                <a:path w="2106295" h="408939">
                  <a:moveTo>
                    <a:pt x="1723123" y="205232"/>
                  </a:moveTo>
                  <a:lnTo>
                    <a:pt x="1702803" y="205232"/>
                  </a:lnTo>
                  <a:lnTo>
                    <a:pt x="1702912" y="212686"/>
                  </a:lnTo>
                  <a:lnTo>
                    <a:pt x="1701520" y="219049"/>
                  </a:lnTo>
                  <a:lnTo>
                    <a:pt x="1695564" y="230428"/>
                  </a:lnTo>
                  <a:lnTo>
                    <a:pt x="1691220" y="234086"/>
                  </a:lnTo>
                  <a:lnTo>
                    <a:pt x="1685531" y="235712"/>
                  </a:lnTo>
                  <a:lnTo>
                    <a:pt x="1685531" y="254000"/>
                  </a:lnTo>
                  <a:lnTo>
                    <a:pt x="1742427" y="254000"/>
                  </a:lnTo>
                  <a:lnTo>
                    <a:pt x="1742427" y="235712"/>
                  </a:lnTo>
                  <a:lnTo>
                    <a:pt x="1707883" y="235712"/>
                  </a:lnTo>
                  <a:lnTo>
                    <a:pt x="1712226" y="234353"/>
                  </a:lnTo>
                  <a:lnTo>
                    <a:pt x="1715808" y="230835"/>
                  </a:lnTo>
                  <a:lnTo>
                    <a:pt x="1718652" y="225145"/>
                  </a:lnTo>
                  <a:lnTo>
                    <a:pt x="1721637" y="219316"/>
                  </a:lnTo>
                  <a:lnTo>
                    <a:pt x="1723123" y="212686"/>
                  </a:lnTo>
                  <a:lnTo>
                    <a:pt x="1723123" y="205232"/>
                  </a:lnTo>
                  <a:close/>
                </a:path>
                <a:path w="2106295" h="408939">
                  <a:moveTo>
                    <a:pt x="1824990" y="352958"/>
                  </a:moveTo>
                  <a:lnTo>
                    <a:pt x="1804670" y="352958"/>
                  </a:lnTo>
                  <a:lnTo>
                    <a:pt x="1804670" y="373481"/>
                  </a:lnTo>
                  <a:lnTo>
                    <a:pt x="1803323" y="380123"/>
                  </a:lnTo>
                  <a:lnTo>
                    <a:pt x="1800606" y="384048"/>
                  </a:lnTo>
                  <a:lnTo>
                    <a:pt x="1797900" y="388112"/>
                  </a:lnTo>
                  <a:lnTo>
                    <a:pt x="1792960" y="390144"/>
                  </a:lnTo>
                  <a:lnTo>
                    <a:pt x="1759762" y="390144"/>
                  </a:lnTo>
                  <a:lnTo>
                    <a:pt x="1759762" y="408432"/>
                  </a:lnTo>
                  <a:lnTo>
                    <a:pt x="1798853" y="408432"/>
                  </a:lnTo>
                  <a:lnTo>
                    <a:pt x="1806435" y="406806"/>
                  </a:lnTo>
                  <a:lnTo>
                    <a:pt x="1811578" y="403555"/>
                  </a:lnTo>
                  <a:lnTo>
                    <a:pt x="1816862" y="400443"/>
                  </a:lnTo>
                  <a:lnTo>
                    <a:pt x="1824931" y="366636"/>
                  </a:lnTo>
                  <a:lnTo>
                    <a:pt x="1824990" y="352958"/>
                  </a:lnTo>
                  <a:close/>
                </a:path>
                <a:path w="2106295" h="408939">
                  <a:moveTo>
                    <a:pt x="1775002" y="235712"/>
                  </a:moveTo>
                  <a:lnTo>
                    <a:pt x="1754682" y="235712"/>
                  </a:lnTo>
                  <a:lnTo>
                    <a:pt x="1754682" y="328574"/>
                  </a:lnTo>
                  <a:lnTo>
                    <a:pt x="1754971" y="336842"/>
                  </a:lnTo>
                  <a:lnTo>
                    <a:pt x="1755039" y="338785"/>
                  </a:lnTo>
                  <a:lnTo>
                    <a:pt x="1755908" y="345846"/>
                  </a:lnTo>
                  <a:lnTo>
                    <a:pt x="1756008" y="346659"/>
                  </a:lnTo>
                  <a:lnTo>
                    <a:pt x="1756108" y="347472"/>
                  </a:lnTo>
                  <a:lnTo>
                    <a:pt x="1757886" y="354634"/>
                  </a:lnTo>
                  <a:lnTo>
                    <a:pt x="1760372" y="360273"/>
                  </a:lnTo>
                  <a:lnTo>
                    <a:pt x="1764169" y="366636"/>
                  </a:lnTo>
                  <a:lnTo>
                    <a:pt x="1770672" y="369824"/>
                  </a:lnTo>
                  <a:lnTo>
                    <a:pt x="1786382" y="369824"/>
                  </a:lnTo>
                  <a:lnTo>
                    <a:pt x="1791601" y="368198"/>
                  </a:lnTo>
                  <a:lnTo>
                    <a:pt x="1799590" y="361556"/>
                  </a:lnTo>
                  <a:lnTo>
                    <a:pt x="1802638" y="357568"/>
                  </a:lnTo>
                  <a:lnTo>
                    <a:pt x="1804670" y="352958"/>
                  </a:lnTo>
                  <a:lnTo>
                    <a:pt x="1824990" y="352958"/>
                  </a:lnTo>
                  <a:lnTo>
                    <a:pt x="1824990" y="351536"/>
                  </a:lnTo>
                  <a:lnTo>
                    <a:pt x="1783943" y="351536"/>
                  </a:lnTo>
                  <a:lnTo>
                    <a:pt x="1780425" y="349910"/>
                  </a:lnTo>
                  <a:lnTo>
                    <a:pt x="1778254" y="346659"/>
                  </a:lnTo>
                  <a:lnTo>
                    <a:pt x="1776095" y="343268"/>
                  </a:lnTo>
                  <a:lnTo>
                    <a:pt x="1775116" y="338785"/>
                  </a:lnTo>
                  <a:lnTo>
                    <a:pt x="1775002" y="235712"/>
                  </a:lnTo>
                  <a:close/>
                </a:path>
                <a:path w="2106295" h="408939">
                  <a:moveTo>
                    <a:pt x="1824990" y="235712"/>
                  </a:moveTo>
                  <a:lnTo>
                    <a:pt x="1804670" y="235712"/>
                  </a:lnTo>
                  <a:lnTo>
                    <a:pt x="1804670" y="336842"/>
                  </a:lnTo>
                  <a:lnTo>
                    <a:pt x="1803323" y="341922"/>
                  </a:lnTo>
                  <a:lnTo>
                    <a:pt x="1800606" y="345846"/>
                  </a:lnTo>
                  <a:lnTo>
                    <a:pt x="1798040" y="349643"/>
                  </a:lnTo>
                  <a:lnTo>
                    <a:pt x="1794103" y="351536"/>
                  </a:lnTo>
                  <a:lnTo>
                    <a:pt x="1824990" y="351536"/>
                  </a:lnTo>
                  <a:lnTo>
                    <a:pt x="1824990" y="235712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8" name="object 4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27347" y="6198108"/>
            <a:ext cx="156972" cy="166624"/>
          </a:xfrm>
          <a:prstGeom prst="rect">
            <a:avLst/>
          </a:prstGeom>
        </p:spPr>
      </p:pic>
      <p:sp>
        <p:nvSpPr>
          <p:cNvPr id="49" name="object 49" descr=""/>
          <p:cNvSpPr/>
          <p:nvPr/>
        </p:nvSpPr>
        <p:spPr>
          <a:xfrm>
            <a:off x="4373879" y="6198108"/>
            <a:ext cx="2374900" cy="408940"/>
          </a:xfrm>
          <a:custGeom>
            <a:avLst/>
            <a:gdLst/>
            <a:ahLst/>
            <a:cxnLst/>
            <a:rect l="l" t="t" r="r" b="b"/>
            <a:pathLst>
              <a:path w="2374900" h="408940">
                <a:moveTo>
                  <a:pt x="20320" y="2032"/>
                </a:moveTo>
                <a:lnTo>
                  <a:pt x="0" y="2032"/>
                </a:lnTo>
                <a:lnTo>
                  <a:pt x="0" y="164592"/>
                </a:lnTo>
                <a:lnTo>
                  <a:pt x="20320" y="164592"/>
                </a:lnTo>
                <a:lnTo>
                  <a:pt x="20320" y="2032"/>
                </a:lnTo>
                <a:close/>
              </a:path>
              <a:path w="2374900" h="408940">
                <a:moveTo>
                  <a:pt x="54940" y="32512"/>
                </a:moveTo>
                <a:lnTo>
                  <a:pt x="34620" y="32512"/>
                </a:lnTo>
                <a:lnTo>
                  <a:pt x="34620" y="164592"/>
                </a:lnTo>
                <a:lnTo>
                  <a:pt x="54940" y="164592"/>
                </a:lnTo>
                <a:lnTo>
                  <a:pt x="54940" y="63461"/>
                </a:lnTo>
                <a:lnTo>
                  <a:pt x="56235" y="58458"/>
                </a:lnTo>
                <a:lnTo>
                  <a:pt x="58801" y="54660"/>
                </a:lnTo>
                <a:lnTo>
                  <a:pt x="61518" y="50736"/>
                </a:lnTo>
                <a:lnTo>
                  <a:pt x="65506" y="48768"/>
                </a:lnTo>
                <a:lnTo>
                  <a:pt x="102476" y="48768"/>
                </a:lnTo>
                <a:lnTo>
                  <a:pt x="102120" y="47345"/>
                </a:lnTo>
                <a:lnTo>
                  <a:pt x="54940" y="47345"/>
                </a:lnTo>
                <a:lnTo>
                  <a:pt x="54940" y="32512"/>
                </a:lnTo>
                <a:close/>
              </a:path>
              <a:path w="2374900" h="408940">
                <a:moveTo>
                  <a:pt x="102476" y="48768"/>
                </a:moveTo>
                <a:lnTo>
                  <a:pt x="75666" y="48768"/>
                </a:lnTo>
                <a:lnTo>
                  <a:pt x="79197" y="50457"/>
                </a:lnTo>
                <a:lnTo>
                  <a:pt x="81356" y="53848"/>
                </a:lnTo>
                <a:lnTo>
                  <a:pt x="83527" y="57099"/>
                </a:lnTo>
                <a:lnTo>
                  <a:pt x="84496" y="61530"/>
                </a:lnTo>
                <a:lnTo>
                  <a:pt x="84607" y="164592"/>
                </a:lnTo>
                <a:lnTo>
                  <a:pt x="104927" y="164592"/>
                </a:lnTo>
                <a:lnTo>
                  <a:pt x="104927" y="71729"/>
                </a:lnTo>
                <a:lnTo>
                  <a:pt x="104639" y="63461"/>
                </a:lnTo>
                <a:lnTo>
                  <a:pt x="104572" y="61530"/>
                </a:lnTo>
                <a:lnTo>
                  <a:pt x="103725" y="54660"/>
                </a:lnTo>
                <a:lnTo>
                  <a:pt x="103625" y="53848"/>
                </a:lnTo>
                <a:lnTo>
                  <a:pt x="103506" y="52881"/>
                </a:lnTo>
                <a:lnTo>
                  <a:pt x="102476" y="48768"/>
                </a:lnTo>
                <a:close/>
              </a:path>
              <a:path w="2374900" h="408940">
                <a:moveTo>
                  <a:pt x="88950" y="30480"/>
                </a:moveTo>
                <a:lnTo>
                  <a:pt x="73228" y="30480"/>
                </a:lnTo>
                <a:lnTo>
                  <a:pt x="67945" y="32169"/>
                </a:lnTo>
                <a:lnTo>
                  <a:pt x="59956" y="38811"/>
                </a:lnTo>
                <a:lnTo>
                  <a:pt x="56972" y="42735"/>
                </a:lnTo>
                <a:lnTo>
                  <a:pt x="54940" y="47345"/>
                </a:lnTo>
                <a:lnTo>
                  <a:pt x="102120" y="47345"/>
                </a:lnTo>
                <a:lnTo>
                  <a:pt x="101728" y="45781"/>
                </a:lnTo>
                <a:lnTo>
                  <a:pt x="99237" y="40233"/>
                </a:lnTo>
                <a:lnTo>
                  <a:pt x="95453" y="33731"/>
                </a:lnTo>
                <a:lnTo>
                  <a:pt x="88950" y="30480"/>
                </a:lnTo>
                <a:close/>
              </a:path>
              <a:path w="2374900" h="408940">
                <a:moveTo>
                  <a:pt x="134416" y="32512"/>
                </a:moveTo>
                <a:lnTo>
                  <a:pt x="114096" y="32512"/>
                </a:lnTo>
                <a:lnTo>
                  <a:pt x="136245" y="164592"/>
                </a:lnTo>
                <a:lnTo>
                  <a:pt x="163271" y="164592"/>
                </a:lnTo>
                <a:lnTo>
                  <a:pt x="167905" y="136956"/>
                </a:lnTo>
                <a:lnTo>
                  <a:pt x="149860" y="136956"/>
                </a:lnTo>
                <a:lnTo>
                  <a:pt x="134416" y="32512"/>
                </a:lnTo>
                <a:close/>
              </a:path>
              <a:path w="2374900" h="408940">
                <a:moveTo>
                  <a:pt x="185420" y="32512"/>
                </a:moveTo>
                <a:lnTo>
                  <a:pt x="165100" y="32512"/>
                </a:lnTo>
                <a:lnTo>
                  <a:pt x="149860" y="136956"/>
                </a:lnTo>
                <a:lnTo>
                  <a:pt x="167905" y="136956"/>
                </a:lnTo>
                <a:lnTo>
                  <a:pt x="185420" y="32512"/>
                </a:lnTo>
                <a:close/>
              </a:path>
              <a:path w="2374900" h="408940">
                <a:moveTo>
                  <a:pt x="228130" y="30480"/>
                </a:moveTo>
                <a:lnTo>
                  <a:pt x="194703" y="56537"/>
                </a:lnTo>
                <a:lnTo>
                  <a:pt x="192570" y="77825"/>
                </a:lnTo>
                <a:lnTo>
                  <a:pt x="192570" y="119278"/>
                </a:lnTo>
                <a:lnTo>
                  <a:pt x="205993" y="160221"/>
                </a:lnTo>
                <a:lnTo>
                  <a:pt x="228130" y="166624"/>
                </a:lnTo>
                <a:lnTo>
                  <a:pt x="236640" y="165912"/>
                </a:lnTo>
                <a:lnTo>
                  <a:pt x="258315" y="148336"/>
                </a:lnTo>
                <a:lnTo>
                  <a:pt x="222846" y="148336"/>
                </a:lnTo>
                <a:lnTo>
                  <a:pt x="218986" y="146507"/>
                </a:lnTo>
                <a:lnTo>
                  <a:pt x="216547" y="142849"/>
                </a:lnTo>
                <a:lnTo>
                  <a:pt x="214199" y="139192"/>
                </a:lnTo>
                <a:lnTo>
                  <a:pt x="214109" y="139052"/>
                </a:lnTo>
                <a:lnTo>
                  <a:pt x="212912" y="132346"/>
                </a:lnTo>
                <a:lnTo>
                  <a:pt x="212890" y="101600"/>
                </a:lnTo>
                <a:lnTo>
                  <a:pt x="262877" y="101600"/>
                </a:lnTo>
                <a:lnTo>
                  <a:pt x="262877" y="87376"/>
                </a:lnTo>
                <a:lnTo>
                  <a:pt x="212890" y="87376"/>
                </a:lnTo>
                <a:lnTo>
                  <a:pt x="212890" y="64884"/>
                </a:lnTo>
                <a:lnTo>
                  <a:pt x="214109" y="58115"/>
                </a:lnTo>
                <a:lnTo>
                  <a:pt x="216547" y="54457"/>
                </a:lnTo>
                <a:lnTo>
                  <a:pt x="218986" y="50660"/>
                </a:lnTo>
                <a:lnTo>
                  <a:pt x="222846" y="48768"/>
                </a:lnTo>
                <a:lnTo>
                  <a:pt x="258315" y="48768"/>
                </a:lnTo>
                <a:lnTo>
                  <a:pt x="258189" y="48371"/>
                </a:lnTo>
                <a:lnTo>
                  <a:pt x="254546" y="41859"/>
                </a:lnTo>
                <a:lnTo>
                  <a:pt x="249850" y="36882"/>
                </a:lnTo>
                <a:lnTo>
                  <a:pt x="243881" y="33326"/>
                </a:lnTo>
                <a:lnTo>
                  <a:pt x="236640" y="31191"/>
                </a:lnTo>
                <a:lnTo>
                  <a:pt x="228130" y="30480"/>
                </a:lnTo>
                <a:close/>
              </a:path>
              <a:path w="2374900" h="408940">
                <a:moveTo>
                  <a:pt x="262877" y="112776"/>
                </a:moveTo>
                <a:lnTo>
                  <a:pt x="242557" y="112776"/>
                </a:lnTo>
                <a:lnTo>
                  <a:pt x="242557" y="132346"/>
                </a:lnTo>
                <a:lnTo>
                  <a:pt x="241437" y="139052"/>
                </a:lnTo>
                <a:lnTo>
                  <a:pt x="241414" y="139192"/>
                </a:lnTo>
                <a:lnTo>
                  <a:pt x="239102" y="142849"/>
                </a:lnTo>
                <a:lnTo>
                  <a:pt x="236931" y="146507"/>
                </a:lnTo>
                <a:lnTo>
                  <a:pt x="233273" y="148336"/>
                </a:lnTo>
                <a:lnTo>
                  <a:pt x="258315" y="148336"/>
                </a:lnTo>
                <a:lnTo>
                  <a:pt x="260792" y="140566"/>
                </a:lnTo>
                <a:lnTo>
                  <a:pt x="262356" y="130748"/>
                </a:lnTo>
                <a:lnTo>
                  <a:pt x="262877" y="119278"/>
                </a:lnTo>
                <a:lnTo>
                  <a:pt x="262877" y="112776"/>
                </a:lnTo>
                <a:close/>
              </a:path>
              <a:path w="2374900" h="408940">
                <a:moveTo>
                  <a:pt x="258315" y="48768"/>
                </a:moveTo>
                <a:lnTo>
                  <a:pt x="233146" y="48768"/>
                </a:lnTo>
                <a:lnTo>
                  <a:pt x="236844" y="50660"/>
                </a:lnTo>
                <a:lnTo>
                  <a:pt x="241414" y="57912"/>
                </a:lnTo>
                <a:lnTo>
                  <a:pt x="242557" y="64884"/>
                </a:lnTo>
                <a:lnTo>
                  <a:pt x="242557" y="87376"/>
                </a:lnTo>
                <a:lnTo>
                  <a:pt x="262877" y="87376"/>
                </a:lnTo>
                <a:lnTo>
                  <a:pt x="262877" y="77825"/>
                </a:lnTo>
                <a:lnTo>
                  <a:pt x="262356" y="66355"/>
                </a:lnTo>
                <a:lnTo>
                  <a:pt x="260792" y="56537"/>
                </a:lnTo>
                <a:lnTo>
                  <a:pt x="258315" y="48768"/>
                </a:lnTo>
                <a:close/>
              </a:path>
              <a:path w="2374900" h="408940">
                <a:moveTo>
                  <a:pt x="296532" y="120294"/>
                </a:moveTo>
                <a:lnTo>
                  <a:pt x="276212" y="120294"/>
                </a:lnTo>
                <a:lnTo>
                  <a:pt x="276332" y="124764"/>
                </a:lnTo>
                <a:lnTo>
                  <a:pt x="276427" y="128293"/>
                </a:lnTo>
                <a:lnTo>
                  <a:pt x="277072" y="135429"/>
                </a:lnTo>
                <a:lnTo>
                  <a:pt x="278104" y="141427"/>
                </a:lnTo>
                <a:lnTo>
                  <a:pt x="278151" y="141704"/>
                </a:lnTo>
                <a:lnTo>
                  <a:pt x="303568" y="166624"/>
                </a:lnTo>
                <a:lnTo>
                  <a:pt x="312788" y="166624"/>
                </a:lnTo>
                <a:lnTo>
                  <a:pt x="327542" y="164452"/>
                </a:lnTo>
                <a:lnTo>
                  <a:pt x="338083" y="157937"/>
                </a:lnTo>
                <a:lnTo>
                  <a:pt x="343677" y="148336"/>
                </a:lnTo>
                <a:lnTo>
                  <a:pt x="308724" y="148336"/>
                </a:lnTo>
                <a:lnTo>
                  <a:pt x="305536" y="147523"/>
                </a:lnTo>
                <a:lnTo>
                  <a:pt x="300926" y="144272"/>
                </a:lnTo>
                <a:lnTo>
                  <a:pt x="299237" y="141427"/>
                </a:lnTo>
                <a:lnTo>
                  <a:pt x="297065" y="133299"/>
                </a:lnTo>
                <a:lnTo>
                  <a:pt x="296596" y="128293"/>
                </a:lnTo>
                <a:lnTo>
                  <a:pt x="296532" y="120294"/>
                </a:lnTo>
                <a:close/>
              </a:path>
              <a:path w="2374900" h="408940">
                <a:moveTo>
                  <a:pt x="310756" y="30480"/>
                </a:moveTo>
                <a:lnTo>
                  <a:pt x="301085" y="31165"/>
                </a:lnTo>
                <a:lnTo>
                  <a:pt x="302117" y="31165"/>
                </a:lnTo>
                <a:lnTo>
                  <a:pt x="295516" y="32815"/>
                </a:lnTo>
                <a:lnTo>
                  <a:pt x="289725" y="35736"/>
                </a:lnTo>
                <a:lnTo>
                  <a:pt x="285153" y="39827"/>
                </a:lnTo>
                <a:lnTo>
                  <a:pt x="279869" y="46062"/>
                </a:lnTo>
                <a:lnTo>
                  <a:pt x="277228" y="53644"/>
                </a:lnTo>
                <a:lnTo>
                  <a:pt x="277228" y="69227"/>
                </a:lnTo>
                <a:lnTo>
                  <a:pt x="302628" y="101193"/>
                </a:lnTo>
                <a:lnTo>
                  <a:pt x="309130" y="106210"/>
                </a:lnTo>
                <a:lnTo>
                  <a:pt x="313931" y="110197"/>
                </a:lnTo>
                <a:lnTo>
                  <a:pt x="317055" y="113182"/>
                </a:lnTo>
                <a:lnTo>
                  <a:pt x="320306" y="116027"/>
                </a:lnTo>
                <a:lnTo>
                  <a:pt x="322605" y="118935"/>
                </a:lnTo>
                <a:lnTo>
                  <a:pt x="323964" y="121920"/>
                </a:lnTo>
                <a:lnTo>
                  <a:pt x="325450" y="124764"/>
                </a:lnTo>
                <a:lnTo>
                  <a:pt x="326093" y="127609"/>
                </a:lnTo>
                <a:lnTo>
                  <a:pt x="326199" y="137299"/>
                </a:lnTo>
                <a:lnTo>
                  <a:pt x="325107" y="141427"/>
                </a:lnTo>
                <a:lnTo>
                  <a:pt x="320810" y="147116"/>
                </a:lnTo>
                <a:lnTo>
                  <a:pt x="320567" y="147116"/>
                </a:lnTo>
                <a:lnTo>
                  <a:pt x="317525" y="148336"/>
                </a:lnTo>
                <a:lnTo>
                  <a:pt x="343677" y="148336"/>
                </a:lnTo>
                <a:lnTo>
                  <a:pt x="344387" y="147116"/>
                </a:lnTo>
                <a:lnTo>
                  <a:pt x="346519" y="131876"/>
                </a:lnTo>
                <a:lnTo>
                  <a:pt x="346429" y="124764"/>
                </a:lnTo>
                <a:lnTo>
                  <a:pt x="345427" y="119545"/>
                </a:lnTo>
                <a:lnTo>
                  <a:pt x="343268" y="114808"/>
                </a:lnTo>
                <a:lnTo>
                  <a:pt x="341215" y="110197"/>
                </a:lnTo>
                <a:lnTo>
                  <a:pt x="309054" y="81280"/>
                </a:lnTo>
                <a:lnTo>
                  <a:pt x="305879" y="78778"/>
                </a:lnTo>
                <a:lnTo>
                  <a:pt x="297548" y="65836"/>
                </a:lnTo>
                <a:lnTo>
                  <a:pt x="297548" y="58254"/>
                </a:lnTo>
                <a:lnTo>
                  <a:pt x="298712" y="55016"/>
                </a:lnTo>
                <a:lnTo>
                  <a:pt x="298767" y="54864"/>
                </a:lnTo>
                <a:lnTo>
                  <a:pt x="303644" y="49987"/>
                </a:lnTo>
                <a:lnTo>
                  <a:pt x="306819" y="48768"/>
                </a:lnTo>
                <a:lnTo>
                  <a:pt x="341331" y="48768"/>
                </a:lnTo>
                <a:lnTo>
                  <a:pt x="340927" y="47586"/>
                </a:lnTo>
                <a:lnTo>
                  <a:pt x="337375" y="41452"/>
                </a:lnTo>
                <a:lnTo>
                  <a:pt x="332660" y="36652"/>
                </a:lnTo>
                <a:lnTo>
                  <a:pt x="326651" y="33223"/>
                </a:lnTo>
                <a:lnTo>
                  <a:pt x="319350" y="31165"/>
                </a:lnTo>
                <a:lnTo>
                  <a:pt x="310756" y="30480"/>
                </a:lnTo>
                <a:close/>
              </a:path>
              <a:path w="2374900" h="408940">
                <a:moveTo>
                  <a:pt x="341331" y="48768"/>
                </a:moveTo>
                <a:lnTo>
                  <a:pt x="315633" y="48768"/>
                </a:lnTo>
                <a:lnTo>
                  <a:pt x="319214" y="50533"/>
                </a:lnTo>
                <a:lnTo>
                  <a:pt x="321525" y="54051"/>
                </a:lnTo>
                <a:lnTo>
                  <a:pt x="323964" y="57442"/>
                </a:lnTo>
                <a:lnTo>
                  <a:pt x="325133" y="63741"/>
                </a:lnTo>
                <a:lnTo>
                  <a:pt x="325183" y="73761"/>
                </a:lnTo>
                <a:lnTo>
                  <a:pt x="345503" y="73761"/>
                </a:lnTo>
                <a:lnTo>
                  <a:pt x="345100" y="65836"/>
                </a:lnTo>
                <a:lnTo>
                  <a:pt x="344994" y="63741"/>
                </a:lnTo>
                <a:lnTo>
                  <a:pt x="343468" y="55016"/>
                </a:lnTo>
                <a:lnTo>
                  <a:pt x="341331" y="48768"/>
                </a:lnTo>
                <a:close/>
              </a:path>
              <a:path w="2374900" h="408940">
                <a:moveTo>
                  <a:pt x="388239" y="50800"/>
                </a:moveTo>
                <a:lnTo>
                  <a:pt x="367919" y="50800"/>
                </a:lnTo>
                <a:lnTo>
                  <a:pt x="368045" y="128157"/>
                </a:lnTo>
                <a:lnTo>
                  <a:pt x="389191" y="164592"/>
                </a:lnTo>
                <a:lnTo>
                  <a:pt x="410591" y="164592"/>
                </a:lnTo>
                <a:lnTo>
                  <a:pt x="410591" y="146304"/>
                </a:lnTo>
                <a:lnTo>
                  <a:pt x="397725" y="146304"/>
                </a:lnTo>
                <a:lnTo>
                  <a:pt x="394804" y="145427"/>
                </a:lnTo>
                <a:lnTo>
                  <a:pt x="388302" y="128157"/>
                </a:lnTo>
                <a:lnTo>
                  <a:pt x="388239" y="50800"/>
                </a:lnTo>
                <a:close/>
              </a:path>
              <a:path w="2374900" h="408940">
                <a:moveTo>
                  <a:pt x="391287" y="2032"/>
                </a:moveTo>
                <a:lnTo>
                  <a:pt x="370967" y="2032"/>
                </a:lnTo>
                <a:lnTo>
                  <a:pt x="371076" y="9486"/>
                </a:lnTo>
                <a:lnTo>
                  <a:pt x="369684" y="15849"/>
                </a:lnTo>
                <a:lnTo>
                  <a:pt x="363715" y="27228"/>
                </a:lnTo>
                <a:lnTo>
                  <a:pt x="359384" y="30886"/>
                </a:lnTo>
                <a:lnTo>
                  <a:pt x="353695" y="32512"/>
                </a:lnTo>
                <a:lnTo>
                  <a:pt x="353695" y="50800"/>
                </a:lnTo>
                <a:lnTo>
                  <a:pt x="410591" y="50800"/>
                </a:lnTo>
                <a:lnTo>
                  <a:pt x="410591" y="32512"/>
                </a:lnTo>
                <a:lnTo>
                  <a:pt x="376047" y="32512"/>
                </a:lnTo>
                <a:lnTo>
                  <a:pt x="380377" y="31153"/>
                </a:lnTo>
                <a:lnTo>
                  <a:pt x="383971" y="27635"/>
                </a:lnTo>
                <a:lnTo>
                  <a:pt x="386816" y="21945"/>
                </a:lnTo>
                <a:lnTo>
                  <a:pt x="389801" y="16116"/>
                </a:lnTo>
                <a:lnTo>
                  <a:pt x="391287" y="9486"/>
                </a:lnTo>
                <a:lnTo>
                  <a:pt x="391287" y="2032"/>
                </a:lnTo>
                <a:close/>
              </a:path>
              <a:path w="2374900" h="408940">
                <a:moveTo>
                  <a:pt x="437121" y="0"/>
                </a:moveTo>
                <a:lnTo>
                  <a:pt x="430885" y="0"/>
                </a:lnTo>
                <a:lnTo>
                  <a:pt x="428244" y="1016"/>
                </a:lnTo>
                <a:lnTo>
                  <a:pt x="426072" y="3048"/>
                </a:lnTo>
                <a:lnTo>
                  <a:pt x="423913" y="4940"/>
                </a:lnTo>
                <a:lnTo>
                  <a:pt x="422821" y="7315"/>
                </a:lnTo>
                <a:lnTo>
                  <a:pt x="422821" y="12865"/>
                </a:lnTo>
                <a:lnTo>
                  <a:pt x="423913" y="15240"/>
                </a:lnTo>
                <a:lnTo>
                  <a:pt x="426072" y="17272"/>
                </a:lnTo>
                <a:lnTo>
                  <a:pt x="428371" y="19304"/>
                </a:lnTo>
                <a:lnTo>
                  <a:pt x="431025" y="20320"/>
                </a:lnTo>
                <a:lnTo>
                  <a:pt x="436981" y="20320"/>
                </a:lnTo>
                <a:lnTo>
                  <a:pt x="439547" y="19304"/>
                </a:lnTo>
                <a:lnTo>
                  <a:pt x="441718" y="17272"/>
                </a:lnTo>
                <a:lnTo>
                  <a:pt x="444017" y="15240"/>
                </a:lnTo>
                <a:lnTo>
                  <a:pt x="445173" y="12865"/>
                </a:lnTo>
                <a:lnTo>
                  <a:pt x="445173" y="7315"/>
                </a:lnTo>
                <a:lnTo>
                  <a:pt x="444093" y="4940"/>
                </a:lnTo>
                <a:lnTo>
                  <a:pt x="441921" y="3048"/>
                </a:lnTo>
                <a:lnTo>
                  <a:pt x="439750" y="1016"/>
                </a:lnTo>
                <a:lnTo>
                  <a:pt x="437121" y="0"/>
                </a:lnTo>
                <a:close/>
              </a:path>
              <a:path w="2374900" h="408940">
                <a:moveTo>
                  <a:pt x="444157" y="32512"/>
                </a:moveTo>
                <a:lnTo>
                  <a:pt x="423837" y="32512"/>
                </a:lnTo>
                <a:lnTo>
                  <a:pt x="423837" y="164592"/>
                </a:lnTo>
                <a:lnTo>
                  <a:pt x="444157" y="164592"/>
                </a:lnTo>
                <a:lnTo>
                  <a:pt x="444157" y="32512"/>
                </a:lnTo>
                <a:close/>
              </a:path>
              <a:path w="2374900" h="408940">
                <a:moveTo>
                  <a:pt x="478777" y="32512"/>
                </a:moveTo>
                <a:lnTo>
                  <a:pt x="458457" y="32512"/>
                </a:lnTo>
                <a:lnTo>
                  <a:pt x="458457" y="164592"/>
                </a:lnTo>
                <a:lnTo>
                  <a:pt x="478777" y="164592"/>
                </a:lnTo>
                <a:lnTo>
                  <a:pt x="478777" y="63461"/>
                </a:lnTo>
                <a:lnTo>
                  <a:pt x="480072" y="58458"/>
                </a:lnTo>
                <a:lnTo>
                  <a:pt x="482638" y="54660"/>
                </a:lnTo>
                <a:lnTo>
                  <a:pt x="485355" y="50736"/>
                </a:lnTo>
                <a:lnTo>
                  <a:pt x="489343" y="48768"/>
                </a:lnTo>
                <a:lnTo>
                  <a:pt x="526313" y="48768"/>
                </a:lnTo>
                <a:lnTo>
                  <a:pt x="525957" y="47345"/>
                </a:lnTo>
                <a:lnTo>
                  <a:pt x="478777" y="47345"/>
                </a:lnTo>
                <a:lnTo>
                  <a:pt x="478777" y="32512"/>
                </a:lnTo>
                <a:close/>
              </a:path>
              <a:path w="2374900" h="408940">
                <a:moveTo>
                  <a:pt x="526313" y="48768"/>
                </a:moveTo>
                <a:lnTo>
                  <a:pt x="499503" y="48768"/>
                </a:lnTo>
                <a:lnTo>
                  <a:pt x="503034" y="50457"/>
                </a:lnTo>
                <a:lnTo>
                  <a:pt x="505193" y="53848"/>
                </a:lnTo>
                <a:lnTo>
                  <a:pt x="507365" y="57099"/>
                </a:lnTo>
                <a:lnTo>
                  <a:pt x="508333" y="61530"/>
                </a:lnTo>
                <a:lnTo>
                  <a:pt x="508444" y="164592"/>
                </a:lnTo>
                <a:lnTo>
                  <a:pt x="528764" y="164592"/>
                </a:lnTo>
                <a:lnTo>
                  <a:pt x="528764" y="71729"/>
                </a:lnTo>
                <a:lnTo>
                  <a:pt x="528476" y="63461"/>
                </a:lnTo>
                <a:lnTo>
                  <a:pt x="528409" y="61530"/>
                </a:lnTo>
                <a:lnTo>
                  <a:pt x="527562" y="54660"/>
                </a:lnTo>
                <a:lnTo>
                  <a:pt x="527462" y="53848"/>
                </a:lnTo>
                <a:lnTo>
                  <a:pt x="527343" y="52881"/>
                </a:lnTo>
                <a:lnTo>
                  <a:pt x="526313" y="48768"/>
                </a:lnTo>
                <a:close/>
              </a:path>
              <a:path w="2374900" h="408940">
                <a:moveTo>
                  <a:pt x="512787" y="30480"/>
                </a:moveTo>
                <a:lnTo>
                  <a:pt x="497065" y="30480"/>
                </a:lnTo>
                <a:lnTo>
                  <a:pt x="491782" y="32169"/>
                </a:lnTo>
                <a:lnTo>
                  <a:pt x="483793" y="38811"/>
                </a:lnTo>
                <a:lnTo>
                  <a:pt x="480809" y="42735"/>
                </a:lnTo>
                <a:lnTo>
                  <a:pt x="478777" y="47345"/>
                </a:lnTo>
                <a:lnTo>
                  <a:pt x="525957" y="47345"/>
                </a:lnTo>
                <a:lnTo>
                  <a:pt x="525565" y="45781"/>
                </a:lnTo>
                <a:lnTo>
                  <a:pt x="523074" y="40233"/>
                </a:lnTo>
                <a:lnTo>
                  <a:pt x="519290" y="33731"/>
                </a:lnTo>
                <a:lnTo>
                  <a:pt x="512787" y="30480"/>
                </a:lnTo>
                <a:close/>
              </a:path>
              <a:path w="2374900" h="408940">
                <a:moveTo>
                  <a:pt x="613397" y="149758"/>
                </a:moveTo>
                <a:lnTo>
                  <a:pt x="593077" y="149758"/>
                </a:lnTo>
                <a:lnTo>
                  <a:pt x="593077" y="170281"/>
                </a:lnTo>
                <a:lnTo>
                  <a:pt x="591718" y="176923"/>
                </a:lnTo>
                <a:lnTo>
                  <a:pt x="589013" y="180848"/>
                </a:lnTo>
                <a:lnTo>
                  <a:pt x="586308" y="184912"/>
                </a:lnTo>
                <a:lnTo>
                  <a:pt x="581367" y="186944"/>
                </a:lnTo>
                <a:lnTo>
                  <a:pt x="548170" y="186944"/>
                </a:lnTo>
                <a:lnTo>
                  <a:pt x="548170" y="205232"/>
                </a:lnTo>
                <a:lnTo>
                  <a:pt x="587260" y="205232"/>
                </a:lnTo>
                <a:lnTo>
                  <a:pt x="594842" y="203606"/>
                </a:lnTo>
                <a:lnTo>
                  <a:pt x="599986" y="200355"/>
                </a:lnTo>
                <a:lnTo>
                  <a:pt x="605269" y="197243"/>
                </a:lnTo>
                <a:lnTo>
                  <a:pt x="613339" y="163436"/>
                </a:lnTo>
                <a:lnTo>
                  <a:pt x="613397" y="149758"/>
                </a:lnTo>
                <a:close/>
              </a:path>
              <a:path w="2374900" h="408940">
                <a:moveTo>
                  <a:pt x="574789" y="30480"/>
                </a:moveTo>
                <a:lnTo>
                  <a:pt x="559079" y="30480"/>
                </a:lnTo>
                <a:lnTo>
                  <a:pt x="552577" y="33731"/>
                </a:lnTo>
                <a:lnTo>
                  <a:pt x="543090" y="71729"/>
                </a:lnTo>
                <a:lnTo>
                  <a:pt x="543090" y="125374"/>
                </a:lnTo>
                <a:lnTo>
                  <a:pt x="543378" y="133642"/>
                </a:lnTo>
                <a:lnTo>
                  <a:pt x="543446" y="135585"/>
                </a:lnTo>
                <a:lnTo>
                  <a:pt x="544315" y="142646"/>
                </a:lnTo>
                <a:lnTo>
                  <a:pt x="544415" y="143459"/>
                </a:lnTo>
                <a:lnTo>
                  <a:pt x="544515" y="144272"/>
                </a:lnTo>
                <a:lnTo>
                  <a:pt x="546294" y="151434"/>
                </a:lnTo>
                <a:lnTo>
                  <a:pt x="548779" y="157073"/>
                </a:lnTo>
                <a:lnTo>
                  <a:pt x="552577" y="163436"/>
                </a:lnTo>
                <a:lnTo>
                  <a:pt x="559079" y="166624"/>
                </a:lnTo>
                <a:lnTo>
                  <a:pt x="574789" y="166624"/>
                </a:lnTo>
                <a:lnTo>
                  <a:pt x="580009" y="164998"/>
                </a:lnTo>
                <a:lnTo>
                  <a:pt x="587997" y="158356"/>
                </a:lnTo>
                <a:lnTo>
                  <a:pt x="591045" y="154368"/>
                </a:lnTo>
                <a:lnTo>
                  <a:pt x="593077" y="149758"/>
                </a:lnTo>
                <a:lnTo>
                  <a:pt x="613397" y="149758"/>
                </a:lnTo>
                <a:lnTo>
                  <a:pt x="613397" y="148336"/>
                </a:lnTo>
                <a:lnTo>
                  <a:pt x="572350" y="148336"/>
                </a:lnTo>
                <a:lnTo>
                  <a:pt x="568833" y="146710"/>
                </a:lnTo>
                <a:lnTo>
                  <a:pt x="566661" y="143459"/>
                </a:lnTo>
                <a:lnTo>
                  <a:pt x="564502" y="140068"/>
                </a:lnTo>
                <a:lnTo>
                  <a:pt x="563523" y="135585"/>
                </a:lnTo>
                <a:lnTo>
                  <a:pt x="563522" y="61530"/>
                </a:lnTo>
                <a:lnTo>
                  <a:pt x="564502" y="57099"/>
                </a:lnTo>
                <a:lnTo>
                  <a:pt x="566661" y="53848"/>
                </a:lnTo>
                <a:lnTo>
                  <a:pt x="568833" y="50457"/>
                </a:lnTo>
                <a:lnTo>
                  <a:pt x="572350" y="48768"/>
                </a:lnTo>
                <a:lnTo>
                  <a:pt x="613397" y="48768"/>
                </a:lnTo>
                <a:lnTo>
                  <a:pt x="613397" y="47345"/>
                </a:lnTo>
                <a:lnTo>
                  <a:pt x="593077" y="47345"/>
                </a:lnTo>
                <a:lnTo>
                  <a:pt x="591045" y="42735"/>
                </a:lnTo>
                <a:lnTo>
                  <a:pt x="587997" y="38811"/>
                </a:lnTo>
                <a:lnTo>
                  <a:pt x="583933" y="35560"/>
                </a:lnTo>
                <a:lnTo>
                  <a:pt x="580009" y="32169"/>
                </a:lnTo>
                <a:lnTo>
                  <a:pt x="574789" y="30480"/>
                </a:lnTo>
                <a:close/>
              </a:path>
              <a:path w="2374900" h="408940">
                <a:moveTo>
                  <a:pt x="613397" y="48768"/>
                </a:moveTo>
                <a:lnTo>
                  <a:pt x="582510" y="48768"/>
                </a:lnTo>
                <a:lnTo>
                  <a:pt x="586447" y="50736"/>
                </a:lnTo>
                <a:lnTo>
                  <a:pt x="589013" y="54660"/>
                </a:lnTo>
                <a:lnTo>
                  <a:pt x="591718" y="58458"/>
                </a:lnTo>
                <a:lnTo>
                  <a:pt x="593077" y="63461"/>
                </a:lnTo>
                <a:lnTo>
                  <a:pt x="593077" y="133642"/>
                </a:lnTo>
                <a:lnTo>
                  <a:pt x="591718" y="138722"/>
                </a:lnTo>
                <a:lnTo>
                  <a:pt x="589013" y="142646"/>
                </a:lnTo>
                <a:lnTo>
                  <a:pt x="586447" y="146443"/>
                </a:lnTo>
                <a:lnTo>
                  <a:pt x="582510" y="148336"/>
                </a:lnTo>
                <a:lnTo>
                  <a:pt x="613397" y="148336"/>
                </a:lnTo>
                <a:lnTo>
                  <a:pt x="613397" y="48768"/>
                </a:lnTo>
                <a:close/>
              </a:path>
              <a:path w="2374900" h="408940">
                <a:moveTo>
                  <a:pt x="613397" y="32512"/>
                </a:moveTo>
                <a:lnTo>
                  <a:pt x="593077" y="32512"/>
                </a:lnTo>
                <a:lnTo>
                  <a:pt x="593077" y="47345"/>
                </a:lnTo>
                <a:lnTo>
                  <a:pt x="613397" y="47345"/>
                </a:lnTo>
                <a:lnTo>
                  <a:pt x="613397" y="32512"/>
                </a:lnTo>
                <a:close/>
              </a:path>
              <a:path w="2374900" h="408940">
                <a:moveTo>
                  <a:pt x="679589" y="0"/>
                </a:moveTo>
                <a:lnTo>
                  <a:pt x="673354" y="0"/>
                </a:lnTo>
                <a:lnTo>
                  <a:pt x="670712" y="1016"/>
                </a:lnTo>
                <a:lnTo>
                  <a:pt x="668553" y="3048"/>
                </a:lnTo>
                <a:lnTo>
                  <a:pt x="666381" y="4940"/>
                </a:lnTo>
                <a:lnTo>
                  <a:pt x="665302" y="7315"/>
                </a:lnTo>
                <a:lnTo>
                  <a:pt x="665302" y="12865"/>
                </a:lnTo>
                <a:lnTo>
                  <a:pt x="666381" y="15240"/>
                </a:lnTo>
                <a:lnTo>
                  <a:pt x="668553" y="17272"/>
                </a:lnTo>
                <a:lnTo>
                  <a:pt x="670852" y="19304"/>
                </a:lnTo>
                <a:lnTo>
                  <a:pt x="673493" y="20320"/>
                </a:lnTo>
                <a:lnTo>
                  <a:pt x="679450" y="20320"/>
                </a:lnTo>
                <a:lnTo>
                  <a:pt x="682028" y="19304"/>
                </a:lnTo>
                <a:lnTo>
                  <a:pt x="684199" y="17272"/>
                </a:lnTo>
                <a:lnTo>
                  <a:pt x="686498" y="15240"/>
                </a:lnTo>
                <a:lnTo>
                  <a:pt x="687654" y="12865"/>
                </a:lnTo>
                <a:lnTo>
                  <a:pt x="687654" y="7315"/>
                </a:lnTo>
                <a:lnTo>
                  <a:pt x="686562" y="4940"/>
                </a:lnTo>
                <a:lnTo>
                  <a:pt x="684403" y="3048"/>
                </a:lnTo>
                <a:lnTo>
                  <a:pt x="682231" y="1016"/>
                </a:lnTo>
                <a:lnTo>
                  <a:pt x="679589" y="0"/>
                </a:lnTo>
                <a:close/>
              </a:path>
              <a:path w="2374900" h="408940">
                <a:moveTo>
                  <a:pt x="686638" y="32512"/>
                </a:moveTo>
                <a:lnTo>
                  <a:pt x="666318" y="32512"/>
                </a:lnTo>
                <a:lnTo>
                  <a:pt x="666318" y="164592"/>
                </a:lnTo>
                <a:lnTo>
                  <a:pt x="686638" y="164592"/>
                </a:lnTo>
                <a:lnTo>
                  <a:pt x="686638" y="32512"/>
                </a:lnTo>
                <a:close/>
              </a:path>
              <a:path w="2374900" h="408940">
                <a:moveTo>
                  <a:pt x="721258" y="32512"/>
                </a:moveTo>
                <a:lnTo>
                  <a:pt x="700938" y="32512"/>
                </a:lnTo>
                <a:lnTo>
                  <a:pt x="700938" y="164592"/>
                </a:lnTo>
                <a:lnTo>
                  <a:pt x="721258" y="164592"/>
                </a:lnTo>
                <a:lnTo>
                  <a:pt x="721258" y="63461"/>
                </a:lnTo>
                <a:lnTo>
                  <a:pt x="722541" y="58458"/>
                </a:lnTo>
                <a:lnTo>
                  <a:pt x="725119" y="54660"/>
                </a:lnTo>
                <a:lnTo>
                  <a:pt x="727824" y="50736"/>
                </a:lnTo>
                <a:lnTo>
                  <a:pt x="731824" y="48768"/>
                </a:lnTo>
                <a:lnTo>
                  <a:pt x="768789" y="48768"/>
                </a:lnTo>
                <a:lnTo>
                  <a:pt x="768433" y="47345"/>
                </a:lnTo>
                <a:lnTo>
                  <a:pt x="721258" y="47345"/>
                </a:lnTo>
                <a:lnTo>
                  <a:pt x="721258" y="32512"/>
                </a:lnTo>
                <a:close/>
              </a:path>
              <a:path w="2374900" h="408940">
                <a:moveTo>
                  <a:pt x="768789" y="48768"/>
                </a:moveTo>
                <a:lnTo>
                  <a:pt x="741984" y="48768"/>
                </a:lnTo>
                <a:lnTo>
                  <a:pt x="745502" y="50457"/>
                </a:lnTo>
                <a:lnTo>
                  <a:pt x="747674" y="53848"/>
                </a:lnTo>
                <a:lnTo>
                  <a:pt x="749846" y="57099"/>
                </a:lnTo>
                <a:lnTo>
                  <a:pt x="750814" y="61530"/>
                </a:lnTo>
                <a:lnTo>
                  <a:pt x="750925" y="164592"/>
                </a:lnTo>
                <a:lnTo>
                  <a:pt x="771245" y="164592"/>
                </a:lnTo>
                <a:lnTo>
                  <a:pt x="771245" y="71729"/>
                </a:lnTo>
                <a:lnTo>
                  <a:pt x="770956" y="63461"/>
                </a:lnTo>
                <a:lnTo>
                  <a:pt x="770888" y="61530"/>
                </a:lnTo>
                <a:lnTo>
                  <a:pt x="770039" y="54660"/>
                </a:lnTo>
                <a:lnTo>
                  <a:pt x="769939" y="53848"/>
                </a:lnTo>
                <a:lnTo>
                  <a:pt x="769820" y="52881"/>
                </a:lnTo>
                <a:lnTo>
                  <a:pt x="768789" y="48768"/>
                </a:lnTo>
                <a:close/>
              </a:path>
              <a:path w="2374900" h="408940">
                <a:moveTo>
                  <a:pt x="755256" y="30480"/>
                </a:moveTo>
                <a:lnTo>
                  <a:pt x="739546" y="30480"/>
                </a:lnTo>
                <a:lnTo>
                  <a:pt x="734263" y="32169"/>
                </a:lnTo>
                <a:lnTo>
                  <a:pt x="726262" y="38811"/>
                </a:lnTo>
                <a:lnTo>
                  <a:pt x="723290" y="42735"/>
                </a:lnTo>
                <a:lnTo>
                  <a:pt x="721258" y="47345"/>
                </a:lnTo>
                <a:lnTo>
                  <a:pt x="768433" y="47345"/>
                </a:lnTo>
                <a:lnTo>
                  <a:pt x="768041" y="45781"/>
                </a:lnTo>
                <a:lnTo>
                  <a:pt x="765556" y="40233"/>
                </a:lnTo>
                <a:lnTo>
                  <a:pt x="761758" y="33731"/>
                </a:lnTo>
                <a:lnTo>
                  <a:pt x="755256" y="30480"/>
                </a:lnTo>
                <a:close/>
              </a:path>
              <a:path w="2374900" h="408940">
                <a:moveTo>
                  <a:pt x="855853" y="30480"/>
                </a:moveTo>
                <a:lnTo>
                  <a:pt x="840143" y="30480"/>
                </a:lnTo>
                <a:lnTo>
                  <a:pt x="833640" y="33731"/>
                </a:lnTo>
                <a:lnTo>
                  <a:pt x="824153" y="71729"/>
                </a:lnTo>
                <a:lnTo>
                  <a:pt x="824260" y="128422"/>
                </a:lnTo>
                <a:lnTo>
                  <a:pt x="824442" y="133642"/>
                </a:lnTo>
                <a:lnTo>
                  <a:pt x="824510" y="135585"/>
                </a:lnTo>
                <a:lnTo>
                  <a:pt x="825379" y="142646"/>
                </a:lnTo>
                <a:lnTo>
                  <a:pt x="825479" y="143459"/>
                </a:lnTo>
                <a:lnTo>
                  <a:pt x="825579" y="144272"/>
                </a:lnTo>
                <a:lnTo>
                  <a:pt x="827357" y="151434"/>
                </a:lnTo>
                <a:lnTo>
                  <a:pt x="829843" y="157073"/>
                </a:lnTo>
                <a:lnTo>
                  <a:pt x="833519" y="163233"/>
                </a:lnTo>
                <a:lnTo>
                  <a:pt x="833640" y="163436"/>
                </a:lnTo>
                <a:lnTo>
                  <a:pt x="840143" y="166624"/>
                </a:lnTo>
                <a:lnTo>
                  <a:pt x="855853" y="166624"/>
                </a:lnTo>
                <a:lnTo>
                  <a:pt x="861072" y="164998"/>
                </a:lnTo>
                <a:lnTo>
                  <a:pt x="869061" y="158356"/>
                </a:lnTo>
                <a:lnTo>
                  <a:pt x="872109" y="154368"/>
                </a:lnTo>
                <a:lnTo>
                  <a:pt x="874141" y="149758"/>
                </a:lnTo>
                <a:lnTo>
                  <a:pt x="894535" y="149758"/>
                </a:lnTo>
                <a:lnTo>
                  <a:pt x="894534" y="148336"/>
                </a:lnTo>
                <a:lnTo>
                  <a:pt x="853414" y="148336"/>
                </a:lnTo>
                <a:lnTo>
                  <a:pt x="849896" y="146710"/>
                </a:lnTo>
                <a:lnTo>
                  <a:pt x="847725" y="143459"/>
                </a:lnTo>
                <a:lnTo>
                  <a:pt x="845566" y="140068"/>
                </a:lnTo>
                <a:lnTo>
                  <a:pt x="844587" y="135585"/>
                </a:lnTo>
                <a:lnTo>
                  <a:pt x="844586" y="61530"/>
                </a:lnTo>
                <a:lnTo>
                  <a:pt x="845566" y="57099"/>
                </a:lnTo>
                <a:lnTo>
                  <a:pt x="847725" y="53848"/>
                </a:lnTo>
                <a:lnTo>
                  <a:pt x="849896" y="50457"/>
                </a:lnTo>
                <a:lnTo>
                  <a:pt x="853414" y="48768"/>
                </a:lnTo>
                <a:lnTo>
                  <a:pt x="894484" y="48768"/>
                </a:lnTo>
                <a:lnTo>
                  <a:pt x="894483" y="47345"/>
                </a:lnTo>
                <a:lnTo>
                  <a:pt x="874141" y="47345"/>
                </a:lnTo>
                <a:lnTo>
                  <a:pt x="872109" y="42735"/>
                </a:lnTo>
                <a:lnTo>
                  <a:pt x="869061" y="38811"/>
                </a:lnTo>
                <a:lnTo>
                  <a:pt x="864997" y="35560"/>
                </a:lnTo>
                <a:lnTo>
                  <a:pt x="861072" y="32169"/>
                </a:lnTo>
                <a:lnTo>
                  <a:pt x="855853" y="30480"/>
                </a:lnTo>
                <a:close/>
              </a:path>
              <a:path w="2374900" h="408940">
                <a:moveTo>
                  <a:pt x="894535" y="149758"/>
                </a:moveTo>
                <a:lnTo>
                  <a:pt x="874141" y="149758"/>
                </a:lnTo>
                <a:lnTo>
                  <a:pt x="874141" y="152196"/>
                </a:lnTo>
                <a:lnTo>
                  <a:pt x="874349" y="153885"/>
                </a:lnTo>
                <a:lnTo>
                  <a:pt x="874408" y="154368"/>
                </a:lnTo>
                <a:lnTo>
                  <a:pt x="878205" y="164592"/>
                </a:lnTo>
                <a:lnTo>
                  <a:pt x="896493" y="164592"/>
                </a:lnTo>
                <a:lnTo>
                  <a:pt x="895553" y="161607"/>
                </a:lnTo>
                <a:lnTo>
                  <a:pt x="894943" y="158902"/>
                </a:lnTo>
                <a:lnTo>
                  <a:pt x="894850" y="158089"/>
                </a:lnTo>
                <a:lnTo>
                  <a:pt x="894734" y="157073"/>
                </a:lnTo>
                <a:lnTo>
                  <a:pt x="894664" y="156464"/>
                </a:lnTo>
                <a:lnTo>
                  <a:pt x="894560" y="154368"/>
                </a:lnTo>
                <a:lnTo>
                  <a:pt x="894535" y="149758"/>
                </a:lnTo>
                <a:close/>
              </a:path>
              <a:path w="2374900" h="408940">
                <a:moveTo>
                  <a:pt x="894484" y="48768"/>
                </a:moveTo>
                <a:lnTo>
                  <a:pt x="863574" y="48768"/>
                </a:lnTo>
                <a:lnTo>
                  <a:pt x="867511" y="50736"/>
                </a:lnTo>
                <a:lnTo>
                  <a:pt x="870077" y="54660"/>
                </a:lnTo>
                <a:lnTo>
                  <a:pt x="872794" y="58458"/>
                </a:lnTo>
                <a:lnTo>
                  <a:pt x="874141" y="63461"/>
                </a:lnTo>
                <a:lnTo>
                  <a:pt x="874141" y="133642"/>
                </a:lnTo>
                <a:lnTo>
                  <a:pt x="872794" y="138722"/>
                </a:lnTo>
                <a:lnTo>
                  <a:pt x="870077" y="142646"/>
                </a:lnTo>
                <a:lnTo>
                  <a:pt x="867511" y="146443"/>
                </a:lnTo>
                <a:lnTo>
                  <a:pt x="863574" y="148336"/>
                </a:lnTo>
                <a:lnTo>
                  <a:pt x="894534" y="148336"/>
                </a:lnTo>
                <a:lnTo>
                  <a:pt x="894484" y="48768"/>
                </a:lnTo>
                <a:close/>
              </a:path>
              <a:path w="2374900" h="408940">
                <a:moveTo>
                  <a:pt x="894461" y="2032"/>
                </a:moveTo>
                <a:lnTo>
                  <a:pt x="874141" y="2032"/>
                </a:lnTo>
                <a:lnTo>
                  <a:pt x="874141" y="47345"/>
                </a:lnTo>
                <a:lnTo>
                  <a:pt x="894483" y="47345"/>
                </a:lnTo>
                <a:lnTo>
                  <a:pt x="894461" y="2032"/>
                </a:lnTo>
                <a:close/>
              </a:path>
              <a:path w="2374900" h="408940">
                <a:moveTo>
                  <a:pt x="945337" y="30480"/>
                </a:moveTo>
                <a:lnTo>
                  <a:pt x="911910" y="56537"/>
                </a:lnTo>
                <a:lnTo>
                  <a:pt x="909777" y="77825"/>
                </a:lnTo>
                <a:lnTo>
                  <a:pt x="909777" y="119278"/>
                </a:lnTo>
                <a:lnTo>
                  <a:pt x="923202" y="160221"/>
                </a:lnTo>
                <a:lnTo>
                  <a:pt x="945337" y="166624"/>
                </a:lnTo>
                <a:lnTo>
                  <a:pt x="953847" y="165912"/>
                </a:lnTo>
                <a:lnTo>
                  <a:pt x="975527" y="148336"/>
                </a:lnTo>
                <a:lnTo>
                  <a:pt x="940054" y="148336"/>
                </a:lnTo>
                <a:lnTo>
                  <a:pt x="936193" y="146507"/>
                </a:lnTo>
                <a:lnTo>
                  <a:pt x="930097" y="101600"/>
                </a:lnTo>
                <a:lnTo>
                  <a:pt x="980084" y="101600"/>
                </a:lnTo>
                <a:lnTo>
                  <a:pt x="980084" y="87376"/>
                </a:lnTo>
                <a:lnTo>
                  <a:pt x="930097" y="87376"/>
                </a:lnTo>
                <a:lnTo>
                  <a:pt x="930097" y="64884"/>
                </a:lnTo>
                <a:lnTo>
                  <a:pt x="931316" y="58115"/>
                </a:lnTo>
                <a:lnTo>
                  <a:pt x="933754" y="54457"/>
                </a:lnTo>
                <a:lnTo>
                  <a:pt x="936193" y="50660"/>
                </a:lnTo>
                <a:lnTo>
                  <a:pt x="940054" y="48768"/>
                </a:lnTo>
                <a:lnTo>
                  <a:pt x="975527" y="48768"/>
                </a:lnTo>
                <a:lnTo>
                  <a:pt x="975401" y="48371"/>
                </a:lnTo>
                <a:lnTo>
                  <a:pt x="971753" y="41859"/>
                </a:lnTo>
                <a:lnTo>
                  <a:pt x="967057" y="36882"/>
                </a:lnTo>
                <a:lnTo>
                  <a:pt x="961088" y="33326"/>
                </a:lnTo>
                <a:lnTo>
                  <a:pt x="953847" y="31191"/>
                </a:lnTo>
                <a:lnTo>
                  <a:pt x="945337" y="30480"/>
                </a:lnTo>
                <a:close/>
              </a:path>
              <a:path w="2374900" h="408940">
                <a:moveTo>
                  <a:pt x="980084" y="112776"/>
                </a:moveTo>
                <a:lnTo>
                  <a:pt x="959764" y="112776"/>
                </a:lnTo>
                <a:lnTo>
                  <a:pt x="959764" y="132346"/>
                </a:lnTo>
                <a:lnTo>
                  <a:pt x="958644" y="139052"/>
                </a:lnTo>
                <a:lnTo>
                  <a:pt x="958621" y="139192"/>
                </a:lnTo>
                <a:lnTo>
                  <a:pt x="956310" y="142849"/>
                </a:lnTo>
                <a:lnTo>
                  <a:pt x="954151" y="146507"/>
                </a:lnTo>
                <a:lnTo>
                  <a:pt x="950493" y="148336"/>
                </a:lnTo>
                <a:lnTo>
                  <a:pt x="975527" y="148336"/>
                </a:lnTo>
                <a:lnTo>
                  <a:pt x="978004" y="140566"/>
                </a:lnTo>
                <a:lnTo>
                  <a:pt x="979564" y="130748"/>
                </a:lnTo>
                <a:lnTo>
                  <a:pt x="980084" y="119278"/>
                </a:lnTo>
                <a:lnTo>
                  <a:pt x="980084" y="112776"/>
                </a:lnTo>
                <a:close/>
              </a:path>
              <a:path w="2374900" h="408940">
                <a:moveTo>
                  <a:pt x="975527" y="48768"/>
                </a:moveTo>
                <a:lnTo>
                  <a:pt x="950353" y="48768"/>
                </a:lnTo>
                <a:lnTo>
                  <a:pt x="954051" y="50660"/>
                </a:lnTo>
                <a:lnTo>
                  <a:pt x="958621" y="57912"/>
                </a:lnTo>
                <a:lnTo>
                  <a:pt x="959764" y="64884"/>
                </a:lnTo>
                <a:lnTo>
                  <a:pt x="959764" y="87376"/>
                </a:lnTo>
                <a:lnTo>
                  <a:pt x="980084" y="87376"/>
                </a:lnTo>
                <a:lnTo>
                  <a:pt x="980084" y="77825"/>
                </a:lnTo>
                <a:lnTo>
                  <a:pt x="979564" y="66355"/>
                </a:lnTo>
                <a:lnTo>
                  <a:pt x="978004" y="56537"/>
                </a:lnTo>
                <a:lnTo>
                  <a:pt x="975527" y="48768"/>
                </a:lnTo>
                <a:close/>
              </a:path>
              <a:path w="2374900" h="408940">
                <a:moveTo>
                  <a:pt x="1025118" y="30480"/>
                </a:moveTo>
                <a:lnTo>
                  <a:pt x="1009396" y="30480"/>
                </a:lnTo>
                <a:lnTo>
                  <a:pt x="1002893" y="33731"/>
                </a:lnTo>
                <a:lnTo>
                  <a:pt x="993419" y="71729"/>
                </a:lnTo>
                <a:lnTo>
                  <a:pt x="993525" y="128422"/>
                </a:lnTo>
                <a:lnTo>
                  <a:pt x="993706" y="133642"/>
                </a:lnTo>
                <a:lnTo>
                  <a:pt x="993774" y="135585"/>
                </a:lnTo>
                <a:lnTo>
                  <a:pt x="994640" y="142646"/>
                </a:lnTo>
                <a:lnTo>
                  <a:pt x="994740" y="143459"/>
                </a:lnTo>
                <a:lnTo>
                  <a:pt x="994840" y="144272"/>
                </a:lnTo>
                <a:lnTo>
                  <a:pt x="996618" y="151434"/>
                </a:lnTo>
                <a:lnTo>
                  <a:pt x="999109" y="157073"/>
                </a:lnTo>
                <a:lnTo>
                  <a:pt x="1002772" y="163233"/>
                </a:lnTo>
                <a:lnTo>
                  <a:pt x="1002893" y="163436"/>
                </a:lnTo>
                <a:lnTo>
                  <a:pt x="1009396" y="166624"/>
                </a:lnTo>
                <a:lnTo>
                  <a:pt x="1025118" y="166624"/>
                </a:lnTo>
                <a:lnTo>
                  <a:pt x="1030338" y="164998"/>
                </a:lnTo>
                <a:lnTo>
                  <a:pt x="1038326" y="158356"/>
                </a:lnTo>
                <a:lnTo>
                  <a:pt x="1041374" y="154368"/>
                </a:lnTo>
                <a:lnTo>
                  <a:pt x="1043406" y="149758"/>
                </a:lnTo>
                <a:lnTo>
                  <a:pt x="1063788" y="149758"/>
                </a:lnTo>
                <a:lnTo>
                  <a:pt x="1063787" y="148336"/>
                </a:lnTo>
                <a:lnTo>
                  <a:pt x="1022680" y="148336"/>
                </a:lnTo>
                <a:lnTo>
                  <a:pt x="1019149" y="146710"/>
                </a:lnTo>
                <a:lnTo>
                  <a:pt x="1016990" y="143459"/>
                </a:lnTo>
                <a:lnTo>
                  <a:pt x="1014818" y="140068"/>
                </a:lnTo>
                <a:lnTo>
                  <a:pt x="1013851" y="135585"/>
                </a:lnTo>
                <a:lnTo>
                  <a:pt x="1013850" y="61530"/>
                </a:lnTo>
                <a:lnTo>
                  <a:pt x="1014818" y="57099"/>
                </a:lnTo>
                <a:lnTo>
                  <a:pt x="1016990" y="53848"/>
                </a:lnTo>
                <a:lnTo>
                  <a:pt x="1019149" y="50457"/>
                </a:lnTo>
                <a:lnTo>
                  <a:pt x="1022680" y="48768"/>
                </a:lnTo>
                <a:lnTo>
                  <a:pt x="1063746" y="48768"/>
                </a:lnTo>
                <a:lnTo>
                  <a:pt x="1063745" y="47345"/>
                </a:lnTo>
                <a:lnTo>
                  <a:pt x="1043406" y="47345"/>
                </a:lnTo>
                <a:lnTo>
                  <a:pt x="1041374" y="42735"/>
                </a:lnTo>
                <a:lnTo>
                  <a:pt x="1038326" y="38811"/>
                </a:lnTo>
                <a:lnTo>
                  <a:pt x="1034262" y="35560"/>
                </a:lnTo>
                <a:lnTo>
                  <a:pt x="1030338" y="32169"/>
                </a:lnTo>
                <a:lnTo>
                  <a:pt x="1025118" y="30480"/>
                </a:lnTo>
                <a:close/>
              </a:path>
              <a:path w="2374900" h="408940">
                <a:moveTo>
                  <a:pt x="1063788" y="149758"/>
                </a:moveTo>
                <a:lnTo>
                  <a:pt x="1043406" y="149758"/>
                </a:lnTo>
                <a:lnTo>
                  <a:pt x="1043406" y="152196"/>
                </a:lnTo>
                <a:lnTo>
                  <a:pt x="1043614" y="153885"/>
                </a:lnTo>
                <a:lnTo>
                  <a:pt x="1043674" y="154368"/>
                </a:lnTo>
                <a:lnTo>
                  <a:pt x="1047470" y="164592"/>
                </a:lnTo>
                <a:lnTo>
                  <a:pt x="1065758" y="164592"/>
                </a:lnTo>
                <a:lnTo>
                  <a:pt x="1064806" y="161607"/>
                </a:lnTo>
                <a:lnTo>
                  <a:pt x="1064196" y="158902"/>
                </a:lnTo>
                <a:lnTo>
                  <a:pt x="1064107" y="158089"/>
                </a:lnTo>
                <a:lnTo>
                  <a:pt x="1063996" y="157073"/>
                </a:lnTo>
                <a:lnTo>
                  <a:pt x="1063929" y="156464"/>
                </a:lnTo>
                <a:lnTo>
                  <a:pt x="1063816" y="154368"/>
                </a:lnTo>
                <a:lnTo>
                  <a:pt x="1063788" y="149758"/>
                </a:lnTo>
                <a:close/>
              </a:path>
              <a:path w="2374900" h="408940">
                <a:moveTo>
                  <a:pt x="1063746" y="48768"/>
                </a:moveTo>
                <a:lnTo>
                  <a:pt x="1032840" y="48768"/>
                </a:lnTo>
                <a:lnTo>
                  <a:pt x="1036764" y="50736"/>
                </a:lnTo>
                <a:lnTo>
                  <a:pt x="1039342" y="54660"/>
                </a:lnTo>
                <a:lnTo>
                  <a:pt x="1042047" y="58458"/>
                </a:lnTo>
                <a:lnTo>
                  <a:pt x="1043406" y="63461"/>
                </a:lnTo>
                <a:lnTo>
                  <a:pt x="1043406" y="133642"/>
                </a:lnTo>
                <a:lnTo>
                  <a:pt x="1042047" y="138722"/>
                </a:lnTo>
                <a:lnTo>
                  <a:pt x="1039342" y="142646"/>
                </a:lnTo>
                <a:lnTo>
                  <a:pt x="1036764" y="146443"/>
                </a:lnTo>
                <a:lnTo>
                  <a:pt x="1032840" y="148336"/>
                </a:lnTo>
                <a:lnTo>
                  <a:pt x="1063787" y="148336"/>
                </a:lnTo>
                <a:lnTo>
                  <a:pt x="1063746" y="48768"/>
                </a:lnTo>
                <a:close/>
              </a:path>
              <a:path w="2374900" h="408940">
                <a:moveTo>
                  <a:pt x="1063726" y="2032"/>
                </a:moveTo>
                <a:lnTo>
                  <a:pt x="1043406" y="2032"/>
                </a:lnTo>
                <a:lnTo>
                  <a:pt x="1043406" y="47345"/>
                </a:lnTo>
                <a:lnTo>
                  <a:pt x="1063745" y="47345"/>
                </a:lnTo>
                <a:lnTo>
                  <a:pt x="1063726" y="2032"/>
                </a:lnTo>
                <a:close/>
              </a:path>
              <a:path w="2374900" h="408940">
                <a:moveTo>
                  <a:pt x="1092314" y="0"/>
                </a:moveTo>
                <a:lnTo>
                  <a:pt x="1086078" y="0"/>
                </a:lnTo>
                <a:lnTo>
                  <a:pt x="1083437" y="1016"/>
                </a:lnTo>
                <a:lnTo>
                  <a:pt x="1081278" y="3048"/>
                </a:lnTo>
                <a:lnTo>
                  <a:pt x="1079106" y="4940"/>
                </a:lnTo>
                <a:lnTo>
                  <a:pt x="1078026" y="7315"/>
                </a:lnTo>
                <a:lnTo>
                  <a:pt x="1078026" y="12865"/>
                </a:lnTo>
                <a:lnTo>
                  <a:pt x="1079106" y="15240"/>
                </a:lnTo>
                <a:lnTo>
                  <a:pt x="1081278" y="17272"/>
                </a:lnTo>
                <a:lnTo>
                  <a:pt x="1083576" y="19304"/>
                </a:lnTo>
                <a:lnTo>
                  <a:pt x="1086218" y="20320"/>
                </a:lnTo>
                <a:lnTo>
                  <a:pt x="1092174" y="20320"/>
                </a:lnTo>
                <a:lnTo>
                  <a:pt x="1094752" y="19304"/>
                </a:lnTo>
                <a:lnTo>
                  <a:pt x="1096924" y="17272"/>
                </a:lnTo>
                <a:lnTo>
                  <a:pt x="1099223" y="15240"/>
                </a:lnTo>
                <a:lnTo>
                  <a:pt x="1100378" y="12865"/>
                </a:lnTo>
                <a:lnTo>
                  <a:pt x="1100378" y="7315"/>
                </a:lnTo>
                <a:lnTo>
                  <a:pt x="1099286" y="4940"/>
                </a:lnTo>
                <a:lnTo>
                  <a:pt x="1097127" y="3048"/>
                </a:lnTo>
                <a:lnTo>
                  <a:pt x="1094955" y="1016"/>
                </a:lnTo>
                <a:lnTo>
                  <a:pt x="1092314" y="0"/>
                </a:lnTo>
                <a:close/>
              </a:path>
              <a:path w="2374900" h="408940">
                <a:moveTo>
                  <a:pt x="1099362" y="32512"/>
                </a:moveTo>
                <a:lnTo>
                  <a:pt x="1079042" y="32512"/>
                </a:lnTo>
                <a:lnTo>
                  <a:pt x="1079042" y="164592"/>
                </a:lnTo>
                <a:lnTo>
                  <a:pt x="1099362" y="164592"/>
                </a:lnTo>
                <a:lnTo>
                  <a:pt x="1099362" y="32512"/>
                </a:lnTo>
                <a:close/>
              </a:path>
              <a:path w="2374900" h="408940">
                <a:moveTo>
                  <a:pt x="1149223" y="30480"/>
                </a:moveTo>
                <a:lnTo>
                  <a:pt x="1115796" y="56537"/>
                </a:lnTo>
                <a:lnTo>
                  <a:pt x="1113663" y="77825"/>
                </a:lnTo>
                <a:lnTo>
                  <a:pt x="1113663" y="119278"/>
                </a:lnTo>
                <a:lnTo>
                  <a:pt x="1127086" y="160221"/>
                </a:lnTo>
                <a:lnTo>
                  <a:pt x="1149223" y="166624"/>
                </a:lnTo>
                <a:lnTo>
                  <a:pt x="1157731" y="165912"/>
                </a:lnTo>
                <a:lnTo>
                  <a:pt x="1179408" y="148336"/>
                </a:lnTo>
                <a:lnTo>
                  <a:pt x="1143939" y="148336"/>
                </a:lnTo>
                <a:lnTo>
                  <a:pt x="1140079" y="146507"/>
                </a:lnTo>
                <a:lnTo>
                  <a:pt x="1137640" y="142849"/>
                </a:lnTo>
                <a:lnTo>
                  <a:pt x="1135291" y="139192"/>
                </a:lnTo>
                <a:lnTo>
                  <a:pt x="1135202" y="139052"/>
                </a:lnTo>
                <a:lnTo>
                  <a:pt x="1134005" y="132346"/>
                </a:lnTo>
                <a:lnTo>
                  <a:pt x="1133983" y="64884"/>
                </a:lnTo>
                <a:lnTo>
                  <a:pt x="1135202" y="58115"/>
                </a:lnTo>
                <a:lnTo>
                  <a:pt x="1137640" y="54457"/>
                </a:lnTo>
                <a:lnTo>
                  <a:pt x="1140079" y="50660"/>
                </a:lnTo>
                <a:lnTo>
                  <a:pt x="1143939" y="48768"/>
                </a:lnTo>
                <a:lnTo>
                  <a:pt x="1179408" y="48768"/>
                </a:lnTo>
                <a:lnTo>
                  <a:pt x="1179282" y="48371"/>
                </a:lnTo>
                <a:lnTo>
                  <a:pt x="1175639" y="41859"/>
                </a:lnTo>
                <a:lnTo>
                  <a:pt x="1170938" y="36882"/>
                </a:lnTo>
                <a:lnTo>
                  <a:pt x="1164969" y="33326"/>
                </a:lnTo>
                <a:lnTo>
                  <a:pt x="1157731" y="31191"/>
                </a:lnTo>
                <a:lnTo>
                  <a:pt x="1149223" y="30480"/>
                </a:lnTo>
                <a:close/>
              </a:path>
              <a:path w="2374900" h="408940">
                <a:moveTo>
                  <a:pt x="1183970" y="112776"/>
                </a:moveTo>
                <a:lnTo>
                  <a:pt x="1163650" y="112776"/>
                </a:lnTo>
                <a:lnTo>
                  <a:pt x="1163650" y="132346"/>
                </a:lnTo>
                <a:lnTo>
                  <a:pt x="1162518" y="139052"/>
                </a:lnTo>
                <a:lnTo>
                  <a:pt x="1162494" y="139192"/>
                </a:lnTo>
                <a:lnTo>
                  <a:pt x="1160195" y="142849"/>
                </a:lnTo>
                <a:lnTo>
                  <a:pt x="1158024" y="146507"/>
                </a:lnTo>
                <a:lnTo>
                  <a:pt x="1154366" y="148336"/>
                </a:lnTo>
                <a:lnTo>
                  <a:pt x="1179408" y="148336"/>
                </a:lnTo>
                <a:lnTo>
                  <a:pt x="1181885" y="140566"/>
                </a:lnTo>
                <a:lnTo>
                  <a:pt x="1183448" y="130748"/>
                </a:lnTo>
                <a:lnTo>
                  <a:pt x="1183970" y="119278"/>
                </a:lnTo>
                <a:lnTo>
                  <a:pt x="1183970" y="112776"/>
                </a:lnTo>
                <a:close/>
              </a:path>
              <a:path w="2374900" h="408940">
                <a:moveTo>
                  <a:pt x="1179408" y="48768"/>
                </a:moveTo>
                <a:lnTo>
                  <a:pt x="1154239" y="48768"/>
                </a:lnTo>
                <a:lnTo>
                  <a:pt x="1157937" y="50660"/>
                </a:lnTo>
                <a:lnTo>
                  <a:pt x="1162494" y="57912"/>
                </a:lnTo>
                <a:lnTo>
                  <a:pt x="1163650" y="64884"/>
                </a:lnTo>
                <a:lnTo>
                  <a:pt x="1163650" y="84328"/>
                </a:lnTo>
                <a:lnTo>
                  <a:pt x="1183970" y="84328"/>
                </a:lnTo>
                <a:lnTo>
                  <a:pt x="1183970" y="77825"/>
                </a:lnTo>
                <a:lnTo>
                  <a:pt x="1183448" y="66355"/>
                </a:lnTo>
                <a:lnTo>
                  <a:pt x="1181885" y="56537"/>
                </a:lnTo>
                <a:lnTo>
                  <a:pt x="1179408" y="48768"/>
                </a:lnTo>
                <a:close/>
              </a:path>
              <a:path w="2374900" h="408940">
                <a:moveTo>
                  <a:pt x="1264115" y="48768"/>
                </a:moveTo>
                <a:lnTo>
                  <a:pt x="1238326" y="48768"/>
                </a:lnTo>
                <a:lnTo>
                  <a:pt x="1241717" y="50126"/>
                </a:lnTo>
                <a:lnTo>
                  <a:pt x="1243876" y="52832"/>
                </a:lnTo>
                <a:lnTo>
                  <a:pt x="1246187" y="55537"/>
                </a:lnTo>
                <a:lnTo>
                  <a:pt x="1247330" y="59804"/>
                </a:lnTo>
                <a:lnTo>
                  <a:pt x="1247330" y="70510"/>
                </a:lnTo>
                <a:lnTo>
                  <a:pt x="1245641" y="74510"/>
                </a:lnTo>
                <a:lnTo>
                  <a:pt x="1242250" y="77622"/>
                </a:lnTo>
                <a:lnTo>
                  <a:pt x="1238999" y="80733"/>
                </a:lnTo>
                <a:lnTo>
                  <a:pt x="1233919" y="84328"/>
                </a:lnTo>
                <a:lnTo>
                  <a:pt x="1220381" y="92316"/>
                </a:lnTo>
                <a:lnTo>
                  <a:pt x="1214958" y="95973"/>
                </a:lnTo>
                <a:lnTo>
                  <a:pt x="1210754" y="99364"/>
                </a:lnTo>
                <a:lnTo>
                  <a:pt x="1206563" y="102616"/>
                </a:lnTo>
                <a:lnTo>
                  <a:pt x="1202905" y="107086"/>
                </a:lnTo>
                <a:lnTo>
                  <a:pt x="1199781" y="112776"/>
                </a:lnTo>
                <a:lnTo>
                  <a:pt x="1196809" y="118325"/>
                </a:lnTo>
                <a:lnTo>
                  <a:pt x="1195311" y="125171"/>
                </a:lnTo>
                <a:lnTo>
                  <a:pt x="1195323" y="133502"/>
                </a:lnTo>
                <a:lnTo>
                  <a:pt x="1214145" y="166624"/>
                </a:lnTo>
                <a:lnTo>
                  <a:pt x="1222133" y="166624"/>
                </a:lnTo>
                <a:lnTo>
                  <a:pt x="1230415" y="165569"/>
                </a:lnTo>
                <a:lnTo>
                  <a:pt x="1237375" y="162406"/>
                </a:lnTo>
                <a:lnTo>
                  <a:pt x="1243013" y="157135"/>
                </a:lnTo>
                <a:lnTo>
                  <a:pt x="1247330" y="149758"/>
                </a:lnTo>
                <a:lnTo>
                  <a:pt x="1267695" y="149758"/>
                </a:lnTo>
                <a:lnTo>
                  <a:pt x="1267681" y="148336"/>
                </a:lnTo>
                <a:lnTo>
                  <a:pt x="1225257" y="148336"/>
                </a:lnTo>
                <a:lnTo>
                  <a:pt x="1221524" y="146710"/>
                </a:lnTo>
                <a:lnTo>
                  <a:pt x="1219085" y="143459"/>
                </a:lnTo>
                <a:lnTo>
                  <a:pt x="1216787" y="140208"/>
                </a:lnTo>
                <a:lnTo>
                  <a:pt x="1215631" y="135877"/>
                </a:lnTo>
                <a:lnTo>
                  <a:pt x="1215631" y="124218"/>
                </a:lnTo>
                <a:lnTo>
                  <a:pt x="1217333" y="119214"/>
                </a:lnTo>
                <a:lnTo>
                  <a:pt x="1220711" y="115417"/>
                </a:lnTo>
                <a:lnTo>
                  <a:pt x="1224102" y="111493"/>
                </a:lnTo>
                <a:lnTo>
                  <a:pt x="1228915" y="107289"/>
                </a:lnTo>
                <a:lnTo>
                  <a:pt x="1235138" y="102819"/>
                </a:lnTo>
                <a:lnTo>
                  <a:pt x="1238529" y="100520"/>
                </a:lnTo>
                <a:lnTo>
                  <a:pt x="1241171" y="98552"/>
                </a:lnTo>
                <a:lnTo>
                  <a:pt x="1243063" y="96926"/>
                </a:lnTo>
                <a:lnTo>
                  <a:pt x="1244968" y="95161"/>
                </a:lnTo>
                <a:lnTo>
                  <a:pt x="1246390" y="93332"/>
                </a:lnTo>
                <a:lnTo>
                  <a:pt x="1247330" y="91440"/>
                </a:lnTo>
                <a:lnTo>
                  <a:pt x="1267650" y="91440"/>
                </a:lnTo>
                <a:lnTo>
                  <a:pt x="1267650" y="69697"/>
                </a:lnTo>
                <a:lnTo>
                  <a:pt x="1267247" y="62382"/>
                </a:lnTo>
                <a:lnTo>
                  <a:pt x="1267169" y="60958"/>
                </a:lnTo>
                <a:lnTo>
                  <a:pt x="1265895" y="54155"/>
                </a:lnTo>
                <a:lnTo>
                  <a:pt x="1265837" y="53848"/>
                </a:lnTo>
                <a:lnTo>
                  <a:pt x="1265723" y="53236"/>
                </a:lnTo>
                <a:lnTo>
                  <a:pt x="1264115" y="48768"/>
                </a:lnTo>
                <a:close/>
              </a:path>
              <a:path w="2374900" h="408940">
                <a:moveTo>
                  <a:pt x="1267695" y="149758"/>
                </a:moveTo>
                <a:lnTo>
                  <a:pt x="1247330" y="149758"/>
                </a:lnTo>
                <a:lnTo>
                  <a:pt x="1247438" y="152869"/>
                </a:lnTo>
                <a:lnTo>
                  <a:pt x="1251394" y="164592"/>
                </a:lnTo>
                <a:lnTo>
                  <a:pt x="1269682" y="164592"/>
                </a:lnTo>
                <a:lnTo>
                  <a:pt x="1268742" y="160934"/>
                </a:lnTo>
                <a:lnTo>
                  <a:pt x="1268173" y="158089"/>
                </a:lnTo>
                <a:lnTo>
                  <a:pt x="1267853" y="155448"/>
                </a:lnTo>
                <a:lnTo>
                  <a:pt x="1267726" y="152869"/>
                </a:lnTo>
                <a:lnTo>
                  <a:pt x="1267695" y="149758"/>
                </a:lnTo>
                <a:close/>
              </a:path>
              <a:path w="2374900" h="408940">
                <a:moveTo>
                  <a:pt x="1267650" y="91440"/>
                </a:moveTo>
                <a:lnTo>
                  <a:pt x="1247330" y="91440"/>
                </a:lnTo>
                <a:lnTo>
                  <a:pt x="1247330" y="133502"/>
                </a:lnTo>
                <a:lnTo>
                  <a:pt x="1246517" y="136613"/>
                </a:lnTo>
                <a:lnTo>
                  <a:pt x="1244625" y="139865"/>
                </a:lnTo>
                <a:lnTo>
                  <a:pt x="1241640" y="143256"/>
                </a:lnTo>
                <a:lnTo>
                  <a:pt x="1239936" y="145288"/>
                </a:lnTo>
                <a:lnTo>
                  <a:pt x="1238653" y="146710"/>
                </a:lnTo>
                <a:lnTo>
                  <a:pt x="1235011" y="148336"/>
                </a:lnTo>
                <a:lnTo>
                  <a:pt x="1267681" y="148336"/>
                </a:lnTo>
                <a:lnTo>
                  <a:pt x="1267650" y="91440"/>
                </a:lnTo>
                <a:close/>
              </a:path>
              <a:path w="2374900" h="408940">
                <a:moveTo>
                  <a:pt x="1233716" y="30480"/>
                </a:moveTo>
                <a:lnTo>
                  <a:pt x="1200652" y="53848"/>
                </a:lnTo>
                <a:lnTo>
                  <a:pt x="1198562" y="74777"/>
                </a:lnTo>
                <a:lnTo>
                  <a:pt x="1218882" y="74777"/>
                </a:lnTo>
                <a:lnTo>
                  <a:pt x="1218882" y="62382"/>
                </a:lnTo>
                <a:lnTo>
                  <a:pt x="1220101" y="57099"/>
                </a:lnTo>
                <a:lnTo>
                  <a:pt x="1222540" y="53848"/>
                </a:lnTo>
                <a:lnTo>
                  <a:pt x="1224978" y="50457"/>
                </a:lnTo>
                <a:lnTo>
                  <a:pt x="1228712" y="48768"/>
                </a:lnTo>
                <a:lnTo>
                  <a:pt x="1264115" y="48768"/>
                </a:lnTo>
                <a:lnTo>
                  <a:pt x="1263310" y="46532"/>
                </a:lnTo>
                <a:lnTo>
                  <a:pt x="1259928" y="40843"/>
                </a:lnTo>
                <a:lnTo>
                  <a:pt x="1255397" y="36309"/>
                </a:lnTo>
                <a:lnTo>
                  <a:pt x="1249705" y="33173"/>
                </a:lnTo>
                <a:lnTo>
                  <a:pt x="1249901" y="33173"/>
                </a:lnTo>
                <a:lnTo>
                  <a:pt x="1242387" y="31153"/>
                </a:lnTo>
                <a:lnTo>
                  <a:pt x="1242635" y="31153"/>
                </a:lnTo>
                <a:lnTo>
                  <a:pt x="1233716" y="30480"/>
                </a:lnTo>
                <a:close/>
              </a:path>
              <a:path w="2374900" h="408940">
                <a:moveTo>
                  <a:pt x="1313294" y="50800"/>
                </a:moveTo>
                <a:lnTo>
                  <a:pt x="1292974" y="50800"/>
                </a:lnTo>
                <a:lnTo>
                  <a:pt x="1293082" y="126936"/>
                </a:lnTo>
                <a:lnTo>
                  <a:pt x="1307680" y="163029"/>
                </a:lnTo>
                <a:lnTo>
                  <a:pt x="1314246" y="164592"/>
                </a:lnTo>
                <a:lnTo>
                  <a:pt x="1335646" y="164592"/>
                </a:lnTo>
                <a:lnTo>
                  <a:pt x="1335646" y="146304"/>
                </a:lnTo>
                <a:lnTo>
                  <a:pt x="1322781" y="146304"/>
                </a:lnTo>
                <a:lnTo>
                  <a:pt x="1319872" y="145427"/>
                </a:lnTo>
                <a:lnTo>
                  <a:pt x="1313360" y="128157"/>
                </a:lnTo>
                <a:lnTo>
                  <a:pt x="1313294" y="50800"/>
                </a:lnTo>
                <a:close/>
              </a:path>
              <a:path w="2374900" h="408940">
                <a:moveTo>
                  <a:pt x="1316342" y="2032"/>
                </a:moveTo>
                <a:lnTo>
                  <a:pt x="1296022" y="2032"/>
                </a:lnTo>
                <a:lnTo>
                  <a:pt x="1296131" y="9486"/>
                </a:lnTo>
                <a:lnTo>
                  <a:pt x="1294739" y="15849"/>
                </a:lnTo>
                <a:lnTo>
                  <a:pt x="1288783" y="27228"/>
                </a:lnTo>
                <a:lnTo>
                  <a:pt x="1284439" y="30886"/>
                </a:lnTo>
                <a:lnTo>
                  <a:pt x="1278750" y="32512"/>
                </a:lnTo>
                <a:lnTo>
                  <a:pt x="1278750" y="50800"/>
                </a:lnTo>
                <a:lnTo>
                  <a:pt x="1335646" y="50800"/>
                </a:lnTo>
                <a:lnTo>
                  <a:pt x="1335646" y="32512"/>
                </a:lnTo>
                <a:lnTo>
                  <a:pt x="1301102" y="32512"/>
                </a:lnTo>
                <a:lnTo>
                  <a:pt x="1305445" y="31153"/>
                </a:lnTo>
                <a:lnTo>
                  <a:pt x="1309027" y="27635"/>
                </a:lnTo>
                <a:lnTo>
                  <a:pt x="1311871" y="21945"/>
                </a:lnTo>
                <a:lnTo>
                  <a:pt x="1314856" y="16116"/>
                </a:lnTo>
                <a:lnTo>
                  <a:pt x="1316342" y="9486"/>
                </a:lnTo>
                <a:lnTo>
                  <a:pt x="1316342" y="2032"/>
                </a:lnTo>
                <a:close/>
              </a:path>
              <a:path w="2374900" h="408940">
                <a:moveTo>
                  <a:pt x="1381480" y="30480"/>
                </a:moveTo>
                <a:lnTo>
                  <a:pt x="1348054" y="56537"/>
                </a:lnTo>
                <a:lnTo>
                  <a:pt x="1345920" y="77825"/>
                </a:lnTo>
                <a:lnTo>
                  <a:pt x="1345920" y="119278"/>
                </a:lnTo>
                <a:lnTo>
                  <a:pt x="1359343" y="160221"/>
                </a:lnTo>
                <a:lnTo>
                  <a:pt x="1381480" y="166624"/>
                </a:lnTo>
                <a:lnTo>
                  <a:pt x="1389989" y="165912"/>
                </a:lnTo>
                <a:lnTo>
                  <a:pt x="1411666" y="148336"/>
                </a:lnTo>
                <a:lnTo>
                  <a:pt x="1376197" y="148336"/>
                </a:lnTo>
                <a:lnTo>
                  <a:pt x="1372336" y="146507"/>
                </a:lnTo>
                <a:lnTo>
                  <a:pt x="1366240" y="101600"/>
                </a:lnTo>
                <a:lnTo>
                  <a:pt x="1416227" y="101600"/>
                </a:lnTo>
                <a:lnTo>
                  <a:pt x="1416227" y="87376"/>
                </a:lnTo>
                <a:lnTo>
                  <a:pt x="1366240" y="87376"/>
                </a:lnTo>
                <a:lnTo>
                  <a:pt x="1366240" y="64884"/>
                </a:lnTo>
                <a:lnTo>
                  <a:pt x="1367459" y="58115"/>
                </a:lnTo>
                <a:lnTo>
                  <a:pt x="1369898" y="54457"/>
                </a:lnTo>
                <a:lnTo>
                  <a:pt x="1372336" y="50660"/>
                </a:lnTo>
                <a:lnTo>
                  <a:pt x="1376197" y="48768"/>
                </a:lnTo>
                <a:lnTo>
                  <a:pt x="1411666" y="48768"/>
                </a:lnTo>
                <a:lnTo>
                  <a:pt x="1411539" y="48371"/>
                </a:lnTo>
                <a:lnTo>
                  <a:pt x="1407896" y="41859"/>
                </a:lnTo>
                <a:lnTo>
                  <a:pt x="1403195" y="36882"/>
                </a:lnTo>
                <a:lnTo>
                  <a:pt x="1397227" y="33326"/>
                </a:lnTo>
                <a:lnTo>
                  <a:pt x="1389989" y="31191"/>
                </a:lnTo>
                <a:lnTo>
                  <a:pt x="1381480" y="30480"/>
                </a:lnTo>
                <a:close/>
              </a:path>
              <a:path w="2374900" h="408940">
                <a:moveTo>
                  <a:pt x="1416227" y="112776"/>
                </a:moveTo>
                <a:lnTo>
                  <a:pt x="1395907" y="112776"/>
                </a:lnTo>
                <a:lnTo>
                  <a:pt x="1395907" y="132346"/>
                </a:lnTo>
                <a:lnTo>
                  <a:pt x="1394775" y="139052"/>
                </a:lnTo>
                <a:lnTo>
                  <a:pt x="1394752" y="139192"/>
                </a:lnTo>
                <a:lnTo>
                  <a:pt x="1392453" y="142849"/>
                </a:lnTo>
                <a:lnTo>
                  <a:pt x="1390281" y="146507"/>
                </a:lnTo>
                <a:lnTo>
                  <a:pt x="1386624" y="148336"/>
                </a:lnTo>
                <a:lnTo>
                  <a:pt x="1411666" y="148336"/>
                </a:lnTo>
                <a:lnTo>
                  <a:pt x="1414143" y="140566"/>
                </a:lnTo>
                <a:lnTo>
                  <a:pt x="1415706" y="130748"/>
                </a:lnTo>
                <a:lnTo>
                  <a:pt x="1416227" y="119278"/>
                </a:lnTo>
                <a:lnTo>
                  <a:pt x="1416227" y="112776"/>
                </a:lnTo>
                <a:close/>
              </a:path>
              <a:path w="2374900" h="408940">
                <a:moveTo>
                  <a:pt x="1411666" y="48768"/>
                </a:moveTo>
                <a:lnTo>
                  <a:pt x="1386497" y="48768"/>
                </a:lnTo>
                <a:lnTo>
                  <a:pt x="1390194" y="50660"/>
                </a:lnTo>
                <a:lnTo>
                  <a:pt x="1394752" y="57912"/>
                </a:lnTo>
                <a:lnTo>
                  <a:pt x="1395907" y="64884"/>
                </a:lnTo>
                <a:lnTo>
                  <a:pt x="1395907" y="87376"/>
                </a:lnTo>
                <a:lnTo>
                  <a:pt x="1416227" y="87376"/>
                </a:lnTo>
                <a:lnTo>
                  <a:pt x="1416227" y="77825"/>
                </a:lnTo>
                <a:lnTo>
                  <a:pt x="1415706" y="66355"/>
                </a:lnTo>
                <a:lnTo>
                  <a:pt x="1414143" y="56537"/>
                </a:lnTo>
                <a:lnTo>
                  <a:pt x="1411666" y="48768"/>
                </a:lnTo>
                <a:close/>
              </a:path>
              <a:path w="2374900" h="408940">
                <a:moveTo>
                  <a:pt x="1461262" y="30480"/>
                </a:moveTo>
                <a:lnTo>
                  <a:pt x="1445539" y="30480"/>
                </a:lnTo>
                <a:lnTo>
                  <a:pt x="1439037" y="33731"/>
                </a:lnTo>
                <a:lnTo>
                  <a:pt x="1429562" y="71729"/>
                </a:lnTo>
                <a:lnTo>
                  <a:pt x="1429668" y="128422"/>
                </a:lnTo>
                <a:lnTo>
                  <a:pt x="1429850" y="133642"/>
                </a:lnTo>
                <a:lnTo>
                  <a:pt x="1429917" y="135585"/>
                </a:lnTo>
                <a:lnTo>
                  <a:pt x="1430784" y="142646"/>
                </a:lnTo>
                <a:lnTo>
                  <a:pt x="1430883" y="143459"/>
                </a:lnTo>
                <a:lnTo>
                  <a:pt x="1430983" y="144272"/>
                </a:lnTo>
                <a:lnTo>
                  <a:pt x="1432761" y="151434"/>
                </a:lnTo>
                <a:lnTo>
                  <a:pt x="1435252" y="157073"/>
                </a:lnTo>
                <a:lnTo>
                  <a:pt x="1438916" y="163233"/>
                </a:lnTo>
                <a:lnTo>
                  <a:pt x="1439037" y="163436"/>
                </a:lnTo>
                <a:lnTo>
                  <a:pt x="1445539" y="166624"/>
                </a:lnTo>
                <a:lnTo>
                  <a:pt x="1461262" y="166624"/>
                </a:lnTo>
                <a:lnTo>
                  <a:pt x="1466469" y="164998"/>
                </a:lnTo>
                <a:lnTo>
                  <a:pt x="1474470" y="158356"/>
                </a:lnTo>
                <a:lnTo>
                  <a:pt x="1477518" y="154368"/>
                </a:lnTo>
                <a:lnTo>
                  <a:pt x="1479550" y="149758"/>
                </a:lnTo>
                <a:lnTo>
                  <a:pt x="1499931" y="149758"/>
                </a:lnTo>
                <a:lnTo>
                  <a:pt x="1499931" y="148336"/>
                </a:lnTo>
                <a:lnTo>
                  <a:pt x="1458823" y="148336"/>
                </a:lnTo>
                <a:lnTo>
                  <a:pt x="1455293" y="146710"/>
                </a:lnTo>
                <a:lnTo>
                  <a:pt x="1453134" y="143459"/>
                </a:lnTo>
                <a:lnTo>
                  <a:pt x="1450962" y="140068"/>
                </a:lnTo>
                <a:lnTo>
                  <a:pt x="1449995" y="135585"/>
                </a:lnTo>
                <a:lnTo>
                  <a:pt x="1449993" y="61530"/>
                </a:lnTo>
                <a:lnTo>
                  <a:pt x="1450962" y="57099"/>
                </a:lnTo>
                <a:lnTo>
                  <a:pt x="1453134" y="53848"/>
                </a:lnTo>
                <a:lnTo>
                  <a:pt x="1455293" y="50457"/>
                </a:lnTo>
                <a:lnTo>
                  <a:pt x="1458823" y="48768"/>
                </a:lnTo>
                <a:lnTo>
                  <a:pt x="1499889" y="48768"/>
                </a:lnTo>
                <a:lnTo>
                  <a:pt x="1499888" y="47345"/>
                </a:lnTo>
                <a:lnTo>
                  <a:pt x="1479550" y="47345"/>
                </a:lnTo>
                <a:lnTo>
                  <a:pt x="1477518" y="42735"/>
                </a:lnTo>
                <a:lnTo>
                  <a:pt x="1474470" y="38811"/>
                </a:lnTo>
                <a:lnTo>
                  <a:pt x="1470406" y="35560"/>
                </a:lnTo>
                <a:lnTo>
                  <a:pt x="1466469" y="32169"/>
                </a:lnTo>
                <a:lnTo>
                  <a:pt x="1461262" y="30480"/>
                </a:lnTo>
                <a:close/>
              </a:path>
              <a:path w="2374900" h="408940">
                <a:moveTo>
                  <a:pt x="1499931" y="149758"/>
                </a:moveTo>
                <a:lnTo>
                  <a:pt x="1479550" y="149758"/>
                </a:lnTo>
                <a:lnTo>
                  <a:pt x="1479550" y="152196"/>
                </a:lnTo>
                <a:lnTo>
                  <a:pt x="1483614" y="164592"/>
                </a:lnTo>
                <a:lnTo>
                  <a:pt x="1501902" y="164592"/>
                </a:lnTo>
                <a:lnTo>
                  <a:pt x="1500994" y="161747"/>
                </a:lnTo>
                <a:lnTo>
                  <a:pt x="1500339" y="158902"/>
                </a:lnTo>
                <a:lnTo>
                  <a:pt x="1500139" y="157073"/>
                </a:lnTo>
                <a:lnTo>
                  <a:pt x="1500073" y="156464"/>
                </a:lnTo>
                <a:lnTo>
                  <a:pt x="1499959" y="154368"/>
                </a:lnTo>
                <a:lnTo>
                  <a:pt x="1499931" y="149758"/>
                </a:lnTo>
                <a:close/>
              </a:path>
              <a:path w="2374900" h="408940">
                <a:moveTo>
                  <a:pt x="1499889" y="48768"/>
                </a:moveTo>
                <a:lnTo>
                  <a:pt x="1468983" y="48768"/>
                </a:lnTo>
                <a:lnTo>
                  <a:pt x="1472907" y="50736"/>
                </a:lnTo>
                <a:lnTo>
                  <a:pt x="1475486" y="54660"/>
                </a:lnTo>
                <a:lnTo>
                  <a:pt x="1478191" y="58458"/>
                </a:lnTo>
                <a:lnTo>
                  <a:pt x="1479550" y="63461"/>
                </a:lnTo>
                <a:lnTo>
                  <a:pt x="1479550" y="133642"/>
                </a:lnTo>
                <a:lnTo>
                  <a:pt x="1478191" y="138722"/>
                </a:lnTo>
                <a:lnTo>
                  <a:pt x="1475486" y="142646"/>
                </a:lnTo>
                <a:lnTo>
                  <a:pt x="1472907" y="146443"/>
                </a:lnTo>
                <a:lnTo>
                  <a:pt x="1468983" y="148336"/>
                </a:lnTo>
                <a:lnTo>
                  <a:pt x="1499931" y="148336"/>
                </a:lnTo>
                <a:lnTo>
                  <a:pt x="1499889" y="48768"/>
                </a:lnTo>
                <a:close/>
              </a:path>
              <a:path w="2374900" h="408940">
                <a:moveTo>
                  <a:pt x="1499870" y="2032"/>
                </a:moveTo>
                <a:lnTo>
                  <a:pt x="1479550" y="2032"/>
                </a:lnTo>
                <a:lnTo>
                  <a:pt x="1479550" y="47345"/>
                </a:lnTo>
                <a:lnTo>
                  <a:pt x="1499888" y="47345"/>
                </a:lnTo>
                <a:lnTo>
                  <a:pt x="1499870" y="2032"/>
                </a:lnTo>
                <a:close/>
              </a:path>
              <a:path w="2374900" h="408940">
                <a:moveTo>
                  <a:pt x="1588312" y="50800"/>
                </a:moveTo>
                <a:lnTo>
                  <a:pt x="1567992" y="50800"/>
                </a:lnTo>
                <a:lnTo>
                  <a:pt x="1567992" y="164592"/>
                </a:lnTo>
                <a:lnTo>
                  <a:pt x="1588312" y="164592"/>
                </a:lnTo>
                <a:lnTo>
                  <a:pt x="1588312" y="50800"/>
                </a:lnTo>
                <a:close/>
              </a:path>
              <a:path w="2374900" h="408940">
                <a:moveTo>
                  <a:pt x="1599768" y="0"/>
                </a:moveTo>
                <a:lnTo>
                  <a:pt x="1583778" y="0"/>
                </a:lnTo>
                <a:lnTo>
                  <a:pt x="1576933" y="2578"/>
                </a:lnTo>
                <a:lnTo>
                  <a:pt x="1573276" y="7721"/>
                </a:lnTo>
                <a:lnTo>
                  <a:pt x="1569758" y="12865"/>
                </a:lnTo>
                <a:lnTo>
                  <a:pt x="1568029" y="19507"/>
                </a:lnTo>
                <a:lnTo>
                  <a:pt x="1567992" y="32512"/>
                </a:lnTo>
                <a:lnTo>
                  <a:pt x="1553768" y="32512"/>
                </a:lnTo>
                <a:lnTo>
                  <a:pt x="1553768" y="50800"/>
                </a:lnTo>
                <a:lnTo>
                  <a:pt x="1610664" y="50800"/>
                </a:lnTo>
                <a:lnTo>
                  <a:pt x="1610664" y="37592"/>
                </a:lnTo>
                <a:lnTo>
                  <a:pt x="1588312" y="37592"/>
                </a:lnTo>
                <a:lnTo>
                  <a:pt x="1588312" y="25057"/>
                </a:lnTo>
                <a:lnTo>
                  <a:pt x="1589201" y="21539"/>
                </a:lnTo>
                <a:lnTo>
                  <a:pt x="1590833" y="19646"/>
                </a:lnTo>
                <a:lnTo>
                  <a:pt x="1592719" y="17335"/>
                </a:lnTo>
                <a:lnTo>
                  <a:pt x="1596110" y="16256"/>
                </a:lnTo>
                <a:lnTo>
                  <a:pt x="1610664" y="16256"/>
                </a:lnTo>
                <a:lnTo>
                  <a:pt x="1610664" y="2032"/>
                </a:lnTo>
                <a:lnTo>
                  <a:pt x="1605381" y="673"/>
                </a:lnTo>
                <a:lnTo>
                  <a:pt x="1599768" y="0"/>
                </a:lnTo>
                <a:close/>
              </a:path>
              <a:path w="2374900" h="408940">
                <a:moveTo>
                  <a:pt x="1610664" y="32512"/>
                </a:moveTo>
                <a:lnTo>
                  <a:pt x="1605381" y="32512"/>
                </a:lnTo>
                <a:lnTo>
                  <a:pt x="1600847" y="32854"/>
                </a:lnTo>
                <a:lnTo>
                  <a:pt x="1597050" y="33528"/>
                </a:lnTo>
                <a:lnTo>
                  <a:pt x="1593392" y="34074"/>
                </a:lnTo>
                <a:lnTo>
                  <a:pt x="1590484" y="35420"/>
                </a:lnTo>
                <a:lnTo>
                  <a:pt x="1588312" y="37592"/>
                </a:lnTo>
                <a:lnTo>
                  <a:pt x="1610664" y="37592"/>
                </a:lnTo>
                <a:lnTo>
                  <a:pt x="1610664" y="32512"/>
                </a:lnTo>
                <a:close/>
              </a:path>
              <a:path w="2374900" h="408940">
                <a:moveTo>
                  <a:pt x="1610664" y="16256"/>
                </a:moveTo>
                <a:lnTo>
                  <a:pt x="1604505" y="16256"/>
                </a:lnTo>
                <a:lnTo>
                  <a:pt x="1607693" y="16598"/>
                </a:lnTo>
                <a:lnTo>
                  <a:pt x="1610945" y="17335"/>
                </a:lnTo>
                <a:lnTo>
                  <a:pt x="1610664" y="17335"/>
                </a:lnTo>
                <a:lnTo>
                  <a:pt x="1610664" y="16256"/>
                </a:lnTo>
                <a:close/>
              </a:path>
              <a:path w="2374900" h="408940">
                <a:moveTo>
                  <a:pt x="1653324" y="30480"/>
                </a:moveTo>
                <a:lnTo>
                  <a:pt x="1619897" y="56537"/>
                </a:lnTo>
                <a:lnTo>
                  <a:pt x="1617764" y="77825"/>
                </a:lnTo>
                <a:lnTo>
                  <a:pt x="1617764" y="119278"/>
                </a:lnTo>
                <a:lnTo>
                  <a:pt x="1631187" y="160221"/>
                </a:lnTo>
                <a:lnTo>
                  <a:pt x="1653324" y="166624"/>
                </a:lnTo>
                <a:lnTo>
                  <a:pt x="1661832" y="165912"/>
                </a:lnTo>
                <a:lnTo>
                  <a:pt x="1683509" y="148336"/>
                </a:lnTo>
                <a:lnTo>
                  <a:pt x="1648040" y="148336"/>
                </a:lnTo>
                <a:lnTo>
                  <a:pt x="1644180" y="146507"/>
                </a:lnTo>
                <a:lnTo>
                  <a:pt x="1638084" y="101600"/>
                </a:lnTo>
                <a:lnTo>
                  <a:pt x="1688071" y="101600"/>
                </a:lnTo>
                <a:lnTo>
                  <a:pt x="1688071" y="87376"/>
                </a:lnTo>
                <a:lnTo>
                  <a:pt x="1638084" y="87376"/>
                </a:lnTo>
                <a:lnTo>
                  <a:pt x="1638084" y="64884"/>
                </a:lnTo>
                <a:lnTo>
                  <a:pt x="1639303" y="58115"/>
                </a:lnTo>
                <a:lnTo>
                  <a:pt x="1641741" y="54457"/>
                </a:lnTo>
                <a:lnTo>
                  <a:pt x="1644180" y="50660"/>
                </a:lnTo>
                <a:lnTo>
                  <a:pt x="1648040" y="48768"/>
                </a:lnTo>
                <a:lnTo>
                  <a:pt x="1683509" y="48768"/>
                </a:lnTo>
                <a:lnTo>
                  <a:pt x="1683383" y="48371"/>
                </a:lnTo>
                <a:lnTo>
                  <a:pt x="1679740" y="41859"/>
                </a:lnTo>
                <a:lnTo>
                  <a:pt x="1675039" y="36882"/>
                </a:lnTo>
                <a:lnTo>
                  <a:pt x="1669070" y="33326"/>
                </a:lnTo>
                <a:lnTo>
                  <a:pt x="1661832" y="31191"/>
                </a:lnTo>
                <a:lnTo>
                  <a:pt x="1653324" y="30480"/>
                </a:lnTo>
                <a:close/>
              </a:path>
              <a:path w="2374900" h="408940">
                <a:moveTo>
                  <a:pt x="1688071" y="112776"/>
                </a:moveTo>
                <a:lnTo>
                  <a:pt x="1667751" y="112776"/>
                </a:lnTo>
                <a:lnTo>
                  <a:pt x="1667751" y="132346"/>
                </a:lnTo>
                <a:lnTo>
                  <a:pt x="1666619" y="139052"/>
                </a:lnTo>
                <a:lnTo>
                  <a:pt x="1666595" y="139192"/>
                </a:lnTo>
                <a:lnTo>
                  <a:pt x="1664296" y="142849"/>
                </a:lnTo>
                <a:lnTo>
                  <a:pt x="1662125" y="146507"/>
                </a:lnTo>
                <a:lnTo>
                  <a:pt x="1658467" y="148336"/>
                </a:lnTo>
                <a:lnTo>
                  <a:pt x="1683509" y="148336"/>
                </a:lnTo>
                <a:lnTo>
                  <a:pt x="1685986" y="140566"/>
                </a:lnTo>
                <a:lnTo>
                  <a:pt x="1687550" y="130748"/>
                </a:lnTo>
                <a:lnTo>
                  <a:pt x="1688071" y="119278"/>
                </a:lnTo>
                <a:lnTo>
                  <a:pt x="1688071" y="112776"/>
                </a:lnTo>
                <a:close/>
              </a:path>
              <a:path w="2374900" h="408940">
                <a:moveTo>
                  <a:pt x="1683509" y="48768"/>
                </a:moveTo>
                <a:lnTo>
                  <a:pt x="1658340" y="48768"/>
                </a:lnTo>
                <a:lnTo>
                  <a:pt x="1662038" y="50660"/>
                </a:lnTo>
                <a:lnTo>
                  <a:pt x="1666595" y="57912"/>
                </a:lnTo>
                <a:lnTo>
                  <a:pt x="1667751" y="64884"/>
                </a:lnTo>
                <a:lnTo>
                  <a:pt x="1667751" y="87376"/>
                </a:lnTo>
                <a:lnTo>
                  <a:pt x="1688071" y="87376"/>
                </a:lnTo>
                <a:lnTo>
                  <a:pt x="1688071" y="77825"/>
                </a:lnTo>
                <a:lnTo>
                  <a:pt x="1687550" y="66355"/>
                </a:lnTo>
                <a:lnTo>
                  <a:pt x="1685986" y="56537"/>
                </a:lnTo>
                <a:lnTo>
                  <a:pt x="1683509" y="48768"/>
                </a:lnTo>
                <a:close/>
              </a:path>
              <a:path w="2374900" h="408940">
                <a:moveTo>
                  <a:pt x="1722716" y="32512"/>
                </a:moveTo>
                <a:lnTo>
                  <a:pt x="1702396" y="32512"/>
                </a:lnTo>
                <a:lnTo>
                  <a:pt x="1702396" y="164592"/>
                </a:lnTo>
                <a:lnTo>
                  <a:pt x="1722716" y="164592"/>
                </a:lnTo>
                <a:lnTo>
                  <a:pt x="1722716" y="66916"/>
                </a:lnTo>
                <a:lnTo>
                  <a:pt x="1724279" y="61302"/>
                </a:lnTo>
                <a:lnTo>
                  <a:pt x="1730502" y="51269"/>
                </a:lnTo>
                <a:lnTo>
                  <a:pt x="1734502" y="48768"/>
                </a:lnTo>
                <a:lnTo>
                  <a:pt x="1722716" y="48768"/>
                </a:lnTo>
                <a:lnTo>
                  <a:pt x="1722716" y="32512"/>
                </a:lnTo>
                <a:close/>
              </a:path>
              <a:path w="2374900" h="408940">
                <a:moveTo>
                  <a:pt x="1754682" y="30480"/>
                </a:moveTo>
                <a:lnTo>
                  <a:pt x="1742084" y="30480"/>
                </a:lnTo>
                <a:lnTo>
                  <a:pt x="1736674" y="32245"/>
                </a:lnTo>
                <a:lnTo>
                  <a:pt x="1728266" y="39281"/>
                </a:lnTo>
                <a:lnTo>
                  <a:pt x="1725015" y="43624"/>
                </a:lnTo>
                <a:lnTo>
                  <a:pt x="1722716" y="48768"/>
                </a:lnTo>
                <a:lnTo>
                  <a:pt x="1743710" y="48768"/>
                </a:lnTo>
                <a:lnTo>
                  <a:pt x="1746631" y="50330"/>
                </a:lnTo>
                <a:lnTo>
                  <a:pt x="1748116" y="53441"/>
                </a:lnTo>
                <a:lnTo>
                  <a:pt x="1749602" y="56426"/>
                </a:lnTo>
                <a:lnTo>
                  <a:pt x="1750352" y="61302"/>
                </a:lnTo>
                <a:lnTo>
                  <a:pt x="1750352" y="76809"/>
                </a:lnTo>
                <a:lnTo>
                  <a:pt x="1770672" y="76809"/>
                </a:lnTo>
                <a:lnTo>
                  <a:pt x="1770672" y="61302"/>
                </a:lnTo>
                <a:lnTo>
                  <a:pt x="1770062" y="53644"/>
                </a:lnTo>
                <a:lnTo>
                  <a:pt x="1768843" y="47955"/>
                </a:lnTo>
                <a:lnTo>
                  <a:pt x="1767763" y="42125"/>
                </a:lnTo>
                <a:lnTo>
                  <a:pt x="1765592" y="37795"/>
                </a:lnTo>
                <a:lnTo>
                  <a:pt x="1762340" y="34950"/>
                </a:lnTo>
                <a:lnTo>
                  <a:pt x="1759229" y="31965"/>
                </a:lnTo>
                <a:lnTo>
                  <a:pt x="1754682" y="30480"/>
                </a:lnTo>
                <a:close/>
              </a:path>
              <a:path w="2374900" h="408940">
                <a:moveTo>
                  <a:pt x="1804174" y="32512"/>
                </a:moveTo>
                <a:lnTo>
                  <a:pt x="1783854" y="32512"/>
                </a:lnTo>
                <a:lnTo>
                  <a:pt x="1783854" y="164592"/>
                </a:lnTo>
                <a:lnTo>
                  <a:pt x="1804174" y="164592"/>
                </a:lnTo>
                <a:lnTo>
                  <a:pt x="1804174" y="63461"/>
                </a:lnTo>
                <a:lnTo>
                  <a:pt x="1805393" y="58458"/>
                </a:lnTo>
                <a:lnTo>
                  <a:pt x="1808376" y="53784"/>
                </a:lnTo>
                <a:lnTo>
                  <a:pt x="1810270" y="50736"/>
                </a:lnTo>
                <a:lnTo>
                  <a:pt x="1813852" y="48768"/>
                </a:lnTo>
                <a:lnTo>
                  <a:pt x="1894176" y="48768"/>
                </a:lnTo>
                <a:lnTo>
                  <a:pt x="1894129" y="48564"/>
                </a:lnTo>
                <a:lnTo>
                  <a:pt x="1848472" y="48564"/>
                </a:lnTo>
                <a:lnTo>
                  <a:pt x="1848206" y="47345"/>
                </a:lnTo>
                <a:lnTo>
                  <a:pt x="1804174" y="47345"/>
                </a:lnTo>
                <a:lnTo>
                  <a:pt x="1804174" y="32512"/>
                </a:lnTo>
                <a:close/>
              </a:path>
              <a:path w="2374900" h="408940">
                <a:moveTo>
                  <a:pt x="1859775" y="48768"/>
                </a:moveTo>
                <a:lnTo>
                  <a:pt x="1822665" y="48768"/>
                </a:lnTo>
                <a:lnTo>
                  <a:pt x="1825510" y="50393"/>
                </a:lnTo>
                <a:lnTo>
                  <a:pt x="1827136" y="53644"/>
                </a:lnTo>
                <a:lnTo>
                  <a:pt x="1828888" y="56896"/>
                </a:lnTo>
                <a:lnTo>
                  <a:pt x="1829741" y="61709"/>
                </a:lnTo>
                <a:lnTo>
                  <a:pt x="1829777" y="164592"/>
                </a:lnTo>
                <a:lnTo>
                  <a:pt x="1850097" y="164592"/>
                </a:lnTo>
                <a:lnTo>
                  <a:pt x="1850097" y="63461"/>
                </a:lnTo>
                <a:lnTo>
                  <a:pt x="1851317" y="58458"/>
                </a:lnTo>
                <a:lnTo>
                  <a:pt x="1854299" y="53784"/>
                </a:lnTo>
                <a:lnTo>
                  <a:pt x="1856193" y="50736"/>
                </a:lnTo>
                <a:lnTo>
                  <a:pt x="1859775" y="48768"/>
                </a:lnTo>
                <a:close/>
              </a:path>
              <a:path w="2374900" h="408940">
                <a:moveTo>
                  <a:pt x="1894176" y="48768"/>
                </a:moveTo>
                <a:lnTo>
                  <a:pt x="1868589" y="48768"/>
                </a:lnTo>
                <a:lnTo>
                  <a:pt x="1871433" y="50393"/>
                </a:lnTo>
                <a:lnTo>
                  <a:pt x="1873059" y="53644"/>
                </a:lnTo>
                <a:lnTo>
                  <a:pt x="1874812" y="56896"/>
                </a:lnTo>
                <a:lnTo>
                  <a:pt x="1875665" y="61709"/>
                </a:lnTo>
                <a:lnTo>
                  <a:pt x="1875701" y="164592"/>
                </a:lnTo>
                <a:lnTo>
                  <a:pt x="1896021" y="164592"/>
                </a:lnTo>
                <a:lnTo>
                  <a:pt x="1896021" y="61709"/>
                </a:lnTo>
                <a:lnTo>
                  <a:pt x="1895411" y="54660"/>
                </a:lnTo>
                <a:lnTo>
                  <a:pt x="1895303" y="53644"/>
                </a:lnTo>
                <a:lnTo>
                  <a:pt x="1894176" y="48768"/>
                </a:lnTo>
                <a:close/>
              </a:path>
              <a:path w="2374900" h="408940">
                <a:moveTo>
                  <a:pt x="1879422" y="30480"/>
                </a:moveTo>
                <a:lnTo>
                  <a:pt x="1867496" y="30480"/>
                </a:lnTo>
                <a:lnTo>
                  <a:pt x="1862416" y="32169"/>
                </a:lnTo>
                <a:lnTo>
                  <a:pt x="1858225" y="35560"/>
                </a:lnTo>
                <a:lnTo>
                  <a:pt x="1854022" y="38811"/>
                </a:lnTo>
                <a:lnTo>
                  <a:pt x="1850771" y="43141"/>
                </a:lnTo>
                <a:lnTo>
                  <a:pt x="1848472" y="48564"/>
                </a:lnTo>
                <a:lnTo>
                  <a:pt x="1894129" y="48564"/>
                </a:lnTo>
                <a:lnTo>
                  <a:pt x="1893989" y="47955"/>
                </a:lnTo>
                <a:lnTo>
                  <a:pt x="1892866" y="42468"/>
                </a:lnTo>
                <a:lnTo>
                  <a:pt x="1892769" y="41998"/>
                </a:lnTo>
                <a:lnTo>
                  <a:pt x="1890637" y="37795"/>
                </a:lnTo>
                <a:lnTo>
                  <a:pt x="1890534" y="37592"/>
                </a:lnTo>
                <a:lnTo>
                  <a:pt x="1884104" y="31965"/>
                </a:lnTo>
                <a:lnTo>
                  <a:pt x="1884238" y="31965"/>
                </a:lnTo>
                <a:lnTo>
                  <a:pt x="1879422" y="30480"/>
                </a:lnTo>
                <a:close/>
              </a:path>
              <a:path w="2374900" h="408940">
                <a:moveTo>
                  <a:pt x="1833638" y="30480"/>
                </a:moveTo>
                <a:lnTo>
                  <a:pt x="1821573" y="30480"/>
                </a:lnTo>
                <a:lnTo>
                  <a:pt x="1817057" y="31965"/>
                </a:lnTo>
                <a:lnTo>
                  <a:pt x="1804174" y="47345"/>
                </a:lnTo>
                <a:lnTo>
                  <a:pt x="1848206" y="47345"/>
                </a:lnTo>
                <a:lnTo>
                  <a:pt x="1847143" y="42468"/>
                </a:lnTo>
                <a:lnTo>
                  <a:pt x="1847113" y="42329"/>
                </a:lnTo>
                <a:lnTo>
                  <a:pt x="1844814" y="37795"/>
                </a:lnTo>
                <a:lnTo>
                  <a:pt x="1841563" y="34950"/>
                </a:lnTo>
                <a:lnTo>
                  <a:pt x="1838312" y="31965"/>
                </a:lnTo>
                <a:lnTo>
                  <a:pt x="1833638" y="30480"/>
                </a:lnTo>
                <a:close/>
              </a:path>
              <a:path w="2374900" h="408940">
                <a:moveTo>
                  <a:pt x="1945716" y="30480"/>
                </a:moveTo>
                <a:lnTo>
                  <a:pt x="1912289" y="56537"/>
                </a:lnTo>
                <a:lnTo>
                  <a:pt x="1910156" y="77825"/>
                </a:lnTo>
                <a:lnTo>
                  <a:pt x="1910156" y="119278"/>
                </a:lnTo>
                <a:lnTo>
                  <a:pt x="1923579" y="160221"/>
                </a:lnTo>
                <a:lnTo>
                  <a:pt x="1945716" y="166624"/>
                </a:lnTo>
                <a:lnTo>
                  <a:pt x="1954224" y="165912"/>
                </a:lnTo>
                <a:lnTo>
                  <a:pt x="1975901" y="148336"/>
                </a:lnTo>
                <a:lnTo>
                  <a:pt x="1940433" y="148336"/>
                </a:lnTo>
                <a:lnTo>
                  <a:pt x="1936572" y="146507"/>
                </a:lnTo>
                <a:lnTo>
                  <a:pt x="1930476" y="101600"/>
                </a:lnTo>
                <a:lnTo>
                  <a:pt x="1980463" y="101600"/>
                </a:lnTo>
                <a:lnTo>
                  <a:pt x="1980463" y="87376"/>
                </a:lnTo>
                <a:lnTo>
                  <a:pt x="1930476" y="87376"/>
                </a:lnTo>
                <a:lnTo>
                  <a:pt x="1930476" y="64884"/>
                </a:lnTo>
                <a:lnTo>
                  <a:pt x="1931695" y="58115"/>
                </a:lnTo>
                <a:lnTo>
                  <a:pt x="1934133" y="54457"/>
                </a:lnTo>
                <a:lnTo>
                  <a:pt x="1936572" y="50660"/>
                </a:lnTo>
                <a:lnTo>
                  <a:pt x="1940433" y="48768"/>
                </a:lnTo>
                <a:lnTo>
                  <a:pt x="1975901" y="48768"/>
                </a:lnTo>
                <a:lnTo>
                  <a:pt x="1975775" y="48371"/>
                </a:lnTo>
                <a:lnTo>
                  <a:pt x="1972132" y="41859"/>
                </a:lnTo>
                <a:lnTo>
                  <a:pt x="1967431" y="36882"/>
                </a:lnTo>
                <a:lnTo>
                  <a:pt x="1961462" y="33326"/>
                </a:lnTo>
                <a:lnTo>
                  <a:pt x="1954224" y="31191"/>
                </a:lnTo>
                <a:lnTo>
                  <a:pt x="1945716" y="30480"/>
                </a:lnTo>
                <a:close/>
              </a:path>
              <a:path w="2374900" h="408940">
                <a:moveTo>
                  <a:pt x="1980463" y="112776"/>
                </a:moveTo>
                <a:lnTo>
                  <a:pt x="1960143" y="112776"/>
                </a:lnTo>
                <a:lnTo>
                  <a:pt x="1960143" y="132346"/>
                </a:lnTo>
                <a:lnTo>
                  <a:pt x="1959011" y="139052"/>
                </a:lnTo>
                <a:lnTo>
                  <a:pt x="1958987" y="139192"/>
                </a:lnTo>
                <a:lnTo>
                  <a:pt x="1956689" y="142849"/>
                </a:lnTo>
                <a:lnTo>
                  <a:pt x="1954517" y="146507"/>
                </a:lnTo>
                <a:lnTo>
                  <a:pt x="1950859" y="148336"/>
                </a:lnTo>
                <a:lnTo>
                  <a:pt x="1975901" y="148336"/>
                </a:lnTo>
                <a:lnTo>
                  <a:pt x="1978379" y="140566"/>
                </a:lnTo>
                <a:lnTo>
                  <a:pt x="1979942" y="130748"/>
                </a:lnTo>
                <a:lnTo>
                  <a:pt x="1980463" y="119278"/>
                </a:lnTo>
                <a:lnTo>
                  <a:pt x="1980463" y="112776"/>
                </a:lnTo>
                <a:close/>
              </a:path>
              <a:path w="2374900" h="408940">
                <a:moveTo>
                  <a:pt x="1975901" y="48768"/>
                </a:moveTo>
                <a:lnTo>
                  <a:pt x="1950720" y="48768"/>
                </a:lnTo>
                <a:lnTo>
                  <a:pt x="1954417" y="50660"/>
                </a:lnTo>
                <a:lnTo>
                  <a:pt x="1958987" y="57912"/>
                </a:lnTo>
                <a:lnTo>
                  <a:pt x="1960143" y="64884"/>
                </a:lnTo>
                <a:lnTo>
                  <a:pt x="1960143" y="87376"/>
                </a:lnTo>
                <a:lnTo>
                  <a:pt x="1980463" y="87376"/>
                </a:lnTo>
                <a:lnTo>
                  <a:pt x="1980463" y="77825"/>
                </a:lnTo>
                <a:lnTo>
                  <a:pt x="1979942" y="66355"/>
                </a:lnTo>
                <a:lnTo>
                  <a:pt x="1978379" y="56537"/>
                </a:lnTo>
                <a:lnTo>
                  <a:pt x="1975901" y="48768"/>
                </a:lnTo>
                <a:close/>
              </a:path>
              <a:path w="2374900" h="408940">
                <a:moveTo>
                  <a:pt x="2015096" y="32512"/>
                </a:moveTo>
                <a:lnTo>
                  <a:pt x="1994776" y="32512"/>
                </a:lnTo>
                <a:lnTo>
                  <a:pt x="1994776" y="164592"/>
                </a:lnTo>
                <a:lnTo>
                  <a:pt x="2015096" y="164592"/>
                </a:lnTo>
                <a:lnTo>
                  <a:pt x="2015096" y="63461"/>
                </a:lnTo>
                <a:lnTo>
                  <a:pt x="2016391" y="58458"/>
                </a:lnTo>
                <a:lnTo>
                  <a:pt x="2018957" y="54660"/>
                </a:lnTo>
                <a:lnTo>
                  <a:pt x="2021674" y="50736"/>
                </a:lnTo>
                <a:lnTo>
                  <a:pt x="2025662" y="48768"/>
                </a:lnTo>
                <a:lnTo>
                  <a:pt x="2062632" y="48768"/>
                </a:lnTo>
                <a:lnTo>
                  <a:pt x="2062276" y="47345"/>
                </a:lnTo>
                <a:lnTo>
                  <a:pt x="2015096" y="47345"/>
                </a:lnTo>
                <a:lnTo>
                  <a:pt x="2015096" y="32512"/>
                </a:lnTo>
                <a:close/>
              </a:path>
              <a:path w="2374900" h="408940">
                <a:moveTo>
                  <a:pt x="2062632" y="48768"/>
                </a:moveTo>
                <a:lnTo>
                  <a:pt x="2035822" y="48768"/>
                </a:lnTo>
                <a:lnTo>
                  <a:pt x="2039353" y="50457"/>
                </a:lnTo>
                <a:lnTo>
                  <a:pt x="2041512" y="53848"/>
                </a:lnTo>
                <a:lnTo>
                  <a:pt x="2043684" y="57099"/>
                </a:lnTo>
                <a:lnTo>
                  <a:pt x="2044652" y="61530"/>
                </a:lnTo>
                <a:lnTo>
                  <a:pt x="2044763" y="164592"/>
                </a:lnTo>
                <a:lnTo>
                  <a:pt x="2065083" y="164592"/>
                </a:lnTo>
                <a:lnTo>
                  <a:pt x="2065083" y="71729"/>
                </a:lnTo>
                <a:lnTo>
                  <a:pt x="2064795" y="63461"/>
                </a:lnTo>
                <a:lnTo>
                  <a:pt x="2064728" y="61530"/>
                </a:lnTo>
                <a:lnTo>
                  <a:pt x="2063881" y="54660"/>
                </a:lnTo>
                <a:lnTo>
                  <a:pt x="2063781" y="53848"/>
                </a:lnTo>
                <a:lnTo>
                  <a:pt x="2063662" y="52881"/>
                </a:lnTo>
                <a:lnTo>
                  <a:pt x="2062632" y="48768"/>
                </a:lnTo>
                <a:close/>
              </a:path>
              <a:path w="2374900" h="408940">
                <a:moveTo>
                  <a:pt x="2049106" y="30480"/>
                </a:moveTo>
                <a:lnTo>
                  <a:pt x="2033384" y="30480"/>
                </a:lnTo>
                <a:lnTo>
                  <a:pt x="2028101" y="32169"/>
                </a:lnTo>
                <a:lnTo>
                  <a:pt x="2020112" y="38811"/>
                </a:lnTo>
                <a:lnTo>
                  <a:pt x="2017128" y="42735"/>
                </a:lnTo>
                <a:lnTo>
                  <a:pt x="2015096" y="47345"/>
                </a:lnTo>
                <a:lnTo>
                  <a:pt x="2062276" y="47345"/>
                </a:lnTo>
                <a:lnTo>
                  <a:pt x="2061884" y="45781"/>
                </a:lnTo>
                <a:lnTo>
                  <a:pt x="2059393" y="40233"/>
                </a:lnTo>
                <a:lnTo>
                  <a:pt x="2055609" y="33731"/>
                </a:lnTo>
                <a:lnTo>
                  <a:pt x="2049106" y="30480"/>
                </a:lnTo>
                <a:close/>
              </a:path>
              <a:path w="2374900" h="408940">
                <a:moveTo>
                  <a:pt x="2108796" y="50800"/>
                </a:moveTo>
                <a:lnTo>
                  <a:pt x="2088476" y="50800"/>
                </a:lnTo>
                <a:lnTo>
                  <a:pt x="2088603" y="128157"/>
                </a:lnTo>
                <a:lnTo>
                  <a:pt x="2088983" y="135078"/>
                </a:lnTo>
                <a:lnTo>
                  <a:pt x="2089618" y="141059"/>
                </a:lnTo>
                <a:lnTo>
                  <a:pt x="2090389" y="145427"/>
                </a:lnTo>
                <a:lnTo>
                  <a:pt x="2090508" y="146100"/>
                </a:lnTo>
                <a:lnTo>
                  <a:pt x="2109749" y="164592"/>
                </a:lnTo>
                <a:lnTo>
                  <a:pt x="2131148" y="164592"/>
                </a:lnTo>
                <a:lnTo>
                  <a:pt x="2131148" y="146304"/>
                </a:lnTo>
                <a:lnTo>
                  <a:pt x="2118283" y="146304"/>
                </a:lnTo>
                <a:lnTo>
                  <a:pt x="2115362" y="145427"/>
                </a:lnTo>
                <a:lnTo>
                  <a:pt x="2108860" y="128157"/>
                </a:lnTo>
                <a:lnTo>
                  <a:pt x="2108796" y="50800"/>
                </a:lnTo>
                <a:close/>
              </a:path>
              <a:path w="2374900" h="408940">
                <a:moveTo>
                  <a:pt x="2111844" y="2032"/>
                </a:moveTo>
                <a:lnTo>
                  <a:pt x="2091524" y="2032"/>
                </a:lnTo>
                <a:lnTo>
                  <a:pt x="2091634" y="9486"/>
                </a:lnTo>
                <a:lnTo>
                  <a:pt x="2090242" y="15849"/>
                </a:lnTo>
                <a:lnTo>
                  <a:pt x="2084273" y="27228"/>
                </a:lnTo>
                <a:lnTo>
                  <a:pt x="2079942" y="30886"/>
                </a:lnTo>
                <a:lnTo>
                  <a:pt x="2074252" y="32512"/>
                </a:lnTo>
                <a:lnTo>
                  <a:pt x="2074252" y="50800"/>
                </a:lnTo>
                <a:lnTo>
                  <a:pt x="2131148" y="50800"/>
                </a:lnTo>
                <a:lnTo>
                  <a:pt x="2131148" y="32512"/>
                </a:lnTo>
                <a:lnTo>
                  <a:pt x="2096604" y="32512"/>
                </a:lnTo>
                <a:lnTo>
                  <a:pt x="2100935" y="31153"/>
                </a:lnTo>
                <a:lnTo>
                  <a:pt x="2104529" y="27635"/>
                </a:lnTo>
                <a:lnTo>
                  <a:pt x="2107374" y="21945"/>
                </a:lnTo>
                <a:lnTo>
                  <a:pt x="2110359" y="16116"/>
                </a:lnTo>
                <a:lnTo>
                  <a:pt x="2111844" y="9486"/>
                </a:lnTo>
                <a:lnTo>
                  <a:pt x="2111844" y="2032"/>
                </a:lnTo>
                <a:close/>
              </a:path>
              <a:path w="2374900" h="408940">
                <a:moveTo>
                  <a:pt x="2176576" y="30480"/>
                </a:moveTo>
                <a:lnTo>
                  <a:pt x="2143502" y="56537"/>
                </a:lnTo>
                <a:lnTo>
                  <a:pt x="2141423" y="77825"/>
                </a:lnTo>
                <a:lnTo>
                  <a:pt x="2141423" y="119278"/>
                </a:lnTo>
                <a:lnTo>
                  <a:pt x="2141942" y="130748"/>
                </a:lnTo>
                <a:lnTo>
                  <a:pt x="2143502" y="140566"/>
                </a:lnTo>
                <a:lnTo>
                  <a:pt x="2145979" y="148336"/>
                </a:lnTo>
                <a:lnTo>
                  <a:pt x="2146105" y="148732"/>
                </a:lnTo>
                <a:lnTo>
                  <a:pt x="2176576" y="166624"/>
                </a:lnTo>
                <a:lnTo>
                  <a:pt x="2185097" y="165912"/>
                </a:lnTo>
                <a:lnTo>
                  <a:pt x="2207059" y="148336"/>
                </a:lnTo>
                <a:lnTo>
                  <a:pt x="2171420" y="148336"/>
                </a:lnTo>
                <a:lnTo>
                  <a:pt x="2167636" y="146507"/>
                </a:lnTo>
                <a:lnTo>
                  <a:pt x="2165197" y="142849"/>
                </a:lnTo>
                <a:lnTo>
                  <a:pt x="2162886" y="139192"/>
                </a:lnTo>
                <a:lnTo>
                  <a:pt x="2161743" y="132346"/>
                </a:lnTo>
                <a:lnTo>
                  <a:pt x="2161743" y="64884"/>
                </a:lnTo>
                <a:lnTo>
                  <a:pt x="2171420" y="48768"/>
                </a:lnTo>
                <a:lnTo>
                  <a:pt x="2207059" y="48768"/>
                </a:lnTo>
                <a:lnTo>
                  <a:pt x="2206929" y="48371"/>
                </a:lnTo>
                <a:lnTo>
                  <a:pt x="2203196" y="41859"/>
                </a:lnTo>
                <a:lnTo>
                  <a:pt x="2198404" y="36882"/>
                </a:lnTo>
                <a:lnTo>
                  <a:pt x="2192372" y="33326"/>
                </a:lnTo>
                <a:lnTo>
                  <a:pt x="2185097" y="31191"/>
                </a:lnTo>
                <a:lnTo>
                  <a:pt x="2176576" y="30480"/>
                </a:lnTo>
                <a:close/>
              </a:path>
              <a:path w="2374900" h="408940">
                <a:moveTo>
                  <a:pt x="2207059" y="48768"/>
                </a:moveTo>
                <a:lnTo>
                  <a:pt x="2181720" y="48768"/>
                </a:lnTo>
                <a:lnTo>
                  <a:pt x="2185441" y="50660"/>
                </a:lnTo>
                <a:lnTo>
                  <a:pt x="2187629" y="54254"/>
                </a:lnTo>
                <a:lnTo>
                  <a:pt x="2190191" y="58115"/>
                </a:lnTo>
                <a:lnTo>
                  <a:pt x="2191410" y="64884"/>
                </a:lnTo>
                <a:lnTo>
                  <a:pt x="2191410" y="132346"/>
                </a:lnTo>
                <a:lnTo>
                  <a:pt x="2190191" y="139192"/>
                </a:lnTo>
                <a:lnTo>
                  <a:pt x="2187752" y="142849"/>
                </a:lnTo>
                <a:lnTo>
                  <a:pt x="2185441" y="146507"/>
                </a:lnTo>
                <a:lnTo>
                  <a:pt x="2181720" y="148336"/>
                </a:lnTo>
                <a:lnTo>
                  <a:pt x="2207059" y="148336"/>
                </a:lnTo>
                <a:lnTo>
                  <a:pt x="2209596" y="140566"/>
                </a:lnTo>
                <a:lnTo>
                  <a:pt x="2211197" y="130748"/>
                </a:lnTo>
                <a:lnTo>
                  <a:pt x="2211730" y="119278"/>
                </a:lnTo>
                <a:lnTo>
                  <a:pt x="2211730" y="77825"/>
                </a:lnTo>
                <a:lnTo>
                  <a:pt x="2211197" y="66355"/>
                </a:lnTo>
                <a:lnTo>
                  <a:pt x="2209596" y="56537"/>
                </a:lnTo>
                <a:lnTo>
                  <a:pt x="2207059" y="48768"/>
                </a:lnTo>
                <a:close/>
              </a:path>
              <a:path w="2374900" h="408940">
                <a:moveTo>
                  <a:pt x="2246363" y="32512"/>
                </a:moveTo>
                <a:lnTo>
                  <a:pt x="2226043" y="32512"/>
                </a:lnTo>
                <a:lnTo>
                  <a:pt x="2226043" y="164592"/>
                </a:lnTo>
                <a:lnTo>
                  <a:pt x="2246363" y="164592"/>
                </a:lnTo>
                <a:lnTo>
                  <a:pt x="2246363" y="66916"/>
                </a:lnTo>
                <a:lnTo>
                  <a:pt x="2247925" y="61302"/>
                </a:lnTo>
                <a:lnTo>
                  <a:pt x="2254161" y="51269"/>
                </a:lnTo>
                <a:lnTo>
                  <a:pt x="2258148" y="48768"/>
                </a:lnTo>
                <a:lnTo>
                  <a:pt x="2246363" y="48768"/>
                </a:lnTo>
                <a:lnTo>
                  <a:pt x="2246363" y="32512"/>
                </a:lnTo>
                <a:close/>
              </a:path>
              <a:path w="2374900" h="408940">
                <a:moveTo>
                  <a:pt x="2278341" y="30480"/>
                </a:moveTo>
                <a:lnTo>
                  <a:pt x="2265743" y="30480"/>
                </a:lnTo>
                <a:lnTo>
                  <a:pt x="2260320" y="32245"/>
                </a:lnTo>
                <a:lnTo>
                  <a:pt x="2251925" y="39281"/>
                </a:lnTo>
                <a:lnTo>
                  <a:pt x="2248674" y="43624"/>
                </a:lnTo>
                <a:lnTo>
                  <a:pt x="2246363" y="48768"/>
                </a:lnTo>
                <a:lnTo>
                  <a:pt x="2267369" y="48768"/>
                </a:lnTo>
                <a:lnTo>
                  <a:pt x="2270277" y="50330"/>
                </a:lnTo>
                <a:lnTo>
                  <a:pt x="2271763" y="53441"/>
                </a:lnTo>
                <a:lnTo>
                  <a:pt x="2273261" y="56426"/>
                </a:lnTo>
                <a:lnTo>
                  <a:pt x="2273998" y="61302"/>
                </a:lnTo>
                <a:lnTo>
                  <a:pt x="2273998" y="76809"/>
                </a:lnTo>
                <a:lnTo>
                  <a:pt x="2294318" y="76809"/>
                </a:lnTo>
                <a:lnTo>
                  <a:pt x="2294318" y="61302"/>
                </a:lnTo>
                <a:lnTo>
                  <a:pt x="2293708" y="53644"/>
                </a:lnTo>
                <a:lnTo>
                  <a:pt x="2292489" y="47955"/>
                </a:lnTo>
                <a:lnTo>
                  <a:pt x="2291410" y="42125"/>
                </a:lnTo>
                <a:lnTo>
                  <a:pt x="2289238" y="37795"/>
                </a:lnTo>
                <a:lnTo>
                  <a:pt x="2285987" y="34950"/>
                </a:lnTo>
                <a:lnTo>
                  <a:pt x="2282875" y="31965"/>
                </a:lnTo>
                <a:lnTo>
                  <a:pt x="2278341" y="30480"/>
                </a:lnTo>
                <a:close/>
              </a:path>
              <a:path w="2374900" h="408940">
                <a:moveTo>
                  <a:pt x="2324849" y="120294"/>
                </a:moveTo>
                <a:lnTo>
                  <a:pt x="2304529" y="120294"/>
                </a:lnTo>
                <a:lnTo>
                  <a:pt x="2304649" y="124764"/>
                </a:lnTo>
                <a:lnTo>
                  <a:pt x="2319362" y="161950"/>
                </a:lnTo>
                <a:lnTo>
                  <a:pt x="2331885" y="166624"/>
                </a:lnTo>
                <a:lnTo>
                  <a:pt x="2341105" y="166624"/>
                </a:lnTo>
                <a:lnTo>
                  <a:pt x="2355859" y="164452"/>
                </a:lnTo>
                <a:lnTo>
                  <a:pt x="2366400" y="157937"/>
                </a:lnTo>
                <a:lnTo>
                  <a:pt x="2371994" y="148336"/>
                </a:lnTo>
                <a:lnTo>
                  <a:pt x="2337041" y="148336"/>
                </a:lnTo>
                <a:lnTo>
                  <a:pt x="2333853" y="147523"/>
                </a:lnTo>
                <a:lnTo>
                  <a:pt x="2329243" y="144272"/>
                </a:lnTo>
                <a:lnTo>
                  <a:pt x="2327554" y="141427"/>
                </a:lnTo>
                <a:lnTo>
                  <a:pt x="2325382" y="133299"/>
                </a:lnTo>
                <a:lnTo>
                  <a:pt x="2324913" y="128293"/>
                </a:lnTo>
                <a:lnTo>
                  <a:pt x="2324849" y="120294"/>
                </a:lnTo>
                <a:close/>
              </a:path>
              <a:path w="2374900" h="408940">
                <a:moveTo>
                  <a:pt x="2339073" y="30480"/>
                </a:moveTo>
                <a:lnTo>
                  <a:pt x="2329402" y="31165"/>
                </a:lnTo>
                <a:lnTo>
                  <a:pt x="2330434" y="31165"/>
                </a:lnTo>
                <a:lnTo>
                  <a:pt x="2323833" y="32815"/>
                </a:lnTo>
                <a:lnTo>
                  <a:pt x="2318042" y="35736"/>
                </a:lnTo>
                <a:lnTo>
                  <a:pt x="2313470" y="39827"/>
                </a:lnTo>
                <a:lnTo>
                  <a:pt x="2308186" y="46062"/>
                </a:lnTo>
                <a:lnTo>
                  <a:pt x="2305545" y="53644"/>
                </a:lnTo>
                <a:lnTo>
                  <a:pt x="2305545" y="69227"/>
                </a:lnTo>
                <a:lnTo>
                  <a:pt x="2330945" y="101193"/>
                </a:lnTo>
                <a:lnTo>
                  <a:pt x="2337447" y="106210"/>
                </a:lnTo>
                <a:lnTo>
                  <a:pt x="2342248" y="110197"/>
                </a:lnTo>
                <a:lnTo>
                  <a:pt x="2345372" y="113182"/>
                </a:lnTo>
                <a:lnTo>
                  <a:pt x="2348623" y="116027"/>
                </a:lnTo>
                <a:lnTo>
                  <a:pt x="2350922" y="118935"/>
                </a:lnTo>
                <a:lnTo>
                  <a:pt x="2352281" y="121920"/>
                </a:lnTo>
                <a:lnTo>
                  <a:pt x="2353767" y="124764"/>
                </a:lnTo>
                <a:lnTo>
                  <a:pt x="2354410" y="127609"/>
                </a:lnTo>
                <a:lnTo>
                  <a:pt x="2354516" y="137299"/>
                </a:lnTo>
                <a:lnTo>
                  <a:pt x="2353424" y="141427"/>
                </a:lnTo>
                <a:lnTo>
                  <a:pt x="2349127" y="147116"/>
                </a:lnTo>
                <a:lnTo>
                  <a:pt x="2348884" y="147116"/>
                </a:lnTo>
                <a:lnTo>
                  <a:pt x="2345842" y="148336"/>
                </a:lnTo>
                <a:lnTo>
                  <a:pt x="2371994" y="148336"/>
                </a:lnTo>
                <a:lnTo>
                  <a:pt x="2372704" y="147116"/>
                </a:lnTo>
                <a:lnTo>
                  <a:pt x="2374836" y="131876"/>
                </a:lnTo>
                <a:lnTo>
                  <a:pt x="2374746" y="124764"/>
                </a:lnTo>
                <a:lnTo>
                  <a:pt x="2373744" y="119545"/>
                </a:lnTo>
                <a:lnTo>
                  <a:pt x="2371585" y="114808"/>
                </a:lnTo>
                <a:lnTo>
                  <a:pt x="2369532" y="110197"/>
                </a:lnTo>
                <a:lnTo>
                  <a:pt x="2337371" y="81280"/>
                </a:lnTo>
                <a:lnTo>
                  <a:pt x="2334196" y="78778"/>
                </a:lnTo>
                <a:lnTo>
                  <a:pt x="2325865" y="65836"/>
                </a:lnTo>
                <a:lnTo>
                  <a:pt x="2325865" y="58254"/>
                </a:lnTo>
                <a:lnTo>
                  <a:pt x="2327029" y="55016"/>
                </a:lnTo>
                <a:lnTo>
                  <a:pt x="2327084" y="54864"/>
                </a:lnTo>
                <a:lnTo>
                  <a:pt x="2331961" y="49987"/>
                </a:lnTo>
                <a:lnTo>
                  <a:pt x="2335136" y="48768"/>
                </a:lnTo>
                <a:lnTo>
                  <a:pt x="2369648" y="48768"/>
                </a:lnTo>
                <a:lnTo>
                  <a:pt x="2369244" y="47586"/>
                </a:lnTo>
                <a:lnTo>
                  <a:pt x="2365692" y="41452"/>
                </a:lnTo>
                <a:lnTo>
                  <a:pt x="2360977" y="36652"/>
                </a:lnTo>
                <a:lnTo>
                  <a:pt x="2354968" y="33223"/>
                </a:lnTo>
                <a:lnTo>
                  <a:pt x="2347667" y="31165"/>
                </a:lnTo>
                <a:lnTo>
                  <a:pt x="2339073" y="30480"/>
                </a:lnTo>
                <a:close/>
              </a:path>
              <a:path w="2374900" h="408940">
                <a:moveTo>
                  <a:pt x="2369648" y="48768"/>
                </a:moveTo>
                <a:lnTo>
                  <a:pt x="2343950" y="48768"/>
                </a:lnTo>
                <a:lnTo>
                  <a:pt x="2347531" y="50533"/>
                </a:lnTo>
                <a:lnTo>
                  <a:pt x="2349842" y="54051"/>
                </a:lnTo>
                <a:lnTo>
                  <a:pt x="2352281" y="57442"/>
                </a:lnTo>
                <a:lnTo>
                  <a:pt x="2353450" y="63741"/>
                </a:lnTo>
                <a:lnTo>
                  <a:pt x="2353500" y="73761"/>
                </a:lnTo>
                <a:lnTo>
                  <a:pt x="2373820" y="73761"/>
                </a:lnTo>
                <a:lnTo>
                  <a:pt x="2373417" y="65836"/>
                </a:lnTo>
                <a:lnTo>
                  <a:pt x="2373311" y="63741"/>
                </a:lnTo>
                <a:lnTo>
                  <a:pt x="2371785" y="55016"/>
                </a:lnTo>
                <a:lnTo>
                  <a:pt x="2369648" y="48768"/>
                </a:lnTo>
                <a:close/>
              </a:path>
              <a:path w="2374900" h="408940">
                <a:moveTo>
                  <a:pt x="68798" y="251968"/>
                </a:moveTo>
                <a:lnTo>
                  <a:pt x="43014" y="251968"/>
                </a:lnTo>
                <a:lnTo>
                  <a:pt x="46393" y="253326"/>
                </a:lnTo>
                <a:lnTo>
                  <a:pt x="48564" y="256032"/>
                </a:lnTo>
                <a:lnTo>
                  <a:pt x="50863" y="258737"/>
                </a:lnTo>
                <a:lnTo>
                  <a:pt x="52019" y="263004"/>
                </a:lnTo>
                <a:lnTo>
                  <a:pt x="52019" y="273710"/>
                </a:lnTo>
                <a:lnTo>
                  <a:pt x="50330" y="277710"/>
                </a:lnTo>
                <a:lnTo>
                  <a:pt x="46939" y="280822"/>
                </a:lnTo>
                <a:lnTo>
                  <a:pt x="43688" y="283933"/>
                </a:lnTo>
                <a:lnTo>
                  <a:pt x="38608" y="287528"/>
                </a:lnTo>
                <a:lnTo>
                  <a:pt x="25057" y="295516"/>
                </a:lnTo>
                <a:lnTo>
                  <a:pt x="19646" y="299173"/>
                </a:lnTo>
                <a:lnTo>
                  <a:pt x="15443" y="302564"/>
                </a:lnTo>
                <a:lnTo>
                  <a:pt x="11239" y="305816"/>
                </a:lnTo>
                <a:lnTo>
                  <a:pt x="7581" y="310286"/>
                </a:lnTo>
                <a:lnTo>
                  <a:pt x="4470" y="315976"/>
                </a:lnTo>
                <a:lnTo>
                  <a:pt x="1485" y="321525"/>
                </a:lnTo>
                <a:lnTo>
                  <a:pt x="0" y="328371"/>
                </a:lnTo>
                <a:lnTo>
                  <a:pt x="12" y="336702"/>
                </a:lnTo>
                <a:lnTo>
                  <a:pt x="18834" y="369824"/>
                </a:lnTo>
                <a:lnTo>
                  <a:pt x="26822" y="369824"/>
                </a:lnTo>
                <a:lnTo>
                  <a:pt x="35104" y="368769"/>
                </a:lnTo>
                <a:lnTo>
                  <a:pt x="42063" y="365606"/>
                </a:lnTo>
                <a:lnTo>
                  <a:pt x="47701" y="360335"/>
                </a:lnTo>
                <a:lnTo>
                  <a:pt x="52019" y="352958"/>
                </a:lnTo>
                <a:lnTo>
                  <a:pt x="72376" y="352958"/>
                </a:lnTo>
                <a:lnTo>
                  <a:pt x="72364" y="351536"/>
                </a:lnTo>
                <a:lnTo>
                  <a:pt x="29933" y="351536"/>
                </a:lnTo>
                <a:lnTo>
                  <a:pt x="26212" y="349910"/>
                </a:lnTo>
                <a:lnTo>
                  <a:pt x="23774" y="346659"/>
                </a:lnTo>
                <a:lnTo>
                  <a:pt x="21475" y="343408"/>
                </a:lnTo>
                <a:lnTo>
                  <a:pt x="20320" y="339077"/>
                </a:lnTo>
                <a:lnTo>
                  <a:pt x="20320" y="327418"/>
                </a:lnTo>
                <a:lnTo>
                  <a:pt x="22009" y="322414"/>
                </a:lnTo>
                <a:lnTo>
                  <a:pt x="25400" y="318617"/>
                </a:lnTo>
                <a:lnTo>
                  <a:pt x="28790" y="314693"/>
                </a:lnTo>
                <a:lnTo>
                  <a:pt x="33591" y="310489"/>
                </a:lnTo>
                <a:lnTo>
                  <a:pt x="39827" y="306019"/>
                </a:lnTo>
                <a:lnTo>
                  <a:pt x="43218" y="303720"/>
                </a:lnTo>
                <a:lnTo>
                  <a:pt x="45859" y="301752"/>
                </a:lnTo>
                <a:lnTo>
                  <a:pt x="47752" y="300126"/>
                </a:lnTo>
                <a:lnTo>
                  <a:pt x="49644" y="298361"/>
                </a:lnTo>
                <a:lnTo>
                  <a:pt x="51066" y="296532"/>
                </a:lnTo>
                <a:lnTo>
                  <a:pt x="52019" y="294640"/>
                </a:lnTo>
                <a:lnTo>
                  <a:pt x="72339" y="294640"/>
                </a:lnTo>
                <a:lnTo>
                  <a:pt x="72339" y="272897"/>
                </a:lnTo>
                <a:lnTo>
                  <a:pt x="71934" y="265582"/>
                </a:lnTo>
                <a:lnTo>
                  <a:pt x="71856" y="264158"/>
                </a:lnTo>
                <a:lnTo>
                  <a:pt x="70579" y="257355"/>
                </a:lnTo>
                <a:lnTo>
                  <a:pt x="70521" y="257048"/>
                </a:lnTo>
                <a:lnTo>
                  <a:pt x="70407" y="256436"/>
                </a:lnTo>
                <a:lnTo>
                  <a:pt x="68798" y="251968"/>
                </a:lnTo>
                <a:close/>
              </a:path>
              <a:path w="2374900" h="408940">
                <a:moveTo>
                  <a:pt x="72376" y="352958"/>
                </a:moveTo>
                <a:lnTo>
                  <a:pt x="52019" y="352958"/>
                </a:lnTo>
                <a:lnTo>
                  <a:pt x="52127" y="356069"/>
                </a:lnTo>
                <a:lnTo>
                  <a:pt x="52362" y="357835"/>
                </a:lnTo>
                <a:lnTo>
                  <a:pt x="53708" y="363524"/>
                </a:lnTo>
                <a:lnTo>
                  <a:pt x="54598" y="365606"/>
                </a:lnTo>
                <a:lnTo>
                  <a:pt x="54724" y="365899"/>
                </a:lnTo>
                <a:lnTo>
                  <a:pt x="56083" y="367792"/>
                </a:lnTo>
                <a:lnTo>
                  <a:pt x="74371" y="367792"/>
                </a:lnTo>
                <a:lnTo>
                  <a:pt x="73418" y="364134"/>
                </a:lnTo>
                <a:lnTo>
                  <a:pt x="72849" y="361289"/>
                </a:lnTo>
                <a:lnTo>
                  <a:pt x="72542" y="358648"/>
                </a:lnTo>
                <a:lnTo>
                  <a:pt x="72428" y="356539"/>
                </a:lnTo>
                <a:lnTo>
                  <a:pt x="72376" y="352958"/>
                </a:lnTo>
                <a:close/>
              </a:path>
              <a:path w="2374900" h="408940">
                <a:moveTo>
                  <a:pt x="72339" y="294640"/>
                </a:moveTo>
                <a:lnTo>
                  <a:pt x="52019" y="294640"/>
                </a:lnTo>
                <a:lnTo>
                  <a:pt x="52019" y="336702"/>
                </a:lnTo>
                <a:lnTo>
                  <a:pt x="51206" y="339813"/>
                </a:lnTo>
                <a:lnTo>
                  <a:pt x="49314" y="343065"/>
                </a:lnTo>
                <a:lnTo>
                  <a:pt x="46329" y="346456"/>
                </a:lnTo>
                <a:lnTo>
                  <a:pt x="44624" y="348488"/>
                </a:lnTo>
                <a:lnTo>
                  <a:pt x="43342" y="349910"/>
                </a:lnTo>
                <a:lnTo>
                  <a:pt x="39687" y="351536"/>
                </a:lnTo>
                <a:lnTo>
                  <a:pt x="72364" y="351536"/>
                </a:lnTo>
                <a:lnTo>
                  <a:pt x="72339" y="294640"/>
                </a:lnTo>
                <a:close/>
              </a:path>
              <a:path w="2374900" h="408940">
                <a:moveTo>
                  <a:pt x="38404" y="233680"/>
                </a:moveTo>
                <a:lnTo>
                  <a:pt x="5340" y="257048"/>
                </a:lnTo>
                <a:lnTo>
                  <a:pt x="5232" y="257355"/>
                </a:lnTo>
                <a:lnTo>
                  <a:pt x="3745" y="265582"/>
                </a:lnTo>
                <a:lnTo>
                  <a:pt x="3358" y="272897"/>
                </a:lnTo>
                <a:lnTo>
                  <a:pt x="3251" y="277977"/>
                </a:lnTo>
                <a:lnTo>
                  <a:pt x="23571" y="277977"/>
                </a:lnTo>
                <a:lnTo>
                  <a:pt x="23571" y="265582"/>
                </a:lnTo>
                <a:lnTo>
                  <a:pt x="24790" y="260299"/>
                </a:lnTo>
                <a:lnTo>
                  <a:pt x="27228" y="257048"/>
                </a:lnTo>
                <a:lnTo>
                  <a:pt x="29667" y="253657"/>
                </a:lnTo>
                <a:lnTo>
                  <a:pt x="33388" y="251968"/>
                </a:lnTo>
                <a:lnTo>
                  <a:pt x="68798" y="251968"/>
                </a:lnTo>
                <a:lnTo>
                  <a:pt x="67994" y="249732"/>
                </a:lnTo>
                <a:lnTo>
                  <a:pt x="64617" y="244043"/>
                </a:lnTo>
                <a:lnTo>
                  <a:pt x="60086" y="239509"/>
                </a:lnTo>
                <a:lnTo>
                  <a:pt x="54394" y="236373"/>
                </a:lnTo>
                <a:lnTo>
                  <a:pt x="54590" y="236373"/>
                </a:lnTo>
                <a:lnTo>
                  <a:pt x="47076" y="234353"/>
                </a:lnTo>
                <a:lnTo>
                  <a:pt x="47323" y="234353"/>
                </a:lnTo>
                <a:lnTo>
                  <a:pt x="38404" y="233680"/>
                </a:lnTo>
                <a:close/>
              </a:path>
              <a:path w="2374900" h="408940">
                <a:moveTo>
                  <a:pt x="108915" y="235712"/>
                </a:moveTo>
                <a:lnTo>
                  <a:pt x="88595" y="235712"/>
                </a:lnTo>
                <a:lnTo>
                  <a:pt x="88595" y="367792"/>
                </a:lnTo>
                <a:lnTo>
                  <a:pt x="108915" y="367792"/>
                </a:lnTo>
                <a:lnTo>
                  <a:pt x="108915" y="266661"/>
                </a:lnTo>
                <a:lnTo>
                  <a:pt x="110210" y="261658"/>
                </a:lnTo>
                <a:lnTo>
                  <a:pt x="112776" y="257860"/>
                </a:lnTo>
                <a:lnTo>
                  <a:pt x="115493" y="253936"/>
                </a:lnTo>
                <a:lnTo>
                  <a:pt x="119481" y="251968"/>
                </a:lnTo>
                <a:lnTo>
                  <a:pt x="156451" y="251968"/>
                </a:lnTo>
                <a:lnTo>
                  <a:pt x="156095" y="250545"/>
                </a:lnTo>
                <a:lnTo>
                  <a:pt x="108915" y="250545"/>
                </a:lnTo>
                <a:lnTo>
                  <a:pt x="108915" y="235712"/>
                </a:lnTo>
                <a:close/>
              </a:path>
              <a:path w="2374900" h="408940">
                <a:moveTo>
                  <a:pt x="156451" y="251968"/>
                </a:moveTo>
                <a:lnTo>
                  <a:pt x="129641" y="251968"/>
                </a:lnTo>
                <a:lnTo>
                  <a:pt x="133172" y="253657"/>
                </a:lnTo>
                <a:lnTo>
                  <a:pt x="135331" y="257048"/>
                </a:lnTo>
                <a:lnTo>
                  <a:pt x="137502" y="260299"/>
                </a:lnTo>
                <a:lnTo>
                  <a:pt x="138471" y="264730"/>
                </a:lnTo>
                <a:lnTo>
                  <a:pt x="138582" y="367792"/>
                </a:lnTo>
                <a:lnTo>
                  <a:pt x="158902" y="367792"/>
                </a:lnTo>
                <a:lnTo>
                  <a:pt x="158902" y="274929"/>
                </a:lnTo>
                <a:lnTo>
                  <a:pt x="158614" y="266661"/>
                </a:lnTo>
                <a:lnTo>
                  <a:pt x="158547" y="264730"/>
                </a:lnTo>
                <a:lnTo>
                  <a:pt x="157700" y="257860"/>
                </a:lnTo>
                <a:lnTo>
                  <a:pt x="157600" y="257048"/>
                </a:lnTo>
                <a:lnTo>
                  <a:pt x="157481" y="256081"/>
                </a:lnTo>
                <a:lnTo>
                  <a:pt x="156451" y="251968"/>
                </a:lnTo>
                <a:close/>
              </a:path>
              <a:path w="2374900" h="408940">
                <a:moveTo>
                  <a:pt x="142925" y="233680"/>
                </a:moveTo>
                <a:lnTo>
                  <a:pt x="127203" y="233680"/>
                </a:lnTo>
                <a:lnTo>
                  <a:pt x="121920" y="235369"/>
                </a:lnTo>
                <a:lnTo>
                  <a:pt x="113931" y="242011"/>
                </a:lnTo>
                <a:lnTo>
                  <a:pt x="110947" y="245935"/>
                </a:lnTo>
                <a:lnTo>
                  <a:pt x="108915" y="250545"/>
                </a:lnTo>
                <a:lnTo>
                  <a:pt x="156095" y="250545"/>
                </a:lnTo>
                <a:lnTo>
                  <a:pt x="155703" y="248981"/>
                </a:lnTo>
                <a:lnTo>
                  <a:pt x="153212" y="243433"/>
                </a:lnTo>
                <a:lnTo>
                  <a:pt x="149428" y="236931"/>
                </a:lnTo>
                <a:lnTo>
                  <a:pt x="142925" y="233680"/>
                </a:lnTo>
                <a:close/>
              </a:path>
              <a:path w="2374900" h="408940">
                <a:moveTo>
                  <a:pt x="204927" y="233680"/>
                </a:moveTo>
                <a:lnTo>
                  <a:pt x="189217" y="233680"/>
                </a:lnTo>
                <a:lnTo>
                  <a:pt x="182714" y="236931"/>
                </a:lnTo>
                <a:lnTo>
                  <a:pt x="173228" y="274929"/>
                </a:lnTo>
                <a:lnTo>
                  <a:pt x="173333" y="331622"/>
                </a:lnTo>
                <a:lnTo>
                  <a:pt x="173515" y="336842"/>
                </a:lnTo>
                <a:lnTo>
                  <a:pt x="173583" y="338785"/>
                </a:lnTo>
                <a:lnTo>
                  <a:pt x="174449" y="345846"/>
                </a:lnTo>
                <a:lnTo>
                  <a:pt x="174549" y="346659"/>
                </a:lnTo>
                <a:lnTo>
                  <a:pt x="189217" y="369824"/>
                </a:lnTo>
                <a:lnTo>
                  <a:pt x="204927" y="369824"/>
                </a:lnTo>
                <a:lnTo>
                  <a:pt x="210146" y="368198"/>
                </a:lnTo>
                <a:lnTo>
                  <a:pt x="218135" y="361556"/>
                </a:lnTo>
                <a:lnTo>
                  <a:pt x="221183" y="357568"/>
                </a:lnTo>
                <a:lnTo>
                  <a:pt x="223215" y="352958"/>
                </a:lnTo>
                <a:lnTo>
                  <a:pt x="243596" y="352958"/>
                </a:lnTo>
                <a:lnTo>
                  <a:pt x="243596" y="351536"/>
                </a:lnTo>
                <a:lnTo>
                  <a:pt x="202488" y="351536"/>
                </a:lnTo>
                <a:lnTo>
                  <a:pt x="198970" y="349910"/>
                </a:lnTo>
                <a:lnTo>
                  <a:pt x="196799" y="346659"/>
                </a:lnTo>
                <a:lnTo>
                  <a:pt x="194627" y="343268"/>
                </a:lnTo>
                <a:lnTo>
                  <a:pt x="193660" y="338785"/>
                </a:lnTo>
                <a:lnTo>
                  <a:pt x="193659" y="264730"/>
                </a:lnTo>
                <a:lnTo>
                  <a:pt x="194627" y="260299"/>
                </a:lnTo>
                <a:lnTo>
                  <a:pt x="196799" y="257048"/>
                </a:lnTo>
                <a:lnTo>
                  <a:pt x="198970" y="253657"/>
                </a:lnTo>
                <a:lnTo>
                  <a:pt x="202488" y="251968"/>
                </a:lnTo>
                <a:lnTo>
                  <a:pt x="243554" y="251968"/>
                </a:lnTo>
                <a:lnTo>
                  <a:pt x="243554" y="250545"/>
                </a:lnTo>
                <a:lnTo>
                  <a:pt x="223215" y="250545"/>
                </a:lnTo>
                <a:lnTo>
                  <a:pt x="221183" y="245935"/>
                </a:lnTo>
                <a:lnTo>
                  <a:pt x="218135" y="242011"/>
                </a:lnTo>
                <a:lnTo>
                  <a:pt x="214071" y="238760"/>
                </a:lnTo>
                <a:lnTo>
                  <a:pt x="210146" y="235369"/>
                </a:lnTo>
                <a:lnTo>
                  <a:pt x="204927" y="233680"/>
                </a:lnTo>
                <a:close/>
              </a:path>
              <a:path w="2374900" h="408940">
                <a:moveTo>
                  <a:pt x="243596" y="352958"/>
                </a:moveTo>
                <a:lnTo>
                  <a:pt x="223215" y="352958"/>
                </a:lnTo>
                <a:lnTo>
                  <a:pt x="223215" y="355396"/>
                </a:lnTo>
                <a:lnTo>
                  <a:pt x="223423" y="357085"/>
                </a:lnTo>
                <a:lnTo>
                  <a:pt x="223482" y="357568"/>
                </a:lnTo>
                <a:lnTo>
                  <a:pt x="223558" y="358178"/>
                </a:lnTo>
                <a:lnTo>
                  <a:pt x="224231" y="361289"/>
                </a:lnTo>
                <a:lnTo>
                  <a:pt x="224904" y="364274"/>
                </a:lnTo>
                <a:lnTo>
                  <a:pt x="225920" y="366433"/>
                </a:lnTo>
                <a:lnTo>
                  <a:pt x="227279" y="367792"/>
                </a:lnTo>
                <a:lnTo>
                  <a:pt x="245567" y="367792"/>
                </a:lnTo>
                <a:lnTo>
                  <a:pt x="244614" y="364807"/>
                </a:lnTo>
                <a:lnTo>
                  <a:pt x="244005" y="362102"/>
                </a:lnTo>
                <a:lnTo>
                  <a:pt x="243916" y="361289"/>
                </a:lnTo>
                <a:lnTo>
                  <a:pt x="243805" y="360273"/>
                </a:lnTo>
                <a:lnTo>
                  <a:pt x="243738" y="359664"/>
                </a:lnTo>
                <a:lnTo>
                  <a:pt x="243624" y="357568"/>
                </a:lnTo>
                <a:lnTo>
                  <a:pt x="243596" y="352958"/>
                </a:lnTo>
                <a:close/>
              </a:path>
              <a:path w="2374900" h="408940">
                <a:moveTo>
                  <a:pt x="243554" y="251968"/>
                </a:moveTo>
                <a:lnTo>
                  <a:pt x="212648" y="251968"/>
                </a:lnTo>
                <a:lnTo>
                  <a:pt x="216573" y="253936"/>
                </a:lnTo>
                <a:lnTo>
                  <a:pt x="219151" y="257860"/>
                </a:lnTo>
                <a:lnTo>
                  <a:pt x="221856" y="261658"/>
                </a:lnTo>
                <a:lnTo>
                  <a:pt x="223215" y="266661"/>
                </a:lnTo>
                <a:lnTo>
                  <a:pt x="223215" y="336842"/>
                </a:lnTo>
                <a:lnTo>
                  <a:pt x="221856" y="341922"/>
                </a:lnTo>
                <a:lnTo>
                  <a:pt x="219151" y="345846"/>
                </a:lnTo>
                <a:lnTo>
                  <a:pt x="216573" y="349643"/>
                </a:lnTo>
                <a:lnTo>
                  <a:pt x="212648" y="351536"/>
                </a:lnTo>
                <a:lnTo>
                  <a:pt x="243596" y="351536"/>
                </a:lnTo>
                <a:lnTo>
                  <a:pt x="243554" y="251968"/>
                </a:lnTo>
                <a:close/>
              </a:path>
              <a:path w="2374900" h="408940">
                <a:moveTo>
                  <a:pt x="243535" y="205232"/>
                </a:moveTo>
                <a:lnTo>
                  <a:pt x="223215" y="205232"/>
                </a:lnTo>
                <a:lnTo>
                  <a:pt x="223215" y="250545"/>
                </a:lnTo>
                <a:lnTo>
                  <a:pt x="243554" y="250545"/>
                </a:lnTo>
                <a:lnTo>
                  <a:pt x="243535" y="205232"/>
                </a:lnTo>
                <a:close/>
              </a:path>
              <a:path w="2374900" h="408940">
                <a:moveTo>
                  <a:pt x="332600" y="233680"/>
                </a:moveTo>
                <a:lnTo>
                  <a:pt x="299526" y="259737"/>
                </a:lnTo>
                <a:lnTo>
                  <a:pt x="297446" y="281025"/>
                </a:lnTo>
                <a:lnTo>
                  <a:pt x="297446" y="322478"/>
                </a:lnTo>
                <a:lnTo>
                  <a:pt x="297966" y="333948"/>
                </a:lnTo>
                <a:lnTo>
                  <a:pt x="299526" y="343766"/>
                </a:lnTo>
                <a:lnTo>
                  <a:pt x="302003" y="351536"/>
                </a:lnTo>
                <a:lnTo>
                  <a:pt x="302129" y="351932"/>
                </a:lnTo>
                <a:lnTo>
                  <a:pt x="332600" y="369824"/>
                </a:lnTo>
                <a:lnTo>
                  <a:pt x="341120" y="369112"/>
                </a:lnTo>
                <a:lnTo>
                  <a:pt x="363082" y="351536"/>
                </a:lnTo>
                <a:lnTo>
                  <a:pt x="327444" y="351536"/>
                </a:lnTo>
                <a:lnTo>
                  <a:pt x="323659" y="349707"/>
                </a:lnTo>
                <a:lnTo>
                  <a:pt x="321221" y="346049"/>
                </a:lnTo>
                <a:lnTo>
                  <a:pt x="318909" y="342392"/>
                </a:lnTo>
                <a:lnTo>
                  <a:pt x="317766" y="335546"/>
                </a:lnTo>
                <a:lnTo>
                  <a:pt x="317766" y="268084"/>
                </a:lnTo>
                <a:lnTo>
                  <a:pt x="327444" y="251968"/>
                </a:lnTo>
                <a:lnTo>
                  <a:pt x="363082" y="251968"/>
                </a:lnTo>
                <a:lnTo>
                  <a:pt x="362953" y="251571"/>
                </a:lnTo>
                <a:lnTo>
                  <a:pt x="359219" y="245059"/>
                </a:lnTo>
                <a:lnTo>
                  <a:pt x="354428" y="240082"/>
                </a:lnTo>
                <a:lnTo>
                  <a:pt x="348395" y="236526"/>
                </a:lnTo>
                <a:lnTo>
                  <a:pt x="341120" y="234391"/>
                </a:lnTo>
                <a:lnTo>
                  <a:pt x="332600" y="233680"/>
                </a:lnTo>
                <a:close/>
              </a:path>
              <a:path w="2374900" h="408940">
                <a:moveTo>
                  <a:pt x="363082" y="251968"/>
                </a:moveTo>
                <a:lnTo>
                  <a:pt x="337743" y="251968"/>
                </a:lnTo>
                <a:lnTo>
                  <a:pt x="341464" y="253860"/>
                </a:lnTo>
                <a:lnTo>
                  <a:pt x="343652" y="257454"/>
                </a:lnTo>
                <a:lnTo>
                  <a:pt x="346214" y="261315"/>
                </a:lnTo>
                <a:lnTo>
                  <a:pt x="347433" y="268084"/>
                </a:lnTo>
                <a:lnTo>
                  <a:pt x="347433" y="335546"/>
                </a:lnTo>
                <a:lnTo>
                  <a:pt x="346214" y="342392"/>
                </a:lnTo>
                <a:lnTo>
                  <a:pt x="343776" y="346049"/>
                </a:lnTo>
                <a:lnTo>
                  <a:pt x="341464" y="349707"/>
                </a:lnTo>
                <a:lnTo>
                  <a:pt x="337743" y="351536"/>
                </a:lnTo>
                <a:lnTo>
                  <a:pt x="363082" y="351536"/>
                </a:lnTo>
                <a:lnTo>
                  <a:pt x="365620" y="343766"/>
                </a:lnTo>
                <a:lnTo>
                  <a:pt x="367220" y="333948"/>
                </a:lnTo>
                <a:lnTo>
                  <a:pt x="367753" y="322478"/>
                </a:lnTo>
                <a:lnTo>
                  <a:pt x="367753" y="281025"/>
                </a:lnTo>
                <a:lnTo>
                  <a:pt x="367220" y="269555"/>
                </a:lnTo>
                <a:lnTo>
                  <a:pt x="365620" y="259737"/>
                </a:lnTo>
                <a:lnTo>
                  <a:pt x="363082" y="251968"/>
                </a:lnTo>
                <a:close/>
              </a:path>
              <a:path w="2374900" h="408940">
                <a:moveTo>
                  <a:pt x="411454" y="254000"/>
                </a:moveTo>
                <a:lnTo>
                  <a:pt x="391134" y="254000"/>
                </a:lnTo>
                <a:lnTo>
                  <a:pt x="391261" y="331357"/>
                </a:lnTo>
                <a:lnTo>
                  <a:pt x="412407" y="367792"/>
                </a:lnTo>
                <a:lnTo>
                  <a:pt x="433806" y="367792"/>
                </a:lnTo>
                <a:lnTo>
                  <a:pt x="433806" y="349504"/>
                </a:lnTo>
                <a:lnTo>
                  <a:pt x="420941" y="349504"/>
                </a:lnTo>
                <a:lnTo>
                  <a:pt x="418020" y="348627"/>
                </a:lnTo>
                <a:lnTo>
                  <a:pt x="411517" y="331357"/>
                </a:lnTo>
                <a:lnTo>
                  <a:pt x="411454" y="254000"/>
                </a:lnTo>
                <a:close/>
              </a:path>
              <a:path w="2374900" h="408940">
                <a:moveTo>
                  <a:pt x="414502" y="205232"/>
                </a:moveTo>
                <a:lnTo>
                  <a:pt x="394182" y="205232"/>
                </a:lnTo>
                <a:lnTo>
                  <a:pt x="394291" y="212686"/>
                </a:lnTo>
                <a:lnTo>
                  <a:pt x="392899" y="219049"/>
                </a:lnTo>
                <a:lnTo>
                  <a:pt x="386930" y="230428"/>
                </a:lnTo>
                <a:lnTo>
                  <a:pt x="382600" y="234086"/>
                </a:lnTo>
                <a:lnTo>
                  <a:pt x="376910" y="235712"/>
                </a:lnTo>
                <a:lnTo>
                  <a:pt x="376910" y="254000"/>
                </a:lnTo>
                <a:lnTo>
                  <a:pt x="433806" y="254000"/>
                </a:lnTo>
                <a:lnTo>
                  <a:pt x="433806" y="235712"/>
                </a:lnTo>
                <a:lnTo>
                  <a:pt x="399262" y="235712"/>
                </a:lnTo>
                <a:lnTo>
                  <a:pt x="403606" y="234353"/>
                </a:lnTo>
                <a:lnTo>
                  <a:pt x="407187" y="230835"/>
                </a:lnTo>
                <a:lnTo>
                  <a:pt x="410032" y="225145"/>
                </a:lnTo>
                <a:lnTo>
                  <a:pt x="413016" y="219316"/>
                </a:lnTo>
                <a:lnTo>
                  <a:pt x="414502" y="212686"/>
                </a:lnTo>
                <a:lnTo>
                  <a:pt x="414502" y="205232"/>
                </a:lnTo>
                <a:close/>
              </a:path>
              <a:path w="2374900" h="408940">
                <a:moveTo>
                  <a:pt x="467372" y="205232"/>
                </a:moveTo>
                <a:lnTo>
                  <a:pt x="447052" y="205232"/>
                </a:lnTo>
                <a:lnTo>
                  <a:pt x="447052" y="367792"/>
                </a:lnTo>
                <a:lnTo>
                  <a:pt x="467372" y="367792"/>
                </a:lnTo>
                <a:lnTo>
                  <a:pt x="467372" y="266661"/>
                </a:lnTo>
                <a:lnTo>
                  <a:pt x="468668" y="261658"/>
                </a:lnTo>
                <a:lnTo>
                  <a:pt x="471233" y="257860"/>
                </a:lnTo>
                <a:lnTo>
                  <a:pt x="473951" y="253936"/>
                </a:lnTo>
                <a:lnTo>
                  <a:pt x="477939" y="251968"/>
                </a:lnTo>
                <a:lnTo>
                  <a:pt x="514909" y="251968"/>
                </a:lnTo>
                <a:lnTo>
                  <a:pt x="514552" y="250545"/>
                </a:lnTo>
                <a:lnTo>
                  <a:pt x="467372" y="250545"/>
                </a:lnTo>
                <a:lnTo>
                  <a:pt x="467372" y="205232"/>
                </a:lnTo>
                <a:close/>
              </a:path>
              <a:path w="2374900" h="408940">
                <a:moveTo>
                  <a:pt x="514909" y="251968"/>
                </a:moveTo>
                <a:lnTo>
                  <a:pt x="488099" y="251968"/>
                </a:lnTo>
                <a:lnTo>
                  <a:pt x="491629" y="253657"/>
                </a:lnTo>
                <a:lnTo>
                  <a:pt x="493788" y="257048"/>
                </a:lnTo>
                <a:lnTo>
                  <a:pt x="495960" y="260299"/>
                </a:lnTo>
                <a:lnTo>
                  <a:pt x="496928" y="264730"/>
                </a:lnTo>
                <a:lnTo>
                  <a:pt x="497039" y="367792"/>
                </a:lnTo>
                <a:lnTo>
                  <a:pt x="517359" y="367792"/>
                </a:lnTo>
                <a:lnTo>
                  <a:pt x="517359" y="274929"/>
                </a:lnTo>
                <a:lnTo>
                  <a:pt x="517072" y="266661"/>
                </a:lnTo>
                <a:lnTo>
                  <a:pt x="517004" y="264730"/>
                </a:lnTo>
                <a:lnTo>
                  <a:pt x="516158" y="257860"/>
                </a:lnTo>
                <a:lnTo>
                  <a:pt x="516058" y="257048"/>
                </a:lnTo>
                <a:lnTo>
                  <a:pt x="515939" y="256081"/>
                </a:lnTo>
                <a:lnTo>
                  <a:pt x="514909" y="251968"/>
                </a:lnTo>
                <a:close/>
              </a:path>
              <a:path w="2374900" h="408940">
                <a:moveTo>
                  <a:pt x="501383" y="233680"/>
                </a:moveTo>
                <a:lnTo>
                  <a:pt x="485660" y="233680"/>
                </a:lnTo>
                <a:lnTo>
                  <a:pt x="480377" y="235369"/>
                </a:lnTo>
                <a:lnTo>
                  <a:pt x="472389" y="242011"/>
                </a:lnTo>
                <a:lnTo>
                  <a:pt x="469404" y="245935"/>
                </a:lnTo>
                <a:lnTo>
                  <a:pt x="467372" y="250545"/>
                </a:lnTo>
                <a:lnTo>
                  <a:pt x="514552" y="250545"/>
                </a:lnTo>
                <a:lnTo>
                  <a:pt x="514161" y="248981"/>
                </a:lnTo>
                <a:lnTo>
                  <a:pt x="511670" y="243433"/>
                </a:lnTo>
                <a:lnTo>
                  <a:pt x="507885" y="236931"/>
                </a:lnTo>
                <a:lnTo>
                  <a:pt x="501383" y="233680"/>
                </a:lnTo>
                <a:close/>
              </a:path>
              <a:path w="2374900" h="408940">
                <a:moveTo>
                  <a:pt x="567245" y="233680"/>
                </a:moveTo>
                <a:lnTo>
                  <a:pt x="533819" y="259737"/>
                </a:lnTo>
                <a:lnTo>
                  <a:pt x="531685" y="281025"/>
                </a:lnTo>
                <a:lnTo>
                  <a:pt x="531685" y="322478"/>
                </a:lnTo>
                <a:lnTo>
                  <a:pt x="545108" y="363421"/>
                </a:lnTo>
                <a:lnTo>
                  <a:pt x="567245" y="369824"/>
                </a:lnTo>
                <a:lnTo>
                  <a:pt x="575753" y="369112"/>
                </a:lnTo>
                <a:lnTo>
                  <a:pt x="597430" y="351536"/>
                </a:lnTo>
                <a:lnTo>
                  <a:pt x="561962" y="351536"/>
                </a:lnTo>
                <a:lnTo>
                  <a:pt x="558101" y="349707"/>
                </a:lnTo>
                <a:lnTo>
                  <a:pt x="555663" y="346049"/>
                </a:lnTo>
                <a:lnTo>
                  <a:pt x="553314" y="342392"/>
                </a:lnTo>
                <a:lnTo>
                  <a:pt x="553224" y="342252"/>
                </a:lnTo>
                <a:lnTo>
                  <a:pt x="552028" y="335546"/>
                </a:lnTo>
                <a:lnTo>
                  <a:pt x="552005" y="304800"/>
                </a:lnTo>
                <a:lnTo>
                  <a:pt x="601992" y="304800"/>
                </a:lnTo>
                <a:lnTo>
                  <a:pt x="601992" y="290576"/>
                </a:lnTo>
                <a:lnTo>
                  <a:pt x="552005" y="290576"/>
                </a:lnTo>
                <a:lnTo>
                  <a:pt x="552005" y="268084"/>
                </a:lnTo>
                <a:lnTo>
                  <a:pt x="553224" y="261315"/>
                </a:lnTo>
                <a:lnTo>
                  <a:pt x="555663" y="257657"/>
                </a:lnTo>
                <a:lnTo>
                  <a:pt x="558101" y="253860"/>
                </a:lnTo>
                <a:lnTo>
                  <a:pt x="561962" y="251968"/>
                </a:lnTo>
                <a:lnTo>
                  <a:pt x="597430" y="251968"/>
                </a:lnTo>
                <a:lnTo>
                  <a:pt x="597304" y="251571"/>
                </a:lnTo>
                <a:lnTo>
                  <a:pt x="593661" y="245059"/>
                </a:lnTo>
                <a:lnTo>
                  <a:pt x="588960" y="240082"/>
                </a:lnTo>
                <a:lnTo>
                  <a:pt x="582991" y="236526"/>
                </a:lnTo>
                <a:lnTo>
                  <a:pt x="575753" y="234391"/>
                </a:lnTo>
                <a:lnTo>
                  <a:pt x="567245" y="233680"/>
                </a:lnTo>
                <a:close/>
              </a:path>
              <a:path w="2374900" h="408940">
                <a:moveTo>
                  <a:pt x="601992" y="315976"/>
                </a:moveTo>
                <a:lnTo>
                  <a:pt x="581672" y="315976"/>
                </a:lnTo>
                <a:lnTo>
                  <a:pt x="581672" y="335546"/>
                </a:lnTo>
                <a:lnTo>
                  <a:pt x="580540" y="342252"/>
                </a:lnTo>
                <a:lnTo>
                  <a:pt x="580517" y="342392"/>
                </a:lnTo>
                <a:lnTo>
                  <a:pt x="578218" y="346049"/>
                </a:lnTo>
                <a:lnTo>
                  <a:pt x="576046" y="349707"/>
                </a:lnTo>
                <a:lnTo>
                  <a:pt x="572389" y="351536"/>
                </a:lnTo>
                <a:lnTo>
                  <a:pt x="597430" y="351536"/>
                </a:lnTo>
                <a:lnTo>
                  <a:pt x="599908" y="343766"/>
                </a:lnTo>
                <a:lnTo>
                  <a:pt x="601471" y="333948"/>
                </a:lnTo>
                <a:lnTo>
                  <a:pt x="601992" y="322478"/>
                </a:lnTo>
                <a:lnTo>
                  <a:pt x="601992" y="315976"/>
                </a:lnTo>
                <a:close/>
              </a:path>
              <a:path w="2374900" h="408940">
                <a:moveTo>
                  <a:pt x="597430" y="251968"/>
                </a:moveTo>
                <a:lnTo>
                  <a:pt x="572262" y="251968"/>
                </a:lnTo>
                <a:lnTo>
                  <a:pt x="575959" y="253860"/>
                </a:lnTo>
                <a:lnTo>
                  <a:pt x="580517" y="261112"/>
                </a:lnTo>
                <a:lnTo>
                  <a:pt x="581672" y="268084"/>
                </a:lnTo>
                <a:lnTo>
                  <a:pt x="581672" y="290576"/>
                </a:lnTo>
                <a:lnTo>
                  <a:pt x="601992" y="290576"/>
                </a:lnTo>
                <a:lnTo>
                  <a:pt x="601992" y="281025"/>
                </a:lnTo>
                <a:lnTo>
                  <a:pt x="601471" y="269555"/>
                </a:lnTo>
                <a:lnTo>
                  <a:pt x="599908" y="259737"/>
                </a:lnTo>
                <a:lnTo>
                  <a:pt x="597430" y="251968"/>
                </a:lnTo>
                <a:close/>
              </a:path>
              <a:path w="2374900" h="408940">
                <a:moveTo>
                  <a:pt x="636638" y="235712"/>
                </a:moveTo>
                <a:lnTo>
                  <a:pt x="616318" y="235712"/>
                </a:lnTo>
                <a:lnTo>
                  <a:pt x="616318" y="367792"/>
                </a:lnTo>
                <a:lnTo>
                  <a:pt x="636638" y="367792"/>
                </a:lnTo>
                <a:lnTo>
                  <a:pt x="636638" y="270116"/>
                </a:lnTo>
                <a:lnTo>
                  <a:pt x="638187" y="264502"/>
                </a:lnTo>
                <a:lnTo>
                  <a:pt x="644423" y="254469"/>
                </a:lnTo>
                <a:lnTo>
                  <a:pt x="648423" y="251968"/>
                </a:lnTo>
                <a:lnTo>
                  <a:pt x="636638" y="251968"/>
                </a:lnTo>
                <a:lnTo>
                  <a:pt x="636638" y="235712"/>
                </a:lnTo>
                <a:close/>
              </a:path>
              <a:path w="2374900" h="408940">
                <a:moveTo>
                  <a:pt x="668604" y="233680"/>
                </a:moveTo>
                <a:lnTo>
                  <a:pt x="656005" y="233680"/>
                </a:lnTo>
                <a:lnTo>
                  <a:pt x="650582" y="235445"/>
                </a:lnTo>
                <a:lnTo>
                  <a:pt x="642188" y="242481"/>
                </a:lnTo>
                <a:lnTo>
                  <a:pt x="638937" y="246824"/>
                </a:lnTo>
                <a:lnTo>
                  <a:pt x="636638" y="251968"/>
                </a:lnTo>
                <a:lnTo>
                  <a:pt x="657631" y="251968"/>
                </a:lnTo>
                <a:lnTo>
                  <a:pt x="660539" y="253530"/>
                </a:lnTo>
                <a:lnTo>
                  <a:pt x="662038" y="256641"/>
                </a:lnTo>
                <a:lnTo>
                  <a:pt x="663524" y="259626"/>
                </a:lnTo>
                <a:lnTo>
                  <a:pt x="664273" y="264502"/>
                </a:lnTo>
                <a:lnTo>
                  <a:pt x="664273" y="280009"/>
                </a:lnTo>
                <a:lnTo>
                  <a:pt x="684593" y="280009"/>
                </a:lnTo>
                <a:lnTo>
                  <a:pt x="684593" y="264502"/>
                </a:lnTo>
                <a:lnTo>
                  <a:pt x="683983" y="256844"/>
                </a:lnTo>
                <a:lnTo>
                  <a:pt x="682764" y="251155"/>
                </a:lnTo>
                <a:lnTo>
                  <a:pt x="681672" y="245325"/>
                </a:lnTo>
                <a:lnTo>
                  <a:pt x="679513" y="240995"/>
                </a:lnTo>
                <a:lnTo>
                  <a:pt x="676262" y="238150"/>
                </a:lnTo>
                <a:lnTo>
                  <a:pt x="673138" y="235165"/>
                </a:lnTo>
                <a:lnTo>
                  <a:pt x="668604" y="233680"/>
                </a:lnTo>
                <a:close/>
              </a:path>
              <a:path w="2374900" h="408940">
                <a:moveTo>
                  <a:pt x="757669" y="323494"/>
                </a:moveTo>
                <a:lnTo>
                  <a:pt x="737349" y="323494"/>
                </a:lnTo>
                <a:lnTo>
                  <a:pt x="737470" y="327964"/>
                </a:lnTo>
                <a:lnTo>
                  <a:pt x="737565" y="331493"/>
                </a:lnTo>
                <a:lnTo>
                  <a:pt x="738214" y="338629"/>
                </a:lnTo>
                <a:lnTo>
                  <a:pt x="739246" y="344627"/>
                </a:lnTo>
                <a:lnTo>
                  <a:pt x="739294" y="344904"/>
                </a:lnTo>
                <a:lnTo>
                  <a:pt x="764717" y="369824"/>
                </a:lnTo>
                <a:lnTo>
                  <a:pt x="773925" y="369824"/>
                </a:lnTo>
                <a:lnTo>
                  <a:pt x="788684" y="367652"/>
                </a:lnTo>
                <a:lnTo>
                  <a:pt x="799225" y="361137"/>
                </a:lnTo>
                <a:lnTo>
                  <a:pt x="804816" y="351536"/>
                </a:lnTo>
                <a:lnTo>
                  <a:pt x="769861" y="351536"/>
                </a:lnTo>
                <a:lnTo>
                  <a:pt x="766686" y="350723"/>
                </a:lnTo>
                <a:lnTo>
                  <a:pt x="762076" y="347472"/>
                </a:lnTo>
                <a:lnTo>
                  <a:pt x="760387" y="344627"/>
                </a:lnTo>
                <a:lnTo>
                  <a:pt x="758215" y="336499"/>
                </a:lnTo>
                <a:lnTo>
                  <a:pt x="757734" y="331493"/>
                </a:lnTo>
                <a:lnTo>
                  <a:pt x="757669" y="323494"/>
                </a:lnTo>
                <a:close/>
              </a:path>
              <a:path w="2374900" h="408940">
                <a:moveTo>
                  <a:pt x="771893" y="233680"/>
                </a:moveTo>
                <a:lnTo>
                  <a:pt x="762222" y="234365"/>
                </a:lnTo>
                <a:lnTo>
                  <a:pt x="763254" y="234365"/>
                </a:lnTo>
                <a:lnTo>
                  <a:pt x="756653" y="236015"/>
                </a:lnTo>
                <a:lnTo>
                  <a:pt x="750862" y="238936"/>
                </a:lnTo>
                <a:lnTo>
                  <a:pt x="746290" y="243027"/>
                </a:lnTo>
                <a:lnTo>
                  <a:pt x="741006" y="249262"/>
                </a:lnTo>
                <a:lnTo>
                  <a:pt x="738365" y="256844"/>
                </a:lnTo>
                <a:lnTo>
                  <a:pt x="738365" y="272427"/>
                </a:lnTo>
                <a:lnTo>
                  <a:pt x="763765" y="304393"/>
                </a:lnTo>
                <a:lnTo>
                  <a:pt x="770267" y="309410"/>
                </a:lnTo>
                <a:lnTo>
                  <a:pt x="775081" y="313397"/>
                </a:lnTo>
                <a:lnTo>
                  <a:pt x="778192" y="316382"/>
                </a:lnTo>
                <a:lnTo>
                  <a:pt x="781443" y="319227"/>
                </a:lnTo>
                <a:lnTo>
                  <a:pt x="783755" y="322135"/>
                </a:lnTo>
                <a:lnTo>
                  <a:pt x="785101" y="325120"/>
                </a:lnTo>
                <a:lnTo>
                  <a:pt x="786599" y="327964"/>
                </a:lnTo>
                <a:lnTo>
                  <a:pt x="787232" y="330809"/>
                </a:lnTo>
                <a:lnTo>
                  <a:pt x="787336" y="340499"/>
                </a:lnTo>
                <a:lnTo>
                  <a:pt x="786257" y="344627"/>
                </a:lnTo>
                <a:lnTo>
                  <a:pt x="784085" y="347472"/>
                </a:lnTo>
                <a:lnTo>
                  <a:pt x="781948" y="350316"/>
                </a:lnTo>
                <a:lnTo>
                  <a:pt x="781706" y="350316"/>
                </a:lnTo>
                <a:lnTo>
                  <a:pt x="778675" y="351536"/>
                </a:lnTo>
                <a:lnTo>
                  <a:pt x="804816" y="351536"/>
                </a:lnTo>
                <a:lnTo>
                  <a:pt x="805526" y="350316"/>
                </a:lnTo>
                <a:lnTo>
                  <a:pt x="807656" y="335076"/>
                </a:lnTo>
                <a:lnTo>
                  <a:pt x="807567" y="327964"/>
                </a:lnTo>
                <a:lnTo>
                  <a:pt x="806577" y="322745"/>
                </a:lnTo>
                <a:lnTo>
                  <a:pt x="804405" y="318008"/>
                </a:lnTo>
                <a:lnTo>
                  <a:pt x="802364" y="313397"/>
                </a:lnTo>
                <a:lnTo>
                  <a:pt x="770204" y="284480"/>
                </a:lnTo>
                <a:lnTo>
                  <a:pt x="767016" y="281978"/>
                </a:lnTo>
                <a:lnTo>
                  <a:pt x="758685" y="269036"/>
                </a:lnTo>
                <a:lnTo>
                  <a:pt x="758685" y="261454"/>
                </a:lnTo>
                <a:lnTo>
                  <a:pt x="759849" y="258216"/>
                </a:lnTo>
                <a:lnTo>
                  <a:pt x="759904" y="258064"/>
                </a:lnTo>
                <a:lnTo>
                  <a:pt x="764781" y="253187"/>
                </a:lnTo>
                <a:lnTo>
                  <a:pt x="767969" y="251968"/>
                </a:lnTo>
                <a:lnTo>
                  <a:pt x="802474" y="251968"/>
                </a:lnTo>
                <a:lnTo>
                  <a:pt x="802070" y="250786"/>
                </a:lnTo>
                <a:lnTo>
                  <a:pt x="798512" y="244652"/>
                </a:lnTo>
                <a:lnTo>
                  <a:pt x="793804" y="239852"/>
                </a:lnTo>
                <a:lnTo>
                  <a:pt x="787798" y="236423"/>
                </a:lnTo>
                <a:lnTo>
                  <a:pt x="780494" y="234365"/>
                </a:lnTo>
                <a:lnTo>
                  <a:pt x="771893" y="233680"/>
                </a:lnTo>
                <a:close/>
              </a:path>
              <a:path w="2374900" h="408940">
                <a:moveTo>
                  <a:pt x="802474" y="251968"/>
                </a:moveTo>
                <a:lnTo>
                  <a:pt x="776770" y="251968"/>
                </a:lnTo>
                <a:lnTo>
                  <a:pt x="780364" y="253733"/>
                </a:lnTo>
                <a:lnTo>
                  <a:pt x="782662" y="257251"/>
                </a:lnTo>
                <a:lnTo>
                  <a:pt x="785101" y="260642"/>
                </a:lnTo>
                <a:lnTo>
                  <a:pt x="786270" y="266941"/>
                </a:lnTo>
                <a:lnTo>
                  <a:pt x="786320" y="276961"/>
                </a:lnTo>
                <a:lnTo>
                  <a:pt x="806640" y="276961"/>
                </a:lnTo>
                <a:lnTo>
                  <a:pt x="806239" y="269036"/>
                </a:lnTo>
                <a:lnTo>
                  <a:pt x="806133" y="266941"/>
                </a:lnTo>
                <a:lnTo>
                  <a:pt x="804610" y="258216"/>
                </a:lnTo>
                <a:lnTo>
                  <a:pt x="802474" y="251968"/>
                </a:lnTo>
                <a:close/>
              </a:path>
              <a:path w="2374900" h="408940">
                <a:moveTo>
                  <a:pt x="842302" y="235712"/>
                </a:moveTo>
                <a:lnTo>
                  <a:pt x="821982" y="235712"/>
                </a:lnTo>
                <a:lnTo>
                  <a:pt x="821982" y="408432"/>
                </a:lnTo>
                <a:lnTo>
                  <a:pt x="842302" y="408432"/>
                </a:lnTo>
                <a:lnTo>
                  <a:pt x="842302" y="352958"/>
                </a:lnTo>
                <a:lnTo>
                  <a:pt x="889506" y="352958"/>
                </a:lnTo>
                <a:lnTo>
                  <a:pt x="889859" y="351536"/>
                </a:lnTo>
                <a:lnTo>
                  <a:pt x="852868" y="351536"/>
                </a:lnTo>
                <a:lnTo>
                  <a:pt x="848880" y="349643"/>
                </a:lnTo>
                <a:lnTo>
                  <a:pt x="846162" y="345846"/>
                </a:lnTo>
                <a:lnTo>
                  <a:pt x="843584" y="341922"/>
                </a:lnTo>
                <a:lnTo>
                  <a:pt x="842302" y="336842"/>
                </a:lnTo>
                <a:lnTo>
                  <a:pt x="842302" y="266661"/>
                </a:lnTo>
                <a:lnTo>
                  <a:pt x="843584" y="261658"/>
                </a:lnTo>
                <a:lnTo>
                  <a:pt x="846162" y="257860"/>
                </a:lnTo>
                <a:lnTo>
                  <a:pt x="848880" y="253936"/>
                </a:lnTo>
                <a:lnTo>
                  <a:pt x="852868" y="251968"/>
                </a:lnTo>
                <a:lnTo>
                  <a:pt x="889838" y="251968"/>
                </a:lnTo>
                <a:lnTo>
                  <a:pt x="889482" y="250545"/>
                </a:lnTo>
                <a:lnTo>
                  <a:pt x="842302" y="250545"/>
                </a:lnTo>
                <a:lnTo>
                  <a:pt x="842302" y="235712"/>
                </a:lnTo>
                <a:close/>
              </a:path>
              <a:path w="2374900" h="408940">
                <a:moveTo>
                  <a:pt x="889506" y="352958"/>
                </a:moveTo>
                <a:lnTo>
                  <a:pt x="842302" y="352958"/>
                </a:lnTo>
                <a:lnTo>
                  <a:pt x="844334" y="357568"/>
                </a:lnTo>
                <a:lnTo>
                  <a:pt x="847318" y="361556"/>
                </a:lnTo>
                <a:lnTo>
                  <a:pt x="851242" y="364947"/>
                </a:lnTo>
                <a:lnTo>
                  <a:pt x="855306" y="368198"/>
                </a:lnTo>
                <a:lnTo>
                  <a:pt x="860590" y="369824"/>
                </a:lnTo>
                <a:lnTo>
                  <a:pt x="876312" y="369824"/>
                </a:lnTo>
                <a:lnTo>
                  <a:pt x="882815" y="366636"/>
                </a:lnTo>
                <a:lnTo>
                  <a:pt x="886599" y="360273"/>
                </a:lnTo>
                <a:lnTo>
                  <a:pt x="889090" y="354634"/>
                </a:lnTo>
                <a:lnTo>
                  <a:pt x="889506" y="352958"/>
                </a:lnTo>
                <a:close/>
              </a:path>
              <a:path w="2374900" h="408940">
                <a:moveTo>
                  <a:pt x="889838" y="251968"/>
                </a:moveTo>
                <a:lnTo>
                  <a:pt x="863028" y="251968"/>
                </a:lnTo>
                <a:lnTo>
                  <a:pt x="866559" y="253657"/>
                </a:lnTo>
                <a:lnTo>
                  <a:pt x="868718" y="257048"/>
                </a:lnTo>
                <a:lnTo>
                  <a:pt x="870889" y="260299"/>
                </a:lnTo>
                <a:lnTo>
                  <a:pt x="871858" y="264730"/>
                </a:lnTo>
                <a:lnTo>
                  <a:pt x="871856" y="338785"/>
                </a:lnTo>
                <a:lnTo>
                  <a:pt x="870889" y="343268"/>
                </a:lnTo>
                <a:lnTo>
                  <a:pt x="868718" y="346659"/>
                </a:lnTo>
                <a:lnTo>
                  <a:pt x="866559" y="349910"/>
                </a:lnTo>
                <a:lnTo>
                  <a:pt x="863028" y="351536"/>
                </a:lnTo>
                <a:lnTo>
                  <a:pt x="889859" y="351536"/>
                </a:lnTo>
                <a:lnTo>
                  <a:pt x="890868" y="347472"/>
                </a:lnTo>
                <a:lnTo>
                  <a:pt x="891934" y="338785"/>
                </a:lnTo>
                <a:lnTo>
                  <a:pt x="892289" y="328574"/>
                </a:lnTo>
                <a:lnTo>
                  <a:pt x="892183" y="271881"/>
                </a:lnTo>
                <a:lnTo>
                  <a:pt x="892001" y="266661"/>
                </a:lnTo>
                <a:lnTo>
                  <a:pt x="891934" y="264730"/>
                </a:lnTo>
                <a:lnTo>
                  <a:pt x="891087" y="257860"/>
                </a:lnTo>
                <a:lnTo>
                  <a:pt x="890987" y="257048"/>
                </a:lnTo>
                <a:lnTo>
                  <a:pt x="890868" y="256081"/>
                </a:lnTo>
                <a:lnTo>
                  <a:pt x="889838" y="251968"/>
                </a:lnTo>
                <a:close/>
              </a:path>
              <a:path w="2374900" h="408940">
                <a:moveTo>
                  <a:pt x="876312" y="233680"/>
                </a:moveTo>
                <a:lnTo>
                  <a:pt x="860590" y="233680"/>
                </a:lnTo>
                <a:lnTo>
                  <a:pt x="855306" y="235369"/>
                </a:lnTo>
                <a:lnTo>
                  <a:pt x="847318" y="242011"/>
                </a:lnTo>
                <a:lnTo>
                  <a:pt x="844334" y="245935"/>
                </a:lnTo>
                <a:lnTo>
                  <a:pt x="842302" y="250545"/>
                </a:lnTo>
                <a:lnTo>
                  <a:pt x="889482" y="250545"/>
                </a:lnTo>
                <a:lnTo>
                  <a:pt x="889090" y="248981"/>
                </a:lnTo>
                <a:lnTo>
                  <a:pt x="886599" y="243433"/>
                </a:lnTo>
                <a:lnTo>
                  <a:pt x="882815" y="236931"/>
                </a:lnTo>
                <a:lnTo>
                  <a:pt x="876312" y="233680"/>
                </a:lnTo>
                <a:close/>
              </a:path>
              <a:path w="2374900" h="408940">
                <a:moveTo>
                  <a:pt x="941184" y="233680"/>
                </a:moveTo>
                <a:lnTo>
                  <a:pt x="907757" y="259737"/>
                </a:lnTo>
                <a:lnTo>
                  <a:pt x="905624" y="281025"/>
                </a:lnTo>
                <a:lnTo>
                  <a:pt x="905624" y="322478"/>
                </a:lnTo>
                <a:lnTo>
                  <a:pt x="919047" y="363421"/>
                </a:lnTo>
                <a:lnTo>
                  <a:pt x="941184" y="369824"/>
                </a:lnTo>
                <a:lnTo>
                  <a:pt x="949692" y="369112"/>
                </a:lnTo>
                <a:lnTo>
                  <a:pt x="971369" y="351536"/>
                </a:lnTo>
                <a:lnTo>
                  <a:pt x="935901" y="351536"/>
                </a:lnTo>
                <a:lnTo>
                  <a:pt x="932040" y="349707"/>
                </a:lnTo>
                <a:lnTo>
                  <a:pt x="929601" y="346049"/>
                </a:lnTo>
                <a:lnTo>
                  <a:pt x="927253" y="342392"/>
                </a:lnTo>
                <a:lnTo>
                  <a:pt x="927163" y="342252"/>
                </a:lnTo>
                <a:lnTo>
                  <a:pt x="925966" y="335546"/>
                </a:lnTo>
                <a:lnTo>
                  <a:pt x="925944" y="304800"/>
                </a:lnTo>
                <a:lnTo>
                  <a:pt x="975931" y="304800"/>
                </a:lnTo>
                <a:lnTo>
                  <a:pt x="975931" y="290576"/>
                </a:lnTo>
                <a:lnTo>
                  <a:pt x="925944" y="290576"/>
                </a:lnTo>
                <a:lnTo>
                  <a:pt x="925944" y="268084"/>
                </a:lnTo>
                <a:lnTo>
                  <a:pt x="927163" y="261315"/>
                </a:lnTo>
                <a:lnTo>
                  <a:pt x="929601" y="257657"/>
                </a:lnTo>
                <a:lnTo>
                  <a:pt x="932040" y="253860"/>
                </a:lnTo>
                <a:lnTo>
                  <a:pt x="935901" y="251968"/>
                </a:lnTo>
                <a:lnTo>
                  <a:pt x="971369" y="251968"/>
                </a:lnTo>
                <a:lnTo>
                  <a:pt x="971243" y="251571"/>
                </a:lnTo>
                <a:lnTo>
                  <a:pt x="967600" y="245059"/>
                </a:lnTo>
                <a:lnTo>
                  <a:pt x="962899" y="240082"/>
                </a:lnTo>
                <a:lnTo>
                  <a:pt x="956930" y="236526"/>
                </a:lnTo>
                <a:lnTo>
                  <a:pt x="949692" y="234391"/>
                </a:lnTo>
                <a:lnTo>
                  <a:pt x="941184" y="233680"/>
                </a:lnTo>
                <a:close/>
              </a:path>
              <a:path w="2374900" h="408940">
                <a:moveTo>
                  <a:pt x="975931" y="315976"/>
                </a:moveTo>
                <a:lnTo>
                  <a:pt x="955611" y="315976"/>
                </a:lnTo>
                <a:lnTo>
                  <a:pt x="955611" y="335546"/>
                </a:lnTo>
                <a:lnTo>
                  <a:pt x="954479" y="342252"/>
                </a:lnTo>
                <a:lnTo>
                  <a:pt x="954455" y="342392"/>
                </a:lnTo>
                <a:lnTo>
                  <a:pt x="952157" y="346049"/>
                </a:lnTo>
                <a:lnTo>
                  <a:pt x="949985" y="349707"/>
                </a:lnTo>
                <a:lnTo>
                  <a:pt x="946327" y="351536"/>
                </a:lnTo>
                <a:lnTo>
                  <a:pt x="971369" y="351536"/>
                </a:lnTo>
                <a:lnTo>
                  <a:pt x="973847" y="343766"/>
                </a:lnTo>
                <a:lnTo>
                  <a:pt x="975410" y="333948"/>
                </a:lnTo>
                <a:lnTo>
                  <a:pt x="975931" y="322478"/>
                </a:lnTo>
                <a:lnTo>
                  <a:pt x="975931" y="315976"/>
                </a:lnTo>
                <a:close/>
              </a:path>
              <a:path w="2374900" h="408940">
                <a:moveTo>
                  <a:pt x="971369" y="251968"/>
                </a:moveTo>
                <a:lnTo>
                  <a:pt x="946188" y="251968"/>
                </a:lnTo>
                <a:lnTo>
                  <a:pt x="949885" y="253860"/>
                </a:lnTo>
                <a:lnTo>
                  <a:pt x="954455" y="261112"/>
                </a:lnTo>
                <a:lnTo>
                  <a:pt x="955611" y="268084"/>
                </a:lnTo>
                <a:lnTo>
                  <a:pt x="955611" y="290576"/>
                </a:lnTo>
                <a:lnTo>
                  <a:pt x="975931" y="290576"/>
                </a:lnTo>
                <a:lnTo>
                  <a:pt x="975931" y="281025"/>
                </a:lnTo>
                <a:lnTo>
                  <a:pt x="975410" y="269555"/>
                </a:lnTo>
                <a:lnTo>
                  <a:pt x="973847" y="259737"/>
                </a:lnTo>
                <a:lnTo>
                  <a:pt x="971369" y="251968"/>
                </a:lnTo>
                <a:close/>
              </a:path>
              <a:path w="2374900" h="408940">
                <a:moveTo>
                  <a:pt x="1024813" y="233680"/>
                </a:moveTo>
                <a:lnTo>
                  <a:pt x="991387" y="259737"/>
                </a:lnTo>
                <a:lnTo>
                  <a:pt x="989253" y="281025"/>
                </a:lnTo>
                <a:lnTo>
                  <a:pt x="989253" y="322478"/>
                </a:lnTo>
                <a:lnTo>
                  <a:pt x="1002678" y="363421"/>
                </a:lnTo>
                <a:lnTo>
                  <a:pt x="1024813" y="369824"/>
                </a:lnTo>
                <a:lnTo>
                  <a:pt x="1033323" y="369112"/>
                </a:lnTo>
                <a:lnTo>
                  <a:pt x="1055004" y="351536"/>
                </a:lnTo>
                <a:lnTo>
                  <a:pt x="1019530" y="351536"/>
                </a:lnTo>
                <a:lnTo>
                  <a:pt x="1015669" y="349707"/>
                </a:lnTo>
                <a:lnTo>
                  <a:pt x="1009573" y="268084"/>
                </a:lnTo>
                <a:lnTo>
                  <a:pt x="1010793" y="261315"/>
                </a:lnTo>
                <a:lnTo>
                  <a:pt x="1013231" y="257657"/>
                </a:lnTo>
                <a:lnTo>
                  <a:pt x="1015669" y="253860"/>
                </a:lnTo>
                <a:lnTo>
                  <a:pt x="1019530" y="251968"/>
                </a:lnTo>
                <a:lnTo>
                  <a:pt x="1055004" y="251968"/>
                </a:lnTo>
                <a:lnTo>
                  <a:pt x="1054878" y="251571"/>
                </a:lnTo>
                <a:lnTo>
                  <a:pt x="1051229" y="245059"/>
                </a:lnTo>
                <a:lnTo>
                  <a:pt x="1046534" y="240082"/>
                </a:lnTo>
                <a:lnTo>
                  <a:pt x="1040564" y="236526"/>
                </a:lnTo>
                <a:lnTo>
                  <a:pt x="1033323" y="234391"/>
                </a:lnTo>
                <a:lnTo>
                  <a:pt x="1024813" y="233680"/>
                </a:lnTo>
                <a:close/>
              </a:path>
              <a:path w="2374900" h="408940">
                <a:moveTo>
                  <a:pt x="1059561" y="315976"/>
                </a:moveTo>
                <a:lnTo>
                  <a:pt x="1039241" y="315976"/>
                </a:lnTo>
                <a:lnTo>
                  <a:pt x="1039241" y="335546"/>
                </a:lnTo>
                <a:lnTo>
                  <a:pt x="1038121" y="342252"/>
                </a:lnTo>
                <a:lnTo>
                  <a:pt x="1038098" y="342392"/>
                </a:lnTo>
                <a:lnTo>
                  <a:pt x="1035786" y="346049"/>
                </a:lnTo>
                <a:lnTo>
                  <a:pt x="1033627" y="349707"/>
                </a:lnTo>
                <a:lnTo>
                  <a:pt x="1029970" y="351536"/>
                </a:lnTo>
                <a:lnTo>
                  <a:pt x="1055004" y="351536"/>
                </a:lnTo>
                <a:lnTo>
                  <a:pt x="1057481" y="343766"/>
                </a:lnTo>
                <a:lnTo>
                  <a:pt x="1059041" y="333948"/>
                </a:lnTo>
                <a:lnTo>
                  <a:pt x="1059561" y="322478"/>
                </a:lnTo>
                <a:lnTo>
                  <a:pt x="1059561" y="315976"/>
                </a:lnTo>
                <a:close/>
              </a:path>
              <a:path w="2374900" h="408940">
                <a:moveTo>
                  <a:pt x="1055004" y="251968"/>
                </a:moveTo>
                <a:lnTo>
                  <a:pt x="1029830" y="251968"/>
                </a:lnTo>
                <a:lnTo>
                  <a:pt x="1033527" y="253860"/>
                </a:lnTo>
                <a:lnTo>
                  <a:pt x="1038098" y="261112"/>
                </a:lnTo>
                <a:lnTo>
                  <a:pt x="1039241" y="268084"/>
                </a:lnTo>
                <a:lnTo>
                  <a:pt x="1039241" y="287528"/>
                </a:lnTo>
                <a:lnTo>
                  <a:pt x="1059561" y="287528"/>
                </a:lnTo>
                <a:lnTo>
                  <a:pt x="1059561" y="281025"/>
                </a:lnTo>
                <a:lnTo>
                  <a:pt x="1059041" y="269555"/>
                </a:lnTo>
                <a:lnTo>
                  <a:pt x="1057481" y="259737"/>
                </a:lnTo>
                <a:lnTo>
                  <a:pt x="1055004" y="251968"/>
                </a:lnTo>
                <a:close/>
              </a:path>
              <a:path w="2374900" h="408940">
                <a:moveTo>
                  <a:pt x="1087170" y="203200"/>
                </a:moveTo>
                <a:lnTo>
                  <a:pt x="1080935" y="203200"/>
                </a:lnTo>
                <a:lnTo>
                  <a:pt x="1078293" y="204216"/>
                </a:lnTo>
                <a:lnTo>
                  <a:pt x="1076121" y="206248"/>
                </a:lnTo>
                <a:lnTo>
                  <a:pt x="1073962" y="208140"/>
                </a:lnTo>
                <a:lnTo>
                  <a:pt x="1072870" y="210515"/>
                </a:lnTo>
                <a:lnTo>
                  <a:pt x="1072870" y="216065"/>
                </a:lnTo>
                <a:lnTo>
                  <a:pt x="1073962" y="218440"/>
                </a:lnTo>
                <a:lnTo>
                  <a:pt x="1076121" y="220472"/>
                </a:lnTo>
                <a:lnTo>
                  <a:pt x="1078420" y="222504"/>
                </a:lnTo>
                <a:lnTo>
                  <a:pt x="1081062" y="223520"/>
                </a:lnTo>
                <a:lnTo>
                  <a:pt x="1087031" y="223520"/>
                </a:lnTo>
                <a:lnTo>
                  <a:pt x="1089596" y="222504"/>
                </a:lnTo>
                <a:lnTo>
                  <a:pt x="1091768" y="220472"/>
                </a:lnTo>
                <a:lnTo>
                  <a:pt x="1094066" y="218440"/>
                </a:lnTo>
                <a:lnTo>
                  <a:pt x="1095222" y="216065"/>
                </a:lnTo>
                <a:lnTo>
                  <a:pt x="1095222" y="210515"/>
                </a:lnTo>
                <a:lnTo>
                  <a:pt x="1094143" y="208140"/>
                </a:lnTo>
                <a:lnTo>
                  <a:pt x="1091971" y="206248"/>
                </a:lnTo>
                <a:lnTo>
                  <a:pt x="1089799" y="204216"/>
                </a:lnTo>
                <a:lnTo>
                  <a:pt x="1087170" y="203200"/>
                </a:lnTo>
                <a:close/>
              </a:path>
              <a:path w="2374900" h="408940">
                <a:moveTo>
                  <a:pt x="1094206" y="235712"/>
                </a:moveTo>
                <a:lnTo>
                  <a:pt x="1073886" y="235712"/>
                </a:lnTo>
                <a:lnTo>
                  <a:pt x="1073886" y="367792"/>
                </a:lnTo>
                <a:lnTo>
                  <a:pt x="1094206" y="367792"/>
                </a:lnTo>
                <a:lnTo>
                  <a:pt x="1094206" y="235712"/>
                </a:lnTo>
                <a:close/>
              </a:path>
              <a:path w="2374900" h="408940">
                <a:moveTo>
                  <a:pt x="1176320" y="251968"/>
                </a:moveTo>
                <a:lnTo>
                  <a:pt x="1150531" y="251968"/>
                </a:lnTo>
                <a:lnTo>
                  <a:pt x="1153922" y="253326"/>
                </a:lnTo>
                <a:lnTo>
                  <a:pt x="1156081" y="256032"/>
                </a:lnTo>
                <a:lnTo>
                  <a:pt x="1158392" y="258737"/>
                </a:lnTo>
                <a:lnTo>
                  <a:pt x="1159535" y="263004"/>
                </a:lnTo>
                <a:lnTo>
                  <a:pt x="1159535" y="273710"/>
                </a:lnTo>
                <a:lnTo>
                  <a:pt x="1157846" y="277710"/>
                </a:lnTo>
                <a:lnTo>
                  <a:pt x="1154455" y="280822"/>
                </a:lnTo>
                <a:lnTo>
                  <a:pt x="1151204" y="283933"/>
                </a:lnTo>
                <a:lnTo>
                  <a:pt x="1146124" y="287528"/>
                </a:lnTo>
                <a:lnTo>
                  <a:pt x="1132586" y="295516"/>
                </a:lnTo>
                <a:lnTo>
                  <a:pt x="1127163" y="299173"/>
                </a:lnTo>
                <a:lnTo>
                  <a:pt x="1122959" y="302564"/>
                </a:lnTo>
                <a:lnTo>
                  <a:pt x="1118768" y="305816"/>
                </a:lnTo>
                <a:lnTo>
                  <a:pt x="1115110" y="310286"/>
                </a:lnTo>
                <a:lnTo>
                  <a:pt x="1111986" y="315976"/>
                </a:lnTo>
                <a:lnTo>
                  <a:pt x="1109014" y="321525"/>
                </a:lnTo>
                <a:lnTo>
                  <a:pt x="1107516" y="328371"/>
                </a:lnTo>
                <a:lnTo>
                  <a:pt x="1107528" y="336702"/>
                </a:lnTo>
                <a:lnTo>
                  <a:pt x="1126350" y="369824"/>
                </a:lnTo>
                <a:lnTo>
                  <a:pt x="1134338" y="369824"/>
                </a:lnTo>
                <a:lnTo>
                  <a:pt x="1142620" y="368769"/>
                </a:lnTo>
                <a:lnTo>
                  <a:pt x="1149580" y="365606"/>
                </a:lnTo>
                <a:lnTo>
                  <a:pt x="1155217" y="360335"/>
                </a:lnTo>
                <a:lnTo>
                  <a:pt x="1159535" y="352958"/>
                </a:lnTo>
                <a:lnTo>
                  <a:pt x="1179900" y="352958"/>
                </a:lnTo>
                <a:lnTo>
                  <a:pt x="1179886" y="351536"/>
                </a:lnTo>
                <a:lnTo>
                  <a:pt x="1137462" y="351536"/>
                </a:lnTo>
                <a:lnTo>
                  <a:pt x="1133729" y="349910"/>
                </a:lnTo>
                <a:lnTo>
                  <a:pt x="1131290" y="346659"/>
                </a:lnTo>
                <a:lnTo>
                  <a:pt x="1128991" y="343408"/>
                </a:lnTo>
                <a:lnTo>
                  <a:pt x="1127836" y="339077"/>
                </a:lnTo>
                <a:lnTo>
                  <a:pt x="1127836" y="327418"/>
                </a:lnTo>
                <a:lnTo>
                  <a:pt x="1129538" y="322414"/>
                </a:lnTo>
                <a:lnTo>
                  <a:pt x="1132916" y="318617"/>
                </a:lnTo>
                <a:lnTo>
                  <a:pt x="1136307" y="314693"/>
                </a:lnTo>
                <a:lnTo>
                  <a:pt x="1141120" y="310489"/>
                </a:lnTo>
                <a:lnTo>
                  <a:pt x="1147343" y="306019"/>
                </a:lnTo>
                <a:lnTo>
                  <a:pt x="1150734" y="303720"/>
                </a:lnTo>
                <a:lnTo>
                  <a:pt x="1153375" y="301752"/>
                </a:lnTo>
                <a:lnTo>
                  <a:pt x="1155268" y="300126"/>
                </a:lnTo>
                <a:lnTo>
                  <a:pt x="1157173" y="298361"/>
                </a:lnTo>
                <a:lnTo>
                  <a:pt x="1158595" y="296532"/>
                </a:lnTo>
                <a:lnTo>
                  <a:pt x="1159535" y="294640"/>
                </a:lnTo>
                <a:lnTo>
                  <a:pt x="1179855" y="294640"/>
                </a:lnTo>
                <a:lnTo>
                  <a:pt x="1179855" y="272897"/>
                </a:lnTo>
                <a:lnTo>
                  <a:pt x="1179452" y="265582"/>
                </a:lnTo>
                <a:lnTo>
                  <a:pt x="1179373" y="264158"/>
                </a:lnTo>
                <a:lnTo>
                  <a:pt x="1178100" y="257355"/>
                </a:lnTo>
                <a:lnTo>
                  <a:pt x="1178042" y="257048"/>
                </a:lnTo>
                <a:lnTo>
                  <a:pt x="1177928" y="256436"/>
                </a:lnTo>
                <a:lnTo>
                  <a:pt x="1176320" y="251968"/>
                </a:lnTo>
                <a:close/>
              </a:path>
              <a:path w="2374900" h="408940">
                <a:moveTo>
                  <a:pt x="1179900" y="352958"/>
                </a:moveTo>
                <a:lnTo>
                  <a:pt x="1159535" y="352958"/>
                </a:lnTo>
                <a:lnTo>
                  <a:pt x="1159643" y="356069"/>
                </a:lnTo>
                <a:lnTo>
                  <a:pt x="1163599" y="367792"/>
                </a:lnTo>
                <a:lnTo>
                  <a:pt x="1181887" y="367792"/>
                </a:lnTo>
                <a:lnTo>
                  <a:pt x="1180947" y="364134"/>
                </a:lnTo>
                <a:lnTo>
                  <a:pt x="1180378" y="361289"/>
                </a:lnTo>
                <a:lnTo>
                  <a:pt x="1180058" y="358648"/>
                </a:lnTo>
                <a:lnTo>
                  <a:pt x="1179931" y="356069"/>
                </a:lnTo>
                <a:lnTo>
                  <a:pt x="1179900" y="352958"/>
                </a:lnTo>
                <a:close/>
              </a:path>
              <a:path w="2374900" h="408940">
                <a:moveTo>
                  <a:pt x="1179855" y="294640"/>
                </a:moveTo>
                <a:lnTo>
                  <a:pt x="1159535" y="294640"/>
                </a:lnTo>
                <a:lnTo>
                  <a:pt x="1159535" y="336702"/>
                </a:lnTo>
                <a:lnTo>
                  <a:pt x="1158722" y="339813"/>
                </a:lnTo>
                <a:lnTo>
                  <a:pt x="1156830" y="343065"/>
                </a:lnTo>
                <a:lnTo>
                  <a:pt x="1153845" y="346456"/>
                </a:lnTo>
                <a:lnTo>
                  <a:pt x="1152141" y="348488"/>
                </a:lnTo>
                <a:lnTo>
                  <a:pt x="1150858" y="349910"/>
                </a:lnTo>
                <a:lnTo>
                  <a:pt x="1147216" y="351536"/>
                </a:lnTo>
                <a:lnTo>
                  <a:pt x="1179886" y="351536"/>
                </a:lnTo>
                <a:lnTo>
                  <a:pt x="1179855" y="294640"/>
                </a:lnTo>
                <a:close/>
              </a:path>
              <a:path w="2374900" h="408940">
                <a:moveTo>
                  <a:pt x="1145921" y="233680"/>
                </a:moveTo>
                <a:lnTo>
                  <a:pt x="1112856" y="257048"/>
                </a:lnTo>
                <a:lnTo>
                  <a:pt x="1110767" y="277977"/>
                </a:lnTo>
                <a:lnTo>
                  <a:pt x="1131087" y="277977"/>
                </a:lnTo>
                <a:lnTo>
                  <a:pt x="1131087" y="265582"/>
                </a:lnTo>
                <a:lnTo>
                  <a:pt x="1132306" y="260299"/>
                </a:lnTo>
                <a:lnTo>
                  <a:pt x="1134745" y="257048"/>
                </a:lnTo>
                <a:lnTo>
                  <a:pt x="1137183" y="253657"/>
                </a:lnTo>
                <a:lnTo>
                  <a:pt x="1140917" y="251968"/>
                </a:lnTo>
                <a:lnTo>
                  <a:pt x="1176320" y="251968"/>
                </a:lnTo>
                <a:lnTo>
                  <a:pt x="1175515" y="249732"/>
                </a:lnTo>
                <a:lnTo>
                  <a:pt x="1172133" y="244043"/>
                </a:lnTo>
                <a:lnTo>
                  <a:pt x="1167602" y="239509"/>
                </a:lnTo>
                <a:lnTo>
                  <a:pt x="1161910" y="236373"/>
                </a:lnTo>
                <a:lnTo>
                  <a:pt x="1162106" y="236373"/>
                </a:lnTo>
                <a:lnTo>
                  <a:pt x="1154592" y="234353"/>
                </a:lnTo>
                <a:lnTo>
                  <a:pt x="1154840" y="234353"/>
                </a:lnTo>
                <a:lnTo>
                  <a:pt x="1145921" y="233680"/>
                </a:lnTo>
                <a:close/>
              </a:path>
              <a:path w="2374900" h="408940">
                <a:moveTo>
                  <a:pt x="1216431" y="205232"/>
                </a:moveTo>
                <a:lnTo>
                  <a:pt x="1196111" y="205232"/>
                </a:lnTo>
                <a:lnTo>
                  <a:pt x="1196111" y="367792"/>
                </a:lnTo>
                <a:lnTo>
                  <a:pt x="1216431" y="367792"/>
                </a:lnTo>
                <a:lnTo>
                  <a:pt x="1216431" y="205232"/>
                </a:lnTo>
                <a:close/>
              </a:path>
              <a:path w="2374900" h="408940">
                <a:moveTo>
                  <a:pt x="1244015" y="203200"/>
                </a:moveTo>
                <a:lnTo>
                  <a:pt x="1237780" y="203200"/>
                </a:lnTo>
                <a:lnTo>
                  <a:pt x="1235138" y="204216"/>
                </a:lnTo>
                <a:lnTo>
                  <a:pt x="1232979" y="206248"/>
                </a:lnTo>
                <a:lnTo>
                  <a:pt x="1230807" y="208140"/>
                </a:lnTo>
                <a:lnTo>
                  <a:pt x="1229728" y="210515"/>
                </a:lnTo>
                <a:lnTo>
                  <a:pt x="1229728" y="216065"/>
                </a:lnTo>
                <a:lnTo>
                  <a:pt x="1230807" y="218440"/>
                </a:lnTo>
                <a:lnTo>
                  <a:pt x="1232979" y="220472"/>
                </a:lnTo>
                <a:lnTo>
                  <a:pt x="1235278" y="222504"/>
                </a:lnTo>
                <a:lnTo>
                  <a:pt x="1237919" y="223520"/>
                </a:lnTo>
                <a:lnTo>
                  <a:pt x="1243876" y="223520"/>
                </a:lnTo>
                <a:lnTo>
                  <a:pt x="1246454" y="222504"/>
                </a:lnTo>
                <a:lnTo>
                  <a:pt x="1248625" y="220472"/>
                </a:lnTo>
                <a:lnTo>
                  <a:pt x="1250924" y="218440"/>
                </a:lnTo>
                <a:lnTo>
                  <a:pt x="1252080" y="216065"/>
                </a:lnTo>
                <a:lnTo>
                  <a:pt x="1252080" y="210515"/>
                </a:lnTo>
                <a:lnTo>
                  <a:pt x="1250988" y="208140"/>
                </a:lnTo>
                <a:lnTo>
                  <a:pt x="1248829" y="206248"/>
                </a:lnTo>
                <a:lnTo>
                  <a:pt x="1246657" y="204216"/>
                </a:lnTo>
                <a:lnTo>
                  <a:pt x="1244015" y="203200"/>
                </a:lnTo>
                <a:close/>
              </a:path>
              <a:path w="2374900" h="408940">
                <a:moveTo>
                  <a:pt x="1251064" y="235712"/>
                </a:moveTo>
                <a:lnTo>
                  <a:pt x="1230744" y="235712"/>
                </a:lnTo>
                <a:lnTo>
                  <a:pt x="1230744" y="367792"/>
                </a:lnTo>
                <a:lnTo>
                  <a:pt x="1251064" y="367792"/>
                </a:lnTo>
                <a:lnTo>
                  <a:pt x="1251064" y="235712"/>
                </a:lnTo>
                <a:close/>
              </a:path>
              <a:path w="2374900" h="408940">
                <a:moveTo>
                  <a:pt x="1283703" y="323494"/>
                </a:moveTo>
                <a:lnTo>
                  <a:pt x="1263383" y="323494"/>
                </a:lnTo>
                <a:lnTo>
                  <a:pt x="1263503" y="327964"/>
                </a:lnTo>
                <a:lnTo>
                  <a:pt x="1263598" y="331493"/>
                </a:lnTo>
                <a:lnTo>
                  <a:pt x="1283500" y="368261"/>
                </a:lnTo>
                <a:lnTo>
                  <a:pt x="1290739" y="369824"/>
                </a:lnTo>
                <a:lnTo>
                  <a:pt x="1299959" y="369824"/>
                </a:lnTo>
                <a:lnTo>
                  <a:pt x="1314713" y="367652"/>
                </a:lnTo>
                <a:lnTo>
                  <a:pt x="1325254" y="361137"/>
                </a:lnTo>
                <a:lnTo>
                  <a:pt x="1330848" y="351536"/>
                </a:lnTo>
                <a:lnTo>
                  <a:pt x="1295895" y="351536"/>
                </a:lnTo>
                <a:lnTo>
                  <a:pt x="1292707" y="350723"/>
                </a:lnTo>
                <a:lnTo>
                  <a:pt x="1288097" y="347472"/>
                </a:lnTo>
                <a:lnTo>
                  <a:pt x="1286408" y="344627"/>
                </a:lnTo>
                <a:lnTo>
                  <a:pt x="1284236" y="336499"/>
                </a:lnTo>
                <a:lnTo>
                  <a:pt x="1283767" y="331493"/>
                </a:lnTo>
                <a:lnTo>
                  <a:pt x="1283703" y="323494"/>
                </a:lnTo>
                <a:close/>
              </a:path>
              <a:path w="2374900" h="408940">
                <a:moveTo>
                  <a:pt x="1297927" y="233680"/>
                </a:moveTo>
                <a:lnTo>
                  <a:pt x="1288256" y="234365"/>
                </a:lnTo>
                <a:lnTo>
                  <a:pt x="1289288" y="234365"/>
                </a:lnTo>
                <a:lnTo>
                  <a:pt x="1282687" y="236015"/>
                </a:lnTo>
                <a:lnTo>
                  <a:pt x="1276896" y="238936"/>
                </a:lnTo>
                <a:lnTo>
                  <a:pt x="1272324" y="243027"/>
                </a:lnTo>
                <a:lnTo>
                  <a:pt x="1267040" y="249262"/>
                </a:lnTo>
                <a:lnTo>
                  <a:pt x="1264399" y="256844"/>
                </a:lnTo>
                <a:lnTo>
                  <a:pt x="1264399" y="272427"/>
                </a:lnTo>
                <a:lnTo>
                  <a:pt x="1289799" y="304393"/>
                </a:lnTo>
                <a:lnTo>
                  <a:pt x="1296301" y="309410"/>
                </a:lnTo>
                <a:lnTo>
                  <a:pt x="1301102" y="313397"/>
                </a:lnTo>
                <a:lnTo>
                  <a:pt x="1304226" y="316382"/>
                </a:lnTo>
                <a:lnTo>
                  <a:pt x="1307477" y="319227"/>
                </a:lnTo>
                <a:lnTo>
                  <a:pt x="1309776" y="322135"/>
                </a:lnTo>
                <a:lnTo>
                  <a:pt x="1311135" y="325120"/>
                </a:lnTo>
                <a:lnTo>
                  <a:pt x="1312621" y="327964"/>
                </a:lnTo>
                <a:lnTo>
                  <a:pt x="1313264" y="330809"/>
                </a:lnTo>
                <a:lnTo>
                  <a:pt x="1313370" y="340499"/>
                </a:lnTo>
                <a:lnTo>
                  <a:pt x="1312278" y="344627"/>
                </a:lnTo>
                <a:lnTo>
                  <a:pt x="1307981" y="350316"/>
                </a:lnTo>
                <a:lnTo>
                  <a:pt x="1307738" y="350316"/>
                </a:lnTo>
                <a:lnTo>
                  <a:pt x="1304696" y="351536"/>
                </a:lnTo>
                <a:lnTo>
                  <a:pt x="1330848" y="351536"/>
                </a:lnTo>
                <a:lnTo>
                  <a:pt x="1331558" y="350316"/>
                </a:lnTo>
                <a:lnTo>
                  <a:pt x="1333690" y="335076"/>
                </a:lnTo>
                <a:lnTo>
                  <a:pt x="1333600" y="327964"/>
                </a:lnTo>
                <a:lnTo>
                  <a:pt x="1332598" y="322745"/>
                </a:lnTo>
                <a:lnTo>
                  <a:pt x="1330439" y="318008"/>
                </a:lnTo>
                <a:lnTo>
                  <a:pt x="1328386" y="313397"/>
                </a:lnTo>
                <a:lnTo>
                  <a:pt x="1296225" y="284480"/>
                </a:lnTo>
                <a:lnTo>
                  <a:pt x="1293050" y="281978"/>
                </a:lnTo>
                <a:lnTo>
                  <a:pt x="1284719" y="269036"/>
                </a:lnTo>
                <a:lnTo>
                  <a:pt x="1284719" y="261454"/>
                </a:lnTo>
                <a:lnTo>
                  <a:pt x="1285883" y="258216"/>
                </a:lnTo>
                <a:lnTo>
                  <a:pt x="1285938" y="258064"/>
                </a:lnTo>
                <a:lnTo>
                  <a:pt x="1290815" y="253187"/>
                </a:lnTo>
                <a:lnTo>
                  <a:pt x="1293990" y="251968"/>
                </a:lnTo>
                <a:lnTo>
                  <a:pt x="1328502" y="251968"/>
                </a:lnTo>
                <a:lnTo>
                  <a:pt x="1328098" y="250786"/>
                </a:lnTo>
                <a:lnTo>
                  <a:pt x="1324546" y="244652"/>
                </a:lnTo>
                <a:lnTo>
                  <a:pt x="1319831" y="239852"/>
                </a:lnTo>
                <a:lnTo>
                  <a:pt x="1313822" y="236423"/>
                </a:lnTo>
                <a:lnTo>
                  <a:pt x="1306521" y="234365"/>
                </a:lnTo>
                <a:lnTo>
                  <a:pt x="1297927" y="233680"/>
                </a:lnTo>
                <a:close/>
              </a:path>
              <a:path w="2374900" h="408940">
                <a:moveTo>
                  <a:pt x="1328502" y="251968"/>
                </a:moveTo>
                <a:lnTo>
                  <a:pt x="1302804" y="251968"/>
                </a:lnTo>
                <a:lnTo>
                  <a:pt x="1306385" y="253733"/>
                </a:lnTo>
                <a:lnTo>
                  <a:pt x="1308696" y="257251"/>
                </a:lnTo>
                <a:lnTo>
                  <a:pt x="1311135" y="260642"/>
                </a:lnTo>
                <a:lnTo>
                  <a:pt x="1312304" y="266941"/>
                </a:lnTo>
                <a:lnTo>
                  <a:pt x="1312354" y="276961"/>
                </a:lnTo>
                <a:lnTo>
                  <a:pt x="1332674" y="276961"/>
                </a:lnTo>
                <a:lnTo>
                  <a:pt x="1332271" y="269036"/>
                </a:lnTo>
                <a:lnTo>
                  <a:pt x="1332165" y="266941"/>
                </a:lnTo>
                <a:lnTo>
                  <a:pt x="1330639" y="258216"/>
                </a:lnTo>
                <a:lnTo>
                  <a:pt x="1328502" y="251968"/>
                </a:lnTo>
                <a:close/>
              </a:path>
              <a:path w="2374900" h="408940">
                <a:moveTo>
                  <a:pt x="1382572" y="233680"/>
                </a:moveTo>
                <a:lnTo>
                  <a:pt x="1349146" y="259737"/>
                </a:lnTo>
                <a:lnTo>
                  <a:pt x="1347012" y="281025"/>
                </a:lnTo>
                <a:lnTo>
                  <a:pt x="1347012" y="322478"/>
                </a:lnTo>
                <a:lnTo>
                  <a:pt x="1360437" y="363421"/>
                </a:lnTo>
                <a:lnTo>
                  <a:pt x="1382572" y="369824"/>
                </a:lnTo>
                <a:lnTo>
                  <a:pt x="1391082" y="369112"/>
                </a:lnTo>
                <a:lnTo>
                  <a:pt x="1412763" y="351536"/>
                </a:lnTo>
                <a:lnTo>
                  <a:pt x="1377289" y="351536"/>
                </a:lnTo>
                <a:lnTo>
                  <a:pt x="1373428" y="349707"/>
                </a:lnTo>
                <a:lnTo>
                  <a:pt x="1367332" y="304800"/>
                </a:lnTo>
                <a:lnTo>
                  <a:pt x="1417320" y="304800"/>
                </a:lnTo>
                <a:lnTo>
                  <a:pt x="1417320" y="290576"/>
                </a:lnTo>
                <a:lnTo>
                  <a:pt x="1367332" y="290576"/>
                </a:lnTo>
                <a:lnTo>
                  <a:pt x="1367332" y="268084"/>
                </a:lnTo>
                <a:lnTo>
                  <a:pt x="1368552" y="261315"/>
                </a:lnTo>
                <a:lnTo>
                  <a:pt x="1370990" y="257657"/>
                </a:lnTo>
                <a:lnTo>
                  <a:pt x="1373428" y="253860"/>
                </a:lnTo>
                <a:lnTo>
                  <a:pt x="1377289" y="251968"/>
                </a:lnTo>
                <a:lnTo>
                  <a:pt x="1412763" y="251968"/>
                </a:lnTo>
                <a:lnTo>
                  <a:pt x="1412637" y="251571"/>
                </a:lnTo>
                <a:lnTo>
                  <a:pt x="1408988" y="245059"/>
                </a:lnTo>
                <a:lnTo>
                  <a:pt x="1404293" y="240082"/>
                </a:lnTo>
                <a:lnTo>
                  <a:pt x="1398323" y="236526"/>
                </a:lnTo>
                <a:lnTo>
                  <a:pt x="1391082" y="234391"/>
                </a:lnTo>
                <a:lnTo>
                  <a:pt x="1382572" y="233680"/>
                </a:lnTo>
                <a:close/>
              </a:path>
              <a:path w="2374900" h="408940">
                <a:moveTo>
                  <a:pt x="1417320" y="315976"/>
                </a:moveTo>
                <a:lnTo>
                  <a:pt x="1397000" y="315976"/>
                </a:lnTo>
                <a:lnTo>
                  <a:pt x="1397000" y="335546"/>
                </a:lnTo>
                <a:lnTo>
                  <a:pt x="1395880" y="342252"/>
                </a:lnTo>
                <a:lnTo>
                  <a:pt x="1395857" y="342392"/>
                </a:lnTo>
                <a:lnTo>
                  <a:pt x="1393545" y="346049"/>
                </a:lnTo>
                <a:lnTo>
                  <a:pt x="1391386" y="349707"/>
                </a:lnTo>
                <a:lnTo>
                  <a:pt x="1387729" y="351536"/>
                </a:lnTo>
                <a:lnTo>
                  <a:pt x="1412763" y="351536"/>
                </a:lnTo>
                <a:lnTo>
                  <a:pt x="1415240" y="343766"/>
                </a:lnTo>
                <a:lnTo>
                  <a:pt x="1416800" y="333948"/>
                </a:lnTo>
                <a:lnTo>
                  <a:pt x="1417320" y="322478"/>
                </a:lnTo>
                <a:lnTo>
                  <a:pt x="1417320" y="315976"/>
                </a:lnTo>
                <a:close/>
              </a:path>
              <a:path w="2374900" h="408940">
                <a:moveTo>
                  <a:pt x="1412763" y="251968"/>
                </a:moveTo>
                <a:lnTo>
                  <a:pt x="1387589" y="251968"/>
                </a:lnTo>
                <a:lnTo>
                  <a:pt x="1391286" y="253860"/>
                </a:lnTo>
                <a:lnTo>
                  <a:pt x="1395857" y="261112"/>
                </a:lnTo>
                <a:lnTo>
                  <a:pt x="1397000" y="268084"/>
                </a:lnTo>
                <a:lnTo>
                  <a:pt x="1397000" y="290576"/>
                </a:lnTo>
                <a:lnTo>
                  <a:pt x="1417320" y="290576"/>
                </a:lnTo>
                <a:lnTo>
                  <a:pt x="1417320" y="281025"/>
                </a:lnTo>
                <a:lnTo>
                  <a:pt x="1416800" y="269555"/>
                </a:lnTo>
                <a:lnTo>
                  <a:pt x="1415240" y="259737"/>
                </a:lnTo>
                <a:lnTo>
                  <a:pt x="1412763" y="251968"/>
                </a:lnTo>
                <a:close/>
              </a:path>
              <a:path w="2374900" h="408940">
                <a:moveTo>
                  <a:pt x="1462354" y="233680"/>
                </a:moveTo>
                <a:lnTo>
                  <a:pt x="1446644" y="233680"/>
                </a:lnTo>
                <a:lnTo>
                  <a:pt x="1440141" y="236931"/>
                </a:lnTo>
                <a:lnTo>
                  <a:pt x="1430655" y="274929"/>
                </a:lnTo>
                <a:lnTo>
                  <a:pt x="1430760" y="331622"/>
                </a:lnTo>
                <a:lnTo>
                  <a:pt x="1430942" y="336842"/>
                </a:lnTo>
                <a:lnTo>
                  <a:pt x="1431010" y="338785"/>
                </a:lnTo>
                <a:lnTo>
                  <a:pt x="1431876" y="345846"/>
                </a:lnTo>
                <a:lnTo>
                  <a:pt x="1431976" y="346659"/>
                </a:lnTo>
                <a:lnTo>
                  <a:pt x="1432075" y="347472"/>
                </a:lnTo>
                <a:lnTo>
                  <a:pt x="1433853" y="354634"/>
                </a:lnTo>
                <a:lnTo>
                  <a:pt x="1436344" y="360273"/>
                </a:lnTo>
                <a:lnTo>
                  <a:pt x="1440020" y="366433"/>
                </a:lnTo>
                <a:lnTo>
                  <a:pt x="1440141" y="366636"/>
                </a:lnTo>
                <a:lnTo>
                  <a:pt x="1446644" y="369824"/>
                </a:lnTo>
                <a:lnTo>
                  <a:pt x="1462354" y="369824"/>
                </a:lnTo>
                <a:lnTo>
                  <a:pt x="1467573" y="368198"/>
                </a:lnTo>
                <a:lnTo>
                  <a:pt x="1475562" y="361556"/>
                </a:lnTo>
                <a:lnTo>
                  <a:pt x="1478610" y="357568"/>
                </a:lnTo>
                <a:lnTo>
                  <a:pt x="1480642" y="352958"/>
                </a:lnTo>
                <a:lnTo>
                  <a:pt x="1501023" y="352958"/>
                </a:lnTo>
                <a:lnTo>
                  <a:pt x="1501023" y="351536"/>
                </a:lnTo>
                <a:lnTo>
                  <a:pt x="1459915" y="351536"/>
                </a:lnTo>
                <a:lnTo>
                  <a:pt x="1456397" y="349910"/>
                </a:lnTo>
                <a:lnTo>
                  <a:pt x="1454226" y="346659"/>
                </a:lnTo>
                <a:lnTo>
                  <a:pt x="1452054" y="343268"/>
                </a:lnTo>
                <a:lnTo>
                  <a:pt x="1451087" y="338785"/>
                </a:lnTo>
                <a:lnTo>
                  <a:pt x="1451086" y="264730"/>
                </a:lnTo>
                <a:lnTo>
                  <a:pt x="1452054" y="260299"/>
                </a:lnTo>
                <a:lnTo>
                  <a:pt x="1454226" y="257048"/>
                </a:lnTo>
                <a:lnTo>
                  <a:pt x="1456397" y="253657"/>
                </a:lnTo>
                <a:lnTo>
                  <a:pt x="1459915" y="251968"/>
                </a:lnTo>
                <a:lnTo>
                  <a:pt x="1500981" y="251968"/>
                </a:lnTo>
                <a:lnTo>
                  <a:pt x="1500981" y="250545"/>
                </a:lnTo>
                <a:lnTo>
                  <a:pt x="1480642" y="250545"/>
                </a:lnTo>
                <a:lnTo>
                  <a:pt x="1478610" y="245935"/>
                </a:lnTo>
                <a:lnTo>
                  <a:pt x="1475562" y="242011"/>
                </a:lnTo>
                <a:lnTo>
                  <a:pt x="1471498" y="238760"/>
                </a:lnTo>
                <a:lnTo>
                  <a:pt x="1467573" y="235369"/>
                </a:lnTo>
                <a:lnTo>
                  <a:pt x="1462354" y="233680"/>
                </a:lnTo>
                <a:close/>
              </a:path>
              <a:path w="2374900" h="408940">
                <a:moveTo>
                  <a:pt x="1501023" y="352958"/>
                </a:moveTo>
                <a:lnTo>
                  <a:pt x="1480642" y="352958"/>
                </a:lnTo>
                <a:lnTo>
                  <a:pt x="1480642" y="355396"/>
                </a:lnTo>
                <a:lnTo>
                  <a:pt x="1480850" y="357085"/>
                </a:lnTo>
                <a:lnTo>
                  <a:pt x="1480909" y="357568"/>
                </a:lnTo>
                <a:lnTo>
                  <a:pt x="1484706" y="367792"/>
                </a:lnTo>
                <a:lnTo>
                  <a:pt x="1502994" y="367792"/>
                </a:lnTo>
                <a:lnTo>
                  <a:pt x="1502041" y="364807"/>
                </a:lnTo>
                <a:lnTo>
                  <a:pt x="1501432" y="362102"/>
                </a:lnTo>
                <a:lnTo>
                  <a:pt x="1501343" y="361289"/>
                </a:lnTo>
                <a:lnTo>
                  <a:pt x="1501232" y="360273"/>
                </a:lnTo>
                <a:lnTo>
                  <a:pt x="1501165" y="359664"/>
                </a:lnTo>
                <a:lnTo>
                  <a:pt x="1501051" y="357568"/>
                </a:lnTo>
                <a:lnTo>
                  <a:pt x="1501023" y="352958"/>
                </a:lnTo>
                <a:close/>
              </a:path>
              <a:path w="2374900" h="408940">
                <a:moveTo>
                  <a:pt x="1500981" y="251968"/>
                </a:moveTo>
                <a:lnTo>
                  <a:pt x="1470075" y="251968"/>
                </a:lnTo>
                <a:lnTo>
                  <a:pt x="1474000" y="253936"/>
                </a:lnTo>
                <a:lnTo>
                  <a:pt x="1476578" y="257860"/>
                </a:lnTo>
                <a:lnTo>
                  <a:pt x="1479283" y="261658"/>
                </a:lnTo>
                <a:lnTo>
                  <a:pt x="1480642" y="266661"/>
                </a:lnTo>
                <a:lnTo>
                  <a:pt x="1480642" y="336842"/>
                </a:lnTo>
                <a:lnTo>
                  <a:pt x="1479283" y="341922"/>
                </a:lnTo>
                <a:lnTo>
                  <a:pt x="1476578" y="345846"/>
                </a:lnTo>
                <a:lnTo>
                  <a:pt x="1474000" y="349643"/>
                </a:lnTo>
                <a:lnTo>
                  <a:pt x="1470075" y="351536"/>
                </a:lnTo>
                <a:lnTo>
                  <a:pt x="1501023" y="351536"/>
                </a:lnTo>
                <a:lnTo>
                  <a:pt x="1500981" y="251968"/>
                </a:lnTo>
                <a:close/>
              </a:path>
              <a:path w="2374900" h="408940">
                <a:moveTo>
                  <a:pt x="1500962" y="205232"/>
                </a:moveTo>
                <a:lnTo>
                  <a:pt x="1480642" y="205232"/>
                </a:lnTo>
                <a:lnTo>
                  <a:pt x="1480642" y="250545"/>
                </a:lnTo>
                <a:lnTo>
                  <a:pt x="1500981" y="250545"/>
                </a:lnTo>
                <a:lnTo>
                  <a:pt x="1500962" y="205232"/>
                </a:lnTo>
                <a:close/>
              </a:path>
              <a:path w="2374900" h="408940">
                <a:moveTo>
                  <a:pt x="1590027" y="203200"/>
                </a:moveTo>
                <a:lnTo>
                  <a:pt x="1557107" y="227444"/>
                </a:lnTo>
                <a:lnTo>
                  <a:pt x="1554873" y="248513"/>
                </a:lnTo>
                <a:lnTo>
                  <a:pt x="1554873" y="324510"/>
                </a:lnTo>
                <a:lnTo>
                  <a:pt x="1568271" y="363882"/>
                </a:lnTo>
                <a:lnTo>
                  <a:pt x="1590027" y="369824"/>
                </a:lnTo>
                <a:lnTo>
                  <a:pt x="1598471" y="369164"/>
                </a:lnTo>
                <a:lnTo>
                  <a:pt x="1621611" y="349504"/>
                </a:lnTo>
                <a:lnTo>
                  <a:pt x="1586090" y="349504"/>
                </a:lnTo>
                <a:lnTo>
                  <a:pt x="1583042" y="348754"/>
                </a:lnTo>
                <a:lnTo>
                  <a:pt x="1575193" y="331012"/>
                </a:lnTo>
                <a:lnTo>
                  <a:pt x="1575193" y="242011"/>
                </a:lnTo>
                <a:lnTo>
                  <a:pt x="1575577" y="237276"/>
                </a:lnTo>
                <a:lnTo>
                  <a:pt x="1575600" y="236994"/>
                </a:lnTo>
                <a:lnTo>
                  <a:pt x="1576412" y="233476"/>
                </a:lnTo>
                <a:lnTo>
                  <a:pt x="1577352" y="229958"/>
                </a:lnTo>
                <a:lnTo>
                  <a:pt x="1578851" y="227444"/>
                </a:lnTo>
                <a:lnTo>
                  <a:pt x="1580883" y="225958"/>
                </a:lnTo>
                <a:lnTo>
                  <a:pt x="1583042" y="224332"/>
                </a:lnTo>
                <a:lnTo>
                  <a:pt x="1586090" y="223520"/>
                </a:lnTo>
                <a:lnTo>
                  <a:pt x="1621611" y="223520"/>
                </a:lnTo>
                <a:lnTo>
                  <a:pt x="1620380" y="219902"/>
                </a:lnTo>
                <a:lnTo>
                  <a:pt x="1616646" y="213766"/>
                </a:lnTo>
                <a:lnTo>
                  <a:pt x="1611781" y="209141"/>
                </a:lnTo>
                <a:lnTo>
                  <a:pt x="1605722" y="205840"/>
                </a:lnTo>
                <a:lnTo>
                  <a:pt x="1598471" y="203859"/>
                </a:lnTo>
                <a:lnTo>
                  <a:pt x="1590027" y="203200"/>
                </a:lnTo>
                <a:close/>
              </a:path>
              <a:path w="2374900" h="408940">
                <a:moveTo>
                  <a:pt x="1625180" y="301752"/>
                </a:moveTo>
                <a:lnTo>
                  <a:pt x="1604860" y="301752"/>
                </a:lnTo>
                <a:lnTo>
                  <a:pt x="1604860" y="331012"/>
                </a:lnTo>
                <a:lnTo>
                  <a:pt x="1604405" y="335747"/>
                </a:lnTo>
                <a:lnTo>
                  <a:pt x="1604378" y="336029"/>
                </a:lnTo>
                <a:lnTo>
                  <a:pt x="1603438" y="339547"/>
                </a:lnTo>
                <a:lnTo>
                  <a:pt x="1602625" y="343065"/>
                </a:lnTo>
                <a:lnTo>
                  <a:pt x="1601127" y="345643"/>
                </a:lnTo>
                <a:lnTo>
                  <a:pt x="1598968" y="347268"/>
                </a:lnTo>
                <a:lnTo>
                  <a:pt x="1596936" y="348754"/>
                </a:lnTo>
                <a:lnTo>
                  <a:pt x="1593951" y="349504"/>
                </a:lnTo>
                <a:lnTo>
                  <a:pt x="1621611" y="349504"/>
                </a:lnTo>
                <a:lnTo>
                  <a:pt x="1622925" y="345643"/>
                </a:lnTo>
                <a:lnTo>
                  <a:pt x="1623047" y="345284"/>
                </a:lnTo>
                <a:lnTo>
                  <a:pt x="1624600" y="336029"/>
                </a:lnTo>
                <a:lnTo>
                  <a:pt x="1624647" y="335747"/>
                </a:lnTo>
                <a:lnTo>
                  <a:pt x="1625180" y="324510"/>
                </a:lnTo>
                <a:lnTo>
                  <a:pt x="1625180" y="301752"/>
                </a:lnTo>
                <a:close/>
              </a:path>
              <a:path w="2374900" h="408940">
                <a:moveTo>
                  <a:pt x="1621611" y="223520"/>
                </a:moveTo>
                <a:lnTo>
                  <a:pt x="1593951" y="223520"/>
                </a:lnTo>
                <a:lnTo>
                  <a:pt x="1596936" y="224332"/>
                </a:lnTo>
                <a:lnTo>
                  <a:pt x="1598968" y="225958"/>
                </a:lnTo>
                <a:lnTo>
                  <a:pt x="1601127" y="227444"/>
                </a:lnTo>
                <a:lnTo>
                  <a:pt x="1602625" y="229958"/>
                </a:lnTo>
                <a:lnTo>
                  <a:pt x="1603438" y="233476"/>
                </a:lnTo>
                <a:lnTo>
                  <a:pt x="1604378" y="236994"/>
                </a:lnTo>
                <a:lnTo>
                  <a:pt x="1604860" y="242011"/>
                </a:lnTo>
                <a:lnTo>
                  <a:pt x="1604860" y="271272"/>
                </a:lnTo>
                <a:lnTo>
                  <a:pt x="1625180" y="271272"/>
                </a:lnTo>
                <a:lnTo>
                  <a:pt x="1625180" y="248513"/>
                </a:lnTo>
                <a:lnTo>
                  <a:pt x="1624647" y="237276"/>
                </a:lnTo>
                <a:lnTo>
                  <a:pt x="1623047" y="227739"/>
                </a:lnTo>
                <a:lnTo>
                  <a:pt x="1621611" y="223520"/>
                </a:lnTo>
                <a:close/>
              </a:path>
              <a:path w="2374900" h="408940">
                <a:moveTo>
                  <a:pt x="1687550" y="205232"/>
                </a:moveTo>
                <a:lnTo>
                  <a:pt x="1659102" y="205232"/>
                </a:lnTo>
                <a:lnTo>
                  <a:pt x="1635531" y="367792"/>
                </a:lnTo>
                <a:lnTo>
                  <a:pt x="1655851" y="367792"/>
                </a:lnTo>
                <a:lnTo>
                  <a:pt x="1659915" y="335076"/>
                </a:lnTo>
                <a:lnTo>
                  <a:pt x="1706215" y="335076"/>
                </a:lnTo>
                <a:lnTo>
                  <a:pt x="1703294" y="314756"/>
                </a:lnTo>
                <a:lnTo>
                  <a:pt x="1662557" y="314756"/>
                </a:lnTo>
                <a:lnTo>
                  <a:pt x="1673326" y="229006"/>
                </a:lnTo>
                <a:lnTo>
                  <a:pt x="1690968" y="229006"/>
                </a:lnTo>
                <a:lnTo>
                  <a:pt x="1687550" y="205232"/>
                </a:lnTo>
                <a:close/>
              </a:path>
              <a:path w="2374900" h="408940">
                <a:moveTo>
                  <a:pt x="1706215" y="335076"/>
                </a:moveTo>
                <a:lnTo>
                  <a:pt x="1686534" y="335076"/>
                </a:lnTo>
                <a:lnTo>
                  <a:pt x="1690598" y="367792"/>
                </a:lnTo>
                <a:lnTo>
                  <a:pt x="1710918" y="367792"/>
                </a:lnTo>
                <a:lnTo>
                  <a:pt x="1706215" y="335076"/>
                </a:lnTo>
                <a:close/>
              </a:path>
              <a:path w="2374900" h="408940">
                <a:moveTo>
                  <a:pt x="1690968" y="229006"/>
                </a:moveTo>
                <a:lnTo>
                  <a:pt x="1673326" y="229006"/>
                </a:lnTo>
                <a:lnTo>
                  <a:pt x="1684096" y="314756"/>
                </a:lnTo>
                <a:lnTo>
                  <a:pt x="1703294" y="314756"/>
                </a:lnTo>
                <a:lnTo>
                  <a:pt x="1690968" y="229006"/>
                </a:lnTo>
                <a:close/>
              </a:path>
              <a:path w="2374900" h="408940">
                <a:moveTo>
                  <a:pt x="1747545" y="205232"/>
                </a:moveTo>
                <a:lnTo>
                  <a:pt x="1722145" y="205232"/>
                </a:lnTo>
                <a:lnTo>
                  <a:pt x="1722145" y="367792"/>
                </a:lnTo>
                <a:lnTo>
                  <a:pt x="1742465" y="367792"/>
                </a:lnTo>
                <a:lnTo>
                  <a:pt x="1742465" y="310286"/>
                </a:lnTo>
                <a:lnTo>
                  <a:pt x="1747748" y="310286"/>
                </a:lnTo>
                <a:lnTo>
                  <a:pt x="1786902" y="297484"/>
                </a:lnTo>
                <a:lnTo>
                  <a:pt x="1789505" y="289966"/>
                </a:lnTo>
                <a:lnTo>
                  <a:pt x="1742465" y="289966"/>
                </a:lnTo>
                <a:lnTo>
                  <a:pt x="1742465" y="225552"/>
                </a:lnTo>
                <a:lnTo>
                  <a:pt x="1789565" y="225552"/>
                </a:lnTo>
                <a:lnTo>
                  <a:pt x="1789201" y="224332"/>
                </a:lnTo>
                <a:lnTo>
                  <a:pt x="1756332" y="205524"/>
                </a:lnTo>
                <a:lnTo>
                  <a:pt x="1747545" y="205232"/>
                </a:lnTo>
                <a:close/>
              </a:path>
              <a:path w="2374900" h="408940">
                <a:moveTo>
                  <a:pt x="1789565" y="225552"/>
                </a:moveTo>
                <a:lnTo>
                  <a:pt x="1755063" y="225552"/>
                </a:lnTo>
                <a:lnTo>
                  <a:pt x="1760410" y="226301"/>
                </a:lnTo>
                <a:lnTo>
                  <a:pt x="1763801" y="227787"/>
                </a:lnTo>
                <a:lnTo>
                  <a:pt x="1767319" y="229273"/>
                </a:lnTo>
                <a:lnTo>
                  <a:pt x="1769630" y="231787"/>
                </a:lnTo>
                <a:lnTo>
                  <a:pt x="1770710" y="235305"/>
                </a:lnTo>
                <a:lnTo>
                  <a:pt x="1771929" y="238823"/>
                </a:lnTo>
                <a:lnTo>
                  <a:pt x="1772433" y="243308"/>
                </a:lnTo>
                <a:lnTo>
                  <a:pt x="1772443" y="272124"/>
                </a:lnTo>
                <a:lnTo>
                  <a:pt x="1771929" y="276694"/>
                </a:lnTo>
                <a:lnTo>
                  <a:pt x="1770710" y="280212"/>
                </a:lnTo>
                <a:lnTo>
                  <a:pt x="1769630" y="283730"/>
                </a:lnTo>
                <a:lnTo>
                  <a:pt x="1767319" y="286245"/>
                </a:lnTo>
                <a:lnTo>
                  <a:pt x="1763801" y="287731"/>
                </a:lnTo>
                <a:lnTo>
                  <a:pt x="1760410" y="289217"/>
                </a:lnTo>
                <a:lnTo>
                  <a:pt x="1755063" y="289966"/>
                </a:lnTo>
                <a:lnTo>
                  <a:pt x="1789505" y="289966"/>
                </a:lnTo>
                <a:lnTo>
                  <a:pt x="1790801" y="285636"/>
                </a:lnTo>
                <a:lnTo>
                  <a:pt x="1791944" y="279350"/>
                </a:lnTo>
                <a:lnTo>
                  <a:pt x="1792630" y="272124"/>
                </a:lnTo>
                <a:lnTo>
                  <a:pt x="1792859" y="263956"/>
                </a:lnTo>
                <a:lnTo>
                  <a:pt x="1792859" y="251561"/>
                </a:lnTo>
                <a:lnTo>
                  <a:pt x="1792656" y="244246"/>
                </a:lnTo>
                <a:lnTo>
                  <a:pt x="1792630" y="243308"/>
                </a:lnTo>
                <a:lnTo>
                  <a:pt x="1791944" y="236018"/>
                </a:lnTo>
                <a:lnTo>
                  <a:pt x="1790801" y="229692"/>
                </a:lnTo>
                <a:lnTo>
                  <a:pt x="1789565" y="225552"/>
                </a:lnTo>
                <a:close/>
              </a:path>
              <a:path w="2374900" h="408940">
                <a:moveTo>
                  <a:pt x="1858987" y="205232"/>
                </a:moveTo>
                <a:lnTo>
                  <a:pt x="1807171" y="205232"/>
                </a:lnTo>
                <a:lnTo>
                  <a:pt x="1807171" y="367792"/>
                </a:lnTo>
                <a:lnTo>
                  <a:pt x="1858987" y="367792"/>
                </a:lnTo>
                <a:lnTo>
                  <a:pt x="1858987" y="347472"/>
                </a:lnTo>
                <a:lnTo>
                  <a:pt x="1827491" y="347472"/>
                </a:lnTo>
                <a:lnTo>
                  <a:pt x="1827491" y="296672"/>
                </a:lnTo>
                <a:lnTo>
                  <a:pt x="1858987" y="296672"/>
                </a:lnTo>
                <a:lnTo>
                  <a:pt x="1858987" y="276352"/>
                </a:lnTo>
                <a:lnTo>
                  <a:pt x="1827491" y="276352"/>
                </a:lnTo>
                <a:lnTo>
                  <a:pt x="1827491" y="225552"/>
                </a:lnTo>
                <a:lnTo>
                  <a:pt x="1858987" y="225552"/>
                </a:lnTo>
                <a:lnTo>
                  <a:pt x="1858987" y="205232"/>
                </a:lnTo>
                <a:close/>
              </a:path>
              <a:path w="2374900" h="408940">
                <a:moveTo>
                  <a:pt x="1892909" y="205232"/>
                </a:moveTo>
                <a:lnTo>
                  <a:pt x="1871167" y="205232"/>
                </a:lnTo>
                <a:lnTo>
                  <a:pt x="1899208" y="286512"/>
                </a:lnTo>
                <a:lnTo>
                  <a:pt x="1871167" y="367792"/>
                </a:lnTo>
                <a:lnTo>
                  <a:pt x="1892909" y="367792"/>
                </a:lnTo>
                <a:lnTo>
                  <a:pt x="1912620" y="302768"/>
                </a:lnTo>
                <a:lnTo>
                  <a:pt x="1931639" y="302768"/>
                </a:lnTo>
                <a:lnTo>
                  <a:pt x="1926031" y="286512"/>
                </a:lnTo>
                <a:lnTo>
                  <a:pt x="1931639" y="270256"/>
                </a:lnTo>
                <a:lnTo>
                  <a:pt x="1912620" y="270256"/>
                </a:lnTo>
                <a:lnTo>
                  <a:pt x="1892909" y="205232"/>
                </a:lnTo>
                <a:close/>
              </a:path>
              <a:path w="2374900" h="408940">
                <a:moveTo>
                  <a:pt x="1931639" y="302768"/>
                </a:moveTo>
                <a:lnTo>
                  <a:pt x="1912620" y="302768"/>
                </a:lnTo>
                <a:lnTo>
                  <a:pt x="1932533" y="367792"/>
                </a:lnTo>
                <a:lnTo>
                  <a:pt x="1954072" y="367792"/>
                </a:lnTo>
                <a:lnTo>
                  <a:pt x="1931639" y="302768"/>
                </a:lnTo>
                <a:close/>
              </a:path>
              <a:path w="2374900" h="408940">
                <a:moveTo>
                  <a:pt x="1954072" y="205232"/>
                </a:moveTo>
                <a:lnTo>
                  <a:pt x="1932533" y="205232"/>
                </a:lnTo>
                <a:lnTo>
                  <a:pt x="1912620" y="270256"/>
                </a:lnTo>
                <a:lnTo>
                  <a:pt x="1931639" y="270256"/>
                </a:lnTo>
                <a:lnTo>
                  <a:pt x="1954072" y="205232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07300" y="2236711"/>
            <a:ext cx="4762500" cy="4444995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622300" y="2236711"/>
            <a:ext cx="317500" cy="317500"/>
            <a:chOff x="622300" y="2236711"/>
            <a:chExt cx="317500" cy="317500"/>
          </a:xfrm>
        </p:grpSpPr>
        <p:sp>
          <p:nvSpPr>
            <p:cNvPr id="52" name="object 52" descr=""/>
            <p:cNvSpPr/>
            <p:nvPr/>
          </p:nvSpPr>
          <p:spPr>
            <a:xfrm>
              <a:off x="622300" y="2236711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04" y="0"/>
                  </a:lnTo>
                  <a:lnTo>
                    <a:pt x="53240" y="6781"/>
                  </a:lnTo>
                  <a:lnTo>
                    <a:pt x="24823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3" y="291604"/>
                  </a:lnTo>
                  <a:lnTo>
                    <a:pt x="53240" y="310720"/>
                  </a:lnTo>
                  <a:lnTo>
                    <a:pt x="90004" y="317500"/>
                  </a:lnTo>
                  <a:lnTo>
                    <a:pt x="227647" y="317500"/>
                  </a:lnTo>
                  <a:lnTo>
                    <a:pt x="264388" y="310720"/>
                  </a:lnTo>
                  <a:lnTo>
                    <a:pt x="292752" y="291604"/>
                  </a:lnTo>
                  <a:lnTo>
                    <a:pt x="311027" y="261982"/>
                  </a:lnTo>
                  <a:lnTo>
                    <a:pt x="317499" y="223685"/>
                  </a:lnTo>
                  <a:lnTo>
                    <a:pt x="317499" y="93980"/>
                  </a:lnTo>
                  <a:lnTo>
                    <a:pt x="311027" y="55587"/>
                  </a:lnTo>
                  <a:lnTo>
                    <a:pt x="292752" y="25915"/>
                  </a:lnTo>
                  <a:lnTo>
                    <a:pt x="264388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9302" y="2342529"/>
              <a:ext cx="143522" cy="104495"/>
            </a:xfrm>
            <a:prstGeom prst="rect">
              <a:avLst/>
            </a:prstGeom>
          </p:spPr>
        </p:pic>
      </p:grpSp>
      <p:pic>
        <p:nvPicPr>
          <p:cNvPr id="54" name="object 5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36014" y="2229345"/>
            <a:ext cx="2328376" cy="441451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3924300" y="2236711"/>
            <a:ext cx="317500" cy="317500"/>
            <a:chOff x="3924300" y="2236711"/>
            <a:chExt cx="317500" cy="317500"/>
          </a:xfrm>
        </p:grpSpPr>
        <p:sp>
          <p:nvSpPr>
            <p:cNvPr id="56" name="object 56" descr=""/>
            <p:cNvSpPr/>
            <p:nvPr/>
          </p:nvSpPr>
          <p:spPr>
            <a:xfrm>
              <a:off x="3924300" y="2236711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227647" y="0"/>
                  </a:moveTo>
                  <a:lnTo>
                    <a:pt x="90017" y="0"/>
                  </a:lnTo>
                  <a:lnTo>
                    <a:pt x="53245" y="6781"/>
                  </a:lnTo>
                  <a:lnTo>
                    <a:pt x="24825" y="25915"/>
                  </a:lnTo>
                  <a:lnTo>
                    <a:pt x="6496" y="55587"/>
                  </a:lnTo>
                  <a:lnTo>
                    <a:pt x="0" y="93980"/>
                  </a:lnTo>
                  <a:lnTo>
                    <a:pt x="0" y="223685"/>
                  </a:lnTo>
                  <a:lnTo>
                    <a:pt x="6496" y="261982"/>
                  </a:lnTo>
                  <a:lnTo>
                    <a:pt x="24825" y="291604"/>
                  </a:lnTo>
                  <a:lnTo>
                    <a:pt x="53245" y="310720"/>
                  </a:lnTo>
                  <a:lnTo>
                    <a:pt x="90017" y="317500"/>
                  </a:lnTo>
                  <a:lnTo>
                    <a:pt x="227647" y="317500"/>
                  </a:lnTo>
                  <a:lnTo>
                    <a:pt x="264393" y="310720"/>
                  </a:lnTo>
                  <a:lnTo>
                    <a:pt x="292757" y="291604"/>
                  </a:lnTo>
                  <a:lnTo>
                    <a:pt x="311029" y="261982"/>
                  </a:lnTo>
                  <a:lnTo>
                    <a:pt x="317500" y="223685"/>
                  </a:lnTo>
                  <a:lnTo>
                    <a:pt x="317500" y="93980"/>
                  </a:lnTo>
                  <a:lnTo>
                    <a:pt x="311029" y="55587"/>
                  </a:lnTo>
                  <a:lnTo>
                    <a:pt x="292757" y="25915"/>
                  </a:lnTo>
                  <a:lnTo>
                    <a:pt x="264393" y="6781"/>
                  </a:lnTo>
                  <a:lnTo>
                    <a:pt x="22764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11289" y="2342529"/>
              <a:ext cx="143535" cy="104495"/>
            </a:xfrm>
            <a:prstGeom prst="rect">
              <a:avLst/>
            </a:prstGeom>
          </p:spPr>
        </p:pic>
      </p:grpSp>
      <p:pic>
        <p:nvPicPr>
          <p:cNvPr id="58" name="object 5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38015" y="2229345"/>
            <a:ext cx="2395194" cy="475970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10542588" y="5566752"/>
            <a:ext cx="2300605" cy="1748789"/>
          </a:xfrm>
          <a:custGeom>
            <a:avLst/>
            <a:gdLst/>
            <a:ahLst/>
            <a:cxnLst/>
            <a:rect l="l" t="t" r="r" b="b"/>
            <a:pathLst>
              <a:path w="2300604" h="1748790">
                <a:moveTo>
                  <a:pt x="2300287" y="1131417"/>
                </a:moveTo>
                <a:lnTo>
                  <a:pt x="1796961" y="0"/>
                </a:lnTo>
                <a:lnTo>
                  <a:pt x="0" y="799401"/>
                </a:lnTo>
                <a:lnTo>
                  <a:pt x="422198" y="1748447"/>
                </a:lnTo>
                <a:lnTo>
                  <a:pt x="913244" y="1748447"/>
                </a:lnTo>
                <a:lnTo>
                  <a:pt x="2300287" y="1131417"/>
                </a:lnTo>
                <a:close/>
              </a:path>
            </a:pathLst>
          </a:custGeom>
          <a:solidFill>
            <a:srgbClr val="E562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7549184" y="1557362"/>
            <a:ext cx="1586230" cy="1217930"/>
          </a:xfrm>
          <a:custGeom>
            <a:avLst/>
            <a:gdLst/>
            <a:ahLst/>
            <a:cxnLst/>
            <a:rect l="l" t="t" r="r" b="b"/>
            <a:pathLst>
              <a:path w="1586229" h="1217930">
                <a:moveTo>
                  <a:pt x="1585823" y="363575"/>
                </a:moveTo>
                <a:lnTo>
                  <a:pt x="228917" y="0"/>
                </a:lnTo>
                <a:lnTo>
                  <a:pt x="0" y="854341"/>
                </a:lnTo>
                <a:lnTo>
                  <a:pt x="1356906" y="1217917"/>
                </a:lnTo>
                <a:lnTo>
                  <a:pt x="1585823" y="363575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2493010" cy="583565"/>
          </a:xfrm>
          <a:custGeom>
            <a:avLst/>
            <a:gdLst/>
            <a:ahLst/>
            <a:cxnLst/>
            <a:rect l="l" t="t" r="r" b="b"/>
            <a:pathLst>
              <a:path w="2493010" h="583565">
                <a:moveTo>
                  <a:pt x="71120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197002"/>
                </a:lnTo>
                <a:lnTo>
                  <a:pt x="142150" y="197002"/>
                </a:lnTo>
                <a:lnTo>
                  <a:pt x="71120" y="7112"/>
                </a:lnTo>
                <a:close/>
              </a:path>
              <a:path w="2493010" h="583565">
                <a:moveTo>
                  <a:pt x="142150" y="197002"/>
                </a:moveTo>
                <a:lnTo>
                  <a:pt x="71120" y="197002"/>
                </a:lnTo>
                <a:lnTo>
                  <a:pt x="212648" y="576072"/>
                </a:lnTo>
                <a:lnTo>
                  <a:pt x="283768" y="576072"/>
                </a:lnTo>
                <a:lnTo>
                  <a:pt x="283768" y="385470"/>
                </a:lnTo>
                <a:lnTo>
                  <a:pt x="212648" y="385470"/>
                </a:lnTo>
                <a:lnTo>
                  <a:pt x="142150" y="197002"/>
                </a:lnTo>
                <a:close/>
              </a:path>
              <a:path w="2493010" h="583565">
                <a:moveTo>
                  <a:pt x="283768" y="7112"/>
                </a:moveTo>
                <a:lnTo>
                  <a:pt x="212648" y="7112"/>
                </a:lnTo>
                <a:lnTo>
                  <a:pt x="212648" y="385470"/>
                </a:lnTo>
                <a:lnTo>
                  <a:pt x="283768" y="385470"/>
                </a:lnTo>
                <a:lnTo>
                  <a:pt x="283768" y="7112"/>
                </a:lnTo>
                <a:close/>
              </a:path>
              <a:path w="2493010" h="583565">
                <a:moveTo>
                  <a:pt x="500837" y="7112"/>
                </a:moveTo>
                <a:lnTo>
                  <a:pt x="319481" y="7112"/>
                </a:lnTo>
                <a:lnTo>
                  <a:pt x="319481" y="576072"/>
                </a:lnTo>
                <a:lnTo>
                  <a:pt x="500837" y="576072"/>
                </a:lnTo>
                <a:lnTo>
                  <a:pt x="500837" y="504952"/>
                </a:lnTo>
                <a:lnTo>
                  <a:pt x="390601" y="504952"/>
                </a:lnTo>
                <a:lnTo>
                  <a:pt x="390601" y="327152"/>
                </a:lnTo>
                <a:lnTo>
                  <a:pt x="500837" y="327152"/>
                </a:lnTo>
                <a:lnTo>
                  <a:pt x="500837" y="256032"/>
                </a:lnTo>
                <a:lnTo>
                  <a:pt x="390601" y="256032"/>
                </a:lnTo>
                <a:lnTo>
                  <a:pt x="390601" y="78232"/>
                </a:lnTo>
                <a:lnTo>
                  <a:pt x="500837" y="78232"/>
                </a:lnTo>
                <a:lnTo>
                  <a:pt x="500837" y="7112"/>
                </a:lnTo>
                <a:close/>
              </a:path>
              <a:path w="2493010" h="583565">
                <a:moveTo>
                  <a:pt x="605332" y="7112"/>
                </a:moveTo>
                <a:lnTo>
                  <a:pt x="529234" y="7112"/>
                </a:lnTo>
                <a:lnTo>
                  <a:pt x="627380" y="291592"/>
                </a:lnTo>
                <a:lnTo>
                  <a:pt x="529234" y="576072"/>
                </a:lnTo>
                <a:lnTo>
                  <a:pt x="605332" y="576072"/>
                </a:lnTo>
                <a:lnTo>
                  <a:pt x="674319" y="348488"/>
                </a:lnTo>
                <a:lnTo>
                  <a:pt x="740887" y="348488"/>
                </a:lnTo>
                <a:lnTo>
                  <a:pt x="721258" y="291592"/>
                </a:lnTo>
                <a:lnTo>
                  <a:pt x="740887" y="234696"/>
                </a:lnTo>
                <a:lnTo>
                  <a:pt x="674319" y="234696"/>
                </a:lnTo>
                <a:lnTo>
                  <a:pt x="605332" y="7112"/>
                </a:lnTo>
                <a:close/>
              </a:path>
              <a:path w="2493010" h="583565">
                <a:moveTo>
                  <a:pt x="740887" y="348488"/>
                </a:moveTo>
                <a:lnTo>
                  <a:pt x="674319" y="348488"/>
                </a:lnTo>
                <a:lnTo>
                  <a:pt x="744016" y="576072"/>
                </a:lnTo>
                <a:lnTo>
                  <a:pt x="819404" y="576072"/>
                </a:lnTo>
                <a:lnTo>
                  <a:pt x="740887" y="348488"/>
                </a:lnTo>
                <a:close/>
              </a:path>
              <a:path w="2493010" h="583565">
                <a:moveTo>
                  <a:pt x="819404" y="7112"/>
                </a:moveTo>
                <a:lnTo>
                  <a:pt x="744016" y="7112"/>
                </a:lnTo>
                <a:lnTo>
                  <a:pt x="674319" y="234696"/>
                </a:lnTo>
                <a:lnTo>
                  <a:pt x="740887" y="234696"/>
                </a:lnTo>
                <a:lnTo>
                  <a:pt x="819404" y="7112"/>
                </a:lnTo>
                <a:close/>
              </a:path>
              <a:path w="2493010" h="583565">
                <a:moveTo>
                  <a:pt x="992568" y="78232"/>
                </a:moveTo>
                <a:lnTo>
                  <a:pt x="921448" y="78232"/>
                </a:lnTo>
                <a:lnTo>
                  <a:pt x="921448" y="576072"/>
                </a:lnTo>
                <a:lnTo>
                  <a:pt x="992568" y="576072"/>
                </a:lnTo>
                <a:lnTo>
                  <a:pt x="992568" y="78232"/>
                </a:lnTo>
                <a:close/>
              </a:path>
              <a:path w="2493010" h="583565">
                <a:moveTo>
                  <a:pt x="1072934" y="7112"/>
                </a:moveTo>
                <a:lnTo>
                  <a:pt x="841082" y="7112"/>
                </a:lnTo>
                <a:lnTo>
                  <a:pt x="841082" y="78232"/>
                </a:lnTo>
                <a:lnTo>
                  <a:pt x="1072934" y="78232"/>
                </a:lnTo>
                <a:lnTo>
                  <a:pt x="1072934" y="7112"/>
                </a:lnTo>
                <a:close/>
              </a:path>
              <a:path w="2493010" h="583565">
                <a:moveTo>
                  <a:pt x="1300441" y="381914"/>
                </a:moveTo>
                <a:lnTo>
                  <a:pt x="1229321" y="381914"/>
                </a:lnTo>
                <a:lnTo>
                  <a:pt x="1230122" y="418273"/>
                </a:lnTo>
                <a:lnTo>
                  <a:pt x="1236522" y="478724"/>
                </a:lnTo>
                <a:lnTo>
                  <a:pt x="1249457" y="522951"/>
                </a:lnTo>
                <a:lnTo>
                  <a:pt x="1282661" y="564692"/>
                </a:lnTo>
                <a:lnTo>
                  <a:pt x="1335470" y="582028"/>
                </a:lnTo>
                <a:lnTo>
                  <a:pt x="1358049" y="583184"/>
                </a:lnTo>
                <a:lnTo>
                  <a:pt x="1386543" y="580828"/>
                </a:lnTo>
                <a:lnTo>
                  <a:pt x="1430992" y="561983"/>
                </a:lnTo>
                <a:lnTo>
                  <a:pt x="1459393" y="524463"/>
                </a:lnTo>
                <a:lnTo>
                  <a:pt x="1463736" y="512064"/>
                </a:lnTo>
                <a:lnTo>
                  <a:pt x="1358049" y="512064"/>
                </a:lnTo>
                <a:lnTo>
                  <a:pt x="1347650" y="511442"/>
                </a:lnTo>
                <a:lnTo>
                  <a:pt x="1313421" y="487172"/>
                </a:lnTo>
                <a:lnTo>
                  <a:pt x="1303640" y="448188"/>
                </a:lnTo>
                <a:lnTo>
                  <a:pt x="1300799" y="407339"/>
                </a:lnTo>
                <a:lnTo>
                  <a:pt x="1300556" y="390094"/>
                </a:lnTo>
                <a:lnTo>
                  <a:pt x="1300441" y="381914"/>
                </a:lnTo>
                <a:close/>
              </a:path>
              <a:path w="2493010" h="583565">
                <a:moveTo>
                  <a:pt x="1350937" y="0"/>
                </a:moveTo>
                <a:lnTo>
                  <a:pt x="1298843" y="9067"/>
                </a:lnTo>
                <a:lnTo>
                  <a:pt x="1262037" y="36271"/>
                </a:lnTo>
                <a:lnTo>
                  <a:pt x="1240166" y="79298"/>
                </a:lnTo>
                <a:lnTo>
                  <a:pt x="1232877" y="137261"/>
                </a:lnTo>
                <a:lnTo>
                  <a:pt x="1233678" y="158195"/>
                </a:lnTo>
                <a:lnTo>
                  <a:pt x="1245679" y="211937"/>
                </a:lnTo>
                <a:lnTo>
                  <a:pt x="1269550" y="252206"/>
                </a:lnTo>
                <a:lnTo>
                  <a:pt x="1302219" y="284478"/>
                </a:lnTo>
                <a:lnTo>
                  <a:pt x="1331734" y="308660"/>
                </a:lnTo>
                <a:lnTo>
                  <a:pt x="1345112" y="319641"/>
                </a:lnTo>
                <a:lnTo>
                  <a:pt x="1375117" y="347776"/>
                </a:lnTo>
                <a:lnTo>
                  <a:pt x="1397165" y="384759"/>
                </a:lnTo>
                <a:lnTo>
                  <a:pt x="1404277" y="435254"/>
                </a:lnTo>
                <a:lnTo>
                  <a:pt x="1403610" y="455569"/>
                </a:lnTo>
                <a:lnTo>
                  <a:pt x="1393609" y="495706"/>
                </a:lnTo>
                <a:lnTo>
                  <a:pt x="1358049" y="512064"/>
                </a:lnTo>
                <a:lnTo>
                  <a:pt x="1463736" y="512064"/>
                </a:lnTo>
                <a:lnTo>
                  <a:pt x="1468283" y="499083"/>
                </a:lnTo>
                <a:lnTo>
                  <a:pt x="1473618" y="469346"/>
                </a:lnTo>
                <a:lnTo>
                  <a:pt x="1475397" y="435254"/>
                </a:lnTo>
                <a:lnTo>
                  <a:pt x="1474596" y="411696"/>
                </a:lnTo>
                <a:lnTo>
                  <a:pt x="1468196" y="370448"/>
                </a:lnTo>
                <a:lnTo>
                  <a:pt x="1447660" y="321995"/>
                </a:lnTo>
                <a:lnTo>
                  <a:pt x="1416856" y="284878"/>
                </a:lnTo>
                <a:lnTo>
                  <a:pt x="1388052" y="259631"/>
                </a:lnTo>
                <a:lnTo>
                  <a:pt x="1370850" y="246075"/>
                </a:lnTo>
                <a:lnTo>
                  <a:pt x="1354312" y="232827"/>
                </a:lnTo>
                <a:lnTo>
                  <a:pt x="1319644" y="196291"/>
                </a:lnTo>
                <a:lnTo>
                  <a:pt x="1304976" y="154552"/>
                </a:lnTo>
                <a:lnTo>
                  <a:pt x="1303997" y="137261"/>
                </a:lnTo>
                <a:lnTo>
                  <a:pt x="1304607" y="122861"/>
                </a:lnTo>
                <a:lnTo>
                  <a:pt x="1304709" y="120459"/>
                </a:lnTo>
                <a:lnTo>
                  <a:pt x="1321865" y="79521"/>
                </a:lnTo>
                <a:lnTo>
                  <a:pt x="1350937" y="71120"/>
                </a:lnTo>
                <a:lnTo>
                  <a:pt x="1456772" y="71120"/>
                </a:lnTo>
                <a:lnTo>
                  <a:pt x="1455039" y="65606"/>
                </a:lnTo>
                <a:lnTo>
                  <a:pt x="1441970" y="41960"/>
                </a:lnTo>
                <a:lnTo>
                  <a:pt x="1425344" y="23601"/>
                </a:lnTo>
                <a:lnTo>
                  <a:pt x="1404631" y="10488"/>
                </a:lnTo>
                <a:lnTo>
                  <a:pt x="1379829" y="2621"/>
                </a:lnTo>
                <a:lnTo>
                  <a:pt x="1350937" y="0"/>
                </a:lnTo>
                <a:close/>
              </a:path>
              <a:path w="2493010" h="583565">
                <a:moveTo>
                  <a:pt x="1456772" y="71120"/>
                </a:moveTo>
                <a:lnTo>
                  <a:pt x="1350937" y="71120"/>
                </a:lnTo>
                <a:lnTo>
                  <a:pt x="1362893" y="72453"/>
                </a:lnTo>
                <a:lnTo>
                  <a:pt x="1373160" y="76454"/>
                </a:lnTo>
                <a:lnTo>
                  <a:pt x="1397700" y="122861"/>
                </a:lnTo>
                <a:lnTo>
                  <a:pt x="1400647" y="170153"/>
                </a:lnTo>
                <a:lnTo>
                  <a:pt x="1400721" y="172821"/>
                </a:lnTo>
                <a:lnTo>
                  <a:pt x="1471841" y="172821"/>
                </a:lnTo>
                <a:lnTo>
                  <a:pt x="1469974" y="131038"/>
                </a:lnTo>
                <a:lnTo>
                  <a:pt x="1464373" y="95299"/>
                </a:lnTo>
                <a:lnTo>
                  <a:pt x="1456772" y="71120"/>
                </a:lnTo>
                <a:close/>
              </a:path>
              <a:path w="2493010" h="583565">
                <a:moveTo>
                  <a:pt x="1641259" y="78232"/>
                </a:moveTo>
                <a:lnTo>
                  <a:pt x="1570139" y="78232"/>
                </a:lnTo>
                <a:lnTo>
                  <a:pt x="1570139" y="576072"/>
                </a:lnTo>
                <a:lnTo>
                  <a:pt x="1641259" y="576072"/>
                </a:lnTo>
                <a:lnTo>
                  <a:pt x="1641259" y="78232"/>
                </a:lnTo>
                <a:close/>
              </a:path>
              <a:path w="2493010" h="583565">
                <a:moveTo>
                  <a:pt x="1721624" y="7112"/>
                </a:moveTo>
                <a:lnTo>
                  <a:pt x="1489773" y="7112"/>
                </a:lnTo>
                <a:lnTo>
                  <a:pt x="1489773" y="78232"/>
                </a:lnTo>
                <a:lnTo>
                  <a:pt x="1721624" y="78232"/>
                </a:lnTo>
                <a:lnTo>
                  <a:pt x="1721624" y="7112"/>
                </a:lnTo>
                <a:close/>
              </a:path>
              <a:path w="2493010" h="583565">
                <a:moveTo>
                  <a:pt x="1931568" y="7112"/>
                </a:moveTo>
                <a:lnTo>
                  <a:pt x="1750212" y="7112"/>
                </a:lnTo>
                <a:lnTo>
                  <a:pt x="1750212" y="576072"/>
                </a:lnTo>
                <a:lnTo>
                  <a:pt x="1931568" y="576072"/>
                </a:lnTo>
                <a:lnTo>
                  <a:pt x="1931568" y="504952"/>
                </a:lnTo>
                <a:lnTo>
                  <a:pt x="1821345" y="504952"/>
                </a:lnTo>
                <a:lnTo>
                  <a:pt x="1821345" y="327152"/>
                </a:lnTo>
                <a:lnTo>
                  <a:pt x="1931568" y="327152"/>
                </a:lnTo>
                <a:lnTo>
                  <a:pt x="1931568" y="256032"/>
                </a:lnTo>
                <a:lnTo>
                  <a:pt x="1821345" y="256032"/>
                </a:lnTo>
                <a:lnTo>
                  <a:pt x="1821345" y="78232"/>
                </a:lnTo>
                <a:lnTo>
                  <a:pt x="1931568" y="78232"/>
                </a:lnTo>
                <a:lnTo>
                  <a:pt x="1931568" y="7112"/>
                </a:lnTo>
                <a:close/>
              </a:path>
              <a:path w="2493010" h="583565">
                <a:moveTo>
                  <a:pt x="2055812" y="7112"/>
                </a:moveTo>
                <a:lnTo>
                  <a:pt x="1966912" y="7112"/>
                </a:lnTo>
                <a:lnTo>
                  <a:pt x="1966912" y="576072"/>
                </a:lnTo>
                <a:lnTo>
                  <a:pt x="2038032" y="576072"/>
                </a:lnTo>
                <a:lnTo>
                  <a:pt x="2038032" y="374802"/>
                </a:lnTo>
                <a:lnTo>
                  <a:pt x="2056523" y="374802"/>
                </a:lnTo>
                <a:lnTo>
                  <a:pt x="2113595" y="370714"/>
                </a:lnTo>
                <a:lnTo>
                  <a:pt x="2155380" y="358444"/>
                </a:lnTo>
                <a:lnTo>
                  <a:pt x="2194183" y="323240"/>
                </a:lnTo>
                <a:lnTo>
                  <a:pt x="2202672" y="303682"/>
                </a:lnTo>
                <a:lnTo>
                  <a:pt x="2038032" y="303682"/>
                </a:lnTo>
                <a:lnTo>
                  <a:pt x="2038032" y="78232"/>
                </a:lnTo>
                <a:lnTo>
                  <a:pt x="2202882" y="78232"/>
                </a:lnTo>
                <a:lnTo>
                  <a:pt x="2201608" y="73964"/>
                </a:lnTo>
                <a:lnTo>
                  <a:pt x="2171070" y="32761"/>
                </a:lnTo>
                <a:lnTo>
                  <a:pt x="2136356" y="16311"/>
                </a:lnTo>
                <a:lnTo>
                  <a:pt x="2086573" y="8133"/>
                </a:lnTo>
                <a:lnTo>
                  <a:pt x="2055812" y="7112"/>
                </a:lnTo>
                <a:close/>
              </a:path>
              <a:path w="2493010" h="583565">
                <a:moveTo>
                  <a:pt x="2202882" y="78232"/>
                </a:moveTo>
                <a:lnTo>
                  <a:pt x="2056523" y="78232"/>
                </a:lnTo>
                <a:lnTo>
                  <a:pt x="2074437" y="78720"/>
                </a:lnTo>
                <a:lnTo>
                  <a:pt x="2089773" y="80186"/>
                </a:lnTo>
                <a:lnTo>
                  <a:pt x="2127999" y="96545"/>
                </a:lnTo>
                <a:lnTo>
                  <a:pt x="2141689" y="135840"/>
                </a:lnTo>
                <a:lnTo>
                  <a:pt x="2143290" y="169265"/>
                </a:lnTo>
                <a:lnTo>
                  <a:pt x="2143290" y="212648"/>
                </a:lnTo>
                <a:lnTo>
                  <a:pt x="2139689" y="259052"/>
                </a:lnTo>
                <a:lnTo>
                  <a:pt x="2112708" y="295859"/>
                </a:lnTo>
                <a:lnTo>
                  <a:pt x="2074437" y="303194"/>
                </a:lnTo>
                <a:lnTo>
                  <a:pt x="2056523" y="303682"/>
                </a:lnTo>
                <a:lnTo>
                  <a:pt x="2202672" y="303682"/>
                </a:lnTo>
                <a:lnTo>
                  <a:pt x="2207209" y="288524"/>
                </a:lnTo>
                <a:lnTo>
                  <a:pt x="2211209" y="266520"/>
                </a:lnTo>
                <a:lnTo>
                  <a:pt x="2213610" y="241228"/>
                </a:lnTo>
                <a:lnTo>
                  <a:pt x="2214410" y="212648"/>
                </a:lnTo>
                <a:lnTo>
                  <a:pt x="2214410" y="169265"/>
                </a:lnTo>
                <a:lnTo>
                  <a:pt x="2213610" y="140371"/>
                </a:lnTo>
                <a:lnTo>
                  <a:pt x="2211209" y="114857"/>
                </a:lnTo>
                <a:lnTo>
                  <a:pt x="2207209" y="92722"/>
                </a:lnTo>
                <a:lnTo>
                  <a:pt x="2202882" y="78232"/>
                </a:lnTo>
                <a:close/>
              </a:path>
              <a:path w="2493010" h="583565">
                <a:moveTo>
                  <a:pt x="2317927" y="381914"/>
                </a:moveTo>
                <a:lnTo>
                  <a:pt x="2246807" y="381914"/>
                </a:lnTo>
                <a:lnTo>
                  <a:pt x="2247607" y="418273"/>
                </a:lnTo>
                <a:lnTo>
                  <a:pt x="2254008" y="478724"/>
                </a:lnTo>
                <a:lnTo>
                  <a:pt x="2266943" y="522951"/>
                </a:lnTo>
                <a:lnTo>
                  <a:pt x="2300147" y="564692"/>
                </a:lnTo>
                <a:lnTo>
                  <a:pt x="2352956" y="582028"/>
                </a:lnTo>
                <a:lnTo>
                  <a:pt x="2375535" y="583184"/>
                </a:lnTo>
                <a:lnTo>
                  <a:pt x="2404029" y="580828"/>
                </a:lnTo>
                <a:lnTo>
                  <a:pt x="2448478" y="561983"/>
                </a:lnTo>
                <a:lnTo>
                  <a:pt x="2476879" y="524463"/>
                </a:lnTo>
                <a:lnTo>
                  <a:pt x="2481222" y="512064"/>
                </a:lnTo>
                <a:lnTo>
                  <a:pt x="2375535" y="512064"/>
                </a:lnTo>
                <a:lnTo>
                  <a:pt x="2365136" y="511442"/>
                </a:lnTo>
                <a:lnTo>
                  <a:pt x="2330907" y="487172"/>
                </a:lnTo>
                <a:lnTo>
                  <a:pt x="2321126" y="448188"/>
                </a:lnTo>
                <a:lnTo>
                  <a:pt x="2318285" y="407339"/>
                </a:lnTo>
                <a:lnTo>
                  <a:pt x="2318042" y="390094"/>
                </a:lnTo>
                <a:lnTo>
                  <a:pt x="2317927" y="381914"/>
                </a:lnTo>
                <a:close/>
              </a:path>
              <a:path w="2493010" h="583565">
                <a:moveTo>
                  <a:pt x="2368422" y="0"/>
                </a:moveTo>
                <a:lnTo>
                  <a:pt x="2316329" y="9067"/>
                </a:lnTo>
                <a:lnTo>
                  <a:pt x="2279522" y="36271"/>
                </a:lnTo>
                <a:lnTo>
                  <a:pt x="2257652" y="79298"/>
                </a:lnTo>
                <a:lnTo>
                  <a:pt x="2250363" y="137261"/>
                </a:lnTo>
                <a:lnTo>
                  <a:pt x="2251163" y="158195"/>
                </a:lnTo>
                <a:lnTo>
                  <a:pt x="2263165" y="211937"/>
                </a:lnTo>
                <a:lnTo>
                  <a:pt x="2287036" y="252206"/>
                </a:lnTo>
                <a:lnTo>
                  <a:pt x="2319705" y="284478"/>
                </a:lnTo>
                <a:lnTo>
                  <a:pt x="2349220" y="308660"/>
                </a:lnTo>
                <a:lnTo>
                  <a:pt x="2362598" y="319641"/>
                </a:lnTo>
                <a:lnTo>
                  <a:pt x="2392603" y="347776"/>
                </a:lnTo>
                <a:lnTo>
                  <a:pt x="2414651" y="384759"/>
                </a:lnTo>
                <a:lnTo>
                  <a:pt x="2421763" y="435254"/>
                </a:lnTo>
                <a:lnTo>
                  <a:pt x="2421096" y="455569"/>
                </a:lnTo>
                <a:lnTo>
                  <a:pt x="2411095" y="495706"/>
                </a:lnTo>
                <a:lnTo>
                  <a:pt x="2375535" y="512064"/>
                </a:lnTo>
                <a:lnTo>
                  <a:pt x="2481222" y="512064"/>
                </a:lnTo>
                <a:lnTo>
                  <a:pt x="2485769" y="499083"/>
                </a:lnTo>
                <a:lnTo>
                  <a:pt x="2491104" y="469346"/>
                </a:lnTo>
                <a:lnTo>
                  <a:pt x="2492883" y="435254"/>
                </a:lnTo>
                <a:lnTo>
                  <a:pt x="2492082" y="411696"/>
                </a:lnTo>
                <a:lnTo>
                  <a:pt x="2485682" y="370448"/>
                </a:lnTo>
                <a:lnTo>
                  <a:pt x="2465146" y="321995"/>
                </a:lnTo>
                <a:lnTo>
                  <a:pt x="2434342" y="284878"/>
                </a:lnTo>
                <a:lnTo>
                  <a:pt x="2405538" y="259631"/>
                </a:lnTo>
                <a:lnTo>
                  <a:pt x="2388336" y="246075"/>
                </a:lnTo>
                <a:lnTo>
                  <a:pt x="2371798" y="232827"/>
                </a:lnTo>
                <a:lnTo>
                  <a:pt x="2337130" y="196291"/>
                </a:lnTo>
                <a:lnTo>
                  <a:pt x="2322462" y="154552"/>
                </a:lnTo>
                <a:lnTo>
                  <a:pt x="2321483" y="137261"/>
                </a:lnTo>
                <a:lnTo>
                  <a:pt x="2322093" y="122861"/>
                </a:lnTo>
                <a:lnTo>
                  <a:pt x="2332863" y="86055"/>
                </a:lnTo>
                <a:lnTo>
                  <a:pt x="2368422" y="71120"/>
                </a:lnTo>
                <a:lnTo>
                  <a:pt x="2474258" y="71120"/>
                </a:lnTo>
                <a:lnTo>
                  <a:pt x="2472524" y="65606"/>
                </a:lnTo>
                <a:lnTo>
                  <a:pt x="2459456" y="41960"/>
                </a:lnTo>
                <a:lnTo>
                  <a:pt x="2442830" y="23601"/>
                </a:lnTo>
                <a:lnTo>
                  <a:pt x="2422117" y="10488"/>
                </a:lnTo>
                <a:lnTo>
                  <a:pt x="2397314" y="2621"/>
                </a:lnTo>
                <a:lnTo>
                  <a:pt x="2368422" y="0"/>
                </a:lnTo>
                <a:close/>
              </a:path>
              <a:path w="2493010" h="583565">
                <a:moveTo>
                  <a:pt x="2474258" y="71120"/>
                </a:moveTo>
                <a:lnTo>
                  <a:pt x="2368422" y="71120"/>
                </a:lnTo>
                <a:lnTo>
                  <a:pt x="2380379" y="72453"/>
                </a:lnTo>
                <a:lnTo>
                  <a:pt x="2390646" y="76454"/>
                </a:lnTo>
                <a:lnTo>
                  <a:pt x="2415185" y="122861"/>
                </a:lnTo>
                <a:lnTo>
                  <a:pt x="2418133" y="170153"/>
                </a:lnTo>
                <a:lnTo>
                  <a:pt x="2418207" y="172821"/>
                </a:lnTo>
                <a:lnTo>
                  <a:pt x="2489327" y="172821"/>
                </a:lnTo>
                <a:lnTo>
                  <a:pt x="2487460" y="131038"/>
                </a:lnTo>
                <a:lnTo>
                  <a:pt x="2481859" y="95299"/>
                </a:lnTo>
                <a:lnTo>
                  <a:pt x="2474258" y="7112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289718" y="630427"/>
            <a:ext cx="2556510" cy="583565"/>
          </a:xfrm>
          <a:custGeom>
            <a:avLst/>
            <a:gdLst/>
            <a:ahLst/>
            <a:cxnLst/>
            <a:rect l="l" t="t" r="r" b="b"/>
            <a:pathLst>
              <a:path w="2556510" h="583565">
                <a:moveTo>
                  <a:pt x="241282" y="71120"/>
                </a:moveTo>
                <a:lnTo>
                  <a:pt x="135128" y="71120"/>
                </a:lnTo>
                <a:lnTo>
                  <a:pt x="146681" y="72231"/>
                </a:lnTo>
                <a:lnTo>
                  <a:pt x="156460" y="75566"/>
                </a:lnTo>
                <a:lnTo>
                  <a:pt x="179220" y="112188"/>
                </a:lnTo>
                <a:lnTo>
                  <a:pt x="182067" y="146507"/>
                </a:lnTo>
                <a:lnTo>
                  <a:pt x="180742" y="166640"/>
                </a:lnTo>
                <a:lnTo>
                  <a:pt x="180733" y="166778"/>
                </a:lnTo>
                <a:lnTo>
                  <a:pt x="160731" y="219049"/>
                </a:lnTo>
                <a:lnTo>
                  <a:pt x="135834" y="249807"/>
                </a:lnTo>
                <a:lnTo>
                  <a:pt x="102412" y="282346"/>
                </a:lnTo>
                <a:lnTo>
                  <a:pt x="84674" y="298484"/>
                </a:lnTo>
                <a:lnTo>
                  <a:pt x="69161" y="313464"/>
                </a:lnTo>
                <a:lnTo>
                  <a:pt x="35289" y="352710"/>
                </a:lnTo>
                <a:lnTo>
                  <a:pt x="12090" y="403250"/>
                </a:lnTo>
                <a:lnTo>
                  <a:pt x="3021" y="448233"/>
                </a:lnTo>
                <a:lnTo>
                  <a:pt x="0" y="504952"/>
                </a:lnTo>
                <a:lnTo>
                  <a:pt x="0" y="576072"/>
                </a:lnTo>
                <a:lnTo>
                  <a:pt x="253187" y="576072"/>
                </a:lnTo>
                <a:lnTo>
                  <a:pt x="253187" y="504952"/>
                </a:lnTo>
                <a:lnTo>
                  <a:pt x="71120" y="504952"/>
                </a:lnTo>
                <a:lnTo>
                  <a:pt x="71563" y="482418"/>
                </a:lnTo>
                <a:lnTo>
                  <a:pt x="78232" y="430276"/>
                </a:lnTo>
                <a:lnTo>
                  <a:pt x="98856" y="386181"/>
                </a:lnTo>
                <a:lnTo>
                  <a:pt x="128326" y="354445"/>
                </a:lnTo>
                <a:lnTo>
                  <a:pt x="153619" y="329996"/>
                </a:lnTo>
                <a:lnTo>
                  <a:pt x="168821" y="315197"/>
                </a:lnTo>
                <a:lnTo>
                  <a:pt x="204825" y="276656"/>
                </a:lnTo>
                <a:lnTo>
                  <a:pt x="231493" y="236916"/>
                </a:lnTo>
                <a:lnTo>
                  <a:pt x="249628" y="185797"/>
                </a:lnTo>
                <a:lnTo>
                  <a:pt x="253187" y="146507"/>
                </a:lnTo>
                <a:lnTo>
                  <a:pt x="251408" y="113612"/>
                </a:lnTo>
                <a:lnTo>
                  <a:pt x="246073" y="84631"/>
                </a:lnTo>
                <a:lnTo>
                  <a:pt x="241282" y="71120"/>
                </a:lnTo>
                <a:close/>
              </a:path>
              <a:path w="2556510" h="583565">
                <a:moveTo>
                  <a:pt x="135128" y="0"/>
                </a:moveTo>
                <a:lnTo>
                  <a:pt x="77695" y="10847"/>
                </a:lnTo>
                <a:lnTo>
                  <a:pt x="37693" y="43383"/>
                </a:lnTo>
                <a:lnTo>
                  <a:pt x="14754" y="99209"/>
                </a:lnTo>
                <a:lnTo>
                  <a:pt x="7112" y="179933"/>
                </a:lnTo>
                <a:lnTo>
                  <a:pt x="78232" y="179933"/>
                </a:lnTo>
                <a:lnTo>
                  <a:pt x="78632" y="159488"/>
                </a:lnTo>
                <a:lnTo>
                  <a:pt x="79832" y="141530"/>
                </a:lnTo>
                <a:lnTo>
                  <a:pt x="81832" y="126060"/>
                </a:lnTo>
                <a:lnTo>
                  <a:pt x="84518" y="113612"/>
                </a:lnTo>
                <a:lnTo>
                  <a:pt x="84632" y="113080"/>
                </a:lnTo>
                <a:lnTo>
                  <a:pt x="110321" y="76322"/>
                </a:lnTo>
                <a:lnTo>
                  <a:pt x="135128" y="71120"/>
                </a:lnTo>
                <a:lnTo>
                  <a:pt x="241282" y="71120"/>
                </a:lnTo>
                <a:lnTo>
                  <a:pt x="237183" y="59562"/>
                </a:lnTo>
                <a:lnTo>
                  <a:pt x="224739" y="38404"/>
                </a:lnTo>
                <a:lnTo>
                  <a:pt x="208465" y="21602"/>
                </a:lnTo>
                <a:lnTo>
                  <a:pt x="188106" y="9601"/>
                </a:lnTo>
                <a:lnTo>
                  <a:pt x="163660" y="2400"/>
                </a:lnTo>
                <a:lnTo>
                  <a:pt x="135128" y="0"/>
                </a:lnTo>
                <a:close/>
              </a:path>
              <a:path w="2556510" h="583565">
                <a:moveTo>
                  <a:pt x="411962" y="0"/>
                </a:moveTo>
                <a:lnTo>
                  <a:pt x="357020" y="9247"/>
                </a:lnTo>
                <a:lnTo>
                  <a:pt x="318795" y="36982"/>
                </a:lnTo>
                <a:lnTo>
                  <a:pt x="296392" y="85874"/>
                </a:lnTo>
                <a:lnTo>
                  <a:pt x="288925" y="158597"/>
                </a:lnTo>
                <a:lnTo>
                  <a:pt x="288925" y="424586"/>
                </a:lnTo>
                <a:lnTo>
                  <a:pt x="290791" y="463927"/>
                </a:lnTo>
                <a:lnTo>
                  <a:pt x="305727" y="524734"/>
                </a:lnTo>
                <a:lnTo>
                  <a:pt x="335819" y="562379"/>
                </a:lnTo>
                <a:lnTo>
                  <a:pt x="382401" y="580872"/>
                </a:lnTo>
                <a:lnTo>
                  <a:pt x="411962" y="583184"/>
                </a:lnTo>
                <a:lnTo>
                  <a:pt x="441518" y="580872"/>
                </a:lnTo>
                <a:lnTo>
                  <a:pt x="488104" y="562379"/>
                </a:lnTo>
                <a:lnTo>
                  <a:pt x="518198" y="524734"/>
                </a:lnTo>
                <a:lnTo>
                  <a:pt x="522510" y="512064"/>
                </a:lnTo>
                <a:lnTo>
                  <a:pt x="411962" y="512064"/>
                </a:lnTo>
                <a:lnTo>
                  <a:pt x="402225" y="511575"/>
                </a:lnTo>
                <a:lnTo>
                  <a:pt x="367155" y="485840"/>
                </a:lnTo>
                <a:lnTo>
                  <a:pt x="360311" y="440676"/>
                </a:lnTo>
                <a:lnTo>
                  <a:pt x="360045" y="424586"/>
                </a:lnTo>
                <a:lnTo>
                  <a:pt x="360045" y="414629"/>
                </a:lnTo>
                <a:lnTo>
                  <a:pt x="411737" y="332841"/>
                </a:lnTo>
                <a:lnTo>
                  <a:pt x="360045" y="332841"/>
                </a:lnTo>
                <a:lnTo>
                  <a:pt x="360045" y="158597"/>
                </a:lnTo>
                <a:lnTo>
                  <a:pt x="360311" y="142507"/>
                </a:lnTo>
                <a:lnTo>
                  <a:pt x="367155" y="97388"/>
                </a:lnTo>
                <a:lnTo>
                  <a:pt x="402225" y="71653"/>
                </a:lnTo>
                <a:lnTo>
                  <a:pt x="411962" y="71120"/>
                </a:lnTo>
                <a:lnTo>
                  <a:pt x="522510" y="71120"/>
                </a:lnTo>
                <a:lnTo>
                  <a:pt x="518198" y="58449"/>
                </a:lnTo>
                <a:lnTo>
                  <a:pt x="505129" y="36982"/>
                </a:lnTo>
                <a:lnTo>
                  <a:pt x="488104" y="20804"/>
                </a:lnTo>
                <a:lnTo>
                  <a:pt x="466899" y="9247"/>
                </a:lnTo>
                <a:lnTo>
                  <a:pt x="441518" y="2311"/>
                </a:lnTo>
                <a:lnTo>
                  <a:pt x="411962" y="0"/>
                </a:lnTo>
                <a:close/>
              </a:path>
              <a:path w="2556510" h="583565">
                <a:moveTo>
                  <a:pt x="535000" y="250342"/>
                </a:moveTo>
                <a:lnTo>
                  <a:pt x="463880" y="250342"/>
                </a:lnTo>
                <a:lnTo>
                  <a:pt x="463880" y="424586"/>
                </a:lnTo>
                <a:lnTo>
                  <a:pt x="463568" y="440676"/>
                </a:lnTo>
                <a:lnTo>
                  <a:pt x="456323" y="485840"/>
                </a:lnTo>
                <a:lnTo>
                  <a:pt x="421649" y="511575"/>
                </a:lnTo>
                <a:lnTo>
                  <a:pt x="411962" y="512064"/>
                </a:lnTo>
                <a:lnTo>
                  <a:pt x="522510" y="512064"/>
                </a:lnTo>
                <a:lnTo>
                  <a:pt x="527532" y="497309"/>
                </a:lnTo>
                <a:lnTo>
                  <a:pt x="533133" y="463927"/>
                </a:lnTo>
                <a:lnTo>
                  <a:pt x="535000" y="424586"/>
                </a:lnTo>
                <a:lnTo>
                  <a:pt x="535000" y="250342"/>
                </a:lnTo>
                <a:close/>
              </a:path>
              <a:path w="2556510" h="583565">
                <a:moveTo>
                  <a:pt x="522510" y="71120"/>
                </a:moveTo>
                <a:lnTo>
                  <a:pt x="411962" y="71120"/>
                </a:lnTo>
                <a:lnTo>
                  <a:pt x="421649" y="71653"/>
                </a:lnTo>
                <a:lnTo>
                  <a:pt x="430095" y="73253"/>
                </a:lnTo>
                <a:lnTo>
                  <a:pt x="458901" y="105968"/>
                </a:lnTo>
                <a:lnTo>
                  <a:pt x="463880" y="158597"/>
                </a:lnTo>
                <a:lnTo>
                  <a:pt x="463880" y="167843"/>
                </a:lnTo>
                <a:lnTo>
                  <a:pt x="360045" y="332841"/>
                </a:lnTo>
                <a:lnTo>
                  <a:pt x="411737" y="332841"/>
                </a:lnTo>
                <a:lnTo>
                  <a:pt x="463880" y="250342"/>
                </a:lnTo>
                <a:lnTo>
                  <a:pt x="535000" y="250342"/>
                </a:lnTo>
                <a:lnTo>
                  <a:pt x="535000" y="158597"/>
                </a:lnTo>
                <a:lnTo>
                  <a:pt x="533133" y="119256"/>
                </a:lnTo>
                <a:lnTo>
                  <a:pt x="527532" y="85874"/>
                </a:lnTo>
                <a:lnTo>
                  <a:pt x="522510" y="71120"/>
                </a:lnTo>
                <a:close/>
              </a:path>
              <a:path w="2556510" h="583565">
                <a:moveTo>
                  <a:pt x="812185" y="71120"/>
                </a:moveTo>
                <a:lnTo>
                  <a:pt x="706031" y="71120"/>
                </a:lnTo>
                <a:lnTo>
                  <a:pt x="717589" y="72231"/>
                </a:lnTo>
                <a:lnTo>
                  <a:pt x="727368" y="75566"/>
                </a:lnTo>
                <a:lnTo>
                  <a:pt x="750123" y="112188"/>
                </a:lnTo>
                <a:lnTo>
                  <a:pt x="752970" y="146507"/>
                </a:lnTo>
                <a:lnTo>
                  <a:pt x="751645" y="166640"/>
                </a:lnTo>
                <a:lnTo>
                  <a:pt x="731634" y="219049"/>
                </a:lnTo>
                <a:lnTo>
                  <a:pt x="706742" y="249807"/>
                </a:lnTo>
                <a:lnTo>
                  <a:pt x="673315" y="282346"/>
                </a:lnTo>
                <a:lnTo>
                  <a:pt x="655577" y="298484"/>
                </a:lnTo>
                <a:lnTo>
                  <a:pt x="640064" y="313464"/>
                </a:lnTo>
                <a:lnTo>
                  <a:pt x="606198" y="352710"/>
                </a:lnTo>
                <a:lnTo>
                  <a:pt x="582993" y="403250"/>
                </a:lnTo>
                <a:lnTo>
                  <a:pt x="573924" y="448233"/>
                </a:lnTo>
                <a:lnTo>
                  <a:pt x="570903" y="504952"/>
                </a:lnTo>
                <a:lnTo>
                  <a:pt x="570903" y="576072"/>
                </a:lnTo>
                <a:lnTo>
                  <a:pt x="824090" y="576072"/>
                </a:lnTo>
                <a:lnTo>
                  <a:pt x="824090" y="504952"/>
                </a:lnTo>
                <a:lnTo>
                  <a:pt x="642023" y="504952"/>
                </a:lnTo>
                <a:lnTo>
                  <a:pt x="642468" y="482418"/>
                </a:lnTo>
                <a:lnTo>
                  <a:pt x="649135" y="430276"/>
                </a:lnTo>
                <a:lnTo>
                  <a:pt x="669759" y="386181"/>
                </a:lnTo>
                <a:lnTo>
                  <a:pt x="699229" y="354445"/>
                </a:lnTo>
                <a:lnTo>
                  <a:pt x="724522" y="329996"/>
                </a:lnTo>
                <a:lnTo>
                  <a:pt x="739724" y="315197"/>
                </a:lnTo>
                <a:lnTo>
                  <a:pt x="775728" y="276656"/>
                </a:lnTo>
                <a:lnTo>
                  <a:pt x="802396" y="236916"/>
                </a:lnTo>
                <a:lnTo>
                  <a:pt x="820535" y="185797"/>
                </a:lnTo>
                <a:lnTo>
                  <a:pt x="823182" y="166778"/>
                </a:lnTo>
                <a:lnTo>
                  <a:pt x="823201" y="166640"/>
                </a:lnTo>
                <a:lnTo>
                  <a:pt x="824090" y="146507"/>
                </a:lnTo>
                <a:lnTo>
                  <a:pt x="822311" y="113612"/>
                </a:lnTo>
                <a:lnTo>
                  <a:pt x="816976" y="84631"/>
                </a:lnTo>
                <a:lnTo>
                  <a:pt x="812185" y="71120"/>
                </a:lnTo>
                <a:close/>
              </a:path>
              <a:path w="2556510" h="583565">
                <a:moveTo>
                  <a:pt x="706031" y="0"/>
                </a:moveTo>
                <a:lnTo>
                  <a:pt x="648603" y="10847"/>
                </a:lnTo>
                <a:lnTo>
                  <a:pt x="608596" y="43383"/>
                </a:lnTo>
                <a:lnTo>
                  <a:pt x="585662" y="99209"/>
                </a:lnTo>
                <a:lnTo>
                  <a:pt x="578015" y="179933"/>
                </a:lnTo>
                <a:lnTo>
                  <a:pt x="649135" y="179933"/>
                </a:lnTo>
                <a:lnTo>
                  <a:pt x="649535" y="159488"/>
                </a:lnTo>
                <a:lnTo>
                  <a:pt x="650735" y="141530"/>
                </a:lnTo>
                <a:lnTo>
                  <a:pt x="652735" y="126060"/>
                </a:lnTo>
                <a:lnTo>
                  <a:pt x="655421" y="113612"/>
                </a:lnTo>
                <a:lnTo>
                  <a:pt x="655535" y="113080"/>
                </a:lnTo>
                <a:lnTo>
                  <a:pt x="681229" y="76322"/>
                </a:lnTo>
                <a:lnTo>
                  <a:pt x="706031" y="71120"/>
                </a:lnTo>
                <a:lnTo>
                  <a:pt x="812185" y="71120"/>
                </a:lnTo>
                <a:lnTo>
                  <a:pt x="808086" y="59562"/>
                </a:lnTo>
                <a:lnTo>
                  <a:pt x="795642" y="38404"/>
                </a:lnTo>
                <a:lnTo>
                  <a:pt x="779375" y="21602"/>
                </a:lnTo>
                <a:lnTo>
                  <a:pt x="759018" y="9601"/>
                </a:lnTo>
                <a:lnTo>
                  <a:pt x="734570" y="2400"/>
                </a:lnTo>
                <a:lnTo>
                  <a:pt x="706031" y="0"/>
                </a:lnTo>
                <a:close/>
              </a:path>
              <a:path w="2556510" h="583565">
                <a:moveTo>
                  <a:pt x="1031036" y="457301"/>
                </a:moveTo>
                <a:lnTo>
                  <a:pt x="959916" y="457301"/>
                </a:lnTo>
                <a:lnTo>
                  <a:pt x="959916" y="576072"/>
                </a:lnTo>
                <a:lnTo>
                  <a:pt x="1031036" y="576072"/>
                </a:lnTo>
                <a:lnTo>
                  <a:pt x="1031036" y="457301"/>
                </a:lnTo>
                <a:close/>
              </a:path>
              <a:path w="2556510" h="583565">
                <a:moveTo>
                  <a:pt x="1031036" y="7112"/>
                </a:moveTo>
                <a:lnTo>
                  <a:pt x="959916" y="7112"/>
                </a:lnTo>
                <a:lnTo>
                  <a:pt x="838301" y="386181"/>
                </a:lnTo>
                <a:lnTo>
                  <a:pt x="838301" y="457301"/>
                </a:lnTo>
                <a:lnTo>
                  <a:pt x="1080820" y="457301"/>
                </a:lnTo>
                <a:lnTo>
                  <a:pt x="1080820" y="386181"/>
                </a:lnTo>
                <a:lnTo>
                  <a:pt x="885240" y="386181"/>
                </a:lnTo>
                <a:lnTo>
                  <a:pt x="959916" y="152908"/>
                </a:lnTo>
                <a:lnTo>
                  <a:pt x="1031036" y="152908"/>
                </a:lnTo>
                <a:lnTo>
                  <a:pt x="1031036" y="7112"/>
                </a:lnTo>
                <a:close/>
              </a:path>
              <a:path w="2556510" h="583565">
                <a:moveTo>
                  <a:pt x="1031036" y="152908"/>
                </a:moveTo>
                <a:lnTo>
                  <a:pt x="959916" y="152908"/>
                </a:lnTo>
                <a:lnTo>
                  <a:pt x="959916" y="386181"/>
                </a:lnTo>
                <a:lnTo>
                  <a:pt x="1031036" y="386181"/>
                </a:lnTo>
                <a:lnTo>
                  <a:pt x="1031036" y="152908"/>
                </a:lnTo>
                <a:close/>
              </a:path>
              <a:path w="2556510" h="583565">
                <a:moveTo>
                  <a:pt x="1407706" y="323596"/>
                </a:moveTo>
                <a:lnTo>
                  <a:pt x="1116114" y="323596"/>
                </a:lnTo>
                <a:lnTo>
                  <a:pt x="1116114" y="359156"/>
                </a:lnTo>
                <a:lnTo>
                  <a:pt x="1407706" y="359156"/>
                </a:lnTo>
                <a:lnTo>
                  <a:pt x="1407706" y="323596"/>
                </a:lnTo>
                <a:close/>
              </a:path>
              <a:path w="2556510" h="583565">
                <a:moveTo>
                  <a:pt x="1684515" y="71120"/>
                </a:moveTo>
                <a:lnTo>
                  <a:pt x="1578356" y="71120"/>
                </a:lnTo>
                <a:lnTo>
                  <a:pt x="1589914" y="72231"/>
                </a:lnTo>
                <a:lnTo>
                  <a:pt x="1599693" y="75566"/>
                </a:lnTo>
                <a:lnTo>
                  <a:pt x="1622453" y="112188"/>
                </a:lnTo>
                <a:lnTo>
                  <a:pt x="1625295" y="146507"/>
                </a:lnTo>
                <a:lnTo>
                  <a:pt x="1623970" y="166640"/>
                </a:lnTo>
                <a:lnTo>
                  <a:pt x="1623961" y="166778"/>
                </a:lnTo>
                <a:lnTo>
                  <a:pt x="1603959" y="219049"/>
                </a:lnTo>
                <a:lnTo>
                  <a:pt x="1579071" y="249807"/>
                </a:lnTo>
                <a:lnTo>
                  <a:pt x="1545640" y="282346"/>
                </a:lnTo>
                <a:lnTo>
                  <a:pt x="1527910" y="298484"/>
                </a:lnTo>
                <a:lnTo>
                  <a:pt x="1512398" y="313464"/>
                </a:lnTo>
                <a:lnTo>
                  <a:pt x="1478523" y="352710"/>
                </a:lnTo>
                <a:lnTo>
                  <a:pt x="1455318" y="403250"/>
                </a:lnTo>
                <a:lnTo>
                  <a:pt x="1446253" y="448233"/>
                </a:lnTo>
                <a:lnTo>
                  <a:pt x="1443228" y="504952"/>
                </a:lnTo>
                <a:lnTo>
                  <a:pt x="1443228" y="576072"/>
                </a:lnTo>
                <a:lnTo>
                  <a:pt x="1696415" y="576072"/>
                </a:lnTo>
                <a:lnTo>
                  <a:pt x="1696415" y="504952"/>
                </a:lnTo>
                <a:lnTo>
                  <a:pt x="1514348" y="504952"/>
                </a:lnTo>
                <a:lnTo>
                  <a:pt x="1514793" y="482418"/>
                </a:lnTo>
                <a:lnTo>
                  <a:pt x="1521460" y="430276"/>
                </a:lnTo>
                <a:lnTo>
                  <a:pt x="1542084" y="386181"/>
                </a:lnTo>
                <a:lnTo>
                  <a:pt x="1571556" y="354445"/>
                </a:lnTo>
                <a:lnTo>
                  <a:pt x="1596847" y="329996"/>
                </a:lnTo>
                <a:lnTo>
                  <a:pt x="1612049" y="315197"/>
                </a:lnTo>
                <a:lnTo>
                  <a:pt x="1648053" y="276656"/>
                </a:lnTo>
                <a:lnTo>
                  <a:pt x="1674728" y="236916"/>
                </a:lnTo>
                <a:lnTo>
                  <a:pt x="1692860" y="185797"/>
                </a:lnTo>
                <a:lnTo>
                  <a:pt x="1695507" y="166778"/>
                </a:lnTo>
                <a:lnTo>
                  <a:pt x="1695526" y="166640"/>
                </a:lnTo>
                <a:lnTo>
                  <a:pt x="1696415" y="146507"/>
                </a:lnTo>
                <a:lnTo>
                  <a:pt x="1694638" y="113612"/>
                </a:lnTo>
                <a:lnTo>
                  <a:pt x="1689306" y="84631"/>
                </a:lnTo>
                <a:lnTo>
                  <a:pt x="1684515" y="71120"/>
                </a:lnTo>
                <a:close/>
              </a:path>
              <a:path w="2556510" h="583565">
                <a:moveTo>
                  <a:pt x="1578356" y="0"/>
                </a:moveTo>
                <a:lnTo>
                  <a:pt x="1520928" y="10847"/>
                </a:lnTo>
                <a:lnTo>
                  <a:pt x="1480921" y="43383"/>
                </a:lnTo>
                <a:lnTo>
                  <a:pt x="1457986" y="99209"/>
                </a:lnTo>
                <a:lnTo>
                  <a:pt x="1450340" y="179933"/>
                </a:lnTo>
                <a:lnTo>
                  <a:pt x="1521460" y="179933"/>
                </a:lnTo>
                <a:lnTo>
                  <a:pt x="1521860" y="159488"/>
                </a:lnTo>
                <a:lnTo>
                  <a:pt x="1523060" y="141530"/>
                </a:lnTo>
                <a:lnTo>
                  <a:pt x="1525060" y="126060"/>
                </a:lnTo>
                <a:lnTo>
                  <a:pt x="1527746" y="113612"/>
                </a:lnTo>
                <a:lnTo>
                  <a:pt x="1527860" y="113080"/>
                </a:lnTo>
                <a:lnTo>
                  <a:pt x="1553554" y="76322"/>
                </a:lnTo>
                <a:lnTo>
                  <a:pt x="1578356" y="71120"/>
                </a:lnTo>
                <a:lnTo>
                  <a:pt x="1684515" y="71120"/>
                </a:lnTo>
                <a:lnTo>
                  <a:pt x="1680416" y="59562"/>
                </a:lnTo>
                <a:lnTo>
                  <a:pt x="1667967" y="38404"/>
                </a:lnTo>
                <a:lnTo>
                  <a:pt x="1651700" y="21602"/>
                </a:lnTo>
                <a:lnTo>
                  <a:pt x="1631343" y="9601"/>
                </a:lnTo>
                <a:lnTo>
                  <a:pt x="1606895" y="2400"/>
                </a:lnTo>
                <a:lnTo>
                  <a:pt x="1578356" y="0"/>
                </a:lnTo>
                <a:close/>
              </a:path>
              <a:path w="2556510" h="583565">
                <a:moveTo>
                  <a:pt x="1855190" y="0"/>
                </a:moveTo>
                <a:lnTo>
                  <a:pt x="1800253" y="9247"/>
                </a:lnTo>
                <a:lnTo>
                  <a:pt x="1762023" y="36982"/>
                </a:lnTo>
                <a:lnTo>
                  <a:pt x="1739620" y="85874"/>
                </a:lnTo>
                <a:lnTo>
                  <a:pt x="1732153" y="158597"/>
                </a:lnTo>
                <a:lnTo>
                  <a:pt x="1732153" y="424586"/>
                </a:lnTo>
                <a:lnTo>
                  <a:pt x="1734019" y="463927"/>
                </a:lnTo>
                <a:lnTo>
                  <a:pt x="1748955" y="524734"/>
                </a:lnTo>
                <a:lnTo>
                  <a:pt x="1779048" y="562379"/>
                </a:lnTo>
                <a:lnTo>
                  <a:pt x="1825634" y="580872"/>
                </a:lnTo>
                <a:lnTo>
                  <a:pt x="1855190" y="583184"/>
                </a:lnTo>
                <a:lnTo>
                  <a:pt x="1884751" y="580872"/>
                </a:lnTo>
                <a:lnTo>
                  <a:pt x="1931334" y="562379"/>
                </a:lnTo>
                <a:lnTo>
                  <a:pt x="1961426" y="524734"/>
                </a:lnTo>
                <a:lnTo>
                  <a:pt x="1965738" y="512064"/>
                </a:lnTo>
                <a:lnTo>
                  <a:pt x="1855190" y="512064"/>
                </a:lnTo>
                <a:lnTo>
                  <a:pt x="1845460" y="511575"/>
                </a:lnTo>
                <a:lnTo>
                  <a:pt x="1810388" y="485840"/>
                </a:lnTo>
                <a:lnTo>
                  <a:pt x="1803539" y="440676"/>
                </a:lnTo>
                <a:lnTo>
                  <a:pt x="1803273" y="424586"/>
                </a:lnTo>
                <a:lnTo>
                  <a:pt x="1803273" y="414629"/>
                </a:lnTo>
                <a:lnTo>
                  <a:pt x="1854965" y="332841"/>
                </a:lnTo>
                <a:lnTo>
                  <a:pt x="1803273" y="332841"/>
                </a:lnTo>
                <a:lnTo>
                  <a:pt x="1803273" y="158597"/>
                </a:lnTo>
                <a:lnTo>
                  <a:pt x="1803539" y="142507"/>
                </a:lnTo>
                <a:lnTo>
                  <a:pt x="1810388" y="97388"/>
                </a:lnTo>
                <a:lnTo>
                  <a:pt x="1845460" y="71653"/>
                </a:lnTo>
                <a:lnTo>
                  <a:pt x="1855190" y="71120"/>
                </a:lnTo>
                <a:lnTo>
                  <a:pt x="1965738" y="71120"/>
                </a:lnTo>
                <a:lnTo>
                  <a:pt x="1961426" y="58449"/>
                </a:lnTo>
                <a:lnTo>
                  <a:pt x="1948357" y="36982"/>
                </a:lnTo>
                <a:lnTo>
                  <a:pt x="1931334" y="20804"/>
                </a:lnTo>
                <a:lnTo>
                  <a:pt x="1910132" y="9247"/>
                </a:lnTo>
                <a:lnTo>
                  <a:pt x="1884751" y="2311"/>
                </a:lnTo>
                <a:lnTo>
                  <a:pt x="1855190" y="0"/>
                </a:lnTo>
                <a:close/>
              </a:path>
              <a:path w="2556510" h="583565">
                <a:moveTo>
                  <a:pt x="1978228" y="250342"/>
                </a:moveTo>
                <a:lnTo>
                  <a:pt x="1907108" y="250342"/>
                </a:lnTo>
                <a:lnTo>
                  <a:pt x="1907108" y="424586"/>
                </a:lnTo>
                <a:lnTo>
                  <a:pt x="1906798" y="440676"/>
                </a:lnTo>
                <a:lnTo>
                  <a:pt x="1899552" y="485840"/>
                </a:lnTo>
                <a:lnTo>
                  <a:pt x="1864882" y="511575"/>
                </a:lnTo>
                <a:lnTo>
                  <a:pt x="1855190" y="512064"/>
                </a:lnTo>
                <a:lnTo>
                  <a:pt x="1965738" y="512064"/>
                </a:lnTo>
                <a:lnTo>
                  <a:pt x="1970760" y="497309"/>
                </a:lnTo>
                <a:lnTo>
                  <a:pt x="1976361" y="463927"/>
                </a:lnTo>
                <a:lnTo>
                  <a:pt x="1978228" y="424586"/>
                </a:lnTo>
                <a:lnTo>
                  <a:pt x="1978228" y="250342"/>
                </a:lnTo>
                <a:close/>
              </a:path>
              <a:path w="2556510" h="583565">
                <a:moveTo>
                  <a:pt x="1965738" y="71120"/>
                </a:moveTo>
                <a:lnTo>
                  <a:pt x="1855190" y="71120"/>
                </a:lnTo>
                <a:lnTo>
                  <a:pt x="1864882" y="71653"/>
                </a:lnTo>
                <a:lnTo>
                  <a:pt x="1873327" y="73253"/>
                </a:lnTo>
                <a:lnTo>
                  <a:pt x="1902129" y="105968"/>
                </a:lnTo>
                <a:lnTo>
                  <a:pt x="1907108" y="158597"/>
                </a:lnTo>
                <a:lnTo>
                  <a:pt x="1907108" y="167843"/>
                </a:lnTo>
                <a:lnTo>
                  <a:pt x="1803273" y="332841"/>
                </a:lnTo>
                <a:lnTo>
                  <a:pt x="1854965" y="332841"/>
                </a:lnTo>
                <a:lnTo>
                  <a:pt x="1907108" y="250342"/>
                </a:lnTo>
                <a:lnTo>
                  <a:pt x="1978228" y="250342"/>
                </a:lnTo>
                <a:lnTo>
                  <a:pt x="1978228" y="158597"/>
                </a:lnTo>
                <a:lnTo>
                  <a:pt x="1976361" y="119256"/>
                </a:lnTo>
                <a:lnTo>
                  <a:pt x="1970760" y="85874"/>
                </a:lnTo>
                <a:lnTo>
                  <a:pt x="1965738" y="71120"/>
                </a:lnTo>
                <a:close/>
              </a:path>
              <a:path w="2556510" h="583565">
                <a:moveTo>
                  <a:pt x="2255425" y="71120"/>
                </a:moveTo>
                <a:lnTo>
                  <a:pt x="2149271" y="71120"/>
                </a:lnTo>
                <a:lnTo>
                  <a:pt x="2160825" y="72231"/>
                </a:lnTo>
                <a:lnTo>
                  <a:pt x="2170604" y="75566"/>
                </a:lnTo>
                <a:lnTo>
                  <a:pt x="2193364" y="112188"/>
                </a:lnTo>
                <a:lnTo>
                  <a:pt x="2196211" y="146507"/>
                </a:lnTo>
                <a:lnTo>
                  <a:pt x="2194886" y="166640"/>
                </a:lnTo>
                <a:lnTo>
                  <a:pt x="2194877" y="166778"/>
                </a:lnTo>
                <a:lnTo>
                  <a:pt x="2174875" y="219049"/>
                </a:lnTo>
                <a:lnTo>
                  <a:pt x="2149978" y="249807"/>
                </a:lnTo>
                <a:lnTo>
                  <a:pt x="2116556" y="282346"/>
                </a:lnTo>
                <a:lnTo>
                  <a:pt x="2098818" y="298484"/>
                </a:lnTo>
                <a:lnTo>
                  <a:pt x="2083304" y="313464"/>
                </a:lnTo>
                <a:lnTo>
                  <a:pt x="2049433" y="352710"/>
                </a:lnTo>
                <a:lnTo>
                  <a:pt x="2026234" y="403250"/>
                </a:lnTo>
                <a:lnTo>
                  <a:pt x="2017164" y="448233"/>
                </a:lnTo>
                <a:lnTo>
                  <a:pt x="2014143" y="504952"/>
                </a:lnTo>
                <a:lnTo>
                  <a:pt x="2014143" y="576072"/>
                </a:lnTo>
                <a:lnTo>
                  <a:pt x="2267331" y="576072"/>
                </a:lnTo>
                <a:lnTo>
                  <a:pt x="2267331" y="504952"/>
                </a:lnTo>
                <a:lnTo>
                  <a:pt x="2085263" y="504952"/>
                </a:lnTo>
                <a:lnTo>
                  <a:pt x="2085707" y="482418"/>
                </a:lnTo>
                <a:lnTo>
                  <a:pt x="2092375" y="430276"/>
                </a:lnTo>
                <a:lnTo>
                  <a:pt x="2113000" y="386181"/>
                </a:lnTo>
                <a:lnTo>
                  <a:pt x="2142470" y="354445"/>
                </a:lnTo>
                <a:lnTo>
                  <a:pt x="2167763" y="329996"/>
                </a:lnTo>
                <a:lnTo>
                  <a:pt x="2182964" y="315197"/>
                </a:lnTo>
                <a:lnTo>
                  <a:pt x="2218969" y="276656"/>
                </a:lnTo>
                <a:lnTo>
                  <a:pt x="2245637" y="236916"/>
                </a:lnTo>
                <a:lnTo>
                  <a:pt x="2263771" y="185797"/>
                </a:lnTo>
                <a:lnTo>
                  <a:pt x="2266421" y="166778"/>
                </a:lnTo>
                <a:lnTo>
                  <a:pt x="2266440" y="166640"/>
                </a:lnTo>
                <a:lnTo>
                  <a:pt x="2267331" y="146507"/>
                </a:lnTo>
                <a:lnTo>
                  <a:pt x="2265552" y="113612"/>
                </a:lnTo>
                <a:lnTo>
                  <a:pt x="2260217" y="84631"/>
                </a:lnTo>
                <a:lnTo>
                  <a:pt x="2255425" y="71120"/>
                </a:lnTo>
                <a:close/>
              </a:path>
              <a:path w="2556510" h="583565">
                <a:moveTo>
                  <a:pt x="2149271" y="0"/>
                </a:moveTo>
                <a:lnTo>
                  <a:pt x="2091839" y="10847"/>
                </a:lnTo>
                <a:lnTo>
                  <a:pt x="2051837" y="43383"/>
                </a:lnTo>
                <a:lnTo>
                  <a:pt x="2028898" y="99209"/>
                </a:lnTo>
                <a:lnTo>
                  <a:pt x="2021255" y="179933"/>
                </a:lnTo>
                <a:lnTo>
                  <a:pt x="2092375" y="179933"/>
                </a:lnTo>
                <a:lnTo>
                  <a:pt x="2092775" y="159488"/>
                </a:lnTo>
                <a:lnTo>
                  <a:pt x="2093976" y="141530"/>
                </a:lnTo>
                <a:lnTo>
                  <a:pt x="2095976" y="126060"/>
                </a:lnTo>
                <a:lnTo>
                  <a:pt x="2098661" y="113612"/>
                </a:lnTo>
                <a:lnTo>
                  <a:pt x="2098776" y="113080"/>
                </a:lnTo>
                <a:lnTo>
                  <a:pt x="2124465" y="76322"/>
                </a:lnTo>
                <a:lnTo>
                  <a:pt x="2149271" y="71120"/>
                </a:lnTo>
                <a:lnTo>
                  <a:pt x="2255425" y="71120"/>
                </a:lnTo>
                <a:lnTo>
                  <a:pt x="2251327" y="59562"/>
                </a:lnTo>
                <a:lnTo>
                  <a:pt x="2238883" y="38404"/>
                </a:lnTo>
                <a:lnTo>
                  <a:pt x="2222609" y="21602"/>
                </a:lnTo>
                <a:lnTo>
                  <a:pt x="2202249" y="9601"/>
                </a:lnTo>
                <a:lnTo>
                  <a:pt x="2177803" y="2400"/>
                </a:lnTo>
                <a:lnTo>
                  <a:pt x="2149271" y="0"/>
                </a:lnTo>
                <a:close/>
              </a:path>
              <a:path w="2556510" h="583565">
                <a:moveTo>
                  <a:pt x="2426817" y="0"/>
                </a:moveTo>
                <a:lnTo>
                  <a:pt x="2386453" y="5154"/>
                </a:lnTo>
                <a:lnTo>
                  <a:pt x="2342404" y="32002"/>
                </a:lnTo>
                <a:lnTo>
                  <a:pt x="2315870" y="83210"/>
                </a:lnTo>
                <a:lnTo>
                  <a:pt x="2306654" y="132240"/>
                </a:lnTo>
                <a:lnTo>
                  <a:pt x="2303068" y="194868"/>
                </a:lnTo>
                <a:lnTo>
                  <a:pt x="2303068" y="381914"/>
                </a:lnTo>
                <a:lnTo>
                  <a:pt x="2305200" y="427517"/>
                </a:lnTo>
                <a:lnTo>
                  <a:pt x="2310888" y="467610"/>
                </a:lnTo>
                <a:lnTo>
                  <a:pt x="2332939" y="531266"/>
                </a:lnTo>
                <a:lnTo>
                  <a:pt x="2372052" y="570203"/>
                </a:lnTo>
                <a:lnTo>
                  <a:pt x="2429662" y="583184"/>
                </a:lnTo>
                <a:lnTo>
                  <a:pt x="2460466" y="580071"/>
                </a:lnTo>
                <a:lnTo>
                  <a:pt x="2486736" y="570736"/>
                </a:lnTo>
                <a:lnTo>
                  <a:pt x="2508472" y="555178"/>
                </a:lnTo>
                <a:lnTo>
                  <a:pt x="2525674" y="533400"/>
                </a:lnTo>
                <a:lnTo>
                  <a:pt x="2535965" y="512064"/>
                </a:lnTo>
                <a:lnTo>
                  <a:pt x="2429662" y="512064"/>
                </a:lnTo>
                <a:lnTo>
                  <a:pt x="2416367" y="510285"/>
                </a:lnTo>
                <a:lnTo>
                  <a:pt x="2387701" y="483616"/>
                </a:lnTo>
                <a:lnTo>
                  <a:pt x="2377563" y="443966"/>
                </a:lnTo>
                <a:lnTo>
                  <a:pt x="2374188" y="381914"/>
                </a:lnTo>
                <a:lnTo>
                  <a:pt x="2375077" y="354044"/>
                </a:lnTo>
                <a:lnTo>
                  <a:pt x="2382188" y="310305"/>
                </a:lnTo>
                <a:lnTo>
                  <a:pt x="2407081" y="273102"/>
                </a:lnTo>
                <a:lnTo>
                  <a:pt x="2433218" y="265988"/>
                </a:lnTo>
                <a:lnTo>
                  <a:pt x="2540427" y="265988"/>
                </a:lnTo>
                <a:lnTo>
                  <a:pt x="2540096" y="264507"/>
                </a:lnTo>
                <a:lnTo>
                  <a:pt x="2529359" y="243941"/>
                </a:lnTo>
                <a:lnTo>
                  <a:pt x="2374188" y="243941"/>
                </a:lnTo>
                <a:lnTo>
                  <a:pt x="2374188" y="169265"/>
                </a:lnTo>
                <a:lnTo>
                  <a:pt x="2377389" y="122326"/>
                </a:lnTo>
                <a:lnTo>
                  <a:pt x="2394210" y="83210"/>
                </a:lnTo>
                <a:lnTo>
                  <a:pt x="2426817" y="71120"/>
                </a:lnTo>
                <a:lnTo>
                  <a:pt x="2529077" y="71120"/>
                </a:lnTo>
                <a:lnTo>
                  <a:pt x="2526826" y="64272"/>
                </a:lnTo>
                <a:lnTo>
                  <a:pt x="2515006" y="41960"/>
                </a:lnTo>
                <a:lnTo>
                  <a:pt x="2499357" y="23601"/>
                </a:lnTo>
                <a:lnTo>
                  <a:pt x="2479441" y="10488"/>
                </a:lnTo>
                <a:lnTo>
                  <a:pt x="2455261" y="2621"/>
                </a:lnTo>
                <a:lnTo>
                  <a:pt x="2426817" y="0"/>
                </a:lnTo>
                <a:close/>
              </a:path>
              <a:path w="2556510" h="583565">
                <a:moveTo>
                  <a:pt x="2540427" y="265988"/>
                </a:moveTo>
                <a:lnTo>
                  <a:pt x="2433218" y="265988"/>
                </a:lnTo>
                <a:lnTo>
                  <a:pt x="2441705" y="266655"/>
                </a:lnTo>
                <a:lnTo>
                  <a:pt x="2449393" y="268655"/>
                </a:lnTo>
                <a:lnTo>
                  <a:pt x="2476243" y="301461"/>
                </a:lnTo>
                <a:lnTo>
                  <a:pt x="2483710" y="345462"/>
                </a:lnTo>
                <a:lnTo>
                  <a:pt x="2485035" y="381914"/>
                </a:lnTo>
                <a:lnTo>
                  <a:pt x="2485136" y="388315"/>
                </a:lnTo>
                <a:lnTo>
                  <a:pt x="2481756" y="447876"/>
                </a:lnTo>
                <a:lnTo>
                  <a:pt x="2471623" y="485749"/>
                </a:lnTo>
                <a:lnTo>
                  <a:pt x="2429662" y="512064"/>
                </a:lnTo>
                <a:lnTo>
                  <a:pt x="2535965" y="512064"/>
                </a:lnTo>
                <a:lnTo>
                  <a:pt x="2539052" y="505665"/>
                </a:lnTo>
                <a:lnTo>
                  <a:pt x="2548609" y="472239"/>
                </a:lnTo>
                <a:lnTo>
                  <a:pt x="2554344" y="433123"/>
                </a:lnTo>
                <a:lnTo>
                  <a:pt x="2556256" y="388315"/>
                </a:lnTo>
                <a:lnTo>
                  <a:pt x="2552215" y="318672"/>
                </a:lnTo>
                <a:lnTo>
                  <a:pt x="2540427" y="265988"/>
                </a:lnTo>
                <a:close/>
              </a:path>
              <a:path w="2556510" h="583565">
                <a:moveTo>
                  <a:pt x="2455265" y="194868"/>
                </a:moveTo>
                <a:lnTo>
                  <a:pt x="2431260" y="197935"/>
                </a:lnTo>
                <a:lnTo>
                  <a:pt x="2409745" y="207137"/>
                </a:lnTo>
                <a:lnTo>
                  <a:pt x="2390721" y="222472"/>
                </a:lnTo>
                <a:lnTo>
                  <a:pt x="2374188" y="243941"/>
                </a:lnTo>
                <a:lnTo>
                  <a:pt x="2529359" y="243941"/>
                </a:lnTo>
                <a:lnTo>
                  <a:pt x="2519897" y="225819"/>
                </a:lnTo>
                <a:lnTo>
                  <a:pt x="2491620" y="202606"/>
                </a:lnTo>
                <a:lnTo>
                  <a:pt x="2455265" y="194868"/>
                </a:lnTo>
                <a:close/>
              </a:path>
              <a:path w="2556510" h="583565">
                <a:moveTo>
                  <a:pt x="2529077" y="71120"/>
                </a:moveTo>
                <a:lnTo>
                  <a:pt x="2426817" y="71120"/>
                </a:lnTo>
                <a:lnTo>
                  <a:pt x="2439093" y="72453"/>
                </a:lnTo>
                <a:lnTo>
                  <a:pt x="2438505" y="72453"/>
                </a:lnTo>
                <a:lnTo>
                  <a:pt x="2465307" y="102013"/>
                </a:lnTo>
                <a:lnTo>
                  <a:pt x="2470912" y="151485"/>
                </a:lnTo>
                <a:lnTo>
                  <a:pt x="2542032" y="151485"/>
                </a:lnTo>
                <a:lnTo>
                  <a:pt x="2540341" y="119036"/>
                </a:lnTo>
                <a:lnTo>
                  <a:pt x="2535272" y="89965"/>
                </a:lnTo>
                <a:lnTo>
                  <a:pt x="2529077" y="71120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83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18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53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81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06"/>
                  </a:lnTo>
                  <a:lnTo>
                    <a:pt x="88849" y="148526"/>
                  </a:lnTo>
                  <a:lnTo>
                    <a:pt x="81991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196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49" y="622465"/>
                </a:lnTo>
                <a:lnTo>
                  <a:pt x="11248923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80" y="622300"/>
                </a:lnTo>
                <a:lnTo>
                  <a:pt x="8021180" y="622465"/>
                </a:lnTo>
                <a:lnTo>
                  <a:pt x="6431394" y="622465"/>
                </a:lnTo>
                <a:lnTo>
                  <a:pt x="6431394" y="622300"/>
                </a:lnTo>
                <a:lnTo>
                  <a:pt x="6431394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43" y="622300"/>
                </a:lnTo>
                <a:lnTo>
                  <a:pt x="4825555" y="0"/>
                </a:lnTo>
                <a:lnTo>
                  <a:pt x="4809490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04" y="622465"/>
                </a:lnTo>
                <a:lnTo>
                  <a:pt x="3219704" y="622300"/>
                </a:lnTo>
                <a:lnTo>
                  <a:pt x="3219704" y="0"/>
                </a:lnTo>
                <a:lnTo>
                  <a:pt x="3203651" y="0"/>
                </a:lnTo>
                <a:lnTo>
                  <a:pt x="3203638" y="622300"/>
                </a:lnTo>
                <a:lnTo>
                  <a:pt x="3203638" y="622465"/>
                </a:lnTo>
                <a:lnTo>
                  <a:pt x="1613877" y="622465"/>
                </a:lnTo>
                <a:lnTo>
                  <a:pt x="1613852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799" y="622300"/>
                </a:lnTo>
                <a:lnTo>
                  <a:pt x="1597799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799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4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0" y="622833"/>
            <a:ext cx="13004800" cy="1622425"/>
            <a:chOff x="0" y="622833"/>
            <a:chExt cx="13004800" cy="1622425"/>
          </a:xfrm>
        </p:grpSpPr>
        <p:sp>
          <p:nvSpPr>
            <p:cNvPr id="15" name="object 15" descr=""/>
            <p:cNvSpPr/>
            <p:nvPr/>
          </p:nvSpPr>
          <p:spPr>
            <a:xfrm>
              <a:off x="0" y="62283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029219" y="62283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77"/>
                  </a:lnTo>
                  <a:lnTo>
                    <a:pt x="4975580" y="1613306"/>
                  </a:lnTo>
                  <a:lnTo>
                    <a:pt x="4975580" y="1605838"/>
                  </a:lnTo>
                  <a:lnTo>
                    <a:pt x="4825619" y="1605838"/>
                  </a:lnTo>
                  <a:lnTo>
                    <a:pt x="4825619" y="1605686"/>
                  </a:lnTo>
                  <a:lnTo>
                    <a:pt x="4825619" y="16052"/>
                  </a:lnTo>
                  <a:lnTo>
                    <a:pt x="4975580" y="16052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0" y="2228684"/>
            <a:ext cx="13004800" cy="1622425"/>
            <a:chOff x="0" y="2228684"/>
            <a:chExt cx="13004800" cy="1622425"/>
          </a:xfrm>
        </p:grpSpPr>
        <p:sp>
          <p:nvSpPr>
            <p:cNvPr id="18" name="object 18" descr=""/>
            <p:cNvSpPr/>
            <p:nvPr/>
          </p:nvSpPr>
          <p:spPr>
            <a:xfrm>
              <a:off x="0" y="2228684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65" y="1605838"/>
                  </a:lnTo>
                  <a:lnTo>
                    <a:pt x="1613865" y="1605686"/>
                  </a:lnTo>
                  <a:lnTo>
                    <a:pt x="1613877" y="16065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029219" y="2228684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90"/>
                  </a:lnTo>
                  <a:lnTo>
                    <a:pt x="4975580" y="1613306"/>
                  </a:lnTo>
                  <a:lnTo>
                    <a:pt x="4975580" y="1605851"/>
                  </a:lnTo>
                  <a:lnTo>
                    <a:pt x="4825619" y="1605851"/>
                  </a:lnTo>
                  <a:lnTo>
                    <a:pt x="4825619" y="1605686"/>
                  </a:lnTo>
                  <a:lnTo>
                    <a:pt x="4825619" y="16065"/>
                  </a:lnTo>
                  <a:lnTo>
                    <a:pt x="4975580" y="16065"/>
                  </a:lnTo>
                  <a:lnTo>
                    <a:pt x="4975580" y="8039"/>
                  </a:lnTo>
                  <a:lnTo>
                    <a:pt x="4825619" y="8039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0" y="3834523"/>
            <a:ext cx="13004800" cy="1622425"/>
            <a:chOff x="0" y="3834523"/>
            <a:chExt cx="13004800" cy="1622425"/>
          </a:xfrm>
        </p:grpSpPr>
        <p:sp>
          <p:nvSpPr>
            <p:cNvPr id="21" name="object 21" descr=""/>
            <p:cNvSpPr/>
            <p:nvPr/>
          </p:nvSpPr>
          <p:spPr>
            <a:xfrm>
              <a:off x="0" y="383452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65" y="1605838"/>
                  </a:lnTo>
                  <a:lnTo>
                    <a:pt x="1613865" y="1605686"/>
                  </a:lnTo>
                  <a:lnTo>
                    <a:pt x="1613877" y="16065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029219" y="383452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90"/>
                  </a:lnTo>
                  <a:lnTo>
                    <a:pt x="4975580" y="1613306"/>
                  </a:lnTo>
                  <a:lnTo>
                    <a:pt x="4975580" y="1605851"/>
                  </a:lnTo>
                  <a:lnTo>
                    <a:pt x="4825619" y="1605851"/>
                  </a:lnTo>
                  <a:lnTo>
                    <a:pt x="4825619" y="1605686"/>
                  </a:lnTo>
                  <a:lnTo>
                    <a:pt x="4825619" y="16065"/>
                  </a:lnTo>
                  <a:lnTo>
                    <a:pt x="4975580" y="16065"/>
                  </a:lnTo>
                  <a:lnTo>
                    <a:pt x="4975580" y="8039"/>
                  </a:lnTo>
                  <a:lnTo>
                    <a:pt x="4825619" y="8039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0" y="5440367"/>
            <a:ext cx="13004800" cy="1874520"/>
            <a:chOff x="0" y="5440367"/>
            <a:chExt cx="13004800" cy="1874520"/>
          </a:xfrm>
        </p:grpSpPr>
        <p:sp>
          <p:nvSpPr>
            <p:cNvPr id="24" name="object 24" descr=""/>
            <p:cNvSpPr/>
            <p:nvPr/>
          </p:nvSpPr>
          <p:spPr>
            <a:xfrm>
              <a:off x="0" y="5440375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4825555" y="1605851"/>
                  </a:moveTo>
                  <a:lnTo>
                    <a:pt x="4817516" y="1605851"/>
                  </a:lnTo>
                  <a:lnTo>
                    <a:pt x="4817516" y="1606245"/>
                  </a:lnTo>
                  <a:lnTo>
                    <a:pt x="4809490" y="1606245"/>
                  </a:lnTo>
                  <a:lnTo>
                    <a:pt x="4809490" y="1613865"/>
                  </a:lnTo>
                  <a:lnTo>
                    <a:pt x="3219704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04" y="1606245"/>
                  </a:lnTo>
                  <a:lnTo>
                    <a:pt x="3219704" y="1605851"/>
                  </a:lnTo>
                  <a:lnTo>
                    <a:pt x="3211665" y="1605851"/>
                  </a:lnTo>
                  <a:lnTo>
                    <a:pt x="3211665" y="1606245"/>
                  </a:lnTo>
                  <a:lnTo>
                    <a:pt x="3203651" y="1606245"/>
                  </a:lnTo>
                  <a:lnTo>
                    <a:pt x="3203638" y="1613865"/>
                  </a:lnTo>
                  <a:lnTo>
                    <a:pt x="1613877" y="1613877"/>
                  </a:lnTo>
                  <a:lnTo>
                    <a:pt x="3203638" y="1613865"/>
                  </a:lnTo>
                  <a:lnTo>
                    <a:pt x="3203638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799" y="1606245"/>
                  </a:lnTo>
                  <a:lnTo>
                    <a:pt x="1597799" y="1613865"/>
                  </a:lnTo>
                  <a:lnTo>
                    <a:pt x="8026" y="1613877"/>
                  </a:lnTo>
                  <a:lnTo>
                    <a:pt x="1597799" y="1613865"/>
                  </a:lnTo>
                  <a:lnTo>
                    <a:pt x="1597799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799" y="1621904"/>
                  </a:lnTo>
                  <a:lnTo>
                    <a:pt x="1597799" y="1874215"/>
                  </a:lnTo>
                  <a:lnTo>
                    <a:pt x="1613852" y="1874215"/>
                  </a:lnTo>
                  <a:lnTo>
                    <a:pt x="1613877" y="1621904"/>
                  </a:lnTo>
                  <a:lnTo>
                    <a:pt x="3203638" y="1621904"/>
                  </a:lnTo>
                  <a:lnTo>
                    <a:pt x="3203638" y="1874215"/>
                  </a:lnTo>
                  <a:lnTo>
                    <a:pt x="3219704" y="1874215"/>
                  </a:lnTo>
                  <a:lnTo>
                    <a:pt x="3219704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43" y="1874215"/>
                  </a:lnTo>
                  <a:lnTo>
                    <a:pt x="4825555" y="1621904"/>
                  </a:lnTo>
                  <a:lnTo>
                    <a:pt x="4825555" y="1621485"/>
                  </a:lnTo>
                  <a:lnTo>
                    <a:pt x="4825555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86" y="406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49" y="1605838"/>
                  </a:lnTo>
                  <a:lnTo>
                    <a:pt x="11248936" y="1605686"/>
                  </a:lnTo>
                  <a:lnTo>
                    <a:pt x="11248949" y="16052"/>
                  </a:lnTo>
                  <a:lnTo>
                    <a:pt x="12838722" y="16052"/>
                  </a:lnTo>
                  <a:lnTo>
                    <a:pt x="12838722" y="406"/>
                  </a:lnTo>
                  <a:lnTo>
                    <a:pt x="11248949" y="406"/>
                  </a:lnTo>
                  <a:lnTo>
                    <a:pt x="11248949" y="0"/>
                  </a:lnTo>
                  <a:lnTo>
                    <a:pt x="11240910" y="0"/>
                  </a:lnTo>
                  <a:lnTo>
                    <a:pt x="11240910" y="406"/>
                  </a:lnTo>
                  <a:lnTo>
                    <a:pt x="11232883" y="406"/>
                  </a:lnTo>
                  <a:lnTo>
                    <a:pt x="11232883" y="16052"/>
                  </a:lnTo>
                  <a:lnTo>
                    <a:pt x="11232883" y="1605686"/>
                  </a:lnTo>
                  <a:lnTo>
                    <a:pt x="11232883" y="1605838"/>
                  </a:lnTo>
                  <a:lnTo>
                    <a:pt x="9643097" y="1605838"/>
                  </a:lnTo>
                  <a:lnTo>
                    <a:pt x="9643097" y="1605686"/>
                  </a:lnTo>
                  <a:lnTo>
                    <a:pt x="9643097" y="16052"/>
                  </a:lnTo>
                  <a:lnTo>
                    <a:pt x="11232883" y="16052"/>
                  </a:lnTo>
                  <a:lnTo>
                    <a:pt x="11232883" y="406"/>
                  </a:lnTo>
                  <a:lnTo>
                    <a:pt x="9643097" y="406"/>
                  </a:lnTo>
                  <a:lnTo>
                    <a:pt x="9643097" y="0"/>
                  </a:lnTo>
                  <a:lnTo>
                    <a:pt x="9635058" y="0"/>
                  </a:lnTo>
                  <a:lnTo>
                    <a:pt x="9635058" y="406"/>
                  </a:lnTo>
                  <a:lnTo>
                    <a:pt x="9627044" y="406"/>
                  </a:lnTo>
                  <a:lnTo>
                    <a:pt x="8029219" y="406"/>
                  </a:lnTo>
                  <a:lnTo>
                    <a:pt x="8029219" y="8026"/>
                  </a:lnTo>
                  <a:lnTo>
                    <a:pt x="8029219" y="15646"/>
                  </a:lnTo>
                  <a:lnTo>
                    <a:pt x="8037246" y="15646"/>
                  </a:lnTo>
                  <a:lnTo>
                    <a:pt x="8037246" y="16052"/>
                  </a:lnTo>
                  <a:lnTo>
                    <a:pt x="9627032" y="16052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46" y="1605838"/>
                  </a:lnTo>
                  <a:lnTo>
                    <a:pt x="8037246" y="1605686"/>
                  </a:lnTo>
                  <a:lnTo>
                    <a:pt x="8029219" y="1605686"/>
                  </a:lnTo>
                  <a:lnTo>
                    <a:pt x="8029219" y="1613306"/>
                  </a:lnTo>
                  <a:lnTo>
                    <a:pt x="8037246" y="1613306"/>
                  </a:lnTo>
                  <a:lnTo>
                    <a:pt x="8037246" y="1613877"/>
                  </a:lnTo>
                  <a:lnTo>
                    <a:pt x="9627032" y="1613877"/>
                  </a:lnTo>
                  <a:lnTo>
                    <a:pt x="9627032" y="1613306"/>
                  </a:lnTo>
                  <a:lnTo>
                    <a:pt x="9627044" y="1622196"/>
                  </a:lnTo>
                  <a:lnTo>
                    <a:pt x="9635071" y="1622196"/>
                  </a:lnTo>
                  <a:lnTo>
                    <a:pt x="11232883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839" y="1605838"/>
                  </a:lnTo>
                  <a:lnTo>
                    <a:pt x="12854839" y="1605686"/>
                  </a:lnTo>
                  <a:lnTo>
                    <a:pt x="12854839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09490" y="7046226"/>
              <a:ext cx="8195309" cy="268605"/>
            </a:xfrm>
            <a:custGeom>
              <a:avLst/>
              <a:gdLst/>
              <a:ahLst/>
              <a:cxnLst/>
              <a:rect l="l" t="t" r="r" b="b"/>
              <a:pathLst>
                <a:path w="8195309" h="268604">
                  <a:moveTo>
                    <a:pt x="8195310" y="393"/>
                  </a:moveTo>
                  <a:lnTo>
                    <a:pt x="8045285" y="393"/>
                  </a:lnTo>
                  <a:lnTo>
                    <a:pt x="8045285" y="0"/>
                  </a:lnTo>
                  <a:lnTo>
                    <a:pt x="8037246" y="0"/>
                  </a:lnTo>
                  <a:lnTo>
                    <a:pt x="8037246" y="393"/>
                  </a:lnTo>
                  <a:lnTo>
                    <a:pt x="8029295" y="393"/>
                  </a:lnTo>
                  <a:lnTo>
                    <a:pt x="8029219" y="8013"/>
                  </a:lnTo>
                  <a:lnTo>
                    <a:pt x="6439459" y="8026"/>
                  </a:lnTo>
                  <a:lnTo>
                    <a:pt x="8029219" y="8013"/>
                  </a:lnTo>
                  <a:lnTo>
                    <a:pt x="8029219" y="393"/>
                  </a:lnTo>
                  <a:lnTo>
                    <a:pt x="6439459" y="393"/>
                  </a:lnTo>
                  <a:lnTo>
                    <a:pt x="6439459" y="0"/>
                  </a:lnTo>
                  <a:lnTo>
                    <a:pt x="6431420" y="0"/>
                  </a:lnTo>
                  <a:lnTo>
                    <a:pt x="6431420" y="393"/>
                  </a:lnTo>
                  <a:lnTo>
                    <a:pt x="6423380" y="393"/>
                  </a:lnTo>
                  <a:lnTo>
                    <a:pt x="6423380" y="8013"/>
                  </a:lnTo>
                  <a:lnTo>
                    <a:pt x="4833607" y="8026"/>
                  </a:lnTo>
                  <a:lnTo>
                    <a:pt x="6423380" y="8013"/>
                  </a:lnTo>
                  <a:lnTo>
                    <a:pt x="6423380" y="393"/>
                  </a:lnTo>
                  <a:lnTo>
                    <a:pt x="4833607" y="393"/>
                  </a:lnTo>
                  <a:lnTo>
                    <a:pt x="4833607" y="0"/>
                  </a:lnTo>
                  <a:lnTo>
                    <a:pt x="4825568" y="0"/>
                  </a:lnTo>
                  <a:lnTo>
                    <a:pt x="4825568" y="393"/>
                  </a:lnTo>
                  <a:lnTo>
                    <a:pt x="4817554" y="393"/>
                  </a:lnTo>
                  <a:lnTo>
                    <a:pt x="4817542" y="8013"/>
                  </a:lnTo>
                  <a:lnTo>
                    <a:pt x="3227755" y="8026"/>
                  </a:lnTo>
                  <a:lnTo>
                    <a:pt x="4817542" y="8013"/>
                  </a:lnTo>
                  <a:lnTo>
                    <a:pt x="4817542" y="393"/>
                  </a:lnTo>
                  <a:lnTo>
                    <a:pt x="3227755" y="393"/>
                  </a:lnTo>
                  <a:lnTo>
                    <a:pt x="3227755" y="0"/>
                  </a:lnTo>
                  <a:lnTo>
                    <a:pt x="3219716" y="0"/>
                  </a:lnTo>
                  <a:lnTo>
                    <a:pt x="3219716" y="393"/>
                  </a:lnTo>
                  <a:lnTo>
                    <a:pt x="3211703" y="393"/>
                  </a:lnTo>
                  <a:lnTo>
                    <a:pt x="3211690" y="8013"/>
                  </a:lnTo>
                  <a:lnTo>
                    <a:pt x="1621904" y="8026"/>
                  </a:lnTo>
                  <a:lnTo>
                    <a:pt x="3211690" y="8013"/>
                  </a:lnTo>
                  <a:lnTo>
                    <a:pt x="3211690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51" y="393"/>
                  </a:lnTo>
                  <a:lnTo>
                    <a:pt x="1605838" y="8013"/>
                  </a:lnTo>
                  <a:lnTo>
                    <a:pt x="16052" y="8026"/>
                  </a:lnTo>
                  <a:lnTo>
                    <a:pt x="1605838" y="8013"/>
                  </a:lnTo>
                  <a:lnTo>
                    <a:pt x="1605838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838" y="16052"/>
                  </a:lnTo>
                  <a:lnTo>
                    <a:pt x="1605838" y="268363"/>
                  </a:lnTo>
                  <a:lnTo>
                    <a:pt x="1621904" y="268363"/>
                  </a:lnTo>
                  <a:lnTo>
                    <a:pt x="1621904" y="16052"/>
                  </a:lnTo>
                  <a:lnTo>
                    <a:pt x="3211690" y="16052"/>
                  </a:lnTo>
                  <a:lnTo>
                    <a:pt x="3211690" y="268363"/>
                  </a:lnTo>
                  <a:lnTo>
                    <a:pt x="3227755" y="268363"/>
                  </a:lnTo>
                  <a:lnTo>
                    <a:pt x="3227755" y="16052"/>
                  </a:lnTo>
                  <a:lnTo>
                    <a:pt x="4817542" y="16052"/>
                  </a:lnTo>
                  <a:lnTo>
                    <a:pt x="4817542" y="268363"/>
                  </a:lnTo>
                  <a:lnTo>
                    <a:pt x="4833607" y="268363"/>
                  </a:lnTo>
                  <a:lnTo>
                    <a:pt x="4833607" y="16052"/>
                  </a:lnTo>
                  <a:lnTo>
                    <a:pt x="6423380" y="16052"/>
                  </a:lnTo>
                  <a:lnTo>
                    <a:pt x="6423380" y="268363"/>
                  </a:lnTo>
                  <a:lnTo>
                    <a:pt x="6439433" y="268363"/>
                  </a:lnTo>
                  <a:lnTo>
                    <a:pt x="6439459" y="16052"/>
                  </a:lnTo>
                  <a:lnTo>
                    <a:pt x="8029219" y="16052"/>
                  </a:lnTo>
                  <a:lnTo>
                    <a:pt x="8029219" y="268363"/>
                  </a:lnTo>
                  <a:lnTo>
                    <a:pt x="8045285" y="268363"/>
                  </a:lnTo>
                  <a:lnTo>
                    <a:pt x="8045348" y="16052"/>
                  </a:lnTo>
                  <a:lnTo>
                    <a:pt x="8195310" y="16052"/>
                  </a:lnTo>
                  <a:lnTo>
                    <a:pt x="8195310" y="8026"/>
                  </a:lnTo>
                  <a:lnTo>
                    <a:pt x="8045348" y="8026"/>
                  </a:lnTo>
                  <a:lnTo>
                    <a:pt x="8195310" y="8013"/>
                  </a:lnTo>
                  <a:lnTo>
                    <a:pt x="8195310" y="393"/>
                  </a:lnTo>
                  <a:close/>
                </a:path>
              </a:pathLst>
            </a:custGeom>
            <a:solidFill>
              <a:srgbClr val="000000">
                <a:alpha val="14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1836521" y="3734489"/>
            <a:ext cx="1483360" cy="1482090"/>
          </a:xfrm>
          <a:custGeom>
            <a:avLst/>
            <a:gdLst/>
            <a:ahLst/>
            <a:cxnLst/>
            <a:rect l="l" t="t" r="r" b="b"/>
            <a:pathLst>
              <a:path w="1483360" h="1482089">
                <a:moveTo>
                  <a:pt x="557947" y="0"/>
                </a:moveTo>
                <a:lnTo>
                  <a:pt x="519096" y="2259"/>
                </a:lnTo>
                <a:lnTo>
                  <a:pt x="451026" y="30501"/>
                </a:lnTo>
                <a:lnTo>
                  <a:pt x="408685" y="88375"/>
                </a:lnTo>
                <a:lnTo>
                  <a:pt x="401997" y="127675"/>
                </a:lnTo>
                <a:lnTo>
                  <a:pt x="407543" y="173483"/>
                </a:lnTo>
                <a:lnTo>
                  <a:pt x="411381" y="187832"/>
                </a:lnTo>
                <a:lnTo>
                  <a:pt x="415671" y="202025"/>
                </a:lnTo>
                <a:lnTo>
                  <a:pt x="420398" y="216073"/>
                </a:lnTo>
                <a:lnTo>
                  <a:pt x="425551" y="229986"/>
                </a:lnTo>
                <a:lnTo>
                  <a:pt x="432151" y="260686"/>
                </a:lnTo>
                <a:lnTo>
                  <a:pt x="413019" y="313130"/>
                </a:lnTo>
                <a:lnTo>
                  <a:pt x="378152" y="332713"/>
                </a:lnTo>
                <a:lnTo>
                  <a:pt x="337312" y="336386"/>
                </a:lnTo>
                <a:lnTo>
                  <a:pt x="96329" y="336196"/>
                </a:lnTo>
                <a:lnTo>
                  <a:pt x="67931" y="337644"/>
                </a:lnTo>
                <a:lnTo>
                  <a:pt x="22866" y="356354"/>
                </a:lnTo>
                <a:lnTo>
                  <a:pt x="2017" y="404268"/>
                </a:lnTo>
                <a:lnTo>
                  <a:pt x="50" y="446597"/>
                </a:lnTo>
                <a:lnTo>
                  <a:pt x="50" y="713348"/>
                </a:lnTo>
                <a:lnTo>
                  <a:pt x="5575" y="737668"/>
                </a:lnTo>
                <a:lnTo>
                  <a:pt x="20253" y="753194"/>
                </a:lnTo>
                <a:lnTo>
                  <a:pt x="41241" y="759243"/>
                </a:lnTo>
                <a:lnTo>
                  <a:pt x="65697" y="755131"/>
                </a:lnTo>
                <a:lnTo>
                  <a:pt x="93154" y="745372"/>
                </a:lnTo>
                <a:lnTo>
                  <a:pt x="105487" y="741384"/>
                </a:lnTo>
                <a:lnTo>
                  <a:pt x="116878" y="737986"/>
                </a:lnTo>
                <a:lnTo>
                  <a:pt x="164069" y="730041"/>
                </a:lnTo>
                <a:lnTo>
                  <a:pt x="208414" y="733157"/>
                </a:lnTo>
                <a:lnTo>
                  <a:pt x="248504" y="746988"/>
                </a:lnTo>
                <a:lnTo>
                  <a:pt x="282932" y="771190"/>
                </a:lnTo>
                <a:lnTo>
                  <a:pt x="310290" y="805418"/>
                </a:lnTo>
                <a:lnTo>
                  <a:pt x="329171" y="849326"/>
                </a:lnTo>
                <a:lnTo>
                  <a:pt x="336668" y="891261"/>
                </a:lnTo>
                <a:lnTo>
                  <a:pt x="335667" y="934351"/>
                </a:lnTo>
                <a:lnTo>
                  <a:pt x="326428" y="976270"/>
                </a:lnTo>
                <a:lnTo>
                  <a:pt x="309216" y="1014690"/>
                </a:lnTo>
                <a:lnTo>
                  <a:pt x="284292" y="1047284"/>
                </a:lnTo>
                <a:lnTo>
                  <a:pt x="251918" y="1071726"/>
                </a:lnTo>
                <a:lnTo>
                  <a:pt x="212358" y="1085687"/>
                </a:lnTo>
                <a:lnTo>
                  <a:pt x="165874" y="1086842"/>
                </a:lnTo>
                <a:lnTo>
                  <a:pt x="140261" y="1082917"/>
                </a:lnTo>
                <a:lnTo>
                  <a:pt x="115068" y="1077357"/>
                </a:lnTo>
                <a:lnTo>
                  <a:pt x="90293" y="1070170"/>
                </a:lnTo>
                <a:lnTo>
                  <a:pt x="65938" y="1061366"/>
                </a:lnTo>
                <a:lnTo>
                  <a:pt x="48076" y="1057005"/>
                </a:lnTo>
                <a:lnTo>
                  <a:pt x="5740" y="1080263"/>
                </a:lnTo>
                <a:lnTo>
                  <a:pt x="0" y="1127114"/>
                </a:lnTo>
                <a:lnTo>
                  <a:pt x="88" y="1374383"/>
                </a:lnTo>
                <a:lnTo>
                  <a:pt x="6076" y="1434608"/>
                </a:lnTo>
                <a:lnTo>
                  <a:pt x="43878" y="1474459"/>
                </a:lnTo>
                <a:lnTo>
                  <a:pt x="85385" y="1481447"/>
                </a:lnTo>
                <a:lnTo>
                  <a:pt x="105918" y="1481913"/>
                </a:lnTo>
                <a:lnTo>
                  <a:pt x="344754" y="1481863"/>
                </a:lnTo>
                <a:lnTo>
                  <a:pt x="376253" y="1476852"/>
                </a:lnTo>
                <a:lnTo>
                  <a:pt x="395987" y="1462349"/>
                </a:lnTo>
                <a:lnTo>
                  <a:pt x="402598" y="1439036"/>
                </a:lnTo>
                <a:lnTo>
                  <a:pt x="394728" y="1407593"/>
                </a:lnTo>
                <a:lnTo>
                  <a:pt x="381361" y="1370042"/>
                </a:lnTo>
                <a:lnTo>
                  <a:pt x="374124" y="1330937"/>
                </a:lnTo>
                <a:lnTo>
                  <a:pt x="374110" y="1291359"/>
                </a:lnTo>
                <a:lnTo>
                  <a:pt x="382409" y="1252386"/>
                </a:lnTo>
                <a:lnTo>
                  <a:pt x="404507" y="1210100"/>
                </a:lnTo>
                <a:lnTo>
                  <a:pt x="436929" y="1178678"/>
                </a:lnTo>
                <a:lnTo>
                  <a:pt x="476824" y="1157752"/>
                </a:lnTo>
                <a:lnTo>
                  <a:pt x="521340" y="1146950"/>
                </a:lnTo>
                <a:lnTo>
                  <a:pt x="567628" y="1145903"/>
                </a:lnTo>
                <a:lnTo>
                  <a:pt x="612836" y="1154239"/>
                </a:lnTo>
                <a:lnTo>
                  <a:pt x="654113" y="1171589"/>
                </a:lnTo>
                <a:lnTo>
                  <a:pt x="695371" y="1203636"/>
                </a:lnTo>
                <a:lnTo>
                  <a:pt x="719714" y="1241471"/>
                </a:lnTo>
                <a:lnTo>
                  <a:pt x="729878" y="1283606"/>
                </a:lnTo>
                <a:lnTo>
                  <a:pt x="728602" y="1328554"/>
                </a:lnTo>
                <a:lnTo>
                  <a:pt x="718623" y="1374828"/>
                </a:lnTo>
                <a:lnTo>
                  <a:pt x="702678" y="1420941"/>
                </a:lnTo>
                <a:lnTo>
                  <a:pt x="699183" y="1437117"/>
                </a:lnTo>
                <a:lnTo>
                  <a:pt x="721423" y="1475627"/>
                </a:lnTo>
                <a:lnTo>
                  <a:pt x="765162" y="1481913"/>
                </a:lnTo>
                <a:lnTo>
                  <a:pt x="1048994" y="1481812"/>
                </a:lnTo>
                <a:lnTo>
                  <a:pt x="1096304" y="1476517"/>
                </a:lnTo>
                <a:lnTo>
                  <a:pt x="1126447" y="1459257"/>
                </a:lnTo>
                <a:lnTo>
                  <a:pt x="1142361" y="1427852"/>
                </a:lnTo>
                <a:lnTo>
                  <a:pt x="1146987" y="1380123"/>
                </a:lnTo>
                <a:lnTo>
                  <a:pt x="1146937" y="1115379"/>
                </a:lnTo>
                <a:lnTo>
                  <a:pt x="1147346" y="1101662"/>
                </a:lnTo>
                <a:lnTo>
                  <a:pt x="1169030" y="1047371"/>
                </a:lnTo>
                <a:lnTo>
                  <a:pt x="1218378" y="1026047"/>
                </a:lnTo>
                <a:lnTo>
                  <a:pt x="1247165" y="1031317"/>
                </a:lnTo>
                <a:lnTo>
                  <a:pt x="1290146" y="1046264"/>
                </a:lnTo>
                <a:lnTo>
                  <a:pt x="1333307" y="1055684"/>
                </a:lnTo>
                <a:lnTo>
                  <a:pt x="1374787" y="1056494"/>
                </a:lnTo>
                <a:lnTo>
                  <a:pt x="1412729" y="1045610"/>
                </a:lnTo>
                <a:lnTo>
                  <a:pt x="1445272" y="1019950"/>
                </a:lnTo>
                <a:lnTo>
                  <a:pt x="1470558" y="976428"/>
                </a:lnTo>
                <a:lnTo>
                  <a:pt x="1481956" y="933384"/>
                </a:lnTo>
                <a:lnTo>
                  <a:pt x="1483305" y="889055"/>
                </a:lnTo>
                <a:lnTo>
                  <a:pt x="1474142" y="846690"/>
                </a:lnTo>
                <a:lnTo>
                  <a:pt x="1454005" y="809534"/>
                </a:lnTo>
                <a:lnTo>
                  <a:pt x="1422429" y="780836"/>
                </a:lnTo>
                <a:lnTo>
                  <a:pt x="1378953" y="763843"/>
                </a:lnTo>
                <a:lnTo>
                  <a:pt x="1345940" y="760714"/>
                </a:lnTo>
                <a:lnTo>
                  <a:pt x="1314315" y="764051"/>
                </a:lnTo>
                <a:lnTo>
                  <a:pt x="1283182" y="772253"/>
                </a:lnTo>
                <a:lnTo>
                  <a:pt x="1251648" y="783718"/>
                </a:lnTo>
                <a:lnTo>
                  <a:pt x="1221389" y="790005"/>
                </a:lnTo>
                <a:lnTo>
                  <a:pt x="1169666" y="770122"/>
                </a:lnTo>
                <a:lnTo>
                  <a:pt x="1150377" y="736146"/>
                </a:lnTo>
                <a:lnTo>
                  <a:pt x="1146784" y="698349"/>
                </a:lnTo>
                <a:lnTo>
                  <a:pt x="1146937" y="432817"/>
                </a:lnTo>
                <a:lnTo>
                  <a:pt x="1142309" y="389301"/>
                </a:lnTo>
                <a:lnTo>
                  <a:pt x="1127031" y="359276"/>
                </a:lnTo>
                <a:lnTo>
                  <a:pt x="1098668" y="341879"/>
                </a:lnTo>
                <a:lnTo>
                  <a:pt x="1054785" y="336246"/>
                </a:lnTo>
                <a:lnTo>
                  <a:pt x="758977" y="336196"/>
                </a:lnTo>
                <a:lnTo>
                  <a:pt x="744930" y="335785"/>
                </a:lnTo>
                <a:lnTo>
                  <a:pt x="689920" y="313987"/>
                </a:lnTo>
                <a:lnTo>
                  <a:pt x="669592" y="265013"/>
                </a:lnTo>
                <a:lnTo>
                  <a:pt x="674522" y="236259"/>
                </a:lnTo>
                <a:lnTo>
                  <a:pt x="687886" y="196070"/>
                </a:lnTo>
                <a:lnTo>
                  <a:pt x="697592" y="155753"/>
                </a:lnTo>
                <a:lnTo>
                  <a:pt x="700428" y="116684"/>
                </a:lnTo>
                <a:lnTo>
                  <a:pt x="672648" y="47785"/>
                </a:lnTo>
                <a:lnTo>
                  <a:pt x="635609" y="20702"/>
                </a:lnTo>
                <a:lnTo>
                  <a:pt x="597429" y="6047"/>
                </a:lnTo>
                <a:lnTo>
                  <a:pt x="557947" y="0"/>
                </a:lnTo>
                <a:close/>
              </a:path>
            </a:pathLst>
          </a:custGeom>
          <a:solidFill>
            <a:srgbClr val="BDE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189945" y="3734043"/>
            <a:ext cx="1483360" cy="1482725"/>
          </a:xfrm>
          <a:custGeom>
            <a:avLst/>
            <a:gdLst/>
            <a:ahLst/>
            <a:cxnLst/>
            <a:rect l="l" t="t" r="r" b="b"/>
            <a:pathLst>
              <a:path w="1483360" h="1482725">
                <a:moveTo>
                  <a:pt x="538478" y="0"/>
                </a:moveTo>
                <a:lnTo>
                  <a:pt x="499846" y="6420"/>
                </a:lnTo>
                <a:lnTo>
                  <a:pt x="436830" y="43371"/>
                </a:lnTo>
                <a:lnTo>
                  <a:pt x="403562" y="108260"/>
                </a:lnTo>
                <a:lnTo>
                  <a:pt x="402114" y="149602"/>
                </a:lnTo>
                <a:lnTo>
                  <a:pt x="412940" y="196036"/>
                </a:lnTo>
                <a:lnTo>
                  <a:pt x="426339" y="233678"/>
                </a:lnTo>
                <a:lnTo>
                  <a:pt x="431967" y="263263"/>
                </a:lnTo>
                <a:lnTo>
                  <a:pt x="412135" y="313956"/>
                </a:lnTo>
                <a:lnTo>
                  <a:pt x="377998" y="332927"/>
                </a:lnTo>
                <a:lnTo>
                  <a:pt x="332143" y="336790"/>
                </a:lnTo>
                <a:lnTo>
                  <a:pt x="98132" y="336586"/>
                </a:lnTo>
                <a:lnTo>
                  <a:pt x="54709" y="340917"/>
                </a:lnTo>
                <a:lnTo>
                  <a:pt x="24137" y="355694"/>
                </a:lnTo>
                <a:lnTo>
                  <a:pt x="6066" y="383710"/>
                </a:lnTo>
                <a:lnTo>
                  <a:pt x="139" y="427760"/>
                </a:lnTo>
                <a:lnTo>
                  <a:pt x="0" y="703223"/>
                </a:lnTo>
                <a:lnTo>
                  <a:pt x="3796" y="731369"/>
                </a:lnTo>
                <a:lnTo>
                  <a:pt x="15735" y="751291"/>
                </a:lnTo>
                <a:lnTo>
                  <a:pt x="36522" y="760000"/>
                </a:lnTo>
                <a:lnTo>
                  <a:pt x="66865" y="754505"/>
                </a:lnTo>
                <a:lnTo>
                  <a:pt x="83864" y="748313"/>
                </a:lnTo>
                <a:lnTo>
                  <a:pt x="100517" y="742950"/>
                </a:lnTo>
                <a:lnTo>
                  <a:pt x="116832" y="738409"/>
                </a:lnTo>
                <a:lnTo>
                  <a:pt x="132816" y="734681"/>
                </a:lnTo>
                <a:lnTo>
                  <a:pt x="180730" y="730239"/>
                </a:lnTo>
                <a:lnTo>
                  <a:pt x="222974" y="737075"/>
                </a:lnTo>
                <a:lnTo>
                  <a:pt x="259173" y="753610"/>
                </a:lnTo>
                <a:lnTo>
                  <a:pt x="288952" y="778263"/>
                </a:lnTo>
                <a:lnTo>
                  <a:pt x="311935" y="809457"/>
                </a:lnTo>
                <a:lnTo>
                  <a:pt x="327748" y="845610"/>
                </a:lnTo>
                <a:lnTo>
                  <a:pt x="336014" y="885145"/>
                </a:lnTo>
                <a:lnTo>
                  <a:pt x="336360" y="926480"/>
                </a:lnTo>
                <a:lnTo>
                  <a:pt x="328408" y="968038"/>
                </a:lnTo>
                <a:lnTo>
                  <a:pt x="311785" y="1008239"/>
                </a:lnTo>
                <a:lnTo>
                  <a:pt x="279870" y="1051044"/>
                </a:lnTo>
                <a:lnTo>
                  <a:pt x="241801" y="1076453"/>
                </a:lnTo>
                <a:lnTo>
                  <a:pt x="199145" y="1087247"/>
                </a:lnTo>
                <a:lnTo>
                  <a:pt x="153468" y="1086210"/>
                </a:lnTo>
                <a:lnTo>
                  <a:pt x="106338" y="1076125"/>
                </a:lnTo>
                <a:lnTo>
                  <a:pt x="59321" y="1059775"/>
                </a:lnTo>
                <a:lnTo>
                  <a:pt x="44026" y="1056726"/>
                </a:lnTo>
                <a:lnTo>
                  <a:pt x="6921" y="1078279"/>
                </a:lnTo>
                <a:lnTo>
                  <a:pt x="101" y="1120545"/>
                </a:lnTo>
                <a:lnTo>
                  <a:pt x="190" y="1390750"/>
                </a:lnTo>
                <a:lnTo>
                  <a:pt x="6130" y="1435325"/>
                </a:lnTo>
                <a:lnTo>
                  <a:pt x="55692" y="1478056"/>
                </a:lnTo>
                <a:lnTo>
                  <a:pt x="100672" y="1482304"/>
                </a:lnTo>
                <a:lnTo>
                  <a:pt x="339598" y="1482355"/>
                </a:lnTo>
                <a:lnTo>
                  <a:pt x="361970" y="1481021"/>
                </a:lnTo>
                <a:lnTo>
                  <a:pt x="380930" y="1475562"/>
                </a:lnTo>
                <a:lnTo>
                  <a:pt x="394822" y="1463676"/>
                </a:lnTo>
                <a:lnTo>
                  <a:pt x="401993" y="1443061"/>
                </a:lnTo>
                <a:lnTo>
                  <a:pt x="400481" y="1425111"/>
                </a:lnTo>
                <a:lnTo>
                  <a:pt x="394190" y="1403975"/>
                </a:lnTo>
                <a:lnTo>
                  <a:pt x="386282" y="1382695"/>
                </a:lnTo>
                <a:lnTo>
                  <a:pt x="379920" y="1364309"/>
                </a:lnTo>
                <a:lnTo>
                  <a:pt x="371960" y="1318799"/>
                </a:lnTo>
                <a:lnTo>
                  <a:pt x="374233" y="1277727"/>
                </a:lnTo>
                <a:lnTo>
                  <a:pt x="385486" y="1241467"/>
                </a:lnTo>
                <a:lnTo>
                  <a:pt x="429928" y="1184878"/>
                </a:lnTo>
                <a:lnTo>
                  <a:pt x="495266" y="1152019"/>
                </a:lnTo>
                <a:lnTo>
                  <a:pt x="532642" y="1145423"/>
                </a:lnTo>
                <a:lnTo>
                  <a:pt x="571484" y="1145881"/>
                </a:lnTo>
                <a:lnTo>
                  <a:pt x="610542" y="1153766"/>
                </a:lnTo>
                <a:lnTo>
                  <a:pt x="648563" y="1169452"/>
                </a:lnTo>
                <a:lnTo>
                  <a:pt x="691029" y="1200339"/>
                </a:lnTo>
                <a:lnTo>
                  <a:pt x="717065" y="1237355"/>
                </a:lnTo>
                <a:lnTo>
                  <a:pt x="728992" y="1279060"/>
                </a:lnTo>
                <a:lnTo>
                  <a:pt x="729129" y="1324016"/>
                </a:lnTo>
                <a:lnTo>
                  <a:pt x="719796" y="1370785"/>
                </a:lnTo>
                <a:lnTo>
                  <a:pt x="703313" y="1417928"/>
                </a:lnTo>
                <a:lnTo>
                  <a:pt x="699087" y="1434709"/>
                </a:lnTo>
                <a:lnTo>
                  <a:pt x="720115" y="1475446"/>
                </a:lnTo>
                <a:lnTo>
                  <a:pt x="764336" y="1482355"/>
                </a:lnTo>
                <a:lnTo>
                  <a:pt x="1045781" y="1482304"/>
                </a:lnTo>
                <a:lnTo>
                  <a:pt x="1087076" y="1478788"/>
                </a:lnTo>
                <a:lnTo>
                  <a:pt x="1118658" y="1466015"/>
                </a:lnTo>
                <a:lnTo>
                  <a:pt x="1138837" y="1440447"/>
                </a:lnTo>
                <a:lnTo>
                  <a:pt x="1145921" y="1398548"/>
                </a:lnTo>
                <a:lnTo>
                  <a:pt x="1145921" y="1140319"/>
                </a:lnTo>
                <a:lnTo>
                  <a:pt x="1146381" y="1116679"/>
                </a:lnTo>
                <a:lnTo>
                  <a:pt x="1153020" y="1071015"/>
                </a:lnTo>
                <a:lnTo>
                  <a:pt x="1189969" y="1033035"/>
                </a:lnTo>
                <a:lnTo>
                  <a:pt x="1216533" y="1026959"/>
                </a:lnTo>
                <a:lnTo>
                  <a:pt x="1244930" y="1031327"/>
                </a:lnTo>
                <a:lnTo>
                  <a:pt x="1284572" y="1044491"/>
                </a:lnTo>
                <a:lnTo>
                  <a:pt x="1325519" y="1054501"/>
                </a:lnTo>
                <a:lnTo>
                  <a:pt x="1365862" y="1057746"/>
                </a:lnTo>
                <a:lnTo>
                  <a:pt x="1403693" y="1050618"/>
                </a:lnTo>
                <a:lnTo>
                  <a:pt x="1437102" y="1029506"/>
                </a:lnTo>
                <a:lnTo>
                  <a:pt x="1464183" y="990802"/>
                </a:lnTo>
                <a:lnTo>
                  <a:pt x="1477891" y="950565"/>
                </a:lnTo>
                <a:lnTo>
                  <a:pt x="1482836" y="906704"/>
                </a:lnTo>
                <a:lnTo>
                  <a:pt x="1478140" y="862878"/>
                </a:lnTo>
                <a:lnTo>
                  <a:pt x="1462928" y="822745"/>
                </a:lnTo>
                <a:lnTo>
                  <a:pt x="1436326" y="789965"/>
                </a:lnTo>
                <a:lnTo>
                  <a:pt x="1397457" y="768196"/>
                </a:lnTo>
                <a:lnTo>
                  <a:pt x="1360573" y="761030"/>
                </a:lnTo>
                <a:lnTo>
                  <a:pt x="1324517" y="762827"/>
                </a:lnTo>
                <a:lnTo>
                  <a:pt x="1288772" y="771153"/>
                </a:lnTo>
                <a:lnTo>
                  <a:pt x="1252816" y="783576"/>
                </a:lnTo>
                <a:lnTo>
                  <a:pt x="1213218" y="789550"/>
                </a:lnTo>
                <a:lnTo>
                  <a:pt x="1179087" y="778242"/>
                </a:lnTo>
                <a:lnTo>
                  <a:pt x="1155118" y="751836"/>
                </a:lnTo>
                <a:lnTo>
                  <a:pt x="1146009" y="712519"/>
                </a:lnTo>
                <a:lnTo>
                  <a:pt x="1145959" y="419683"/>
                </a:lnTo>
                <a:lnTo>
                  <a:pt x="1140734" y="384894"/>
                </a:lnTo>
                <a:lnTo>
                  <a:pt x="1125039" y="358507"/>
                </a:lnTo>
                <a:lnTo>
                  <a:pt x="1099071" y="341873"/>
                </a:lnTo>
                <a:lnTo>
                  <a:pt x="1063028" y="336345"/>
                </a:lnTo>
                <a:lnTo>
                  <a:pt x="1013959" y="336745"/>
                </a:lnTo>
                <a:lnTo>
                  <a:pt x="964857" y="336888"/>
                </a:lnTo>
                <a:lnTo>
                  <a:pt x="768375" y="336688"/>
                </a:lnTo>
                <a:lnTo>
                  <a:pt x="722303" y="333389"/>
                </a:lnTo>
                <a:lnTo>
                  <a:pt x="674498" y="291862"/>
                </a:lnTo>
                <a:lnTo>
                  <a:pt x="669012" y="264299"/>
                </a:lnTo>
                <a:lnTo>
                  <a:pt x="674433" y="235583"/>
                </a:lnTo>
                <a:lnTo>
                  <a:pt x="689232" y="193128"/>
                </a:lnTo>
                <a:lnTo>
                  <a:pt x="698391" y="150360"/>
                </a:lnTo>
                <a:lnTo>
                  <a:pt x="699074" y="109193"/>
                </a:lnTo>
                <a:lnTo>
                  <a:pt x="688448" y="71540"/>
                </a:lnTo>
                <a:lnTo>
                  <a:pt x="663679" y="39313"/>
                </a:lnTo>
                <a:lnTo>
                  <a:pt x="621931" y="14426"/>
                </a:lnTo>
                <a:lnTo>
                  <a:pt x="579711" y="2458"/>
                </a:lnTo>
                <a:lnTo>
                  <a:pt x="538478" y="0"/>
                </a:lnTo>
                <a:close/>
              </a:path>
            </a:pathLst>
          </a:custGeom>
          <a:solidFill>
            <a:srgbClr val="BDE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895953" y="3735642"/>
            <a:ext cx="1482090" cy="1480820"/>
          </a:xfrm>
          <a:custGeom>
            <a:avLst/>
            <a:gdLst/>
            <a:ahLst/>
            <a:cxnLst/>
            <a:rect l="l" t="t" r="r" b="b"/>
            <a:pathLst>
              <a:path w="1482090" h="1480820">
                <a:moveTo>
                  <a:pt x="569761" y="84"/>
                </a:moveTo>
                <a:lnTo>
                  <a:pt x="525986" y="0"/>
                </a:lnTo>
                <a:lnTo>
                  <a:pt x="484130" y="10033"/>
                </a:lnTo>
                <a:lnTo>
                  <a:pt x="447542" y="31000"/>
                </a:lnTo>
                <a:lnTo>
                  <a:pt x="419569" y="63715"/>
                </a:lnTo>
                <a:lnTo>
                  <a:pt x="404963" y="101880"/>
                </a:lnTo>
                <a:lnTo>
                  <a:pt x="402521" y="140963"/>
                </a:lnTo>
                <a:lnTo>
                  <a:pt x="409102" y="180409"/>
                </a:lnTo>
                <a:lnTo>
                  <a:pt x="421563" y="219659"/>
                </a:lnTo>
                <a:lnTo>
                  <a:pt x="426287" y="233333"/>
                </a:lnTo>
                <a:lnTo>
                  <a:pt x="429642" y="244982"/>
                </a:lnTo>
                <a:lnTo>
                  <a:pt x="431638" y="254613"/>
                </a:lnTo>
                <a:lnTo>
                  <a:pt x="432282" y="262229"/>
                </a:lnTo>
                <a:lnTo>
                  <a:pt x="426398" y="290349"/>
                </a:lnTo>
                <a:lnTo>
                  <a:pt x="410795" y="313516"/>
                </a:lnTo>
                <a:lnTo>
                  <a:pt x="387660" y="329243"/>
                </a:lnTo>
                <a:lnTo>
                  <a:pt x="359181" y="335038"/>
                </a:lnTo>
                <a:lnTo>
                  <a:pt x="98183" y="335089"/>
                </a:lnTo>
                <a:lnTo>
                  <a:pt x="52517" y="339910"/>
                </a:lnTo>
                <a:lnTo>
                  <a:pt x="22136" y="355976"/>
                </a:lnTo>
                <a:lnTo>
                  <a:pt x="5232" y="385694"/>
                </a:lnTo>
                <a:lnTo>
                  <a:pt x="0" y="431469"/>
                </a:lnTo>
                <a:lnTo>
                  <a:pt x="101" y="709460"/>
                </a:lnTo>
                <a:lnTo>
                  <a:pt x="5172" y="734340"/>
                </a:lnTo>
                <a:lnTo>
                  <a:pt x="19016" y="751085"/>
                </a:lnTo>
                <a:lnTo>
                  <a:pt x="39583" y="758232"/>
                </a:lnTo>
                <a:lnTo>
                  <a:pt x="64820" y="754316"/>
                </a:lnTo>
                <a:lnTo>
                  <a:pt x="90293" y="745445"/>
                </a:lnTo>
                <a:lnTo>
                  <a:pt x="103132" y="741379"/>
                </a:lnTo>
                <a:lnTo>
                  <a:pt x="116052" y="737565"/>
                </a:lnTo>
                <a:lnTo>
                  <a:pt x="164287" y="729329"/>
                </a:lnTo>
                <a:lnTo>
                  <a:pt x="207823" y="732504"/>
                </a:lnTo>
                <a:lnTo>
                  <a:pt x="246082" y="745647"/>
                </a:lnTo>
                <a:lnTo>
                  <a:pt x="278485" y="767319"/>
                </a:lnTo>
                <a:lnTo>
                  <a:pt x="304452" y="796077"/>
                </a:lnTo>
                <a:lnTo>
                  <a:pt x="323404" y="830481"/>
                </a:lnTo>
                <a:lnTo>
                  <a:pt x="334763" y="869089"/>
                </a:lnTo>
                <a:lnTo>
                  <a:pt x="337949" y="910461"/>
                </a:lnTo>
                <a:lnTo>
                  <a:pt x="332383" y="953155"/>
                </a:lnTo>
                <a:lnTo>
                  <a:pt x="317487" y="995730"/>
                </a:lnTo>
                <a:lnTo>
                  <a:pt x="287438" y="1042019"/>
                </a:lnTo>
                <a:lnTo>
                  <a:pt x="250825" y="1070712"/>
                </a:lnTo>
                <a:lnTo>
                  <a:pt x="209045" y="1084364"/>
                </a:lnTo>
                <a:lnTo>
                  <a:pt x="163495" y="1085527"/>
                </a:lnTo>
                <a:lnTo>
                  <a:pt x="115573" y="1076755"/>
                </a:lnTo>
                <a:lnTo>
                  <a:pt x="66675" y="1060602"/>
                </a:lnTo>
                <a:lnTo>
                  <a:pt x="36899" y="1055571"/>
                </a:lnTo>
                <a:lnTo>
                  <a:pt x="16130" y="1065075"/>
                </a:lnTo>
                <a:lnTo>
                  <a:pt x="3965" y="1085919"/>
                </a:lnTo>
                <a:lnTo>
                  <a:pt x="0" y="1114907"/>
                </a:lnTo>
                <a:lnTo>
                  <a:pt x="50" y="1391589"/>
                </a:lnTo>
                <a:lnTo>
                  <a:pt x="6727" y="1436543"/>
                </a:lnTo>
                <a:lnTo>
                  <a:pt x="26620" y="1463748"/>
                </a:lnTo>
                <a:lnTo>
                  <a:pt x="59527" y="1477164"/>
                </a:lnTo>
                <a:lnTo>
                  <a:pt x="105244" y="1480756"/>
                </a:lnTo>
                <a:lnTo>
                  <a:pt x="339737" y="1480756"/>
                </a:lnTo>
                <a:lnTo>
                  <a:pt x="381390" y="1474023"/>
                </a:lnTo>
                <a:lnTo>
                  <a:pt x="402183" y="1441068"/>
                </a:lnTo>
                <a:lnTo>
                  <a:pt x="402283" y="1434933"/>
                </a:lnTo>
                <a:lnTo>
                  <a:pt x="401350" y="1427997"/>
                </a:lnTo>
                <a:lnTo>
                  <a:pt x="399395" y="1420266"/>
                </a:lnTo>
                <a:lnTo>
                  <a:pt x="385035" y="1379789"/>
                </a:lnTo>
                <a:lnTo>
                  <a:pt x="376613" y="1347414"/>
                </a:lnTo>
                <a:lnTo>
                  <a:pt x="372547" y="1314527"/>
                </a:lnTo>
                <a:lnTo>
                  <a:pt x="374218" y="1281036"/>
                </a:lnTo>
                <a:lnTo>
                  <a:pt x="388210" y="1234259"/>
                </a:lnTo>
                <a:lnTo>
                  <a:pt x="413244" y="1197467"/>
                </a:lnTo>
                <a:lnTo>
                  <a:pt x="446926" y="1170461"/>
                </a:lnTo>
                <a:lnTo>
                  <a:pt x="486860" y="1153040"/>
                </a:lnTo>
                <a:lnTo>
                  <a:pt x="530652" y="1145008"/>
                </a:lnTo>
                <a:lnTo>
                  <a:pt x="575907" y="1146164"/>
                </a:lnTo>
                <a:lnTo>
                  <a:pt x="620230" y="1156309"/>
                </a:lnTo>
                <a:lnTo>
                  <a:pt x="661225" y="1175245"/>
                </a:lnTo>
                <a:lnTo>
                  <a:pt x="698653" y="1206444"/>
                </a:lnTo>
                <a:lnTo>
                  <a:pt x="720660" y="1243428"/>
                </a:lnTo>
                <a:lnTo>
                  <a:pt x="729691" y="1284562"/>
                </a:lnTo>
                <a:lnTo>
                  <a:pt x="728194" y="1328211"/>
                </a:lnTo>
                <a:lnTo>
                  <a:pt x="718615" y="1372742"/>
                </a:lnTo>
                <a:lnTo>
                  <a:pt x="703402" y="1416519"/>
                </a:lnTo>
                <a:lnTo>
                  <a:pt x="699263" y="1433292"/>
                </a:lnTo>
                <a:lnTo>
                  <a:pt x="720153" y="1473936"/>
                </a:lnTo>
                <a:lnTo>
                  <a:pt x="764032" y="1480756"/>
                </a:lnTo>
                <a:lnTo>
                  <a:pt x="1052017" y="1480756"/>
                </a:lnTo>
                <a:lnTo>
                  <a:pt x="1104576" y="1472977"/>
                </a:lnTo>
                <a:lnTo>
                  <a:pt x="1139380" y="1437805"/>
                </a:lnTo>
                <a:lnTo>
                  <a:pt x="1146540" y="1395435"/>
                </a:lnTo>
                <a:lnTo>
                  <a:pt x="1146987" y="1374051"/>
                </a:lnTo>
                <a:lnTo>
                  <a:pt x="1146987" y="1110043"/>
                </a:lnTo>
                <a:lnTo>
                  <a:pt x="1154011" y="1070473"/>
                </a:lnTo>
                <a:lnTo>
                  <a:pt x="1173989" y="1040988"/>
                </a:lnTo>
                <a:lnTo>
                  <a:pt x="1205400" y="1026099"/>
                </a:lnTo>
                <a:lnTo>
                  <a:pt x="1246720" y="1030312"/>
                </a:lnTo>
                <a:lnTo>
                  <a:pt x="1289685" y="1043800"/>
                </a:lnTo>
                <a:lnTo>
                  <a:pt x="1332526" y="1053403"/>
                </a:lnTo>
                <a:lnTo>
                  <a:pt x="1373571" y="1055352"/>
                </a:lnTo>
                <a:lnTo>
                  <a:pt x="1411147" y="1045876"/>
                </a:lnTo>
                <a:lnTo>
                  <a:pt x="1443580" y="1021205"/>
                </a:lnTo>
                <a:lnTo>
                  <a:pt x="1469199" y="977569"/>
                </a:lnTo>
                <a:lnTo>
                  <a:pt x="1481029" y="931301"/>
                </a:lnTo>
                <a:lnTo>
                  <a:pt x="1481550" y="881890"/>
                </a:lnTo>
                <a:lnTo>
                  <a:pt x="1469585" y="834724"/>
                </a:lnTo>
                <a:lnTo>
                  <a:pt x="1443957" y="795191"/>
                </a:lnTo>
                <a:lnTo>
                  <a:pt x="1403489" y="768680"/>
                </a:lnTo>
                <a:lnTo>
                  <a:pt x="1364488" y="759715"/>
                </a:lnTo>
                <a:lnTo>
                  <a:pt x="1326607" y="760950"/>
                </a:lnTo>
                <a:lnTo>
                  <a:pt x="1289082" y="769546"/>
                </a:lnTo>
                <a:lnTo>
                  <a:pt x="1251153" y="782662"/>
                </a:lnTo>
                <a:lnTo>
                  <a:pt x="1221080" y="788689"/>
                </a:lnTo>
                <a:lnTo>
                  <a:pt x="1169693" y="769166"/>
                </a:lnTo>
                <a:lnTo>
                  <a:pt x="1150313" y="735499"/>
                </a:lnTo>
                <a:lnTo>
                  <a:pt x="1146784" y="699427"/>
                </a:lnTo>
                <a:lnTo>
                  <a:pt x="1147149" y="518361"/>
                </a:lnTo>
                <a:lnTo>
                  <a:pt x="1146733" y="414477"/>
                </a:lnTo>
                <a:lnTo>
                  <a:pt x="1135637" y="369192"/>
                </a:lnTo>
                <a:lnTo>
                  <a:pt x="1103642" y="342252"/>
                </a:lnTo>
                <a:lnTo>
                  <a:pt x="1064512" y="335444"/>
                </a:lnTo>
                <a:lnTo>
                  <a:pt x="1045679" y="334987"/>
                </a:lnTo>
                <a:lnTo>
                  <a:pt x="756678" y="335038"/>
                </a:lnTo>
                <a:lnTo>
                  <a:pt x="743459" y="334636"/>
                </a:lnTo>
                <a:lnTo>
                  <a:pt x="689577" y="312770"/>
                </a:lnTo>
                <a:lnTo>
                  <a:pt x="669105" y="263504"/>
                </a:lnTo>
                <a:lnTo>
                  <a:pt x="674281" y="234518"/>
                </a:lnTo>
                <a:lnTo>
                  <a:pt x="688900" y="190897"/>
                </a:lnTo>
                <a:lnTo>
                  <a:pt x="698710" y="145577"/>
                </a:lnTo>
                <a:lnTo>
                  <a:pt x="698751" y="101351"/>
                </a:lnTo>
                <a:lnTo>
                  <a:pt x="684061" y="61009"/>
                </a:lnTo>
                <a:lnTo>
                  <a:pt x="649681" y="27343"/>
                </a:lnTo>
                <a:lnTo>
                  <a:pt x="612109" y="9470"/>
                </a:lnTo>
                <a:lnTo>
                  <a:pt x="569761" y="84"/>
                </a:lnTo>
                <a:close/>
              </a:path>
            </a:pathLst>
          </a:custGeom>
          <a:solidFill>
            <a:srgbClr val="BDE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1248074" y="3734155"/>
            <a:ext cx="1147445" cy="1482725"/>
          </a:xfrm>
          <a:custGeom>
            <a:avLst/>
            <a:gdLst/>
            <a:ahLst/>
            <a:cxnLst/>
            <a:rect l="l" t="t" r="r" b="b"/>
            <a:pathLst>
              <a:path w="1147445" h="1482725">
                <a:moveTo>
                  <a:pt x="554699" y="0"/>
                </a:moveTo>
                <a:lnTo>
                  <a:pt x="506441" y="5215"/>
                </a:lnTo>
                <a:lnTo>
                  <a:pt x="462588" y="23101"/>
                </a:lnTo>
                <a:lnTo>
                  <a:pt x="427558" y="53949"/>
                </a:lnTo>
                <a:lnTo>
                  <a:pt x="407964" y="93308"/>
                </a:lnTo>
                <a:lnTo>
                  <a:pt x="403292" y="136747"/>
                </a:lnTo>
                <a:lnTo>
                  <a:pt x="409777" y="181461"/>
                </a:lnTo>
                <a:lnTo>
                  <a:pt x="423659" y="224650"/>
                </a:lnTo>
                <a:lnTo>
                  <a:pt x="427962" y="236397"/>
                </a:lnTo>
                <a:lnTo>
                  <a:pt x="431078" y="246643"/>
                </a:lnTo>
                <a:lnTo>
                  <a:pt x="433005" y="255389"/>
                </a:lnTo>
                <a:lnTo>
                  <a:pt x="433743" y="262636"/>
                </a:lnTo>
                <a:lnTo>
                  <a:pt x="428405" y="289261"/>
                </a:lnTo>
                <a:lnTo>
                  <a:pt x="413380" y="312935"/>
                </a:lnTo>
                <a:lnTo>
                  <a:pt x="391700" y="329906"/>
                </a:lnTo>
                <a:lnTo>
                  <a:pt x="366395" y="336423"/>
                </a:lnTo>
                <a:lnTo>
                  <a:pt x="95072" y="336524"/>
                </a:lnTo>
                <a:lnTo>
                  <a:pt x="55251" y="340785"/>
                </a:lnTo>
                <a:lnTo>
                  <a:pt x="7465" y="381048"/>
                </a:lnTo>
                <a:lnTo>
                  <a:pt x="876" y="421170"/>
                </a:lnTo>
                <a:lnTo>
                  <a:pt x="98" y="524268"/>
                </a:lnTo>
                <a:lnTo>
                  <a:pt x="0" y="620356"/>
                </a:lnTo>
                <a:lnTo>
                  <a:pt x="584" y="709434"/>
                </a:lnTo>
                <a:lnTo>
                  <a:pt x="5984" y="735345"/>
                </a:lnTo>
                <a:lnTo>
                  <a:pt x="20163" y="752792"/>
                </a:lnTo>
                <a:lnTo>
                  <a:pt x="41087" y="760105"/>
                </a:lnTo>
                <a:lnTo>
                  <a:pt x="66726" y="755611"/>
                </a:lnTo>
                <a:lnTo>
                  <a:pt x="111025" y="740813"/>
                </a:lnTo>
                <a:lnTo>
                  <a:pt x="151184" y="733179"/>
                </a:lnTo>
                <a:lnTo>
                  <a:pt x="219299" y="736813"/>
                </a:lnTo>
                <a:lnTo>
                  <a:pt x="271512" y="761332"/>
                </a:lnTo>
                <a:lnTo>
                  <a:pt x="308263" y="801554"/>
                </a:lnTo>
                <a:lnTo>
                  <a:pt x="329994" y="852298"/>
                </a:lnTo>
                <a:lnTo>
                  <a:pt x="337145" y="908383"/>
                </a:lnTo>
                <a:lnTo>
                  <a:pt x="335390" y="936809"/>
                </a:lnTo>
                <a:lnTo>
                  <a:pt x="321498" y="991189"/>
                </a:lnTo>
                <a:lnTo>
                  <a:pt x="294129" y="1037956"/>
                </a:lnTo>
                <a:lnTo>
                  <a:pt x="253723" y="1071929"/>
                </a:lnTo>
                <a:lnTo>
                  <a:pt x="200721" y="1087926"/>
                </a:lnTo>
                <a:lnTo>
                  <a:pt x="169634" y="1087564"/>
                </a:lnTo>
                <a:lnTo>
                  <a:pt x="143153" y="1083786"/>
                </a:lnTo>
                <a:lnTo>
                  <a:pt x="117113" y="1078164"/>
                </a:lnTo>
                <a:lnTo>
                  <a:pt x="91521" y="1070692"/>
                </a:lnTo>
                <a:lnTo>
                  <a:pt x="66383" y="1061364"/>
                </a:lnTo>
                <a:lnTo>
                  <a:pt x="39806" y="1056722"/>
                </a:lnTo>
                <a:lnTo>
                  <a:pt x="18977" y="1065031"/>
                </a:lnTo>
                <a:lnTo>
                  <a:pt x="5354" y="1083899"/>
                </a:lnTo>
                <a:lnTo>
                  <a:pt x="394" y="1110932"/>
                </a:lnTo>
                <a:lnTo>
                  <a:pt x="205" y="1160686"/>
                </a:lnTo>
                <a:lnTo>
                  <a:pt x="231" y="1309828"/>
                </a:lnTo>
                <a:lnTo>
                  <a:pt x="780" y="1396780"/>
                </a:lnTo>
                <a:lnTo>
                  <a:pt x="17925" y="1455971"/>
                </a:lnTo>
                <a:lnTo>
                  <a:pt x="56574" y="1478254"/>
                </a:lnTo>
                <a:lnTo>
                  <a:pt x="114211" y="1482394"/>
                </a:lnTo>
                <a:lnTo>
                  <a:pt x="342570" y="1482242"/>
                </a:lnTo>
                <a:lnTo>
                  <a:pt x="385237" y="1473638"/>
                </a:lnTo>
                <a:lnTo>
                  <a:pt x="401224" y="1451246"/>
                </a:lnTo>
                <a:lnTo>
                  <a:pt x="399516" y="1420382"/>
                </a:lnTo>
                <a:lnTo>
                  <a:pt x="389098" y="1386359"/>
                </a:lnTo>
                <a:lnTo>
                  <a:pt x="378955" y="1354493"/>
                </a:lnTo>
                <a:lnTo>
                  <a:pt x="372931" y="1306206"/>
                </a:lnTo>
                <a:lnTo>
                  <a:pt x="378445" y="1263326"/>
                </a:lnTo>
                <a:lnTo>
                  <a:pt x="394005" y="1226337"/>
                </a:lnTo>
                <a:lnTo>
                  <a:pt x="418123" y="1195720"/>
                </a:lnTo>
                <a:lnTo>
                  <a:pt x="449308" y="1171958"/>
                </a:lnTo>
                <a:lnTo>
                  <a:pt x="486071" y="1155534"/>
                </a:lnTo>
                <a:lnTo>
                  <a:pt x="526920" y="1146931"/>
                </a:lnTo>
                <a:lnTo>
                  <a:pt x="570367" y="1146630"/>
                </a:lnTo>
                <a:lnTo>
                  <a:pt x="614921" y="1155115"/>
                </a:lnTo>
                <a:lnTo>
                  <a:pt x="673845" y="1183935"/>
                </a:lnTo>
                <a:lnTo>
                  <a:pt x="716851" y="1232738"/>
                </a:lnTo>
                <a:lnTo>
                  <a:pt x="730512" y="1278634"/>
                </a:lnTo>
                <a:lnTo>
                  <a:pt x="729034" y="1327108"/>
                </a:lnTo>
                <a:lnTo>
                  <a:pt x="717969" y="1375845"/>
                </a:lnTo>
                <a:lnTo>
                  <a:pt x="702869" y="1422527"/>
                </a:lnTo>
                <a:lnTo>
                  <a:pt x="700339" y="1449322"/>
                </a:lnTo>
                <a:lnTo>
                  <a:pt x="711178" y="1467859"/>
                </a:lnTo>
                <a:lnTo>
                  <a:pt x="731365" y="1478634"/>
                </a:lnTo>
                <a:lnTo>
                  <a:pt x="756882" y="1482140"/>
                </a:lnTo>
                <a:lnTo>
                  <a:pt x="1048753" y="1482191"/>
                </a:lnTo>
                <a:lnTo>
                  <a:pt x="1089935" y="1478435"/>
                </a:lnTo>
                <a:lnTo>
                  <a:pt x="1120888" y="1465195"/>
                </a:lnTo>
                <a:lnTo>
                  <a:pt x="1140370" y="1439282"/>
                </a:lnTo>
                <a:lnTo>
                  <a:pt x="1147140" y="1397508"/>
                </a:lnTo>
                <a:lnTo>
                  <a:pt x="1147140" y="421068"/>
                </a:lnTo>
                <a:lnTo>
                  <a:pt x="1140752" y="380263"/>
                </a:lnTo>
                <a:lnTo>
                  <a:pt x="1100476" y="342166"/>
                </a:lnTo>
                <a:lnTo>
                  <a:pt x="1038720" y="336473"/>
                </a:lnTo>
                <a:lnTo>
                  <a:pt x="758101" y="336524"/>
                </a:lnTo>
                <a:lnTo>
                  <a:pt x="744866" y="336151"/>
                </a:lnTo>
                <a:lnTo>
                  <a:pt x="689949" y="313695"/>
                </a:lnTo>
                <a:lnTo>
                  <a:pt x="670216" y="262801"/>
                </a:lnTo>
                <a:lnTo>
                  <a:pt x="676084" y="232879"/>
                </a:lnTo>
                <a:lnTo>
                  <a:pt x="690262" y="190878"/>
                </a:lnTo>
                <a:lnTo>
                  <a:pt x="700189" y="144167"/>
                </a:lnTo>
                <a:lnTo>
                  <a:pt x="699477" y="97955"/>
                </a:lnTo>
                <a:lnTo>
                  <a:pt x="681736" y="57454"/>
                </a:lnTo>
                <a:lnTo>
                  <a:pt x="646764" y="26411"/>
                </a:lnTo>
                <a:lnTo>
                  <a:pt x="602946" y="7162"/>
                </a:lnTo>
                <a:lnTo>
                  <a:pt x="554699" y="0"/>
                </a:lnTo>
                <a:close/>
              </a:path>
            </a:pathLst>
          </a:custGeom>
          <a:solidFill>
            <a:srgbClr val="BDE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542352" y="3734804"/>
            <a:ext cx="1482725" cy="1482090"/>
          </a:xfrm>
          <a:custGeom>
            <a:avLst/>
            <a:gdLst/>
            <a:ahLst/>
            <a:cxnLst/>
            <a:rect l="l" t="t" r="r" b="b"/>
            <a:pathLst>
              <a:path w="1482725" h="1482089">
                <a:moveTo>
                  <a:pt x="557165" y="0"/>
                </a:moveTo>
                <a:lnTo>
                  <a:pt x="513022" y="3586"/>
                </a:lnTo>
                <a:lnTo>
                  <a:pt x="472602" y="17240"/>
                </a:lnTo>
                <a:lnTo>
                  <a:pt x="438783" y="40602"/>
                </a:lnTo>
                <a:lnTo>
                  <a:pt x="414441" y="73314"/>
                </a:lnTo>
                <a:lnTo>
                  <a:pt x="402450" y="115020"/>
                </a:lnTo>
                <a:lnTo>
                  <a:pt x="405688" y="165359"/>
                </a:lnTo>
                <a:lnTo>
                  <a:pt x="409315" y="180373"/>
                </a:lnTo>
                <a:lnTo>
                  <a:pt x="413835" y="196042"/>
                </a:lnTo>
                <a:lnTo>
                  <a:pt x="419251" y="212369"/>
                </a:lnTo>
                <a:lnTo>
                  <a:pt x="425564" y="229355"/>
                </a:lnTo>
                <a:lnTo>
                  <a:pt x="432230" y="260101"/>
                </a:lnTo>
                <a:lnTo>
                  <a:pt x="413314" y="312706"/>
                </a:lnTo>
                <a:lnTo>
                  <a:pt x="378319" y="332378"/>
                </a:lnTo>
                <a:lnTo>
                  <a:pt x="337019" y="336073"/>
                </a:lnTo>
                <a:lnTo>
                  <a:pt x="99352" y="335819"/>
                </a:lnTo>
                <a:lnTo>
                  <a:pt x="82644" y="336185"/>
                </a:lnTo>
                <a:lnTo>
                  <a:pt x="20175" y="358889"/>
                </a:lnTo>
                <a:lnTo>
                  <a:pt x="757" y="413979"/>
                </a:lnTo>
                <a:lnTo>
                  <a:pt x="0" y="449496"/>
                </a:lnTo>
                <a:lnTo>
                  <a:pt x="876" y="715460"/>
                </a:lnTo>
                <a:lnTo>
                  <a:pt x="6786" y="738837"/>
                </a:lnTo>
                <a:lnTo>
                  <a:pt x="21948" y="753401"/>
                </a:lnTo>
                <a:lnTo>
                  <a:pt x="42963" y="758869"/>
                </a:lnTo>
                <a:lnTo>
                  <a:pt x="66433" y="754957"/>
                </a:lnTo>
                <a:lnTo>
                  <a:pt x="89325" y="746862"/>
                </a:lnTo>
                <a:lnTo>
                  <a:pt x="112407" y="739425"/>
                </a:lnTo>
                <a:lnTo>
                  <a:pt x="162761" y="730021"/>
                </a:lnTo>
                <a:lnTo>
                  <a:pt x="209381" y="733028"/>
                </a:lnTo>
                <a:lnTo>
                  <a:pt x="250923" y="747934"/>
                </a:lnTo>
                <a:lnTo>
                  <a:pt x="286041" y="774227"/>
                </a:lnTo>
                <a:lnTo>
                  <a:pt x="313389" y="811397"/>
                </a:lnTo>
                <a:lnTo>
                  <a:pt x="331622" y="858932"/>
                </a:lnTo>
                <a:lnTo>
                  <a:pt x="337060" y="900927"/>
                </a:lnTo>
                <a:lnTo>
                  <a:pt x="333565" y="945821"/>
                </a:lnTo>
                <a:lnTo>
                  <a:pt x="321065" y="989972"/>
                </a:lnTo>
                <a:lnTo>
                  <a:pt x="299486" y="1029738"/>
                </a:lnTo>
                <a:lnTo>
                  <a:pt x="268756" y="1061478"/>
                </a:lnTo>
                <a:lnTo>
                  <a:pt x="228803" y="1081550"/>
                </a:lnTo>
                <a:lnTo>
                  <a:pt x="186685" y="1087461"/>
                </a:lnTo>
                <a:lnTo>
                  <a:pt x="143648" y="1083420"/>
                </a:lnTo>
                <a:lnTo>
                  <a:pt x="101074" y="1072831"/>
                </a:lnTo>
                <a:lnTo>
                  <a:pt x="60350" y="1059096"/>
                </a:lnTo>
                <a:lnTo>
                  <a:pt x="43925" y="1056158"/>
                </a:lnTo>
                <a:lnTo>
                  <a:pt x="5753" y="1080001"/>
                </a:lnTo>
                <a:lnTo>
                  <a:pt x="0" y="1124311"/>
                </a:lnTo>
                <a:lnTo>
                  <a:pt x="50" y="1381905"/>
                </a:lnTo>
                <a:lnTo>
                  <a:pt x="5421" y="1430074"/>
                </a:lnTo>
                <a:lnTo>
                  <a:pt x="22991" y="1460737"/>
                </a:lnTo>
                <a:lnTo>
                  <a:pt x="54952" y="1476917"/>
                </a:lnTo>
                <a:lnTo>
                  <a:pt x="103492" y="1481638"/>
                </a:lnTo>
                <a:lnTo>
                  <a:pt x="345795" y="1481549"/>
                </a:lnTo>
                <a:lnTo>
                  <a:pt x="373668" y="1477472"/>
                </a:lnTo>
                <a:lnTo>
                  <a:pt x="393579" y="1465188"/>
                </a:lnTo>
                <a:lnTo>
                  <a:pt x="402659" y="1444623"/>
                </a:lnTo>
                <a:lnTo>
                  <a:pt x="398043" y="1415700"/>
                </a:lnTo>
                <a:lnTo>
                  <a:pt x="389037" y="1390392"/>
                </a:lnTo>
                <a:lnTo>
                  <a:pt x="380898" y="1364760"/>
                </a:lnTo>
                <a:lnTo>
                  <a:pt x="372384" y="1317932"/>
                </a:lnTo>
                <a:lnTo>
                  <a:pt x="375010" y="1275319"/>
                </a:lnTo>
                <a:lnTo>
                  <a:pt x="387492" y="1237577"/>
                </a:lnTo>
                <a:lnTo>
                  <a:pt x="408546" y="1205362"/>
                </a:lnTo>
                <a:lnTo>
                  <a:pt x="436886" y="1179329"/>
                </a:lnTo>
                <a:lnTo>
                  <a:pt x="471230" y="1160134"/>
                </a:lnTo>
                <a:lnTo>
                  <a:pt x="510291" y="1148432"/>
                </a:lnTo>
                <a:lnTo>
                  <a:pt x="552787" y="1144879"/>
                </a:lnTo>
                <a:lnTo>
                  <a:pt x="597433" y="1150130"/>
                </a:lnTo>
                <a:lnTo>
                  <a:pt x="642899" y="1165325"/>
                </a:lnTo>
                <a:lnTo>
                  <a:pt x="681353" y="1189622"/>
                </a:lnTo>
                <a:lnTo>
                  <a:pt x="710356" y="1222550"/>
                </a:lnTo>
                <a:lnTo>
                  <a:pt x="727468" y="1263633"/>
                </a:lnTo>
                <a:lnTo>
                  <a:pt x="730249" y="1312398"/>
                </a:lnTo>
                <a:lnTo>
                  <a:pt x="726583" y="1338775"/>
                </a:lnTo>
                <a:lnTo>
                  <a:pt x="720861" y="1365368"/>
                </a:lnTo>
                <a:lnTo>
                  <a:pt x="713087" y="1392177"/>
                </a:lnTo>
                <a:lnTo>
                  <a:pt x="703262" y="1419205"/>
                </a:lnTo>
                <a:lnTo>
                  <a:pt x="699425" y="1435314"/>
                </a:lnTo>
                <a:lnTo>
                  <a:pt x="719874" y="1474386"/>
                </a:lnTo>
                <a:lnTo>
                  <a:pt x="762685" y="1481498"/>
                </a:lnTo>
                <a:lnTo>
                  <a:pt x="1050264" y="1481549"/>
                </a:lnTo>
                <a:lnTo>
                  <a:pt x="1093564" y="1477029"/>
                </a:lnTo>
                <a:lnTo>
                  <a:pt x="1123711" y="1461948"/>
                </a:lnTo>
                <a:lnTo>
                  <a:pt x="1141329" y="1433802"/>
                </a:lnTo>
                <a:lnTo>
                  <a:pt x="1147038" y="1390084"/>
                </a:lnTo>
                <a:lnTo>
                  <a:pt x="1146987" y="1122800"/>
                </a:lnTo>
                <a:lnTo>
                  <a:pt x="1147425" y="1105994"/>
                </a:lnTo>
                <a:lnTo>
                  <a:pt x="1169000" y="1047230"/>
                </a:lnTo>
                <a:lnTo>
                  <a:pt x="1216896" y="1026239"/>
                </a:lnTo>
                <a:lnTo>
                  <a:pt x="1244981" y="1030610"/>
                </a:lnTo>
                <a:lnTo>
                  <a:pt x="1263879" y="1037180"/>
                </a:lnTo>
                <a:lnTo>
                  <a:pt x="1280029" y="1042494"/>
                </a:lnTo>
                <a:lnTo>
                  <a:pt x="1326032" y="1054222"/>
                </a:lnTo>
                <a:lnTo>
                  <a:pt x="1358980" y="1058715"/>
                </a:lnTo>
                <a:lnTo>
                  <a:pt x="1369948" y="1058372"/>
                </a:lnTo>
                <a:lnTo>
                  <a:pt x="1416573" y="1043054"/>
                </a:lnTo>
                <a:lnTo>
                  <a:pt x="1450617" y="1013436"/>
                </a:lnTo>
                <a:lnTo>
                  <a:pt x="1472520" y="973721"/>
                </a:lnTo>
                <a:lnTo>
                  <a:pt x="1482723" y="928108"/>
                </a:lnTo>
                <a:lnTo>
                  <a:pt x="1481664" y="880799"/>
                </a:lnTo>
                <a:lnTo>
                  <a:pt x="1469783" y="835995"/>
                </a:lnTo>
                <a:lnTo>
                  <a:pt x="1447396" y="798704"/>
                </a:lnTo>
                <a:lnTo>
                  <a:pt x="1415732" y="774337"/>
                </a:lnTo>
                <a:lnTo>
                  <a:pt x="1375731" y="761553"/>
                </a:lnTo>
                <a:lnTo>
                  <a:pt x="1335971" y="760791"/>
                </a:lnTo>
                <a:lnTo>
                  <a:pt x="1295947" y="768713"/>
                </a:lnTo>
                <a:lnTo>
                  <a:pt x="1243383" y="785800"/>
                </a:lnTo>
                <a:lnTo>
                  <a:pt x="1232842" y="788412"/>
                </a:lnTo>
                <a:lnTo>
                  <a:pt x="1223535" y="789819"/>
                </a:lnTo>
                <a:lnTo>
                  <a:pt x="1215466" y="790021"/>
                </a:lnTo>
                <a:lnTo>
                  <a:pt x="1187827" y="782594"/>
                </a:lnTo>
                <a:lnTo>
                  <a:pt x="1166152" y="765460"/>
                </a:lnTo>
                <a:lnTo>
                  <a:pt x="1152001" y="741430"/>
                </a:lnTo>
                <a:lnTo>
                  <a:pt x="1146936" y="713313"/>
                </a:lnTo>
                <a:lnTo>
                  <a:pt x="1147038" y="426801"/>
                </a:lnTo>
                <a:lnTo>
                  <a:pt x="1146647" y="412119"/>
                </a:lnTo>
                <a:lnTo>
                  <a:pt x="1122984" y="354459"/>
                </a:lnTo>
                <a:lnTo>
                  <a:pt x="1070293" y="336522"/>
                </a:lnTo>
                <a:lnTo>
                  <a:pt x="1036294" y="335819"/>
                </a:lnTo>
                <a:lnTo>
                  <a:pt x="758875" y="335869"/>
                </a:lnTo>
                <a:lnTo>
                  <a:pt x="744932" y="335431"/>
                </a:lnTo>
                <a:lnTo>
                  <a:pt x="690274" y="313780"/>
                </a:lnTo>
                <a:lnTo>
                  <a:pt x="669835" y="265606"/>
                </a:lnTo>
                <a:lnTo>
                  <a:pt x="674331" y="237152"/>
                </a:lnTo>
                <a:lnTo>
                  <a:pt x="683636" y="209311"/>
                </a:lnTo>
                <a:lnTo>
                  <a:pt x="691897" y="181633"/>
                </a:lnTo>
                <a:lnTo>
                  <a:pt x="698122" y="153733"/>
                </a:lnTo>
                <a:lnTo>
                  <a:pt x="701319" y="125227"/>
                </a:lnTo>
                <a:lnTo>
                  <a:pt x="695117" y="83492"/>
                </a:lnTo>
                <a:lnTo>
                  <a:pt x="674403" y="49321"/>
                </a:lnTo>
                <a:lnTo>
                  <a:pt x="642356" y="23506"/>
                </a:lnTo>
                <a:lnTo>
                  <a:pt x="602157" y="6838"/>
                </a:lnTo>
                <a:lnTo>
                  <a:pt x="557165" y="0"/>
                </a:lnTo>
                <a:close/>
              </a:path>
            </a:pathLst>
          </a:custGeom>
          <a:solidFill>
            <a:srgbClr val="BDE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60398" y="4070730"/>
            <a:ext cx="1483995" cy="1482090"/>
          </a:xfrm>
          <a:custGeom>
            <a:avLst/>
            <a:gdLst/>
            <a:ahLst/>
            <a:cxnLst/>
            <a:rect l="l" t="t" r="r" b="b"/>
            <a:pathLst>
              <a:path w="1483995" h="1482089">
                <a:moveTo>
                  <a:pt x="1066533" y="50"/>
                </a:moveTo>
                <a:lnTo>
                  <a:pt x="757567" y="50"/>
                </a:lnTo>
                <a:lnTo>
                  <a:pt x="729681" y="4055"/>
                </a:lnTo>
                <a:lnTo>
                  <a:pt x="709547" y="16155"/>
                </a:lnTo>
                <a:lnTo>
                  <a:pt x="700298" y="36592"/>
                </a:lnTo>
                <a:lnTo>
                  <a:pt x="705065" y="65608"/>
                </a:lnTo>
                <a:lnTo>
                  <a:pt x="711018" y="81815"/>
                </a:lnTo>
                <a:lnTo>
                  <a:pt x="716251" y="97505"/>
                </a:lnTo>
                <a:lnTo>
                  <a:pt x="720775" y="112683"/>
                </a:lnTo>
                <a:lnTo>
                  <a:pt x="724598" y="127355"/>
                </a:lnTo>
                <a:lnTo>
                  <a:pt x="730267" y="175479"/>
                </a:lnTo>
                <a:lnTo>
                  <a:pt x="723925" y="220611"/>
                </a:lnTo>
                <a:lnTo>
                  <a:pt x="705870" y="260899"/>
                </a:lnTo>
                <a:lnTo>
                  <a:pt x="676400" y="294493"/>
                </a:lnTo>
                <a:lnTo>
                  <a:pt x="635812" y="319544"/>
                </a:lnTo>
                <a:lnTo>
                  <a:pt x="597123" y="331726"/>
                </a:lnTo>
                <a:lnTo>
                  <a:pt x="556054" y="336153"/>
                </a:lnTo>
                <a:lnTo>
                  <a:pt x="514643" y="333015"/>
                </a:lnTo>
                <a:lnTo>
                  <a:pt x="474926" y="322498"/>
                </a:lnTo>
                <a:lnTo>
                  <a:pt x="438939" y="304789"/>
                </a:lnTo>
                <a:lnTo>
                  <a:pt x="408717" y="280076"/>
                </a:lnTo>
                <a:lnTo>
                  <a:pt x="386298" y="248547"/>
                </a:lnTo>
                <a:lnTo>
                  <a:pt x="373717" y="210387"/>
                </a:lnTo>
                <a:lnTo>
                  <a:pt x="373011" y="165785"/>
                </a:lnTo>
                <a:lnTo>
                  <a:pt x="376993" y="140310"/>
                </a:lnTo>
                <a:lnTo>
                  <a:pt x="382654" y="114938"/>
                </a:lnTo>
                <a:lnTo>
                  <a:pt x="389995" y="89665"/>
                </a:lnTo>
                <a:lnTo>
                  <a:pt x="399021" y="64490"/>
                </a:lnTo>
                <a:lnTo>
                  <a:pt x="403478" y="39109"/>
                </a:lnTo>
                <a:lnTo>
                  <a:pt x="396341" y="18784"/>
                </a:lnTo>
                <a:lnTo>
                  <a:pt x="379050" y="5263"/>
                </a:lnTo>
                <a:lnTo>
                  <a:pt x="353047" y="292"/>
                </a:lnTo>
                <a:lnTo>
                  <a:pt x="95364" y="0"/>
                </a:lnTo>
                <a:lnTo>
                  <a:pt x="55356" y="4127"/>
                </a:lnTo>
                <a:lnTo>
                  <a:pt x="25365" y="17953"/>
                </a:lnTo>
                <a:lnTo>
                  <a:pt x="6531" y="43867"/>
                </a:lnTo>
                <a:lnTo>
                  <a:pt x="0" y="84264"/>
                </a:lnTo>
                <a:lnTo>
                  <a:pt x="0" y="1055192"/>
                </a:lnTo>
                <a:lnTo>
                  <a:pt x="6629" y="1101166"/>
                </a:lnTo>
                <a:lnTo>
                  <a:pt x="47618" y="1139929"/>
                </a:lnTo>
                <a:lnTo>
                  <a:pt x="110705" y="1145679"/>
                </a:lnTo>
                <a:lnTo>
                  <a:pt x="334822" y="1145578"/>
                </a:lnTo>
                <a:lnTo>
                  <a:pt x="352516" y="1145987"/>
                </a:lnTo>
                <a:lnTo>
                  <a:pt x="412484" y="1167518"/>
                </a:lnTo>
                <a:lnTo>
                  <a:pt x="433549" y="1215310"/>
                </a:lnTo>
                <a:lnTo>
                  <a:pt x="429158" y="1243228"/>
                </a:lnTo>
                <a:lnTo>
                  <a:pt x="416884" y="1278827"/>
                </a:lnTo>
                <a:lnTo>
                  <a:pt x="406503" y="1317507"/>
                </a:lnTo>
                <a:lnTo>
                  <a:pt x="401753" y="1356706"/>
                </a:lnTo>
                <a:lnTo>
                  <a:pt x="406374" y="1393863"/>
                </a:lnTo>
                <a:lnTo>
                  <a:pt x="430418" y="1434399"/>
                </a:lnTo>
                <a:lnTo>
                  <a:pt x="469490" y="1462659"/>
                </a:lnTo>
                <a:lnTo>
                  <a:pt x="515977" y="1478545"/>
                </a:lnTo>
                <a:lnTo>
                  <a:pt x="562267" y="1481963"/>
                </a:lnTo>
                <a:lnTo>
                  <a:pt x="613707" y="1471810"/>
                </a:lnTo>
                <a:lnTo>
                  <a:pt x="656253" y="1448341"/>
                </a:lnTo>
                <a:lnTo>
                  <a:pt x="686179" y="1411291"/>
                </a:lnTo>
                <a:lnTo>
                  <a:pt x="699757" y="1360398"/>
                </a:lnTo>
                <a:lnTo>
                  <a:pt x="699229" y="1332698"/>
                </a:lnTo>
                <a:lnTo>
                  <a:pt x="694478" y="1304732"/>
                </a:lnTo>
                <a:lnTo>
                  <a:pt x="686668" y="1277022"/>
                </a:lnTo>
                <a:lnTo>
                  <a:pt x="676960" y="1250086"/>
                </a:lnTo>
                <a:lnTo>
                  <a:pt x="671180" y="1212652"/>
                </a:lnTo>
                <a:lnTo>
                  <a:pt x="681635" y="1179109"/>
                </a:lnTo>
                <a:lnTo>
                  <a:pt x="706191" y="1154953"/>
                </a:lnTo>
                <a:lnTo>
                  <a:pt x="742708" y="1145679"/>
                </a:lnTo>
                <a:lnTo>
                  <a:pt x="1052017" y="1145628"/>
                </a:lnTo>
                <a:lnTo>
                  <a:pt x="1092018" y="1141418"/>
                </a:lnTo>
                <a:lnTo>
                  <a:pt x="1121422" y="1127326"/>
                </a:lnTo>
                <a:lnTo>
                  <a:pt x="1139549" y="1101164"/>
                </a:lnTo>
                <a:lnTo>
                  <a:pt x="1145717" y="1060742"/>
                </a:lnTo>
                <a:lnTo>
                  <a:pt x="1145785" y="962914"/>
                </a:lnTo>
                <a:lnTo>
                  <a:pt x="1146695" y="767359"/>
                </a:lnTo>
                <a:lnTo>
                  <a:pt x="1158676" y="723263"/>
                </a:lnTo>
                <a:lnTo>
                  <a:pt x="1193888" y="695426"/>
                </a:lnTo>
                <a:lnTo>
                  <a:pt x="1226269" y="688541"/>
                </a:lnTo>
                <a:lnTo>
                  <a:pt x="1234363" y="690359"/>
                </a:lnTo>
                <a:lnTo>
                  <a:pt x="1276642" y="705095"/>
                </a:lnTo>
                <a:lnTo>
                  <a:pt x="1319237" y="715789"/>
                </a:lnTo>
                <a:lnTo>
                  <a:pt x="1360457" y="719818"/>
                </a:lnTo>
                <a:lnTo>
                  <a:pt x="1398607" y="714558"/>
                </a:lnTo>
                <a:lnTo>
                  <a:pt x="1458932" y="665679"/>
                </a:lnTo>
                <a:lnTo>
                  <a:pt x="1477721" y="616813"/>
                </a:lnTo>
                <a:lnTo>
                  <a:pt x="1483480" y="573727"/>
                </a:lnTo>
                <a:lnTo>
                  <a:pt x="1479925" y="533209"/>
                </a:lnTo>
                <a:lnTo>
                  <a:pt x="1467693" y="496822"/>
                </a:lnTo>
                <a:lnTo>
                  <a:pt x="1419755" y="442699"/>
                </a:lnTo>
                <a:lnTo>
                  <a:pt x="1344774" y="423867"/>
                </a:lnTo>
                <a:lnTo>
                  <a:pt x="1298740" y="431596"/>
                </a:lnTo>
                <a:lnTo>
                  <a:pt x="1279281" y="438179"/>
                </a:lnTo>
                <a:lnTo>
                  <a:pt x="1259079" y="445460"/>
                </a:lnTo>
                <a:lnTo>
                  <a:pt x="1239070" y="451315"/>
                </a:lnTo>
                <a:lnTo>
                  <a:pt x="1190371" y="447896"/>
                </a:lnTo>
                <a:lnTo>
                  <a:pt x="1152930" y="409077"/>
                </a:lnTo>
                <a:lnTo>
                  <a:pt x="1145162" y="330375"/>
                </a:lnTo>
                <a:lnTo>
                  <a:pt x="1144506" y="281056"/>
                </a:lnTo>
                <a:lnTo>
                  <a:pt x="1144555" y="231598"/>
                </a:lnTo>
                <a:lnTo>
                  <a:pt x="1145819" y="83578"/>
                </a:lnTo>
                <a:lnTo>
                  <a:pt x="1141019" y="49542"/>
                </a:lnTo>
                <a:lnTo>
                  <a:pt x="1126374" y="23221"/>
                </a:lnTo>
                <a:lnTo>
                  <a:pt x="1101629" y="6197"/>
                </a:lnTo>
                <a:lnTo>
                  <a:pt x="1066533" y="5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3013878" y="4070689"/>
            <a:ext cx="1482725" cy="1482090"/>
          </a:xfrm>
          <a:custGeom>
            <a:avLst/>
            <a:gdLst/>
            <a:ahLst/>
            <a:cxnLst/>
            <a:rect l="l" t="t" r="r" b="b"/>
            <a:pathLst>
              <a:path w="1482725" h="1482089">
                <a:moveTo>
                  <a:pt x="1036332" y="0"/>
                </a:moveTo>
                <a:lnTo>
                  <a:pt x="762038" y="0"/>
                </a:lnTo>
                <a:lnTo>
                  <a:pt x="732011" y="3475"/>
                </a:lnTo>
                <a:lnTo>
                  <a:pt x="710022" y="14912"/>
                </a:lnTo>
                <a:lnTo>
                  <a:pt x="699819" y="35718"/>
                </a:lnTo>
                <a:lnTo>
                  <a:pt x="705154" y="67297"/>
                </a:lnTo>
                <a:lnTo>
                  <a:pt x="715757" y="97203"/>
                </a:lnTo>
                <a:lnTo>
                  <a:pt x="724500" y="128887"/>
                </a:lnTo>
                <a:lnTo>
                  <a:pt x="729561" y="160678"/>
                </a:lnTo>
                <a:lnTo>
                  <a:pt x="729119" y="190906"/>
                </a:lnTo>
                <a:lnTo>
                  <a:pt x="717620" y="235112"/>
                </a:lnTo>
                <a:lnTo>
                  <a:pt x="696839" y="271395"/>
                </a:lnTo>
                <a:lnTo>
                  <a:pt x="668507" y="299754"/>
                </a:lnTo>
                <a:lnTo>
                  <a:pt x="634351" y="320189"/>
                </a:lnTo>
                <a:lnTo>
                  <a:pt x="596102" y="332698"/>
                </a:lnTo>
                <a:lnTo>
                  <a:pt x="555489" y="337281"/>
                </a:lnTo>
                <a:lnTo>
                  <a:pt x="514240" y="333938"/>
                </a:lnTo>
                <a:lnTo>
                  <a:pt x="474085" y="322666"/>
                </a:lnTo>
                <a:lnTo>
                  <a:pt x="436752" y="303466"/>
                </a:lnTo>
                <a:lnTo>
                  <a:pt x="400976" y="271404"/>
                </a:lnTo>
                <a:lnTo>
                  <a:pt x="380238" y="234053"/>
                </a:lnTo>
                <a:lnTo>
                  <a:pt x="372122" y="192933"/>
                </a:lnTo>
                <a:lnTo>
                  <a:pt x="374213" y="149562"/>
                </a:lnTo>
                <a:lnTo>
                  <a:pt x="384095" y="105458"/>
                </a:lnTo>
                <a:lnTo>
                  <a:pt x="399351" y="62141"/>
                </a:lnTo>
                <a:lnTo>
                  <a:pt x="403165" y="37014"/>
                </a:lnTo>
                <a:lnTo>
                  <a:pt x="394392" y="17392"/>
                </a:lnTo>
                <a:lnTo>
                  <a:pt x="375912" y="4619"/>
                </a:lnTo>
                <a:lnTo>
                  <a:pt x="350608" y="38"/>
                </a:lnTo>
                <a:lnTo>
                  <a:pt x="96773" y="38"/>
                </a:lnTo>
                <a:lnTo>
                  <a:pt x="55185" y="4073"/>
                </a:lnTo>
                <a:lnTo>
                  <a:pt x="24860" y="17992"/>
                </a:lnTo>
                <a:lnTo>
                  <a:pt x="6298" y="44632"/>
                </a:lnTo>
                <a:lnTo>
                  <a:pt x="0" y="86829"/>
                </a:lnTo>
                <a:lnTo>
                  <a:pt x="88" y="376618"/>
                </a:lnTo>
                <a:lnTo>
                  <a:pt x="19088" y="416890"/>
                </a:lnTo>
                <a:lnTo>
                  <a:pt x="39797" y="423435"/>
                </a:lnTo>
                <a:lnTo>
                  <a:pt x="63080" y="420366"/>
                </a:lnTo>
                <a:lnTo>
                  <a:pt x="87221" y="412321"/>
                </a:lnTo>
                <a:lnTo>
                  <a:pt x="110502" y="403936"/>
                </a:lnTo>
                <a:lnTo>
                  <a:pt x="161401" y="394625"/>
                </a:lnTo>
                <a:lnTo>
                  <a:pt x="211275" y="398512"/>
                </a:lnTo>
                <a:lnTo>
                  <a:pt x="256761" y="415889"/>
                </a:lnTo>
                <a:lnTo>
                  <a:pt x="294501" y="447046"/>
                </a:lnTo>
                <a:lnTo>
                  <a:pt x="321132" y="492277"/>
                </a:lnTo>
                <a:lnTo>
                  <a:pt x="332925" y="532996"/>
                </a:lnTo>
                <a:lnTo>
                  <a:pt x="336943" y="572895"/>
                </a:lnTo>
                <a:lnTo>
                  <a:pt x="333180" y="611972"/>
                </a:lnTo>
                <a:lnTo>
                  <a:pt x="321627" y="650227"/>
                </a:lnTo>
                <a:lnTo>
                  <a:pt x="296779" y="695299"/>
                </a:lnTo>
                <a:lnTo>
                  <a:pt x="266046" y="725911"/>
                </a:lnTo>
                <a:lnTo>
                  <a:pt x="230454" y="743826"/>
                </a:lnTo>
                <a:lnTo>
                  <a:pt x="191028" y="750802"/>
                </a:lnTo>
                <a:lnTo>
                  <a:pt x="148792" y="748601"/>
                </a:lnTo>
                <a:lnTo>
                  <a:pt x="104773" y="738983"/>
                </a:lnTo>
                <a:lnTo>
                  <a:pt x="59994" y="723709"/>
                </a:lnTo>
                <a:lnTo>
                  <a:pt x="35915" y="720192"/>
                </a:lnTo>
                <a:lnTo>
                  <a:pt x="16944" y="728308"/>
                </a:lnTo>
                <a:lnTo>
                  <a:pt x="4512" y="745399"/>
                </a:lnTo>
                <a:lnTo>
                  <a:pt x="50" y="768807"/>
                </a:lnTo>
                <a:lnTo>
                  <a:pt x="0" y="1059853"/>
                </a:lnTo>
                <a:lnTo>
                  <a:pt x="7442" y="1104573"/>
                </a:lnTo>
                <a:lnTo>
                  <a:pt x="28979" y="1130598"/>
                </a:lnTo>
                <a:lnTo>
                  <a:pt x="63202" y="1142717"/>
                </a:lnTo>
                <a:lnTo>
                  <a:pt x="108699" y="1145717"/>
                </a:lnTo>
                <a:lnTo>
                  <a:pt x="347827" y="1145667"/>
                </a:lnTo>
                <a:lnTo>
                  <a:pt x="360127" y="1146039"/>
                </a:lnTo>
                <a:lnTo>
                  <a:pt x="411838" y="1167607"/>
                </a:lnTo>
                <a:lnTo>
                  <a:pt x="433184" y="1216587"/>
                </a:lnTo>
                <a:lnTo>
                  <a:pt x="427939" y="1245120"/>
                </a:lnTo>
                <a:lnTo>
                  <a:pt x="418561" y="1270997"/>
                </a:lnTo>
                <a:lnTo>
                  <a:pt x="411095" y="1296541"/>
                </a:lnTo>
                <a:lnTo>
                  <a:pt x="405539" y="1321749"/>
                </a:lnTo>
                <a:lnTo>
                  <a:pt x="401891" y="1346619"/>
                </a:lnTo>
                <a:lnTo>
                  <a:pt x="402267" y="1376551"/>
                </a:lnTo>
                <a:lnTo>
                  <a:pt x="423040" y="1425833"/>
                </a:lnTo>
                <a:lnTo>
                  <a:pt x="463970" y="1460249"/>
                </a:lnTo>
                <a:lnTo>
                  <a:pt x="517215" y="1478892"/>
                </a:lnTo>
                <a:lnTo>
                  <a:pt x="546006" y="1482015"/>
                </a:lnTo>
                <a:lnTo>
                  <a:pt x="574935" y="1480856"/>
                </a:lnTo>
                <a:lnTo>
                  <a:pt x="629287" y="1465236"/>
                </a:lnTo>
                <a:lnTo>
                  <a:pt x="672429" y="1431124"/>
                </a:lnTo>
                <a:lnTo>
                  <a:pt x="696519" y="1377616"/>
                </a:lnTo>
                <a:lnTo>
                  <a:pt x="698970" y="1343304"/>
                </a:lnTo>
                <a:lnTo>
                  <a:pt x="693717" y="1303804"/>
                </a:lnTo>
                <a:lnTo>
                  <a:pt x="679780" y="1259001"/>
                </a:lnTo>
                <a:lnTo>
                  <a:pt x="675450" y="1247129"/>
                </a:lnTo>
                <a:lnTo>
                  <a:pt x="672328" y="1236791"/>
                </a:lnTo>
                <a:lnTo>
                  <a:pt x="670411" y="1227988"/>
                </a:lnTo>
                <a:lnTo>
                  <a:pt x="669696" y="1220723"/>
                </a:lnTo>
                <a:lnTo>
                  <a:pt x="674537" y="1194270"/>
                </a:lnTo>
                <a:lnTo>
                  <a:pt x="688587" y="1170124"/>
                </a:lnTo>
                <a:lnTo>
                  <a:pt x="709933" y="1152526"/>
                </a:lnTo>
                <a:lnTo>
                  <a:pt x="736663" y="1145717"/>
                </a:lnTo>
                <a:lnTo>
                  <a:pt x="1046365" y="1145717"/>
                </a:lnTo>
                <a:lnTo>
                  <a:pt x="1076184" y="1144438"/>
                </a:lnTo>
                <a:lnTo>
                  <a:pt x="1123187" y="1125720"/>
                </a:lnTo>
                <a:lnTo>
                  <a:pt x="1144104" y="1081720"/>
                </a:lnTo>
                <a:lnTo>
                  <a:pt x="1145806" y="1051623"/>
                </a:lnTo>
                <a:lnTo>
                  <a:pt x="1145768" y="797979"/>
                </a:lnTo>
                <a:lnTo>
                  <a:pt x="1146242" y="776297"/>
                </a:lnTo>
                <a:lnTo>
                  <a:pt x="1153363" y="732916"/>
                </a:lnTo>
                <a:lnTo>
                  <a:pt x="1190412" y="695983"/>
                </a:lnTo>
                <a:lnTo>
                  <a:pt x="1216656" y="690284"/>
                </a:lnTo>
                <a:lnTo>
                  <a:pt x="1244625" y="694740"/>
                </a:lnTo>
                <a:lnTo>
                  <a:pt x="1290420" y="709949"/>
                </a:lnTo>
                <a:lnTo>
                  <a:pt x="1336985" y="720181"/>
                </a:lnTo>
                <a:lnTo>
                  <a:pt x="1381955" y="719754"/>
                </a:lnTo>
                <a:lnTo>
                  <a:pt x="1422966" y="702986"/>
                </a:lnTo>
                <a:lnTo>
                  <a:pt x="1457655" y="664197"/>
                </a:lnTo>
                <a:lnTo>
                  <a:pt x="1474654" y="625069"/>
                </a:lnTo>
                <a:lnTo>
                  <a:pt x="1482316" y="582194"/>
                </a:lnTo>
                <a:lnTo>
                  <a:pt x="1480267" y="538811"/>
                </a:lnTo>
                <a:lnTo>
                  <a:pt x="1468136" y="498161"/>
                </a:lnTo>
                <a:lnTo>
                  <a:pt x="1445548" y="463486"/>
                </a:lnTo>
                <a:lnTo>
                  <a:pt x="1412131" y="438024"/>
                </a:lnTo>
                <a:lnTo>
                  <a:pt x="1367510" y="425018"/>
                </a:lnTo>
                <a:lnTo>
                  <a:pt x="1340567" y="424339"/>
                </a:lnTo>
                <a:lnTo>
                  <a:pt x="1314442" y="427812"/>
                </a:lnTo>
                <a:lnTo>
                  <a:pt x="1288781" y="434380"/>
                </a:lnTo>
                <a:lnTo>
                  <a:pt x="1249413" y="447749"/>
                </a:lnTo>
                <a:lnTo>
                  <a:pt x="1237978" y="451210"/>
                </a:lnTo>
                <a:lnTo>
                  <a:pt x="1228917" y="453373"/>
                </a:lnTo>
                <a:lnTo>
                  <a:pt x="1222222" y="454240"/>
                </a:lnTo>
                <a:lnTo>
                  <a:pt x="1199585" y="451286"/>
                </a:lnTo>
                <a:lnTo>
                  <a:pt x="1161982" y="426094"/>
                </a:lnTo>
                <a:lnTo>
                  <a:pt x="1147010" y="388823"/>
                </a:lnTo>
                <a:lnTo>
                  <a:pt x="1145768" y="362483"/>
                </a:lnTo>
                <a:lnTo>
                  <a:pt x="1145806" y="92963"/>
                </a:lnTo>
                <a:lnTo>
                  <a:pt x="1145427" y="77571"/>
                </a:lnTo>
                <a:lnTo>
                  <a:pt x="1122298" y="18897"/>
                </a:lnTo>
                <a:lnTo>
                  <a:pt x="1070028" y="760"/>
                </a:lnTo>
                <a:lnTo>
                  <a:pt x="1036332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5366204" y="4070634"/>
            <a:ext cx="1483995" cy="1482725"/>
          </a:xfrm>
          <a:custGeom>
            <a:avLst/>
            <a:gdLst/>
            <a:ahLst/>
            <a:cxnLst/>
            <a:rect l="l" t="t" r="r" b="b"/>
            <a:pathLst>
              <a:path w="1483995" h="1482725">
                <a:moveTo>
                  <a:pt x="1039748" y="0"/>
                </a:moveTo>
                <a:lnTo>
                  <a:pt x="762050" y="101"/>
                </a:lnTo>
                <a:lnTo>
                  <a:pt x="733843" y="3382"/>
                </a:lnTo>
                <a:lnTo>
                  <a:pt x="711863" y="14146"/>
                </a:lnTo>
                <a:lnTo>
                  <a:pt x="700632" y="33775"/>
                </a:lnTo>
                <a:lnTo>
                  <a:pt x="704672" y="63652"/>
                </a:lnTo>
                <a:lnTo>
                  <a:pt x="719536" y="108952"/>
                </a:lnTo>
                <a:lnTo>
                  <a:pt x="728627" y="154540"/>
                </a:lnTo>
                <a:lnTo>
                  <a:pt x="728757" y="199432"/>
                </a:lnTo>
                <a:lnTo>
                  <a:pt x="716738" y="242645"/>
                </a:lnTo>
                <a:lnTo>
                  <a:pt x="689381" y="283197"/>
                </a:lnTo>
                <a:lnTo>
                  <a:pt x="659616" y="307936"/>
                </a:lnTo>
                <a:lnTo>
                  <a:pt x="624761" y="324951"/>
                </a:lnTo>
                <a:lnTo>
                  <a:pt x="586577" y="334477"/>
                </a:lnTo>
                <a:lnTo>
                  <a:pt x="546829" y="336750"/>
                </a:lnTo>
                <a:lnTo>
                  <a:pt x="507280" y="332002"/>
                </a:lnTo>
                <a:lnTo>
                  <a:pt x="469691" y="320469"/>
                </a:lnTo>
                <a:lnTo>
                  <a:pt x="435827" y="302386"/>
                </a:lnTo>
                <a:lnTo>
                  <a:pt x="386323" y="247506"/>
                </a:lnTo>
                <a:lnTo>
                  <a:pt x="374209" y="211179"/>
                </a:lnTo>
                <a:lnTo>
                  <a:pt x="372871" y="169240"/>
                </a:lnTo>
                <a:lnTo>
                  <a:pt x="376621" y="142985"/>
                </a:lnTo>
                <a:lnTo>
                  <a:pt x="382401" y="116447"/>
                </a:lnTo>
                <a:lnTo>
                  <a:pt x="390208" y="89617"/>
                </a:lnTo>
                <a:lnTo>
                  <a:pt x="400037" y="62484"/>
                </a:lnTo>
                <a:lnTo>
                  <a:pt x="403833" y="45930"/>
                </a:lnTo>
                <a:lnTo>
                  <a:pt x="381927" y="6375"/>
                </a:lnTo>
                <a:lnTo>
                  <a:pt x="337946" y="50"/>
                </a:lnTo>
                <a:lnTo>
                  <a:pt x="96240" y="101"/>
                </a:lnTo>
                <a:lnTo>
                  <a:pt x="43129" y="7454"/>
                </a:lnTo>
                <a:lnTo>
                  <a:pt x="7696" y="42278"/>
                </a:lnTo>
                <a:lnTo>
                  <a:pt x="504" y="83947"/>
                </a:lnTo>
                <a:lnTo>
                  <a:pt x="0" y="104902"/>
                </a:lnTo>
                <a:lnTo>
                  <a:pt x="203" y="370471"/>
                </a:lnTo>
                <a:lnTo>
                  <a:pt x="5458" y="399790"/>
                </a:lnTo>
                <a:lnTo>
                  <a:pt x="20145" y="417525"/>
                </a:lnTo>
                <a:lnTo>
                  <a:pt x="42733" y="423324"/>
                </a:lnTo>
                <a:lnTo>
                  <a:pt x="71691" y="416839"/>
                </a:lnTo>
                <a:lnTo>
                  <a:pt x="116448" y="402056"/>
                </a:lnTo>
                <a:lnTo>
                  <a:pt x="156933" y="395009"/>
                </a:lnTo>
                <a:lnTo>
                  <a:pt x="225253" y="401175"/>
                </a:lnTo>
                <a:lnTo>
                  <a:pt x="276980" y="429443"/>
                </a:lnTo>
                <a:lnTo>
                  <a:pt x="312443" y="473922"/>
                </a:lnTo>
                <a:lnTo>
                  <a:pt x="331971" y="528717"/>
                </a:lnTo>
                <a:lnTo>
                  <a:pt x="335893" y="587937"/>
                </a:lnTo>
                <a:lnTo>
                  <a:pt x="332104" y="617364"/>
                </a:lnTo>
                <a:lnTo>
                  <a:pt x="313234" y="672172"/>
                </a:lnTo>
                <a:lnTo>
                  <a:pt x="279581" y="716672"/>
                </a:lnTo>
                <a:lnTo>
                  <a:pt x="231473" y="744972"/>
                </a:lnTo>
                <a:lnTo>
                  <a:pt x="202101" y="751205"/>
                </a:lnTo>
                <a:lnTo>
                  <a:pt x="169240" y="751179"/>
                </a:lnTo>
                <a:lnTo>
                  <a:pt x="143246" y="747552"/>
                </a:lnTo>
                <a:lnTo>
                  <a:pt x="116319" y="741718"/>
                </a:lnTo>
                <a:lnTo>
                  <a:pt x="88458" y="733673"/>
                </a:lnTo>
                <a:lnTo>
                  <a:pt x="59664" y="723417"/>
                </a:lnTo>
                <a:lnTo>
                  <a:pt x="44298" y="720210"/>
                </a:lnTo>
                <a:lnTo>
                  <a:pt x="6870" y="740803"/>
                </a:lnTo>
                <a:lnTo>
                  <a:pt x="0" y="782447"/>
                </a:lnTo>
                <a:lnTo>
                  <a:pt x="0" y="1049426"/>
                </a:lnTo>
                <a:lnTo>
                  <a:pt x="3587" y="1090795"/>
                </a:lnTo>
                <a:lnTo>
                  <a:pt x="23939" y="1126437"/>
                </a:lnTo>
                <a:lnTo>
                  <a:pt x="78224" y="1145062"/>
                </a:lnTo>
                <a:lnTo>
                  <a:pt x="113182" y="1145768"/>
                </a:lnTo>
                <a:lnTo>
                  <a:pt x="349440" y="1145768"/>
                </a:lnTo>
                <a:lnTo>
                  <a:pt x="388358" y="1152863"/>
                </a:lnTo>
                <a:lnTo>
                  <a:pt x="417712" y="1172943"/>
                </a:lnTo>
                <a:lnTo>
                  <a:pt x="432765" y="1204200"/>
                </a:lnTo>
                <a:lnTo>
                  <a:pt x="428777" y="1244828"/>
                </a:lnTo>
                <a:lnTo>
                  <a:pt x="416001" y="1283179"/>
                </a:lnTo>
                <a:lnTo>
                  <a:pt x="405488" y="1324186"/>
                </a:lnTo>
                <a:lnTo>
                  <a:pt x="402152" y="1365595"/>
                </a:lnTo>
                <a:lnTo>
                  <a:pt x="410908" y="1405153"/>
                </a:lnTo>
                <a:lnTo>
                  <a:pt x="436958" y="1440662"/>
                </a:lnTo>
                <a:lnTo>
                  <a:pt x="475280" y="1465433"/>
                </a:lnTo>
                <a:lnTo>
                  <a:pt x="519280" y="1479337"/>
                </a:lnTo>
                <a:lnTo>
                  <a:pt x="562368" y="1482242"/>
                </a:lnTo>
                <a:lnTo>
                  <a:pt x="612994" y="1472918"/>
                </a:lnTo>
                <a:lnTo>
                  <a:pt x="651434" y="1453367"/>
                </a:lnTo>
                <a:lnTo>
                  <a:pt x="678227" y="1425148"/>
                </a:lnTo>
                <a:lnTo>
                  <a:pt x="693914" y="1389818"/>
                </a:lnTo>
                <a:lnTo>
                  <a:pt x="699035" y="1348936"/>
                </a:lnTo>
                <a:lnTo>
                  <a:pt x="694131" y="1304062"/>
                </a:lnTo>
                <a:lnTo>
                  <a:pt x="679742" y="1256753"/>
                </a:lnTo>
                <a:lnTo>
                  <a:pt x="675373" y="1244863"/>
                </a:lnTo>
                <a:lnTo>
                  <a:pt x="672282" y="1234466"/>
                </a:lnTo>
                <a:lnTo>
                  <a:pt x="670460" y="1225558"/>
                </a:lnTo>
                <a:lnTo>
                  <a:pt x="669899" y="1218133"/>
                </a:lnTo>
                <a:lnTo>
                  <a:pt x="675915" y="1190243"/>
                </a:lnTo>
                <a:lnTo>
                  <a:pt x="691756" y="1167210"/>
                </a:lnTo>
                <a:lnTo>
                  <a:pt x="714883" y="1151548"/>
                </a:lnTo>
                <a:lnTo>
                  <a:pt x="742759" y="1145768"/>
                </a:lnTo>
                <a:lnTo>
                  <a:pt x="1052169" y="1145717"/>
                </a:lnTo>
                <a:lnTo>
                  <a:pt x="1097686" y="1140156"/>
                </a:lnTo>
                <a:lnTo>
                  <a:pt x="1126837" y="1122602"/>
                </a:lnTo>
                <a:lnTo>
                  <a:pt x="1142346" y="1091634"/>
                </a:lnTo>
                <a:lnTo>
                  <a:pt x="1146936" y="1045832"/>
                </a:lnTo>
                <a:lnTo>
                  <a:pt x="1147038" y="777671"/>
                </a:lnTo>
                <a:lnTo>
                  <a:pt x="1147441" y="764230"/>
                </a:lnTo>
                <a:lnTo>
                  <a:pt x="1169460" y="710115"/>
                </a:lnTo>
                <a:lnTo>
                  <a:pt x="1218286" y="690551"/>
                </a:lnTo>
                <a:lnTo>
                  <a:pt x="1247025" y="695312"/>
                </a:lnTo>
                <a:lnTo>
                  <a:pt x="1287009" y="708067"/>
                </a:lnTo>
                <a:lnTo>
                  <a:pt x="1328223" y="717881"/>
                </a:lnTo>
                <a:lnTo>
                  <a:pt x="1368707" y="720880"/>
                </a:lnTo>
                <a:lnTo>
                  <a:pt x="1406501" y="713192"/>
                </a:lnTo>
                <a:lnTo>
                  <a:pt x="1439644" y="690945"/>
                </a:lnTo>
                <a:lnTo>
                  <a:pt x="1466176" y="650265"/>
                </a:lnTo>
                <a:lnTo>
                  <a:pt x="1481085" y="601370"/>
                </a:lnTo>
                <a:lnTo>
                  <a:pt x="1483548" y="576916"/>
                </a:lnTo>
                <a:lnTo>
                  <a:pt x="1482686" y="552475"/>
                </a:lnTo>
                <a:lnTo>
                  <a:pt x="1470141" y="501165"/>
                </a:lnTo>
                <a:lnTo>
                  <a:pt x="1445794" y="462964"/>
                </a:lnTo>
                <a:lnTo>
                  <a:pt x="1411768" y="437829"/>
                </a:lnTo>
                <a:lnTo>
                  <a:pt x="1370184" y="425713"/>
                </a:lnTo>
                <a:lnTo>
                  <a:pt x="1323165" y="426571"/>
                </a:lnTo>
                <a:lnTo>
                  <a:pt x="1272832" y="440359"/>
                </a:lnTo>
                <a:lnTo>
                  <a:pt x="1257896" y="445839"/>
                </a:lnTo>
                <a:lnTo>
                  <a:pt x="1242733" y="450596"/>
                </a:lnTo>
                <a:lnTo>
                  <a:pt x="1189702" y="447452"/>
                </a:lnTo>
                <a:lnTo>
                  <a:pt x="1153464" y="410019"/>
                </a:lnTo>
                <a:lnTo>
                  <a:pt x="1146886" y="363359"/>
                </a:lnTo>
                <a:lnTo>
                  <a:pt x="1146987" y="99009"/>
                </a:lnTo>
                <a:lnTo>
                  <a:pt x="1145710" y="69803"/>
                </a:lnTo>
                <a:lnTo>
                  <a:pt x="1127287" y="23285"/>
                </a:lnTo>
                <a:lnTo>
                  <a:pt x="1094064" y="4334"/>
                </a:lnTo>
                <a:lnTo>
                  <a:pt x="1061607" y="482"/>
                </a:lnTo>
                <a:lnTo>
                  <a:pt x="1039748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7719752" y="4070676"/>
            <a:ext cx="1482725" cy="1482725"/>
          </a:xfrm>
          <a:custGeom>
            <a:avLst/>
            <a:gdLst/>
            <a:ahLst/>
            <a:cxnLst/>
            <a:rect l="l" t="t" r="r" b="b"/>
            <a:pathLst>
              <a:path w="1482725" h="1482725">
                <a:moveTo>
                  <a:pt x="762431" y="0"/>
                </a:moveTo>
                <a:lnTo>
                  <a:pt x="740124" y="1257"/>
                </a:lnTo>
                <a:lnTo>
                  <a:pt x="721163" y="6591"/>
                </a:lnTo>
                <a:lnTo>
                  <a:pt x="707249" y="18345"/>
                </a:lnTo>
                <a:lnTo>
                  <a:pt x="700087" y="38861"/>
                </a:lnTo>
                <a:lnTo>
                  <a:pt x="701078" y="54502"/>
                </a:lnTo>
                <a:lnTo>
                  <a:pt x="706085" y="72162"/>
                </a:lnTo>
                <a:lnTo>
                  <a:pt x="718845" y="106806"/>
                </a:lnTo>
                <a:lnTo>
                  <a:pt x="728990" y="156466"/>
                </a:lnTo>
                <a:lnTo>
                  <a:pt x="727104" y="204597"/>
                </a:lnTo>
                <a:lnTo>
                  <a:pt x="712546" y="248859"/>
                </a:lnTo>
                <a:lnTo>
                  <a:pt x="684678" y="286914"/>
                </a:lnTo>
                <a:lnTo>
                  <a:pt x="642861" y="316420"/>
                </a:lnTo>
                <a:lnTo>
                  <a:pt x="604073" y="330329"/>
                </a:lnTo>
                <a:lnTo>
                  <a:pt x="561198" y="336146"/>
                </a:lnTo>
                <a:lnTo>
                  <a:pt x="516960" y="333672"/>
                </a:lnTo>
                <a:lnTo>
                  <a:pt x="474082" y="322711"/>
                </a:lnTo>
                <a:lnTo>
                  <a:pt x="435287" y="303067"/>
                </a:lnTo>
                <a:lnTo>
                  <a:pt x="403301" y="274544"/>
                </a:lnTo>
                <a:lnTo>
                  <a:pt x="380847" y="236943"/>
                </a:lnTo>
                <a:lnTo>
                  <a:pt x="372037" y="195663"/>
                </a:lnTo>
                <a:lnTo>
                  <a:pt x="374165" y="151280"/>
                </a:lnTo>
                <a:lnTo>
                  <a:pt x="383921" y="107029"/>
                </a:lnTo>
                <a:lnTo>
                  <a:pt x="397992" y="66141"/>
                </a:lnTo>
                <a:lnTo>
                  <a:pt x="402498" y="49009"/>
                </a:lnTo>
                <a:lnTo>
                  <a:pt x="382651" y="7162"/>
                </a:lnTo>
                <a:lnTo>
                  <a:pt x="338721" y="0"/>
                </a:lnTo>
                <a:lnTo>
                  <a:pt x="96862" y="50"/>
                </a:lnTo>
                <a:lnTo>
                  <a:pt x="54417" y="4285"/>
                </a:lnTo>
                <a:lnTo>
                  <a:pt x="24142" y="18729"/>
                </a:lnTo>
                <a:lnTo>
                  <a:pt x="6012" y="46102"/>
                </a:lnTo>
                <a:lnTo>
                  <a:pt x="0" y="89128"/>
                </a:lnTo>
                <a:lnTo>
                  <a:pt x="88" y="378815"/>
                </a:lnTo>
                <a:lnTo>
                  <a:pt x="5888" y="402703"/>
                </a:lnTo>
                <a:lnTo>
                  <a:pt x="21061" y="417398"/>
                </a:lnTo>
                <a:lnTo>
                  <a:pt x="42270" y="422796"/>
                </a:lnTo>
                <a:lnTo>
                  <a:pt x="66179" y="418795"/>
                </a:lnTo>
                <a:lnTo>
                  <a:pt x="75827" y="415379"/>
                </a:lnTo>
                <a:lnTo>
                  <a:pt x="110553" y="403986"/>
                </a:lnTo>
                <a:lnTo>
                  <a:pt x="158222" y="394462"/>
                </a:lnTo>
                <a:lnTo>
                  <a:pt x="203113" y="396190"/>
                </a:lnTo>
                <a:lnTo>
                  <a:pt x="243859" y="408957"/>
                </a:lnTo>
                <a:lnTo>
                  <a:pt x="279092" y="432552"/>
                </a:lnTo>
                <a:lnTo>
                  <a:pt x="307448" y="466763"/>
                </a:lnTo>
                <a:lnTo>
                  <a:pt x="327558" y="511378"/>
                </a:lnTo>
                <a:lnTo>
                  <a:pt x="335706" y="553137"/>
                </a:lnTo>
                <a:lnTo>
                  <a:pt x="335153" y="596253"/>
                </a:lnTo>
                <a:lnTo>
                  <a:pt x="326220" y="638359"/>
                </a:lnTo>
                <a:lnTo>
                  <a:pt x="309230" y="677086"/>
                </a:lnTo>
                <a:lnTo>
                  <a:pt x="284506" y="710066"/>
                </a:lnTo>
                <a:lnTo>
                  <a:pt x="252368" y="734932"/>
                </a:lnTo>
                <a:lnTo>
                  <a:pt x="213140" y="749316"/>
                </a:lnTo>
                <a:lnTo>
                  <a:pt x="167144" y="750849"/>
                </a:lnTo>
                <a:lnTo>
                  <a:pt x="141561" y="747039"/>
                </a:lnTo>
                <a:lnTo>
                  <a:pt x="116397" y="741611"/>
                </a:lnTo>
                <a:lnTo>
                  <a:pt x="91644" y="734567"/>
                </a:lnTo>
                <a:lnTo>
                  <a:pt x="67297" y="725906"/>
                </a:lnTo>
                <a:lnTo>
                  <a:pt x="38524" y="720406"/>
                </a:lnTo>
                <a:lnTo>
                  <a:pt x="17394" y="728052"/>
                </a:lnTo>
                <a:lnTo>
                  <a:pt x="4391" y="746948"/>
                </a:lnTo>
                <a:lnTo>
                  <a:pt x="0" y="775195"/>
                </a:lnTo>
                <a:lnTo>
                  <a:pt x="0" y="1060157"/>
                </a:lnTo>
                <a:lnTo>
                  <a:pt x="4635" y="1094084"/>
                </a:lnTo>
                <a:lnTo>
                  <a:pt x="18900" y="1121203"/>
                </a:lnTo>
                <a:lnTo>
                  <a:pt x="43219" y="1139192"/>
                </a:lnTo>
                <a:lnTo>
                  <a:pt x="78016" y="1145730"/>
                </a:lnTo>
                <a:lnTo>
                  <a:pt x="347675" y="1145679"/>
                </a:lnTo>
                <a:lnTo>
                  <a:pt x="388121" y="1152944"/>
                </a:lnTo>
                <a:lnTo>
                  <a:pt x="418106" y="1173633"/>
                </a:lnTo>
                <a:lnTo>
                  <a:pt x="432760" y="1205974"/>
                </a:lnTo>
                <a:lnTo>
                  <a:pt x="427215" y="1248194"/>
                </a:lnTo>
                <a:lnTo>
                  <a:pt x="415366" y="1282342"/>
                </a:lnTo>
                <a:lnTo>
                  <a:pt x="405823" y="1318942"/>
                </a:lnTo>
                <a:lnTo>
                  <a:pt x="401531" y="1356100"/>
                </a:lnTo>
                <a:lnTo>
                  <a:pt x="405434" y="1391919"/>
                </a:lnTo>
                <a:lnTo>
                  <a:pt x="426130" y="1430108"/>
                </a:lnTo>
                <a:lnTo>
                  <a:pt x="461289" y="1458309"/>
                </a:lnTo>
                <a:lnTo>
                  <a:pt x="503954" y="1475937"/>
                </a:lnTo>
                <a:lnTo>
                  <a:pt x="547166" y="1482407"/>
                </a:lnTo>
                <a:lnTo>
                  <a:pt x="593769" y="1477617"/>
                </a:lnTo>
                <a:lnTo>
                  <a:pt x="634547" y="1462230"/>
                </a:lnTo>
                <a:lnTo>
                  <a:pt x="667353" y="1437198"/>
                </a:lnTo>
                <a:lnTo>
                  <a:pt x="690041" y="1403473"/>
                </a:lnTo>
                <a:lnTo>
                  <a:pt x="700466" y="1362007"/>
                </a:lnTo>
                <a:lnTo>
                  <a:pt x="696480" y="1313751"/>
                </a:lnTo>
                <a:lnTo>
                  <a:pt x="692611" y="1298565"/>
                </a:lnTo>
                <a:lnTo>
                  <a:pt x="687936" y="1282749"/>
                </a:lnTo>
                <a:lnTo>
                  <a:pt x="682457" y="1266311"/>
                </a:lnTo>
                <a:lnTo>
                  <a:pt x="676173" y="1249260"/>
                </a:lnTo>
                <a:lnTo>
                  <a:pt x="670141" y="1219356"/>
                </a:lnTo>
                <a:lnTo>
                  <a:pt x="689925" y="1168306"/>
                </a:lnTo>
                <a:lnTo>
                  <a:pt x="723345" y="1149144"/>
                </a:lnTo>
                <a:lnTo>
                  <a:pt x="759599" y="1145578"/>
                </a:lnTo>
                <a:lnTo>
                  <a:pt x="1048893" y="1145679"/>
                </a:lnTo>
                <a:lnTo>
                  <a:pt x="1091157" y="1141427"/>
                </a:lnTo>
                <a:lnTo>
                  <a:pt x="1121502" y="1127064"/>
                </a:lnTo>
                <a:lnTo>
                  <a:pt x="1139782" y="1099838"/>
                </a:lnTo>
                <a:lnTo>
                  <a:pt x="1145857" y="1056995"/>
                </a:lnTo>
                <a:lnTo>
                  <a:pt x="1145768" y="803147"/>
                </a:lnTo>
                <a:lnTo>
                  <a:pt x="1146282" y="779320"/>
                </a:lnTo>
                <a:lnTo>
                  <a:pt x="1153655" y="732675"/>
                </a:lnTo>
                <a:lnTo>
                  <a:pt x="1192468" y="695298"/>
                </a:lnTo>
                <a:lnTo>
                  <a:pt x="1219936" y="690311"/>
                </a:lnTo>
                <a:lnTo>
                  <a:pt x="1248968" y="696010"/>
                </a:lnTo>
                <a:lnTo>
                  <a:pt x="1288953" y="709965"/>
                </a:lnTo>
                <a:lnTo>
                  <a:pt x="1330182" y="719190"/>
                </a:lnTo>
                <a:lnTo>
                  <a:pt x="1370582" y="720750"/>
                </a:lnTo>
                <a:lnTo>
                  <a:pt x="1408081" y="711709"/>
                </a:lnTo>
                <a:lnTo>
                  <a:pt x="1440607" y="689133"/>
                </a:lnTo>
                <a:lnTo>
                  <a:pt x="1466088" y="650087"/>
                </a:lnTo>
                <a:lnTo>
                  <a:pt x="1479304" y="606844"/>
                </a:lnTo>
                <a:lnTo>
                  <a:pt x="1482607" y="561128"/>
                </a:lnTo>
                <a:lnTo>
                  <a:pt x="1475311" y="516658"/>
                </a:lnTo>
                <a:lnTo>
                  <a:pt x="1456731" y="477151"/>
                </a:lnTo>
                <a:lnTo>
                  <a:pt x="1426182" y="446326"/>
                </a:lnTo>
                <a:lnTo>
                  <a:pt x="1382979" y="427901"/>
                </a:lnTo>
                <a:lnTo>
                  <a:pt x="1352414" y="424252"/>
                </a:lnTo>
                <a:lnTo>
                  <a:pt x="1322847" y="426299"/>
                </a:lnTo>
                <a:lnTo>
                  <a:pt x="1293714" y="432810"/>
                </a:lnTo>
                <a:lnTo>
                  <a:pt x="1241327" y="450295"/>
                </a:lnTo>
                <a:lnTo>
                  <a:pt x="1220495" y="453996"/>
                </a:lnTo>
                <a:lnTo>
                  <a:pt x="1180198" y="442709"/>
                </a:lnTo>
                <a:lnTo>
                  <a:pt x="1154160" y="414874"/>
                </a:lnTo>
                <a:lnTo>
                  <a:pt x="1145476" y="375932"/>
                </a:lnTo>
                <a:lnTo>
                  <a:pt x="1145806" y="85521"/>
                </a:lnTo>
                <a:lnTo>
                  <a:pt x="1141183" y="50554"/>
                </a:lnTo>
                <a:lnTo>
                  <a:pt x="1126664" y="23669"/>
                </a:lnTo>
                <a:lnTo>
                  <a:pt x="1101615" y="6390"/>
                </a:lnTo>
                <a:lnTo>
                  <a:pt x="1065403" y="241"/>
                </a:lnTo>
                <a:lnTo>
                  <a:pt x="762431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0072110" y="4070631"/>
            <a:ext cx="1483360" cy="1482090"/>
          </a:xfrm>
          <a:custGeom>
            <a:avLst/>
            <a:gdLst/>
            <a:ahLst/>
            <a:cxnLst/>
            <a:rect l="l" t="t" r="r" b="b"/>
            <a:pathLst>
              <a:path w="1483359" h="1482089">
                <a:moveTo>
                  <a:pt x="1041641" y="0"/>
                </a:moveTo>
                <a:lnTo>
                  <a:pt x="759993" y="50"/>
                </a:lnTo>
                <a:lnTo>
                  <a:pt x="721542" y="6638"/>
                </a:lnTo>
                <a:lnTo>
                  <a:pt x="700913" y="36525"/>
                </a:lnTo>
                <a:lnTo>
                  <a:pt x="701729" y="54032"/>
                </a:lnTo>
                <a:lnTo>
                  <a:pt x="707534" y="74953"/>
                </a:lnTo>
                <a:lnTo>
                  <a:pt x="721423" y="113677"/>
                </a:lnTo>
                <a:lnTo>
                  <a:pt x="730186" y="163225"/>
                </a:lnTo>
                <a:lnTo>
                  <a:pt x="726251" y="212140"/>
                </a:lnTo>
                <a:lnTo>
                  <a:pt x="708773" y="257102"/>
                </a:lnTo>
                <a:lnTo>
                  <a:pt x="676910" y="294792"/>
                </a:lnTo>
                <a:lnTo>
                  <a:pt x="643053" y="316548"/>
                </a:lnTo>
                <a:lnTo>
                  <a:pt x="604552" y="330247"/>
                </a:lnTo>
                <a:lnTo>
                  <a:pt x="563433" y="336073"/>
                </a:lnTo>
                <a:lnTo>
                  <a:pt x="521727" y="334213"/>
                </a:lnTo>
                <a:lnTo>
                  <a:pt x="481463" y="324851"/>
                </a:lnTo>
                <a:lnTo>
                  <a:pt x="444668" y="308174"/>
                </a:lnTo>
                <a:lnTo>
                  <a:pt x="413373" y="284367"/>
                </a:lnTo>
                <a:lnTo>
                  <a:pt x="389605" y="253615"/>
                </a:lnTo>
                <a:lnTo>
                  <a:pt x="375395" y="216105"/>
                </a:lnTo>
                <a:lnTo>
                  <a:pt x="372770" y="172021"/>
                </a:lnTo>
                <a:lnTo>
                  <a:pt x="375989" y="146041"/>
                </a:lnTo>
                <a:lnTo>
                  <a:pt x="381493" y="119454"/>
                </a:lnTo>
                <a:lnTo>
                  <a:pt x="389281" y="92256"/>
                </a:lnTo>
                <a:lnTo>
                  <a:pt x="399351" y="64439"/>
                </a:lnTo>
                <a:lnTo>
                  <a:pt x="403580" y="47786"/>
                </a:lnTo>
                <a:lnTo>
                  <a:pt x="383679" y="7213"/>
                </a:lnTo>
                <a:lnTo>
                  <a:pt x="342468" y="50"/>
                </a:lnTo>
                <a:lnTo>
                  <a:pt x="91071" y="50"/>
                </a:lnTo>
                <a:lnTo>
                  <a:pt x="44462" y="6769"/>
                </a:lnTo>
                <a:lnTo>
                  <a:pt x="5907" y="47288"/>
                </a:lnTo>
                <a:lnTo>
                  <a:pt x="50" y="109677"/>
                </a:lnTo>
                <a:lnTo>
                  <a:pt x="0" y="377494"/>
                </a:lnTo>
                <a:lnTo>
                  <a:pt x="5768" y="401469"/>
                </a:lnTo>
                <a:lnTo>
                  <a:pt x="20867" y="417014"/>
                </a:lnTo>
                <a:lnTo>
                  <a:pt x="42103" y="423171"/>
                </a:lnTo>
                <a:lnTo>
                  <a:pt x="66281" y="418985"/>
                </a:lnTo>
                <a:lnTo>
                  <a:pt x="110526" y="404161"/>
                </a:lnTo>
                <a:lnTo>
                  <a:pt x="155308" y="395702"/>
                </a:lnTo>
                <a:lnTo>
                  <a:pt x="199411" y="396083"/>
                </a:lnTo>
                <a:lnTo>
                  <a:pt x="241620" y="407778"/>
                </a:lnTo>
                <a:lnTo>
                  <a:pt x="280720" y="433260"/>
                </a:lnTo>
                <a:lnTo>
                  <a:pt x="306313" y="462841"/>
                </a:lnTo>
                <a:lnTo>
                  <a:pt x="324130" y="497551"/>
                </a:lnTo>
                <a:lnTo>
                  <a:pt x="334383" y="535633"/>
                </a:lnTo>
                <a:lnTo>
                  <a:pt x="337284" y="575333"/>
                </a:lnTo>
                <a:lnTo>
                  <a:pt x="333047" y="614893"/>
                </a:lnTo>
                <a:lnTo>
                  <a:pt x="321882" y="652558"/>
                </a:lnTo>
                <a:lnTo>
                  <a:pt x="304002" y="686572"/>
                </a:lnTo>
                <a:lnTo>
                  <a:pt x="248948" y="736620"/>
                </a:lnTo>
                <a:lnTo>
                  <a:pt x="212198" y="749142"/>
                </a:lnTo>
                <a:lnTo>
                  <a:pt x="169583" y="750989"/>
                </a:lnTo>
                <a:lnTo>
                  <a:pt x="144824" y="747773"/>
                </a:lnTo>
                <a:lnTo>
                  <a:pt x="119787" y="742581"/>
                </a:lnTo>
                <a:lnTo>
                  <a:pt x="94468" y="735408"/>
                </a:lnTo>
                <a:lnTo>
                  <a:pt x="68859" y="726249"/>
                </a:lnTo>
                <a:lnTo>
                  <a:pt x="36826" y="720259"/>
                </a:lnTo>
                <a:lnTo>
                  <a:pt x="15547" y="730043"/>
                </a:lnTo>
                <a:lnTo>
                  <a:pt x="3722" y="752309"/>
                </a:lnTo>
                <a:lnTo>
                  <a:pt x="50" y="783767"/>
                </a:lnTo>
                <a:lnTo>
                  <a:pt x="0" y="1045832"/>
                </a:lnTo>
                <a:lnTo>
                  <a:pt x="4881" y="1092468"/>
                </a:lnTo>
                <a:lnTo>
                  <a:pt x="21158" y="1123405"/>
                </a:lnTo>
                <a:lnTo>
                  <a:pt x="51388" y="1140553"/>
                </a:lnTo>
                <a:lnTo>
                  <a:pt x="98132" y="1145819"/>
                </a:lnTo>
                <a:lnTo>
                  <a:pt x="346557" y="1145768"/>
                </a:lnTo>
                <a:lnTo>
                  <a:pt x="359745" y="1146171"/>
                </a:lnTo>
                <a:lnTo>
                  <a:pt x="412841" y="1167786"/>
                </a:lnTo>
                <a:lnTo>
                  <a:pt x="433827" y="1216671"/>
                </a:lnTo>
                <a:lnTo>
                  <a:pt x="428675" y="1245171"/>
                </a:lnTo>
                <a:lnTo>
                  <a:pt x="419443" y="1270942"/>
                </a:lnTo>
                <a:lnTo>
                  <a:pt x="412049" y="1296028"/>
                </a:lnTo>
                <a:lnTo>
                  <a:pt x="406492" y="1320438"/>
                </a:lnTo>
                <a:lnTo>
                  <a:pt x="402767" y="1344180"/>
                </a:lnTo>
                <a:lnTo>
                  <a:pt x="402819" y="1376188"/>
                </a:lnTo>
                <a:lnTo>
                  <a:pt x="424546" y="1427803"/>
                </a:lnTo>
                <a:lnTo>
                  <a:pt x="467812" y="1462477"/>
                </a:lnTo>
                <a:lnTo>
                  <a:pt x="523868" y="1479722"/>
                </a:lnTo>
                <a:lnTo>
                  <a:pt x="553957" y="1481656"/>
                </a:lnTo>
                <a:lnTo>
                  <a:pt x="583963" y="1479049"/>
                </a:lnTo>
                <a:lnTo>
                  <a:pt x="639346" y="1459969"/>
                </a:lnTo>
                <a:lnTo>
                  <a:pt x="681267" y="1421994"/>
                </a:lnTo>
                <a:lnTo>
                  <a:pt x="700977" y="1364633"/>
                </a:lnTo>
                <a:lnTo>
                  <a:pt x="699767" y="1328530"/>
                </a:lnTo>
                <a:lnTo>
                  <a:pt x="689724" y="1287399"/>
                </a:lnTo>
                <a:lnTo>
                  <a:pt x="676654" y="1250762"/>
                </a:lnTo>
                <a:lnTo>
                  <a:pt x="671909" y="1231842"/>
                </a:lnTo>
                <a:lnTo>
                  <a:pt x="679711" y="1182804"/>
                </a:lnTo>
                <a:lnTo>
                  <a:pt x="723585" y="1149569"/>
                </a:lnTo>
                <a:lnTo>
                  <a:pt x="754926" y="1145717"/>
                </a:lnTo>
                <a:lnTo>
                  <a:pt x="1050404" y="1145717"/>
                </a:lnTo>
                <a:lnTo>
                  <a:pt x="1096377" y="1140464"/>
                </a:lnTo>
                <a:lnTo>
                  <a:pt x="1126147" y="1123491"/>
                </a:lnTo>
                <a:lnTo>
                  <a:pt x="1142190" y="1092866"/>
                </a:lnTo>
                <a:lnTo>
                  <a:pt x="1146987" y="1046657"/>
                </a:lnTo>
                <a:lnTo>
                  <a:pt x="1146886" y="789076"/>
                </a:lnTo>
                <a:lnTo>
                  <a:pt x="1147303" y="771352"/>
                </a:lnTo>
                <a:lnTo>
                  <a:pt x="1169099" y="711073"/>
                </a:lnTo>
                <a:lnTo>
                  <a:pt x="1217099" y="690538"/>
                </a:lnTo>
                <a:lnTo>
                  <a:pt x="1245260" y="694791"/>
                </a:lnTo>
                <a:lnTo>
                  <a:pt x="1290073" y="709301"/>
                </a:lnTo>
                <a:lnTo>
                  <a:pt x="1335760" y="719753"/>
                </a:lnTo>
                <a:lnTo>
                  <a:pt x="1379978" y="720532"/>
                </a:lnTo>
                <a:lnTo>
                  <a:pt x="1420384" y="706027"/>
                </a:lnTo>
                <a:lnTo>
                  <a:pt x="1454632" y="670623"/>
                </a:lnTo>
                <a:lnTo>
                  <a:pt x="1473712" y="630270"/>
                </a:lnTo>
                <a:lnTo>
                  <a:pt x="1482902" y="586356"/>
                </a:lnTo>
                <a:lnTo>
                  <a:pt x="1481877" y="542073"/>
                </a:lnTo>
                <a:lnTo>
                  <a:pt x="1470311" y="500619"/>
                </a:lnTo>
                <a:lnTo>
                  <a:pt x="1447878" y="465187"/>
                </a:lnTo>
                <a:lnTo>
                  <a:pt x="1414253" y="438973"/>
                </a:lnTo>
                <a:lnTo>
                  <a:pt x="1369110" y="425170"/>
                </a:lnTo>
                <a:lnTo>
                  <a:pt x="1339860" y="424465"/>
                </a:lnTo>
                <a:lnTo>
                  <a:pt x="1310270" y="428799"/>
                </a:lnTo>
                <a:lnTo>
                  <a:pt x="1281001" y="436786"/>
                </a:lnTo>
                <a:lnTo>
                  <a:pt x="1252715" y="447040"/>
                </a:lnTo>
                <a:lnTo>
                  <a:pt x="1212319" y="453415"/>
                </a:lnTo>
                <a:lnTo>
                  <a:pt x="1178579" y="441137"/>
                </a:lnTo>
                <a:lnTo>
                  <a:pt x="1155449" y="413510"/>
                </a:lnTo>
                <a:lnTo>
                  <a:pt x="1146886" y="373837"/>
                </a:lnTo>
                <a:lnTo>
                  <a:pt x="1146886" y="86741"/>
                </a:lnTo>
                <a:lnTo>
                  <a:pt x="1144902" y="61346"/>
                </a:lnTo>
                <a:lnTo>
                  <a:pt x="1125324" y="21254"/>
                </a:lnTo>
                <a:lnTo>
                  <a:pt x="1080730" y="1935"/>
                </a:lnTo>
                <a:lnTo>
                  <a:pt x="1063028" y="483"/>
                </a:lnTo>
                <a:lnTo>
                  <a:pt x="1041641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93433" y="5936234"/>
            <a:ext cx="812165" cy="187960"/>
          </a:xfrm>
          <a:custGeom>
            <a:avLst/>
            <a:gdLst/>
            <a:ahLst/>
            <a:cxnLst/>
            <a:rect l="l" t="t" r="r" b="b"/>
            <a:pathLst>
              <a:path w="812165" h="187960">
                <a:moveTo>
                  <a:pt x="65608" y="2285"/>
                </a:moveTo>
                <a:lnTo>
                  <a:pt x="23774" y="2285"/>
                </a:lnTo>
                <a:lnTo>
                  <a:pt x="0" y="185165"/>
                </a:lnTo>
                <a:lnTo>
                  <a:pt x="30403" y="185165"/>
                </a:lnTo>
                <a:lnTo>
                  <a:pt x="33604" y="152247"/>
                </a:lnTo>
                <a:lnTo>
                  <a:pt x="85103" y="152247"/>
                </a:lnTo>
                <a:lnTo>
                  <a:pt x="81120" y="121615"/>
                </a:lnTo>
                <a:lnTo>
                  <a:pt x="36575" y="121615"/>
                </a:lnTo>
                <a:lnTo>
                  <a:pt x="44805" y="35432"/>
                </a:lnTo>
                <a:lnTo>
                  <a:pt x="69917" y="35432"/>
                </a:lnTo>
                <a:lnTo>
                  <a:pt x="65608" y="2285"/>
                </a:lnTo>
                <a:close/>
              </a:path>
              <a:path w="812165" h="187960">
                <a:moveTo>
                  <a:pt x="85103" y="152247"/>
                </a:moveTo>
                <a:lnTo>
                  <a:pt x="55778" y="152247"/>
                </a:lnTo>
                <a:lnTo>
                  <a:pt x="58978" y="185165"/>
                </a:lnTo>
                <a:lnTo>
                  <a:pt x="89382" y="185165"/>
                </a:lnTo>
                <a:lnTo>
                  <a:pt x="85103" y="152247"/>
                </a:lnTo>
                <a:close/>
              </a:path>
              <a:path w="812165" h="187960">
                <a:moveTo>
                  <a:pt x="69917" y="35432"/>
                </a:moveTo>
                <a:lnTo>
                  <a:pt x="44805" y="35432"/>
                </a:lnTo>
                <a:lnTo>
                  <a:pt x="53035" y="121615"/>
                </a:lnTo>
                <a:lnTo>
                  <a:pt x="81120" y="121615"/>
                </a:lnTo>
                <a:lnTo>
                  <a:pt x="69917" y="35432"/>
                </a:lnTo>
                <a:close/>
              </a:path>
              <a:path w="812165" h="187960">
                <a:moveTo>
                  <a:pt x="125996" y="2285"/>
                </a:moveTo>
                <a:lnTo>
                  <a:pt x="93535" y="2285"/>
                </a:lnTo>
                <a:lnTo>
                  <a:pt x="93535" y="185165"/>
                </a:lnTo>
                <a:lnTo>
                  <a:pt x="123939" y="185165"/>
                </a:lnTo>
                <a:lnTo>
                  <a:pt x="123939" y="123443"/>
                </a:lnTo>
                <a:lnTo>
                  <a:pt x="126225" y="123443"/>
                </a:lnTo>
                <a:lnTo>
                  <a:pt x="151139" y="120661"/>
                </a:lnTo>
                <a:lnTo>
                  <a:pt x="166944" y="111813"/>
                </a:lnTo>
                <a:lnTo>
                  <a:pt x="175249" y="96151"/>
                </a:lnTo>
                <a:lnTo>
                  <a:pt x="175572" y="93040"/>
                </a:lnTo>
                <a:lnTo>
                  <a:pt x="123939" y="93040"/>
                </a:lnTo>
                <a:lnTo>
                  <a:pt x="123939" y="32689"/>
                </a:lnTo>
                <a:lnTo>
                  <a:pt x="175586" y="32689"/>
                </a:lnTo>
                <a:lnTo>
                  <a:pt x="175245" y="29385"/>
                </a:lnTo>
                <a:lnTo>
                  <a:pt x="166916" y="13744"/>
                </a:lnTo>
                <a:lnTo>
                  <a:pt x="151042" y="5004"/>
                </a:lnTo>
                <a:lnTo>
                  <a:pt x="125996" y="2285"/>
                </a:lnTo>
                <a:close/>
              </a:path>
              <a:path w="812165" h="187960">
                <a:moveTo>
                  <a:pt x="175586" y="32689"/>
                </a:moveTo>
                <a:lnTo>
                  <a:pt x="126225" y="32689"/>
                </a:lnTo>
                <a:lnTo>
                  <a:pt x="136551" y="33518"/>
                </a:lnTo>
                <a:lnTo>
                  <a:pt x="142998" y="36575"/>
                </a:lnTo>
                <a:lnTo>
                  <a:pt x="146317" y="42719"/>
                </a:lnTo>
                <a:lnTo>
                  <a:pt x="147256" y="52806"/>
                </a:lnTo>
                <a:lnTo>
                  <a:pt x="147256" y="72923"/>
                </a:lnTo>
                <a:lnTo>
                  <a:pt x="146317" y="83010"/>
                </a:lnTo>
                <a:lnTo>
                  <a:pt x="142998" y="89153"/>
                </a:lnTo>
                <a:lnTo>
                  <a:pt x="136551" y="92211"/>
                </a:lnTo>
                <a:lnTo>
                  <a:pt x="126225" y="93040"/>
                </a:lnTo>
                <a:lnTo>
                  <a:pt x="175572" y="93040"/>
                </a:lnTo>
                <a:lnTo>
                  <a:pt x="177660" y="72923"/>
                </a:lnTo>
                <a:lnTo>
                  <a:pt x="177660" y="52806"/>
                </a:lnTo>
                <a:lnTo>
                  <a:pt x="175671" y="33518"/>
                </a:lnTo>
                <a:lnTo>
                  <a:pt x="175586" y="32689"/>
                </a:lnTo>
                <a:close/>
              </a:path>
              <a:path w="812165" h="187960">
                <a:moveTo>
                  <a:pt x="217081" y="2285"/>
                </a:moveTo>
                <a:lnTo>
                  <a:pt x="184619" y="2285"/>
                </a:lnTo>
                <a:lnTo>
                  <a:pt x="184619" y="185165"/>
                </a:lnTo>
                <a:lnTo>
                  <a:pt x="215023" y="185165"/>
                </a:lnTo>
                <a:lnTo>
                  <a:pt x="215023" y="115900"/>
                </a:lnTo>
                <a:lnTo>
                  <a:pt x="262015" y="115900"/>
                </a:lnTo>
                <a:lnTo>
                  <a:pt x="258618" y="111874"/>
                </a:lnTo>
                <a:lnTo>
                  <a:pt x="250685" y="107441"/>
                </a:lnTo>
                <a:lnTo>
                  <a:pt x="258714" y="100519"/>
                </a:lnTo>
                <a:lnTo>
                  <a:pt x="264344" y="91325"/>
                </a:lnTo>
                <a:lnTo>
                  <a:pt x="266010" y="85496"/>
                </a:lnTo>
                <a:lnTo>
                  <a:pt x="215023" y="85496"/>
                </a:lnTo>
                <a:lnTo>
                  <a:pt x="215023" y="32689"/>
                </a:lnTo>
                <a:lnTo>
                  <a:pt x="266652" y="32689"/>
                </a:lnTo>
                <a:lnTo>
                  <a:pt x="266265" y="29096"/>
                </a:lnTo>
                <a:lnTo>
                  <a:pt x="257829" y="13658"/>
                </a:lnTo>
                <a:lnTo>
                  <a:pt x="241934" y="4993"/>
                </a:lnTo>
                <a:lnTo>
                  <a:pt x="217081" y="2285"/>
                </a:lnTo>
                <a:close/>
              </a:path>
              <a:path w="812165" h="187960">
                <a:moveTo>
                  <a:pt x="262015" y="115900"/>
                </a:moveTo>
                <a:lnTo>
                  <a:pt x="217538" y="115900"/>
                </a:lnTo>
                <a:lnTo>
                  <a:pt x="226285" y="116478"/>
                </a:lnTo>
                <a:lnTo>
                  <a:pt x="232825" y="118986"/>
                </a:lnTo>
                <a:lnTo>
                  <a:pt x="236922" y="124579"/>
                </a:lnTo>
                <a:lnTo>
                  <a:pt x="238340" y="134416"/>
                </a:lnTo>
                <a:lnTo>
                  <a:pt x="238340" y="175793"/>
                </a:lnTo>
                <a:lnTo>
                  <a:pt x="238569" y="182422"/>
                </a:lnTo>
                <a:lnTo>
                  <a:pt x="240855" y="185165"/>
                </a:lnTo>
                <a:lnTo>
                  <a:pt x="271259" y="185165"/>
                </a:lnTo>
                <a:lnTo>
                  <a:pt x="268973" y="182422"/>
                </a:lnTo>
                <a:lnTo>
                  <a:pt x="268744" y="175793"/>
                </a:lnTo>
                <a:lnTo>
                  <a:pt x="268744" y="140131"/>
                </a:lnTo>
                <a:lnTo>
                  <a:pt x="267626" y="127855"/>
                </a:lnTo>
                <a:lnTo>
                  <a:pt x="264258" y="118557"/>
                </a:lnTo>
                <a:lnTo>
                  <a:pt x="262015" y="115900"/>
                </a:lnTo>
                <a:close/>
              </a:path>
              <a:path w="812165" h="187960">
                <a:moveTo>
                  <a:pt x="266652" y="32689"/>
                </a:moveTo>
                <a:lnTo>
                  <a:pt x="217309" y="32689"/>
                </a:lnTo>
                <a:lnTo>
                  <a:pt x="227539" y="33507"/>
                </a:lnTo>
                <a:lnTo>
                  <a:pt x="233997" y="36490"/>
                </a:lnTo>
                <a:lnTo>
                  <a:pt x="237369" y="42430"/>
                </a:lnTo>
                <a:lnTo>
                  <a:pt x="238340" y="52120"/>
                </a:lnTo>
                <a:lnTo>
                  <a:pt x="238340" y="65608"/>
                </a:lnTo>
                <a:lnTo>
                  <a:pt x="237369" y="75177"/>
                </a:lnTo>
                <a:lnTo>
                  <a:pt x="233997" y="81295"/>
                </a:lnTo>
                <a:lnTo>
                  <a:pt x="227539" y="84542"/>
                </a:lnTo>
                <a:lnTo>
                  <a:pt x="217309" y="85496"/>
                </a:lnTo>
                <a:lnTo>
                  <a:pt x="266010" y="85496"/>
                </a:lnTo>
                <a:lnTo>
                  <a:pt x="267658" y="79731"/>
                </a:lnTo>
                <a:lnTo>
                  <a:pt x="268744" y="65608"/>
                </a:lnTo>
                <a:lnTo>
                  <a:pt x="268744" y="52120"/>
                </a:lnTo>
                <a:lnTo>
                  <a:pt x="266740" y="33507"/>
                </a:lnTo>
                <a:lnTo>
                  <a:pt x="266652" y="32689"/>
                </a:lnTo>
                <a:close/>
              </a:path>
              <a:path w="812165" h="187960">
                <a:moveTo>
                  <a:pt x="306336" y="2285"/>
                </a:moveTo>
                <a:lnTo>
                  <a:pt x="275932" y="2285"/>
                </a:lnTo>
                <a:lnTo>
                  <a:pt x="275932" y="185165"/>
                </a:lnTo>
                <a:lnTo>
                  <a:pt x="306336" y="185165"/>
                </a:lnTo>
                <a:lnTo>
                  <a:pt x="306336" y="2285"/>
                </a:lnTo>
                <a:close/>
              </a:path>
              <a:path w="812165" h="187960">
                <a:moveTo>
                  <a:pt x="343611" y="2285"/>
                </a:moveTo>
                <a:lnTo>
                  <a:pt x="313207" y="2285"/>
                </a:lnTo>
                <a:lnTo>
                  <a:pt x="313207" y="185165"/>
                </a:lnTo>
                <a:lnTo>
                  <a:pt x="376072" y="185165"/>
                </a:lnTo>
                <a:lnTo>
                  <a:pt x="376072" y="154762"/>
                </a:lnTo>
                <a:lnTo>
                  <a:pt x="343611" y="154762"/>
                </a:lnTo>
                <a:lnTo>
                  <a:pt x="343611" y="2285"/>
                </a:lnTo>
                <a:close/>
              </a:path>
              <a:path w="812165" h="187960">
                <a:moveTo>
                  <a:pt x="500924" y="30403"/>
                </a:moveTo>
                <a:lnTo>
                  <a:pt x="469125" y="30403"/>
                </a:lnTo>
                <a:lnTo>
                  <a:pt x="470715" y="32789"/>
                </a:lnTo>
                <a:lnTo>
                  <a:pt x="472782" y="36004"/>
                </a:lnTo>
                <a:lnTo>
                  <a:pt x="472782" y="50520"/>
                </a:lnTo>
                <a:lnTo>
                  <a:pt x="471014" y="62847"/>
                </a:lnTo>
                <a:lnTo>
                  <a:pt x="466182" y="72666"/>
                </a:lnTo>
                <a:lnTo>
                  <a:pt x="458991" y="80899"/>
                </a:lnTo>
                <a:lnTo>
                  <a:pt x="450151" y="88468"/>
                </a:lnTo>
                <a:lnTo>
                  <a:pt x="436906" y="99662"/>
                </a:lnTo>
                <a:lnTo>
                  <a:pt x="426491" y="112356"/>
                </a:lnTo>
                <a:lnTo>
                  <a:pt x="419676" y="129680"/>
                </a:lnTo>
                <a:lnTo>
                  <a:pt x="417233" y="154762"/>
                </a:lnTo>
                <a:lnTo>
                  <a:pt x="417233" y="185165"/>
                </a:lnTo>
                <a:lnTo>
                  <a:pt x="503199" y="185165"/>
                </a:lnTo>
                <a:lnTo>
                  <a:pt x="503199" y="154762"/>
                </a:lnTo>
                <a:lnTo>
                  <a:pt x="447649" y="154762"/>
                </a:lnTo>
                <a:lnTo>
                  <a:pt x="448526" y="140810"/>
                </a:lnTo>
                <a:lnTo>
                  <a:pt x="451586" y="130759"/>
                </a:lnTo>
                <a:lnTo>
                  <a:pt x="457475" y="122422"/>
                </a:lnTo>
                <a:lnTo>
                  <a:pt x="466839" y="113614"/>
                </a:lnTo>
                <a:lnTo>
                  <a:pt x="479373" y="102534"/>
                </a:lnTo>
                <a:lnTo>
                  <a:pt x="491110" y="89268"/>
                </a:lnTo>
                <a:lnTo>
                  <a:pt x="499802" y="72401"/>
                </a:lnTo>
                <a:lnTo>
                  <a:pt x="503199" y="50520"/>
                </a:lnTo>
                <a:lnTo>
                  <a:pt x="500924" y="30403"/>
                </a:lnTo>
                <a:close/>
              </a:path>
              <a:path w="812165" h="187960">
                <a:moveTo>
                  <a:pt x="462280" y="0"/>
                </a:moveTo>
                <a:lnTo>
                  <a:pt x="443543" y="3414"/>
                </a:lnTo>
                <a:lnTo>
                  <a:pt x="430183" y="14116"/>
                </a:lnTo>
                <a:lnTo>
                  <a:pt x="422182" y="32789"/>
                </a:lnTo>
                <a:lnTo>
                  <a:pt x="419519" y="60121"/>
                </a:lnTo>
                <a:lnTo>
                  <a:pt x="449935" y="60121"/>
                </a:lnTo>
                <a:lnTo>
                  <a:pt x="450833" y="45062"/>
                </a:lnTo>
                <a:lnTo>
                  <a:pt x="453359" y="36004"/>
                </a:lnTo>
                <a:lnTo>
                  <a:pt x="457259" y="31575"/>
                </a:lnTo>
                <a:lnTo>
                  <a:pt x="462280" y="30403"/>
                </a:lnTo>
                <a:lnTo>
                  <a:pt x="500924" y="30403"/>
                </a:lnTo>
                <a:lnTo>
                  <a:pt x="500758" y="28932"/>
                </a:lnTo>
                <a:lnTo>
                  <a:pt x="493279" y="13087"/>
                </a:lnTo>
                <a:lnTo>
                  <a:pt x="480642" y="3414"/>
                </a:lnTo>
                <a:lnTo>
                  <a:pt x="481000" y="3414"/>
                </a:lnTo>
                <a:lnTo>
                  <a:pt x="462280" y="0"/>
                </a:lnTo>
                <a:close/>
              </a:path>
              <a:path w="812165" h="187960">
                <a:moveTo>
                  <a:pt x="551941" y="0"/>
                </a:moveTo>
                <a:lnTo>
                  <a:pt x="533929" y="2896"/>
                </a:lnTo>
                <a:lnTo>
                  <a:pt x="520823" y="12030"/>
                </a:lnTo>
                <a:lnTo>
                  <a:pt x="512819" y="28064"/>
                </a:lnTo>
                <a:lnTo>
                  <a:pt x="510108" y="51663"/>
                </a:lnTo>
                <a:lnTo>
                  <a:pt x="510108" y="135788"/>
                </a:lnTo>
                <a:lnTo>
                  <a:pt x="512819" y="159387"/>
                </a:lnTo>
                <a:lnTo>
                  <a:pt x="520823" y="175421"/>
                </a:lnTo>
                <a:lnTo>
                  <a:pt x="533929" y="184555"/>
                </a:lnTo>
                <a:lnTo>
                  <a:pt x="551941" y="187451"/>
                </a:lnTo>
                <a:lnTo>
                  <a:pt x="569954" y="184555"/>
                </a:lnTo>
                <a:lnTo>
                  <a:pt x="583060" y="175421"/>
                </a:lnTo>
                <a:lnTo>
                  <a:pt x="591064" y="159387"/>
                </a:lnTo>
                <a:lnTo>
                  <a:pt x="591333" y="157048"/>
                </a:lnTo>
                <a:lnTo>
                  <a:pt x="551941" y="157048"/>
                </a:lnTo>
                <a:lnTo>
                  <a:pt x="546201" y="155919"/>
                </a:lnTo>
                <a:lnTo>
                  <a:pt x="542712" y="152133"/>
                </a:lnTo>
                <a:lnTo>
                  <a:pt x="540979" y="145089"/>
                </a:lnTo>
                <a:lnTo>
                  <a:pt x="540580" y="135788"/>
                </a:lnTo>
                <a:lnTo>
                  <a:pt x="540511" y="127558"/>
                </a:lnTo>
                <a:lnTo>
                  <a:pt x="559562" y="96697"/>
                </a:lnTo>
                <a:lnTo>
                  <a:pt x="540511" y="96697"/>
                </a:lnTo>
                <a:lnTo>
                  <a:pt x="540580" y="51663"/>
                </a:lnTo>
                <a:lnTo>
                  <a:pt x="551941" y="30403"/>
                </a:lnTo>
                <a:lnTo>
                  <a:pt x="591333" y="30403"/>
                </a:lnTo>
                <a:lnTo>
                  <a:pt x="591064" y="28064"/>
                </a:lnTo>
                <a:lnTo>
                  <a:pt x="583060" y="12030"/>
                </a:lnTo>
                <a:lnTo>
                  <a:pt x="569954" y="2896"/>
                </a:lnTo>
                <a:lnTo>
                  <a:pt x="551941" y="0"/>
                </a:lnTo>
                <a:close/>
              </a:path>
              <a:path w="812165" h="187960">
                <a:moveTo>
                  <a:pt x="593775" y="90525"/>
                </a:moveTo>
                <a:lnTo>
                  <a:pt x="563372" y="90525"/>
                </a:lnTo>
                <a:lnTo>
                  <a:pt x="563303" y="135788"/>
                </a:lnTo>
                <a:lnTo>
                  <a:pt x="562904" y="145089"/>
                </a:lnTo>
                <a:lnTo>
                  <a:pt x="561171" y="152133"/>
                </a:lnTo>
                <a:lnTo>
                  <a:pt x="557682" y="155919"/>
                </a:lnTo>
                <a:lnTo>
                  <a:pt x="551941" y="157048"/>
                </a:lnTo>
                <a:lnTo>
                  <a:pt x="591333" y="157048"/>
                </a:lnTo>
                <a:lnTo>
                  <a:pt x="593775" y="135788"/>
                </a:lnTo>
                <a:lnTo>
                  <a:pt x="593775" y="90525"/>
                </a:lnTo>
                <a:close/>
              </a:path>
              <a:path w="812165" h="187960">
                <a:moveTo>
                  <a:pt x="591333" y="30403"/>
                </a:moveTo>
                <a:lnTo>
                  <a:pt x="551941" y="30403"/>
                </a:lnTo>
                <a:lnTo>
                  <a:pt x="557682" y="31532"/>
                </a:lnTo>
                <a:lnTo>
                  <a:pt x="561171" y="35318"/>
                </a:lnTo>
                <a:lnTo>
                  <a:pt x="562904" y="42362"/>
                </a:lnTo>
                <a:lnTo>
                  <a:pt x="563303" y="51663"/>
                </a:lnTo>
                <a:lnTo>
                  <a:pt x="563372" y="59664"/>
                </a:lnTo>
                <a:lnTo>
                  <a:pt x="540511" y="96697"/>
                </a:lnTo>
                <a:lnTo>
                  <a:pt x="559562" y="96697"/>
                </a:lnTo>
                <a:lnTo>
                  <a:pt x="563372" y="90525"/>
                </a:lnTo>
                <a:lnTo>
                  <a:pt x="593775" y="90525"/>
                </a:lnTo>
                <a:lnTo>
                  <a:pt x="593775" y="51663"/>
                </a:lnTo>
                <a:lnTo>
                  <a:pt x="591333" y="30403"/>
                </a:lnTo>
                <a:close/>
              </a:path>
              <a:path w="812165" h="187960">
                <a:moveTo>
                  <a:pt x="684428" y="30403"/>
                </a:moveTo>
                <a:lnTo>
                  <a:pt x="652640" y="30403"/>
                </a:lnTo>
                <a:lnTo>
                  <a:pt x="654230" y="32789"/>
                </a:lnTo>
                <a:lnTo>
                  <a:pt x="656297" y="36004"/>
                </a:lnTo>
                <a:lnTo>
                  <a:pt x="656297" y="50520"/>
                </a:lnTo>
                <a:lnTo>
                  <a:pt x="654529" y="62847"/>
                </a:lnTo>
                <a:lnTo>
                  <a:pt x="649697" y="72666"/>
                </a:lnTo>
                <a:lnTo>
                  <a:pt x="642506" y="80899"/>
                </a:lnTo>
                <a:lnTo>
                  <a:pt x="633666" y="88468"/>
                </a:lnTo>
                <a:lnTo>
                  <a:pt x="620421" y="99662"/>
                </a:lnTo>
                <a:lnTo>
                  <a:pt x="610006" y="112356"/>
                </a:lnTo>
                <a:lnTo>
                  <a:pt x="603191" y="129680"/>
                </a:lnTo>
                <a:lnTo>
                  <a:pt x="600748" y="154762"/>
                </a:lnTo>
                <a:lnTo>
                  <a:pt x="600748" y="185165"/>
                </a:lnTo>
                <a:lnTo>
                  <a:pt x="686701" y="185165"/>
                </a:lnTo>
                <a:lnTo>
                  <a:pt x="686701" y="154762"/>
                </a:lnTo>
                <a:lnTo>
                  <a:pt x="631151" y="154762"/>
                </a:lnTo>
                <a:lnTo>
                  <a:pt x="632030" y="140810"/>
                </a:lnTo>
                <a:lnTo>
                  <a:pt x="635095" y="130759"/>
                </a:lnTo>
                <a:lnTo>
                  <a:pt x="640988" y="122422"/>
                </a:lnTo>
                <a:lnTo>
                  <a:pt x="650354" y="113614"/>
                </a:lnTo>
                <a:lnTo>
                  <a:pt x="662880" y="102534"/>
                </a:lnTo>
                <a:lnTo>
                  <a:pt x="674614" y="89268"/>
                </a:lnTo>
                <a:lnTo>
                  <a:pt x="683304" y="72401"/>
                </a:lnTo>
                <a:lnTo>
                  <a:pt x="686701" y="50520"/>
                </a:lnTo>
                <a:lnTo>
                  <a:pt x="684428" y="30403"/>
                </a:lnTo>
                <a:close/>
              </a:path>
              <a:path w="812165" h="187960">
                <a:moveTo>
                  <a:pt x="645782" y="0"/>
                </a:moveTo>
                <a:lnTo>
                  <a:pt x="627047" y="3414"/>
                </a:lnTo>
                <a:lnTo>
                  <a:pt x="613692" y="14116"/>
                </a:lnTo>
                <a:lnTo>
                  <a:pt x="605695" y="32789"/>
                </a:lnTo>
                <a:lnTo>
                  <a:pt x="603034" y="60121"/>
                </a:lnTo>
                <a:lnTo>
                  <a:pt x="633437" y="60121"/>
                </a:lnTo>
                <a:lnTo>
                  <a:pt x="634338" y="45062"/>
                </a:lnTo>
                <a:lnTo>
                  <a:pt x="636866" y="36004"/>
                </a:lnTo>
                <a:lnTo>
                  <a:pt x="640767" y="31575"/>
                </a:lnTo>
                <a:lnTo>
                  <a:pt x="645782" y="30403"/>
                </a:lnTo>
                <a:lnTo>
                  <a:pt x="684428" y="30403"/>
                </a:lnTo>
                <a:lnTo>
                  <a:pt x="684262" y="28932"/>
                </a:lnTo>
                <a:lnTo>
                  <a:pt x="676786" y="13087"/>
                </a:lnTo>
                <a:lnTo>
                  <a:pt x="664150" y="3414"/>
                </a:lnTo>
                <a:lnTo>
                  <a:pt x="664508" y="3414"/>
                </a:lnTo>
                <a:lnTo>
                  <a:pt x="645782" y="0"/>
                </a:lnTo>
                <a:close/>
              </a:path>
              <a:path w="812165" h="187960">
                <a:moveTo>
                  <a:pt x="758126" y="150875"/>
                </a:moveTo>
                <a:lnTo>
                  <a:pt x="727735" y="150875"/>
                </a:lnTo>
                <a:lnTo>
                  <a:pt x="727735" y="185165"/>
                </a:lnTo>
                <a:lnTo>
                  <a:pt x="758126" y="185165"/>
                </a:lnTo>
                <a:lnTo>
                  <a:pt x="758126" y="150875"/>
                </a:lnTo>
                <a:close/>
              </a:path>
              <a:path w="812165" h="187960">
                <a:moveTo>
                  <a:pt x="758126" y="2285"/>
                </a:moveTo>
                <a:lnTo>
                  <a:pt x="727735" y="2285"/>
                </a:lnTo>
                <a:lnTo>
                  <a:pt x="691375" y="120243"/>
                </a:lnTo>
                <a:lnTo>
                  <a:pt x="691375" y="150875"/>
                </a:lnTo>
                <a:lnTo>
                  <a:pt x="771613" y="150875"/>
                </a:lnTo>
                <a:lnTo>
                  <a:pt x="771613" y="120243"/>
                </a:lnTo>
                <a:lnTo>
                  <a:pt x="708533" y="120243"/>
                </a:lnTo>
                <a:lnTo>
                  <a:pt x="727735" y="57607"/>
                </a:lnTo>
                <a:lnTo>
                  <a:pt x="758126" y="57607"/>
                </a:lnTo>
                <a:lnTo>
                  <a:pt x="758126" y="2285"/>
                </a:lnTo>
                <a:close/>
              </a:path>
              <a:path w="812165" h="187960">
                <a:moveTo>
                  <a:pt x="758126" y="57607"/>
                </a:moveTo>
                <a:lnTo>
                  <a:pt x="727735" y="57607"/>
                </a:lnTo>
                <a:lnTo>
                  <a:pt x="727735" y="120243"/>
                </a:lnTo>
                <a:lnTo>
                  <a:pt x="758126" y="120243"/>
                </a:lnTo>
                <a:lnTo>
                  <a:pt x="758126" y="57607"/>
                </a:lnTo>
                <a:close/>
              </a:path>
              <a:path w="812165" h="187960">
                <a:moveTo>
                  <a:pt x="804049" y="79552"/>
                </a:moveTo>
                <a:lnTo>
                  <a:pt x="785990" y="79552"/>
                </a:lnTo>
                <a:lnTo>
                  <a:pt x="778446" y="85953"/>
                </a:lnTo>
                <a:lnTo>
                  <a:pt x="778446" y="106298"/>
                </a:lnTo>
                <a:lnTo>
                  <a:pt x="785990" y="112699"/>
                </a:lnTo>
                <a:lnTo>
                  <a:pt x="804049" y="112699"/>
                </a:lnTo>
                <a:lnTo>
                  <a:pt x="811593" y="106298"/>
                </a:lnTo>
                <a:lnTo>
                  <a:pt x="811593" y="85953"/>
                </a:lnTo>
                <a:lnTo>
                  <a:pt x="804049" y="79552"/>
                </a:lnTo>
                <a:close/>
              </a:path>
              <a:path w="812165" h="187960">
                <a:moveTo>
                  <a:pt x="804049" y="154304"/>
                </a:moveTo>
                <a:lnTo>
                  <a:pt x="785990" y="154304"/>
                </a:lnTo>
                <a:lnTo>
                  <a:pt x="778446" y="160705"/>
                </a:lnTo>
                <a:lnTo>
                  <a:pt x="778446" y="181051"/>
                </a:lnTo>
                <a:lnTo>
                  <a:pt x="785990" y="187451"/>
                </a:lnTo>
                <a:lnTo>
                  <a:pt x="804049" y="187451"/>
                </a:lnTo>
                <a:lnTo>
                  <a:pt x="811593" y="181051"/>
                </a:lnTo>
                <a:lnTo>
                  <a:pt x="811593" y="160705"/>
                </a:lnTo>
                <a:lnTo>
                  <a:pt x="804049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80892" y="6244716"/>
            <a:ext cx="1249045" cy="311150"/>
          </a:xfrm>
          <a:custGeom>
            <a:avLst/>
            <a:gdLst/>
            <a:ahLst/>
            <a:cxnLst/>
            <a:rect l="l" t="t" r="r" b="b"/>
            <a:pathLst>
              <a:path w="1249045" h="311150">
                <a:moveTo>
                  <a:pt x="367614" y="0"/>
                </a:moveTo>
                <a:lnTo>
                  <a:pt x="328893" y="13077"/>
                </a:lnTo>
                <a:lnTo>
                  <a:pt x="309606" y="48118"/>
                </a:lnTo>
                <a:lnTo>
                  <a:pt x="307873" y="66674"/>
                </a:lnTo>
                <a:lnTo>
                  <a:pt x="308209" y="74094"/>
                </a:lnTo>
                <a:lnTo>
                  <a:pt x="323410" y="114817"/>
                </a:lnTo>
                <a:lnTo>
                  <a:pt x="358420" y="132821"/>
                </a:lnTo>
                <a:lnTo>
                  <a:pt x="367614" y="133349"/>
                </a:lnTo>
                <a:lnTo>
                  <a:pt x="378234" y="132644"/>
                </a:lnTo>
                <a:lnTo>
                  <a:pt x="387864" y="130529"/>
                </a:lnTo>
                <a:lnTo>
                  <a:pt x="396503" y="127000"/>
                </a:lnTo>
                <a:lnTo>
                  <a:pt x="404152" y="122059"/>
                </a:lnTo>
                <a:lnTo>
                  <a:pt x="408268" y="118236"/>
                </a:lnTo>
                <a:lnTo>
                  <a:pt x="358076" y="118236"/>
                </a:lnTo>
                <a:lnTo>
                  <a:pt x="350441" y="116170"/>
                </a:lnTo>
                <a:lnTo>
                  <a:pt x="350236" y="116170"/>
                </a:lnTo>
                <a:lnTo>
                  <a:pt x="337299" y="107365"/>
                </a:lnTo>
                <a:lnTo>
                  <a:pt x="324586" y="66674"/>
                </a:lnTo>
                <a:lnTo>
                  <a:pt x="324927" y="59226"/>
                </a:lnTo>
                <a:lnTo>
                  <a:pt x="350126" y="17271"/>
                </a:lnTo>
                <a:lnTo>
                  <a:pt x="358076" y="15112"/>
                </a:lnTo>
                <a:lnTo>
                  <a:pt x="408287" y="15112"/>
                </a:lnTo>
                <a:lnTo>
                  <a:pt x="404152" y="11290"/>
                </a:lnTo>
                <a:lnTo>
                  <a:pt x="396503" y="6349"/>
                </a:lnTo>
                <a:lnTo>
                  <a:pt x="387864" y="2820"/>
                </a:lnTo>
                <a:lnTo>
                  <a:pt x="378234" y="705"/>
                </a:lnTo>
                <a:lnTo>
                  <a:pt x="367614" y="0"/>
                </a:lnTo>
                <a:close/>
              </a:path>
              <a:path w="1249045" h="311150">
                <a:moveTo>
                  <a:pt x="407885" y="87388"/>
                </a:moveTo>
                <a:lnTo>
                  <a:pt x="382328" y="116170"/>
                </a:lnTo>
                <a:lnTo>
                  <a:pt x="367614" y="118236"/>
                </a:lnTo>
                <a:lnTo>
                  <a:pt x="408268" y="118236"/>
                </a:lnTo>
                <a:lnTo>
                  <a:pt x="410791" y="115894"/>
                </a:lnTo>
                <a:lnTo>
                  <a:pt x="416307" y="108772"/>
                </a:lnTo>
                <a:lnTo>
                  <a:pt x="420702" y="100692"/>
                </a:lnTo>
                <a:lnTo>
                  <a:pt x="423976" y="91655"/>
                </a:lnTo>
                <a:lnTo>
                  <a:pt x="407885" y="87388"/>
                </a:lnTo>
                <a:close/>
              </a:path>
              <a:path w="1249045" h="311150">
                <a:moveTo>
                  <a:pt x="408287" y="15112"/>
                </a:moveTo>
                <a:lnTo>
                  <a:pt x="367614" y="15112"/>
                </a:lnTo>
                <a:lnTo>
                  <a:pt x="375360" y="15629"/>
                </a:lnTo>
                <a:lnTo>
                  <a:pt x="382742" y="17271"/>
                </a:lnTo>
                <a:lnTo>
                  <a:pt x="382549" y="17271"/>
                </a:lnTo>
                <a:lnTo>
                  <a:pt x="388518" y="19763"/>
                </a:lnTo>
                <a:lnTo>
                  <a:pt x="393928" y="23380"/>
                </a:lnTo>
                <a:lnTo>
                  <a:pt x="398566" y="27892"/>
                </a:lnTo>
                <a:lnTo>
                  <a:pt x="402440" y="33161"/>
                </a:lnTo>
                <a:lnTo>
                  <a:pt x="405547" y="39184"/>
                </a:lnTo>
                <a:lnTo>
                  <a:pt x="407815" y="45758"/>
                </a:lnTo>
                <a:lnTo>
                  <a:pt x="407885" y="45961"/>
                </a:lnTo>
                <a:lnTo>
                  <a:pt x="423976" y="41694"/>
                </a:lnTo>
                <a:lnTo>
                  <a:pt x="420702" y="32628"/>
                </a:lnTo>
                <a:lnTo>
                  <a:pt x="416307" y="24539"/>
                </a:lnTo>
                <a:lnTo>
                  <a:pt x="410791" y="17426"/>
                </a:lnTo>
                <a:lnTo>
                  <a:pt x="408287" y="15112"/>
                </a:lnTo>
                <a:close/>
              </a:path>
              <a:path w="1249045" h="311150">
                <a:moveTo>
                  <a:pt x="454139" y="34670"/>
                </a:moveTo>
                <a:lnTo>
                  <a:pt x="438137" y="34670"/>
                </a:lnTo>
                <a:lnTo>
                  <a:pt x="438160" y="91630"/>
                </a:lnTo>
                <a:lnTo>
                  <a:pt x="438467" y="95237"/>
                </a:lnTo>
                <a:lnTo>
                  <a:pt x="439115" y="99390"/>
                </a:lnTo>
                <a:lnTo>
                  <a:pt x="439826" y="103543"/>
                </a:lnTo>
                <a:lnTo>
                  <a:pt x="440941" y="107327"/>
                </a:lnTo>
                <a:lnTo>
                  <a:pt x="441020" y="107594"/>
                </a:lnTo>
                <a:lnTo>
                  <a:pt x="470204" y="133172"/>
                </a:lnTo>
                <a:lnTo>
                  <a:pt x="484606" y="133172"/>
                </a:lnTo>
                <a:lnTo>
                  <a:pt x="491744" y="131394"/>
                </a:lnTo>
                <a:lnTo>
                  <a:pt x="503897" y="124218"/>
                </a:lnTo>
                <a:lnTo>
                  <a:pt x="508368" y="119326"/>
                </a:lnTo>
                <a:lnTo>
                  <a:pt x="508368" y="118148"/>
                </a:lnTo>
                <a:lnTo>
                  <a:pt x="475157" y="118148"/>
                </a:lnTo>
                <a:lnTo>
                  <a:pt x="470941" y="117170"/>
                </a:lnTo>
                <a:lnTo>
                  <a:pt x="454252" y="88455"/>
                </a:lnTo>
                <a:lnTo>
                  <a:pt x="454139" y="34670"/>
                </a:lnTo>
                <a:close/>
              </a:path>
              <a:path w="1249045" h="311150">
                <a:moveTo>
                  <a:pt x="522503" y="34670"/>
                </a:moveTo>
                <a:lnTo>
                  <a:pt x="506590" y="34670"/>
                </a:lnTo>
                <a:lnTo>
                  <a:pt x="506590" y="85255"/>
                </a:lnTo>
                <a:lnTo>
                  <a:pt x="516991" y="88455"/>
                </a:lnTo>
                <a:lnTo>
                  <a:pt x="516991" y="97701"/>
                </a:lnTo>
                <a:lnTo>
                  <a:pt x="515302" y="105676"/>
                </a:lnTo>
                <a:lnTo>
                  <a:pt x="511924" y="112369"/>
                </a:lnTo>
                <a:lnTo>
                  <a:pt x="509062" y="118148"/>
                </a:lnTo>
                <a:lnTo>
                  <a:pt x="508528" y="119151"/>
                </a:lnTo>
                <a:lnTo>
                  <a:pt x="508368" y="119326"/>
                </a:lnTo>
                <a:lnTo>
                  <a:pt x="508368" y="130682"/>
                </a:lnTo>
                <a:lnTo>
                  <a:pt x="522503" y="130682"/>
                </a:lnTo>
                <a:lnTo>
                  <a:pt x="522503" y="34670"/>
                </a:lnTo>
                <a:close/>
              </a:path>
              <a:path w="1249045" h="311150">
                <a:moveTo>
                  <a:pt x="506590" y="85255"/>
                </a:moveTo>
                <a:lnTo>
                  <a:pt x="506590" y="104990"/>
                </a:lnTo>
                <a:lnTo>
                  <a:pt x="508368" y="104990"/>
                </a:lnTo>
                <a:lnTo>
                  <a:pt x="508368" y="119326"/>
                </a:lnTo>
                <a:lnTo>
                  <a:pt x="508528" y="119151"/>
                </a:lnTo>
                <a:lnTo>
                  <a:pt x="509062" y="118148"/>
                </a:lnTo>
                <a:lnTo>
                  <a:pt x="511924" y="112369"/>
                </a:lnTo>
                <a:lnTo>
                  <a:pt x="515302" y="105676"/>
                </a:lnTo>
                <a:lnTo>
                  <a:pt x="516991" y="97701"/>
                </a:lnTo>
                <a:lnTo>
                  <a:pt x="516991" y="88455"/>
                </a:lnTo>
                <a:lnTo>
                  <a:pt x="506590" y="85255"/>
                </a:lnTo>
                <a:close/>
              </a:path>
              <a:path w="1249045" h="311150">
                <a:moveTo>
                  <a:pt x="506590" y="91630"/>
                </a:moveTo>
                <a:lnTo>
                  <a:pt x="506013" y="95237"/>
                </a:lnTo>
                <a:lnTo>
                  <a:pt x="505968" y="95592"/>
                </a:lnTo>
                <a:lnTo>
                  <a:pt x="503585" y="103543"/>
                </a:lnTo>
                <a:lnTo>
                  <a:pt x="484162" y="118148"/>
                </a:lnTo>
                <a:lnTo>
                  <a:pt x="508368" y="118148"/>
                </a:lnTo>
                <a:lnTo>
                  <a:pt x="508368" y="104990"/>
                </a:lnTo>
                <a:lnTo>
                  <a:pt x="506590" y="104990"/>
                </a:lnTo>
                <a:lnTo>
                  <a:pt x="506590" y="91630"/>
                </a:lnTo>
                <a:close/>
              </a:path>
              <a:path w="1249045" h="311150">
                <a:moveTo>
                  <a:pt x="554685" y="102146"/>
                </a:moveTo>
                <a:lnTo>
                  <a:pt x="538505" y="104724"/>
                </a:lnTo>
                <a:lnTo>
                  <a:pt x="540169" y="113728"/>
                </a:lnTo>
                <a:lnTo>
                  <a:pt x="544639" y="120751"/>
                </a:lnTo>
                <a:lnTo>
                  <a:pt x="580110" y="133261"/>
                </a:lnTo>
                <a:lnTo>
                  <a:pt x="588120" y="132794"/>
                </a:lnTo>
                <a:lnTo>
                  <a:pt x="588463" y="132794"/>
                </a:lnTo>
                <a:lnTo>
                  <a:pt x="595563" y="131394"/>
                </a:lnTo>
                <a:lnTo>
                  <a:pt x="595835" y="131394"/>
                </a:lnTo>
                <a:lnTo>
                  <a:pt x="602695" y="128808"/>
                </a:lnTo>
                <a:lnTo>
                  <a:pt x="608291" y="125348"/>
                </a:lnTo>
                <a:lnTo>
                  <a:pt x="615111" y="120014"/>
                </a:lnTo>
                <a:lnTo>
                  <a:pt x="615526" y="119125"/>
                </a:lnTo>
                <a:lnTo>
                  <a:pt x="574154" y="119125"/>
                </a:lnTo>
                <a:lnTo>
                  <a:pt x="568350" y="117614"/>
                </a:lnTo>
                <a:lnTo>
                  <a:pt x="563664" y="114592"/>
                </a:lnTo>
                <a:lnTo>
                  <a:pt x="558977" y="111505"/>
                </a:lnTo>
                <a:lnTo>
                  <a:pt x="555993" y="107365"/>
                </a:lnTo>
                <a:lnTo>
                  <a:pt x="554685" y="102146"/>
                </a:lnTo>
                <a:close/>
              </a:path>
              <a:path w="1249045" h="311150">
                <a:moveTo>
                  <a:pt x="585711" y="32003"/>
                </a:moveTo>
                <a:lnTo>
                  <a:pt x="571068" y="32003"/>
                </a:lnTo>
                <a:lnTo>
                  <a:pt x="564616" y="33159"/>
                </a:lnTo>
                <a:lnTo>
                  <a:pt x="553529" y="37782"/>
                </a:lnTo>
                <a:lnTo>
                  <a:pt x="549236" y="41071"/>
                </a:lnTo>
                <a:lnTo>
                  <a:pt x="546150" y="45338"/>
                </a:lnTo>
                <a:lnTo>
                  <a:pt x="543064" y="49542"/>
                </a:lnTo>
                <a:lnTo>
                  <a:pt x="541528" y="54470"/>
                </a:lnTo>
                <a:lnTo>
                  <a:pt x="541528" y="64655"/>
                </a:lnTo>
                <a:lnTo>
                  <a:pt x="582866" y="89280"/>
                </a:lnTo>
                <a:lnTo>
                  <a:pt x="588708" y="91058"/>
                </a:lnTo>
                <a:lnTo>
                  <a:pt x="596468" y="94030"/>
                </a:lnTo>
                <a:lnTo>
                  <a:pt x="599046" y="95630"/>
                </a:lnTo>
                <a:lnTo>
                  <a:pt x="600290" y="97345"/>
                </a:lnTo>
                <a:lnTo>
                  <a:pt x="601535" y="99009"/>
                </a:lnTo>
                <a:lnTo>
                  <a:pt x="602157" y="101193"/>
                </a:lnTo>
                <a:lnTo>
                  <a:pt x="602157" y="108610"/>
                </a:lnTo>
                <a:lnTo>
                  <a:pt x="600290" y="112306"/>
                </a:lnTo>
                <a:lnTo>
                  <a:pt x="592823" y="117767"/>
                </a:lnTo>
                <a:lnTo>
                  <a:pt x="587667" y="119125"/>
                </a:lnTo>
                <a:lnTo>
                  <a:pt x="615526" y="119125"/>
                </a:lnTo>
                <a:lnTo>
                  <a:pt x="618515" y="112725"/>
                </a:lnTo>
                <a:lnTo>
                  <a:pt x="618515" y="98501"/>
                </a:lnTo>
                <a:lnTo>
                  <a:pt x="617486" y="94322"/>
                </a:lnTo>
                <a:lnTo>
                  <a:pt x="615474" y="91058"/>
                </a:lnTo>
                <a:lnTo>
                  <a:pt x="613333" y="87502"/>
                </a:lnTo>
                <a:lnTo>
                  <a:pt x="609828" y="84543"/>
                </a:lnTo>
                <a:lnTo>
                  <a:pt x="604913" y="82054"/>
                </a:lnTo>
                <a:lnTo>
                  <a:pt x="600049" y="79501"/>
                </a:lnTo>
                <a:lnTo>
                  <a:pt x="593382" y="77165"/>
                </a:lnTo>
                <a:lnTo>
                  <a:pt x="577380" y="73139"/>
                </a:lnTo>
                <a:lnTo>
                  <a:pt x="571639" y="71450"/>
                </a:lnTo>
                <a:lnTo>
                  <a:pt x="557441" y="61607"/>
                </a:lnTo>
                <a:lnTo>
                  <a:pt x="557441" y="55143"/>
                </a:lnTo>
                <a:lnTo>
                  <a:pt x="559371" y="51854"/>
                </a:lnTo>
                <a:lnTo>
                  <a:pt x="567131" y="47002"/>
                </a:lnTo>
                <a:lnTo>
                  <a:pt x="572198" y="45897"/>
                </a:lnTo>
                <a:lnTo>
                  <a:pt x="612320" y="45897"/>
                </a:lnTo>
                <a:lnTo>
                  <a:pt x="608355" y="41071"/>
                </a:lnTo>
                <a:lnTo>
                  <a:pt x="603732" y="37782"/>
                </a:lnTo>
                <a:lnTo>
                  <a:pt x="592226" y="33159"/>
                </a:lnTo>
                <a:lnTo>
                  <a:pt x="585711" y="32003"/>
                </a:lnTo>
                <a:close/>
              </a:path>
              <a:path w="1249045" h="311150">
                <a:moveTo>
                  <a:pt x="612320" y="45897"/>
                </a:moveTo>
                <a:lnTo>
                  <a:pt x="572198" y="45897"/>
                </a:lnTo>
                <a:lnTo>
                  <a:pt x="578421" y="46139"/>
                </a:lnTo>
                <a:lnTo>
                  <a:pt x="585000" y="46316"/>
                </a:lnTo>
                <a:lnTo>
                  <a:pt x="590359" y="47891"/>
                </a:lnTo>
                <a:lnTo>
                  <a:pt x="598716" y="53809"/>
                </a:lnTo>
                <a:lnTo>
                  <a:pt x="601205" y="57873"/>
                </a:lnTo>
                <a:lnTo>
                  <a:pt x="601980" y="63030"/>
                </a:lnTo>
                <a:lnTo>
                  <a:pt x="618159" y="60096"/>
                </a:lnTo>
                <a:lnTo>
                  <a:pt x="617589" y="55143"/>
                </a:lnTo>
                <a:lnTo>
                  <a:pt x="617512" y="54470"/>
                </a:lnTo>
                <a:lnTo>
                  <a:pt x="615403" y="49542"/>
                </a:lnTo>
                <a:lnTo>
                  <a:pt x="612320" y="45897"/>
                </a:lnTo>
                <a:close/>
              </a:path>
              <a:path w="1249045" h="311150">
                <a:moveTo>
                  <a:pt x="659193" y="8000"/>
                </a:moveTo>
                <a:lnTo>
                  <a:pt x="643369" y="8000"/>
                </a:lnTo>
                <a:lnTo>
                  <a:pt x="643395" y="47739"/>
                </a:lnTo>
                <a:lnTo>
                  <a:pt x="643514" y="106527"/>
                </a:lnTo>
                <a:lnTo>
                  <a:pt x="671283" y="132016"/>
                </a:lnTo>
                <a:lnTo>
                  <a:pt x="676859" y="132257"/>
                </a:lnTo>
                <a:lnTo>
                  <a:pt x="682163" y="131838"/>
                </a:lnTo>
                <a:lnTo>
                  <a:pt x="682357" y="131838"/>
                </a:lnTo>
                <a:lnTo>
                  <a:pt x="687855" y="130746"/>
                </a:lnTo>
                <a:lnTo>
                  <a:pt x="688174" y="130746"/>
                </a:lnTo>
                <a:lnTo>
                  <a:pt x="688174" y="118262"/>
                </a:lnTo>
                <a:lnTo>
                  <a:pt x="675970" y="118262"/>
                </a:lnTo>
                <a:lnTo>
                  <a:pt x="667482" y="117081"/>
                </a:lnTo>
                <a:lnTo>
                  <a:pt x="666834" y="117081"/>
                </a:lnTo>
                <a:lnTo>
                  <a:pt x="663282" y="114744"/>
                </a:lnTo>
                <a:lnTo>
                  <a:pt x="660019" y="108927"/>
                </a:lnTo>
                <a:lnTo>
                  <a:pt x="659396" y="106527"/>
                </a:lnTo>
                <a:lnTo>
                  <a:pt x="659282" y="103746"/>
                </a:lnTo>
                <a:lnTo>
                  <a:pt x="659193" y="8000"/>
                </a:lnTo>
                <a:close/>
              </a:path>
              <a:path w="1249045" h="311150">
                <a:moveTo>
                  <a:pt x="688174" y="117081"/>
                </a:moveTo>
                <a:lnTo>
                  <a:pt x="681596" y="118084"/>
                </a:lnTo>
                <a:lnTo>
                  <a:pt x="675970" y="118262"/>
                </a:lnTo>
                <a:lnTo>
                  <a:pt x="688174" y="118262"/>
                </a:lnTo>
                <a:lnTo>
                  <a:pt x="688174" y="117081"/>
                </a:lnTo>
                <a:close/>
              </a:path>
              <a:path w="1249045" h="311150">
                <a:moveTo>
                  <a:pt x="643386" y="34670"/>
                </a:moveTo>
                <a:lnTo>
                  <a:pt x="623900" y="34670"/>
                </a:lnTo>
                <a:lnTo>
                  <a:pt x="623900" y="47739"/>
                </a:lnTo>
                <a:lnTo>
                  <a:pt x="643395" y="47739"/>
                </a:lnTo>
                <a:lnTo>
                  <a:pt x="643386" y="34670"/>
                </a:lnTo>
                <a:close/>
              </a:path>
              <a:path w="1249045" h="311150">
                <a:moveTo>
                  <a:pt x="688174" y="34670"/>
                </a:moveTo>
                <a:lnTo>
                  <a:pt x="659218" y="34670"/>
                </a:lnTo>
                <a:lnTo>
                  <a:pt x="659230" y="47739"/>
                </a:lnTo>
                <a:lnTo>
                  <a:pt x="688174" y="47739"/>
                </a:lnTo>
                <a:lnTo>
                  <a:pt x="688174" y="34670"/>
                </a:lnTo>
                <a:close/>
              </a:path>
              <a:path w="1249045" h="311150">
                <a:moveTo>
                  <a:pt x="741006" y="32003"/>
                </a:moveTo>
                <a:lnTo>
                  <a:pt x="731647" y="32003"/>
                </a:lnTo>
                <a:lnTo>
                  <a:pt x="723493" y="34137"/>
                </a:lnTo>
                <a:lnTo>
                  <a:pt x="696321" y="67986"/>
                </a:lnTo>
                <a:lnTo>
                  <a:pt x="696204" y="68408"/>
                </a:lnTo>
                <a:lnTo>
                  <a:pt x="695197" y="74870"/>
                </a:lnTo>
                <a:lnTo>
                  <a:pt x="695119" y="75590"/>
                </a:lnTo>
                <a:lnTo>
                  <a:pt x="694778" y="82588"/>
                </a:lnTo>
                <a:lnTo>
                  <a:pt x="695141" y="89879"/>
                </a:lnTo>
                <a:lnTo>
                  <a:pt x="716463" y="126949"/>
                </a:lnTo>
                <a:lnTo>
                  <a:pt x="741006" y="133349"/>
                </a:lnTo>
                <a:lnTo>
                  <a:pt x="747922" y="132949"/>
                </a:lnTo>
                <a:lnTo>
                  <a:pt x="776499" y="118325"/>
                </a:lnTo>
                <a:lnTo>
                  <a:pt x="731354" y="118325"/>
                </a:lnTo>
                <a:lnTo>
                  <a:pt x="724027" y="115061"/>
                </a:lnTo>
                <a:lnTo>
                  <a:pt x="711581" y="82588"/>
                </a:lnTo>
                <a:lnTo>
                  <a:pt x="711705" y="74870"/>
                </a:lnTo>
                <a:lnTo>
                  <a:pt x="734314" y="47028"/>
                </a:lnTo>
                <a:lnTo>
                  <a:pt x="776547" y="47028"/>
                </a:lnTo>
                <a:lnTo>
                  <a:pt x="772744" y="42760"/>
                </a:lnTo>
                <a:lnTo>
                  <a:pt x="765810" y="38493"/>
                </a:lnTo>
                <a:lnTo>
                  <a:pt x="760359" y="35652"/>
                </a:lnTo>
                <a:lnTo>
                  <a:pt x="754408" y="33624"/>
                </a:lnTo>
                <a:lnTo>
                  <a:pt x="747957" y="32409"/>
                </a:lnTo>
                <a:lnTo>
                  <a:pt x="741006" y="32003"/>
                </a:lnTo>
                <a:close/>
              </a:path>
              <a:path w="1249045" h="311150">
                <a:moveTo>
                  <a:pt x="776547" y="47028"/>
                </a:moveTo>
                <a:lnTo>
                  <a:pt x="750849" y="47028"/>
                </a:lnTo>
                <a:lnTo>
                  <a:pt x="758228" y="50253"/>
                </a:lnTo>
                <a:lnTo>
                  <a:pt x="763143" y="56718"/>
                </a:lnTo>
                <a:lnTo>
                  <a:pt x="766406" y="62017"/>
                </a:lnTo>
                <a:lnTo>
                  <a:pt x="768680" y="67986"/>
                </a:lnTo>
                <a:lnTo>
                  <a:pt x="770061" y="74870"/>
                </a:lnTo>
                <a:lnTo>
                  <a:pt x="770521" y="82588"/>
                </a:lnTo>
                <a:lnTo>
                  <a:pt x="770082" y="89879"/>
                </a:lnTo>
                <a:lnTo>
                  <a:pt x="770038" y="90276"/>
                </a:lnTo>
                <a:lnTo>
                  <a:pt x="768772" y="96588"/>
                </a:lnTo>
                <a:lnTo>
                  <a:pt x="768700" y="96945"/>
                </a:lnTo>
                <a:lnTo>
                  <a:pt x="766362" y="103124"/>
                </a:lnTo>
                <a:lnTo>
                  <a:pt x="763231" y="108369"/>
                </a:lnTo>
                <a:lnTo>
                  <a:pt x="758266" y="115061"/>
                </a:lnTo>
                <a:lnTo>
                  <a:pt x="750963" y="118325"/>
                </a:lnTo>
                <a:lnTo>
                  <a:pt x="776499" y="118325"/>
                </a:lnTo>
                <a:lnTo>
                  <a:pt x="787323" y="82588"/>
                </a:lnTo>
                <a:lnTo>
                  <a:pt x="786983" y="75590"/>
                </a:lnTo>
                <a:lnTo>
                  <a:pt x="778052" y="48717"/>
                </a:lnTo>
                <a:lnTo>
                  <a:pt x="776547" y="47028"/>
                </a:lnTo>
                <a:close/>
              </a:path>
              <a:path w="1249045" h="311150">
                <a:moveTo>
                  <a:pt x="817397" y="34670"/>
                </a:moveTo>
                <a:lnTo>
                  <a:pt x="803262" y="34670"/>
                </a:lnTo>
                <a:lnTo>
                  <a:pt x="803262" y="130682"/>
                </a:lnTo>
                <a:lnTo>
                  <a:pt x="819175" y="130682"/>
                </a:lnTo>
                <a:lnTo>
                  <a:pt x="819175" y="69697"/>
                </a:lnTo>
                <a:lnTo>
                  <a:pt x="810818" y="64719"/>
                </a:lnTo>
                <a:lnTo>
                  <a:pt x="810818" y="58496"/>
                </a:lnTo>
                <a:lnTo>
                  <a:pt x="812258" y="53047"/>
                </a:lnTo>
                <a:lnTo>
                  <a:pt x="812575" y="52450"/>
                </a:lnTo>
                <a:lnTo>
                  <a:pt x="817397" y="44459"/>
                </a:lnTo>
                <a:lnTo>
                  <a:pt x="817397" y="34670"/>
                </a:lnTo>
                <a:close/>
              </a:path>
              <a:path w="1249045" h="311150">
                <a:moveTo>
                  <a:pt x="871829" y="46316"/>
                </a:moveTo>
                <a:lnTo>
                  <a:pt x="846340" y="46316"/>
                </a:lnTo>
                <a:lnTo>
                  <a:pt x="851405" y="48450"/>
                </a:lnTo>
                <a:lnTo>
                  <a:pt x="858964" y="56781"/>
                </a:lnTo>
                <a:lnTo>
                  <a:pt x="860721" y="62077"/>
                </a:lnTo>
                <a:lnTo>
                  <a:pt x="860780" y="130682"/>
                </a:lnTo>
                <a:lnTo>
                  <a:pt x="876515" y="130682"/>
                </a:lnTo>
                <a:lnTo>
                  <a:pt x="876591" y="69697"/>
                </a:lnTo>
                <a:lnTo>
                  <a:pt x="868248" y="66319"/>
                </a:lnTo>
                <a:lnTo>
                  <a:pt x="868225" y="59054"/>
                </a:lnTo>
                <a:lnTo>
                  <a:pt x="869518" y="53543"/>
                </a:lnTo>
                <a:lnTo>
                  <a:pt x="872694" y="47995"/>
                </a:lnTo>
                <a:lnTo>
                  <a:pt x="871829" y="46316"/>
                </a:lnTo>
                <a:close/>
              </a:path>
              <a:path w="1249045" h="311150">
                <a:moveTo>
                  <a:pt x="929203" y="46316"/>
                </a:moveTo>
                <a:lnTo>
                  <a:pt x="903681" y="46316"/>
                </a:lnTo>
                <a:lnTo>
                  <a:pt x="908849" y="48450"/>
                </a:lnTo>
                <a:lnTo>
                  <a:pt x="908716" y="48450"/>
                </a:lnTo>
                <a:lnTo>
                  <a:pt x="912431" y="52450"/>
                </a:lnTo>
                <a:lnTo>
                  <a:pt x="916279" y="56476"/>
                </a:lnTo>
                <a:lnTo>
                  <a:pt x="918210" y="62077"/>
                </a:lnTo>
                <a:lnTo>
                  <a:pt x="918121" y="130682"/>
                </a:lnTo>
                <a:lnTo>
                  <a:pt x="933945" y="130682"/>
                </a:lnTo>
                <a:lnTo>
                  <a:pt x="933926" y="64328"/>
                </a:lnTo>
                <a:lnTo>
                  <a:pt x="933801" y="62649"/>
                </a:lnTo>
                <a:lnTo>
                  <a:pt x="933759" y="62077"/>
                </a:lnTo>
                <a:lnTo>
                  <a:pt x="933632" y="60363"/>
                </a:lnTo>
                <a:lnTo>
                  <a:pt x="933535" y="59054"/>
                </a:lnTo>
                <a:lnTo>
                  <a:pt x="933494" y="58496"/>
                </a:lnTo>
                <a:lnTo>
                  <a:pt x="931990" y="52450"/>
                </a:lnTo>
                <a:lnTo>
                  <a:pt x="931875" y="51985"/>
                </a:lnTo>
                <a:lnTo>
                  <a:pt x="929203" y="46316"/>
                </a:lnTo>
                <a:close/>
              </a:path>
              <a:path w="1249045" h="311150">
                <a:moveTo>
                  <a:pt x="817397" y="44459"/>
                </a:moveTo>
                <a:lnTo>
                  <a:pt x="812575" y="52450"/>
                </a:lnTo>
                <a:lnTo>
                  <a:pt x="812258" y="53047"/>
                </a:lnTo>
                <a:lnTo>
                  <a:pt x="810818" y="58496"/>
                </a:lnTo>
                <a:lnTo>
                  <a:pt x="810818" y="64719"/>
                </a:lnTo>
                <a:lnTo>
                  <a:pt x="819175" y="69697"/>
                </a:lnTo>
                <a:lnTo>
                  <a:pt x="819175" y="60363"/>
                </a:lnTo>
                <a:lnTo>
                  <a:pt x="817397" y="60363"/>
                </a:lnTo>
                <a:lnTo>
                  <a:pt x="817397" y="44459"/>
                </a:lnTo>
                <a:close/>
              </a:path>
              <a:path w="1249045" h="311150">
                <a:moveTo>
                  <a:pt x="872694" y="47995"/>
                </a:moveTo>
                <a:lnTo>
                  <a:pt x="869518" y="53543"/>
                </a:lnTo>
                <a:lnTo>
                  <a:pt x="868356" y="58496"/>
                </a:lnTo>
                <a:lnTo>
                  <a:pt x="868248" y="66319"/>
                </a:lnTo>
                <a:lnTo>
                  <a:pt x="876604" y="69697"/>
                </a:lnTo>
                <a:lnTo>
                  <a:pt x="876483" y="58496"/>
                </a:lnTo>
                <a:lnTo>
                  <a:pt x="875404" y="53543"/>
                </a:lnTo>
                <a:lnTo>
                  <a:pt x="875296" y="53047"/>
                </a:lnTo>
                <a:lnTo>
                  <a:pt x="872694" y="47995"/>
                </a:lnTo>
                <a:close/>
              </a:path>
              <a:path w="1249045" h="311150">
                <a:moveTo>
                  <a:pt x="911771" y="32181"/>
                </a:moveTo>
                <a:lnTo>
                  <a:pt x="895362" y="32181"/>
                </a:lnTo>
                <a:lnTo>
                  <a:pt x="889609" y="33604"/>
                </a:lnTo>
                <a:lnTo>
                  <a:pt x="879411" y="39293"/>
                </a:lnTo>
                <a:lnTo>
                  <a:pt x="875385" y="43294"/>
                </a:lnTo>
                <a:lnTo>
                  <a:pt x="872694" y="47995"/>
                </a:lnTo>
                <a:lnTo>
                  <a:pt x="875296" y="53047"/>
                </a:lnTo>
                <a:lnTo>
                  <a:pt x="876483" y="58496"/>
                </a:lnTo>
                <a:lnTo>
                  <a:pt x="876598" y="64328"/>
                </a:lnTo>
                <a:lnTo>
                  <a:pt x="877501" y="60363"/>
                </a:lnTo>
                <a:lnTo>
                  <a:pt x="877608" y="59893"/>
                </a:lnTo>
                <a:lnTo>
                  <a:pt x="879612" y="56476"/>
                </a:lnTo>
                <a:lnTo>
                  <a:pt x="881582" y="53047"/>
                </a:lnTo>
                <a:lnTo>
                  <a:pt x="882154" y="52450"/>
                </a:lnTo>
                <a:lnTo>
                  <a:pt x="884250" y="50406"/>
                </a:lnTo>
                <a:lnTo>
                  <a:pt x="887450" y="48806"/>
                </a:lnTo>
                <a:lnTo>
                  <a:pt x="890651" y="47142"/>
                </a:lnTo>
                <a:lnTo>
                  <a:pt x="894029" y="46316"/>
                </a:lnTo>
                <a:lnTo>
                  <a:pt x="929217" y="46316"/>
                </a:lnTo>
                <a:lnTo>
                  <a:pt x="925410" y="41338"/>
                </a:lnTo>
                <a:lnTo>
                  <a:pt x="919657" y="35229"/>
                </a:lnTo>
                <a:lnTo>
                  <a:pt x="911771" y="32181"/>
                </a:lnTo>
                <a:close/>
              </a:path>
              <a:path w="1249045" h="311150">
                <a:moveTo>
                  <a:pt x="851141" y="32181"/>
                </a:moveTo>
                <a:lnTo>
                  <a:pt x="838225" y="32181"/>
                </a:lnTo>
                <a:lnTo>
                  <a:pt x="832446" y="33604"/>
                </a:lnTo>
                <a:lnTo>
                  <a:pt x="827354" y="36448"/>
                </a:lnTo>
                <a:lnTo>
                  <a:pt x="822668" y="39001"/>
                </a:lnTo>
                <a:lnTo>
                  <a:pt x="822182" y="39293"/>
                </a:lnTo>
                <a:lnTo>
                  <a:pt x="818222" y="43091"/>
                </a:lnTo>
                <a:lnTo>
                  <a:pt x="817397" y="44459"/>
                </a:lnTo>
                <a:lnTo>
                  <a:pt x="817397" y="60363"/>
                </a:lnTo>
                <a:lnTo>
                  <a:pt x="819175" y="60363"/>
                </a:lnTo>
                <a:lnTo>
                  <a:pt x="819175" y="62649"/>
                </a:lnTo>
                <a:lnTo>
                  <a:pt x="821093" y="56984"/>
                </a:lnTo>
                <a:lnTo>
                  <a:pt x="828802" y="48450"/>
                </a:lnTo>
                <a:lnTo>
                  <a:pt x="833843" y="46316"/>
                </a:lnTo>
                <a:lnTo>
                  <a:pt x="871829" y="46316"/>
                </a:lnTo>
                <a:lnTo>
                  <a:pt x="870273" y="43294"/>
                </a:lnTo>
                <a:lnTo>
                  <a:pt x="870168" y="43091"/>
                </a:lnTo>
                <a:lnTo>
                  <a:pt x="870077" y="42913"/>
                </a:lnTo>
                <a:lnTo>
                  <a:pt x="866381" y="39001"/>
                </a:lnTo>
                <a:lnTo>
                  <a:pt x="856891" y="33604"/>
                </a:lnTo>
                <a:lnTo>
                  <a:pt x="857043" y="33604"/>
                </a:lnTo>
                <a:lnTo>
                  <a:pt x="851141" y="32181"/>
                </a:lnTo>
                <a:close/>
              </a:path>
              <a:path w="1249045" h="311150">
                <a:moveTo>
                  <a:pt x="14138" y="267405"/>
                </a:moveTo>
                <a:lnTo>
                  <a:pt x="14135" y="298522"/>
                </a:lnTo>
                <a:lnTo>
                  <a:pt x="15252" y="299973"/>
                </a:lnTo>
                <a:lnTo>
                  <a:pt x="27584" y="308927"/>
                </a:lnTo>
                <a:lnTo>
                  <a:pt x="35166" y="311149"/>
                </a:lnTo>
                <a:lnTo>
                  <a:pt x="53124" y="311149"/>
                </a:lnTo>
                <a:lnTo>
                  <a:pt x="60807" y="308927"/>
                </a:lnTo>
                <a:lnTo>
                  <a:pt x="73660" y="299973"/>
                </a:lnTo>
                <a:lnTo>
                  <a:pt x="76364" y="296659"/>
                </a:lnTo>
                <a:lnTo>
                  <a:pt x="35763" y="296659"/>
                </a:lnTo>
                <a:lnTo>
                  <a:pt x="30454" y="295122"/>
                </a:lnTo>
                <a:lnTo>
                  <a:pt x="22161" y="288899"/>
                </a:lnTo>
                <a:lnTo>
                  <a:pt x="19075" y="284594"/>
                </a:lnTo>
                <a:lnTo>
                  <a:pt x="17068" y="279145"/>
                </a:lnTo>
                <a:lnTo>
                  <a:pt x="15113" y="273634"/>
                </a:lnTo>
                <a:lnTo>
                  <a:pt x="14138" y="267405"/>
                </a:lnTo>
                <a:close/>
              </a:path>
              <a:path w="1249045" h="311150">
                <a:moveTo>
                  <a:pt x="15913" y="180466"/>
                </a:moveTo>
                <a:lnTo>
                  <a:pt x="0" y="180466"/>
                </a:lnTo>
                <a:lnTo>
                  <a:pt x="0" y="308482"/>
                </a:lnTo>
                <a:lnTo>
                  <a:pt x="14135" y="308482"/>
                </a:lnTo>
                <a:lnTo>
                  <a:pt x="14135" y="298522"/>
                </a:lnTo>
                <a:lnTo>
                  <a:pt x="10579" y="293903"/>
                </a:lnTo>
                <a:lnTo>
                  <a:pt x="7378" y="286257"/>
                </a:lnTo>
                <a:lnTo>
                  <a:pt x="5326" y="280340"/>
                </a:lnTo>
                <a:lnTo>
                  <a:pt x="3852" y="274056"/>
                </a:lnTo>
                <a:lnTo>
                  <a:pt x="2965" y="267405"/>
                </a:lnTo>
                <a:lnTo>
                  <a:pt x="2667" y="260388"/>
                </a:lnTo>
                <a:lnTo>
                  <a:pt x="2947" y="253631"/>
                </a:lnTo>
                <a:lnTo>
                  <a:pt x="2958" y="253370"/>
                </a:lnTo>
                <a:lnTo>
                  <a:pt x="15913" y="220295"/>
                </a:lnTo>
                <a:lnTo>
                  <a:pt x="15913" y="180466"/>
                </a:lnTo>
                <a:close/>
              </a:path>
              <a:path w="1249045" h="311150">
                <a:moveTo>
                  <a:pt x="15913" y="220295"/>
                </a:moveTo>
                <a:lnTo>
                  <a:pt x="2667" y="260388"/>
                </a:lnTo>
                <a:lnTo>
                  <a:pt x="2953" y="267207"/>
                </a:lnTo>
                <a:lnTo>
                  <a:pt x="14135" y="298522"/>
                </a:lnTo>
                <a:lnTo>
                  <a:pt x="14135" y="237807"/>
                </a:lnTo>
                <a:lnTo>
                  <a:pt x="15913" y="237807"/>
                </a:lnTo>
                <a:lnTo>
                  <a:pt x="15913" y="220295"/>
                </a:lnTo>
                <a:close/>
              </a:path>
              <a:path w="1249045" h="311150">
                <a:moveTo>
                  <a:pt x="76491" y="224294"/>
                </a:moveTo>
                <a:lnTo>
                  <a:pt x="48298" y="224294"/>
                </a:lnTo>
                <a:lnTo>
                  <a:pt x="53657" y="225894"/>
                </a:lnTo>
                <a:lnTo>
                  <a:pt x="62141" y="232295"/>
                </a:lnTo>
                <a:lnTo>
                  <a:pt x="65278" y="236626"/>
                </a:lnTo>
                <a:lnTo>
                  <a:pt x="67297" y="242074"/>
                </a:lnTo>
                <a:lnTo>
                  <a:pt x="69367" y="247522"/>
                </a:lnTo>
                <a:lnTo>
                  <a:pt x="70364" y="253370"/>
                </a:lnTo>
                <a:lnTo>
                  <a:pt x="70375" y="267405"/>
                </a:lnTo>
                <a:lnTo>
                  <a:pt x="69367" y="273367"/>
                </a:lnTo>
                <a:lnTo>
                  <a:pt x="48564" y="296659"/>
                </a:lnTo>
                <a:lnTo>
                  <a:pt x="76364" y="296659"/>
                </a:lnTo>
                <a:lnTo>
                  <a:pt x="87210" y="260388"/>
                </a:lnTo>
                <a:lnTo>
                  <a:pt x="86899" y="253631"/>
                </a:lnTo>
                <a:lnTo>
                  <a:pt x="86887" y="253370"/>
                </a:lnTo>
                <a:lnTo>
                  <a:pt x="78613" y="226872"/>
                </a:lnTo>
                <a:lnTo>
                  <a:pt x="76491" y="224294"/>
                </a:lnTo>
                <a:close/>
              </a:path>
              <a:path w="1249045" h="311150">
                <a:moveTo>
                  <a:pt x="53162" y="209803"/>
                </a:moveTo>
                <a:lnTo>
                  <a:pt x="35255" y="209803"/>
                </a:lnTo>
                <a:lnTo>
                  <a:pt x="27611" y="212026"/>
                </a:lnTo>
                <a:lnTo>
                  <a:pt x="15913" y="220295"/>
                </a:lnTo>
                <a:lnTo>
                  <a:pt x="15913" y="237807"/>
                </a:lnTo>
                <a:lnTo>
                  <a:pt x="14135" y="237807"/>
                </a:lnTo>
                <a:lnTo>
                  <a:pt x="14135" y="253370"/>
                </a:lnTo>
                <a:lnTo>
                  <a:pt x="15058" y="247522"/>
                </a:lnTo>
                <a:lnTo>
                  <a:pt x="15138" y="247027"/>
                </a:lnTo>
                <a:lnTo>
                  <a:pt x="17157" y="241630"/>
                </a:lnTo>
                <a:lnTo>
                  <a:pt x="19164" y="236181"/>
                </a:lnTo>
                <a:lnTo>
                  <a:pt x="22225" y="231940"/>
                </a:lnTo>
                <a:lnTo>
                  <a:pt x="26314" y="228917"/>
                </a:lnTo>
                <a:lnTo>
                  <a:pt x="30319" y="225894"/>
                </a:lnTo>
                <a:lnTo>
                  <a:pt x="30190" y="225894"/>
                </a:lnTo>
                <a:lnTo>
                  <a:pt x="35560" y="224294"/>
                </a:lnTo>
                <a:lnTo>
                  <a:pt x="76491" y="224294"/>
                </a:lnTo>
                <a:lnTo>
                  <a:pt x="73660" y="220852"/>
                </a:lnTo>
                <a:lnTo>
                  <a:pt x="67208" y="216471"/>
                </a:lnTo>
                <a:lnTo>
                  <a:pt x="60807" y="212026"/>
                </a:lnTo>
                <a:lnTo>
                  <a:pt x="53162" y="209803"/>
                </a:lnTo>
                <a:close/>
              </a:path>
              <a:path w="1249045" h="311150">
                <a:moveTo>
                  <a:pt x="120738" y="179133"/>
                </a:moveTo>
                <a:lnTo>
                  <a:pt x="104914" y="179133"/>
                </a:lnTo>
                <a:lnTo>
                  <a:pt x="104914" y="195491"/>
                </a:lnTo>
                <a:lnTo>
                  <a:pt x="120738" y="195491"/>
                </a:lnTo>
                <a:lnTo>
                  <a:pt x="120738" y="179133"/>
                </a:lnTo>
                <a:close/>
              </a:path>
              <a:path w="1249045" h="311150">
                <a:moveTo>
                  <a:pt x="120738" y="212470"/>
                </a:moveTo>
                <a:lnTo>
                  <a:pt x="104914" y="212470"/>
                </a:lnTo>
                <a:lnTo>
                  <a:pt x="104914" y="308482"/>
                </a:lnTo>
                <a:lnTo>
                  <a:pt x="120738" y="308482"/>
                </a:lnTo>
                <a:lnTo>
                  <a:pt x="120738" y="212470"/>
                </a:lnTo>
                <a:close/>
              </a:path>
              <a:path w="1249045" h="311150">
                <a:moveTo>
                  <a:pt x="184759" y="209803"/>
                </a:moveTo>
                <a:lnTo>
                  <a:pt x="175387" y="209803"/>
                </a:lnTo>
                <a:lnTo>
                  <a:pt x="167246" y="211937"/>
                </a:lnTo>
                <a:lnTo>
                  <a:pt x="140069" y="245786"/>
                </a:lnTo>
                <a:lnTo>
                  <a:pt x="138531" y="260388"/>
                </a:lnTo>
                <a:lnTo>
                  <a:pt x="138894" y="267679"/>
                </a:lnTo>
                <a:lnTo>
                  <a:pt x="160215" y="304749"/>
                </a:lnTo>
                <a:lnTo>
                  <a:pt x="184759" y="311149"/>
                </a:lnTo>
                <a:lnTo>
                  <a:pt x="191669" y="310749"/>
                </a:lnTo>
                <a:lnTo>
                  <a:pt x="220252" y="296125"/>
                </a:lnTo>
                <a:lnTo>
                  <a:pt x="175094" y="296125"/>
                </a:lnTo>
                <a:lnTo>
                  <a:pt x="167779" y="292861"/>
                </a:lnTo>
                <a:lnTo>
                  <a:pt x="155333" y="260388"/>
                </a:lnTo>
                <a:lnTo>
                  <a:pt x="155458" y="252670"/>
                </a:lnTo>
                <a:lnTo>
                  <a:pt x="178054" y="224828"/>
                </a:lnTo>
                <a:lnTo>
                  <a:pt x="220290" y="224828"/>
                </a:lnTo>
                <a:lnTo>
                  <a:pt x="216496" y="220560"/>
                </a:lnTo>
                <a:lnTo>
                  <a:pt x="209562" y="216293"/>
                </a:lnTo>
                <a:lnTo>
                  <a:pt x="204112" y="213452"/>
                </a:lnTo>
                <a:lnTo>
                  <a:pt x="198161" y="211424"/>
                </a:lnTo>
                <a:lnTo>
                  <a:pt x="191710" y="210209"/>
                </a:lnTo>
                <a:lnTo>
                  <a:pt x="184759" y="209803"/>
                </a:lnTo>
                <a:close/>
              </a:path>
              <a:path w="1249045" h="311150">
                <a:moveTo>
                  <a:pt x="220290" y="224828"/>
                </a:moveTo>
                <a:lnTo>
                  <a:pt x="194589" y="224828"/>
                </a:lnTo>
                <a:lnTo>
                  <a:pt x="201968" y="228053"/>
                </a:lnTo>
                <a:lnTo>
                  <a:pt x="206895" y="234518"/>
                </a:lnTo>
                <a:lnTo>
                  <a:pt x="210153" y="239817"/>
                </a:lnTo>
                <a:lnTo>
                  <a:pt x="212428" y="245786"/>
                </a:lnTo>
                <a:lnTo>
                  <a:pt x="213812" y="252670"/>
                </a:lnTo>
                <a:lnTo>
                  <a:pt x="214274" y="260388"/>
                </a:lnTo>
                <a:lnTo>
                  <a:pt x="213833" y="267679"/>
                </a:lnTo>
                <a:lnTo>
                  <a:pt x="213789" y="268076"/>
                </a:lnTo>
                <a:lnTo>
                  <a:pt x="212520" y="274388"/>
                </a:lnTo>
                <a:lnTo>
                  <a:pt x="212448" y="274745"/>
                </a:lnTo>
                <a:lnTo>
                  <a:pt x="210109" y="280924"/>
                </a:lnTo>
                <a:lnTo>
                  <a:pt x="206984" y="286169"/>
                </a:lnTo>
                <a:lnTo>
                  <a:pt x="202007" y="292861"/>
                </a:lnTo>
                <a:lnTo>
                  <a:pt x="194716" y="296125"/>
                </a:lnTo>
                <a:lnTo>
                  <a:pt x="220252" y="296125"/>
                </a:lnTo>
                <a:lnTo>
                  <a:pt x="221742" y="294462"/>
                </a:lnTo>
                <a:lnTo>
                  <a:pt x="225475" y="286880"/>
                </a:lnTo>
                <a:lnTo>
                  <a:pt x="227870" y="281058"/>
                </a:lnTo>
                <a:lnTo>
                  <a:pt x="227926" y="280924"/>
                </a:lnTo>
                <a:lnTo>
                  <a:pt x="229555" y="274967"/>
                </a:lnTo>
                <a:lnTo>
                  <a:pt x="229676" y="274524"/>
                </a:lnTo>
                <a:lnTo>
                  <a:pt x="230665" y="268076"/>
                </a:lnTo>
                <a:lnTo>
                  <a:pt x="230726" y="267679"/>
                </a:lnTo>
                <a:lnTo>
                  <a:pt x="231076" y="260388"/>
                </a:lnTo>
                <a:lnTo>
                  <a:pt x="230736" y="253390"/>
                </a:lnTo>
                <a:lnTo>
                  <a:pt x="221792" y="226517"/>
                </a:lnTo>
                <a:lnTo>
                  <a:pt x="220290" y="224828"/>
                </a:lnTo>
                <a:close/>
              </a:path>
              <a:path w="1249045" h="311150">
                <a:moveTo>
                  <a:pt x="261226" y="212470"/>
                </a:moveTo>
                <a:lnTo>
                  <a:pt x="247091" y="212470"/>
                </a:lnTo>
                <a:lnTo>
                  <a:pt x="247091" y="308482"/>
                </a:lnTo>
                <a:lnTo>
                  <a:pt x="263004" y="308482"/>
                </a:lnTo>
                <a:lnTo>
                  <a:pt x="263004" y="256501"/>
                </a:lnTo>
                <a:lnTo>
                  <a:pt x="263321" y="252806"/>
                </a:lnTo>
                <a:lnTo>
                  <a:pt x="269300" y="235673"/>
                </a:lnTo>
                <a:lnTo>
                  <a:pt x="261226" y="235673"/>
                </a:lnTo>
                <a:lnTo>
                  <a:pt x="258914" y="232651"/>
                </a:lnTo>
                <a:lnTo>
                  <a:pt x="260045" y="229692"/>
                </a:lnTo>
                <a:lnTo>
                  <a:pt x="261226" y="227464"/>
                </a:lnTo>
                <a:lnTo>
                  <a:pt x="261226" y="212470"/>
                </a:lnTo>
                <a:close/>
              </a:path>
              <a:path w="1249045" h="311150">
                <a:moveTo>
                  <a:pt x="261226" y="227464"/>
                </a:moveTo>
                <a:lnTo>
                  <a:pt x="260045" y="229692"/>
                </a:lnTo>
                <a:lnTo>
                  <a:pt x="258914" y="232651"/>
                </a:lnTo>
                <a:lnTo>
                  <a:pt x="261226" y="235673"/>
                </a:lnTo>
                <a:lnTo>
                  <a:pt x="261226" y="227464"/>
                </a:lnTo>
                <a:close/>
              </a:path>
              <a:path w="1249045" h="311150">
                <a:moveTo>
                  <a:pt x="290703" y="211607"/>
                </a:moveTo>
                <a:lnTo>
                  <a:pt x="287451" y="211848"/>
                </a:lnTo>
                <a:lnTo>
                  <a:pt x="284187" y="212026"/>
                </a:lnTo>
                <a:lnTo>
                  <a:pt x="280987" y="212648"/>
                </a:lnTo>
                <a:lnTo>
                  <a:pt x="274713" y="214782"/>
                </a:lnTo>
                <a:lnTo>
                  <a:pt x="271894" y="216319"/>
                </a:lnTo>
                <a:lnTo>
                  <a:pt x="269405" y="218338"/>
                </a:lnTo>
                <a:lnTo>
                  <a:pt x="267157" y="219938"/>
                </a:lnTo>
                <a:lnTo>
                  <a:pt x="261226" y="235673"/>
                </a:lnTo>
                <a:lnTo>
                  <a:pt x="269300" y="235673"/>
                </a:lnTo>
                <a:lnTo>
                  <a:pt x="271564" y="233159"/>
                </a:lnTo>
                <a:lnTo>
                  <a:pt x="274650" y="230962"/>
                </a:lnTo>
                <a:lnTo>
                  <a:pt x="278028" y="228472"/>
                </a:lnTo>
                <a:lnTo>
                  <a:pt x="281698" y="227025"/>
                </a:lnTo>
                <a:lnTo>
                  <a:pt x="289636" y="226186"/>
                </a:lnTo>
                <a:lnTo>
                  <a:pt x="296608" y="226186"/>
                </a:lnTo>
                <a:lnTo>
                  <a:pt x="296608" y="212470"/>
                </a:lnTo>
                <a:lnTo>
                  <a:pt x="293875" y="211848"/>
                </a:lnTo>
                <a:lnTo>
                  <a:pt x="294123" y="211848"/>
                </a:lnTo>
                <a:lnTo>
                  <a:pt x="290703" y="211607"/>
                </a:lnTo>
                <a:close/>
              </a:path>
              <a:path w="1249045" h="311150">
                <a:moveTo>
                  <a:pt x="296608" y="226186"/>
                </a:moveTo>
                <a:lnTo>
                  <a:pt x="289636" y="226186"/>
                </a:lnTo>
                <a:lnTo>
                  <a:pt x="293281" y="226428"/>
                </a:lnTo>
                <a:lnTo>
                  <a:pt x="296608" y="227317"/>
                </a:lnTo>
                <a:lnTo>
                  <a:pt x="296608" y="226186"/>
                </a:lnTo>
                <a:close/>
              </a:path>
              <a:path w="1249045" h="311150">
                <a:moveTo>
                  <a:pt x="349021" y="209803"/>
                </a:moveTo>
                <a:lnTo>
                  <a:pt x="339712" y="209803"/>
                </a:lnTo>
                <a:lnTo>
                  <a:pt x="331597" y="211912"/>
                </a:lnTo>
                <a:lnTo>
                  <a:pt x="304234" y="246430"/>
                </a:lnTo>
                <a:lnTo>
                  <a:pt x="303002" y="256682"/>
                </a:lnTo>
                <a:lnTo>
                  <a:pt x="302881" y="259232"/>
                </a:lnTo>
                <a:lnTo>
                  <a:pt x="312465" y="294678"/>
                </a:lnTo>
                <a:lnTo>
                  <a:pt x="312572" y="294881"/>
                </a:lnTo>
                <a:lnTo>
                  <a:pt x="349732" y="311149"/>
                </a:lnTo>
                <a:lnTo>
                  <a:pt x="355828" y="310761"/>
                </a:lnTo>
                <a:lnTo>
                  <a:pt x="356311" y="310761"/>
                </a:lnTo>
                <a:lnTo>
                  <a:pt x="384397" y="296125"/>
                </a:lnTo>
                <a:lnTo>
                  <a:pt x="339598" y="296125"/>
                </a:lnTo>
                <a:lnTo>
                  <a:pt x="332333" y="293014"/>
                </a:lnTo>
                <a:lnTo>
                  <a:pt x="319859" y="264921"/>
                </a:lnTo>
                <a:lnTo>
                  <a:pt x="314261" y="264921"/>
                </a:lnTo>
                <a:lnTo>
                  <a:pt x="314261" y="252209"/>
                </a:lnTo>
                <a:lnTo>
                  <a:pt x="320067" y="252209"/>
                </a:lnTo>
                <a:lnTo>
                  <a:pt x="321503" y="244921"/>
                </a:lnTo>
                <a:lnTo>
                  <a:pt x="323892" y="238676"/>
                </a:lnTo>
                <a:lnTo>
                  <a:pt x="327240" y="233451"/>
                </a:lnTo>
                <a:lnTo>
                  <a:pt x="332261" y="227253"/>
                </a:lnTo>
                <a:lnTo>
                  <a:pt x="332122" y="227253"/>
                </a:lnTo>
                <a:lnTo>
                  <a:pt x="339775" y="224027"/>
                </a:lnTo>
                <a:lnTo>
                  <a:pt x="382960" y="224027"/>
                </a:lnTo>
                <a:lnTo>
                  <a:pt x="380453" y="220916"/>
                </a:lnTo>
                <a:lnTo>
                  <a:pt x="373646" y="216471"/>
                </a:lnTo>
                <a:lnTo>
                  <a:pt x="368305" y="213554"/>
                </a:lnTo>
                <a:lnTo>
                  <a:pt x="362419" y="211470"/>
                </a:lnTo>
                <a:lnTo>
                  <a:pt x="355990" y="210220"/>
                </a:lnTo>
                <a:lnTo>
                  <a:pt x="349021" y="209803"/>
                </a:lnTo>
                <a:close/>
              </a:path>
              <a:path w="1249045" h="311150">
                <a:moveTo>
                  <a:pt x="376580" y="279234"/>
                </a:moveTo>
                <a:lnTo>
                  <a:pt x="374012" y="284479"/>
                </a:lnTo>
                <a:lnTo>
                  <a:pt x="373913" y="284683"/>
                </a:lnTo>
                <a:lnTo>
                  <a:pt x="370230" y="288861"/>
                </a:lnTo>
                <a:lnTo>
                  <a:pt x="360870" y="294678"/>
                </a:lnTo>
                <a:lnTo>
                  <a:pt x="355358" y="296125"/>
                </a:lnTo>
                <a:lnTo>
                  <a:pt x="384397" y="296125"/>
                </a:lnTo>
                <a:lnTo>
                  <a:pt x="384756" y="295767"/>
                </a:lnTo>
                <a:lnTo>
                  <a:pt x="388625" y="290478"/>
                </a:lnTo>
                <a:lnTo>
                  <a:pt x="391675" y="284683"/>
                </a:lnTo>
                <a:lnTo>
                  <a:pt x="391782" y="284479"/>
                </a:lnTo>
                <a:lnTo>
                  <a:pt x="376580" y="279234"/>
                </a:lnTo>
                <a:close/>
              </a:path>
              <a:path w="1249045" h="311150">
                <a:moveTo>
                  <a:pt x="320070" y="252209"/>
                </a:moveTo>
                <a:lnTo>
                  <a:pt x="314261" y="252209"/>
                </a:lnTo>
                <a:lnTo>
                  <a:pt x="314261" y="264921"/>
                </a:lnTo>
                <a:lnTo>
                  <a:pt x="319859" y="264921"/>
                </a:lnTo>
                <a:lnTo>
                  <a:pt x="319632" y="261099"/>
                </a:lnTo>
                <a:lnTo>
                  <a:pt x="319667" y="259232"/>
                </a:lnTo>
                <a:lnTo>
                  <a:pt x="319996" y="253498"/>
                </a:lnTo>
                <a:lnTo>
                  <a:pt x="320070" y="252209"/>
                </a:lnTo>
                <a:close/>
              </a:path>
              <a:path w="1249045" h="311150">
                <a:moveTo>
                  <a:pt x="376914" y="252209"/>
                </a:moveTo>
                <a:lnTo>
                  <a:pt x="320070" y="252209"/>
                </a:lnTo>
                <a:lnTo>
                  <a:pt x="319667" y="259232"/>
                </a:lnTo>
                <a:lnTo>
                  <a:pt x="319632" y="261099"/>
                </a:lnTo>
                <a:lnTo>
                  <a:pt x="319859" y="264921"/>
                </a:lnTo>
                <a:lnTo>
                  <a:pt x="377380" y="264921"/>
                </a:lnTo>
                <a:lnTo>
                  <a:pt x="377380" y="259232"/>
                </a:lnTo>
                <a:lnTo>
                  <a:pt x="376999" y="253498"/>
                </a:lnTo>
                <a:lnTo>
                  <a:pt x="376914" y="252209"/>
                </a:lnTo>
                <a:close/>
              </a:path>
              <a:path w="1249045" h="311150">
                <a:moveTo>
                  <a:pt x="382960" y="224027"/>
                </a:moveTo>
                <a:lnTo>
                  <a:pt x="358673" y="224027"/>
                </a:lnTo>
                <a:lnTo>
                  <a:pt x="365556" y="226961"/>
                </a:lnTo>
                <a:lnTo>
                  <a:pt x="370179" y="232829"/>
                </a:lnTo>
                <a:lnTo>
                  <a:pt x="373229" y="237743"/>
                </a:lnTo>
                <a:lnTo>
                  <a:pt x="375446" y="243782"/>
                </a:lnTo>
                <a:lnTo>
                  <a:pt x="376830" y="250945"/>
                </a:lnTo>
                <a:lnTo>
                  <a:pt x="377380" y="259232"/>
                </a:lnTo>
                <a:lnTo>
                  <a:pt x="377380" y="264921"/>
                </a:lnTo>
                <a:lnTo>
                  <a:pt x="385203" y="264921"/>
                </a:lnTo>
                <a:lnTo>
                  <a:pt x="385203" y="252209"/>
                </a:lnTo>
                <a:lnTo>
                  <a:pt x="392931" y="252209"/>
                </a:lnTo>
                <a:lnTo>
                  <a:pt x="392622" y="249032"/>
                </a:lnTo>
                <a:lnTo>
                  <a:pt x="391144" y="241970"/>
                </a:lnTo>
                <a:lnTo>
                  <a:pt x="388937" y="235496"/>
                </a:lnTo>
                <a:lnTo>
                  <a:pt x="385559" y="227253"/>
                </a:lnTo>
                <a:lnTo>
                  <a:pt x="382960" y="224027"/>
                </a:lnTo>
                <a:close/>
              </a:path>
              <a:path w="1249045" h="311150">
                <a:moveTo>
                  <a:pt x="392931" y="252209"/>
                </a:moveTo>
                <a:lnTo>
                  <a:pt x="385203" y="252209"/>
                </a:lnTo>
                <a:lnTo>
                  <a:pt x="385203" y="264921"/>
                </a:lnTo>
                <a:lnTo>
                  <a:pt x="393382" y="264921"/>
                </a:lnTo>
                <a:lnTo>
                  <a:pt x="393368" y="256682"/>
                </a:lnTo>
                <a:lnTo>
                  <a:pt x="393057" y="253498"/>
                </a:lnTo>
                <a:lnTo>
                  <a:pt x="392931" y="252209"/>
                </a:lnTo>
                <a:close/>
              </a:path>
              <a:path w="1249045" h="311150">
                <a:moveTo>
                  <a:pt x="469269" y="247134"/>
                </a:moveTo>
                <a:lnTo>
                  <a:pt x="430669" y="253098"/>
                </a:lnTo>
                <a:lnTo>
                  <a:pt x="413575" y="260210"/>
                </a:lnTo>
                <a:lnTo>
                  <a:pt x="410070" y="262635"/>
                </a:lnTo>
                <a:lnTo>
                  <a:pt x="407352" y="265722"/>
                </a:lnTo>
                <a:lnTo>
                  <a:pt x="403491" y="273126"/>
                </a:lnTo>
                <a:lnTo>
                  <a:pt x="402539" y="277482"/>
                </a:lnTo>
                <a:lnTo>
                  <a:pt x="402539" y="287680"/>
                </a:lnTo>
                <a:lnTo>
                  <a:pt x="403722" y="292277"/>
                </a:lnTo>
                <a:lnTo>
                  <a:pt x="403758" y="292417"/>
                </a:lnTo>
                <a:lnTo>
                  <a:pt x="428002" y="311149"/>
                </a:lnTo>
                <a:lnTo>
                  <a:pt x="444474" y="311149"/>
                </a:lnTo>
                <a:lnTo>
                  <a:pt x="452361" y="309168"/>
                </a:lnTo>
                <a:lnTo>
                  <a:pt x="465340" y="301218"/>
                </a:lnTo>
                <a:lnTo>
                  <a:pt x="468203" y="297903"/>
                </a:lnTo>
                <a:lnTo>
                  <a:pt x="433006" y="297903"/>
                </a:lnTo>
                <a:lnTo>
                  <a:pt x="429298" y="297167"/>
                </a:lnTo>
                <a:lnTo>
                  <a:pt x="418287" y="279412"/>
                </a:lnTo>
                <a:lnTo>
                  <a:pt x="418960" y="276898"/>
                </a:lnTo>
                <a:lnTo>
                  <a:pt x="445211" y="264032"/>
                </a:lnTo>
                <a:lnTo>
                  <a:pt x="449668" y="263258"/>
                </a:lnTo>
                <a:lnTo>
                  <a:pt x="453780" y="262635"/>
                </a:lnTo>
                <a:lnTo>
                  <a:pt x="469002" y="260614"/>
                </a:lnTo>
                <a:lnTo>
                  <a:pt x="469036" y="257454"/>
                </a:lnTo>
                <a:lnTo>
                  <a:pt x="484784" y="257454"/>
                </a:lnTo>
                <a:lnTo>
                  <a:pt x="484784" y="249631"/>
                </a:lnTo>
                <a:lnTo>
                  <a:pt x="469214" y="249631"/>
                </a:lnTo>
                <a:lnTo>
                  <a:pt x="469269" y="247134"/>
                </a:lnTo>
                <a:close/>
              </a:path>
              <a:path w="1249045" h="311150">
                <a:moveTo>
                  <a:pt x="484784" y="285457"/>
                </a:moveTo>
                <a:lnTo>
                  <a:pt x="470725" y="285457"/>
                </a:lnTo>
                <a:lnTo>
                  <a:pt x="474165" y="287680"/>
                </a:lnTo>
                <a:lnTo>
                  <a:pt x="473986" y="287680"/>
                </a:lnTo>
                <a:lnTo>
                  <a:pt x="470725" y="294670"/>
                </a:lnTo>
                <a:lnTo>
                  <a:pt x="470725" y="308482"/>
                </a:lnTo>
                <a:lnTo>
                  <a:pt x="484784" y="308482"/>
                </a:lnTo>
                <a:lnTo>
                  <a:pt x="484784" y="285457"/>
                </a:lnTo>
                <a:close/>
              </a:path>
              <a:path w="1249045" h="311150">
                <a:moveTo>
                  <a:pt x="484784" y="257454"/>
                </a:moveTo>
                <a:lnTo>
                  <a:pt x="469036" y="257454"/>
                </a:lnTo>
                <a:lnTo>
                  <a:pt x="474560" y="259854"/>
                </a:lnTo>
                <a:lnTo>
                  <a:pt x="469002" y="260614"/>
                </a:lnTo>
                <a:lnTo>
                  <a:pt x="468923" y="264032"/>
                </a:lnTo>
                <a:lnTo>
                  <a:pt x="468807" y="269519"/>
                </a:lnTo>
                <a:lnTo>
                  <a:pt x="468325" y="272808"/>
                </a:lnTo>
                <a:lnTo>
                  <a:pt x="467436" y="275767"/>
                </a:lnTo>
                <a:lnTo>
                  <a:pt x="466737" y="279412"/>
                </a:lnTo>
                <a:lnTo>
                  <a:pt x="466674" y="279742"/>
                </a:lnTo>
                <a:lnTo>
                  <a:pt x="465010" y="283413"/>
                </a:lnTo>
                <a:lnTo>
                  <a:pt x="443255" y="297903"/>
                </a:lnTo>
                <a:lnTo>
                  <a:pt x="468203" y="297903"/>
                </a:lnTo>
                <a:lnTo>
                  <a:pt x="470408" y="295351"/>
                </a:lnTo>
                <a:lnTo>
                  <a:pt x="470725" y="294670"/>
                </a:lnTo>
                <a:lnTo>
                  <a:pt x="470725" y="285457"/>
                </a:lnTo>
                <a:lnTo>
                  <a:pt x="484784" y="285457"/>
                </a:lnTo>
                <a:lnTo>
                  <a:pt x="484784" y="257454"/>
                </a:lnTo>
                <a:close/>
              </a:path>
              <a:path w="1249045" h="311150">
                <a:moveTo>
                  <a:pt x="470725" y="285457"/>
                </a:moveTo>
                <a:lnTo>
                  <a:pt x="470725" y="294670"/>
                </a:lnTo>
                <a:lnTo>
                  <a:pt x="473986" y="287680"/>
                </a:lnTo>
                <a:lnTo>
                  <a:pt x="474165" y="287680"/>
                </a:lnTo>
                <a:lnTo>
                  <a:pt x="470725" y="285457"/>
                </a:lnTo>
                <a:close/>
              </a:path>
              <a:path w="1249045" h="311150">
                <a:moveTo>
                  <a:pt x="469036" y="257454"/>
                </a:moveTo>
                <a:lnTo>
                  <a:pt x="469002" y="260614"/>
                </a:lnTo>
                <a:lnTo>
                  <a:pt x="474560" y="259854"/>
                </a:lnTo>
                <a:lnTo>
                  <a:pt x="469036" y="257454"/>
                </a:lnTo>
                <a:close/>
              </a:path>
              <a:path w="1249045" h="311150">
                <a:moveTo>
                  <a:pt x="474916" y="246341"/>
                </a:moveTo>
                <a:lnTo>
                  <a:pt x="469269" y="247134"/>
                </a:lnTo>
                <a:lnTo>
                  <a:pt x="469214" y="249631"/>
                </a:lnTo>
                <a:lnTo>
                  <a:pt x="474916" y="246341"/>
                </a:lnTo>
                <a:close/>
              </a:path>
              <a:path w="1249045" h="311150">
                <a:moveTo>
                  <a:pt x="484784" y="246341"/>
                </a:moveTo>
                <a:lnTo>
                  <a:pt x="474916" y="246341"/>
                </a:lnTo>
                <a:lnTo>
                  <a:pt x="469214" y="249631"/>
                </a:lnTo>
                <a:lnTo>
                  <a:pt x="484784" y="249631"/>
                </a:lnTo>
                <a:lnTo>
                  <a:pt x="484784" y="246341"/>
                </a:lnTo>
                <a:close/>
              </a:path>
              <a:path w="1249045" h="311150">
                <a:moveTo>
                  <a:pt x="479930" y="224561"/>
                </a:moveTo>
                <a:lnTo>
                  <a:pt x="454342" y="224561"/>
                </a:lnTo>
                <a:lnTo>
                  <a:pt x="460502" y="226606"/>
                </a:lnTo>
                <a:lnTo>
                  <a:pt x="464058" y="230695"/>
                </a:lnTo>
                <a:lnTo>
                  <a:pt x="467677" y="234784"/>
                </a:lnTo>
                <a:lnTo>
                  <a:pt x="469404" y="241096"/>
                </a:lnTo>
                <a:lnTo>
                  <a:pt x="469391" y="241693"/>
                </a:lnTo>
                <a:lnTo>
                  <a:pt x="469269" y="247134"/>
                </a:lnTo>
                <a:lnTo>
                  <a:pt x="474916" y="246341"/>
                </a:lnTo>
                <a:lnTo>
                  <a:pt x="484784" y="246341"/>
                </a:lnTo>
                <a:lnTo>
                  <a:pt x="484784" y="245300"/>
                </a:lnTo>
                <a:lnTo>
                  <a:pt x="481660" y="228561"/>
                </a:lnTo>
                <a:lnTo>
                  <a:pt x="479930" y="224561"/>
                </a:lnTo>
                <a:close/>
              </a:path>
              <a:path w="1249045" h="311150">
                <a:moveTo>
                  <a:pt x="454469" y="209803"/>
                </a:moveTo>
                <a:lnTo>
                  <a:pt x="445744" y="209803"/>
                </a:lnTo>
                <a:lnTo>
                  <a:pt x="438010" y="210254"/>
                </a:lnTo>
                <a:lnTo>
                  <a:pt x="406107" y="236829"/>
                </a:lnTo>
                <a:lnTo>
                  <a:pt x="421132" y="241363"/>
                </a:lnTo>
                <a:lnTo>
                  <a:pt x="422910" y="235432"/>
                </a:lnTo>
                <a:lnTo>
                  <a:pt x="425958" y="231165"/>
                </a:lnTo>
                <a:lnTo>
                  <a:pt x="434670" y="225894"/>
                </a:lnTo>
                <a:lnTo>
                  <a:pt x="439762" y="224561"/>
                </a:lnTo>
                <a:lnTo>
                  <a:pt x="479930" y="224561"/>
                </a:lnTo>
                <a:lnTo>
                  <a:pt x="478942" y="222275"/>
                </a:lnTo>
                <a:lnTo>
                  <a:pt x="474433" y="217601"/>
                </a:lnTo>
                <a:lnTo>
                  <a:pt x="468147" y="214515"/>
                </a:lnTo>
                <a:lnTo>
                  <a:pt x="461924" y="211378"/>
                </a:lnTo>
                <a:lnTo>
                  <a:pt x="454469" y="209803"/>
                </a:lnTo>
                <a:close/>
              </a:path>
              <a:path w="1249045" h="311150">
                <a:moveTo>
                  <a:pt x="544969" y="209803"/>
                </a:moveTo>
                <a:lnTo>
                  <a:pt x="536865" y="210270"/>
                </a:lnTo>
                <a:lnTo>
                  <a:pt x="537666" y="210270"/>
                </a:lnTo>
                <a:lnTo>
                  <a:pt x="531602" y="211404"/>
                </a:lnTo>
                <a:lnTo>
                  <a:pt x="502217" y="239988"/>
                </a:lnTo>
                <a:lnTo>
                  <a:pt x="498995" y="260476"/>
                </a:lnTo>
                <a:lnTo>
                  <a:pt x="499410" y="267611"/>
                </a:lnTo>
                <a:lnTo>
                  <a:pt x="500467" y="274345"/>
                </a:lnTo>
                <a:lnTo>
                  <a:pt x="502169" y="280679"/>
                </a:lnTo>
                <a:lnTo>
                  <a:pt x="504414" y="286346"/>
                </a:lnTo>
                <a:lnTo>
                  <a:pt x="504520" y="286613"/>
                </a:lnTo>
                <a:lnTo>
                  <a:pt x="537769" y="310744"/>
                </a:lnTo>
                <a:lnTo>
                  <a:pt x="544791" y="311149"/>
                </a:lnTo>
                <a:lnTo>
                  <a:pt x="551333" y="310744"/>
                </a:lnTo>
                <a:lnTo>
                  <a:pt x="551780" y="310744"/>
                </a:lnTo>
                <a:lnTo>
                  <a:pt x="578787" y="296125"/>
                </a:lnTo>
                <a:lnTo>
                  <a:pt x="535241" y="296125"/>
                </a:lnTo>
                <a:lnTo>
                  <a:pt x="528040" y="292861"/>
                </a:lnTo>
                <a:lnTo>
                  <a:pt x="515810" y="260476"/>
                </a:lnTo>
                <a:lnTo>
                  <a:pt x="515922" y="253190"/>
                </a:lnTo>
                <a:lnTo>
                  <a:pt x="516928" y="247408"/>
                </a:lnTo>
                <a:lnTo>
                  <a:pt x="519010" y="242074"/>
                </a:lnTo>
                <a:lnTo>
                  <a:pt x="521012" y="236854"/>
                </a:lnTo>
                <a:lnTo>
                  <a:pt x="521081" y="236677"/>
                </a:lnTo>
                <a:lnTo>
                  <a:pt x="524195" y="232536"/>
                </a:lnTo>
                <a:lnTo>
                  <a:pt x="528523" y="229450"/>
                </a:lnTo>
                <a:lnTo>
                  <a:pt x="532702" y="226428"/>
                </a:lnTo>
                <a:lnTo>
                  <a:pt x="532566" y="226428"/>
                </a:lnTo>
                <a:lnTo>
                  <a:pt x="538213" y="224828"/>
                </a:lnTo>
                <a:lnTo>
                  <a:pt x="580309" y="224828"/>
                </a:lnTo>
                <a:lnTo>
                  <a:pt x="578446" y="222249"/>
                </a:lnTo>
                <a:lnTo>
                  <a:pt x="571093" y="217271"/>
                </a:lnTo>
                <a:lnTo>
                  <a:pt x="565365" y="214004"/>
                </a:lnTo>
                <a:lnTo>
                  <a:pt x="559098" y="211670"/>
                </a:lnTo>
                <a:lnTo>
                  <a:pt x="552298" y="210270"/>
                </a:lnTo>
                <a:lnTo>
                  <a:pt x="544969" y="209803"/>
                </a:lnTo>
                <a:close/>
              </a:path>
              <a:path w="1249045" h="311150">
                <a:moveTo>
                  <a:pt x="569861" y="279323"/>
                </a:moveTo>
                <a:lnTo>
                  <a:pt x="551065" y="296125"/>
                </a:lnTo>
                <a:lnTo>
                  <a:pt x="578787" y="296125"/>
                </a:lnTo>
                <a:lnTo>
                  <a:pt x="579480" y="295351"/>
                </a:lnTo>
                <a:lnTo>
                  <a:pt x="583020" y="289821"/>
                </a:lnTo>
                <a:lnTo>
                  <a:pt x="585863" y="283502"/>
                </a:lnTo>
                <a:lnTo>
                  <a:pt x="569861" y="279323"/>
                </a:lnTo>
                <a:close/>
              </a:path>
              <a:path w="1249045" h="311150">
                <a:moveTo>
                  <a:pt x="580309" y="224828"/>
                </a:moveTo>
                <a:lnTo>
                  <a:pt x="550646" y="224828"/>
                </a:lnTo>
                <a:lnTo>
                  <a:pt x="555933" y="226428"/>
                </a:lnTo>
                <a:lnTo>
                  <a:pt x="560336" y="229450"/>
                </a:lnTo>
                <a:lnTo>
                  <a:pt x="564908" y="232536"/>
                </a:lnTo>
                <a:lnTo>
                  <a:pt x="568198" y="236854"/>
                </a:lnTo>
                <a:lnTo>
                  <a:pt x="570204" y="242430"/>
                </a:lnTo>
                <a:lnTo>
                  <a:pt x="585863" y="237718"/>
                </a:lnTo>
                <a:lnTo>
                  <a:pt x="583484" y="229450"/>
                </a:lnTo>
                <a:lnTo>
                  <a:pt x="583374" y="229069"/>
                </a:lnTo>
                <a:lnTo>
                  <a:pt x="580309" y="224828"/>
                </a:lnTo>
                <a:close/>
              </a:path>
              <a:path w="1249045" h="311150">
                <a:moveTo>
                  <a:pt x="625068" y="185800"/>
                </a:moveTo>
                <a:lnTo>
                  <a:pt x="609244" y="185800"/>
                </a:lnTo>
                <a:lnTo>
                  <a:pt x="609270" y="225539"/>
                </a:lnTo>
                <a:lnTo>
                  <a:pt x="609389" y="284327"/>
                </a:lnTo>
                <a:lnTo>
                  <a:pt x="637159" y="309816"/>
                </a:lnTo>
                <a:lnTo>
                  <a:pt x="642734" y="310057"/>
                </a:lnTo>
                <a:lnTo>
                  <a:pt x="648038" y="309638"/>
                </a:lnTo>
                <a:lnTo>
                  <a:pt x="648232" y="309638"/>
                </a:lnTo>
                <a:lnTo>
                  <a:pt x="653730" y="308546"/>
                </a:lnTo>
                <a:lnTo>
                  <a:pt x="654050" y="308546"/>
                </a:lnTo>
                <a:lnTo>
                  <a:pt x="654050" y="296062"/>
                </a:lnTo>
                <a:lnTo>
                  <a:pt x="641845" y="296062"/>
                </a:lnTo>
                <a:lnTo>
                  <a:pt x="633357" y="294881"/>
                </a:lnTo>
                <a:lnTo>
                  <a:pt x="632709" y="294881"/>
                </a:lnTo>
                <a:lnTo>
                  <a:pt x="629158" y="292544"/>
                </a:lnTo>
                <a:lnTo>
                  <a:pt x="625906" y="286727"/>
                </a:lnTo>
                <a:lnTo>
                  <a:pt x="625271" y="284327"/>
                </a:lnTo>
                <a:lnTo>
                  <a:pt x="625157" y="281546"/>
                </a:lnTo>
                <a:lnTo>
                  <a:pt x="625068" y="185800"/>
                </a:lnTo>
                <a:close/>
              </a:path>
              <a:path w="1249045" h="311150">
                <a:moveTo>
                  <a:pt x="654050" y="294881"/>
                </a:moveTo>
                <a:lnTo>
                  <a:pt x="647471" y="295884"/>
                </a:lnTo>
                <a:lnTo>
                  <a:pt x="641845" y="296062"/>
                </a:lnTo>
                <a:lnTo>
                  <a:pt x="654050" y="296062"/>
                </a:lnTo>
                <a:lnTo>
                  <a:pt x="654050" y="294881"/>
                </a:lnTo>
                <a:close/>
              </a:path>
              <a:path w="1249045" h="311150">
                <a:moveTo>
                  <a:pt x="609262" y="212470"/>
                </a:moveTo>
                <a:lnTo>
                  <a:pt x="589775" y="212470"/>
                </a:lnTo>
                <a:lnTo>
                  <a:pt x="589775" y="225539"/>
                </a:lnTo>
                <a:lnTo>
                  <a:pt x="609270" y="225539"/>
                </a:lnTo>
                <a:lnTo>
                  <a:pt x="609262" y="212470"/>
                </a:lnTo>
                <a:close/>
              </a:path>
              <a:path w="1249045" h="311150">
                <a:moveTo>
                  <a:pt x="654050" y="212470"/>
                </a:moveTo>
                <a:lnTo>
                  <a:pt x="625093" y="212470"/>
                </a:lnTo>
                <a:lnTo>
                  <a:pt x="625105" y="225539"/>
                </a:lnTo>
                <a:lnTo>
                  <a:pt x="654050" y="225539"/>
                </a:lnTo>
                <a:lnTo>
                  <a:pt x="654050" y="212470"/>
                </a:lnTo>
                <a:close/>
              </a:path>
              <a:path w="1249045" h="311150">
                <a:moveTo>
                  <a:pt x="706894" y="209803"/>
                </a:moveTo>
                <a:lnTo>
                  <a:pt x="697522" y="209803"/>
                </a:lnTo>
                <a:lnTo>
                  <a:pt x="689381" y="211937"/>
                </a:lnTo>
                <a:lnTo>
                  <a:pt x="662204" y="245786"/>
                </a:lnTo>
                <a:lnTo>
                  <a:pt x="662087" y="246208"/>
                </a:lnTo>
                <a:lnTo>
                  <a:pt x="661083" y="252670"/>
                </a:lnTo>
                <a:lnTo>
                  <a:pt x="661005" y="253390"/>
                </a:lnTo>
                <a:lnTo>
                  <a:pt x="660666" y="260388"/>
                </a:lnTo>
                <a:lnTo>
                  <a:pt x="661029" y="267679"/>
                </a:lnTo>
                <a:lnTo>
                  <a:pt x="682350" y="304749"/>
                </a:lnTo>
                <a:lnTo>
                  <a:pt x="706894" y="311149"/>
                </a:lnTo>
                <a:lnTo>
                  <a:pt x="713804" y="310749"/>
                </a:lnTo>
                <a:lnTo>
                  <a:pt x="742387" y="296125"/>
                </a:lnTo>
                <a:lnTo>
                  <a:pt x="697230" y="296125"/>
                </a:lnTo>
                <a:lnTo>
                  <a:pt x="689914" y="292861"/>
                </a:lnTo>
                <a:lnTo>
                  <a:pt x="677468" y="260388"/>
                </a:lnTo>
                <a:lnTo>
                  <a:pt x="677593" y="252670"/>
                </a:lnTo>
                <a:lnTo>
                  <a:pt x="700189" y="224828"/>
                </a:lnTo>
                <a:lnTo>
                  <a:pt x="742426" y="224828"/>
                </a:lnTo>
                <a:lnTo>
                  <a:pt x="738632" y="220560"/>
                </a:lnTo>
                <a:lnTo>
                  <a:pt x="731697" y="216293"/>
                </a:lnTo>
                <a:lnTo>
                  <a:pt x="726247" y="213452"/>
                </a:lnTo>
                <a:lnTo>
                  <a:pt x="720296" y="211424"/>
                </a:lnTo>
                <a:lnTo>
                  <a:pt x="713845" y="210209"/>
                </a:lnTo>
                <a:lnTo>
                  <a:pt x="706894" y="209803"/>
                </a:lnTo>
                <a:close/>
              </a:path>
              <a:path w="1249045" h="311150">
                <a:moveTo>
                  <a:pt x="742426" y="224828"/>
                </a:moveTo>
                <a:lnTo>
                  <a:pt x="716724" y="224828"/>
                </a:lnTo>
                <a:lnTo>
                  <a:pt x="724103" y="228053"/>
                </a:lnTo>
                <a:lnTo>
                  <a:pt x="729030" y="234518"/>
                </a:lnTo>
                <a:lnTo>
                  <a:pt x="732288" y="239817"/>
                </a:lnTo>
                <a:lnTo>
                  <a:pt x="734563" y="245786"/>
                </a:lnTo>
                <a:lnTo>
                  <a:pt x="735947" y="252670"/>
                </a:lnTo>
                <a:lnTo>
                  <a:pt x="736409" y="260388"/>
                </a:lnTo>
                <a:lnTo>
                  <a:pt x="735968" y="267679"/>
                </a:lnTo>
                <a:lnTo>
                  <a:pt x="735924" y="268076"/>
                </a:lnTo>
                <a:lnTo>
                  <a:pt x="734655" y="274388"/>
                </a:lnTo>
                <a:lnTo>
                  <a:pt x="734583" y="274745"/>
                </a:lnTo>
                <a:lnTo>
                  <a:pt x="732244" y="280924"/>
                </a:lnTo>
                <a:lnTo>
                  <a:pt x="729119" y="286169"/>
                </a:lnTo>
                <a:lnTo>
                  <a:pt x="724142" y="292861"/>
                </a:lnTo>
                <a:lnTo>
                  <a:pt x="716851" y="296125"/>
                </a:lnTo>
                <a:lnTo>
                  <a:pt x="742387" y="296125"/>
                </a:lnTo>
                <a:lnTo>
                  <a:pt x="743877" y="294462"/>
                </a:lnTo>
                <a:lnTo>
                  <a:pt x="747610" y="286880"/>
                </a:lnTo>
                <a:lnTo>
                  <a:pt x="750006" y="281058"/>
                </a:lnTo>
                <a:lnTo>
                  <a:pt x="750061" y="280924"/>
                </a:lnTo>
                <a:lnTo>
                  <a:pt x="753211" y="260388"/>
                </a:lnTo>
                <a:lnTo>
                  <a:pt x="752871" y="253390"/>
                </a:lnTo>
                <a:lnTo>
                  <a:pt x="743927" y="226517"/>
                </a:lnTo>
                <a:lnTo>
                  <a:pt x="742426" y="224828"/>
                </a:lnTo>
                <a:close/>
              </a:path>
              <a:path w="1249045" h="311150">
                <a:moveTo>
                  <a:pt x="783361" y="212470"/>
                </a:moveTo>
                <a:lnTo>
                  <a:pt x="769226" y="212470"/>
                </a:lnTo>
                <a:lnTo>
                  <a:pt x="769226" y="308482"/>
                </a:lnTo>
                <a:lnTo>
                  <a:pt x="785139" y="308482"/>
                </a:lnTo>
                <a:lnTo>
                  <a:pt x="785139" y="256501"/>
                </a:lnTo>
                <a:lnTo>
                  <a:pt x="785456" y="252806"/>
                </a:lnTo>
                <a:lnTo>
                  <a:pt x="791436" y="235673"/>
                </a:lnTo>
                <a:lnTo>
                  <a:pt x="783361" y="235673"/>
                </a:lnTo>
                <a:lnTo>
                  <a:pt x="781050" y="232651"/>
                </a:lnTo>
                <a:lnTo>
                  <a:pt x="782167" y="229692"/>
                </a:lnTo>
                <a:lnTo>
                  <a:pt x="783361" y="227460"/>
                </a:lnTo>
                <a:lnTo>
                  <a:pt x="783361" y="212470"/>
                </a:lnTo>
                <a:close/>
              </a:path>
              <a:path w="1249045" h="311150">
                <a:moveTo>
                  <a:pt x="783361" y="227460"/>
                </a:moveTo>
                <a:lnTo>
                  <a:pt x="782167" y="229692"/>
                </a:lnTo>
                <a:lnTo>
                  <a:pt x="781050" y="232651"/>
                </a:lnTo>
                <a:lnTo>
                  <a:pt x="783361" y="235673"/>
                </a:lnTo>
                <a:lnTo>
                  <a:pt x="783361" y="227460"/>
                </a:lnTo>
                <a:close/>
              </a:path>
              <a:path w="1249045" h="311150">
                <a:moveTo>
                  <a:pt x="812838" y="211607"/>
                </a:moveTo>
                <a:lnTo>
                  <a:pt x="809586" y="211848"/>
                </a:lnTo>
                <a:lnTo>
                  <a:pt x="806323" y="212026"/>
                </a:lnTo>
                <a:lnTo>
                  <a:pt x="803122" y="212648"/>
                </a:lnTo>
                <a:lnTo>
                  <a:pt x="796836" y="214782"/>
                </a:lnTo>
                <a:lnTo>
                  <a:pt x="794029" y="216319"/>
                </a:lnTo>
                <a:lnTo>
                  <a:pt x="791540" y="218338"/>
                </a:lnTo>
                <a:lnTo>
                  <a:pt x="789279" y="219938"/>
                </a:lnTo>
                <a:lnTo>
                  <a:pt x="783361" y="235673"/>
                </a:lnTo>
                <a:lnTo>
                  <a:pt x="791436" y="235673"/>
                </a:lnTo>
                <a:lnTo>
                  <a:pt x="793699" y="233159"/>
                </a:lnTo>
                <a:lnTo>
                  <a:pt x="796785" y="230962"/>
                </a:lnTo>
                <a:lnTo>
                  <a:pt x="800163" y="228472"/>
                </a:lnTo>
                <a:lnTo>
                  <a:pt x="803833" y="227025"/>
                </a:lnTo>
                <a:lnTo>
                  <a:pt x="811771" y="226186"/>
                </a:lnTo>
                <a:lnTo>
                  <a:pt x="818743" y="226186"/>
                </a:lnTo>
                <a:lnTo>
                  <a:pt x="818743" y="212470"/>
                </a:lnTo>
                <a:lnTo>
                  <a:pt x="816010" y="211848"/>
                </a:lnTo>
                <a:lnTo>
                  <a:pt x="816258" y="211848"/>
                </a:lnTo>
                <a:lnTo>
                  <a:pt x="812838" y="211607"/>
                </a:lnTo>
                <a:close/>
              </a:path>
              <a:path w="1249045" h="311150">
                <a:moveTo>
                  <a:pt x="818743" y="226186"/>
                </a:moveTo>
                <a:lnTo>
                  <a:pt x="811771" y="226186"/>
                </a:lnTo>
                <a:lnTo>
                  <a:pt x="815416" y="226428"/>
                </a:lnTo>
                <a:lnTo>
                  <a:pt x="818743" y="227317"/>
                </a:lnTo>
                <a:lnTo>
                  <a:pt x="818743" y="226186"/>
                </a:lnTo>
                <a:close/>
              </a:path>
              <a:path w="1249045" h="311150">
                <a:moveTo>
                  <a:pt x="888657" y="185800"/>
                </a:moveTo>
                <a:lnTo>
                  <a:pt x="872832" y="185800"/>
                </a:lnTo>
                <a:lnTo>
                  <a:pt x="872859" y="225539"/>
                </a:lnTo>
                <a:lnTo>
                  <a:pt x="872977" y="284327"/>
                </a:lnTo>
                <a:lnTo>
                  <a:pt x="900747" y="309816"/>
                </a:lnTo>
                <a:lnTo>
                  <a:pt x="906322" y="310057"/>
                </a:lnTo>
                <a:lnTo>
                  <a:pt x="911627" y="309638"/>
                </a:lnTo>
                <a:lnTo>
                  <a:pt x="911821" y="309638"/>
                </a:lnTo>
                <a:lnTo>
                  <a:pt x="917318" y="308546"/>
                </a:lnTo>
                <a:lnTo>
                  <a:pt x="917638" y="308546"/>
                </a:lnTo>
                <a:lnTo>
                  <a:pt x="917638" y="296062"/>
                </a:lnTo>
                <a:lnTo>
                  <a:pt x="905433" y="296062"/>
                </a:lnTo>
                <a:lnTo>
                  <a:pt x="896946" y="294881"/>
                </a:lnTo>
                <a:lnTo>
                  <a:pt x="896298" y="294881"/>
                </a:lnTo>
                <a:lnTo>
                  <a:pt x="892746" y="292544"/>
                </a:lnTo>
                <a:lnTo>
                  <a:pt x="889482" y="286727"/>
                </a:lnTo>
                <a:lnTo>
                  <a:pt x="888873" y="284327"/>
                </a:lnTo>
                <a:lnTo>
                  <a:pt x="888746" y="281546"/>
                </a:lnTo>
                <a:lnTo>
                  <a:pt x="888657" y="185800"/>
                </a:lnTo>
                <a:close/>
              </a:path>
              <a:path w="1249045" h="311150">
                <a:moveTo>
                  <a:pt x="917638" y="294881"/>
                </a:moveTo>
                <a:lnTo>
                  <a:pt x="911059" y="295884"/>
                </a:lnTo>
                <a:lnTo>
                  <a:pt x="905433" y="296062"/>
                </a:lnTo>
                <a:lnTo>
                  <a:pt x="917638" y="296062"/>
                </a:lnTo>
                <a:lnTo>
                  <a:pt x="917638" y="294881"/>
                </a:lnTo>
                <a:close/>
              </a:path>
              <a:path w="1249045" h="311150">
                <a:moveTo>
                  <a:pt x="872850" y="212470"/>
                </a:moveTo>
                <a:lnTo>
                  <a:pt x="853363" y="212470"/>
                </a:lnTo>
                <a:lnTo>
                  <a:pt x="853363" y="225539"/>
                </a:lnTo>
                <a:lnTo>
                  <a:pt x="872859" y="225539"/>
                </a:lnTo>
                <a:lnTo>
                  <a:pt x="872850" y="212470"/>
                </a:lnTo>
                <a:close/>
              </a:path>
              <a:path w="1249045" h="311150">
                <a:moveTo>
                  <a:pt x="917638" y="212470"/>
                </a:moveTo>
                <a:lnTo>
                  <a:pt x="888681" y="212470"/>
                </a:lnTo>
                <a:lnTo>
                  <a:pt x="888693" y="225539"/>
                </a:lnTo>
                <a:lnTo>
                  <a:pt x="917638" y="225539"/>
                </a:lnTo>
                <a:lnTo>
                  <a:pt x="917638" y="212470"/>
                </a:lnTo>
                <a:close/>
              </a:path>
              <a:path w="1249045" h="311150">
                <a:moveTo>
                  <a:pt x="947712" y="212470"/>
                </a:moveTo>
                <a:lnTo>
                  <a:pt x="933577" y="212470"/>
                </a:lnTo>
                <a:lnTo>
                  <a:pt x="933577" y="308482"/>
                </a:lnTo>
                <a:lnTo>
                  <a:pt x="949490" y="308482"/>
                </a:lnTo>
                <a:lnTo>
                  <a:pt x="949490" y="256501"/>
                </a:lnTo>
                <a:lnTo>
                  <a:pt x="949820" y="252806"/>
                </a:lnTo>
                <a:lnTo>
                  <a:pt x="955786" y="235673"/>
                </a:lnTo>
                <a:lnTo>
                  <a:pt x="947712" y="235673"/>
                </a:lnTo>
                <a:lnTo>
                  <a:pt x="945400" y="232651"/>
                </a:lnTo>
                <a:lnTo>
                  <a:pt x="946531" y="229692"/>
                </a:lnTo>
                <a:lnTo>
                  <a:pt x="947712" y="227464"/>
                </a:lnTo>
                <a:lnTo>
                  <a:pt x="947712" y="212470"/>
                </a:lnTo>
                <a:close/>
              </a:path>
              <a:path w="1249045" h="311150">
                <a:moveTo>
                  <a:pt x="947712" y="227464"/>
                </a:moveTo>
                <a:lnTo>
                  <a:pt x="946531" y="229692"/>
                </a:lnTo>
                <a:lnTo>
                  <a:pt x="945400" y="232651"/>
                </a:lnTo>
                <a:lnTo>
                  <a:pt x="947712" y="235673"/>
                </a:lnTo>
                <a:lnTo>
                  <a:pt x="947712" y="227464"/>
                </a:lnTo>
                <a:close/>
              </a:path>
              <a:path w="1249045" h="311150">
                <a:moveTo>
                  <a:pt x="977201" y="211607"/>
                </a:moveTo>
                <a:lnTo>
                  <a:pt x="973937" y="211848"/>
                </a:lnTo>
                <a:lnTo>
                  <a:pt x="970673" y="212026"/>
                </a:lnTo>
                <a:lnTo>
                  <a:pt x="967473" y="212648"/>
                </a:lnTo>
                <a:lnTo>
                  <a:pt x="961199" y="214782"/>
                </a:lnTo>
                <a:lnTo>
                  <a:pt x="958380" y="216319"/>
                </a:lnTo>
                <a:lnTo>
                  <a:pt x="955890" y="218338"/>
                </a:lnTo>
                <a:lnTo>
                  <a:pt x="953643" y="219938"/>
                </a:lnTo>
                <a:lnTo>
                  <a:pt x="947712" y="235673"/>
                </a:lnTo>
                <a:lnTo>
                  <a:pt x="955786" y="235673"/>
                </a:lnTo>
                <a:lnTo>
                  <a:pt x="958049" y="233159"/>
                </a:lnTo>
                <a:lnTo>
                  <a:pt x="961136" y="230962"/>
                </a:lnTo>
                <a:lnTo>
                  <a:pt x="964514" y="228472"/>
                </a:lnTo>
                <a:lnTo>
                  <a:pt x="968184" y="227025"/>
                </a:lnTo>
                <a:lnTo>
                  <a:pt x="976134" y="226186"/>
                </a:lnTo>
                <a:lnTo>
                  <a:pt x="983094" y="226186"/>
                </a:lnTo>
                <a:lnTo>
                  <a:pt x="983094" y="212470"/>
                </a:lnTo>
                <a:lnTo>
                  <a:pt x="980361" y="211848"/>
                </a:lnTo>
                <a:lnTo>
                  <a:pt x="980608" y="211848"/>
                </a:lnTo>
                <a:lnTo>
                  <a:pt x="977201" y="211607"/>
                </a:lnTo>
                <a:close/>
              </a:path>
              <a:path w="1249045" h="311150">
                <a:moveTo>
                  <a:pt x="983094" y="226186"/>
                </a:moveTo>
                <a:lnTo>
                  <a:pt x="976134" y="226186"/>
                </a:lnTo>
                <a:lnTo>
                  <a:pt x="979779" y="226428"/>
                </a:lnTo>
                <a:lnTo>
                  <a:pt x="983094" y="227317"/>
                </a:lnTo>
                <a:lnTo>
                  <a:pt x="983094" y="226186"/>
                </a:lnTo>
                <a:close/>
              </a:path>
              <a:path w="1249045" h="311150">
                <a:moveTo>
                  <a:pt x="1013955" y="179133"/>
                </a:moveTo>
                <a:lnTo>
                  <a:pt x="998131" y="179133"/>
                </a:lnTo>
                <a:lnTo>
                  <a:pt x="998131" y="195491"/>
                </a:lnTo>
                <a:lnTo>
                  <a:pt x="1013955" y="195491"/>
                </a:lnTo>
                <a:lnTo>
                  <a:pt x="1013955" y="179133"/>
                </a:lnTo>
                <a:close/>
              </a:path>
              <a:path w="1249045" h="311150">
                <a:moveTo>
                  <a:pt x="1013955" y="212470"/>
                </a:moveTo>
                <a:lnTo>
                  <a:pt x="998131" y="212470"/>
                </a:lnTo>
                <a:lnTo>
                  <a:pt x="998131" y="308482"/>
                </a:lnTo>
                <a:lnTo>
                  <a:pt x="1013955" y="308482"/>
                </a:lnTo>
                <a:lnTo>
                  <a:pt x="1013955" y="212470"/>
                </a:lnTo>
                <a:close/>
              </a:path>
              <a:path w="1249045" h="311150">
                <a:moveTo>
                  <a:pt x="1098462" y="247133"/>
                </a:moveTo>
                <a:lnTo>
                  <a:pt x="1059853" y="253098"/>
                </a:lnTo>
                <a:lnTo>
                  <a:pt x="1042758" y="260210"/>
                </a:lnTo>
                <a:lnTo>
                  <a:pt x="1039266" y="262635"/>
                </a:lnTo>
                <a:lnTo>
                  <a:pt x="1036535" y="265722"/>
                </a:lnTo>
                <a:lnTo>
                  <a:pt x="1034547" y="269519"/>
                </a:lnTo>
                <a:lnTo>
                  <a:pt x="1032687" y="273126"/>
                </a:lnTo>
                <a:lnTo>
                  <a:pt x="1031735" y="277482"/>
                </a:lnTo>
                <a:lnTo>
                  <a:pt x="1031735" y="287680"/>
                </a:lnTo>
                <a:lnTo>
                  <a:pt x="1057186" y="311149"/>
                </a:lnTo>
                <a:lnTo>
                  <a:pt x="1073670" y="311149"/>
                </a:lnTo>
                <a:lnTo>
                  <a:pt x="1081544" y="309168"/>
                </a:lnTo>
                <a:lnTo>
                  <a:pt x="1094524" y="301218"/>
                </a:lnTo>
                <a:lnTo>
                  <a:pt x="1097386" y="297903"/>
                </a:lnTo>
                <a:lnTo>
                  <a:pt x="1062202" y="297903"/>
                </a:lnTo>
                <a:lnTo>
                  <a:pt x="1058494" y="297167"/>
                </a:lnTo>
                <a:lnTo>
                  <a:pt x="1047470" y="279412"/>
                </a:lnTo>
                <a:lnTo>
                  <a:pt x="1048156" y="276898"/>
                </a:lnTo>
                <a:lnTo>
                  <a:pt x="1074407" y="264032"/>
                </a:lnTo>
                <a:lnTo>
                  <a:pt x="1078852" y="263258"/>
                </a:lnTo>
                <a:lnTo>
                  <a:pt x="1082975" y="262635"/>
                </a:lnTo>
                <a:lnTo>
                  <a:pt x="1098190" y="260613"/>
                </a:lnTo>
                <a:lnTo>
                  <a:pt x="1098232" y="257454"/>
                </a:lnTo>
                <a:lnTo>
                  <a:pt x="1113967" y="257454"/>
                </a:lnTo>
                <a:lnTo>
                  <a:pt x="1113967" y="249631"/>
                </a:lnTo>
                <a:lnTo>
                  <a:pt x="1098410" y="249631"/>
                </a:lnTo>
                <a:lnTo>
                  <a:pt x="1098462" y="247133"/>
                </a:lnTo>
                <a:close/>
              </a:path>
              <a:path w="1249045" h="311150">
                <a:moveTo>
                  <a:pt x="1113967" y="285457"/>
                </a:moveTo>
                <a:lnTo>
                  <a:pt x="1099921" y="285457"/>
                </a:lnTo>
                <a:lnTo>
                  <a:pt x="1103347" y="287680"/>
                </a:lnTo>
                <a:lnTo>
                  <a:pt x="1103169" y="287680"/>
                </a:lnTo>
                <a:lnTo>
                  <a:pt x="1099921" y="294643"/>
                </a:lnTo>
                <a:lnTo>
                  <a:pt x="1099921" y="308482"/>
                </a:lnTo>
                <a:lnTo>
                  <a:pt x="1113967" y="308482"/>
                </a:lnTo>
                <a:lnTo>
                  <a:pt x="1113967" y="285457"/>
                </a:lnTo>
                <a:close/>
              </a:path>
              <a:path w="1249045" h="311150">
                <a:moveTo>
                  <a:pt x="1113967" y="257454"/>
                </a:moveTo>
                <a:lnTo>
                  <a:pt x="1098232" y="257454"/>
                </a:lnTo>
                <a:lnTo>
                  <a:pt x="1103744" y="259854"/>
                </a:lnTo>
                <a:lnTo>
                  <a:pt x="1098190" y="260613"/>
                </a:lnTo>
                <a:lnTo>
                  <a:pt x="1098182" y="261251"/>
                </a:lnTo>
                <a:lnTo>
                  <a:pt x="1098060" y="265722"/>
                </a:lnTo>
                <a:lnTo>
                  <a:pt x="1097949" y="269811"/>
                </a:lnTo>
                <a:lnTo>
                  <a:pt x="1097521" y="272808"/>
                </a:lnTo>
                <a:lnTo>
                  <a:pt x="1096632" y="275767"/>
                </a:lnTo>
                <a:lnTo>
                  <a:pt x="1095921" y="279412"/>
                </a:lnTo>
                <a:lnTo>
                  <a:pt x="1072451" y="297903"/>
                </a:lnTo>
                <a:lnTo>
                  <a:pt x="1097386" y="297903"/>
                </a:lnTo>
                <a:lnTo>
                  <a:pt x="1099591" y="295351"/>
                </a:lnTo>
                <a:lnTo>
                  <a:pt x="1099921" y="294643"/>
                </a:lnTo>
                <a:lnTo>
                  <a:pt x="1099921" y="285457"/>
                </a:lnTo>
                <a:lnTo>
                  <a:pt x="1113967" y="285457"/>
                </a:lnTo>
                <a:lnTo>
                  <a:pt x="1113967" y="257454"/>
                </a:lnTo>
                <a:close/>
              </a:path>
              <a:path w="1249045" h="311150">
                <a:moveTo>
                  <a:pt x="1099921" y="285457"/>
                </a:moveTo>
                <a:lnTo>
                  <a:pt x="1099921" y="294643"/>
                </a:lnTo>
                <a:lnTo>
                  <a:pt x="1103169" y="287680"/>
                </a:lnTo>
                <a:lnTo>
                  <a:pt x="1103347" y="287680"/>
                </a:lnTo>
                <a:lnTo>
                  <a:pt x="1099921" y="285457"/>
                </a:lnTo>
                <a:close/>
              </a:path>
              <a:path w="1249045" h="311150">
                <a:moveTo>
                  <a:pt x="1098232" y="257454"/>
                </a:moveTo>
                <a:lnTo>
                  <a:pt x="1098190" y="260613"/>
                </a:lnTo>
                <a:lnTo>
                  <a:pt x="1103744" y="259854"/>
                </a:lnTo>
                <a:lnTo>
                  <a:pt x="1098232" y="257454"/>
                </a:lnTo>
                <a:close/>
              </a:path>
              <a:path w="1249045" h="311150">
                <a:moveTo>
                  <a:pt x="1104099" y="246341"/>
                </a:moveTo>
                <a:lnTo>
                  <a:pt x="1098462" y="247133"/>
                </a:lnTo>
                <a:lnTo>
                  <a:pt x="1098410" y="249631"/>
                </a:lnTo>
                <a:lnTo>
                  <a:pt x="1104099" y="246341"/>
                </a:lnTo>
                <a:close/>
              </a:path>
              <a:path w="1249045" h="311150">
                <a:moveTo>
                  <a:pt x="1113967" y="246341"/>
                </a:moveTo>
                <a:lnTo>
                  <a:pt x="1104099" y="246341"/>
                </a:lnTo>
                <a:lnTo>
                  <a:pt x="1098410" y="249631"/>
                </a:lnTo>
                <a:lnTo>
                  <a:pt x="1113967" y="249631"/>
                </a:lnTo>
                <a:lnTo>
                  <a:pt x="1113967" y="246341"/>
                </a:lnTo>
                <a:close/>
              </a:path>
              <a:path w="1249045" h="311150">
                <a:moveTo>
                  <a:pt x="1109118" y="224561"/>
                </a:moveTo>
                <a:lnTo>
                  <a:pt x="1083538" y="224561"/>
                </a:lnTo>
                <a:lnTo>
                  <a:pt x="1089698" y="226606"/>
                </a:lnTo>
                <a:lnTo>
                  <a:pt x="1093254" y="230695"/>
                </a:lnTo>
                <a:lnTo>
                  <a:pt x="1096873" y="234784"/>
                </a:lnTo>
                <a:lnTo>
                  <a:pt x="1098588" y="241096"/>
                </a:lnTo>
                <a:lnTo>
                  <a:pt x="1098462" y="247133"/>
                </a:lnTo>
                <a:lnTo>
                  <a:pt x="1104099" y="246341"/>
                </a:lnTo>
                <a:lnTo>
                  <a:pt x="1113967" y="246341"/>
                </a:lnTo>
                <a:lnTo>
                  <a:pt x="1113967" y="245300"/>
                </a:lnTo>
                <a:lnTo>
                  <a:pt x="1113790" y="241693"/>
                </a:lnTo>
                <a:lnTo>
                  <a:pt x="1113147" y="235432"/>
                </a:lnTo>
                <a:lnTo>
                  <a:pt x="1113081" y="234784"/>
                </a:lnTo>
                <a:lnTo>
                  <a:pt x="1112215" y="231520"/>
                </a:lnTo>
                <a:lnTo>
                  <a:pt x="1110856" y="228561"/>
                </a:lnTo>
                <a:lnTo>
                  <a:pt x="1109118" y="224561"/>
                </a:lnTo>
                <a:close/>
              </a:path>
              <a:path w="1249045" h="311150">
                <a:moveTo>
                  <a:pt x="1083652" y="209803"/>
                </a:moveTo>
                <a:lnTo>
                  <a:pt x="1074940" y="209803"/>
                </a:lnTo>
                <a:lnTo>
                  <a:pt x="1067201" y="210254"/>
                </a:lnTo>
                <a:lnTo>
                  <a:pt x="1035291" y="236829"/>
                </a:lnTo>
                <a:lnTo>
                  <a:pt x="1050315" y="241363"/>
                </a:lnTo>
                <a:lnTo>
                  <a:pt x="1052093" y="235432"/>
                </a:lnTo>
                <a:lnTo>
                  <a:pt x="1055141" y="231165"/>
                </a:lnTo>
                <a:lnTo>
                  <a:pt x="1063853" y="225894"/>
                </a:lnTo>
                <a:lnTo>
                  <a:pt x="1068959" y="224561"/>
                </a:lnTo>
                <a:lnTo>
                  <a:pt x="1109118" y="224561"/>
                </a:lnTo>
                <a:lnTo>
                  <a:pt x="1108125" y="222275"/>
                </a:lnTo>
                <a:lnTo>
                  <a:pt x="1103630" y="217601"/>
                </a:lnTo>
                <a:lnTo>
                  <a:pt x="1097343" y="214515"/>
                </a:lnTo>
                <a:lnTo>
                  <a:pt x="1091120" y="211378"/>
                </a:lnTo>
                <a:lnTo>
                  <a:pt x="1083652" y="209803"/>
                </a:lnTo>
                <a:close/>
              </a:path>
              <a:path w="1249045" h="311150">
                <a:moveTo>
                  <a:pt x="1151128" y="177799"/>
                </a:moveTo>
                <a:lnTo>
                  <a:pt x="1135303" y="177799"/>
                </a:lnTo>
                <a:lnTo>
                  <a:pt x="1135303" y="308482"/>
                </a:lnTo>
                <a:lnTo>
                  <a:pt x="1151128" y="308482"/>
                </a:lnTo>
                <a:lnTo>
                  <a:pt x="1151128" y="177799"/>
                </a:lnTo>
                <a:close/>
              </a:path>
              <a:path w="1249045" h="311150">
                <a:moveTo>
                  <a:pt x="1185087" y="279946"/>
                </a:moveTo>
                <a:lnTo>
                  <a:pt x="1168908" y="282524"/>
                </a:lnTo>
                <a:lnTo>
                  <a:pt x="1170571" y="291528"/>
                </a:lnTo>
                <a:lnTo>
                  <a:pt x="1175042" y="298551"/>
                </a:lnTo>
                <a:lnTo>
                  <a:pt x="1210513" y="311061"/>
                </a:lnTo>
                <a:lnTo>
                  <a:pt x="1218524" y="310594"/>
                </a:lnTo>
                <a:lnTo>
                  <a:pt x="1218867" y="310594"/>
                </a:lnTo>
                <a:lnTo>
                  <a:pt x="1225970" y="309194"/>
                </a:lnTo>
                <a:lnTo>
                  <a:pt x="1226243" y="309194"/>
                </a:lnTo>
                <a:lnTo>
                  <a:pt x="1233103" y="306608"/>
                </a:lnTo>
                <a:lnTo>
                  <a:pt x="1238694" y="303148"/>
                </a:lnTo>
                <a:lnTo>
                  <a:pt x="1245514" y="297814"/>
                </a:lnTo>
                <a:lnTo>
                  <a:pt x="1245929" y="296925"/>
                </a:lnTo>
                <a:lnTo>
                  <a:pt x="1204556" y="296925"/>
                </a:lnTo>
                <a:lnTo>
                  <a:pt x="1198753" y="295414"/>
                </a:lnTo>
                <a:lnTo>
                  <a:pt x="1194066" y="292392"/>
                </a:lnTo>
                <a:lnTo>
                  <a:pt x="1189393" y="289305"/>
                </a:lnTo>
                <a:lnTo>
                  <a:pt x="1186395" y="285165"/>
                </a:lnTo>
                <a:lnTo>
                  <a:pt x="1185087" y="279946"/>
                </a:lnTo>
                <a:close/>
              </a:path>
              <a:path w="1249045" h="311150">
                <a:moveTo>
                  <a:pt x="1216113" y="209803"/>
                </a:moveTo>
                <a:lnTo>
                  <a:pt x="1201483" y="209803"/>
                </a:lnTo>
                <a:lnTo>
                  <a:pt x="1195019" y="210959"/>
                </a:lnTo>
                <a:lnTo>
                  <a:pt x="1183932" y="215582"/>
                </a:lnTo>
                <a:lnTo>
                  <a:pt x="1179639" y="218871"/>
                </a:lnTo>
                <a:lnTo>
                  <a:pt x="1176553" y="223138"/>
                </a:lnTo>
                <a:lnTo>
                  <a:pt x="1173480" y="227342"/>
                </a:lnTo>
                <a:lnTo>
                  <a:pt x="1171930" y="232270"/>
                </a:lnTo>
                <a:lnTo>
                  <a:pt x="1171930" y="242455"/>
                </a:lnTo>
                <a:lnTo>
                  <a:pt x="1213269" y="267080"/>
                </a:lnTo>
                <a:lnTo>
                  <a:pt x="1219111" y="268858"/>
                </a:lnTo>
                <a:lnTo>
                  <a:pt x="1226870" y="271830"/>
                </a:lnTo>
                <a:lnTo>
                  <a:pt x="1229448" y="273430"/>
                </a:lnTo>
                <a:lnTo>
                  <a:pt x="1230693" y="275145"/>
                </a:lnTo>
                <a:lnTo>
                  <a:pt x="1231938" y="276809"/>
                </a:lnTo>
                <a:lnTo>
                  <a:pt x="1232560" y="278993"/>
                </a:lnTo>
                <a:lnTo>
                  <a:pt x="1232560" y="286410"/>
                </a:lnTo>
                <a:lnTo>
                  <a:pt x="1230693" y="290106"/>
                </a:lnTo>
                <a:lnTo>
                  <a:pt x="1223225" y="295567"/>
                </a:lnTo>
                <a:lnTo>
                  <a:pt x="1218069" y="296925"/>
                </a:lnTo>
                <a:lnTo>
                  <a:pt x="1245929" y="296925"/>
                </a:lnTo>
                <a:lnTo>
                  <a:pt x="1248918" y="290525"/>
                </a:lnTo>
                <a:lnTo>
                  <a:pt x="1248918" y="276301"/>
                </a:lnTo>
                <a:lnTo>
                  <a:pt x="1247889" y="272122"/>
                </a:lnTo>
                <a:lnTo>
                  <a:pt x="1245876" y="268858"/>
                </a:lnTo>
                <a:lnTo>
                  <a:pt x="1243736" y="265302"/>
                </a:lnTo>
                <a:lnTo>
                  <a:pt x="1240243" y="262343"/>
                </a:lnTo>
                <a:lnTo>
                  <a:pt x="1235316" y="259854"/>
                </a:lnTo>
                <a:lnTo>
                  <a:pt x="1230464" y="257301"/>
                </a:lnTo>
                <a:lnTo>
                  <a:pt x="1223797" y="254965"/>
                </a:lnTo>
                <a:lnTo>
                  <a:pt x="1207795" y="250939"/>
                </a:lnTo>
                <a:lnTo>
                  <a:pt x="1202042" y="249250"/>
                </a:lnTo>
                <a:lnTo>
                  <a:pt x="1187843" y="239407"/>
                </a:lnTo>
                <a:lnTo>
                  <a:pt x="1187843" y="232943"/>
                </a:lnTo>
                <a:lnTo>
                  <a:pt x="1189774" y="229654"/>
                </a:lnTo>
                <a:lnTo>
                  <a:pt x="1197533" y="224802"/>
                </a:lnTo>
                <a:lnTo>
                  <a:pt x="1202601" y="223697"/>
                </a:lnTo>
                <a:lnTo>
                  <a:pt x="1242723" y="223697"/>
                </a:lnTo>
                <a:lnTo>
                  <a:pt x="1238758" y="218871"/>
                </a:lnTo>
                <a:lnTo>
                  <a:pt x="1234135" y="215582"/>
                </a:lnTo>
                <a:lnTo>
                  <a:pt x="1222641" y="210959"/>
                </a:lnTo>
                <a:lnTo>
                  <a:pt x="1216113" y="209803"/>
                </a:lnTo>
                <a:close/>
              </a:path>
              <a:path w="1249045" h="311150">
                <a:moveTo>
                  <a:pt x="1242723" y="223697"/>
                </a:moveTo>
                <a:lnTo>
                  <a:pt x="1202601" y="223697"/>
                </a:lnTo>
                <a:lnTo>
                  <a:pt x="1208824" y="223939"/>
                </a:lnTo>
                <a:lnTo>
                  <a:pt x="1215402" y="224116"/>
                </a:lnTo>
                <a:lnTo>
                  <a:pt x="1220774" y="225691"/>
                </a:lnTo>
                <a:lnTo>
                  <a:pt x="1224915" y="228650"/>
                </a:lnTo>
                <a:lnTo>
                  <a:pt x="1229131" y="231609"/>
                </a:lnTo>
                <a:lnTo>
                  <a:pt x="1231620" y="235673"/>
                </a:lnTo>
                <a:lnTo>
                  <a:pt x="1232382" y="240830"/>
                </a:lnTo>
                <a:lnTo>
                  <a:pt x="1248562" y="237896"/>
                </a:lnTo>
                <a:lnTo>
                  <a:pt x="1247992" y="232943"/>
                </a:lnTo>
                <a:lnTo>
                  <a:pt x="1247914" y="232270"/>
                </a:lnTo>
                <a:lnTo>
                  <a:pt x="1245806" y="227342"/>
                </a:lnTo>
                <a:lnTo>
                  <a:pt x="1242723" y="223697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332008" y="2735833"/>
            <a:ext cx="963930" cy="187960"/>
          </a:xfrm>
          <a:custGeom>
            <a:avLst/>
            <a:gdLst/>
            <a:ahLst/>
            <a:cxnLst/>
            <a:rect l="l" t="t" r="r" b="b"/>
            <a:pathLst>
              <a:path w="963929" h="187960">
                <a:moveTo>
                  <a:pt x="65608" y="2285"/>
                </a:moveTo>
                <a:lnTo>
                  <a:pt x="23774" y="2285"/>
                </a:lnTo>
                <a:lnTo>
                  <a:pt x="0" y="185165"/>
                </a:lnTo>
                <a:lnTo>
                  <a:pt x="30403" y="185165"/>
                </a:lnTo>
                <a:lnTo>
                  <a:pt x="33604" y="152247"/>
                </a:lnTo>
                <a:lnTo>
                  <a:pt x="85103" y="152247"/>
                </a:lnTo>
                <a:lnTo>
                  <a:pt x="81120" y="121615"/>
                </a:lnTo>
                <a:lnTo>
                  <a:pt x="36576" y="121615"/>
                </a:lnTo>
                <a:lnTo>
                  <a:pt x="44805" y="35432"/>
                </a:lnTo>
                <a:lnTo>
                  <a:pt x="69917" y="35432"/>
                </a:lnTo>
                <a:lnTo>
                  <a:pt x="65608" y="2285"/>
                </a:lnTo>
                <a:close/>
              </a:path>
              <a:path w="963929" h="187960">
                <a:moveTo>
                  <a:pt x="85103" y="152247"/>
                </a:moveTo>
                <a:lnTo>
                  <a:pt x="55778" y="152247"/>
                </a:lnTo>
                <a:lnTo>
                  <a:pt x="58978" y="185165"/>
                </a:lnTo>
                <a:lnTo>
                  <a:pt x="89382" y="185165"/>
                </a:lnTo>
                <a:lnTo>
                  <a:pt x="85103" y="152247"/>
                </a:lnTo>
                <a:close/>
              </a:path>
              <a:path w="963929" h="187960">
                <a:moveTo>
                  <a:pt x="69917" y="35432"/>
                </a:moveTo>
                <a:lnTo>
                  <a:pt x="44805" y="35432"/>
                </a:lnTo>
                <a:lnTo>
                  <a:pt x="53035" y="121615"/>
                </a:lnTo>
                <a:lnTo>
                  <a:pt x="81120" y="121615"/>
                </a:lnTo>
                <a:lnTo>
                  <a:pt x="69917" y="35432"/>
                </a:lnTo>
                <a:close/>
              </a:path>
              <a:path w="963929" h="187960">
                <a:moveTo>
                  <a:pt x="122161" y="2285"/>
                </a:moveTo>
                <a:lnTo>
                  <a:pt x="91757" y="2285"/>
                </a:lnTo>
                <a:lnTo>
                  <a:pt x="91757" y="135788"/>
                </a:lnTo>
                <a:lnTo>
                  <a:pt x="94468" y="159387"/>
                </a:lnTo>
                <a:lnTo>
                  <a:pt x="102473" y="175421"/>
                </a:lnTo>
                <a:lnTo>
                  <a:pt x="115578" y="184555"/>
                </a:lnTo>
                <a:lnTo>
                  <a:pt x="133591" y="187451"/>
                </a:lnTo>
                <a:lnTo>
                  <a:pt x="151604" y="184555"/>
                </a:lnTo>
                <a:lnTo>
                  <a:pt x="164709" y="175421"/>
                </a:lnTo>
                <a:lnTo>
                  <a:pt x="172714" y="159387"/>
                </a:lnTo>
                <a:lnTo>
                  <a:pt x="172982" y="157048"/>
                </a:lnTo>
                <a:lnTo>
                  <a:pt x="133591" y="157048"/>
                </a:lnTo>
                <a:lnTo>
                  <a:pt x="127851" y="155919"/>
                </a:lnTo>
                <a:lnTo>
                  <a:pt x="124361" y="152133"/>
                </a:lnTo>
                <a:lnTo>
                  <a:pt x="122629" y="145089"/>
                </a:lnTo>
                <a:lnTo>
                  <a:pt x="122229" y="135788"/>
                </a:lnTo>
                <a:lnTo>
                  <a:pt x="122161" y="2285"/>
                </a:lnTo>
                <a:close/>
              </a:path>
              <a:path w="963929" h="187960">
                <a:moveTo>
                  <a:pt x="175425" y="2285"/>
                </a:moveTo>
                <a:lnTo>
                  <a:pt x="145021" y="2285"/>
                </a:lnTo>
                <a:lnTo>
                  <a:pt x="144952" y="135788"/>
                </a:lnTo>
                <a:lnTo>
                  <a:pt x="144553" y="145089"/>
                </a:lnTo>
                <a:lnTo>
                  <a:pt x="142821" y="152133"/>
                </a:lnTo>
                <a:lnTo>
                  <a:pt x="139331" y="155919"/>
                </a:lnTo>
                <a:lnTo>
                  <a:pt x="133591" y="157048"/>
                </a:lnTo>
                <a:lnTo>
                  <a:pt x="172982" y="157048"/>
                </a:lnTo>
                <a:lnTo>
                  <a:pt x="175425" y="135788"/>
                </a:lnTo>
                <a:lnTo>
                  <a:pt x="175425" y="2285"/>
                </a:lnTo>
                <a:close/>
              </a:path>
              <a:path w="963929" h="187960">
                <a:moveTo>
                  <a:pt x="224218" y="0"/>
                </a:moveTo>
                <a:lnTo>
                  <a:pt x="206205" y="2961"/>
                </a:lnTo>
                <a:lnTo>
                  <a:pt x="193100" y="12201"/>
                </a:lnTo>
                <a:lnTo>
                  <a:pt x="185095" y="28257"/>
                </a:lnTo>
                <a:lnTo>
                  <a:pt x="182384" y="51663"/>
                </a:lnTo>
                <a:lnTo>
                  <a:pt x="182384" y="135788"/>
                </a:lnTo>
                <a:lnTo>
                  <a:pt x="184731" y="159194"/>
                </a:lnTo>
                <a:lnTo>
                  <a:pt x="191728" y="175250"/>
                </a:lnTo>
                <a:lnTo>
                  <a:pt x="203312" y="184490"/>
                </a:lnTo>
                <a:lnTo>
                  <a:pt x="219417" y="187451"/>
                </a:lnTo>
                <a:lnTo>
                  <a:pt x="228390" y="186308"/>
                </a:lnTo>
                <a:lnTo>
                  <a:pt x="236162" y="183108"/>
                </a:lnTo>
                <a:lnTo>
                  <a:pt x="242820" y="178193"/>
                </a:lnTo>
                <a:lnTo>
                  <a:pt x="248450" y="171907"/>
                </a:lnTo>
                <a:lnTo>
                  <a:pt x="266052" y="171907"/>
                </a:lnTo>
                <a:lnTo>
                  <a:pt x="266052" y="157048"/>
                </a:lnTo>
                <a:lnTo>
                  <a:pt x="224218" y="157048"/>
                </a:lnTo>
                <a:lnTo>
                  <a:pt x="218478" y="155919"/>
                </a:lnTo>
                <a:lnTo>
                  <a:pt x="214988" y="152133"/>
                </a:lnTo>
                <a:lnTo>
                  <a:pt x="213256" y="145089"/>
                </a:lnTo>
                <a:lnTo>
                  <a:pt x="212857" y="135788"/>
                </a:lnTo>
                <a:lnTo>
                  <a:pt x="212857" y="51663"/>
                </a:lnTo>
                <a:lnTo>
                  <a:pt x="213256" y="42362"/>
                </a:lnTo>
                <a:lnTo>
                  <a:pt x="214988" y="35318"/>
                </a:lnTo>
                <a:lnTo>
                  <a:pt x="218478" y="31532"/>
                </a:lnTo>
                <a:lnTo>
                  <a:pt x="224218" y="30403"/>
                </a:lnTo>
                <a:lnTo>
                  <a:pt x="263589" y="30403"/>
                </a:lnTo>
                <a:lnTo>
                  <a:pt x="263341" y="28257"/>
                </a:lnTo>
                <a:lnTo>
                  <a:pt x="255336" y="12201"/>
                </a:lnTo>
                <a:lnTo>
                  <a:pt x="242231" y="2961"/>
                </a:lnTo>
                <a:lnTo>
                  <a:pt x="224218" y="0"/>
                </a:lnTo>
                <a:close/>
              </a:path>
              <a:path w="963929" h="187960">
                <a:moveTo>
                  <a:pt x="266052" y="171907"/>
                </a:moveTo>
                <a:lnTo>
                  <a:pt x="248450" y="171907"/>
                </a:lnTo>
                <a:lnTo>
                  <a:pt x="253250" y="185165"/>
                </a:lnTo>
                <a:lnTo>
                  <a:pt x="266052" y="185165"/>
                </a:lnTo>
                <a:lnTo>
                  <a:pt x="266052" y="171907"/>
                </a:lnTo>
                <a:close/>
              </a:path>
              <a:path w="963929" h="187960">
                <a:moveTo>
                  <a:pt x="266052" y="90754"/>
                </a:moveTo>
                <a:lnTo>
                  <a:pt x="224218" y="90754"/>
                </a:lnTo>
                <a:lnTo>
                  <a:pt x="224218" y="121386"/>
                </a:lnTo>
                <a:lnTo>
                  <a:pt x="235648" y="121386"/>
                </a:lnTo>
                <a:lnTo>
                  <a:pt x="235579" y="135788"/>
                </a:lnTo>
                <a:lnTo>
                  <a:pt x="235180" y="145089"/>
                </a:lnTo>
                <a:lnTo>
                  <a:pt x="233448" y="152133"/>
                </a:lnTo>
                <a:lnTo>
                  <a:pt x="229958" y="155919"/>
                </a:lnTo>
                <a:lnTo>
                  <a:pt x="224218" y="157048"/>
                </a:lnTo>
                <a:lnTo>
                  <a:pt x="266052" y="157048"/>
                </a:lnTo>
                <a:lnTo>
                  <a:pt x="266052" y="90754"/>
                </a:lnTo>
                <a:close/>
              </a:path>
              <a:path w="963929" h="187960">
                <a:moveTo>
                  <a:pt x="263589" y="30403"/>
                </a:moveTo>
                <a:lnTo>
                  <a:pt x="224218" y="30403"/>
                </a:lnTo>
                <a:lnTo>
                  <a:pt x="229958" y="31532"/>
                </a:lnTo>
                <a:lnTo>
                  <a:pt x="233448" y="35318"/>
                </a:lnTo>
                <a:lnTo>
                  <a:pt x="235180" y="42362"/>
                </a:lnTo>
                <a:lnTo>
                  <a:pt x="235579" y="51663"/>
                </a:lnTo>
                <a:lnTo>
                  <a:pt x="235648" y="74752"/>
                </a:lnTo>
                <a:lnTo>
                  <a:pt x="266052" y="74752"/>
                </a:lnTo>
                <a:lnTo>
                  <a:pt x="266052" y="51663"/>
                </a:lnTo>
                <a:lnTo>
                  <a:pt x="263589" y="30403"/>
                </a:lnTo>
                <a:close/>
              </a:path>
              <a:path w="963929" h="187960">
                <a:moveTo>
                  <a:pt x="303428" y="2285"/>
                </a:moveTo>
                <a:lnTo>
                  <a:pt x="273024" y="2285"/>
                </a:lnTo>
                <a:lnTo>
                  <a:pt x="273024" y="135788"/>
                </a:lnTo>
                <a:lnTo>
                  <a:pt x="275735" y="159387"/>
                </a:lnTo>
                <a:lnTo>
                  <a:pt x="283740" y="175421"/>
                </a:lnTo>
                <a:lnTo>
                  <a:pt x="296845" y="184555"/>
                </a:lnTo>
                <a:lnTo>
                  <a:pt x="314858" y="187451"/>
                </a:lnTo>
                <a:lnTo>
                  <a:pt x="332871" y="184555"/>
                </a:lnTo>
                <a:lnTo>
                  <a:pt x="345976" y="175421"/>
                </a:lnTo>
                <a:lnTo>
                  <a:pt x="353981" y="159387"/>
                </a:lnTo>
                <a:lnTo>
                  <a:pt x="354249" y="157048"/>
                </a:lnTo>
                <a:lnTo>
                  <a:pt x="314858" y="157048"/>
                </a:lnTo>
                <a:lnTo>
                  <a:pt x="309118" y="155919"/>
                </a:lnTo>
                <a:lnTo>
                  <a:pt x="305628" y="152133"/>
                </a:lnTo>
                <a:lnTo>
                  <a:pt x="303896" y="145089"/>
                </a:lnTo>
                <a:lnTo>
                  <a:pt x="303497" y="135788"/>
                </a:lnTo>
                <a:lnTo>
                  <a:pt x="303428" y="2285"/>
                </a:lnTo>
                <a:close/>
              </a:path>
              <a:path w="963929" h="187960">
                <a:moveTo>
                  <a:pt x="356692" y="2285"/>
                </a:moveTo>
                <a:lnTo>
                  <a:pt x="326288" y="2285"/>
                </a:lnTo>
                <a:lnTo>
                  <a:pt x="326219" y="135788"/>
                </a:lnTo>
                <a:lnTo>
                  <a:pt x="325820" y="145089"/>
                </a:lnTo>
                <a:lnTo>
                  <a:pt x="324088" y="152133"/>
                </a:lnTo>
                <a:lnTo>
                  <a:pt x="320598" y="155919"/>
                </a:lnTo>
                <a:lnTo>
                  <a:pt x="314858" y="157048"/>
                </a:lnTo>
                <a:lnTo>
                  <a:pt x="354249" y="157048"/>
                </a:lnTo>
                <a:lnTo>
                  <a:pt x="356692" y="135788"/>
                </a:lnTo>
                <a:lnTo>
                  <a:pt x="356692" y="2285"/>
                </a:lnTo>
                <a:close/>
              </a:path>
              <a:path w="963929" h="187960">
                <a:moveTo>
                  <a:pt x="394068" y="122072"/>
                </a:moveTo>
                <a:lnTo>
                  <a:pt x="363664" y="122072"/>
                </a:lnTo>
                <a:lnTo>
                  <a:pt x="366200" y="154083"/>
                </a:lnTo>
                <a:lnTo>
                  <a:pt x="374008" y="174136"/>
                </a:lnTo>
                <a:lnTo>
                  <a:pt x="387388" y="184501"/>
                </a:lnTo>
                <a:lnTo>
                  <a:pt x="406641" y="187451"/>
                </a:lnTo>
                <a:lnTo>
                  <a:pt x="425247" y="184208"/>
                </a:lnTo>
                <a:lnTo>
                  <a:pt x="437873" y="174707"/>
                </a:lnTo>
                <a:lnTo>
                  <a:pt x="445056" y="159291"/>
                </a:lnTo>
                <a:lnTo>
                  <a:pt x="445299" y="157048"/>
                </a:lnTo>
                <a:lnTo>
                  <a:pt x="406641" y="157048"/>
                </a:lnTo>
                <a:lnTo>
                  <a:pt x="401012" y="155730"/>
                </a:lnTo>
                <a:lnTo>
                  <a:pt x="397097" y="150618"/>
                </a:lnTo>
                <a:lnTo>
                  <a:pt x="394811" y="139978"/>
                </a:lnTo>
                <a:lnTo>
                  <a:pt x="394068" y="122072"/>
                </a:lnTo>
                <a:close/>
              </a:path>
              <a:path w="963929" h="187960">
                <a:moveTo>
                  <a:pt x="404355" y="0"/>
                </a:moveTo>
                <a:lnTo>
                  <a:pt x="386206" y="3168"/>
                </a:lnTo>
                <a:lnTo>
                  <a:pt x="373694" y="12315"/>
                </a:lnTo>
                <a:lnTo>
                  <a:pt x="366454" y="26906"/>
                </a:lnTo>
                <a:lnTo>
                  <a:pt x="364121" y="46405"/>
                </a:lnTo>
                <a:lnTo>
                  <a:pt x="367022" y="67462"/>
                </a:lnTo>
                <a:lnTo>
                  <a:pt x="374637" y="82667"/>
                </a:lnTo>
                <a:lnTo>
                  <a:pt x="385338" y="94143"/>
                </a:lnTo>
                <a:lnTo>
                  <a:pt x="397497" y="104012"/>
                </a:lnTo>
                <a:lnTo>
                  <a:pt x="407187" y="112617"/>
                </a:lnTo>
                <a:lnTo>
                  <a:pt x="413127" y="120215"/>
                </a:lnTo>
                <a:lnTo>
                  <a:pt x="416110" y="128283"/>
                </a:lnTo>
                <a:lnTo>
                  <a:pt x="416928" y="138302"/>
                </a:lnTo>
                <a:lnTo>
                  <a:pt x="416928" y="152018"/>
                </a:lnTo>
                <a:lnTo>
                  <a:pt x="414642" y="157048"/>
                </a:lnTo>
                <a:lnTo>
                  <a:pt x="445299" y="157048"/>
                </a:lnTo>
                <a:lnTo>
                  <a:pt x="444853" y="116418"/>
                </a:lnTo>
                <a:lnTo>
                  <a:pt x="405616" y="70033"/>
                </a:lnTo>
                <a:lnTo>
                  <a:pt x="399468" y="63350"/>
                </a:lnTo>
                <a:lnTo>
                  <a:pt x="395764" y="55853"/>
                </a:lnTo>
                <a:lnTo>
                  <a:pt x="394525" y="46405"/>
                </a:lnTo>
                <a:lnTo>
                  <a:pt x="394525" y="35204"/>
                </a:lnTo>
                <a:lnTo>
                  <a:pt x="397497" y="30403"/>
                </a:lnTo>
                <a:lnTo>
                  <a:pt x="442713" y="30403"/>
                </a:lnTo>
                <a:lnTo>
                  <a:pt x="435387" y="13544"/>
                </a:lnTo>
                <a:lnTo>
                  <a:pt x="422550" y="3321"/>
                </a:lnTo>
                <a:lnTo>
                  <a:pt x="404355" y="0"/>
                </a:lnTo>
                <a:close/>
              </a:path>
              <a:path w="963929" h="187960">
                <a:moveTo>
                  <a:pt x="442713" y="30403"/>
                </a:moveTo>
                <a:lnTo>
                  <a:pt x="404355" y="30403"/>
                </a:lnTo>
                <a:lnTo>
                  <a:pt x="408795" y="31482"/>
                </a:lnTo>
                <a:lnTo>
                  <a:pt x="412099" y="35432"/>
                </a:lnTo>
                <a:lnTo>
                  <a:pt x="414160" y="43326"/>
                </a:lnTo>
                <a:lnTo>
                  <a:pt x="414849" y="55853"/>
                </a:lnTo>
                <a:lnTo>
                  <a:pt x="414870" y="56235"/>
                </a:lnTo>
                <a:lnTo>
                  <a:pt x="445503" y="56235"/>
                </a:lnTo>
                <a:lnTo>
                  <a:pt x="443038" y="31482"/>
                </a:lnTo>
                <a:lnTo>
                  <a:pt x="442995" y="31053"/>
                </a:lnTo>
                <a:lnTo>
                  <a:pt x="442713" y="30403"/>
                </a:lnTo>
                <a:close/>
              </a:path>
              <a:path w="963929" h="187960">
                <a:moveTo>
                  <a:pt x="503809" y="32689"/>
                </a:moveTo>
                <a:lnTo>
                  <a:pt x="473176" y="32689"/>
                </a:lnTo>
                <a:lnTo>
                  <a:pt x="473176" y="185165"/>
                </a:lnTo>
                <a:lnTo>
                  <a:pt x="503809" y="185165"/>
                </a:lnTo>
                <a:lnTo>
                  <a:pt x="503809" y="32689"/>
                </a:lnTo>
                <a:close/>
              </a:path>
              <a:path w="963929" h="187960">
                <a:moveTo>
                  <a:pt x="528040" y="2285"/>
                </a:moveTo>
                <a:lnTo>
                  <a:pt x="448945" y="2285"/>
                </a:lnTo>
                <a:lnTo>
                  <a:pt x="448945" y="32689"/>
                </a:lnTo>
                <a:lnTo>
                  <a:pt x="528040" y="32689"/>
                </a:lnTo>
                <a:lnTo>
                  <a:pt x="528040" y="2285"/>
                </a:lnTo>
                <a:close/>
              </a:path>
              <a:path w="963929" h="187960">
                <a:moveTo>
                  <a:pt x="652945" y="30403"/>
                </a:moveTo>
                <a:lnTo>
                  <a:pt x="621157" y="30403"/>
                </a:lnTo>
                <a:lnTo>
                  <a:pt x="622747" y="32789"/>
                </a:lnTo>
                <a:lnTo>
                  <a:pt x="624814" y="36004"/>
                </a:lnTo>
                <a:lnTo>
                  <a:pt x="624814" y="50520"/>
                </a:lnTo>
                <a:lnTo>
                  <a:pt x="623046" y="62847"/>
                </a:lnTo>
                <a:lnTo>
                  <a:pt x="618213" y="72666"/>
                </a:lnTo>
                <a:lnTo>
                  <a:pt x="611023" y="80899"/>
                </a:lnTo>
                <a:lnTo>
                  <a:pt x="602183" y="88468"/>
                </a:lnTo>
                <a:lnTo>
                  <a:pt x="588938" y="99662"/>
                </a:lnTo>
                <a:lnTo>
                  <a:pt x="578523" y="112356"/>
                </a:lnTo>
                <a:lnTo>
                  <a:pt x="571707" y="129680"/>
                </a:lnTo>
                <a:lnTo>
                  <a:pt x="569264" y="154762"/>
                </a:lnTo>
                <a:lnTo>
                  <a:pt x="569264" y="185165"/>
                </a:lnTo>
                <a:lnTo>
                  <a:pt x="655218" y="185165"/>
                </a:lnTo>
                <a:lnTo>
                  <a:pt x="655218" y="154762"/>
                </a:lnTo>
                <a:lnTo>
                  <a:pt x="599668" y="154762"/>
                </a:lnTo>
                <a:lnTo>
                  <a:pt x="600547" y="140810"/>
                </a:lnTo>
                <a:lnTo>
                  <a:pt x="603611" y="130759"/>
                </a:lnTo>
                <a:lnTo>
                  <a:pt x="609505" y="122422"/>
                </a:lnTo>
                <a:lnTo>
                  <a:pt x="618871" y="113614"/>
                </a:lnTo>
                <a:lnTo>
                  <a:pt x="631397" y="102534"/>
                </a:lnTo>
                <a:lnTo>
                  <a:pt x="643131" y="89268"/>
                </a:lnTo>
                <a:lnTo>
                  <a:pt x="651821" y="72401"/>
                </a:lnTo>
                <a:lnTo>
                  <a:pt x="655218" y="50520"/>
                </a:lnTo>
                <a:lnTo>
                  <a:pt x="652945" y="30403"/>
                </a:lnTo>
                <a:close/>
              </a:path>
              <a:path w="963929" h="187960">
                <a:moveTo>
                  <a:pt x="614299" y="0"/>
                </a:moveTo>
                <a:lnTo>
                  <a:pt x="595564" y="3414"/>
                </a:lnTo>
                <a:lnTo>
                  <a:pt x="582209" y="14116"/>
                </a:lnTo>
                <a:lnTo>
                  <a:pt x="574211" y="32789"/>
                </a:lnTo>
                <a:lnTo>
                  <a:pt x="571550" y="60121"/>
                </a:lnTo>
                <a:lnTo>
                  <a:pt x="601954" y="60121"/>
                </a:lnTo>
                <a:lnTo>
                  <a:pt x="602854" y="45062"/>
                </a:lnTo>
                <a:lnTo>
                  <a:pt x="605383" y="36004"/>
                </a:lnTo>
                <a:lnTo>
                  <a:pt x="609284" y="31575"/>
                </a:lnTo>
                <a:lnTo>
                  <a:pt x="614299" y="30403"/>
                </a:lnTo>
                <a:lnTo>
                  <a:pt x="652945" y="30403"/>
                </a:lnTo>
                <a:lnTo>
                  <a:pt x="652778" y="28932"/>
                </a:lnTo>
                <a:lnTo>
                  <a:pt x="645302" y="13087"/>
                </a:lnTo>
                <a:lnTo>
                  <a:pt x="632666" y="3414"/>
                </a:lnTo>
                <a:lnTo>
                  <a:pt x="633024" y="3414"/>
                </a:lnTo>
                <a:lnTo>
                  <a:pt x="614299" y="0"/>
                </a:lnTo>
                <a:close/>
              </a:path>
              <a:path w="963929" h="187960">
                <a:moveTo>
                  <a:pt x="703973" y="0"/>
                </a:moveTo>
                <a:lnTo>
                  <a:pt x="685960" y="2896"/>
                </a:lnTo>
                <a:lnTo>
                  <a:pt x="672855" y="12030"/>
                </a:lnTo>
                <a:lnTo>
                  <a:pt x="664850" y="28064"/>
                </a:lnTo>
                <a:lnTo>
                  <a:pt x="662139" y="51663"/>
                </a:lnTo>
                <a:lnTo>
                  <a:pt x="662139" y="135788"/>
                </a:lnTo>
                <a:lnTo>
                  <a:pt x="664850" y="159387"/>
                </a:lnTo>
                <a:lnTo>
                  <a:pt x="672855" y="175421"/>
                </a:lnTo>
                <a:lnTo>
                  <a:pt x="685960" y="184555"/>
                </a:lnTo>
                <a:lnTo>
                  <a:pt x="703973" y="187451"/>
                </a:lnTo>
                <a:lnTo>
                  <a:pt x="721986" y="184555"/>
                </a:lnTo>
                <a:lnTo>
                  <a:pt x="735091" y="175421"/>
                </a:lnTo>
                <a:lnTo>
                  <a:pt x="743096" y="159387"/>
                </a:lnTo>
                <a:lnTo>
                  <a:pt x="743365" y="157048"/>
                </a:lnTo>
                <a:lnTo>
                  <a:pt x="703973" y="157048"/>
                </a:lnTo>
                <a:lnTo>
                  <a:pt x="698233" y="155919"/>
                </a:lnTo>
                <a:lnTo>
                  <a:pt x="694743" y="152133"/>
                </a:lnTo>
                <a:lnTo>
                  <a:pt x="693011" y="145089"/>
                </a:lnTo>
                <a:lnTo>
                  <a:pt x="692612" y="135788"/>
                </a:lnTo>
                <a:lnTo>
                  <a:pt x="692543" y="127558"/>
                </a:lnTo>
                <a:lnTo>
                  <a:pt x="711593" y="96697"/>
                </a:lnTo>
                <a:lnTo>
                  <a:pt x="692543" y="96697"/>
                </a:lnTo>
                <a:lnTo>
                  <a:pt x="692612" y="51663"/>
                </a:lnTo>
                <a:lnTo>
                  <a:pt x="703973" y="30403"/>
                </a:lnTo>
                <a:lnTo>
                  <a:pt x="743365" y="30403"/>
                </a:lnTo>
                <a:lnTo>
                  <a:pt x="743096" y="28064"/>
                </a:lnTo>
                <a:lnTo>
                  <a:pt x="735091" y="12030"/>
                </a:lnTo>
                <a:lnTo>
                  <a:pt x="721986" y="2896"/>
                </a:lnTo>
                <a:lnTo>
                  <a:pt x="703973" y="0"/>
                </a:lnTo>
                <a:close/>
              </a:path>
              <a:path w="963929" h="187960">
                <a:moveTo>
                  <a:pt x="745807" y="90525"/>
                </a:moveTo>
                <a:lnTo>
                  <a:pt x="715403" y="90525"/>
                </a:lnTo>
                <a:lnTo>
                  <a:pt x="715335" y="135788"/>
                </a:lnTo>
                <a:lnTo>
                  <a:pt x="714935" y="145089"/>
                </a:lnTo>
                <a:lnTo>
                  <a:pt x="713203" y="152133"/>
                </a:lnTo>
                <a:lnTo>
                  <a:pt x="709713" y="155919"/>
                </a:lnTo>
                <a:lnTo>
                  <a:pt x="703973" y="157048"/>
                </a:lnTo>
                <a:lnTo>
                  <a:pt x="743365" y="157048"/>
                </a:lnTo>
                <a:lnTo>
                  <a:pt x="745807" y="135788"/>
                </a:lnTo>
                <a:lnTo>
                  <a:pt x="745807" y="90525"/>
                </a:lnTo>
                <a:close/>
              </a:path>
              <a:path w="963929" h="187960">
                <a:moveTo>
                  <a:pt x="743365" y="30403"/>
                </a:moveTo>
                <a:lnTo>
                  <a:pt x="703973" y="30403"/>
                </a:lnTo>
                <a:lnTo>
                  <a:pt x="709713" y="31532"/>
                </a:lnTo>
                <a:lnTo>
                  <a:pt x="713203" y="35318"/>
                </a:lnTo>
                <a:lnTo>
                  <a:pt x="714935" y="42362"/>
                </a:lnTo>
                <a:lnTo>
                  <a:pt x="715335" y="51663"/>
                </a:lnTo>
                <a:lnTo>
                  <a:pt x="715403" y="59664"/>
                </a:lnTo>
                <a:lnTo>
                  <a:pt x="692543" y="96697"/>
                </a:lnTo>
                <a:lnTo>
                  <a:pt x="711593" y="96697"/>
                </a:lnTo>
                <a:lnTo>
                  <a:pt x="715403" y="90525"/>
                </a:lnTo>
                <a:lnTo>
                  <a:pt x="745807" y="90525"/>
                </a:lnTo>
                <a:lnTo>
                  <a:pt x="745807" y="51663"/>
                </a:lnTo>
                <a:lnTo>
                  <a:pt x="743365" y="30403"/>
                </a:lnTo>
                <a:close/>
              </a:path>
              <a:path w="963929" h="187960">
                <a:moveTo>
                  <a:pt x="836447" y="30403"/>
                </a:moveTo>
                <a:lnTo>
                  <a:pt x="804659" y="30403"/>
                </a:lnTo>
                <a:lnTo>
                  <a:pt x="806249" y="32789"/>
                </a:lnTo>
                <a:lnTo>
                  <a:pt x="808316" y="36004"/>
                </a:lnTo>
                <a:lnTo>
                  <a:pt x="808316" y="50520"/>
                </a:lnTo>
                <a:lnTo>
                  <a:pt x="806548" y="62847"/>
                </a:lnTo>
                <a:lnTo>
                  <a:pt x="801716" y="72666"/>
                </a:lnTo>
                <a:lnTo>
                  <a:pt x="794525" y="80899"/>
                </a:lnTo>
                <a:lnTo>
                  <a:pt x="785685" y="88468"/>
                </a:lnTo>
                <a:lnTo>
                  <a:pt x="772440" y="99662"/>
                </a:lnTo>
                <a:lnTo>
                  <a:pt x="762025" y="112356"/>
                </a:lnTo>
                <a:lnTo>
                  <a:pt x="755210" y="129680"/>
                </a:lnTo>
                <a:lnTo>
                  <a:pt x="752767" y="154762"/>
                </a:lnTo>
                <a:lnTo>
                  <a:pt x="752767" y="185165"/>
                </a:lnTo>
                <a:lnTo>
                  <a:pt x="838720" y="185165"/>
                </a:lnTo>
                <a:lnTo>
                  <a:pt x="838720" y="154762"/>
                </a:lnTo>
                <a:lnTo>
                  <a:pt x="783170" y="154762"/>
                </a:lnTo>
                <a:lnTo>
                  <a:pt x="784049" y="140810"/>
                </a:lnTo>
                <a:lnTo>
                  <a:pt x="787114" y="130759"/>
                </a:lnTo>
                <a:lnTo>
                  <a:pt x="793007" y="122422"/>
                </a:lnTo>
                <a:lnTo>
                  <a:pt x="802373" y="113614"/>
                </a:lnTo>
                <a:lnTo>
                  <a:pt x="814899" y="102534"/>
                </a:lnTo>
                <a:lnTo>
                  <a:pt x="826633" y="89268"/>
                </a:lnTo>
                <a:lnTo>
                  <a:pt x="835323" y="72401"/>
                </a:lnTo>
                <a:lnTo>
                  <a:pt x="838720" y="50520"/>
                </a:lnTo>
                <a:lnTo>
                  <a:pt x="836447" y="30403"/>
                </a:lnTo>
                <a:close/>
              </a:path>
              <a:path w="963929" h="187960">
                <a:moveTo>
                  <a:pt x="797801" y="0"/>
                </a:moveTo>
                <a:lnTo>
                  <a:pt x="779066" y="3414"/>
                </a:lnTo>
                <a:lnTo>
                  <a:pt x="765711" y="14116"/>
                </a:lnTo>
                <a:lnTo>
                  <a:pt x="757714" y="32789"/>
                </a:lnTo>
                <a:lnTo>
                  <a:pt x="755053" y="60121"/>
                </a:lnTo>
                <a:lnTo>
                  <a:pt x="785456" y="60121"/>
                </a:lnTo>
                <a:lnTo>
                  <a:pt x="786357" y="45062"/>
                </a:lnTo>
                <a:lnTo>
                  <a:pt x="788885" y="36004"/>
                </a:lnTo>
                <a:lnTo>
                  <a:pt x="792786" y="31575"/>
                </a:lnTo>
                <a:lnTo>
                  <a:pt x="797801" y="30403"/>
                </a:lnTo>
                <a:lnTo>
                  <a:pt x="836447" y="30403"/>
                </a:lnTo>
                <a:lnTo>
                  <a:pt x="836281" y="28932"/>
                </a:lnTo>
                <a:lnTo>
                  <a:pt x="828805" y="13087"/>
                </a:lnTo>
                <a:lnTo>
                  <a:pt x="816169" y="3414"/>
                </a:lnTo>
                <a:lnTo>
                  <a:pt x="816527" y="3414"/>
                </a:lnTo>
                <a:lnTo>
                  <a:pt x="797801" y="0"/>
                </a:lnTo>
                <a:close/>
              </a:path>
              <a:path w="963929" h="187960">
                <a:moveTo>
                  <a:pt x="910158" y="150875"/>
                </a:moveTo>
                <a:lnTo>
                  <a:pt x="879754" y="150875"/>
                </a:lnTo>
                <a:lnTo>
                  <a:pt x="879754" y="185165"/>
                </a:lnTo>
                <a:lnTo>
                  <a:pt x="910158" y="185165"/>
                </a:lnTo>
                <a:lnTo>
                  <a:pt x="910158" y="150875"/>
                </a:lnTo>
                <a:close/>
              </a:path>
              <a:path w="963929" h="187960">
                <a:moveTo>
                  <a:pt x="910158" y="2285"/>
                </a:moveTo>
                <a:lnTo>
                  <a:pt x="879754" y="2285"/>
                </a:lnTo>
                <a:lnTo>
                  <a:pt x="843407" y="120243"/>
                </a:lnTo>
                <a:lnTo>
                  <a:pt x="843407" y="150875"/>
                </a:lnTo>
                <a:lnTo>
                  <a:pt x="923645" y="150875"/>
                </a:lnTo>
                <a:lnTo>
                  <a:pt x="923645" y="120243"/>
                </a:lnTo>
                <a:lnTo>
                  <a:pt x="860552" y="120243"/>
                </a:lnTo>
                <a:lnTo>
                  <a:pt x="879754" y="57607"/>
                </a:lnTo>
                <a:lnTo>
                  <a:pt x="910158" y="57607"/>
                </a:lnTo>
                <a:lnTo>
                  <a:pt x="910158" y="2285"/>
                </a:lnTo>
                <a:close/>
              </a:path>
              <a:path w="963929" h="187960">
                <a:moveTo>
                  <a:pt x="910158" y="57607"/>
                </a:moveTo>
                <a:lnTo>
                  <a:pt x="879754" y="57607"/>
                </a:lnTo>
                <a:lnTo>
                  <a:pt x="879754" y="120243"/>
                </a:lnTo>
                <a:lnTo>
                  <a:pt x="910158" y="120243"/>
                </a:lnTo>
                <a:lnTo>
                  <a:pt x="910158" y="57607"/>
                </a:lnTo>
                <a:close/>
              </a:path>
              <a:path w="963929" h="187960">
                <a:moveTo>
                  <a:pt x="956081" y="79552"/>
                </a:moveTo>
                <a:lnTo>
                  <a:pt x="938022" y="79552"/>
                </a:lnTo>
                <a:lnTo>
                  <a:pt x="930478" y="85953"/>
                </a:lnTo>
                <a:lnTo>
                  <a:pt x="930478" y="106298"/>
                </a:lnTo>
                <a:lnTo>
                  <a:pt x="938022" y="112699"/>
                </a:lnTo>
                <a:lnTo>
                  <a:pt x="956081" y="112699"/>
                </a:lnTo>
                <a:lnTo>
                  <a:pt x="963625" y="106298"/>
                </a:lnTo>
                <a:lnTo>
                  <a:pt x="963625" y="85953"/>
                </a:lnTo>
                <a:lnTo>
                  <a:pt x="956081" y="79552"/>
                </a:lnTo>
                <a:close/>
              </a:path>
              <a:path w="963929" h="187960">
                <a:moveTo>
                  <a:pt x="956081" y="154304"/>
                </a:moveTo>
                <a:lnTo>
                  <a:pt x="938022" y="154304"/>
                </a:lnTo>
                <a:lnTo>
                  <a:pt x="930478" y="160705"/>
                </a:lnTo>
                <a:lnTo>
                  <a:pt x="930478" y="181051"/>
                </a:lnTo>
                <a:lnTo>
                  <a:pt x="938022" y="187451"/>
                </a:lnTo>
                <a:lnTo>
                  <a:pt x="956081" y="187451"/>
                </a:lnTo>
                <a:lnTo>
                  <a:pt x="963625" y="181051"/>
                </a:lnTo>
                <a:lnTo>
                  <a:pt x="963625" y="160705"/>
                </a:lnTo>
                <a:lnTo>
                  <a:pt x="956081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4384335" y="3058350"/>
            <a:ext cx="875665" cy="530860"/>
          </a:xfrm>
          <a:custGeom>
            <a:avLst/>
            <a:gdLst/>
            <a:ahLst/>
            <a:cxnLst/>
            <a:rect l="l" t="t" r="r" b="b"/>
            <a:pathLst>
              <a:path w="875664" h="530860">
                <a:moveTo>
                  <a:pt x="56997" y="1574"/>
                </a:moveTo>
                <a:lnTo>
                  <a:pt x="254" y="1574"/>
                </a:lnTo>
                <a:lnTo>
                  <a:pt x="254" y="129349"/>
                </a:lnTo>
                <a:lnTo>
                  <a:pt x="16078" y="129349"/>
                </a:lnTo>
                <a:lnTo>
                  <a:pt x="16078" y="82054"/>
                </a:lnTo>
                <a:lnTo>
                  <a:pt x="52616" y="82054"/>
                </a:lnTo>
                <a:lnTo>
                  <a:pt x="59664" y="81584"/>
                </a:lnTo>
                <a:lnTo>
                  <a:pt x="58661" y="81584"/>
                </a:lnTo>
                <a:lnTo>
                  <a:pt x="67132" y="80276"/>
                </a:lnTo>
                <a:lnTo>
                  <a:pt x="72910" y="77901"/>
                </a:lnTo>
                <a:lnTo>
                  <a:pt x="82334" y="70497"/>
                </a:lnTo>
                <a:lnTo>
                  <a:pt x="84986" y="67030"/>
                </a:lnTo>
                <a:lnTo>
                  <a:pt x="16078" y="67030"/>
                </a:lnTo>
                <a:lnTo>
                  <a:pt x="16078" y="16598"/>
                </a:lnTo>
                <a:lnTo>
                  <a:pt x="85300" y="16598"/>
                </a:lnTo>
                <a:lnTo>
                  <a:pt x="82423" y="12827"/>
                </a:lnTo>
                <a:lnTo>
                  <a:pt x="72999" y="5486"/>
                </a:lnTo>
                <a:lnTo>
                  <a:pt x="67195" y="3111"/>
                </a:lnTo>
                <a:lnTo>
                  <a:pt x="60261" y="2044"/>
                </a:lnTo>
                <a:lnTo>
                  <a:pt x="58661" y="1752"/>
                </a:lnTo>
                <a:lnTo>
                  <a:pt x="56997" y="1574"/>
                </a:lnTo>
                <a:close/>
              </a:path>
              <a:path w="875664" h="530860">
                <a:moveTo>
                  <a:pt x="85300" y="16598"/>
                </a:moveTo>
                <a:lnTo>
                  <a:pt x="55613" y="16598"/>
                </a:lnTo>
                <a:lnTo>
                  <a:pt x="56997" y="16802"/>
                </a:lnTo>
                <a:lnTo>
                  <a:pt x="58305" y="17157"/>
                </a:lnTo>
                <a:lnTo>
                  <a:pt x="62395" y="18046"/>
                </a:lnTo>
                <a:lnTo>
                  <a:pt x="65709" y="19761"/>
                </a:lnTo>
                <a:lnTo>
                  <a:pt x="68262" y="22313"/>
                </a:lnTo>
                <a:lnTo>
                  <a:pt x="70866" y="24866"/>
                </a:lnTo>
                <a:lnTo>
                  <a:pt x="72771" y="27851"/>
                </a:lnTo>
                <a:lnTo>
                  <a:pt x="75133" y="34671"/>
                </a:lnTo>
                <a:lnTo>
                  <a:pt x="75730" y="38138"/>
                </a:lnTo>
                <a:lnTo>
                  <a:pt x="75730" y="45250"/>
                </a:lnTo>
                <a:lnTo>
                  <a:pt x="75183" y="48450"/>
                </a:lnTo>
                <a:lnTo>
                  <a:pt x="75133" y="48742"/>
                </a:lnTo>
                <a:lnTo>
                  <a:pt x="56997" y="66522"/>
                </a:lnTo>
                <a:lnTo>
                  <a:pt x="58420" y="66522"/>
                </a:lnTo>
                <a:lnTo>
                  <a:pt x="51816" y="67030"/>
                </a:lnTo>
                <a:lnTo>
                  <a:pt x="84986" y="67030"/>
                </a:lnTo>
                <a:lnTo>
                  <a:pt x="85890" y="65849"/>
                </a:lnTo>
                <a:lnTo>
                  <a:pt x="88265" y="60274"/>
                </a:lnTo>
                <a:lnTo>
                  <a:pt x="90690" y="54648"/>
                </a:lnTo>
                <a:lnTo>
                  <a:pt x="91852" y="48742"/>
                </a:lnTo>
                <a:lnTo>
                  <a:pt x="91871" y="34671"/>
                </a:lnTo>
                <a:lnTo>
                  <a:pt x="90728" y="28689"/>
                </a:lnTo>
                <a:lnTo>
                  <a:pt x="85979" y="17487"/>
                </a:lnTo>
                <a:lnTo>
                  <a:pt x="85300" y="16598"/>
                </a:lnTo>
                <a:close/>
              </a:path>
              <a:path w="875664" h="530860">
                <a:moveTo>
                  <a:pt x="120218" y="33337"/>
                </a:moveTo>
                <a:lnTo>
                  <a:pt x="106083" y="33337"/>
                </a:lnTo>
                <a:lnTo>
                  <a:pt x="106083" y="129349"/>
                </a:lnTo>
                <a:lnTo>
                  <a:pt x="121996" y="129349"/>
                </a:lnTo>
                <a:lnTo>
                  <a:pt x="121996" y="77368"/>
                </a:lnTo>
                <a:lnTo>
                  <a:pt x="122326" y="73672"/>
                </a:lnTo>
                <a:lnTo>
                  <a:pt x="128305" y="56540"/>
                </a:lnTo>
                <a:lnTo>
                  <a:pt x="120218" y="56540"/>
                </a:lnTo>
                <a:lnTo>
                  <a:pt x="117906" y="53517"/>
                </a:lnTo>
                <a:lnTo>
                  <a:pt x="119037" y="50558"/>
                </a:lnTo>
                <a:lnTo>
                  <a:pt x="120218" y="48331"/>
                </a:lnTo>
                <a:lnTo>
                  <a:pt x="120218" y="33337"/>
                </a:lnTo>
                <a:close/>
              </a:path>
              <a:path w="875664" h="530860">
                <a:moveTo>
                  <a:pt x="120218" y="48331"/>
                </a:moveTo>
                <a:lnTo>
                  <a:pt x="119037" y="50558"/>
                </a:lnTo>
                <a:lnTo>
                  <a:pt x="117906" y="53517"/>
                </a:lnTo>
                <a:lnTo>
                  <a:pt x="120218" y="56540"/>
                </a:lnTo>
                <a:lnTo>
                  <a:pt x="120218" y="48331"/>
                </a:lnTo>
                <a:close/>
              </a:path>
              <a:path w="875664" h="530860">
                <a:moveTo>
                  <a:pt x="149707" y="32473"/>
                </a:moveTo>
                <a:lnTo>
                  <a:pt x="146443" y="32715"/>
                </a:lnTo>
                <a:lnTo>
                  <a:pt x="143192" y="32893"/>
                </a:lnTo>
                <a:lnTo>
                  <a:pt x="139992" y="33515"/>
                </a:lnTo>
                <a:lnTo>
                  <a:pt x="133705" y="35648"/>
                </a:lnTo>
                <a:lnTo>
                  <a:pt x="130886" y="37185"/>
                </a:lnTo>
                <a:lnTo>
                  <a:pt x="128397" y="39204"/>
                </a:lnTo>
                <a:lnTo>
                  <a:pt x="126149" y="40805"/>
                </a:lnTo>
                <a:lnTo>
                  <a:pt x="120218" y="56540"/>
                </a:lnTo>
                <a:lnTo>
                  <a:pt x="128305" y="56540"/>
                </a:lnTo>
                <a:lnTo>
                  <a:pt x="130568" y="54025"/>
                </a:lnTo>
                <a:lnTo>
                  <a:pt x="133642" y="51828"/>
                </a:lnTo>
                <a:lnTo>
                  <a:pt x="137020" y="49339"/>
                </a:lnTo>
                <a:lnTo>
                  <a:pt x="140703" y="47891"/>
                </a:lnTo>
                <a:lnTo>
                  <a:pt x="148640" y="47053"/>
                </a:lnTo>
                <a:lnTo>
                  <a:pt x="155600" y="47053"/>
                </a:lnTo>
                <a:lnTo>
                  <a:pt x="155600" y="33337"/>
                </a:lnTo>
                <a:lnTo>
                  <a:pt x="152867" y="32715"/>
                </a:lnTo>
                <a:lnTo>
                  <a:pt x="153114" y="32715"/>
                </a:lnTo>
                <a:lnTo>
                  <a:pt x="149707" y="32473"/>
                </a:lnTo>
                <a:close/>
              </a:path>
              <a:path w="875664" h="530860">
                <a:moveTo>
                  <a:pt x="155600" y="47053"/>
                </a:moveTo>
                <a:lnTo>
                  <a:pt x="148640" y="47053"/>
                </a:lnTo>
                <a:lnTo>
                  <a:pt x="152285" y="47294"/>
                </a:lnTo>
                <a:lnTo>
                  <a:pt x="155600" y="48183"/>
                </a:lnTo>
                <a:lnTo>
                  <a:pt x="155600" y="47053"/>
                </a:lnTo>
                <a:close/>
              </a:path>
              <a:path w="875664" h="530860">
                <a:moveTo>
                  <a:pt x="208013" y="30670"/>
                </a:moveTo>
                <a:lnTo>
                  <a:pt x="198653" y="30670"/>
                </a:lnTo>
                <a:lnTo>
                  <a:pt x="190500" y="32804"/>
                </a:lnTo>
                <a:lnTo>
                  <a:pt x="163323" y="66652"/>
                </a:lnTo>
                <a:lnTo>
                  <a:pt x="161785" y="81254"/>
                </a:lnTo>
                <a:lnTo>
                  <a:pt x="162147" y="88546"/>
                </a:lnTo>
                <a:lnTo>
                  <a:pt x="183469" y="125615"/>
                </a:lnTo>
                <a:lnTo>
                  <a:pt x="208013" y="132016"/>
                </a:lnTo>
                <a:lnTo>
                  <a:pt x="214923" y="131616"/>
                </a:lnTo>
                <a:lnTo>
                  <a:pt x="243505" y="116992"/>
                </a:lnTo>
                <a:lnTo>
                  <a:pt x="198348" y="116992"/>
                </a:lnTo>
                <a:lnTo>
                  <a:pt x="191033" y="113728"/>
                </a:lnTo>
                <a:lnTo>
                  <a:pt x="178587" y="81254"/>
                </a:lnTo>
                <a:lnTo>
                  <a:pt x="178712" y="73536"/>
                </a:lnTo>
                <a:lnTo>
                  <a:pt x="201320" y="45694"/>
                </a:lnTo>
                <a:lnTo>
                  <a:pt x="243553" y="45694"/>
                </a:lnTo>
                <a:lnTo>
                  <a:pt x="239750" y="41427"/>
                </a:lnTo>
                <a:lnTo>
                  <a:pt x="232816" y="37160"/>
                </a:lnTo>
                <a:lnTo>
                  <a:pt x="227365" y="34319"/>
                </a:lnTo>
                <a:lnTo>
                  <a:pt x="221414" y="32291"/>
                </a:lnTo>
                <a:lnTo>
                  <a:pt x="214964" y="31075"/>
                </a:lnTo>
                <a:lnTo>
                  <a:pt x="208013" y="30670"/>
                </a:lnTo>
                <a:close/>
              </a:path>
              <a:path w="875664" h="530860">
                <a:moveTo>
                  <a:pt x="243553" y="45694"/>
                </a:moveTo>
                <a:lnTo>
                  <a:pt x="217855" y="45694"/>
                </a:lnTo>
                <a:lnTo>
                  <a:pt x="225234" y="48920"/>
                </a:lnTo>
                <a:lnTo>
                  <a:pt x="230149" y="55384"/>
                </a:lnTo>
                <a:lnTo>
                  <a:pt x="233407" y="60684"/>
                </a:lnTo>
                <a:lnTo>
                  <a:pt x="235681" y="66652"/>
                </a:lnTo>
                <a:lnTo>
                  <a:pt x="237066" y="73536"/>
                </a:lnTo>
                <a:lnTo>
                  <a:pt x="237528" y="81254"/>
                </a:lnTo>
                <a:lnTo>
                  <a:pt x="237088" y="88546"/>
                </a:lnTo>
                <a:lnTo>
                  <a:pt x="217970" y="116992"/>
                </a:lnTo>
                <a:lnTo>
                  <a:pt x="243505" y="116992"/>
                </a:lnTo>
                <a:lnTo>
                  <a:pt x="252808" y="95834"/>
                </a:lnTo>
                <a:lnTo>
                  <a:pt x="252930" y="95391"/>
                </a:lnTo>
                <a:lnTo>
                  <a:pt x="253919" y="88943"/>
                </a:lnTo>
                <a:lnTo>
                  <a:pt x="253980" y="88546"/>
                </a:lnTo>
                <a:lnTo>
                  <a:pt x="254330" y="81254"/>
                </a:lnTo>
                <a:lnTo>
                  <a:pt x="253990" y="74256"/>
                </a:lnTo>
                <a:lnTo>
                  <a:pt x="245059" y="47383"/>
                </a:lnTo>
                <a:lnTo>
                  <a:pt x="243553" y="45694"/>
                </a:lnTo>
                <a:close/>
              </a:path>
              <a:path w="875664" h="530860">
                <a:moveTo>
                  <a:pt x="317017" y="30670"/>
                </a:moveTo>
                <a:lnTo>
                  <a:pt x="299059" y="30670"/>
                </a:lnTo>
                <a:lnTo>
                  <a:pt x="291414" y="32893"/>
                </a:lnTo>
                <a:lnTo>
                  <a:pt x="266303" y="67586"/>
                </a:lnTo>
                <a:lnTo>
                  <a:pt x="265010" y="81254"/>
                </a:lnTo>
                <a:lnTo>
                  <a:pt x="265325" y="88074"/>
                </a:lnTo>
                <a:lnTo>
                  <a:pt x="265334" y="88272"/>
                </a:lnTo>
                <a:lnTo>
                  <a:pt x="266202" y="94234"/>
                </a:lnTo>
                <a:lnTo>
                  <a:pt x="266303" y="94922"/>
                </a:lnTo>
                <a:lnTo>
                  <a:pt x="267914" y="101207"/>
                </a:lnTo>
                <a:lnTo>
                  <a:pt x="299097" y="132016"/>
                </a:lnTo>
                <a:lnTo>
                  <a:pt x="317055" y="132016"/>
                </a:lnTo>
                <a:lnTo>
                  <a:pt x="324637" y="129794"/>
                </a:lnTo>
                <a:lnTo>
                  <a:pt x="336969" y="120840"/>
                </a:lnTo>
                <a:lnTo>
                  <a:pt x="338086" y="119380"/>
                </a:lnTo>
                <a:lnTo>
                  <a:pt x="338086" y="117525"/>
                </a:lnTo>
                <a:lnTo>
                  <a:pt x="303720" y="117525"/>
                </a:lnTo>
                <a:lnTo>
                  <a:pt x="298683" y="115989"/>
                </a:lnTo>
                <a:lnTo>
                  <a:pt x="281846" y="88272"/>
                </a:lnTo>
                <a:lnTo>
                  <a:pt x="281856" y="74237"/>
                </a:lnTo>
                <a:lnTo>
                  <a:pt x="303923" y="45161"/>
                </a:lnTo>
                <a:lnTo>
                  <a:pt x="336308" y="45161"/>
                </a:lnTo>
                <a:lnTo>
                  <a:pt x="336308" y="41161"/>
                </a:lnTo>
                <a:lnTo>
                  <a:pt x="324673" y="32893"/>
                </a:lnTo>
                <a:lnTo>
                  <a:pt x="317017" y="30670"/>
                </a:lnTo>
                <a:close/>
              </a:path>
              <a:path w="875664" h="530860">
                <a:moveTo>
                  <a:pt x="352221" y="1333"/>
                </a:moveTo>
                <a:lnTo>
                  <a:pt x="336308" y="1333"/>
                </a:lnTo>
                <a:lnTo>
                  <a:pt x="336308" y="41161"/>
                </a:lnTo>
                <a:lnTo>
                  <a:pt x="337037" y="41719"/>
                </a:lnTo>
                <a:lnTo>
                  <a:pt x="340930" y="46761"/>
                </a:lnTo>
                <a:lnTo>
                  <a:pt x="349554" y="81254"/>
                </a:lnTo>
                <a:lnTo>
                  <a:pt x="349261" y="88074"/>
                </a:lnTo>
                <a:lnTo>
                  <a:pt x="338086" y="119380"/>
                </a:lnTo>
                <a:lnTo>
                  <a:pt x="338086" y="129349"/>
                </a:lnTo>
                <a:lnTo>
                  <a:pt x="352221" y="129349"/>
                </a:lnTo>
                <a:lnTo>
                  <a:pt x="352221" y="1333"/>
                </a:lnTo>
                <a:close/>
              </a:path>
              <a:path w="875664" h="530860">
                <a:moveTo>
                  <a:pt x="336308" y="41161"/>
                </a:moveTo>
                <a:lnTo>
                  <a:pt x="336308" y="58674"/>
                </a:lnTo>
                <a:lnTo>
                  <a:pt x="338086" y="58674"/>
                </a:lnTo>
                <a:lnTo>
                  <a:pt x="338086" y="119380"/>
                </a:lnTo>
                <a:lnTo>
                  <a:pt x="349554" y="81254"/>
                </a:lnTo>
                <a:lnTo>
                  <a:pt x="349267" y="74498"/>
                </a:lnTo>
                <a:lnTo>
                  <a:pt x="337037" y="41719"/>
                </a:lnTo>
                <a:lnTo>
                  <a:pt x="336308" y="41161"/>
                </a:lnTo>
                <a:close/>
              </a:path>
              <a:path w="875664" h="530860">
                <a:moveTo>
                  <a:pt x="338086" y="88272"/>
                </a:moveTo>
                <a:lnTo>
                  <a:pt x="337126" y="94234"/>
                </a:lnTo>
                <a:lnTo>
                  <a:pt x="337083" y="94500"/>
                </a:lnTo>
                <a:lnTo>
                  <a:pt x="335161" y="99745"/>
                </a:lnTo>
                <a:lnTo>
                  <a:pt x="333204" y="105194"/>
                </a:lnTo>
                <a:lnTo>
                  <a:pt x="333108" y="105460"/>
                </a:lnTo>
                <a:lnTo>
                  <a:pt x="330060" y="109766"/>
                </a:lnTo>
                <a:lnTo>
                  <a:pt x="321767" y="115989"/>
                </a:lnTo>
                <a:lnTo>
                  <a:pt x="316458" y="117525"/>
                </a:lnTo>
                <a:lnTo>
                  <a:pt x="338086" y="117525"/>
                </a:lnTo>
                <a:lnTo>
                  <a:pt x="338086" y="88272"/>
                </a:lnTo>
                <a:close/>
              </a:path>
              <a:path w="875664" h="530860">
                <a:moveTo>
                  <a:pt x="336308" y="45161"/>
                </a:moveTo>
                <a:lnTo>
                  <a:pt x="316725" y="45161"/>
                </a:lnTo>
                <a:lnTo>
                  <a:pt x="322121" y="46761"/>
                </a:lnTo>
                <a:lnTo>
                  <a:pt x="321991" y="46761"/>
                </a:lnTo>
                <a:lnTo>
                  <a:pt x="325996" y="49784"/>
                </a:lnTo>
                <a:lnTo>
                  <a:pt x="330085" y="52806"/>
                </a:lnTo>
                <a:lnTo>
                  <a:pt x="333108" y="57048"/>
                </a:lnTo>
                <a:lnTo>
                  <a:pt x="335064" y="62496"/>
                </a:lnTo>
                <a:lnTo>
                  <a:pt x="336968" y="67586"/>
                </a:lnTo>
                <a:lnTo>
                  <a:pt x="337083" y="67894"/>
                </a:lnTo>
                <a:lnTo>
                  <a:pt x="338101" y="74237"/>
                </a:lnTo>
                <a:lnTo>
                  <a:pt x="338086" y="58674"/>
                </a:lnTo>
                <a:lnTo>
                  <a:pt x="336308" y="58674"/>
                </a:lnTo>
                <a:lnTo>
                  <a:pt x="336308" y="45161"/>
                </a:lnTo>
                <a:close/>
              </a:path>
              <a:path w="875664" h="530860">
                <a:moveTo>
                  <a:pt x="387807" y="33337"/>
                </a:moveTo>
                <a:lnTo>
                  <a:pt x="371805" y="33337"/>
                </a:lnTo>
                <a:lnTo>
                  <a:pt x="371827" y="90297"/>
                </a:lnTo>
                <a:lnTo>
                  <a:pt x="389724" y="126949"/>
                </a:lnTo>
                <a:lnTo>
                  <a:pt x="403860" y="131838"/>
                </a:lnTo>
                <a:lnTo>
                  <a:pt x="418261" y="131838"/>
                </a:lnTo>
                <a:lnTo>
                  <a:pt x="425411" y="130060"/>
                </a:lnTo>
                <a:lnTo>
                  <a:pt x="437553" y="122885"/>
                </a:lnTo>
                <a:lnTo>
                  <a:pt x="442036" y="117979"/>
                </a:lnTo>
                <a:lnTo>
                  <a:pt x="442036" y="116814"/>
                </a:lnTo>
                <a:lnTo>
                  <a:pt x="408813" y="116814"/>
                </a:lnTo>
                <a:lnTo>
                  <a:pt x="404609" y="115836"/>
                </a:lnTo>
                <a:lnTo>
                  <a:pt x="387917" y="87122"/>
                </a:lnTo>
                <a:lnTo>
                  <a:pt x="387807" y="33337"/>
                </a:lnTo>
                <a:close/>
              </a:path>
              <a:path w="875664" h="530860">
                <a:moveTo>
                  <a:pt x="456171" y="33337"/>
                </a:moveTo>
                <a:lnTo>
                  <a:pt x="440258" y="33337"/>
                </a:lnTo>
                <a:lnTo>
                  <a:pt x="440258" y="83921"/>
                </a:lnTo>
                <a:lnTo>
                  <a:pt x="450659" y="87122"/>
                </a:lnTo>
                <a:lnTo>
                  <a:pt x="450659" y="96367"/>
                </a:lnTo>
                <a:lnTo>
                  <a:pt x="448970" y="104343"/>
                </a:lnTo>
                <a:lnTo>
                  <a:pt x="445592" y="111036"/>
                </a:lnTo>
                <a:lnTo>
                  <a:pt x="442719" y="116814"/>
                </a:lnTo>
                <a:lnTo>
                  <a:pt x="442183" y="117817"/>
                </a:lnTo>
                <a:lnTo>
                  <a:pt x="442036" y="117979"/>
                </a:lnTo>
                <a:lnTo>
                  <a:pt x="442036" y="129349"/>
                </a:lnTo>
                <a:lnTo>
                  <a:pt x="456171" y="129349"/>
                </a:lnTo>
                <a:lnTo>
                  <a:pt x="456171" y="33337"/>
                </a:lnTo>
                <a:close/>
              </a:path>
              <a:path w="875664" h="530860">
                <a:moveTo>
                  <a:pt x="440258" y="83921"/>
                </a:moveTo>
                <a:lnTo>
                  <a:pt x="440258" y="103657"/>
                </a:lnTo>
                <a:lnTo>
                  <a:pt x="442036" y="103657"/>
                </a:lnTo>
                <a:lnTo>
                  <a:pt x="442036" y="117979"/>
                </a:lnTo>
                <a:lnTo>
                  <a:pt x="442183" y="117817"/>
                </a:lnTo>
                <a:lnTo>
                  <a:pt x="442719" y="116814"/>
                </a:lnTo>
                <a:lnTo>
                  <a:pt x="445592" y="111036"/>
                </a:lnTo>
                <a:lnTo>
                  <a:pt x="448970" y="104343"/>
                </a:lnTo>
                <a:lnTo>
                  <a:pt x="450659" y="96367"/>
                </a:lnTo>
                <a:lnTo>
                  <a:pt x="450659" y="87122"/>
                </a:lnTo>
                <a:lnTo>
                  <a:pt x="440258" y="83921"/>
                </a:lnTo>
                <a:close/>
              </a:path>
              <a:path w="875664" h="530860">
                <a:moveTo>
                  <a:pt x="440258" y="90297"/>
                </a:moveTo>
                <a:lnTo>
                  <a:pt x="439681" y="93903"/>
                </a:lnTo>
                <a:lnTo>
                  <a:pt x="439635" y="94259"/>
                </a:lnTo>
                <a:lnTo>
                  <a:pt x="437253" y="102209"/>
                </a:lnTo>
                <a:lnTo>
                  <a:pt x="417817" y="116814"/>
                </a:lnTo>
                <a:lnTo>
                  <a:pt x="442036" y="116814"/>
                </a:lnTo>
                <a:lnTo>
                  <a:pt x="442036" y="103657"/>
                </a:lnTo>
                <a:lnTo>
                  <a:pt x="440258" y="103657"/>
                </a:lnTo>
                <a:lnTo>
                  <a:pt x="440258" y="90297"/>
                </a:lnTo>
                <a:close/>
              </a:path>
              <a:path w="875664" h="530860">
                <a:moveTo>
                  <a:pt x="518134" y="30670"/>
                </a:moveTo>
                <a:lnTo>
                  <a:pt x="510030" y="31137"/>
                </a:lnTo>
                <a:lnTo>
                  <a:pt x="510831" y="31137"/>
                </a:lnTo>
                <a:lnTo>
                  <a:pt x="504767" y="32270"/>
                </a:lnTo>
                <a:lnTo>
                  <a:pt x="475382" y="60855"/>
                </a:lnTo>
                <a:lnTo>
                  <a:pt x="472160" y="81343"/>
                </a:lnTo>
                <a:lnTo>
                  <a:pt x="472575" y="88477"/>
                </a:lnTo>
                <a:lnTo>
                  <a:pt x="473630" y="95211"/>
                </a:lnTo>
                <a:lnTo>
                  <a:pt x="475328" y="101546"/>
                </a:lnTo>
                <a:lnTo>
                  <a:pt x="477567" y="107213"/>
                </a:lnTo>
                <a:lnTo>
                  <a:pt x="477672" y="107480"/>
                </a:lnTo>
                <a:lnTo>
                  <a:pt x="510928" y="131611"/>
                </a:lnTo>
                <a:lnTo>
                  <a:pt x="517944" y="132016"/>
                </a:lnTo>
                <a:lnTo>
                  <a:pt x="524492" y="131611"/>
                </a:lnTo>
                <a:lnTo>
                  <a:pt x="524940" y="131611"/>
                </a:lnTo>
                <a:lnTo>
                  <a:pt x="551952" y="116992"/>
                </a:lnTo>
                <a:lnTo>
                  <a:pt x="508406" y="116992"/>
                </a:lnTo>
                <a:lnTo>
                  <a:pt x="501205" y="113728"/>
                </a:lnTo>
                <a:lnTo>
                  <a:pt x="488962" y="81343"/>
                </a:lnTo>
                <a:lnTo>
                  <a:pt x="489087" y="74056"/>
                </a:lnTo>
                <a:lnTo>
                  <a:pt x="490093" y="68275"/>
                </a:lnTo>
                <a:lnTo>
                  <a:pt x="492175" y="62941"/>
                </a:lnTo>
                <a:lnTo>
                  <a:pt x="494177" y="57721"/>
                </a:lnTo>
                <a:lnTo>
                  <a:pt x="494245" y="57543"/>
                </a:lnTo>
                <a:lnTo>
                  <a:pt x="497360" y="53403"/>
                </a:lnTo>
                <a:lnTo>
                  <a:pt x="505854" y="47294"/>
                </a:lnTo>
                <a:lnTo>
                  <a:pt x="505718" y="47294"/>
                </a:lnTo>
                <a:lnTo>
                  <a:pt x="511365" y="45694"/>
                </a:lnTo>
                <a:lnTo>
                  <a:pt x="553469" y="45694"/>
                </a:lnTo>
                <a:lnTo>
                  <a:pt x="551611" y="43116"/>
                </a:lnTo>
                <a:lnTo>
                  <a:pt x="544258" y="38138"/>
                </a:lnTo>
                <a:lnTo>
                  <a:pt x="538524" y="34871"/>
                </a:lnTo>
                <a:lnTo>
                  <a:pt x="532258" y="32537"/>
                </a:lnTo>
                <a:lnTo>
                  <a:pt x="525461" y="31137"/>
                </a:lnTo>
                <a:lnTo>
                  <a:pt x="518134" y="30670"/>
                </a:lnTo>
                <a:close/>
              </a:path>
              <a:path w="875664" h="530860">
                <a:moveTo>
                  <a:pt x="543013" y="100190"/>
                </a:moveTo>
                <a:lnTo>
                  <a:pt x="524230" y="116992"/>
                </a:lnTo>
                <a:lnTo>
                  <a:pt x="551952" y="116992"/>
                </a:lnTo>
                <a:lnTo>
                  <a:pt x="552645" y="116217"/>
                </a:lnTo>
                <a:lnTo>
                  <a:pt x="556185" y="110688"/>
                </a:lnTo>
                <a:lnTo>
                  <a:pt x="559028" y="104368"/>
                </a:lnTo>
                <a:lnTo>
                  <a:pt x="543013" y="100190"/>
                </a:lnTo>
                <a:close/>
              </a:path>
              <a:path w="875664" h="530860">
                <a:moveTo>
                  <a:pt x="553469" y="45694"/>
                </a:moveTo>
                <a:lnTo>
                  <a:pt x="523824" y="45694"/>
                </a:lnTo>
                <a:lnTo>
                  <a:pt x="529098" y="47294"/>
                </a:lnTo>
                <a:lnTo>
                  <a:pt x="538073" y="53403"/>
                </a:lnTo>
                <a:lnTo>
                  <a:pt x="541362" y="57721"/>
                </a:lnTo>
                <a:lnTo>
                  <a:pt x="543369" y="63296"/>
                </a:lnTo>
                <a:lnTo>
                  <a:pt x="559028" y="58585"/>
                </a:lnTo>
                <a:lnTo>
                  <a:pt x="556636" y="50317"/>
                </a:lnTo>
                <a:lnTo>
                  <a:pt x="556526" y="49936"/>
                </a:lnTo>
                <a:lnTo>
                  <a:pt x="553469" y="45694"/>
                </a:lnTo>
                <a:close/>
              </a:path>
              <a:path w="875664" h="530860">
                <a:moveTo>
                  <a:pt x="598233" y="6667"/>
                </a:moveTo>
                <a:lnTo>
                  <a:pt x="582409" y="6667"/>
                </a:lnTo>
                <a:lnTo>
                  <a:pt x="582435" y="46405"/>
                </a:lnTo>
                <a:lnTo>
                  <a:pt x="582554" y="105194"/>
                </a:lnTo>
                <a:lnTo>
                  <a:pt x="610323" y="130683"/>
                </a:lnTo>
                <a:lnTo>
                  <a:pt x="615899" y="130924"/>
                </a:lnTo>
                <a:lnTo>
                  <a:pt x="621203" y="130505"/>
                </a:lnTo>
                <a:lnTo>
                  <a:pt x="621397" y="130505"/>
                </a:lnTo>
                <a:lnTo>
                  <a:pt x="626895" y="129413"/>
                </a:lnTo>
                <a:lnTo>
                  <a:pt x="627214" y="129413"/>
                </a:lnTo>
                <a:lnTo>
                  <a:pt x="627214" y="116928"/>
                </a:lnTo>
                <a:lnTo>
                  <a:pt x="615010" y="116928"/>
                </a:lnTo>
                <a:lnTo>
                  <a:pt x="606522" y="115747"/>
                </a:lnTo>
                <a:lnTo>
                  <a:pt x="605874" y="115747"/>
                </a:lnTo>
                <a:lnTo>
                  <a:pt x="602322" y="113411"/>
                </a:lnTo>
                <a:lnTo>
                  <a:pt x="599059" y="107594"/>
                </a:lnTo>
                <a:lnTo>
                  <a:pt x="598436" y="105194"/>
                </a:lnTo>
                <a:lnTo>
                  <a:pt x="598322" y="102412"/>
                </a:lnTo>
                <a:lnTo>
                  <a:pt x="598233" y="6667"/>
                </a:lnTo>
                <a:close/>
              </a:path>
              <a:path w="875664" h="530860">
                <a:moveTo>
                  <a:pt x="627214" y="115747"/>
                </a:moveTo>
                <a:lnTo>
                  <a:pt x="620636" y="116751"/>
                </a:lnTo>
                <a:lnTo>
                  <a:pt x="615010" y="116928"/>
                </a:lnTo>
                <a:lnTo>
                  <a:pt x="627214" y="116928"/>
                </a:lnTo>
                <a:lnTo>
                  <a:pt x="627214" y="115747"/>
                </a:lnTo>
                <a:close/>
              </a:path>
              <a:path w="875664" h="530860">
                <a:moveTo>
                  <a:pt x="582426" y="33337"/>
                </a:moveTo>
                <a:lnTo>
                  <a:pt x="562940" y="33337"/>
                </a:lnTo>
                <a:lnTo>
                  <a:pt x="562940" y="46405"/>
                </a:lnTo>
                <a:lnTo>
                  <a:pt x="582435" y="46405"/>
                </a:lnTo>
                <a:lnTo>
                  <a:pt x="582426" y="33337"/>
                </a:lnTo>
                <a:close/>
              </a:path>
              <a:path w="875664" h="530860">
                <a:moveTo>
                  <a:pt x="627214" y="33337"/>
                </a:moveTo>
                <a:lnTo>
                  <a:pt x="598258" y="33337"/>
                </a:lnTo>
                <a:lnTo>
                  <a:pt x="598270" y="46405"/>
                </a:lnTo>
                <a:lnTo>
                  <a:pt x="627214" y="46405"/>
                </a:lnTo>
                <a:lnTo>
                  <a:pt x="627214" y="33337"/>
                </a:lnTo>
                <a:close/>
              </a:path>
              <a:path w="875664" h="530860">
                <a:moveTo>
                  <a:pt x="660755" y="0"/>
                </a:moveTo>
                <a:lnTo>
                  <a:pt x="644931" y="0"/>
                </a:lnTo>
                <a:lnTo>
                  <a:pt x="644931" y="16357"/>
                </a:lnTo>
                <a:lnTo>
                  <a:pt x="660755" y="16357"/>
                </a:lnTo>
                <a:lnTo>
                  <a:pt x="660755" y="0"/>
                </a:lnTo>
                <a:close/>
              </a:path>
              <a:path w="875664" h="530860">
                <a:moveTo>
                  <a:pt x="660755" y="33337"/>
                </a:moveTo>
                <a:lnTo>
                  <a:pt x="644931" y="33337"/>
                </a:lnTo>
                <a:lnTo>
                  <a:pt x="644931" y="129349"/>
                </a:lnTo>
                <a:lnTo>
                  <a:pt x="660755" y="129349"/>
                </a:lnTo>
                <a:lnTo>
                  <a:pt x="660755" y="33337"/>
                </a:lnTo>
                <a:close/>
              </a:path>
              <a:path w="875664" h="530860">
                <a:moveTo>
                  <a:pt x="724763" y="30670"/>
                </a:moveTo>
                <a:lnTo>
                  <a:pt x="715403" y="30670"/>
                </a:lnTo>
                <a:lnTo>
                  <a:pt x="707250" y="32804"/>
                </a:lnTo>
                <a:lnTo>
                  <a:pt x="680078" y="66652"/>
                </a:lnTo>
                <a:lnTo>
                  <a:pt x="679961" y="67075"/>
                </a:lnTo>
                <a:lnTo>
                  <a:pt x="678954" y="73536"/>
                </a:lnTo>
                <a:lnTo>
                  <a:pt x="678876" y="74256"/>
                </a:lnTo>
                <a:lnTo>
                  <a:pt x="678535" y="81254"/>
                </a:lnTo>
                <a:lnTo>
                  <a:pt x="678898" y="88546"/>
                </a:lnTo>
                <a:lnTo>
                  <a:pt x="700219" y="125615"/>
                </a:lnTo>
                <a:lnTo>
                  <a:pt x="724763" y="132016"/>
                </a:lnTo>
                <a:lnTo>
                  <a:pt x="731679" y="131616"/>
                </a:lnTo>
                <a:lnTo>
                  <a:pt x="760256" y="116992"/>
                </a:lnTo>
                <a:lnTo>
                  <a:pt x="715111" y="116992"/>
                </a:lnTo>
                <a:lnTo>
                  <a:pt x="707783" y="113728"/>
                </a:lnTo>
                <a:lnTo>
                  <a:pt x="695337" y="81254"/>
                </a:lnTo>
                <a:lnTo>
                  <a:pt x="695462" y="73536"/>
                </a:lnTo>
                <a:lnTo>
                  <a:pt x="718070" y="45694"/>
                </a:lnTo>
                <a:lnTo>
                  <a:pt x="760304" y="45694"/>
                </a:lnTo>
                <a:lnTo>
                  <a:pt x="756500" y="41427"/>
                </a:lnTo>
                <a:lnTo>
                  <a:pt x="749566" y="37160"/>
                </a:lnTo>
                <a:lnTo>
                  <a:pt x="744116" y="34319"/>
                </a:lnTo>
                <a:lnTo>
                  <a:pt x="738165" y="32291"/>
                </a:lnTo>
                <a:lnTo>
                  <a:pt x="731714" y="31075"/>
                </a:lnTo>
                <a:lnTo>
                  <a:pt x="724763" y="30670"/>
                </a:lnTo>
                <a:close/>
              </a:path>
              <a:path w="875664" h="530860">
                <a:moveTo>
                  <a:pt x="760304" y="45694"/>
                </a:moveTo>
                <a:lnTo>
                  <a:pt x="734606" y="45694"/>
                </a:lnTo>
                <a:lnTo>
                  <a:pt x="741984" y="48920"/>
                </a:lnTo>
                <a:lnTo>
                  <a:pt x="746899" y="55384"/>
                </a:lnTo>
                <a:lnTo>
                  <a:pt x="750162" y="60684"/>
                </a:lnTo>
                <a:lnTo>
                  <a:pt x="752436" y="66652"/>
                </a:lnTo>
                <a:lnTo>
                  <a:pt x="753818" y="73536"/>
                </a:lnTo>
                <a:lnTo>
                  <a:pt x="754278" y="81254"/>
                </a:lnTo>
                <a:lnTo>
                  <a:pt x="753838" y="88546"/>
                </a:lnTo>
                <a:lnTo>
                  <a:pt x="753794" y="88943"/>
                </a:lnTo>
                <a:lnTo>
                  <a:pt x="752529" y="95254"/>
                </a:lnTo>
                <a:lnTo>
                  <a:pt x="752457" y="95611"/>
                </a:lnTo>
                <a:lnTo>
                  <a:pt x="750118" y="101791"/>
                </a:lnTo>
                <a:lnTo>
                  <a:pt x="746988" y="107035"/>
                </a:lnTo>
                <a:lnTo>
                  <a:pt x="742023" y="113728"/>
                </a:lnTo>
                <a:lnTo>
                  <a:pt x="734720" y="116992"/>
                </a:lnTo>
                <a:lnTo>
                  <a:pt x="760256" y="116992"/>
                </a:lnTo>
                <a:lnTo>
                  <a:pt x="771080" y="81254"/>
                </a:lnTo>
                <a:lnTo>
                  <a:pt x="770740" y="74256"/>
                </a:lnTo>
                <a:lnTo>
                  <a:pt x="761809" y="47383"/>
                </a:lnTo>
                <a:lnTo>
                  <a:pt x="760304" y="45694"/>
                </a:lnTo>
                <a:close/>
              </a:path>
              <a:path w="875664" h="530860">
                <a:moveTo>
                  <a:pt x="801230" y="33337"/>
                </a:moveTo>
                <a:lnTo>
                  <a:pt x="787019" y="33337"/>
                </a:lnTo>
                <a:lnTo>
                  <a:pt x="787019" y="129349"/>
                </a:lnTo>
                <a:lnTo>
                  <a:pt x="803008" y="129349"/>
                </a:lnTo>
                <a:lnTo>
                  <a:pt x="803008" y="78765"/>
                </a:lnTo>
                <a:lnTo>
                  <a:pt x="792607" y="75565"/>
                </a:lnTo>
                <a:lnTo>
                  <a:pt x="792607" y="66255"/>
                </a:lnTo>
                <a:lnTo>
                  <a:pt x="794270" y="58293"/>
                </a:lnTo>
                <a:lnTo>
                  <a:pt x="797585" y="51650"/>
                </a:lnTo>
                <a:lnTo>
                  <a:pt x="800976" y="44958"/>
                </a:lnTo>
                <a:lnTo>
                  <a:pt x="801116" y="44805"/>
                </a:lnTo>
                <a:lnTo>
                  <a:pt x="801230" y="33337"/>
                </a:lnTo>
                <a:close/>
              </a:path>
              <a:path w="875664" h="530860">
                <a:moveTo>
                  <a:pt x="863664" y="45872"/>
                </a:moveTo>
                <a:lnTo>
                  <a:pt x="834517" y="45872"/>
                </a:lnTo>
                <a:lnTo>
                  <a:pt x="838720" y="46850"/>
                </a:lnTo>
                <a:lnTo>
                  <a:pt x="842035" y="48806"/>
                </a:lnTo>
                <a:lnTo>
                  <a:pt x="845426" y="50761"/>
                </a:lnTo>
                <a:lnTo>
                  <a:pt x="848080" y="53428"/>
                </a:lnTo>
                <a:lnTo>
                  <a:pt x="850036" y="56807"/>
                </a:lnTo>
                <a:lnTo>
                  <a:pt x="852055" y="60121"/>
                </a:lnTo>
                <a:lnTo>
                  <a:pt x="853452" y="63893"/>
                </a:lnTo>
                <a:lnTo>
                  <a:pt x="854214" y="68097"/>
                </a:lnTo>
                <a:lnTo>
                  <a:pt x="855052" y="72301"/>
                </a:lnTo>
                <a:lnTo>
                  <a:pt x="855354" y="75565"/>
                </a:lnTo>
                <a:lnTo>
                  <a:pt x="855459" y="129349"/>
                </a:lnTo>
                <a:lnTo>
                  <a:pt x="871461" y="129349"/>
                </a:lnTo>
                <a:lnTo>
                  <a:pt x="871433" y="72301"/>
                </a:lnTo>
                <a:lnTo>
                  <a:pt x="871105" y="68719"/>
                </a:lnTo>
                <a:lnTo>
                  <a:pt x="870394" y="64630"/>
                </a:lnTo>
                <a:lnTo>
                  <a:pt x="869746" y="60477"/>
                </a:lnTo>
                <a:lnTo>
                  <a:pt x="868699" y="56807"/>
                </a:lnTo>
                <a:lnTo>
                  <a:pt x="868591" y="56426"/>
                </a:lnTo>
                <a:lnTo>
                  <a:pt x="865276" y="48425"/>
                </a:lnTo>
                <a:lnTo>
                  <a:pt x="863664" y="45872"/>
                </a:lnTo>
                <a:close/>
              </a:path>
              <a:path w="875664" h="530860">
                <a:moveTo>
                  <a:pt x="801230" y="44805"/>
                </a:moveTo>
                <a:lnTo>
                  <a:pt x="800976" y="44958"/>
                </a:lnTo>
                <a:lnTo>
                  <a:pt x="797585" y="51650"/>
                </a:lnTo>
                <a:lnTo>
                  <a:pt x="794270" y="58293"/>
                </a:lnTo>
                <a:lnTo>
                  <a:pt x="792607" y="66255"/>
                </a:lnTo>
                <a:lnTo>
                  <a:pt x="792607" y="75565"/>
                </a:lnTo>
                <a:lnTo>
                  <a:pt x="803008" y="78765"/>
                </a:lnTo>
                <a:lnTo>
                  <a:pt x="803008" y="59029"/>
                </a:lnTo>
                <a:lnTo>
                  <a:pt x="801230" y="59029"/>
                </a:lnTo>
                <a:lnTo>
                  <a:pt x="801230" y="44805"/>
                </a:lnTo>
                <a:close/>
              </a:path>
              <a:path w="875664" h="530860">
                <a:moveTo>
                  <a:pt x="839470" y="30848"/>
                </a:moveTo>
                <a:lnTo>
                  <a:pt x="825004" y="30848"/>
                </a:lnTo>
                <a:lnTo>
                  <a:pt x="817829" y="32651"/>
                </a:lnTo>
                <a:lnTo>
                  <a:pt x="805688" y="39827"/>
                </a:lnTo>
                <a:lnTo>
                  <a:pt x="804055" y="41605"/>
                </a:lnTo>
                <a:lnTo>
                  <a:pt x="801230" y="44805"/>
                </a:lnTo>
                <a:lnTo>
                  <a:pt x="801230" y="59029"/>
                </a:lnTo>
                <a:lnTo>
                  <a:pt x="803008" y="59029"/>
                </a:lnTo>
                <a:lnTo>
                  <a:pt x="803008" y="72301"/>
                </a:lnTo>
                <a:lnTo>
                  <a:pt x="803584" y="68719"/>
                </a:lnTo>
                <a:lnTo>
                  <a:pt x="803630" y="68364"/>
                </a:lnTo>
                <a:lnTo>
                  <a:pt x="804766" y="64630"/>
                </a:lnTo>
                <a:lnTo>
                  <a:pt x="825449" y="45872"/>
                </a:lnTo>
                <a:lnTo>
                  <a:pt x="863664" y="45872"/>
                </a:lnTo>
                <a:lnTo>
                  <a:pt x="863086" y="44958"/>
                </a:lnTo>
                <a:lnTo>
                  <a:pt x="862990" y="44805"/>
                </a:lnTo>
                <a:lnTo>
                  <a:pt x="860094" y="41605"/>
                </a:lnTo>
                <a:lnTo>
                  <a:pt x="857186" y="38341"/>
                </a:lnTo>
                <a:lnTo>
                  <a:pt x="853541" y="35737"/>
                </a:lnTo>
                <a:lnTo>
                  <a:pt x="844765" y="31826"/>
                </a:lnTo>
                <a:lnTo>
                  <a:pt x="839470" y="30848"/>
                </a:lnTo>
                <a:close/>
              </a:path>
              <a:path w="875664" h="530860">
                <a:moveTo>
                  <a:pt x="45961" y="208470"/>
                </a:moveTo>
                <a:lnTo>
                  <a:pt x="37863" y="208937"/>
                </a:lnTo>
                <a:lnTo>
                  <a:pt x="38663" y="208937"/>
                </a:lnTo>
                <a:lnTo>
                  <a:pt x="32600" y="210070"/>
                </a:lnTo>
                <a:lnTo>
                  <a:pt x="3214" y="238655"/>
                </a:lnTo>
                <a:lnTo>
                  <a:pt x="0" y="259143"/>
                </a:lnTo>
                <a:lnTo>
                  <a:pt x="409" y="266277"/>
                </a:lnTo>
                <a:lnTo>
                  <a:pt x="1465" y="273011"/>
                </a:lnTo>
                <a:lnTo>
                  <a:pt x="3166" y="279346"/>
                </a:lnTo>
                <a:lnTo>
                  <a:pt x="5406" y="285013"/>
                </a:lnTo>
                <a:lnTo>
                  <a:pt x="5511" y="285280"/>
                </a:lnTo>
                <a:lnTo>
                  <a:pt x="38761" y="309411"/>
                </a:lnTo>
                <a:lnTo>
                  <a:pt x="45783" y="309816"/>
                </a:lnTo>
                <a:lnTo>
                  <a:pt x="52329" y="309411"/>
                </a:lnTo>
                <a:lnTo>
                  <a:pt x="52777" y="309411"/>
                </a:lnTo>
                <a:lnTo>
                  <a:pt x="79779" y="294792"/>
                </a:lnTo>
                <a:lnTo>
                  <a:pt x="36233" y="294792"/>
                </a:lnTo>
                <a:lnTo>
                  <a:pt x="29032" y="291528"/>
                </a:lnTo>
                <a:lnTo>
                  <a:pt x="16802" y="259143"/>
                </a:lnTo>
                <a:lnTo>
                  <a:pt x="16914" y="251856"/>
                </a:lnTo>
                <a:lnTo>
                  <a:pt x="17919" y="246075"/>
                </a:lnTo>
                <a:lnTo>
                  <a:pt x="20002" y="240741"/>
                </a:lnTo>
                <a:lnTo>
                  <a:pt x="22004" y="235521"/>
                </a:lnTo>
                <a:lnTo>
                  <a:pt x="22072" y="235343"/>
                </a:lnTo>
                <a:lnTo>
                  <a:pt x="25199" y="231203"/>
                </a:lnTo>
                <a:lnTo>
                  <a:pt x="33694" y="225094"/>
                </a:lnTo>
                <a:lnTo>
                  <a:pt x="33557" y="225094"/>
                </a:lnTo>
                <a:lnTo>
                  <a:pt x="39204" y="223494"/>
                </a:lnTo>
                <a:lnTo>
                  <a:pt x="81301" y="223494"/>
                </a:lnTo>
                <a:lnTo>
                  <a:pt x="79438" y="220916"/>
                </a:lnTo>
                <a:lnTo>
                  <a:pt x="72097" y="215938"/>
                </a:lnTo>
                <a:lnTo>
                  <a:pt x="66363" y="212671"/>
                </a:lnTo>
                <a:lnTo>
                  <a:pt x="60096" y="210337"/>
                </a:lnTo>
                <a:lnTo>
                  <a:pt x="53295" y="208937"/>
                </a:lnTo>
                <a:lnTo>
                  <a:pt x="45961" y="208470"/>
                </a:lnTo>
                <a:close/>
              </a:path>
              <a:path w="875664" h="530860">
                <a:moveTo>
                  <a:pt x="70853" y="277990"/>
                </a:moveTo>
                <a:lnTo>
                  <a:pt x="52057" y="294792"/>
                </a:lnTo>
                <a:lnTo>
                  <a:pt x="79779" y="294792"/>
                </a:lnTo>
                <a:lnTo>
                  <a:pt x="80471" y="294017"/>
                </a:lnTo>
                <a:lnTo>
                  <a:pt x="84011" y="288488"/>
                </a:lnTo>
                <a:lnTo>
                  <a:pt x="86855" y="282168"/>
                </a:lnTo>
                <a:lnTo>
                  <a:pt x="70853" y="277990"/>
                </a:lnTo>
                <a:close/>
              </a:path>
              <a:path w="875664" h="530860">
                <a:moveTo>
                  <a:pt x="81301" y="223494"/>
                </a:moveTo>
                <a:lnTo>
                  <a:pt x="51650" y="223494"/>
                </a:lnTo>
                <a:lnTo>
                  <a:pt x="56925" y="225094"/>
                </a:lnTo>
                <a:lnTo>
                  <a:pt x="65900" y="231203"/>
                </a:lnTo>
                <a:lnTo>
                  <a:pt x="69189" y="235521"/>
                </a:lnTo>
                <a:lnTo>
                  <a:pt x="71208" y="241096"/>
                </a:lnTo>
                <a:lnTo>
                  <a:pt x="86855" y="236385"/>
                </a:lnTo>
                <a:lnTo>
                  <a:pt x="84475" y="228117"/>
                </a:lnTo>
                <a:lnTo>
                  <a:pt x="84366" y="227736"/>
                </a:lnTo>
                <a:lnTo>
                  <a:pt x="81301" y="223494"/>
                </a:lnTo>
                <a:close/>
              </a:path>
              <a:path w="875664" h="530860">
                <a:moveTo>
                  <a:pt x="161964" y="245799"/>
                </a:moveTo>
                <a:lnTo>
                  <a:pt x="123355" y="251764"/>
                </a:lnTo>
                <a:lnTo>
                  <a:pt x="106260" y="258876"/>
                </a:lnTo>
                <a:lnTo>
                  <a:pt x="102768" y="261302"/>
                </a:lnTo>
                <a:lnTo>
                  <a:pt x="100037" y="264388"/>
                </a:lnTo>
                <a:lnTo>
                  <a:pt x="98049" y="268185"/>
                </a:lnTo>
                <a:lnTo>
                  <a:pt x="96189" y="271792"/>
                </a:lnTo>
                <a:lnTo>
                  <a:pt x="95237" y="276148"/>
                </a:lnTo>
                <a:lnTo>
                  <a:pt x="95237" y="286346"/>
                </a:lnTo>
                <a:lnTo>
                  <a:pt x="96420" y="290944"/>
                </a:lnTo>
                <a:lnTo>
                  <a:pt x="96456" y="291084"/>
                </a:lnTo>
                <a:lnTo>
                  <a:pt x="120688" y="309816"/>
                </a:lnTo>
                <a:lnTo>
                  <a:pt x="137172" y="309816"/>
                </a:lnTo>
                <a:lnTo>
                  <a:pt x="145046" y="307835"/>
                </a:lnTo>
                <a:lnTo>
                  <a:pt x="158026" y="299885"/>
                </a:lnTo>
                <a:lnTo>
                  <a:pt x="160888" y="296570"/>
                </a:lnTo>
                <a:lnTo>
                  <a:pt x="125704" y="296570"/>
                </a:lnTo>
                <a:lnTo>
                  <a:pt x="121996" y="295833"/>
                </a:lnTo>
                <a:lnTo>
                  <a:pt x="110972" y="278079"/>
                </a:lnTo>
                <a:lnTo>
                  <a:pt x="111658" y="275564"/>
                </a:lnTo>
                <a:lnTo>
                  <a:pt x="137909" y="262699"/>
                </a:lnTo>
                <a:lnTo>
                  <a:pt x="142354" y="261924"/>
                </a:lnTo>
                <a:lnTo>
                  <a:pt x="146477" y="261302"/>
                </a:lnTo>
                <a:lnTo>
                  <a:pt x="161692" y="259280"/>
                </a:lnTo>
                <a:lnTo>
                  <a:pt x="161734" y="256120"/>
                </a:lnTo>
                <a:lnTo>
                  <a:pt x="177469" y="256120"/>
                </a:lnTo>
                <a:lnTo>
                  <a:pt x="177469" y="248297"/>
                </a:lnTo>
                <a:lnTo>
                  <a:pt x="161912" y="248297"/>
                </a:lnTo>
                <a:lnTo>
                  <a:pt x="161964" y="245799"/>
                </a:lnTo>
                <a:close/>
              </a:path>
              <a:path w="875664" h="530860">
                <a:moveTo>
                  <a:pt x="177469" y="284124"/>
                </a:moveTo>
                <a:lnTo>
                  <a:pt x="163423" y="284124"/>
                </a:lnTo>
                <a:lnTo>
                  <a:pt x="166849" y="286346"/>
                </a:lnTo>
                <a:lnTo>
                  <a:pt x="166671" y="286346"/>
                </a:lnTo>
                <a:lnTo>
                  <a:pt x="163423" y="293309"/>
                </a:lnTo>
                <a:lnTo>
                  <a:pt x="163423" y="307149"/>
                </a:lnTo>
                <a:lnTo>
                  <a:pt x="177469" y="307149"/>
                </a:lnTo>
                <a:lnTo>
                  <a:pt x="177469" y="284124"/>
                </a:lnTo>
                <a:close/>
              </a:path>
              <a:path w="875664" h="530860">
                <a:moveTo>
                  <a:pt x="177469" y="256120"/>
                </a:moveTo>
                <a:lnTo>
                  <a:pt x="161734" y="256120"/>
                </a:lnTo>
                <a:lnTo>
                  <a:pt x="167246" y="258521"/>
                </a:lnTo>
                <a:lnTo>
                  <a:pt x="161692" y="259280"/>
                </a:lnTo>
                <a:lnTo>
                  <a:pt x="161684" y="259918"/>
                </a:lnTo>
                <a:lnTo>
                  <a:pt x="161562" y="264388"/>
                </a:lnTo>
                <a:lnTo>
                  <a:pt x="161451" y="268478"/>
                </a:lnTo>
                <a:lnTo>
                  <a:pt x="161023" y="271475"/>
                </a:lnTo>
                <a:lnTo>
                  <a:pt x="160134" y="274434"/>
                </a:lnTo>
                <a:lnTo>
                  <a:pt x="159423" y="278079"/>
                </a:lnTo>
                <a:lnTo>
                  <a:pt x="135953" y="296570"/>
                </a:lnTo>
                <a:lnTo>
                  <a:pt x="160888" y="296570"/>
                </a:lnTo>
                <a:lnTo>
                  <a:pt x="163093" y="294017"/>
                </a:lnTo>
                <a:lnTo>
                  <a:pt x="163423" y="293309"/>
                </a:lnTo>
                <a:lnTo>
                  <a:pt x="163423" y="284124"/>
                </a:lnTo>
                <a:lnTo>
                  <a:pt x="177469" y="284124"/>
                </a:lnTo>
                <a:lnTo>
                  <a:pt x="177469" y="256120"/>
                </a:lnTo>
                <a:close/>
              </a:path>
              <a:path w="875664" h="530860">
                <a:moveTo>
                  <a:pt x="163423" y="284124"/>
                </a:moveTo>
                <a:lnTo>
                  <a:pt x="163423" y="293309"/>
                </a:lnTo>
                <a:lnTo>
                  <a:pt x="166671" y="286346"/>
                </a:lnTo>
                <a:lnTo>
                  <a:pt x="166849" y="286346"/>
                </a:lnTo>
                <a:lnTo>
                  <a:pt x="163423" y="284124"/>
                </a:lnTo>
                <a:close/>
              </a:path>
              <a:path w="875664" h="530860">
                <a:moveTo>
                  <a:pt x="161734" y="256120"/>
                </a:moveTo>
                <a:lnTo>
                  <a:pt x="161692" y="259280"/>
                </a:lnTo>
                <a:lnTo>
                  <a:pt x="167246" y="258521"/>
                </a:lnTo>
                <a:lnTo>
                  <a:pt x="161734" y="256120"/>
                </a:lnTo>
                <a:close/>
              </a:path>
              <a:path w="875664" h="530860">
                <a:moveTo>
                  <a:pt x="167601" y="245008"/>
                </a:moveTo>
                <a:lnTo>
                  <a:pt x="161964" y="245799"/>
                </a:lnTo>
                <a:lnTo>
                  <a:pt x="161912" y="248297"/>
                </a:lnTo>
                <a:lnTo>
                  <a:pt x="167601" y="245008"/>
                </a:lnTo>
                <a:close/>
              </a:path>
              <a:path w="875664" h="530860">
                <a:moveTo>
                  <a:pt x="177469" y="245008"/>
                </a:moveTo>
                <a:lnTo>
                  <a:pt x="167601" y="245008"/>
                </a:lnTo>
                <a:lnTo>
                  <a:pt x="161912" y="248297"/>
                </a:lnTo>
                <a:lnTo>
                  <a:pt x="177469" y="248297"/>
                </a:lnTo>
                <a:lnTo>
                  <a:pt x="177469" y="245008"/>
                </a:lnTo>
                <a:close/>
              </a:path>
              <a:path w="875664" h="530860">
                <a:moveTo>
                  <a:pt x="172620" y="223227"/>
                </a:moveTo>
                <a:lnTo>
                  <a:pt x="147040" y="223227"/>
                </a:lnTo>
                <a:lnTo>
                  <a:pt x="153200" y="225272"/>
                </a:lnTo>
                <a:lnTo>
                  <a:pt x="156756" y="229362"/>
                </a:lnTo>
                <a:lnTo>
                  <a:pt x="160375" y="233451"/>
                </a:lnTo>
                <a:lnTo>
                  <a:pt x="162090" y="239763"/>
                </a:lnTo>
                <a:lnTo>
                  <a:pt x="161964" y="245799"/>
                </a:lnTo>
                <a:lnTo>
                  <a:pt x="167601" y="245008"/>
                </a:lnTo>
                <a:lnTo>
                  <a:pt x="177469" y="245008"/>
                </a:lnTo>
                <a:lnTo>
                  <a:pt x="177469" y="243967"/>
                </a:lnTo>
                <a:lnTo>
                  <a:pt x="177292" y="240360"/>
                </a:lnTo>
                <a:lnTo>
                  <a:pt x="176649" y="234099"/>
                </a:lnTo>
                <a:lnTo>
                  <a:pt x="176583" y="233451"/>
                </a:lnTo>
                <a:lnTo>
                  <a:pt x="175717" y="230187"/>
                </a:lnTo>
                <a:lnTo>
                  <a:pt x="174358" y="227228"/>
                </a:lnTo>
                <a:lnTo>
                  <a:pt x="172620" y="223227"/>
                </a:lnTo>
                <a:close/>
              </a:path>
              <a:path w="875664" h="530860">
                <a:moveTo>
                  <a:pt x="147154" y="208470"/>
                </a:moveTo>
                <a:lnTo>
                  <a:pt x="138442" y="208470"/>
                </a:lnTo>
                <a:lnTo>
                  <a:pt x="130703" y="208920"/>
                </a:lnTo>
                <a:lnTo>
                  <a:pt x="98793" y="235496"/>
                </a:lnTo>
                <a:lnTo>
                  <a:pt x="113817" y="240030"/>
                </a:lnTo>
                <a:lnTo>
                  <a:pt x="115595" y="234099"/>
                </a:lnTo>
                <a:lnTo>
                  <a:pt x="118643" y="229831"/>
                </a:lnTo>
                <a:lnTo>
                  <a:pt x="127355" y="224561"/>
                </a:lnTo>
                <a:lnTo>
                  <a:pt x="132461" y="223227"/>
                </a:lnTo>
                <a:lnTo>
                  <a:pt x="172620" y="223227"/>
                </a:lnTo>
                <a:lnTo>
                  <a:pt x="171627" y="220941"/>
                </a:lnTo>
                <a:lnTo>
                  <a:pt x="167132" y="216268"/>
                </a:lnTo>
                <a:lnTo>
                  <a:pt x="160845" y="213182"/>
                </a:lnTo>
                <a:lnTo>
                  <a:pt x="154622" y="210045"/>
                </a:lnTo>
                <a:lnTo>
                  <a:pt x="147154" y="208470"/>
                </a:lnTo>
                <a:close/>
              </a:path>
              <a:path w="875664" h="530860">
                <a:moveTo>
                  <a:pt x="211074" y="211137"/>
                </a:moveTo>
                <a:lnTo>
                  <a:pt x="196938" y="211137"/>
                </a:lnTo>
                <a:lnTo>
                  <a:pt x="196938" y="349821"/>
                </a:lnTo>
                <a:lnTo>
                  <a:pt x="212852" y="349821"/>
                </a:lnTo>
                <a:lnTo>
                  <a:pt x="212852" y="299114"/>
                </a:lnTo>
                <a:lnTo>
                  <a:pt x="212204" y="298640"/>
                </a:lnTo>
                <a:lnTo>
                  <a:pt x="207518" y="292569"/>
                </a:lnTo>
                <a:lnTo>
                  <a:pt x="199605" y="259054"/>
                </a:lnTo>
                <a:lnTo>
                  <a:pt x="199888" y="252298"/>
                </a:lnTo>
                <a:lnTo>
                  <a:pt x="211074" y="220882"/>
                </a:lnTo>
                <a:lnTo>
                  <a:pt x="211074" y="211137"/>
                </a:lnTo>
                <a:close/>
              </a:path>
              <a:path w="875664" h="530860">
                <a:moveTo>
                  <a:pt x="211077" y="266072"/>
                </a:moveTo>
                <a:lnTo>
                  <a:pt x="211074" y="281813"/>
                </a:lnTo>
                <a:lnTo>
                  <a:pt x="212852" y="281813"/>
                </a:lnTo>
                <a:lnTo>
                  <a:pt x="212852" y="299114"/>
                </a:lnTo>
                <a:lnTo>
                  <a:pt x="218363" y="303149"/>
                </a:lnTo>
                <a:lnTo>
                  <a:pt x="224523" y="307594"/>
                </a:lnTo>
                <a:lnTo>
                  <a:pt x="232117" y="309816"/>
                </a:lnTo>
                <a:lnTo>
                  <a:pt x="250075" y="309816"/>
                </a:lnTo>
                <a:lnTo>
                  <a:pt x="257746" y="307594"/>
                </a:lnTo>
                <a:lnTo>
                  <a:pt x="270611" y="298640"/>
                </a:lnTo>
                <a:lnTo>
                  <a:pt x="273309" y="295325"/>
                </a:lnTo>
                <a:lnTo>
                  <a:pt x="232702" y="295325"/>
                </a:lnTo>
                <a:lnTo>
                  <a:pt x="227406" y="293789"/>
                </a:lnTo>
                <a:lnTo>
                  <a:pt x="212051" y="272300"/>
                </a:lnTo>
                <a:lnTo>
                  <a:pt x="211077" y="266072"/>
                </a:lnTo>
                <a:close/>
              </a:path>
              <a:path w="875664" h="530860">
                <a:moveTo>
                  <a:pt x="211074" y="220882"/>
                </a:moveTo>
                <a:lnTo>
                  <a:pt x="199605" y="259054"/>
                </a:lnTo>
                <a:lnTo>
                  <a:pt x="199894" y="265874"/>
                </a:lnTo>
                <a:lnTo>
                  <a:pt x="212852" y="299114"/>
                </a:lnTo>
                <a:lnTo>
                  <a:pt x="212852" y="281813"/>
                </a:lnTo>
                <a:lnTo>
                  <a:pt x="211074" y="281813"/>
                </a:lnTo>
                <a:lnTo>
                  <a:pt x="211074" y="220882"/>
                </a:lnTo>
                <a:close/>
              </a:path>
              <a:path w="875664" h="530860">
                <a:moveTo>
                  <a:pt x="273436" y="222961"/>
                </a:moveTo>
                <a:lnTo>
                  <a:pt x="245237" y="222961"/>
                </a:lnTo>
                <a:lnTo>
                  <a:pt x="250609" y="224561"/>
                </a:lnTo>
                <a:lnTo>
                  <a:pt x="254812" y="227761"/>
                </a:lnTo>
                <a:lnTo>
                  <a:pt x="259080" y="230962"/>
                </a:lnTo>
                <a:lnTo>
                  <a:pt x="262216" y="235292"/>
                </a:lnTo>
                <a:lnTo>
                  <a:pt x="264236" y="240741"/>
                </a:lnTo>
                <a:lnTo>
                  <a:pt x="266306" y="246189"/>
                </a:lnTo>
                <a:lnTo>
                  <a:pt x="267303" y="252037"/>
                </a:lnTo>
                <a:lnTo>
                  <a:pt x="267314" y="266072"/>
                </a:lnTo>
                <a:lnTo>
                  <a:pt x="266306" y="272034"/>
                </a:lnTo>
                <a:lnTo>
                  <a:pt x="245503" y="295325"/>
                </a:lnTo>
                <a:lnTo>
                  <a:pt x="273309" y="295325"/>
                </a:lnTo>
                <a:lnTo>
                  <a:pt x="284149" y="259054"/>
                </a:lnTo>
                <a:lnTo>
                  <a:pt x="283840" y="252298"/>
                </a:lnTo>
                <a:lnTo>
                  <a:pt x="283828" y="252037"/>
                </a:lnTo>
                <a:lnTo>
                  <a:pt x="282978" y="246189"/>
                </a:lnTo>
                <a:lnTo>
                  <a:pt x="282862" y="245386"/>
                </a:lnTo>
                <a:lnTo>
                  <a:pt x="281251" y="239102"/>
                </a:lnTo>
                <a:lnTo>
                  <a:pt x="278993" y="233184"/>
                </a:lnTo>
                <a:lnTo>
                  <a:pt x="275551" y="225539"/>
                </a:lnTo>
                <a:lnTo>
                  <a:pt x="273436" y="222961"/>
                </a:lnTo>
                <a:close/>
              </a:path>
              <a:path w="875664" h="530860">
                <a:moveTo>
                  <a:pt x="250101" y="208470"/>
                </a:moveTo>
                <a:lnTo>
                  <a:pt x="232206" y="208470"/>
                </a:lnTo>
                <a:lnTo>
                  <a:pt x="224550" y="210693"/>
                </a:lnTo>
                <a:lnTo>
                  <a:pt x="218238" y="215138"/>
                </a:lnTo>
                <a:lnTo>
                  <a:pt x="212135" y="219519"/>
                </a:lnTo>
                <a:lnTo>
                  <a:pt x="211074" y="220882"/>
                </a:lnTo>
                <a:lnTo>
                  <a:pt x="211074" y="252037"/>
                </a:lnTo>
                <a:lnTo>
                  <a:pt x="211997" y="246189"/>
                </a:lnTo>
                <a:lnTo>
                  <a:pt x="212077" y="245694"/>
                </a:lnTo>
                <a:lnTo>
                  <a:pt x="216115" y="234848"/>
                </a:lnTo>
                <a:lnTo>
                  <a:pt x="219163" y="230606"/>
                </a:lnTo>
                <a:lnTo>
                  <a:pt x="223253" y="227584"/>
                </a:lnTo>
                <a:lnTo>
                  <a:pt x="227258" y="224561"/>
                </a:lnTo>
                <a:lnTo>
                  <a:pt x="227129" y="224561"/>
                </a:lnTo>
                <a:lnTo>
                  <a:pt x="232498" y="222961"/>
                </a:lnTo>
                <a:lnTo>
                  <a:pt x="273436" y="222961"/>
                </a:lnTo>
                <a:lnTo>
                  <a:pt x="270611" y="219519"/>
                </a:lnTo>
                <a:lnTo>
                  <a:pt x="264147" y="215138"/>
                </a:lnTo>
                <a:lnTo>
                  <a:pt x="257746" y="210693"/>
                </a:lnTo>
                <a:lnTo>
                  <a:pt x="250101" y="208470"/>
                </a:lnTo>
                <a:close/>
              </a:path>
              <a:path w="875664" h="530860">
                <a:moveTo>
                  <a:pt x="361481" y="245799"/>
                </a:moveTo>
                <a:lnTo>
                  <a:pt x="322872" y="251764"/>
                </a:lnTo>
                <a:lnTo>
                  <a:pt x="305777" y="258876"/>
                </a:lnTo>
                <a:lnTo>
                  <a:pt x="302272" y="261302"/>
                </a:lnTo>
                <a:lnTo>
                  <a:pt x="299554" y="264388"/>
                </a:lnTo>
                <a:lnTo>
                  <a:pt x="295694" y="271792"/>
                </a:lnTo>
                <a:lnTo>
                  <a:pt x="294880" y="275564"/>
                </a:lnTo>
                <a:lnTo>
                  <a:pt x="294754" y="286346"/>
                </a:lnTo>
                <a:lnTo>
                  <a:pt x="295925" y="290944"/>
                </a:lnTo>
                <a:lnTo>
                  <a:pt x="295960" y="291084"/>
                </a:lnTo>
                <a:lnTo>
                  <a:pt x="320205" y="309816"/>
                </a:lnTo>
                <a:lnTo>
                  <a:pt x="336677" y="309816"/>
                </a:lnTo>
                <a:lnTo>
                  <a:pt x="344563" y="307835"/>
                </a:lnTo>
                <a:lnTo>
                  <a:pt x="357543" y="299885"/>
                </a:lnTo>
                <a:lnTo>
                  <a:pt x="360405" y="296570"/>
                </a:lnTo>
                <a:lnTo>
                  <a:pt x="325208" y="296570"/>
                </a:lnTo>
                <a:lnTo>
                  <a:pt x="321513" y="295833"/>
                </a:lnTo>
                <a:lnTo>
                  <a:pt x="310489" y="278079"/>
                </a:lnTo>
                <a:lnTo>
                  <a:pt x="311162" y="275564"/>
                </a:lnTo>
                <a:lnTo>
                  <a:pt x="337426" y="262699"/>
                </a:lnTo>
                <a:lnTo>
                  <a:pt x="341871" y="261924"/>
                </a:lnTo>
                <a:lnTo>
                  <a:pt x="345994" y="261302"/>
                </a:lnTo>
                <a:lnTo>
                  <a:pt x="361209" y="259280"/>
                </a:lnTo>
                <a:lnTo>
                  <a:pt x="361251" y="256120"/>
                </a:lnTo>
                <a:lnTo>
                  <a:pt x="376986" y="256120"/>
                </a:lnTo>
                <a:lnTo>
                  <a:pt x="376986" y="248297"/>
                </a:lnTo>
                <a:lnTo>
                  <a:pt x="361429" y="248297"/>
                </a:lnTo>
                <a:lnTo>
                  <a:pt x="361481" y="245799"/>
                </a:lnTo>
                <a:close/>
              </a:path>
              <a:path w="875664" h="530860">
                <a:moveTo>
                  <a:pt x="376986" y="284124"/>
                </a:moveTo>
                <a:lnTo>
                  <a:pt x="362940" y="284124"/>
                </a:lnTo>
                <a:lnTo>
                  <a:pt x="366366" y="286346"/>
                </a:lnTo>
                <a:lnTo>
                  <a:pt x="366188" y="286346"/>
                </a:lnTo>
                <a:lnTo>
                  <a:pt x="362940" y="293309"/>
                </a:lnTo>
                <a:lnTo>
                  <a:pt x="362940" y="307149"/>
                </a:lnTo>
                <a:lnTo>
                  <a:pt x="376986" y="307149"/>
                </a:lnTo>
                <a:lnTo>
                  <a:pt x="376986" y="284124"/>
                </a:lnTo>
                <a:close/>
              </a:path>
              <a:path w="875664" h="530860">
                <a:moveTo>
                  <a:pt x="376986" y="256120"/>
                </a:moveTo>
                <a:lnTo>
                  <a:pt x="361251" y="256120"/>
                </a:lnTo>
                <a:lnTo>
                  <a:pt x="366763" y="258521"/>
                </a:lnTo>
                <a:lnTo>
                  <a:pt x="361209" y="259280"/>
                </a:lnTo>
                <a:lnTo>
                  <a:pt x="361131" y="262699"/>
                </a:lnTo>
                <a:lnTo>
                  <a:pt x="361010" y="268185"/>
                </a:lnTo>
                <a:lnTo>
                  <a:pt x="360540" y="271475"/>
                </a:lnTo>
                <a:lnTo>
                  <a:pt x="359651" y="274434"/>
                </a:lnTo>
                <a:lnTo>
                  <a:pt x="358940" y="278079"/>
                </a:lnTo>
                <a:lnTo>
                  <a:pt x="358876" y="278409"/>
                </a:lnTo>
                <a:lnTo>
                  <a:pt x="357212" y="282079"/>
                </a:lnTo>
                <a:lnTo>
                  <a:pt x="335470" y="296570"/>
                </a:lnTo>
                <a:lnTo>
                  <a:pt x="360405" y="296570"/>
                </a:lnTo>
                <a:lnTo>
                  <a:pt x="362610" y="294017"/>
                </a:lnTo>
                <a:lnTo>
                  <a:pt x="362940" y="293309"/>
                </a:lnTo>
                <a:lnTo>
                  <a:pt x="362940" y="284124"/>
                </a:lnTo>
                <a:lnTo>
                  <a:pt x="376986" y="284124"/>
                </a:lnTo>
                <a:lnTo>
                  <a:pt x="376986" y="256120"/>
                </a:lnTo>
                <a:close/>
              </a:path>
              <a:path w="875664" h="530860">
                <a:moveTo>
                  <a:pt x="362940" y="284124"/>
                </a:moveTo>
                <a:lnTo>
                  <a:pt x="362940" y="293309"/>
                </a:lnTo>
                <a:lnTo>
                  <a:pt x="366188" y="286346"/>
                </a:lnTo>
                <a:lnTo>
                  <a:pt x="366366" y="286346"/>
                </a:lnTo>
                <a:lnTo>
                  <a:pt x="362940" y="284124"/>
                </a:lnTo>
                <a:close/>
              </a:path>
              <a:path w="875664" h="530860">
                <a:moveTo>
                  <a:pt x="361251" y="256120"/>
                </a:moveTo>
                <a:lnTo>
                  <a:pt x="361209" y="259280"/>
                </a:lnTo>
                <a:lnTo>
                  <a:pt x="366763" y="258521"/>
                </a:lnTo>
                <a:lnTo>
                  <a:pt x="361251" y="256120"/>
                </a:lnTo>
                <a:close/>
              </a:path>
              <a:path w="875664" h="530860">
                <a:moveTo>
                  <a:pt x="367118" y="245008"/>
                </a:moveTo>
                <a:lnTo>
                  <a:pt x="361481" y="245799"/>
                </a:lnTo>
                <a:lnTo>
                  <a:pt x="361429" y="248297"/>
                </a:lnTo>
                <a:lnTo>
                  <a:pt x="367118" y="245008"/>
                </a:lnTo>
                <a:close/>
              </a:path>
              <a:path w="875664" h="530860">
                <a:moveTo>
                  <a:pt x="376986" y="245008"/>
                </a:moveTo>
                <a:lnTo>
                  <a:pt x="367118" y="245008"/>
                </a:lnTo>
                <a:lnTo>
                  <a:pt x="361429" y="248297"/>
                </a:lnTo>
                <a:lnTo>
                  <a:pt x="376986" y="248297"/>
                </a:lnTo>
                <a:lnTo>
                  <a:pt x="376986" y="245008"/>
                </a:lnTo>
                <a:close/>
              </a:path>
              <a:path w="875664" h="530860">
                <a:moveTo>
                  <a:pt x="372137" y="223227"/>
                </a:moveTo>
                <a:lnTo>
                  <a:pt x="346544" y="223227"/>
                </a:lnTo>
                <a:lnTo>
                  <a:pt x="352717" y="225272"/>
                </a:lnTo>
                <a:lnTo>
                  <a:pt x="356273" y="229362"/>
                </a:lnTo>
                <a:lnTo>
                  <a:pt x="359879" y="233451"/>
                </a:lnTo>
                <a:lnTo>
                  <a:pt x="361607" y="239763"/>
                </a:lnTo>
                <a:lnTo>
                  <a:pt x="361481" y="245799"/>
                </a:lnTo>
                <a:lnTo>
                  <a:pt x="367118" y="245008"/>
                </a:lnTo>
                <a:lnTo>
                  <a:pt x="376986" y="245008"/>
                </a:lnTo>
                <a:lnTo>
                  <a:pt x="376986" y="243967"/>
                </a:lnTo>
                <a:lnTo>
                  <a:pt x="373875" y="227228"/>
                </a:lnTo>
                <a:lnTo>
                  <a:pt x="372137" y="223227"/>
                </a:lnTo>
                <a:close/>
              </a:path>
              <a:path w="875664" h="530860">
                <a:moveTo>
                  <a:pt x="346671" y="208470"/>
                </a:moveTo>
                <a:lnTo>
                  <a:pt x="337959" y="208470"/>
                </a:lnTo>
                <a:lnTo>
                  <a:pt x="330218" y="208920"/>
                </a:lnTo>
                <a:lnTo>
                  <a:pt x="298310" y="235496"/>
                </a:lnTo>
                <a:lnTo>
                  <a:pt x="313334" y="240030"/>
                </a:lnTo>
                <a:lnTo>
                  <a:pt x="315112" y="234099"/>
                </a:lnTo>
                <a:lnTo>
                  <a:pt x="318160" y="229831"/>
                </a:lnTo>
                <a:lnTo>
                  <a:pt x="326872" y="224561"/>
                </a:lnTo>
                <a:lnTo>
                  <a:pt x="331965" y="223227"/>
                </a:lnTo>
                <a:lnTo>
                  <a:pt x="372137" y="223227"/>
                </a:lnTo>
                <a:lnTo>
                  <a:pt x="371144" y="220941"/>
                </a:lnTo>
                <a:lnTo>
                  <a:pt x="366636" y="216268"/>
                </a:lnTo>
                <a:lnTo>
                  <a:pt x="360362" y="213182"/>
                </a:lnTo>
                <a:lnTo>
                  <a:pt x="354139" y="210045"/>
                </a:lnTo>
                <a:lnTo>
                  <a:pt x="346671" y="208470"/>
                </a:lnTo>
                <a:close/>
              </a:path>
              <a:path w="875664" h="530860">
                <a:moveTo>
                  <a:pt x="437172" y="208470"/>
                </a:moveTo>
                <a:lnTo>
                  <a:pt x="429074" y="208937"/>
                </a:lnTo>
                <a:lnTo>
                  <a:pt x="429874" y="208937"/>
                </a:lnTo>
                <a:lnTo>
                  <a:pt x="423811" y="210070"/>
                </a:lnTo>
                <a:lnTo>
                  <a:pt x="394425" y="238655"/>
                </a:lnTo>
                <a:lnTo>
                  <a:pt x="391210" y="259143"/>
                </a:lnTo>
                <a:lnTo>
                  <a:pt x="391620" y="266277"/>
                </a:lnTo>
                <a:lnTo>
                  <a:pt x="392676" y="273011"/>
                </a:lnTo>
                <a:lnTo>
                  <a:pt x="394377" y="279346"/>
                </a:lnTo>
                <a:lnTo>
                  <a:pt x="396617" y="285013"/>
                </a:lnTo>
                <a:lnTo>
                  <a:pt x="396722" y="285280"/>
                </a:lnTo>
                <a:lnTo>
                  <a:pt x="429971" y="309411"/>
                </a:lnTo>
                <a:lnTo>
                  <a:pt x="436994" y="309816"/>
                </a:lnTo>
                <a:lnTo>
                  <a:pt x="443540" y="309411"/>
                </a:lnTo>
                <a:lnTo>
                  <a:pt x="443988" y="309411"/>
                </a:lnTo>
                <a:lnTo>
                  <a:pt x="470989" y="294792"/>
                </a:lnTo>
                <a:lnTo>
                  <a:pt x="427443" y="294792"/>
                </a:lnTo>
                <a:lnTo>
                  <a:pt x="420243" y="291528"/>
                </a:lnTo>
                <a:lnTo>
                  <a:pt x="408012" y="259143"/>
                </a:lnTo>
                <a:lnTo>
                  <a:pt x="408124" y="251856"/>
                </a:lnTo>
                <a:lnTo>
                  <a:pt x="409130" y="246075"/>
                </a:lnTo>
                <a:lnTo>
                  <a:pt x="411213" y="240741"/>
                </a:lnTo>
                <a:lnTo>
                  <a:pt x="413215" y="235521"/>
                </a:lnTo>
                <a:lnTo>
                  <a:pt x="413283" y="235343"/>
                </a:lnTo>
                <a:lnTo>
                  <a:pt x="416410" y="231203"/>
                </a:lnTo>
                <a:lnTo>
                  <a:pt x="424904" y="225094"/>
                </a:lnTo>
                <a:lnTo>
                  <a:pt x="424768" y="225094"/>
                </a:lnTo>
                <a:lnTo>
                  <a:pt x="430415" y="223494"/>
                </a:lnTo>
                <a:lnTo>
                  <a:pt x="472512" y="223494"/>
                </a:lnTo>
                <a:lnTo>
                  <a:pt x="470649" y="220916"/>
                </a:lnTo>
                <a:lnTo>
                  <a:pt x="463308" y="215938"/>
                </a:lnTo>
                <a:lnTo>
                  <a:pt x="457574" y="212671"/>
                </a:lnTo>
                <a:lnTo>
                  <a:pt x="451307" y="210337"/>
                </a:lnTo>
                <a:lnTo>
                  <a:pt x="444506" y="208937"/>
                </a:lnTo>
                <a:lnTo>
                  <a:pt x="437172" y="208470"/>
                </a:lnTo>
                <a:close/>
              </a:path>
              <a:path w="875664" h="530860">
                <a:moveTo>
                  <a:pt x="462064" y="277990"/>
                </a:moveTo>
                <a:lnTo>
                  <a:pt x="443268" y="294792"/>
                </a:lnTo>
                <a:lnTo>
                  <a:pt x="470989" y="294792"/>
                </a:lnTo>
                <a:lnTo>
                  <a:pt x="471682" y="294017"/>
                </a:lnTo>
                <a:lnTo>
                  <a:pt x="475222" y="288488"/>
                </a:lnTo>
                <a:lnTo>
                  <a:pt x="478066" y="282168"/>
                </a:lnTo>
                <a:lnTo>
                  <a:pt x="462064" y="277990"/>
                </a:lnTo>
                <a:close/>
              </a:path>
              <a:path w="875664" h="530860">
                <a:moveTo>
                  <a:pt x="472512" y="223494"/>
                </a:moveTo>
                <a:lnTo>
                  <a:pt x="442861" y="223494"/>
                </a:lnTo>
                <a:lnTo>
                  <a:pt x="448136" y="225094"/>
                </a:lnTo>
                <a:lnTo>
                  <a:pt x="457111" y="231203"/>
                </a:lnTo>
                <a:lnTo>
                  <a:pt x="460400" y="235521"/>
                </a:lnTo>
                <a:lnTo>
                  <a:pt x="462419" y="241096"/>
                </a:lnTo>
                <a:lnTo>
                  <a:pt x="478066" y="236385"/>
                </a:lnTo>
                <a:lnTo>
                  <a:pt x="475686" y="228117"/>
                </a:lnTo>
                <a:lnTo>
                  <a:pt x="475576" y="227736"/>
                </a:lnTo>
                <a:lnTo>
                  <a:pt x="472512" y="223494"/>
                </a:lnTo>
                <a:close/>
              </a:path>
              <a:path w="875664" h="530860">
                <a:moveTo>
                  <a:pt x="507644" y="177800"/>
                </a:moveTo>
                <a:lnTo>
                  <a:pt x="491820" y="177800"/>
                </a:lnTo>
                <a:lnTo>
                  <a:pt x="491820" y="194157"/>
                </a:lnTo>
                <a:lnTo>
                  <a:pt x="507644" y="194157"/>
                </a:lnTo>
                <a:lnTo>
                  <a:pt x="507644" y="177800"/>
                </a:lnTo>
                <a:close/>
              </a:path>
              <a:path w="875664" h="530860">
                <a:moveTo>
                  <a:pt x="507644" y="211137"/>
                </a:moveTo>
                <a:lnTo>
                  <a:pt x="491820" y="211137"/>
                </a:lnTo>
                <a:lnTo>
                  <a:pt x="491820" y="307149"/>
                </a:lnTo>
                <a:lnTo>
                  <a:pt x="507644" y="307149"/>
                </a:lnTo>
                <a:lnTo>
                  <a:pt x="507644" y="211137"/>
                </a:lnTo>
                <a:close/>
              </a:path>
              <a:path w="875664" h="530860">
                <a:moveTo>
                  <a:pt x="555383" y="184467"/>
                </a:moveTo>
                <a:lnTo>
                  <a:pt x="539559" y="184467"/>
                </a:lnTo>
                <a:lnTo>
                  <a:pt x="539623" y="280212"/>
                </a:lnTo>
                <a:lnTo>
                  <a:pt x="567474" y="308483"/>
                </a:lnTo>
                <a:lnTo>
                  <a:pt x="573049" y="308724"/>
                </a:lnTo>
                <a:lnTo>
                  <a:pt x="578354" y="308305"/>
                </a:lnTo>
                <a:lnTo>
                  <a:pt x="578547" y="308305"/>
                </a:lnTo>
                <a:lnTo>
                  <a:pt x="584045" y="307213"/>
                </a:lnTo>
                <a:lnTo>
                  <a:pt x="584365" y="307213"/>
                </a:lnTo>
                <a:lnTo>
                  <a:pt x="584365" y="294728"/>
                </a:lnTo>
                <a:lnTo>
                  <a:pt x="572160" y="294728"/>
                </a:lnTo>
                <a:lnTo>
                  <a:pt x="563672" y="293547"/>
                </a:lnTo>
                <a:lnTo>
                  <a:pt x="563025" y="293547"/>
                </a:lnTo>
                <a:lnTo>
                  <a:pt x="559473" y="291211"/>
                </a:lnTo>
                <a:lnTo>
                  <a:pt x="556221" y="285394"/>
                </a:lnTo>
                <a:lnTo>
                  <a:pt x="555599" y="282994"/>
                </a:lnTo>
                <a:lnTo>
                  <a:pt x="555472" y="280212"/>
                </a:lnTo>
                <a:lnTo>
                  <a:pt x="555383" y="184467"/>
                </a:lnTo>
                <a:close/>
              </a:path>
              <a:path w="875664" h="530860">
                <a:moveTo>
                  <a:pt x="584365" y="293547"/>
                </a:moveTo>
                <a:lnTo>
                  <a:pt x="577799" y="294551"/>
                </a:lnTo>
                <a:lnTo>
                  <a:pt x="572160" y="294728"/>
                </a:lnTo>
                <a:lnTo>
                  <a:pt x="584365" y="294728"/>
                </a:lnTo>
                <a:lnTo>
                  <a:pt x="584365" y="293547"/>
                </a:lnTo>
                <a:close/>
              </a:path>
              <a:path w="875664" h="530860">
                <a:moveTo>
                  <a:pt x="539577" y="211137"/>
                </a:moveTo>
                <a:lnTo>
                  <a:pt x="520103" y="211137"/>
                </a:lnTo>
                <a:lnTo>
                  <a:pt x="520103" y="224205"/>
                </a:lnTo>
                <a:lnTo>
                  <a:pt x="539585" y="224205"/>
                </a:lnTo>
                <a:lnTo>
                  <a:pt x="539577" y="211137"/>
                </a:lnTo>
                <a:close/>
              </a:path>
              <a:path w="875664" h="530860">
                <a:moveTo>
                  <a:pt x="584365" y="211137"/>
                </a:moveTo>
                <a:lnTo>
                  <a:pt x="555408" y="211137"/>
                </a:lnTo>
                <a:lnTo>
                  <a:pt x="555420" y="224205"/>
                </a:lnTo>
                <a:lnTo>
                  <a:pt x="584365" y="224205"/>
                </a:lnTo>
                <a:lnTo>
                  <a:pt x="584365" y="211137"/>
                </a:lnTo>
                <a:close/>
              </a:path>
              <a:path w="875664" h="530860">
                <a:moveTo>
                  <a:pt x="626856" y="306824"/>
                </a:moveTo>
                <a:lnTo>
                  <a:pt x="611035" y="349821"/>
                </a:lnTo>
                <a:lnTo>
                  <a:pt x="626414" y="349821"/>
                </a:lnTo>
                <a:lnTo>
                  <a:pt x="639818" y="314261"/>
                </a:lnTo>
                <a:lnTo>
                  <a:pt x="629881" y="314261"/>
                </a:lnTo>
                <a:lnTo>
                  <a:pt x="626856" y="306824"/>
                </a:lnTo>
                <a:close/>
              </a:path>
              <a:path w="875664" h="530860">
                <a:moveTo>
                  <a:pt x="629615" y="299326"/>
                </a:moveTo>
                <a:lnTo>
                  <a:pt x="626856" y="306824"/>
                </a:lnTo>
                <a:lnTo>
                  <a:pt x="629881" y="314261"/>
                </a:lnTo>
                <a:lnTo>
                  <a:pt x="629615" y="299326"/>
                </a:lnTo>
                <a:close/>
              </a:path>
              <a:path w="875664" h="530860">
                <a:moveTo>
                  <a:pt x="645447" y="299326"/>
                </a:moveTo>
                <a:lnTo>
                  <a:pt x="629615" y="299326"/>
                </a:lnTo>
                <a:lnTo>
                  <a:pt x="629881" y="314261"/>
                </a:lnTo>
                <a:lnTo>
                  <a:pt x="639818" y="314261"/>
                </a:lnTo>
                <a:lnTo>
                  <a:pt x="645447" y="299326"/>
                </a:lnTo>
                <a:close/>
              </a:path>
              <a:path w="875664" h="530860">
                <a:moveTo>
                  <a:pt x="604545" y="211137"/>
                </a:moveTo>
                <a:lnTo>
                  <a:pt x="587921" y="211137"/>
                </a:lnTo>
                <a:lnTo>
                  <a:pt x="626856" y="306824"/>
                </a:lnTo>
                <a:lnTo>
                  <a:pt x="629615" y="299326"/>
                </a:lnTo>
                <a:lnTo>
                  <a:pt x="645447" y="299326"/>
                </a:lnTo>
                <a:lnTo>
                  <a:pt x="647424" y="294081"/>
                </a:lnTo>
                <a:lnTo>
                  <a:pt x="631748" y="294081"/>
                </a:lnTo>
                <a:lnTo>
                  <a:pt x="634502" y="286677"/>
                </a:lnTo>
                <a:lnTo>
                  <a:pt x="604545" y="211137"/>
                </a:lnTo>
                <a:close/>
              </a:path>
              <a:path w="875664" h="530860">
                <a:moveTo>
                  <a:pt x="634502" y="286677"/>
                </a:moveTo>
                <a:lnTo>
                  <a:pt x="631748" y="294081"/>
                </a:lnTo>
                <a:lnTo>
                  <a:pt x="637438" y="294081"/>
                </a:lnTo>
                <a:lnTo>
                  <a:pt x="634502" y="286677"/>
                </a:lnTo>
                <a:close/>
              </a:path>
              <a:path w="875664" h="530860">
                <a:moveTo>
                  <a:pt x="678688" y="211137"/>
                </a:moveTo>
                <a:lnTo>
                  <a:pt x="662597" y="211137"/>
                </a:lnTo>
                <a:lnTo>
                  <a:pt x="634502" y="286677"/>
                </a:lnTo>
                <a:lnTo>
                  <a:pt x="637438" y="294081"/>
                </a:lnTo>
                <a:lnTo>
                  <a:pt x="647424" y="294081"/>
                </a:lnTo>
                <a:lnTo>
                  <a:pt x="678688" y="211137"/>
                </a:lnTo>
                <a:close/>
              </a:path>
              <a:path w="875664" h="530860">
                <a:moveTo>
                  <a:pt x="762749" y="208470"/>
                </a:moveTo>
                <a:lnTo>
                  <a:pt x="753389" y="208470"/>
                </a:lnTo>
                <a:lnTo>
                  <a:pt x="745236" y="210604"/>
                </a:lnTo>
                <a:lnTo>
                  <a:pt x="718064" y="244452"/>
                </a:lnTo>
                <a:lnTo>
                  <a:pt x="716521" y="259054"/>
                </a:lnTo>
                <a:lnTo>
                  <a:pt x="716883" y="266346"/>
                </a:lnTo>
                <a:lnTo>
                  <a:pt x="738205" y="303415"/>
                </a:lnTo>
                <a:lnTo>
                  <a:pt x="762749" y="309816"/>
                </a:lnTo>
                <a:lnTo>
                  <a:pt x="769664" y="309416"/>
                </a:lnTo>
                <a:lnTo>
                  <a:pt x="798241" y="294792"/>
                </a:lnTo>
                <a:lnTo>
                  <a:pt x="753084" y="294792"/>
                </a:lnTo>
                <a:lnTo>
                  <a:pt x="745769" y="291528"/>
                </a:lnTo>
                <a:lnTo>
                  <a:pt x="733323" y="259054"/>
                </a:lnTo>
                <a:lnTo>
                  <a:pt x="733448" y="251336"/>
                </a:lnTo>
                <a:lnTo>
                  <a:pt x="756056" y="223494"/>
                </a:lnTo>
                <a:lnTo>
                  <a:pt x="798289" y="223494"/>
                </a:lnTo>
                <a:lnTo>
                  <a:pt x="794486" y="219227"/>
                </a:lnTo>
                <a:lnTo>
                  <a:pt x="787552" y="214960"/>
                </a:lnTo>
                <a:lnTo>
                  <a:pt x="782101" y="212119"/>
                </a:lnTo>
                <a:lnTo>
                  <a:pt x="776150" y="210091"/>
                </a:lnTo>
                <a:lnTo>
                  <a:pt x="769700" y="208875"/>
                </a:lnTo>
                <a:lnTo>
                  <a:pt x="762749" y="208470"/>
                </a:lnTo>
                <a:close/>
              </a:path>
              <a:path w="875664" h="530860">
                <a:moveTo>
                  <a:pt x="798289" y="223494"/>
                </a:moveTo>
                <a:lnTo>
                  <a:pt x="772591" y="223494"/>
                </a:lnTo>
                <a:lnTo>
                  <a:pt x="779970" y="226720"/>
                </a:lnTo>
                <a:lnTo>
                  <a:pt x="784885" y="233184"/>
                </a:lnTo>
                <a:lnTo>
                  <a:pt x="788148" y="238484"/>
                </a:lnTo>
                <a:lnTo>
                  <a:pt x="790422" y="244452"/>
                </a:lnTo>
                <a:lnTo>
                  <a:pt x="791804" y="251336"/>
                </a:lnTo>
                <a:lnTo>
                  <a:pt x="792264" y="259054"/>
                </a:lnTo>
                <a:lnTo>
                  <a:pt x="791824" y="266346"/>
                </a:lnTo>
                <a:lnTo>
                  <a:pt x="791780" y="266743"/>
                </a:lnTo>
                <a:lnTo>
                  <a:pt x="790514" y="273054"/>
                </a:lnTo>
                <a:lnTo>
                  <a:pt x="790443" y="273411"/>
                </a:lnTo>
                <a:lnTo>
                  <a:pt x="788104" y="279591"/>
                </a:lnTo>
                <a:lnTo>
                  <a:pt x="784974" y="284835"/>
                </a:lnTo>
                <a:lnTo>
                  <a:pt x="780009" y="291528"/>
                </a:lnTo>
                <a:lnTo>
                  <a:pt x="772706" y="294792"/>
                </a:lnTo>
                <a:lnTo>
                  <a:pt x="798241" y="294792"/>
                </a:lnTo>
                <a:lnTo>
                  <a:pt x="799731" y="293128"/>
                </a:lnTo>
                <a:lnTo>
                  <a:pt x="803465" y="285546"/>
                </a:lnTo>
                <a:lnTo>
                  <a:pt x="805860" y="279725"/>
                </a:lnTo>
                <a:lnTo>
                  <a:pt x="805915" y="279591"/>
                </a:lnTo>
                <a:lnTo>
                  <a:pt x="807544" y="273634"/>
                </a:lnTo>
                <a:lnTo>
                  <a:pt x="807666" y="273191"/>
                </a:lnTo>
                <a:lnTo>
                  <a:pt x="808655" y="266743"/>
                </a:lnTo>
                <a:lnTo>
                  <a:pt x="808716" y="266346"/>
                </a:lnTo>
                <a:lnTo>
                  <a:pt x="809066" y="259054"/>
                </a:lnTo>
                <a:lnTo>
                  <a:pt x="808726" y="252056"/>
                </a:lnTo>
                <a:lnTo>
                  <a:pt x="799795" y="225183"/>
                </a:lnTo>
                <a:lnTo>
                  <a:pt x="798289" y="223494"/>
                </a:lnTo>
                <a:close/>
              </a:path>
              <a:path w="875664" h="530860">
                <a:moveTo>
                  <a:pt x="875309" y="176580"/>
                </a:moveTo>
                <a:lnTo>
                  <a:pt x="858126" y="176580"/>
                </a:lnTo>
                <a:lnTo>
                  <a:pt x="852728" y="177063"/>
                </a:lnTo>
                <a:lnTo>
                  <a:pt x="850099" y="177711"/>
                </a:lnTo>
                <a:lnTo>
                  <a:pt x="847483" y="178777"/>
                </a:lnTo>
                <a:lnTo>
                  <a:pt x="844880" y="179781"/>
                </a:lnTo>
                <a:lnTo>
                  <a:pt x="834237" y="203403"/>
                </a:lnTo>
                <a:lnTo>
                  <a:pt x="834237" y="307149"/>
                </a:lnTo>
                <a:lnTo>
                  <a:pt x="850061" y="307149"/>
                </a:lnTo>
                <a:lnTo>
                  <a:pt x="850061" y="198780"/>
                </a:lnTo>
                <a:lnTo>
                  <a:pt x="851217" y="195338"/>
                </a:lnTo>
                <a:lnTo>
                  <a:pt x="853411" y="193205"/>
                </a:lnTo>
                <a:lnTo>
                  <a:pt x="855840" y="190779"/>
                </a:lnTo>
                <a:lnTo>
                  <a:pt x="859345" y="189623"/>
                </a:lnTo>
                <a:lnTo>
                  <a:pt x="875309" y="189623"/>
                </a:lnTo>
                <a:lnTo>
                  <a:pt x="875309" y="176580"/>
                </a:lnTo>
                <a:close/>
              </a:path>
              <a:path w="875664" h="530860">
                <a:moveTo>
                  <a:pt x="834237" y="211137"/>
                </a:moveTo>
                <a:lnTo>
                  <a:pt x="817968" y="211137"/>
                </a:lnTo>
                <a:lnTo>
                  <a:pt x="817968" y="224205"/>
                </a:lnTo>
                <a:lnTo>
                  <a:pt x="834237" y="224205"/>
                </a:lnTo>
                <a:lnTo>
                  <a:pt x="834237" y="211137"/>
                </a:lnTo>
                <a:close/>
              </a:path>
              <a:path w="875664" h="530860">
                <a:moveTo>
                  <a:pt x="875309" y="211137"/>
                </a:moveTo>
                <a:lnTo>
                  <a:pt x="850061" y="211137"/>
                </a:lnTo>
                <a:lnTo>
                  <a:pt x="850061" y="224205"/>
                </a:lnTo>
                <a:lnTo>
                  <a:pt x="875309" y="224205"/>
                </a:lnTo>
                <a:lnTo>
                  <a:pt x="875309" y="211137"/>
                </a:lnTo>
                <a:close/>
              </a:path>
              <a:path w="875664" h="530860">
                <a:moveTo>
                  <a:pt x="149673" y="429920"/>
                </a:moveTo>
                <a:lnTo>
                  <a:pt x="94513" y="429920"/>
                </a:lnTo>
                <a:lnTo>
                  <a:pt x="97180" y="430695"/>
                </a:lnTo>
                <a:lnTo>
                  <a:pt x="102870" y="433768"/>
                </a:lnTo>
                <a:lnTo>
                  <a:pt x="105867" y="435546"/>
                </a:lnTo>
                <a:lnTo>
                  <a:pt x="109004" y="437565"/>
                </a:lnTo>
                <a:lnTo>
                  <a:pt x="112204" y="439585"/>
                </a:lnTo>
                <a:lnTo>
                  <a:pt x="115531" y="441363"/>
                </a:lnTo>
                <a:lnTo>
                  <a:pt x="122402" y="444436"/>
                </a:lnTo>
                <a:lnTo>
                  <a:pt x="125958" y="445211"/>
                </a:lnTo>
                <a:lnTo>
                  <a:pt x="135204" y="445211"/>
                </a:lnTo>
                <a:lnTo>
                  <a:pt x="139649" y="443852"/>
                </a:lnTo>
                <a:lnTo>
                  <a:pt x="146342" y="438340"/>
                </a:lnTo>
                <a:lnTo>
                  <a:pt x="148564" y="434657"/>
                </a:lnTo>
                <a:lnTo>
                  <a:pt x="149673" y="429920"/>
                </a:lnTo>
                <a:close/>
              </a:path>
              <a:path w="875664" h="530860">
                <a:moveTo>
                  <a:pt x="94246" y="412762"/>
                </a:moveTo>
                <a:lnTo>
                  <a:pt x="85128" y="412762"/>
                </a:lnTo>
                <a:lnTo>
                  <a:pt x="80733" y="414096"/>
                </a:lnTo>
                <a:lnTo>
                  <a:pt x="69621" y="432117"/>
                </a:lnTo>
                <a:lnTo>
                  <a:pt x="69671" y="433768"/>
                </a:lnTo>
                <a:lnTo>
                  <a:pt x="69754" y="436524"/>
                </a:lnTo>
                <a:lnTo>
                  <a:pt x="69875" y="437565"/>
                </a:lnTo>
                <a:lnTo>
                  <a:pt x="71132" y="442722"/>
                </a:lnTo>
                <a:lnTo>
                  <a:pt x="86156" y="442722"/>
                </a:lnTo>
                <a:lnTo>
                  <a:pt x="85192" y="439585"/>
                </a:lnTo>
                <a:lnTo>
                  <a:pt x="85128" y="436524"/>
                </a:lnTo>
                <a:lnTo>
                  <a:pt x="87020" y="431253"/>
                </a:lnTo>
                <a:lnTo>
                  <a:pt x="89001" y="429920"/>
                </a:lnTo>
                <a:lnTo>
                  <a:pt x="149673" y="429920"/>
                </a:lnTo>
                <a:lnTo>
                  <a:pt x="150109" y="428053"/>
                </a:lnTo>
                <a:lnTo>
                  <a:pt x="125806" y="428053"/>
                </a:lnTo>
                <a:lnTo>
                  <a:pt x="123139" y="427278"/>
                </a:lnTo>
                <a:lnTo>
                  <a:pt x="117496" y="424230"/>
                </a:lnTo>
                <a:lnTo>
                  <a:pt x="114427" y="422427"/>
                </a:lnTo>
                <a:lnTo>
                  <a:pt x="111367" y="420497"/>
                </a:lnTo>
                <a:lnTo>
                  <a:pt x="108089" y="418388"/>
                </a:lnTo>
                <a:lnTo>
                  <a:pt x="104775" y="416610"/>
                </a:lnTo>
                <a:lnTo>
                  <a:pt x="97840" y="413537"/>
                </a:lnTo>
                <a:lnTo>
                  <a:pt x="94246" y="412762"/>
                </a:lnTo>
                <a:close/>
              </a:path>
              <a:path w="875664" h="530860">
                <a:moveTo>
                  <a:pt x="149209" y="415074"/>
                </a:moveTo>
                <a:lnTo>
                  <a:pt x="134189" y="415074"/>
                </a:lnTo>
                <a:lnTo>
                  <a:pt x="135183" y="418388"/>
                </a:lnTo>
                <a:lnTo>
                  <a:pt x="135204" y="421627"/>
                </a:lnTo>
                <a:lnTo>
                  <a:pt x="134073" y="424230"/>
                </a:lnTo>
                <a:lnTo>
                  <a:pt x="133007" y="426783"/>
                </a:lnTo>
                <a:lnTo>
                  <a:pt x="131089" y="428053"/>
                </a:lnTo>
                <a:lnTo>
                  <a:pt x="150109" y="428053"/>
                </a:lnTo>
                <a:lnTo>
                  <a:pt x="150698" y="425538"/>
                </a:lnTo>
                <a:lnTo>
                  <a:pt x="150589" y="421627"/>
                </a:lnTo>
                <a:lnTo>
                  <a:pt x="150558" y="420497"/>
                </a:lnTo>
                <a:lnTo>
                  <a:pt x="149209" y="415074"/>
                </a:lnTo>
                <a:close/>
              </a:path>
              <a:path w="875664" h="530860">
                <a:moveTo>
                  <a:pt x="249897" y="374446"/>
                </a:moveTo>
                <a:lnTo>
                  <a:pt x="233807" y="374446"/>
                </a:lnTo>
                <a:lnTo>
                  <a:pt x="233807" y="484949"/>
                </a:lnTo>
                <a:lnTo>
                  <a:pt x="249897" y="484949"/>
                </a:lnTo>
                <a:lnTo>
                  <a:pt x="249897" y="374446"/>
                </a:lnTo>
                <a:close/>
              </a:path>
              <a:path w="875664" h="530860">
                <a:moveTo>
                  <a:pt x="249897" y="356933"/>
                </a:moveTo>
                <a:lnTo>
                  <a:pt x="233807" y="356933"/>
                </a:lnTo>
                <a:lnTo>
                  <a:pt x="209715" y="371335"/>
                </a:lnTo>
                <a:lnTo>
                  <a:pt x="209715" y="389026"/>
                </a:lnTo>
                <a:lnTo>
                  <a:pt x="233807" y="374446"/>
                </a:lnTo>
                <a:lnTo>
                  <a:pt x="249897" y="374446"/>
                </a:lnTo>
                <a:lnTo>
                  <a:pt x="249897" y="356933"/>
                </a:lnTo>
                <a:close/>
              </a:path>
              <a:path w="875664" h="530860">
                <a:moveTo>
                  <a:pt x="331673" y="354266"/>
                </a:moveTo>
                <a:lnTo>
                  <a:pt x="315074" y="354266"/>
                </a:lnTo>
                <a:lnTo>
                  <a:pt x="307657" y="356133"/>
                </a:lnTo>
                <a:lnTo>
                  <a:pt x="280162" y="389178"/>
                </a:lnTo>
                <a:lnTo>
                  <a:pt x="280162" y="452704"/>
                </a:lnTo>
                <a:lnTo>
                  <a:pt x="307657" y="485749"/>
                </a:lnTo>
                <a:lnTo>
                  <a:pt x="315074" y="487616"/>
                </a:lnTo>
                <a:lnTo>
                  <a:pt x="331673" y="487616"/>
                </a:lnTo>
                <a:lnTo>
                  <a:pt x="339077" y="485749"/>
                </a:lnTo>
                <a:lnTo>
                  <a:pt x="352107" y="478218"/>
                </a:lnTo>
                <a:lnTo>
                  <a:pt x="357238" y="473100"/>
                </a:lnTo>
                <a:lnTo>
                  <a:pt x="357632" y="472414"/>
                </a:lnTo>
                <a:lnTo>
                  <a:pt x="318389" y="472414"/>
                </a:lnTo>
                <a:lnTo>
                  <a:pt x="313829" y="471195"/>
                </a:lnTo>
                <a:lnTo>
                  <a:pt x="296252" y="450278"/>
                </a:lnTo>
                <a:lnTo>
                  <a:pt x="296252" y="391452"/>
                </a:lnTo>
                <a:lnTo>
                  <a:pt x="318389" y="369379"/>
                </a:lnTo>
                <a:lnTo>
                  <a:pt x="357609" y="369379"/>
                </a:lnTo>
                <a:lnTo>
                  <a:pt x="357238" y="368731"/>
                </a:lnTo>
                <a:lnTo>
                  <a:pt x="352107" y="363601"/>
                </a:lnTo>
                <a:lnTo>
                  <a:pt x="339077" y="356133"/>
                </a:lnTo>
                <a:lnTo>
                  <a:pt x="331673" y="354266"/>
                </a:lnTo>
                <a:close/>
              </a:path>
              <a:path w="875664" h="530860">
                <a:moveTo>
                  <a:pt x="357609" y="369379"/>
                </a:moveTo>
                <a:lnTo>
                  <a:pt x="328409" y="369379"/>
                </a:lnTo>
                <a:lnTo>
                  <a:pt x="332968" y="370598"/>
                </a:lnTo>
                <a:lnTo>
                  <a:pt x="341147" y="375450"/>
                </a:lnTo>
                <a:lnTo>
                  <a:pt x="344411" y="378714"/>
                </a:lnTo>
                <a:lnTo>
                  <a:pt x="349262" y="386892"/>
                </a:lnTo>
                <a:lnTo>
                  <a:pt x="350481" y="391452"/>
                </a:lnTo>
                <a:lnTo>
                  <a:pt x="350481" y="450278"/>
                </a:lnTo>
                <a:lnTo>
                  <a:pt x="328409" y="472414"/>
                </a:lnTo>
                <a:lnTo>
                  <a:pt x="357632" y="472414"/>
                </a:lnTo>
                <a:lnTo>
                  <a:pt x="364705" y="460121"/>
                </a:lnTo>
                <a:lnTo>
                  <a:pt x="366572" y="452704"/>
                </a:lnTo>
                <a:lnTo>
                  <a:pt x="366572" y="389178"/>
                </a:lnTo>
                <a:lnTo>
                  <a:pt x="364705" y="381762"/>
                </a:lnTo>
                <a:lnTo>
                  <a:pt x="357609" y="369379"/>
                </a:lnTo>
                <a:close/>
              </a:path>
              <a:path w="875664" h="530860">
                <a:moveTo>
                  <a:pt x="439407" y="354266"/>
                </a:moveTo>
                <a:lnTo>
                  <a:pt x="422821" y="354266"/>
                </a:lnTo>
                <a:lnTo>
                  <a:pt x="415404" y="356133"/>
                </a:lnTo>
                <a:lnTo>
                  <a:pt x="387908" y="389178"/>
                </a:lnTo>
                <a:lnTo>
                  <a:pt x="387908" y="452704"/>
                </a:lnTo>
                <a:lnTo>
                  <a:pt x="415404" y="485749"/>
                </a:lnTo>
                <a:lnTo>
                  <a:pt x="422821" y="487616"/>
                </a:lnTo>
                <a:lnTo>
                  <a:pt x="439407" y="487616"/>
                </a:lnTo>
                <a:lnTo>
                  <a:pt x="465379" y="472414"/>
                </a:lnTo>
                <a:lnTo>
                  <a:pt x="426135" y="472414"/>
                </a:lnTo>
                <a:lnTo>
                  <a:pt x="421563" y="471195"/>
                </a:lnTo>
                <a:lnTo>
                  <a:pt x="413334" y="466344"/>
                </a:lnTo>
                <a:lnTo>
                  <a:pt x="410070" y="463080"/>
                </a:lnTo>
                <a:lnTo>
                  <a:pt x="405206" y="454837"/>
                </a:lnTo>
                <a:lnTo>
                  <a:pt x="403999" y="450278"/>
                </a:lnTo>
                <a:lnTo>
                  <a:pt x="403999" y="391452"/>
                </a:lnTo>
                <a:lnTo>
                  <a:pt x="426135" y="369379"/>
                </a:lnTo>
                <a:lnTo>
                  <a:pt x="465356" y="369379"/>
                </a:lnTo>
                <a:lnTo>
                  <a:pt x="464985" y="368731"/>
                </a:lnTo>
                <a:lnTo>
                  <a:pt x="459854" y="363601"/>
                </a:lnTo>
                <a:lnTo>
                  <a:pt x="446811" y="356133"/>
                </a:lnTo>
                <a:lnTo>
                  <a:pt x="439407" y="354266"/>
                </a:lnTo>
                <a:close/>
              </a:path>
              <a:path w="875664" h="530860">
                <a:moveTo>
                  <a:pt x="465356" y="369379"/>
                </a:moveTo>
                <a:lnTo>
                  <a:pt x="436143" y="369379"/>
                </a:lnTo>
                <a:lnTo>
                  <a:pt x="440715" y="370598"/>
                </a:lnTo>
                <a:lnTo>
                  <a:pt x="448894" y="375450"/>
                </a:lnTo>
                <a:lnTo>
                  <a:pt x="452158" y="378714"/>
                </a:lnTo>
                <a:lnTo>
                  <a:pt x="457009" y="386892"/>
                </a:lnTo>
                <a:lnTo>
                  <a:pt x="458228" y="391452"/>
                </a:lnTo>
                <a:lnTo>
                  <a:pt x="458228" y="450278"/>
                </a:lnTo>
                <a:lnTo>
                  <a:pt x="436143" y="472414"/>
                </a:lnTo>
                <a:lnTo>
                  <a:pt x="465379" y="472414"/>
                </a:lnTo>
                <a:lnTo>
                  <a:pt x="472452" y="460121"/>
                </a:lnTo>
                <a:lnTo>
                  <a:pt x="474319" y="452704"/>
                </a:lnTo>
                <a:lnTo>
                  <a:pt x="474319" y="389178"/>
                </a:lnTo>
                <a:lnTo>
                  <a:pt x="472452" y="381762"/>
                </a:lnTo>
                <a:lnTo>
                  <a:pt x="465356" y="369379"/>
                </a:lnTo>
                <a:close/>
              </a:path>
              <a:path w="875664" h="530860">
                <a:moveTo>
                  <a:pt x="547154" y="354266"/>
                </a:moveTo>
                <a:lnTo>
                  <a:pt x="530555" y="354266"/>
                </a:lnTo>
                <a:lnTo>
                  <a:pt x="523151" y="356133"/>
                </a:lnTo>
                <a:lnTo>
                  <a:pt x="495642" y="389178"/>
                </a:lnTo>
                <a:lnTo>
                  <a:pt x="495642" y="452704"/>
                </a:lnTo>
                <a:lnTo>
                  <a:pt x="523151" y="485749"/>
                </a:lnTo>
                <a:lnTo>
                  <a:pt x="530555" y="487616"/>
                </a:lnTo>
                <a:lnTo>
                  <a:pt x="547154" y="487616"/>
                </a:lnTo>
                <a:lnTo>
                  <a:pt x="554558" y="485749"/>
                </a:lnTo>
                <a:lnTo>
                  <a:pt x="567601" y="478218"/>
                </a:lnTo>
                <a:lnTo>
                  <a:pt x="572719" y="473100"/>
                </a:lnTo>
                <a:lnTo>
                  <a:pt x="573114" y="472414"/>
                </a:lnTo>
                <a:lnTo>
                  <a:pt x="533869" y="472414"/>
                </a:lnTo>
                <a:lnTo>
                  <a:pt x="529310" y="471195"/>
                </a:lnTo>
                <a:lnTo>
                  <a:pt x="511733" y="450278"/>
                </a:lnTo>
                <a:lnTo>
                  <a:pt x="511733" y="391452"/>
                </a:lnTo>
                <a:lnTo>
                  <a:pt x="533869" y="369379"/>
                </a:lnTo>
                <a:lnTo>
                  <a:pt x="573091" y="369379"/>
                </a:lnTo>
                <a:lnTo>
                  <a:pt x="572719" y="368731"/>
                </a:lnTo>
                <a:lnTo>
                  <a:pt x="567601" y="363601"/>
                </a:lnTo>
                <a:lnTo>
                  <a:pt x="554558" y="356133"/>
                </a:lnTo>
                <a:lnTo>
                  <a:pt x="547154" y="354266"/>
                </a:lnTo>
                <a:close/>
              </a:path>
              <a:path w="875664" h="530860">
                <a:moveTo>
                  <a:pt x="573091" y="369379"/>
                </a:moveTo>
                <a:lnTo>
                  <a:pt x="543890" y="369379"/>
                </a:lnTo>
                <a:lnTo>
                  <a:pt x="548462" y="370598"/>
                </a:lnTo>
                <a:lnTo>
                  <a:pt x="556628" y="375450"/>
                </a:lnTo>
                <a:lnTo>
                  <a:pt x="559892" y="378714"/>
                </a:lnTo>
                <a:lnTo>
                  <a:pt x="564756" y="386892"/>
                </a:lnTo>
                <a:lnTo>
                  <a:pt x="565975" y="391452"/>
                </a:lnTo>
                <a:lnTo>
                  <a:pt x="565975" y="450278"/>
                </a:lnTo>
                <a:lnTo>
                  <a:pt x="543890" y="472414"/>
                </a:lnTo>
                <a:lnTo>
                  <a:pt x="573114" y="472414"/>
                </a:lnTo>
                <a:lnTo>
                  <a:pt x="580199" y="460121"/>
                </a:lnTo>
                <a:lnTo>
                  <a:pt x="582066" y="452704"/>
                </a:lnTo>
                <a:lnTo>
                  <a:pt x="582066" y="389178"/>
                </a:lnTo>
                <a:lnTo>
                  <a:pt x="580199" y="381762"/>
                </a:lnTo>
                <a:lnTo>
                  <a:pt x="573091" y="369379"/>
                </a:lnTo>
                <a:close/>
              </a:path>
              <a:path w="875664" h="530860">
                <a:moveTo>
                  <a:pt x="737895" y="501573"/>
                </a:moveTo>
                <a:lnTo>
                  <a:pt x="723404" y="509219"/>
                </a:lnTo>
                <a:lnTo>
                  <a:pt x="726071" y="513956"/>
                </a:lnTo>
                <a:lnTo>
                  <a:pt x="729386" y="517867"/>
                </a:lnTo>
                <a:lnTo>
                  <a:pt x="737387" y="524090"/>
                </a:lnTo>
                <a:lnTo>
                  <a:pt x="741807" y="526440"/>
                </a:lnTo>
                <a:lnTo>
                  <a:pt x="751408" y="529513"/>
                </a:lnTo>
                <a:lnTo>
                  <a:pt x="756323" y="530288"/>
                </a:lnTo>
                <a:lnTo>
                  <a:pt x="769010" y="530288"/>
                </a:lnTo>
                <a:lnTo>
                  <a:pt x="775728" y="529196"/>
                </a:lnTo>
                <a:lnTo>
                  <a:pt x="781545" y="526999"/>
                </a:lnTo>
                <a:lnTo>
                  <a:pt x="787349" y="524865"/>
                </a:lnTo>
                <a:lnTo>
                  <a:pt x="792086" y="521576"/>
                </a:lnTo>
                <a:lnTo>
                  <a:pt x="797556" y="514997"/>
                </a:lnTo>
                <a:lnTo>
                  <a:pt x="756831" y="514997"/>
                </a:lnTo>
                <a:lnTo>
                  <a:pt x="752429" y="513956"/>
                </a:lnTo>
                <a:lnTo>
                  <a:pt x="749911" y="512749"/>
                </a:lnTo>
                <a:lnTo>
                  <a:pt x="743610" y="509663"/>
                </a:lnTo>
                <a:lnTo>
                  <a:pt x="740257" y="506260"/>
                </a:lnTo>
                <a:lnTo>
                  <a:pt x="737985" y="501751"/>
                </a:lnTo>
                <a:lnTo>
                  <a:pt x="737895" y="501573"/>
                </a:lnTo>
                <a:close/>
              </a:path>
              <a:path w="875664" h="530860">
                <a:moveTo>
                  <a:pt x="804303" y="388937"/>
                </a:moveTo>
                <a:lnTo>
                  <a:pt x="790257" y="388937"/>
                </a:lnTo>
                <a:lnTo>
                  <a:pt x="790257" y="398694"/>
                </a:lnTo>
                <a:lnTo>
                  <a:pt x="793088" y="402361"/>
                </a:lnTo>
                <a:lnTo>
                  <a:pt x="793812" y="403339"/>
                </a:lnTo>
                <a:lnTo>
                  <a:pt x="801653" y="435165"/>
                </a:lnTo>
                <a:lnTo>
                  <a:pt x="801645" y="438721"/>
                </a:lnTo>
                <a:lnTo>
                  <a:pt x="789127" y="476440"/>
                </a:lnTo>
                <a:lnTo>
                  <a:pt x="788418" y="476959"/>
                </a:lnTo>
                <a:lnTo>
                  <a:pt x="788441" y="491909"/>
                </a:lnTo>
                <a:lnTo>
                  <a:pt x="787501" y="497370"/>
                </a:lnTo>
                <a:lnTo>
                  <a:pt x="785625" y="501573"/>
                </a:lnTo>
                <a:lnTo>
                  <a:pt x="783640" y="506133"/>
                </a:lnTo>
                <a:lnTo>
                  <a:pt x="780681" y="509422"/>
                </a:lnTo>
                <a:lnTo>
                  <a:pt x="776655" y="511619"/>
                </a:lnTo>
                <a:lnTo>
                  <a:pt x="772457" y="513956"/>
                </a:lnTo>
                <a:lnTo>
                  <a:pt x="772218" y="513956"/>
                </a:lnTo>
                <a:lnTo>
                  <a:pt x="767549" y="514997"/>
                </a:lnTo>
                <a:lnTo>
                  <a:pt x="797556" y="514997"/>
                </a:lnTo>
                <a:lnTo>
                  <a:pt x="799439" y="512749"/>
                </a:lnTo>
                <a:lnTo>
                  <a:pt x="801903" y="507149"/>
                </a:lnTo>
                <a:lnTo>
                  <a:pt x="803148" y="500329"/>
                </a:lnTo>
                <a:lnTo>
                  <a:pt x="803617" y="497954"/>
                </a:lnTo>
                <a:lnTo>
                  <a:pt x="803910" y="495554"/>
                </a:lnTo>
                <a:lnTo>
                  <a:pt x="804037" y="493128"/>
                </a:lnTo>
                <a:lnTo>
                  <a:pt x="804126" y="491909"/>
                </a:lnTo>
                <a:lnTo>
                  <a:pt x="804250" y="449834"/>
                </a:lnTo>
                <a:lnTo>
                  <a:pt x="804303" y="388937"/>
                </a:lnTo>
                <a:close/>
              </a:path>
              <a:path w="875664" h="530860">
                <a:moveTo>
                  <a:pt x="769188" y="386270"/>
                </a:moveTo>
                <a:lnTo>
                  <a:pt x="751230" y="386270"/>
                </a:lnTo>
                <a:lnTo>
                  <a:pt x="743585" y="388493"/>
                </a:lnTo>
                <a:lnTo>
                  <a:pt x="718469" y="423186"/>
                </a:lnTo>
                <a:lnTo>
                  <a:pt x="717259" y="435165"/>
                </a:lnTo>
                <a:lnTo>
                  <a:pt x="717267" y="438721"/>
                </a:lnTo>
                <a:lnTo>
                  <a:pt x="717494" y="443674"/>
                </a:lnTo>
                <a:lnTo>
                  <a:pt x="717503" y="443872"/>
                </a:lnTo>
                <a:lnTo>
                  <a:pt x="743585" y="485394"/>
                </a:lnTo>
                <a:lnTo>
                  <a:pt x="751255" y="487616"/>
                </a:lnTo>
                <a:lnTo>
                  <a:pt x="769213" y="487616"/>
                </a:lnTo>
                <a:lnTo>
                  <a:pt x="776795" y="485394"/>
                </a:lnTo>
                <a:lnTo>
                  <a:pt x="782967" y="480949"/>
                </a:lnTo>
                <a:lnTo>
                  <a:pt x="788418" y="476959"/>
                </a:lnTo>
                <a:lnTo>
                  <a:pt x="788412" y="473125"/>
                </a:lnTo>
                <a:lnTo>
                  <a:pt x="755878" y="473125"/>
                </a:lnTo>
                <a:lnTo>
                  <a:pt x="750841" y="471589"/>
                </a:lnTo>
                <a:lnTo>
                  <a:pt x="749115" y="470369"/>
                </a:lnTo>
                <a:lnTo>
                  <a:pt x="742276" y="465124"/>
                </a:lnTo>
                <a:lnTo>
                  <a:pt x="739165" y="460794"/>
                </a:lnTo>
                <a:lnTo>
                  <a:pt x="735113" y="450100"/>
                </a:lnTo>
                <a:lnTo>
                  <a:pt x="735012" y="449834"/>
                </a:lnTo>
                <a:lnTo>
                  <a:pt x="734016" y="443872"/>
                </a:lnTo>
                <a:lnTo>
                  <a:pt x="734026" y="429837"/>
                </a:lnTo>
                <a:lnTo>
                  <a:pt x="734987" y="423989"/>
                </a:lnTo>
                <a:lnTo>
                  <a:pt x="756081" y="400761"/>
                </a:lnTo>
                <a:lnTo>
                  <a:pt x="790257" y="400761"/>
                </a:lnTo>
                <a:lnTo>
                  <a:pt x="790257" y="398694"/>
                </a:lnTo>
                <a:lnTo>
                  <a:pt x="789195" y="397319"/>
                </a:lnTo>
                <a:lnTo>
                  <a:pt x="776831" y="388493"/>
                </a:lnTo>
                <a:lnTo>
                  <a:pt x="769188" y="386270"/>
                </a:lnTo>
                <a:close/>
              </a:path>
              <a:path w="875664" h="530860">
                <a:moveTo>
                  <a:pt x="651433" y="356933"/>
                </a:moveTo>
                <a:lnTo>
                  <a:pt x="635431" y="356933"/>
                </a:lnTo>
                <a:lnTo>
                  <a:pt x="635342" y="484949"/>
                </a:lnTo>
                <a:lnTo>
                  <a:pt x="651433" y="484949"/>
                </a:lnTo>
                <a:lnTo>
                  <a:pt x="651433" y="438721"/>
                </a:lnTo>
                <a:lnTo>
                  <a:pt x="671591" y="438721"/>
                </a:lnTo>
                <a:lnTo>
                  <a:pt x="669836" y="436943"/>
                </a:lnTo>
                <a:lnTo>
                  <a:pt x="671406" y="435165"/>
                </a:lnTo>
                <a:lnTo>
                  <a:pt x="651433" y="435165"/>
                </a:lnTo>
                <a:lnTo>
                  <a:pt x="651433" y="356933"/>
                </a:lnTo>
                <a:close/>
              </a:path>
              <a:path w="875664" h="530860">
                <a:moveTo>
                  <a:pt x="671591" y="438721"/>
                </a:moveTo>
                <a:lnTo>
                  <a:pt x="651433" y="438721"/>
                </a:lnTo>
                <a:lnTo>
                  <a:pt x="695083" y="484949"/>
                </a:lnTo>
                <a:lnTo>
                  <a:pt x="717219" y="484949"/>
                </a:lnTo>
                <a:lnTo>
                  <a:pt x="671591" y="438721"/>
                </a:lnTo>
                <a:close/>
              </a:path>
              <a:path w="875664" h="530860">
                <a:moveTo>
                  <a:pt x="790257" y="398694"/>
                </a:moveTo>
                <a:lnTo>
                  <a:pt x="790257" y="459168"/>
                </a:lnTo>
                <a:lnTo>
                  <a:pt x="788390" y="459168"/>
                </a:lnTo>
                <a:lnTo>
                  <a:pt x="788418" y="476959"/>
                </a:lnTo>
                <a:lnTo>
                  <a:pt x="801645" y="438721"/>
                </a:lnTo>
                <a:lnTo>
                  <a:pt x="801653" y="435165"/>
                </a:lnTo>
                <a:lnTo>
                  <a:pt x="801438" y="430098"/>
                </a:lnTo>
                <a:lnTo>
                  <a:pt x="801427" y="429837"/>
                </a:lnTo>
                <a:lnTo>
                  <a:pt x="793088" y="402361"/>
                </a:lnTo>
                <a:lnTo>
                  <a:pt x="790257" y="398694"/>
                </a:lnTo>
                <a:close/>
              </a:path>
              <a:path w="875664" h="530860">
                <a:moveTo>
                  <a:pt x="790257" y="443872"/>
                </a:moveTo>
                <a:lnTo>
                  <a:pt x="789284" y="449834"/>
                </a:lnTo>
                <a:lnTo>
                  <a:pt x="789241" y="450100"/>
                </a:lnTo>
                <a:lnTo>
                  <a:pt x="787234" y="455612"/>
                </a:lnTo>
                <a:lnTo>
                  <a:pt x="785374" y="460794"/>
                </a:lnTo>
                <a:lnTo>
                  <a:pt x="785279" y="461060"/>
                </a:lnTo>
                <a:lnTo>
                  <a:pt x="782218" y="465366"/>
                </a:lnTo>
                <a:lnTo>
                  <a:pt x="778078" y="468503"/>
                </a:lnTo>
                <a:lnTo>
                  <a:pt x="773925" y="471589"/>
                </a:lnTo>
                <a:lnTo>
                  <a:pt x="768616" y="473125"/>
                </a:lnTo>
                <a:lnTo>
                  <a:pt x="788412" y="473125"/>
                </a:lnTo>
                <a:lnTo>
                  <a:pt x="788390" y="459168"/>
                </a:lnTo>
                <a:lnTo>
                  <a:pt x="790257" y="459168"/>
                </a:lnTo>
                <a:lnTo>
                  <a:pt x="790257" y="443872"/>
                </a:lnTo>
                <a:close/>
              </a:path>
              <a:path w="875664" h="530860">
                <a:moveTo>
                  <a:pt x="712241" y="388937"/>
                </a:moveTo>
                <a:lnTo>
                  <a:pt x="691705" y="388937"/>
                </a:lnTo>
                <a:lnTo>
                  <a:pt x="651433" y="435165"/>
                </a:lnTo>
                <a:lnTo>
                  <a:pt x="671406" y="435165"/>
                </a:lnTo>
                <a:lnTo>
                  <a:pt x="712241" y="388937"/>
                </a:lnTo>
                <a:close/>
              </a:path>
              <a:path w="875664" h="530860">
                <a:moveTo>
                  <a:pt x="790257" y="400761"/>
                </a:moveTo>
                <a:lnTo>
                  <a:pt x="768883" y="400761"/>
                </a:lnTo>
                <a:lnTo>
                  <a:pt x="774292" y="402361"/>
                </a:lnTo>
                <a:lnTo>
                  <a:pt x="774161" y="402361"/>
                </a:lnTo>
                <a:lnTo>
                  <a:pt x="778167" y="405384"/>
                </a:lnTo>
                <a:lnTo>
                  <a:pt x="782256" y="408406"/>
                </a:lnTo>
                <a:lnTo>
                  <a:pt x="785279" y="412648"/>
                </a:lnTo>
                <a:lnTo>
                  <a:pt x="787234" y="418096"/>
                </a:lnTo>
                <a:lnTo>
                  <a:pt x="789127" y="423186"/>
                </a:lnTo>
                <a:lnTo>
                  <a:pt x="789241" y="423494"/>
                </a:lnTo>
                <a:lnTo>
                  <a:pt x="790272" y="429837"/>
                </a:lnTo>
                <a:lnTo>
                  <a:pt x="790257" y="400761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2098929" y="2735833"/>
            <a:ext cx="723265" cy="187960"/>
          </a:xfrm>
          <a:custGeom>
            <a:avLst/>
            <a:gdLst/>
            <a:ahLst/>
            <a:cxnLst/>
            <a:rect l="l" t="t" r="r" b="b"/>
            <a:pathLst>
              <a:path w="723264" h="187960">
                <a:moveTo>
                  <a:pt x="30403" y="2285"/>
                </a:moveTo>
                <a:lnTo>
                  <a:pt x="0" y="2285"/>
                </a:lnTo>
                <a:lnTo>
                  <a:pt x="0" y="185165"/>
                </a:lnTo>
                <a:lnTo>
                  <a:pt x="30403" y="185165"/>
                </a:lnTo>
                <a:lnTo>
                  <a:pt x="30403" y="97154"/>
                </a:lnTo>
                <a:lnTo>
                  <a:pt x="50961" y="97154"/>
                </a:lnTo>
                <a:lnTo>
                  <a:pt x="30403" y="2285"/>
                </a:lnTo>
                <a:close/>
              </a:path>
              <a:path w="723264" h="187960">
                <a:moveTo>
                  <a:pt x="50961" y="97154"/>
                </a:moveTo>
                <a:lnTo>
                  <a:pt x="30403" y="97154"/>
                </a:lnTo>
                <a:lnTo>
                  <a:pt x="47548" y="185165"/>
                </a:lnTo>
                <a:lnTo>
                  <a:pt x="63093" y="185165"/>
                </a:lnTo>
                <a:lnTo>
                  <a:pt x="76319" y="117271"/>
                </a:lnTo>
                <a:lnTo>
                  <a:pt x="55321" y="117271"/>
                </a:lnTo>
                <a:lnTo>
                  <a:pt x="50961" y="97154"/>
                </a:lnTo>
                <a:close/>
              </a:path>
              <a:path w="723264" h="187960">
                <a:moveTo>
                  <a:pt x="110642" y="97154"/>
                </a:moveTo>
                <a:lnTo>
                  <a:pt x="80238" y="97154"/>
                </a:lnTo>
                <a:lnTo>
                  <a:pt x="80238" y="185165"/>
                </a:lnTo>
                <a:lnTo>
                  <a:pt x="110642" y="185165"/>
                </a:lnTo>
                <a:lnTo>
                  <a:pt x="110642" y="97154"/>
                </a:lnTo>
                <a:close/>
              </a:path>
              <a:path w="723264" h="187960">
                <a:moveTo>
                  <a:pt x="110642" y="2285"/>
                </a:moveTo>
                <a:lnTo>
                  <a:pt x="80238" y="2285"/>
                </a:lnTo>
                <a:lnTo>
                  <a:pt x="55321" y="117271"/>
                </a:lnTo>
                <a:lnTo>
                  <a:pt x="76319" y="117271"/>
                </a:lnTo>
                <a:lnTo>
                  <a:pt x="80238" y="97154"/>
                </a:lnTo>
                <a:lnTo>
                  <a:pt x="110642" y="97154"/>
                </a:lnTo>
                <a:lnTo>
                  <a:pt x="110642" y="2285"/>
                </a:lnTo>
                <a:close/>
              </a:path>
              <a:path w="723264" h="187960">
                <a:moveTo>
                  <a:pt x="180352" y="2285"/>
                </a:moveTo>
                <a:lnTo>
                  <a:pt x="138518" y="2285"/>
                </a:lnTo>
                <a:lnTo>
                  <a:pt x="114744" y="185165"/>
                </a:lnTo>
                <a:lnTo>
                  <a:pt x="145148" y="185165"/>
                </a:lnTo>
                <a:lnTo>
                  <a:pt x="148348" y="152247"/>
                </a:lnTo>
                <a:lnTo>
                  <a:pt x="199847" y="152247"/>
                </a:lnTo>
                <a:lnTo>
                  <a:pt x="195865" y="121615"/>
                </a:lnTo>
                <a:lnTo>
                  <a:pt x="151320" y="121615"/>
                </a:lnTo>
                <a:lnTo>
                  <a:pt x="159550" y="35432"/>
                </a:lnTo>
                <a:lnTo>
                  <a:pt x="184661" y="35432"/>
                </a:lnTo>
                <a:lnTo>
                  <a:pt x="180352" y="2285"/>
                </a:lnTo>
                <a:close/>
              </a:path>
              <a:path w="723264" h="187960">
                <a:moveTo>
                  <a:pt x="199847" y="152247"/>
                </a:moveTo>
                <a:lnTo>
                  <a:pt x="170522" y="152247"/>
                </a:lnTo>
                <a:lnTo>
                  <a:pt x="173723" y="185165"/>
                </a:lnTo>
                <a:lnTo>
                  <a:pt x="204127" y="185165"/>
                </a:lnTo>
                <a:lnTo>
                  <a:pt x="199847" y="152247"/>
                </a:lnTo>
                <a:close/>
              </a:path>
              <a:path w="723264" h="187960">
                <a:moveTo>
                  <a:pt x="222211" y="2285"/>
                </a:moveTo>
                <a:lnTo>
                  <a:pt x="189750" y="2285"/>
                </a:lnTo>
                <a:lnTo>
                  <a:pt x="223354" y="121157"/>
                </a:lnTo>
                <a:lnTo>
                  <a:pt x="223354" y="185165"/>
                </a:lnTo>
                <a:lnTo>
                  <a:pt x="253987" y="185165"/>
                </a:lnTo>
                <a:lnTo>
                  <a:pt x="253987" y="121157"/>
                </a:lnTo>
                <a:lnTo>
                  <a:pt x="264391" y="84353"/>
                </a:lnTo>
                <a:lnTo>
                  <a:pt x="238671" y="84353"/>
                </a:lnTo>
                <a:lnTo>
                  <a:pt x="222211" y="2285"/>
                </a:lnTo>
                <a:close/>
              </a:path>
              <a:path w="723264" h="187960">
                <a:moveTo>
                  <a:pt x="184661" y="35432"/>
                </a:moveTo>
                <a:lnTo>
                  <a:pt x="159550" y="35432"/>
                </a:lnTo>
                <a:lnTo>
                  <a:pt x="167736" y="121157"/>
                </a:lnTo>
                <a:lnTo>
                  <a:pt x="167779" y="121615"/>
                </a:lnTo>
                <a:lnTo>
                  <a:pt x="195865" y="121615"/>
                </a:lnTo>
                <a:lnTo>
                  <a:pt x="184661" y="35432"/>
                </a:lnTo>
                <a:close/>
              </a:path>
              <a:path w="723264" h="187960">
                <a:moveTo>
                  <a:pt x="287591" y="2285"/>
                </a:moveTo>
                <a:lnTo>
                  <a:pt x="255130" y="2285"/>
                </a:lnTo>
                <a:lnTo>
                  <a:pt x="238671" y="84353"/>
                </a:lnTo>
                <a:lnTo>
                  <a:pt x="264391" y="84353"/>
                </a:lnTo>
                <a:lnTo>
                  <a:pt x="287591" y="2285"/>
                </a:lnTo>
                <a:close/>
              </a:path>
              <a:path w="723264" h="187960">
                <a:moveTo>
                  <a:pt x="412521" y="30403"/>
                </a:moveTo>
                <a:lnTo>
                  <a:pt x="380733" y="30403"/>
                </a:lnTo>
                <a:lnTo>
                  <a:pt x="382323" y="32789"/>
                </a:lnTo>
                <a:lnTo>
                  <a:pt x="384390" y="36004"/>
                </a:lnTo>
                <a:lnTo>
                  <a:pt x="384390" y="50520"/>
                </a:lnTo>
                <a:lnTo>
                  <a:pt x="382622" y="62847"/>
                </a:lnTo>
                <a:lnTo>
                  <a:pt x="377790" y="72666"/>
                </a:lnTo>
                <a:lnTo>
                  <a:pt x="370599" y="80899"/>
                </a:lnTo>
                <a:lnTo>
                  <a:pt x="361759" y="88468"/>
                </a:lnTo>
                <a:lnTo>
                  <a:pt x="348514" y="99662"/>
                </a:lnTo>
                <a:lnTo>
                  <a:pt x="338099" y="112356"/>
                </a:lnTo>
                <a:lnTo>
                  <a:pt x="331284" y="129680"/>
                </a:lnTo>
                <a:lnTo>
                  <a:pt x="328841" y="154762"/>
                </a:lnTo>
                <a:lnTo>
                  <a:pt x="328841" y="185165"/>
                </a:lnTo>
                <a:lnTo>
                  <a:pt x="414794" y="185165"/>
                </a:lnTo>
                <a:lnTo>
                  <a:pt x="414794" y="154762"/>
                </a:lnTo>
                <a:lnTo>
                  <a:pt x="359244" y="154762"/>
                </a:lnTo>
                <a:lnTo>
                  <a:pt x="360123" y="140810"/>
                </a:lnTo>
                <a:lnTo>
                  <a:pt x="363188" y="130759"/>
                </a:lnTo>
                <a:lnTo>
                  <a:pt x="369081" y="122422"/>
                </a:lnTo>
                <a:lnTo>
                  <a:pt x="378447" y="113614"/>
                </a:lnTo>
                <a:lnTo>
                  <a:pt x="390973" y="102534"/>
                </a:lnTo>
                <a:lnTo>
                  <a:pt x="402707" y="89268"/>
                </a:lnTo>
                <a:lnTo>
                  <a:pt x="411397" y="72401"/>
                </a:lnTo>
                <a:lnTo>
                  <a:pt x="414794" y="50520"/>
                </a:lnTo>
                <a:lnTo>
                  <a:pt x="412521" y="30403"/>
                </a:lnTo>
                <a:close/>
              </a:path>
              <a:path w="723264" h="187960">
                <a:moveTo>
                  <a:pt x="373875" y="0"/>
                </a:moveTo>
                <a:lnTo>
                  <a:pt x="355140" y="3414"/>
                </a:lnTo>
                <a:lnTo>
                  <a:pt x="341785" y="14116"/>
                </a:lnTo>
                <a:lnTo>
                  <a:pt x="333788" y="32789"/>
                </a:lnTo>
                <a:lnTo>
                  <a:pt x="331127" y="60121"/>
                </a:lnTo>
                <a:lnTo>
                  <a:pt x="361530" y="60121"/>
                </a:lnTo>
                <a:lnTo>
                  <a:pt x="362431" y="45062"/>
                </a:lnTo>
                <a:lnTo>
                  <a:pt x="364959" y="36004"/>
                </a:lnTo>
                <a:lnTo>
                  <a:pt x="368860" y="31575"/>
                </a:lnTo>
                <a:lnTo>
                  <a:pt x="373875" y="30403"/>
                </a:lnTo>
                <a:lnTo>
                  <a:pt x="412521" y="30403"/>
                </a:lnTo>
                <a:lnTo>
                  <a:pt x="412355" y="28932"/>
                </a:lnTo>
                <a:lnTo>
                  <a:pt x="404879" y="13087"/>
                </a:lnTo>
                <a:lnTo>
                  <a:pt x="392243" y="3414"/>
                </a:lnTo>
                <a:lnTo>
                  <a:pt x="392601" y="3414"/>
                </a:lnTo>
                <a:lnTo>
                  <a:pt x="373875" y="0"/>
                </a:lnTo>
                <a:close/>
              </a:path>
              <a:path w="723264" h="187960">
                <a:moveTo>
                  <a:pt x="463537" y="0"/>
                </a:moveTo>
                <a:lnTo>
                  <a:pt x="445524" y="2896"/>
                </a:lnTo>
                <a:lnTo>
                  <a:pt x="432419" y="12030"/>
                </a:lnTo>
                <a:lnTo>
                  <a:pt x="424414" y="28064"/>
                </a:lnTo>
                <a:lnTo>
                  <a:pt x="421703" y="51663"/>
                </a:lnTo>
                <a:lnTo>
                  <a:pt x="421703" y="135788"/>
                </a:lnTo>
                <a:lnTo>
                  <a:pt x="424414" y="159387"/>
                </a:lnTo>
                <a:lnTo>
                  <a:pt x="432419" y="175421"/>
                </a:lnTo>
                <a:lnTo>
                  <a:pt x="445524" y="184555"/>
                </a:lnTo>
                <a:lnTo>
                  <a:pt x="463537" y="187451"/>
                </a:lnTo>
                <a:lnTo>
                  <a:pt x="481550" y="184555"/>
                </a:lnTo>
                <a:lnTo>
                  <a:pt x="494655" y="175421"/>
                </a:lnTo>
                <a:lnTo>
                  <a:pt x="502660" y="159387"/>
                </a:lnTo>
                <a:lnTo>
                  <a:pt x="502928" y="157048"/>
                </a:lnTo>
                <a:lnTo>
                  <a:pt x="463537" y="157048"/>
                </a:lnTo>
                <a:lnTo>
                  <a:pt x="457797" y="155919"/>
                </a:lnTo>
                <a:lnTo>
                  <a:pt x="454307" y="152133"/>
                </a:lnTo>
                <a:lnTo>
                  <a:pt x="452575" y="145089"/>
                </a:lnTo>
                <a:lnTo>
                  <a:pt x="452175" y="135788"/>
                </a:lnTo>
                <a:lnTo>
                  <a:pt x="452107" y="127558"/>
                </a:lnTo>
                <a:lnTo>
                  <a:pt x="471157" y="96697"/>
                </a:lnTo>
                <a:lnTo>
                  <a:pt x="452107" y="96697"/>
                </a:lnTo>
                <a:lnTo>
                  <a:pt x="452175" y="51663"/>
                </a:lnTo>
                <a:lnTo>
                  <a:pt x="463537" y="30403"/>
                </a:lnTo>
                <a:lnTo>
                  <a:pt x="502928" y="30403"/>
                </a:lnTo>
                <a:lnTo>
                  <a:pt x="502660" y="28064"/>
                </a:lnTo>
                <a:lnTo>
                  <a:pt x="494655" y="12030"/>
                </a:lnTo>
                <a:lnTo>
                  <a:pt x="481550" y="2896"/>
                </a:lnTo>
                <a:lnTo>
                  <a:pt x="463537" y="0"/>
                </a:lnTo>
                <a:close/>
              </a:path>
              <a:path w="723264" h="187960">
                <a:moveTo>
                  <a:pt x="505371" y="90525"/>
                </a:moveTo>
                <a:lnTo>
                  <a:pt x="474967" y="90525"/>
                </a:lnTo>
                <a:lnTo>
                  <a:pt x="474898" y="135788"/>
                </a:lnTo>
                <a:lnTo>
                  <a:pt x="474499" y="145089"/>
                </a:lnTo>
                <a:lnTo>
                  <a:pt x="472767" y="152133"/>
                </a:lnTo>
                <a:lnTo>
                  <a:pt x="469277" y="155919"/>
                </a:lnTo>
                <a:lnTo>
                  <a:pt x="463537" y="157048"/>
                </a:lnTo>
                <a:lnTo>
                  <a:pt x="502928" y="157048"/>
                </a:lnTo>
                <a:lnTo>
                  <a:pt x="505371" y="135788"/>
                </a:lnTo>
                <a:lnTo>
                  <a:pt x="505371" y="90525"/>
                </a:lnTo>
                <a:close/>
              </a:path>
              <a:path w="723264" h="187960">
                <a:moveTo>
                  <a:pt x="502928" y="30403"/>
                </a:moveTo>
                <a:lnTo>
                  <a:pt x="463537" y="30403"/>
                </a:lnTo>
                <a:lnTo>
                  <a:pt x="469277" y="31532"/>
                </a:lnTo>
                <a:lnTo>
                  <a:pt x="472767" y="35318"/>
                </a:lnTo>
                <a:lnTo>
                  <a:pt x="474499" y="42362"/>
                </a:lnTo>
                <a:lnTo>
                  <a:pt x="474898" y="51663"/>
                </a:lnTo>
                <a:lnTo>
                  <a:pt x="474967" y="59664"/>
                </a:lnTo>
                <a:lnTo>
                  <a:pt x="452107" y="96697"/>
                </a:lnTo>
                <a:lnTo>
                  <a:pt x="471157" y="96697"/>
                </a:lnTo>
                <a:lnTo>
                  <a:pt x="474967" y="90525"/>
                </a:lnTo>
                <a:lnTo>
                  <a:pt x="505371" y="90525"/>
                </a:lnTo>
                <a:lnTo>
                  <a:pt x="505371" y="51663"/>
                </a:lnTo>
                <a:lnTo>
                  <a:pt x="502928" y="30403"/>
                </a:lnTo>
                <a:close/>
              </a:path>
              <a:path w="723264" h="187960">
                <a:moveTo>
                  <a:pt x="596023" y="30403"/>
                </a:moveTo>
                <a:lnTo>
                  <a:pt x="564235" y="30403"/>
                </a:lnTo>
                <a:lnTo>
                  <a:pt x="565826" y="32789"/>
                </a:lnTo>
                <a:lnTo>
                  <a:pt x="567893" y="36004"/>
                </a:lnTo>
                <a:lnTo>
                  <a:pt x="567893" y="50520"/>
                </a:lnTo>
                <a:lnTo>
                  <a:pt x="566125" y="62847"/>
                </a:lnTo>
                <a:lnTo>
                  <a:pt x="561292" y="72666"/>
                </a:lnTo>
                <a:lnTo>
                  <a:pt x="554102" y="80899"/>
                </a:lnTo>
                <a:lnTo>
                  <a:pt x="545261" y="88468"/>
                </a:lnTo>
                <a:lnTo>
                  <a:pt x="532017" y="99662"/>
                </a:lnTo>
                <a:lnTo>
                  <a:pt x="521601" y="112356"/>
                </a:lnTo>
                <a:lnTo>
                  <a:pt x="514786" y="129680"/>
                </a:lnTo>
                <a:lnTo>
                  <a:pt x="512343" y="154762"/>
                </a:lnTo>
                <a:lnTo>
                  <a:pt x="512343" y="185165"/>
                </a:lnTo>
                <a:lnTo>
                  <a:pt x="598296" y="185165"/>
                </a:lnTo>
                <a:lnTo>
                  <a:pt x="598296" y="154762"/>
                </a:lnTo>
                <a:lnTo>
                  <a:pt x="542747" y="154762"/>
                </a:lnTo>
                <a:lnTo>
                  <a:pt x="543625" y="140810"/>
                </a:lnTo>
                <a:lnTo>
                  <a:pt x="546690" y="130759"/>
                </a:lnTo>
                <a:lnTo>
                  <a:pt x="552584" y="122422"/>
                </a:lnTo>
                <a:lnTo>
                  <a:pt x="561949" y="113614"/>
                </a:lnTo>
                <a:lnTo>
                  <a:pt x="574476" y="102534"/>
                </a:lnTo>
                <a:lnTo>
                  <a:pt x="586209" y="89268"/>
                </a:lnTo>
                <a:lnTo>
                  <a:pt x="594900" y="72401"/>
                </a:lnTo>
                <a:lnTo>
                  <a:pt x="598296" y="50520"/>
                </a:lnTo>
                <a:lnTo>
                  <a:pt x="596023" y="30403"/>
                </a:lnTo>
                <a:close/>
              </a:path>
              <a:path w="723264" h="187960">
                <a:moveTo>
                  <a:pt x="557377" y="0"/>
                </a:moveTo>
                <a:lnTo>
                  <a:pt x="538643" y="3414"/>
                </a:lnTo>
                <a:lnTo>
                  <a:pt x="525287" y="14116"/>
                </a:lnTo>
                <a:lnTo>
                  <a:pt x="517290" y="32789"/>
                </a:lnTo>
                <a:lnTo>
                  <a:pt x="514629" y="60121"/>
                </a:lnTo>
                <a:lnTo>
                  <a:pt x="545033" y="60121"/>
                </a:lnTo>
                <a:lnTo>
                  <a:pt x="545933" y="45062"/>
                </a:lnTo>
                <a:lnTo>
                  <a:pt x="548462" y="36004"/>
                </a:lnTo>
                <a:lnTo>
                  <a:pt x="552362" y="31575"/>
                </a:lnTo>
                <a:lnTo>
                  <a:pt x="557377" y="30403"/>
                </a:lnTo>
                <a:lnTo>
                  <a:pt x="596023" y="30403"/>
                </a:lnTo>
                <a:lnTo>
                  <a:pt x="595857" y="28932"/>
                </a:lnTo>
                <a:lnTo>
                  <a:pt x="588381" y="13087"/>
                </a:lnTo>
                <a:lnTo>
                  <a:pt x="575745" y="3414"/>
                </a:lnTo>
                <a:lnTo>
                  <a:pt x="576103" y="3414"/>
                </a:lnTo>
                <a:lnTo>
                  <a:pt x="557377" y="0"/>
                </a:lnTo>
                <a:close/>
              </a:path>
              <a:path w="723264" h="187960">
                <a:moveTo>
                  <a:pt x="669734" y="150875"/>
                </a:moveTo>
                <a:lnTo>
                  <a:pt x="639330" y="150875"/>
                </a:lnTo>
                <a:lnTo>
                  <a:pt x="639330" y="185165"/>
                </a:lnTo>
                <a:lnTo>
                  <a:pt x="669734" y="185165"/>
                </a:lnTo>
                <a:lnTo>
                  <a:pt x="669734" y="150875"/>
                </a:lnTo>
                <a:close/>
              </a:path>
              <a:path w="723264" h="187960">
                <a:moveTo>
                  <a:pt x="669734" y="2285"/>
                </a:moveTo>
                <a:lnTo>
                  <a:pt x="639330" y="2285"/>
                </a:lnTo>
                <a:lnTo>
                  <a:pt x="602983" y="120243"/>
                </a:lnTo>
                <a:lnTo>
                  <a:pt x="602983" y="150875"/>
                </a:lnTo>
                <a:lnTo>
                  <a:pt x="683209" y="150875"/>
                </a:lnTo>
                <a:lnTo>
                  <a:pt x="683209" y="120243"/>
                </a:lnTo>
                <a:lnTo>
                  <a:pt x="620115" y="120243"/>
                </a:lnTo>
                <a:lnTo>
                  <a:pt x="639330" y="57607"/>
                </a:lnTo>
                <a:lnTo>
                  <a:pt x="669734" y="57607"/>
                </a:lnTo>
                <a:lnTo>
                  <a:pt x="669734" y="2285"/>
                </a:lnTo>
                <a:close/>
              </a:path>
              <a:path w="723264" h="187960">
                <a:moveTo>
                  <a:pt x="669734" y="57607"/>
                </a:moveTo>
                <a:lnTo>
                  <a:pt x="639330" y="57607"/>
                </a:lnTo>
                <a:lnTo>
                  <a:pt x="639330" y="120243"/>
                </a:lnTo>
                <a:lnTo>
                  <a:pt x="669734" y="120243"/>
                </a:lnTo>
                <a:lnTo>
                  <a:pt x="669734" y="57607"/>
                </a:lnTo>
                <a:close/>
              </a:path>
              <a:path w="723264" h="187960">
                <a:moveTo>
                  <a:pt x="715644" y="79552"/>
                </a:moveTo>
                <a:lnTo>
                  <a:pt x="697585" y="79552"/>
                </a:lnTo>
                <a:lnTo>
                  <a:pt x="690041" y="85953"/>
                </a:lnTo>
                <a:lnTo>
                  <a:pt x="690041" y="106298"/>
                </a:lnTo>
                <a:lnTo>
                  <a:pt x="697585" y="112699"/>
                </a:lnTo>
                <a:lnTo>
                  <a:pt x="715644" y="112699"/>
                </a:lnTo>
                <a:lnTo>
                  <a:pt x="723188" y="106298"/>
                </a:lnTo>
                <a:lnTo>
                  <a:pt x="723188" y="85953"/>
                </a:lnTo>
                <a:lnTo>
                  <a:pt x="715644" y="79552"/>
                </a:lnTo>
                <a:close/>
              </a:path>
              <a:path w="723264" h="187960">
                <a:moveTo>
                  <a:pt x="715644" y="154304"/>
                </a:moveTo>
                <a:lnTo>
                  <a:pt x="697585" y="154304"/>
                </a:lnTo>
                <a:lnTo>
                  <a:pt x="690041" y="160705"/>
                </a:lnTo>
                <a:lnTo>
                  <a:pt x="690041" y="181051"/>
                </a:lnTo>
                <a:lnTo>
                  <a:pt x="697585" y="187451"/>
                </a:lnTo>
                <a:lnTo>
                  <a:pt x="715644" y="187451"/>
                </a:lnTo>
                <a:lnTo>
                  <a:pt x="723188" y="181051"/>
                </a:lnTo>
                <a:lnTo>
                  <a:pt x="723188" y="160705"/>
                </a:lnTo>
                <a:lnTo>
                  <a:pt x="715644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797154" y="3057017"/>
            <a:ext cx="1335405" cy="528955"/>
          </a:xfrm>
          <a:custGeom>
            <a:avLst/>
            <a:gdLst/>
            <a:ahLst/>
            <a:cxnLst/>
            <a:rect l="l" t="t" r="r" b="b"/>
            <a:pathLst>
              <a:path w="1335405" h="528954">
                <a:moveTo>
                  <a:pt x="59740" y="0"/>
                </a:moveTo>
                <a:lnTo>
                  <a:pt x="21019" y="13077"/>
                </a:lnTo>
                <a:lnTo>
                  <a:pt x="1733" y="48118"/>
                </a:lnTo>
                <a:lnTo>
                  <a:pt x="0" y="66675"/>
                </a:lnTo>
                <a:lnTo>
                  <a:pt x="335" y="74094"/>
                </a:lnTo>
                <a:lnTo>
                  <a:pt x="15536" y="114817"/>
                </a:lnTo>
                <a:lnTo>
                  <a:pt x="50546" y="132821"/>
                </a:lnTo>
                <a:lnTo>
                  <a:pt x="59740" y="133350"/>
                </a:lnTo>
                <a:lnTo>
                  <a:pt x="70361" y="132644"/>
                </a:lnTo>
                <a:lnTo>
                  <a:pt x="79990" y="130529"/>
                </a:lnTo>
                <a:lnTo>
                  <a:pt x="88630" y="127000"/>
                </a:lnTo>
                <a:lnTo>
                  <a:pt x="96278" y="122059"/>
                </a:lnTo>
                <a:lnTo>
                  <a:pt x="100395" y="118237"/>
                </a:lnTo>
                <a:lnTo>
                  <a:pt x="50203" y="118237"/>
                </a:lnTo>
                <a:lnTo>
                  <a:pt x="42567" y="116170"/>
                </a:lnTo>
                <a:lnTo>
                  <a:pt x="42363" y="116170"/>
                </a:lnTo>
                <a:lnTo>
                  <a:pt x="29425" y="107365"/>
                </a:lnTo>
                <a:lnTo>
                  <a:pt x="16713" y="66675"/>
                </a:lnTo>
                <a:lnTo>
                  <a:pt x="17053" y="59226"/>
                </a:lnTo>
                <a:lnTo>
                  <a:pt x="42252" y="17272"/>
                </a:lnTo>
                <a:lnTo>
                  <a:pt x="50203" y="15113"/>
                </a:lnTo>
                <a:lnTo>
                  <a:pt x="100414" y="15113"/>
                </a:lnTo>
                <a:lnTo>
                  <a:pt x="96278" y="11290"/>
                </a:lnTo>
                <a:lnTo>
                  <a:pt x="88630" y="6349"/>
                </a:lnTo>
                <a:lnTo>
                  <a:pt x="79990" y="2820"/>
                </a:lnTo>
                <a:lnTo>
                  <a:pt x="70361" y="705"/>
                </a:lnTo>
                <a:lnTo>
                  <a:pt x="59740" y="0"/>
                </a:lnTo>
                <a:close/>
              </a:path>
              <a:path w="1335405" h="528954">
                <a:moveTo>
                  <a:pt x="100012" y="87388"/>
                </a:moveTo>
                <a:lnTo>
                  <a:pt x="74455" y="116170"/>
                </a:lnTo>
                <a:lnTo>
                  <a:pt x="59740" y="118237"/>
                </a:lnTo>
                <a:lnTo>
                  <a:pt x="100395" y="118237"/>
                </a:lnTo>
                <a:lnTo>
                  <a:pt x="102917" y="115894"/>
                </a:lnTo>
                <a:lnTo>
                  <a:pt x="108434" y="108772"/>
                </a:lnTo>
                <a:lnTo>
                  <a:pt x="112828" y="100692"/>
                </a:lnTo>
                <a:lnTo>
                  <a:pt x="116103" y="91655"/>
                </a:lnTo>
                <a:lnTo>
                  <a:pt x="100012" y="87388"/>
                </a:lnTo>
                <a:close/>
              </a:path>
              <a:path w="1335405" h="528954">
                <a:moveTo>
                  <a:pt x="100414" y="15113"/>
                </a:moveTo>
                <a:lnTo>
                  <a:pt x="59740" y="15113"/>
                </a:lnTo>
                <a:lnTo>
                  <a:pt x="67486" y="15629"/>
                </a:lnTo>
                <a:lnTo>
                  <a:pt x="74869" y="17272"/>
                </a:lnTo>
                <a:lnTo>
                  <a:pt x="74675" y="17272"/>
                </a:lnTo>
                <a:lnTo>
                  <a:pt x="80645" y="19763"/>
                </a:lnTo>
                <a:lnTo>
                  <a:pt x="86055" y="23380"/>
                </a:lnTo>
                <a:lnTo>
                  <a:pt x="90693" y="27892"/>
                </a:lnTo>
                <a:lnTo>
                  <a:pt x="94567" y="33161"/>
                </a:lnTo>
                <a:lnTo>
                  <a:pt x="97674" y="39184"/>
                </a:lnTo>
                <a:lnTo>
                  <a:pt x="99942" y="45758"/>
                </a:lnTo>
                <a:lnTo>
                  <a:pt x="100012" y="45961"/>
                </a:lnTo>
                <a:lnTo>
                  <a:pt x="116103" y="41694"/>
                </a:lnTo>
                <a:lnTo>
                  <a:pt x="112828" y="32628"/>
                </a:lnTo>
                <a:lnTo>
                  <a:pt x="108434" y="24539"/>
                </a:lnTo>
                <a:lnTo>
                  <a:pt x="102917" y="17426"/>
                </a:lnTo>
                <a:lnTo>
                  <a:pt x="100414" y="15113"/>
                </a:lnTo>
                <a:close/>
              </a:path>
              <a:path w="1335405" h="528954">
                <a:moveTo>
                  <a:pt x="172935" y="32004"/>
                </a:moveTo>
                <a:lnTo>
                  <a:pt x="163576" y="32004"/>
                </a:lnTo>
                <a:lnTo>
                  <a:pt x="155422" y="34137"/>
                </a:lnTo>
                <a:lnTo>
                  <a:pt x="128250" y="67986"/>
                </a:lnTo>
                <a:lnTo>
                  <a:pt x="126707" y="82588"/>
                </a:lnTo>
                <a:lnTo>
                  <a:pt x="127070" y="89879"/>
                </a:lnTo>
                <a:lnTo>
                  <a:pt x="148392" y="126949"/>
                </a:lnTo>
                <a:lnTo>
                  <a:pt x="172935" y="133350"/>
                </a:lnTo>
                <a:lnTo>
                  <a:pt x="179846" y="132949"/>
                </a:lnTo>
                <a:lnTo>
                  <a:pt x="208428" y="118325"/>
                </a:lnTo>
                <a:lnTo>
                  <a:pt x="163283" y="118325"/>
                </a:lnTo>
                <a:lnTo>
                  <a:pt x="155956" y="115062"/>
                </a:lnTo>
                <a:lnTo>
                  <a:pt x="143510" y="82588"/>
                </a:lnTo>
                <a:lnTo>
                  <a:pt x="143634" y="74870"/>
                </a:lnTo>
                <a:lnTo>
                  <a:pt x="166243" y="47028"/>
                </a:lnTo>
                <a:lnTo>
                  <a:pt x="208476" y="47028"/>
                </a:lnTo>
                <a:lnTo>
                  <a:pt x="204673" y="42760"/>
                </a:lnTo>
                <a:lnTo>
                  <a:pt x="197739" y="38493"/>
                </a:lnTo>
                <a:lnTo>
                  <a:pt x="192288" y="35652"/>
                </a:lnTo>
                <a:lnTo>
                  <a:pt x="186337" y="33624"/>
                </a:lnTo>
                <a:lnTo>
                  <a:pt x="179886" y="32409"/>
                </a:lnTo>
                <a:lnTo>
                  <a:pt x="172935" y="32004"/>
                </a:lnTo>
                <a:close/>
              </a:path>
              <a:path w="1335405" h="528954">
                <a:moveTo>
                  <a:pt x="208476" y="47028"/>
                </a:moveTo>
                <a:lnTo>
                  <a:pt x="182778" y="47028"/>
                </a:lnTo>
                <a:lnTo>
                  <a:pt x="190157" y="50253"/>
                </a:lnTo>
                <a:lnTo>
                  <a:pt x="195072" y="56718"/>
                </a:lnTo>
                <a:lnTo>
                  <a:pt x="198335" y="62017"/>
                </a:lnTo>
                <a:lnTo>
                  <a:pt x="200609" y="67986"/>
                </a:lnTo>
                <a:lnTo>
                  <a:pt x="201990" y="74870"/>
                </a:lnTo>
                <a:lnTo>
                  <a:pt x="202450" y="82588"/>
                </a:lnTo>
                <a:lnTo>
                  <a:pt x="202011" y="89879"/>
                </a:lnTo>
                <a:lnTo>
                  <a:pt x="182892" y="118325"/>
                </a:lnTo>
                <a:lnTo>
                  <a:pt x="208428" y="118325"/>
                </a:lnTo>
                <a:lnTo>
                  <a:pt x="217731" y="97167"/>
                </a:lnTo>
                <a:lnTo>
                  <a:pt x="217852" y="96724"/>
                </a:lnTo>
                <a:lnTo>
                  <a:pt x="218841" y="90276"/>
                </a:lnTo>
                <a:lnTo>
                  <a:pt x="218902" y="89879"/>
                </a:lnTo>
                <a:lnTo>
                  <a:pt x="219252" y="82588"/>
                </a:lnTo>
                <a:lnTo>
                  <a:pt x="218912" y="75590"/>
                </a:lnTo>
                <a:lnTo>
                  <a:pt x="209981" y="48717"/>
                </a:lnTo>
                <a:lnTo>
                  <a:pt x="208476" y="47028"/>
                </a:lnTo>
                <a:close/>
              </a:path>
              <a:path w="1335405" h="528954">
                <a:moveTo>
                  <a:pt x="249313" y="34671"/>
                </a:moveTo>
                <a:lnTo>
                  <a:pt x="235178" y="34671"/>
                </a:lnTo>
                <a:lnTo>
                  <a:pt x="235178" y="130683"/>
                </a:lnTo>
                <a:lnTo>
                  <a:pt x="251091" y="130683"/>
                </a:lnTo>
                <a:lnTo>
                  <a:pt x="251091" y="69697"/>
                </a:lnTo>
                <a:lnTo>
                  <a:pt x="242735" y="64719"/>
                </a:lnTo>
                <a:lnTo>
                  <a:pt x="242735" y="58496"/>
                </a:lnTo>
                <a:lnTo>
                  <a:pt x="244187" y="53047"/>
                </a:lnTo>
                <a:lnTo>
                  <a:pt x="244397" y="52628"/>
                </a:lnTo>
                <a:lnTo>
                  <a:pt x="249313" y="44480"/>
                </a:lnTo>
                <a:lnTo>
                  <a:pt x="249313" y="34671"/>
                </a:lnTo>
                <a:close/>
              </a:path>
              <a:path w="1335405" h="528954">
                <a:moveTo>
                  <a:pt x="303745" y="46316"/>
                </a:moveTo>
                <a:lnTo>
                  <a:pt x="278269" y="46316"/>
                </a:lnTo>
                <a:lnTo>
                  <a:pt x="283334" y="48450"/>
                </a:lnTo>
                <a:lnTo>
                  <a:pt x="287096" y="52628"/>
                </a:lnTo>
                <a:lnTo>
                  <a:pt x="290893" y="56781"/>
                </a:lnTo>
                <a:lnTo>
                  <a:pt x="292639" y="62077"/>
                </a:lnTo>
                <a:lnTo>
                  <a:pt x="292696" y="130683"/>
                </a:lnTo>
                <a:lnTo>
                  <a:pt x="308432" y="130683"/>
                </a:lnTo>
                <a:lnTo>
                  <a:pt x="308507" y="69697"/>
                </a:lnTo>
                <a:lnTo>
                  <a:pt x="300164" y="66319"/>
                </a:lnTo>
                <a:lnTo>
                  <a:pt x="300154" y="59055"/>
                </a:lnTo>
                <a:lnTo>
                  <a:pt x="301447" y="53543"/>
                </a:lnTo>
                <a:lnTo>
                  <a:pt x="304598" y="48006"/>
                </a:lnTo>
                <a:lnTo>
                  <a:pt x="303745" y="46316"/>
                </a:lnTo>
                <a:close/>
              </a:path>
              <a:path w="1335405" h="528954">
                <a:moveTo>
                  <a:pt x="361124" y="46316"/>
                </a:moveTo>
                <a:lnTo>
                  <a:pt x="335610" y="46316"/>
                </a:lnTo>
                <a:lnTo>
                  <a:pt x="340778" y="48450"/>
                </a:lnTo>
                <a:lnTo>
                  <a:pt x="340645" y="48450"/>
                </a:lnTo>
                <a:lnTo>
                  <a:pt x="344347" y="52451"/>
                </a:lnTo>
                <a:lnTo>
                  <a:pt x="348208" y="56476"/>
                </a:lnTo>
                <a:lnTo>
                  <a:pt x="350126" y="62077"/>
                </a:lnTo>
                <a:lnTo>
                  <a:pt x="350037" y="130683"/>
                </a:lnTo>
                <a:lnTo>
                  <a:pt x="365861" y="130683"/>
                </a:lnTo>
                <a:lnTo>
                  <a:pt x="365842" y="64328"/>
                </a:lnTo>
                <a:lnTo>
                  <a:pt x="365718" y="62649"/>
                </a:lnTo>
                <a:lnTo>
                  <a:pt x="365676" y="62077"/>
                </a:lnTo>
                <a:lnTo>
                  <a:pt x="365550" y="60363"/>
                </a:lnTo>
                <a:lnTo>
                  <a:pt x="363911" y="52451"/>
                </a:lnTo>
                <a:lnTo>
                  <a:pt x="363796" y="51985"/>
                </a:lnTo>
                <a:lnTo>
                  <a:pt x="361124" y="46316"/>
                </a:lnTo>
                <a:close/>
              </a:path>
              <a:path w="1335405" h="528954">
                <a:moveTo>
                  <a:pt x="249313" y="44480"/>
                </a:moveTo>
                <a:lnTo>
                  <a:pt x="244504" y="52451"/>
                </a:lnTo>
                <a:lnTo>
                  <a:pt x="244187" y="53047"/>
                </a:lnTo>
                <a:lnTo>
                  <a:pt x="242735" y="58496"/>
                </a:lnTo>
                <a:lnTo>
                  <a:pt x="242735" y="64719"/>
                </a:lnTo>
                <a:lnTo>
                  <a:pt x="251091" y="69697"/>
                </a:lnTo>
                <a:lnTo>
                  <a:pt x="251091" y="60363"/>
                </a:lnTo>
                <a:lnTo>
                  <a:pt x="249313" y="60363"/>
                </a:lnTo>
                <a:lnTo>
                  <a:pt x="249313" y="44480"/>
                </a:lnTo>
                <a:close/>
              </a:path>
              <a:path w="1335405" h="528954">
                <a:moveTo>
                  <a:pt x="304609" y="48006"/>
                </a:moveTo>
                <a:lnTo>
                  <a:pt x="301447" y="53543"/>
                </a:lnTo>
                <a:lnTo>
                  <a:pt x="300285" y="58496"/>
                </a:lnTo>
                <a:lnTo>
                  <a:pt x="300164" y="66319"/>
                </a:lnTo>
                <a:lnTo>
                  <a:pt x="308521" y="69697"/>
                </a:lnTo>
                <a:lnTo>
                  <a:pt x="308400" y="58496"/>
                </a:lnTo>
                <a:lnTo>
                  <a:pt x="307332" y="53543"/>
                </a:lnTo>
                <a:lnTo>
                  <a:pt x="307225" y="53047"/>
                </a:lnTo>
                <a:lnTo>
                  <a:pt x="304609" y="48006"/>
                </a:lnTo>
                <a:close/>
              </a:path>
              <a:path w="1335405" h="528954">
                <a:moveTo>
                  <a:pt x="343700" y="32181"/>
                </a:moveTo>
                <a:lnTo>
                  <a:pt x="327279" y="32181"/>
                </a:lnTo>
                <a:lnTo>
                  <a:pt x="321538" y="33604"/>
                </a:lnTo>
                <a:lnTo>
                  <a:pt x="311340" y="39293"/>
                </a:lnTo>
                <a:lnTo>
                  <a:pt x="307314" y="43294"/>
                </a:lnTo>
                <a:lnTo>
                  <a:pt x="304609" y="48006"/>
                </a:lnTo>
                <a:lnTo>
                  <a:pt x="307225" y="53047"/>
                </a:lnTo>
                <a:lnTo>
                  <a:pt x="308400" y="58496"/>
                </a:lnTo>
                <a:lnTo>
                  <a:pt x="308514" y="64328"/>
                </a:lnTo>
                <a:lnTo>
                  <a:pt x="309428" y="60363"/>
                </a:lnTo>
                <a:lnTo>
                  <a:pt x="309537" y="59893"/>
                </a:lnTo>
                <a:lnTo>
                  <a:pt x="313511" y="53047"/>
                </a:lnTo>
                <a:lnTo>
                  <a:pt x="313899" y="52628"/>
                </a:lnTo>
                <a:lnTo>
                  <a:pt x="316166" y="50406"/>
                </a:lnTo>
                <a:lnTo>
                  <a:pt x="319366" y="48806"/>
                </a:lnTo>
                <a:lnTo>
                  <a:pt x="322567" y="47142"/>
                </a:lnTo>
                <a:lnTo>
                  <a:pt x="325945" y="46316"/>
                </a:lnTo>
                <a:lnTo>
                  <a:pt x="361139" y="46316"/>
                </a:lnTo>
                <a:lnTo>
                  <a:pt x="357327" y="41338"/>
                </a:lnTo>
                <a:lnTo>
                  <a:pt x="351586" y="35229"/>
                </a:lnTo>
                <a:lnTo>
                  <a:pt x="343700" y="32181"/>
                </a:lnTo>
                <a:close/>
              </a:path>
              <a:path w="1335405" h="528954">
                <a:moveTo>
                  <a:pt x="283070" y="32181"/>
                </a:moveTo>
                <a:lnTo>
                  <a:pt x="270154" y="32181"/>
                </a:lnTo>
                <a:lnTo>
                  <a:pt x="264375" y="33604"/>
                </a:lnTo>
                <a:lnTo>
                  <a:pt x="259270" y="36449"/>
                </a:lnTo>
                <a:lnTo>
                  <a:pt x="254596" y="39001"/>
                </a:lnTo>
                <a:lnTo>
                  <a:pt x="254111" y="39293"/>
                </a:lnTo>
                <a:lnTo>
                  <a:pt x="250151" y="43091"/>
                </a:lnTo>
                <a:lnTo>
                  <a:pt x="249313" y="44480"/>
                </a:lnTo>
                <a:lnTo>
                  <a:pt x="249313" y="60363"/>
                </a:lnTo>
                <a:lnTo>
                  <a:pt x="251091" y="60363"/>
                </a:lnTo>
                <a:lnTo>
                  <a:pt x="251091" y="62649"/>
                </a:lnTo>
                <a:lnTo>
                  <a:pt x="253022" y="56984"/>
                </a:lnTo>
                <a:lnTo>
                  <a:pt x="260731" y="48450"/>
                </a:lnTo>
                <a:lnTo>
                  <a:pt x="265760" y="46316"/>
                </a:lnTo>
                <a:lnTo>
                  <a:pt x="303745" y="46316"/>
                </a:lnTo>
                <a:lnTo>
                  <a:pt x="302200" y="43294"/>
                </a:lnTo>
                <a:lnTo>
                  <a:pt x="302096" y="43091"/>
                </a:lnTo>
                <a:lnTo>
                  <a:pt x="302006" y="42913"/>
                </a:lnTo>
                <a:lnTo>
                  <a:pt x="298297" y="39001"/>
                </a:lnTo>
                <a:lnTo>
                  <a:pt x="288808" y="33604"/>
                </a:lnTo>
                <a:lnTo>
                  <a:pt x="288959" y="33604"/>
                </a:lnTo>
                <a:lnTo>
                  <a:pt x="283070" y="32181"/>
                </a:lnTo>
                <a:close/>
              </a:path>
              <a:path w="1335405" h="528954">
                <a:moveTo>
                  <a:pt x="399605" y="34671"/>
                </a:moveTo>
                <a:lnTo>
                  <a:pt x="385470" y="34671"/>
                </a:lnTo>
                <a:lnTo>
                  <a:pt x="385470" y="130683"/>
                </a:lnTo>
                <a:lnTo>
                  <a:pt x="401383" y="130683"/>
                </a:lnTo>
                <a:lnTo>
                  <a:pt x="401383" y="69697"/>
                </a:lnTo>
                <a:lnTo>
                  <a:pt x="393026" y="64719"/>
                </a:lnTo>
                <a:lnTo>
                  <a:pt x="393026" y="58496"/>
                </a:lnTo>
                <a:lnTo>
                  <a:pt x="394466" y="53047"/>
                </a:lnTo>
                <a:lnTo>
                  <a:pt x="394783" y="52451"/>
                </a:lnTo>
                <a:lnTo>
                  <a:pt x="399605" y="44459"/>
                </a:lnTo>
                <a:lnTo>
                  <a:pt x="399605" y="34671"/>
                </a:lnTo>
                <a:close/>
              </a:path>
              <a:path w="1335405" h="528954">
                <a:moveTo>
                  <a:pt x="454038" y="46316"/>
                </a:moveTo>
                <a:lnTo>
                  <a:pt x="428548" y="46316"/>
                </a:lnTo>
                <a:lnTo>
                  <a:pt x="433613" y="48450"/>
                </a:lnTo>
                <a:lnTo>
                  <a:pt x="441172" y="56781"/>
                </a:lnTo>
                <a:lnTo>
                  <a:pt x="442930" y="62077"/>
                </a:lnTo>
                <a:lnTo>
                  <a:pt x="442988" y="130683"/>
                </a:lnTo>
                <a:lnTo>
                  <a:pt x="458724" y="130683"/>
                </a:lnTo>
                <a:lnTo>
                  <a:pt x="458799" y="69697"/>
                </a:lnTo>
                <a:lnTo>
                  <a:pt x="450456" y="66319"/>
                </a:lnTo>
                <a:lnTo>
                  <a:pt x="450433" y="59055"/>
                </a:lnTo>
                <a:lnTo>
                  <a:pt x="451726" y="53543"/>
                </a:lnTo>
                <a:lnTo>
                  <a:pt x="454902" y="47995"/>
                </a:lnTo>
                <a:lnTo>
                  <a:pt x="454038" y="46316"/>
                </a:lnTo>
                <a:close/>
              </a:path>
              <a:path w="1335405" h="528954">
                <a:moveTo>
                  <a:pt x="511411" y="46316"/>
                </a:moveTo>
                <a:lnTo>
                  <a:pt x="485889" y="46316"/>
                </a:lnTo>
                <a:lnTo>
                  <a:pt x="491057" y="48450"/>
                </a:lnTo>
                <a:lnTo>
                  <a:pt x="490924" y="48450"/>
                </a:lnTo>
                <a:lnTo>
                  <a:pt x="494639" y="52451"/>
                </a:lnTo>
                <a:lnTo>
                  <a:pt x="498487" y="56476"/>
                </a:lnTo>
                <a:lnTo>
                  <a:pt x="500418" y="62077"/>
                </a:lnTo>
                <a:lnTo>
                  <a:pt x="500329" y="130683"/>
                </a:lnTo>
                <a:lnTo>
                  <a:pt x="516153" y="130683"/>
                </a:lnTo>
                <a:lnTo>
                  <a:pt x="516134" y="64328"/>
                </a:lnTo>
                <a:lnTo>
                  <a:pt x="516009" y="62649"/>
                </a:lnTo>
                <a:lnTo>
                  <a:pt x="515967" y="62077"/>
                </a:lnTo>
                <a:lnTo>
                  <a:pt x="515840" y="60363"/>
                </a:lnTo>
                <a:lnTo>
                  <a:pt x="515743" y="59055"/>
                </a:lnTo>
                <a:lnTo>
                  <a:pt x="515702" y="58496"/>
                </a:lnTo>
                <a:lnTo>
                  <a:pt x="514199" y="52451"/>
                </a:lnTo>
                <a:lnTo>
                  <a:pt x="514083" y="51985"/>
                </a:lnTo>
                <a:lnTo>
                  <a:pt x="511411" y="46316"/>
                </a:lnTo>
                <a:close/>
              </a:path>
              <a:path w="1335405" h="528954">
                <a:moveTo>
                  <a:pt x="399605" y="44459"/>
                </a:moveTo>
                <a:lnTo>
                  <a:pt x="394783" y="52451"/>
                </a:lnTo>
                <a:lnTo>
                  <a:pt x="394466" y="53047"/>
                </a:lnTo>
                <a:lnTo>
                  <a:pt x="393026" y="58496"/>
                </a:lnTo>
                <a:lnTo>
                  <a:pt x="393026" y="64719"/>
                </a:lnTo>
                <a:lnTo>
                  <a:pt x="401383" y="69697"/>
                </a:lnTo>
                <a:lnTo>
                  <a:pt x="401383" y="60363"/>
                </a:lnTo>
                <a:lnTo>
                  <a:pt x="399605" y="60363"/>
                </a:lnTo>
                <a:lnTo>
                  <a:pt x="399605" y="44459"/>
                </a:lnTo>
                <a:close/>
              </a:path>
              <a:path w="1335405" h="528954">
                <a:moveTo>
                  <a:pt x="454902" y="47995"/>
                </a:moveTo>
                <a:lnTo>
                  <a:pt x="451726" y="53543"/>
                </a:lnTo>
                <a:lnTo>
                  <a:pt x="450433" y="59055"/>
                </a:lnTo>
                <a:lnTo>
                  <a:pt x="450456" y="66319"/>
                </a:lnTo>
                <a:lnTo>
                  <a:pt x="458812" y="69697"/>
                </a:lnTo>
                <a:lnTo>
                  <a:pt x="458691" y="58496"/>
                </a:lnTo>
                <a:lnTo>
                  <a:pt x="457612" y="53543"/>
                </a:lnTo>
                <a:lnTo>
                  <a:pt x="457504" y="53047"/>
                </a:lnTo>
                <a:lnTo>
                  <a:pt x="454902" y="47995"/>
                </a:lnTo>
                <a:close/>
              </a:path>
              <a:path w="1335405" h="528954">
                <a:moveTo>
                  <a:pt x="493979" y="32181"/>
                </a:moveTo>
                <a:lnTo>
                  <a:pt x="477570" y="32181"/>
                </a:lnTo>
                <a:lnTo>
                  <a:pt x="471817" y="33604"/>
                </a:lnTo>
                <a:lnTo>
                  <a:pt x="461619" y="39293"/>
                </a:lnTo>
                <a:lnTo>
                  <a:pt x="457593" y="43294"/>
                </a:lnTo>
                <a:lnTo>
                  <a:pt x="454902" y="47995"/>
                </a:lnTo>
                <a:lnTo>
                  <a:pt x="457504" y="53047"/>
                </a:lnTo>
                <a:lnTo>
                  <a:pt x="458691" y="58496"/>
                </a:lnTo>
                <a:lnTo>
                  <a:pt x="458806" y="64328"/>
                </a:lnTo>
                <a:lnTo>
                  <a:pt x="459709" y="60363"/>
                </a:lnTo>
                <a:lnTo>
                  <a:pt x="459816" y="59893"/>
                </a:lnTo>
                <a:lnTo>
                  <a:pt x="461820" y="56476"/>
                </a:lnTo>
                <a:lnTo>
                  <a:pt x="463791" y="53047"/>
                </a:lnTo>
                <a:lnTo>
                  <a:pt x="464362" y="52451"/>
                </a:lnTo>
                <a:lnTo>
                  <a:pt x="466458" y="50406"/>
                </a:lnTo>
                <a:lnTo>
                  <a:pt x="469658" y="48806"/>
                </a:lnTo>
                <a:lnTo>
                  <a:pt x="472859" y="47142"/>
                </a:lnTo>
                <a:lnTo>
                  <a:pt x="476237" y="46316"/>
                </a:lnTo>
                <a:lnTo>
                  <a:pt x="511425" y="46316"/>
                </a:lnTo>
                <a:lnTo>
                  <a:pt x="507619" y="41338"/>
                </a:lnTo>
                <a:lnTo>
                  <a:pt x="501865" y="35229"/>
                </a:lnTo>
                <a:lnTo>
                  <a:pt x="493979" y="32181"/>
                </a:lnTo>
                <a:close/>
              </a:path>
              <a:path w="1335405" h="528954">
                <a:moveTo>
                  <a:pt x="433349" y="32181"/>
                </a:moveTo>
                <a:lnTo>
                  <a:pt x="420433" y="32181"/>
                </a:lnTo>
                <a:lnTo>
                  <a:pt x="414655" y="33604"/>
                </a:lnTo>
                <a:lnTo>
                  <a:pt x="409562" y="36449"/>
                </a:lnTo>
                <a:lnTo>
                  <a:pt x="404876" y="39001"/>
                </a:lnTo>
                <a:lnTo>
                  <a:pt x="404390" y="39293"/>
                </a:lnTo>
                <a:lnTo>
                  <a:pt x="400431" y="43091"/>
                </a:lnTo>
                <a:lnTo>
                  <a:pt x="399605" y="44459"/>
                </a:lnTo>
                <a:lnTo>
                  <a:pt x="399605" y="60363"/>
                </a:lnTo>
                <a:lnTo>
                  <a:pt x="401383" y="60363"/>
                </a:lnTo>
                <a:lnTo>
                  <a:pt x="401383" y="62649"/>
                </a:lnTo>
                <a:lnTo>
                  <a:pt x="403301" y="56984"/>
                </a:lnTo>
                <a:lnTo>
                  <a:pt x="411010" y="48450"/>
                </a:lnTo>
                <a:lnTo>
                  <a:pt x="416052" y="46316"/>
                </a:lnTo>
                <a:lnTo>
                  <a:pt x="454038" y="46316"/>
                </a:lnTo>
                <a:lnTo>
                  <a:pt x="452481" y="43294"/>
                </a:lnTo>
                <a:lnTo>
                  <a:pt x="452376" y="43091"/>
                </a:lnTo>
                <a:lnTo>
                  <a:pt x="452285" y="42913"/>
                </a:lnTo>
                <a:lnTo>
                  <a:pt x="448589" y="39001"/>
                </a:lnTo>
                <a:lnTo>
                  <a:pt x="439099" y="33604"/>
                </a:lnTo>
                <a:lnTo>
                  <a:pt x="439251" y="33604"/>
                </a:lnTo>
                <a:lnTo>
                  <a:pt x="433349" y="32181"/>
                </a:lnTo>
                <a:close/>
              </a:path>
              <a:path w="1335405" h="528954">
                <a:moveTo>
                  <a:pt x="575868" y="32004"/>
                </a:moveTo>
                <a:lnTo>
                  <a:pt x="566559" y="32004"/>
                </a:lnTo>
                <a:lnTo>
                  <a:pt x="558444" y="34112"/>
                </a:lnTo>
                <a:lnTo>
                  <a:pt x="531082" y="68630"/>
                </a:lnTo>
                <a:lnTo>
                  <a:pt x="529729" y="81432"/>
                </a:lnTo>
                <a:lnTo>
                  <a:pt x="529640" y="83299"/>
                </a:lnTo>
                <a:lnTo>
                  <a:pt x="544868" y="122923"/>
                </a:lnTo>
                <a:lnTo>
                  <a:pt x="576580" y="133350"/>
                </a:lnTo>
                <a:lnTo>
                  <a:pt x="582675" y="132961"/>
                </a:lnTo>
                <a:lnTo>
                  <a:pt x="583158" y="132961"/>
                </a:lnTo>
                <a:lnTo>
                  <a:pt x="611244" y="118325"/>
                </a:lnTo>
                <a:lnTo>
                  <a:pt x="566445" y="118325"/>
                </a:lnTo>
                <a:lnTo>
                  <a:pt x="559181" y="115214"/>
                </a:lnTo>
                <a:lnTo>
                  <a:pt x="546707" y="87122"/>
                </a:lnTo>
                <a:lnTo>
                  <a:pt x="541108" y="87122"/>
                </a:lnTo>
                <a:lnTo>
                  <a:pt x="541108" y="74409"/>
                </a:lnTo>
                <a:lnTo>
                  <a:pt x="546915" y="74409"/>
                </a:lnTo>
                <a:lnTo>
                  <a:pt x="548351" y="67121"/>
                </a:lnTo>
                <a:lnTo>
                  <a:pt x="550739" y="60876"/>
                </a:lnTo>
                <a:lnTo>
                  <a:pt x="554088" y="55651"/>
                </a:lnTo>
                <a:lnTo>
                  <a:pt x="559108" y="49453"/>
                </a:lnTo>
                <a:lnTo>
                  <a:pt x="558970" y="49453"/>
                </a:lnTo>
                <a:lnTo>
                  <a:pt x="566623" y="46228"/>
                </a:lnTo>
                <a:lnTo>
                  <a:pt x="609807" y="46228"/>
                </a:lnTo>
                <a:lnTo>
                  <a:pt x="607301" y="43116"/>
                </a:lnTo>
                <a:lnTo>
                  <a:pt x="600494" y="38671"/>
                </a:lnTo>
                <a:lnTo>
                  <a:pt x="595153" y="35754"/>
                </a:lnTo>
                <a:lnTo>
                  <a:pt x="589267" y="33670"/>
                </a:lnTo>
                <a:lnTo>
                  <a:pt x="582838" y="32420"/>
                </a:lnTo>
                <a:lnTo>
                  <a:pt x="575868" y="32004"/>
                </a:lnTo>
                <a:close/>
              </a:path>
              <a:path w="1335405" h="528954">
                <a:moveTo>
                  <a:pt x="603427" y="101434"/>
                </a:moveTo>
                <a:lnTo>
                  <a:pt x="582206" y="118325"/>
                </a:lnTo>
                <a:lnTo>
                  <a:pt x="611244" y="118325"/>
                </a:lnTo>
                <a:lnTo>
                  <a:pt x="611603" y="117967"/>
                </a:lnTo>
                <a:lnTo>
                  <a:pt x="615472" y="112678"/>
                </a:lnTo>
                <a:lnTo>
                  <a:pt x="618522" y="106883"/>
                </a:lnTo>
                <a:lnTo>
                  <a:pt x="618629" y="106680"/>
                </a:lnTo>
                <a:lnTo>
                  <a:pt x="603427" y="101434"/>
                </a:lnTo>
                <a:close/>
              </a:path>
              <a:path w="1335405" h="528954">
                <a:moveTo>
                  <a:pt x="546918" y="74409"/>
                </a:moveTo>
                <a:lnTo>
                  <a:pt x="541108" y="74409"/>
                </a:lnTo>
                <a:lnTo>
                  <a:pt x="541108" y="87122"/>
                </a:lnTo>
                <a:lnTo>
                  <a:pt x="546707" y="87122"/>
                </a:lnTo>
                <a:lnTo>
                  <a:pt x="546479" y="83299"/>
                </a:lnTo>
                <a:lnTo>
                  <a:pt x="546514" y="81432"/>
                </a:lnTo>
                <a:lnTo>
                  <a:pt x="546844" y="75698"/>
                </a:lnTo>
                <a:lnTo>
                  <a:pt x="546918" y="74409"/>
                </a:lnTo>
                <a:close/>
              </a:path>
              <a:path w="1335405" h="528954">
                <a:moveTo>
                  <a:pt x="603761" y="74409"/>
                </a:moveTo>
                <a:lnTo>
                  <a:pt x="546918" y="74409"/>
                </a:lnTo>
                <a:lnTo>
                  <a:pt x="546514" y="81432"/>
                </a:lnTo>
                <a:lnTo>
                  <a:pt x="546479" y="83299"/>
                </a:lnTo>
                <a:lnTo>
                  <a:pt x="546707" y="87122"/>
                </a:lnTo>
                <a:lnTo>
                  <a:pt x="604227" y="87122"/>
                </a:lnTo>
                <a:lnTo>
                  <a:pt x="604227" y="81432"/>
                </a:lnTo>
                <a:lnTo>
                  <a:pt x="603847" y="75698"/>
                </a:lnTo>
                <a:lnTo>
                  <a:pt x="603761" y="74409"/>
                </a:lnTo>
                <a:close/>
              </a:path>
              <a:path w="1335405" h="528954">
                <a:moveTo>
                  <a:pt x="609807" y="46228"/>
                </a:moveTo>
                <a:lnTo>
                  <a:pt x="585520" y="46228"/>
                </a:lnTo>
                <a:lnTo>
                  <a:pt x="592404" y="49161"/>
                </a:lnTo>
                <a:lnTo>
                  <a:pt x="597027" y="55029"/>
                </a:lnTo>
                <a:lnTo>
                  <a:pt x="600077" y="59944"/>
                </a:lnTo>
                <a:lnTo>
                  <a:pt x="602294" y="65982"/>
                </a:lnTo>
                <a:lnTo>
                  <a:pt x="603677" y="73145"/>
                </a:lnTo>
                <a:lnTo>
                  <a:pt x="604227" y="81432"/>
                </a:lnTo>
                <a:lnTo>
                  <a:pt x="604227" y="87122"/>
                </a:lnTo>
                <a:lnTo>
                  <a:pt x="612051" y="87122"/>
                </a:lnTo>
                <a:lnTo>
                  <a:pt x="612051" y="74409"/>
                </a:lnTo>
                <a:lnTo>
                  <a:pt x="619779" y="74409"/>
                </a:lnTo>
                <a:lnTo>
                  <a:pt x="619469" y="71232"/>
                </a:lnTo>
                <a:lnTo>
                  <a:pt x="617992" y="64170"/>
                </a:lnTo>
                <a:lnTo>
                  <a:pt x="615784" y="57696"/>
                </a:lnTo>
                <a:lnTo>
                  <a:pt x="612406" y="49453"/>
                </a:lnTo>
                <a:lnTo>
                  <a:pt x="609807" y="46228"/>
                </a:lnTo>
                <a:close/>
              </a:path>
              <a:path w="1335405" h="528954">
                <a:moveTo>
                  <a:pt x="619779" y="74409"/>
                </a:moveTo>
                <a:lnTo>
                  <a:pt x="612051" y="74409"/>
                </a:lnTo>
                <a:lnTo>
                  <a:pt x="612051" y="87122"/>
                </a:lnTo>
                <a:lnTo>
                  <a:pt x="620229" y="87122"/>
                </a:lnTo>
                <a:lnTo>
                  <a:pt x="620215" y="78882"/>
                </a:lnTo>
                <a:lnTo>
                  <a:pt x="619905" y="75698"/>
                </a:lnTo>
                <a:lnTo>
                  <a:pt x="619779" y="74409"/>
                </a:lnTo>
                <a:close/>
              </a:path>
              <a:path w="1335405" h="528954">
                <a:moveTo>
                  <a:pt x="647992" y="34671"/>
                </a:moveTo>
                <a:lnTo>
                  <a:pt x="633768" y="34671"/>
                </a:lnTo>
                <a:lnTo>
                  <a:pt x="633768" y="130683"/>
                </a:lnTo>
                <a:lnTo>
                  <a:pt x="649770" y="130683"/>
                </a:lnTo>
                <a:lnTo>
                  <a:pt x="649770" y="80098"/>
                </a:lnTo>
                <a:lnTo>
                  <a:pt x="639368" y="76898"/>
                </a:lnTo>
                <a:lnTo>
                  <a:pt x="639368" y="67589"/>
                </a:lnTo>
                <a:lnTo>
                  <a:pt x="641032" y="59626"/>
                </a:lnTo>
                <a:lnTo>
                  <a:pt x="644347" y="52984"/>
                </a:lnTo>
                <a:lnTo>
                  <a:pt x="647725" y="46291"/>
                </a:lnTo>
                <a:lnTo>
                  <a:pt x="647865" y="46139"/>
                </a:lnTo>
                <a:lnTo>
                  <a:pt x="647992" y="34671"/>
                </a:lnTo>
                <a:close/>
              </a:path>
              <a:path w="1335405" h="528954">
                <a:moveTo>
                  <a:pt x="710422" y="47205"/>
                </a:moveTo>
                <a:lnTo>
                  <a:pt x="681266" y="47205"/>
                </a:lnTo>
                <a:lnTo>
                  <a:pt x="685482" y="48183"/>
                </a:lnTo>
                <a:lnTo>
                  <a:pt x="688797" y="50139"/>
                </a:lnTo>
                <a:lnTo>
                  <a:pt x="692175" y="52095"/>
                </a:lnTo>
                <a:lnTo>
                  <a:pt x="694842" y="54762"/>
                </a:lnTo>
                <a:lnTo>
                  <a:pt x="696798" y="58140"/>
                </a:lnTo>
                <a:lnTo>
                  <a:pt x="698817" y="61455"/>
                </a:lnTo>
                <a:lnTo>
                  <a:pt x="700201" y="65227"/>
                </a:lnTo>
                <a:lnTo>
                  <a:pt x="700976" y="69430"/>
                </a:lnTo>
                <a:lnTo>
                  <a:pt x="701802" y="73634"/>
                </a:lnTo>
                <a:lnTo>
                  <a:pt x="702113" y="76898"/>
                </a:lnTo>
                <a:lnTo>
                  <a:pt x="702221" y="130683"/>
                </a:lnTo>
                <a:lnTo>
                  <a:pt x="718223" y="130683"/>
                </a:lnTo>
                <a:lnTo>
                  <a:pt x="718195" y="73634"/>
                </a:lnTo>
                <a:lnTo>
                  <a:pt x="717867" y="70053"/>
                </a:lnTo>
                <a:lnTo>
                  <a:pt x="717156" y="65963"/>
                </a:lnTo>
                <a:lnTo>
                  <a:pt x="716508" y="61810"/>
                </a:lnTo>
                <a:lnTo>
                  <a:pt x="715461" y="58140"/>
                </a:lnTo>
                <a:lnTo>
                  <a:pt x="715352" y="57759"/>
                </a:lnTo>
                <a:lnTo>
                  <a:pt x="712025" y="49758"/>
                </a:lnTo>
                <a:lnTo>
                  <a:pt x="710422" y="47205"/>
                </a:lnTo>
                <a:close/>
              </a:path>
              <a:path w="1335405" h="528954">
                <a:moveTo>
                  <a:pt x="647992" y="46139"/>
                </a:moveTo>
                <a:lnTo>
                  <a:pt x="647725" y="46291"/>
                </a:lnTo>
                <a:lnTo>
                  <a:pt x="644347" y="52984"/>
                </a:lnTo>
                <a:lnTo>
                  <a:pt x="641032" y="59626"/>
                </a:lnTo>
                <a:lnTo>
                  <a:pt x="639368" y="67589"/>
                </a:lnTo>
                <a:lnTo>
                  <a:pt x="639368" y="76898"/>
                </a:lnTo>
                <a:lnTo>
                  <a:pt x="649770" y="80098"/>
                </a:lnTo>
                <a:lnTo>
                  <a:pt x="649770" y="60363"/>
                </a:lnTo>
                <a:lnTo>
                  <a:pt x="647992" y="60363"/>
                </a:lnTo>
                <a:lnTo>
                  <a:pt x="647992" y="46139"/>
                </a:lnTo>
                <a:close/>
              </a:path>
              <a:path w="1335405" h="528954">
                <a:moveTo>
                  <a:pt x="686219" y="32181"/>
                </a:moveTo>
                <a:lnTo>
                  <a:pt x="671753" y="32181"/>
                </a:lnTo>
                <a:lnTo>
                  <a:pt x="664591" y="33985"/>
                </a:lnTo>
                <a:lnTo>
                  <a:pt x="652437" y="41160"/>
                </a:lnTo>
                <a:lnTo>
                  <a:pt x="647992" y="46001"/>
                </a:lnTo>
                <a:lnTo>
                  <a:pt x="647992" y="60363"/>
                </a:lnTo>
                <a:lnTo>
                  <a:pt x="649770" y="60363"/>
                </a:lnTo>
                <a:lnTo>
                  <a:pt x="649770" y="73634"/>
                </a:lnTo>
                <a:lnTo>
                  <a:pt x="650346" y="70053"/>
                </a:lnTo>
                <a:lnTo>
                  <a:pt x="650392" y="69697"/>
                </a:lnTo>
                <a:lnTo>
                  <a:pt x="651528" y="65963"/>
                </a:lnTo>
                <a:lnTo>
                  <a:pt x="672198" y="47205"/>
                </a:lnTo>
                <a:lnTo>
                  <a:pt x="710422" y="47205"/>
                </a:lnTo>
                <a:lnTo>
                  <a:pt x="709847" y="46291"/>
                </a:lnTo>
                <a:lnTo>
                  <a:pt x="709752" y="46139"/>
                </a:lnTo>
                <a:lnTo>
                  <a:pt x="706843" y="42938"/>
                </a:lnTo>
                <a:lnTo>
                  <a:pt x="703935" y="39674"/>
                </a:lnTo>
                <a:lnTo>
                  <a:pt x="700290" y="37071"/>
                </a:lnTo>
                <a:lnTo>
                  <a:pt x="691527" y="33159"/>
                </a:lnTo>
                <a:lnTo>
                  <a:pt x="686219" y="32181"/>
                </a:lnTo>
                <a:close/>
              </a:path>
              <a:path w="1335405" h="528954">
                <a:moveTo>
                  <a:pt x="777544" y="32004"/>
                </a:moveTo>
                <a:lnTo>
                  <a:pt x="769440" y="32470"/>
                </a:lnTo>
                <a:lnTo>
                  <a:pt x="770241" y="32470"/>
                </a:lnTo>
                <a:lnTo>
                  <a:pt x="764178" y="33604"/>
                </a:lnTo>
                <a:lnTo>
                  <a:pt x="734792" y="62188"/>
                </a:lnTo>
                <a:lnTo>
                  <a:pt x="731583" y="82677"/>
                </a:lnTo>
                <a:lnTo>
                  <a:pt x="731991" y="89811"/>
                </a:lnTo>
                <a:lnTo>
                  <a:pt x="733044" y="96545"/>
                </a:lnTo>
                <a:lnTo>
                  <a:pt x="734744" y="102879"/>
                </a:lnTo>
                <a:lnTo>
                  <a:pt x="736989" y="108546"/>
                </a:lnTo>
                <a:lnTo>
                  <a:pt x="737095" y="108813"/>
                </a:lnTo>
                <a:lnTo>
                  <a:pt x="770344" y="132944"/>
                </a:lnTo>
                <a:lnTo>
                  <a:pt x="777367" y="133350"/>
                </a:lnTo>
                <a:lnTo>
                  <a:pt x="783908" y="132944"/>
                </a:lnTo>
                <a:lnTo>
                  <a:pt x="784356" y="132944"/>
                </a:lnTo>
                <a:lnTo>
                  <a:pt x="811362" y="118325"/>
                </a:lnTo>
                <a:lnTo>
                  <a:pt x="767816" y="118325"/>
                </a:lnTo>
                <a:lnTo>
                  <a:pt x="760615" y="115062"/>
                </a:lnTo>
                <a:lnTo>
                  <a:pt x="748385" y="82677"/>
                </a:lnTo>
                <a:lnTo>
                  <a:pt x="748497" y="75390"/>
                </a:lnTo>
                <a:lnTo>
                  <a:pt x="749503" y="69608"/>
                </a:lnTo>
                <a:lnTo>
                  <a:pt x="751586" y="64274"/>
                </a:lnTo>
                <a:lnTo>
                  <a:pt x="753587" y="59055"/>
                </a:lnTo>
                <a:lnTo>
                  <a:pt x="753656" y="58877"/>
                </a:lnTo>
                <a:lnTo>
                  <a:pt x="756770" y="54737"/>
                </a:lnTo>
                <a:lnTo>
                  <a:pt x="761098" y="51650"/>
                </a:lnTo>
                <a:lnTo>
                  <a:pt x="765277" y="48628"/>
                </a:lnTo>
                <a:lnTo>
                  <a:pt x="765141" y="48628"/>
                </a:lnTo>
                <a:lnTo>
                  <a:pt x="770788" y="47028"/>
                </a:lnTo>
                <a:lnTo>
                  <a:pt x="812884" y="47028"/>
                </a:lnTo>
                <a:lnTo>
                  <a:pt x="811022" y="44450"/>
                </a:lnTo>
                <a:lnTo>
                  <a:pt x="803681" y="39471"/>
                </a:lnTo>
                <a:lnTo>
                  <a:pt x="797945" y="36204"/>
                </a:lnTo>
                <a:lnTo>
                  <a:pt x="791675" y="33870"/>
                </a:lnTo>
                <a:lnTo>
                  <a:pt x="784873" y="32470"/>
                </a:lnTo>
                <a:lnTo>
                  <a:pt x="777544" y="32004"/>
                </a:lnTo>
                <a:close/>
              </a:path>
              <a:path w="1335405" h="528954">
                <a:moveTo>
                  <a:pt x="802436" y="101523"/>
                </a:moveTo>
                <a:lnTo>
                  <a:pt x="783640" y="118325"/>
                </a:lnTo>
                <a:lnTo>
                  <a:pt x="811362" y="118325"/>
                </a:lnTo>
                <a:lnTo>
                  <a:pt x="812055" y="117551"/>
                </a:lnTo>
                <a:lnTo>
                  <a:pt x="815595" y="112021"/>
                </a:lnTo>
                <a:lnTo>
                  <a:pt x="818438" y="105702"/>
                </a:lnTo>
                <a:lnTo>
                  <a:pt x="802436" y="101523"/>
                </a:lnTo>
                <a:close/>
              </a:path>
              <a:path w="1335405" h="528954">
                <a:moveTo>
                  <a:pt x="812884" y="47028"/>
                </a:moveTo>
                <a:lnTo>
                  <a:pt x="783234" y="47028"/>
                </a:lnTo>
                <a:lnTo>
                  <a:pt x="788508" y="48628"/>
                </a:lnTo>
                <a:lnTo>
                  <a:pt x="797483" y="54737"/>
                </a:lnTo>
                <a:lnTo>
                  <a:pt x="800773" y="59055"/>
                </a:lnTo>
                <a:lnTo>
                  <a:pt x="802792" y="64630"/>
                </a:lnTo>
                <a:lnTo>
                  <a:pt x="818438" y="59918"/>
                </a:lnTo>
                <a:lnTo>
                  <a:pt x="816059" y="51650"/>
                </a:lnTo>
                <a:lnTo>
                  <a:pt x="815949" y="51269"/>
                </a:lnTo>
                <a:lnTo>
                  <a:pt x="812884" y="47028"/>
                </a:lnTo>
                <a:close/>
              </a:path>
              <a:path w="1335405" h="528954">
                <a:moveTo>
                  <a:pt x="871308" y="32004"/>
                </a:moveTo>
                <a:lnTo>
                  <a:pt x="861999" y="32004"/>
                </a:lnTo>
                <a:lnTo>
                  <a:pt x="853884" y="34112"/>
                </a:lnTo>
                <a:lnTo>
                  <a:pt x="826527" y="68630"/>
                </a:lnTo>
                <a:lnTo>
                  <a:pt x="825291" y="78882"/>
                </a:lnTo>
                <a:lnTo>
                  <a:pt x="825169" y="81432"/>
                </a:lnTo>
                <a:lnTo>
                  <a:pt x="834753" y="116878"/>
                </a:lnTo>
                <a:lnTo>
                  <a:pt x="834859" y="117081"/>
                </a:lnTo>
                <a:lnTo>
                  <a:pt x="872020" y="133350"/>
                </a:lnTo>
                <a:lnTo>
                  <a:pt x="878120" y="132961"/>
                </a:lnTo>
                <a:lnTo>
                  <a:pt x="878604" y="132961"/>
                </a:lnTo>
                <a:lnTo>
                  <a:pt x="906689" y="118325"/>
                </a:lnTo>
                <a:lnTo>
                  <a:pt x="861885" y="118325"/>
                </a:lnTo>
                <a:lnTo>
                  <a:pt x="854621" y="115214"/>
                </a:lnTo>
                <a:lnTo>
                  <a:pt x="842148" y="87122"/>
                </a:lnTo>
                <a:lnTo>
                  <a:pt x="836549" y="87122"/>
                </a:lnTo>
                <a:lnTo>
                  <a:pt x="836549" y="74409"/>
                </a:lnTo>
                <a:lnTo>
                  <a:pt x="842357" y="74409"/>
                </a:lnTo>
                <a:lnTo>
                  <a:pt x="843795" y="67121"/>
                </a:lnTo>
                <a:lnTo>
                  <a:pt x="846185" y="60876"/>
                </a:lnTo>
                <a:lnTo>
                  <a:pt x="849528" y="55651"/>
                </a:lnTo>
                <a:lnTo>
                  <a:pt x="854549" y="49453"/>
                </a:lnTo>
                <a:lnTo>
                  <a:pt x="854410" y="49453"/>
                </a:lnTo>
                <a:lnTo>
                  <a:pt x="862063" y="46228"/>
                </a:lnTo>
                <a:lnTo>
                  <a:pt x="905254" y="46228"/>
                </a:lnTo>
                <a:lnTo>
                  <a:pt x="902754" y="43116"/>
                </a:lnTo>
                <a:lnTo>
                  <a:pt x="895934" y="38671"/>
                </a:lnTo>
                <a:lnTo>
                  <a:pt x="890595" y="35754"/>
                </a:lnTo>
                <a:lnTo>
                  <a:pt x="884712" y="33670"/>
                </a:lnTo>
                <a:lnTo>
                  <a:pt x="878283" y="32420"/>
                </a:lnTo>
                <a:lnTo>
                  <a:pt x="871308" y="32004"/>
                </a:lnTo>
                <a:close/>
              </a:path>
              <a:path w="1335405" h="528954">
                <a:moveTo>
                  <a:pt x="898867" y="101434"/>
                </a:moveTo>
                <a:lnTo>
                  <a:pt x="896300" y="106680"/>
                </a:lnTo>
                <a:lnTo>
                  <a:pt x="896200" y="106883"/>
                </a:lnTo>
                <a:lnTo>
                  <a:pt x="892530" y="111061"/>
                </a:lnTo>
                <a:lnTo>
                  <a:pt x="883158" y="116878"/>
                </a:lnTo>
                <a:lnTo>
                  <a:pt x="877646" y="118325"/>
                </a:lnTo>
                <a:lnTo>
                  <a:pt x="906689" y="118325"/>
                </a:lnTo>
                <a:lnTo>
                  <a:pt x="907048" y="117967"/>
                </a:lnTo>
                <a:lnTo>
                  <a:pt x="910914" y="112678"/>
                </a:lnTo>
                <a:lnTo>
                  <a:pt x="913962" y="106883"/>
                </a:lnTo>
                <a:lnTo>
                  <a:pt x="914069" y="106680"/>
                </a:lnTo>
                <a:lnTo>
                  <a:pt x="898867" y="101434"/>
                </a:lnTo>
                <a:close/>
              </a:path>
              <a:path w="1335405" h="528954">
                <a:moveTo>
                  <a:pt x="842360" y="74409"/>
                </a:moveTo>
                <a:lnTo>
                  <a:pt x="836549" y="74409"/>
                </a:lnTo>
                <a:lnTo>
                  <a:pt x="836549" y="87122"/>
                </a:lnTo>
                <a:lnTo>
                  <a:pt x="842148" y="87122"/>
                </a:lnTo>
                <a:lnTo>
                  <a:pt x="841920" y="83299"/>
                </a:lnTo>
                <a:lnTo>
                  <a:pt x="841954" y="81432"/>
                </a:lnTo>
                <a:lnTo>
                  <a:pt x="842285" y="75698"/>
                </a:lnTo>
                <a:lnTo>
                  <a:pt x="842360" y="74409"/>
                </a:lnTo>
                <a:close/>
              </a:path>
              <a:path w="1335405" h="528954">
                <a:moveTo>
                  <a:pt x="899201" y="74409"/>
                </a:moveTo>
                <a:lnTo>
                  <a:pt x="842360" y="74409"/>
                </a:lnTo>
                <a:lnTo>
                  <a:pt x="841954" y="81432"/>
                </a:lnTo>
                <a:lnTo>
                  <a:pt x="841920" y="83299"/>
                </a:lnTo>
                <a:lnTo>
                  <a:pt x="842148" y="87122"/>
                </a:lnTo>
                <a:lnTo>
                  <a:pt x="899668" y="87122"/>
                </a:lnTo>
                <a:lnTo>
                  <a:pt x="899668" y="81432"/>
                </a:lnTo>
                <a:lnTo>
                  <a:pt x="899287" y="75698"/>
                </a:lnTo>
                <a:lnTo>
                  <a:pt x="899201" y="74409"/>
                </a:lnTo>
                <a:close/>
              </a:path>
              <a:path w="1335405" h="528954">
                <a:moveTo>
                  <a:pt x="905254" y="46228"/>
                </a:moveTo>
                <a:lnTo>
                  <a:pt x="880973" y="46228"/>
                </a:lnTo>
                <a:lnTo>
                  <a:pt x="887844" y="49161"/>
                </a:lnTo>
                <a:lnTo>
                  <a:pt x="892467" y="55029"/>
                </a:lnTo>
                <a:lnTo>
                  <a:pt x="895517" y="59944"/>
                </a:lnTo>
                <a:lnTo>
                  <a:pt x="897734" y="65982"/>
                </a:lnTo>
                <a:lnTo>
                  <a:pt x="899117" y="73145"/>
                </a:lnTo>
                <a:lnTo>
                  <a:pt x="899668" y="81432"/>
                </a:lnTo>
                <a:lnTo>
                  <a:pt x="899668" y="87122"/>
                </a:lnTo>
                <a:lnTo>
                  <a:pt x="907491" y="87122"/>
                </a:lnTo>
                <a:lnTo>
                  <a:pt x="907491" y="74409"/>
                </a:lnTo>
                <a:lnTo>
                  <a:pt x="915223" y="74409"/>
                </a:lnTo>
                <a:lnTo>
                  <a:pt x="914914" y="71232"/>
                </a:lnTo>
                <a:lnTo>
                  <a:pt x="913437" y="64170"/>
                </a:lnTo>
                <a:lnTo>
                  <a:pt x="911225" y="57696"/>
                </a:lnTo>
                <a:lnTo>
                  <a:pt x="907846" y="49453"/>
                </a:lnTo>
                <a:lnTo>
                  <a:pt x="905254" y="46228"/>
                </a:lnTo>
                <a:close/>
              </a:path>
              <a:path w="1335405" h="528954">
                <a:moveTo>
                  <a:pt x="915223" y="74409"/>
                </a:moveTo>
                <a:lnTo>
                  <a:pt x="907491" y="74409"/>
                </a:lnTo>
                <a:lnTo>
                  <a:pt x="907491" y="87122"/>
                </a:lnTo>
                <a:lnTo>
                  <a:pt x="915670" y="87122"/>
                </a:lnTo>
                <a:lnTo>
                  <a:pt x="915657" y="78882"/>
                </a:lnTo>
                <a:lnTo>
                  <a:pt x="915348" y="75698"/>
                </a:lnTo>
                <a:lnTo>
                  <a:pt x="915223" y="74409"/>
                </a:lnTo>
                <a:close/>
              </a:path>
              <a:path w="1335405" h="528954">
                <a:moveTo>
                  <a:pt x="943356" y="34671"/>
                </a:moveTo>
                <a:lnTo>
                  <a:pt x="929220" y="34671"/>
                </a:lnTo>
                <a:lnTo>
                  <a:pt x="929220" y="130683"/>
                </a:lnTo>
                <a:lnTo>
                  <a:pt x="945134" y="130683"/>
                </a:lnTo>
                <a:lnTo>
                  <a:pt x="945134" y="69697"/>
                </a:lnTo>
                <a:lnTo>
                  <a:pt x="936777" y="64719"/>
                </a:lnTo>
                <a:lnTo>
                  <a:pt x="936777" y="58496"/>
                </a:lnTo>
                <a:lnTo>
                  <a:pt x="938217" y="53047"/>
                </a:lnTo>
                <a:lnTo>
                  <a:pt x="938426" y="52628"/>
                </a:lnTo>
                <a:lnTo>
                  <a:pt x="943356" y="44459"/>
                </a:lnTo>
                <a:lnTo>
                  <a:pt x="943356" y="34671"/>
                </a:lnTo>
                <a:close/>
              </a:path>
              <a:path w="1335405" h="528954">
                <a:moveTo>
                  <a:pt x="997775" y="46316"/>
                </a:moveTo>
                <a:lnTo>
                  <a:pt x="972299" y="46316"/>
                </a:lnTo>
                <a:lnTo>
                  <a:pt x="977364" y="48450"/>
                </a:lnTo>
                <a:lnTo>
                  <a:pt x="981125" y="52628"/>
                </a:lnTo>
                <a:lnTo>
                  <a:pt x="984923" y="56781"/>
                </a:lnTo>
                <a:lnTo>
                  <a:pt x="986668" y="62077"/>
                </a:lnTo>
                <a:lnTo>
                  <a:pt x="986739" y="130683"/>
                </a:lnTo>
                <a:lnTo>
                  <a:pt x="1002474" y="130683"/>
                </a:lnTo>
                <a:lnTo>
                  <a:pt x="1002550" y="69697"/>
                </a:lnTo>
                <a:lnTo>
                  <a:pt x="994206" y="66319"/>
                </a:lnTo>
                <a:lnTo>
                  <a:pt x="994184" y="59055"/>
                </a:lnTo>
                <a:lnTo>
                  <a:pt x="995476" y="53543"/>
                </a:lnTo>
                <a:lnTo>
                  <a:pt x="998642" y="48013"/>
                </a:lnTo>
                <a:lnTo>
                  <a:pt x="997775" y="46316"/>
                </a:lnTo>
                <a:close/>
              </a:path>
              <a:path w="1335405" h="528954">
                <a:moveTo>
                  <a:pt x="1055154" y="46316"/>
                </a:moveTo>
                <a:lnTo>
                  <a:pt x="1029639" y="46316"/>
                </a:lnTo>
                <a:lnTo>
                  <a:pt x="1034808" y="48450"/>
                </a:lnTo>
                <a:lnTo>
                  <a:pt x="1034675" y="48450"/>
                </a:lnTo>
                <a:lnTo>
                  <a:pt x="1038390" y="52451"/>
                </a:lnTo>
                <a:lnTo>
                  <a:pt x="1042238" y="56476"/>
                </a:lnTo>
                <a:lnTo>
                  <a:pt x="1044155" y="62077"/>
                </a:lnTo>
                <a:lnTo>
                  <a:pt x="1044079" y="130683"/>
                </a:lnTo>
                <a:lnTo>
                  <a:pt x="1059903" y="130683"/>
                </a:lnTo>
                <a:lnTo>
                  <a:pt x="1059872" y="64328"/>
                </a:lnTo>
                <a:lnTo>
                  <a:pt x="1059748" y="62649"/>
                </a:lnTo>
                <a:lnTo>
                  <a:pt x="1059706" y="62077"/>
                </a:lnTo>
                <a:lnTo>
                  <a:pt x="1059579" y="60363"/>
                </a:lnTo>
                <a:lnTo>
                  <a:pt x="1059483" y="59055"/>
                </a:lnTo>
                <a:lnTo>
                  <a:pt x="1059442" y="58496"/>
                </a:lnTo>
                <a:lnTo>
                  <a:pt x="1058212" y="53543"/>
                </a:lnTo>
                <a:lnTo>
                  <a:pt x="1058089" y="53047"/>
                </a:lnTo>
                <a:lnTo>
                  <a:pt x="1057985" y="52628"/>
                </a:lnTo>
                <a:lnTo>
                  <a:pt x="1057941" y="52451"/>
                </a:lnTo>
                <a:lnTo>
                  <a:pt x="1057825" y="51985"/>
                </a:lnTo>
                <a:lnTo>
                  <a:pt x="1055154" y="46316"/>
                </a:lnTo>
                <a:close/>
              </a:path>
              <a:path w="1335405" h="528954">
                <a:moveTo>
                  <a:pt x="943356" y="44459"/>
                </a:moveTo>
                <a:lnTo>
                  <a:pt x="938534" y="52451"/>
                </a:lnTo>
                <a:lnTo>
                  <a:pt x="938217" y="53047"/>
                </a:lnTo>
                <a:lnTo>
                  <a:pt x="936777" y="58496"/>
                </a:lnTo>
                <a:lnTo>
                  <a:pt x="936777" y="64719"/>
                </a:lnTo>
                <a:lnTo>
                  <a:pt x="945134" y="69697"/>
                </a:lnTo>
                <a:lnTo>
                  <a:pt x="945134" y="60363"/>
                </a:lnTo>
                <a:lnTo>
                  <a:pt x="943356" y="60363"/>
                </a:lnTo>
                <a:lnTo>
                  <a:pt x="943356" y="44459"/>
                </a:lnTo>
                <a:close/>
              </a:path>
              <a:path w="1335405" h="528954">
                <a:moveTo>
                  <a:pt x="998642" y="48013"/>
                </a:moveTo>
                <a:lnTo>
                  <a:pt x="995476" y="53543"/>
                </a:lnTo>
                <a:lnTo>
                  <a:pt x="994315" y="58496"/>
                </a:lnTo>
                <a:lnTo>
                  <a:pt x="994206" y="66319"/>
                </a:lnTo>
                <a:lnTo>
                  <a:pt x="1002563" y="69697"/>
                </a:lnTo>
                <a:lnTo>
                  <a:pt x="1002441" y="58496"/>
                </a:lnTo>
                <a:lnTo>
                  <a:pt x="1001363" y="53543"/>
                </a:lnTo>
                <a:lnTo>
                  <a:pt x="1001255" y="53047"/>
                </a:lnTo>
                <a:lnTo>
                  <a:pt x="998642" y="48013"/>
                </a:lnTo>
                <a:close/>
              </a:path>
              <a:path w="1335405" h="528954">
                <a:moveTo>
                  <a:pt x="1037729" y="32181"/>
                </a:moveTo>
                <a:lnTo>
                  <a:pt x="1021321" y="32181"/>
                </a:lnTo>
                <a:lnTo>
                  <a:pt x="1015568" y="33604"/>
                </a:lnTo>
                <a:lnTo>
                  <a:pt x="1005370" y="39293"/>
                </a:lnTo>
                <a:lnTo>
                  <a:pt x="1001344" y="43294"/>
                </a:lnTo>
                <a:lnTo>
                  <a:pt x="998642" y="48013"/>
                </a:lnTo>
                <a:lnTo>
                  <a:pt x="1001255" y="53047"/>
                </a:lnTo>
                <a:lnTo>
                  <a:pt x="1002441" y="58496"/>
                </a:lnTo>
                <a:lnTo>
                  <a:pt x="1002556" y="64328"/>
                </a:lnTo>
                <a:lnTo>
                  <a:pt x="1003459" y="60363"/>
                </a:lnTo>
                <a:lnTo>
                  <a:pt x="1003566" y="59893"/>
                </a:lnTo>
                <a:lnTo>
                  <a:pt x="1005571" y="56476"/>
                </a:lnTo>
                <a:lnTo>
                  <a:pt x="1007541" y="53047"/>
                </a:lnTo>
                <a:lnTo>
                  <a:pt x="1007931" y="52628"/>
                </a:lnTo>
                <a:lnTo>
                  <a:pt x="1010208" y="50406"/>
                </a:lnTo>
                <a:lnTo>
                  <a:pt x="1013396" y="48806"/>
                </a:lnTo>
                <a:lnTo>
                  <a:pt x="1016596" y="47142"/>
                </a:lnTo>
                <a:lnTo>
                  <a:pt x="1019987" y="46316"/>
                </a:lnTo>
                <a:lnTo>
                  <a:pt x="1055169" y="46316"/>
                </a:lnTo>
                <a:lnTo>
                  <a:pt x="1051356" y="41338"/>
                </a:lnTo>
                <a:lnTo>
                  <a:pt x="1045616" y="35229"/>
                </a:lnTo>
                <a:lnTo>
                  <a:pt x="1037729" y="32181"/>
                </a:lnTo>
                <a:close/>
              </a:path>
              <a:path w="1335405" h="528954">
                <a:moveTo>
                  <a:pt x="977099" y="32181"/>
                </a:moveTo>
                <a:lnTo>
                  <a:pt x="964184" y="32181"/>
                </a:lnTo>
                <a:lnTo>
                  <a:pt x="958405" y="33604"/>
                </a:lnTo>
                <a:lnTo>
                  <a:pt x="953312" y="36449"/>
                </a:lnTo>
                <a:lnTo>
                  <a:pt x="948627" y="39001"/>
                </a:lnTo>
                <a:lnTo>
                  <a:pt x="948141" y="39293"/>
                </a:lnTo>
                <a:lnTo>
                  <a:pt x="944181" y="43091"/>
                </a:lnTo>
                <a:lnTo>
                  <a:pt x="943356" y="44459"/>
                </a:lnTo>
                <a:lnTo>
                  <a:pt x="943356" y="60363"/>
                </a:lnTo>
                <a:lnTo>
                  <a:pt x="945134" y="60363"/>
                </a:lnTo>
                <a:lnTo>
                  <a:pt x="945134" y="62649"/>
                </a:lnTo>
                <a:lnTo>
                  <a:pt x="947051" y="56984"/>
                </a:lnTo>
                <a:lnTo>
                  <a:pt x="954760" y="48450"/>
                </a:lnTo>
                <a:lnTo>
                  <a:pt x="959802" y="46316"/>
                </a:lnTo>
                <a:lnTo>
                  <a:pt x="997775" y="46316"/>
                </a:lnTo>
                <a:lnTo>
                  <a:pt x="996230" y="43294"/>
                </a:lnTo>
                <a:lnTo>
                  <a:pt x="996126" y="43091"/>
                </a:lnTo>
                <a:lnTo>
                  <a:pt x="996035" y="42913"/>
                </a:lnTo>
                <a:lnTo>
                  <a:pt x="992339" y="39001"/>
                </a:lnTo>
                <a:lnTo>
                  <a:pt x="982850" y="33604"/>
                </a:lnTo>
                <a:lnTo>
                  <a:pt x="983002" y="33604"/>
                </a:lnTo>
                <a:lnTo>
                  <a:pt x="977099" y="32181"/>
                </a:lnTo>
                <a:close/>
              </a:path>
              <a:path w="1335405" h="528954">
                <a:moveTo>
                  <a:pt x="1119606" y="32004"/>
                </a:moveTo>
                <a:lnTo>
                  <a:pt x="1110310" y="32004"/>
                </a:lnTo>
                <a:lnTo>
                  <a:pt x="1102182" y="34112"/>
                </a:lnTo>
                <a:lnTo>
                  <a:pt x="1074824" y="68630"/>
                </a:lnTo>
                <a:lnTo>
                  <a:pt x="1073588" y="78882"/>
                </a:lnTo>
                <a:lnTo>
                  <a:pt x="1073467" y="81432"/>
                </a:lnTo>
                <a:lnTo>
                  <a:pt x="1083051" y="116878"/>
                </a:lnTo>
                <a:lnTo>
                  <a:pt x="1083157" y="117081"/>
                </a:lnTo>
                <a:lnTo>
                  <a:pt x="1120317" y="133350"/>
                </a:lnTo>
                <a:lnTo>
                  <a:pt x="1126418" y="132961"/>
                </a:lnTo>
                <a:lnTo>
                  <a:pt x="1126902" y="132961"/>
                </a:lnTo>
                <a:lnTo>
                  <a:pt x="1154987" y="118325"/>
                </a:lnTo>
                <a:lnTo>
                  <a:pt x="1110183" y="118325"/>
                </a:lnTo>
                <a:lnTo>
                  <a:pt x="1102931" y="115214"/>
                </a:lnTo>
                <a:lnTo>
                  <a:pt x="1090446" y="87122"/>
                </a:lnTo>
                <a:lnTo>
                  <a:pt x="1084846" y="87122"/>
                </a:lnTo>
                <a:lnTo>
                  <a:pt x="1084846" y="74409"/>
                </a:lnTo>
                <a:lnTo>
                  <a:pt x="1090654" y="74409"/>
                </a:lnTo>
                <a:lnTo>
                  <a:pt x="1092093" y="67121"/>
                </a:lnTo>
                <a:lnTo>
                  <a:pt x="1094483" y="60876"/>
                </a:lnTo>
                <a:lnTo>
                  <a:pt x="1097826" y="55651"/>
                </a:lnTo>
                <a:lnTo>
                  <a:pt x="1102859" y="49453"/>
                </a:lnTo>
                <a:lnTo>
                  <a:pt x="1102720" y="49453"/>
                </a:lnTo>
                <a:lnTo>
                  <a:pt x="1110361" y="46228"/>
                </a:lnTo>
                <a:lnTo>
                  <a:pt x="1153552" y="46228"/>
                </a:lnTo>
                <a:lnTo>
                  <a:pt x="1151051" y="43116"/>
                </a:lnTo>
                <a:lnTo>
                  <a:pt x="1144231" y="38671"/>
                </a:lnTo>
                <a:lnTo>
                  <a:pt x="1138892" y="35754"/>
                </a:lnTo>
                <a:lnTo>
                  <a:pt x="1133009" y="33670"/>
                </a:lnTo>
                <a:lnTo>
                  <a:pt x="1126581" y="32420"/>
                </a:lnTo>
                <a:lnTo>
                  <a:pt x="1119606" y="32004"/>
                </a:lnTo>
                <a:close/>
              </a:path>
              <a:path w="1335405" h="528954">
                <a:moveTo>
                  <a:pt x="1147165" y="101434"/>
                </a:moveTo>
                <a:lnTo>
                  <a:pt x="1144598" y="106680"/>
                </a:lnTo>
                <a:lnTo>
                  <a:pt x="1144498" y="106883"/>
                </a:lnTo>
                <a:lnTo>
                  <a:pt x="1140828" y="111061"/>
                </a:lnTo>
                <a:lnTo>
                  <a:pt x="1131468" y="116878"/>
                </a:lnTo>
                <a:lnTo>
                  <a:pt x="1125956" y="118325"/>
                </a:lnTo>
                <a:lnTo>
                  <a:pt x="1154987" y="118325"/>
                </a:lnTo>
                <a:lnTo>
                  <a:pt x="1155345" y="117967"/>
                </a:lnTo>
                <a:lnTo>
                  <a:pt x="1159212" y="112678"/>
                </a:lnTo>
                <a:lnTo>
                  <a:pt x="1162260" y="106883"/>
                </a:lnTo>
                <a:lnTo>
                  <a:pt x="1162367" y="106680"/>
                </a:lnTo>
                <a:lnTo>
                  <a:pt x="1147165" y="101434"/>
                </a:lnTo>
                <a:close/>
              </a:path>
              <a:path w="1335405" h="528954">
                <a:moveTo>
                  <a:pt x="1090657" y="74409"/>
                </a:moveTo>
                <a:lnTo>
                  <a:pt x="1084846" y="74409"/>
                </a:lnTo>
                <a:lnTo>
                  <a:pt x="1084846" y="87122"/>
                </a:lnTo>
                <a:lnTo>
                  <a:pt x="1090446" y="87122"/>
                </a:lnTo>
                <a:lnTo>
                  <a:pt x="1090217" y="83299"/>
                </a:lnTo>
                <a:lnTo>
                  <a:pt x="1090252" y="81432"/>
                </a:lnTo>
                <a:lnTo>
                  <a:pt x="1090583" y="75698"/>
                </a:lnTo>
                <a:lnTo>
                  <a:pt x="1090657" y="74409"/>
                </a:lnTo>
                <a:close/>
              </a:path>
              <a:path w="1335405" h="528954">
                <a:moveTo>
                  <a:pt x="1147499" y="74409"/>
                </a:moveTo>
                <a:lnTo>
                  <a:pt x="1090657" y="74409"/>
                </a:lnTo>
                <a:lnTo>
                  <a:pt x="1090252" y="81432"/>
                </a:lnTo>
                <a:lnTo>
                  <a:pt x="1090217" y="83299"/>
                </a:lnTo>
                <a:lnTo>
                  <a:pt x="1090446" y="87122"/>
                </a:lnTo>
                <a:lnTo>
                  <a:pt x="1147965" y="87122"/>
                </a:lnTo>
                <a:lnTo>
                  <a:pt x="1147965" y="81432"/>
                </a:lnTo>
                <a:lnTo>
                  <a:pt x="1147585" y="75698"/>
                </a:lnTo>
                <a:lnTo>
                  <a:pt x="1147499" y="74409"/>
                </a:lnTo>
                <a:close/>
              </a:path>
              <a:path w="1335405" h="528954">
                <a:moveTo>
                  <a:pt x="1153552" y="46228"/>
                </a:moveTo>
                <a:lnTo>
                  <a:pt x="1129271" y="46228"/>
                </a:lnTo>
                <a:lnTo>
                  <a:pt x="1136142" y="49161"/>
                </a:lnTo>
                <a:lnTo>
                  <a:pt x="1140764" y="55029"/>
                </a:lnTo>
                <a:lnTo>
                  <a:pt x="1143815" y="59944"/>
                </a:lnTo>
                <a:lnTo>
                  <a:pt x="1146032" y="65982"/>
                </a:lnTo>
                <a:lnTo>
                  <a:pt x="1147415" y="73145"/>
                </a:lnTo>
                <a:lnTo>
                  <a:pt x="1147965" y="81432"/>
                </a:lnTo>
                <a:lnTo>
                  <a:pt x="1147965" y="87122"/>
                </a:lnTo>
                <a:lnTo>
                  <a:pt x="1155788" y="87122"/>
                </a:lnTo>
                <a:lnTo>
                  <a:pt x="1155788" y="74409"/>
                </a:lnTo>
                <a:lnTo>
                  <a:pt x="1163525" y="74409"/>
                </a:lnTo>
                <a:lnTo>
                  <a:pt x="1163216" y="71232"/>
                </a:lnTo>
                <a:lnTo>
                  <a:pt x="1161737" y="64170"/>
                </a:lnTo>
                <a:lnTo>
                  <a:pt x="1159522" y="57696"/>
                </a:lnTo>
                <a:lnTo>
                  <a:pt x="1156144" y="49453"/>
                </a:lnTo>
                <a:lnTo>
                  <a:pt x="1153552" y="46228"/>
                </a:lnTo>
                <a:close/>
              </a:path>
              <a:path w="1335405" h="528954">
                <a:moveTo>
                  <a:pt x="1163525" y="74409"/>
                </a:moveTo>
                <a:lnTo>
                  <a:pt x="1155788" y="74409"/>
                </a:lnTo>
                <a:lnTo>
                  <a:pt x="1155788" y="87122"/>
                </a:lnTo>
                <a:lnTo>
                  <a:pt x="1163967" y="87122"/>
                </a:lnTo>
                <a:lnTo>
                  <a:pt x="1163960" y="78882"/>
                </a:lnTo>
                <a:lnTo>
                  <a:pt x="1163651" y="75698"/>
                </a:lnTo>
                <a:lnTo>
                  <a:pt x="1163525" y="74409"/>
                </a:lnTo>
                <a:close/>
              </a:path>
              <a:path w="1335405" h="528954">
                <a:moveTo>
                  <a:pt x="1191742" y="34671"/>
                </a:moveTo>
                <a:lnTo>
                  <a:pt x="1177518" y="34671"/>
                </a:lnTo>
                <a:lnTo>
                  <a:pt x="1177518" y="130683"/>
                </a:lnTo>
                <a:lnTo>
                  <a:pt x="1193520" y="130683"/>
                </a:lnTo>
                <a:lnTo>
                  <a:pt x="1193520" y="80098"/>
                </a:lnTo>
                <a:lnTo>
                  <a:pt x="1183119" y="76898"/>
                </a:lnTo>
                <a:lnTo>
                  <a:pt x="1183119" y="67589"/>
                </a:lnTo>
                <a:lnTo>
                  <a:pt x="1184783" y="59626"/>
                </a:lnTo>
                <a:lnTo>
                  <a:pt x="1188097" y="52984"/>
                </a:lnTo>
                <a:lnTo>
                  <a:pt x="1191475" y="46291"/>
                </a:lnTo>
                <a:lnTo>
                  <a:pt x="1191615" y="46139"/>
                </a:lnTo>
                <a:lnTo>
                  <a:pt x="1191742" y="34671"/>
                </a:lnTo>
                <a:close/>
              </a:path>
              <a:path w="1335405" h="528954">
                <a:moveTo>
                  <a:pt x="1254172" y="47205"/>
                </a:moveTo>
                <a:lnTo>
                  <a:pt x="1225016" y="47205"/>
                </a:lnTo>
                <a:lnTo>
                  <a:pt x="1229233" y="48183"/>
                </a:lnTo>
                <a:lnTo>
                  <a:pt x="1232547" y="50139"/>
                </a:lnTo>
                <a:lnTo>
                  <a:pt x="1235925" y="52095"/>
                </a:lnTo>
                <a:lnTo>
                  <a:pt x="1238592" y="54762"/>
                </a:lnTo>
                <a:lnTo>
                  <a:pt x="1240548" y="58140"/>
                </a:lnTo>
                <a:lnTo>
                  <a:pt x="1242568" y="61455"/>
                </a:lnTo>
                <a:lnTo>
                  <a:pt x="1243952" y="65227"/>
                </a:lnTo>
                <a:lnTo>
                  <a:pt x="1244727" y="69430"/>
                </a:lnTo>
                <a:lnTo>
                  <a:pt x="1245552" y="73634"/>
                </a:lnTo>
                <a:lnTo>
                  <a:pt x="1245863" y="76898"/>
                </a:lnTo>
                <a:lnTo>
                  <a:pt x="1245971" y="130683"/>
                </a:lnTo>
                <a:lnTo>
                  <a:pt x="1261973" y="130683"/>
                </a:lnTo>
                <a:lnTo>
                  <a:pt x="1261945" y="73634"/>
                </a:lnTo>
                <a:lnTo>
                  <a:pt x="1261618" y="70053"/>
                </a:lnTo>
                <a:lnTo>
                  <a:pt x="1260906" y="65963"/>
                </a:lnTo>
                <a:lnTo>
                  <a:pt x="1260259" y="61810"/>
                </a:lnTo>
                <a:lnTo>
                  <a:pt x="1259212" y="58140"/>
                </a:lnTo>
                <a:lnTo>
                  <a:pt x="1259103" y="57759"/>
                </a:lnTo>
                <a:lnTo>
                  <a:pt x="1255776" y="49758"/>
                </a:lnTo>
                <a:lnTo>
                  <a:pt x="1254172" y="47205"/>
                </a:lnTo>
                <a:close/>
              </a:path>
              <a:path w="1335405" h="528954">
                <a:moveTo>
                  <a:pt x="1191742" y="46139"/>
                </a:moveTo>
                <a:lnTo>
                  <a:pt x="1191475" y="46291"/>
                </a:lnTo>
                <a:lnTo>
                  <a:pt x="1188097" y="52984"/>
                </a:lnTo>
                <a:lnTo>
                  <a:pt x="1184783" y="59626"/>
                </a:lnTo>
                <a:lnTo>
                  <a:pt x="1183119" y="67589"/>
                </a:lnTo>
                <a:lnTo>
                  <a:pt x="1183119" y="76898"/>
                </a:lnTo>
                <a:lnTo>
                  <a:pt x="1193520" y="80098"/>
                </a:lnTo>
                <a:lnTo>
                  <a:pt x="1193520" y="60363"/>
                </a:lnTo>
                <a:lnTo>
                  <a:pt x="1191742" y="60363"/>
                </a:lnTo>
                <a:lnTo>
                  <a:pt x="1191742" y="46139"/>
                </a:lnTo>
                <a:close/>
              </a:path>
              <a:path w="1335405" h="528954">
                <a:moveTo>
                  <a:pt x="1229969" y="32181"/>
                </a:moveTo>
                <a:lnTo>
                  <a:pt x="1215504" y="32181"/>
                </a:lnTo>
                <a:lnTo>
                  <a:pt x="1208341" y="33985"/>
                </a:lnTo>
                <a:lnTo>
                  <a:pt x="1196187" y="41160"/>
                </a:lnTo>
                <a:lnTo>
                  <a:pt x="1191742" y="46001"/>
                </a:lnTo>
                <a:lnTo>
                  <a:pt x="1191742" y="60363"/>
                </a:lnTo>
                <a:lnTo>
                  <a:pt x="1193520" y="60363"/>
                </a:lnTo>
                <a:lnTo>
                  <a:pt x="1193520" y="73634"/>
                </a:lnTo>
                <a:lnTo>
                  <a:pt x="1194097" y="70053"/>
                </a:lnTo>
                <a:lnTo>
                  <a:pt x="1194142" y="69697"/>
                </a:lnTo>
                <a:lnTo>
                  <a:pt x="1195279" y="65963"/>
                </a:lnTo>
                <a:lnTo>
                  <a:pt x="1215948" y="47205"/>
                </a:lnTo>
                <a:lnTo>
                  <a:pt x="1254172" y="47205"/>
                </a:lnTo>
                <a:lnTo>
                  <a:pt x="1253598" y="46291"/>
                </a:lnTo>
                <a:lnTo>
                  <a:pt x="1253502" y="46139"/>
                </a:lnTo>
                <a:lnTo>
                  <a:pt x="1250594" y="42938"/>
                </a:lnTo>
                <a:lnTo>
                  <a:pt x="1247686" y="39674"/>
                </a:lnTo>
                <a:lnTo>
                  <a:pt x="1244041" y="37071"/>
                </a:lnTo>
                <a:lnTo>
                  <a:pt x="1235278" y="33159"/>
                </a:lnTo>
                <a:lnTo>
                  <a:pt x="1229969" y="32181"/>
                </a:lnTo>
                <a:close/>
              </a:path>
              <a:path w="1335405" h="528954">
                <a:moveTo>
                  <a:pt x="1306156" y="8001"/>
                </a:moveTo>
                <a:lnTo>
                  <a:pt x="1290332" y="8001"/>
                </a:lnTo>
                <a:lnTo>
                  <a:pt x="1290359" y="47739"/>
                </a:lnTo>
                <a:lnTo>
                  <a:pt x="1290477" y="106527"/>
                </a:lnTo>
                <a:lnTo>
                  <a:pt x="1318247" y="132016"/>
                </a:lnTo>
                <a:lnTo>
                  <a:pt x="1323822" y="132257"/>
                </a:lnTo>
                <a:lnTo>
                  <a:pt x="1329127" y="131838"/>
                </a:lnTo>
                <a:lnTo>
                  <a:pt x="1329320" y="131838"/>
                </a:lnTo>
                <a:lnTo>
                  <a:pt x="1334818" y="130746"/>
                </a:lnTo>
                <a:lnTo>
                  <a:pt x="1335138" y="130746"/>
                </a:lnTo>
                <a:lnTo>
                  <a:pt x="1335138" y="118262"/>
                </a:lnTo>
                <a:lnTo>
                  <a:pt x="1322933" y="118262"/>
                </a:lnTo>
                <a:lnTo>
                  <a:pt x="1314445" y="117081"/>
                </a:lnTo>
                <a:lnTo>
                  <a:pt x="1313798" y="117081"/>
                </a:lnTo>
                <a:lnTo>
                  <a:pt x="1310246" y="114744"/>
                </a:lnTo>
                <a:lnTo>
                  <a:pt x="1306982" y="108927"/>
                </a:lnTo>
                <a:lnTo>
                  <a:pt x="1306360" y="106527"/>
                </a:lnTo>
                <a:lnTo>
                  <a:pt x="1306245" y="103746"/>
                </a:lnTo>
                <a:lnTo>
                  <a:pt x="1306156" y="8001"/>
                </a:lnTo>
                <a:close/>
              </a:path>
              <a:path w="1335405" h="528954">
                <a:moveTo>
                  <a:pt x="1335138" y="117081"/>
                </a:moveTo>
                <a:lnTo>
                  <a:pt x="1328559" y="118084"/>
                </a:lnTo>
                <a:lnTo>
                  <a:pt x="1322933" y="118262"/>
                </a:lnTo>
                <a:lnTo>
                  <a:pt x="1335138" y="118262"/>
                </a:lnTo>
                <a:lnTo>
                  <a:pt x="1335138" y="117081"/>
                </a:lnTo>
                <a:close/>
              </a:path>
              <a:path w="1335405" h="528954">
                <a:moveTo>
                  <a:pt x="1290350" y="34671"/>
                </a:moveTo>
                <a:lnTo>
                  <a:pt x="1270863" y="34671"/>
                </a:lnTo>
                <a:lnTo>
                  <a:pt x="1270863" y="47739"/>
                </a:lnTo>
                <a:lnTo>
                  <a:pt x="1290359" y="47739"/>
                </a:lnTo>
                <a:lnTo>
                  <a:pt x="1290350" y="34671"/>
                </a:lnTo>
                <a:close/>
              </a:path>
              <a:path w="1335405" h="528954">
                <a:moveTo>
                  <a:pt x="1335138" y="34671"/>
                </a:moveTo>
                <a:lnTo>
                  <a:pt x="1306181" y="34671"/>
                </a:lnTo>
                <a:lnTo>
                  <a:pt x="1306193" y="47739"/>
                </a:lnTo>
                <a:lnTo>
                  <a:pt x="1335138" y="47739"/>
                </a:lnTo>
                <a:lnTo>
                  <a:pt x="1335138" y="34671"/>
                </a:lnTo>
                <a:close/>
              </a:path>
              <a:path w="1335405" h="528954">
                <a:moveTo>
                  <a:pt x="187998" y="209804"/>
                </a:moveTo>
                <a:lnTo>
                  <a:pt x="178638" y="209804"/>
                </a:lnTo>
                <a:lnTo>
                  <a:pt x="170484" y="211937"/>
                </a:lnTo>
                <a:lnTo>
                  <a:pt x="143308" y="245786"/>
                </a:lnTo>
                <a:lnTo>
                  <a:pt x="141770" y="260388"/>
                </a:lnTo>
                <a:lnTo>
                  <a:pt x="142132" y="267679"/>
                </a:lnTo>
                <a:lnTo>
                  <a:pt x="163454" y="304749"/>
                </a:lnTo>
                <a:lnTo>
                  <a:pt x="187998" y="311150"/>
                </a:lnTo>
                <a:lnTo>
                  <a:pt x="194908" y="310749"/>
                </a:lnTo>
                <a:lnTo>
                  <a:pt x="223490" y="296125"/>
                </a:lnTo>
                <a:lnTo>
                  <a:pt x="178333" y="296125"/>
                </a:lnTo>
                <a:lnTo>
                  <a:pt x="171018" y="292862"/>
                </a:lnTo>
                <a:lnTo>
                  <a:pt x="158572" y="260388"/>
                </a:lnTo>
                <a:lnTo>
                  <a:pt x="158696" y="252670"/>
                </a:lnTo>
                <a:lnTo>
                  <a:pt x="181305" y="224828"/>
                </a:lnTo>
                <a:lnTo>
                  <a:pt x="223538" y="224828"/>
                </a:lnTo>
                <a:lnTo>
                  <a:pt x="219735" y="220560"/>
                </a:lnTo>
                <a:lnTo>
                  <a:pt x="212801" y="216293"/>
                </a:lnTo>
                <a:lnTo>
                  <a:pt x="207350" y="213452"/>
                </a:lnTo>
                <a:lnTo>
                  <a:pt x="201399" y="211424"/>
                </a:lnTo>
                <a:lnTo>
                  <a:pt x="194948" y="210209"/>
                </a:lnTo>
                <a:lnTo>
                  <a:pt x="187998" y="209804"/>
                </a:lnTo>
                <a:close/>
              </a:path>
              <a:path w="1335405" h="528954">
                <a:moveTo>
                  <a:pt x="223538" y="224828"/>
                </a:moveTo>
                <a:lnTo>
                  <a:pt x="197827" y="224828"/>
                </a:lnTo>
                <a:lnTo>
                  <a:pt x="205219" y="228053"/>
                </a:lnTo>
                <a:lnTo>
                  <a:pt x="210134" y="234518"/>
                </a:lnTo>
                <a:lnTo>
                  <a:pt x="213391" y="239817"/>
                </a:lnTo>
                <a:lnTo>
                  <a:pt x="215666" y="245786"/>
                </a:lnTo>
                <a:lnTo>
                  <a:pt x="217051" y="252670"/>
                </a:lnTo>
                <a:lnTo>
                  <a:pt x="217512" y="260388"/>
                </a:lnTo>
                <a:lnTo>
                  <a:pt x="217071" y="267679"/>
                </a:lnTo>
                <a:lnTo>
                  <a:pt x="217027" y="268076"/>
                </a:lnTo>
                <a:lnTo>
                  <a:pt x="215759" y="274388"/>
                </a:lnTo>
                <a:lnTo>
                  <a:pt x="215687" y="274745"/>
                </a:lnTo>
                <a:lnTo>
                  <a:pt x="213348" y="280924"/>
                </a:lnTo>
                <a:lnTo>
                  <a:pt x="210223" y="286169"/>
                </a:lnTo>
                <a:lnTo>
                  <a:pt x="205245" y="292862"/>
                </a:lnTo>
                <a:lnTo>
                  <a:pt x="197954" y="296125"/>
                </a:lnTo>
                <a:lnTo>
                  <a:pt x="223490" y="296125"/>
                </a:lnTo>
                <a:lnTo>
                  <a:pt x="224980" y="294462"/>
                </a:lnTo>
                <a:lnTo>
                  <a:pt x="228714" y="286880"/>
                </a:lnTo>
                <a:lnTo>
                  <a:pt x="231109" y="281058"/>
                </a:lnTo>
                <a:lnTo>
                  <a:pt x="231164" y="280924"/>
                </a:lnTo>
                <a:lnTo>
                  <a:pt x="232793" y="274967"/>
                </a:lnTo>
                <a:lnTo>
                  <a:pt x="232914" y="274524"/>
                </a:lnTo>
                <a:lnTo>
                  <a:pt x="233904" y="268076"/>
                </a:lnTo>
                <a:lnTo>
                  <a:pt x="233964" y="267679"/>
                </a:lnTo>
                <a:lnTo>
                  <a:pt x="234315" y="260388"/>
                </a:lnTo>
                <a:lnTo>
                  <a:pt x="233975" y="253390"/>
                </a:lnTo>
                <a:lnTo>
                  <a:pt x="225044" y="226517"/>
                </a:lnTo>
                <a:lnTo>
                  <a:pt x="223538" y="224828"/>
                </a:lnTo>
                <a:close/>
              </a:path>
              <a:path w="1335405" h="528954">
                <a:moveTo>
                  <a:pt x="300558" y="177914"/>
                </a:moveTo>
                <a:lnTo>
                  <a:pt x="283375" y="177914"/>
                </a:lnTo>
                <a:lnTo>
                  <a:pt x="277977" y="178396"/>
                </a:lnTo>
                <a:lnTo>
                  <a:pt x="275336" y="179044"/>
                </a:lnTo>
                <a:lnTo>
                  <a:pt x="272732" y="180111"/>
                </a:lnTo>
                <a:lnTo>
                  <a:pt x="270129" y="181114"/>
                </a:lnTo>
                <a:lnTo>
                  <a:pt x="260166" y="196672"/>
                </a:lnTo>
                <a:lnTo>
                  <a:pt x="260083" y="197065"/>
                </a:lnTo>
                <a:lnTo>
                  <a:pt x="259600" y="202222"/>
                </a:lnTo>
                <a:lnTo>
                  <a:pt x="259486" y="308483"/>
                </a:lnTo>
                <a:lnTo>
                  <a:pt x="275310" y="308483"/>
                </a:lnTo>
                <a:lnTo>
                  <a:pt x="275310" y="200113"/>
                </a:lnTo>
                <a:lnTo>
                  <a:pt x="276466" y="196672"/>
                </a:lnTo>
                <a:lnTo>
                  <a:pt x="278660" y="194538"/>
                </a:lnTo>
                <a:lnTo>
                  <a:pt x="281089" y="192112"/>
                </a:lnTo>
                <a:lnTo>
                  <a:pt x="284581" y="190957"/>
                </a:lnTo>
                <a:lnTo>
                  <a:pt x="300558" y="190957"/>
                </a:lnTo>
                <a:lnTo>
                  <a:pt x="300558" y="177914"/>
                </a:lnTo>
                <a:close/>
              </a:path>
              <a:path w="1335405" h="528954">
                <a:moveTo>
                  <a:pt x="259589" y="212471"/>
                </a:moveTo>
                <a:lnTo>
                  <a:pt x="243217" y="212471"/>
                </a:lnTo>
                <a:lnTo>
                  <a:pt x="243217" y="225539"/>
                </a:lnTo>
                <a:lnTo>
                  <a:pt x="259575" y="225539"/>
                </a:lnTo>
                <a:lnTo>
                  <a:pt x="259589" y="212471"/>
                </a:lnTo>
                <a:close/>
              </a:path>
              <a:path w="1335405" h="528954">
                <a:moveTo>
                  <a:pt x="300558" y="212471"/>
                </a:moveTo>
                <a:lnTo>
                  <a:pt x="275310" y="212471"/>
                </a:lnTo>
                <a:lnTo>
                  <a:pt x="275310" y="225539"/>
                </a:lnTo>
                <a:lnTo>
                  <a:pt x="300558" y="225539"/>
                </a:lnTo>
                <a:lnTo>
                  <a:pt x="300558" y="212471"/>
                </a:lnTo>
                <a:close/>
              </a:path>
              <a:path w="1335405" h="528954">
                <a:moveTo>
                  <a:pt x="360832" y="180467"/>
                </a:moveTo>
                <a:lnTo>
                  <a:pt x="345008" y="180467"/>
                </a:lnTo>
                <a:lnTo>
                  <a:pt x="345008" y="308483"/>
                </a:lnTo>
                <a:lnTo>
                  <a:pt x="360832" y="308483"/>
                </a:lnTo>
                <a:lnTo>
                  <a:pt x="360832" y="180467"/>
                </a:lnTo>
                <a:close/>
              </a:path>
              <a:path w="1335405" h="528954">
                <a:moveTo>
                  <a:pt x="398081" y="212471"/>
                </a:moveTo>
                <a:lnTo>
                  <a:pt x="383857" y="212471"/>
                </a:lnTo>
                <a:lnTo>
                  <a:pt x="383857" y="308483"/>
                </a:lnTo>
                <a:lnTo>
                  <a:pt x="399859" y="308483"/>
                </a:lnTo>
                <a:lnTo>
                  <a:pt x="399859" y="257898"/>
                </a:lnTo>
                <a:lnTo>
                  <a:pt x="389458" y="254698"/>
                </a:lnTo>
                <a:lnTo>
                  <a:pt x="389458" y="245389"/>
                </a:lnTo>
                <a:lnTo>
                  <a:pt x="391121" y="237426"/>
                </a:lnTo>
                <a:lnTo>
                  <a:pt x="394436" y="230784"/>
                </a:lnTo>
                <a:lnTo>
                  <a:pt x="397814" y="224091"/>
                </a:lnTo>
                <a:lnTo>
                  <a:pt x="397954" y="223939"/>
                </a:lnTo>
                <a:lnTo>
                  <a:pt x="398081" y="212471"/>
                </a:lnTo>
                <a:close/>
              </a:path>
              <a:path w="1335405" h="528954">
                <a:moveTo>
                  <a:pt x="460515" y="225005"/>
                </a:moveTo>
                <a:lnTo>
                  <a:pt x="431368" y="225005"/>
                </a:lnTo>
                <a:lnTo>
                  <a:pt x="435571" y="225983"/>
                </a:lnTo>
                <a:lnTo>
                  <a:pt x="438886" y="227939"/>
                </a:lnTo>
                <a:lnTo>
                  <a:pt x="442264" y="229895"/>
                </a:lnTo>
                <a:lnTo>
                  <a:pt x="444931" y="232562"/>
                </a:lnTo>
                <a:lnTo>
                  <a:pt x="446887" y="235940"/>
                </a:lnTo>
                <a:lnTo>
                  <a:pt x="448906" y="239255"/>
                </a:lnTo>
                <a:lnTo>
                  <a:pt x="450303" y="243027"/>
                </a:lnTo>
                <a:lnTo>
                  <a:pt x="451065" y="247230"/>
                </a:lnTo>
                <a:lnTo>
                  <a:pt x="451904" y="251434"/>
                </a:lnTo>
                <a:lnTo>
                  <a:pt x="452205" y="254698"/>
                </a:lnTo>
                <a:lnTo>
                  <a:pt x="452310" y="308483"/>
                </a:lnTo>
                <a:lnTo>
                  <a:pt x="468312" y="308483"/>
                </a:lnTo>
                <a:lnTo>
                  <a:pt x="468284" y="251434"/>
                </a:lnTo>
                <a:lnTo>
                  <a:pt x="467956" y="247853"/>
                </a:lnTo>
                <a:lnTo>
                  <a:pt x="467245" y="243763"/>
                </a:lnTo>
                <a:lnTo>
                  <a:pt x="466598" y="239610"/>
                </a:lnTo>
                <a:lnTo>
                  <a:pt x="465550" y="235940"/>
                </a:lnTo>
                <a:lnTo>
                  <a:pt x="465442" y="235559"/>
                </a:lnTo>
                <a:lnTo>
                  <a:pt x="463778" y="231584"/>
                </a:lnTo>
                <a:lnTo>
                  <a:pt x="462127" y="227558"/>
                </a:lnTo>
                <a:lnTo>
                  <a:pt x="460515" y="225005"/>
                </a:lnTo>
                <a:close/>
              </a:path>
              <a:path w="1335405" h="528954">
                <a:moveTo>
                  <a:pt x="398081" y="223939"/>
                </a:moveTo>
                <a:lnTo>
                  <a:pt x="397814" y="224091"/>
                </a:lnTo>
                <a:lnTo>
                  <a:pt x="394436" y="230784"/>
                </a:lnTo>
                <a:lnTo>
                  <a:pt x="391121" y="237426"/>
                </a:lnTo>
                <a:lnTo>
                  <a:pt x="389458" y="245389"/>
                </a:lnTo>
                <a:lnTo>
                  <a:pt x="389458" y="254698"/>
                </a:lnTo>
                <a:lnTo>
                  <a:pt x="399859" y="257898"/>
                </a:lnTo>
                <a:lnTo>
                  <a:pt x="399859" y="238163"/>
                </a:lnTo>
                <a:lnTo>
                  <a:pt x="398081" y="238163"/>
                </a:lnTo>
                <a:lnTo>
                  <a:pt x="398081" y="223939"/>
                </a:lnTo>
                <a:close/>
              </a:path>
              <a:path w="1335405" h="528954">
                <a:moveTo>
                  <a:pt x="436308" y="209981"/>
                </a:moveTo>
                <a:lnTo>
                  <a:pt x="421855" y="209981"/>
                </a:lnTo>
                <a:lnTo>
                  <a:pt x="414680" y="211785"/>
                </a:lnTo>
                <a:lnTo>
                  <a:pt x="402526" y="218960"/>
                </a:lnTo>
                <a:lnTo>
                  <a:pt x="398081" y="223801"/>
                </a:lnTo>
                <a:lnTo>
                  <a:pt x="398081" y="238163"/>
                </a:lnTo>
                <a:lnTo>
                  <a:pt x="399859" y="238163"/>
                </a:lnTo>
                <a:lnTo>
                  <a:pt x="399859" y="251434"/>
                </a:lnTo>
                <a:lnTo>
                  <a:pt x="400435" y="247853"/>
                </a:lnTo>
                <a:lnTo>
                  <a:pt x="400481" y="247497"/>
                </a:lnTo>
                <a:lnTo>
                  <a:pt x="401618" y="243763"/>
                </a:lnTo>
                <a:lnTo>
                  <a:pt x="422300" y="225005"/>
                </a:lnTo>
                <a:lnTo>
                  <a:pt x="460515" y="225005"/>
                </a:lnTo>
                <a:lnTo>
                  <a:pt x="459937" y="224091"/>
                </a:lnTo>
                <a:lnTo>
                  <a:pt x="459841" y="223939"/>
                </a:lnTo>
                <a:lnTo>
                  <a:pt x="456933" y="220738"/>
                </a:lnTo>
                <a:lnTo>
                  <a:pt x="454037" y="217474"/>
                </a:lnTo>
                <a:lnTo>
                  <a:pt x="450392" y="214871"/>
                </a:lnTo>
                <a:lnTo>
                  <a:pt x="441617" y="210959"/>
                </a:lnTo>
                <a:lnTo>
                  <a:pt x="436308" y="209981"/>
                </a:lnTo>
                <a:close/>
              </a:path>
              <a:path w="1335405" h="528954">
                <a:moveTo>
                  <a:pt x="502005" y="212471"/>
                </a:moveTo>
                <a:lnTo>
                  <a:pt x="487781" y="212471"/>
                </a:lnTo>
                <a:lnTo>
                  <a:pt x="487781" y="308483"/>
                </a:lnTo>
                <a:lnTo>
                  <a:pt x="503783" y="308483"/>
                </a:lnTo>
                <a:lnTo>
                  <a:pt x="503783" y="257898"/>
                </a:lnTo>
                <a:lnTo>
                  <a:pt x="493382" y="254698"/>
                </a:lnTo>
                <a:lnTo>
                  <a:pt x="493382" y="245389"/>
                </a:lnTo>
                <a:lnTo>
                  <a:pt x="495046" y="237426"/>
                </a:lnTo>
                <a:lnTo>
                  <a:pt x="498360" y="230784"/>
                </a:lnTo>
                <a:lnTo>
                  <a:pt x="501738" y="224091"/>
                </a:lnTo>
                <a:lnTo>
                  <a:pt x="501878" y="223939"/>
                </a:lnTo>
                <a:lnTo>
                  <a:pt x="502005" y="212471"/>
                </a:lnTo>
                <a:close/>
              </a:path>
              <a:path w="1335405" h="528954">
                <a:moveTo>
                  <a:pt x="564439" y="225005"/>
                </a:moveTo>
                <a:lnTo>
                  <a:pt x="535292" y="225005"/>
                </a:lnTo>
                <a:lnTo>
                  <a:pt x="539496" y="225983"/>
                </a:lnTo>
                <a:lnTo>
                  <a:pt x="542810" y="227939"/>
                </a:lnTo>
                <a:lnTo>
                  <a:pt x="546188" y="229895"/>
                </a:lnTo>
                <a:lnTo>
                  <a:pt x="548855" y="232562"/>
                </a:lnTo>
                <a:lnTo>
                  <a:pt x="550811" y="235940"/>
                </a:lnTo>
                <a:lnTo>
                  <a:pt x="552831" y="239255"/>
                </a:lnTo>
                <a:lnTo>
                  <a:pt x="554228" y="243027"/>
                </a:lnTo>
                <a:lnTo>
                  <a:pt x="554990" y="247230"/>
                </a:lnTo>
                <a:lnTo>
                  <a:pt x="555828" y="251434"/>
                </a:lnTo>
                <a:lnTo>
                  <a:pt x="556130" y="254698"/>
                </a:lnTo>
                <a:lnTo>
                  <a:pt x="556234" y="308483"/>
                </a:lnTo>
                <a:lnTo>
                  <a:pt x="572236" y="308483"/>
                </a:lnTo>
                <a:lnTo>
                  <a:pt x="572208" y="251434"/>
                </a:lnTo>
                <a:lnTo>
                  <a:pt x="571881" y="247853"/>
                </a:lnTo>
                <a:lnTo>
                  <a:pt x="571169" y="243763"/>
                </a:lnTo>
                <a:lnTo>
                  <a:pt x="570522" y="239610"/>
                </a:lnTo>
                <a:lnTo>
                  <a:pt x="569475" y="235940"/>
                </a:lnTo>
                <a:lnTo>
                  <a:pt x="569366" y="235559"/>
                </a:lnTo>
                <a:lnTo>
                  <a:pt x="567702" y="231584"/>
                </a:lnTo>
                <a:lnTo>
                  <a:pt x="566051" y="227558"/>
                </a:lnTo>
                <a:lnTo>
                  <a:pt x="564439" y="225005"/>
                </a:lnTo>
                <a:close/>
              </a:path>
              <a:path w="1335405" h="528954">
                <a:moveTo>
                  <a:pt x="502005" y="223939"/>
                </a:moveTo>
                <a:lnTo>
                  <a:pt x="501738" y="224091"/>
                </a:lnTo>
                <a:lnTo>
                  <a:pt x="498360" y="230784"/>
                </a:lnTo>
                <a:lnTo>
                  <a:pt x="495046" y="237426"/>
                </a:lnTo>
                <a:lnTo>
                  <a:pt x="493382" y="245389"/>
                </a:lnTo>
                <a:lnTo>
                  <a:pt x="493382" y="254698"/>
                </a:lnTo>
                <a:lnTo>
                  <a:pt x="503783" y="257898"/>
                </a:lnTo>
                <a:lnTo>
                  <a:pt x="503783" y="238163"/>
                </a:lnTo>
                <a:lnTo>
                  <a:pt x="502005" y="238163"/>
                </a:lnTo>
                <a:lnTo>
                  <a:pt x="502005" y="223939"/>
                </a:lnTo>
                <a:close/>
              </a:path>
              <a:path w="1335405" h="528954">
                <a:moveTo>
                  <a:pt x="540232" y="209981"/>
                </a:moveTo>
                <a:lnTo>
                  <a:pt x="525780" y="209981"/>
                </a:lnTo>
                <a:lnTo>
                  <a:pt x="518604" y="211785"/>
                </a:lnTo>
                <a:lnTo>
                  <a:pt x="506450" y="218960"/>
                </a:lnTo>
                <a:lnTo>
                  <a:pt x="502005" y="223801"/>
                </a:lnTo>
                <a:lnTo>
                  <a:pt x="502005" y="238163"/>
                </a:lnTo>
                <a:lnTo>
                  <a:pt x="503783" y="238163"/>
                </a:lnTo>
                <a:lnTo>
                  <a:pt x="503783" y="251434"/>
                </a:lnTo>
                <a:lnTo>
                  <a:pt x="504360" y="247853"/>
                </a:lnTo>
                <a:lnTo>
                  <a:pt x="504405" y="247497"/>
                </a:lnTo>
                <a:lnTo>
                  <a:pt x="505542" y="243763"/>
                </a:lnTo>
                <a:lnTo>
                  <a:pt x="526224" y="225005"/>
                </a:lnTo>
                <a:lnTo>
                  <a:pt x="564439" y="225005"/>
                </a:lnTo>
                <a:lnTo>
                  <a:pt x="563861" y="224091"/>
                </a:lnTo>
                <a:lnTo>
                  <a:pt x="563765" y="223939"/>
                </a:lnTo>
                <a:lnTo>
                  <a:pt x="560857" y="220738"/>
                </a:lnTo>
                <a:lnTo>
                  <a:pt x="557961" y="217474"/>
                </a:lnTo>
                <a:lnTo>
                  <a:pt x="554316" y="214871"/>
                </a:lnTo>
                <a:lnTo>
                  <a:pt x="545541" y="210959"/>
                </a:lnTo>
                <a:lnTo>
                  <a:pt x="540232" y="209981"/>
                </a:lnTo>
                <a:close/>
              </a:path>
              <a:path w="1335405" h="528954">
                <a:moveTo>
                  <a:pt x="631825" y="209804"/>
                </a:moveTo>
                <a:lnTo>
                  <a:pt x="622452" y="209804"/>
                </a:lnTo>
                <a:lnTo>
                  <a:pt x="614311" y="211937"/>
                </a:lnTo>
                <a:lnTo>
                  <a:pt x="587135" y="245786"/>
                </a:lnTo>
                <a:lnTo>
                  <a:pt x="585597" y="260388"/>
                </a:lnTo>
                <a:lnTo>
                  <a:pt x="585959" y="267679"/>
                </a:lnTo>
                <a:lnTo>
                  <a:pt x="607281" y="304749"/>
                </a:lnTo>
                <a:lnTo>
                  <a:pt x="631825" y="311150"/>
                </a:lnTo>
                <a:lnTo>
                  <a:pt x="638735" y="310749"/>
                </a:lnTo>
                <a:lnTo>
                  <a:pt x="667317" y="296125"/>
                </a:lnTo>
                <a:lnTo>
                  <a:pt x="622160" y="296125"/>
                </a:lnTo>
                <a:lnTo>
                  <a:pt x="614845" y="292862"/>
                </a:lnTo>
                <a:lnTo>
                  <a:pt x="602399" y="260388"/>
                </a:lnTo>
                <a:lnTo>
                  <a:pt x="602523" y="252670"/>
                </a:lnTo>
                <a:lnTo>
                  <a:pt x="625119" y="224828"/>
                </a:lnTo>
                <a:lnTo>
                  <a:pt x="667356" y="224828"/>
                </a:lnTo>
                <a:lnTo>
                  <a:pt x="663562" y="220560"/>
                </a:lnTo>
                <a:lnTo>
                  <a:pt x="656628" y="216293"/>
                </a:lnTo>
                <a:lnTo>
                  <a:pt x="651177" y="213452"/>
                </a:lnTo>
                <a:lnTo>
                  <a:pt x="645226" y="211424"/>
                </a:lnTo>
                <a:lnTo>
                  <a:pt x="638775" y="210209"/>
                </a:lnTo>
                <a:lnTo>
                  <a:pt x="631825" y="209804"/>
                </a:lnTo>
                <a:close/>
              </a:path>
              <a:path w="1335405" h="528954">
                <a:moveTo>
                  <a:pt x="667356" y="224828"/>
                </a:moveTo>
                <a:lnTo>
                  <a:pt x="641654" y="224828"/>
                </a:lnTo>
                <a:lnTo>
                  <a:pt x="649033" y="228053"/>
                </a:lnTo>
                <a:lnTo>
                  <a:pt x="653961" y="234518"/>
                </a:lnTo>
                <a:lnTo>
                  <a:pt x="657218" y="239817"/>
                </a:lnTo>
                <a:lnTo>
                  <a:pt x="659493" y="245786"/>
                </a:lnTo>
                <a:lnTo>
                  <a:pt x="660878" y="252670"/>
                </a:lnTo>
                <a:lnTo>
                  <a:pt x="661339" y="260388"/>
                </a:lnTo>
                <a:lnTo>
                  <a:pt x="660898" y="267679"/>
                </a:lnTo>
                <a:lnTo>
                  <a:pt x="660854" y="268076"/>
                </a:lnTo>
                <a:lnTo>
                  <a:pt x="659585" y="274388"/>
                </a:lnTo>
                <a:lnTo>
                  <a:pt x="659514" y="274745"/>
                </a:lnTo>
                <a:lnTo>
                  <a:pt x="657175" y="280924"/>
                </a:lnTo>
                <a:lnTo>
                  <a:pt x="654050" y="286169"/>
                </a:lnTo>
                <a:lnTo>
                  <a:pt x="649072" y="292862"/>
                </a:lnTo>
                <a:lnTo>
                  <a:pt x="641781" y="296125"/>
                </a:lnTo>
                <a:lnTo>
                  <a:pt x="667317" y="296125"/>
                </a:lnTo>
                <a:lnTo>
                  <a:pt x="668807" y="294462"/>
                </a:lnTo>
                <a:lnTo>
                  <a:pt x="672541" y="286880"/>
                </a:lnTo>
                <a:lnTo>
                  <a:pt x="674936" y="281058"/>
                </a:lnTo>
                <a:lnTo>
                  <a:pt x="674991" y="280924"/>
                </a:lnTo>
                <a:lnTo>
                  <a:pt x="678141" y="260388"/>
                </a:lnTo>
                <a:lnTo>
                  <a:pt x="677801" y="253390"/>
                </a:lnTo>
                <a:lnTo>
                  <a:pt x="668858" y="226517"/>
                </a:lnTo>
                <a:lnTo>
                  <a:pt x="667356" y="224828"/>
                </a:lnTo>
                <a:close/>
              </a:path>
              <a:path w="1335405" h="528954">
                <a:moveTo>
                  <a:pt x="703618" y="279946"/>
                </a:moveTo>
                <a:lnTo>
                  <a:pt x="687438" y="282524"/>
                </a:lnTo>
                <a:lnTo>
                  <a:pt x="689089" y="291528"/>
                </a:lnTo>
                <a:lnTo>
                  <a:pt x="693572" y="298551"/>
                </a:lnTo>
                <a:lnTo>
                  <a:pt x="729043" y="311061"/>
                </a:lnTo>
                <a:lnTo>
                  <a:pt x="737048" y="310594"/>
                </a:lnTo>
                <a:lnTo>
                  <a:pt x="737390" y="310594"/>
                </a:lnTo>
                <a:lnTo>
                  <a:pt x="744491" y="309194"/>
                </a:lnTo>
                <a:lnTo>
                  <a:pt x="744763" y="309194"/>
                </a:lnTo>
                <a:lnTo>
                  <a:pt x="751626" y="306608"/>
                </a:lnTo>
                <a:lnTo>
                  <a:pt x="757224" y="303149"/>
                </a:lnTo>
                <a:lnTo>
                  <a:pt x="764032" y="297815"/>
                </a:lnTo>
                <a:lnTo>
                  <a:pt x="764448" y="296926"/>
                </a:lnTo>
                <a:lnTo>
                  <a:pt x="723087" y="296926"/>
                </a:lnTo>
                <a:lnTo>
                  <a:pt x="717270" y="295414"/>
                </a:lnTo>
                <a:lnTo>
                  <a:pt x="712597" y="292392"/>
                </a:lnTo>
                <a:lnTo>
                  <a:pt x="707910" y="289306"/>
                </a:lnTo>
                <a:lnTo>
                  <a:pt x="704913" y="285165"/>
                </a:lnTo>
                <a:lnTo>
                  <a:pt x="703618" y="279946"/>
                </a:lnTo>
                <a:close/>
              </a:path>
              <a:path w="1335405" h="528954">
                <a:moveTo>
                  <a:pt x="734644" y="209804"/>
                </a:moveTo>
                <a:lnTo>
                  <a:pt x="720001" y="209804"/>
                </a:lnTo>
                <a:lnTo>
                  <a:pt x="713536" y="210959"/>
                </a:lnTo>
                <a:lnTo>
                  <a:pt x="702462" y="215582"/>
                </a:lnTo>
                <a:lnTo>
                  <a:pt x="698157" y="218871"/>
                </a:lnTo>
                <a:lnTo>
                  <a:pt x="695083" y="223139"/>
                </a:lnTo>
                <a:lnTo>
                  <a:pt x="691997" y="227342"/>
                </a:lnTo>
                <a:lnTo>
                  <a:pt x="690460" y="232270"/>
                </a:lnTo>
                <a:lnTo>
                  <a:pt x="690460" y="242455"/>
                </a:lnTo>
                <a:lnTo>
                  <a:pt x="731799" y="267081"/>
                </a:lnTo>
                <a:lnTo>
                  <a:pt x="737628" y="268859"/>
                </a:lnTo>
                <a:lnTo>
                  <a:pt x="745401" y="271830"/>
                </a:lnTo>
                <a:lnTo>
                  <a:pt x="747979" y="273431"/>
                </a:lnTo>
                <a:lnTo>
                  <a:pt x="749223" y="275145"/>
                </a:lnTo>
                <a:lnTo>
                  <a:pt x="750468" y="276809"/>
                </a:lnTo>
                <a:lnTo>
                  <a:pt x="751090" y="278993"/>
                </a:lnTo>
                <a:lnTo>
                  <a:pt x="751090" y="286410"/>
                </a:lnTo>
                <a:lnTo>
                  <a:pt x="749223" y="290106"/>
                </a:lnTo>
                <a:lnTo>
                  <a:pt x="741756" y="295567"/>
                </a:lnTo>
                <a:lnTo>
                  <a:pt x="736600" y="296926"/>
                </a:lnTo>
                <a:lnTo>
                  <a:pt x="764448" y="296926"/>
                </a:lnTo>
                <a:lnTo>
                  <a:pt x="767448" y="290525"/>
                </a:lnTo>
                <a:lnTo>
                  <a:pt x="767448" y="276301"/>
                </a:lnTo>
                <a:lnTo>
                  <a:pt x="766406" y="272122"/>
                </a:lnTo>
                <a:lnTo>
                  <a:pt x="762254" y="265303"/>
                </a:lnTo>
                <a:lnTo>
                  <a:pt x="758761" y="262343"/>
                </a:lnTo>
                <a:lnTo>
                  <a:pt x="753846" y="259854"/>
                </a:lnTo>
                <a:lnTo>
                  <a:pt x="748982" y="257302"/>
                </a:lnTo>
                <a:lnTo>
                  <a:pt x="742315" y="254965"/>
                </a:lnTo>
                <a:lnTo>
                  <a:pt x="726313" y="250939"/>
                </a:lnTo>
                <a:lnTo>
                  <a:pt x="720559" y="249250"/>
                </a:lnTo>
                <a:lnTo>
                  <a:pt x="706374" y="239407"/>
                </a:lnTo>
                <a:lnTo>
                  <a:pt x="706374" y="232943"/>
                </a:lnTo>
                <a:lnTo>
                  <a:pt x="708291" y="229654"/>
                </a:lnTo>
                <a:lnTo>
                  <a:pt x="716064" y="224802"/>
                </a:lnTo>
                <a:lnTo>
                  <a:pt x="721131" y="223697"/>
                </a:lnTo>
                <a:lnTo>
                  <a:pt x="761253" y="223697"/>
                </a:lnTo>
                <a:lnTo>
                  <a:pt x="757275" y="218871"/>
                </a:lnTo>
                <a:lnTo>
                  <a:pt x="752652" y="215582"/>
                </a:lnTo>
                <a:lnTo>
                  <a:pt x="741159" y="210959"/>
                </a:lnTo>
                <a:lnTo>
                  <a:pt x="734644" y="209804"/>
                </a:lnTo>
                <a:close/>
              </a:path>
              <a:path w="1335405" h="528954">
                <a:moveTo>
                  <a:pt x="761253" y="223697"/>
                </a:moveTo>
                <a:lnTo>
                  <a:pt x="721131" y="223697"/>
                </a:lnTo>
                <a:lnTo>
                  <a:pt x="727354" y="223939"/>
                </a:lnTo>
                <a:lnTo>
                  <a:pt x="733933" y="224116"/>
                </a:lnTo>
                <a:lnTo>
                  <a:pt x="739292" y="225691"/>
                </a:lnTo>
                <a:lnTo>
                  <a:pt x="747649" y="231609"/>
                </a:lnTo>
                <a:lnTo>
                  <a:pt x="750138" y="235673"/>
                </a:lnTo>
                <a:lnTo>
                  <a:pt x="750912" y="240830"/>
                </a:lnTo>
                <a:lnTo>
                  <a:pt x="767092" y="237896"/>
                </a:lnTo>
                <a:lnTo>
                  <a:pt x="766511" y="232943"/>
                </a:lnTo>
                <a:lnTo>
                  <a:pt x="766432" y="232270"/>
                </a:lnTo>
                <a:lnTo>
                  <a:pt x="764336" y="227342"/>
                </a:lnTo>
                <a:lnTo>
                  <a:pt x="761253" y="223697"/>
                </a:lnTo>
                <a:close/>
              </a:path>
              <a:path w="1335405" h="528954">
                <a:moveTo>
                  <a:pt x="797712" y="212471"/>
                </a:moveTo>
                <a:lnTo>
                  <a:pt x="781710" y="212471"/>
                </a:lnTo>
                <a:lnTo>
                  <a:pt x="781733" y="269430"/>
                </a:lnTo>
                <a:lnTo>
                  <a:pt x="799642" y="306082"/>
                </a:lnTo>
                <a:lnTo>
                  <a:pt x="813777" y="310972"/>
                </a:lnTo>
                <a:lnTo>
                  <a:pt x="828179" y="310972"/>
                </a:lnTo>
                <a:lnTo>
                  <a:pt x="835317" y="309194"/>
                </a:lnTo>
                <a:lnTo>
                  <a:pt x="847471" y="302018"/>
                </a:lnTo>
                <a:lnTo>
                  <a:pt x="851941" y="297126"/>
                </a:lnTo>
                <a:lnTo>
                  <a:pt x="851941" y="295948"/>
                </a:lnTo>
                <a:lnTo>
                  <a:pt x="818730" y="295948"/>
                </a:lnTo>
                <a:lnTo>
                  <a:pt x="814514" y="294970"/>
                </a:lnTo>
                <a:lnTo>
                  <a:pt x="797826" y="266255"/>
                </a:lnTo>
                <a:lnTo>
                  <a:pt x="797712" y="212471"/>
                </a:lnTo>
                <a:close/>
              </a:path>
              <a:path w="1335405" h="528954">
                <a:moveTo>
                  <a:pt x="866076" y="212471"/>
                </a:moveTo>
                <a:lnTo>
                  <a:pt x="850163" y="212471"/>
                </a:lnTo>
                <a:lnTo>
                  <a:pt x="850163" y="263055"/>
                </a:lnTo>
                <a:lnTo>
                  <a:pt x="860564" y="266255"/>
                </a:lnTo>
                <a:lnTo>
                  <a:pt x="860564" y="275501"/>
                </a:lnTo>
                <a:lnTo>
                  <a:pt x="858875" y="283476"/>
                </a:lnTo>
                <a:lnTo>
                  <a:pt x="855497" y="290169"/>
                </a:lnTo>
                <a:lnTo>
                  <a:pt x="852635" y="295948"/>
                </a:lnTo>
                <a:lnTo>
                  <a:pt x="852101" y="296951"/>
                </a:lnTo>
                <a:lnTo>
                  <a:pt x="851941" y="297126"/>
                </a:lnTo>
                <a:lnTo>
                  <a:pt x="851941" y="308483"/>
                </a:lnTo>
                <a:lnTo>
                  <a:pt x="866076" y="308483"/>
                </a:lnTo>
                <a:lnTo>
                  <a:pt x="866076" y="212471"/>
                </a:lnTo>
                <a:close/>
              </a:path>
              <a:path w="1335405" h="528954">
                <a:moveTo>
                  <a:pt x="850163" y="263055"/>
                </a:moveTo>
                <a:lnTo>
                  <a:pt x="850163" y="282790"/>
                </a:lnTo>
                <a:lnTo>
                  <a:pt x="851941" y="282790"/>
                </a:lnTo>
                <a:lnTo>
                  <a:pt x="851941" y="297126"/>
                </a:lnTo>
                <a:lnTo>
                  <a:pt x="852101" y="296951"/>
                </a:lnTo>
                <a:lnTo>
                  <a:pt x="852635" y="295948"/>
                </a:lnTo>
                <a:lnTo>
                  <a:pt x="855497" y="290169"/>
                </a:lnTo>
                <a:lnTo>
                  <a:pt x="858875" y="283476"/>
                </a:lnTo>
                <a:lnTo>
                  <a:pt x="860564" y="275501"/>
                </a:lnTo>
                <a:lnTo>
                  <a:pt x="860564" y="266255"/>
                </a:lnTo>
                <a:lnTo>
                  <a:pt x="850163" y="263055"/>
                </a:lnTo>
                <a:close/>
              </a:path>
              <a:path w="1335405" h="528954">
                <a:moveTo>
                  <a:pt x="850163" y="269430"/>
                </a:moveTo>
                <a:lnTo>
                  <a:pt x="849586" y="273037"/>
                </a:lnTo>
                <a:lnTo>
                  <a:pt x="849541" y="273392"/>
                </a:lnTo>
                <a:lnTo>
                  <a:pt x="847158" y="281343"/>
                </a:lnTo>
                <a:lnTo>
                  <a:pt x="827735" y="295948"/>
                </a:lnTo>
                <a:lnTo>
                  <a:pt x="851941" y="295948"/>
                </a:lnTo>
                <a:lnTo>
                  <a:pt x="851941" y="282790"/>
                </a:lnTo>
                <a:lnTo>
                  <a:pt x="850163" y="282790"/>
                </a:lnTo>
                <a:lnTo>
                  <a:pt x="850163" y="269430"/>
                </a:lnTo>
                <a:close/>
              </a:path>
              <a:path w="1335405" h="528954">
                <a:moveTo>
                  <a:pt x="905014" y="179133"/>
                </a:moveTo>
                <a:lnTo>
                  <a:pt x="889190" y="179133"/>
                </a:lnTo>
                <a:lnTo>
                  <a:pt x="889190" y="195491"/>
                </a:lnTo>
                <a:lnTo>
                  <a:pt x="905014" y="195491"/>
                </a:lnTo>
                <a:lnTo>
                  <a:pt x="905014" y="179133"/>
                </a:lnTo>
                <a:close/>
              </a:path>
              <a:path w="1335405" h="528954">
                <a:moveTo>
                  <a:pt x="905014" y="212471"/>
                </a:moveTo>
                <a:lnTo>
                  <a:pt x="889190" y="212471"/>
                </a:lnTo>
                <a:lnTo>
                  <a:pt x="889190" y="308483"/>
                </a:lnTo>
                <a:lnTo>
                  <a:pt x="905014" y="308483"/>
                </a:lnTo>
                <a:lnTo>
                  <a:pt x="905014" y="212471"/>
                </a:lnTo>
                <a:close/>
              </a:path>
              <a:path w="1335405" h="528954">
                <a:moveTo>
                  <a:pt x="938987" y="279946"/>
                </a:moveTo>
                <a:lnTo>
                  <a:pt x="922807" y="282524"/>
                </a:lnTo>
                <a:lnTo>
                  <a:pt x="924458" y="291528"/>
                </a:lnTo>
                <a:lnTo>
                  <a:pt x="928941" y="298551"/>
                </a:lnTo>
                <a:lnTo>
                  <a:pt x="964412" y="311061"/>
                </a:lnTo>
                <a:lnTo>
                  <a:pt x="972417" y="310594"/>
                </a:lnTo>
                <a:lnTo>
                  <a:pt x="972760" y="310594"/>
                </a:lnTo>
                <a:lnTo>
                  <a:pt x="979860" y="309194"/>
                </a:lnTo>
                <a:lnTo>
                  <a:pt x="980132" y="309194"/>
                </a:lnTo>
                <a:lnTo>
                  <a:pt x="986995" y="306608"/>
                </a:lnTo>
                <a:lnTo>
                  <a:pt x="992593" y="303149"/>
                </a:lnTo>
                <a:lnTo>
                  <a:pt x="999401" y="297815"/>
                </a:lnTo>
                <a:lnTo>
                  <a:pt x="999817" y="296926"/>
                </a:lnTo>
                <a:lnTo>
                  <a:pt x="958456" y="296926"/>
                </a:lnTo>
                <a:lnTo>
                  <a:pt x="952639" y="295414"/>
                </a:lnTo>
                <a:lnTo>
                  <a:pt x="947966" y="292392"/>
                </a:lnTo>
                <a:lnTo>
                  <a:pt x="943279" y="289306"/>
                </a:lnTo>
                <a:lnTo>
                  <a:pt x="940282" y="285165"/>
                </a:lnTo>
                <a:lnTo>
                  <a:pt x="938987" y="279946"/>
                </a:lnTo>
                <a:close/>
              </a:path>
              <a:path w="1335405" h="528954">
                <a:moveTo>
                  <a:pt x="970013" y="209804"/>
                </a:moveTo>
                <a:lnTo>
                  <a:pt x="955370" y="209804"/>
                </a:lnTo>
                <a:lnTo>
                  <a:pt x="948905" y="210959"/>
                </a:lnTo>
                <a:lnTo>
                  <a:pt x="937831" y="215582"/>
                </a:lnTo>
                <a:lnTo>
                  <a:pt x="933526" y="218871"/>
                </a:lnTo>
                <a:lnTo>
                  <a:pt x="930452" y="223139"/>
                </a:lnTo>
                <a:lnTo>
                  <a:pt x="927366" y="227342"/>
                </a:lnTo>
                <a:lnTo>
                  <a:pt x="925830" y="232270"/>
                </a:lnTo>
                <a:lnTo>
                  <a:pt x="925830" y="242455"/>
                </a:lnTo>
                <a:lnTo>
                  <a:pt x="967168" y="267081"/>
                </a:lnTo>
                <a:lnTo>
                  <a:pt x="972997" y="268859"/>
                </a:lnTo>
                <a:lnTo>
                  <a:pt x="980770" y="271830"/>
                </a:lnTo>
                <a:lnTo>
                  <a:pt x="983348" y="273431"/>
                </a:lnTo>
                <a:lnTo>
                  <a:pt x="984592" y="275145"/>
                </a:lnTo>
                <a:lnTo>
                  <a:pt x="985837" y="276809"/>
                </a:lnTo>
                <a:lnTo>
                  <a:pt x="986459" y="278993"/>
                </a:lnTo>
                <a:lnTo>
                  <a:pt x="986459" y="286410"/>
                </a:lnTo>
                <a:lnTo>
                  <a:pt x="984592" y="290106"/>
                </a:lnTo>
                <a:lnTo>
                  <a:pt x="977125" y="295567"/>
                </a:lnTo>
                <a:lnTo>
                  <a:pt x="971969" y="296926"/>
                </a:lnTo>
                <a:lnTo>
                  <a:pt x="999817" y="296926"/>
                </a:lnTo>
                <a:lnTo>
                  <a:pt x="1002817" y="290525"/>
                </a:lnTo>
                <a:lnTo>
                  <a:pt x="1002817" y="276301"/>
                </a:lnTo>
                <a:lnTo>
                  <a:pt x="1001776" y="272122"/>
                </a:lnTo>
                <a:lnTo>
                  <a:pt x="997623" y="265303"/>
                </a:lnTo>
                <a:lnTo>
                  <a:pt x="994130" y="262343"/>
                </a:lnTo>
                <a:lnTo>
                  <a:pt x="989215" y="259854"/>
                </a:lnTo>
                <a:lnTo>
                  <a:pt x="984351" y="257302"/>
                </a:lnTo>
                <a:lnTo>
                  <a:pt x="977684" y="254965"/>
                </a:lnTo>
                <a:lnTo>
                  <a:pt x="961682" y="250939"/>
                </a:lnTo>
                <a:lnTo>
                  <a:pt x="955929" y="249250"/>
                </a:lnTo>
                <a:lnTo>
                  <a:pt x="941743" y="239407"/>
                </a:lnTo>
                <a:lnTo>
                  <a:pt x="941743" y="232943"/>
                </a:lnTo>
                <a:lnTo>
                  <a:pt x="943660" y="229654"/>
                </a:lnTo>
                <a:lnTo>
                  <a:pt x="951433" y="224802"/>
                </a:lnTo>
                <a:lnTo>
                  <a:pt x="956500" y="223697"/>
                </a:lnTo>
                <a:lnTo>
                  <a:pt x="996622" y="223697"/>
                </a:lnTo>
                <a:lnTo>
                  <a:pt x="992644" y="218871"/>
                </a:lnTo>
                <a:lnTo>
                  <a:pt x="988021" y="215582"/>
                </a:lnTo>
                <a:lnTo>
                  <a:pt x="976528" y="210959"/>
                </a:lnTo>
                <a:lnTo>
                  <a:pt x="970013" y="209804"/>
                </a:lnTo>
                <a:close/>
              </a:path>
              <a:path w="1335405" h="528954">
                <a:moveTo>
                  <a:pt x="996622" y="223697"/>
                </a:moveTo>
                <a:lnTo>
                  <a:pt x="956500" y="223697"/>
                </a:lnTo>
                <a:lnTo>
                  <a:pt x="962723" y="223939"/>
                </a:lnTo>
                <a:lnTo>
                  <a:pt x="969302" y="224116"/>
                </a:lnTo>
                <a:lnTo>
                  <a:pt x="974661" y="225691"/>
                </a:lnTo>
                <a:lnTo>
                  <a:pt x="983018" y="231609"/>
                </a:lnTo>
                <a:lnTo>
                  <a:pt x="985507" y="235673"/>
                </a:lnTo>
                <a:lnTo>
                  <a:pt x="986282" y="240830"/>
                </a:lnTo>
                <a:lnTo>
                  <a:pt x="1002461" y="237896"/>
                </a:lnTo>
                <a:lnTo>
                  <a:pt x="1001880" y="232943"/>
                </a:lnTo>
                <a:lnTo>
                  <a:pt x="1001801" y="232270"/>
                </a:lnTo>
                <a:lnTo>
                  <a:pt x="999705" y="227342"/>
                </a:lnTo>
                <a:lnTo>
                  <a:pt x="996622" y="223697"/>
                </a:lnTo>
                <a:close/>
              </a:path>
              <a:path w="1335405" h="528954">
                <a:moveTo>
                  <a:pt x="1029716" y="279946"/>
                </a:moveTo>
                <a:lnTo>
                  <a:pt x="1013536" y="282524"/>
                </a:lnTo>
                <a:lnTo>
                  <a:pt x="1015187" y="291528"/>
                </a:lnTo>
                <a:lnTo>
                  <a:pt x="1019670" y="298551"/>
                </a:lnTo>
                <a:lnTo>
                  <a:pt x="1055141" y="311061"/>
                </a:lnTo>
                <a:lnTo>
                  <a:pt x="1063146" y="310594"/>
                </a:lnTo>
                <a:lnTo>
                  <a:pt x="1063488" y="310594"/>
                </a:lnTo>
                <a:lnTo>
                  <a:pt x="1070589" y="309194"/>
                </a:lnTo>
                <a:lnTo>
                  <a:pt x="1070861" y="309194"/>
                </a:lnTo>
                <a:lnTo>
                  <a:pt x="1077724" y="306608"/>
                </a:lnTo>
                <a:lnTo>
                  <a:pt x="1083322" y="303149"/>
                </a:lnTo>
                <a:lnTo>
                  <a:pt x="1090129" y="297815"/>
                </a:lnTo>
                <a:lnTo>
                  <a:pt x="1090544" y="296926"/>
                </a:lnTo>
                <a:lnTo>
                  <a:pt x="1049185" y="296926"/>
                </a:lnTo>
                <a:lnTo>
                  <a:pt x="1043368" y="295414"/>
                </a:lnTo>
                <a:lnTo>
                  <a:pt x="1038682" y="292392"/>
                </a:lnTo>
                <a:lnTo>
                  <a:pt x="1034008" y="289306"/>
                </a:lnTo>
                <a:lnTo>
                  <a:pt x="1031011" y="285165"/>
                </a:lnTo>
                <a:lnTo>
                  <a:pt x="1029716" y="279946"/>
                </a:lnTo>
                <a:close/>
              </a:path>
              <a:path w="1335405" h="528954">
                <a:moveTo>
                  <a:pt x="1060742" y="209804"/>
                </a:moveTo>
                <a:lnTo>
                  <a:pt x="1046099" y="209804"/>
                </a:lnTo>
                <a:lnTo>
                  <a:pt x="1039634" y="210959"/>
                </a:lnTo>
                <a:lnTo>
                  <a:pt x="1028560" y="215582"/>
                </a:lnTo>
                <a:lnTo>
                  <a:pt x="1024255" y="218871"/>
                </a:lnTo>
                <a:lnTo>
                  <a:pt x="1021168" y="223139"/>
                </a:lnTo>
                <a:lnTo>
                  <a:pt x="1018095" y="227342"/>
                </a:lnTo>
                <a:lnTo>
                  <a:pt x="1016558" y="232270"/>
                </a:lnTo>
                <a:lnTo>
                  <a:pt x="1016558" y="242455"/>
                </a:lnTo>
                <a:lnTo>
                  <a:pt x="1057897" y="267081"/>
                </a:lnTo>
                <a:lnTo>
                  <a:pt x="1063726" y="268859"/>
                </a:lnTo>
                <a:lnTo>
                  <a:pt x="1071499" y="271830"/>
                </a:lnTo>
                <a:lnTo>
                  <a:pt x="1074077" y="273431"/>
                </a:lnTo>
                <a:lnTo>
                  <a:pt x="1075309" y="275145"/>
                </a:lnTo>
                <a:lnTo>
                  <a:pt x="1076566" y="276809"/>
                </a:lnTo>
                <a:lnTo>
                  <a:pt x="1077188" y="278993"/>
                </a:lnTo>
                <a:lnTo>
                  <a:pt x="1077188" y="286410"/>
                </a:lnTo>
                <a:lnTo>
                  <a:pt x="1075309" y="290106"/>
                </a:lnTo>
                <a:lnTo>
                  <a:pt x="1067854" y="295567"/>
                </a:lnTo>
                <a:lnTo>
                  <a:pt x="1062685" y="296926"/>
                </a:lnTo>
                <a:lnTo>
                  <a:pt x="1090544" y="296926"/>
                </a:lnTo>
                <a:lnTo>
                  <a:pt x="1093533" y="290525"/>
                </a:lnTo>
                <a:lnTo>
                  <a:pt x="1093533" y="276301"/>
                </a:lnTo>
                <a:lnTo>
                  <a:pt x="1092504" y="272122"/>
                </a:lnTo>
                <a:lnTo>
                  <a:pt x="1088351" y="265303"/>
                </a:lnTo>
                <a:lnTo>
                  <a:pt x="1084859" y="262343"/>
                </a:lnTo>
                <a:lnTo>
                  <a:pt x="1079931" y="259854"/>
                </a:lnTo>
                <a:lnTo>
                  <a:pt x="1075080" y="257302"/>
                </a:lnTo>
                <a:lnTo>
                  <a:pt x="1068412" y="254965"/>
                </a:lnTo>
                <a:lnTo>
                  <a:pt x="1052410" y="250939"/>
                </a:lnTo>
                <a:lnTo>
                  <a:pt x="1046657" y="249250"/>
                </a:lnTo>
                <a:lnTo>
                  <a:pt x="1032471" y="239407"/>
                </a:lnTo>
                <a:lnTo>
                  <a:pt x="1032471" y="232943"/>
                </a:lnTo>
                <a:lnTo>
                  <a:pt x="1034389" y="229654"/>
                </a:lnTo>
                <a:lnTo>
                  <a:pt x="1042162" y="224802"/>
                </a:lnTo>
                <a:lnTo>
                  <a:pt x="1047229" y="223697"/>
                </a:lnTo>
                <a:lnTo>
                  <a:pt x="1087351" y="223697"/>
                </a:lnTo>
                <a:lnTo>
                  <a:pt x="1083373" y="218871"/>
                </a:lnTo>
                <a:lnTo>
                  <a:pt x="1078750" y="215582"/>
                </a:lnTo>
                <a:lnTo>
                  <a:pt x="1067257" y="210959"/>
                </a:lnTo>
                <a:lnTo>
                  <a:pt x="1060742" y="209804"/>
                </a:lnTo>
                <a:close/>
              </a:path>
              <a:path w="1335405" h="528954">
                <a:moveTo>
                  <a:pt x="1087351" y="223697"/>
                </a:moveTo>
                <a:lnTo>
                  <a:pt x="1047229" y="223697"/>
                </a:lnTo>
                <a:lnTo>
                  <a:pt x="1053439" y="223939"/>
                </a:lnTo>
                <a:lnTo>
                  <a:pt x="1060030" y="224116"/>
                </a:lnTo>
                <a:lnTo>
                  <a:pt x="1065390" y="225691"/>
                </a:lnTo>
                <a:lnTo>
                  <a:pt x="1069530" y="228650"/>
                </a:lnTo>
                <a:lnTo>
                  <a:pt x="1073746" y="231609"/>
                </a:lnTo>
                <a:lnTo>
                  <a:pt x="1076236" y="235673"/>
                </a:lnTo>
                <a:lnTo>
                  <a:pt x="1077010" y="240830"/>
                </a:lnTo>
                <a:lnTo>
                  <a:pt x="1093177" y="237896"/>
                </a:lnTo>
                <a:lnTo>
                  <a:pt x="1092607" y="232943"/>
                </a:lnTo>
                <a:lnTo>
                  <a:pt x="1092530" y="232270"/>
                </a:lnTo>
                <a:lnTo>
                  <a:pt x="1090434" y="227342"/>
                </a:lnTo>
                <a:lnTo>
                  <a:pt x="1087351" y="223697"/>
                </a:lnTo>
                <a:close/>
              </a:path>
              <a:path w="1335405" h="528954">
                <a:moveTo>
                  <a:pt x="1150480" y="209804"/>
                </a:moveTo>
                <a:lnTo>
                  <a:pt x="1141183" y="209804"/>
                </a:lnTo>
                <a:lnTo>
                  <a:pt x="1133055" y="211912"/>
                </a:lnTo>
                <a:lnTo>
                  <a:pt x="1105698" y="246430"/>
                </a:lnTo>
                <a:lnTo>
                  <a:pt x="1104462" y="256682"/>
                </a:lnTo>
                <a:lnTo>
                  <a:pt x="1104341" y="259232"/>
                </a:lnTo>
                <a:lnTo>
                  <a:pt x="1113924" y="294678"/>
                </a:lnTo>
                <a:lnTo>
                  <a:pt x="1114031" y="294881"/>
                </a:lnTo>
                <a:lnTo>
                  <a:pt x="1151191" y="311150"/>
                </a:lnTo>
                <a:lnTo>
                  <a:pt x="1157292" y="310761"/>
                </a:lnTo>
                <a:lnTo>
                  <a:pt x="1157775" y="310761"/>
                </a:lnTo>
                <a:lnTo>
                  <a:pt x="1185860" y="296125"/>
                </a:lnTo>
                <a:lnTo>
                  <a:pt x="1141056" y="296125"/>
                </a:lnTo>
                <a:lnTo>
                  <a:pt x="1133805" y="293014"/>
                </a:lnTo>
                <a:lnTo>
                  <a:pt x="1121319" y="264922"/>
                </a:lnTo>
                <a:lnTo>
                  <a:pt x="1115720" y="264922"/>
                </a:lnTo>
                <a:lnTo>
                  <a:pt x="1115720" y="252209"/>
                </a:lnTo>
                <a:lnTo>
                  <a:pt x="1121528" y="252209"/>
                </a:lnTo>
                <a:lnTo>
                  <a:pt x="1122967" y="244921"/>
                </a:lnTo>
                <a:lnTo>
                  <a:pt x="1125356" y="238676"/>
                </a:lnTo>
                <a:lnTo>
                  <a:pt x="1128699" y="233451"/>
                </a:lnTo>
                <a:lnTo>
                  <a:pt x="1133733" y="227253"/>
                </a:lnTo>
                <a:lnTo>
                  <a:pt x="1133594" y="227253"/>
                </a:lnTo>
                <a:lnTo>
                  <a:pt x="1141234" y="224028"/>
                </a:lnTo>
                <a:lnTo>
                  <a:pt x="1184425" y="224028"/>
                </a:lnTo>
                <a:lnTo>
                  <a:pt x="1181925" y="220916"/>
                </a:lnTo>
                <a:lnTo>
                  <a:pt x="1175105" y="216471"/>
                </a:lnTo>
                <a:lnTo>
                  <a:pt x="1169766" y="213554"/>
                </a:lnTo>
                <a:lnTo>
                  <a:pt x="1163883" y="211470"/>
                </a:lnTo>
                <a:lnTo>
                  <a:pt x="1157455" y="210220"/>
                </a:lnTo>
                <a:lnTo>
                  <a:pt x="1150480" y="209804"/>
                </a:lnTo>
                <a:close/>
              </a:path>
              <a:path w="1335405" h="528954">
                <a:moveTo>
                  <a:pt x="1178039" y="279234"/>
                </a:moveTo>
                <a:lnTo>
                  <a:pt x="1175471" y="284480"/>
                </a:lnTo>
                <a:lnTo>
                  <a:pt x="1175372" y="284683"/>
                </a:lnTo>
                <a:lnTo>
                  <a:pt x="1171702" y="288861"/>
                </a:lnTo>
                <a:lnTo>
                  <a:pt x="1162342" y="294678"/>
                </a:lnTo>
                <a:lnTo>
                  <a:pt x="1156830" y="296125"/>
                </a:lnTo>
                <a:lnTo>
                  <a:pt x="1185860" y="296125"/>
                </a:lnTo>
                <a:lnTo>
                  <a:pt x="1186219" y="295767"/>
                </a:lnTo>
                <a:lnTo>
                  <a:pt x="1190085" y="290478"/>
                </a:lnTo>
                <a:lnTo>
                  <a:pt x="1193134" y="284683"/>
                </a:lnTo>
                <a:lnTo>
                  <a:pt x="1193241" y="284480"/>
                </a:lnTo>
                <a:lnTo>
                  <a:pt x="1178039" y="279234"/>
                </a:lnTo>
                <a:close/>
              </a:path>
              <a:path w="1335405" h="528954">
                <a:moveTo>
                  <a:pt x="1121531" y="252209"/>
                </a:moveTo>
                <a:lnTo>
                  <a:pt x="1115720" y="252209"/>
                </a:lnTo>
                <a:lnTo>
                  <a:pt x="1115720" y="264922"/>
                </a:lnTo>
                <a:lnTo>
                  <a:pt x="1121319" y="264922"/>
                </a:lnTo>
                <a:lnTo>
                  <a:pt x="1121091" y="261099"/>
                </a:lnTo>
                <a:lnTo>
                  <a:pt x="1121126" y="259232"/>
                </a:lnTo>
                <a:lnTo>
                  <a:pt x="1121457" y="253498"/>
                </a:lnTo>
                <a:lnTo>
                  <a:pt x="1121531" y="252209"/>
                </a:lnTo>
                <a:close/>
              </a:path>
              <a:path w="1335405" h="528954">
                <a:moveTo>
                  <a:pt x="1178373" y="252209"/>
                </a:moveTo>
                <a:lnTo>
                  <a:pt x="1121531" y="252209"/>
                </a:lnTo>
                <a:lnTo>
                  <a:pt x="1121126" y="259232"/>
                </a:lnTo>
                <a:lnTo>
                  <a:pt x="1121091" y="261099"/>
                </a:lnTo>
                <a:lnTo>
                  <a:pt x="1121319" y="264922"/>
                </a:lnTo>
                <a:lnTo>
                  <a:pt x="1178839" y="264922"/>
                </a:lnTo>
                <a:lnTo>
                  <a:pt x="1178839" y="259232"/>
                </a:lnTo>
                <a:lnTo>
                  <a:pt x="1178458" y="253498"/>
                </a:lnTo>
                <a:lnTo>
                  <a:pt x="1178373" y="252209"/>
                </a:lnTo>
                <a:close/>
              </a:path>
              <a:path w="1335405" h="528954">
                <a:moveTo>
                  <a:pt x="1184425" y="224028"/>
                </a:moveTo>
                <a:lnTo>
                  <a:pt x="1160145" y="224028"/>
                </a:lnTo>
                <a:lnTo>
                  <a:pt x="1167015" y="226961"/>
                </a:lnTo>
                <a:lnTo>
                  <a:pt x="1171638" y="232829"/>
                </a:lnTo>
                <a:lnTo>
                  <a:pt x="1174688" y="237744"/>
                </a:lnTo>
                <a:lnTo>
                  <a:pt x="1176905" y="243782"/>
                </a:lnTo>
                <a:lnTo>
                  <a:pt x="1178289" y="250945"/>
                </a:lnTo>
                <a:lnTo>
                  <a:pt x="1178839" y="259232"/>
                </a:lnTo>
                <a:lnTo>
                  <a:pt x="1178839" y="264922"/>
                </a:lnTo>
                <a:lnTo>
                  <a:pt x="1186662" y="264922"/>
                </a:lnTo>
                <a:lnTo>
                  <a:pt x="1186662" y="252209"/>
                </a:lnTo>
                <a:lnTo>
                  <a:pt x="1194402" y="252209"/>
                </a:lnTo>
                <a:lnTo>
                  <a:pt x="1194092" y="249032"/>
                </a:lnTo>
                <a:lnTo>
                  <a:pt x="1192610" y="241970"/>
                </a:lnTo>
                <a:lnTo>
                  <a:pt x="1190396" y="235496"/>
                </a:lnTo>
                <a:lnTo>
                  <a:pt x="1187018" y="227253"/>
                </a:lnTo>
                <a:lnTo>
                  <a:pt x="1184425" y="224028"/>
                </a:lnTo>
                <a:close/>
              </a:path>
              <a:path w="1335405" h="528954">
                <a:moveTo>
                  <a:pt x="1194402" y="252209"/>
                </a:moveTo>
                <a:lnTo>
                  <a:pt x="1186662" y="252209"/>
                </a:lnTo>
                <a:lnTo>
                  <a:pt x="1186662" y="264922"/>
                </a:lnTo>
                <a:lnTo>
                  <a:pt x="1194854" y="264922"/>
                </a:lnTo>
                <a:lnTo>
                  <a:pt x="1194839" y="256682"/>
                </a:lnTo>
                <a:lnTo>
                  <a:pt x="1194528" y="253498"/>
                </a:lnTo>
                <a:lnTo>
                  <a:pt x="1194402" y="252209"/>
                </a:lnTo>
                <a:close/>
              </a:path>
              <a:path w="1335405" h="528954">
                <a:moveTo>
                  <a:pt x="402551" y="390271"/>
                </a:moveTo>
                <a:lnTo>
                  <a:pt x="388416" y="390271"/>
                </a:lnTo>
                <a:lnTo>
                  <a:pt x="388416" y="528955"/>
                </a:lnTo>
                <a:lnTo>
                  <a:pt x="404329" y="528955"/>
                </a:lnTo>
                <a:lnTo>
                  <a:pt x="404329" y="478248"/>
                </a:lnTo>
                <a:lnTo>
                  <a:pt x="403682" y="477774"/>
                </a:lnTo>
                <a:lnTo>
                  <a:pt x="398995" y="471703"/>
                </a:lnTo>
                <a:lnTo>
                  <a:pt x="391083" y="438188"/>
                </a:lnTo>
                <a:lnTo>
                  <a:pt x="391366" y="431431"/>
                </a:lnTo>
                <a:lnTo>
                  <a:pt x="402551" y="400016"/>
                </a:lnTo>
                <a:lnTo>
                  <a:pt x="402551" y="390271"/>
                </a:lnTo>
                <a:close/>
              </a:path>
              <a:path w="1335405" h="528954">
                <a:moveTo>
                  <a:pt x="402555" y="445205"/>
                </a:moveTo>
                <a:lnTo>
                  <a:pt x="402551" y="460946"/>
                </a:lnTo>
                <a:lnTo>
                  <a:pt x="404329" y="460946"/>
                </a:lnTo>
                <a:lnTo>
                  <a:pt x="404329" y="478248"/>
                </a:lnTo>
                <a:lnTo>
                  <a:pt x="409841" y="482282"/>
                </a:lnTo>
                <a:lnTo>
                  <a:pt x="416001" y="486727"/>
                </a:lnTo>
                <a:lnTo>
                  <a:pt x="423595" y="488950"/>
                </a:lnTo>
                <a:lnTo>
                  <a:pt x="441553" y="488950"/>
                </a:lnTo>
                <a:lnTo>
                  <a:pt x="449224" y="486727"/>
                </a:lnTo>
                <a:lnTo>
                  <a:pt x="462089" y="477774"/>
                </a:lnTo>
                <a:lnTo>
                  <a:pt x="464787" y="474459"/>
                </a:lnTo>
                <a:lnTo>
                  <a:pt x="424180" y="474459"/>
                </a:lnTo>
                <a:lnTo>
                  <a:pt x="418884" y="472922"/>
                </a:lnTo>
                <a:lnTo>
                  <a:pt x="403529" y="451434"/>
                </a:lnTo>
                <a:lnTo>
                  <a:pt x="402555" y="445205"/>
                </a:lnTo>
                <a:close/>
              </a:path>
              <a:path w="1335405" h="528954">
                <a:moveTo>
                  <a:pt x="402551" y="400016"/>
                </a:moveTo>
                <a:lnTo>
                  <a:pt x="391083" y="438188"/>
                </a:lnTo>
                <a:lnTo>
                  <a:pt x="391372" y="445008"/>
                </a:lnTo>
                <a:lnTo>
                  <a:pt x="404329" y="478248"/>
                </a:lnTo>
                <a:lnTo>
                  <a:pt x="404329" y="460946"/>
                </a:lnTo>
                <a:lnTo>
                  <a:pt x="402551" y="460946"/>
                </a:lnTo>
                <a:lnTo>
                  <a:pt x="402551" y="400016"/>
                </a:lnTo>
                <a:close/>
              </a:path>
              <a:path w="1335405" h="528954">
                <a:moveTo>
                  <a:pt x="464914" y="402094"/>
                </a:moveTo>
                <a:lnTo>
                  <a:pt x="436714" y="402094"/>
                </a:lnTo>
                <a:lnTo>
                  <a:pt x="442087" y="403694"/>
                </a:lnTo>
                <a:lnTo>
                  <a:pt x="446290" y="406895"/>
                </a:lnTo>
                <a:lnTo>
                  <a:pt x="450557" y="410095"/>
                </a:lnTo>
                <a:lnTo>
                  <a:pt x="453694" y="414426"/>
                </a:lnTo>
                <a:lnTo>
                  <a:pt x="455714" y="419874"/>
                </a:lnTo>
                <a:lnTo>
                  <a:pt x="457784" y="425323"/>
                </a:lnTo>
                <a:lnTo>
                  <a:pt x="458781" y="431170"/>
                </a:lnTo>
                <a:lnTo>
                  <a:pt x="458792" y="445205"/>
                </a:lnTo>
                <a:lnTo>
                  <a:pt x="457784" y="451167"/>
                </a:lnTo>
                <a:lnTo>
                  <a:pt x="436981" y="474459"/>
                </a:lnTo>
                <a:lnTo>
                  <a:pt x="464787" y="474459"/>
                </a:lnTo>
                <a:lnTo>
                  <a:pt x="475627" y="438188"/>
                </a:lnTo>
                <a:lnTo>
                  <a:pt x="475318" y="431431"/>
                </a:lnTo>
                <a:lnTo>
                  <a:pt x="475306" y="431170"/>
                </a:lnTo>
                <a:lnTo>
                  <a:pt x="474456" y="425323"/>
                </a:lnTo>
                <a:lnTo>
                  <a:pt x="474340" y="424519"/>
                </a:lnTo>
                <a:lnTo>
                  <a:pt x="472729" y="418235"/>
                </a:lnTo>
                <a:lnTo>
                  <a:pt x="470471" y="412318"/>
                </a:lnTo>
                <a:lnTo>
                  <a:pt x="467029" y="404672"/>
                </a:lnTo>
                <a:lnTo>
                  <a:pt x="464914" y="402094"/>
                </a:lnTo>
                <a:close/>
              </a:path>
              <a:path w="1335405" h="528954">
                <a:moveTo>
                  <a:pt x="441579" y="387604"/>
                </a:moveTo>
                <a:lnTo>
                  <a:pt x="423684" y="387604"/>
                </a:lnTo>
                <a:lnTo>
                  <a:pt x="416028" y="389826"/>
                </a:lnTo>
                <a:lnTo>
                  <a:pt x="409716" y="394271"/>
                </a:lnTo>
                <a:lnTo>
                  <a:pt x="403612" y="398653"/>
                </a:lnTo>
                <a:lnTo>
                  <a:pt x="402551" y="400016"/>
                </a:lnTo>
                <a:lnTo>
                  <a:pt x="402551" y="431170"/>
                </a:lnTo>
                <a:lnTo>
                  <a:pt x="403475" y="425323"/>
                </a:lnTo>
                <a:lnTo>
                  <a:pt x="403555" y="424827"/>
                </a:lnTo>
                <a:lnTo>
                  <a:pt x="407593" y="413981"/>
                </a:lnTo>
                <a:lnTo>
                  <a:pt x="410641" y="409740"/>
                </a:lnTo>
                <a:lnTo>
                  <a:pt x="414731" y="406717"/>
                </a:lnTo>
                <a:lnTo>
                  <a:pt x="418736" y="403694"/>
                </a:lnTo>
                <a:lnTo>
                  <a:pt x="418607" y="403694"/>
                </a:lnTo>
                <a:lnTo>
                  <a:pt x="423976" y="402094"/>
                </a:lnTo>
                <a:lnTo>
                  <a:pt x="464914" y="402094"/>
                </a:lnTo>
                <a:lnTo>
                  <a:pt x="462089" y="398653"/>
                </a:lnTo>
                <a:lnTo>
                  <a:pt x="455625" y="394271"/>
                </a:lnTo>
                <a:lnTo>
                  <a:pt x="449224" y="389826"/>
                </a:lnTo>
                <a:lnTo>
                  <a:pt x="441579" y="387604"/>
                </a:lnTo>
                <a:close/>
              </a:path>
              <a:path w="1335405" h="528954">
                <a:moveTo>
                  <a:pt x="505701" y="390271"/>
                </a:moveTo>
                <a:lnTo>
                  <a:pt x="491566" y="390271"/>
                </a:lnTo>
                <a:lnTo>
                  <a:pt x="491566" y="486283"/>
                </a:lnTo>
                <a:lnTo>
                  <a:pt x="507479" y="486283"/>
                </a:lnTo>
                <a:lnTo>
                  <a:pt x="507479" y="434301"/>
                </a:lnTo>
                <a:lnTo>
                  <a:pt x="507796" y="430606"/>
                </a:lnTo>
                <a:lnTo>
                  <a:pt x="513775" y="413473"/>
                </a:lnTo>
                <a:lnTo>
                  <a:pt x="505701" y="413473"/>
                </a:lnTo>
                <a:lnTo>
                  <a:pt x="503389" y="410451"/>
                </a:lnTo>
                <a:lnTo>
                  <a:pt x="504507" y="407492"/>
                </a:lnTo>
                <a:lnTo>
                  <a:pt x="505701" y="405260"/>
                </a:lnTo>
                <a:lnTo>
                  <a:pt x="505701" y="390271"/>
                </a:lnTo>
                <a:close/>
              </a:path>
              <a:path w="1335405" h="528954">
                <a:moveTo>
                  <a:pt x="505701" y="405260"/>
                </a:moveTo>
                <a:lnTo>
                  <a:pt x="504507" y="407492"/>
                </a:lnTo>
                <a:lnTo>
                  <a:pt x="503389" y="410451"/>
                </a:lnTo>
                <a:lnTo>
                  <a:pt x="505701" y="413473"/>
                </a:lnTo>
                <a:lnTo>
                  <a:pt x="505701" y="405260"/>
                </a:lnTo>
                <a:close/>
              </a:path>
              <a:path w="1335405" h="528954">
                <a:moveTo>
                  <a:pt x="535178" y="389407"/>
                </a:moveTo>
                <a:lnTo>
                  <a:pt x="531926" y="389648"/>
                </a:lnTo>
                <a:lnTo>
                  <a:pt x="528662" y="389826"/>
                </a:lnTo>
                <a:lnTo>
                  <a:pt x="525462" y="390448"/>
                </a:lnTo>
                <a:lnTo>
                  <a:pt x="519176" y="392582"/>
                </a:lnTo>
                <a:lnTo>
                  <a:pt x="516369" y="394119"/>
                </a:lnTo>
                <a:lnTo>
                  <a:pt x="513880" y="396138"/>
                </a:lnTo>
                <a:lnTo>
                  <a:pt x="511619" y="397738"/>
                </a:lnTo>
                <a:lnTo>
                  <a:pt x="505701" y="413473"/>
                </a:lnTo>
                <a:lnTo>
                  <a:pt x="513775" y="413473"/>
                </a:lnTo>
                <a:lnTo>
                  <a:pt x="516039" y="410959"/>
                </a:lnTo>
                <a:lnTo>
                  <a:pt x="519125" y="408762"/>
                </a:lnTo>
                <a:lnTo>
                  <a:pt x="522503" y="406273"/>
                </a:lnTo>
                <a:lnTo>
                  <a:pt x="526173" y="404825"/>
                </a:lnTo>
                <a:lnTo>
                  <a:pt x="534111" y="403987"/>
                </a:lnTo>
                <a:lnTo>
                  <a:pt x="541083" y="403987"/>
                </a:lnTo>
                <a:lnTo>
                  <a:pt x="541083" y="390271"/>
                </a:lnTo>
                <a:lnTo>
                  <a:pt x="538350" y="389648"/>
                </a:lnTo>
                <a:lnTo>
                  <a:pt x="538598" y="389648"/>
                </a:lnTo>
                <a:lnTo>
                  <a:pt x="535178" y="389407"/>
                </a:lnTo>
                <a:close/>
              </a:path>
              <a:path w="1335405" h="528954">
                <a:moveTo>
                  <a:pt x="541083" y="403987"/>
                </a:moveTo>
                <a:lnTo>
                  <a:pt x="534111" y="403987"/>
                </a:lnTo>
                <a:lnTo>
                  <a:pt x="537756" y="404228"/>
                </a:lnTo>
                <a:lnTo>
                  <a:pt x="541083" y="405117"/>
                </a:lnTo>
                <a:lnTo>
                  <a:pt x="541083" y="403987"/>
                </a:lnTo>
                <a:close/>
              </a:path>
              <a:path w="1335405" h="528954">
                <a:moveTo>
                  <a:pt x="593496" y="387604"/>
                </a:moveTo>
                <a:lnTo>
                  <a:pt x="584123" y="387604"/>
                </a:lnTo>
                <a:lnTo>
                  <a:pt x="575983" y="389737"/>
                </a:lnTo>
                <a:lnTo>
                  <a:pt x="548806" y="423586"/>
                </a:lnTo>
                <a:lnTo>
                  <a:pt x="547268" y="438188"/>
                </a:lnTo>
                <a:lnTo>
                  <a:pt x="547631" y="445479"/>
                </a:lnTo>
                <a:lnTo>
                  <a:pt x="568952" y="482549"/>
                </a:lnTo>
                <a:lnTo>
                  <a:pt x="593496" y="488950"/>
                </a:lnTo>
                <a:lnTo>
                  <a:pt x="600406" y="488549"/>
                </a:lnTo>
                <a:lnTo>
                  <a:pt x="628988" y="473925"/>
                </a:lnTo>
                <a:lnTo>
                  <a:pt x="583831" y="473925"/>
                </a:lnTo>
                <a:lnTo>
                  <a:pt x="576516" y="470662"/>
                </a:lnTo>
                <a:lnTo>
                  <a:pt x="564070" y="438188"/>
                </a:lnTo>
                <a:lnTo>
                  <a:pt x="564195" y="430470"/>
                </a:lnTo>
                <a:lnTo>
                  <a:pt x="586790" y="402628"/>
                </a:lnTo>
                <a:lnTo>
                  <a:pt x="629027" y="402628"/>
                </a:lnTo>
                <a:lnTo>
                  <a:pt x="625233" y="398360"/>
                </a:lnTo>
                <a:lnTo>
                  <a:pt x="618299" y="394093"/>
                </a:lnTo>
                <a:lnTo>
                  <a:pt x="612848" y="391252"/>
                </a:lnTo>
                <a:lnTo>
                  <a:pt x="606898" y="389224"/>
                </a:lnTo>
                <a:lnTo>
                  <a:pt x="600447" y="388009"/>
                </a:lnTo>
                <a:lnTo>
                  <a:pt x="593496" y="387604"/>
                </a:lnTo>
                <a:close/>
              </a:path>
              <a:path w="1335405" h="528954">
                <a:moveTo>
                  <a:pt x="629027" y="402628"/>
                </a:moveTo>
                <a:lnTo>
                  <a:pt x="603326" y="402628"/>
                </a:lnTo>
                <a:lnTo>
                  <a:pt x="610704" y="405853"/>
                </a:lnTo>
                <a:lnTo>
                  <a:pt x="615632" y="412318"/>
                </a:lnTo>
                <a:lnTo>
                  <a:pt x="618890" y="417617"/>
                </a:lnTo>
                <a:lnTo>
                  <a:pt x="621164" y="423586"/>
                </a:lnTo>
                <a:lnTo>
                  <a:pt x="622549" y="430470"/>
                </a:lnTo>
                <a:lnTo>
                  <a:pt x="623011" y="438188"/>
                </a:lnTo>
                <a:lnTo>
                  <a:pt x="622569" y="445479"/>
                </a:lnTo>
                <a:lnTo>
                  <a:pt x="622525" y="445876"/>
                </a:lnTo>
                <a:lnTo>
                  <a:pt x="621257" y="452188"/>
                </a:lnTo>
                <a:lnTo>
                  <a:pt x="621185" y="452545"/>
                </a:lnTo>
                <a:lnTo>
                  <a:pt x="618846" y="458724"/>
                </a:lnTo>
                <a:lnTo>
                  <a:pt x="615721" y="463969"/>
                </a:lnTo>
                <a:lnTo>
                  <a:pt x="610743" y="470662"/>
                </a:lnTo>
                <a:lnTo>
                  <a:pt x="603453" y="473925"/>
                </a:lnTo>
                <a:lnTo>
                  <a:pt x="628988" y="473925"/>
                </a:lnTo>
                <a:lnTo>
                  <a:pt x="639813" y="438188"/>
                </a:lnTo>
                <a:lnTo>
                  <a:pt x="639473" y="431190"/>
                </a:lnTo>
                <a:lnTo>
                  <a:pt x="630529" y="404317"/>
                </a:lnTo>
                <a:lnTo>
                  <a:pt x="629027" y="402628"/>
                </a:lnTo>
                <a:close/>
              </a:path>
              <a:path w="1335405" h="528954">
                <a:moveTo>
                  <a:pt x="676808" y="390271"/>
                </a:moveTo>
                <a:lnTo>
                  <a:pt x="660984" y="390271"/>
                </a:lnTo>
                <a:lnTo>
                  <a:pt x="660984" y="504393"/>
                </a:lnTo>
                <a:lnTo>
                  <a:pt x="659765" y="508063"/>
                </a:lnTo>
                <a:lnTo>
                  <a:pt x="654900" y="512686"/>
                </a:lnTo>
                <a:lnTo>
                  <a:pt x="651383" y="513842"/>
                </a:lnTo>
                <a:lnTo>
                  <a:pt x="641604" y="513842"/>
                </a:lnTo>
                <a:lnTo>
                  <a:pt x="641604" y="528955"/>
                </a:lnTo>
                <a:lnTo>
                  <a:pt x="660654" y="528955"/>
                </a:lnTo>
                <a:lnTo>
                  <a:pt x="666635" y="526884"/>
                </a:lnTo>
                <a:lnTo>
                  <a:pt x="670674" y="522732"/>
                </a:lnTo>
                <a:lnTo>
                  <a:pt x="674763" y="518642"/>
                </a:lnTo>
                <a:lnTo>
                  <a:pt x="676799" y="512686"/>
                </a:lnTo>
                <a:lnTo>
                  <a:pt x="676808" y="390271"/>
                </a:lnTo>
                <a:close/>
              </a:path>
              <a:path w="1335405" h="528954">
                <a:moveTo>
                  <a:pt x="676808" y="356933"/>
                </a:moveTo>
                <a:lnTo>
                  <a:pt x="660984" y="356933"/>
                </a:lnTo>
                <a:lnTo>
                  <a:pt x="660984" y="373291"/>
                </a:lnTo>
                <a:lnTo>
                  <a:pt x="676808" y="373291"/>
                </a:lnTo>
                <a:lnTo>
                  <a:pt x="676808" y="356933"/>
                </a:lnTo>
                <a:close/>
              </a:path>
              <a:path w="1335405" h="528954">
                <a:moveTo>
                  <a:pt x="739876" y="387604"/>
                </a:moveTo>
                <a:lnTo>
                  <a:pt x="730567" y="387604"/>
                </a:lnTo>
                <a:lnTo>
                  <a:pt x="722452" y="389712"/>
                </a:lnTo>
                <a:lnTo>
                  <a:pt x="695090" y="424230"/>
                </a:lnTo>
                <a:lnTo>
                  <a:pt x="693737" y="437032"/>
                </a:lnTo>
                <a:lnTo>
                  <a:pt x="693648" y="438899"/>
                </a:lnTo>
                <a:lnTo>
                  <a:pt x="703321" y="472478"/>
                </a:lnTo>
                <a:lnTo>
                  <a:pt x="703427" y="472681"/>
                </a:lnTo>
                <a:lnTo>
                  <a:pt x="740587" y="488950"/>
                </a:lnTo>
                <a:lnTo>
                  <a:pt x="746683" y="488561"/>
                </a:lnTo>
                <a:lnTo>
                  <a:pt x="747166" y="488561"/>
                </a:lnTo>
                <a:lnTo>
                  <a:pt x="775252" y="473925"/>
                </a:lnTo>
                <a:lnTo>
                  <a:pt x="730453" y="473925"/>
                </a:lnTo>
                <a:lnTo>
                  <a:pt x="723188" y="470814"/>
                </a:lnTo>
                <a:lnTo>
                  <a:pt x="710715" y="442722"/>
                </a:lnTo>
                <a:lnTo>
                  <a:pt x="705116" y="442722"/>
                </a:lnTo>
                <a:lnTo>
                  <a:pt x="705116" y="430009"/>
                </a:lnTo>
                <a:lnTo>
                  <a:pt x="710923" y="430009"/>
                </a:lnTo>
                <a:lnTo>
                  <a:pt x="712358" y="422721"/>
                </a:lnTo>
                <a:lnTo>
                  <a:pt x="714747" y="416476"/>
                </a:lnTo>
                <a:lnTo>
                  <a:pt x="718096" y="411251"/>
                </a:lnTo>
                <a:lnTo>
                  <a:pt x="723116" y="405053"/>
                </a:lnTo>
                <a:lnTo>
                  <a:pt x="722977" y="405053"/>
                </a:lnTo>
                <a:lnTo>
                  <a:pt x="730631" y="401828"/>
                </a:lnTo>
                <a:lnTo>
                  <a:pt x="773815" y="401828"/>
                </a:lnTo>
                <a:lnTo>
                  <a:pt x="771309" y="398716"/>
                </a:lnTo>
                <a:lnTo>
                  <a:pt x="764501" y="394271"/>
                </a:lnTo>
                <a:lnTo>
                  <a:pt x="759161" y="391354"/>
                </a:lnTo>
                <a:lnTo>
                  <a:pt x="753275" y="389270"/>
                </a:lnTo>
                <a:lnTo>
                  <a:pt x="746846" y="388020"/>
                </a:lnTo>
                <a:lnTo>
                  <a:pt x="739876" y="387604"/>
                </a:lnTo>
                <a:close/>
              </a:path>
              <a:path w="1335405" h="528954">
                <a:moveTo>
                  <a:pt x="767435" y="457034"/>
                </a:moveTo>
                <a:lnTo>
                  <a:pt x="764855" y="462280"/>
                </a:lnTo>
                <a:lnTo>
                  <a:pt x="764755" y="462483"/>
                </a:lnTo>
                <a:lnTo>
                  <a:pt x="761085" y="466661"/>
                </a:lnTo>
                <a:lnTo>
                  <a:pt x="751725" y="472478"/>
                </a:lnTo>
                <a:lnTo>
                  <a:pt x="746213" y="473925"/>
                </a:lnTo>
                <a:lnTo>
                  <a:pt x="775252" y="473925"/>
                </a:lnTo>
                <a:lnTo>
                  <a:pt x="775611" y="473567"/>
                </a:lnTo>
                <a:lnTo>
                  <a:pt x="779480" y="468278"/>
                </a:lnTo>
                <a:lnTo>
                  <a:pt x="782530" y="462483"/>
                </a:lnTo>
                <a:lnTo>
                  <a:pt x="782637" y="462280"/>
                </a:lnTo>
                <a:lnTo>
                  <a:pt x="767435" y="457034"/>
                </a:lnTo>
                <a:close/>
              </a:path>
              <a:path w="1335405" h="528954">
                <a:moveTo>
                  <a:pt x="710926" y="430009"/>
                </a:moveTo>
                <a:lnTo>
                  <a:pt x="705116" y="430009"/>
                </a:lnTo>
                <a:lnTo>
                  <a:pt x="705116" y="442722"/>
                </a:lnTo>
                <a:lnTo>
                  <a:pt x="710715" y="442722"/>
                </a:lnTo>
                <a:lnTo>
                  <a:pt x="710487" y="438899"/>
                </a:lnTo>
                <a:lnTo>
                  <a:pt x="710522" y="437032"/>
                </a:lnTo>
                <a:lnTo>
                  <a:pt x="710851" y="431298"/>
                </a:lnTo>
                <a:lnTo>
                  <a:pt x="710926" y="430009"/>
                </a:lnTo>
                <a:close/>
              </a:path>
              <a:path w="1335405" h="528954">
                <a:moveTo>
                  <a:pt x="767764" y="430009"/>
                </a:moveTo>
                <a:lnTo>
                  <a:pt x="710926" y="430009"/>
                </a:lnTo>
                <a:lnTo>
                  <a:pt x="710522" y="437032"/>
                </a:lnTo>
                <a:lnTo>
                  <a:pt x="710487" y="438899"/>
                </a:lnTo>
                <a:lnTo>
                  <a:pt x="710715" y="442722"/>
                </a:lnTo>
                <a:lnTo>
                  <a:pt x="768235" y="442722"/>
                </a:lnTo>
                <a:lnTo>
                  <a:pt x="768235" y="437032"/>
                </a:lnTo>
                <a:lnTo>
                  <a:pt x="767851" y="431298"/>
                </a:lnTo>
                <a:lnTo>
                  <a:pt x="767764" y="430009"/>
                </a:lnTo>
                <a:close/>
              </a:path>
              <a:path w="1335405" h="528954">
                <a:moveTo>
                  <a:pt x="773815" y="401828"/>
                </a:moveTo>
                <a:lnTo>
                  <a:pt x="749528" y="401828"/>
                </a:lnTo>
                <a:lnTo>
                  <a:pt x="756412" y="404761"/>
                </a:lnTo>
                <a:lnTo>
                  <a:pt x="761034" y="410629"/>
                </a:lnTo>
                <a:lnTo>
                  <a:pt x="764083" y="415544"/>
                </a:lnTo>
                <a:lnTo>
                  <a:pt x="766297" y="421582"/>
                </a:lnTo>
                <a:lnTo>
                  <a:pt x="767680" y="428745"/>
                </a:lnTo>
                <a:lnTo>
                  <a:pt x="768235" y="437032"/>
                </a:lnTo>
                <a:lnTo>
                  <a:pt x="768235" y="442722"/>
                </a:lnTo>
                <a:lnTo>
                  <a:pt x="776058" y="442722"/>
                </a:lnTo>
                <a:lnTo>
                  <a:pt x="776058" y="430009"/>
                </a:lnTo>
                <a:lnTo>
                  <a:pt x="783787" y="430009"/>
                </a:lnTo>
                <a:lnTo>
                  <a:pt x="783477" y="426832"/>
                </a:lnTo>
                <a:lnTo>
                  <a:pt x="781999" y="419770"/>
                </a:lnTo>
                <a:lnTo>
                  <a:pt x="779792" y="413296"/>
                </a:lnTo>
                <a:lnTo>
                  <a:pt x="776414" y="405053"/>
                </a:lnTo>
                <a:lnTo>
                  <a:pt x="773815" y="401828"/>
                </a:lnTo>
                <a:close/>
              </a:path>
              <a:path w="1335405" h="528954">
                <a:moveTo>
                  <a:pt x="783787" y="430009"/>
                </a:moveTo>
                <a:lnTo>
                  <a:pt x="776058" y="430009"/>
                </a:lnTo>
                <a:lnTo>
                  <a:pt x="776058" y="442722"/>
                </a:lnTo>
                <a:lnTo>
                  <a:pt x="784237" y="442722"/>
                </a:lnTo>
                <a:lnTo>
                  <a:pt x="784223" y="434482"/>
                </a:lnTo>
                <a:lnTo>
                  <a:pt x="783912" y="431298"/>
                </a:lnTo>
                <a:lnTo>
                  <a:pt x="783787" y="430009"/>
                </a:lnTo>
                <a:close/>
              </a:path>
              <a:path w="1335405" h="528954">
                <a:moveTo>
                  <a:pt x="841095" y="387604"/>
                </a:moveTo>
                <a:lnTo>
                  <a:pt x="832999" y="388070"/>
                </a:lnTo>
                <a:lnTo>
                  <a:pt x="833799" y="388070"/>
                </a:lnTo>
                <a:lnTo>
                  <a:pt x="827739" y="389204"/>
                </a:lnTo>
                <a:lnTo>
                  <a:pt x="798348" y="417788"/>
                </a:lnTo>
                <a:lnTo>
                  <a:pt x="795134" y="438277"/>
                </a:lnTo>
                <a:lnTo>
                  <a:pt x="795543" y="445411"/>
                </a:lnTo>
                <a:lnTo>
                  <a:pt x="816114" y="482460"/>
                </a:lnTo>
                <a:lnTo>
                  <a:pt x="840917" y="488950"/>
                </a:lnTo>
                <a:lnTo>
                  <a:pt x="847465" y="488544"/>
                </a:lnTo>
                <a:lnTo>
                  <a:pt x="847913" y="488544"/>
                </a:lnTo>
                <a:lnTo>
                  <a:pt x="874917" y="473925"/>
                </a:lnTo>
                <a:lnTo>
                  <a:pt x="831380" y="473925"/>
                </a:lnTo>
                <a:lnTo>
                  <a:pt x="824179" y="470662"/>
                </a:lnTo>
                <a:lnTo>
                  <a:pt x="811936" y="438277"/>
                </a:lnTo>
                <a:lnTo>
                  <a:pt x="812061" y="430990"/>
                </a:lnTo>
                <a:lnTo>
                  <a:pt x="828828" y="404228"/>
                </a:lnTo>
                <a:lnTo>
                  <a:pt x="828692" y="404228"/>
                </a:lnTo>
                <a:lnTo>
                  <a:pt x="834339" y="402628"/>
                </a:lnTo>
                <a:lnTo>
                  <a:pt x="876443" y="402628"/>
                </a:lnTo>
                <a:lnTo>
                  <a:pt x="874585" y="400050"/>
                </a:lnTo>
                <a:lnTo>
                  <a:pt x="867232" y="395071"/>
                </a:lnTo>
                <a:lnTo>
                  <a:pt x="861498" y="391804"/>
                </a:lnTo>
                <a:lnTo>
                  <a:pt x="855230" y="389470"/>
                </a:lnTo>
                <a:lnTo>
                  <a:pt x="848429" y="388070"/>
                </a:lnTo>
                <a:lnTo>
                  <a:pt x="841095" y="387604"/>
                </a:lnTo>
                <a:close/>
              </a:path>
              <a:path w="1335405" h="528954">
                <a:moveTo>
                  <a:pt x="865987" y="457123"/>
                </a:moveTo>
                <a:lnTo>
                  <a:pt x="847204" y="473925"/>
                </a:lnTo>
                <a:lnTo>
                  <a:pt x="874917" y="473925"/>
                </a:lnTo>
                <a:lnTo>
                  <a:pt x="875611" y="473151"/>
                </a:lnTo>
                <a:lnTo>
                  <a:pt x="879151" y="467621"/>
                </a:lnTo>
                <a:lnTo>
                  <a:pt x="881989" y="461302"/>
                </a:lnTo>
                <a:lnTo>
                  <a:pt x="865987" y="457123"/>
                </a:lnTo>
                <a:close/>
              </a:path>
              <a:path w="1335405" h="528954">
                <a:moveTo>
                  <a:pt x="876443" y="402628"/>
                </a:moveTo>
                <a:lnTo>
                  <a:pt x="846785" y="402628"/>
                </a:lnTo>
                <a:lnTo>
                  <a:pt x="852059" y="404228"/>
                </a:lnTo>
                <a:lnTo>
                  <a:pt x="861034" y="410337"/>
                </a:lnTo>
                <a:lnTo>
                  <a:pt x="864323" y="414655"/>
                </a:lnTo>
                <a:lnTo>
                  <a:pt x="866343" y="420230"/>
                </a:lnTo>
                <a:lnTo>
                  <a:pt x="881989" y="415518"/>
                </a:lnTo>
                <a:lnTo>
                  <a:pt x="879610" y="407250"/>
                </a:lnTo>
                <a:lnTo>
                  <a:pt x="879500" y="406869"/>
                </a:lnTo>
                <a:lnTo>
                  <a:pt x="876443" y="402628"/>
                </a:lnTo>
                <a:close/>
              </a:path>
              <a:path w="1335405" h="528954">
                <a:moveTo>
                  <a:pt x="921207" y="363601"/>
                </a:moveTo>
                <a:lnTo>
                  <a:pt x="905383" y="363601"/>
                </a:lnTo>
                <a:lnTo>
                  <a:pt x="905397" y="390271"/>
                </a:lnTo>
                <a:lnTo>
                  <a:pt x="905524" y="462127"/>
                </a:lnTo>
                <a:lnTo>
                  <a:pt x="933297" y="487616"/>
                </a:lnTo>
                <a:lnTo>
                  <a:pt x="938860" y="487857"/>
                </a:lnTo>
                <a:lnTo>
                  <a:pt x="944176" y="487438"/>
                </a:lnTo>
                <a:lnTo>
                  <a:pt x="944371" y="487438"/>
                </a:lnTo>
                <a:lnTo>
                  <a:pt x="949868" y="486346"/>
                </a:lnTo>
                <a:lnTo>
                  <a:pt x="950188" y="486346"/>
                </a:lnTo>
                <a:lnTo>
                  <a:pt x="950188" y="473862"/>
                </a:lnTo>
                <a:lnTo>
                  <a:pt x="937971" y="473862"/>
                </a:lnTo>
                <a:lnTo>
                  <a:pt x="929495" y="472681"/>
                </a:lnTo>
                <a:lnTo>
                  <a:pt x="928848" y="472681"/>
                </a:lnTo>
                <a:lnTo>
                  <a:pt x="925296" y="470344"/>
                </a:lnTo>
                <a:lnTo>
                  <a:pt x="922032" y="464527"/>
                </a:lnTo>
                <a:lnTo>
                  <a:pt x="921410" y="462127"/>
                </a:lnTo>
                <a:lnTo>
                  <a:pt x="921296" y="459346"/>
                </a:lnTo>
                <a:lnTo>
                  <a:pt x="921207" y="363601"/>
                </a:lnTo>
                <a:close/>
              </a:path>
              <a:path w="1335405" h="528954">
                <a:moveTo>
                  <a:pt x="950188" y="472681"/>
                </a:moveTo>
                <a:lnTo>
                  <a:pt x="943610" y="473684"/>
                </a:lnTo>
                <a:lnTo>
                  <a:pt x="937971" y="473862"/>
                </a:lnTo>
                <a:lnTo>
                  <a:pt x="950188" y="473862"/>
                </a:lnTo>
                <a:lnTo>
                  <a:pt x="950188" y="472681"/>
                </a:lnTo>
                <a:close/>
              </a:path>
              <a:path w="1335405" h="528954">
                <a:moveTo>
                  <a:pt x="905397" y="390271"/>
                </a:moveTo>
                <a:lnTo>
                  <a:pt x="885913" y="390271"/>
                </a:lnTo>
                <a:lnTo>
                  <a:pt x="885913" y="403339"/>
                </a:lnTo>
                <a:lnTo>
                  <a:pt x="905404" y="403339"/>
                </a:lnTo>
                <a:lnTo>
                  <a:pt x="905397" y="390271"/>
                </a:lnTo>
                <a:close/>
              </a:path>
              <a:path w="1335405" h="528954">
                <a:moveTo>
                  <a:pt x="950188" y="390271"/>
                </a:moveTo>
                <a:lnTo>
                  <a:pt x="921231" y="390271"/>
                </a:lnTo>
                <a:lnTo>
                  <a:pt x="921244" y="403339"/>
                </a:lnTo>
                <a:lnTo>
                  <a:pt x="950188" y="403339"/>
                </a:lnTo>
                <a:lnTo>
                  <a:pt x="950188" y="390271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8926906" y="2735833"/>
            <a:ext cx="1014094" cy="187960"/>
          </a:xfrm>
          <a:custGeom>
            <a:avLst/>
            <a:gdLst/>
            <a:ahLst/>
            <a:cxnLst/>
            <a:rect l="l" t="t" r="r" b="b"/>
            <a:pathLst>
              <a:path w="1014095" h="187960">
                <a:moveTo>
                  <a:pt x="30403" y="122072"/>
                </a:moveTo>
                <a:lnTo>
                  <a:pt x="0" y="122072"/>
                </a:lnTo>
                <a:lnTo>
                  <a:pt x="2536" y="154083"/>
                </a:lnTo>
                <a:lnTo>
                  <a:pt x="10344" y="174136"/>
                </a:lnTo>
                <a:lnTo>
                  <a:pt x="23724" y="184501"/>
                </a:lnTo>
                <a:lnTo>
                  <a:pt x="42976" y="187451"/>
                </a:lnTo>
                <a:lnTo>
                  <a:pt x="61582" y="184208"/>
                </a:lnTo>
                <a:lnTo>
                  <a:pt x="74209" y="174707"/>
                </a:lnTo>
                <a:lnTo>
                  <a:pt x="81392" y="159291"/>
                </a:lnTo>
                <a:lnTo>
                  <a:pt x="81635" y="157048"/>
                </a:lnTo>
                <a:lnTo>
                  <a:pt x="42976" y="157048"/>
                </a:lnTo>
                <a:lnTo>
                  <a:pt x="37347" y="155730"/>
                </a:lnTo>
                <a:lnTo>
                  <a:pt x="33432" y="150618"/>
                </a:lnTo>
                <a:lnTo>
                  <a:pt x="31146" y="139978"/>
                </a:lnTo>
                <a:lnTo>
                  <a:pt x="30403" y="122072"/>
                </a:lnTo>
                <a:close/>
              </a:path>
              <a:path w="1014095" h="187960">
                <a:moveTo>
                  <a:pt x="40690" y="0"/>
                </a:moveTo>
                <a:lnTo>
                  <a:pt x="22542" y="3168"/>
                </a:lnTo>
                <a:lnTo>
                  <a:pt x="10029" y="12315"/>
                </a:lnTo>
                <a:lnTo>
                  <a:pt x="2789" y="26906"/>
                </a:lnTo>
                <a:lnTo>
                  <a:pt x="457" y="46405"/>
                </a:lnTo>
                <a:lnTo>
                  <a:pt x="3357" y="67462"/>
                </a:lnTo>
                <a:lnTo>
                  <a:pt x="10972" y="82667"/>
                </a:lnTo>
                <a:lnTo>
                  <a:pt x="21674" y="94143"/>
                </a:lnTo>
                <a:lnTo>
                  <a:pt x="33832" y="104012"/>
                </a:lnTo>
                <a:lnTo>
                  <a:pt x="43523" y="112617"/>
                </a:lnTo>
                <a:lnTo>
                  <a:pt x="49463" y="120215"/>
                </a:lnTo>
                <a:lnTo>
                  <a:pt x="52445" y="128283"/>
                </a:lnTo>
                <a:lnTo>
                  <a:pt x="53263" y="138302"/>
                </a:lnTo>
                <a:lnTo>
                  <a:pt x="53263" y="152018"/>
                </a:lnTo>
                <a:lnTo>
                  <a:pt x="50977" y="157048"/>
                </a:lnTo>
                <a:lnTo>
                  <a:pt x="81635" y="157048"/>
                </a:lnTo>
                <a:lnTo>
                  <a:pt x="81188" y="116418"/>
                </a:lnTo>
                <a:lnTo>
                  <a:pt x="41951" y="70033"/>
                </a:lnTo>
                <a:lnTo>
                  <a:pt x="35804" y="63350"/>
                </a:lnTo>
                <a:lnTo>
                  <a:pt x="32100" y="55853"/>
                </a:lnTo>
                <a:lnTo>
                  <a:pt x="30861" y="46405"/>
                </a:lnTo>
                <a:lnTo>
                  <a:pt x="30861" y="35204"/>
                </a:lnTo>
                <a:lnTo>
                  <a:pt x="33832" y="30403"/>
                </a:lnTo>
                <a:lnTo>
                  <a:pt x="79048" y="30403"/>
                </a:lnTo>
                <a:lnTo>
                  <a:pt x="71723" y="13544"/>
                </a:lnTo>
                <a:lnTo>
                  <a:pt x="58885" y="3321"/>
                </a:lnTo>
                <a:lnTo>
                  <a:pt x="40690" y="0"/>
                </a:lnTo>
                <a:close/>
              </a:path>
              <a:path w="1014095" h="187960">
                <a:moveTo>
                  <a:pt x="79048" y="30403"/>
                </a:moveTo>
                <a:lnTo>
                  <a:pt x="40690" y="30403"/>
                </a:lnTo>
                <a:lnTo>
                  <a:pt x="45130" y="31482"/>
                </a:lnTo>
                <a:lnTo>
                  <a:pt x="48434" y="35432"/>
                </a:lnTo>
                <a:lnTo>
                  <a:pt x="50495" y="43326"/>
                </a:lnTo>
                <a:lnTo>
                  <a:pt x="51185" y="55853"/>
                </a:lnTo>
                <a:lnTo>
                  <a:pt x="51206" y="56235"/>
                </a:lnTo>
                <a:lnTo>
                  <a:pt x="81838" y="56235"/>
                </a:lnTo>
                <a:lnTo>
                  <a:pt x="79374" y="31482"/>
                </a:lnTo>
                <a:lnTo>
                  <a:pt x="79331" y="31053"/>
                </a:lnTo>
                <a:lnTo>
                  <a:pt x="79048" y="30403"/>
                </a:lnTo>
                <a:close/>
              </a:path>
              <a:path w="1014095" h="187960">
                <a:moveTo>
                  <a:pt x="121043" y="2285"/>
                </a:moveTo>
                <a:lnTo>
                  <a:pt x="90639" y="2285"/>
                </a:lnTo>
                <a:lnTo>
                  <a:pt x="90639" y="135788"/>
                </a:lnTo>
                <a:lnTo>
                  <a:pt x="93350" y="159387"/>
                </a:lnTo>
                <a:lnTo>
                  <a:pt x="101355" y="175421"/>
                </a:lnTo>
                <a:lnTo>
                  <a:pt x="114460" y="184555"/>
                </a:lnTo>
                <a:lnTo>
                  <a:pt x="132473" y="187451"/>
                </a:lnTo>
                <a:lnTo>
                  <a:pt x="150486" y="184555"/>
                </a:lnTo>
                <a:lnTo>
                  <a:pt x="163591" y="175421"/>
                </a:lnTo>
                <a:lnTo>
                  <a:pt x="171596" y="159387"/>
                </a:lnTo>
                <a:lnTo>
                  <a:pt x="171865" y="157048"/>
                </a:lnTo>
                <a:lnTo>
                  <a:pt x="132473" y="157048"/>
                </a:lnTo>
                <a:lnTo>
                  <a:pt x="126733" y="155919"/>
                </a:lnTo>
                <a:lnTo>
                  <a:pt x="123243" y="152133"/>
                </a:lnTo>
                <a:lnTo>
                  <a:pt x="121511" y="145089"/>
                </a:lnTo>
                <a:lnTo>
                  <a:pt x="121112" y="135788"/>
                </a:lnTo>
                <a:lnTo>
                  <a:pt x="121043" y="2285"/>
                </a:lnTo>
                <a:close/>
              </a:path>
              <a:path w="1014095" h="187960">
                <a:moveTo>
                  <a:pt x="174307" y="2285"/>
                </a:moveTo>
                <a:lnTo>
                  <a:pt x="143903" y="2285"/>
                </a:lnTo>
                <a:lnTo>
                  <a:pt x="143835" y="135788"/>
                </a:lnTo>
                <a:lnTo>
                  <a:pt x="143435" y="145089"/>
                </a:lnTo>
                <a:lnTo>
                  <a:pt x="141703" y="152133"/>
                </a:lnTo>
                <a:lnTo>
                  <a:pt x="138213" y="155919"/>
                </a:lnTo>
                <a:lnTo>
                  <a:pt x="132473" y="157048"/>
                </a:lnTo>
                <a:lnTo>
                  <a:pt x="171865" y="157048"/>
                </a:lnTo>
                <a:lnTo>
                  <a:pt x="174307" y="135788"/>
                </a:lnTo>
                <a:lnTo>
                  <a:pt x="174307" y="2285"/>
                </a:lnTo>
                <a:close/>
              </a:path>
              <a:path w="1014095" h="187960">
                <a:moveTo>
                  <a:pt x="211670" y="2285"/>
                </a:moveTo>
                <a:lnTo>
                  <a:pt x="181267" y="2285"/>
                </a:lnTo>
                <a:lnTo>
                  <a:pt x="181267" y="185165"/>
                </a:lnTo>
                <a:lnTo>
                  <a:pt x="211670" y="185165"/>
                </a:lnTo>
                <a:lnTo>
                  <a:pt x="211670" y="97154"/>
                </a:lnTo>
                <a:lnTo>
                  <a:pt x="232228" y="97154"/>
                </a:lnTo>
                <a:lnTo>
                  <a:pt x="211670" y="2285"/>
                </a:lnTo>
                <a:close/>
              </a:path>
              <a:path w="1014095" h="187960">
                <a:moveTo>
                  <a:pt x="232228" y="97154"/>
                </a:moveTo>
                <a:lnTo>
                  <a:pt x="211670" y="97154"/>
                </a:lnTo>
                <a:lnTo>
                  <a:pt x="228815" y="185165"/>
                </a:lnTo>
                <a:lnTo>
                  <a:pt x="244360" y="185165"/>
                </a:lnTo>
                <a:lnTo>
                  <a:pt x="257586" y="117271"/>
                </a:lnTo>
                <a:lnTo>
                  <a:pt x="236588" y="117271"/>
                </a:lnTo>
                <a:lnTo>
                  <a:pt x="232228" y="97154"/>
                </a:lnTo>
                <a:close/>
              </a:path>
              <a:path w="1014095" h="187960">
                <a:moveTo>
                  <a:pt x="291909" y="97154"/>
                </a:moveTo>
                <a:lnTo>
                  <a:pt x="261505" y="97154"/>
                </a:lnTo>
                <a:lnTo>
                  <a:pt x="261505" y="185165"/>
                </a:lnTo>
                <a:lnTo>
                  <a:pt x="291909" y="185165"/>
                </a:lnTo>
                <a:lnTo>
                  <a:pt x="291909" y="97154"/>
                </a:lnTo>
                <a:close/>
              </a:path>
              <a:path w="1014095" h="187960">
                <a:moveTo>
                  <a:pt x="291909" y="2285"/>
                </a:moveTo>
                <a:lnTo>
                  <a:pt x="261505" y="2285"/>
                </a:lnTo>
                <a:lnTo>
                  <a:pt x="236588" y="117271"/>
                </a:lnTo>
                <a:lnTo>
                  <a:pt x="257586" y="117271"/>
                </a:lnTo>
                <a:lnTo>
                  <a:pt x="261505" y="97154"/>
                </a:lnTo>
                <a:lnTo>
                  <a:pt x="291909" y="97154"/>
                </a:lnTo>
                <a:lnTo>
                  <a:pt x="291909" y="2285"/>
                </a:lnTo>
                <a:close/>
              </a:path>
              <a:path w="1014095" h="187960">
                <a:moveTo>
                  <a:pt x="329107" y="2285"/>
                </a:moveTo>
                <a:lnTo>
                  <a:pt x="298691" y="2285"/>
                </a:lnTo>
                <a:lnTo>
                  <a:pt x="298691" y="185165"/>
                </a:lnTo>
                <a:lnTo>
                  <a:pt x="329107" y="185165"/>
                </a:lnTo>
                <a:lnTo>
                  <a:pt x="329107" y="97154"/>
                </a:lnTo>
                <a:lnTo>
                  <a:pt x="349665" y="97154"/>
                </a:lnTo>
                <a:lnTo>
                  <a:pt x="329107" y="2285"/>
                </a:lnTo>
                <a:close/>
              </a:path>
              <a:path w="1014095" h="187960">
                <a:moveTo>
                  <a:pt x="349665" y="97154"/>
                </a:moveTo>
                <a:lnTo>
                  <a:pt x="329107" y="97154"/>
                </a:lnTo>
                <a:lnTo>
                  <a:pt x="346252" y="185165"/>
                </a:lnTo>
                <a:lnTo>
                  <a:pt x="361797" y="185165"/>
                </a:lnTo>
                <a:lnTo>
                  <a:pt x="375023" y="117271"/>
                </a:lnTo>
                <a:lnTo>
                  <a:pt x="354025" y="117271"/>
                </a:lnTo>
                <a:lnTo>
                  <a:pt x="349665" y="97154"/>
                </a:lnTo>
                <a:close/>
              </a:path>
              <a:path w="1014095" h="187960">
                <a:moveTo>
                  <a:pt x="409346" y="97154"/>
                </a:moveTo>
                <a:lnTo>
                  <a:pt x="378942" y="97154"/>
                </a:lnTo>
                <a:lnTo>
                  <a:pt x="378942" y="185165"/>
                </a:lnTo>
                <a:lnTo>
                  <a:pt x="409346" y="185165"/>
                </a:lnTo>
                <a:lnTo>
                  <a:pt x="409346" y="97154"/>
                </a:lnTo>
                <a:close/>
              </a:path>
              <a:path w="1014095" h="187960">
                <a:moveTo>
                  <a:pt x="409346" y="2285"/>
                </a:moveTo>
                <a:lnTo>
                  <a:pt x="378942" y="2285"/>
                </a:lnTo>
                <a:lnTo>
                  <a:pt x="354025" y="117271"/>
                </a:lnTo>
                <a:lnTo>
                  <a:pt x="375023" y="117271"/>
                </a:lnTo>
                <a:lnTo>
                  <a:pt x="378942" y="97154"/>
                </a:lnTo>
                <a:lnTo>
                  <a:pt x="409346" y="97154"/>
                </a:lnTo>
                <a:lnTo>
                  <a:pt x="409346" y="2285"/>
                </a:lnTo>
                <a:close/>
              </a:path>
              <a:path w="1014095" h="187960">
                <a:moveTo>
                  <a:pt x="478993" y="2285"/>
                </a:moveTo>
                <a:lnTo>
                  <a:pt x="416128" y="2285"/>
                </a:lnTo>
                <a:lnTo>
                  <a:pt x="416128" y="185165"/>
                </a:lnTo>
                <a:lnTo>
                  <a:pt x="478993" y="185165"/>
                </a:lnTo>
                <a:lnTo>
                  <a:pt x="478993" y="154762"/>
                </a:lnTo>
                <a:lnTo>
                  <a:pt x="446532" y="154762"/>
                </a:lnTo>
                <a:lnTo>
                  <a:pt x="446532" y="109042"/>
                </a:lnTo>
                <a:lnTo>
                  <a:pt x="478993" y="109042"/>
                </a:lnTo>
                <a:lnTo>
                  <a:pt x="478993" y="78409"/>
                </a:lnTo>
                <a:lnTo>
                  <a:pt x="446532" y="78409"/>
                </a:lnTo>
                <a:lnTo>
                  <a:pt x="446532" y="32689"/>
                </a:lnTo>
                <a:lnTo>
                  <a:pt x="478993" y="32689"/>
                </a:lnTo>
                <a:lnTo>
                  <a:pt x="478993" y="2285"/>
                </a:lnTo>
                <a:close/>
              </a:path>
              <a:path w="1014095" h="187960">
                <a:moveTo>
                  <a:pt x="518236" y="2285"/>
                </a:moveTo>
                <a:lnTo>
                  <a:pt x="485775" y="2285"/>
                </a:lnTo>
                <a:lnTo>
                  <a:pt x="485775" y="185165"/>
                </a:lnTo>
                <a:lnTo>
                  <a:pt x="516178" y="185165"/>
                </a:lnTo>
                <a:lnTo>
                  <a:pt x="516178" y="115900"/>
                </a:lnTo>
                <a:lnTo>
                  <a:pt x="563170" y="115900"/>
                </a:lnTo>
                <a:lnTo>
                  <a:pt x="559773" y="111874"/>
                </a:lnTo>
                <a:lnTo>
                  <a:pt x="551840" y="107441"/>
                </a:lnTo>
                <a:lnTo>
                  <a:pt x="559869" y="100519"/>
                </a:lnTo>
                <a:lnTo>
                  <a:pt x="565499" y="91325"/>
                </a:lnTo>
                <a:lnTo>
                  <a:pt x="567165" y="85496"/>
                </a:lnTo>
                <a:lnTo>
                  <a:pt x="516178" y="85496"/>
                </a:lnTo>
                <a:lnTo>
                  <a:pt x="516178" y="32689"/>
                </a:lnTo>
                <a:lnTo>
                  <a:pt x="567807" y="32689"/>
                </a:lnTo>
                <a:lnTo>
                  <a:pt x="567420" y="29096"/>
                </a:lnTo>
                <a:lnTo>
                  <a:pt x="558984" y="13658"/>
                </a:lnTo>
                <a:lnTo>
                  <a:pt x="543089" y="4993"/>
                </a:lnTo>
                <a:lnTo>
                  <a:pt x="518236" y="2285"/>
                </a:lnTo>
                <a:close/>
              </a:path>
              <a:path w="1014095" h="187960">
                <a:moveTo>
                  <a:pt x="563170" y="115900"/>
                </a:moveTo>
                <a:lnTo>
                  <a:pt x="518693" y="115900"/>
                </a:lnTo>
                <a:lnTo>
                  <a:pt x="527440" y="116478"/>
                </a:lnTo>
                <a:lnTo>
                  <a:pt x="533981" y="118986"/>
                </a:lnTo>
                <a:lnTo>
                  <a:pt x="538077" y="124579"/>
                </a:lnTo>
                <a:lnTo>
                  <a:pt x="539496" y="134416"/>
                </a:lnTo>
                <a:lnTo>
                  <a:pt x="539496" y="175793"/>
                </a:lnTo>
                <a:lnTo>
                  <a:pt x="539724" y="182422"/>
                </a:lnTo>
                <a:lnTo>
                  <a:pt x="542010" y="185165"/>
                </a:lnTo>
                <a:lnTo>
                  <a:pt x="572414" y="185165"/>
                </a:lnTo>
                <a:lnTo>
                  <a:pt x="570128" y="182422"/>
                </a:lnTo>
                <a:lnTo>
                  <a:pt x="569899" y="175793"/>
                </a:lnTo>
                <a:lnTo>
                  <a:pt x="569899" y="140131"/>
                </a:lnTo>
                <a:lnTo>
                  <a:pt x="568781" y="127855"/>
                </a:lnTo>
                <a:lnTo>
                  <a:pt x="565413" y="118557"/>
                </a:lnTo>
                <a:lnTo>
                  <a:pt x="563170" y="115900"/>
                </a:lnTo>
                <a:close/>
              </a:path>
              <a:path w="1014095" h="187960">
                <a:moveTo>
                  <a:pt x="567807" y="32689"/>
                </a:moveTo>
                <a:lnTo>
                  <a:pt x="518464" y="32689"/>
                </a:lnTo>
                <a:lnTo>
                  <a:pt x="528694" y="33507"/>
                </a:lnTo>
                <a:lnTo>
                  <a:pt x="535152" y="36490"/>
                </a:lnTo>
                <a:lnTo>
                  <a:pt x="538524" y="42430"/>
                </a:lnTo>
                <a:lnTo>
                  <a:pt x="539496" y="52120"/>
                </a:lnTo>
                <a:lnTo>
                  <a:pt x="539496" y="65608"/>
                </a:lnTo>
                <a:lnTo>
                  <a:pt x="538524" y="75177"/>
                </a:lnTo>
                <a:lnTo>
                  <a:pt x="535152" y="81295"/>
                </a:lnTo>
                <a:lnTo>
                  <a:pt x="528694" y="84542"/>
                </a:lnTo>
                <a:lnTo>
                  <a:pt x="518464" y="85496"/>
                </a:lnTo>
                <a:lnTo>
                  <a:pt x="567165" y="85496"/>
                </a:lnTo>
                <a:lnTo>
                  <a:pt x="568813" y="79731"/>
                </a:lnTo>
                <a:lnTo>
                  <a:pt x="569899" y="65608"/>
                </a:lnTo>
                <a:lnTo>
                  <a:pt x="569899" y="52120"/>
                </a:lnTo>
                <a:lnTo>
                  <a:pt x="567895" y="33507"/>
                </a:lnTo>
                <a:lnTo>
                  <a:pt x="567807" y="32689"/>
                </a:lnTo>
                <a:close/>
              </a:path>
              <a:path w="1014095" h="187960">
                <a:moveTo>
                  <a:pt x="695147" y="30403"/>
                </a:moveTo>
                <a:lnTo>
                  <a:pt x="663359" y="30403"/>
                </a:lnTo>
                <a:lnTo>
                  <a:pt x="664949" y="32789"/>
                </a:lnTo>
                <a:lnTo>
                  <a:pt x="667016" y="36004"/>
                </a:lnTo>
                <a:lnTo>
                  <a:pt x="667016" y="50520"/>
                </a:lnTo>
                <a:lnTo>
                  <a:pt x="665248" y="62847"/>
                </a:lnTo>
                <a:lnTo>
                  <a:pt x="660414" y="72666"/>
                </a:lnTo>
                <a:lnTo>
                  <a:pt x="653220" y="80899"/>
                </a:lnTo>
                <a:lnTo>
                  <a:pt x="631135" y="99662"/>
                </a:lnTo>
                <a:lnTo>
                  <a:pt x="620723" y="112356"/>
                </a:lnTo>
                <a:lnTo>
                  <a:pt x="613909" y="129680"/>
                </a:lnTo>
                <a:lnTo>
                  <a:pt x="611466" y="154762"/>
                </a:lnTo>
                <a:lnTo>
                  <a:pt x="611466" y="185165"/>
                </a:lnTo>
                <a:lnTo>
                  <a:pt x="697420" y="185165"/>
                </a:lnTo>
                <a:lnTo>
                  <a:pt x="697420" y="154762"/>
                </a:lnTo>
                <a:lnTo>
                  <a:pt x="641858" y="154762"/>
                </a:lnTo>
                <a:lnTo>
                  <a:pt x="642738" y="140810"/>
                </a:lnTo>
                <a:lnTo>
                  <a:pt x="645807" y="130759"/>
                </a:lnTo>
                <a:lnTo>
                  <a:pt x="651705" y="122422"/>
                </a:lnTo>
                <a:lnTo>
                  <a:pt x="661073" y="113614"/>
                </a:lnTo>
                <a:lnTo>
                  <a:pt x="673599" y="102534"/>
                </a:lnTo>
                <a:lnTo>
                  <a:pt x="685333" y="89268"/>
                </a:lnTo>
                <a:lnTo>
                  <a:pt x="694023" y="72401"/>
                </a:lnTo>
                <a:lnTo>
                  <a:pt x="697420" y="50520"/>
                </a:lnTo>
                <a:lnTo>
                  <a:pt x="695147" y="30403"/>
                </a:lnTo>
                <a:close/>
              </a:path>
              <a:path w="1014095" h="187960">
                <a:moveTo>
                  <a:pt x="656501" y="0"/>
                </a:moveTo>
                <a:lnTo>
                  <a:pt x="637764" y="3414"/>
                </a:lnTo>
                <a:lnTo>
                  <a:pt x="624405" y="14116"/>
                </a:lnTo>
                <a:lnTo>
                  <a:pt x="616403" y="32789"/>
                </a:lnTo>
                <a:lnTo>
                  <a:pt x="613740" y="60121"/>
                </a:lnTo>
                <a:lnTo>
                  <a:pt x="644156" y="60121"/>
                </a:lnTo>
                <a:lnTo>
                  <a:pt x="645056" y="45062"/>
                </a:lnTo>
                <a:lnTo>
                  <a:pt x="647585" y="36004"/>
                </a:lnTo>
                <a:lnTo>
                  <a:pt x="651486" y="31575"/>
                </a:lnTo>
                <a:lnTo>
                  <a:pt x="656501" y="30403"/>
                </a:lnTo>
                <a:lnTo>
                  <a:pt x="695147" y="30403"/>
                </a:lnTo>
                <a:lnTo>
                  <a:pt x="694980" y="28932"/>
                </a:lnTo>
                <a:lnTo>
                  <a:pt x="687504" y="13087"/>
                </a:lnTo>
                <a:lnTo>
                  <a:pt x="674868" y="3414"/>
                </a:lnTo>
                <a:lnTo>
                  <a:pt x="675227" y="3414"/>
                </a:lnTo>
                <a:lnTo>
                  <a:pt x="656501" y="0"/>
                </a:lnTo>
                <a:close/>
              </a:path>
              <a:path w="1014095" h="187960">
                <a:moveTo>
                  <a:pt x="746163" y="0"/>
                </a:moveTo>
                <a:lnTo>
                  <a:pt x="728150" y="2896"/>
                </a:lnTo>
                <a:lnTo>
                  <a:pt x="715044" y="12030"/>
                </a:lnTo>
                <a:lnTo>
                  <a:pt x="707040" y="28064"/>
                </a:lnTo>
                <a:lnTo>
                  <a:pt x="704329" y="51663"/>
                </a:lnTo>
                <a:lnTo>
                  <a:pt x="704329" y="135788"/>
                </a:lnTo>
                <a:lnTo>
                  <a:pt x="707040" y="159387"/>
                </a:lnTo>
                <a:lnTo>
                  <a:pt x="715044" y="175421"/>
                </a:lnTo>
                <a:lnTo>
                  <a:pt x="728150" y="184555"/>
                </a:lnTo>
                <a:lnTo>
                  <a:pt x="746163" y="187451"/>
                </a:lnTo>
                <a:lnTo>
                  <a:pt x="764176" y="184555"/>
                </a:lnTo>
                <a:lnTo>
                  <a:pt x="777281" y="175421"/>
                </a:lnTo>
                <a:lnTo>
                  <a:pt x="785285" y="159387"/>
                </a:lnTo>
                <a:lnTo>
                  <a:pt x="785554" y="157048"/>
                </a:lnTo>
                <a:lnTo>
                  <a:pt x="746163" y="157048"/>
                </a:lnTo>
                <a:lnTo>
                  <a:pt x="740423" y="155919"/>
                </a:lnTo>
                <a:lnTo>
                  <a:pt x="736933" y="152133"/>
                </a:lnTo>
                <a:lnTo>
                  <a:pt x="735201" y="145089"/>
                </a:lnTo>
                <a:lnTo>
                  <a:pt x="734801" y="135788"/>
                </a:lnTo>
                <a:lnTo>
                  <a:pt x="734733" y="127558"/>
                </a:lnTo>
                <a:lnTo>
                  <a:pt x="753783" y="96697"/>
                </a:lnTo>
                <a:lnTo>
                  <a:pt x="734733" y="96697"/>
                </a:lnTo>
                <a:lnTo>
                  <a:pt x="734801" y="51663"/>
                </a:lnTo>
                <a:lnTo>
                  <a:pt x="746163" y="30403"/>
                </a:lnTo>
                <a:lnTo>
                  <a:pt x="785554" y="30403"/>
                </a:lnTo>
                <a:lnTo>
                  <a:pt x="785285" y="28064"/>
                </a:lnTo>
                <a:lnTo>
                  <a:pt x="777281" y="12030"/>
                </a:lnTo>
                <a:lnTo>
                  <a:pt x="764176" y="2896"/>
                </a:lnTo>
                <a:lnTo>
                  <a:pt x="746163" y="0"/>
                </a:lnTo>
                <a:close/>
              </a:path>
              <a:path w="1014095" h="187960">
                <a:moveTo>
                  <a:pt x="787996" y="90525"/>
                </a:moveTo>
                <a:lnTo>
                  <a:pt x="757593" y="90525"/>
                </a:lnTo>
                <a:lnTo>
                  <a:pt x="757524" y="135788"/>
                </a:lnTo>
                <a:lnTo>
                  <a:pt x="757125" y="145089"/>
                </a:lnTo>
                <a:lnTo>
                  <a:pt x="755392" y="152133"/>
                </a:lnTo>
                <a:lnTo>
                  <a:pt x="751903" y="155919"/>
                </a:lnTo>
                <a:lnTo>
                  <a:pt x="746163" y="157048"/>
                </a:lnTo>
                <a:lnTo>
                  <a:pt x="785554" y="157048"/>
                </a:lnTo>
                <a:lnTo>
                  <a:pt x="787996" y="135788"/>
                </a:lnTo>
                <a:lnTo>
                  <a:pt x="787996" y="90525"/>
                </a:lnTo>
                <a:close/>
              </a:path>
              <a:path w="1014095" h="187960">
                <a:moveTo>
                  <a:pt x="785554" y="30403"/>
                </a:moveTo>
                <a:lnTo>
                  <a:pt x="746163" y="30403"/>
                </a:lnTo>
                <a:lnTo>
                  <a:pt x="751903" y="31532"/>
                </a:lnTo>
                <a:lnTo>
                  <a:pt x="755392" y="35318"/>
                </a:lnTo>
                <a:lnTo>
                  <a:pt x="757125" y="42362"/>
                </a:lnTo>
                <a:lnTo>
                  <a:pt x="757524" y="51663"/>
                </a:lnTo>
                <a:lnTo>
                  <a:pt x="757593" y="59664"/>
                </a:lnTo>
                <a:lnTo>
                  <a:pt x="734733" y="96697"/>
                </a:lnTo>
                <a:lnTo>
                  <a:pt x="753783" y="96697"/>
                </a:lnTo>
                <a:lnTo>
                  <a:pt x="757593" y="90525"/>
                </a:lnTo>
                <a:lnTo>
                  <a:pt x="787996" y="90525"/>
                </a:lnTo>
                <a:lnTo>
                  <a:pt x="787996" y="51663"/>
                </a:lnTo>
                <a:lnTo>
                  <a:pt x="785554" y="30403"/>
                </a:lnTo>
                <a:close/>
              </a:path>
              <a:path w="1014095" h="187960">
                <a:moveTo>
                  <a:pt x="878649" y="30403"/>
                </a:moveTo>
                <a:lnTo>
                  <a:pt x="846861" y="30403"/>
                </a:lnTo>
                <a:lnTo>
                  <a:pt x="848452" y="32789"/>
                </a:lnTo>
                <a:lnTo>
                  <a:pt x="850519" y="36004"/>
                </a:lnTo>
                <a:lnTo>
                  <a:pt x="850519" y="50520"/>
                </a:lnTo>
                <a:lnTo>
                  <a:pt x="848750" y="62847"/>
                </a:lnTo>
                <a:lnTo>
                  <a:pt x="843918" y="72666"/>
                </a:lnTo>
                <a:lnTo>
                  <a:pt x="836727" y="80899"/>
                </a:lnTo>
                <a:lnTo>
                  <a:pt x="827887" y="88468"/>
                </a:lnTo>
                <a:lnTo>
                  <a:pt x="814643" y="99662"/>
                </a:lnTo>
                <a:lnTo>
                  <a:pt x="804227" y="112356"/>
                </a:lnTo>
                <a:lnTo>
                  <a:pt x="797412" y="129680"/>
                </a:lnTo>
                <a:lnTo>
                  <a:pt x="794969" y="154762"/>
                </a:lnTo>
                <a:lnTo>
                  <a:pt x="794969" y="185165"/>
                </a:lnTo>
                <a:lnTo>
                  <a:pt x="880922" y="185165"/>
                </a:lnTo>
                <a:lnTo>
                  <a:pt x="880922" y="154762"/>
                </a:lnTo>
                <a:lnTo>
                  <a:pt x="825373" y="154762"/>
                </a:lnTo>
                <a:lnTo>
                  <a:pt x="826251" y="140810"/>
                </a:lnTo>
                <a:lnTo>
                  <a:pt x="829316" y="130759"/>
                </a:lnTo>
                <a:lnTo>
                  <a:pt x="835209" y="122422"/>
                </a:lnTo>
                <a:lnTo>
                  <a:pt x="844575" y="113614"/>
                </a:lnTo>
                <a:lnTo>
                  <a:pt x="857101" y="102534"/>
                </a:lnTo>
                <a:lnTo>
                  <a:pt x="868835" y="89268"/>
                </a:lnTo>
                <a:lnTo>
                  <a:pt x="877525" y="72401"/>
                </a:lnTo>
                <a:lnTo>
                  <a:pt x="880922" y="50520"/>
                </a:lnTo>
                <a:lnTo>
                  <a:pt x="878649" y="30403"/>
                </a:lnTo>
                <a:close/>
              </a:path>
              <a:path w="1014095" h="187960">
                <a:moveTo>
                  <a:pt x="840003" y="0"/>
                </a:moveTo>
                <a:lnTo>
                  <a:pt x="821268" y="3414"/>
                </a:lnTo>
                <a:lnTo>
                  <a:pt x="807913" y="14116"/>
                </a:lnTo>
                <a:lnTo>
                  <a:pt x="799916" y="32789"/>
                </a:lnTo>
                <a:lnTo>
                  <a:pt x="797255" y="60121"/>
                </a:lnTo>
                <a:lnTo>
                  <a:pt x="827659" y="60121"/>
                </a:lnTo>
                <a:lnTo>
                  <a:pt x="828559" y="45062"/>
                </a:lnTo>
                <a:lnTo>
                  <a:pt x="831088" y="36004"/>
                </a:lnTo>
                <a:lnTo>
                  <a:pt x="834988" y="31575"/>
                </a:lnTo>
                <a:lnTo>
                  <a:pt x="840003" y="30403"/>
                </a:lnTo>
                <a:lnTo>
                  <a:pt x="878649" y="30403"/>
                </a:lnTo>
                <a:lnTo>
                  <a:pt x="878483" y="28932"/>
                </a:lnTo>
                <a:lnTo>
                  <a:pt x="871007" y="13087"/>
                </a:lnTo>
                <a:lnTo>
                  <a:pt x="858371" y="3414"/>
                </a:lnTo>
                <a:lnTo>
                  <a:pt x="858729" y="3414"/>
                </a:lnTo>
                <a:lnTo>
                  <a:pt x="840003" y="0"/>
                </a:lnTo>
                <a:close/>
              </a:path>
              <a:path w="1014095" h="187960">
                <a:moveTo>
                  <a:pt x="918235" y="128930"/>
                </a:moveTo>
                <a:lnTo>
                  <a:pt x="887831" y="128930"/>
                </a:lnTo>
                <a:lnTo>
                  <a:pt x="890628" y="155337"/>
                </a:lnTo>
                <a:lnTo>
                  <a:pt x="898890" y="173535"/>
                </a:lnTo>
                <a:lnTo>
                  <a:pt x="912423" y="184062"/>
                </a:lnTo>
                <a:lnTo>
                  <a:pt x="931037" y="187451"/>
                </a:lnTo>
                <a:lnTo>
                  <a:pt x="950350" y="183476"/>
                </a:lnTo>
                <a:lnTo>
                  <a:pt x="963641" y="171592"/>
                </a:lnTo>
                <a:lnTo>
                  <a:pt x="969300" y="157048"/>
                </a:lnTo>
                <a:lnTo>
                  <a:pt x="931037" y="157048"/>
                </a:lnTo>
                <a:lnTo>
                  <a:pt x="925757" y="155644"/>
                </a:lnTo>
                <a:lnTo>
                  <a:pt x="921721" y="150961"/>
                </a:lnTo>
                <a:lnTo>
                  <a:pt x="919142" y="142292"/>
                </a:lnTo>
                <a:lnTo>
                  <a:pt x="918235" y="128930"/>
                </a:lnTo>
                <a:close/>
              </a:path>
              <a:path w="1014095" h="187960">
                <a:moveTo>
                  <a:pt x="970472" y="93040"/>
                </a:moveTo>
                <a:lnTo>
                  <a:pt x="931494" y="93040"/>
                </a:lnTo>
                <a:lnTo>
                  <a:pt x="936437" y="94365"/>
                </a:lnTo>
                <a:lnTo>
                  <a:pt x="940181" y="99183"/>
                </a:lnTo>
                <a:lnTo>
                  <a:pt x="942552" y="108760"/>
                </a:lnTo>
                <a:lnTo>
                  <a:pt x="943381" y="124358"/>
                </a:lnTo>
                <a:lnTo>
                  <a:pt x="942609" y="140171"/>
                </a:lnTo>
                <a:lnTo>
                  <a:pt x="940295" y="150218"/>
                </a:lnTo>
                <a:lnTo>
                  <a:pt x="936562" y="155337"/>
                </a:lnTo>
                <a:lnTo>
                  <a:pt x="936437" y="155508"/>
                </a:lnTo>
                <a:lnTo>
                  <a:pt x="931037" y="157048"/>
                </a:lnTo>
                <a:lnTo>
                  <a:pt x="969300" y="157048"/>
                </a:lnTo>
                <a:lnTo>
                  <a:pt x="971317" y="151865"/>
                </a:lnTo>
                <a:lnTo>
                  <a:pt x="973785" y="124358"/>
                </a:lnTo>
                <a:lnTo>
                  <a:pt x="971538" y="96197"/>
                </a:lnTo>
                <a:lnTo>
                  <a:pt x="970472" y="93040"/>
                </a:lnTo>
                <a:close/>
              </a:path>
              <a:path w="1014095" h="187960">
                <a:moveTo>
                  <a:pt x="966470" y="2285"/>
                </a:moveTo>
                <a:lnTo>
                  <a:pt x="894689" y="2285"/>
                </a:lnTo>
                <a:lnTo>
                  <a:pt x="890117" y="107441"/>
                </a:lnTo>
                <a:lnTo>
                  <a:pt x="918692" y="107441"/>
                </a:lnTo>
                <a:lnTo>
                  <a:pt x="920213" y="99183"/>
                </a:lnTo>
                <a:lnTo>
                  <a:pt x="920292" y="98755"/>
                </a:lnTo>
                <a:lnTo>
                  <a:pt x="923950" y="93040"/>
                </a:lnTo>
                <a:lnTo>
                  <a:pt x="970472" y="93040"/>
                </a:lnTo>
                <a:lnTo>
                  <a:pt x="965069" y="77038"/>
                </a:lnTo>
                <a:lnTo>
                  <a:pt x="960553" y="72237"/>
                </a:lnTo>
                <a:lnTo>
                  <a:pt x="919149" y="72237"/>
                </a:lnTo>
                <a:lnTo>
                  <a:pt x="921435" y="32689"/>
                </a:lnTo>
                <a:lnTo>
                  <a:pt x="966470" y="32689"/>
                </a:lnTo>
                <a:lnTo>
                  <a:pt x="966470" y="2285"/>
                </a:lnTo>
                <a:close/>
              </a:path>
              <a:path w="1014095" h="187960">
                <a:moveTo>
                  <a:pt x="941095" y="62636"/>
                </a:moveTo>
                <a:lnTo>
                  <a:pt x="932408" y="62636"/>
                </a:lnTo>
                <a:lnTo>
                  <a:pt x="925322" y="66522"/>
                </a:lnTo>
                <a:lnTo>
                  <a:pt x="919149" y="72237"/>
                </a:lnTo>
                <a:lnTo>
                  <a:pt x="960553" y="72237"/>
                </a:lnTo>
                <a:lnTo>
                  <a:pt x="954786" y="66108"/>
                </a:lnTo>
                <a:lnTo>
                  <a:pt x="941095" y="62636"/>
                </a:lnTo>
                <a:close/>
              </a:path>
              <a:path w="1014095" h="187960">
                <a:moveTo>
                  <a:pt x="1006309" y="79552"/>
                </a:moveTo>
                <a:lnTo>
                  <a:pt x="988250" y="79552"/>
                </a:lnTo>
                <a:lnTo>
                  <a:pt x="980706" y="85953"/>
                </a:lnTo>
                <a:lnTo>
                  <a:pt x="980706" y="106298"/>
                </a:lnTo>
                <a:lnTo>
                  <a:pt x="988250" y="112699"/>
                </a:lnTo>
                <a:lnTo>
                  <a:pt x="1006309" y="112699"/>
                </a:lnTo>
                <a:lnTo>
                  <a:pt x="1013853" y="106298"/>
                </a:lnTo>
                <a:lnTo>
                  <a:pt x="1013853" y="85953"/>
                </a:lnTo>
                <a:lnTo>
                  <a:pt x="1006309" y="79552"/>
                </a:lnTo>
                <a:close/>
              </a:path>
              <a:path w="1014095" h="187960">
                <a:moveTo>
                  <a:pt x="1006309" y="154304"/>
                </a:moveTo>
                <a:lnTo>
                  <a:pt x="988250" y="154304"/>
                </a:lnTo>
                <a:lnTo>
                  <a:pt x="980706" y="160705"/>
                </a:lnTo>
                <a:lnTo>
                  <a:pt x="980706" y="181051"/>
                </a:lnTo>
                <a:lnTo>
                  <a:pt x="988250" y="187451"/>
                </a:lnTo>
                <a:lnTo>
                  <a:pt x="1006309" y="187451"/>
                </a:lnTo>
                <a:lnTo>
                  <a:pt x="1013853" y="181051"/>
                </a:lnTo>
                <a:lnTo>
                  <a:pt x="1013853" y="160705"/>
                </a:lnTo>
                <a:lnTo>
                  <a:pt x="1006309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8688164" y="3057017"/>
            <a:ext cx="1508760" cy="351155"/>
          </a:xfrm>
          <a:custGeom>
            <a:avLst/>
            <a:gdLst/>
            <a:ahLst/>
            <a:cxnLst/>
            <a:rect l="l" t="t" r="r" b="b"/>
            <a:pathLst>
              <a:path w="1508759" h="351154">
                <a:moveTo>
                  <a:pt x="56743" y="2908"/>
                </a:moveTo>
                <a:lnTo>
                  <a:pt x="0" y="2908"/>
                </a:lnTo>
                <a:lnTo>
                  <a:pt x="0" y="130683"/>
                </a:lnTo>
                <a:lnTo>
                  <a:pt x="15824" y="130683"/>
                </a:lnTo>
                <a:lnTo>
                  <a:pt x="15824" y="83388"/>
                </a:lnTo>
                <a:lnTo>
                  <a:pt x="52362" y="83388"/>
                </a:lnTo>
                <a:lnTo>
                  <a:pt x="59410" y="82918"/>
                </a:lnTo>
                <a:lnTo>
                  <a:pt x="58407" y="82918"/>
                </a:lnTo>
                <a:lnTo>
                  <a:pt x="66878" y="81610"/>
                </a:lnTo>
                <a:lnTo>
                  <a:pt x="72656" y="79235"/>
                </a:lnTo>
                <a:lnTo>
                  <a:pt x="82080" y="71831"/>
                </a:lnTo>
                <a:lnTo>
                  <a:pt x="84732" y="68364"/>
                </a:lnTo>
                <a:lnTo>
                  <a:pt x="15824" y="68364"/>
                </a:lnTo>
                <a:lnTo>
                  <a:pt x="15824" y="17932"/>
                </a:lnTo>
                <a:lnTo>
                  <a:pt x="85046" y="17932"/>
                </a:lnTo>
                <a:lnTo>
                  <a:pt x="82168" y="14160"/>
                </a:lnTo>
                <a:lnTo>
                  <a:pt x="72745" y="6819"/>
                </a:lnTo>
                <a:lnTo>
                  <a:pt x="66941" y="4445"/>
                </a:lnTo>
                <a:lnTo>
                  <a:pt x="60007" y="3378"/>
                </a:lnTo>
                <a:lnTo>
                  <a:pt x="58407" y="3086"/>
                </a:lnTo>
                <a:lnTo>
                  <a:pt x="56743" y="2908"/>
                </a:lnTo>
                <a:close/>
              </a:path>
              <a:path w="1508759" h="351154">
                <a:moveTo>
                  <a:pt x="85046" y="17932"/>
                </a:moveTo>
                <a:lnTo>
                  <a:pt x="55359" y="17932"/>
                </a:lnTo>
                <a:lnTo>
                  <a:pt x="56743" y="18135"/>
                </a:lnTo>
                <a:lnTo>
                  <a:pt x="58051" y="18491"/>
                </a:lnTo>
                <a:lnTo>
                  <a:pt x="62141" y="19380"/>
                </a:lnTo>
                <a:lnTo>
                  <a:pt x="65455" y="21094"/>
                </a:lnTo>
                <a:lnTo>
                  <a:pt x="68008" y="23647"/>
                </a:lnTo>
                <a:lnTo>
                  <a:pt x="70611" y="26200"/>
                </a:lnTo>
                <a:lnTo>
                  <a:pt x="72516" y="29184"/>
                </a:lnTo>
                <a:lnTo>
                  <a:pt x="74879" y="36004"/>
                </a:lnTo>
                <a:lnTo>
                  <a:pt x="75476" y="39471"/>
                </a:lnTo>
                <a:lnTo>
                  <a:pt x="75476" y="46583"/>
                </a:lnTo>
                <a:lnTo>
                  <a:pt x="74929" y="49784"/>
                </a:lnTo>
                <a:lnTo>
                  <a:pt x="74879" y="50076"/>
                </a:lnTo>
                <a:lnTo>
                  <a:pt x="56743" y="67856"/>
                </a:lnTo>
                <a:lnTo>
                  <a:pt x="58166" y="67856"/>
                </a:lnTo>
                <a:lnTo>
                  <a:pt x="51561" y="68364"/>
                </a:lnTo>
                <a:lnTo>
                  <a:pt x="84732" y="68364"/>
                </a:lnTo>
                <a:lnTo>
                  <a:pt x="85636" y="67183"/>
                </a:lnTo>
                <a:lnTo>
                  <a:pt x="88010" y="61607"/>
                </a:lnTo>
                <a:lnTo>
                  <a:pt x="90436" y="55981"/>
                </a:lnTo>
                <a:lnTo>
                  <a:pt x="91598" y="50076"/>
                </a:lnTo>
                <a:lnTo>
                  <a:pt x="91617" y="36004"/>
                </a:lnTo>
                <a:lnTo>
                  <a:pt x="90474" y="30022"/>
                </a:lnTo>
                <a:lnTo>
                  <a:pt x="85724" y="18821"/>
                </a:lnTo>
                <a:lnTo>
                  <a:pt x="85046" y="17932"/>
                </a:lnTo>
                <a:close/>
              </a:path>
              <a:path w="1508759" h="351154">
                <a:moveTo>
                  <a:pt x="119964" y="34671"/>
                </a:moveTo>
                <a:lnTo>
                  <a:pt x="105829" y="34671"/>
                </a:lnTo>
                <a:lnTo>
                  <a:pt x="105829" y="130683"/>
                </a:lnTo>
                <a:lnTo>
                  <a:pt x="121742" y="130683"/>
                </a:lnTo>
                <a:lnTo>
                  <a:pt x="121742" y="78701"/>
                </a:lnTo>
                <a:lnTo>
                  <a:pt x="122072" y="75006"/>
                </a:lnTo>
                <a:lnTo>
                  <a:pt x="128051" y="57873"/>
                </a:lnTo>
                <a:lnTo>
                  <a:pt x="119964" y="57873"/>
                </a:lnTo>
                <a:lnTo>
                  <a:pt x="117652" y="54851"/>
                </a:lnTo>
                <a:lnTo>
                  <a:pt x="118783" y="51892"/>
                </a:lnTo>
                <a:lnTo>
                  <a:pt x="119964" y="49664"/>
                </a:lnTo>
                <a:lnTo>
                  <a:pt x="119964" y="34671"/>
                </a:lnTo>
                <a:close/>
              </a:path>
              <a:path w="1508759" h="351154">
                <a:moveTo>
                  <a:pt x="119964" y="49664"/>
                </a:moveTo>
                <a:lnTo>
                  <a:pt x="118783" y="51892"/>
                </a:lnTo>
                <a:lnTo>
                  <a:pt x="117652" y="54851"/>
                </a:lnTo>
                <a:lnTo>
                  <a:pt x="119964" y="57873"/>
                </a:lnTo>
                <a:lnTo>
                  <a:pt x="119964" y="49664"/>
                </a:lnTo>
                <a:close/>
              </a:path>
              <a:path w="1508759" h="351154">
                <a:moveTo>
                  <a:pt x="149453" y="33807"/>
                </a:moveTo>
                <a:lnTo>
                  <a:pt x="146189" y="34048"/>
                </a:lnTo>
                <a:lnTo>
                  <a:pt x="142938" y="34226"/>
                </a:lnTo>
                <a:lnTo>
                  <a:pt x="139738" y="34848"/>
                </a:lnTo>
                <a:lnTo>
                  <a:pt x="133451" y="36982"/>
                </a:lnTo>
                <a:lnTo>
                  <a:pt x="130632" y="38519"/>
                </a:lnTo>
                <a:lnTo>
                  <a:pt x="128142" y="40538"/>
                </a:lnTo>
                <a:lnTo>
                  <a:pt x="125895" y="42138"/>
                </a:lnTo>
                <a:lnTo>
                  <a:pt x="119964" y="57873"/>
                </a:lnTo>
                <a:lnTo>
                  <a:pt x="128051" y="57873"/>
                </a:lnTo>
                <a:lnTo>
                  <a:pt x="130314" y="55359"/>
                </a:lnTo>
                <a:lnTo>
                  <a:pt x="133388" y="53162"/>
                </a:lnTo>
                <a:lnTo>
                  <a:pt x="136766" y="50673"/>
                </a:lnTo>
                <a:lnTo>
                  <a:pt x="140449" y="49225"/>
                </a:lnTo>
                <a:lnTo>
                  <a:pt x="148386" y="48387"/>
                </a:lnTo>
                <a:lnTo>
                  <a:pt x="155346" y="48387"/>
                </a:lnTo>
                <a:lnTo>
                  <a:pt x="155346" y="34671"/>
                </a:lnTo>
                <a:lnTo>
                  <a:pt x="152613" y="34048"/>
                </a:lnTo>
                <a:lnTo>
                  <a:pt x="152860" y="34048"/>
                </a:lnTo>
                <a:lnTo>
                  <a:pt x="149453" y="33807"/>
                </a:lnTo>
                <a:close/>
              </a:path>
              <a:path w="1508759" h="351154">
                <a:moveTo>
                  <a:pt x="155346" y="48387"/>
                </a:moveTo>
                <a:lnTo>
                  <a:pt x="148386" y="48387"/>
                </a:lnTo>
                <a:lnTo>
                  <a:pt x="152031" y="48628"/>
                </a:lnTo>
                <a:lnTo>
                  <a:pt x="155346" y="49517"/>
                </a:lnTo>
                <a:lnTo>
                  <a:pt x="155346" y="48387"/>
                </a:lnTo>
                <a:close/>
              </a:path>
              <a:path w="1508759" h="351154">
                <a:moveTo>
                  <a:pt x="207759" y="32004"/>
                </a:moveTo>
                <a:lnTo>
                  <a:pt x="198462" y="32004"/>
                </a:lnTo>
                <a:lnTo>
                  <a:pt x="190334" y="34112"/>
                </a:lnTo>
                <a:lnTo>
                  <a:pt x="162977" y="68630"/>
                </a:lnTo>
                <a:lnTo>
                  <a:pt x="161741" y="78882"/>
                </a:lnTo>
                <a:lnTo>
                  <a:pt x="161620" y="81432"/>
                </a:lnTo>
                <a:lnTo>
                  <a:pt x="171203" y="116878"/>
                </a:lnTo>
                <a:lnTo>
                  <a:pt x="171310" y="117081"/>
                </a:lnTo>
                <a:lnTo>
                  <a:pt x="208470" y="133350"/>
                </a:lnTo>
                <a:lnTo>
                  <a:pt x="214571" y="132961"/>
                </a:lnTo>
                <a:lnTo>
                  <a:pt x="215054" y="132961"/>
                </a:lnTo>
                <a:lnTo>
                  <a:pt x="243139" y="118325"/>
                </a:lnTo>
                <a:lnTo>
                  <a:pt x="198335" y="118325"/>
                </a:lnTo>
                <a:lnTo>
                  <a:pt x="191084" y="115214"/>
                </a:lnTo>
                <a:lnTo>
                  <a:pt x="178598" y="87122"/>
                </a:lnTo>
                <a:lnTo>
                  <a:pt x="172999" y="87122"/>
                </a:lnTo>
                <a:lnTo>
                  <a:pt x="172999" y="74409"/>
                </a:lnTo>
                <a:lnTo>
                  <a:pt x="178807" y="74409"/>
                </a:lnTo>
                <a:lnTo>
                  <a:pt x="180246" y="67121"/>
                </a:lnTo>
                <a:lnTo>
                  <a:pt x="182635" y="60876"/>
                </a:lnTo>
                <a:lnTo>
                  <a:pt x="185978" y="55651"/>
                </a:lnTo>
                <a:lnTo>
                  <a:pt x="191012" y="49453"/>
                </a:lnTo>
                <a:lnTo>
                  <a:pt x="190873" y="49453"/>
                </a:lnTo>
                <a:lnTo>
                  <a:pt x="198513" y="46228"/>
                </a:lnTo>
                <a:lnTo>
                  <a:pt x="241704" y="46228"/>
                </a:lnTo>
                <a:lnTo>
                  <a:pt x="239204" y="43116"/>
                </a:lnTo>
                <a:lnTo>
                  <a:pt x="232384" y="38671"/>
                </a:lnTo>
                <a:lnTo>
                  <a:pt x="227045" y="35754"/>
                </a:lnTo>
                <a:lnTo>
                  <a:pt x="221162" y="33670"/>
                </a:lnTo>
                <a:lnTo>
                  <a:pt x="214734" y="32420"/>
                </a:lnTo>
                <a:lnTo>
                  <a:pt x="207759" y="32004"/>
                </a:lnTo>
                <a:close/>
              </a:path>
              <a:path w="1508759" h="351154">
                <a:moveTo>
                  <a:pt x="235318" y="101434"/>
                </a:moveTo>
                <a:lnTo>
                  <a:pt x="232750" y="106680"/>
                </a:lnTo>
                <a:lnTo>
                  <a:pt x="232651" y="106883"/>
                </a:lnTo>
                <a:lnTo>
                  <a:pt x="228980" y="111061"/>
                </a:lnTo>
                <a:lnTo>
                  <a:pt x="219621" y="116878"/>
                </a:lnTo>
                <a:lnTo>
                  <a:pt x="214109" y="118325"/>
                </a:lnTo>
                <a:lnTo>
                  <a:pt x="243139" y="118325"/>
                </a:lnTo>
                <a:lnTo>
                  <a:pt x="243498" y="117967"/>
                </a:lnTo>
                <a:lnTo>
                  <a:pt x="247364" y="112678"/>
                </a:lnTo>
                <a:lnTo>
                  <a:pt x="250413" y="106883"/>
                </a:lnTo>
                <a:lnTo>
                  <a:pt x="250520" y="106680"/>
                </a:lnTo>
                <a:lnTo>
                  <a:pt x="235318" y="101434"/>
                </a:lnTo>
                <a:close/>
              </a:path>
              <a:path w="1508759" h="351154">
                <a:moveTo>
                  <a:pt x="178810" y="74409"/>
                </a:moveTo>
                <a:lnTo>
                  <a:pt x="172999" y="74409"/>
                </a:lnTo>
                <a:lnTo>
                  <a:pt x="172999" y="87122"/>
                </a:lnTo>
                <a:lnTo>
                  <a:pt x="178598" y="87122"/>
                </a:lnTo>
                <a:lnTo>
                  <a:pt x="178370" y="83299"/>
                </a:lnTo>
                <a:lnTo>
                  <a:pt x="178405" y="81432"/>
                </a:lnTo>
                <a:lnTo>
                  <a:pt x="178736" y="75698"/>
                </a:lnTo>
                <a:lnTo>
                  <a:pt x="178810" y="74409"/>
                </a:lnTo>
                <a:close/>
              </a:path>
              <a:path w="1508759" h="351154">
                <a:moveTo>
                  <a:pt x="235652" y="74409"/>
                </a:moveTo>
                <a:lnTo>
                  <a:pt x="178810" y="74409"/>
                </a:lnTo>
                <a:lnTo>
                  <a:pt x="178405" y="81432"/>
                </a:lnTo>
                <a:lnTo>
                  <a:pt x="178370" y="83299"/>
                </a:lnTo>
                <a:lnTo>
                  <a:pt x="178598" y="87122"/>
                </a:lnTo>
                <a:lnTo>
                  <a:pt x="236118" y="87122"/>
                </a:lnTo>
                <a:lnTo>
                  <a:pt x="236118" y="81432"/>
                </a:lnTo>
                <a:lnTo>
                  <a:pt x="235737" y="75698"/>
                </a:lnTo>
                <a:lnTo>
                  <a:pt x="235652" y="74409"/>
                </a:lnTo>
                <a:close/>
              </a:path>
              <a:path w="1508759" h="351154">
                <a:moveTo>
                  <a:pt x="241704" y="46228"/>
                </a:moveTo>
                <a:lnTo>
                  <a:pt x="217423" y="46228"/>
                </a:lnTo>
                <a:lnTo>
                  <a:pt x="224294" y="49161"/>
                </a:lnTo>
                <a:lnTo>
                  <a:pt x="228917" y="55029"/>
                </a:lnTo>
                <a:lnTo>
                  <a:pt x="231967" y="59944"/>
                </a:lnTo>
                <a:lnTo>
                  <a:pt x="234184" y="65982"/>
                </a:lnTo>
                <a:lnTo>
                  <a:pt x="235568" y="73145"/>
                </a:lnTo>
                <a:lnTo>
                  <a:pt x="236118" y="81432"/>
                </a:lnTo>
                <a:lnTo>
                  <a:pt x="236118" y="87122"/>
                </a:lnTo>
                <a:lnTo>
                  <a:pt x="243941" y="87122"/>
                </a:lnTo>
                <a:lnTo>
                  <a:pt x="243941" y="74409"/>
                </a:lnTo>
                <a:lnTo>
                  <a:pt x="251678" y="74409"/>
                </a:lnTo>
                <a:lnTo>
                  <a:pt x="251369" y="71232"/>
                </a:lnTo>
                <a:lnTo>
                  <a:pt x="249889" y="64170"/>
                </a:lnTo>
                <a:lnTo>
                  <a:pt x="247675" y="57696"/>
                </a:lnTo>
                <a:lnTo>
                  <a:pt x="244297" y="49453"/>
                </a:lnTo>
                <a:lnTo>
                  <a:pt x="241704" y="46228"/>
                </a:lnTo>
                <a:close/>
              </a:path>
              <a:path w="1508759" h="351154">
                <a:moveTo>
                  <a:pt x="251678" y="74409"/>
                </a:moveTo>
                <a:lnTo>
                  <a:pt x="243941" y="74409"/>
                </a:lnTo>
                <a:lnTo>
                  <a:pt x="243941" y="87122"/>
                </a:lnTo>
                <a:lnTo>
                  <a:pt x="252120" y="87122"/>
                </a:lnTo>
                <a:lnTo>
                  <a:pt x="252113" y="78882"/>
                </a:lnTo>
                <a:lnTo>
                  <a:pt x="251803" y="75698"/>
                </a:lnTo>
                <a:lnTo>
                  <a:pt x="251678" y="74409"/>
                </a:lnTo>
                <a:close/>
              </a:path>
              <a:path w="1508759" h="351154">
                <a:moveTo>
                  <a:pt x="279806" y="34671"/>
                </a:moveTo>
                <a:lnTo>
                  <a:pt x="265671" y="34671"/>
                </a:lnTo>
                <a:lnTo>
                  <a:pt x="265671" y="173355"/>
                </a:lnTo>
                <a:lnTo>
                  <a:pt x="281584" y="173355"/>
                </a:lnTo>
                <a:lnTo>
                  <a:pt x="281584" y="122656"/>
                </a:lnTo>
                <a:lnTo>
                  <a:pt x="280923" y="122174"/>
                </a:lnTo>
                <a:lnTo>
                  <a:pt x="276250" y="116103"/>
                </a:lnTo>
                <a:lnTo>
                  <a:pt x="268338" y="82588"/>
                </a:lnTo>
                <a:lnTo>
                  <a:pt x="268619" y="75831"/>
                </a:lnTo>
                <a:lnTo>
                  <a:pt x="268629" y="75570"/>
                </a:lnTo>
                <a:lnTo>
                  <a:pt x="279806" y="44403"/>
                </a:lnTo>
                <a:lnTo>
                  <a:pt x="279806" y="34671"/>
                </a:lnTo>
                <a:close/>
              </a:path>
              <a:path w="1508759" h="351154">
                <a:moveTo>
                  <a:pt x="279809" y="89605"/>
                </a:moveTo>
                <a:lnTo>
                  <a:pt x="279806" y="105346"/>
                </a:lnTo>
                <a:lnTo>
                  <a:pt x="281584" y="105346"/>
                </a:lnTo>
                <a:lnTo>
                  <a:pt x="281584" y="122656"/>
                </a:lnTo>
                <a:lnTo>
                  <a:pt x="293255" y="131127"/>
                </a:lnTo>
                <a:lnTo>
                  <a:pt x="300837" y="133350"/>
                </a:lnTo>
                <a:lnTo>
                  <a:pt x="318795" y="133350"/>
                </a:lnTo>
                <a:lnTo>
                  <a:pt x="326478" y="131127"/>
                </a:lnTo>
                <a:lnTo>
                  <a:pt x="339331" y="122174"/>
                </a:lnTo>
                <a:lnTo>
                  <a:pt x="342035" y="118859"/>
                </a:lnTo>
                <a:lnTo>
                  <a:pt x="301434" y="118859"/>
                </a:lnTo>
                <a:lnTo>
                  <a:pt x="296125" y="117322"/>
                </a:lnTo>
                <a:lnTo>
                  <a:pt x="287832" y="111099"/>
                </a:lnTo>
                <a:lnTo>
                  <a:pt x="284746" y="106794"/>
                </a:lnTo>
                <a:lnTo>
                  <a:pt x="282740" y="101346"/>
                </a:lnTo>
                <a:lnTo>
                  <a:pt x="280784" y="95834"/>
                </a:lnTo>
                <a:lnTo>
                  <a:pt x="279809" y="89605"/>
                </a:lnTo>
                <a:close/>
              </a:path>
              <a:path w="1508759" h="351154">
                <a:moveTo>
                  <a:pt x="279806" y="44403"/>
                </a:moveTo>
                <a:lnTo>
                  <a:pt x="268338" y="82588"/>
                </a:lnTo>
                <a:lnTo>
                  <a:pt x="268624" y="89408"/>
                </a:lnTo>
                <a:lnTo>
                  <a:pt x="281584" y="122656"/>
                </a:lnTo>
                <a:lnTo>
                  <a:pt x="281584" y="105346"/>
                </a:lnTo>
                <a:lnTo>
                  <a:pt x="279806" y="105346"/>
                </a:lnTo>
                <a:lnTo>
                  <a:pt x="279806" y="44403"/>
                </a:lnTo>
                <a:close/>
              </a:path>
              <a:path w="1508759" h="351154">
                <a:moveTo>
                  <a:pt x="342163" y="46494"/>
                </a:moveTo>
                <a:lnTo>
                  <a:pt x="313969" y="46494"/>
                </a:lnTo>
                <a:lnTo>
                  <a:pt x="319328" y="48094"/>
                </a:lnTo>
                <a:lnTo>
                  <a:pt x="327812" y="54495"/>
                </a:lnTo>
                <a:lnTo>
                  <a:pt x="330949" y="58826"/>
                </a:lnTo>
                <a:lnTo>
                  <a:pt x="332968" y="64274"/>
                </a:lnTo>
                <a:lnTo>
                  <a:pt x="335038" y="69723"/>
                </a:lnTo>
                <a:lnTo>
                  <a:pt x="336035" y="75570"/>
                </a:lnTo>
                <a:lnTo>
                  <a:pt x="336046" y="89605"/>
                </a:lnTo>
                <a:lnTo>
                  <a:pt x="335038" y="95567"/>
                </a:lnTo>
                <a:lnTo>
                  <a:pt x="314236" y="118859"/>
                </a:lnTo>
                <a:lnTo>
                  <a:pt x="342035" y="118859"/>
                </a:lnTo>
                <a:lnTo>
                  <a:pt x="352882" y="82588"/>
                </a:lnTo>
                <a:lnTo>
                  <a:pt x="352570" y="75831"/>
                </a:lnTo>
                <a:lnTo>
                  <a:pt x="352558" y="75570"/>
                </a:lnTo>
                <a:lnTo>
                  <a:pt x="344284" y="49072"/>
                </a:lnTo>
                <a:lnTo>
                  <a:pt x="342163" y="46494"/>
                </a:lnTo>
                <a:close/>
              </a:path>
              <a:path w="1508759" h="351154">
                <a:moveTo>
                  <a:pt x="318833" y="32004"/>
                </a:moveTo>
                <a:lnTo>
                  <a:pt x="300926" y="32004"/>
                </a:lnTo>
                <a:lnTo>
                  <a:pt x="293283" y="34226"/>
                </a:lnTo>
                <a:lnTo>
                  <a:pt x="286970" y="38671"/>
                </a:lnTo>
                <a:lnTo>
                  <a:pt x="280854" y="43053"/>
                </a:lnTo>
                <a:lnTo>
                  <a:pt x="279806" y="44403"/>
                </a:lnTo>
                <a:lnTo>
                  <a:pt x="279806" y="75570"/>
                </a:lnTo>
                <a:lnTo>
                  <a:pt x="280730" y="69723"/>
                </a:lnTo>
                <a:lnTo>
                  <a:pt x="280809" y="69227"/>
                </a:lnTo>
                <a:lnTo>
                  <a:pt x="282828" y="63830"/>
                </a:lnTo>
                <a:lnTo>
                  <a:pt x="284835" y="58381"/>
                </a:lnTo>
                <a:lnTo>
                  <a:pt x="287896" y="54140"/>
                </a:lnTo>
                <a:lnTo>
                  <a:pt x="291985" y="51117"/>
                </a:lnTo>
                <a:lnTo>
                  <a:pt x="295990" y="48094"/>
                </a:lnTo>
                <a:lnTo>
                  <a:pt x="295862" y="48094"/>
                </a:lnTo>
                <a:lnTo>
                  <a:pt x="301231" y="46494"/>
                </a:lnTo>
                <a:lnTo>
                  <a:pt x="342163" y="46494"/>
                </a:lnTo>
                <a:lnTo>
                  <a:pt x="339331" y="43053"/>
                </a:lnTo>
                <a:lnTo>
                  <a:pt x="332879" y="38671"/>
                </a:lnTo>
                <a:lnTo>
                  <a:pt x="326478" y="34226"/>
                </a:lnTo>
                <a:lnTo>
                  <a:pt x="318833" y="32004"/>
                </a:lnTo>
                <a:close/>
              </a:path>
              <a:path w="1508759" h="351154">
                <a:moveTo>
                  <a:pt x="430201" y="69333"/>
                </a:moveTo>
                <a:lnTo>
                  <a:pt x="391604" y="75298"/>
                </a:lnTo>
                <a:lnTo>
                  <a:pt x="374497" y="82410"/>
                </a:lnTo>
                <a:lnTo>
                  <a:pt x="371005" y="84836"/>
                </a:lnTo>
                <a:lnTo>
                  <a:pt x="368274" y="87922"/>
                </a:lnTo>
                <a:lnTo>
                  <a:pt x="366286" y="91719"/>
                </a:lnTo>
                <a:lnTo>
                  <a:pt x="364426" y="95326"/>
                </a:lnTo>
                <a:lnTo>
                  <a:pt x="363473" y="99682"/>
                </a:lnTo>
                <a:lnTo>
                  <a:pt x="363473" y="109880"/>
                </a:lnTo>
                <a:lnTo>
                  <a:pt x="364657" y="114477"/>
                </a:lnTo>
                <a:lnTo>
                  <a:pt x="364693" y="114617"/>
                </a:lnTo>
                <a:lnTo>
                  <a:pt x="388924" y="133350"/>
                </a:lnTo>
                <a:lnTo>
                  <a:pt x="405409" y="133350"/>
                </a:lnTo>
                <a:lnTo>
                  <a:pt x="413296" y="131368"/>
                </a:lnTo>
                <a:lnTo>
                  <a:pt x="426262" y="123418"/>
                </a:lnTo>
                <a:lnTo>
                  <a:pt x="429132" y="120103"/>
                </a:lnTo>
                <a:lnTo>
                  <a:pt x="393941" y="120103"/>
                </a:lnTo>
                <a:lnTo>
                  <a:pt x="390232" y="119367"/>
                </a:lnTo>
                <a:lnTo>
                  <a:pt x="379209" y="101612"/>
                </a:lnTo>
                <a:lnTo>
                  <a:pt x="379895" y="99098"/>
                </a:lnTo>
                <a:lnTo>
                  <a:pt x="406145" y="86233"/>
                </a:lnTo>
                <a:lnTo>
                  <a:pt x="410590" y="85458"/>
                </a:lnTo>
                <a:lnTo>
                  <a:pt x="414713" y="84836"/>
                </a:lnTo>
                <a:lnTo>
                  <a:pt x="429937" y="82812"/>
                </a:lnTo>
                <a:lnTo>
                  <a:pt x="429971" y="79654"/>
                </a:lnTo>
                <a:lnTo>
                  <a:pt x="445706" y="79654"/>
                </a:lnTo>
                <a:lnTo>
                  <a:pt x="445706" y="71831"/>
                </a:lnTo>
                <a:lnTo>
                  <a:pt x="430148" y="71831"/>
                </a:lnTo>
                <a:lnTo>
                  <a:pt x="430201" y="69333"/>
                </a:lnTo>
                <a:close/>
              </a:path>
              <a:path w="1508759" h="351154">
                <a:moveTo>
                  <a:pt x="445706" y="107657"/>
                </a:moveTo>
                <a:lnTo>
                  <a:pt x="431660" y="107657"/>
                </a:lnTo>
                <a:lnTo>
                  <a:pt x="435086" y="109880"/>
                </a:lnTo>
                <a:lnTo>
                  <a:pt x="434908" y="109880"/>
                </a:lnTo>
                <a:lnTo>
                  <a:pt x="431660" y="116868"/>
                </a:lnTo>
                <a:lnTo>
                  <a:pt x="431660" y="130683"/>
                </a:lnTo>
                <a:lnTo>
                  <a:pt x="445706" y="130683"/>
                </a:lnTo>
                <a:lnTo>
                  <a:pt x="445706" y="107657"/>
                </a:lnTo>
                <a:close/>
              </a:path>
              <a:path w="1508759" h="351154">
                <a:moveTo>
                  <a:pt x="445706" y="79654"/>
                </a:moveTo>
                <a:lnTo>
                  <a:pt x="429971" y="79654"/>
                </a:lnTo>
                <a:lnTo>
                  <a:pt x="435482" y="82054"/>
                </a:lnTo>
                <a:lnTo>
                  <a:pt x="429937" y="82812"/>
                </a:lnTo>
                <a:lnTo>
                  <a:pt x="429920" y="84429"/>
                </a:lnTo>
                <a:lnTo>
                  <a:pt x="429799" y="87922"/>
                </a:lnTo>
                <a:lnTo>
                  <a:pt x="429699" y="92011"/>
                </a:lnTo>
                <a:lnTo>
                  <a:pt x="429259" y="95008"/>
                </a:lnTo>
                <a:lnTo>
                  <a:pt x="428370" y="97967"/>
                </a:lnTo>
                <a:lnTo>
                  <a:pt x="427672" y="101612"/>
                </a:lnTo>
                <a:lnTo>
                  <a:pt x="404190" y="120103"/>
                </a:lnTo>
                <a:lnTo>
                  <a:pt x="429132" y="120103"/>
                </a:lnTo>
                <a:lnTo>
                  <a:pt x="431342" y="117551"/>
                </a:lnTo>
                <a:lnTo>
                  <a:pt x="431660" y="116868"/>
                </a:lnTo>
                <a:lnTo>
                  <a:pt x="431660" y="107657"/>
                </a:lnTo>
                <a:lnTo>
                  <a:pt x="445706" y="107657"/>
                </a:lnTo>
                <a:lnTo>
                  <a:pt x="445706" y="79654"/>
                </a:lnTo>
                <a:close/>
              </a:path>
              <a:path w="1508759" h="351154">
                <a:moveTo>
                  <a:pt x="431660" y="107657"/>
                </a:moveTo>
                <a:lnTo>
                  <a:pt x="431660" y="116868"/>
                </a:lnTo>
                <a:lnTo>
                  <a:pt x="434908" y="109880"/>
                </a:lnTo>
                <a:lnTo>
                  <a:pt x="435086" y="109880"/>
                </a:lnTo>
                <a:lnTo>
                  <a:pt x="431660" y="107657"/>
                </a:lnTo>
                <a:close/>
              </a:path>
              <a:path w="1508759" h="351154">
                <a:moveTo>
                  <a:pt x="429971" y="79654"/>
                </a:moveTo>
                <a:lnTo>
                  <a:pt x="429937" y="82812"/>
                </a:lnTo>
                <a:lnTo>
                  <a:pt x="435482" y="82054"/>
                </a:lnTo>
                <a:lnTo>
                  <a:pt x="429971" y="79654"/>
                </a:lnTo>
                <a:close/>
              </a:path>
              <a:path w="1508759" h="351154">
                <a:moveTo>
                  <a:pt x="435838" y="68541"/>
                </a:moveTo>
                <a:lnTo>
                  <a:pt x="430201" y="69333"/>
                </a:lnTo>
                <a:lnTo>
                  <a:pt x="430148" y="71831"/>
                </a:lnTo>
                <a:lnTo>
                  <a:pt x="435838" y="68541"/>
                </a:lnTo>
                <a:close/>
              </a:path>
              <a:path w="1508759" h="351154">
                <a:moveTo>
                  <a:pt x="445706" y="68541"/>
                </a:moveTo>
                <a:lnTo>
                  <a:pt x="435838" y="68541"/>
                </a:lnTo>
                <a:lnTo>
                  <a:pt x="430148" y="71831"/>
                </a:lnTo>
                <a:lnTo>
                  <a:pt x="445706" y="71831"/>
                </a:lnTo>
                <a:lnTo>
                  <a:pt x="445706" y="68541"/>
                </a:lnTo>
                <a:close/>
              </a:path>
              <a:path w="1508759" h="351154">
                <a:moveTo>
                  <a:pt x="440865" y="46761"/>
                </a:moveTo>
                <a:lnTo>
                  <a:pt x="415277" y="46761"/>
                </a:lnTo>
                <a:lnTo>
                  <a:pt x="421436" y="48806"/>
                </a:lnTo>
                <a:lnTo>
                  <a:pt x="424992" y="52895"/>
                </a:lnTo>
                <a:lnTo>
                  <a:pt x="428612" y="56984"/>
                </a:lnTo>
                <a:lnTo>
                  <a:pt x="430326" y="63296"/>
                </a:lnTo>
                <a:lnTo>
                  <a:pt x="430201" y="69333"/>
                </a:lnTo>
                <a:lnTo>
                  <a:pt x="435838" y="68541"/>
                </a:lnTo>
                <a:lnTo>
                  <a:pt x="445706" y="68541"/>
                </a:lnTo>
                <a:lnTo>
                  <a:pt x="445706" y="67500"/>
                </a:lnTo>
                <a:lnTo>
                  <a:pt x="445528" y="63893"/>
                </a:lnTo>
                <a:lnTo>
                  <a:pt x="444886" y="57632"/>
                </a:lnTo>
                <a:lnTo>
                  <a:pt x="444820" y="56984"/>
                </a:lnTo>
                <a:lnTo>
                  <a:pt x="443966" y="53721"/>
                </a:lnTo>
                <a:lnTo>
                  <a:pt x="442594" y="50761"/>
                </a:lnTo>
                <a:lnTo>
                  <a:pt x="440865" y="46761"/>
                </a:lnTo>
                <a:close/>
              </a:path>
              <a:path w="1508759" h="351154">
                <a:moveTo>
                  <a:pt x="415391" y="32004"/>
                </a:moveTo>
                <a:lnTo>
                  <a:pt x="406679" y="32004"/>
                </a:lnTo>
                <a:lnTo>
                  <a:pt x="398940" y="32454"/>
                </a:lnTo>
                <a:lnTo>
                  <a:pt x="367029" y="59029"/>
                </a:lnTo>
                <a:lnTo>
                  <a:pt x="382054" y="63563"/>
                </a:lnTo>
                <a:lnTo>
                  <a:pt x="383832" y="57632"/>
                </a:lnTo>
                <a:lnTo>
                  <a:pt x="386892" y="53365"/>
                </a:lnTo>
                <a:lnTo>
                  <a:pt x="395604" y="48094"/>
                </a:lnTo>
                <a:lnTo>
                  <a:pt x="400697" y="46761"/>
                </a:lnTo>
                <a:lnTo>
                  <a:pt x="440865" y="46761"/>
                </a:lnTo>
                <a:lnTo>
                  <a:pt x="439877" y="44475"/>
                </a:lnTo>
                <a:lnTo>
                  <a:pt x="435368" y="39801"/>
                </a:lnTo>
                <a:lnTo>
                  <a:pt x="429082" y="36715"/>
                </a:lnTo>
                <a:lnTo>
                  <a:pt x="422859" y="33578"/>
                </a:lnTo>
                <a:lnTo>
                  <a:pt x="415391" y="32004"/>
                </a:lnTo>
                <a:close/>
              </a:path>
              <a:path w="1508759" h="351154">
                <a:moveTo>
                  <a:pt x="479399" y="34671"/>
                </a:moveTo>
                <a:lnTo>
                  <a:pt x="465264" y="34671"/>
                </a:lnTo>
                <a:lnTo>
                  <a:pt x="465264" y="130683"/>
                </a:lnTo>
                <a:lnTo>
                  <a:pt x="481177" y="130683"/>
                </a:lnTo>
                <a:lnTo>
                  <a:pt x="481177" y="78701"/>
                </a:lnTo>
                <a:lnTo>
                  <a:pt x="481507" y="75006"/>
                </a:lnTo>
                <a:lnTo>
                  <a:pt x="487486" y="57873"/>
                </a:lnTo>
                <a:lnTo>
                  <a:pt x="479399" y="57873"/>
                </a:lnTo>
                <a:lnTo>
                  <a:pt x="477088" y="54851"/>
                </a:lnTo>
                <a:lnTo>
                  <a:pt x="478218" y="51892"/>
                </a:lnTo>
                <a:lnTo>
                  <a:pt x="479399" y="49664"/>
                </a:lnTo>
                <a:lnTo>
                  <a:pt x="479399" y="34671"/>
                </a:lnTo>
                <a:close/>
              </a:path>
              <a:path w="1508759" h="351154">
                <a:moveTo>
                  <a:pt x="479399" y="49664"/>
                </a:moveTo>
                <a:lnTo>
                  <a:pt x="478218" y="51892"/>
                </a:lnTo>
                <a:lnTo>
                  <a:pt x="477088" y="54851"/>
                </a:lnTo>
                <a:lnTo>
                  <a:pt x="479399" y="57873"/>
                </a:lnTo>
                <a:lnTo>
                  <a:pt x="479399" y="49664"/>
                </a:lnTo>
                <a:close/>
              </a:path>
              <a:path w="1508759" h="351154">
                <a:moveTo>
                  <a:pt x="508888" y="33807"/>
                </a:moveTo>
                <a:lnTo>
                  <a:pt x="505625" y="34048"/>
                </a:lnTo>
                <a:lnTo>
                  <a:pt x="502361" y="34226"/>
                </a:lnTo>
                <a:lnTo>
                  <a:pt x="499173" y="34848"/>
                </a:lnTo>
                <a:lnTo>
                  <a:pt x="492886" y="36982"/>
                </a:lnTo>
                <a:lnTo>
                  <a:pt x="490067" y="38519"/>
                </a:lnTo>
                <a:lnTo>
                  <a:pt x="487578" y="40538"/>
                </a:lnTo>
                <a:lnTo>
                  <a:pt x="485330" y="42138"/>
                </a:lnTo>
                <a:lnTo>
                  <a:pt x="479399" y="57873"/>
                </a:lnTo>
                <a:lnTo>
                  <a:pt x="487486" y="57873"/>
                </a:lnTo>
                <a:lnTo>
                  <a:pt x="489750" y="55359"/>
                </a:lnTo>
                <a:lnTo>
                  <a:pt x="492823" y="53162"/>
                </a:lnTo>
                <a:lnTo>
                  <a:pt x="496201" y="50673"/>
                </a:lnTo>
                <a:lnTo>
                  <a:pt x="499884" y="49225"/>
                </a:lnTo>
                <a:lnTo>
                  <a:pt x="507822" y="48387"/>
                </a:lnTo>
                <a:lnTo>
                  <a:pt x="514781" y="48387"/>
                </a:lnTo>
                <a:lnTo>
                  <a:pt x="514781" y="34671"/>
                </a:lnTo>
                <a:lnTo>
                  <a:pt x="512048" y="34048"/>
                </a:lnTo>
                <a:lnTo>
                  <a:pt x="512295" y="34048"/>
                </a:lnTo>
                <a:lnTo>
                  <a:pt x="508888" y="33807"/>
                </a:lnTo>
                <a:close/>
              </a:path>
              <a:path w="1508759" h="351154">
                <a:moveTo>
                  <a:pt x="514781" y="48387"/>
                </a:moveTo>
                <a:lnTo>
                  <a:pt x="507822" y="48387"/>
                </a:lnTo>
                <a:lnTo>
                  <a:pt x="511467" y="48628"/>
                </a:lnTo>
                <a:lnTo>
                  <a:pt x="514781" y="49517"/>
                </a:lnTo>
                <a:lnTo>
                  <a:pt x="514781" y="48387"/>
                </a:lnTo>
                <a:close/>
              </a:path>
              <a:path w="1508759" h="351154">
                <a:moveTo>
                  <a:pt x="586309" y="69332"/>
                </a:moveTo>
                <a:lnTo>
                  <a:pt x="547700" y="75298"/>
                </a:lnTo>
                <a:lnTo>
                  <a:pt x="530605" y="82410"/>
                </a:lnTo>
                <a:lnTo>
                  <a:pt x="527100" y="84836"/>
                </a:lnTo>
                <a:lnTo>
                  <a:pt x="524382" y="87922"/>
                </a:lnTo>
                <a:lnTo>
                  <a:pt x="520522" y="95326"/>
                </a:lnTo>
                <a:lnTo>
                  <a:pt x="519708" y="99098"/>
                </a:lnTo>
                <a:lnTo>
                  <a:pt x="519582" y="109880"/>
                </a:lnTo>
                <a:lnTo>
                  <a:pt x="520753" y="114477"/>
                </a:lnTo>
                <a:lnTo>
                  <a:pt x="545033" y="133350"/>
                </a:lnTo>
                <a:lnTo>
                  <a:pt x="561505" y="133350"/>
                </a:lnTo>
                <a:lnTo>
                  <a:pt x="569391" y="131368"/>
                </a:lnTo>
                <a:lnTo>
                  <a:pt x="582371" y="123418"/>
                </a:lnTo>
                <a:lnTo>
                  <a:pt x="585233" y="120103"/>
                </a:lnTo>
                <a:lnTo>
                  <a:pt x="550036" y="120103"/>
                </a:lnTo>
                <a:lnTo>
                  <a:pt x="546341" y="119367"/>
                </a:lnTo>
                <a:lnTo>
                  <a:pt x="535317" y="101612"/>
                </a:lnTo>
                <a:lnTo>
                  <a:pt x="535990" y="99098"/>
                </a:lnTo>
                <a:lnTo>
                  <a:pt x="562254" y="86233"/>
                </a:lnTo>
                <a:lnTo>
                  <a:pt x="566699" y="85458"/>
                </a:lnTo>
                <a:lnTo>
                  <a:pt x="570822" y="84836"/>
                </a:lnTo>
                <a:lnTo>
                  <a:pt x="586037" y="82813"/>
                </a:lnTo>
                <a:lnTo>
                  <a:pt x="586079" y="79654"/>
                </a:lnTo>
                <a:lnTo>
                  <a:pt x="601814" y="79654"/>
                </a:lnTo>
                <a:lnTo>
                  <a:pt x="601814" y="71831"/>
                </a:lnTo>
                <a:lnTo>
                  <a:pt x="586257" y="71831"/>
                </a:lnTo>
                <a:lnTo>
                  <a:pt x="586309" y="69332"/>
                </a:lnTo>
                <a:close/>
              </a:path>
              <a:path w="1508759" h="351154">
                <a:moveTo>
                  <a:pt x="601814" y="107657"/>
                </a:moveTo>
                <a:lnTo>
                  <a:pt x="587768" y="107657"/>
                </a:lnTo>
                <a:lnTo>
                  <a:pt x="591195" y="109880"/>
                </a:lnTo>
                <a:lnTo>
                  <a:pt x="591016" y="109880"/>
                </a:lnTo>
                <a:lnTo>
                  <a:pt x="587768" y="116843"/>
                </a:lnTo>
                <a:lnTo>
                  <a:pt x="587768" y="130683"/>
                </a:lnTo>
                <a:lnTo>
                  <a:pt x="601814" y="130683"/>
                </a:lnTo>
                <a:lnTo>
                  <a:pt x="601814" y="107657"/>
                </a:lnTo>
                <a:close/>
              </a:path>
              <a:path w="1508759" h="351154">
                <a:moveTo>
                  <a:pt x="601814" y="79654"/>
                </a:moveTo>
                <a:lnTo>
                  <a:pt x="586079" y="79654"/>
                </a:lnTo>
                <a:lnTo>
                  <a:pt x="591591" y="82054"/>
                </a:lnTo>
                <a:lnTo>
                  <a:pt x="586037" y="82813"/>
                </a:lnTo>
                <a:lnTo>
                  <a:pt x="585959" y="86233"/>
                </a:lnTo>
                <a:lnTo>
                  <a:pt x="585838" y="91719"/>
                </a:lnTo>
                <a:lnTo>
                  <a:pt x="585368" y="95008"/>
                </a:lnTo>
                <a:lnTo>
                  <a:pt x="584479" y="97967"/>
                </a:lnTo>
                <a:lnTo>
                  <a:pt x="583769" y="101612"/>
                </a:lnTo>
                <a:lnTo>
                  <a:pt x="583704" y="101942"/>
                </a:lnTo>
                <a:lnTo>
                  <a:pt x="582040" y="105613"/>
                </a:lnTo>
                <a:lnTo>
                  <a:pt x="560298" y="120103"/>
                </a:lnTo>
                <a:lnTo>
                  <a:pt x="585233" y="120103"/>
                </a:lnTo>
                <a:lnTo>
                  <a:pt x="587438" y="117551"/>
                </a:lnTo>
                <a:lnTo>
                  <a:pt x="587768" y="116843"/>
                </a:lnTo>
                <a:lnTo>
                  <a:pt x="587768" y="107657"/>
                </a:lnTo>
                <a:lnTo>
                  <a:pt x="601814" y="107657"/>
                </a:lnTo>
                <a:lnTo>
                  <a:pt x="601814" y="79654"/>
                </a:lnTo>
                <a:close/>
              </a:path>
              <a:path w="1508759" h="351154">
                <a:moveTo>
                  <a:pt x="587768" y="107657"/>
                </a:moveTo>
                <a:lnTo>
                  <a:pt x="587768" y="116843"/>
                </a:lnTo>
                <a:lnTo>
                  <a:pt x="591016" y="109880"/>
                </a:lnTo>
                <a:lnTo>
                  <a:pt x="591195" y="109880"/>
                </a:lnTo>
                <a:lnTo>
                  <a:pt x="587768" y="107657"/>
                </a:lnTo>
                <a:close/>
              </a:path>
              <a:path w="1508759" h="351154">
                <a:moveTo>
                  <a:pt x="586079" y="79654"/>
                </a:moveTo>
                <a:lnTo>
                  <a:pt x="586037" y="82813"/>
                </a:lnTo>
                <a:lnTo>
                  <a:pt x="591591" y="82054"/>
                </a:lnTo>
                <a:lnTo>
                  <a:pt x="586079" y="79654"/>
                </a:lnTo>
                <a:close/>
              </a:path>
              <a:path w="1508759" h="351154">
                <a:moveTo>
                  <a:pt x="591946" y="68541"/>
                </a:moveTo>
                <a:lnTo>
                  <a:pt x="586309" y="69332"/>
                </a:lnTo>
                <a:lnTo>
                  <a:pt x="586257" y="71831"/>
                </a:lnTo>
                <a:lnTo>
                  <a:pt x="591946" y="68541"/>
                </a:lnTo>
                <a:close/>
              </a:path>
              <a:path w="1508759" h="351154">
                <a:moveTo>
                  <a:pt x="601814" y="68541"/>
                </a:moveTo>
                <a:lnTo>
                  <a:pt x="591946" y="68541"/>
                </a:lnTo>
                <a:lnTo>
                  <a:pt x="586257" y="71831"/>
                </a:lnTo>
                <a:lnTo>
                  <a:pt x="601814" y="71831"/>
                </a:lnTo>
                <a:lnTo>
                  <a:pt x="601814" y="68541"/>
                </a:lnTo>
                <a:close/>
              </a:path>
              <a:path w="1508759" h="351154">
                <a:moveTo>
                  <a:pt x="596965" y="46761"/>
                </a:moveTo>
                <a:lnTo>
                  <a:pt x="571372" y="46761"/>
                </a:lnTo>
                <a:lnTo>
                  <a:pt x="577545" y="48806"/>
                </a:lnTo>
                <a:lnTo>
                  <a:pt x="581101" y="52895"/>
                </a:lnTo>
                <a:lnTo>
                  <a:pt x="584707" y="56984"/>
                </a:lnTo>
                <a:lnTo>
                  <a:pt x="586435" y="63296"/>
                </a:lnTo>
                <a:lnTo>
                  <a:pt x="586309" y="69332"/>
                </a:lnTo>
                <a:lnTo>
                  <a:pt x="591946" y="68541"/>
                </a:lnTo>
                <a:lnTo>
                  <a:pt x="601814" y="68541"/>
                </a:lnTo>
                <a:lnTo>
                  <a:pt x="601814" y="67500"/>
                </a:lnTo>
                <a:lnTo>
                  <a:pt x="601637" y="63893"/>
                </a:lnTo>
                <a:lnTo>
                  <a:pt x="600994" y="57632"/>
                </a:lnTo>
                <a:lnTo>
                  <a:pt x="600928" y="56984"/>
                </a:lnTo>
                <a:lnTo>
                  <a:pt x="600062" y="53721"/>
                </a:lnTo>
                <a:lnTo>
                  <a:pt x="598703" y="50761"/>
                </a:lnTo>
                <a:lnTo>
                  <a:pt x="596965" y="46761"/>
                </a:lnTo>
                <a:close/>
              </a:path>
              <a:path w="1508759" h="351154">
                <a:moveTo>
                  <a:pt x="571499" y="32004"/>
                </a:moveTo>
                <a:lnTo>
                  <a:pt x="562787" y="32004"/>
                </a:lnTo>
                <a:lnTo>
                  <a:pt x="555046" y="32454"/>
                </a:lnTo>
                <a:lnTo>
                  <a:pt x="523138" y="59029"/>
                </a:lnTo>
                <a:lnTo>
                  <a:pt x="538162" y="63563"/>
                </a:lnTo>
                <a:lnTo>
                  <a:pt x="539940" y="57632"/>
                </a:lnTo>
                <a:lnTo>
                  <a:pt x="542988" y="53365"/>
                </a:lnTo>
                <a:lnTo>
                  <a:pt x="551700" y="48094"/>
                </a:lnTo>
                <a:lnTo>
                  <a:pt x="556793" y="46761"/>
                </a:lnTo>
                <a:lnTo>
                  <a:pt x="596965" y="46761"/>
                </a:lnTo>
                <a:lnTo>
                  <a:pt x="595972" y="44475"/>
                </a:lnTo>
                <a:lnTo>
                  <a:pt x="591464" y="39801"/>
                </a:lnTo>
                <a:lnTo>
                  <a:pt x="585190" y="36715"/>
                </a:lnTo>
                <a:lnTo>
                  <a:pt x="578967" y="33578"/>
                </a:lnTo>
                <a:lnTo>
                  <a:pt x="571499" y="32004"/>
                </a:lnTo>
                <a:close/>
              </a:path>
              <a:path w="1508759" h="351154">
                <a:moveTo>
                  <a:pt x="645998" y="8001"/>
                </a:moveTo>
                <a:lnTo>
                  <a:pt x="630173" y="8001"/>
                </a:lnTo>
                <a:lnTo>
                  <a:pt x="630188" y="34671"/>
                </a:lnTo>
                <a:lnTo>
                  <a:pt x="630315" y="106527"/>
                </a:lnTo>
                <a:lnTo>
                  <a:pt x="658088" y="132016"/>
                </a:lnTo>
                <a:lnTo>
                  <a:pt x="663651" y="132257"/>
                </a:lnTo>
                <a:lnTo>
                  <a:pt x="668967" y="131838"/>
                </a:lnTo>
                <a:lnTo>
                  <a:pt x="669162" y="131838"/>
                </a:lnTo>
                <a:lnTo>
                  <a:pt x="674659" y="130746"/>
                </a:lnTo>
                <a:lnTo>
                  <a:pt x="674979" y="130746"/>
                </a:lnTo>
                <a:lnTo>
                  <a:pt x="674979" y="118262"/>
                </a:lnTo>
                <a:lnTo>
                  <a:pt x="662762" y="118262"/>
                </a:lnTo>
                <a:lnTo>
                  <a:pt x="654286" y="117081"/>
                </a:lnTo>
                <a:lnTo>
                  <a:pt x="653639" y="117081"/>
                </a:lnTo>
                <a:lnTo>
                  <a:pt x="650087" y="114744"/>
                </a:lnTo>
                <a:lnTo>
                  <a:pt x="646823" y="108927"/>
                </a:lnTo>
                <a:lnTo>
                  <a:pt x="646201" y="106527"/>
                </a:lnTo>
                <a:lnTo>
                  <a:pt x="646087" y="103746"/>
                </a:lnTo>
                <a:lnTo>
                  <a:pt x="645998" y="8001"/>
                </a:lnTo>
                <a:close/>
              </a:path>
              <a:path w="1508759" h="351154">
                <a:moveTo>
                  <a:pt x="674979" y="117081"/>
                </a:moveTo>
                <a:lnTo>
                  <a:pt x="668400" y="118084"/>
                </a:lnTo>
                <a:lnTo>
                  <a:pt x="662762" y="118262"/>
                </a:lnTo>
                <a:lnTo>
                  <a:pt x="674979" y="118262"/>
                </a:lnTo>
                <a:lnTo>
                  <a:pt x="674979" y="117081"/>
                </a:lnTo>
                <a:close/>
              </a:path>
              <a:path w="1508759" h="351154">
                <a:moveTo>
                  <a:pt x="630188" y="34671"/>
                </a:moveTo>
                <a:lnTo>
                  <a:pt x="610704" y="34671"/>
                </a:lnTo>
                <a:lnTo>
                  <a:pt x="610704" y="47739"/>
                </a:lnTo>
                <a:lnTo>
                  <a:pt x="630195" y="47739"/>
                </a:lnTo>
                <a:lnTo>
                  <a:pt x="630188" y="34671"/>
                </a:lnTo>
                <a:close/>
              </a:path>
              <a:path w="1508759" h="351154">
                <a:moveTo>
                  <a:pt x="674979" y="34671"/>
                </a:moveTo>
                <a:lnTo>
                  <a:pt x="646022" y="34671"/>
                </a:lnTo>
                <a:lnTo>
                  <a:pt x="646035" y="47739"/>
                </a:lnTo>
                <a:lnTo>
                  <a:pt x="674979" y="47739"/>
                </a:lnTo>
                <a:lnTo>
                  <a:pt x="674979" y="34671"/>
                </a:lnTo>
                <a:close/>
              </a:path>
              <a:path w="1508759" h="351154">
                <a:moveTo>
                  <a:pt x="708520" y="1333"/>
                </a:moveTo>
                <a:lnTo>
                  <a:pt x="692696" y="1333"/>
                </a:lnTo>
                <a:lnTo>
                  <a:pt x="692696" y="17691"/>
                </a:lnTo>
                <a:lnTo>
                  <a:pt x="708520" y="17691"/>
                </a:lnTo>
                <a:lnTo>
                  <a:pt x="708520" y="1333"/>
                </a:lnTo>
                <a:close/>
              </a:path>
              <a:path w="1508759" h="351154">
                <a:moveTo>
                  <a:pt x="708520" y="34671"/>
                </a:moveTo>
                <a:lnTo>
                  <a:pt x="692696" y="34671"/>
                </a:lnTo>
                <a:lnTo>
                  <a:pt x="692696" y="130683"/>
                </a:lnTo>
                <a:lnTo>
                  <a:pt x="708520" y="130683"/>
                </a:lnTo>
                <a:lnTo>
                  <a:pt x="708520" y="34671"/>
                </a:lnTo>
                <a:close/>
              </a:path>
              <a:path w="1508759" h="351154">
                <a:moveTo>
                  <a:pt x="772528" y="32004"/>
                </a:moveTo>
                <a:lnTo>
                  <a:pt x="763168" y="32004"/>
                </a:lnTo>
                <a:lnTo>
                  <a:pt x="755014" y="34137"/>
                </a:lnTo>
                <a:lnTo>
                  <a:pt x="727838" y="67986"/>
                </a:lnTo>
                <a:lnTo>
                  <a:pt x="726300" y="82588"/>
                </a:lnTo>
                <a:lnTo>
                  <a:pt x="726662" y="89879"/>
                </a:lnTo>
                <a:lnTo>
                  <a:pt x="747984" y="126949"/>
                </a:lnTo>
                <a:lnTo>
                  <a:pt x="772528" y="133350"/>
                </a:lnTo>
                <a:lnTo>
                  <a:pt x="779438" y="132949"/>
                </a:lnTo>
                <a:lnTo>
                  <a:pt x="808020" y="118325"/>
                </a:lnTo>
                <a:lnTo>
                  <a:pt x="762863" y="118325"/>
                </a:lnTo>
                <a:lnTo>
                  <a:pt x="755548" y="115062"/>
                </a:lnTo>
                <a:lnTo>
                  <a:pt x="743102" y="82588"/>
                </a:lnTo>
                <a:lnTo>
                  <a:pt x="743227" y="74870"/>
                </a:lnTo>
                <a:lnTo>
                  <a:pt x="765835" y="47028"/>
                </a:lnTo>
                <a:lnTo>
                  <a:pt x="808068" y="47028"/>
                </a:lnTo>
                <a:lnTo>
                  <a:pt x="804265" y="42760"/>
                </a:lnTo>
                <a:lnTo>
                  <a:pt x="797331" y="38493"/>
                </a:lnTo>
                <a:lnTo>
                  <a:pt x="791880" y="35652"/>
                </a:lnTo>
                <a:lnTo>
                  <a:pt x="785929" y="33624"/>
                </a:lnTo>
                <a:lnTo>
                  <a:pt x="779479" y="32409"/>
                </a:lnTo>
                <a:lnTo>
                  <a:pt x="772528" y="32004"/>
                </a:lnTo>
                <a:close/>
              </a:path>
              <a:path w="1508759" h="351154">
                <a:moveTo>
                  <a:pt x="808068" y="47028"/>
                </a:moveTo>
                <a:lnTo>
                  <a:pt x="782370" y="47028"/>
                </a:lnTo>
                <a:lnTo>
                  <a:pt x="789749" y="50253"/>
                </a:lnTo>
                <a:lnTo>
                  <a:pt x="794664" y="56718"/>
                </a:lnTo>
                <a:lnTo>
                  <a:pt x="797922" y="62017"/>
                </a:lnTo>
                <a:lnTo>
                  <a:pt x="800196" y="67986"/>
                </a:lnTo>
                <a:lnTo>
                  <a:pt x="801581" y="74870"/>
                </a:lnTo>
                <a:lnTo>
                  <a:pt x="802043" y="82588"/>
                </a:lnTo>
                <a:lnTo>
                  <a:pt x="801603" y="89879"/>
                </a:lnTo>
                <a:lnTo>
                  <a:pt x="801559" y="90276"/>
                </a:lnTo>
                <a:lnTo>
                  <a:pt x="800293" y="96588"/>
                </a:lnTo>
                <a:lnTo>
                  <a:pt x="800222" y="96945"/>
                </a:lnTo>
                <a:lnTo>
                  <a:pt x="797883" y="103124"/>
                </a:lnTo>
                <a:lnTo>
                  <a:pt x="794753" y="108369"/>
                </a:lnTo>
                <a:lnTo>
                  <a:pt x="789775" y="115062"/>
                </a:lnTo>
                <a:lnTo>
                  <a:pt x="782485" y="118325"/>
                </a:lnTo>
                <a:lnTo>
                  <a:pt x="808020" y="118325"/>
                </a:lnTo>
                <a:lnTo>
                  <a:pt x="809510" y="116662"/>
                </a:lnTo>
                <a:lnTo>
                  <a:pt x="813244" y="109080"/>
                </a:lnTo>
                <a:lnTo>
                  <a:pt x="815639" y="103258"/>
                </a:lnTo>
                <a:lnTo>
                  <a:pt x="815694" y="103124"/>
                </a:lnTo>
                <a:lnTo>
                  <a:pt x="817323" y="97167"/>
                </a:lnTo>
                <a:lnTo>
                  <a:pt x="817445" y="96724"/>
                </a:lnTo>
                <a:lnTo>
                  <a:pt x="818434" y="90276"/>
                </a:lnTo>
                <a:lnTo>
                  <a:pt x="818495" y="89879"/>
                </a:lnTo>
                <a:lnTo>
                  <a:pt x="818845" y="82588"/>
                </a:lnTo>
                <a:lnTo>
                  <a:pt x="818505" y="75590"/>
                </a:lnTo>
                <a:lnTo>
                  <a:pt x="809574" y="48717"/>
                </a:lnTo>
                <a:lnTo>
                  <a:pt x="808068" y="47028"/>
                </a:lnTo>
                <a:close/>
              </a:path>
              <a:path w="1508759" h="351154">
                <a:moveTo>
                  <a:pt x="848994" y="34671"/>
                </a:moveTo>
                <a:lnTo>
                  <a:pt x="834770" y="34671"/>
                </a:lnTo>
                <a:lnTo>
                  <a:pt x="834770" y="130683"/>
                </a:lnTo>
                <a:lnTo>
                  <a:pt x="850772" y="130683"/>
                </a:lnTo>
                <a:lnTo>
                  <a:pt x="850772" y="80098"/>
                </a:lnTo>
                <a:lnTo>
                  <a:pt x="840371" y="76898"/>
                </a:lnTo>
                <a:lnTo>
                  <a:pt x="840371" y="67589"/>
                </a:lnTo>
                <a:lnTo>
                  <a:pt x="842035" y="59626"/>
                </a:lnTo>
                <a:lnTo>
                  <a:pt x="845350" y="52984"/>
                </a:lnTo>
                <a:lnTo>
                  <a:pt x="848728" y="46291"/>
                </a:lnTo>
                <a:lnTo>
                  <a:pt x="848868" y="46139"/>
                </a:lnTo>
                <a:lnTo>
                  <a:pt x="848994" y="34671"/>
                </a:lnTo>
                <a:close/>
              </a:path>
              <a:path w="1508759" h="351154">
                <a:moveTo>
                  <a:pt x="911425" y="47205"/>
                </a:moveTo>
                <a:lnTo>
                  <a:pt x="882268" y="47205"/>
                </a:lnTo>
                <a:lnTo>
                  <a:pt x="886485" y="48183"/>
                </a:lnTo>
                <a:lnTo>
                  <a:pt x="889800" y="50139"/>
                </a:lnTo>
                <a:lnTo>
                  <a:pt x="893178" y="52095"/>
                </a:lnTo>
                <a:lnTo>
                  <a:pt x="895845" y="54762"/>
                </a:lnTo>
                <a:lnTo>
                  <a:pt x="897801" y="58140"/>
                </a:lnTo>
                <a:lnTo>
                  <a:pt x="899820" y="61455"/>
                </a:lnTo>
                <a:lnTo>
                  <a:pt x="901217" y="65227"/>
                </a:lnTo>
                <a:lnTo>
                  <a:pt x="901979" y="69430"/>
                </a:lnTo>
                <a:lnTo>
                  <a:pt x="902804" y="73634"/>
                </a:lnTo>
                <a:lnTo>
                  <a:pt x="903116" y="76898"/>
                </a:lnTo>
                <a:lnTo>
                  <a:pt x="903223" y="130683"/>
                </a:lnTo>
                <a:lnTo>
                  <a:pt x="919225" y="130683"/>
                </a:lnTo>
                <a:lnTo>
                  <a:pt x="919198" y="73634"/>
                </a:lnTo>
                <a:lnTo>
                  <a:pt x="918870" y="70053"/>
                </a:lnTo>
                <a:lnTo>
                  <a:pt x="918159" y="65963"/>
                </a:lnTo>
                <a:lnTo>
                  <a:pt x="917511" y="61810"/>
                </a:lnTo>
                <a:lnTo>
                  <a:pt x="916464" y="58140"/>
                </a:lnTo>
                <a:lnTo>
                  <a:pt x="916355" y="57759"/>
                </a:lnTo>
                <a:lnTo>
                  <a:pt x="913028" y="49758"/>
                </a:lnTo>
                <a:lnTo>
                  <a:pt x="911425" y="47205"/>
                </a:lnTo>
                <a:close/>
              </a:path>
              <a:path w="1508759" h="351154">
                <a:moveTo>
                  <a:pt x="848994" y="46139"/>
                </a:moveTo>
                <a:lnTo>
                  <a:pt x="848728" y="46291"/>
                </a:lnTo>
                <a:lnTo>
                  <a:pt x="845350" y="52984"/>
                </a:lnTo>
                <a:lnTo>
                  <a:pt x="842035" y="59626"/>
                </a:lnTo>
                <a:lnTo>
                  <a:pt x="840371" y="67589"/>
                </a:lnTo>
                <a:lnTo>
                  <a:pt x="840371" y="76898"/>
                </a:lnTo>
                <a:lnTo>
                  <a:pt x="850772" y="80098"/>
                </a:lnTo>
                <a:lnTo>
                  <a:pt x="850772" y="60363"/>
                </a:lnTo>
                <a:lnTo>
                  <a:pt x="848994" y="60363"/>
                </a:lnTo>
                <a:lnTo>
                  <a:pt x="848994" y="46139"/>
                </a:lnTo>
                <a:close/>
              </a:path>
              <a:path w="1508759" h="351154">
                <a:moveTo>
                  <a:pt x="887221" y="32181"/>
                </a:moveTo>
                <a:lnTo>
                  <a:pt x="872756" y="32181"/>
                </a:lnTo>
                <a:lnTo>
                  <a:pt x="865593" y="33985"/>
                </a:lnTo>
                <a:lnTo>
                  <a:pt x="853439" y="41160"/>
                </a:lnTo>
                <a:lnTo>
                  <a:pt x="848994" y="46001"/>
                </a:lnTo>
                <a:lnTo>
                  <a:pt x="848994" y="60363"/>
                </a:lnTo>
                <a:lnTo>
                  <a:pt x="850772" y="60363"/>
                </a:lnTo>
                <a:lnTo>
                  <a:pt x="850772" y="73634"/>
                </a:lnTo>
                <a:lnTo>
                  <a:pt x="851349" y="70053"/>
                </a:lnTo>
                <a:lnTo>
                  <a:pt x="851395" y="69697"/>
                </a:lnTo>
                <a:lnTo>
                  <a:pt x="852531" y="65963"/>
                </a:lnTo>
                <a:lnTo>
                  <a:pt x="873213" y="47205"/>
                </a:lnTo>
                <a:lnTo>
                  <a:pt x="911425" y="47205"/>
                </a:lnTo>
                <a:lnTo>
                  <a:pt x="910850" y="46291"/>
                </a:lnTo>
                <a:lnTo>
                  <a:pt x="910755" y="46139"/>
                </a:lnTo>
                <a:lnTo>
                  <a:pt x="907846" y="42938"/>
                </a:lnTo>
                <a:lnTo>
                  <a:pt x="904951" y="39674"/>
                </a:lnTo>
                <a:lnTo>
                  <a:pt x="901306" y="37071"/>
                </a:lnTo>
                <a:lnTo>
                  <a:pt x="892530" y="33159"/>
                </a:lnTo>
                <a:lnTo>
                  <a:pt x="887221" y="32181"/>
                </a:lnTo>
                <a:close/>
              </a:path>
              <a:path w="1508759" h="351154">
                <a:moveTo>
                  <a:pt x="1011720" y="32004"/>
                </a:moveTo>
                <a:lnTo>
                  <a:pt x="1002347" y="32004"/>
                </a:lnTo>
                <a:lnTo>
                  <a:pt x="994206" y="34137"/>
                </a:lnTo>
                <a:lnTo>
                  <a:pt x="967030" y="67986"/>
                </a:lnTo>
                <a:lnTo>
                  <a:pt x="966912" y="68408"/>
                </a:lnTo>
                <a:lnTo>
                  <a:pt x="965908" y="74870"/>
                </a:lnTo>
                <a:lnTo>
                  <a:pt x="965831" y="75590"/>
                </a:lnTo>
                <a:lnTo>
                  <a:pt x="965492" y="82588"/>
                </a:lnTo>
                <a:lnTo>
                  <a:pt x="965854" y="89879"/>
                </a:lnTo>
                <a:lnTo>
                  <a:pt x="987176" y="126949"/>
                </a:lnTo>
                <a:lnTo>
                  <a:pt x="1011720" y="133350"/>
                </a:lnTo>
                <a:lnTo>
                  <a:pt x="1018630" y="132949"/>
                </a:lnTo>
                <a:lnTo>
                  <a:pt x="1047212" y="118325"/>
                </a:lnTo>
                <a:lnTo>
                  <a:pt x="1002055" y="118325"/>
                </a:lnTo>
                <a:lnTo>
                  <a:pt x="994740" y="115062"/>
                </a:lnTo>
                <a:lnTo>
                  <a:pt x="982294" y="82588"/>
                </a:lnTo>
                <a:lnTo>
                  <a:pt x="982418" y="74870"/>
                </a:lnTo>
                <a:lnTo>
                  <a:pt x="1005014" y="47028"/>
                </a:lnTo>
                <a:lnTo>
                  <a:pt x="1047251" y="47028"/>
                </a:lnTo>
                <a:lnTo>
                  <a:pt x="1043457" y="42760"/>
                </a:lnTo>
                <a:lnTo>
                  <a:pt x="1036523" y="38493"/>
                </a:lnTo>
                <a:lnTo>
                  <a:pt x="1031072" y="35652"/>
                </a:lnTo>
                <a:lnTo>
                  <a:pt x="1025121" y="33624"/>
                </a:lnTo>
                <a:lnTo>
                  <a:pt x="1018670" y="32409"/>
                </a:lnTo>
                <a:lnTo>
                  <a:pt x="1011720" y="32004"/>
                </a:lnTo>
                <a:close/>
              </a:path>
              <a:path w="1508759" h="351154">
                <a:moveTo>
                  <a:pt x="1047251" y="47028"/>
                </a:moveTo>
                <a:lnTo>
                  <a:pt x="1021549" y="47028"/>
                </a:lnTo>
                <a:lnTo>
                  <a:pt x="1028928" y="50253"/>
                </a:lnTo>
                <a:lnTo>
                  <a:pt x="1033856" y="56718"/>
                </a:lnTo>
                <a:lnTo>
                  <a:pt x="1037113" y="62017"/>
                </a:lnTo>
                <a:lnTo>
                  <a:pt x="1039388" y="67986"/>
                </a:lnTo>
                <a:lnTo>
                  <a:pt x="1040773" y="74870"/>
                </a:lnTo>
                <a:lnTo>
                  <a:pt x="1041234" y="82588"/>
                </a:lnTo>
                <a:lnTo>
                  <a:pt x="1040793" y="89879"/>
                </a:lnTo>
                <a:lnTo>
                  <a:pt x="1021676" y="118325"/>
                </a:lnTo>
                <a:lnTo>
                  <a:pt x="1047212" y="118325"/>
                </a:lnTo>
                <a:lnTo>
                  <a:pt x="1048702" y="116662"/>
                </a:lnTo>
                <a:lnTo>
                  <a:pt x="1052436" y="109080"/>
                </a:lnTo>
                <a:lnTo>
                  <a:pt x="1054831" y="103258"/>
                </a:lnTo>
                <a:lnTo>
                  <a:pt x="1054886" y="103124"/>
                </a:lnTo>
                <a:lnTo>
                  <a:pt x="1056515" y="97167"/>
                </a:lnTo>
                <a:lnTo>
                  <a:pt x="1056636" y="96724"/>
                </a:lnTo>
                <a:lnTo>
                  <a:pt x="1057626" y="90276"/>
                </a:lnTo>
                <a:lnTo>
                  <a:pt x="1057686" y="89879"/>
                </a:lnTo>
                <a:lnTo>
                  <a:pt x="1058036" y="82588"/>
                </a:lnTo>
                <a:lnTo>
                  <a:pt x="1057697" y="75590"/>
                </a:lnTo>
                <a:lnTo>
                  <a:pt x="1048753" y="48717"/>
                </a:lnTo>
                <a:lnTo>
                  <a:pt x="1047251" y="47028"/>
                </a:lnTo>
                <a:close/>
              </a:path>
              <a:path w="1508759" h="351154">
                <a:moveTo>
                  <a:pt x="1124280" y="114"/>
                </a:moveTo>
                <a:lnTo>
                  <a:pt x="1107097" y="114"/>
                </a:lnTo>
                <a:lnTo>
                  <a:pt x="1101699" y="596"/>
                </a:lnTo>
                <a:lnTo>
                  <a:pt x="1099057" y="1244"/>
                </a:lnTo>
                <a:lnTo>
                  <a:pt x="1096454" y="2311"/>
                </a:lnTo>
                <a:lnTo>
                  <a:pt x="1093850" y="3314"/>
                </a:lnTo>
                <a:lnTo>
                  <a:pt x="1083208" y="130683"/>
                </a:lnTo>
                <a:lnTo>
                  <a:pt x="1099032" y="130683"/>
                </a:lnTo>
                <a:lnTo>
                  <a:pt x="1099032" y="22313"/>
                </a:lnTo>
                <a:lnTo>
                  <a:pt x="1100188" y="18872"/>
                </a:lnTo>
                <a:lnTo>
                  <a:pt x="1102382" y="16738"/>
                </a:lnTo>
                <a:lnTo>
                  <a:pt x="1104811" y="14312"/>
                </a:lnTo>
                <a:lnTo>
                  <a:pt x="1108303" y="13157"/>
                </a:lnTo>
                <a:lnTo>
                  <a:pt x="1124280" y="13157"/>
                </a:lnTo>
                <a:lnTo>
                  <a:pt x="1124280" y="114"/>
                </a:lnTo>
                <a:close/>
              </a:path>
              <a:path w="1508759" h="351154">
                <a:moveTo>
                  <a:pt x="1083311" y="34671"/>
                </a:moveTo>
                <a:lnTo>
                  <a:pt x="1066939" y="34671"/>
                </a:lnTo>
                <a:lnTo>
                  <a:pt x="1066939" y="47739"/>
                </a:lnTo>
                <a:lnTo>
                  <a:pt x="1083297" y="47739"/>
                </a:lnTo>
                <a:lnTo>
                  <a:pt x="1083311" y="34671"/>
                </a:lnTo>
                <a:close/>
              </a:path>
              <a:path w="1508759" h="351154">
                <a:moveTo>
                  <a:pt x="1124280" y="34671"/>
                </a:moveTo>
                <a:lnTo>
                  <a:pt x="1099032" y="34671"/>
                </a:lnTo>
                <a:lnTo>
                  <a:pt x="1099032" y="47739"/>
                </a:lnTo>
                <a:lnTo>
                  <a:pt x="1124280" y="47739"/>
                </a:lnTo>
                <a:lnTo>
                  <a:pt x="1124280" y="34671"/>
                </a:lnTo>
                <a:close/>
              </a:path>
              <a:path w="1508759" h="351154">
                <a:moveTo>
                  <a:pt x="1180998" y="34671"/>
                </a:moveTo>
                <a:lnTo>
                  <a:pt x="1166863" y="34671"/>
                </a:lnTo>
                <a:lnTo>
                  <a:pt x="1166863" y="173355"/>
                </a:lnTo>
                <a:lnTo>
                  <a:pt x="1182776" y="173355"/>
                </a:lnTo>
                <a:lnTo>
                  <a:pt x="1182776" y="122648"/>
                </a:lnTo>
                <a:lnTo>
                  <a:pt x="1182128" y="122174"/>
                </a:lnTo>
                <a:lnTo>
                  <a:pt x="1177442" y="116103"/>
                </a:lnTo>
                <a:lnTo>
                  <a:pt x="1169530" y="82588"/>
                </a:lnTo>
                <a:lnTo>
                  <a:pt x="1169812" y="75831"/>
                </a:lnTo>
                <a:lnTo>
                  <a:pt x="1180998" y="44416"/>
                </a:lnTo>
                <a:lnTo>
                  <a:pt x="1180998" y="34671"/>
                </a:lnTo>
                <a:close/>
              </a:path>
              <a:path w="1508759" h="351154">
                <a:moveTo>
                  <a:pt x="1181001" y="89605"/>
                </a:moveTo>
                <a:lnTo>
                  <a:pt x="1180998" y="105346"/>
                </a:lnTo>
                <a:lnTo>
                  <a:pt x="1182776" y="105346"/>
                </a:lnTo>
                <a:lnTo>
                  <a:pt x="1182776" y="122648"/>
                </a:lnTo>
                <a:lnTo>
                  <a:pt x="1188288" y="126682"/>
                </a:lnTo>
                <a:lnTo>
                  <a:pt x="1194447" y="131127"/>
                </a:lnTo>
                <a:lnTo>
                  <a:pt x="1202042" y="133350"/>
                </a:lnTo>
                <a:lnTo>
                  <a:pt x="1220000" y="133350"/>
                </a:lnTo>
                <a:lnTo>
                  <a:pt x="1227670" y="131127"/>
                </a:lnTo>
                <a:lnTo>
                  <a:pt x="1240535" y="122174"/>
                </a:lnTo>
                <a:lnTo>
                  <a:pt x="1243240" y="118859"/>
                </a:lnTo>
                <a:lnTo>
                  <a:pt x="1202626" y="118859"/>
                </a:lnTo>
                <a:lnTo>
                  <a:pt x="1197330" y="117322"/>
                </a:lnTo>
                <a:lnTo>
                  <a:pt x="1181976" y="95834"/>
                </a:lnTo>
                <a:lnTo>
                  <a:pt x="1181001" y="89605"/>
                </a:lnTo>
                <a:close/>
              </a:path>
              <a:path w="1508759" h="351154">
                <a:moveTo>
                  <a:pt x="1180998" y="44416"/>
                </a:moveTo>
                <a:lnTo>
                  <a:pt x="1169530" y="82588"/>
                </a:lnTo>
                <a:lnTo>
                  <a:pt x="1169818" y="89408"/>
                </a:lnTo>
                <a:lnTo>
                  <a:pt x="1182776" y="122648"/>
                </a:lnTo>
                <a:lnTo>
                  <a:pt x="1182776" y="105346"/>
                </a:lnTo>
                <a:lnTo>
                  <a:pt x="1180998" y="105346"/>
                </a:lnTo>
                <a:lnTo>
                  <a:pt x="1180998" y="44416"/>
                </a:lnTo>
                <a:close/>
              </a:path>
              <a:path w="1508759" h="351154">
                <a:moveTo>
                  <a:pt x="1243367" y="46494"/>
                </a:moveTo>
                <a:lnTo>
                  <a:pt x="1215161" y="46494"/>
                </a:lnTo>
                <a:lnTo>
                  <a:pt x="1220533" y="48094"/>
                </a:lnTo>
                <a:lnTo>
                  <a:pt x="1224737" y="51295"/>
                </a:lnTo>
                <a:lnTo>
                  <a:pt x="1229004" y="54495"/>
                </a:lnTo>
                <a:lnTo>
                  <a:pt x="1232153" y="58826"/>
                </a:lnTo>
                <a:lnTo>
                  <a:pt x="1234160" y="64274"/>
                </a:lnTo>
                <a:lnTo>
                  <a:pt x="1236243" y="69723"/>
                </a:lnTo>
                <a:lnTo>
                  <a:pt x="1237228" y="75570"/>
                </a:lnTo>
                <a:lnTo>
                  <a:pt x="1237239" y="89605"/>
                </a:lnTo>
                <a:lnTo>
                  <a:pt x="1236243" y="95567"/>
                </a:lnTo>
                <a:lnTo>
                  <a:pt x="1215428" y="118859"/>
                </a:lnTo>
                <a:lnTo>
                  <a:pt x="1243240" y="118859"/>
                </a:lnTo>
                <a:lnTo>
                  <a:pt x="1254074" y="82588"/>
                </a:lnTo>
                <a:lnTo>
                  <a:pt x="1253764" y="75831"/>
                </a:lnTo>
                <a:lnTo>
                  <a:pt x="1253752" y="75570"/>
                </a:lnTo>
                <a:lnTo>
                  <a:pt x="1252903" y="69723"/>
                </a:lnTo>
                <a:lnTo>
                  <a:pt x="1252786" y="68919"/>
                </a:lnTo>
                <a:lnTo>
                  <a:pt x="1251175" y="62635"/>
                </a:lnTo>
                <a:lnTo>
                  <a:pt x="1248917" y="56718"/>
                </a:lnTo>
                <a:lnTo>
                  <a:pt x="1245488" y="49072"/>
                </a:lnTo>
                <a:lnTo>
                  <a:pt x="1243367" y="46494"/>
                </a:lnTo>
                <a:close/>
              </a:path>
              <a:path w="1508759" h="351154">
                <a:moveTo>
                  <a:pt x="1220025" y="32004"/>
                </a:moveTo>
                <a:lnTo>
                  <a:pt x="1202131" y="32004"/>
                </a:lnTo>
                <a:lnTo>
                  <a:pt x="1194475" y="34226"/>
                </a:lnTo>
                <a:lnTo>
                  <a:pt x="1188163" y="38671"/>
                </a:lnTo>
                <a:lnTo>
                  <a:pt x="1182059" y="43053"/>
                </a:lnTo>
                <a:lnTo>
                  <a:pt x="1180998" y="44416"/>
                </a:lnTo>
                <a:lnTo>
                  <a:pt x="1180998" y="75570"/>
                </a:lnTo>
                <a:lnTo>
                  <a:pt x="1181922" y="69723"/>
                </a:lnTo>
                <a:lnTo>
                  <a:pt x="1182001" y="69227"/>
                </a:lnTo>
                <a:lnTo>
                  <a:pt x="1186040" y="58381"/>
                </a:lnTo>
                <a:lnTo>
                  <a:pt x="1189088" y="54140"/>
                </a:lnTo>
                <a:lnTo>
                  <a:pt x="1193177" y="51117"/>
                </a:lnTo>
                <a:lnTo>
                  <a:pt x="1197182" y="48094"/>
                </a:lnTo>
                <a:lnTo>
                  <a:pt x="1197054" y="48094"/>
                </a:lnTo>
                <a:lnTo>
                  <a:pt x="1202423" y="46494"/>
                </a:lnTo>
                <a:lnTo>
                  <a:pt x="1243367" y="46494"/>
                </a:lnTo>
                <a:lnTo>
                  <a:pt x="1240535" y="43053"/>
                </a:lnTo>
                <a:lnTo>
                  <a:pt x="1234071" y="38671"/>
                </a:lnTo>
                <a:lnTo>
                  <a:pt x="1227670" y="34226"/>
                </a:lnTo>
                <a:lnTo>
                  <a:pt x="1220025" y="32004"/>
                </a:lnTo>
                <a:close/>
              </a:path>
              <a:path w="1508759" h="351154">
                <a:moveTo>
                  <a:pt x="1287614" y="1333"/>
                </a:moveTo>
                <a:lnTo>
                  <a:pt x="1271790" y="1333"/>
                </a:lnTo>
                <a:lnTo>
                  <a:pt x="1271790" y="17691"/>
                </a:lnTo>
                <a:lnTo>
                  <a:pt x="1287614" y="17691"/>
                </a:lnTo>
                <a:lnTo>
                  <a:pt x="1287614" y="1333"/>
                </a:lnTo>
                <a:close/>
              </a:path>
              <a:path w="1508759" h="351154">
                <a:moveTo>
                  <a:pt x="1287614" y="34671"/>
                </a:moveTo>
                <a:lnTo>
                  <a:pt x="1271790" y="34671"/>
                </a:lnTo>
                <a:lnTo>
                  <a:pt x="1271790" y="130683"/>
                </a:lnTo>
                <a:lnTo>
                  <a:pt x="1287614" y="130683"/>
                </a:lnTo>
                <a:lnTo>
                  <a:pt x="1287614" y="34671"/>
                </a:lnTo>
                <a:close/>
              </a:path>
              <a:path w="1508759" h="351154">
                <a:moveTo>
                  <a:pt x="1328331" y="0"/>
                </a:moveTo>
                <a:lnTo>
                  <a:pt x="1312506" y="0"/>
                </a:lnTo>
                <a:lnTo>
                  <a:pt x="1312506" y="130683"/>
                </a:lnTo>
                <a:lnTo>
                  <a:pt x="1328331" y="130683"/>
                </a:lnTo>
                <a:lnTo>
                  <a:pt x="1328331" y="0"/>
                </a:lnTo>
                <a:close/>
              </a:path>
              <a:path w="1508759" h="351154">
                <a:moveTo>
                  <a:pt x="1392351" y="32004"/>
                </a:moveTo>
                <a:lnTo>
                  <a:pt x="1382979" y="32004"/>
                </a:lnTo>
                <a:lnTo>
                  <a:pt x="1374838" y="34137"/>
                </a:lnTo>
                <a:lnTo>
                  <a:pt x="1347662" y="67986"/>
                </a:lnTo>
                <a:lnTo>
                  <a:pt x="1347544" y="68408"/>
                </a:lnTo>
                <a:lnTo>
                  <a:pt x="1346540" y="74870"/>
                </a:lnTo>
                <a:lnTo>
                  <a:pt x="1346463" y="75590"/>
                </a:lnTo>
                <a:lnTo>
                  <a:pt x="1346123" y="82588"/>
                </a:lnTo>
                <a:lnTo>
                  <a:pt x="1346486" y="89879"/>
                </a:lnTo>
                <a:lnTo>
                  <a:pt x="1367807" y="126949"/>
                </a:lnTo>
                <a:lnTo>
                  <a:pt x="1392351" y="133350"/>
                </a:lnTo>
                <a:lnTo>
                  <a:pt x="1399261" y="132949"/>
                </a:lnTo>
                <a:lnTo>
                  <a:pt x="1427844" y="118325"/>
                </a:lnTo>
                <a:lnTo>
                  <a:pt x="1382687" y="118325"/>
                </a:lnTo>
                <a:lnTo>
                  <a:pt x="1375371" y="115062"/>
                </a:lnTo>
                <a:lnTo>
                  <a:pt x="1362925" y="82588"/>
                </a:lnTo>
                <a:lnTo>
                  <a:pt x="1363050" y="74870"/>
                </a:lnTo>
                <a:lnTo>
                  <a:pt x="1385646" y="47028"/>
                </a:lnTo>
                <a:lnTo>
                  <a:pt x="1427883" y="47028"/>
                </a:lnTo>
                <a:lnTo>
                  <a:pt x="1424089" y="42760"/>
                </a:lnTo>
                <a:lnTo>
                  <a:pt x="1417154" y="38493"/>
                </a:lnTo>
                <a:lnTo>
                  <a:pt x="1411704" y="35652"/>
                </a:lnTo>
                <a:lnTo>
                  <a:pt x="1405753" y="33624"/>
                </a:lnTo>
                <a:lnTo>
                  <a:pt x="1399302" y="32409"/>
                </a:lnTo>
                <a:lnTo>
                  <a:pt x="1392351" y="32004"/>
                </a:lnTo>
                <a:close/>
              </a:path>
              <a:path w="1508759" h="351154">
                <a:moveTo>
                  <a:pt x="1427883" y="47028"/>
                </a:moveTo>
                <a:lnTo>
                  <a:pt x="1402181" y="47028"/>
                </a:lnTo>
                <a:lnTo>
                  <a:pt x="1409560" y="50253"/>
                </a:lnTo>
                <a:lnTo>
                  <a:pt x="1414487" y="56718"/>
                </a:lnTo>
                <a:lnTo>
                  <a:pt x="1417745" y="62017"/>
                </a:lnTo>
                <a:lnTo>
                  <a:pt x="1420020" y="67986"/>
                </a:lnTo>
                <a:lnTo>
                  <a:pt x="1421404" y="74870"/>
                </a:lnTo>
                <a:lnTo>
                  <a:pt x="1421866" y="82588"/>
                </a:lnTo>
                <a:lnTo>
                  <a:pt x="1421425" y="89879"/>
                </a:lnTo>
                <a:lnTo>
                  <a:pt x="1402308" y="118325"/>
                </a:lnTo>
                <a:lnTo>
                  <a:pt x="1427844" y="118325"/>
                </a:lnTo>
                <a:lnTo>
                  <a:pt x="1429334" y="116662"/>
                </a:lnTo>
                <a:lnTo>
                  <a:pt x="1433067" y="109080"/>
                </a:lnTo>
                <a:lnTo>
                  <a:pt x="1435463" y="103258"/>
                </a:lnTo>
                <a:lnTo>
                  <a:pt x="1435518" y="103124"/>
                </a:lnTo>
                <a:lnTo>
                  <a:pt x="1437147" y="97167"/>
                </a:lnTo>
                <a:lnTo>
                  <a:pt x="1437268" y="96724"/>
                </a:lnTo>
                <a:lnTo>
                  <a:pt x="1438257" y="90276"/>
                </a:lnTo>
                <a:lnTo>
                  <a:pt x="1438318" y="89879"/>
                </a:lnTo>
                <a:lnTo>
                  <a:pt x="1438668" y="82588"/>
                </a:lnTo>
                <a:lnTo>
                  <a:pt x="1438328" y="75590"/>
                </a:lnTo>
                <a:lnTo>
                  <a:pt x="1429384" y="48717"/>
                </a:lnTo>
                <a:lnTo>
                  <a:pt x="1427883" y="47028"/>
                </a:lnTo>
                <a:close/>
              </a:path>
              <a:path w="1508759" h="351154">
                <a:moveTo>
                  <a:pt x="1479308" y="8001"/>
                </a:moveTo>
                <a:lnTo>
                  <a:pt x="1463484" y="8001"/>
                </a:lnTo>
                <a:lnTo>
                  <a:pt x="1463498" y="34671"/>
                </a:lnTo>
                <a:lnTo>
                  <a:pt x="1463625" y="106527"/>
                </a:lnTo>
                <a:lnTo>
                  <a:pt x="1491399" y="132016"/>
                </a:lnTo>
                <a:lnTo>
                  <a:pt x="1496961" y="132257"/>
                </a:lnTo>
                <a:lnTo>
                  <a:pt x="1502278" y="131838"/>
                </a:lnTo>
                <a:lnTo>
                  <a:pt x="1502472" y="131838"/>
                </a:lnTo>
                <a:lnTo>
                  <a:pt x="1507970" y="130746"/>
                </a:lnTo>
                <a:lnTo>
                  <a:pt x="1508290" y="130746"/>
                </a:lnTo>
                <a:lnTo>
                  <a:pt x="1508290" y="118262"/>
                </a:lnTo>
                <a:lnTo>
                  <a:pt x="1496072" y="118262"/>
                </a:lnTo>
                <a:lnTo>
                  <a:pt x="1487596" y="117081"/>
                </a:lnTo>
                <a:lnTo>
                  <a:pt x="1486950" y="117081"/>
                </a:lnTo>
                <a:lnTo>
                  <a:pt x="1483398" y="114744"/>
                </a:lnTo>
                <a:lnTo>
                  <a:pt x="1480134" y="108927"/>
                </a:lnTo>
                <a:lnTo>
                  <a:pt x="1479511" y="106527"/>
                </a:lnTo>
                <a:lnTo>
                  <a:pt x="1479397" y="103746"/>
                </a:lnTo>
                <a:lnTo>
                  <a:pt x="1479308" y="8001"/>
                </a:lnTo>
                <a:close/>
              </a:path>
              <a:path w="1508759" h="351154">
                <a:moveTo>
                  <a:pt x="1508290" y="117081"/>
                </a:moveTo>
                <a:lnTo>
                  <a:pt x="1501711" y="118084"/>
                </a:lnTo>
                <a:lnTo>
                  <a:pt x="1496072" y="118262"/>
                </a:lnTo>
                <a:lnTo>
                  <a:pt x="1508290" y="118262"/>
                </a:lnTo>
                <a:lnTo>
                  <a:pt x="1508290" y="117081"/>
                </a:lnTo>
                <a:close/>
              </a:path>
              <a:path w="1508759" h="351154">
                <a:moveTo>
                  <a:pt x="1463498" y="34671"/>
                </a:moveTo>
                <a:lnTo>
                  <a:pt x="1444015" y="34671"/>
                </a:lnTo>
                <a:lnTo>
                  <a:pt x="1444015" y="47739"/>
                </a:lnTo>
                <a:lnTo>
                  <a:pt x="1463505" y="47739"/>
                </a:lnTo>
                <a:lnTo>
                  <a:pt x="1463498" y="34671"/>
                </a:lnTo>
                <a:close/>
              </a:path>
              <a:path w="1508759" h="351154">
                <a:moveTo>
                  <a:pt x="1508290" y="34671"/>
                </a:moveTo>
                <a:lnTo>
                  <a:pt x="1479333" y="34671"/>
                </a:lnTo>
                <a:lnTo>
                  <a:pt x="1479345" y="47739"/>
                </a:lnTo>
                <a:lnTo>
                  <a:pt x="1508290" y="47739"/>
                </a:lnTo>
                <a:lnTo>
                  <a:pt x="1508290" y="34671"/>
                </a:lnTo>
                <a:close/>
              </a:path>
              <a:path w="1508759" h="351154">
                <a:moveTo>
                  <a:pt x="30937" y="212471"/>
                </a:moveTo>
                <a:lnTo>
                  <a:pt x="16802" y="212471"/>
                </a:lnTo>
                <a:lnTo>
                  <a:pt x="16802" y="351155"/>
                </a:lnTo>
                <a:lnTo>
                  <a:pt x="32715" y="351155"/>
                </a:lnTo>
                <a:lnTo>
                  <a:pt x="32715" y="300448"/>
                </a:lnTo>
                <a:lnTo>
                  <a:pt x="32067" y="299974"/>
                </a:lnTo>
                <a:lnTo>
                  <a:pt x="27381" y="293903"/>
                </a:lnTo>
                <a:lnTo>
                  <a:pt x="19469" y="260388"/>
                </a:lnTo>
                <a:lnTo>
                  <a:pt x="19751" y="253631"/>
                </a:lnTo>
                <a:lnTo>
                  <a:pt x="30937" y="222216"/>
                </a:lnTo>
                <a:lnTo>
                  <a:pt x="30937" y="212471"/>
                </a:lnTo>
                <a:close/>
              </a:path>
              <a:path w="1508759" h="351154">
                <a:moveTo>
                  <a:pt x="30940" y="267405"/>
                </a:moveTo>
                <a:lnTo>
                  <a:pt x="30937" y="283146"/>
                </a:lnTo>
                <a:lnTo>
                  <a:pt x="32715" y="283146"/>
                </a:lnTo>
                <a:lnTo>
                  <a:pt x="32715" y="300448"/>
                </a:lnTo>
                <a:lnTo>
                  <a:pt x="38226" y="304482"/>
                </a:lnTo>
                <a:lnTo>
                  <a:pt x="44386" y="308927"/>
                </a:lnTo>
                <a:lnTo>
                  <a:pt x="51981" y="311150"/>
                </a:lnTo>
                <a:lnTo>
                  <a:pt x="69938" y="311150"/>
                </a:lnTo>
                <a:lnTo>
                  <a:pt x="77609" y="308927"/>
                </a:lnTo>
                <a:lnTo>
                  <a:pt x="90474" y="299974"/>
                </a:lnTo>
                <a:lnTo>
                  <a:pt x="93172" y="296659"/>
                </a:lnTo>
                <a:lnTo>
                  <a:pt x="52565" y="296659"/>
                </a:lnTo>
                <a:lnTo>
                  <a:pt x="47269" y="295122"/>
                </a:lnTo>
                <a:lnTo>
                  <a:pt x="31915" y="273634"/>
                </a:lnTo>
                <a:lnTo>
                  <a:pt x="30940" y="267405"/>
                </a:lnTo>
                <a:close/>
              </a:path>
              <a:path w="1508759" h="351154">
                <a:moveTo>
                  <a:pt x="30937" y="222216"/>
                </a:moveTo>
                <a:lnTo>
                  <a:pt x="19469" y="260388"/>
                </a:lnTo>
                <a:lnTo>
                  <a:pt x="19757" y="267208"/>
                </a:lnTo>
                <a:lnTo>
                  <a:pt x="32715" y="300448"/>
                </a:lnTo>
                <a:lnTo>
                  <a:pt x="32715" y="283146"/>
                </a:lnTo>
                <a:lnTo>
                  <a:pt x="30937" y="283146"/>
                </a:lnTo>
                <a:lnTo>
                  <a:pt x="30937" y="222216"/>
                </a:lnTo>
                <a:close/>
              </a:path>
              <a:path w="1508759" h="351154">
                <a:moveTo>
                  <a:pt x="93299" y="224294"/>
                </a:moveTo>
                <a:lnTo>
                  <a:pt x="65100" y="224294"/>
                </a:lnTo>
                <a:lnTo>
                  <a:pt x="70472" y="225894"/>
                </a:lnTo>
                <a:lnTo>
                  <a:pt x="74675" y="229095"/>
                </a:lnTo>
                <a:lnTo>
                  <a:pt x="78943" y="232295"/>
                </a:lnTo>
                <a:lnTo>
                  <a:pt x="82080" y="236626"/>
                </a:lnTo>
                <a:lnTo>
                  <a:pt x="84099" y="242074"/>
                </a:lnTo>
                <a:lnTo>
                  <a:pt x="86169" y="247523"/>
                </a:lnTo>
                <a:lnTo>
                  <a:pt x="87166" y="253370"/>
                </a:lnTo>
                <a:lnTo>
                  <a:pt x="87177" y="267405"/>
                </a:lnTo>
                <a:lnTo>
                  <a:pt x="86169" y="273367"/>
                </a:lnTo>
                <a:lnTo>
                  <a:pt x="65366" y="296659"/>
                </a:lnTo>
                <a:lnTo>
                  <a:pt x="93172" y="296659"/>
                </a:lnTo>
                <a:lnTo>
                  <a:pt x="104012" y="260388"/>
                </a:lnTo>
                <a:lnTo>
                  <a:pt x="103703" y="253631"/>
                </a:lnTo>
                <a:lnTo>
                  <a:pt x="103691" y="253370"/>
                </a:lnTo>
                <a:lnTo>
                  <a:pt x="102842" y="247523"/>
                </a:lnTo>
                <a:lnTo>
                  <a:pt x="102725" y="246719"/>
                </a:lnTo>
                <a:lnTo>
                  <a:pt x="101114" y="240435"/>
                </a:lnTo>
                <a:lnTo>
                  <a:pt x="98856" y="234518"/>
                </a:lnTo>
                <a:lnTo>
                  <a:pt x="95415" y="226872"/>
                </a:lnTo>
                <a:lnTo>
                  <a:pt x="93299" y="224294"/>
                </a:lnTo>
                <a:close/>
              </a:path>
              <a:path w="1508759" h="351154">
                <a:moveTo>
                  <a:pt x="69964" y="209804"/>
                </a:moveTo>
                <a:lnTo>
                  <a:pt x="52069" y="209804"/>
                </a:lnTo>
                <a:lnTo>
                  <a:pt x="44413" y="212026"/>
                </a:lnTo>
                <a:lnTo>
                  <a:pt x="38102" y="216471"/>
                </a:lnTo>
                <a:lnTo>
                  <a:pt x="31998" y="220853"/>
                </a:lnTo>
                <a:lnTo>
                  <a:pt x="30937" y="222216"/>
                </a:lnTo>
                <a:lnTo>
                  <a:pt x="30937" y="253370"/>
                </a:lnTo>
                <a:lnTo>
                  <a:pt x="31860" y="247523"/>
                </a:lnTo>
                <a:lnTo>
                  <a:pt x="31940" y="247027"/>
                </a:lnTo>
                <a:lnTo>
                  <a:pt x="35979" y="236181"/>
                </a:lnTo>
                <a:lnTo>
                  <a:pt x="39027" y="231940"/>
                </a:lnTo>
                <a:lnTo>
                  <a:pt x="43116" y="228917"/>
                </a:lnTo>
                <a:lnTo>
                  <a:pt x="47121" y="225894"/>
                </a:lnTo>
                <a:lnTo>
                  <a:pt x="46992" y="225894"/>
                </a:lnTo>
                <a:lnTo>
                  <a:pt x="52362" y="224294"/>
                </a:lnTo>
                <a:lnTo>
                  <a:pt x="93299" y="224294"/>
                </a:lnTo>
                <a:lnTo>
                  <a:pt x="90474" y="220853"/>
                </a:lnTo>
                <a:lnTo>
                  <a:pt x="84010" y="216471"/>
                </a:lnTo>
                <a:lnTo>
                  <a:pt x="77609" y="212026"/>
                </a:lnTo>
                <a:lnTo>
                  <a:pt x="69964" y="209804"/>
                </a:lnTo>
                <a:close/>
              </a:path>
              <a:path w="1508759" h="351154">
                <a:moveTo>
                  <a:pt x="137553" y="177800"/>
                </a:moveTo>
                <a:lnTo>
                  <a:pt x="121729" y="177800"/>
                </a:lnTo>
                <a:lnTo>
                  <a:pt x="121729" y="308483"/>
                </a:lnTo>
                <a:lnTo>
                  <a:pt x="137553" y="308483"/>
                </a:lnTo>
                <a:lnTo>
                  <a:pt x="137553" y="177800"/>
                </a:lnTo>
                <a:close/>
              </a:path>
              <a:path w="1508759" h="351154">
                <a:moveTo>
                  <a:pt x="222060" y="247133"/>
                </a:moveTo>
                <a:lnTo>
                  <a:pt x="183451" y="253098"/>
                </a:lnTo>
                <a:lnTo>
                  <a:pt x="166357" y="260210"/>
                </a:lnTo>
                <a:lnTo>
                  <a:pt x="162864" y="262636"/>
                </a:lnTo>
                <a:lnTo>
                  <a:pt x="160134" y="265722"/>
                </a:lnTo>
                <a:lnTo>
                  <a:pt x="158145" y="269519"/>
                </a:lnTo>
                <a:lnTo>
                  <a:pt x="156286" y="273126"/>
                </a:lnTo>
                <a:lnTo>
                  <a:pt x="155333" y="277482"/>
                </a:lnTo>
                <a:lnTo>
                  <a:pt x="155333" y="287680"/>
                </a:lnTo>
                <a:lnTo>
                  <a:pt x="156516" y="292277"/>
                </a:lnTo>
                <a:lnTo>
                  <a:pt x="156552" y="292417"/>
                </a:lnTo>
                <a:lnTo>
                  <a:pt x="180784" y="311150"/>
                </a:lnTo>
                <a:lnTo>
                  <a:pt x="197269" y="311150"/>
                </a:lnTo>
                <a:lnTo>
                  <a:pt x="205143" y="309168"/>
                </a:lnTo>
                <a:lnTo>
                  <a:pt x="218122" y="301218"/>
                </a:lnTo>
                <a:lnTo>
                  <a:pt x="220985" y="297903"/>
                </a:lnTo>
                <a:lnTo>
                  <a:pt x="185788" y="297903"/>
                </a:lnTo>
                <a:lnTo>
                  <a:pt x="182092" y="297167"/>
                </a:lnTo>
                <a:lnTo>
                  <a:pt x="171068" y="279412"/>
                </a:lnTo>
                <a:lnTo>
                  <a:pt x="171754" y="276898"/>
                </a:lnTo>
                <a:lnTo>
                  <a:pt x="198005" y="264033"/>
                </a:lnTo>
                <a:lnTo>
                  <a:pt x="202450" y="263258"/>
                </a:lnTo>
                <a:lnTo>
                  <a:pt x="206573" y="262636"/>
                </a:lnTo>
                <a:lnTo>
                  <a:pt x="221788" y="260613"/>
                </a:lnTo>
                <a:lnTo>
                  <a:pt x="221830" y="257454"/>
                </a:lnTo>
                <a:lnTo>
                  <a:pt x="237566" y="257454"/>
                </a:lnTo>
                <a:lnTo>
                  <a:pt x="237566" y="249631"/>
                </a:lnTo>
                <a:lnTo>
                  <a:pt x="222008" y="249631"/>
                </a:lnTo>
                <a:lnTo>
                  <a:pt x="222060" y="247133"/>
                </a:lnTo>
                <a:close/>
              </a:path>
              <a:path w="1508759" h="351154">
                <a:moveTo>
                  <a:pt x="237566" y="285457"/>
                </a:moveTo>
                <a:lnTo>
                  <a:pt x="223519" y="285457"/>
                </a:lnTo>
                <a:lnTo>
                  <a:pt x="226946" y="287680"/>
                </a:lnTo>
                <a:lnTo>
                  <a:pt x="226767" y="287680"/>
                </a:lnTo>
                <a:lnTo>
                  <a:pt x="223519" y="294643"/>
                </a:lnTo>
                <a:lnTo>
                  <a:pt x="223519" y="308483"/>
                </a:lnTo>
                <a:lnTo>
                  <a:pt x="237566" y="308483"/>
                </a:lnTo>
                <a:lnTo>
                  <a:pt x="237566" y="285457"/>
                </a:lnTo>
                <a:close/>
              </a:path>
              <a:path w="1508759" h="351154">
                <a:moveTo>
                  <a:pt x="237566" y="257454"/>
                </a:moveTo>
                <a:lnTo>
                  <a:pt x="221830" y="257454"/>
                </a:lnTo>
                <a:lnTo>
                  <a:pt x="227342" y="259854"/>
                </a:lnTo>
                <a:lnTo>
                  <a:pt x="221788" y="260613"/>
                </a:lnTo>
                <a:lnTo>
                  <a:pt x="221711" y="264033"/>
                </a:lnTo>
                <a:lnTo>
                  <a:pt x="221589" y="269519"/>
                </a:lnTo>
                <a:lnTo>
                  <a:pt x="221119" y="272808"/>
                </a:lnTo>
                <a:lnTo>
                  <a:pt x="220230" y="275767"/>
                </a:lnTo>
                <a:lnTo>
                  <a:pt x="219520" y="279412"/>
                </a:lnTo>
                <a:lnTo>
                  <a:pt x="219455" y="279742"/>
                </a:lnTo>
                <a:lnTo>
                  <a:pt x="217804" y="283413"/>
                </a:lnTo>
                <a:lnTo>
                  <a:pt x="196049" y="297903"/>
                </a:lnTo>
                <a:lnTo>
                  <a:pt x="220985" y="297903"/>
                </a:lnTo>
                <a:lnTo>
                  <a:pt x="223189" y="295351"/>
                </a:lnTo>
                <a:lnTo>
                  <a:pt x="223519" y="294643"/>
                </a:lnTo>
                <a:lnTo>
                  <a:pt x="223519" y="285457"/>
                </a:lnTo>
                <a:lnTo>
                  <a:pt x="237566" y="285457"/>
                </a:lnTo>
                <a:lnTo>
                  <a:pt x="237566" y="257454"/>
                </a:lnTo>
                <a:close/>
              </a:path>
              <a:path w="1508759" h="351154">
                <a:moveTo>
                  <a:pt x="223519" y="285457"/>
                </a:moveTo>
                <a:lnTo>
                  <a:pt x="223519" y="294643"/>
                </a:lnTo>
                <a:lnTo>
                  <a:pt x="226767" y="287680"/>
                </a:lnTo>
                <a:lnTo>
                  <a:pt x="226946" y="287680"/>
                </a:lnTo>
                <a:lnTo>
                  <a:pt x="223519" y="285457"/>
                </a:lnTo>
                <a:close/>
              </a:path>
              <a:path w="1508759" h="351154">
                <a:moveTo>
                  <a:pt x="221830" y="257454"/>
                </a:moveTo>
                <a:lnTo>
                  <a:pt x="221788" y="260613"/>
                </a:lnTo>
                <a:lnTo>
                  <a:pt x="227342" y="259854"/>
                </a:lnTo>
                <a:lnTo>
                  <a:pt x="221830" y="257454"/>
                </a:lnTo>
                <a:close/>
              </a:path>
              <a:path w="1508759" h="351154">
                <a:moveTo>
                  <a:pt x="227698" y="246341"/>
                </a:moveTo>
                <a:lnTo>
                  <a:pt x="222060" y="247133"/>
                </a:lnTo>
                <a:lnTo>
                  <a:pt x="222008" y="249631"/>
                </a:lnTo>
                <a:lnTo>
                  <a:pt x="227698" y="246341"/>
                </a:lnTo>
                <a:close/>
              </a:path>
              <a:path w="1508759" h="351154">
                <a:moveTo>
                  <a:pt x="237566" y="246341"/>
                </a:moveTo>
                <a:lnTo>
                  <a:pt x="227698" y="246341"/>
                </a:lnTo>
                <a:lnTo>
                  <a:pt x="222008" y="249631"/>
                </a:lnTo>
                <a:lnTo>
                  <a:pt x="237566" y="249631"/>
                </a:lnTo>
                <a:lnTo>
                  <a:pt x="237566" y="246341"/>
                </a:lnTo>
                <a:close/>
              </a:path>
              <a:path w="1508759" h="351154">
                <a:moveTo>
                  <a:pt x="232717" y="224561"/>
                </a:moveTo>
                <a:lnTo>
                  <a:pt x="207124" y="224561"/>
                </a:lnTo>
                <a:lnTo>
                  <a:pt x="213296" y="226606"/>
                </a:lnTo>
                <a:lnTo>
                  <a:pt x="216852" y="230695"/>
                </a:lnTo>
                <a:lnTo>
                  <a:pt x="220471" y="234784"/>
                </a:lnTo>
                <a:lnTo>
                  <a:pt x="222186" y="241096"/>
                </a:lnTo>
                <a:lnTo>
                  <a:pt x="222060" y="247133"/>
                </a:lnTo>
                <a:lnTo>
                  <a:pt x="227698" y="246341"/>
                </a:lnTo>
                <a:lnTo>
                  <a:pt x="237566" y="246341"/>
                </a:lnTo>
                <a:lnTo>
                  <a:pt x="237566" y="245300"/>
                </a:lnTo>
                <a:lnTo>
                  <a:pt x="234454" y="228561"/>
                </a:lnTo>
                <a:lnTo>
                  <a:pt x="232717" y="224561"/>
                </a:lnTo>
                <a:close/>
              </a:path>
              <a:path w="1508759" h="351154">
                <a:moveTo>
                  <a:pt x="207251" y="209804"/>
                </a:moveTo>
                <a:lnTo>
                  <a:pt x="198539" y="209804"/>
                </a:lnTo>
                <a:lnTo>
                  <a:pt x="190798" y="210254"/>
                </a:lnTo>
                <a:lnTo>
                  <a:pt x="158889" y="236829"/>
                </a:lnTo>
                <a:lnTo>
                  <a:pt x="173913" y="241363"/>
                </a:lnTo>
                <a:lnTo>
                  <a:pt x="175691" y="235432"/>
                </a:lnTo>
                <a:lnTo>
                  <a:pt x="178739" y="231165"/>
                </a:lnTo>
                <a:lnTo>
                  <a:pt x="187451" y="225894"/>
                </a:lnTo>
                <a:lnTo>
                  <a:pt x="192557" y="224561"/>
                </a:lnTo>
                <a:lnTo>
                  <a:pt x="232717" y="224561"/>
                </a:lnTo>
                <a:lnTo>
                  <a:pt x="231724" y="222275"/>
                </a:lnTo>
                <a:lnTo>
                  <a:pt x="227228" y="217601"/>
                </a:lnTo>
                <a:lnTo>
                  <a:pt x="220941" y="214515"/>
                </a:lnTo>
                <a:lnTo>
                  <a:pt x="214718" y="211378"/>
                </a:lnTo>
                <a:lnTo>
                  <a:pt x="207251" y="209804"/>
                </a:lnTo>
                <a:close/>
              </a:path>
              <a:path w="1508759" h="351154">
                <a:moveTo>
                  <a:pt x="271259" y="212471"/>
                </a:moveTo>
                <a:lnTo>
                  <a:pt x="257035" y="212471"/>
                </a:lnTo>
                <a:lnTo>
                  <a:pt x="257035" y="308483"/>
                </a:lnTo>
                <a:lnTo>
                  <a:pt x="273037" y="308483"/>
                </a:lnTo>
                <a:lnTo>
                  <a:pt x="273037" y="257898"/>
                </a:lnTo>
                <a:lnTo>
                  <a:pt x="262635" y="254698"/>
                </a:lnTo>
                <a:lnTo>
                  <a:pt x="262635" y="245389"/>
                </a:lnTo>
                <a:lnTo>
                  <a:pt x="264299" y="237426"/>
                </a:lnTo>
                <a:lnTo>
                  <a:pt x="267614" y="230784"/>
                </a:lnTo>
                <a:lnTo>
                  <a:pt x="270992" y="224091"/>
                </a:lnTo>
                <a:lnTo>
                  <a:pt x="271132" y="223939"/>
                </a:lnTo>
                <a:lnTo>
                  <a:pt x="271259" y="212471"/>
                </a:lnTo>
                <a:close/>
              </a:path>
              <a:path w="1508759" h="351154">
                <a:moveTo>
                  <a:pt x="333689" y="225005"/>
                </a:moveTo>
                <a:lnTo>
                  <a:pt x="304533" y="225005"/>
                </a:lnTo>
                <a:lnTo>
                  <a:pt x="308749" y="225983"/>
                </a:lnTo>
                <a:lnTo>
                  <a:pt x="312064" y="227939"/>
                </a:lnTo>
                <a:lnTo>
                  <a:pt x="315442" y="229895"/>
                </a:lnTo>
                <a:lnTo>
                  <a:pt x="318109" y="232562"/>
                </a:lnTo>
                <a:lnTo>
                  <a:pt x="320065" y="235940"/>
                </a:lnTo>
                <a:lnTo>
                  <a:pt x="322084" y="239255"/>
                </a:lnTo>
                <a:lnTo>
                  <a:pt x="323468" y="243027"/>
                </a:lnTo>
                <a:lnTo>
                  <a:pt x="324243" y="247230"/>
                </a:lnTo>
                <a:lnTo>
                  <a:pt x="325069" y="251434"/>
                </a:lnTo>
                <a:lnTo>
                  <a:pt x="325380" y="254698"/>
                </a:lnTo>
                <a:lnTo>
                  <a:pt x="325488" y="308483"/>
                </a:lnTo>
                <a:lnTo>
                  <a:pt x="341490" y="308483"/>
                </a:lnTo>
                <a:lnTo>
                  <a:pt x="341462" y="251434"/>
                </a:lnTo>
                <a:lnTo>
                  <a:pt x="341134" y="247853"/>
                </a:lnTo>
                <a:lnTo>
                  <a:pt x="340423" y="243763"/>
                </a:lnTo>
                <a:lnTo>
                  <a:pt x="339775" y="239610"/>
                </a:lnTo>
                <a:lnTo>
                  <a:pt x="338728" y="235940"/>
                </a:lnTo>
                <a:lnTo>
                  <a:pt x="338620" y="235559"/>
                </a:lnTo>
                <a:lnTo>
                  <a:pt x="335292" y="227558"/>
                </a:lnTo>
                <a:lnTo>
                  <a:pt x="333689" y="225005"/>
                </a:lnTo>
                <a:close/>
              </a:path>
              <a:path w="1508759" h="351154">
                <a:moveTo>
                  <a:pt x="271259" y="223939"/>
                </a:moveTo>
                <a:lnTo>
                  <a:pt x="270992" y="224091"/>
                </a:lnTo>
                <a:lnTo>
                  <a:pt x="267614" y="230784"/>
                </a:lnTo>
                <a:lnTo>
                  <a:pt x="264299" y="237426"/>
                </a:lnTo>
                <a:lnTo>
                  <a:pt x="262635" y="245389"/>
                </a:lnTo>
                <a:lnTo>
                  <a:pt x="262635" y="254698"/>
                </a:lnTo>
                <a:lnTo>
                  <a:pt x="273037" y="257898"/>
                </a:lnTo>
                <a:lnTo>
                  <a:pt x="273037" y="238163"/>
                </a:lnTo>
                <a:lnTo>
                  <a:pt x="271259" y="238163"/>
                </a:lnTo>
                <a:lnTo>
                  <a:pt x="271259" y="223939"/>
                </a:lnTo>
                <a:close/>
              </a:path>
              <a:path w="1508759" h="351154">
                <a:moveTo>
                  <a:pt x="309486" y="209981"/>
                </a:moveTo>
                <a:lnTo>
                  <a:pt x="295020" y="209981"/>
                </a:lnTo>
                <a:lnTo>
                  <a:pt x="287858" y="211785"/>
                </a:lnTo>
                <a:lnTo>
                  <a:pt x="275704" y="218960"/>
                </a:lnTo>
                <a:lnTo>
                  <a:pt x="271259" y="223801"/>
                </a:lnTo>
                <a:lnTo>
                  <a:pt x="271259" y="238163"/>
                </a:lnTo>
                <a:lnTo>
                  <a:pt x="273037" y="238163"/>
                </a:lnTo>
                <a:lnTo>
                  <a:pt x="273037" y="251434"/>
                </a:lnTo>
                <a:lnTo>
                  <a:pt x="273613" y="247853"/>
                </a:lnTo>
                <a:lnTo>
                  <a:pt x="273659" y="247497"/>
                </a:lnTo>
                <a:lnTo>
                  <a:pt x="274795" y="243763"/>
                </a:lnTo>
                <a:lnTo>
                  <a:pt x="295465" y="225005"/>
                </a:lnTo>
                <a:lnTo>
                  <a:pt x="333689" y="225005"/>
                </a:lnTo>
                <a:lnTo>
                  <a:pt x="333115" y="224091"/>
                </a:lnTo>
                <a:lnTo>
                  <a:pt x="333019" y="223939"/>
                </a:lnTo>
                <a:lnTo>
                  <a:pt x="330111" y="220738"/>
                </a:lnTo>
                <a:lnTo>
                  <a:pt x="327202" y="217474"/>
                </a:lnTo>
                <a:lnTo>
                  <a:pt x="323557" y="214871"/>
                </a:lnTo>
                <a:lnTo>
                  <a:pt x="314794" y="210959"/>
                </a:lnTo>
                <a:lnTo>
                  <a:pt x="309486" y="209981"/>
                </a:lnTo>
                <a:close/>
              </a:path>
              <a:path w="1508759" h="351154">
                <a:moveTo>
                  <a:pt x="385673" y="185801"/>
                </a:moveTo>
                <a:lnTo>
                  <a:pt x="369849" y="185801"/>
                </a:lnTo>
                <a:lnTo>
                  <a:pt x="369863" y="212471"/>
                </a:lnTo>
                <a:lnTo>
                  <a:pt x="369990" y="284327"/>
                </a:lnTo>
                <a:lnTo>
                  <a:pt x="397763" y="309816"/>
                </a:lnTo>
                <a:lnTo>
                  <a:pt x="403326" y="310057"/>
                </a:lnTo>
                <a:lnTo>
                  <a:pt x="408643" y="309638"/>
                </a:lnTo>
                <a:lnTo>
                  <a:pt x="408837" y="309638"/>
                </a:lnTo>
                <a:lnTo>
                  <a:pt x="414335" y="308546"/>
                </a:lnTo>
                <a:lnTo>
                  <a:pt x="414654" y="308546"/>
                </a:lnTo>
                <a:lnTo>
                  <a:pt x="414654" y="296062"/>
                </a:lnTo>
                <a:lnTo>
                  <a:pt x="402437" y="296062"/>
                </a:lnTo>
                <a:lnTo>
                  <a:pt x="393961" y="294881"/>
                </a:lnTo>
                <a:lnTo>
                  <a:pt x="393314" y="294881"/>
                </a:lnTo>
                <a:lnTo>
                  <a:pt x="389762" y="292544"/>
                </a:lnTo>
                <a:lnTo>
                  <a:pt x="386499" y="286727"/>
                </a:lnTo>
                <a:lnTo>
                  <a:pt x="385876" y="284327"/>
                </a:lnTo>
                <a:lnTo>
                  <a:pt x="385762" y="281546"/>
                </a:lnTo>
                <a:lnTo>
                  <a:pt x="385673" y="185801"/>
                </a:lnTo>
                <a:close/>
              </a:path>
              <a:path w="1508759" h="351154">
                <a:moveTo>
                  <a:pt x="414654" y="294881"/>
                </a:moveTo>
                <a:lnTo>
                  <a:pt x="408076" y="295884"/>
                </a:lnTo>
                <a:lnTo>
                  <a:pt x="402437" y="296062"/>
                </a:lnTo>
                <a:lnTo>
                  <a:pt x="414654" y="296062"/>
                </a:lnTo>
                <a:lnTo>
                  <a:pt x="414654" y="294881"/>
                </a:lnTo>
                <a:close/>
              </a:path>
              <a:path w="1508759" h="351154">
                <a:moveTo>
                  <a:pt x="369863" y="212471"/>
                </a:moveTo>
                <a:lnTo>
                  <a:pt x="350380" y="212471"/>
                </a:lnTo>
                <a:lnTo>
                  <a:pt x="350380" y="225539"/>
                </a:lnTo>
                <a:lnTo>
                  <a:pt x="369870" y="225539"/>
                </a:lnTo>
                <a:lnTo>
                  <a:pt x="369863" y="212471"/>
                </a:lnTo>
                <a:close/>
              </a:path>
              <a:path w="1508759" h="351154">
                <a:moveTo>
                  <a:pt x="414654" y="212471"/>
                </a:moveTo>
                <a:lnTo>
                  <a:pt x="385698" y="212471"/>
                </a:lnTo>
                <a:lnTo>
                  <a:pt x="385710" y="225539"/>
                </a:lnTo>
                <a:lnTo>
                  <a:pt x="414654" y="225539"/>
                </a:lnTo>
                <a:lnTo>
                  <a:pt x="414654" y="212471"/>
                </a:lnTo>
                <a:close/>
              </a:path>
              <a:path w="1508759" h="351154">
                <a:moveTo>
                  <a:pt x="503250" y="209804"/>
                </a:moveTo>
                <a:lnTo>
                  <a:pt x="495154" y="210270"/>
                </a:lnTo>
                <a:lnTo>
                  <a:pt x="495954" y="210270"/>
                </a:lnTo>
                <a:lnTo>
                  <a:pt x="489894" y="211404"/>
                </a:lnTo>
                <a:lnTo>
                  <a:pt x="460510" y="239988"/>
                </a:lnTo>
                <a:lnTo>
                  <a:pt x="457288" y="260477"/>
                </a:lnTo>
                <a:lnTo>
                  <a:pt x="457703" y="267611"/>
                </a:lnTo>
                <a:lnTo>
                  <a:pt x="458758" y="274345"/>
                </a:lnTo>
                <a:lnTo>
                  <a:pt x="460457" y="280679"/>
                </a:lnTo>
                <a:lnTo>
                  <a:pt x="462695" y="286346"/>
                </a:lnTo>
                <a:lnTo>
                  <a:pt x="462800" y="286613"/>
                </a:lnTo>
                <a:lnTo>
                  <a:pt x="496057" y="310744"/>
                </a:lnTo>
                <a:lnTo>
                  <a:pt x="503072" y="311150"/>
                </a:lnTo>
                <a:lnTo>
                  <a:pt x="509620" y="310744"/>
                </a:lnTo>
                <a:lnTo>
                  <a:pt x="510068" y="310744"/>
                </a:lnTo>
                <a:lnTo>
                  <a:pt x="537077" y="296125"/>
                </a:lnTo>
                <a:lnTo>
                  <a:pt x="493534" y="296125"/>
                </a:lnTo>
                <a:lnTo>
                  <a:pt x="486333" y="292862"/>
                </a:lnTo>
                <a:lnTo>
                  <a:pt x="474090" y="260477"/>
                </a:lnTo>
                <a:lnTo>
                  <a:pt x="474215" y="253190"/>
                </a:lnTo>
                <a:lnTo>
                  <a:pt x="490983" y="226428"/>
                </a:lnTo>
                <a:lnTo>
                  <a:pt x="490846" y="226428"/>
                </a:lnTo>
                <a:lnTo>
                  <a:pt x="496493" y="224828"/>
                </a:lnTo>
                <a:lnTo>
                  <a:pt x="538598" y="224828"/>
                </a:lnTo>
                <a:lnTo>
                  <a:pt x="536740" y="222250"/>
                </a:lnTo>
                <a:lnTo>
                  <a:pt x="529386" y="217271"/>
                </a:lnTo>
                <a:lnTo>
                  <a:pt x="523652" y="214004"/>
                </a:lnTo>
                <a:lnTo>
                  <a:pt x="517385" y="211670"/>
                </a:lnTo>
                <a:lnTo>
                  <a:pt x="510584" y="210270"/>
                </a:lnTo>
                <a:lnTo>
                  <a:pt x="503250" y="209804"/>
                </a:lnTo>
                <a:close/>
              </a:path>
              <a:path w="1508759" h="351154">
                <a:moveTo>
                  <a:pt x="528142" y="279323"/>
                </a:moveTo>
                <a:lnTo>
                  <a:pt x="509358" y="296125"/>
                </a:lnTo>
                <a:lnTo>
                  <a:pt x="537077" y="296125"/>
                </a:lnTo>
                <a:lnTo>
                  <a:pt x="537770" y="295351"/>
                </a:lnTo>
                <a:lnTo>
                  <a:pt x="541307" y="289821"/>
                </a:lnTo>
                <a:lnTo>
                  <a:pt x="544144" y="283502"/>
                </a:lnTo>
                <a:lnTo>
                  <a:pt x="528142" y="279323"/>
                </a:lnTo>
                <a:close/>
              </a:path>
              <a:path w="1508759" h="351154">
                <a:moveTo>
                  <a:pt x="538598" y="224828"/>
                </a:moveTo>
                <a:lnTo>
                  <a:pt x="508939" y="224828"/>
                </a:lnTo>
                <a:lnTo>
                  <a:pt x="514226" y="226428"/>
                </a:lnTo>
                <a:lnTo>
                  <a:pt x="518629" y="229450"/>
                </a:lnTo>
                <a:lnTo>
                  <a:pt x="523201" y="232537"/>
                </a:lnTo>
                <a:lnTo>
                  <a:pt x="526491" y="236855"/>
                </a:lnTo>
                <a:lnTo>
                  <a:pt x="528497" y="242430"/>
                </a:lnTo>
                <a:lnTo>
                  <a:pt x="544144" y="237718"/>
                </a:lnTo>
                <a:lnTo>
                  <a:pt x="541764" y="229450"/>
                </a:lnTo>
                <a:lnTo>
                  <a:pt x="541654" y="229069"/>
                </a:lnTo>
                <a:lnTo>
                  <a:pt x="538598" y="224828"/>
                </a:lnTo>
                <a:close/>
              </a:path>
              <a:path w="1508759" h="351154">
                <a:moveTo>
                  <a:pt x="597026" y="209804"/>
                </a:moveTo>
                <a:lnTo>
                  <a:pt x="587667" y="209804"/>
                </a:lnTo>
                <a:lnTo>
                  <a:pt x="579513" y="211937"/>
                </a:lnTo>
                <a:lnTo>
                  <a:pt x="552337" y="245786"/>
                </a:lnTo>
                <a:lnTo>
                  <a:pt x="550798" y="260388"/>
                </a:lnTo>
                <a:lnTo>
                  <a:pt x="551161" y="267679"/>
                </a:lnTo>
                <a:lnTo>
                  <a:pt x="572483" y="304749"/>
                </a:lnTo>
                <a:lnTo>
                  <a:pt x="597026" y="311150"/>
                </a:lnTo>
                <a:lnTo>
                  <a:pt x="603937" y="310749"/>
                </a:lnTo>
                <a:lnTo>
                  <a:pt x="632519" y="296125"/>
                </a:lnTo>
                <a:lnTo>
                  <a:pt x="587362" y="296125"/>
                </a:lnTo>
                <a:lnTo>
                  <a:pt x="580047" y="292862"/>
                </a:lnTo>
                <a:lnTo>
                  <a:pt x="567601" y="260388"/>
                </a:lnTo>
                <a:lnTo>
                  <a:pt x="567725" y="252670"/>
                </a:lnTo>
                <a:lnTo>
                  <a:pt x="590334" y="224828"/>
                </a:lnTo>
                <a:lnTo>
                  <a:pt x="632567" y="224828"/>
                </a:lnTo>
                <a:lnTo>
                  <a:pt x="628764" y="220560"/>
                </a:lnTo>
                <a:lnTo>
                  <a:pt x="621830" y="216293"/>
                </a:lnTo>
                <a:lnTo>
                  <a:pt x="616379" y="213452"/>
                </a:lnTo>
                <a:lnTo>
                  <a:pt x="610428" y="211424"/>
                </a:lnTo>
                <a:lnTo>
                  <a:pt x="603977" y="210209"/>
                </a:lnTo>
                <a:lnTo>
                  <a:pt x="597026" y="209804"/>
                </a:lnTo>
                <a:close/>
              </a:path>
              <a:path w="1508759" h="351154">
                <a:moveTo>
                  <a:pt x="632567" y="224828"/>
                </a:moveTo>
                <a:lnTo>
                  <a:pt x="606869" y="224828"/>
                </a:lnTo>
                <a:lnTo>
                  <a:pt x="614248" y="228053"/>
                </a:lnTo>
                <a:lnTo>
                  <a:pt x="619163" y="234518"/>
                </a:lnTo>
                <a:lnTo>
                  <a:pt x="622420" y="239817"/>
                </a:lnTo>
                <a:lnTo>
                  <a:pt x="624695" y="245786"/>
                </a:lnTo>
                <a:lnTo>
                  <a:pt x="626080" y="252670"/>
                </a:lnTo>
                <a:lnTo>
                  <a:pt x="626541" y="260388"/>
                </a:lnTo>
                <a:lnTo>
                  <a:pt x="626102" y="267679"/>
                </a:lnTo>
                <a:lnTo>
                  <a:pt x="626058" y="268076"/>
                </a:lnTo>
                <a:lnTo>
                  <a:pt x="624792" y="274388"/>
                </a:lnTo>
                <a:lnTo>
                  <a:pt x="624720" y="274745"/>
                </a:lnTo>
                <a:lnTo>
                  <a:pt x="622382" y="280924"/>
                </a:lnTo>
                <a:lnTo>
                  <a:pt x="619251" y="286169"/>
                </a:lnTo>
                <a:lnTo>
                  <a:pt x="614274" y="292862"/>
                </a:lnTo>
                <a:lnTo>
                  <a:pt x="606983" y="296125"/>
                </a:lnTo>
                <a:lnTo>
                  <a:pt x="632519" y="296125"/>
                </a:lnTo>
                <a:lnTo>
                  <a:pt x="634009" y="294462"/>
                </a:lnTo>
                <a:lnTo>
                  <a:pt x="637743" y="286880"/>
                </a:lnTo>
                <a:lnTo>
                  <a:pt x="640138" y="281058"/>
                </a:lnTo>
                <a:lnTo>
                  <a:pt x="640193" y="280924"/>
                </a:lnTo>
                <a:lnTo>
                  <a:pt x="643343" y="260388"/>
                </a:lnTo>
                <a:lnTo>
                  <a:pt x="643003" y="253390"/>
                </a:lnTo>
                <a:lnTo>
                  <a:pt x="634072" y="226517"/>
                </a:lnTo>
                <a:lnTo>
                  <a:pt x="632567" y="224828"/>
                </a:lnTo>
                <a:close/>
              </a:path>
              <a:path w="1508759" h="351154">
                <a:moveTo>
                  <a:pt x="673493" y="212471"/>
                </a:moveTo>
                <a:lnTo>
                  <a:pt x="659269" y="212471"/>
                </a:lnTo>
                <a:lnTo>
                  <a:pt x="659269" y="308483"/>
                </a:lnTo>
                <a:lnTo>
                  <a:pt x="675271" y="308483"/>
                </a:lnTo>
                <a:lnTo>
                  <a:pt x="675271" y="257898"/>
                </a:lnTo>
                <a:lnTo>
                  <a:pt x="664870" y="254698"/>
                </a:lnTo>
                <a:lnTo>
                  <a:pt x="664870" y="245389"/>
                </a:lnTo>
                <a:lnTo>
                  <a:pt x="666534" y="237426"/>
                </a:lnTo>
                <a:lnTo>
                  <a:pt x="669848" y="230784"/>
                </a:lnTo>
                <a:lnTo>
                  <a:pt x="673226" y="224091"/>
                </a:lnTo>
                <a:lnTo>
                  <a:pt x="673366" y="223939"/>
                </a:lnTo>
                <a:lnTo>
                  <a:pt x="673493" y="212471"/>
                </a:lnTo>
                <a:close/>
              </a:path>
              <a:path w="1508759" h="351154">
                <a:moveTo>
                  <a:pt x="735927" y="225005"/>
                </a:moveTo>
                <a:lnTo>
                  <a:pt x="706780" y="225005"/>
                </a:lnTo>
                <a:lnTo>
                  <a:pt x="710984" y="225983"/>
                </a:lnTo>
                <a:lnTo>
                  <a:pt x="714298" y="227939"/>
                </a:lnTo>
                <a:lnTo>
                  <a:pt x="717676" y="229895"/>
                </a:lnTo>
                <a:lnTo>
                  <a:pt x="720343" y="232562"/>
                </a:lnTo>
                <a:lnTo>
                  <a:pt x="722299" y="235940"/>
                </a:lnTo>
                <a:lnTo>
                  <a:pt x="724319" y="239255"/>
                </a:lnTo>
                <a:lnTo>
                  <a:pt x="725703" y="243027"/>
                </a:lnTo>
                <a:lnTo>
                  <a:pt x="726478" y="247230"/>
                </a:lnTo>
                <a:lnTo>
                  <a:pt x="727316" y="251434"/>
                </a:lnTo>
                <a:lnTo>
                  <a:pt x="727618" y="254698"/>
                </a:lnTo>
                <a:lnTo>
                  <a:pt x="727722" y="308483"/>
                </a:lnTo>
                <a:lnTo>
                  <a:pt x="743724" y="308483"/>
                </a:lnTo>
                <a:lnTo>
                  <a:pt x="743696" y="251434"/>
                </a:lnTo>
                <a:lnTo>
                  <a:pt x="743369" y="247853"/>
                </a:lnTo>
                <a:lnTo>
                  <a:pt x="742657" y="243763"/>
                </a:lnTo>
                <a:lnTo>
                  <a:pt x="742010" y="239610"/>
                </a:lnTo>
                <a:lnTo>
                  <a:pt x="740963" y="235940"/>
                </a:lnTo>
                <a:lnTo>
                  <a:pt x="740854" y="235559"/>
                </a:lnTo>
                <a:lnTo>
                  <a:pt x="739190" y="231584"/>
                </a:lnTo>
                <a:lnTo>
                  <a:pt x="737539" y="227558"/>
                </a:lnTo>
                <a:lnTo>
                  <a:pt x="735927" y="225005"/>
                </a:lnTo>
                <a:close/>
              </a:path>
              <a:path w="1508759" h="351154">
                <a:moveTo>
                  <a:pt x="673493" y="223939"/>
                </a:moveTo>
                <a:lnTo>
                  <a:pt x="673226" y="224091"/>
                </a:lnTo>
                <a:lnTo>
                  <a:pt x="669848" y="230784"/>
                </a:lnTo>
                <a:lnTo>
                  <a:pt x="666534" y="237426"/>
                </a:lnTo>
                <a:lnTo>
                  <a:pt x="664870" y="245389"/>
                </a:lnTo>
                <a:lnTo>
                  <a:pt x="664870" y="254698"/>
                </a:lnTo>
                <a:lnTo>
                  <a:pt x="675271" y="257898"/>
                </a:lnTo>
                <a:lnTo>
                  <a:pt x="675271" y="238163"/>
                </a:lnTo>
                <a:lnTo>
                  <a:pt x="673493" y="238163"/>
                </a:lnTo>
                <a:lnTo>
                  <a:pt x="673493" y="223939"/>
                </a:lnTo>
                <a:close/>
              </a:path>
              <a:path w="1508759" h="351154">
                <a:moveTo>
                  <a:pt x="711720" y="209981"/>
                </a:moveTo>
                <a:lnTo>
                  <a:pt x="697268" y="209981"/>
                </a:lnTo>
                <a:lnTo>
                  <a:pt x="690092" y="211785"/>
                </a:lnTo>
                <a:lnTo>
                  <a:pt x="677938" y="218960"/>
                </a:lnTo>
                <a:lnTo>
                  <a:pt x="673493" y="223801"/>
                </a:lnTo>
                <a:lnTo>
                  <a:pt x="673493" y="238163"/>
                </a:lnTo>
                <a:lnTo>
                  <a:pt x="675271" y="238163"/>
                </a:lnTo>
                <a:lnTo>
                  <a:pt x="675271" y="251434"/>
                </a:lnTo>
                <a:lnTo>
                  <a:pt x="675848" y="247853"/>
                </a:lnTo>
                <a:lnTo>
                  <a:pt x="675893" y="247497"/>
                </a:lnTo>
                <a:lnTo>
                  <a:pt x="677030" y="243763"/>
                </a:lnTo>
                <a:lnTo>
                  <a:pt x="697712" y="225005"/>
                </a:lnTo>
                <a:lnTo>
                  <a:pt x="735927" y="225005"/>
                </a:lnTo>
                <a:lnTo>
                  <a:pt x="735350" y="224091"/>
                </a:lnTo>
                <a:lnTo>
                  <a:pt x="735253" y="223939"/>
                </a:lnTo>
                <a:lnTo>
                  <a:pt x="732345" y="220738"/>
                </a:lnTo>
                <a:lnTo>
                  <a:pt x="729449" y="217474"/>
                </a:lnTo>
                <a:lnTo>
                  <a:pt x="725804" y="214871"/>
                </a:lnTo>
                <a:lnTo>
                  <a:pt x="717029" y="210959"/>
                </a:lnTo>
                <a:lnTo>
                  <a:pt x="711720" y="209981"/>
                </a:lnTo>
                <a:close/>
              </a:path>
              <a:path w="1508759" h="351154">
                <a:moveTo>
                  <a:pt x="774128" y="279946"/>
                </a:moveTo>
                <a:lnTo>
                  <a:pt x="757948" y="282524"/>
                </a:lnTo>
                <a:lnTo>
                  <a:pt x="759612" y="291528"/>
                </a:lnTo>
                <a:lnTo>
                  <a:pt x="764082" y="298551"/>
                </a:lnTo>
                <a:lnTo>
                  <a:pt x="799553" y="311061"/>
                </a:lnTo>
                <a:lnTo>
                  <a:pt x="807563" y="310594"/>
                </a:lnTo>
                <a:lnTo>
                  <a:pt x="807906" y="310594"/>
                </a:lnTo>
                <a:lnTo>
                  <a:pt x="815006" y="309194"/>
                </a:lnTo>
                <a:lnTo>
                  <a:pt x="815279" y="309194"/>
                </a:lnTo>
                <a:lnTo>
                  <a:pt x="822138" y="306608"/>
                </a:lnTo>
                <a:lnTo>
                  <a:pt x="827735" y="303149"/>
                </a:lnTo>
                <a:lnTo>
                  <a:pt x="834555" y="297815"/>
                </a:lnTo>
                <a:lnTo>
                  <a:pt x="834970" y="296926"/>
                </a:lnTo>
                <a:lnTo>
                  <a:pt x="793597" y="296926"/>
                </a:lnTo>
                <a:lnTo>
                  <a:pt x="787793" y="295414"/>
                </a:lnTo>
                <a:lnTo>
                  <a:pt x="783107" y="292392"/>
                </a:lnTo>
                <a:lnTo>
                  <a:pt x="778421" y="289306"/>
                </a:lnTo>
                <a:lnTo>
                  <a:pt x="775436" y="285165"/>
                </a:lnTo>
                <a:lnTo>
                  <a:pt x="774128" y="279946"/>
                </a:lnTo>
                <a:close/>
              </a:path>
              <a:path w="1508759" h="351154">
                <a:moveTo>
                  <a:pt x="805154" y="209804"/>
                </a:moveTo>
                <a:lnTo>
                  <a:pt x="790511" y="209804"/>
                </a:lnTo>
                <a:lnTo>
                  <a:pt x="784059" y="210959"/>
                </a:lnTo>
                <a:lnTo>
                  <a:pt x="772972" y="215582"/>
                </a:lnTo>
                <a:lnTo>
                  <a:pt x="768680" y="218871"/>
                </a:lnTo>
                <a:lnTo>
                  <a:pt x="765594" y="223139"/>
                </a:lnTo>
                <a:lnTo>
                  <a:pt x="762507" y="227342"/>
                </a:lnTo>
                <a:lnTo>
                  <a:pt x="760971" y="232270"/>
                </a:lnTo>
                <a:lnTo>
                  <a:pt x="760971" y="242455"/>
                </a:lnTo>
                <a:lnTo>
                  <a:pt x="802309" y="267081"/>
                </a:lnTo>
                <a:lnTo>
                  <a:pt x="808151" y="268859"/>
                </a:lnTo>
                <a:lnTo>
                  <a:pt x="815911" y="271830"/>
                </a:lnTo>
                <a:lnTo>
                  <a:pt x="818489" y="273431"/>
                </a:lnTo>
                <a:lnTo>
                  <a:pt x="819734" y="275145"/>
                </a:lnTo>
                <a:lnTo>
                  <a:pt x="820978" y="276809"/>
                </a:lnTo>
                <a:lnTo>
                  <a:pt x="821601" y="278993"/>
                </a:lnTo>
                <a:lnTo>
                  <a:pt x="821601" y="286410"/>
                </a:lnTo>
                <a:lnTo>
                  <a:pt x="819734" y="290106"/>
                </a:lnTo>
                <a:lnTo>
                  <a:pt x="812266" y="295567"/>
                </a:lnTo>
                <a:lnTo>
                  <a:pt x="807110" y="296926"/>
                </a:lnTo>
                <a:lnTo>
                  <a:pt x="834970" y="296926"/>
                </a:lnTo>
                <a:lnTo>
                  <a:pt x="837958" y="290525"/>
                </a:lnTo>
                <a:lnTo>
                  <a:pt x="837958" y="276301"/>
                </a:lnTo>
                <a:lnTo>
                  <a:pt x="836917" y="272122"/>
                </a:lnTo>
                <a:lnTo>
                  <a:pt x="834917" y="268859"/>
                </a:lnTo>
                <a:lnTo>
                  <a:pt x="832777" y="265303"/>
                </a:lnTo>
                <a:lnTo>
                  <a:pt x="829271" y="262343"/>
                </a:lnTo>
                <a:lnTo>
                  <a:pt x="824356" y="259854"/>
                </a:lnTo>
                <a:lnTo>
                  <a:pt x="819492" y="257302"/>
                </a:lnTo>
                <a:lnTo>
                  <a:pt x="812825" y="254965"/>
                </a:lnTo>
                <a:lnTo>
                  <a:pt x="796823" y="250939"/>
                </a:lnTo>
                <a:lnTo>
                  <a:pt x="791082" y="249250"/>
                </a:lnTo>
                <a:lnTo>
                  <a:pt x="776884" y="239407"/>
                </a:lnTo>
                <a:lnTo>
                  <a:pt x="776884" y="232943"/>
                </a:lnTo>
                <a:lnTo>
                  <a:pt x="778814" y="229654"/>
                </a:lnTo>
                <a:lnTo>
                  <a:pt x="786574" y="224802"/>
                </a:lnTo>
                <a:lnTo>
                  <a:pt x="791641" y="223697"/>
                </a:lnTo>
                <a:lnTo>
                  <a:pt x="831763" y="223697"/>
                </a:lnTo>
                <a:lnTo>
                  <a:pt x="827798" y="218871"/>
                </a:lnTo>
                <a:lnTo>
                  <a:pt x="823175" y="215582"/>
                </a:lnTo>
                <a:lnTo>
                  <a:pt x="811669" y="210959"/>
                </a:lnTo>
                <a:lnTo>
                  <a:pt x="805154" y="209804"/>
                </a:lnTo>
                <a:close/>
              </a:path>
              <a:path w="1508759" h="351154">
                <a:moveTo>
                  <a:pt x="831763" y="223697"/>
                </a:moveTo>
                <a:lnTo>
                  <a:pt x="791641" y="223697"/>
                </a:lnTo>
                <a:lnTo>
                  <a:pt x="797864" y="223939"/>
                </a:lnTo>
                <a:lnTo>
                  <a:pt x="804443" y="224116"/>
                </a:lnTo>
                <a:lnTo>
                  <a:pt x="809802" y="225691"/>
                </a:lnTo>
                <a:lnTo>
                  <a:pt x="818159" y="231609"/>
                </a:lnTo>
                <a:lnTo>
                  <a:pt x="820648" y="235673"/>
                </a:lnTo>
                <a:lnTo>
                  <a:pt x="821423" y="240830"/>
                </a:lnTo>
                <a:lnTo>
                  <a:pt x="837603" y="237896"/>
                </a:lnTo>
                <a:lnTo>
                  <a:pt x="837032" y="232943"/>
                </a:lnTo>
                <a:lnTo>
                  <a:pt x="836955" y="232270"/>
                </a:lnTo>
                <a:lnTo>
                  <a:pt x="834847" y="227342"/>
                </a:lnTo>
                <a:lnTo>
                  <a:pt x="831763" y="223697"/>
                </a:lnTo>
                <a:close/>
              </a:path>
              <a:path w="1508759" h="351154">
                <a:moveTo>
                  <a:pt x="878636" y="185801"/>
                </a:moveTo>
                <a:lnTo>
                  <a:pt x="862812" y="185801"/>
                </a:lnTo>
                <a:lnTo>
                  <a:pt x="862838" y="225539"/>
                </a:lnTo>
                <a:lnTo>
                  <a:pt x="862957" y="284327"/>
                </a:lnTo>
                <a:lnTo>
                  <a:pt x="890727" y="309816"/>
                </a:lnTo>
                <a:lnTo>
                  <a:pt x="896302" y="310057"/>
                </a:lnTo>
                <a:lnTo>
                  <a:pt x="901607" y="309638"/>
                </a:lnTo>
                <a:lnTo>
                  <a:pt x="901800" y="309638"/>
                </a:lnTo>
                <a:lnTo>
                  <a:pt x="907298" y="308546"/>
                </a:lnTo>
                <a:lnTo>
                  <a:pt x="907618" y="308546"/>
                </a:lnTo>
                <a:lnTo>
                  <a:pt x="907618" y="296062"/>
                </a:lnTo>
                <a:lnTo>
                  <a:pt x="895400" y="296062"/>
                </a:lnTo>
                <a:lnTo>
                  <a:pt x="886924" y="294881"/>
                </a:lnTo>
                <a:lnTo>
                  <a:pt x="886278" y="294881"/>
                </a:lnTo>
                <a:lnTo>
                  <a:pt x="882726" y="292544"/>
                </a:lnTo>
                <a:lnTo>
                  <a:pt x="879462" y="286727"/>
                </a:lnTo>
                <a:lnTo>
                  <a:pt x="878839" y="284327"/>
                </a:lnTo>
                <a:lnTo>
                  <a:pt x="878725" y="281546"/>
                </a:lnTo>
                <a:lnTo>
                  <a:pt x="878636" y="185801"/>
                </a:lnTo>
                <a:close/>
              </a:path>
              <a:path w="1508759" h="351154">
                <a:moveTo>
                  <a:pt x="907618" y="294881"/>
                </a:moveTo>
                <a:lnTo>
                  <a:pt x="901039" y="295884"/>
                </a:lnTo>
                <a:lnTo>
                  <a:pt x="895400" y="296062"/>
                </a:lnTo>
                <a:lnTo>
                  <a:pt x="907618" y="296062"/>
                </a:lnTo>
                <a:lnTo>
                  <a:pt x="907618" y="294881"/>
                </a:lnTo>
                <a:close/>
              </a:path>
              <a:path w="1508759" h="351154">
                <a:moveTo>
                  <a:pt x="862830" y="212471"/>
                </a:moveTo>
                <a:lnTo>
                  <a:pt x="843343" y="212471"/>
                </a:lnTo>
                <a:lnTo>
                  <a:pt x="843343" y="225539"/>
                </a:lnTo>
                <a:lnTo>
                  <a:pt x="862838" y="225539"/>
                </a:lnTo>
                <a:lnTo>
                  <a:pt x="862830" y="212471"/>
                </a:lnTo>
                <a:close/>
              </a:path>
              <a:path w="1508759" h="351154">
                <a:moveTo>
                  <a:pt x="907618" y="212471"/>
                </a:moveTo>
                <a:lnTo>
                  <a:pt x="878661" y="212471"/>
                </a:lnTo>
                <a:lnTo>
                  <a:pt x="878673" y="225539"/>
                </a:lnTo>
                <a:lnTo>
                  <a:pt x="907618" y="225539"/>
                </a:lnTo>
                <a:lnTo>
                  <a:pt x="907618" y="212471"/>
                </a:lnTo>
                <a:close/>
              </a:path>
              <a:path w="1508759" h="351154">
                <a:moveTo>
                  <a:pt x="937691" y="212471"/>
                </a:moveTo>
                <a:lnTo>
                  <a:pt x="923556" y="212471"/>
                </a:lnTo>
                <a:lnTo>
                  <a:pt x="923556" y="308483"/>
                </a:lnTo>
                <a:lnTo>
                  <a:pt x="939469" y="308483"/>
                </a:lnTo>
                <a:lnTo>
                  <a:pt x="939469" y="256501"/>
                </a:lnTo>
                <a:lnTo>
                  <a:pt x="939787" y="252806"/>
                </a:lnTo>
                <a:lnTo>
                  <a:pt x="945766" y="235673"/>
                </a:lnTo>
                <a:lnTo>
                  <a:pt x="937691" y="235673"/>
                </a:lnTo>
                <a:lnTo>
                  <a:pt x="935380" y="232651"/>
                </a:lnTo>
                <a:lnTo>
                  <a:pt x="936497" y="229692"/>
                </a:lnTo>
                <a:lnTo>
                  <a:pt x="937691" y="227460"/>
                </a:lnTo>
                <a:lnTo>
                  <a:pt x="937691" y="212471"/>
                </a:lnTo>
                <a:close/>
              </a:path>
              <a:path w="1508759" h="351154">
                <a:moveTo>
                  <a:pt x="937691" y="227460"/>
                </a:moveTo>
                <a:lnTo>
                  <a:pt x="936497" y="229692"/>
                </a:lnTo>
                <a:lnTo>
                  <a:pt x="935380" y="232651"/>
                </a:lnTo>
                <a:lnTo>
                  <a:pt x="937691" y="235673"/>
                </a:lnTo>
                <a:lnTo>
                  <a:pt x="937691" y="227460"/>
                </a:lnTo>
                <a:close/>
              </a:path>
              <a:path w="1508759" h="351154">
                <a:moveTo>
                  <a:pt x="967168" y="211607"/>
                </a:moveTo>
                <a:lnTo>
                  <a:pt x="963917" y="211848"/>
                </a:lnTo>
                <a:lnTo>
                  <a:pt x="960653" y="212026"/>
                </a:lnTo>
                <a:lnTo>
                  <a:pt x="957452" y="212648"/>
                </a:lnTo>
                <a:lnTo>
                  <a:pt x="951166" y="214782"/>
                </a:lnTo>
                <a:lnTo>
                  <a:pt x="948359" y="216319"/>
                </a:lnTo>
                <a:lnTo>
                  <a:pt x="945870" y="218338"/>
                </a:lnTo>
                <a:lnTo>
                  <a:pt x="943609" y="219938"/>
                </a:lnTo>
                <a:lnTo>
                  <a:pt x="937691" y="235673"/>
                </a:lnTo>
                <a:lnTo>
                  <a:pt x="945766" y="235673"/>
                </a:lnTo>
                <a:lnTo>
                  <a:pt x="948029" y="233159"/>
                </a:lnTo>
                <a:lnTo>
                  <a:pt x="951115" y="230962"/>
                </a:lnTo>
                <a:lnTo>
                  <a:pt x="954493" y="228473"/>
                </a:lnTo>
                <a:lnTo>
                  <a:pt x="958164" y="227025"/>
                </a:lnTo>
                <a:lnTo>
                  <a:pt x="966101" y="226187"/>
                </a:lnTo>
                <a:lnTo>
                  <a:pt x="973073" y="226187"/>
                </a:lnTo>
                <a:lnTo>
                  <a:pt x="973073" y="212471"/>
                </a:lnTo>
                <a:lnTo>
                  <a:pt x="970340" y="211848"/>
                </a:lnTo>
                <a:lnTo>
                  <a:pt x="970589" y="211848"/>
                </a:lnTo>
                <a:lnTo>
                  <a:pt x="967168" y="211607"/>
                </a:lnTo>
                <a:close/>
              </a:path>
              <a:path w="1508759" h="351154">
                <a:moveTo>
                  <a:pt x="973073" y="226187"/>
                </a:moveTo>
                <a:lnTo>
                  <a:pt x="966101" y="226187"/>
                </a:lnTo>
                <a:lnTo>
                  <a:pt x="969746" y="226428"/>
                </a:lnTo>
                <a:lnTo>
                  <a:pt x="973073" y="227317"/>
                </a:lnTo>
                <a:lnTo>
                  <a:pt x="973073" y="226187"/>
                </a:lnTo>
                <a:close/>
              </a:path>
              <a:path w="1508759" h="351154">
                <a:moveTo>
                  <a:pt x="1000544" y="212471"/>
                </a:moveTo>
                <a:lnTo>
                  <a:pt x="984542" y="212471"/>
                </a:lnTo>
                <a:lnTo>
                  <a:pt x="984564" y="269430"/>
                </a:lnTo>
                <a:lnTo>
                  <a:pt x="984872" y="273037"/>
                </a:lnTo>
                <a:lnTo>
                  <a:pt x="985519" y="277190"/>
                </a:lnTo>
                <a:lnTo>
                  <a:pt x="986231" y="281343"/>
                </a:lnTo>
                <a:lnTo>
                  <a:pt x="987346" y="285127"/>
                </a:lnTo>
                <a:lnTo>
                  <a:pt x="987424" y="285394"/>
                </a:lnTo>
                <a:lnTo>
                  <a:pt x="1016609" y="310972"/>
                </a:lnTo>
                <a:lnTo>
                  <a:pt x="1031011" y="310972"/>
                </a:lnTo>
                <a:lnTo>
                  <a:pt x="1038148" y="309194"/>
                </a:lnTo>
                <a:lnTo>
                  <a:pt x="1050302" y="302018"/>
                </a:lnTo>
                <a:lnTo>
                  <a:pt x="1054773" y="297126"/>
                </a:lnTo>
                <a:lnTo>
                  <a:pt x="1054773" y="295948"/>
                </a:lnTo>
                <a:lnTo>
                  <a:pt x="1021562" y="295948"/>
                </a:lnTo>
                <a:lnTo>
                  <a:pt x="1017346" y="294970"/>
                </a:lnTo>
                <a:lnTo>
                  <a:pt x="1000657" y="266255"/>
                </a:lnTo>
                <a:lnTo>
                  <a:pt x="1000544" y="212471"/>
                </a:lnTo>
                <a:close/>
              </a:path>
              <a:path w="1508759" h="351154">
                <a:moveTo>
                  <a:pt x="1068908" y="212471"/>
                </a:moveTo>
                <a:lnTo>
                  <a:pt x="1052995" y="212471"/>
                </a:lnTo>
                <a:lnTo>
                  <a:pt x="1052995" y="263055"/>
                </a:lnTo>
                <a:lnTo>
                  <a:pt x="1063396" y="266255"/>
                </a:lnTo>
                <a:lnTo>
                  <a:pt x="1063396" y="275501"/>
                </a:lnTo>
                <a:lnTo>
                  <a:pt x="1061707" y="283476"/>
                </a:lnTo>
                <a:lnTo>
                  <a:pt x="1058329" y="290169"/>
                </a:lnTo>
                <a:lnTo>
                  <a:pt x="1055467" y="295948"/>
                </a:lnTo>
                <a:lnTo>
                  <a:pt x="1054933" y="296951"/>
                </a:lnTo>
                <a:lnTo>
                  <a:pt x="1054773" y="297126"/>
                </a:lnTo>
                <a:lnTo>
                  <a:pt x="1054773" y="308483"/>
                </a:lnTo>
                <a:lnTo>
                  <a:pt x="1068908" y="308483"/>
                </a:lnTo>
                <a:lnTo>
                  <a:pt x="1068908" y="212471"/>
                </a:lnTo>
                <a:close/>
              </a:path>
              <a:path w="1508759" h="351154">
                <a:moveTo>
                  <a:pt x="1052995" y="263055"/>
                </a:moveTo>
                <a:lnTo>
                  <a:pt x="1052995" y="282790"/>
                </a:lnTo>
                <a:lnTo>
                  <a:pt x="1054773" y="282790"/>
                </a:lnTo>
                <a:lnTo>
                  <a:pt x="1054773" y="297126"/>
                </a:lnTo>
                <a:lnTo>
                  <a:pt x="1054933" y="296951"/>
                </a:lnTo>
                <a:lnTo>
                  <a:pt x="1055467" y="295948"/>
                </a:lnTo>
                <a:lnTo>
                  <a:pt x="1058329" y="290169"/>
                </a:lnTo>
                <a:lnTo>
                  <a:pt x="1061707" y="283476"/>
                </a:lnTo>
                <a:lnTo>
                  <a:pt x="1063396" y="275501"/>
                </a:lnTo>
                <a:lnTo>
                  <a:pt x="1063396" y="266255"/>
                </a:lnTo>
                <a:lnTo>
                  <a:pt x="1052995" y="263055"/>
                </a:lnTo>
                <a:close/>
              </a:path>
              <a:path w="1508759" h="351154">
                <a:moveTo>
                  <a:pt x="1052995" y="269430"/>
                </a:moveTo>
                <a:lnTo>
                  <a:pt x="1052418" y="273037"/>
                </a:lnTo>
                <a:lnTo>
                  <a:pt x="1052372" y="273392"/>
                </a:lnTo>
                <a:lnTo>
                  <a:pt x="1049990" y="281343"/>
                </a:lnTo>
                <a:lnTo>
                  <a:pt x="1030566" y="295948"/>
                </a:lnTo>
                <a:lnTo>
                  <a:pt x="1054773" y="295948"/>
                </a:lnTo>
                <a:lnTo>
                  <a:pt x="1054773" y="282790"/>
                </a:lnTo>
                <a:lnTo>
                  <a:pt x="1052995" y="282790"/>
                </a:lnTo>
                <a:lnTo>
                  <a:pt x="1052995" y="269430"/>
                </a:lnTo>
                <a:close/>
              </a:path>
              <a:path w="1508759" h="351154">
                <a:moveTo>
                  <a:pt x="1130871" y="209804"/>
                </a:moveTo>
                <a:lnTo>
                  <a:pt x="1122775" y="210270"/>
                </a:lnTo>
                <a:lnTo>
                  <a:pt x="1123575" y="210270"/>
                </a:lnTo>
                <a:lnTo>
                  <a:pt x="1117515" y="211404"/>
                </a:lnTo>
                <a:lnTo>
                  <a:pt x="1088132" y="239988"/>
                </a:lnTo>
                <a:lnTo>
                  <a:pt x="1084910" y="260477"/>
                </a:lnTo>
                <a:lnTo>
                  <a:pt x="1085324" y="267611"/>
                </a:lnTo>
                <a:lnTo>
                  <a:pt x="1105890" y="304660"/>
                </a:lnTo>
                <a:lnTo>
                  <a:pt x="1130693" y="311150"/>
                </a:lnTo>
                <a:lnTo>
                  <a:pt x="1137241" y="310744"/>
                </a:lnTo>
                <a:lnTo>
                  <a:pt x="1137689" y="310744"/>
                </a:lnTo>
                <a:lnTo>
                  <a:pt x="1164698" y="296125"/>
                </a:lnTo>
                <a:lnTo>
                  <a:pt x="1121155" y="296125"/>
                </a:lnTo>
                <a:lnTo>
                  <a:pt x="1113955" y="292862"/>
                </a:lnTo>
                <a:lnTo>
                  <a:pt x="1101712" y="260477"/>
                </a:lnTo>
                <a:lnTo>
                  <a:pt x="1101837" y="253190"/>
                </a:lnTo>
                <a:lnTo>
                  <a:pt x="1102842" y="247408"/>
                </a:lnTo>
                <a:lnTo>
                  <a:pt x="1106926" y="236855"/>
                </a:lnTo>
                <a:lnTo>
                  <a:pt x="1106995" y="236677"/>
                </a:lnTo>
                <a:lnTo>
                  <a:pt x="1110110" y="232537"/>
                </a:lnTo>
                <a:lnTo>
                  <a:pt x="1118604" y="226428"/>
                </a:lnTo>
                <a:lnTo>
                  <a:pt x="1118468" y="226428"/>
                </a:lnTo>
                <a:lnTo>
                  <a:pt x="1124115" y="224828"/>
                </a:lnTo>
                <a:lnTo>
                  <a:pt x="1166219" y="224828"/>
                </a:lnTo>
                <a:lnTo>
                  <a:pt x="1164361" y="222250"/>
                </a:lnTo>
                <a:lnTo>
                  <a:pt x="1157008" y="217271"/>
                </a:lnTo>
                <a:lnTo>
                  <a:pt x="1151274" y="214004"/>
                </a:lnTo>
                <a:lnTo>
                  <a:pt x="1145006" y="211670"/>
                </a:lnTo>
                <a:lnTo>
                  <a:pt x="1138205" y="210270"/>
                </a:lnTo>
                <a:lnTo>
                  <a:pt x="1130871" y="209804"/>
                </a:lnTo>
                <a:close/>
              </a:path>
              <a:path w="1508759" h="351154">
                <a:moveTo>
                  <a:pt x="1155763" y="279323"/>
                </a:moveTo>
                <a:lnTo>
                  <a:pt x="1136980" y="296125"/>
                </a:lnTo>
                <a:lnTo>
                  <a:pt x="1164698" y="296125"/>
                </a:lnTo>
                <a:lnTo>
                  <a:pt x="1165391" y="295351"/>
                </a:lnTo>
                <a:lnTo>
                  <a:pt x="1168929" y="289821"/>
                </a:lnTo>
                <a:lnTo>
                  <a:pt x="1171765" y="283502"/>
                </a:lnTo>
                <a:lnTo>
                  <a:pt x="1155763" y="279323"/>
                </a:lnTo>
                <a:close/>
              </a:path>
              <a:path w="1508759" h="351154">
                <a:moveTo>
                  <a:pt x="1166219" y="224828"/>
                </a:moveTo>
                <a:lnTo>
                  <a:pt x="1136561" y="224828"/>
                </a:lnTo>
                <a:lnTo>
                  <a:pt x="1141847" y="226428"/>
                </a:lnTo>
                <a:lnTo>
                  <a:pt x="1146251" y="229450"/>
                </a:lnTo>
                <a:lnTo>
                  <a:pt x="1150823" y="232537"/>
                </a:lnTo>
                <a:lnTo>
                  <a:pt x="1154112" y="236855"/>
                </a:lnTo>
                <a:lnTo>
                  <a:pt x="1156119" y="242430"/>
                </a:lnTo>
                <a:lnTo>
                  <a:pt x="1171765" y="237718"/>
                </a:lnTo>
                <a:lnTo>
                  <a:pt x="1169385" y="229450"/>
                </a:lnTo>
                <a:lnTo>
                  <a:pt x="1169276" y="229069"/>
                </a:lnTo>
                <a:lnTo>
                  <a:pt x="1166219" y="224828"/>
                </a:lnTo>
                <a:close/>
              </a:path>
              <a:path w="1508759" h="351154">
                <a:moveTo>
                  <a:pt x="1210983" y="185801"/>
                </a:moveTo>
                <a:lnTo>
                  <a:pt x="1195158" y="185801"/>
                </a:lnTo>
                <a:lnTo>
                  <a:pt x="1195185" y="225539"/>
                </a:lnTo>
                <a:lnTo>
                  <a:pt x="1195303" y="284327"/>
                </a:lnTo>
                <a:lnTo>
                  <a:pt x="1223073" y="309816"/>
                </a:lnTo>
                <a:lnTo>
                  <a:pt x="1228648" y="310057"/>
                </a:lnTo>
                <a:lnTo>
                  <a:pt x="1233953" y="309638"/>
                </a:lnTo>
                <a:lnTo>
                  <a:pt x="1234147" y="309638"/>
                </a:lnTo>
                <a:lnTo>
                  <a:pt x="1239644" y="308546"/>
                </a:lnTo>
                <a:lnTo>
                  <a:pt x="1239964" y="308546"/>
                </a:lnTo>
                <a:lnTo>
                  <a:pt x="1239964" y="296062"/>
                </a:lnTo>
                <a:lnTo>
                  <a:pt x="1227759" y="296062"/>
                </a:lnTo>
                <a:lnTo>
                  <a:pt x="1219272" y="294881"/>
                </a:lnTo>
                <a:lnTo>
                  <a:pt x="1218624" y="294881"/>
                </a:lnTo>
                <a:lnTo>
                  <a:pt x="1215072" y="292544"/>
                </a:lnTo>
                <a:lnTo>
                  <a:pt x="1211808" y="286727"/>
                </a:lnTo>
                <a:lnTo>
                  <a:pt x="1211186" y="284327"/>
                </a:lnTo>
                <a:lnTo>
                  <a:pt x="1211071" y="281546"/>
                </a:lnTo>
                <a:lnTo>
                  <a:pt x="1210983" y="185801"/>
                </a:lnTo>
                <a:close/>
              </a:path>
              <a:path w="1508759" h="351154">
                <a:moveTo>
                  <a:pt x="1239964" y="294881"/>
                </a:moveTo>
                <a:lnTo>
                  <a:pt x="1233385" y="295884"/>
                </a:lnTo>
                <a:lnTo>
                  <a:pt x="1227759" y="296062"/>
                </a:lnTo>
                <a:lnTo>
                  <a:pt x="1239964" y="296062"/>
                </a:lnTo>
                <a:lnTo>
                  <a:pt x="1239964" y="294881"/>
                </a:lnTo>
                <a:close/>
              </a:path>
              <a:path w="1508759" h="351154">
                <a:moveTo>
                  <a:pt x="1195176" y="212471"/>
                </a:moveTo>
                <a:lnTo>
                  <a:pt x="1175689" y="212471"/>
                </a:lnTo>
                <a:lnTo>
                  <a:pt x="1175689" y="225539"/>
                </a:lnTo>
                <a:lnTo>
                  <a:pt x="1195185" y="225539"/>
                </a:lnTo>
                <a:lnTo>
                  <a:pt x="1195176" y="212471"/>
                </a:lnTo>
                <a:close/>
              </a:path>
              <a:path w="1508759" h="351154">
                <a:moveTo>
                  <a:pt x="1239964" y="212471"/>
                </a:moveTo>
                <a:lnTo>
                  <a:pt x="1211007" y="212471"/>
                </a:lnTo>
                <a:lnTo>
                  <a:pt x="1211019" y="225539"/>
                </a:lnTo>
                <a:lnTo>
                  <a:pt x="1239964" y="225539"/>
                </a:lnTo>
                <a:lnTo>
                  <a:pt x="1239964" y="212471"/>
                </a:lnTo>
                <a:close/>
              </a:path>
              <a:path w="1508759" h="351154">
                <a:moveTo>
                  <a:pt x="1273505" y="179133"/>
                </a:moveTo>
                <a:lnTo>
                  <a:pt x="1257680" y="179133"/>
                </a:lnTo>
                <a:lnTo>
                  <a:pt x="1257680" y="195491"/>
                </a:lnTo>
                <a:lnTo>
                  <a:pt x="1273505" y="195491"/>
                </a:lnTo>
                <a:lnTo>
                  <a:pt x="1273505" y="179133"/>
                </a:lnTo>
                <a:close/>
              </a:path>
              <a:path w="1508759" h="351154">
                <a:moveTo>
                  <a:pt x="1273505" y="212471"/>
                </a:moveTo>
                <a:lnTo>
                  <a:pt x="1257680" y="212471"/>
                </a:lnTo>
                <a:lnTo>
                  <a:pt x="1257680" y="308483"/>
                </a:lnTo>
                <a:lnTo>
                  <a:pt x="1273505" y="308483"/>
                </a:lnTo>
                <a:lnTo>
                  <a:pt x="1273505" y="212471"/>
                </a:lnTo>
                <a:close/>
              </a:path>
              <a:path w="1508759" h="351154">
                <a:moveTo>
                  <a:pt x="1337513" y="209804"/>
                </a:moveTo>
                <a:lnTo>
                  <a:pt x="1328153" y="209804"/>
                </a:lnTo>
                <a:lnTo>
                  <a:pt x="1319999" y="211937"/>
                </a:lnTo>
                <a:lnTo>
                  <a:pt x="1292828" y="245786"/>
                </a:lnTo>
                <a:lnTo>
                  <a:pt x="1291285" y="260388"/>
                </a:lnTo>
                <a:lnTo>
                  <a:pt x="1291647" y="267679"/>
                </a:lnTo>
                <a:lnTo>
                  <a:pt x="1312969" y="304749"/>
                </a:lnTo>
                <a:lnTo>
                  <a:pt x="1337513" y="311150"/>
                </a:lnTo>
                <a:lnTo>
                  <a:pt x="1344428" y="310749"/>
                </a:lnTo>
                <a:lnTo>
                  <a:pt x="1373005" y="296125"/>
                </a:lnTo>
                <a:lnTo>
                  <a:pt x="1327861" y="296125"/>
                </a:lnTo>
                <a:lnTo>
                  <a:pt x="1320533" y="292862"/>
                </a:lnTo>
                <a:lnTo>
                  <a:pt x="1308087" y="260388"/>
                </a:lnTo>
                <a:lnTo>
                  <a:pt x="1308211" y="252670"/>
                </a:lnTo>
                <a:lnTo>
                  <a:pt x="1330820" y="224828"/>
                </a:lnTo>
                <a:lnTo>
                  <a:pt x="1373053" y="224828"/>
                </a:lnTo>
                <a:lnTo>
                  <a:pt x="1369250" y="220560"/>
                </a:lnTo>
                <a:lnTo>
                  <a:pt x="1362316" y="216293"/>
                </a:lnTo>
                <a:lnTo>
                  <a:pt x="1356865" y="213452"/>
                </a:lnTo>
                <a:lnTo>
                  <a:pt x="1350914" y="211424"/>
                </a:lnTo>
                <a:lnTo>
                  <a:pt x="1344464" y="210209"/>
                </a:lnTo>
                <a:lnTo>
                  <a:pt x="1337513" y="209804"/>
                </a:lnTo>
                <a:close/>
              </a:path>
              <a:path w="1508759" h="351154">
                <a:moveTo>
                  <a:pt x="1373053" y="224828"/>
                </a:moveTo>
                <a:lnTo>
                  <a:pt x="1347355" y="224828"/>
                </a:lnTo>
                <a:lnTo>
                  <a:pt x="1354734" y="228053"/>
                </a:lnTo>
                <a:lnTo>
                  <a:pt x="1359649" y="234518"/>
                </a:lnTo>
                <a:lnTo>
                  <a:pt x="1362912" y="239817"/>
                </a:lnTo>
                <a:lnTo>
                  <a:pt x="1365186" y="245786"/>
                </a:lnTo>
                <a:lnTo>
                  <a:pt x="1366568" y="252670"/>
                </a:lnTo>
                <a:lnTo>
                  <a:pt x="1367027" y="260388"/>
                </a:lnTo>
                <a:lnTo>
                  <a:pt x="1366588" y="267679"/>
                </a:lnTo>
                <a:lnTo>
                  <a:pt x="1366544" y="268076"/>
                </a:lnTo>
                <a:lnTo>
                  <a:pt x="1365278" y="274388"/>
                </a:lnTo>
                <a:lnTo>
                  <a:pt x="1365207" y="274745"/>
                </a:lnTo>
                <a:lnTo>
                  <a:pt x="1362868" y="280924"/>
                </a:lnTo>
                <a:lnTo>
                  <a:pt x="1359738" y="286169"/>
                </a:lnTo>
                <a:lnTo>
                  <a:pt x="1354773" y="292862"/>
                </a:lnTo>
                <a:lnTo>
                  <a:pt x="1347469" y="296125"/>
                </a:lnTo>
                <a:lnTo>
                  <a:pt x="1373005" y="296125"/>
                </a:lnTo>
                <a:lnTo>
                  <a:pt x="1374495" y="294462"/>
                </a:lnTo>
                <a:lnTo>
                  <a:pt x="1378229" y="286880"/>
                </a:lnTo>
                <a:lnTo>
                  <a:pt x="1380624" y="281058"/>
                </a:lnTo>
                <a:lnTo>
                  <a:pt x="1380679" y="280924"/>
                </a:lnTo>
                <a:lnTo>
                  <a:pt x="1382308" y="274967"/>
                </a:lnTo>
                <a:lnTo>
                  <a:pt x="1382429" y="274524"/>
                </a:lnTo>
                <a:lnTo>
                  <a:pt x="1383419" y="268076"/>
                </a:lnTo>
                <a:lnTo>
                  <a:pt x="1383480" y="267679"/>
                </a:lnTo>
                <a:lnTo>
                  <a:pt x="1383830" y="260388"/>
                </a:lnTo>
                <a:lnTo>
                  <a:pt x="1383490" y="253390"/>
                </a:lnTo>
                <a:lnTo>
                  <a:pt x="1374559" y="226517"/>
                </a:lnTo>
                <a:lnTo>
                  <a:pt x="1373053" y="224828"/>
                </a:lnTo>
                <a:close/>
              </a:path>
              <a:path w="1508759" h="351154">
                <a:moveTo>
                  <a:pt x="1413992" y="212471"/>
                </a:moveTo>
                <a:lnTo>
                  <a:pt x="1399768" y="212471"/>
                </a:lnTo>
                <a:lnTo>
                  <a:pt x="1399768" y="308483"/>
                </a:lnTo>
                <a:lnTo>
                  <a:pt x="1415770" y="308483"/>
                </a:lnTo>
                <a:lnTo>
                  <a:pt x="1415770" y="257898"/>
                </a:lnTo>
                <a:lnTo>
                  <a:pt x="1405369" y="254698"/>
                </a:lnTo>
                <a:lnTo>
                  <a:pt x="1405369" y="245389"/>
                </a:lnTo>
                <a:lnTo>
                  <a:pt x="1407020" y="237426"/>
                </a:lnTo>
                <a:lnTo>
                  <a:pt x="1413725" y="224091"/>
                </a:lnTo>
                <a:lnTo>
                  <a:pt x="1413865" y="223939"/>
                </a:lnTo>
                <a:lnTo>
                  <a:pt x="1413992" y="212471"/>
                </a:lnTo>
                <a:close/>
              </a:path>
              <a:path w="1508759" h="351154">
                <a:moveTo>
                  <a:pt x="1476413" y="225005"/>
                </a:moveTo>
                <a:lnTo>
                  <a:pt x="1447266" y="225005"/>
                </a:lnTo>
                <a:lnTo>
                  <a:pt x="1451470" y="225983"/>
                </a:lnTo>
                <a:lnTo>
                  <a:pt x="1458175" y="229895"/>
                </a:lnTo>
                <a:lnTo>
                  <a:pt x="1460842" y="232562"/>
                </a:lnTo>
                <a:lnTo>
                  <a:pt x="1462798" y="235940"/>
                </a:lnTo>
                <a:lnTo>
                  <a:pt x="1464805" y="239255"/>
                </a:lnTo>
                <a:lnTo>
                  <a:pt x="1466202" y="243027"/>
                </a:lnTo>
                <a:lnTo>
                  <a:pt x="1466976" y="247230"/>
                </a:lnTo>
                <a:lnTo>
                  <a:pt x="1467802" y="251434"/>
                </a:lnTo>
                <a:lnTo>
                  <a:pt x="1468113" y="254698"/>
                </a:lnTo>
                <a:lnTo>
                  <a:pt x="1468221" y="308483"/>
                </a:lnTo>
                <a:lnTo>
                  <a:pt x="1484223" y="308483"/>
                </a:lnTo>
                <a:lnTo>
                  <a:pt x="1484195" y="251434"/>
                </a:lnTo>
                <a:lnTo>
                  <a:pt x="1483867" y="247853"/>
                </a:lnTo>
                <a:lnTo>
                  <a:pt x="1483156" y="243763"/>
                </a:lnTo>
                <a:lnTo>
                  <a:pt x="1482496" y="239610"/>
                </a:lnTo>
                <a:lnTo>
                  <a:pt x="1481449" y="235940"/>
                </a:lnTo>
                <a:lnTo>
                  <a:pt x="1481340" y="235559"/>
                </a:lnTo>
                <a:lnTo>
                  <a:pt x="1478025" y="227558"/>
                </a:lnTo>
                <a:lnTo>
                  <a:pt x="1476413" y="225005"/>
                </a:lnTo>
                <a:close/>
              </a:path>
              <a:path w="1508759" h="351154">
                <a:moveTo>
                  <a:pt x="1413992" y="223939"/>
                </a:moveTo>
                <a:lnTo>
                  <a:pt x="1413725" y="224091"/>
                </a:lnTo>
                <a:lnTo>
                  <a:pt x="1407020" y="237426"/>
                </a:lnTo>
                <a:lnTo>
                  <a:pt x="1405369" y="245389"/>
                </a:lnTo>
                <a:lnTo>
                  <a:pt x="1405369" y="254698"/>
                </a:lnTo>
                <a:lnTo>
                  <a:pt x="1415770" y="257898"/>
                </a:lnTo>
                <a:lnTo>
                  <a:pt x="1415770" y="238163"/>
                </a:lnTo>
                <a:lnTo>
                  <a:pt x="1413992" y="238163"/>
                </a:lnTo>
                <a:lnTo>
                  <a:pt x="1413992" y="223939"/>
                </a:lnTo>
                <a:close/>
              </a:path>
              <a:path w="1508759" h="351154">
                <a:moveTo>
                  <a:pt x="1452219" y="209981"/>
                </a:moveTo>
                <a:lnTo>
                  <a:pt x="1437754" y="209981"/>
                </a:lnTo>
                <a:lnTo>
                  <a:pt x="1430578" y="211785"/>
                </a:lnTo>
                <a:lnTo>
                  <a:pt x="1418437" y="218960"/>
                </a:lnTo>
                <a:lnTo>
                  <a:pt x="1413992" y="223801"/>
                </a:lnTo>
                <a:lnTo>
                  <a:pt x="1413992" y="238163"/>
                </a:lnTo>
                <a:lnTo>
                  <a:pt x="1415770" y="238163"/>
                </a:lnTo>
                <a:lnTo>
                  <a:pt x="1415770" y="251434"/>
                </a:lnTo>
                <a:lnTo>
                  <a:pt x="1416347" y="247853"/>
                </a:lnTo>
                <a:lnTo>
                  <a:pt x="1416392" y="247497"/>
                </a:lnTo>
                <a:lnTo>
                  <a:pt x="1417529" y="243763"/>
                </a:lnTo>
                <a:lnTo>
                  <a:pt x="1438198" y="225005"/>
                </a:lnTo>
                <a:lnTo>
                  <a:pt x="1476413" y="225005"/>
                </a:lnTo>
                <a:lnTo>
                  <a:pt x="1475836" y="224091"/>
                </a:lnTo>
                <a:lnTo>
                  <a:pt x="1475739" y="223939"/>
                </a:lnTo>
                <a:lnTo>
                  <a:pt x="1472844" y="220738"/>
                </a:lnTo>
                <a:lnTo>
                  <a:pt x="1469936" y="217474"/>
                </a:lnTo>
                <a:lnTo>
                  <a:pt x="1466291" y="214871"/>
                </a:lnTo>
                <a:lnTo>
                  <a:pt x="1457515" y="210959"/>
                </a:lnTo>
                <a:lnTo>
                  <a:pt x="1452219" y="209981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1300079" y="2735833"/>
            <a:ext cx="940435" cy="187960"/>
          </a:xfrm>
          <a:custGeom>
            <a:avLst/>
            <a:gdLst/>
            <a:ahLst/>
            <a:cxnLst/>
            <a:rect l="l" t="t" r="r" b="b"/>
            <a:pathLst>
              <a:path w="940434" h="187960">
                <a:moveTo>
                  <a:pt x="30403" y="122072"/>
                </a:moveTo>
                <a:lnTo>
                  <a:pt x="0" y="122072"/>
                </a:lnTo>
                <a:lnTo>
                  <a:pt x="2536" y="154083"/>
                </a:lnTo>
                <a:lnTo>
                  <a:pt x="10344" y="174136"/>
                </a:lnTo>
                <a:lnTo>
                  <a:pt x="23724" y="184501"/>
                </a:lnTo>
                <a:lnTo>
                  <a:pt x="42976" y="187451"/>
                </a:lnTo>
                <a:lnTo>
                  <a:pt x="61582" y="184208"/>
                </a:lnTo>
                <a:lnTo>
                  <a:pt x="74209" y="174707"/>
                </a:lnTo>
                <a:lnTo>
                  <a:pt x="81392" y="159291"/>
                </a:lnTo>
                <a:lnTo>
                  <a:pt x="81635" y="157048"/>
                </a:lnTo>
                <a:lnTo>
                  <a:pt x="42976" y="157048"/>
                </a:lnTo>
                <a:lnTo>
                  <a:pt x="37347" y="155730"/>
                </a:lnTo>
                <a:lnTo>
                  <a:pt x="33432" y="150618"/>
                </a:lnTo>
                <a:lnTo>
                  <a:pt x="31146" y="139978"/>
                </a:lnTo>
                <a:lnTo>
                  <a:pt x="30403" y="122072"/>
                </a:lnTo>
                <a:close/>
              </a:path>
              <a:path w="940434" h="187960">
                <a:moveTo>
                  <a:pt x="40690" y="0"/>
                </a:moveTo>
                <a:lnTo>
                  <a:pt x="22542" y="3168"/>
                </a:lnTo>
                <a:lnTo>
                  <a:pt x="10029" y="12315"/>
                </a:lnTo>
                <a:lnTo>
                  <a:pt x="2789" y="26906"/>
                </a:lnTo>
                <a:lnTo>
                  <a:pt x="457" y="46405"/>
                </a:lnTo>
                <a:lnTo>
                  <a:pt x="3357" y="67462"/>
                </a:lnTo>
                <a:lnTo>
                  <a:pt x="10972" y="82667"/>
                </a:lnTo>
                <a:lnTo>
                  <a:pt x="21674" y="94143"/>
                </a:lnTo>
                <a:lnTo>
                  <a:pt x="33832" y="104012"/>
                </a:lnTo>
                <a:lnTo>
                  <a:pt x="43523" y="112617"/>
                </a:lnTo>
                <a:lnTo>
                  <a:pt x="49463" y="120215"/>
                </a:lnTo>
                <a:lnTo>
                  <a:pt x="52445" y="128283"/>
                </a:lnTo>
                <a:lnTo>
                  <a:pt x="53263" y="138302"/>
                </a:lnTo>
                <a:lnTo>
                  <a:pt x="53263" y="152018"/>
                </a:lnTo>
                <a:lnTo>
                  <a:pt x="50977" y="157048"/>
                </a:lnTo>
                <a:lnTo>
                  <a:pt x="81635" y="157048"/>
                </a:lnTo>
                <a:lnTo>
                  <a:pt x="81188" y="116418"/>
                </a:lnTo>
                <a:lnTo>
                  <a:pt x="41951" y="70033"/>
                </a:lnTo>
                <a:lnTo>
                  <a:pt x="35804" y="63350"/>
                </a:lnTo>
                <a:lnTo>
                  <a:pt x="32100" y="55853"/>
                </a:lnTo>
                <a:lnTo>
                  <a:pt x="30861" y="46405"/>
                </a:lnTo>
                <a:lnTo>
                  <a:pt x="30861" y="35204"/>
                </a:lnTo>
                <a:lnTo>
                  <a:pt x="33832" y="30403"/>
                </a:lnTo>
                <a:lnTo>
                  <a:pt x="79048" y="30403"/>
                </a:lnTo>
                <a:lnTo>
                  <a:pt x="71723" y="13544"/>
                </a:lnTo>
                <a:lnTo>
                  <a:pt x="58885" y="3321"/>
                </a:lnTo>
                <a:lnTo>
                  <a:pt x="40690" y="0"/>
                </a:lnTo>
                <a:close/>
              </a:path>
              <a:path w="940434" h="187960">
                <a:moveTo>
                  <a:pt x="79048" y="30403"/>
                </a:moveTo>
                <a:lnTo>
                  <a:pt x="40690" y="30403"/>
                </a:lnTo>
                <a:lnTo>
                  <a:pt x="45130" y="31482"/>
                </a:lnTo>
                <a:lnTo>
                  <a:pt x="48434" y="35432"/>
                </a:lnTo>
                <a:lnTo>
                  <a:pt x="50495" y="43326"/>
                </a:lnTo>
                <a:lnTo>
                  <a:pt x="51185" y="55853"/>
                </a:lnTo>
                <a:lnTo>
                  <a:pt x="51206" y="56235"/>
                </a:lnTo>
                <a:lnTo>
                  <a:pt x="81838" y="56235"/>
                </a:lnTo>
                <a:lnTo>
                  <a:pt x="79374" y="31482"/>
                </a:lnTo>
                <a:lnTo>
                  <a:pt x="79331" y="31053"/>
                </a:lnTo>
                <a:lnTo>
                  <a:pt x="79048" y="30403"/>
                </a:lnTo>
                <a:close/>
              </a:path>
              <a:path w="940434" h="187960">
                <a:moveTo>
                  <a:pt x="123101" y="2285"/>
                </a:moveTo>
                <a:lnTo>
                  <a:pt x="90639" y="2285"/>
                </a:lnTo>
                <a:lnTo>
                  <a:pt x="90639" y="185165"/>
                </a:lnTo>
                <a:lnTo>
                  <a:pt x="121043" y="185165"/>
                </a:lnTo>
                <a:lnTo>
                  <a:pt x="121043" y="123443"/>
                </a:lnTo>
                <a:lnTo>
                  <a:pt x="123329" y="123443"/>
                </a:lnTo>
                <a:lnTo>
                  <a:pt x="148243" y="120661"/>
                </a:lnTo>
                <a:lnTo>
                  <a:pt x="164049" y="111813"/>
                </a:lnTo>
                <a:lnTo>
                  <a:pt x="172353" y="96151"/>
                </a:lnTo>
                <a:lnTo>
                  <a:pt x="172676" y="93040"/>
                </a:lnTo>
                <a:lnTo>
                  <a:pt x="121043" y="93040"/>
                </a:lnTo>
                <a:lnTo>
                  <a:pt x="121043" y="32689"/>
                </a:lnTo>
                <a:lnTo>
                  <a:pt x="172690" y="32689"/>
                </a:lnTo>
                <a:lnTo>
                  <a:pt x="172350" y="29385"/>
                </a:lnTo>
                <a:lnTo>
                  <a:pt x="164020" y="13744"/>
                </a:lnTo>
                <a:lnTo>
                  <a:pt x="148147" y="5004"/>
                </a:lnTo>
                <a:lnTo>
                  <a:pt x="123101" y="2285"/>
                </a:lnTo>
                <a:close/>
              </a:path>
              <a:path w="940434" h="187960">
                <a:moveTo>
                  <a:pt x="172690" y="32689"/>
                </a:moveTo>
                <a:lnTo>
                  <a:pt x="123329" y="32689"/>
                </a:lnTo>
                <a:lnTo>
                  <a:pt x="133655" y="33518"/>
                </a:lnTo>
                <a:lnTo>
                  <a:pt x="140103" y="36575"/>
                </a:lnTo>
                <a:lnTo>
                  <a:pt x="143421" y="42719"/>
                </a:lnTo>
                <a:lnTo>
                  <a:pt x="144360" y="52806"/>
                </a:lnTo>
                <a:lnTo>
                  <a:pt x="144360" y="72923"/>
                </a:lnTo>
                <a:lnTo>
                  <a:pt x="143421" y="83010"/>
                </a:lnTo>
                <a:lnTo>
                  <a:pt x="140103" y="89153"/>
                </a:lnTo>
                <a:lnTo>
                  <a:pt x="133655" y="92211"/>
                </a:lnTo>
                <a:lnTo>
                  <a:pt x="123329" y="93040"/>
                </a:lnTo>
                <a:lnTo>
                  <a:pt x="172676" y="93040"/>
                </a:lnTo>
                <a:lnTo>
                  <a:pt x="174764" y="72923"/>
                </a:lnTo>
                <a:lnTo>
                  <a:pt x="174764" y="52806"/>
                </a:lnTo>
                <a:lnTo>
                  <a:pt x="172776" y="33518"/>
                </a:lnTo>
                <a:lnTo>
                  <a:pt x="172690" y="32689"/>
                </a:lnTo>
                <a:close/>
              </a:path>
              <a:path w="940434" h="187960">
                <a:moveTo>
                  <a:pt x="214185" y="2285"/>
                </a:moveTo>
                <a:lnTo>
                  <a:pt x="181724" y="2285"/>
                </a:lnTo>
                <a:lnTo>
                  <a:pt x="181724" y="185165"/>
                </a:lnTo>
                <a:lnTo>
                  <a:pt x="212128" y="185165"/>
                </a:lnTo>
                <a:lnTo>
                  <a:pt x="212128" y="115900"/>
                </a:lnTo>
                <a:lnTo>
                  <a:pt x="259120" y="115900"/>
                </a:lnTo>
                <a:lnTo>
                  <a:pt x="255722" y="111874"/>
                </a:lnTo>
                <a:lnTo>
                  <a:pt x="247789" y="107441"/>
                </a:lnTo>
                <a:lnTo>
                  <a:pt x="255819" y="100519"/>
                </a:lnTo>
                <a:lnTo>
                  <a:pt x="261448" y="91325"/>
                </a:lnTo>
                <a:lnTo>
                  <a:pt x="263115" y="85496"/>
                </a:lnTo>
                <a:lnTo>
                  <a:pt x="212128" y="85496"/>
                </a:lnTo>
                <a:lnTo>
                  <a:pt x="212128" y="32689"/>
                </a:lnTo>
                <a:lnTo>
                  <a:pt x="263757" y="32689"/>
                </a:lnTo>
                <a:lnTo>
                  <a:pt x="263370" y="29096"/>
                </a:lnTo>
                <a:lnTo>
                  <a:pt x="254933" y="13658"/>
                </a:lnTo>
                <a:lnTo>
                  <a:pt x="239038" y="4993"/>
                </a:lnTo>
                <a:lnTo>
                  <a:pt x="214185" y="2285"/>
                </a:lnTo>
                <a:close/>
              </a:path>
              <a:path w="940434" h="187960">
                <a:moveTo>
                  <a:pt x="259120" y="115900"/>
                </a:moveTo>
                <a:lnTo>
                  <a:pt x="214642" y="115900"/>
                </a:lnTo>
                <a:lnTo>
                  <a:pt x="223390" y="116478"/>
                </a:lnTo>
                <a:lnTo>
                  <a:pt x="229930" y="118986"/>
                </a:lnTo>
                <a:lnTo>
                  <a:pt x="234027" y="124579"/>
                </a:lnTo>
                <a:lnTo>
                  <a:pt x="235445" y="134416"/>
                </a:lnTo>
                <a:lnTo>
                  <a:pt x="235445" y="175793"/>
                </a:lnTo>
                <a:lnTo>
                  <a:pt x="235673" y="182422"/>
                </a:lnTo>
                <a:lnTo>
                  <a:pt x="237959" y="185165"/>
                </a:lnTo>
                <a:lnTo>
                  <a:pt x="268363" y="185165"/>
                </a:lnTo>
                <a:lnTo>
                  <a:pt x="266077" y="182422"/>
                </a:lnTo>
                <a:lnTo>
                  <a:pt x="265849" y="175793"/>
                </a:lnTo>
                <a:lnTo>
                  <a:pt x="265849" y="140131"/>
                </a:lnTo>
                <a:lnTo>
                  <a:pt x="264731" y="127855"/>
                </a:lnTo>
                <a:lnTo>
                  <a:pt x="261362" y="118557"/>
                </a:lnTo>
                <a:lnTo>
                  <a:pt x="259120" y="115900"/>
                </a:lnTo>
                <a:close/>
              </a:path>
              <a:path w="940434" h="187960">
                <a:moveTo>
                  <a:pt x="263757" y="32689"/>
                </a:moveTo>
                <a:lnTo>
                  <a:pt x="214414" y="32689"/>
                </a:lnTo>
                <a:lnTo>
                  <a:pt x="224643" y="33507"/>
                </a:lnTo>
                <a:lnTo>
                  <a:pt x="231101" y="36490"/>
                </a:lnTo>
                <a:lnTo>
                  <a:pt x="234473" y="42430"/>
                </a:lnTo>
                <a:lnTo>
                  <a:pt x="235445" y="52120"/>
                </a:lnTo>
                <a:lnTo>
                  <a:pt x="235445" y="65608"/>
                </a:lnTo>
                <a:lnTo>
                  <a:pt x="234473" y="75177"/>
                </a:lnTo>
                <a:lnTo>
                  <a:pt x="231101" y="81295"/>
                </a:lnTo>
                <a:lnTo>
                  <a:pt x="224643" y="84542"/>
                </a:lnTo>
                <a:lnTo>
                  <a:pt x="214414" y="85496"/>
                </a:lnTo>
                <a:lnTo>
                  <a:pt x="263115" y="85496"/>
                </a:lnTo>
                <a:lnTo>
                  <a:pt x="264763" y="79731"/>
                </a:lnTo>
                <a:lnTo>
                  <a:pt x="265849" y="65608"/>
                </a:lnTo>
                <a:lnTo>
                  <a:pt x="265849" y="52120"/>
                </a:lnTo>
                <a:lnTo>
                  <a:pt x="263845" y="33507"/>
                </a:lnTo>
                <a:lnTo>
                  <a:pt x="263757" y="32689"/>
                </a:lnTo>
                <a:close/>
              </a:path>
              <a:path w="940434" h="187960">
                <a:moveTo>
                  <a:pt x="303428" y="2285"/>
                </a:moveTo>
                <a:lnTo>
                  <a:pt x="273024" y="2285"/>
                </a:lnTo>
                <a:lnTo>
                  <a:pt x="273024" y="185165"/>
                </a:lnTo>
                <a:lnTo>
                  <a:pt x="303428" y="185165"/>
                </a:lnTo>
                <a:lnTo>
                  <a:pt x="303428" y="2285"/>
                </a:lnTo>
                <a:close/>
              </a:path>
              <a:path w="940434" h="187960">
                <a:moveTo>
                  <a:pt x="340715" y="2285"/>
                </a:moveTo>
                <a:lnTo>
                  <a:pt x="310311" y="2285"/>
                </a:lnTo>
                <a:lnTo>
                  <a:pt x="310311" y="185165"/>
                </a:lnTo>
                <a:lnTo>
                  <a:pt x="340715" y="185165"/>
                </a:lnTo>
                <a:lnTo>
                  <a:pt x="340715" y="84353"/>
                </a:lnTo>
                <a:lnTo>
                  <a:pt x="369187" y="84353"/>
                </a:lnTo>
                <a:lnTo>
                  <a:pt x="340715" y="2285"/>
                </a:lnTo>
                <a:close/>
              </a:path>
              <a:path w="940434" h="187960">
                <a:moveTo>
                  <a:pt x="369187" y="84353"/>
                </a:moveTo>
                <a:lnTo>
                  <a:pt x="340715" y="84353"/>
                </a:lnTo>
                <a:lnTo>
                  <a:pt x="375691" y="185165"/>
                </a:lnTo>
                <a:lnTo>
                  <a:pt x="406095" y="185165"/>
                </a:lnTo>
                <a:lnTo>
                  <a:pt x="406095" y="103098"/>
                </a:lnTo>
                <a:lnTo>
                  <a:pt x="375691" y="103098"/>
                </a:lnTo>
                <a:lnTo>
                  <a:pt x="369187" y="84353"/>
                </a:lnTo>
                <a:close/>
              </a:path>
              <a:path w="940434" h="187960">
                <a:moveTo>
                  <a:pt x="406095" y="2285"/>
                </a:moveTo>
                <a:lnTo>
                  <a:pt x="375691" y="2285"/>
                </a:lnTo>
                <a:lnTo>
                  <a:pt x="375691" y="103098"/>
                </a:lnTo>
                <a:lnTo>
                  <a:pt x="406095" y="103098"/>
                </a:lnTo>
                <a:lnTo>
                  <a:pt x="406095" y="2285"/>
                </a:lnTo>
                <a:close/>
              </a:path>
              <a:path w="940434" h="187960">
                <a:moveTo>
                  <a:pt x="454825" y="0"/>
                </a:moveTo>
                <a:lnTo>
                  <a:pt x="436817" y="2961"/>
                </a:lnTo>
                <a:lnTo>
                  <a:pt x="423711" y="12201"/>
                </a:lnTo>
                <a:lnTo>
                  <a:pt x="415704" y="28257"/>
                </a:lnTo>
                <a:lnTo>
                  <a:pt x="412991" y="51663"/>
                </a:lnTo>
                <a:lnTo>
                  <a:pt x="412991" y="135788"/>
                </a:lnTo>
                <a:lnTo>
                  <a:pt x="415338" y="159194"/>
                </a:lnTo>
                <a:lnTo>
                  <a:pt x="422336" y="175250"/>
                </a:lnTo>
                <a:lnTo>
                  <a:pt x="433924" y="184490"/>
                </a:lnTo>
                <a:lnTo>
                  <a:pt x="450037" y="187451"/>
                </a:lnTo>
                <a:lnTo>
                  <a:pt x="459007" y="186308"/>
                </a:lnTo>
                <a:lnTo>
                  <a:pt x="466777" y="183108"/>
                </a:lnTo>
                <a:lnTo>
                  <a:pt x="473434" y="178193"/>
                </a:lnTo>
                <a:lnTo>
                  <a:pt x="479069" y="171907"/>
                </a:lnTo>
                <a:lnTo>
                  <a:pt x="496671" y="171907"/>
                </a:lnTo>
                <a:lnTo>
                  <a:pt x="496671" y="157048"/>
                </a:lnTo>
                <a:lnTo>
                  <a:pt x="454825" y="157048"/>
                </a:lnTo>
                <a:lnTo>
                  <a:pt x="449090" y="155919"/>
                </a:lnTo>
                <a:lnTo>
                  <a:pt x="445600" y="152133"/>
                </a:lnTo>
                <a:lnTo>
                  <a:pt x="443864" y="145089"/>
                </a:lnTo>
                <a:lnTo>
                  <a:pt x="443464" y="135788"/>
                </a:lnTo>
                <a:lnTo>
                  <a:pt x="443464" y="51663"/>
                </a:lnTo>
                <a:lnTo>
                  <a:pt x="443864" y="42362"/>
                </a:lnTo>
                <a:lnTo>
                  <a:pt x="445600" y="35318"/>
                </a:lnTo>
                <a:lnTo>
                  <a:pt x="449090" y="31532"/>
                </a:lnTo>
                <a:lnTo>
                  <a:pt x="454825" y="30403"/>
                </a:lnTo>
                <a:lnTo>
                  <a:pt x="494209" y="30403"/>
                </a:lnTo>
                <a:lnTo>
                  <a:pt x="493960" y="28257"/>
                </a:lnTo>
                <a:lnTo>
                  <a:pt x="485954" y="12201"/>
                </a:lnTo>
                <a:lnTo>
                  <a:pt x="472845" y="2961"/>
                </a:lnTo>
                <a:lnTo>
                  <a:pt x="454825" y="0"/>
                </a:lnTo>
                <a:close/>
              </a:path>
              <a:path w="940434" h="187960">
                <a:moveTo>
                  <a:pt x="496671" y="171907"/>
                </a:moveTo>
                <a:lnTo>
                  <a:pt x="479069" y="171907"/>
                </a:lnTo>
                <a:lnTo>
                  <a:pt x="483870" y="185165"/>
                </a:lnTo>
                <a:lnTo>
                  <a:pt x="496671" y="185165"/>
                </a:lnTo>
                <a:lnTo>
                  <a:pt x="496671" y="171907"/>
                </a:lnTo>
                <a:close/>
              </a:path>
              <a:path w="940434" h="187960">
                <a:moveTo>
                  <a:pt x="496671" y="90754"/>
                </a:moveTo>
                <a:lnTo>
                  <a:pt x="454825" y="90754"/>
                </a:lnTo>
                <a:lnTo>
                  <a:pt x="454825" y="121386"/>
                </a:lnTo>
                <a:lnTo>
                  <a:pt x="466267" y="121386"/>
                </a:lnTo>
                <a:lnTo>
                  <a:pt x="466198" y="135788"/>
                </a:lnTo>
                <a:lnTo>
                  <a:pt x="465797" y="145089"/>
                </a:lnTo>
                <a:lnTo>
                  <a:pt x="464061" y="152133"/>
                </a:lnTo>
                <a:lnTo>
                  <a:pt x="460567" y="155919"/>
                </a:lnTo>
                <a:lnTo>
                  <a:pt x="454825" y="157048"/>
                </a:lnTo>
                <a:lnTo>
                  <a:pt x="496671" y="157048"/>
                </a:lnTo>
                <a:lnTo>
                  <a:pt x="496671" y="90754"/>
                </a:lnTo>
                <a:close/>
              </a:path>
              <a:path w="940434" h="187960">
                <a:moveTo>
                  <a:pt x="494209" y="30403"/>
                </a:moveTo>
                <a:lnTo>
                  <a:pt x="454825" y="30403"/>
                </a:lnTo>
                <a:lnTo>
                  <a:pt x="460567" y="31532"/>
                </a:lnTo>
                <a:lnTo>
                  <a:pt x="464061" y="35318"/>
                </a:lnTo>
                <a:lnTo>
                  <a:pt x="465797" y="42362"/>
                </a:lnTo>
                <a:lnTo>
                  <a:pt x="466198" y="51663"/>
                </a:lnTo>
                <a:lnTo>
                  <a:pt x="466267" y="74752"/>
                </a:lnTo>
                <a:lnTo>
                  <a:pt x="496671" y="74752"/>
                </a:lnTo>
                <a:lnTo>
                  <a:pt x="496671" y="51663"/>
                </a:lnTo>
                <a:lnTo>
                  <a:pt x="494209" y="30403"/>
                </a:lnTo>
                <a:close/>
              </a:path>
              <a:path w="940434" h="187960">
                <a:moveTo>
                  <a:pt x="621690" y="30403"/>
                </a:moveTo>
                <a:lnTo>
                  <a:pt x="589902" y="30403"/>
                </a:lnTo>
                <a:lnTo>
                  <a:pt x="591492" y="32789"/>
                </a:lnTo>
                <a:lnTo>
                  <a:pt x="593559" y="36004"/>
                </a:lnTo>
                <a:lnTo>
                  <a:pt x="593559" y="50520"/>
                </a:lnTo>
                <a:lnTo>
                  <a:pt x="591791" y="62847"/>
                </a:lnTo>
                <a:lnTo>
                  <a:pt x="586959" y="72666"/>
                </a:lnTo>
                <a:lnTo>
                  <a:pt x="579768" y="80899"/>
                </a:lnTo>
                <a:lnTo>
                  <a:pt x="570928" y="88468"/>
                </a:lnTo>
                <a:lnTo>
                  <a:pt x="557683" y="99662"/>
                </a:lnTo>
                <a:lnTo>
                  <a:pt x="547268" y="112356"/>
                </a:lnTo>
                <a:lnTo>
                  <a:pt x="540453" y="129680"/>
                </a:lnTo>
                <a:lnTo>
                  <a:pt x="538010" y="154762"/>
                </a:lnTo>
                <a:lnTo>
                  <a:pt x="538010" y="185165"/>
                </a:lnTo>
                <a:lnTo>
                  <a:pt x="623963" y="185165"/>
                </a:lnTo>
                <a:lnTo>
                  <a:pt x="623963" y="154762"/>
                </a:lnTo>
                <a:lnTo>
                  <a:pt x="568413" y="154762"/>
                </a:lnTo>
                <a:lnTo>
                  <a:pt x="569292" y="140810"/>
                </a:lnTo>
                <a:lnTo>
                  <a:pt x="572357" y="130759"/>
                </a:lnTo>
                <a:lnTo>
                  <a:pt x="578250" y="122422"/>
                </a:lnTo>
                <a:lnTo>
                  <a:pt x="587616" y="113614"/>
                </a:lnTo>
                <a:lnTo>
                  <a:pt x="600142" y="102534"/>
                </a:lnTo>
                <a:lnTo>
                  <a:pt x="611876" y="89268"/>
                </a:lnTo>
                <a:lnTo>
                  <a:pt x="620566" y="72401"/>
                </a:lnTo>
                <a:lnTo>
                  <a:pt x="623963" y="50520"/>
                </a:lnTo>
                <a:lnTo>
                  <a:pt x="621690" y="30403"/>
                </a:lnTo>
                <a:close/>
              </a:path>
              <a:path w="940434" h="187960">
                <a:moveTo>
                  <a:pt x="583044" y="0"/>
                </a:moveTo>
                <a:lnTo>
                  <a:pt x="564309" y="3414"/>
                </a:lnTo>
                <a:lnTo>
                  <a:pt x="550954" y="14116"/>
                </a:lnTo>
                <a:lnTo>
                  <a:pt x="542957" y="32789"/>
                </a:lnTo>
                <a:lnTo>
                  <a:pt x="540296" y="60121"/>
                </a:lnTo>
                <a:lnTo>
                  <a:pt x="570699" y="60121"/>
                </a:lnTo>
                <a:lnTo>
                  <a:pt x="571600" y="45062"/>
                </a:lnTo>
                <a:lnTo>
                  <a:pt x="574128" y="36004"/>
                </a:lnTo>
                <a:lnTo>
                  <a:pt x="578029" y="31575"/>
                </a:lnTo>
                <a:lnTo>
                  <a:pt x="583044" y="30403"/>
                </a:lnTo>
                <a:lnTo>
                  <a:pt x="621690" y="30403"/>
                </a:lnTo>
                <a:lnTo>
                  <a:pt x="621524" y="28932"/>
                </a:lnTo>
                <a:lnTo>
                  <a:pt x="614048" y="13087"/>
                </a:lnTo>
                <a:lnTo>
                  <a:pt x="601412" y="3414"/>
                </a:lnTo>
                <a:lnTo>
                  <a:pt x="601770" y="3414"/>
                </a:lnTo>
                <a:lnTo>
                  <a:pt x="583044" y="0"/>
                </a:lnTo>
                <a:close/>
              </a:path>
              <a:path w="940434" h="187960">
                <a:moveTo>
                  <a:pt x="672719" y="0"/>
                </a:moveTo>
                <a:lnTo>
                  <a:pt x="654706" y="2896"/>
                </a:lnTo>
                <a:lnTo>
                  <a:pt x="641600" y="12030"/>
                </a:lnTo>
                <a:lnTo>
                  <a:pt x="633596" y="28064"/>
                </a:lnTo>
                <a:lnTo>
                  <a:pt x="630885" y="51663"/>
                </a:lnTo>
                <a:lnTo>
                  <a:pt x="630885" y="135788"/>
                </a:lnTo>
                <a:lnTo>
                  <a:pt x="633596" y="159387"/>
                </a:lnTo>
                <a:lnTo>
                  <a:pt x="641600" y="175421"/>
                </a:lnTo>
                <a:lnTo>
                  <a:pt x="654706" y="184555"/>
                </a:lnTo>
                <a:lnTo>
                  <a:pt x="672719" y="187451"/>
                </a:lnTo>
                <a:lnTo>
                  <a:pt x="690731" y="184555"/>
                </a:lnTo>
                <a:lnTo>
                  <a:pt x="703837" y="175421"/>
                </a:lnTo>
                <a:lnTo>
                  <a:pt x="711841" y="159387"/>
                </a:lnTo>
                <a:lnTo>
                  <a:pt x="712110" y="157048"/>
                </a:lnTo>
                <a:lnTo>
                  <a:pt x="672719" y="157048"/>
                </a:lnTo>
                <a:lnTo>
                  <a:pt x="666978" y="155919"/>
                </a:lnTo>
                <a:lnTo>
                  <a:pt x="663489" y="152133"/>
                </a:lnTo>
                <a:lnTo>
                  <a:pt x="661756" y="145089"/>
                </a:lnTo>
                <a:lnTo>
                  <a:pt x="661357" y="135788"/>
                </a:lnTo>
                <a:lnTo>
                  <a:pt x="661289" y="127558"/>
                </a:lnTo>
                <a:lnTo>
                  <a:pt x="680339" y="96697"/>
                </a:lnTo>
                <a:lnTo>
                  <a:pt x="661289" y="96697"/>
                </a:lnTo>
                <a:lnTo>
                  <a:pt x="661357" y="51663"/>
                </a:lnTo>
                <a:lnTo>
                  <a:pt x="672719" y="30403"/>
                </a:lnTo>
                <a:lnTo>
                  <a:pt x="712110" y="30403"/>
                </a:lnTo>
                <a:lnTo>
                  <a:pt x="711841" y="28064"/>
                </a:lnTo>
                <a:lnTo>
                  <a:pt x="703837" y="12030"/>
                </a:lnTo>
                <a:lnTo>
                  <a:pt x="690731" y="2896"/>
                </a:lnTo>
                <a:lnTo>
                  <a:pt x="672719" y="0"/>
                </a:lnTo>
                <a:close/>
              </a:path>
              <a:path w="940434" h="187960">
                <a:moveTo>
                  <a:pt x="714552" y="90525"/>
                </a:moveTo>
                <a:lnTo>
                  <a:pt x="684149" y="90525"/>
                </a:lnTo>
                <a:lnTo>
                  <a:pt x="684080" y="135788"/>
                </a:lnTo>
                <a:lnTo>
                  <a:pt x="683681" y="145089"/>
                </a:lnTo>
                <a:lnTo>
                  <a:pt x="681948" y="152133"/>
                </a:lnTo>
                <a:lnTo>
                  <a:pt x="678459" y="155919"/>
                </a:lnTo>
                <a:lnTo>
                  <a:pt x="672719" y="157048"/>
                </a:lnTo>
                <a:lnTo>
                  <a:pt x="712110" y="157048"/>
                </a:lnTo>
                <a:lnTo>
                  <a:pt x="714552" y="135788"/>
                </a:lnTo>
                <a:lnTo>
                  <a:pt x="714552" y="90525"/>
                </a:lnTo>
                <a:close/>
              </a:path>
              <a:path w="940434" h="187960">
                <a:moveTo>
                  <a:pt x="712110" y="30403"/>
                </a:moveTo>
                <a:lnTo>
                  <a:pt x="672719" y="30403"/>
                </a:lnTo>
                <a:lnTo>
                  <a:pt x="678459" y="31532"/>
                </a:lnTo>
                <a:lnTo>
                  <a:pt x="681948" y="35318"/>
                </a:lnTo>
                <a:lnTo>
                  <a:pt x="683681" y="42362"/>
                </a:lnTo>
                <a:lnTo>
                  <a:pt x="684080" y="51663"/>
                </a:lnTo>
                <a:lnTo>
                  <a:pt x="684149" y="59664"/>
                </a:lnTo>
                <a:lnTo>
                  <a:pt x="661289" y="96697"/>
                </a:lnTo>
                <a:lnTo>
                  <a:pt x="680339" y="96697"/>
                </a:lnTo>
                <a:lnTo>
                  <a:pt x="684149" y="90525"/>
                </a:lnTo>
                <a:lnTo>
                  <a:pt x="714552" y="90525"/>
                </a:lnTo>
                <a:lnTo>
                  <a:pt x="714552" y="51663"/>
                </a:lnTo>
                <a:lnTo>
                  <a:pt x="712110" y="30403"/>
                </a:lnTo>
                <a:close/>
              </a:path>
              <a:path w="940434" h="187960">
                <a:moveTo>
                  <a:pt x="805205" y="30403"/>
                </a:moveTo>
                <a:lnTo>
                  <a:pt x="773417" y="30403"/>
                </a:lnTo>
                <a:lnTo>
                  <a:pt x="775002" y="32789"/>
                </a:lnTo>
                <a:lnTo>
                  <a:pt x="777062" y="36004"/>
                </a:lnTo>
                <a:lnTo>
                  <a:pt x="777062" y="50520"/>
                </a:lnTo>
                <a:lnTo>
                  <a:pt x="775294" y="62847"/>
                </a:lnTo>
                <a:lnTo>
                  <a:pt x="770461" y="72666"/>
                </a:lnTo>
                <a:lnTo>
                  <a:pt x="763271" y="80899"/>
                </a:lnTo>
                <a:lnTo>
                  <a:pt x="754430" y="88468"/>
                </a:lnTo>
                <a:lnTo>
                  <a:pt x="741188" y="99662"/>
                </a:lnTo>
                <a:lnTo>
                  <a:pt x="730777" y="112356"/>
                </a:lnTo>
                <a:lnTo>
                  <a:pt x="723966" y="129680"/>
                </a:lnTo>
                <a:lnTo>
                  <a:pt x="721525" y="154762"/>
                </a:lnTo>
                <a:lnTo>
                  <a:pt x="721525" y="185165"/>
                </a:lnTo>
                <a:lnTo>
                  <a:pt x="807478" y="185165"/>
                </a:lnTo>
                <a:lnTo>
                  <a:pt x="807478" y="154762"/>
                </a:lnTo>
                <a:lnTo>
                  <a:pt x="751928" y="154762"/>
                </a:lnTo>
                <a:lnTo>
                  <a:pt x="752805" y="140810"/>
                </a:lnTo>
                <a:lnTo>
                  <a:pt x="755867" y="130759"/>
                </a:lnTo>
                <a:lnTo>
                  <a:pt x="761760" y="122422"/>
                </a:lnTo>
                <a:lnTo>
                  <a:pt x="771131" y="113614"/>
                </a:lnTo>
                <a:lnTo>
                  <a:pt x="783652" y="102534"/>
                </a:lnTo>
                <a:lnTo>
                  <a:pt x="795386" y="89268"/>
                </a:lnTo>
                <a:lnTo>
                  <a:pt x="804080" y="72401"/>
                </a:lnTo>
                <a:lnTo>
                  <a:pt x="807478" y="50520"/>
                </a:lnTo>
                <a:lnTo>
                  <a:pt x="805205" y="30403"/>
                </a:lnTo>
                <a:close/>
              </a:path>
              <a:path w="940434" h="187960">
                <a:moveTo>
                  <a:pt x="766546" y="0"/>
                </a:moveTo>
                <a:lnTo>
                  <a:pt x="747814" y="3414"/>
                </a:lnTo>
                <a:lnTo>
                  <a:pt x="734463" y="14116"/>
                </a:lnTo>
                <a:lnTo>
                  <a:pt x="726470" y="32789"/>
                </a:lnTo>
                <a:lnTo>
                  <a:pt x="723811" y="60121"/>
                </a:lnTo>
                <a:lnTo>
                  <a:pt x="754202" y="60121"/>
                </a:lnTo>
                <a:lnTo>
                  <a:pt x="755102" y="45062"/>
                </a:lnTo>
                <a:lnTo>
                  <a:pt x="757631" y="36004"/>
                </a:lnTo>
                <a:lnTo>
                  <a:pt x="761531" y="31575"/>
                </a:lnTo>
                <a:lnTo>
                  <a:pt x="766546" y="30403"/>
                </a:lnTo>
                <a:lnTo>
                  <a:pt x="805205" y="30403"/>
                </a:lnTo>
                <a:lnTo>
                  <a:pt x="805038" y="28932"/>
                </a:lnTo>
                <a:lnTo>
                  <a:pt x="797561" y="13087"/>
                </a:lnTo>
                <a:lnTo>
                  <a:pt x="784921" y="3414"/>
                </a:lnTo>
                <a:lnTo>
                  <a:pt x="785280" y="3414"/>
                </a:lnTo>
                <a:lnTo>
                  <a:pt x="766546" y="0"/>
                </a:lnTo>
                <a:close/>
              </a:path>
              <a:path w="940434" h="187960">
                <a:moveTo>
                  <a:pt x="855764" y="0"/>
                </a:moveTo>
                <a:lnTo>
                  <a:pt x="816802" y="34622"/>
                </a:lnTo>
                <a:lnTo>
                  <a:pt x="814453" y="125044"/>
                </a:lnTo>
                <a:lnTo>
                  <a:pt x="817052" y="152251"/>
                </a:lnTo>
                <a:lnTo>
                  <a:pt x="824903" y="171935"/>
                </a:lnTo>
                <a:lnTo>
                  <a:pt x="838362" y="183712"/>
                </a:lnTo>
                <a:lnTo>
                  <a:pt x="838773" y="183712"/>
                </a:lnTo>
                <a:lnTo>
                  <a:pt x="857364" y="187451"/>
                </a:lnTo>
                <a:lnTo>
                  <a:pt x="876230" y="183712"/>
                </a:lnTo>
                <a:lnTo>
                  <a:pt x="889654" y="172278"/>
                </a:lnTo>
                <a:lnTo>
                  <a:pt x="895936" y="157048"/>
                </a:lnTo>
                <a:lnTo>
                  <a:pt x="857364" y="157048"/>
                </a:lnTo>
                <a:lnTo>
                  <a:pt x="852377" y="155712"/>
                </a:lnTo>
                <a:lnTo>
                  <a:pt x="844829" y="125044"/>
                </a:lnTo>
                <a:lnTo>
                  <a:pt x="844791" y="124358"/>
                </a:lnTo>
                <a:lnTo>
                  <a:pt x="845702" y="109145"/>
                </a:lnTo>
                <a:lnTo>
                  <a:pt x="848306" y="99526"/>
                </a:lnTo>
                <a:lnTo>
                  <a:pt x="852410" y="94493"/>
                </a:lnTo>
                <a:lnTo>
                  <a:pt x="857821" y="93040"/>
                </a:lnTo>
                <a:lnTo>
                  <a:pt x="896876" y="93040"/>
                </a:lnTo>
                <a:lnTo>
                  <a:pt x="891768" y="77466"/>
                </a:lnTo>
                <a:lnTo>
                  <a:pt x="890142" y="75666"/>
                </a:lnTo>
                <a:lnTo>
                  <a:pt x="844791" y="75666"/>
                </a:lnTo>
                <a:lnTo>
                  <a:pt x="844791" y="55092"/>
                </a:lnTo>
                <a:lnTo>
                  <a:pt x="845477" y="43133"/>
                </a:lnTo>
                <a:lnTo>
                  <a:pt x="847534" y="35547"/>
                </a:lnTo>
                <a:lnTo>
                  <a:pt x="850963" y="31561"/>
                </a:lnTo>
                <a:lnTo>
                  <a:pt x="855764" y="30403"/>
                </a:lnTo>
                <a:lnTo>
                  <a:pt x="893578" y="30403"/>
                </a:lnTo>
                <a:lnTo>
                  <a:pt x="893408" y="28932"/>
                </a:lnTo>
                <a:lnTo>
                  <a:pt x="886139" y="13373"/>
                </a:lnTo>
                <a:lnTo>
                  <a:pt x="873769" y="3539"/>
                </a:lnTo>
                <a:lnTo>
                  <a:pt x="874034" y="3539"/>
                </a:lnTo>
                <a:lnTo>
                  <a:pt x="855764" y="0"/>
                </a:lnTo>
                <a:close/>
              </a:path>
              <a:path w="940434" h="187960">
                <a:moveTo>
                  <a:pt x="896876" y="93040"/>
                </a:moveTo>
                <a:lnTo>
                  <a:pt x="857821" y="93040"/>
                </a:lnTo>
                <a:lnTo>
                  <a:pt x="862800" y="94343"/>
                </a:lnTo>
                <a:lnTo>
                  <a:pt x="866622" y="99183"/>
                </a:lnTo>
                <a:lnTo>
                  <a:pt x="869072" y="108952"/>
                </a:lnTo>
                <a:lnTo>
                  <a:pt x="869900" y="124358"/>
                </a:lnTo>
                <a:lnTo>
                  <a:pt x="869937" y="125044"/>
                </a:lnTo>
                <a:lnTo>
                  <a:pt x="869055" y="140653"/>
                </a:lnTo>
                <a:lnTo>
                  <a:pt x="869033" y="141039"/>
                </a:lnTo>
                <a:lnTo>
                  <a:pt x="866524" y="150647"/>
                </a:lnTo>
                <a:lnTo>
                  <a:pt x="866479" y="150818"/>
                </a:lnTo>
                <a:lnTo>
                  <a:pt x="862511" y="155712"/>
                </a:lnTo>
                <a:lnTo>
                  <a:pt x="857364" y="157048"/>
                </a:lnTo>
                <a:lnTo>
                  <a:pt x="895936" y="157048"/>
                </a:lnTo>
                <a:lnTo>
                  <a:pt x="897676" y="152829"/>
                </a:lnTo>
                <a:lnTo>
                  <a:pt x="900341" y="125044"/>
                </a:lnTo>
                <a:lnTo>
                  <a:pt x="898133" y="96872"/>
                </a:lnTo>
                <a:lnTo>
                  <a:pt x="896876" y="93040"/>
                </a:lnTo>
                <a:close/>
              </a:path>
              <a:path w="940434" h="187960">
                <a:moveTo>
                  <a:pt x="868108" y="62636"/>
                </a:moveTo>
                <a:lnTo>
                  <a:pt x="861025" y="63547"/>
                </a:lnTo>
                <a:lnTo>
                  <a:pt x="854694" y="66247"/>
                </a:lnTo>
                <a:lnTo>
                  <a:pt x="849431" y="70255"/>
                </a:lnTo>
                <a:lnTo>
                  <a:pt x="844791" y="75666"/>
                </a:lnTo>
                <a:lnTo>
                  <a:pt x="890142" y="75666"/>
                </a:lnTo>
                <a:lnTo>
                  <a:pt x="881631" y="66247"/>
                </a:lnTo>
                <a:lnTo>
                  <a:pt x="868108" y="62636"/>
                </a:lnTo>
                <a:close/>
              </a:path>
              <a:path w="940434" h="187960">
                <a:moveTo>
                  <a:pt x="893578" y="30403"/>
                </a:moveTo>
                <a:lnTo>
                  <a:pt x="862850" y="30403"/>
                </a:lnTo>
                <a:lnTo>
                  <a:pt x="865365" y="36575"/>
                </a:lnTo>
                <a:lnTo>
                  <a:pt x="865365" y="49377"/>
                </a:lnTo>
                <a:lnTo>
                  <a:pt x="895769" y="49377"/>
                </a:lnTo>
                <a:lnTo>
                  <a:pt x="893578" y="30403"/>
                </a:lnTo>
                <a:close/>
              </a:path>
              <a:path w="940434" h="187960">
                <a:moveTo>
                  <a:pt x="932865" y="79552"/>
                </a:moveTo>
                <a:lnTo>
                  <a:pt x="914806" y="79552"/>
                </a:lnTo>
                <a:lnTo>
                  <a:pt x="907262" y="85953"/>
                </a:lnTo>
                <a:lnTo>
                  <a:pt x="907262" y="106298"/>
                </a:lnTo>
                <a:lnTo>
                  <a:pt x="914806" y="112699"/>
                </a:lnTo>
                <a:lnTo>
                  <a:pt x="932865" y="112699"/>
                </a:lnTo>
                <a:lnTo>
                  <a:pt x="940409" y="106298"/>
                </a:lnTo>
                <a:lnTo>
                  <a:pt x="940409" y="85953"/>
                </a:lnTo>
                <a:lnTo>
                  <a:pt x="932865" y="79552"/>
                </a:lnTo>
                <a:close/>
              </a:path>
              <a:path w="940434" h="187960">
                <a:moveTo>
                  <a:pt x="932865" y="154304"/>
                </a:moveTo>
                <a:lnTo>
                  <a:pt x="914806" y="154304"/>
                </a:lnTo>
                <a:lnTo>
                  <a:pt x="907262" y="160705"/>
                </a:lnTo>
                <a:lnTo>
                  <a:pt x="907262" y="181051"/>
                </a:lnTo>
                <a:lnTo>
                  <a:pt x="914806" y="187451"/>
                </a:lnTo>
                <a:lnTo>
                  <a:pt x="932865" y="187451"/>
                </a:lnTo>
                <a:lnTo>
                  <a:pt x="940409" y="181051"/>
                </a:lnTo>
                <a:lnTo>
                  <a:pt x="940409" y="160705"/>
                </a:lnTo>
                <a:lnTo>
                  <a:pt x="932865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1382454" y="3057017"/>
            <a:ext cx="789940" cy="351155"/>
          </a:xfrm>
          <a:custGeom>
            <a:avLst/>
            <a:gdLst/>
            <a:ahLst/>
            <a:cxnLst/>
            <a:rect l="l" t="t" r="r" b="b"/>
            <a:pathLst>
              <a:path w="789940" h="351154">
                <a:moveTo>
                  <a:pt x="56743" y="2908"/>
                </a:moveTo>
                <a:lnTo>
                  <a:pt x="0" y="2908"/>
                </a:lnTo>
                <a:lnTo>
                  <a:pt x="0" y="130683"/>
                </a:lnTo>
                <a:lnTo>
                  <a:pt x="15824" y="130683"/>
                </a:lnTo>
                <a:lnTo>
                  <a:pt x="15824" y="83388"/>
                </a:lnTo>
                <a:lnTo>
                  <a:pt x="52362" y="83388"/>
                </a:lnTo>
                <a:lnTo>
                  <a:pt x="59410" y="82918"/>
                </a:lnTo>
                <a:lnTo>
                  <a:pt x="58407" y="82918"/>
                </a:lnTo>
                <a:lnTo>
                  <a:pt x="66878" y="81610"/>
                </a:lnTo>
                <a:lnTo>
                  <a:pt x="72656" y="79235"/>
                </a:lnTo>
                <a:lnTo>
                  <a:pt x="82080" y="71831"/>
                </a:lnTo>
                <a:lnTo>
                  <a:pt x="84732" y="68364"/>
                </a:lnTo>
                <a:lnTo>
                  <a:pt x="15824" y="68364"/>
                </a:lnTo>
                <a:lnTo>
                  <a:pt x="15824" y="17932"/>
                </a:lnTo>
                <a:lnTo>
                  <a:pt x="85046" y="17932"/>
                </a:lnTo>
                <a:lnTo>
                  <a:pt x="82168" y="14160"/>
                </a:lnTo>
                <a:lnTo>
                  <a:pt x="72745" y="6819"/>
                </a:lnTo>
                <a:lnTo>
                  <a:pt x="66941" y="4445"/>
                </a:lnTo>
                <a:lnTo>
                  <a:pt x="60007" y="3378"/>
                </a:lnTo>
                <a:lnTo>
                  <a:pt x="58407" y="3086"/>
                </a:lnTo>
                <a:lnTo>
                  <a:pt x="56743" y="2908"/>
                </a:lnTo>
                <a:close/>
              </a:path>
              <a:path w="789940" h="351154">
                <a:moveTo>
                  <a:pt x="85046" y="17932"/>
                </a:moveTo>
                <a:lnTo>
                  <a:pt x="55359" y="17932"/>
                </a:lnTo>
                <a:lnTo>
                  <a:pt x="56743" y="18135"/>
                </a:lnTo>
                <a:lnTo>
                  <a:pt x="58051" y="18491"/>
                </a:lnTo>
                <a:lnTo>
                  <a:pt x="62141" y="19380"/>
                </a:lnTo>
                <a:lnTo>
                  <a:pt x="65455" y="21094"/>
                </a:lnTo>
                <a:lnTo>
                  <a:pt x="68008" y="23647"/>
                </a:lnTo>
                <a:lnTo>
                  <a:pt x="70611" y="26200"/>
                </a:lnTo>
                <a:lnTo>
                  <a:pt x="72516" y="29184"/>
                </a:lnTo>
                <a:lnTo>
                  <a:pt x="74879" y="36004"/>
                </a:lnTo>
                <a:lnTo>
                  <a:pt x="75476" y="39471"/>
                </a:lnTo>
                <a:lnTo>
                  <a:pt x="75476" y="46583"/>
                </a:lnTo>
                <a:lnTo>
                  <a:pt x="74929" y="49784"/>
                </a:lnTo>
                <a:lnTo>
                  <a:pt x="74879" y="50076"/>
                </a:lnTo>
                <a:lnTo>
                  <a:pt x="56743" y="67856"/>
                </a:lnTo>
                <a:lnTo>
                  <a:pt x="58166" y="67856"/>
                </a:lnTo>
                <a:lnTo>
                  <a:pt x="51561" y="68364"/>
                </a:lnTo>
                <a:lnTo>
                  <a:pt x="84732" y="68364"/>
                </a:lnTo>
                <a:lnTo>
                  <a:pt x="85636" y="67183"/>
                </a:lnTo>
                <a:lnTo>
                  <a:pt x="88010" y="61607"/>
                </a:lnTo>
                <a:lnTo>
                  <a:pt x="90436" y="55981"/>
                </a:lnTo>
                <a:lnTo>
                  <a:pt x="91598" y="50076"/>
                </a:lnTo>
                <a:lnTo>
                  <a:pt x="91617" y="36004"/>
                </a:lnTo>
                <a:lnTo>
                  <a:pt x="90474" y="30022"/>
                </a:lnTo>
                <a:lnTo>
                  <a:pt x="85724" y="18821"/>
                </a:lnTo>
                <a:lnTo>
                  <a:pt x="85046" y="17932"/>
                </a:lnTo>
                <a:close/>
              </a:path>
              <a:path w="789940" h="351154">
                <a:moveTo>
                  <a:pt x="123431" y="1333"/>
                </a:moveTo>
                <a:lnTo>
                  <a:pt x="107607" y="1333"/>
                </a:lnTo>
                <a:lnTo>
                  <a:pt x="107607" y="17691"/>
                </a:lnTo>
                <a:lnTo>
                  <a:pt x="123431" y="17691"/>
                </a:lnTo>
                <a:lnTo>
                  <a:pt x="123431" y="1333"/>
                </a:lnTo>
                <a:close/>
              </a:path>
              <a:path w="789940" h="351154">
                <a:moveTo>
                  <a:pt x="123431" y="34671"/>
                </a:moveTo>
                <a:lnTo>
                  <a:pt x="107607" y="34671"/>
                </a:lnTo>
                <a:lnTo>
                  <a:pt x="107607" y="130683"/>
                </a:lnTo>
                <a:lnTo>
                  <a:pt x="123431" y="130683"/>
                </a:lnTo>
                <a:lnTo>
                  <a:pt x="123431" y="34671"/>
                </a:lnTo>
                <a:close/>
              </a:path>
              <a:path w="789940" h="351154">
                <a:moveTo>
                  <a:pt x="164160" y="0"/>
                </a:moveTo>
                <a:lnTo>
                  <a:pt x="148335" y="0"/>
                </a:lnTo>
                <a:lnTo>
                  <a:pt x="148335" y="130683"/>
                </a:lnTo>
                <a:lnTo>
                  <a:pt x="164160" y="130683"/>
                </a:lnTo>
                <a:lnTo>
                  <a:pt x="164160" y="0"/>
                </a:lnTo>
                <a:close/>
              </a:path>
              <a:path w="789940" h="351154">
                <a:moveTo>
                  <a:pt x="228168" y="32004"/>
                </a:moveTo>
                <a:lnTo>
                  <a:pt x="218808" y="32004"/>
                </a:lnTo>
                <a:lnTo>
                  <a:pt x="210654" y="34137"/>
                </a:lnTo>
                <a:lnTo>
                  <a:pt x="183478" y="67986"/>
                </a:lnTo>
                <a:lnTo>
                  <a:pt x="181940" y="82588"/>
                </a:lnTo>
                <a:lnTo>
                  <a:pt x="182302" y="89879"/>
                </a:lnTo>
                <a:lnTo>
                  <a:pt x="203624" y="126949"/>
                </a:lnTo>
                <a:lnTo>
                  <a:pt x="228168" y="133350"/>
                </a:lnTo>
                <a:lnTo>
                  <a:pt x="235078" y="132949"/>
                </a:lnTo>
                <a:lnTo>
                  <a:pt x="263660" y="118325"/>
                </a:lnTo>
                <a:lnTo>
                  <a:pt x="218503" y="118325"/>
                </a:lnTo>
                <a:lnTo>
                  <a:pt x="211188" y="115062"/>
                </a:lnTo>
                <a:lnTo>
                  <a:pt x="198742" y="82588"/>
                </a:lnTo>
                <a:lnTo>
                  <a:pt x="198866" y="74870"/>
                </a:lnTo>
                <a:lnTo>
                  <a:pt x="221475" y="47028"/>
                </a:lnTo>
                <a:lnTo>
                  <a:pt x="263708" y="47028"/>
                </a:lnTo>
                <a:lnTo>
                  <a:pt x="259905" y="42760"/>
                </a:lnTo>
                <a:lnTo>
                  <a:pt x="252971" y="38493"/>
                </a:lnTo>
                <a:lnTo>
                  <a:pt x="247520" y="35652"/>
                </a:lnTo>
                <a:lnTo>
                  <a:pt x="241569" y="33624"/>
                </a:lnTo>
                <a:lnTo>
                  <a:pt x="235119" y="32409"/>
                </a:lnTo>
                <a:lnTo>
                  <a:pt x="228168" y="32004"/>
                </a:lnTo>
                <a:close/>
              </a:path>
              <a:path w="789940" h="351154">
                <a:moveTo>
                  <a:pt x="263708" y="47028"/>
                </a:moveTo>
                <a:lnTo>
                  <a:pt x="238010" y="47028"/>
                </a:lnTo>
                <a:lnTo>
                  <a:pt x="245389" y="50253"/>
                </a:lnTo>
                <a:lnTo>
                  <a:pt x="250304" y="56718"/>
                </a:lnTo>
                <a:lnTo>
                  <a:pt x="253562" y="62017"/>
                </a:lnTo>
                <a:lnTo>
                  <a:pt x="255836" y="67986"/>
                </a:lnTo>
                <a:lnTo>
                  <a:pt x="257221" y="74870"/>
                </a:lnTo>
                <a:lnTo>
                  <a:pt x="257682" y="82588"/>
                </a:lnTo>
                <a:lnTo>
                  <a:pt x="257243" y="89879"/>
                </a:lnTo>
                <a:lnTo>
                  <a:pt x="238124" y="118325"/>
                </a:lnTo>
                <a:lnTo>
                  <a:pt x="263660" y="118325"/>
                </a:lnTo>
                <a:lnTo>
                  <a:pt x="272963" y="97167"/>
                </a:lnTo>
                <a:lnTo>
                  <a:pt x="273084" y="96724"/>
                </a:lnTo>
                <a:lnTo>
                  <a:pt x="274074" y="90276"/>
                </a:lnTo>
                <a:lnTo>
                  <a:pt x="274135" y="89879"/>
                </a:lnTo>
                <a:lnTo>
                  <a:pt x="274485" y="82588"/>
                </a:lnTo>
                <a:lnTo>
                  <a:pt x="274145" y="75590"/>
                </a:lnTo>
                <a:lnTo>
                  <a:pt x="265214" y="48717"/>
                </a:lnTo>
                <a:lnTo>
                  <a:pt x="263708" y="47028"/>
                </a:lnTo>
                <a:close/>
              </a:path>
              <a:path w="789940" h="351154">
                <a:moveTo>
                  <a:pt x="315125" y="8001"/>
                </a:moveTo>
                <a:lnTo>
                  <a:pt x="299300" y="8001"/>
                </a:lnTo>
                <a:lnTo>
                  <a:pt x="299327" y="47739"/>
                </a:lnTo>
                <a:lnTo>
                  <a:pt x="299445" y="106527"/>
                </a:lnTo>
                <a:lnTo>
                  <a:pt x="327215" y="132016"/>
                </a:lnTo>
                <a:lnTo>
                  <a:pt x="332790" y="132257"/>
                </a:lnTo>
                <a:lnTo>
                  <a:pt x="338095" y="131838"/>
                </a:lnTo>
                <a:lnTo>
                  <a:pt x="338289" y="131838"/>
                </a:lnTo>
                <a:lnTo>
                  <a:pt x="343786" y="130746"/>
                </a:lnTo>
                <a:lnTo>
                  <a:pt x="344106" y="130746"/>
                </a:lnTo>
                <a:lnTo>
                  <a:pt x="344106" y="118262"/>
                </a:lnTo>
                <a:lnTo>
                  <a:pt x="331901" y="118262"/>
                </a:lnTo>
                <a:lnTo>
                  <a:pt x="323414" y="117081"/>
                </a:lnTo>
                <a:lnTo>
                  <a:pt x="322766" y="117081"/>
                </a:lnTo>
                <a:lnTo>
                  <a:pt x="319214" y="114744"/>
                </a:lnTo>
                <a:lnTo>
                  <a:pt x="315963" y="108927"/>
                </a:lnTo>
                <a:lnTo>
                  <a:pt x="315340" y="106527"/>
                </a:lnTo>
                <a:lnTo>
                  <a:pt x="315213" y="103746"/>
                </a:lnTo>
                <a:lnTo>
                  <a:pt x="315125" y="8001"/>
                </a:lnTo>
                <a:close/>
              </a:path>
              <a:path w="789940" h="351154">
                <a:moveTo>
                  <a:pt x="344106" y="117081"/>
                </a:moveTo>
                <a:lnTo>
                  <a:pt x="337527" y="118084"/>
                </a:lnTo>
                <a:lnTo>
                  <a:pt x="331901" y="118262"/>
                </a:lnTo>
                <a:lnTo>
                  <a:pt x="344106" y="118262"/>
                </a:lnTo>
                <a:lnTo>
                  <a:pt x="344106" y="117081"/>
                </a:lnTo>
                <a:close/>
              </a:path>
              <a:path w="789940" h="351154">
                <a:moveTo>
                  <a:pt x="299318" y="34671"/>
                </a:moveTo>
                <a:lnTo>
                  <a:pt x="279831" y="34671"/>
                </a:lnTo>
                <a:lnTo>
                  <a:pt x="279831" y="47739"/>
                </a:lnTo>
                <a:lnTo>
                  <a:pt x="299327" y="47739"/>
                </a:lnTo>
                <a:lnTo>
                  <a:pt x="299318" y="34671"/>
                </a:lnTo>
                <a:close/>
              </a:path>
              <a:path w="789940" h="351154">
                <a:moveTo>
                  <a:pt x="344106" y="34671"/>
                </a:moveTo>
                <a:lnTo>
                  <a:pt x="315149" y="34671"/>
                </a:lnTo>
                <a:lnTo>
                  <a:pt x="315161" y="47739"/>
                </a:lnTo>
                <a:lnTo>
                  <a:pt x="344106" y="47739"/>
                </a:lnTo>
                <a:lnTo>
                  <a:pt x="344106" y="34671"/>
                </a:lnTo>
                <a:close/>
              </a:path>
              <a:path w="789940" h="351154">
                <a:moveTo>
                  <a:pt x="406133" y="34671"/>
                </a:moveTo>
                <a:lnTo>
                  <a:pt x="391998" y="34671"/>
                </a:lnTo>
                <a:lnTo>
                  <a:pt x="391998" y="173355"/>
                </a:lnTo>
                <a:lnTo>
                  <a:pt x="407911" y="173355"/>
                </a:lnTo>
                <a:lnTo>
                  <a:pt x="407911" y="122656"/>
                </a:lnTo>
                <a:lnTo>
                  <a:pt x="407250" y="122174"/>
                </a:lnTo>
                <a:lnTo>
                  <a:pt x="402577" y="116103"/>
                </a:lnTo>
                <a:lnTo>
                  <a:pt x="394665" y="82588"/>
                </a:lnTo>
                <a:lnTo>
                  <a:pt x="394945" y="75831"/>
                </a:lnTo>
                <a:lnTo>
                  <a:pt x="394956" y="75570"/>
                </a:lnTo>
                <a:lnTo>
                  <a:pt x="406133" y="44403"/>
                </a:lnTo>
                <a:lnTo>
                  <a:pt x="406133" y="34671"/>
                </a:lnTo>
                <a:close/>
              </a:path>
              <a:path w="789940" h="351154">
                <a:moveTo>
                  <a:pt x="406136" y="89605"/>
                </a:moveTo>
                <a:lnTo>
                  <a:pt x="406133" y="105346"/>
                </a:lnTo>
                <a:lnTo>
                  <a:pt x="407911" y="105346"/>
                </a:lnTo>
                <a:lnTo>
                  <a:pt x="407911" y="122656"/>
                </a:lnTo>
                <a:lnTo>
                  <a:pt x="419582" y="131127"/>
                </a:lnTo>
                <a:lnTo>
                  <a:pt x="427164" y="133350"/>
                </a:lnTo>
                <a:lnTo>
                  <a:pt x="445122" y="133350"/>
                </a:lnTo>
                <a:lnTo>
                  <a:pt x="452805" y="131127"/>
                </a:lnTo>
                <a:lnTo>
                  <a:pt x="465658" y="122174"/>
                </a:lnTo>
                <a:lnTo>
                  <a:pt x="468362" y="118859"/>
                </a:lnTo>
                <a:lnTo>
                  <a:pt x="427761" y="118859"/>
                </a:lnTo>
                <a:lnTo>
                  <a:pt x="422452" y="117322"/>
                </a:lnTo>
                <a:lnTo>
                  <a:pt x="414159" y="111099"/>
                </a:lnTo>
                <a:lnTo>
                  <a:pt x="411073" y="106794"/>
                </a:lnTo>
                <a:lnTo>
                  <a:pt x="409066" y="101346"/>
                </a:lnTo>
                <a:lnTo>
                  <a:pt x="407111" y="95834"/>
                </a:lnTo>
                <a:lnTo>
                  <a:pt x="406136" y="89605"/>
                </a:lnTo>
                <a:close/>
              </a:path>
              <a:path w="789940" h="351154">
                <a:moveTo>
                  <a:pt x="406133" y="44403"/>
                </a:moveTo>
                <a:lnTo>
                  <a:pt x="394665" y="82588"/>
                </a:lnTo>
                <a:lnTo>
                  <a:pt x="394951" y="89408"/>
                </a:lnTo>
                <a:lnTo>
                  <a:pt x="407911" y="122656"/>
                </a:lnTo>
                <a:lnTo>
                  <a:pt x="407911" y="105346"/>
                </a:lnTo>
                <a:lnTo>
                  <a:pt x="406133" y="105346"/>
                </a:lnTo>
                <a:lnTo>
                  <a:pt x="406133" y="44403"/>
                </a:lnTo>
                <a:close/>
              </a:path>
              <a:path w="789940" h="351154">
                <a:moveTo>
                  <a:pt x="468489" y="46494"/>
                </a:moveTo>
                <a:lnTo>
                  <a:pt x="440296" y="46494"/>
                </a:lnTo>
                <a:lnTo>
                  <a:pt x="445655" y="48094"/>
                </a:lnTo>
                <a:lnTo>
                  <a:pt x="454139" y="54495"/>
                </a:lnTo>
                <a:lnTo>
                  <a:pt x="457276" y="58826"/>
                </a:lnTo>
                <a:lnTo>
                  <a:pt x="459295" y="64274"/>
                </a:lnTo>
                <a:lnTo>
                  <a:pt x="461365" y="69723"/>
                </a:lnTo>
                <a:lnTo>
                  <a:pt x="462362" y="75570"/>
                </a:lnTo>
                <a:lnTo>
                  <a:pt x="462373" y="89605"/>
                </a:lnTo>
                <a:lnTo>
                  <a:pt x="461365" y="95567"/>
                </a:lnTo>
                <a:lnTo>
                  <a:pt x="440562" y="118859"/>
                </a:lnTo>
                <a:lnTo>
                  <a:pt x="468362" y="118859"/>
                </a:lnTo>
                <a:lnTo>
                  <a:pt x="479209" y="82588"/>
                </a:lnTo>
                <a:lnTo>
                  <a:pt x="478897" y="75831"/>
                </a:lnTo>
                <a:lnTo>
                  <a:pt x="478885" y="75570"/>
                </a:lnTo>
                <a:lnTo>
                  <a:pt x="478033" y="69723"/>
                </a:lnTo>
                <a:lnTo>
                  <a:pt x="477916" y="68919"/>
                </a:lnTo>
                <a:lnTo>
                  <a:pt x="476305" y="62635"/>
                </a:lnTo>
                <a:lnTo>
                  <a:pt x="474052" y="56718"/>
                </a:lnTo>
                <a:lnTo>
                  <a:pt x="470611" y="49072"/>
                </a:lnTo>
                <a:lnTo>
                  <a:pt x="468489" y="46494"/>
                </a:lnTo>
                <a:close/>
              </a:path>
              <a:path w="789940" h="351154">
                <a:moveTo>
                  <a:pt x="445160" y="32004"/>
                </a:moveTo>
                <a:lnTo>
                  <a:pt x="427253" y="32004"/>
                </a:lnTo>
                <a:lnTo>
                  <a:pt x="419610" y="34226"/>
                </a:lnTo>
                <a:lnTo>
                  <a:pt x="413297" y="38671"/>
                </a:lnTo>
                <a:lnTo>
                  <a:pt x="407181" y="43053"/>
                </a:lnTo>
                <a:lnTo>
                  <a:pt x="406133" y="44403"/>
                </a:lnTo>
                <a:lnTo>
                  <a:pt x="406133" y="75570"/>
                </a:lnTo>
                <a:lnTo>
                  <a:pt x="407057" y="69723"/>
                </a:lnTo>
                <a:lnTo>
                  <a:pt x="407136" y="69227"/>
                </a:lnTo>
                <a:lnTo>
                  <a:pt x="409155" y="63830"/>
                </a:lnTo>
                <a:lnTo>
                  <a:pt x="411162" y="58381"/>
                </a:lnTo>
                <a:lnTo>
                  <a:pt x="414223" y="54140"/>
                </a:lnTo>
                <a:lnTo>
                  <a:pt x="418312" y="51117"/>
                </a:lnTo>
                <a:lnTo>
                  <a:pt x="422317" y="48094"/>
                </a:lnTo>
                <a:lnTo>
                  <a:pt x="422188" y="48094"/>
                </a:lnTo>
                <a:lnTo>
                  <a:pt x="427558" y="46494"/>
                </a:lnTo>
                <a:lnTo>
                  <a:pt x="468489" y="46494"/>
                </a:lnTo>
                <a:lnTo>
                  <a:pt x="465658" y="43053"/>
                </a:lnTo>
                <a:lnTo>
                  <a:pt x="459206" y="38671"/>
                </a:lnTo>
                <a:lnTo>
                  <a:pt x="452805" y="34226"/>
                </a:lnTo>
                <a:lnTo>
                  <a:pt x="445160" y="32004"/>
                </a:lnTo>
                <a:close/>
              </a:path>
              <a:path w="789940" h="351154">
                <a:moveTo>
                  <a:pt x="512737" y="0"/>
                </a:moveTo>
                <a:lnTo>
                  <a:pt x="496912" y="0"/>
                </a:lnTo>
                <a:lnTo>
                  <a:pt x="496912" y="130683"/>
                </a:lnTo>
                <a:lnTo>
                  <a:pt x="512737" y="130683"/>
                </a:lnTo>
                <a:lnTo>
                  <a:pt x="512737" y="0"/>
                </a:lnTo>
                <a:close/>
              </a:path>
              <a:path w="789940" h="351154">
                <a:moveTo>
                  <a:pt x="597256" y="69332"/>
                </a:moveTo>
                <a:lnTo>
                  <a:pt x="558647" y="75298"/>
                </a:lnTo>
                <a:lnTo>
                  <a:pt x="541553" y="82410"/>
                </a:lnTo>
                <a:lnTo>
                  <a:pt x="538048" y="84836"/>
                </a:lnTo>
                <a:lnTo>
                  <a:pt x="535330" y="87922"/>
                </a:lnTo>
                <a:lnTo>
                  <a:pt x="531469" y="95326"/>
                </a:lnTo>
                <a:lnTo>
                  <a:pt x="530655" y="99098"/>
                </a:lnTo>
                <a:lnTo>
                  <a:pt x="530529" y="109880"/>
                </a:lnTo>
                <a:lnTo>
                  <a:pt x="531700" y="114477"/>
                </a:lnTo>
                <a:lnTo>
                  <a:pt x="555980" y="133350"/>
                </a:lnTo>
                <a:lnTo>
                  <a:pt x="572452" y="133350"/>
                </a:lnTo>
                <a:lnTo>
                  <a:pt x="580339" y="131368"/>
                </a:lnTo>
                <a:lnTo>
                  <a:pt x="593318" y="123418"/>
                </a:lnTo>
                <a:lnTo>
                  <a:pt x="596181" y="120103"/>
                </a:lnTo>
                <a:lnTo>
                  <a:pt x="560984" y="120103"/>
                </a:lnTo>
                <a:lnTo>
                  <a:pt x="557288" y="119367"/>
                </a:lnTo>
                <a:lnTo>
                  <a:pt x="546265" y="101612"/>
                </a:lnTo>
                <a:lnTo>
                  <a:pt x="546938" y="99098"/>
                </a:lnTo>
                <a:lnTo>
                  <a:pt x="573201" y="86233"/>
                </a:lnTo>
                <a:lnTo>
                  <a:pt x="577646" y="85458"/>
                </a:lnTo>
                <a:lnTo>
                  <a:pt x="581769" y="84836"/>
                </a:lnTo>
                <a:lnTo>
                  <a:pt x="596984" y="82813"/>
                </a:lnTo>
                <a:lnTo>
                  <a:pt x="597026" y="79654"/>
                </a:lnTo>
                <a:lnTo>
                  <a:pt x="612762" y="79654"/>
                </a:lnTo>
                <a:lnTo>
                  <a:pt x="612762" y="71831"/>
                </a:lnTo>
                <a:lnTo>
                  <a:pt x="597204" y="71831"/>
                </a:lnTo>
                <a:lnTo>
                  <a:pt x="597256" y="69332"/>
                </a:lnTo>
                <a:close/>
              </a:path>
              <a:path w="789940" h="351154">
                <a:moveTo>
                  <a:pt x="612762" y="107657"/>
                </a:moveTo>
                <a:lnTo>
                  <a:pt x="598716" y="107657"/>
                </a:lnTo>
                <a:lnTo>
                  <a:pt x="602142" y="109880"/>
                </a:lnTo>
                <a:lnTo>
                  <a:pt x="601963" y="109880"/>
                </a:lnTo>
                <a:lnTo>
                  <a:pt x="598716" y="116843"/>
                </a:lnTo>
                <a:lnTo>
                  <a:pt x="598716" y="130683"/>
                </a:lnTo>
                <a:lnTo>
                  <a:pt x="612762" y="130683"/>
                </a:lnTo>
                <a:lnTo>
                  <a:pt x="612762" y="107657"/>
                </a:lnTo>
                <a:close/>
              </a:path>
              <a:path w="789940" h="351154">
                <a:moveTo>
                  <a:pt x="612762" y="79654"/>
                </a:moveTo>
                <a:lnTo>
                  <a:pt x="597026" y="79654"/>
                </a:lnTo>
                <a:lnTo>
                  <a:pt x="602538" y="82054"/>
                </a:lnTo>
                <a:lnTo>
                  <a:pt x="596984" y="82813"/>
                </a:lnTo>
                <a:lnTo>
                  <a:pt x="596907" y="86233"/>
                </a:lnTo>
                <a:lnTo>
                  <a:pt x="596785" y="91719"/>
                </a:lnTo>
                <a:lnTo>
                  <a:pt x="596315" y="95008"/>
                </a:lnTo>
                <a:lnTo>
                  <a:pt x="595426" y="97967"/>
                </a:lnTo>
                <a:lnTo>
                  <a:pt x="594716" y="101612"/>
                </a:lnTo>
                <a:lnTo>
                  <a:pt x="594652" y="101942"/>
                </a:lnTo>
                <a:lnTo>
                  <a:pt x="592988" y="105613"/>
                </a:lnTo>
                <a:lnTo>
                  <a:pt x="571245" y="120103"/>
                </a:lnTo>
                <a:lnTo>
                  <a:pt x="596181" y="120103"/>
                </a:lnTo>
                <a:lnTo>
                  <a:pt x="598385" y="117551"/>
                </a:lnTo>
                <a:lnTo>
                  <a:pt x="598716" y="116843"/>
                </a:lnTo>
                <a:lnTo>
                  <a:pt x="598716" y="107657"/>
                </a:lnTo>
                <a:lnTo>
                  <a:pt x="612762" y="107657"/>
                </a:lnTo>
                <a:lnTo>
                  <a:pt x="612762" y="79654"/>
                </a:lnTo>
                <a:close/>
              </a:path>
              <a:path w="789940" h="351154">
                <a:moveTo>
                  <a:pt x="598716" y="107657"/>
                </a:moveTo>
                <a:lnTo>
                  <a:pt x="598716" y="116843"/>
                </a:lnTo>
                <a:lnTo>
                  <a:pt x="601963" y="109880"/>
                </a:lnTo>
                <a:lnTo>
                  <a:pt x="602142" y="109880"/>
                </a:lnTo>
                <a:lnTo>
                  <a:pt x="598716" y="107657"/>
                </a:lnTo>
                <a:close/>
              </a:path>
              <a:path w="789940" h="351154">
                <a:moveTo>
                  <a:pt x="597026" y="79654"/>
                </a:moveTo>
                <a:lnTo>
                  <a:pt x="596984" y="82813"/>
                </a:lnTo>
                <a:lnTo>
                  <a:pt x="602538" y="82054"/>
                </a:lnTo>
                <a:lnTo>
                  <a:pt x="597026" y="79654"/>
                </a:lnTo>
                <a:close/>
              </a:path>
              <a:path w="789940" h="351154">
                <a:moveTo>
                  <a:pt x="602894" y="68541"/>
                </a:moveTo>
                <a:lnTo>
                  <a:pt x="597256" y="69332"/>
                </a:lnTo>
                <a:lnTo>
                  <a:pt x="597204" y="71831"/>
                </a:lnTo>
                <a:lnTo>
                  <a:pt x="602894" y="68541"/>
                </a:lnTo>
                <a:close/>
              </a:path>
              <a:path w="789940" h="351154">
                <a:moveTo>
                  <a:pt x="612762" y="68541"/>
                </a:moveTo>
                <a:lnTo>
                  <a:pt x="602894" y="68541"/>
                </a:lnTo>
                <a:lnTo>
                  <a:pt x="597204" y="71831"/>
                </a:lnTo>
                <a:lnTo>
                  <a:pt x="612762" y="71831"/>
                </a:lnTo>
                <a:lnTo>
                  <a:pt x="612762" y="68541"/>
                </a:lnTo>
                <a:close/>
              </a:path>
              <a:path w="789940" h="351154">
                <a:moveTo>
                  <a:pt x="607913" y="46761"/>
                </a:moveTo>
                <a:lnTo>
                  <a:pt x="582320" y="46761"/>
                </a:lnTo>
                <a:lnTo>
                  <a:pt x="588492" y="48806"/>
                </a:lnTo>
                <a:lnTo>
                  <a:pt x="592048" y="52895"/>
                </a:lnTo>
                <a:lnTo>
                  <a:pt x="595655" y="56984"/>
                </a:lnTo>
                <a:lnTo>
                  <a:pt x="597382" y="63296"/>
                </a:lnTo>
                <a:lnTo>
                  <a:pt x="597256" y="69332"/>
                </a:lnTo>
                <a:lnTo>
                  <a:pt x="602894" y="68541"/>
                </a:lnTo>
                <a:lnTo>
                  <a:pt x="612762" y="68541"/>
                </a:lnTo>
                <a:lnTo>
                  <a:pt x="612762" y="67500"/>
                </a:lnTo>
                <a:lnTo>
                  <a:pt x="612584" y="63893"/>
                </a:lnTo>
                <a:lnTo>
                  <a:pt x="611942" y="57632"/>
                </a:lnTo>
                <a:lnTo>
                  <a:pt x="611875" y="56984"/>
                </a:lnTo>
                <a:lnTo>
                  <a:pt x="611009" y="53721"/>
                </a:lnTo>
                <a:lnTo>
                  <a:pt x="609650" y="50761"/>
                </a:lnTo>
                <a:lnTo>
                  <a:pt x="607913" y="46761"/>
                </a:lnTo>
                <a:close/>
              </a:path>
              <a:path w="789940" h="351154">
                <a:moveTo>
                  <a:pt x="582447" y="32004"/>
                </a:moveTo>
                <a:lnTo>
                  <a:pt x="573735" y="32004"/>
                </a:lnTo>
                <a:lnTo>
                  <a:pt x="565994" y="32454"/>
                </a:lnTo>
                <a:lnTo>
                  <a:pt x="534085" y="59029"/>
                </a:lnTo>
                <a:lnTo>
                  <a:pt x="549109" y="63563"/>
                </a:lnTo>
                <a:lnTo>
                  <a:pt x="550887" y="57632"/>
                </a:lnTo>
                <a:lnTo>
                  <a:pt x="553935" y="53365"/>
                </a:lnTo>
                <a:lnTo>
                  <a:pt x="562648" y="48094"/>
                </a:lnTo>
                <a:lnTo>
                  <a:pt x="567740" y="46761"/>
                </a:lnTo>
                <a:lnTo>
                  <a:pt x="607913" y="46761"/>
                </a:lnTo>
                <a:lnTo>
                  <a:pt x="606920" y="44475"/>
                </a:lnTo>
                <a:lnTo>
                  <a:pt x="602411" y="39801"/>
                </a:lnTo>
                <a:lnTo>
                  <a:pt x="596137" y="36715"/>
                </a:lnTo>
                <a:lnTo>
                  <a:pt x="589914" y="33578"/>
                </a:lnTo>
                <a:lnTo>
                  <a:pt x="582447" y="32004"/>
                </a:lnTo>
                <a:close/>
              </a:path>
              <a:path w="789940" h="351154">
                <a:moveTo>
                  <a:pt x="646455" y="34671"/>
                </a:moveTo>
                <a:lnTo>
                  <a:pt x="632231" y="34671"/>
                </a:lnTo>
                <a:lnTo>
                  <a:pt x="632231" y="130683"/>
                </a:lnTo>
                <a:lnTo>
                  <a:pt x="648233" y="130683"/>
                </a:lnTo>
                <a:lnTo>
                  <a:pt x="648233" y="80098"/>
                </a:lnTo>
                <a:lnTo>
                  <a:pt x="637832" y="76898"/>
                </a:lnTo>
                <a:lnTo>
                  <a:pt x="637832" y="67589"/>
                </a:lnTo>
                <a:lnTo>
                  <a:pt x="639483" y="59626"/>
                </a:lnTo>
                <a:lnTo>
                  <a:pt x="646188" y="46291"/>
                </a:lnTo>
                <a:lnTo>
                  <a:pt x="646328" y="46139"/>
                </a:lnTo>
                <a:lnTo>
                  <a:pt x="646455" y="34671"/>
                </a:lnTo>
                <a:close/>
              </a:path>
              <a:path w="789940" h="351154">
                <a:moveTo>
                  <a:pt x="708876" y="47205"/>
                </a:moveTo>
                <a:lnTo>
                  <a:pt x="679729" y="47205"/>
                </a:lnTo>
                <a:lnTo>
                  <a:pt x="683933" y="48183"/>
                </a:lnTo>
                <a:lnTo>
                  <a:pt x="690638" y="52095"/>
                </a:lnTo>
                <a:lnTo>
                  <a:pt x="693305" y="54762"/>
                </a:lnTo>
                <a:lnTo>
                  <a:pt x="695261" y="58140"/>
                </a:lnTo>
                <a:lnTo>
                  <a:pt x="697268" y="61455"/>
                </a:lnTo>
                <a:lnTo>
                  <a:pt x="698665" y="65227"/>
                </a:lnTo>
                <a:lnTo>
                  <a:pt x="699439" y="69430"/>
                </a:lnTo>
                <a:lnTo>
                  <a:pt x="700265" y="73634"/>
                </a:lnTo>
                <a:lnTo>
                  <a:pt x="700576" y="76898"/>
                </a:lnTo>
                <a:lnTo>
                  <a:pt x="700684" y="130683"/>
                </a:lnTo>
                <a:lnTo>
                  <a:pt x="716686" y="130683"/>
                </a:lnTo>
                <a:lnTo>
                  <a:pt x="716658" y="73634"/>
                </a:lnTo>
                <a:lnTo>
                  <a:pt x="716330" y="70053"/>
                </a:lnTo>
                <a:lnTo>
                  <a:pt x="715619" y="65963"/>
                </a:lnTo>
                <a:lnTo>
                  <a:pt x="714959" y="61810"/>
                </a:lnTo>
                <a:lnTo>
                  <a:pt x="713912" y="58140"/>
                </a:lnTo>
                <a:lnTo>
                  <a:pt x="713803" y="57759"/>
                </a:lnTo>
                <a:lnTo>
                  <a:pt x="710488" y="49758"/>
                </a:lnTo>
                <a:lnTo>
                  <a:pt x="708876" y="47205"/>
                </a:lnTo>
                <a:close/>
              </a:path>
              <a:path w="789940" h="351154">
                <a:moveTo>
                  <a:pt x="646455" y="46139"/>
                </a:moveTo>
                <a:lnTo>
                  <a:pt x="646188" y="46291"/>
                </a:lnTo>
                <a:lnTo>
                  <a:pt x="639483" y="59626"/>
                </a:lnTo>
                <a:lnTo>
                  <a:pt x="637832" y="67589"/>
                </a:lnTo>
                <a:lnTo>
                  <a:pt x="637832" y="76898"/>
                </a:lnTo>
                <a:lnTo>
                  <a:pt x="648233" y="80098"/>
                </a:lnTo>
                <a:lnTo>
                  <a:pt x="648233" y="60363"/>
                </a:lnTo>
                <a:lnTo>
                  <a:pt x="646455" y="60363"/>
                </a:lnTo>
                <a:lnTo>
                  <a:pt x="646455" y="46139"/>
                </a:lnTo>
                <a:close/>
              </a:path>
              <a:path w="789940" h="351154">
                <a:moveTo>
                  <a:pt x="684682" y="32181"/>
                </a:moveTo>
                <a:lnTo>
                  <a:pt x="670217" y="32181"/>
                </a:lnTo>
                <a:lnTo>
                  <a:pt x="663041" y="33985"/>
                </a:lnTo>
                <a:lnTo>
                  <a:pt x="650900" y="41160"/>
                </a:lnTo>
                <a:lnTo>
                  <a:pt x="646455" y="46001"/>
                </a:lnTo>
                <a:lnTo>
                  <a:pt x="646455" y="60363"/>
                </a:lnTo>
                <a:lnTo>
                  <a:pt x="648233" y="60363"/>
                </a:lnTo>
                <a:lnTo>
                  <a:pt x="648233" y="73634"/>
                </a:lnTo>
                <a:lnTo>
                  <a:pt x="648809" y="70053"/>
                </a:lnTo>
                <a:lnTo>
                  <a:pt x="648855" y="69697"/>
                </a:lnTo>
                <a:lnTo>
                  <a:pt x="649992" y="65963"/>
                </a:lnTo>
                <a:lnTo>
                  <a:pt x="670661" y="47205"/>
                </a:lnTo>
                <a:lnTo>
                  <a:pt x="708876" y="47205"/>
                </a:lnTo>
                <a:lnTo>
                  <a:pt x="708299" y="46291"/>
                </a:lnTo>
                <a:lnTo>
                  <a:pt x="708202" y="46139"/>
                </a:lnTo>
                <a:lnTo>
                  <a:pt x="705307" y="42938"/>
                </a:lnTo>
                <a:lnTo>
                  <a:pt x="702398" y="39674"/>
                </a:lnTo>
                <a:lnTo>
                  <a:pt x="698753" y="37071"/>
                </a:lnTo>
                <a:lnTo>
                  <a:pt x="689978" y="33159"/>
                </a:lnTo>
                <a:lnTo>
                  <a:pt x="684682" y="32181"/>
                </a:lnTo>
                <a:close/>
              </a:path>
              <a:path w="789940" h="351154">
                <a:moveTo>
                  <a:pt x="760869" y="8001"/>
                </a:moveTo>
                <a:lnTo>
                  <a:pt x="745032" y="8001"/>
                </a:lnTo>
                <a:lnTo>
                  <a:pt x="745096" y="103746"/>
                </a:lnTo>
                <a:lnTo>
                  <a:pt x="772947" y="132016"/>
                </a:lnTo>
                <a:lnTo>
                  <a:pt x="778522" y="132257"/>
                </a:lnTo>
                <a:lnTo>
                  <a:pt x="783827" y="131838"/>
                </a:lnTo>
                <a:lnTo>
                  <a:pt x="784020" y="131838"/>
                </a:lnTo>
                <a:lnTo>
                  <a:pt x="789518" y="130746"/>
                </a:lnTo>
                <a:lnTo>
                  <a:pt x="789838" y="130746"/>
                </a:lnTo>
                <a:lnTo>
                  <a:pt x="789838" y="118262"/>
                </a:lnTo>
                <a:lnTo>
                  <a:pt x="777633" y="118262"/>
                </a:lnTo>
                <a:lnTo>
                  <a:pt x="769157" y="117081"/>
                </a:lnTo>
                <a:lnTo>
                  <a:pt x="768511" y="117081"/>
                </a:lnTo>
                <a:lnTo>
                  <a:pt x="764946" y="114744"/>
                </a:lnTo>
                <a:lnTo>
                  <a:pt x="761695" y="108927"/>
                </a:lnTo>
                <a:lnTo>
                  <a:pt x="761072" y="106527"/>
                </a:lnTo>
                <a:lnTo>
                  <a:pt x="760958" y="103746"/>
                </a:lnTo>
                <a:lnTo>
                  <a:pt x="760869" y="8001"/>
                </a:lnTo>
                <a:close/>
              </a:path>
              <a:path w="789940" h="351154">
                <a:moveTo>
                  <a:pt x="789838" y="117081"/>
                </a:moveTo>
                <a:lnTo>
                  <a:pt x="783259" y="118084"/>
                </a:lnTo>
                <a:lnTo>
                  <a:pt x="777633" y="118262"/>
                </a:lnTo>
                <a:lnTo>
                  <a:pt x="789838" y="118262"/>
                </a:lnTo>
                <a:lnTo>
                  <a:pt x="789838" y="117081"/>
                </a:lnTo>
                <a:close/>
              </a:path>
              <a:path w="789940" h="351154">
                <a:moveTo>
                  <a:pt x="745050" y="34671"/>
                </a:moveTo>
                <a:lnTo>
                  <a:pt x="725576" y="34671"/>
                </a:lnTo>
                <a:lnTo>
                  <a:pt x="725576" y="47739"/>
                </a:lnTo>
                <a:lnTo>
                  <a:pt x="745059" y="47739"/>
                </a:lnTo>
                <a:lnTo>
                  <a:pt x="745050" y="34671"/>
                </a:lnTo>
                <a:close/>
              </a:path>
              <a:path w="789940" h="351154">
                <a:moveTo>
                  <a:pt x="789838" y="34671"/>
                </a:moveTo>
                <a:lnTo>
                  <a:pt x="760894" y="34671"/>
                </a:lnTo>
                <a:lnTo>
                  <a:pt x="760906" y="47739"/>
                </a:lnTo>
                <a:lnTo>
                  <a:pt x="789838" y="47739"/>
                </a:lnTo>
                <a:lnTo>
                  <a:pt x="789838" y="34671"/>
                </a:lnTo>
                <a:close/>
              </a:path>
              <a:path w="789940" h="351154">
                <a:moveTo>
                  <a:pt x="51358" y="209804"/>
                </a:moveTo>
                <a:lnTo>
                  <a:pt x="41998" y="209804"/>
                </a:lnTo>
                <a:lnTo>
                  <a:pt x="33845" y="211937"/>
                </a:lnTo>
                <a:lnTo>
                  <a:pt x="6673" y="245786"/>
                </a:lnTo>
                <a:lnTo>
                  <a:pt x="6556" y="246208"/>
                </a:lnTo>
                <a:lnTo>
                  <a:pt x="5549" y="252670"/>
                </a:lnTo>
                <a:lnTo>
                  <a:pt x="5471" y="253390"/>
                </a:lnTo>
                <a:lnTo>
                  <a:pt x="5130" y="260388"/>
                </a:lnTo>
                <a:lnTo>
                  <a:pt x="5493" y="267679"/>
                </a:lnTo>
                <a:lnTo>
                  <a:pt x="26815" y="304749"/>
                </a:lnTo>
                <a:lnTo>
                  <a:pt x="51358" y="311150"/>
                </a:lnTo>
                <a:lnTo>
                  <a:pt x="58274" y="310749"/>
                </a:lnTo>
                <a:lnTo>
                  <a:pt x="86851" y="296125"/>
                </a:lnTo>
                <a:lnTo>
                  <a:pt x="41694" y="296125"/>
                </a:lnTo>
                <a:lnTo>
                  <a:pt x="34378" y="292862"/>
                </a:lnTo>
                <a:lnTo>
                  <a:pt x="21932" y="260388"/>
                </a:lnTo>
                <a:lnTo>
                  <a:pt x="22057" y="252670"/>
                </a:lnTo>
                <a:lnTo>
                  <a:pt x="44665" y="224828"/>
                </a:lnTo>
                <a:lnTo>
                  <a:pt x="86899" y="224828"/>
                </a:lnTo>
                <a:lnTo>
                  <a:pt x="83096" y="220560"/>
                </a:lnTo>
                <a:lnTo>
                  <a:pt x="76161" y="216293"/>
                </a:lnTo>
                <a:lnTo>
                  <a:pt x="70711" y="213452"/>
                </a:lnTo>
                <a:lnTo>
                  <a:pt x="64760" y="211424"/>
                </a:lnTo>
                <a:lnTo>
                  <a:pt x="58309" y="210209"/>
                </a:lnTo>
                <a:lnTo>
                  <a:pt x="51358" y="209804"/>
                </a:lnTo>
                <a:close/>
              </a:path>
              <a:path w="789940" h="351154">
                <a:moveTo>
                  <a:pt x="86899" y="224828"/>
                </a:moveTo>
                <a:lnTo>
                  <a:pt x="61201" y="224828"/>
                </a:lnTo>
                <a:lnTo>
                  <a:pt x="68579" y="228053"/>
                </a:lnTo>
                <a:lnTo>
                  <a:pt x="73494" y="234518"/>
                </a:lnTo>
                <a:lnTo>
                  <a:pt x="76752" y="239817"/>
                </a:lnTo>
                <a:lnTo>
                  <a:pt x="79027" y="245786"/>
                </a:lnTo>
                <a:lnTo>
                  <a:pt x="80411" y="252670"/>
                </a:lnTo>
                <a:lnTo>
                  <a:pt x="80873" y="260388"/>
                </a:lnTo>
                <a:lnTo>
                  <a:pt x="80433" y="267679"/>
                </a:lnTo>
                <a:lnTo>
                  <a:pt x="61315" y="296125"/>
                </a:lnTo>
                <a:lnTo>
                  <a:pt x="86851" y="296125"/>
                </a:lnTo>
                <a:lnTo>
                  <a:pt x="88341" y="294462"/>
                </a:lnTo>
                <a:lnTo>
                  <a:pt x="92074" y="286880"/>
                </a:lnTo>
                <a:lnTo>
                  <a:pt x="94470" y="281058"/>
                </a:lnTo>
                <a:lnTo>
                  <a:pt x="94525" y="280924"/>
                </a:lnTo>
                <a:lnTo>
                  <a:pt x="96154" y="274967"/>
                </a:lnTo>
                <a:lnTo>
                  <a:pt x="96275" y="274524"/>
                </a:lnTo>
                <a:lnTo>
                  <a:pt x="97264" y="268076"/>
                </a:lnTo>
                <a:lnTo>
                  <a:pt x="97325" y="267679"/>
                </a:lnTo>
                <a:lnTo>
                  <a:pt x="97675" y="260388"/>
                </a:lnTo>
                <a:lnTo>
                  <a:pt x="97335" y="253390"/>
                </a:lnTo>
                <a:lnTo>
                  <a:pt x="97246" y="252670"/>
                </a:lnTo>
                <a:lnTo>
                  <a:pt x="96275" y="246408"/>
                </a:lnTo>
                <a:lnTo>
                  <a:pt x="94525" y="240067"/>
                </a:lnTo>
                <a:lnTo>
                  <a:pt x="92074" y="234162"/>
                </a:lnTo>
                <a:lnTo>
                  <a:pt x="88404" y="226517"/>
                </a:lnTo>
                <a:lnTo>
                  <a:pt x="86899" y="224828"/>
                </a:lnTo>
                <a:close/>
              </a:path>
              <a:path w="789940" h="351154">
                <a:moveTo>
                  <a:pt x="127736" y="212471"/>
                </a:moveTo>
                <a:lnTo>
                  <a:pt x="113601" y="212471"/>
                </a:lnTo>
                <a:lnTo>
                  <a:pt x="113601" y="351155"/>
                </a:lnTo>
                <a:lnTo>
                  <a:pt x="129514" y="351155"/>
                </a:lnTo>
                <a:lnTo>
                  <a:pt x="129514" y="300448"/>
                </a:lnTo>
                <a:lnTo>
                  <a:pt x="128866" y="299974"/>
                </a:lnTo>
                <a:lnTo>
                  <a:pt x="124180" y="293903"/>
                </a:lnTo>
                <a:lnTo>
                  <a:pt x="116268" y="260388"/>
                </a:lnTo>
                <a:lnTo>
                  <a:pt x="116550" y="253631"/>
                </a:lnTo>
                <a:lnTo>
                  <a:pt x="127736" y="222216"/>
                </a:lnTo>
                <a:lnTo>
                  <a:pt x="127736" y="212471"/>
                </a:lnTo>
                <a:close/>
              </a:path>
              <a:path w="789940" h="351154">
                <a:moveTo>
                  <a:pt x="127739" y="267405"/>
                </a:moveTo>
                <a:lnTo>
                  <a:pt x="127736" y="283146"/>
                </a:lnTo>
                <a:lnTo>
                  <a:pt x="129514" y="283146"/>
                </a:lnTo>
                <a:lnTo>
                  <a:pt x="129514" y="300448"/>
                </a:lnTo>
                <a:lnTo>
                  <a:pt x="135026" y="304482"/>
                </a:lnTo>
                <a:lnTo>
                  <a:pt x="141198" y="308927"/>
                </a:lnTo>
                <a:lnTo>
                  <a:pt x="148780" y="311150"/>
                </a:lnTo>
                <a:lnTo>
                  <a:pt x="166738" y="311150"/>
                </a:lnTo>
                <a:lnTo>
                  <a:pt x="174409" y="308927"/>
                </a:lnTo>
                <a:lnTo>
                  <a:pt x="187274" y="299974"/>
                </a:lnTo>
                <a:lnTo>
                  <a:pt x="189978" y="296659"/>
                </a:lnTo>
                <a:lnTo>
                  <a:pt x="149377" y="296659"/>
                </a:lnTo>
                <a:lnTo>
                  <a:pt x="144068" y="295122"/>
                </a:lnTo>
                <a:lnTo>
                  <a:pt x="128714" y="273634"/>
                </a:lnTo>
                <a:lnTo>
                  <a:pt x="127739" y="267405"/>
                </a:lnTo>
                <a:close/>
              </a:path>
              <a:path w="789940" h="351154">
                <a:moveTo>
                  <a:pt x="127736" y="222216"/>
                </a:moveTo>
                <a:lnTo>
                  <a:pt x="116268" y="260388"/>
                </a:lnTo>
                <a:lnTo>
                  <a:pt x="116556" y="267208"/>
                </a:lnTo>
                <a:lnTo>
                  <a:pt x="129514" y="300448"/>
                </a:lnTo>
                <a:lnTo>
                  <a:pt x="129514" y="283146"/>
                </a:lnTo>
                <a:lnTo>
                  <a:pt x="127736" y="283146"/>
                </a:lnTo>
                <a:lnTo>
                  <a:pt x="127736" y="222216"/>
                </a:lnTo>
                <a:close/>
              </a:path>
              <a:path w="789940" h="351154">
                <a:moveTo>
                  <a:pt x="190105" y="224294"/>
                </a:moveTo>
                <a:lnTo>
                  <a:pt x="161912" y="224294"/>
                </a:lnTo>
                <a:lnTo>
                  <a:pt x="167271" y="225894"/>
                </a:lnTo>
                <a:lnTo>
                  <a:pt x="171475" y="229095"/>
                </a:lnTo>
                <a:lnTo>
                  <a:pt x="175742" y="232295"/>
                </a:lnTo>
                <a:lnTo>
                  <a:pt x="178892" y="236626"/>
                </a:lnTo>
                <a:lnTo>
                  <a:pt x="180898" y="242074"/>
                </a:lnTo>
                <a:lnTo>
                  <a:pt x="182981" y="247523"/>
                </a:lnTo>
                <a:lnTo>
                  <a:pt x="183966" y="253370"/>
                </a:lnTo>
                <a:lnTo>
                  <a:pt x="183977" y="267405"/>
                </a:lnTo>
                <a:lnTo>
                  <a:pt x="182981" y="273367"/>
                </a:lnTo>
                <a:lnTo>
                  <a:pt x="162178" y="296659"/>
                </a:lnTo>
                <a:lnTo>
                  <a:pt x="189978" y="296659"/>
                </a:lnTo>
                <a:lnTo>
                  <a:pt x="200812" y="260388"/>
                </a:lnTo>
                <a:lnTo>
                  <a:pt x="200502" y="253631"/>
                </a:lnTo>
                <a:lnTo>
                  <a:pt x="200490" y="253370"/>
                </a:lnTo>
                <a:lnTo>
                  <a:pt x="199641" y="247523"/>
                </a:lnTo>
                <a:lnTo>
                  <a:pt x="199524" y="246719"/>
                </a:lnTo>
                <a:lnTo>
                  <a:pt x="197913" y="240435"/>
                </a:lnTo>
                <a:lnTo>
                  <a:pt x="195656" y="234518"/>
                </a:lnTo>
                <a:lnTo>
                  <a:pt x="192227" y="226872"/>
                </a:lnTo>
                <a:lnTo>
                  <a:pt x="190105" y="224294"/>
                </a:lnTo>
                <a:close/>
              </a:path>
              <a:path w="789940" h="351154">
                <a:moveTo>
                  <a:pt x="166763" y="209804"/>
                </a:moveTo>
                <a:lnTo>
                  <a:pt x="148869" y="209804"/>
                </a:lnTo>
                <a:lnTo>
                  <a:pt x="141213" y="212026"/>
                </a:lnTo>
                <a:lnTo>
                  <a:pt x="134901" y="216471"/>
                </a:lnTo>
                <a:lnTo>
                  <a:pt x="128797" y="220853"/>
                </a:lnTo>
                <a:lnTo>
                  <a:pt x="127736" y="222216"/>
                </a:lnTo>
                <a:lnTo>
                  <a:pt x="127736" y="253370"/>
                </a:lnTo>
                <a:lnTo>
                  <a:pt x="128672" y="247523"/>
                </a:lnTo>
                <a:lnTo>
                  <a:pt x="128752" y="247027"/>
                </a:lnTo>
                <a:lnTo>
                  <a:pt x="132778" y="236181"/>
                </a:lnTo>
                <a:lnTo>
                  <a:pt x="135826" y="231940"/>
                </a:lnTo>
                <a:lnTo>
                  <a:pt x="139915" y="228917"/>
                </a:lnTo>
                <a:lnTo>
                  <a:pt x="143921" y="225894"/>
                </a:lnTo>
                <a:lnTo>
                  <a:pt x="143792" y="225894"/>
                </a:lnTo>
                <a:lnTo>
                  <a:pt x="149161" y="224294"/>
                </a:lnTo>
                <a:lnTo>
                  <a:pt x="190105" y="224294"/>
                </a:lnTo>
                <a:lnTo>
                  <a:pt x="187274" y="220853"/>
                </a:lnTo>
                <a:lnTo>
                  <a:pt x="180809" y="216471"/>
                </a:lnTo>
                <a:lnTo>
                  <a:pt x="174409" y="212026"/>
                </a:lnTo>
                <a:lnTo>
                  <a:pt x="166763" y="209804"/>
                </a:lnTo>
                <a:close/>
              </a:path>
              <a:path w="789940" h="351154">
                <a:moveTo>
                  <a:pt x="257644" y="209804"/>
                </a:moveTo>
                <a:lnTo>
                  <a:pt x="248335" y="209804"/>
                </a:lnTo>
                <a:lnTo>
                  <a:pt x="240220" y="211912"/>
                </a:lnTo>
                <a:lnTo>
                  <a:pt x="212863" y="246430"/>
                </a:lnTo>
                <a:lnTo>
                  <a:pt x="211627" y="256682"/>
                </a:lnTo>
                <a:lnTo>
                  <a:pt x="211505" y="259232"/>
                </a:lnTo>
                <a:lnTo>
                  <a:pt x="226644" y="300723"/>
                </a:lnTo>
                <a:lnTo>
                  <a:pt x="258356" y="311150"/>
                </a:lnTo>
                <a:lnTo>
                  <a:pt x="264456" y="310761"/>
                </a:lnTo>
                <a:lnTo>
                  <a:pt x="264940" y="310761"/>
                </a:lnTo>
                <a:lnTo>
                  <a:pt x="293025" y="296125"/>
                </a:lnTo>
                <a:lnTo>
                  <a:pt x="248221" y="296125"/>
                </a:lnTo>
                <a:lnTo>
                  <a:pt x="240957" y="293014"/>
                </a:lnTo>
                <a:lnTo>
                  <a:pt x="228484" y="264922"/>
                </a:lnTo>
                <a:lnTo>
                  <a:pt x="222884" y="264922"/>
                </a:lnTo>
                <a:lnTo>
                  <a:pt x="222884" y="252209"/>
                </a:lnTo>
                <a:lnTo>
                  <a:pt x="228693" y="252209"/>
                </a:lnTo>
                <a:lnTo>
                  <a:pt x="230131" y="244921"/>
                </a:lnTo>
                <a:lnTo>
                  <a:pt x="232521" y="238676"/>
                </a:lnTo>
                <a:lnTo>
                  <a:pt x="235864" y="233451"/>
                </a:lnTo>
                <a:lnTo>
                  <a:pt x="240885" y="227253"/>
                </a:lnTo>
                <a:lnTo>
                  <a:pt x="240746" y="227253"/>
                </a:lnTo>
                <a:lnTo>
                  <a:pt x="248399" y="224028"/>
                </a:lnTo>
                <a:lnTo>
                  <a:pt x="291590" y="224028"/>
                </a:lnTo>
                <a:lnTo>
                  <a:pt x="289090" y="220916"/>
                </a:lnTo>
                <a:lnTo>
                  <a:pt x="282270" y="216471"/>
                </a:lnTo>
                <a:lnTo>
                  <a:pt x="276931" y="213554"/>
                </a:lnTo>
                <a:lnTo>
                  <a:pt x="271048" y="211470"/>
                </a:lnTo>
                <a:lnTo>
                  <a:pt x="264619" y="210220"/>
                </a:lnTo>
                <a:lnTo>
                  <a:pt x="257644" y="209804"/>
                </a:lnTo>
                <a:close/>
              </a:path>
              <a:path w="789940" h="351154">
                <a:moveTo>
                  <a:pt x="285203" y="279234"/>
                </a:moveTo>
                <a:lnTo>
                  <a:pt x="282636" y="284480"/>
                </a:lnTo>
                <a:lnTo>
                  <a:pt x="282536" y="284683"/>
                </a:lnTo>
                <a:lnTo>
                  <a:pt x="278866" y="288861"/>
                </a:lnTo>
                <a:lnTo>
                  <a:pt x="269493" y="294678"/>
                </a:lnTo>
                <a:lnTo>
                  <a:pt x="263982" y="296125"/>
                </a:lnTo>
                <a:lnTo>
                  <a:pt x="293025" y="296125"/>
                </a:lnTo>
                <a:lnTo>
                  <a:pt x="293384" y="295767"/>
                </a:lnTo>
                <a:lnTo>
                  <a:pt x="297250" y="290478"/>
                </a:lnTo>
                <a:lnTo>
                  <a:pt x="300298" y="284683"/>
                </a:lnTo>
                <a:lnTo>
                  <a:pt x="300405" y="284480"/>
                </a:lnTo>
                <a:lnTo>
                  <a:pt x="285203" y="279234"/>
                </a:lnTo>
                <a:close/>
              </a:path>
              <a:path w="789940" h="351154">
                <a:moveTo>
                  <a:pt x="228696" y="252209"/>
                </a:moveTo>
                <a:lnTo>
                  <a:pt x="222884" y="252209"/>
                </a:lnTo>
                <a:lnTo>
                  <a:pt x="222884" y="264922"/>
                </a:lnTo>
                <a:lnTo>
                  <a:pt x="228484" y="264922"/>
                </a:lnTo>
                <a:lnTo>
                  <a:pt x="228256" y="261099"/>
                </a:lnTo>
                <a:lnTo>
                  <a:pt x="228290" y="259232"/>
                </a:lnTo>
                <a:lnTo>
                  <a:pt x="228621" y="253498"/>
                </a:lnTo>
                <a:lnTo>
                  <a:pt x="228696" y="252209"/>
                </a:lnTo>
                <a:close/>
              </a:path>
              <a:path w="789940" h="351154">
                <a:moveTo>
                  <a:pt x="285537" y="252209"/>
                </a:moveTo>
                <a:lnTo>
                  <a:pt x="228696" y="252209"/>
                </a:lnTo>
                <a:lnTo>
                  <a:pt x="228290" y="259232"/>
                </a:lnTo>
                <a:lnTo>
                  <a:pt x="228256" y="261099"/>
                </a:lnTo>
                <a:lnTo>
                  <a:pt x="228484" y="264922"/>
                </a:lnTo>
                <a:lnTo>
                  <a:pt x="286003" y="264922"/>
                </a:lnTo>
                <a:lnTo>
                  <a:pt x="286003" y="259232"/>
                </a:lnTo>
                <a:lnTo>
                  <a:pt x="285623" y="253498"/>
                </a:lnTo>
                <a:lnTo>
                  <a:pt x="285537" y="252209"/>
                </a:lnTo>
                <a:close/>
              </a:path>
              <a:path w="789940" h="351154">
                <a:moveTo>
                  <a:pt x="291590" y="224028"/>
                </a:moveTo>
                <a:lnTo>
                  <a:pt x="267309" y="224028"/>
                </a:lnTo>
                <a:lnTo>
                  <a:pt x="274180" y="226961"/>
                </a:lnTo>
                <a:lnTo>
                  <a:pt x="278803" y="232829"/>
                </a:lnTo>
                <a:lnTo>
                  <a:pt x="281853" y="237744"/>
                </a:lnTo>
                <a:lnTo>
                  <a:pt x="284070" y="243782"/>
                </a:lnTo>
                <a:lnTo>
                  <a:pt x="285453" y="250945"/>
                </a:lnTo>
                <a:lnTo>
                  <a:pt x="286003" y="259232"/>
                </a:lnTo>
                <a:lnTo>
                  <a:pt x="286003" y="264922"/>
                </a:lnTo>
                <a:lnTo>
                  <a:pt x="293827" y="264922"/>
                </a:lnTo>
                <a:lnTo>
                  <a:pt x="293827" y="252209"/>
                </a:lnTo>
                <a:lnTo>
                  <a:pt x="301559" y="252209"/>
                </a:lnTo>
                <a:lnTo>
                  <a:pt x="301250" y="249032"/>
                </a:lnTo>
                <a:lnTo>
                  <a:pt x="299773" y="241970"/>
                </a:lnTo>
                <a:lnTo>
                  <a:pt x="297560" y="235496"/>
                </a:lnTo>
                <a:lnTo>
                  <a:pt x="294182" y="227253"/>
                </a:lnTo>
                <a:lnTo>
                  <a:pt x="291590" y="224028"/>
                </a:lnTo>
                <a:close/>
              </a:path>
              <a:path w="789940" h="351154">
                <a:moveTo>
                  <a:pt x="301559" y="252209"/>
                </a:moveTo>
                <a:lnTo>
                  <a:pt x="293827" y="252209"/>
                </a:lnTo>
                <a:lnTo>
                  <a:pt x="293827" y="264922"/>
                </a:lnTo>
                <a:lnTo>
                  <a:pt x="302005" y="264922"/>
                </a:lnTo>
                <a:lnTo>
                  <a:pt x="301993" y="256682"/>
                </a:lnTo>
                <a:lnTo>
                  <a:pt x="301684" y="253498"/>
                </a:lnTo>
                <a:lnTo>
                  <a:pt x="301559" y="252209"/>
                </a:lnTo>
                <a:close/>
              </a:path>
              <a:path w="789940" h="351154">
                <a:moveTo>
                  <a:pt x="332371" y="212471"/>
                </a:moveTo>
                <a:lnTo>
                  <a:pt x="318236" y="212471"/>
                </a:lnTo>
                <a:lnTo>
                  <a:pt x="318236" y="308483"/>
                </a:lnTo>
                <a:lnTo>
                  <a:pt x="334149" y="308483"/>
                </a:lnTo>
                <a:lnTo>
                  <a:pt x="334149" y="256501"/>
                </a:lnTo>
                <a:lnTo>
                  <a:pt x="334479" y="252806"/>
                </a:lnTo>
                <a:lnTo>
                  <a:pt x="340459" y="235673"/>
                </a:lnTo>
                <a:lnTo>
                  <a:pt x="332371" y="235673"/>
                </a:lnTo>
                <a:lnTo>
                  <a:pt x="330060" y="232651"/>
                </a:lnTo>
                <a:lnTo>
                  <a:pt x="331190" y="229692"/>
                </a:lnTo>
                <a:lnTo>
                  <a:pt x="332371" y="227464"/>
                </a:lnTo>
                <a:lnTo>
                  <a:pt x="332371" y="212471"/>
                </a:lnTo>
                <a:close/>
              </a:path>
              <a:path w="789940" h="351154">
                <a:moveTo>
                  <a:pt x="332371" y="227464"/>
                </a:moveTo>
                <a:lnTo>
                  <a:pt x="331190" y="229692"/>
                </a:lnTo>
                <a:lnTo>
                  <a:pt x="330060" y="232651"/>
                </a:lnTo>
                <a:lnTo>
                  <a:pt x="332371" y="235673"/>
                </a:lnTo>
                <a:lnTo>
                  <a:pt x="332371" y="227464"/>
                </a:lnTo>
                <a:close/>
              </a:path>
              <a:path w="789940" h="351154">
                <a:moveTo>
                  <a:pt x="361861" y="211607"/>
                </a:moveTo>
                <a:lnTo>
                  <a:pt x="358597" y="211848"/>
                </a:lnTo>
                <a:lnTo>
                  <a:pt x="355345" y="212026"/>
                </a:lnTo>
                <a:lnTo>
                  <a:pt x="352145" y="212648"/>
                </a:lnTo>
                <a:lnTo>
                  <a:pt x="345859" y="214782"/>
                </a:lnTo>
                <a:lnTo>
                  <a:pt x="343039" y="216319"/>
                </a:lnTo>
                <a:lnTo>
                  <a:pt x="340550" y="218338"/>
                </a:lnTo>
                <a:lnTo>
                  <a:pt x="338302" y="219938"/>
                </a:lnTo>
                <a:lnTo>
                  <a:pt x="332371" y="235673"/>
                </a:lnTo>
                <a:lnTo>
                  <a:pt x="340459" y="235673"/>
                </a:lnTo>
                <a:lnTo>
                  <a:pt x="342722" y="233159"/>
                </a:lnTo>
                <a:lnTo>
                  <a:pt x="345795" y="230962"/>
                </a:lnTo>
                <a:lnTo>
                  <a:pt x="349173" y="228473"/>
                </a:lnTo>
                <a:lnTo>
                  <a:pt x="352856" y="227025"/>
                </a:lnTo>
                <a:lnTo>
                  <a:pt x="360794" y="226187"/>
                </a:lnTo>
                <a:lnTo>
                  <a:pt x="367753" y="226187"/>
                </a:lnTo>
                <a:lnTo>
                  <a:pt x="367753" y="212471"/>
                </a:lnTo>
                <a:lnTo>
                  <a:pt x="365020" y="211848"/>
                </a:lnTo>
                <a:lnTo>
                  <a:pt x="365267" y="211848"/>
                </a:lnTo>
                <a:lnTo>
                  <a:pt x="361861" y="211607"/>
                </a:lnTo>
                <a:close/>
              </a:path>
              <a:path w="789940" h="351154">
                <a:moveTo>
                  <a:pt x="367753" y="226187"/>
                </a:moveTo>
                <a:lnTo>
                  <a:pt x="360794" y="226187"/>
                </a:lnTo>
                <a:lnTo>
                  <a:pt x="364439" y="226428"/>
                </a:lnTo>
                <a:lnTo>
                  <a:pt x="367753" y="227317"/>
                </a:lnTo>
                <a:lnTo>
                  <a:pt x="367753" y="226187"/>
                </a:lnTo>
                <a:close/>
              </a:path>
              <a:path w="789940" h="351154">
                <a:moveTo>
                  <a:pt x="439281" y="247133"/>
                </a:moveTo>
                <a:lnTo>
                  <a:pt x="400672" y="253098"/>
                </a:lnTo>
                <a:lnTo>
                  <a:pt x="383578" y="260210"/>
                </a:lnTo>
                <a:lnTo>
                  <a:pt x="380085" y="262636"/>
                </a:lnTo>
                <a:lnTo>
                  <a:pt x="377355" y="265722"/>
                </a:lnTo>
                <a:lnTo>
                  <a:pt x="375366" y="269519"/>
                </a:lnTo>
                <a:lnTo>
                  <a:pt x="373506" y="273126"/>
                </a:lnTo>
                <a:lnTo>
                  <a:pt x="372554" y="277482"/>
                </a:lnTo>
                <a:lnTo>
                  <a:pt x="372554" y="287680"/>
                </a:lnTo>
                <a:lnTo>
                  <a:pt x="373737" y="292277"/>
                </a:lnTo>
                <a:lnTo>
                  <a:pt x="373773" y="292417"/>
                </a:lnTo>
                <a:lnTo>
                  <a:pt x="398005" y="311150"/>
                </a:lnTo>
                <a:lnTo>
                  <a:pt x="414489" y="311150"/>
                </a:lnTo>
                <a:lnTo>
                  <a:pt x="422363" y="309168"/>
                </a:lnTo>
                <a:lnTo>
                  <a:pt x="435343" y="301218"/>
                </a:lnTo>
                <a:lnTo>
                  <a:pt x="438205" y="297903"/>
                </a:lnTo>
                <a:lnTo>
                  <a:pt x="403021" y="297903"/>
                </a:lnTo>
                <a:lnTo>
                  <a:pt x="399313" y="297167"/>
                </a:lnTo>
                <a:lnTo>
                  <a:pt x="388289" y="279412"/>
                </a:lnTo>
                <a:lnTo>
                  <a:pt x="388975" y="276898"/>
                </a:lnTo>
                <a:lnTo>
                  <a:pt x="415226" y="264033"/>
                </a:lnTo>
                <a:lnTo>
                  <a:pt x="419671" y="263258"/>
                </a:lnTo>
                <a:lnTo>
                  <a:pt x="423794" y="262636"/>
                </a:lnTo>
                <a:lnTo>
                  <a:pt x="439009" y="260613"/>
                </a:lnTo>
                <a:lnTo>
                  <a:pt x="439051" y="257454"/>
                </a:lnTo>
                <a:lnTo>
                  <a:pt x="454786" y="257454"/>
                </a:lnTo>
                <a:lnTo>
                  <a:pt x="454786" y="249631"/>
                </a:lnTo>
                <a:lnTo>
                  <a:pt x="439229" y="249631"/>
                </a:lnTo>
                <a:lnTo>
                  <a:pt x="439281" y="247133"/>
                </a:lnTo>
                <a:close/>
              </a:path>
              <a:path w="789940" h="351154">
                <a:moveTo>
                  <a:pt x="454786" y="285457"/>
                </a:moveTo>
                <a:lnTo>
                  <a:pt x="440740" y="285457"/>
                </a:lnTo>
                <a:lnTo>
                  <a:pt x="444167" y="287680"/>
                </a:lnTo>
                <a:lnTo>
                  <a:pt x="443988" y="287680"/>
                </a:lnTo>
                <a:lnTo>
                  <a:pt x="440740" y="294643"/>
                </a:lnTo>
                <a:lnTo>
                  <a:pt x="440740" y="308483"/>
                </a:lnTo>
                <a:lnTo>
                  <a:pt x="454786" y="308483"/>
                </a:lnTo>
                <a:lnTo>
                  <a:pt x="454786" y="285457"/>
                </a:lnTo>
                <a:close/>
              </a:path>
              <a:path w="789940" h="351154">
                <a:moveTo>
                  <a:pt x="454786" y="257454"/>
                </a:moveTo>
                <a:lnTo>
                  <a:pt x="439051" y="257454"/>
                </a:lnTo>
                <a:lnTo>
                  <a:pt x="444563" y="259854"/>
                </a:lnTo>
                <a:lnTo>
                  <a:pt x="439009" y="260613"/>
                </a:lnTo>
                <a:lnTo>
                  <a:pt x="439001" y="261251"/>
                </a:lnTo>
                <a:lnTo>
                  <a:pt x="438879" y="265722"/>
                </a:lnTo>
                <a:lnTo>
                  <a:pt x="438768" y="269811"/>
                </a:lnTo>
                <a:lnTo>
                  <a:pt x="438340" y="272808"/>
                </a:lnTo>
                <a:lnTo>
                  <a:pt x="437451" y="275767"/>
                </a:lnTo>
                <a:lnTo>
                  <a:pt x="436741" y="279412"/>
                </a:lnTo>
                <a:lnTo>
                  <a:pt x="413270" y="297903"/>
                </a:lnTo>
                <a:lnTo>
                  <a:pt x="438205" y="297903"/>
                </a:lnTo>
                <a:lnTo>
                  <a:pt x="440410" y="295351"/>
                </a:lnTo>
                <a:lnTo>
                  <a:pt x="440740" y="294643"/>
                </a:lnTo>
                <a:lnTo>
                  <a:pt x="440740" y="285457"/>
                </a:lnTo>
                <a:lnTo>
                  <a:pt x="454786" y="285457"/>
                </a:lnTo>
                <a:lnTo>
                  <a:pt x="454786" y="257454"/>
                </a:lnTo>
                <a:close/>
              </a:path>
              <a:path w="789940" h="351154">
                <a:moveTo>
                  <a:pt x="440740" y="285457"/>
                </a:moveTo>
                <a:lnTo>
                  <a:pt x="440740" y="294643"/>
                </a:lnTo>
                <a:lnTo>
                  <a:pt x="443988" y="287680"/>
                </a:lnTo>
                <a:lnTo>
                  <a:pt x="444167" y="287680"/>
                </a:lnTo>
                <a:lnTo>
                  <a:pt x="440740" y="285457"/>
                </a:lnTo>
                <a:close/>
              </a:path>
              <a:path w="789940" h="351154">
                <a:moveTo>
                  <a:pt x="439051" y="257454"/>
                </a:moveTo>
                <a:lnTo>
                  <a:pt x="439009" y="260613"/>
                </a:lnTo>
                <a:lnTo>
                  <a:pt x="444563" y="259854"/>
                </a:lnTo>
                <a:lnTo>
                  <a:pt x="439051" y="257454"/>
                </a:lnTo>
                <a:close/>
              </a:path>
              <a:path w="789940" h="351154">
                <a:moveTo>
                  <a:pt x="444919" y="246341"/>
                </a:moveTo>
                <a:lnTo>
                  <a:pt x="439281" y="247133"/>
                </a:lnTo>
                <a:lnTo>
                  <a:pt x="439229" y="249631"/>
                </a:lnTo>
                <a:lnTo>
                  <a:pt x="444919" y="246341"/>
                </a:lnTo>
                <a:close/>
              </a:path>
              <a:path w="789940" h="351154">
                <a:moveTo>
                  <a:pt x="454786" y="246341"/>
                </a:moveTo>
                <a:lnTo>
                  <a:pt x="444919" y="246341"/>
                </a:lnTo>
                <a:lnTo>
                  <a:pt x="439229" y="249631"/>
                </a:lnTo>
                <a:lnTo>
                  <a:pt x="454786" y="249631"/>
                </a:lnTo>
                <a:lnTo>
                  <a:pt x="454786" y="246341"/>
                </a:lnTo>
                <a:close/>
              </a:path>
              <a:path w="789940" h="351154">
                <a:moveTo>
                  <a:pt x="449937" y="224561"/>
                </a:moveTo>
                <a:lnTo>
                  <a:pt x="424357" y="224561"/>
                </a:lnTo>
                <a:lnTo>
                  <a:pt x="430517" y="226606"/>
                </a:lnTo>
                <a:lnTo>
                  <a:pt x="434073" y="230695"/>
                </a:lnTo>
                <a:lnTo>
                  <a:pt x="437692" y="234784"/>
                </a:lnTo>
                <a:lnTo>
                  <a:pt x="439407" y="241096"/>
                </a:lnTo>
                <a:lnTo>
                  <a:pt x="439281" y="247133"/>
                </a:lnTo>
                <a:lnTo>
                  <a:pt x="444919" y="246341"/>
                </a:lnTo>
                <a:lnTo>
                  <a:pt x="454786" y="246341"/>
                </a:lnTo>
                <a:lnTo>
                  <a:pt x="454786" y="245300"/>
                </a:lnTo>
                <a:lnTo>
                  <a:pt x="454609" y="241693"/>
                </a:lnTo>
                <a:lnTo>
                  <a:pt x="453967" y="235432"/>
                </a:lnTo>
                <a:lnTo>
                  <a:pt x="453900" y="234784"/>
                </a:lnTo>
                <a:lnTo>
                  <a:pt x="453034" y="231521"/>
                </a:lnTo>
                <a:lnTo>
                  <a:pt x="451675" y="228561"/>
                </a:lnTo>
                <a:lnTo>
                  <a:pt x="449937" y="224561"/>
                </a:lnTo>
                <a:close/>
              </a:path>
              <a:path w="789940" h="351154">
                <a:moveTo>
                  <a:pt x="424472" y="209804"/>
                </a:moveTo>
                <a:lnTo>
                  <a:pt x="415759" y="209804"/>
                </a:lnTo>
                <a:lnTo>
                  <a:pt x="408020" y="210254"/>
                </a:lnTo>
                <a:lnTo>
                  <a:pt x="376110" y="236829"/>
                </a:lnTo>
                <a:lnTo>
                  <a:pt x="391134" y="241363"/>
                </a:lnTo>
                <a:lnTo>
                  <a:pt x="392912" y="235432"/>
                </a:lnTo>
                <a:lnTo>
                  <a:pt x="395960" y="231165"/>
                </a:lnTo>
                <a:lnTo>
                  <a:pt x="404672" y="225894"/>
                </a:lnTo>
                <a:lnTo>
                  <a:pt x="409778" y="224561"/>
                </a:lnTo>
                <a:lnTo>
                  <a:pt x="449937" y="224561"/>
                </a:lnTo>
                <a:lnTo>
                  <a:pt x="448944" y="222275"/>
                </a:lnTo>
                <a:lnTo>
                  <a:pt x="444449" y="217601"/>
                </a:lnTo>
                <a:lnTo>
                  <a:pt x="438162" y="214515"/>
                </a:lnTo>
                <a:lnTo>
                  <a:pt x="431939" y="211378"/>
                </a:lnTo>
                <a:lnTo>
                  <a:pt x="424472" y="209804"/>
                </a:lnTo>
                <a:close/>
              </a:path>
              <a:path w="789940" h="351154">
                <a:moveTo>
                  <a:pt x="498970" y="185801"/>
                </a:moveTo>
                <a:lnTo>
                  <a:pt x="483146" y="185801"/>
                </a:lnTo>
                <a:lnTo>
                  <a:pt x="483172" y="225539"/>
                </a:lnTo>
                <a:lnTo>
                  <a:pt x="483290" y="284327"/>
                </a:lnTo>
                <a:lnTo>
                  <a:pt x="511060" y="309816"/>
                </a:lnTo>
                <a:lnTo>
                  <a:pt x="516635" y="310057"/>
                </a:lnTo>
                <a:lnTo>
                  <a:pt x="521940" y="309638"/>
                </a:lnTo>
                <a:lnTo>
                  <a:pt x="522134" y="309638"/>
                </a:lnTo>
                <a:lnTo>
                  <a:pt x="527632" y="308546"/>
                </a:lnTo>
                <a:lnTo>
                  <a:pt x="527951" y="308546"/>
                </a:lnTo>
                <a:lnTo>
                  <a:pt x="527951" y="296062"/>
                </a:lnTo>
                <a:lnTo>
                  <a:pt x="515746" y="296062"/>
                </a:lnTo>
                <a:lnTo>
                  <a:pt x="507259" y="294881"/>
                </a:lnTo>
                <a:lnTo>
                  <a:pt x="506611" y="294881"/>
                </a:lnTo>
                <a:lnTo>
                  <a:pt x="503059" y="292544"/>
                </a:lnTo>
                <a:lnTo>
                  <a:pt x="499795" y="286727"/>
                </a:lnTo>
                <a:lnTo>
                  <a:pt x="499173" y="284327"/>
                </a:lnTo>
                <a:lnTo>
                  <a:pt x="499059" y="281546"/>
                </a:lnTo>
                <a:lnTo>
                  <a:pt x="498970" y="185801"/>
                </a:lnTo>
                <a:close/>
              </a:path>
              <a:path w="789940" h="351154">
                <a:moveTo>
                  <a:pt x="527951" y="294881"/>
                </a:moveTo>
                <a:lnTo>
                  <a:pt x="521373" y="295884"/>
                </a:lnTo>
                <a:lnTo>
                  <a:pt x="515746" y="296062"/>
                </a:lnTo>
                <a:lnTo>
                  <a:pt x="527951" y="296062"/>
                </a:lnTo>
                <a:lnTo>
                  <a:pt x="527951" y="294881"/>
                </a:lnTo>
                <a:close/>
              </a:path>
              <a:path w="789940" h="351154">
                <a:moveTo>
                  <a:pt x="483163" y="212471"/>
                </a:moveTo>
                <a:lnTo>
                  <a:pt x="463676" y="212471"/>
                </a:lnTo>
                <a:lnTo>
                  <a:pt x="463676" y="225539"/>
                </a:lnTo>
                <a:lnTo>
                  <a:pt x="483172" y="225539"/>
                </a:lnTo>
                <a:lnTo>
                  <a:pt x="483163" y="212471"/>
                </a:lnTo>
                <a:close/>
              </a:path>
              <a:path w="789940" h="351154">
                <a:moveTo>
                  <a:pt x="527951" y="212471"/>
                </a:moveTo>
                <a:lnTo>
                  <a:pt x="498995" y="212471"/>
                </a:lnTo>
                <a:lnTo>
                  <a:pt x="499007" y="225539"/>
                </a:lnTo>
                <a:lnTo>
                  <a:pt x="527951" y="225539"/>
                </a:lnTo>
                <a:lnTo>
                  <a:pt x="527951" y="212471"/>
                </a:lnTo>
                <a:close/>
              </a:path>
              <a:path w="789940" h="351154">
                <a:moveTo>
                  <a:pt x="561492" y="179133"/>
                </a:moveTo>
                <a:lnTo>
                  <a:pt x="545668" y="179133"/>
                </a:lnTo>
                <a:lnTo>
                  <a:pt x="545668" y="195491"/>
                </a:lnTo>
                <a:lnTo>
                  <a:pt x="561492" y="195491"/>
                </a:lnTo>
                <a:lnTo>
                  <a:pt x="561492" y="179133"/>
                </a:lnTo>
                <a:close/>
              </a:path>
              <a:path w="789940" h="351154">
                <a:moveTo>
                  <a:pt x="561492" y="212471"/>
                </a:moveTo>
                <a:lnTo>
                  <a:pt x="545668" y="212471"/>
                </a:lnTo>
                <a:lnTo>
                  <a:pt x="545668" y="308483"/>
                </a:lnTo>
                <a:lnTo>
                  <a:pt x="561492" y="308483"/>
                </a:lnTo>
                <a:lnTo>
                  <a:pt x="561492" y="212471"/>
                </a:lnTo>
                <a:close/>
              </a:path>
              <a:path w="789940" h="351154">
                <a:moveTo>
                  <a:pt x="625500" y="209804"/>
                </a:moveTo>
                <a:lnTo>
                  <a:pt x="616140" y="209804"/>
                </a:lnTo>
                <a:lnTo>
                  <a:pt x="607987" y="211937"/>
                </a:lnTo>
                <a:lnTo>
                  <a:pt x="580815" y="245786"/>
                </a:lnTo>
                <a:lnTo>
                  <a:pt x="579272" y="260388"/>
                </a:lnTo>
                <a:lnTo>
                  <a:pt x="579635" y="267679"/>
                </a:lnTo>
                <a:lnTo>
                  <a:pt x="600956" y="304749"/>
                </a:lnTo>
                <a:lnTo>
                  <a:pt x="625500" y="311150"/>
                </a:lnTo>
                <a:lnTo>
                  <a:pt x="632415" y="310749"/>
                </a:lnTo>
                <a:lnTo>
                  <a:pt x="660992" y="296125"/>
                </a:lnTo>
                <a:lnTo>
                  <a:pt x="615835" y="296125"/>
                </a:lnTo>
                <a:lnTo>
                  <a:pt x="608520" y="292862"/>
                </a:lnTo>
                <a:lnTo>
                  <a:pt x="596074" y="260388"/>
                </a:lnTo>
                <a:lnTo>
                  <a:pt x="596199" y="252670"/>
                </a:lnTo>
                <a:lnTo>
                  <a:pt x="618807" y="224828"/>
                </a:lnTo>
                <a:lnTo>
                  <a:pt x="661040" y="224828"/>
                </a:lnTo>
                <a:lnTo>
                  <a:pt x="657237" y="220560"/>
                </a:lnTo>
                <a:lnTo>
                  <a:pt x="650303" y="216293"/>
                </a:lnTo>
                <a:lnTo>
                  <a:pt x="644852" y="213452"/>
                </a:lnTo>
                <a:lnTo>
                  <a:pt x="638902" y="211424"/>
                </a:lnTo>
                <a:lnTo>
                  <a:pt x="632451" y="210209"/>
                </a:lnTo>
                <a:lnTo>
                  <a:pt x="625500" y="209804"/>
                </a:lnTo>
                <a:close/>
              </a:path>
              <a:path w="789940" h="351154">
                <a:moveTo>
                  <a:pt x="661040" y="224828"/>
                </a:moveTo>
                <a:lnTo>
                  <a:pt x="635342" y="224828"/>
                </a:lnTo>
                <a:lnTo>
                  <a:pt x="642721" y="228053"/>
                </a:lnTo>
                <a:lnTo>
                  <a:pt x="647636" y="234518"/>
                </a:lnTo>
                <a:lnTo>
                  <a:pt x="650894" y="239817"/>
                </a:lnTo>
                <a:lnTo>
                  <a:pt x="653168" y="245786"/>
                </a:lnTo>
                <a:lnTo>
                  <a:pt x="654553" y="252670"/>
                </a:lnTo>
                <a:lnTo>
                  <a:pt x="655015" y="260388"/>
                </a:lnTo>
                <a:lnTo>
                  <a:pt x="654575" y="267679"/>
                </a:lnTo>
                <a:lnTo>
                  <a:pt x="654531" y="268076"/>
                </a:lnTo>
                <a:lnTo>
                  <a:pt x="653265" y="274388"/>
                </a:lnTo>
                <a:lnTo>
                  <a:pt x="653194" y="274745"/>
                </a:lnTo>
                <a:lnTo>
                  <a:pt x="650855" y="280924"/>
                </a:lnTo>
                <a:lnTo>
                  <a:pt x="647725" y="286169"/>
                </a:lnTo>
                <a:lnTo>
                  <a:pt x="642747" y="292862"/>
                </a:lnTo>
                <a:lnTo>
                  <a:pt x="635457" y="296125"/>
                </a:lnTo>
                <a:lnTo>
                  <a:pt x="660992" y="296125"/>
                </a:lnTo>
                <a:lnTo>
                  <a:pt x="662482" y="294462"/>
                </a:lnTo>
                <a:lnTo>
                  <a:pt x="666216" y="286880"/>
                </a:lnTo>
                <a:lnTo>
                  <a:pt x="668611" y="281058"/>
                </a:lnTo>
                <a:lnTo>
                  <a:pt x="668666" y="280924"/>
                </a:lnTo>
                <a:lnTo>
                  <a:pt x="671817" y="260388"/>
                </a:lnTo>
                <a:lnTo>
                  <a:pt x="671477" y="253390"/>
                </a:lnTo>
                <a:lnTo>
                  <a:pt x="662546" y="226517"/>
                </a:lnTo>
                <a:lnTo>
                  <a:pt x="661040" y="224828"/>
                </a:lnTo>
                <a:close/>
              </a:path>
              <a:path w="789940" h="351154">
                <a:moveTo>
                  <a:pt x="701967" y="212471"/>
                </a:moveTo>
                <a:lnTo>
                  <a:pt x="687743" y="212471"/>
                </a:lnTo>
                <a:lnTo>
                  <a:pt x="687743" y="308483"/>
                </a:lnTo>
                <a:lnTo>
                  <a:pt x="703745" y="308483"/>
                </a:lnTo>
                <a:lnTo>
                  <a:pt x="703745" y="257898"/>
                </a:lnTo>
                <a:lnTo>
                  <a:pt x="693343" y="254698"/>
                </a:lnTo>
                <a:lnTo>
                  <a:pt x="693343" y="245389"/>
                </a:lnTo>
                <a:lnTo>
                  <a:pt x="695007" y="237426"/>
                </a:lnTo>
                <a:lnTo>
                  <a:pt x="698322" y="230784"/>
                </a:lnTo>
                <a:lnTo>
                  <a:pt x="701700" y="224091"/>
                </a:lnTo>
                <a:lnTo>
                  <a:pt x="701840" y="223939"/>
                </a:lnTo>
                <a:lnTo>
                  <a:pt x="701967" y="212471"/>
                </a:lnTo>
                <a:close/>
              </a:path>
              <a:path w="789940" h="351154">
                <a:moveTo>
                  <a:pt x="764400" y="225005"/>
                </a:moveTo>
                <a:lnTo>
                  <a:pt x="735253" y="225005"/>
                </a:lnTo>
                <a:lnTo>
                  <a:pt x="739457" y="225983"/>
                </a:lnTo>
                <a:lnTo>
                  <a:pt x="742772" y="227939"/>
                </a:lnTo>
                <a:lnTo>
                  <a:pt x="746150" y="229895"/>
                </a:lnTo>
                <a:lnTo>
                  <a:pt x="748817" y="232562"/>
                </a:lnTo>
                <a:lnTo>
                  <a:pt x="750773" y="235940"/>
                </a:lnTo>
                <a:lnTo>
                  <a:pt x="752792" y="239255"/>
                </a:lnTo>
                <a:lnTo>
                  <a:pt x="754189" y="243027"/>
                </a:lnTo>
                <a:lnTo>
                  <a:pt x="754951" y="247230"/>
                </a:lnTo>
                <a:lnTo>
                  <a:pt x="755789" y="251434"/>
                </a:lnTo>
                <a:lnTo>
                  <a:pt x="756091" y="254698"/>
                </a:lnTo>
                <a:lnTo>
                  <a:pt x="756196" y="308483"/>
                </a:lnTo>
                <a:lnTo>
                  <a:pt x="772198" y="308483"/>
                </a:lnTo>
                <a:lnTo>
                  <a:pt x="772170" y="251434"/>
                </a:lnTo>
                <a:lnTo>
                  <a:pt x="771842" y="247853"/>
                </a:lnTo>
                <a:lnTo>
                  <a:pt x="771131" y="243763"/>
                </a:lnTo>
                <a:lnTo>
                  <a:pt x="770483" y="239610"/>
                </a:lnTo>
                <a:lnTo>
                  <a:pt x="769436" y="235940"/>
                </a:lnTo>
                <a:lnTo>
                  <a:pt x="769327" y="235559"/>
                </a:lnTo>
                <a:lnTo>
                  <a:pt x="767664" y="231584"/>
                </a:lnTo>
                <a:lnTo>
                  <a:pt x="766013" y="227558"/>
                </a:lnTo>
                <a:lnTo>
                  <a:pt x="764400" y="225005"/>
                </a:lnTo>
                <a:close/>
              </a:path>
              <a:path w="789940" h="351154">
                <a:moveTo>
                  <a:pt x="701967" y="223939"/>
                </a:moveTo>
                <a:lnTo>
                  <a:pt x="701700" y="224091"/>
                </a:lnTo>
                <a:lnTo>
                  <a:pt x="698322" y="230784"/>
                </a:lnTo>
                <a:lnTo>
                  <a:pt x="695007" y="237426"/>
                </a:lnTo>
                <a:lnTo>
                  <a:pt x="693343" y="245389"/>
                </a:lnTo>
                <a:lnTo>
                  <a:pt x="693343" y="254698"/>
                </a:lnTo>
                <a:lnTo>
                  <a:pt x="703745" y="257898"/>
                </a:lnTo>
                <a:lnTo>
                  <a:pt x="703745" y="238163"/>
                </a:lnTo>
                <a:lnTo>
                  <a:pt x="701967" y="238163"/>
                </a:lnTo>
                <a:lnTo>
                  <a:pt x="701967" y="223939"/>
                </a:lnTo>
                <a:close/>
              </a:path>
              <a:path w="789940" h="351154">
                <a:moveTo>
                  <a:pt x="740194" y="209981"/>
                </a:moveTo>
                <a:lnTo>
                  <a:pt x="725741" y="209981"/>
                </a:lnTo>
                <a:lnTo>
                  <a:pt x="718565" y="211785"/>
                </a:lnTo>
                <a:lnTo>
                  <a:pt x="706412" y="218960"/>
                </a:lnTo>
                <a:lnTo>
                  <a:pt x="701967" y="223801"/>
                </a:lnTo>
                <a:lnTo>
                  <a:pt x="701967" y="238163"/>
                </a:lnTo>
                <a:lnTo>
                  <a:pt x="703745" y="238163"/>
                </a:lnTo>
                <a:lnTo>
                  <a:pt x="703745" y="251434"/>
                </a:lnTo>
                <a:lnTo>
                  <a:pt x="704321" y="247853"/>
                </a:lnTo>
                <a:lnTo>
                  <a:pt x="704367" y="247497"/>
                </a:lnTo>
                <a:lnTo>
                  <a:pt x="705503" y="243763"/>
                </a:lnTo>
                <a:lnTo>
                  <a:pt x="726185" y="225005"/>
                </a:lnTo>
                <a:lnTo>
                  <a:pt x="764400" y="225005"/>
                </a:lnTo>
                <a:lnTo>
                  <a:pt x="763823" y="224091"/>
                </a:lnTo>
                <a:lnTo>
                  <a:pt x="763727" y="223939"/>
                </a:lnTo>
                <a:lnTo>
                  <a:pt x="760818" y="220738"/>
                </a:lnTo>
                <a:lnTo>
                  <a:pt x="757923" y="217474"/>
                </a:lnTo>
                <a:lnTo>
                  <a:pt x="754278" y="214871"/>
                </a:lnTo>
                <a:lnTo>
                  <a:pt x="745502" y="210959"/>
                </a:lnTo>
                <a:lnTo>
                  <a:pt x="740194" y="209981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6634556" y="2735833"/>
            <a:ext cx="983615" cy="187960"/>
          </a:xfrm>
          <a:custGeom>
            <a:avLst/>
            <a:gdLst/>
            <a:ahLst/>
            <a:cxnLst/>
            <a:rect l="l" t="t" r="r" b="b"/>
            <a:pathLst>
              <a:path w="983615" h="187960">
                <a:moveTo>
                  <a:pt x="30403" y="2285"/>
                </a:moveTo>
                <a:lnTo>
                  <a:pt x="0" y="2285"/>
                </a:lnTo>
                <a:lnTo>
                  <a:pt x="0" y="185165"/>
                </a:lnTo>
                <a:lnTo>
                  <a:pt x="51206" y="185165"/>
                </a:lnTo>
                <a:lnTo>
                  <a:pt x="57903" y="148361"/>
                </a:lnTo>
                <a:lnTo>
                  <a:pt x="30403" y="148361"/>
                </a:lnTo>
                <a:lnTo>
                  <a:pt x="30403" y="2285"/>
                </a:lnTo>
                <a:close/>
              </a:path>
              <a:path w="983615" h="187960">
                <a:moveTo>
                  <a:pt x="106527" y="48234"/>
                </a:moveTo>
                <a:lnTo>
                  <a:pt x="76123" y="48234"/>
                </a:lnTo>
                <a:lnTo>
                  <a:pt x="76123" y="185165"/>
                </a:lnTo>
                <a:lnTo>
                  <a:pt x="127101" y="185165"/>
                </a:lnTo>
                <a:lnTo>
                  <a:pt x="134784" y="148361"/>
                </a:lnTo>
                <a:lnTo>
                  <a:pt x="106527" y="148361"/>
                </a:lnTo>
                <a:lnTo>
                  <a:pt x="106527" y="48234"/>
                </a:lnTo>
                <a:close/>
              </a:path>
              <a:path w="983615" h="187960">
                <a:moveTo>
                  <a:pt x="106527" y="2285"/>
                </a:moveTo>
                <a:lnTo>
                  <a:pt x="54864" y="2285"/>
                </a:lnTo>
                <a:lnTo>
                  <a:pt x="30403" y="148361"/>
                </a:lnTo>
                <a:lnTo>
                  <a:pt x="57903" y="148361"/>
                </a:lnTo>
                <a:lnTo>
                  <a:pt x="76123" y="48234"/>
                </a:lnTo>
                <a:lnTo>
                  <a:pt x="106527" y="48234"/>
                </a:lnTo>
                <a:lnTo>
                  <a:pt x="106527" y="2285"/>
                </a:lnTo>
                <a:close/>
              </a:path>
              <a:path w="983615" h="187960">
                <a:moveTo>
                  <a:pt x="165277" y="2285"/>
                </a:moveTo>
                <a:lnTo>
                  <a:pt x="130987" y="2285"/>
                </a:lnTo>
                <a:lnTo>
                  <a:pt x="106527" y="148361"/>
                </a:lnTo>
                <a:lnTo>
                  <a:pt x="134784" y="148361"/>
                </a:lnTo>
                <a:lnTo>
                  <a:pt x="165277" y="2285"/>
                </a:lnTo>
                <a:close/>
              </a:path>
              <a:path w="983615" h="187960">
                <a:moveTo>
                  <a:pt x="199174" y="2285"/>
                </a:moveTo>
                <a:lnTo>
                  <a:pt x="168770" y="2285"/>
                </a:lnTo>
                <a:lnTo>
                  <a:pt x="168770" y="185165"/>
                </a:lnTo>
                <a:lnTo>
                  <a:pt x="199174" y="185165"/>
                </a:lnTo>
                <a:lnTo>
                  <a:pt x="199174" y="2285"/>
                </a:lnTo>
                <a:close/>
              </a:path>
              <a:path w="983615" h="187960">
                <a:moveTo>
                  <a:pt x="236461" y="2285"/>
                </a:moveTo>
                <a:lnTo>
                  <a:pt x="206057" y="2285"/>
                </a:lnTo>
                <a:lnTo>
                  <a:pt x="206057" y="185165"/>
                </a:lnTo>
                <a:lnTo>
                  <a:pt x="236461" y="185165"/>
                </a:lnTo>
                <a:lnTo>
                  <a:pt x="236461" y="84353"/>
                </a:lnTo>
                <a:lnTo>
                  <a:pt x="264933" y="84353"/>
                </a:lnTo>
                <a:lnTo>
                  <a:pt x="236461" y="2285"/>
                </a:lnTo>
                <a:close/>
              </a:path>
              <a:path w="983615" h="187960">
                <a:moveTo>
                  <a:pt x="264933" y="84353"/>
                </a:moveTo>
                <a:lnTo>
                  <a:pt x="236461" y="84353"/>
                </a:lnTo>
                <a:lnTo>
                  <a:pt x="271437" y="185165"/>
                </a:lnTo>
                <a:lnTo>
                  <a:pt x="301840" y="185165"/>
                </a:lnTo>
                <a:lnTo>
                  <a:pt x="301840" y="103098"/>
                </a:lnTo>
                <a:lnTo>
                  <a:pt x="271437" y="103098"/>
                </a:lnTo>
                <a:lnTo>
                  <a:pt x="264933" y="84353"/>
                </a:lnTo>
                <a:close/>
              </a:path>
              <a:path w="983615" h="187960">
                <a:moveTo>
                  <a:pt x="301840" y="2285"/>
                </a:moveTo>
                <a:lnTo>
                  <a:pt x="271437" y="2285"/>
                </a:lnTo>
                <a:lnTo>
                  <a:pt x="271437" y="103098"/>
                </a:lnTo>
                <a:lnTo>
                  <a:pt x="301840" y="103098"/>
                </a:lnTo>
                <a:lnTo>
                  <a:pt x="301840" y="2285"/>
                </a:lnTo>
                <a:close/>
              </a:path>
              <a:path w="983615" h="187960">
                <a:moveTo>
                  <a:pt x="362940" y="32689"/>
                </a:moveTo>
                <a:lnTo>
                  <a:pt x="332308" y="32689"/>
                </a:lnTo>
                <a:lnTo>
                  <a:pt x="332308" y="185165"/>
                </a:lnTo>
                <a:lnTo>
                  <a:pt x="362940" y="185165"/>
                </a:lnTo>
                <a:lnTo>
                  <a:pt x="362940" y="32689"/>
                </a:lnTo>
                <a:close/>
              </a:path>
              <a:path w="983615" h="187960">
                <a:moveTo>
                  <a:pt x="387172" y="2285"/>
                </a:moveTo>
                <a:lnTo>
                  <a:pt x="308076" y="2285"/>
                </a:lnTo>
                <a:lnTo>
                  <a:pt x="308076" y="32689"/>
                </a:lnTo>
                <a:lnTo>
                  <a:pt x="387172" y="32689"/>
                </a:lnTo>
                <a:lnTo>
                  <a:pt x="387172" y="2285"/>
                </a:lnTo>
                <a:close/>
              </a:path>
              <a:path w="983615" h="187960">
                <a:moveTo>
                  <a:pt x="456222" y="2285"/>
                </a:moveTo>
                <a:lnTo>
                  <a:pt x="393357" y="2285"/>
                </a:lnTo>
                <a:lnTo>
                  <a:pt x="393357" y="185165"/>
                </a:lnTo>
                <a:lnTo>
                  <a:pt x="456222" y="185165"/>
                </a:lnTo>
                <a:lnTo>
                  <a:pt x="456222" y="154762"/>
                </a:lnTo>
                <a:lnTo>
                  <a:pt x="423760" y="154762"/>
                </a:lnTo>
                <a:lnTo>
                  <a:pt x="423760" y="109042"/>
                </a:lnTo>
                <a:lnTo>
                  <a:pt x="456222" y="109042"/>
                </a:lnTo>
                <a:lnTo>
                  <a:pt x="456222" y="78409"/>
                </a:lnTo>
                <a:lnTo>
                  <a:pt x="423760" y="78409"/>
                </a:lnTo>
                <a:lnTo>
                  <a:pt x="423760" y="32689"/>
                </a:lnTo>
                <a:lnTo>
                  <a:pt x="456222" y="32689"/>
                </a:lnTo>
                <a:lnTo>
                  <a:pt x="456222" y="2285"/>
                </a:lnTo>
                <a:close/>
              </a:path>
              <a:path w="983615" h="187960">
                <a:moveTo>
                  <a:pt x="495465" y="2285"/>
                </a:moveTo>
                <a:lnTo>
                  <a:pt x="463003" y="2285"/>
                </a:lnTo>
                <a:lnTo>
                  <a:pt x="463003" y="185165"/>
                </a:lnTo>
                <a:lnTo>
                  <a:pt x="493407" y="185165"/>
                </a:lnTo>
                <a:lnTo>
                  <a:pt x="493407" y="115900"/>
                </a:lnTo>
                <a:lnTo>
                  <a:pt x="540399" y="115900"/>
                </a:lnTo>
                <a:lnTo>
                  <a:pt x="537002" y="111874"/>
                </a:lnTo>
                <a:lnTo>
                  <a:pt x="529069" y="107441"/>
                </a:lnTo>
                <a:lnTo>
                  <a:pt x="537098" y="100519"/>
                </a:lnTo>
                <a:lnTo>
                  <a:pt x="542728" y="91325"/>
                </a:lnTo>
                <a:lnTo>
                  <a:pt x="544394" y="85496"/>
                </a:lnTo>
                <a:lnTo>
                  <a:pt x="493407" y="85496"/>
                </a:lnTo>
                <a:lnTo>
                  <a:pt x="493407" y="32689"/>
                </a:lnTo>
                <a:lnTo>
                  <a:pt x="545036" y="32689"/>
                </a:lnTo>
                <a:lnTo>
                  <a:pt x="544649" y="29096"/>
                </a:lnTo>
                <a:lnTo>
                  <a:pt x="536213" y="13658"/>
                </a:lnTo>
                <a:lnTo>
                  <a:pt x="520318" y="4993"/>
                </a:lnTo>
                <a:lnTo>
                  <a:pt x="495465" y="2285"/>
                </a:lnTo>
                <a:close/>
              </a:path>
              <a:path w="983615" h="187960">
                <a:moveTo>
                  <a:pt x="540399" y="115900"/>
                </a:moveTo>
                <a:lnTo>
                  <a:pt x="495922" y="115900"/>
                </a:lnTo>
                <a:lnTo>
                  <a:pt x="504669" y="116478"/>
                </a:lnTo>
                <a:lnTo>
                  <a:pt x="511209" y="118986"/>
                </a:lnTo>
                <a:lnTo>
                  <a:pt x="515306" y="124579"/>
                </a:lnTo>
                <a:lnTo>
                  <a:pt x="516724" y="134416"/>
                </a:lnTo>
                <a:lnTo>
                  <a:pt x="516724" y="175793"/>
                </a:lnTo>
                <a:lnTo>
                  <a:pt x="516953" y="182422"/>
                </a:lnTo>
                <a:lnTo>
                  <a:pt x="519239" y="185165"/>
                </a:lnTo>
                <a:lnTo>
                  <a:pt x="549643" y="185165"/>
                </a:lnTo>
                <a:lnTo>
                  <a:pt x="547357" y="182422"/>
                </a:lnTo>
                <a:lnTo>
                  <a:pt x="547128" y="175793"/>
                </a:lnTo>
                <a:lnTo>
                  <a:pt x="547128" y="140131"/>
                </a:lnTo>
                <a:lnTo>
                  <a:pt x="546010" y="127855"/>
                </a:lnTo>
                <a:lnTo>
                  <a:pt x="542642" y="118557"/>
                </a:lnTo>
                <a:lnTo>
                  <a:pt x="540399" y="115900"/>
                </a:lnTo>
                <a:close/>
              </a:path>
              <a:path w="983615" h="187960">
                <a:moveTo>
                  <a:pt x="545036" y="32689"/>
                </a:moveTo>
                <a:lnTo>
                  <a:pt x="495693" y="32689"/>
                </a:lnTo>
                <a:lnTo>
                  <a:pt x="505923" y="33507"/>
                </a:lnTo>
                <a:lnTo>
                  <a:pt x="512381" y="36490"/>
                </a:lnTo>
                <a:lnTo>
                  <a:pt x="515753" y="42430"/>
                </a:lnTo>
                <a:lnTo>
                  <a:pt x="516724" y="52120"/>
                </a:lnTo>
                <a:lnTo>
                  <a:pt x="516724" y="65608"/>
                </a:lnTo>
                <a:lnTo>
                  <a:pt x="515753" y="75177"/>
                </a:lnTo>
                <a:lnTo>
                  <a:pt x="512381" y="81295"/>
                </a:lnTo>
                <a:lnTo>
                  <a:pt x="505923" y="84542"/>
                </a:lnTo>
                <a:lnTo>
                  <a:pt x="495693" y="85496"/>
                </a:lnTo>
                <a:lnTo>
                  <a:pt x="544394" y="85496"/>
                </a:lnTo>
                <a:lnTo>
                  <a:pt x="546042" y="79731"/>
                </a:lnTo>
                <a:lnTo>
                  <a:pt x="547128" y="65608"/>
                </a:lnTo>
                <a:lnTo>
                  <a:pt x="547128" y="52120"/>
                </a:lnTo>
                <a:lnTo>
                  <a:pt x="545124" y="33507"/>
                </a:lnTo>
                <a:lnTo>
                  <a:pt x="545036" y="32689"/>
                </a:lnTo>
                <a:close/>
              </a:path>
              <a:path w="983615" h="187960">
                <a:moveTo>
                  <a:pt x="672374" y="30403"/>
                </a:moveTo>
                <a:lnTo>
                  <a:pt x="640588" y="30403"/>
                </a:lnTo>
                <a:lnTo>
                  <a:pt x="642173" y="32789"/>
                </a:lnTo>
                <a:lnTo>
                  <a:pt x="644232" y="36004"/>
                </a:lnTo>
                <a:lnTo>
                  <a:pt x="644232" y="50520"/>
                </a:lnTo>
                <a:lnTo>
                  <a:pt x="642466" y="62847"/>
                </a:lnTo>
                <a:lnTo>
                  <a:pt x="637638" y="72666"/>
                </a:lnTo>
                <a:lnTo>
                  <a:pt x="630452" y="80899"/>
                </a:lnTo>
                <a:lnTo>
                  <a:pt x="621614" y="88468"/>
                </a:lnTo>
                <a:lnTo>
                  <a:pt x="608364" y="99662"/>
                </a:lnTo>
                <a:lnTo>
                  <a:pt x="597949" y="112356"/>
                </a:lnTo>
                <a:lnTo>
                  <a:pt x="591137" y="129680"/>
                </a:lnTo>
                <a:lnTo>
                  <a:pt x="588695" y="154762"/>
                </a:lnTo>
                <a:lnTo>
                  <a:pt x="588695" y="185165"/>
                </a:lnTo>
                <a:lnTo>
                  <a:pt x="674649" y="185165"/>
                </a:lnTo>
                <a:lnTo>
                  <a:pt x="674649" y="154762"/>
                </a:lnTo>
                <a:lnTo>
                  <a:pt x="619099" y="154762"/>
                </a:lnTo>
                <a:lnTo>
                  <a:pt x="619976" y="140810"/>
                </a:lnTo>
                <a:lnTo>
                  <a:pt x="623038" y="130759"/>
                </a:lnTo>
                <a:lnTo>
                  <a:pt x="628931" y="122422"/>
                </a:lnTo>
                <a:lnTo>
                  <a:pt x="638302" y="113614"/>
                </a:lnTo>
                <a:lnTo>
                  <a:pt x="650823" y="102534"/>
                </a:lnTo>
                <a:lnTo>
                  <a:pt x="662557" y="89268"/>
                </a:lnTo>
                <a:lnTo>
                  <a:pt x="671250" y="72401"/>
                </a:lnTo>
                <a:lnTo>
                  <a:pt x="674649" y="50520"/>
                </a:lnTo>
                <a:lnTo>
                  <a:pt x="672374" y="30403"/>
                </a:lnTo>
                <a:close/>
              </a:path>
              <a:path w="983615" h="187960">
                <a:moveTo>
                  <a:pt x="633717" y="0"/>
                </a:moveTo>
                <a:lnTo>
                  <a:pt x="614984" y="3414"/>
                </a:lnTo>
                <a:lnTo>
                  <a:pt x="601633" y="14116"/>
                </a:lnTo>
                <a:lnTo>
                  <a:pt x="593640" y="32789"/>
                </a:lnTo>
                <a:lnTo>
                  <a:pt x="590981" y="60121"/>
                </a:lnTo>
                <a:lnTo>
                  <a:pt x="621385" y="60121"/>
                </a:lnTo>
                <a:lnTo>
                  <a:pt x="622285" y="45062"/>
                </a:lnTo>
                <a:lnTo>
                  <a:pt x="624813" y="36004"/>
                </a:lnTo>
                <a:lnTo>
                  <a:pt x="628709" y="31575"/>
                </a:lnTo>
                <a:lnTo>
                  <a:pt x="633717" y="30403"/>
                </a:lnTo>
                <a:lnTo>
                  <a:pt x="672374" y="30403"/>
                </a:lnTo>
                <a:lnTo>
                  <a:pt x="672207" y="28932"/>
                </a:lnTo>
                <a:lnTo>
                  <a:pt x="664727" y="13087"/>
                </a:lnTo>
                <a:lnTo>
                  <a:pt x="652087" y="3414"/>
                </a:lnTo>
                <a:lnTo>
                  <a:pt x="652445" y="3414"/>
                </a:lnTo>
                <a:lnTo>
                  <a:pt x="633717" y="0"/>
                </a:lnTo>
                <a:close/>
              </a:path>
              <a:path w="983615" h="187960">
                <a:moveTo>
                  <a:pt x="723392" y="0"/>
                </a:moveTo>
                <a:lnTo>
                  <a:pt x="705379" y="2896"/>
                </a:lnTo>
                <a:lnTo>
                  <a:pt x="692273" y="12030"/>
                </a:lnTo>
                <a:lnTo>
                  <a:pt x="684269" y="28064"/>
                </a:lnTo>
                <a:lnTo>
                  <a:pt x="681558" y="51663"/>
                </a:lnTo>
                <a:lnTo>
                  <a:pt x="681558" y="135788"/>
                </a:lnTo>
                <a:lnTo>
                  <a:pt x="684269" y="159387"/>
                </a:lnTo>
                <a:lnTo>
                  <a:pt x="692273" y="175421"/>
                </a:lnTo>
                <a:lnTo>
                  <a:pt x="705379" y="184555"/>
                </a:lnTo>
                <a:lnTo>
                  <a:pt x="723392" y="187451"/>
                </a:lnTo>
                <a:lnTo>
                  <a:pt x="741404" y="184555"/>
                </a:lnTo>
                <a:lnTo>
                  <a:pt x="754510" y="175421"/>
                </a:lnTo>
                <a:lnTo>
                  <a:pt x="762514" y="159387"/>
                </a:lnTo>
                <a:lnTo>
                  <a:pt x="762783" y="157048"/>
                </a:lnTo>
                <a:lnTo>
                  <a:pt x="723392" y="157048"/>
                </a:lnTo>
                <a:lnTo>
                  <a:pt x="717651" y="155919"/>
                </a:lnTo>
                <a:lnTo>
                  <a:pt x="714162" y="152133"/>
                </a:lnTo>
                <a:lnTo>
                  <a:pt x="712429" y="145089"/>
                </a:lnTo>
                <a:lnTo>
                  <a:pt x="712030" y="135788"/>
                </a:lnTo>
                <a:lnTo>
                  <a:pt x="711962" y="127558"/>
                </a:lnTo>
                <a:lnTo>
                  <a:pt x="731012" y="96697"/>
                </a:lnTo>
                <a:lnTo>
                  <a:pt x="711962" y="96697"/>
                </a:lnTo>
                <a:lnTo>
                  <a:pt x="712030" y="51663"/>
                </a:lnTo>
                <a:lnTo>
                  <a:pt x="723392" y="30403"/>
                </a:lnTo>
                <a:lnTo>
                  <a:pt x="762783" y="30403"/>
                </a:lnTo>
                <a:lnTo>
                  <a:pt x="762514" y="28064"/>
                </a:lnTo>
                <a:lnTo>
                  <a:pt x="754510" y="12030"/>
                </a:lnTo>
                <a:lnTo>
                  <a:pt x="741404" y="2896"/>
                </a:lnTo>
                <a:lnTo>
                  <a:pt x="723392" y="0"/>
                </a:lnTo>
                <a:close/>
              </a:path>
              <a:path w="983615" h="187960">
                <a:moveTo>
                  <a:pt x="765225" y="90525"/>
                </a:moveTo>
                <a:lnTo>
                  <a:pt x="734822" y="90525"/>
                </a:lnTo>
                <a:lnTo>
                  <a:pt x="734753" y="135788"/>
                </a:lnTo>
                <a:lnTo>
                  <a:pt x="734354" y="145089"/>
                </a:lnTo>
                <a:lnTo>
                  <a:pt x="732621" y="152133"/>
                </a:lnTo>
                <a:lnTo>
                  <a:pt x="729132" y="155919"/>
                </a:lnTo>
                <a:lnTo>
                  <a:pt x="723392" y="157048"/>
                </a:lnTo>
                <a:lnTo>
                  <a:pt x="762783" y="157048"/>
                </a:lnTo>
                <a:lnTo>
                  <a:pt x="765225" y="135788"/>
                </a:lnTo>
                <a:lnTo>
                  <a:pt x="765225" y="90525"/>
                </a:lnTo>
                <a:close/>
              </a:path>
              <a:path w="983615" h="187960">
                <a:moveTo>
                  <a:pt x="762783" y="30403"/>
                </a:moveTo>
                <a:lnTo>
                  <a:pt x="723392" y="30403"/>
                </a:lnTo>
                <a:lnTo>
                  <a:pt x="729132" y="31532"/>
                </a:lnTo>
                <a:lnTo>
                  <a:pt x="732621" y="35318"/>
                </a:lnTo>
                <a:lnTo>
                  <a:pt x="734354" y="42362"/>
                </a:lnTo>
                <a:lnTo>
                  <a:pt x="734753" y="51663"/>
                </a:lnTo>
                <a:lnTo>
                  <a:pt x="734822" y="59664"/>
                </a:lnTo>
                <a:lnTo>
                  <a:pt x="711962" y="96697"/>
                </a:lnTo>
                <a:lnTo>
                  <a:pt x="731012" y="96697"/>
                </a:lnTo>
                <a:lnTo>
                  <a:pt x="734822" y="90525"/>
                </a:lnTo>
                <a:lnTo>
                  <a:pt x="765225" y="90525"/>
                </a:lnTo>
                <a:lnTo>
                  <a:pt x="765225" y="51663"/>
                </a:lnTo>
                <a:lnTo>
                  <a:pt x="762783" y="30403"/>
                </a:lnTo>
                <a:close/>
              </a:path>
              <a:path w="983615" h="187960">
                <a:moveTo>
                  <a:pt x="855878" y="30403"/>
                </a:moveTo>
                <a:lnTo>
                  <a:pt x="824090" y="30403"/>
                </a:lnTo>
                <a:lnTo>
                  <a:pt x="825680" y="32789"/>
                </a:lnTo>
                <a:lnTo>
                  <a:pt x="827747" y="36004"/>
                </a:lnTo>
                <a:lnTo>
                  <a:pt x="827747" y="50520"/>
                </a:lnTo>
                <a:lnTo>
                  <a:pt x="825979" y="62847"/>
                </a:lnTo>
                <a:lnTo>
                  <a:pt x="821147" y="72666"/>
                </a:lnTo>
                <a:lnTo>
                  <a:pt x="813956" y="80899"/>
                </a:lnTo>
                <a:lnTo>
                  <a:pt x="805116" y="88468"/>
                </a:lnTo>
                <a:lnTo>
                  <a:pt x="791871" y="99662"/>
                </a:lnTo>
                <a:lnTo>
                  <a:pt x="781456" y="112356"/>
                </a:lnTo>
                <a:lnTo>
                  <a:pt x="774641" y="129680"/>
                </a:lnTo>
                <a:lnTo>
                  <a:pt x="772198" y="154762"/>
                </a:lnTo>
                <a:lnTo>
                  <a:pt x="772198" y="185165"/>
                </a:lnTo>
                <a:lnTo>
                  <a:pt x="858151" y="185165"/>
                </a:lnTo>
                <a:lnTo>
                  <a:pt x="858151" y="154762"/>
                </a:lnTo>
                <a:lnTo>
                  <a:pt x="802601" y="154762"/>
                </a:lnTo>
                <a:lnTo>
                  <a:pt x="803480" y="140810"/>
                </a:lnTo>
                <a:lnTo>
                  <a:pt x="806545" y="130759"/>
                </a:lnTo>
                <a:lnTo>
                  <a:pt x="812438" y="122422"/>
                </a:lnTo>
                <a:lnTo>
                  <a:pt x="821804" y="113614"/>
                </a:lnTo>
                <a:lnTo>
                  <a:pt x="834330" y="102534"/>
                </a:lnTo>
                <a:lnTo>
                  <a:pt x="846064" y="89268"/>
                </a:lnTo>
                <a:lnTo>
                  <a:pt x="854754" y="72401"/>
                </a:lnTo>
                <a:lnTo>
                  <a:pt x="858151" y="50520"/>
                </a:lnTo>
                <a:lnTo>
                  <a:pt x="855878" y="30403"/>
                </a:lnTo>
                <a:close/>
              </a:path>
              <a:path w="983615" h="187960">
                <a:moveTo>
                  <a:pt x="817232" y="0"/>
                </a:moveTo>
                <a:lnTo>
                  <a:pt x="798497" y="3414"/>
                </a:lnTo>
                <a:lnTo>
                  <a:pt x="785142" y="14116"/>
                </a:lnTo>
                <a:lnTo>
                  <a:pt x="777145" y="32789"/>
                </a:lnTo>
                <a:lnTo>
                  <a:pt x="774484" y="60121"/>
                </a:lnTo>
                <a:lnTo>
                  <a:pt x="804887" y="60121"/>
                </a:lnTo>
                <a:lnTo>
                  <a:pt x="805788" y="45062"/>
                </a:lnTo>
                <a:lnTo>
                  <a:pt x="808316" y="36004"/>
                </a:lnTo>
                <a:lnTo>
                  <a:pt x="812217" y="31575"/>
                </a:lnTo>
                <a:lnTo>
                  <a:pt x="817232" y="30403"/>
                </a:lnTo>
                <a:lnTo>
                  <a:pt x="855878" y="30403"/>
                </a:lnTo>
                <a:lnTo>
                  <a:pt x="855712" y="28932"/>
                </a:lnTo>
                <a:lnTo>
                  <a:pt x="848236" y="13087"/>
                </a:lnTo>
                <a:lnTo>
                  <a:pt x="835600" y="3414"/>
                </a:lnTo>
                <a:lnTo>
                  <a:pt x="835958" y="3414"/>
                </a:lnTo>
                <a:lnTo>
                  <a:pt x="817232" y="0"/>
                </a:lnTo>
                <a:close/>
              </a:path>
              <a:path w="983615" h="187960">
                <a:moveTo>
                  <a:pt x="929589" y="150875"/>
                </a:moveTo>
                <a:lnTo>
                  <a:pt x="899185" y="150875"/>
                </a:lnTo>
                <a:lnTo>
                  <a:pt x="899185" y="185165"/>
                </a:lnTo>
                <a:lnTo>
                  <a:pt x="929589" y="185165"/>
                </a:lnTo>
                <a:lnTo>
                  <a:pt x="929589" y="150875"/>
                </a:lnTo>
                <a:close/>
              </a:path>
              <a:path w="983615" h="187960">
                <a:moveTo>
                  <a:pt x="929589" y="2285"/>
                </a:moveTo>
                <a:lnTo>
                  <a:pt x="899185" y="2285"/>
                </a:lnTo>
                <a:lnTo>
                  <a:pt x="862825" y="120243"/>
                </a:lnTo>
                <a:lnTo>
                  <a:pt x="862825" y="150875"/>
                </a:lnTo>
                <a:lnTo>
                  <a:pt x="943076" y="150875"/>
                </a:lnTo>
                <a:lnTo>
                  <a:pt x="943076" y="120243"/>
                </a:lnTo>
                <a:lnTo>
                  <a:pt x="879983" y="120243"/>
                </a:lnTo>
                <a:lnTo>
                  <a:pt x="899185" y="57607"/>
                </a:lnTo>
                <a:lnTo>
                  <a:pt x="929589" y="57607"/>
                </a:lnTo>
                <a:lnTo>
                  <a:pt x="929589" y="2285"/>
                </a:lnTo>
                <a:close/>
              </a:path>
              <a:path w="983615" h="187960">
                <a:moveTo>
                  <a:pt x="929589" y="57607"/>
                </a:moveTo>
                <a:lnTo>
                  <a:pt x="899185" y="57607"/>
                </a:lnTo>
                <a:lnTo>
                  <a:pt x="899185" y="120243"/>
                </a:lnTo>
                <a:lnTo>
                  <a:pt x="929589" y="120243"/>
                </a:lnTo>
                <a:lnTo>
                  <a:pt x="929589" y="57607"/>
                </a:lnTo>
                <a:close/>
              </a:path>
              <a:path w="983615" h="187960">
                <a:moveTo>
                  <a:pt x="975499" y="79552"/>
                </a:moveTo>
                <a:lnTo>
                  <a:pt x="957440" y="79552"/>
                </a:lnTo>
                <a:lnTo>
                  <a:pt x="949896" y="85953"/>
                </a:lnTo>
                <a:lnTo>
                  <a:pt x="949896" y="106298"/>
                </a:lnTo>
                <a:lnTo>
                  <a:pt x="957440" y="112699"/>
                </a:lnTo>
                <a:lnTo>
                  <a:pt x="975499" y="112699"/>
                </a:lnTo>
                <a:lnTo>
                  <a:pt x="983043" y="106298"/>
                </a:lnTo>
                <a:lnTo>
                  <a:pt x="983043" y="85953"/>
                </a:lnTo>
                <a:lnTo>
                  <a:pt x="975499" y="79552"/>
                </a:lnTo>
                <a:close/>
              </a:path>
              <a:path w="983615" h="187960">
                <a:moveTo>
                  <a:pt x="975499" y="154304"/>
                </a:moveTo>
                <a:lnTo>
                  <a:pt x="957440" y="154304"/>
                </a:lnTo>
                <a:lnTo>
                  <a:pt x="949896" y="160705"/>
                </a:lnTo>
                <a:lnTo>
                  <a:pt x="949896" y="181051"/>
                </a:lnTo>
                <a:lnTo>
                  <a:pt x="957440" y="187451"/>
                </a:lnTo>
                <a:lnTo>
                  <a:pt x="975499" y="187451"/>
                </a:lnTo>
                <a:lnTo>
                  <a:pt x="983043" y="181051"/>
                </a:lnTo>
                <a:lnTo>
                  <a:pt x="983043" y="160705"/>
                </a:lnTo>
                <a:lnTo>
                  <a:pt x="975499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6406374" y="3057017"/>
            <a:ext cx="1445895" cy="351155"/>
          </a:xfrm>
          <a:custGeom>
            <a:avLst/>
            <a:gdLst/>
            <a:ahLst/>
            <a:cxnLst/>
            <a:rect l="l" t="t" r="r" b="b"/>
            <a:pathLst>
              <a:path w="1445895" h="351154">
                <a:moveTo>
                  <a:pt x="151472" y="0"/>
                </a:moveTo>
                <a:lnTo>
                  <a:pt x="112751" y="13077"/>
                </a:lnTo>
                <a:lnTo>
                  <a:pt x="93465" y="48118"/>
                </a:lnTo>
                <a:lnTo>
                  <a:pt x="91732" y="66675"/>
                </a:lnTo>
                <a:lnTo>
                  <a:pt x="92068" y="74094"/>
                </a:lnTo>
                <a:lnTo>
                  <a:pt x="107268" y="114817"/>
                </a:lnTo>
                <a:lnTo>
                  <a:pt x="142279" y="132821"/>
                </a:lnTo>
                <a:lnTo>
                  <a:pt x="151472" y="133350"/>
                </a:lnTo>
                <a:lnTo>
                  <a:pt x="160707" y="132821"/>
                </a:lnTo>
                <a:lnTo>
                  <a:pt x="192254" y="118300"/>
                </a:lnTo>
                <a:lnTo>
                  <a:pt x="142398" y="118300"/>
                </a:lnTo>
                <a:lnTo>
                  <a:pt x="133959" y="115989"/>
                </a:lnTo>
                <a:lnTo>
                  <a:pt x="109671" y="81057"/>
                </a:lnTo>
                <a:lnTo>
                  <a:pt x="108534" y="66675"/>
                </a:lnTo>
                <a:lnTo>
                  <a:pt x="108874" y="59226"/>
                </a:lnTo>
                <a:lnTo>
                  <a:pt x="133984" y="17183"/>
                </a:lnTo>
                <a:lnTo>
                  <a:pt x="141461" y="15176"/>
                </a:lnTo>
                <a:lnTo>
                  <a:pt x="192381" y="15176"/>
                </a:lnTo>
                <a:lnTo>
                  <a:pt x="190277" y="13077"/>
                </a:lnTo>
                <a:lnTo>
                  <a:pt x="184010" y="8445"/>
                </a:lnTo>
                <a:lnTo>
                  <a:pt x="176976" y="4752"/>
                </a:lnTo>
                <a:lnTo>
                  <a:pt x="169208" y="2112"/>
                </a:lnTo>
                <a:lnTo>
                  <a:pt x="160707" y="528"/>
                </a:lnTo>
                <a:lnTo>
                  <a:pt x="151472" y="0"/>
                </a:lnTo>
                <a:close/>
              </a:path>
              <a:path w="1445895" h="351154">
                <a:moveTo>
                  <a:pt x="192381" y="15176"/>
                </a:moveTo>
                <a:lnTo>
                  <a:pt x="161010" y="15176"/>
                </a:lnTo>
                <a:lnTo>
                  <a:pt x="168960" y="17360"/>
                </a:lnTo>
                <a:lnTo>
                  <a:pt x="181698" y="26022"/>
                </a:lnTo>
                <a:lnTo>
                  <a:pt x="194411" y="66675"/>
                </a:lnTo>
                <a:lnTo>
                  <a:pt x="194111" y="74094"/>
                </a:lnTo>
                <a:lnTo>
                  <a:pt x="168960" y="116166"/>
                </a:lnTo>
                <a:lnTo>
                  <a:pt x="161010" y="118300"/>
                </a:lnTo>
                <a:lnTo>
                  <a:pt x="192254" y="118300"/>
                </a:lnTo>
                <a:lnTo>
                  <a:pt x="210780" y="76247"/>
                </a:lnTo>
                <a:lnTo>
                  <a:pt x="211213" y="66675"/>
                </a:lnTo>
                <a:lnTo>
                  <a:pt x="210876" y="59226"/>
                </a:lnTo>
                <a:lnTo>
                  <a:pt x="210780" y="57102"/>
                </a:lnTo>
                <a:lnTo>
                  <a:pt x="195745" y="18532"/>
                </a:lnTo>
                <a:lnTo>
                  <a:pt x="192381" y="15176"/>
                </a:lnTo>
                <a:close/>
              </a:path>
              <a:path w="1445895" h="351154">
                <a:moveTo>
                  <a:pt x="239560" y="34671"/>
                </a:moveTo>
                <a:lnTo>
                  <a:pt x="225424" y="34671"/>
                </a:lnTo>
                <a:lnTo>
                  <a:pt x="225424" y="173355"/>
                </a:lnTo>
                <a:lnTo>
                  <a:pt x="241338" y="173355"/>
                </a:lnTo>
                <a:lnTo>
                  <a:pt x="241338" y="122656"/>
                </a:lnTo>
                <a:lnTo>
                  <a:pt x="240677" y="122174"/>
                </a:lnTo>
                <a:lnTo>
                  <a:pt x="236004" y="116103"/>
                </a:lnTo>
                <a:lnTo>
                  <a:pt x="228091" y="82588"/>
                </a:lnTo>
                <a:lnTo>
                  <a:pt x="228372" y="75831"/>
                </a:lnTo>
                <a:lnTo>
                  <a:pt x="228383" y="75570"/>
                </a:lnTo>
                <a:lnTo>
                  <a:pt x="239560" y="44403"/>
                </a:lnTo>
                <a:lnTo>
                  <a:pt x="239560" y="34671"/>
                </a:lnTo>
                <a:close/>
              </a:path>
              <a:path w="1445895" h="351154">
                <a:moveTo>
                  <a:pt x="239563" y="89605"/>
                </a:moveTo>
                <a:lnTo>
                  <a:pt x="239560" y="105346"/>
                </a:lnTo>
                <a:lnTo>
                  <a:pt x="241338" y="105346"/>
                </a:lnTo>
                <a:lnTo>
                  <a:pt x="241338" y="122656"/>
                </a:lnTo>
                <a:lnTo>
                  <a:pt x="253009" y="131127"/>
                </a:lnTo>
                <a:lnTo>
                  <a:pt x="260591" y="133350"/>
                </a:lnTo>
                <a:lnTo>
                  <a:pt x="278549" y="133350"/>
                </a:lnTo>
                <a:lnTo>
                  <a:pt x="286232" y="131127"/>
                </a:lnTo>
                <a:lnTo>
                  <a:pt x="299084" y="122174"/>
                </a:lnTo>
                <a:lnTo>
                  <a:pt x="301789" y="118859"/>
                </a:lnTo>
                <a:lnTo>
                  <a:pt x="261188" y="118859"/>
                </a:lnTo>
                <a:lnTo>
                  <a:pt x="255879" y="117322"/>
                </a:lnTo>
                <a:lnTo>
                  <a:pt x="247586" y="111099"/>
                </a:lnTo>
                <a:lnTo>
                  <a:pt x="244500" y="106794"/>
                </a:lnTo>
                <a:lnTo>
                  <a:pt x="242493" y="101346"/>
                </a:lnTo>
                <a:lnTo>
                  <a:pt x="240537" y="95834"/>
                </a:lnTo>
                <a:lnTo>
                  <a:pt x="239563" y="89605"/>
                </a:lnTo>
                <a:close/>
              </a:path>
              <a:path w="1445895" h="351154">
                <a:moveTo>
                  <a:pt x="239560" y="44403"/>
                </a:moveTo>
                <a:lnTo>
                  <a:pt x="228091" y="82588"/>
                </a:lnTo>
                <a:lnTo>
                  <a:pt x="228378" y="89408"/>
                </a:lnTo>
                <a:lnTo>
                  <a:pt x="241338" y="122656"/>
                </a:lnTo>
                <a:lnTo>
                  <a:pt x="241338" y="105346"/>
                </a:lnTo>
                <a:lnTo>
                  <a:pt x="239560" y="105346"/>
                </a:lnTo>
                <a:lnTo>
                  <a:pt x="239560" y="44403"/>
                </a:lnTo>
                <a:close/>
              </a:path>
              <a:path w="1445895" h="351154">
                <a:moveTo>
                  <a:pt x="301916" y="46494"/>
                </a:moveTo>
                <a:lnTo>
                  <a:pt x="273723" y="46494"/>
                </a:lnTo>
                <a:lnTo>
                  <a:pt x="279095" y="48094"/>
                </a:lnTo>
                <a:lnTo>
                  <a:pt x="283298" y="51295"/>
                </a:lnTo>
                <a:lnTo>
                  <a:pt x="287566" y="54495"/>
                </a:lnTo>
                <a:lnTo>
                  <a:pt x="290702" y="58826"/>
                </a:lnTo>
                <a:lnTo>
                  <a:pt x="292722" y="64274"/>
                </a:lnTo>
                <a:lnTo>
                  <a:pt x="294792" y="69723"/>
                </a:lnTo>
                <a:lnTo>
                  <a:pt x="295789" y="75570"/>
                </a:lnTo>
                <a:lnTo>
                  <a:pt x="295800" y="89605"/>
                </a:lnTo>
                <a:lnTo>
                  <a:pt x="294792" y="95567"/>
                </a:lnTo>
                <a:lnTo>
                  <a:pt x="273989" y="118859"/>
                </a:lnTo>
                <a:lnTo>
                  <a:pt x="301789" y="118859"/>
                </a:lnTo>
                <a:lnTo>
                  <a:pt x="312635" y="82588"/>
                </a:lnTo>
                <a:lnTo>
                  <a:pt x="312324" y="75831"/>
                </a:lnTo>
                <a:lnTo>
                  <a:pt x="312312" y="75570"/>
                </a:lnTo>
                <a:lnTo>
                  <a:pt x="304038" y="49072"/>
                </a:lnTo>
                <a:lnTo>
                  <a:pt x="301916" y="46494"/>
                </a:lnTo>
                <a:close/>
              </a:path>
              <a:path w="1445895" h="351154">
                <a:moveTo>
                  <a:pt x="278587" y="32004"/>
                </a:moveTo>
                <a:lnTo>
                  <a:pt x="260680" y="32004"/>
                </a:lnTo>
                <a:lnTo>
                  <a:pt x="253036" y="34226"/>
                </a:lnTo>
                <a:lnTo>
                  <a:pt x="246724" y="38671"/>
                </a:lnTo>
                <a:lnTo>
                  <a:pt x="240608" y="43053"/>
                </a:lnTo>
                <a:lnTo>
                  <a:pt x="239560" y="44403"/>
                </a:lnTo>
                <a:lnTo>
                  <a:pt x="239560" y="75570"/>
                </a:lnTo>
                <a:lnTo>
                  <a:pt x="240483" y="69723"/>
                </a:lnTo>
                <a:lnTo>
                  <a:pt x="240563" y="69227"/>
                </a:lnTo>
                <a:lnTo>
                  <a:pt x="244601" y="58381"/>
                </a:lnTo>
                <a:lnTo>
                  <a:pt x="247649" y="54140"/>
                </a:lnTo>
                <a:lnTo>
                  <a:pt x="251739" y="51117"/>
                </a:lnTo>
                <a:lnTo>
                  <a:pt x="255744" y="48094"/>
                </a:lnTo>
                <a:lnTo>
                  <a:pt x="255615" y="48094"/>
                </a:lnTo>
                <a:lnTo>
                  <a:pt x="260984" y="46494"/>
                </a:lnTo>
                <a:lnTo>
                  <a:pt x="301916" y="46494"/>
                </a:lnTo>
                <a:lnTo>
                  <a:pt x="299084" y="43053"/>
                </a:lnTo>
                <a:lnTo>
                  <a:pt x="292633" y="38671"/>
                </a:lnTo>
                <a:lnTo>
                  <a:pt x="286232" y="34226"/>
                </a:lnTo>
                <a:lnTo>
                  <a:pt x="278587" y="32004"/>
                </a:lnTo>
                <a:close/>
              </a:path>
              <a:path w="1445895" h="351154">
                <a:moveTo>
                  <a:pt x="353187" y="8001"/>
                </a:moveTo>
                <a:lnTo>
                  <a:pt x="337362" y="8001"/>
                </a:lnTo>
                <a:lnTo>
                  <a:pt x="337389" y="47739"/>
                </a:lnTo>
                <a:lnTo>
                  <a:pt x="337507" y="106527"/>
                </a:lnTo>
                <a:lnTo>
                  <a:pt x="365277" y="132016"/>
                </a:lnTo>
                <a:lnTo>
                  <a:pt x="370852" y="132257"/>
                </a:lnTo>
                <a:lnTo>
                  <a:pt x="376157" y="131838"/>
                </a:lnTo>
                <a:lnTo>
                  <a:pt x="376350" y="131838"/>
                </a:lnTo>
                <a:lnTo>
                  <a:pt x="381848" y="130746"/>
                </a:lnTo>
                <a:lnTo>
                  <a:pt x="382168" y="130746"/>
                </a:lnTo>
                <a:lnTo>
                  <a:pt x="382168" y="118262"/>
                </a:lnTo>
                <a:lnTo>
                  <a:pt x="369963" y="118262"/>
                </a:lnTo>
                <a:lnTo>
                  <a:pt x="361475" y="117081"/>
                </a:lnTo>
                <a:lnTo>
                  <a:pt x="360828" y="117081"/>
                </a:lnTo>
                <a:lnTo>
                  <a:pt x="357276" y="114744"/>
                </a:lnTo>
                <a:lnTo>
                  <a:pt x="354025" y="108927"/>
                </a:lnTo>
                <a:lnTo>
                  <a:pt x="353402" y="106527"/>
                </a:lnTo>
                <a:lnTo>
                  <a:pt x="353275" y="103746"/>
                </a:lnTo>
                <a:lnTo>
                  <a:pt x="353187" y="8001"/>
                </a:lnTo>
                <a:close/>
              </a:path>
              <a:path w="1445895" h="351154">
                <a:moveTo>
                  <a:pt x="382168" y="117081"/>
                </a:moveTo>
                <a:lnTo>
                  <a:pt x="375589" y="118084"/>
                </a:lnTo>
                <a:lnTo>
                  <a:pt x="369963" y="118262"/>
                </a:lnTo>
                <a:lnTo>
                  <a:pt x="382168" y="118262"/>
                </a:lnTo>
                <a:lnTo>
                  <a:pt x="382168" y="117081"/>
                </a:lnTo>
                <a:close/>
              </a:path>
              <a:path w="1445895" h="351154">
                <a:moveTo>
                  <a:pt x="337380" y="34671"/>
                </a:moveTo>
                <a:lnTo>
                  <a:pt x="317893" y="34671"/>
                </a:lnTo>
                <a:lnTo>
                  <a:pt x="317893" y="47739"/>
                </a:lnTo>
                <a:lnTo>
                  <a:pt x="337389" y="47739"/>
                </a:lnTo>
                <a:lnTo>
                  <a:pt x="337380" y="34671"/>
                </a:lnTo>
                <a:close/>
              </a:path>
              <a:path w="1445895" h="351154">
                <a:moveTo>
                  <a:pt x="382168" y="34671"/>
                </a:moveTo>
                <a:lnTo>
                  <a:pt x="353211" y="34671"/>
                </a:lnTo>
                <a:lnTo>
                  <a:pt x="353223" y="47739"/>
                </a:lnTo>
                <a:lnTo>
                  <a:pt x="382168" y="47739"/>
                </a:lnTo>
                <a:lnTo>
                  <a:pt x="382168" y="34671"/>
                </a:lnTo>
                <a:close/>
              </a:path>
              <a:path w="1445895" h="351154">
                <a:moveTo>
                  <a:pt x="415709" y="1333"/>
                </a:moveTo>
                <a:lnTo>
                  <a:pt x="399884" y="1333"/>
                </a:lnTo>
                <a:lnTo>
                  <a:pt x="399884" y="17691"/>
                </a:lnTo>
                <a:lnTo>
                  <a:pt x="415709" y="17691"/>
                </a:lnTo>
                <a:lnTo>
                  <a:pt x="415709" y="1333"/>
                </a:lnTo>
                <a:close/>
              </a:path>
              <a:path w="1445895" h="351154">
                <a:moveTo>
                  <a:pt x="415709" y="34671"/>
                </a:moveTo>
                <a:lnTo>
                  <a:pt x="399884" y="34671"/>
                </a:lnTo>
                <a:lnTo>
                  <a:pt x="399884" y="130683"/>
                </a:lnTo>
                <a:lnTo>
                  <a:pt x="415709" y="130683"/>
                </a:lnTo>
                <a:lnTo>
                  <a:pt x="415709" y="34671"/>
                </a:lnTo>
                <a:close/>
              </a:path>
              <a:path w="1445895" h="351154">
                <a:moveTo>
                  <a:pt x="452881" y="34671"/>
                </a:moveTo>
                <a:lnTo>
                  <a:pt x="438746" y="34671"/>
                </a:lnTo>
                <a:lnTo>
                  <a:pt x="438746" y="130683"/>
                </a:lnTo>
                <a:lnTo>
                  <a:pt x="454659" y="130683"/>
                </a:lnTo>
                <a:lnTo>
                  <a:pt x="454659" y="69697"/>
                </a:lnTo>
                <a:lnTo>
                  <a:pt x="446303" y="64719"/>
                </a:lnTo>
                <a:lnTo>
                  <a:pt x="446303" y="58496"/>
                </a:lnTo>
                <a:lnTo>
                  <a:pt x="447743" y="53047"/>
                </a:lnTo>
                <a:lnTo>
                  <a:pt x="448060" y="52451"/>
                </a:lnTo>
                <a:lnTo>
                  <a:pt x="452881" y="44459"/>
                </a:lnTo>
                <a:lnTo>
                  <a:pt x="452881" y="34671"/>
                </a:lnTo>
                <a:close/>
              </a:path>
              <a:path w="1445895" h="351154">
                <a:moveTo>
                  <a:pt x="507314" y="46316"/>
                </a:moveTo>
                <a:lnTo>
                  <a:pt x="481825" y="46316"/>
                </a:lnTo>
                <a:lnTo>
                  <a:pt x="486890" y="48450"/>
                </a:lnTo>
                <a:lnTo>
                  <a:pt x="494449" y="56781"/>
                </a:lnTo>
                <a:lnTo>
                  <a:pt x="496206" y="62077"/>
                </a:lnTo>
                <a:lnTo>
                  <a:pt x="496265" y="130683"/>
                </a:lnTo>
                <a:lnTo>
                  <a:pt x="512000" y="130683"/>
                </a:lnTo>
                <a:lnTo>
                  <a:pt x="512076" y="69697"/>
                </a:lnTo>
                <a:lnTo>
                  <a:pt x="503732" y="66319"/>
                </a:lnTo>
                <a:lnTo>
                  <a:pt x="503710" y="59055"/>
                </a:lnTo>
                <a:lnTo>
                  <a:pt x="505002" y="53543"/>
                </a:lnTo>
                <a:lnTo>
                  <a:pt x="508178" y="47995"/>
                </a:lnTo>
                <a:lnTo>
                  <a:pt x="507314" y="46316"/>
                </a:lnTo>
                <a:close/>
              </a:path>
              <a:path w="1445895" h="351154">
                <a:moveTo>
                  <a:pt x="564687" y="46316"/>
                </a:moveTo>
                <a:lnTo>
                  <a:pt x="539165" y="46316"/>
                </a:lnTo>
                <a:lnTo>
                  <a:pt x="544334" y="48450"/>
                </a:lnTo>
                <a:lnTo>
                  <a:pt x="544201" y="48450"/>
                </a:lnTo>
                <a:lnTo>
                  <a:pt x="547916" y="52451"/>
                </a:lnTo>
                <a:lnTo>
                  <a:pt x="551764" y="56476"/>
                </a:lnTo>
                <a:lnTo>
                  <a:pt x="553694" y="62077"/>
                </a:lnTo>
                <a:lnTo>
                  <a:pt x="553605" y="130683"/>
                </a:lnTo>
                <a:lnTo>
                  <a:pt x="569429" y="130683"/>
                </a:lnTo>
                <a:lnTo>
                  <a:pt x="569410" y="64328"/>
                </a:lnTo>
                <a:lnTo>
                  <a:pt x="569286" y="62649"/>
                </a:lnTo>
                <a:lnTo>
                  <a:pt x="569244" y="62077"/>
                </a:lnTo>
                <a:lnTo>
                  <a:pt x="569117" y="60363"/>
                </a:lnTo>
                <a:lnTo>
                  <a:pt x="569020" y="59055"/>
                </a:lnTo>
                <a:lnTo>
                  <a:pt x="568978" y="58496"/>
                </a:lnTo>
                <a:lnTo>
                  <a:pt x="567475" y="52451"/>
                </a:lnTo>
                <a:lnTo>
                  <a:pt x="567359" y="51985"/>
                </a:lnTo>
                <a:lnTo>
                  <a:pt x="564687" y="46316"/>
                </a:lnTo>
                <a:close/>
              </a:path>
              <a:path w="1445895" h="351154">
                <a:moveTo>
                  <a:pt x="452881" y="44459"/>
                </a:moveTo>
                <a:lnTo>
                  <a:pt x="448060" y="52451"/>
                </a:lnTo>
                <a:lnTo>
                  <a:pt x="447743" y="53047"/>
                </a:lnTo>
                <a:lnTo>
                  <a:pt x="446303" y="58496"/>
                </a:lnTo>
                <a:lnTo>
                  <a:pt x="446303" y="64719"/>
                </a:lnTo>
                <a:lnTo>
                  <a:pt x="454659" y="69697"/>
                </a:lnTo>
                <a:lnTo>
                  <a:pt x="454659" y="60363"/>
                </a:lnTo>
                <a:lnTo>
                  <a:pt x="452881" y="60363"/>
                </a:lnTo>
                <a:lnTo>
                  <a:pt x="452881" y="44459"/>
                </a:lnTo>
                <a:close/>
              </a:path>
              <a:path w="1445895" h="351154">
                <a:moveTo>
                  <a:pt x="508178" y="47995"/>
                </a:moveTo>
                <a:lnTo>
                  <a:pt x="505002" y="53543"/>
                </a:lnTo>
                <a:lnTo>
                  <a:pt x="503841" y="58496"/>
                </a:lnTo>
                <a:lnTo>
                  <a:pt x="503732" y="66319"/>
                </a:lnTo>
                <a:lnTo>
                  <a:pt x="512089" y="69697"/>
                </a:lnTo>
                <a:lnTo>
                  <a:pt x="511967" y="58496"/>
                </a:lnTo>
                <a:lnTo>
                  <a:pt x="510889" y="53543"/>
                </a:lnTo>
                <a:lnTo>
                  <a:pt x="510781" y="53047"/>
                </a:lnTo>
                <a:lnTo>
                  <a:pt x="508178" y="47995"/>
                </a:lnTo>
                <a:close/>
              </a:path>
              <a:path w="1445895" h="351154">
                <a:moveTo>
                  <a:pt x="547255" y="32181"/>
                </a:moveTo>
                <a:lnTo>
                  <a:pt x="530847" y="32181"/>
                </a:lnTo>
                <a:lnTo>
                  <a:pt x="525094" y="33604"/>
                </a:lnTo>
                <a:lnTo>
                  <a:pt x="514896" y="39293"/>
                </a:lnTo>
                <a:lnTo>
                  <a:pt x="510870" y="43294"/>
                </a:lnTo>
                <a:lnTo>
                  <a:pt x="508178" y="47995"/>
                </a:lnTo>
                <a:lnTo>
                  <a:pt x="510781" y="53047"/>
                </a:lnTo>
                <a:lnTo>
                  <a:pt x="511967" y="58496"/>
                </a:lnTo>
                <a:lnTo>
                  <a:pt x="512082" y="64328"/>
                </a:lnTo>
                <a:lnTo>
                  <a:pt x="512985" y="60363"/>
                </a:lnTo>
                <a:lnTo>
                  <a:pt x="513092" y="59893"/>
                </a:lnTo>
                <a:lnTo>
                  <a:pt x="515097" y="56476"/>
                </a:lnTo>
                <a:lnTo>
                  <a:pt x="517067" y="53047"/>
                </a:lnTo>
                <a:lnTo>
                  <a:pt x="517639" y="52451"/>
                </a:lnTo>
                <a:lnTo>
                  <a:pt x="519734" y="50406"/>
                </a:lnTo>
                <a:lnTo>
                  <a:pt x="522935" y="48806"/>
                </a:lnTo>
                <a:lnTo>
                  <a:pt x="526135" y="47142"/>
                </a:lnTo>
                <a:lnTo>
                  <a:pt x="529513" y="46316"/>
                </a:lnTo>
                <a:lnTo>
                  <a:pt x="564702" y="46316"/>
                </a:lnTo>
                <a:lnTo>
                  <a:pt x="560895" y="41338"/>
                </a:lnTo>
                <a:lnTo>
                  <a:pt x="555142" y="35229"/>
                </a:lnTo>
                <a:lnTo>
                  <a:pt x="547255" y="32181"/>
                </a:lnTo>
                <a:close/>
              </a:path>
              <a:path w="1445895" h="351154">
                <a:moveTo>
                  <a:pt x="486625" y="32181"/>
                </a:moveTo>
                <a:lnTo>
                  <a:pt x="473709" y="32181"/>
                </a:lnTo>
                <a:lnTo>
                  <a:pt x="467931" y="33604"/>
                </a:lnTo>
                <a:lnTo>
                  <a:pt x="462838" y="36449"/>
                </a:lnTo>
                <a:lnTo>
                  <a:pt x="458153" y="39001"/>
                </a:lnTo>
                <a:lnTo>
                  <a:pt x="457667" y="39293"/>
                </a:lnTo>
                <a:lnTo>
                  <a:pt x="453707" y="43091"/>
                </a:lnTo>
                <a:lnTo>
                  <a:pt x="452881" y="44459"/>
                </a:lnTo>
                <a:lnTo>
                  <a:pt x="452881" y="60363"/>
                </a:lnTo>
                <a:lnTo>
                  <a:pt x="454659" y="60363"/>
                </a:lnTo>
                <a:lnTo>
                  <a:pt x="454659" y="62649"/>
                </a:lnTo>
                <a:lnTo>
                  <a:pt x="456577" y="56984"/>
                </a:lnTo>
                <a:lnTo>
                  <a:pt x="464286" y="48450"/>
                </a:lnTo>
                <a:lnTo>
                  <a:pt x="469328" y="46316"/>
                </a:lnTo>
                <a:lnTo>
                  <a:pt x="507314" y="46316"/>
                </a:lnTo>
                <a:lnTo>
                  <a:pt x="505757" y="43294"/>
                </a:lnTo>
                <a:lnTo>
                  <a:pt x="505653" y="43091"/>
                </a:lnTo>
                <a:lnTo>
                  <a:pt x="505561" y="42913"/>
                </a:lnTo>
                <a:lnTo>
                  <a:pt x="501865" y="39001"/>
                </a:lnTo>
                <a:lnTo>
                  <a:pt x="492376" y="33604"/>
                </a:lnTo>
                <a:lnTo>
                  <a:pt x="492528" y="33604"/>
                </a:lnTo>
                <a:lnTo>
                  <a:pt x="486625" y="32181"/>
                </a:lnTo>
                <a:close/>
              </a:path>
              <a:path w="1445895" h="351154">
                <a:moveTo>
                  <a:pt x="606717" y="1333"/>
                </a:moveTo>
                <a:lnTo>
                  <a:pt x="590892" y="1333"/>
                </a:lnTo>
                <a:lnTo>
                  <a:pt x="590892" y="17691"/>
                </a:lnTo>
                <a:lnTo>
                  <a:pt x="606717" y="17691"/>
                </a:lnTo>
                <a:lnTo>
                  <a:pt x="606717" y="1333"/>
                </a:lnTo>
                <a:close/>
              </a:path>
              <a:path w="1445895" h="351154">
                <a:moveTo>
                  <a:pt x="606717" y="34671"/>
                </a:moveTo>
                <a:lnTo>
                  <a:pt x="590892" y="34671"/>
                </a:lnTo>
                <a:lnTo>
                  <a:pt x="590892" y="130683"/>
                </a:lnTo>
                <a:lnTo>
                  <a:pt x="606717" y="130683"/>
                </a:lnTo>
                <a:lnTo>
                  <a:pt x="606717" y="34671"/>
                </a:lnTo>
                <a:close/>
              </a:path>
              <a:path w="1445895" h="351154">
                <a:moveTo>
                  <a:pt x="640676" y="102146"/>
                </a:moveTo>
                <a:lnTo>
                  <a:pt x="624497" y="104724"/>
                </a:lnTo>
                <a:lnTo>
                  <a:pt x="626160" y="113728"/>
                </a:lnTo>
                <a:lnTo>
                  <a:pt x="630631" y="120751"/>
                </a:lnTo>
                <a:lnTo>
                  <a:pt x="666102" y="133261"/>
                </a:lnTo>
                <a:lnTo>
                  <a:pt x="674112" y="132794"/>
                </a:lnTo>
                <a:lnTo>
                  <a:pt x="674455" y="132794"/>
                </a:lnTo>
                <a:lnTo>
                  <a:pt x="681554" y="131394"/>
                </a:lnTo>
                <a:lnTo>
                  <a:pt x="681827" y="131394"/>
                </a:lnTo>
                <a:lnTo>
                  <a:pt x="688687" y="128808"/>
                </a:lnTo>
                <a:lnTo>
                  <a:pt x="694283" y="125349"/>
                </a:lnTo>
                <a:lnTo>
                  <a:pt x="701103" y="120015"/>
                </a:lnTo>
                <a:lnTo>
                  <a:pt x="701518" y="119126"/>
                </a:lnTo>
                <a:lnTo>
                  <a:pt x="660146" y="119126"/>
                </a:lnTo>
                <a:lnTo>
                  <a:pt x="654342" y="117614"/>
                </a:lnTo>
                <a:lnTo>
                  <a:pt x="649655" y="114592"/>
                </a:lnTo>
                <a:lnTo>
                  <a:pt x="644982" y="111506"/>
                </a:lnTo>
                <a:lnTo>
                  <a:pt x="641985" y="107365"/>
                </a:lnTo>
                <a:lnTo>
                  <a:pt x="640676" y="102146"/>
                </a:lnTo>
                <a:close/>
              </a:path>
              <a:path w="1445895" h="351154">
                <a:moveTo>
                  <a:pt x="671703" y="32004"/>
                </a:moveTo>
                <a:lnTo>
                  <a:pt x="657059" y="32004"/>
                </a:lnTo>
                <a:lnTo>
                  <a:pt x="650608" y="33159"/>
                </a:lnTo>
                <a:lnTo>
                  <a:pt x="639521" y="37782"/>
                </a:lnTo>
                <a:lnTo>
                  <a:pt x="635228" y="41071"/>
                </a:lnTo>
                <a:lnTo>
                  <a:pt x="632142" y="45339"/>
                </a:lnTo>
                <a:lnTo>
                  <a:pt x="629056" y="49542"/>
                </a:lnTo>
                <a:lnTo>
                  <a:pt x="627519" y="54470"/>
                </a:lnTo>
                <a:lnTo>
                  <a:pt x="627519" y="64655"/>
                </a:lnTo>
                <a:lnTo>
                  <a:pt x="668858" y="89281"/>
                </a:lnTo>
                <a:lnTo>
                  <a:pt x="674700" y="91059"/>
                </a:lnTo>
                <a:lnTo>
                  <a:pt x="682459" y="94030"/>
                </a:lnTo>
                <a:lnTo>
                  <a:pt x="685038" y="95631"/>
                </a:lnTo>
                <a:lnTo>
                  <a:pt x="686282" y="97345"/>
                </a:lnTo>
                <a:lnTo>
                  <a:pt x="687527" y="99009"/>
                </a:lnTo>
                <a:lnTo>
                  <a:pt x="688149" y="101193"/>
                </a:lnTo>
                <a:lnTo>
                  <a:pt x="688149" y="108610"/>
                </a:lnTo>
                <a:lnTo>
                  <a:pt x="686282" y="112306"/>
                </a:lnTo>
                <a:lnTo>
                  <a:pt x="678815" y="117767"/>
                </a:lnTo>
                <a:lnTo>
                  <a:pt x="673658" y="119126"/>
                </a:lnTo>
                <a:lnTo>
                  <a:pt x="701518" y="119126"/>
                </a:lnTo>
                <a:lnTo>
                  <a:pt x="704507" y="112725"/>
                </a:lnTo>
                <a:lnTo>
                  <a:pt x="704507" y="98501"/>
                </a:lnTo>
                <a:lnTo>
                  <a:pt x="703465" y="94322"/>
                </a:lnTo>
                <a:lnTo>
                  <a:pt x="701465" y="91059"/>
                </a:lnTo>
                <a:lnTo>
                  <a:pt x="699325" y="87503"/>
                </a:lnTo>
                <a:lnTo>
                  <a:pt x="695820" y="84543"/>
                </a:lnTo>
                <a:lnTo>
                  <a:pt x="690905" y="82054"/>
                </a:lnTo>
                <a:lnTo>
                  <a:pt x="686041" y="79502"/>
                </a:lnTo>
                <a:lnTo>
                  <a:pt x="679373" y="77165"/>
                </a:lnTo>
                <a:lnTo>
                  <a:pt x="663371" y="73139"/>
                </a:lnTo>
                <a:lnTo>
                  <a:pt x="657631" y="71450"/>
                </a:lnTo>
                <a:lnTo>
                  <a:pt x="643432" y="61607"/>
                </a:lnTo>
                <a:lnTo>
                  <a:pt x="643432" y="55143"/>
                </a:lnTo>
                <a:lnTo>
                  <a:pt x="645363" y="51854"/>
                </a:lnTo>
                <a:lnTo>
                  <a:pt x="653122" y="47002"/>
                </a:lnTo>
                <a:lnTo>
                  <a:pt x="658190" y="45897"/>
                </a:lnTo>
                <a:lnTo>
                  <a:pt x="698312" y="45897"/>
                </a:lnTo>
                <a:lnTo>
                  <a:pt x="694347" y="41071"/>
                </a:lnTo>
                <a:lnTo>
                  <a:pt x="689724" y="37782"/>
                </a:lnTo>
                <a:lnTo>
                  <a:pt x="678218" y="33159"/>
                </a:lnTo>
                <a:lnTo>
                  <a:pt x="671703" y="32004"/>
                </a:lnTo>
                <a:close/>
              </a:path>
              <a:path w="1445895" h="351154">
                <a:moveTo>
                  <a:pt x="698312" y="45897"/>
                </a:moveTo>
                <a:lnTo>
                  <a:pt x="658190" y="45897"/>
                </a:lnTo>
                <a:lnTo>
                  <a:pt x="664413" y="46139"/>
                </a:lnTo>
                <a:lnTo>
                  <a:pt x="670991" y="46316"/>
                </a:lnTo>
                <a:lnTo>
                  <a:pt x="676351" y="47891"/>
                </a:lnTo>
                <a:lnTo>
                  <a:pt x="684707" y="53809"/>
                </a:lnTo>
                <a:lnTo>
                  <a:pt x="687197" y="57873"/>
                </a:lnTo>
                <a:lnTo>
                  <a:pt x="687971" y="63030"/>
                </a:lnTo>
                <a:lnTo>
                  <a:pt x="704151" y="60096"/>
                </a:lnTo>
                <a:lnTo>
                  <a:pt x="703581" y="55143"/>
                </a:lnTo>
                <a:lnTo>
                  <a:pt x="703503" y="54470"/>
                </a:lnTo>
                <a:lnTo>
                  <a:pt x="701395" y="49542"/>
                </a:lnTo>
                <a:lnTo>
                  <a:pt x="698312" y="45897"/>
                </a:lnTo>
                <a:close/>
              </a:path>
              <a:path w="1445895" h="351154">
                <a:moveTo>
                  <a:pt x="781952" y="69333"/>
                </a:moveTo>
                <a:lnTo>
                  <a:pt x="743343" y="75298"/>
                </a:lnTo>
                <a:lnTo>
                  <a:pt x="726249" y="82410"/>
                </a:lnTo>
                <a:lnTo>
                  <a:pt x="722757" y="84836"/>
                </a:lnTo>
                <a:lnTo>
                  <a:pt x="720026" y="87922"/>
                </a:lnTo>
                <a:lnTo>
                  <a:pt x="718037" y="91719"/>
                </a:lnTo>
                <a:lnTo>
                  <a:pt x="716178" y="95326"/>
                </a:lnTo>
                <a:lnTo>
                  <a:pt x="715225" y="99682"/>
                </a:lnTo>
                <a:lnTo>
                  <a:pt x="715225" y="109880"/>
                </a:lnTo>
                <a:lnTo>
                  <a:pt x="716409" y="114477"/>
                </a:lnTo>
                <a:lnTo>
                  <a:pt x="716445" y="114617"/>
                </a:lnTo>
                <a:lnTo>
                  <a:pt x="740676" y="133350"/>
                </a:lnTo>
                <a:lnTo>
                  <a:pt x="757161" y="133350"/>
                </a:lnTo>
                <a:lnTo>
                  <a:pt x="765035" y="131368"/>
                </a:lnTo>
                <a:lnTo>
                  <a:pt x="778014" y="123418"/>
                </a:lnTo>
                <a:lnTo>
                  <a:pt x="780877" y="120103"/>
                </a:lnTo>
                <a:lnTo>
                  <a:pt x="745693" y="120103"/>
                </a:lnTo>
                <a:lnTo>
                  <a:pt x="741984" y="119367"/>
                </a:lnTo>
                <a:lnTo>
                  <a:pt x="730961" y="101612"/>
                </a:lnTo>
                <a:lnTo>
                  <a:pt x="731647" y="99098"/>
                </a:lnTo>
                <a:lnTo>
                  <a:pt x="757897" y="86233"/>
                </a:lnTo>
                <a:lnTo>
                  <a:pt x="762342" y="85458"/>
                </a:lnTo>
                <a:lnTo>
                  <a:pt x="766465" y="84836"/>
                </a:lnTo>
                <a:lnTo>
                  <a:pt x="781681" y="82813"/>
                </a:lnTo>
                <a:lnTo>
                  <a:pt x="781723" y="79654"/>
                </a:lnTo>
                <a:lnTo>
                  <a:pt x="797458" y="79654"/>
                </a:lnTo>
                <a:lnTo>
                  <a:pt x="797458" y="71831"/>
                </a:lnTo>
                <a:lnTo>
                  <a:pt x="781900" y="71831"/>
                </a:lnTo>
                <a:lnTo>
                  <a:pt x="781952" y="69333"/>
                </a:lnTo>
                <a:close/>
              </a:path>
              <a:path w="1445895" h="351154">
                <a:moveTo>
                  <a:pt x="797458" y="107657"/>
                </a:moveTo>
                <a:lnTo>
                  <a:pt x="783412" y="107657"/>
                </a:lnTo>
                <a:lnTo>
                  <a:pt x="786838" y="109880"/>
                </a:lnTo>
                <a:lnTo>
                  <a:pt x="786660" y="109880"/>
                </a:lnTo>
                <a:lnTo>
                  <a:pt x="783412" y="116843"/>
                </a:lnTo>
                <a:lnTo>
                  <a:pt x="783412" y="130683"/>
                </a:lnTo>
                <a:lnTo>
                  <a:pt x="797458" y="130683"/>
                </a:lnTo>
                <a:lnTo>
                  <a:pt x="797458" y="107657"/>
                </a:lnTo>
                <a:close/>
              </a:path>
              <a:path w="1445895" h="351154">
                <a:moveTo>
                  <a:pt x="797458" y="79654"/>
                </a:moveTo>
                <a:lnTo>
                  <a:pt x="781723" y="79654"/>
                </a:lnTo>
                <a:lnTo>
                  <a:pt x="787234" y="82054"/>
                </a:lnTo>
                <a:lnTo>
                  <a:pt x="781681" y="82813"/>
                </a:lnTo>
                <a:lnTo>
                  <a:pt x="781672" y="83451"/>
                </a:lnTo>
                <a:lnTo>
                  <a:pt x="781550" y="87922"/>
                </a:lnTo>
                <a:lnTo>
                  <a:pt x="781440" y="92011"/>
                </a:lnTo>
                <a:lnTo>
                  <a:pt x="781011" y="95008"/>
                </a:lnTo>
                <a:lnTo>
                  <a:pt x="780122" y="97967"/>
                </a:lnTo>
                <a:lnTo>
                  <a:pt x="779412" y="101612"/>
                </a:lnTo>
                <a:lnTo>
                  <a:pt x="755942" y="120103"/>
                </a:lnTo>
                <a:lnTo>
                  <a:pt x="780877" y="120103"/>
                </a:lnTo>
                <a:lnTo>
                  <a:pt x="783082" y="117551"/>
                </a:lnTo>
                <a:lnTo>
                  <a:pt x="783412" y="116843"/>
                </a:lnTo>
                <a:lnTo>
                  <a:pt x="783412" y="107657"/>
                </a:lnTo>
                <a:lnTo>
                  <a:pt x="797458" y="107657"/>
                </a:lnTo>
                <a:lnTo>
                  <a:pt x="797458" y="79654"/>
                </a:lnTo>
                <a:close/>
              </a:path>
              <a:path w="1445895" h="351154">
                <a:moveTo>
                  <a:pt x="783412" y="107657"/>
                </a:moveTo>
                <a:lnTo>
                  <a:pt x="783412" y="116843"/>
                </a:lnTo>
                <a:lnTo>
                  <a:pt x="786660" y="109880"/>
                </a:lnTo>
                <a:lnTo>
                  <a:pt x="786838" y="109880"/>
                </a:lnTo>
                <a:lnTo>
                  <a:pt x="783412" y="107657"/>
                </a:lnTo>
                <a:close/>
              </a:path>
              <a:path w="1445895" h="351154">
                <a:moveTo>
                  <a:pt x="781723" y="79654"/>
                </a:moveTo>
                <a:lnTo>
                  <a:pt x="781681" y="82813"/>
                </a:lnTo>
                <a:lnTo>
                  <a:pt x="787234" y="82054"/>
                </a:lnTo>
                <a:lnTo>
                  <a:pt x="781723" y="79654"/>
                </a:lnTo>
                <a:close/>
              </a:path>
              <a:path w="1445895" h="351154">
                <a:moveTo>
                  <a:pt x="787590" y="68541"/>
                </a:moveTo>
                <a:lnTo>
                  <a:pt x="781952" y="69333"/>
                </a:lnTo>
                <a:lnTo>
                  <a:pt x="781900" y="71831"/>
                </a:lnTo>
                <a:lnTo>
                  <a:pt x="787590" y="68541"/>
                </a:lnTo>
                <a:close/>
              </a:path>
              <a:path w="1445895" h="351154">
                <a:moveTo>
                  <a:pt x="797458" y="68541"/>
                </a:moveTo>
                <a:lnTo>
                  <a:pt x="787590" y="68541"/>
                </a:lnTo>
                <a:lnTo>
                  <a:pt x="781900" y="71831"/>
                </a:lnTo>
                <a:lnTo>
                  <a:pt x="797458" y="71831"/>
                </a:lnTo>
                <a:lnTo>
                  <a:pt x="797458" y="68541"/>
                </a:lnTo>
                <a:close/>
              </a:path>
              <a:path w="1445895" h="351154">
                <a:moveTo>
                  <a:pt x="792609" y="46761"/>
                </a:moveTo>
                <a:lnTo>
                  <a:pt x="767029" y="46761"/>
                </a:lnTo>
                <a:lnTo>
                  <a:pt x="773188" y="48806"/>
                </a:lnTo>
                <a:lnTo>
                  <a:pt x="776744" y="52895"/>
                </a:lnTo>
                <a:lnTo>
                  <a:pt x="780364" y="56984"/>
                </a:lnTo>
                <a:lnTo>
                  <a:pt x="782078" y="63296"/>
                </a:lnTo>
                <a:lnTo>
                  <a:pt x="781952" y="69333"/>
                </a:lnTo>
                <a:lnTo>
                  <a:pt x="787590" y="68541"/>
                </a:lnTo>
                <a:lnTo>
                  <a:pt x="797458" y="68541"/>
                </a:lnTo>
                <a:lnTo>
                  <a:pt x="797458" y="67500"/>
                </a:lnTo>
                <a:lnTo>
                  <a:pt x="797280" y="63893"/>
                </a:lnTo>
                <a:lnTo>
                  <a:pt x="796638" y="57632"/>
                </a:lnTo>
                <a:lnTo>
                  <a:pt x="796572" y="56984"/>
                </a:lnTo>
                <a:lnTo>
                  <a:pt x="795705" y="53721"/>
                </a:lnTo>
                <a:lnTo>
                  <a:pt x="794346" y="50761"/>
                </a:lnTo>
                <a:lnTo>
                  <a:pt x="792609" y="46761"/>
                </a:lnTo>
                <a:close/>
              </a:path>
              <a:path w="1445895" h="351154">
                <a:moveTo>
                  <a:pt x="767143" y="32004"/>
                </a:moveTo>
                <a:lnTo>
                  <a:pt x="758431" y="32004"/>
                </a:lnTo>
                <a:lnTo>
                  <a:pt x="750692" y="32454"/>
                </a:lnTo>
                <a:lnTo>
                  <a:pt x="718781" y="59029"/>
                </a:lnTo>
                <a:lnTo>
                  <a:pt x="733805" y="63563"/>
                </a:lnTo>
                <a:lnTo>
                  <a:pt x="735583" y="57632"/>
                </a:lnTo>
                <a:lnTo>
                  <a:pt x="738632" y="53365"/>
                </a:lnTo>
                <a:lnTo>
                  <a:pt x="747344" y="48094"/>
                </a:lnTo>
                <a:lnTo>
                  <a:pt x="752449" y="46761"/>
                </a:lnTo>
                <a:lnTo>
                  <a:pt x="792609" y="46761"/>
                </a:lnTo>
                <a:lnTo>
                  <a:pt x="791616" y="44475"/>
                </a:lnTo>
                <a:lnTo>
                  <a:pt x="787120" y="39801"/>
                </a:lnTo>
                <a:lnTo>
                  <a:pt x="780834" y="36715"/>
                </a:lnTo>
                <a:lnTo>
                  <a:pt x="774611" y="33578"/>
                </a:lnTo>
                <a:lnTo>
                  <a:pt x="767143" y="32004"/>
                </a:lnTo>
                <a:close/>
              </a:path>
              <a:path w="1445895" h="351154">
                <a:moveTo>
                  <a:pt x="841641" y="8001"/>
                </a:moveTo>
                <a:lnTo>
                  <a:pt x="825817" y="8001"/>
                </a:lnTo>
                <a:lnTo>
                  <a:pt x="825843" y="47739"/>
                </a:lnTo>
                <a:lnTo>
                  <a:pt x="825962" y="106527"/>
                </a:lnTo>
                <a:lnTo>
                  <a:pt x="853732" y="132016"/>
                </a:lnTo>
                <a:lnTo>
                  <a:pt x="859307" y="132257"/>
                </a:lnTo>
                <a:lnTo>
                  <a:pt x="864612" y="131838"/>
                </a:lnTo>
                <a:lnTo>
                  <a:pt x="864805" y="131838"/>
                </a:lnTo>
                <a:lnTo>
                  <a:pt x="870303" y="130746"/>
                </a:lnTo>
                <a:lnTo>
                  <a:pt x="870623" y="130746"/>
                </a:lnTo>
                <a:lnTo>
                  <a:pt x="870623" y="118262"/>
                </a:lnTo>
                <a:lnTo>
                  <a:pt x="858418" y="118262"/>
                </a:lnTo>
                <a:lnTo>
                  <a:pt x="849930" y="117081"/>
                </a:lnTo>
                <a:lnTo>
                  <a:pt x="849283" y="117081"/>
                </a:lnTo>
                <a:lnTo>
                  <a:pt x="845731" y="114744"/>
                </a:lnTo>
                <a:lnTo>
                  <a:pt x="842467" y="108927"/>
                </a:lnTo>
                <a:lnTo>
                  <a:pt x="841844" y="106527"/>
                </a:lnTo>
                <a:lnTo>
                  <a:pt x="841730" y="103746"/>
                </a:lnTo>
                <a:lnTo>
                  <a:pt x="841641" y="8001"/>
                </a:lnTo>
                <a:close/>
              </a:path>
              <a:path w="1445895" h="351154">
                <a:moveTo>
                  <a:pt x="870623" y="117081"/>
                </a:moveTo>
                <a:lnTo>
                  <a:pt x="864044" y="118084"/>
                </a:lnTo>
                <a:lnTo>
                  <a:pt x="858418" y="118262"/>
                </a:lnTo>
                <a:lnTo>
                  <a:pt x="870623" y="118262"/>
                </a:lnTo>
                <a:lnTo>
                  <a:pt x="870623" y="117081"/>
                </a:lnTo>
                <a:close/>
              </a:path>
              <a:path w="1445895" h="351154">
                <a:moveTo>
                  <a:pt x="825835" y="34671"/>
                </a:moveTo>
                <a:lnTo>
                  <a:pt x="806348" y="34671"/>
                </a:lnTo>
                <a:lnTo>
                  <a:pt x="806348" y="47739"/>
                </a:lnTo>
                <a:lnTo>
                  <a:pt x="825843" y="47739"/>
                </a:lnTo>
                <a:lnTo>
                  <a:pt x="825835" y="34671"/>
                </a:lnTo>
                <a:close/>
              </a:path>
              <a:path w="1445895" h="351154">
                <a:moveTo>
                  <a:pt x="870623" y="34671"/>
                </a:moveTo>
                <a:lnTo>
                  <a:pt x="841666" y="34671"/>
                </a:lnTo>
                <a:lnTo>
                  <a:pt x="841678" y="47739"/>
                </a:lnTo>
                <a:lnTo>
                  <a:pt x="870623" y="47739"/>
                </a:lnTo>
                <a:lnTo>
                  <a:pt x="870623" y="34671"/>
                </a:lnTo>
                <a:close/>
              </a:path>
              <a:path w="1445895" h="351154">
                <a:moveTo>
                  <a:pt x="904163" y="1333"/>
                </a:moveTo>
                <a:lnTo>
                  <a:pt x="888339" y="1333"/>
                </a:lnTo>
                <a:lnTo>
                  <a:pt x="888339" y="17691"/>
                </a:lnTo>
                <a:lnTo>
                  <a:pt x="904163" y="17691"/>
                </a:lnTo>
                <a:lnTo>
                  <a:pt x="904163" y="1333"/>
                </a:lnTo>
                <a:close/>
              </a:path>
              <a:path w="1445895" h="351154">
                <a:moveTo>
                  <a:pt x="904163" y="34671"/>
                </a:moveTo>
                <a:lnTo>
                  <a:pt x="888339" y="34671"/>
                </a:lnTo>
                <a:lnTo>
                  <a:pt x="888339" y="130683"/>
                </a:lnTo>
                <a:lnTo>
                  <a:pt x="904163" y="130683"/>
                </a:lnTo>
                <a:lnTo>
                  <a:pt x="904163" y="34671"/>
                </a:lnTo>
                <a:close/>
              </a:path>
              <a:path w="1445895" h="351154">
                <a:moveTo>
                  <a:pt x="968171" y="32004"/>
                </a:moveTo>
                <a:lnTo>
                  <a:pt x="958811" y="32004"/>
                </a:lnTo>
                <a:lnTo>
                  <a:pt x="950658" y="34137"/>
                </a:lnTo>
                <a:lnTo>
                  <a:pt x="923482" y="67986"/>
                </a:lnTo>
                <a:lnTo>
                  <a:pt x="923364" y="68408"/>
                </a:lnTo>
                <a:lnTo>
                  <a:pt x="922360" y="74870"/>
                </a:lnTo>
                <a:lnTo>
                  <a:pt x="922283" y="75590"/>
                </a:lnTo>
                <a:lnTo>
                  <a:pt x="921943" y="82588"/>
                </a:lnTo>
                <a:lnTo>
                  <a:pt x="922306" y="89879"/>
                </a:lnTo>
                <a:lnTo>
                  <a:pt x="943628" y="126949"/>
                </a:lnTo>
                <a:lnTo>
                  <a:pt x="968171" y="133350"/>
                </a:lnTo>
                <a:lnTo>
                  <a:pt x="975081" y="132949"/>
                </a:lnTo>
                <a:lnTo>
                  <a:pt x="1003664" y="118325"/>
                </a:lnTo>
                <a:lnTo>
                  <a:pt x="958507" y="118325"/>
                </a:lnTo>
                <a:lnTo>
                  <a:pt x="951191" y="115062"/>
                </a:lnTo>
                <a:lnTo>
                  <a:pt x="938745" y="82588"/>
                </a:lnTo>
                <a:lnTo>
                  <a:pt x="938870" y="74870"/>
                </a:lnTo>
                <a:lnTo>
                  <a:pt x="961478" y="47028"/>
                </a:lnTo>
                <a:lnTo>
                  <a:pt x="1003712" y="47028"/>
                </a:lnTo>
                <a:lnTo>
                  <a:pt x="999909" y="42760"/>
                </a:lnTo>
                <a:lnTo>
                  <a:pt x="992974" y="38493"/>
                </a:lnTo>
                <a:lnTo>
                  <a:pt x="987524" y="35652"/>
                </a:lnTo>
                <a:lnTo>
                  <a:pt x="981573" y="33624"/>
                </a:lnTo>
                <a:lnTo>
                  <a:pt x="975122" y="32409"/>
                </a:lnTo>
                <a:lnTo>
                  <a:pt x="968171" y="32004"/>
                </a:lnTo>
                <a:close/>
              </a:path>
              <a:path w="1445895" h="351154">
                <a:moveTo>
                  <a:pt x="1003712" y="47028"/>
                </a:moveTo>
                <a:lnTo>
                  <a:pt x="978014" y="47028"/>
                </a:lnTo>
                <a:lnTo>
                  <a:pt x="985393" y="50253"/>
                </a:lnTo>
                <a:lnTo>
                  <a:pt x="990307" y="56718"/>
                </a:lnTo>
                <a:lnTo>
                  <a:pt x="993565" y="62017"/>
                </a:lnTo>
                <a:lnTo>
                  <a:pt x="995840" y="67986"/>
                </a:lnTo>
                <a:lnTo>
                  <a:pt x="997224" y="74870"/>
                </a:lnTo>
                <a:lnTo>
                  <a:pt x="997686" y="82588"/>
                </a:lnTo>
                <a:lnTo>
                  <a:pt x="997246" y="89879"/>
                </a:lnTo>
                <a:lnTo>
                  <a:pt x="997203" y="90276"/>
                </a:lnTo>
                <a:lnTo>
                  <a:pt x="995937" y="96588"/>
                </a:lnTo>
                <a:lnTo>
                  <a:pt x="995865" y="96945"/>
                </a:lnTo>
                <a:lnTo>
                  <a:pt x="993527" y="103124"/>
                </a:lnTo>
                <a:lnTo>
                  <a:pt x="990396" y="108369"/>
                </a:lnTo>
                <a:lnTo>
                  <a:pt x="985419" y="115062"/>
                </a:lnTo>
                <a:lnTo>
                  <a:pt x="978128" y="118325"/>
                </a:lnTo>
                <a:lnTo>
                  <a:pt x="1003664" y="118325"/>
                </a:lnTo>
                <a:lnTo>
                  <a:pt x="1005154" y="116662"/>
                </a:lnTo>
                <a:lnTo>
                  <a:pt x="1008888" y="109080"/>
                </a:lnTo>
                <a:lnTo>
                  <a:pt x="1011283" y="103258"/>
                </a:lnTo>
                <a:lnTo>
                  <a:pt x="1011338" y="103124"/>
                </a:lnTo>
                <a:lnTo>
                  <a:pt x="1012967" y="97167"/>
                </a:lnTo>
                <a:lnTo>
                  <a:pt x="1013088" y="96724"/>
                </a:lnTo>
                <a:lnTo>
                  <a:pt x="1014077" y="90276"/>
                </a:lnTo>
                <a:lnTo>
                  <a:pt x="1014138" y="89879"/>
                </a:lnTo>
                <a:lnTo>
                  <a:pt x="1014488" y="82588"/>
                </a:lnTo>
                <a:lnTo>
                  <a:pt x="1014148" y="75590"/>
                </a:lnTo>
                <a:lnTo>
                  <a:pt x="1005217" y="48717"/>
                </a:lnTo>
                <a:lnTo>
                  <a:pt x="1003712" y="47028"/>
                </a:lnTo>
                <a:close/>
              </a:path>
              <a:path w="1445895" h="351154">
                <a:moveTo>
                  <a:pt x="1044638" y="34671"/>
                </a:moveTo>
                <a:lnTo>
                  <a:pt x="1030414" y="34671"/>
                </a:lnTo>
                <a:lnTo>
                  <a:pt x="1030414" y="130683"/>
                </a:lnTo>
                <a:lnTo>
                  <a:pt x="1046416" y="130683"/>
                </a:lnTo>
                <a:lnTo>
                  <a:pt x="1046416" y="80098"/>
                </a:lnTo>
                <a:lnTo>
                  <a:pt x="1036015" y="76898"/>
                </a:lnTo>
                <a:lnTo>
                  <a:pt x="1036015" y="67589"/>
                </a:lnTo>
                <a:lnTo>
                  <a:pt x="1037678" y="59626"/>
                </a:lnTo>
                <a:lnTo>
                  <a:pt x="1040993" y="52984"/>
                </a:lnTo>
                <a:lnTo>
                  <a:pt x="1044371" y="46291"/>
                </a:lnTo>
                <a:lnTo>
                  <a:pt x="1044511" y="46139"/>
                </a:lnTo>
                <a:lnTo>
                  <a:pt x="1044638" y="34671"/>
                </a:lnTo>
                <a:close/>
              </a:path>
              <a:path w="1445895" h="351154">
                <a:moveTo>
                  <a:pt x="1107072" y="47205"/>
                </a:moveTo>
                <a:lnTo>
                  <a:pt x="1077925" y="47205"/>
                </a:lnTo>
                <a:lnTo>
                  <a:pt x="1082128" y="48183"/>
                </a:lnTo>
                <a:lnTo>
                  <a:pt x="1085443" y="50139"/>
                </a:lnTo>
                <a:lnTo>
                  <a:pt x="1088821" y="52095"/>
                </a:lnTo>
                <a:lnTo>
                  <a:pt x="1091488" y="54762"/>
                </a:lnTo>
                <a:lnTo>
                  <a:pt x="1093444" y="58140"/>
                </a:lnTo>
                <a:lnTo>
                  <a:pt x="1095463" y="61455"/>
                </a:lnTo>
                <a:lnTo>
                  <a:pt x="1096860" y="65227"/>
                </a:lnTo>
                <a:lnTo>
                  <a:pt x="1097622" y="69430"/>
                </a:lnTo>
                <a:lnTo>
                  <a:pt x="1098461" y="73634"/>
                </a:lnTo>
                <a:lnTo>
                  <a:pt x="1098762" y="76898"/>
                </a:lnTo>
                <a:lnTo>
                  <a:pt x="1098867" y="130683"/>
                </a:lnTo>
                <a:lnTo>
                  <a:pt x="1114869" y="130683"/>
                </a:lnTo>
                <a:lnTo>
                  <a:pt x="1114841" y="73634"/>
                </a:lnTo>
                <a:lnTo>
                  <a:pt x="1114513" y="70053"/>
                </a:lnTo>
                <a:lnTo>
                  <a:pt x="1113802" y="65963"/>
                </a:lnTo>
                <a:lnTo>
                  <a:pt x="1113155" y="61810"/>
                </a:lnTo>
                <a:lnTo>
                  <a:pt x="1112107" y="58140"/>
                </a:lnTo>
                <a:lnTo>
                  <a:pt x="1111999" y="57759"/>
                </a:lnTo>
                <a:lnTo>
                  <a:pt x="1110335" y="53784"/>
                </a:lnTo>
                <a:lnTo>
                  <a:pt x="1108684" y="49758"/>
                </a:lnTo>
                <a:lnTo>
                  <a:pt x="1107072" y="47205"/>
                </a:lnTo>
                <a:close/>
              </a:path>
              <a:path w="1445895" h="351154">
                <a:moveTo>
                  <a:pt x="1044638" y="46139"/>
                </a:moveTo>
                <a:lnTo>
                  <a:pt x="1044371" y="46291"/>
                </a:lnTo>
                <a:lnTo>
                  <a:pt x="1040993" y="52984"/>
                </a:lnTo>
                <a:lnTo>
                  <a:pt x="1037678" y="59626"/>
                </a:lnTo>
                <a:lnTo>
                  <a:pt x="1036015" y="67589"/>
                </a:lnTo>
                <a:lnTo>
                  <a:pt x="1036015" y="76898"/>
                </a:lnTo>
                <a:lnTo>
                  <a:pt x="1046416" y="80098"/>
                </a:lnTo>
                <a:lnTo>
                  <a:pt x="1046416" y="60363"/>
                </a:lnTo>
                <a:lnTo>
                  <a:pt x="1044638" y="60363"/>
                </a:lnTo>
                <a:lnTo>
                  <a:pt x="1044638" y="46139"/>
                </a:lnTo>
                <a:close/>
              </a:path>
              <a:path w="1445895" h="351154">
                <a:moveTo>
                  <a:pt x="1082865" y="32181"/>
                </a:moveTo>
                <a:lnTo>
                  <a:pt x="1068412" y="32181"/>
                </a:lnTo>
                <a:lnTo>
                  <a:pt x="1061237" y="33985"/>
                </a:lnTo>
                <a:lnTo>
                  <a:pt x="1049083" y="41160"/>
                </a:lnTo>
                <a:lnTo>
                  <a:pt x="1044638" y="46001"/>
                </a:lnTo>
                <a:lnTo>
                  <a:pt x="1044638" y="60363"/>
                </a:lnTo>
                <a:lnTo>
                  <a:pt x="1046416" y="60363"/>
                </a:lnTo>
                <a:lnTo>
                  <a:pt x="1046416" y="73634"/>
                </a:lnTo>
                <a:lnTo>
                  <a:pt x="1046992" y="70053"/>
                </a:lnTo>
                <a:lnTo>
                  <a:pt x="1047038" y="69697"/>
                </a:lnTo>
                <a:lnTo>
                  <a:pt x="1048175" y="65963"/>
                </a:lnTo>
                <a:lnTo>
                  <a:pt x="1068857" y="47205"/>
                </a:lnTo>
                <a:lnTo>
                  <a:pt x="1107072" y="47205"/>
                </a:lnTo>
                <a:lnTo>
                  <a:pt x="1106494" y="46291"/>
                </a:lnTo>
                <a:lnTo>
                  <a:pt x="1106398" y="46139"/>
                </a:lnTo>
                <a:lnTo>
                  <a:pt x="1103490" y="42938"/>
                </a:lnTo>
                <a:lnTo>
                  <a:pt x="1100594" y="39674"/>
                </a:lnTo>
                <a:lnTo>
                  <a:pt x="1096949" y="37071"/>
                </a:lnTo>
                <a:lnTo>
                  <a:pt x="1088174" y="33159"/>
                </a:lnTo>
                <a:lnTo>
                  <a:pt x="1082865" y="32181"/>
                </a:lnTo>
                <a:close/>
              </a:path>
              <a:path w="1445895" h="351154">
                <a:moveTo>
                  <a:pt x="1207363" y="32004"/>
                </a:moveTo>
                <a:lnTo>
                  <a:pt x="1198003" y="32004"/>
                </a:lnTo>
                <a:lnTo>
                  <a:pt x="1189850" y="34137"/>
                </a:lnTo>
                <a:lnTo>
                  <a:pt x="1162673" y="67986"/>
                </a:lnTo>
                <a:lnTo>
                  <a:pt x="1162556" y="68408"/>
                </a:lnTo>
                <a:lnTo>
                  <a:pt x="1161552" y="74870"/>
                </a:lnTo>
                <a:lnTo>
                  <a:pt x="1161474" y="75590"/>
                </a:lnTo>
                <a:lnTo>
                  <a:pt x="1161135" y="82588"/>
                </a:lnTo>
                <a:lnTo>
                  <a:pt x="1161498" y="89879"/>
                </a:lnTo>
                <a:lnTo>
                  <a:pt x="1182819" y="126949"/>
                </a:lnTo>
                <a:lnTo>
                  <a:pt x="1207363" y="133350"/>
                </a:lnTo>
                <a:lnTo>
                  <a:pt x="1214273" y="132949"/>
                </a:lnTo>
                <a:lnTo>
                  <a:pt x="1242856" y="118325"/>
                </a:lnTo>
                <a:lnTo>
                  <a:pt x="1197698" y="118325"/>
                </a:lnTo>
                <a:lnTo>
                  <a:pt x="1190383" y="115062"/>
                </a:lnTo>
                <a:lnTo>
                  <a:pt x="1177937" y="82588"/>
                </a:lnTo>
                <a:lnTo>
                  <a:pt x="1178062" y="74870"/>
                </a:lnTo>
                <a:lnTo>
                  <a:pt x="1200670" y="47028"/>
                </a:lnTo>
                <a:lnTo>
                  <a:pt x="1242904" y="47028"/>
                </a:lnTo>
                <a:lnTo>
                  <a:pt x="1239100" y="42760"/>
                </a:lnTo>
                <a:lnTo>
                  <a:pt x="1232166" y="38493"/>
                </a:lnTo>
                <a:lnTo>
                  <a:pt x="1226716" y="35652"/>
                </a:lnTo>
                <a:lnTo>
                  <a:pt x="1220765" y="33624"/>
                </a:lnTo>
                <a:lnTo>
                  <a:pt x="1214314" y="32409"/>
                </a:lnTo>
                <a:lnTo>
                  <a:pt x="1207363" y="32004"/>
                </a:lnTo>
                <a:close/>
              </a:path>
              <a:path w="1445895" h="351154">
                <a:moveTo>
                  <a:pt x="1242904" y="47028"/>
                </a:moveTo>
                <a:lnTo>
                  <a:pt x="1217206" y="47028"/>
                </a:lnTo>
                <a:lnTo>
                  <a:pt x="1224584" y="50253"/>
                </a:lnTo>
                <a:lnTo>
                  <a:pt x="1229499" y="56718"/>
                </a:lnTo>
                <a:lnTo>
                  <a:pt x="1232757" y="62017"/>
                </a:lnTo>
                <a:lnTo>
                  <a:pt x="1235032" y="67986"/>
                </a:lnTo>
                <a:lnTo>
                  <a:pt x="1236416" y="74870"/>
                </a:lnTo>
                <a:lnTo>
                  <a:pt x="1236878" y="82588"/>
                </a:lnTo>
                <a:lnTo>
                  <a:pt x="1236438" y="89879"/>
                </a:lnTo>
                <a:lnTo>
                  <a:pt x="1236394" y="90276"/>
                </a:lnTo>
                <a:lnTo>
                  <a:pt x="1235129" y="96588"/>
                </a:lnTo>
                <a:lnTo>
                  <a:pt x="1235057" y="96945"/>
                </a:lnTo>
                <a:lnTo>
                  <a:pt x="1232718" y="103124"/>
                </a:lnTo>
                <a:lnTo>
                  <a:pt x="1229588" y="108369"/>
                </a:lnTo>
                <a:lnTo>
                  <a:pt x="1224611" y="115062"/>
                </a:lnTo>
                <a:lnTo>
                  <a:pt x="1217320" y="118325"/>
                </a:lnTo>
                <a:lnTo>
                  <a:pt x="1242856" y="118325"/>
                </a:lnTo>
                <a:lnTo>
                  <a:pt x="1244346" y="116662"/>
                </a:lnTo>
                <a:lnTo>
                  <a:pt x="1248079" y="109080"/>
                </a:lnTo>
                <a:lnTo>
                  <a:pt x="1250474" y="103258"/>
                </a:lnTo>
                <a:lnTo>
                  <a:pt x="1250530" y="103124"/>
                </a:lnTo>
                <a:lnTo>
                  <a:pt x="1252159" y="97167"/>
                </a:lnTo>
                <a:lnTo>
                  <a:pt x="1252280" y="96724"/>
                </a:lnTo>
                <a:lnTo>
                  <a:pt x="1253269" y="90276"/>
                </a:lnTo>
                <a:lnTo>
                  <a:pt x="1253330" y="89879"/>
                </a:lnTo>
                <a:lnTo>
                  <a:pt x="1253680" y="82588"/>
                </a:lnTo>
                <a:lnTo>
                  <a:pt x="1253340" y="75590"/>
                </a:lnTo>
                <a:lnTo>
                  <a:pt x="1244409" y="48717"/>
                </a:lnTo>
                <a:lnTo>
                  <a:pt x="1242904" y="47028"/>
                </a:lnTo>
                <a:close/>
              </a:path>
              <a:path w="1445895" h="351154">
                <a:moveTo>
                  <a:pt x="1319923" y="114"/>
                </a:moveTo>
                <a:lnTo>
                  <a:pt x="1302740" y="114"/>
                </a:lnTo>
                <a:lnTo>
                  <a:pt x="1297343" y="596"/>
                </a:lnTo>
                <a:lnTo>
                  <a:pt x="1294701" y="1244"/>
                </a:lnTo>
                <a:lnTo>
                  <a:pt x="1292098" y="2311"/>
                </a:lnTo>
                <a:lnTo>
                  <a:pt x="1289494" y="3314"/>
                </a:lnTo>
                <a:lnTo>
                  <a:pt x="1278851" y="130683"/>
                </a:lnTo>
                <a:lnTo>
                  <a:pt x="1294676" y="130683"/>
                </a:lnTo>
                <a:lnTo>
                  <a:pt x="1294676" y="22313"/>
                </a:lnTo>
                <a:lnTo>
                  <a:pt x="1295831" y="18872"/>
                </a:lnTo>
                <a:lnTo>
                  <a:pt x="1298025" y="16738"/>
                </a:lnTo>
                <a:lnTo>
                  <a:pt x="1300454" y="14312"/>
                </a:lnTo>
                <a:lnTo>
                  <a:pt x="1303947" y="13157"/>
                </a:lnTo>
                <a:lnTo>
                  <a:pt x="1319923" y="13157"/>
                </a:lnTo>
                <a:lnTo>
                  <a:pt x="1319923" y="114"/>
                </a:lnTo>
                <a:close/>
              </a:path>
              <a:path w="1445895" h="351154">
                <a:moveTo>
                  <a:pt x="1278955" y="34671"/>
                </a:moveTo>
                <a:lnTo>
                  <a:pt x="1262583" y="34671"/>
                </a:lnTo>
                <a:lnTo>
                  <a:pt x="1262583" y="47739"/>
                </a:lnTo>
                <a:lnTo>
                  <a:pt x="1278941" y="47739"/>
                </a:lnTo>
                <a:lnTo>
                  <a:pt x="1278955" y="34671"/>
                </a:lnTo>
                <a:close/>
              </a:path>
              <a:path w="1445895" h="351154">
                <a:moveTo>
                  <a:pt x="1319923" y="34671"/>
                </a:moveTo>
                <a:lnTo>
                  <a:pt x="1294676" y="34671"/>
                </a:lnTo>
                <a:lnTo>
                  <a:pt x="1294676" y="47739"/>
                </a:lnTo>
                <a:lnTo>
                  <a:pt x="1319923" y="47739"/>
                </a:lnTo>
                <a:lnTo>
                  <a:pt x="1319923" y="34671"/>
                </a:lnTo>
                <a:close/>
              </a:path>
              <a:path w="1445895" h="351154">
                <a:moveTo>
                  <a:pt x="14135" y="212471"/>
                </a:moveTo>
                <a:lnTo>
                  <a:pt x="0" y="212471"/>
                </a:lnTo>
                <a:lnTo>
                  <a:pt x="0" y="351155"/>
                </a:lnTo>
                <a:lnTo>
                  <a:pt x="15913" y="351155"/>
                </a:lnTo>
                <a:lnTo>
                  <a:pt x="15913" y="300448"/>
                </a:lnTo>
                <a:lnTo>
                  <a:pt x="15265" y="299974"/>
                </a:lnTo>
                <a:lnTo>
                  <a:pt x="10579" y="293903"/>
                </a:lnTo>
                <a:lnTo>
                  <a:pt x="2666" y="260388"/>
                </a:lnTo>
                <a:lnTo>
                  <a:pt x="2949" y="253631"/>
                </a:lnTo>
                <a:lnTo>
                  <a:pt x="14135" y="222216"/>
                </a:lnTo>
                <a:lnTo>
                  <a:pt x="14135" y="212471"/>
                </a:lnTo>
                <a:close/>
              </a:path>
              <a:path w="1445895" h="351154">
                <a:moveTo>
                  <a:pt x="14138" y="267405"/>
                </a:moveTo>
                <a:lnTo>
                  <a:pt x="14135" y="283146"/>
                </a:lnTo>
                <a:lnTo>
                  <a:pt x="15913" y="283146"/>
                </a:lnTo>
                <a:lnTo>
                  <a:pt x="15913" y="300448"/>
                </a:lnTo>
                <a:lnTo>
                  <a:pt x="21424" y="304482"/>
                </a:lnTo>
                <a:lnTo>
                  <a:pt x="27584" y="308927"/>
                </a:lnTo>
                <a:lnTo>
                  <a:pt x="35178" y="311150"/>
                </a:lnTo>
                <a:lnTo>
                  <a:pt x="53136" y="311150"/>
                </a:lnTo>
                <a:lnTo>
                  <a:pt x="60807" y="308927"/>
                </a:lnTo>
                <a:lnTo>
                  <a:pt x="73672" y="299974"/>
                </a:lnTo>
                <a:lnTo>
                  <a:pt x="76370" y="296659"/>
                </a:lnTo>
                <a:lnTo>
                  <a:pt x="35763" y="296659"/>
                </a:lnTo>
                <a:lnTo>
                  <a:pt x="30467" y="295122"/>
                </a:lnTo>
                <a:lnTo>
                  <a:pt x="15112" y="273634"/>
                </a:lnTo>
                <a:lnTo>
                  <a:pt x="14138" y="267405"/>
                </a:lnTo>
                <a:close/>
              </a:path>
              <a:path w="1445895" h="351154">
                <a:moveTo>
                  <a:pt x="14135" y="222216"/>
                </a:moveTo>
                <a:lnTo>
                  <a:pt x="2666" y="260388"/>
                </a:lnTo>
                <a:lnTo>
                  <a:pt x="2955" y="267208"/>
                </a:lnTo>
                <a:lnTo>
                  <a:pt x="15913" y="300448"/>
                </a:lnTo>
                <a:lnTo>
                  <a:pt x="15913" y="283146"/>
                </a:lnTo>
                <a:lnTo>
                  <a:pt x="14135" y="283146"/>
                </a:lnTo>
                <a:lnTo>
                  <a:pt x="14135" y="222216"/>
                </a:lnTo>
                <a:close/>
              </a:path>
              <a:path w="1445895" h="351154">
                <a:moveTo>
                  <a:pt x="76497" y="224294"/>
                </a:moveTo>
                <a:lnTo>
                  <a:pt x="48298" y="224294"/>
                </a:lnTo>
                <a:lnTo>
                  <a:pt x="53670" y="225894"/>
                </a:lnTo>
                <a:lnTo>
                  <a:pt x="57873" y="229095"/>
                </a:lnTo>
                <a:lnTo>
                  <a:pt x="62141" y="232295"/>
                </a:lnTo>
                <a:lnTo>
                  <a:pt x="65277" y="236626"/>
                </a:lnTo>
                <a:lnTo>
                  <a:pt x="67297" y="242074"/>
                </a:lnTo>
                <a:lnTo>
                  <a:pt x="69367" y="247523"/>
                </a:lnTo>
                <a:lnTo>
                  <a:pt x="70364" y="253370"/>
                </a:lnTo>
                <a:lnTo>
                  <a:pt x="70375" y="267405"/>
                </a:lnTo>
                <a:lnTo>
                  <a:pt x="69367" y="273367"/>
                </a:lnTo>
                <a:lnTo>
                  <a:pt x="48564" y="296659"/>
                </a:lnTo>
                <a:lnTo>
                  <a:pt x="76370" y="296659"/>
                </a:lnTo>
                <a:lnTo>
                  <a:pt x="87210" y="260388"/>
                </a:lnTo>
                <a:lnTo>
                  <a:pt x="86901" y="253631"/>
                </a:lnTo>
                <a:lnTo>
                  <a:pt x="86889" y="253370"/>
                </a:lnTo>
                <a:lnTo>
                  <a:pt x="86040" y="247523"/>
                </a:lnTo>
                <a:lnTo>
                  <a:pt x="85923" y="246719"/>
                </a:lnTo>
                <a:lnTo>
                  <a:pt x="84312" y="240435"/>
                </a:lnTo>
                <a:lnTo>
                  <a:pt x="82054" y="234518"/>
                </a:lnTo>
                <a:lnTo>
                  <a:pt x="78612" y="226872"/>
                </a:lnTo>
                <a:lnTo>
                  <a:pt x="76497" y="224294"/>
                </a:lnTo>
                <a:close/>
              </a:path>
              <a:path w="1445895" h="351154">
                <a:moveTo>
                  <a:pt x="53162" y="209804"/>
                </a:moveTo>
                <a:lnTo>
                  <a:pt x="35267" y="209804"/>
                </a:lnTo>
                <a:lnTo>
                  <a:pt x="27611" y="212026"/>
                </a:lnTo>
                <a:lnTo>
                  <a:pt x="21299" y="216471"/>
                </a:lnTo>
                <a:lnTo>
                  <a:pt x="15196" y="220853"/>
                </a:lnTo>
                <a:lnTo>
                  <a:pt x="14135" y="222216"/>
                </a:lnTo>
                <a:lnTo>
                  <a:pt x="14135" y="253370"/>
                </a:lnTo>
                <a:lnTo>
                  <a:pt x="15058" y="247523"/>
                </a:lnTo>
                <a:lnTo>
                  <a:pt x="15138" y="247027"/>
                </a:lnTo>
                <a:lnTo>
                  <a:pt x="19176" y="236181"/>
                </a:lnTo>
                <a:lnTo>
                  <a:pt x="22224" y="231940"/>
                </a:lnTo>
                <a:lnTo>
                  <a:pt x="26314" y="228917"/>
                </a:lnTo>
                <a:lnTo>
                  <a:pt x="30319" y="225894"/>
                </a:lnTo>
                <a:lnTo>
                  <a:pt x="30190" y="225894"/>
                </a:lnTo>
                <a:lnTo>
                  <a:pt x="35559" y="224294"/>
                </a:lnTo>
                <a:lnTo>
                  <a:pt x="76497" y="224294"/>
                </a:lnTo>
                <a:lnTo>
                  <a:pt x="73672" y="220853"/>
                </a:lnTo>
                <a:lnTo>
                  <a:pt x="67208" y="216471"/>
                </a:lnTo>
                <a:lnTo>
                  <a:pt x="60807" y="212026"/>
                </a:lnTo>
                <a:lnTo>
                  <a:pt x="53162" y="209804"/>
                </a:lnTo>
                <a:close/>
              </a:path>
              <a:path w="1445895" h="351154">
                <a:moveTo>
                  <a:pt x="117271" y="212471"/>
                </a:moveTo>
                <a:lnTo>
                  <a:pt x="103149" y="212471"/>
                </a:lnTo>
                <a:lnTo>
                  <a:pt x="103149" y="308483"/>
                </a:lnTo>
                <a:lnTo>
                  <a:pt x="119062" y="308483"/>
                </a:lnTo>
                <a:lnTo>
                  <a:pt x="119062" y="256501"/>
                </a:lnTo>
                <a:lnTo>
                  <a:pt x="119379" y="252806"/>
                </a:lnTo>
                <a:lnTo>
                  <a:pt x="125359" y="235673"/>
                </a:lnTo>
                <a:lnTo>
                  <a:pt x="117271" y="235673"/>
                </a:lnTo>
                <a:lnTo>
                  <a:pt x="114960" y="232651"/>
                </a:lnTo>
                <a:lnTo>
                  <a:pt x="116090" y="229692"/>
                </a:lnTo>
                <a:lnTo>
                  <a:pt x="117271" y="227464"/>
                </a:lnTo>
                <a:lnTo>
                  <a:pt x="117271" y="212471"/>
                </a:lnTo>
                <a:close/>
              </a:path>
              <a:path w="1445895" h="351154">
                <a:moveTo>
                  <a:pt x="117271" y="227464"/>
                </a:moveTo>
                <a:lnTo>
                  <a:pt x="116090" y="229692"/>
                </a:lnTo>
                <a:lnTo>
                  <a:pt x="114960" y="232651"/>
                </a:lnTo>
                <a:lnTo>
                  <a:pt x="117271" y="235673"/>
                </a:lnTo>
                <a:lnTo>
                  <a:pt x="117271" y="227464"/>
                </a:lnTo>
                <a:close/>
              </a:path>
              <a:path w="1445895" h="351154">
                <a:moveTo>
                  <a:pt x="146761" y="211607"/>
                </a:moveTo>
                <a:lnTo>
                  <a:pt x="143497" y="211848"/>
                </a:lnTo>
                <a:lnTo>
                  <a:pt x="140246" y="212026"/>
                </a:lnTo>
                <a:lnTo>
                  <a:pt x="137045" y="212648"/>
                </a:lnTo>
                <a:lnTo>
                  <a:pt x="130759" y="214782"/>
                </a:lnTo>
                <a:lnTo>
                  <a:pt x="127952" y="216319"/>
                </a:lnTo>
                <a:lnTo>
                  <a:pt x="125450" y="218338"/>
                </a:lnTo>
                <a:lnTo>
                  <a:pt x="123202" y="219938"/>
                </a:lnTo>
                <a:lnTo>
                  <a:pt x="117271" y="235673"/>
                </a:lnTo>
                <a:lnTo>
                  <a:pt x="125359" y="235673"/>
                </a:lnTo>
                <a:lnTo>
                  <a:pt x="127622" y="233159"/>
                </a:lnTo>
                <a:lnTo>
                  <a:pt x="130695" y="230962"/>
                </a:lnTo>
                <a:lnTo>
                  <a:pt x="134073" y="228473"/>
                </a:lnTo>
                <a:lnTo>
                  <a:pt x="137756" y="227025"/>
                </a:lnTo>
                <a:lnTo>
                  <a:pt x="145694" y="226187"/>
                </a:lnTo>
                <a:lnTo>
                  <a:pt x="152653" y="226187"/>
                </a:lnTo>
                <a:lnTo>
                  <a:pt x="152653" y="212471"/>
                </a:lnTo>
                <a:lnTo>
                  <a:pt x="149920" y="211848"/>
                </a:lnTo>
                <a:lnTo>
                  <a:pt x="150167" y="211848"/>
                </a:lnTo>
                <a:lnTo>
                  <a:pt x="146761" y="211607"/>
                </a:lnTo>
                <a:close/>
              </a:path>
              <a:path w="1445895" h="351154">
                <a:moveTo>
                  <a:pt x="152653" y="226187"/>
                </a:moveTo>
                <a:lnTo>
                  <a:pt x="145694" y="226187"/>
                </a:lnTo>
                <a:lnTo>
                  <a:pt x="149339" y="226428"/>
                </a:lnTo>
                <a:lnTo>
                  <a:pt x="152653" y="227317"/>
                </a:lnTo>
                <a:lnTo>
                  <a:pt x="152653" y="226187"/>
                </a:lnTo>
                <a:close/>
              </a:path>
              <a:path w="1445895" h="351154">
                <a:moveTo>
                  <a:pt x="205066" y="209804"/>
                </a:moveTo>
                <a:lnTo>
                  <a:pt x="195706" y="209804"/>
                </a:lnTo>
                <a:lnTo>
                  <a:pt x="187553" y="211937"/>
                </a:lnTo>
                <a:lnTo>
                  <a:pt x="160381" y="245786"/>
                </a:lnTo>
                <a:lnTo>
                  <a:pt x="160264" y="246208"/>
                </a:lnTo>
                <a:lnTo>
                  <a:pt x="159257" y="252670"/>
                </a:lnTo>
                <a:lnTo>
                  <a:pt x="159179" y="253390"/>
                </a:lnTo>
                <a:lnTo>
                  <a:pt x="158838" y="260388"/>
                </a:lnTo>
                <a:lnTo>
                  <a:pt x="159201" y="267679"/>
                </a:lnTo>
                <a:lnTo>
                  <a:pt x="180523" y="304749"/>
                </a:lnTo>
                <a:lnTo>
                  <a:pt x="205066" y="311150"/>
                </a:lnTo>
                <a:lnTo>
                  <a:pt x="211982" y="310749"/>
                </a:lnTo>
                <a:lnTo>
                  <a:pt x="240559" y="296125"/>
                </a:lnTo>
                <a:lnTo>
                  <a:pt x="195414" y="296125"/>
                </a:lnTo>
                <a:lnTo>
                  <a:pt x="188086" y="292862"/>
                </a:lnTo>
                <a:lnTo>
                  <a:pt x="175640" y="260388"/>
                </a:lnTo>
                <a:lnTo>
                  <a:pt x="175765" y="252670"/>
                </a:lnTo>
                <a:lnTo>
                  <a:pt x="198373" y="224828"/>
                </a:lnTo>
                <a:lnTo>
                  <a:pt x="240607" y="224828"/>
                </a:lnTo>
                <a:lnTo>
                  <a:pt x="236804" y="220560"/>
                </a:lnTo>
                <a:lnTo>
                  <a:pt x="229869" y="216293"/>
                </a:lnTo>
                <a:lnTo>
                  <a:pt x="224419" y="213452"/>
                </a:lnTo>
                <a:lnTo>
                  <a:pt x="218468" y="211424"/>
                </a:lnTo>
                <a:lnTo>
                  <a:pt x="212017" y="210209"/>
                </a:lnTo>
                <a:lnTo>
                  <a:pt x="205066" y="209804"/>
                </a:lnTo>
                <a:close/>
              </a:path>
              <a:path w="1445895" h="351154">
                <a:moveTo>
                  <a:pt x="240607" y="224828"/>
                </a:moveTo>
                <a:lnTo>
                  <a:pt x="214909" y="224828"/>
                </a:lnTo>
                <a:lnTo>
                  <a:pt x="222288" y="228053"/>
                </a:lnTo>
                <a:lnTo>
                  <a:pt x="227202" y="234518"/>
                </a:lnTo>
                <a:lnTo>
                  <a:pt x="230466" y="239817"/>
                </a:lnTo>
                <a:lnTo>
                  <a:pt x="232740" y="245786"/>
                </a:lnTo>
                <a:lnTo>
                  <a:pt x="234121" y="252670"/>
                </a:lnTo>
                <a:lnTo>
                  <a:pt x="234581" y="260388"/>
                </a:lnTo>
                <a:lnTo>
                  <a:pt x="234142" y="267679"/>
                </a:lnTo>
                <a:lnTo>
                  <a:pt x="234098" y="268076"/>
                </a:lnTo>
                <a:lnTo>
                  <a:pt x="232832" y="274388"/>
                </a:lnTo>
                <a:lnTo>
                  <a:pt x="232760" y="274745"/>
                </a:lnTo>
                <a:lnTo>
                  <a:pt x="230422" y="280924"/>
                </a:lnTo>
                <a:lnTo>
                  <a:pt x="227291" y="286169"/>
                </a:lnTo>
                <a:lnTo>
                  <a:pt x="222326" y="292862"/>
                </a:lnTo>
                <a:lnTo>
                  <a:pt x="215023" y="296125"/>
                </a:lnTo>
                <a:lnTo>
                  <a:pt x="240559" y="296125"/>
                </a:lnTo>
                <a:lnTo>
                  <a:pt x="242049" y="294462"/>
                </a:lnTo>
                <a:lnTo>
                  <a:pt x="245783" y="286880"/>
                </a:lnTo>
                <a:lnTo>
                  <a:pt x="248178" y="281058"/>
                </a:lnTo>
                <a:lnTo>
                  <a:pt x="248233" y="280924"/>
                </a:lnTo>
                <a:lnTo>
                  <a:pt x="251383" y="260388"/>
                </a:lnTo>
                <a:lnTo>
                  <a:pt x="251043" y="253390"/>
                </a:lnTo>
                <a:lnTo>
                  <a:pt x="242112" y="226517"/>
                </a:lnTo>
                <a:lnTo>
                  <a:pt x="240607" y="224828"/>
                </a:lnTo>
                <a:close/>
              </a:path>
              <a:path w="1445895" h="351154">
                <a:moveTo>
                  <a:pt x="314083" y="209804"/>
                </a:moveTo>
                <a:lnTo>
                  <a:pt x="296125" y="209804"/>
                </a:lnTo>
                <a:lnTo>
                  <a:pt x="288480" y="212026"/>
                </a:lnTo>
                <a:lnTo>
                  <a:pt x="263364" y="246719"/>
                </a:lnTo>
                <a:lnTo>
                  <a:pt x="262077" y="260388"/>
                </a:lnTo>
                <a:lnTo>
                  <a:pt x="262389" y="267208"/>
                </a:lnTo>
                <a:lnTo>
                  <a:pt x="262398" y="267405"/>
                </a:lnTo>
                <a:lnTo>
                  <a:pt x="288480" y="308927"/>
                </a:lnTo>
                <a:lnTo>
                  <a:pt x="296151" y="311150"/>
                </a:lnTo>
                <a:lnTo>
                  <a:pt x="314109" y="311150"/>
                </a:lnTo>
                <a:lnTo>
                  <a:pt x="321691" y="308927"/>
                </a:lnTo>
                <a:lnTo>
                  <a:pt x="327863" y="304482"/>
                </a:lnTo>
                <a:lnTo>
                  <a:pt x="334022" y="299974"/>
                </a:lnTo>
                <a:lnTo>
                  <a:pt x="335152" y="298497"/>
                </a:lnTo>
                <a:lnTo>
                  <a:pt x="335152" y="296659"/>
                </a:lnTo>
                <a:lnTo>
                  <a:pt x="300774" y="296659"/>
                </a:lnTo>
                <a:lnTo>
                  <a:pt x="295737" y="295122"/>
                </a:lnTo>
                <a:lnTo>
                  <a:pt x="278912" y="267405"/>
                </a:lnTo>
                <a:lnTo>
                  <a:pt x="278922" y="253370"/>
                </a:lnTo>
                <a:lnTo>
                  <a:pt x="300977" y="224294"/>
                </a:lnTo>
                <a:lnTo>
                  <a:pt x="333374" y="224294"/>
                </a:lnTo>
                <a:lnTo>
                  <a:pt x="333374" y="220303"/>
                </a:lnTo>
                <a:lnTo>
                  <a:pt x="321726" y="212026"/>
                </a:lnTo>
                <a:lnTo>
                  <a:pt x="314083" y="209804"/>
                </a:lnTo>
                <a:close/>
              </a:path>
              <a:path w="1445895" h="351154">
                <a:moveTo>
                  <a:pt x="349288" y="180467"/>
                </a:moveTo>
                <a:lnTo>
                  <a:pt x="333374" y="180467"/>
                </a:lnTo>
                <a:lnTo>
                  <a:pt x="333374" y="220303"/>
                </a:lnTo>
                <a:lnTo>
                  <a:pt x="334091" y="220853"/>
                </a:lnTo>
                <a:lnTo>
                  <a:pt x="337984" y="225894"/>
                </a:lnTo>
                <a:lnTo>
                  <a:pt x="346621" y="260388"/>
                </a:lnTo>
                <a:lnTo>
                  <a:pt x="346328" y="267208"/>
                </a:lnTo>
                <a:lnTo>
                  <a:pt x="335152" y="298497"/>
                </a:lnTo>
                <a:lnTo>
                  <a:pt x="335152" y="308483"/>
                </a:lnTo>
                <a:lnTo>
                  <a:pt x="349288" y="308483"/>
                </a:lnTo>
                <a:lnTo>
                  <a:pt x="349288" y="180467"/>
                </a:lnTo>
                <a:close/>
              </a:path>
              <a:path w="1445895" h="351154">
                <a:moveTo>
                  <a:pt x="333374" y="220303"/>
                </a:moveTo>
                <a:lnTo>
                  <a:pt x="333374" y="237807"/>
                </a:lnTo>
                <a:lnTo>
                  <a:pt x="335152" y="237807"/>
                </a:lnTo>
                <a:lnTo>
                  <a:pt x="335152" y="298497"/>
                </a:lnTo>
                <a:lnTo>
                  <a:pt x="346621" y="260388"/>
                </a:lnTo>
                <a:lnTo>
                  <a:pt x="346333" y="253631"/>
                </a:lnTo>
                <a:lnTo>
                  <a:pt x="334091" y="220853"/>
                </a:lnTo>
                <a:lnTo>
                  <a:pt x="333374" y="220303"/>
                </a:lnTo>
                <a:close/>
              </a:path>
              <a:path w="1445895" h="351154">
                <a:moveTo>
                  <a:pt x="335152" y="267405"/>
                </a:moveTo>
                <a:lnTo>
                  <a:pt x="334180" y="273367"/>
                </a:lnTo>
                <a:lnTo>
                  <a:pt x="334137" y="273634"/>
                </a:lnTo>
                <a:lnTo>
                  <a:pt x="332130" y="279146"/>
                </a:lnTo>
                <a:lnTo>
                  <a:pt x="313512" y="296659"/>
                </a:lnTo>
                <a:lnTo>
                  <a:pt x="335152" y="296659"/>
                </a:lnTo>
                <a:lnTo>
                  <a:pt x="335152" y="267405"/>
                </a:lnTo>
                <a:close/>
              </a:path>
              <a:path w="1445895" h="351154">
                <a:moveTo>
                  <a:pt x="333374" y="224294"/>
                </a:moveTo>
                <a:lnTo>
                  <a:pt x="313778" y="224294"/>
                </a:lnTo>
                <a:lnTo>
                  <a:pt x="319187" y="225894"/>
                </a:lnTo>
                <a:lnTo>
                  <a:pt x="319057" y="225894"/>
                </a:lnTo>
                <a:lnTo>
                  <a:pt x="323062" y="228917"/>
                </a:lnTo>
                <a:lnTo>
                  <a:pt x="327152" y="231940"/>
                </a:lnTo>
                <a:lnTo>
                  <a:pt x="330174" y="236181"/>
                </a:lnTo>
                <a:lnTo>
                  <a:pt x="332130" y="241630"/>
                </a:lnTo>
                <a:lnTo>
                  <a:pt x="334022" y="246719"/>
                </a:lnTo>
                <a:lnTo>
                  <a:pt x="334137" y="247027"/>
                </a:lnTo>
                <a:lnTo>
                  <a:pt x="335168" y="253370"/>
                </a:lnTo>
                <a:lnTo>
                  <a:pt x="335152" y="237807"/>
                </a:lnTo>
                <a:lnTo>
                  <a:pt x="333374" y="237807"/>
                </a:lnTo>
                <a:lnTo>
                  <a:pt x="333374" y="224294"/>
                </a:lnTo>
                <a:close/>
              </a:path>
              <a:path w="1445895" h="351154">
                <a:moveTo>
                  <a:pt x="384860" y="212471"/>
                </a:moveTo>
                <a:lnTo>
                  <a:pt x="368858" y="212471"/>
                </a:lnTo>
                <a:lnTo>
                  <a:pt x="368881" y="269430"/>
                </a:lnTo>
                <a:lnTo>
                  <a:pt x="386778" y="306082"/>
                </a:lnTo>
                <a:lnTo>
                  <a:pt x="400913" y="310972"/>
                </a:lnTo>
                <a:lnTo>
                  <a:pt x="415328" y="310972"/>
                </a:lnTo>
                <a:lnTo>
                  <a:pt x="422465" y="309194"/>
                </a:lnTo>
                <a:lnTo>
                  <a:pt x="434606" y="302018"/>
                </a:lnTo>
                <a:lnTo>
                  <a:pt x="439089" y="297112"/>
                </a:lnTo>
                <a:lnTo>
                  <a:pt x="439089" y="295948"/>
                </a:lnTo>
                <a:lnTo>
                  <a:pt x="405866" y="295948"/>
                </a:lnTo>
                <a:lnTo>
                  <a:pt x="401662" y="294970"/>
                </a:lnTo>
                <a:lnTo>
                  <a:pt x="384970" y="266255"/>
                </a:lnTo>
                <a:lnTo>
                  <a:pt x="384860" y="212471"/>
                </a:lnTo>
                <a:close/>
              </a:path>
              <a:path w="1445895" h="351154">
                <a:moveTo>
                  <a:pt x="453224" y="212471"/>
                </a:moveTo>
                <a:lnTo>
                  <a:pt x="437311" y="212471"/>
                </a:lnTo>
                <a:lnTo>
                  <a:pt x="437311" y="263055"/>
                </a:lnTo>
                <a:lnTo>
                  <a:pt x="447713" y="266255"/>
                </a:lnTo>
                <a:lnTo>
                  <a:pt x="447713" y="275501"/>
                </a:lnTo>
                <a:lnTo>
                  <a:pt x="446023" y="283476"/>
                </a:lnTo>
                <a:lnTo>
                  <a:pt x="442645" y="290169"/>
                </a:lnTo>
                <a:lnTo>
                  <a:pt x="439772" y="295948"/>
                </a:lnTo>
                <a:lnTo>
                  <a:pt x="439237" y="296951"/>
                </a:lnTo>
                <a:lnTo>
                  <a:pt x="439089" y="297112"/>
                </a:lnTo>
                <a:lnTo>
                  <a:pt x="439089" y="308483"/>
                </a:lnTo>
                <a:lnTo>
                  <a:pt x="453224" y="308483"/>
                </a:lnTo>
                <a:lnTo>
                  <a:pt x="453224" y="212471"/>
                </a:lnTo>
                <a:close/>
              </a:path>
              <a:path w="1445895" h="351154">
                <a:moveTo>
                  <a:pt x="437311" y="263055"/>
                </a:moveTo>
                <a:lnTo>
                  <a:pt x="437311" y="282790"/>
                </a:lnTo>
                <a:lnTo>
                  <a:pt x="439089" y="282790"/>
                </a:lnTo>
                <a:lnTo>
                  <a:pt x="439089" y="297112"/>
                </a:lnTo>
                <a:lnTo>
                  <a:pt x="439237" y="296951"/>
                </a:lnTo>
                <a:lnTo>
                  <a:pt x="439772" y="295948"/>
                </a:lnTo>
                <a:lnTo>
                  <a:pt x="442645" y="290169"/>
                </a:lnTo>
                <a:lnTo>
                  <a:pt x="446023" y="283476"/>
                </a:lnTo>
                <a:lnTo>
                  <a:pt x="447713" y="275501"/>
                </a:lnTo>
                <a:lnTo>
                  <a:pt x="447713" y="266255"/>
                </a:lnTo>
                <a:lnTo>
                  <a:pt x="437311" y="263055"/>
                </a:lnTo>
                <a:close/>
              </a:path>
              <a:path w="1445895" h="351154">
                <a:moveTo>
                  <a:pt x="437311" y="269430"/>
                </a:moveTo>
                <a:lnTo>
                  <a:pt x="436735" y="273037"/>
                </a:lnTo>
                <a:lnTo>
                  <a:pt x="436689" y="273392"/>
                </a:lnTo>
                <a:lnTo>
                  <a:pt x="434306" y="281343"/>
                </a:lnTo>
                <a:lnTo>
                  <a:pt x="414870" y="295948"/>
                </a:lnTo>
                <a:lnTo>
                  <a:pt x="439089" y="295948"/>
                </a:lnTo>
                <a:lnTo>
                  <a:pt x="439089" y="282790"/>
                </a:lnTo>
                <a:lnTo>
                  <a:pt x="437311" y="282790"/>
                </a:lnTo>
                <a:lnTo>
                  <a:pt x="437311" y="269430"/>
                </a:lnTo>
                <a:close/>
              </a:path>
              <a:path w="1445895" h="351154">
                <a:moveTo>
                  <a:pt x="515188" y="209804"/>
                </a:moveTo>
                <a:lnTo>
                  <a:pt x="507090" y="210270"/>
                </a:lnTo>
                <a:lnTo>
                  <a:pt x="507890" y="210270"/>
                </a:lnTo>
                <a:lnTo>
                  <a:pt x="501827" y="211404"/>
                </a:lnTo>
                <a:lnTo>
                  <a:pt x="472441" y="239988"/>
                </a:lnTo>
                <a:lnTo>
                  <a:pt x="469226" y="260477"/>
                </a:lnTo>
                <a:lnTo>
                  <a:pt x="469636" y="267611"/>
                </a:lnTo>
                <a:lnTo>
                  <a:pt x="470692" y="274345"/>
                </a:lnTo>
                <a:lnTo>
                  <a:pt x="472393" y="280679"/>
                </a:lnTo>
                <a:lnTo>
                  <a:pt x="474633" y="286346"/>
                </a:lnTo>
                <a:lnTo>
                  <a:pt x="474738" y="286613"/>
                </a:lnTo>
                <a:lnTo>
                  <a:pt x="507988" y="310744"/>
                </a:lnTo>
                <a:lnTo>
                  <a:pt x="515010" y="311150"/>
                </a:lnTo>
                <a:lnTo>
                  <a:pt x="521556" y="310744"/>
                </a:lnTo>
                <a:lnTo>
                  <a:pt x="522004" y="310744"/>
                </a:lnTo>
                <a:lnTo>
                  <a:pt x="549006" y="296125"/>
                </a:lnTo>
                <a:lnTo>
                  <a:pt x="505459" y="296125"/>
                </a:lnTo>
                <a:lnTo>
                  <a:pt x="498259" y="292862"/>
                </a:lnTo>
                <a:lnTo>
                  <a:pt x="486028" y="260477"/>
                </a:lnTo>
                <a:lnTo>
                  <a:pt x="486141" y="253190"/>
                </a:lnTo>
                <a:lnTo>
                  <a:pt x="487146" y="247408"/>
                </a:lnTo>
                <a:lnTo>
                  <a:pt x="489229" y="242074"/>
                </a:lnTo>
                <a:lnTo>
                  <a:pt x="491231" y="236855"/>
                </a:lnTo>
                <a:lnTo>
                  <a:pt x="491299" y="236677"/>
                </a:lnTo>
                <a:lnTo>
                  <a:pt x="494426" y="232537"/>
                </a:lnTo>
                <a:lnTo>
                  <a:pt x="502921" y="226428"/>
                </a:lnTo>
                <a:lnTo>
                  <a:pt x="502784" y="226428"/>
                </a:lnTo>
                <a:lnTo>
                  <a:pt x="508431" y="224828"/>
                </a:lnTo>
                <a:lnTo>
                  <a:pt x="550528" y="224828"/>
                </a:lnTo>
                <a:lnTo>
                  <a:pt x="548665" y="222250"/>
                </a:lnTo>
                <a:lnTo>
                  <a:pt x="541324" y="217271"/>
                </a:lnTo>
                <a:lnTo>
                  <a:pt x="535590" y="214004"/>
                </a:lnTo>
                <a:lnTo>
                  <a:pt x="529323" y="211670"/>
                </a:lnTo>
                <a:lnTo>
                  <a:pt x="522522" y="210270"/>
                </a:lnTo>
                <a:lnTo>
                  <a:pt x="515188" y="209804"/>
                </a:lnTo>
                <a:close/>
              </a:path>
              <a:path w="1445895" h="351154">
                <a:moveTo>
                  <a:pt x="540080" y="279323"/>
                </a:moveTo>
                <a:lnTo>
                  <a:pt x="521284" y="296125"/>
                </a:lnTo>
                <a:lnTo>
                  <a:pt x="549006" y="296125"/>
                </a:lnTo>
                <a:lnTo>
                  <a:pt x="549698" y="295351"/>
                </a:lnTo>
                <a:lnTo>
                  <a:pt x="553238" y="289821"/>
                </a:lnTo>
                <a:lnTo>
                  <a:pt x="556082" y="283502"/>
                </a:lnTo>
                <a:lnTo>
                  <a:pt x="540080" y="279323"/>
                </a:lnTo>
                <a:close/>
              </a:path>
              <a:path w="1445895" h="351154">
                <a:moveTo>
                  <a:pt x="550528" y="224828"/>
                </a:moveTo>
                <a:lnTo>
                  <a:pt x="520877" y="224828"/>
                </a:lnTo>
                <a:lnTo>
                  <a:pt x="526152" y="226428"/>
                </a:lnTo>
                <a:lnTo>
                  <a:pt x="535127" y="232537"/>
                </a:lnTo>
                <a:lnTo>
                  <a:pt x="538416" y="236855"/>
                </a:lnTo>
                <a:lnTo>
                  <a:pt x="540435" y="242430"/>
                </a:lnTo>
                <a:lnTo>
                  <a:pt x="556082" y="237718"/>
                </a:lnTo>
                <a:lnTo>
                  <a:pt x="553702" y="229450"/>
                </a:lnTo>
                <a:lnTo>
                  <a:pt x="553593" y="229069"/>
                </a:lnTo>
                <a:lnTo>
                  <a:pt x="550528" y="224828"/>
                </a:lnTo>
                <a:close/>
              </a:path>
              <a:path w="1445895" h="351154">
                <a:moveTo>
                  <a:pt x="595287" y="185801"/>
                </a:moveTo>
                <a:lnTo>
                  <a:pt x="579462" y="185801"/>
                </a:lnTo>
                <a:lnTo>
                  <a:pt x="579489" y="225539"/>
                </a:lnTo>
                <a:lnTo>
                  <a:pt x="579607" y="284327"/>
                </a:lnTo>
                <a:lnTo>
                  <a:pt x="607377" y="309816"/>
                </a:lnTo>
                <a:lnTo>
                  <a:pt x="612952" y="310057"/>
                </a:lnTo>
                <a:lnTo>
                  <a:pt x="618257" y="309638"/>
                </a:lnTo>
                <a:lnTo>
                  <a:pt x="618451" y="309638"/>
                </a:lnTo>
                <a:lnTo>
                  <a:pt x="623948" y="308546"/>
                </a:lnTo>
                <a:lnTo>
                  <a:pt x="624268" y="308546"/>
                </a:lnTo>
                <a:lnTo>
                  <a:pt x="624268" y="296062"/>
                </a:lnTo>
                <a:lnTo>
                  <a:pt x="612063" y="296062"/>
                </a:lnTo>
                <a:lnTo>
                  <a:pt x="603576" y="294881"/>
                </a:lnTo>
                <a:lnTo>
                  <a:pt x="602928" y="294881"/>
                </a:lnTo>
                <a:lnTo>
                  <a:pt x="599376" y="292544"/>
                </a:lnTo>
                <a:lnTo>
                  <a:pt x="596125" y="286727"/>
                </a:lnTo>
                <a:lnTo>
                  <a:pt x="595503" y="284327"/>
                </a:lnTo>
                <a:lnTo>
                  <a:pt x="595376" y="281546"/>
                </a:lnTo>
                <a:lnTo>
                  <a:pt x="595287" y="185801"/>
                </a:lnTo>
                <a:close/>
              </a:path>
              <a:path w="1445895" h="351154">
                <a:moveTo>
                  <a:pt x="624268" y="294881"/>
                </a:moveTo>
                <a:lnTo>
                  <a:pt x="617689" y="295884"/>
                </a:lnTo>
                <a:lnTo>
                  <a:pt x="612063" y="296062"/>
                </a:lnTo>
                <a:lnTo>
                  <a:pt x="624268" y="296062"/>
                </a:lnTo>
                <a:lnTo>
                  <a:pt x="624268" y="294881"/>
                </a:lnTo>
                <a:close/>
              </a:path>
              <a:path w="1445895" h="351154">
                <a:moveTo>
                  <a:pt x="579480" y="212471"/>
                </a:moveTo>
                <a:lnTo>
                  <a:pt x="559993" y="212471"/>
                </a:lnTo>
                <a:lnTo>
                  <a:pt x="559993" y="225539"/>
                </a:lnTo>
                <a:lnTo>
                  <a:pt x="579489" y="225539"/>
                </a:lnTo>
                <a:lnTo>
                  <a:pt x="579480" y="212471"/>
                </a:lnTo>
                <a:close/>
              </a:path>
              <a:path w="1445895" h="351154">
                <a:moveTo>
                  <a:pt x="624268" y="212471"/>
                </a:moveTo>
                <a:lnTo>
                  <a:pt x="595311" y="212471"/>
                </a:lnTo>
                <a:lnTo>
                  <a:pt x="595323" y="225539"/>
                </a:lnTo>
                <a:lnTo>
                  <a:pt x="624268" y="225539"/>
                </a:lnTo>
                <a:lnTo>
                  <a:pt x="624268" y="212471"/>
                </a:lnTo>
                <a:close/>
              </a:path>
              <a:path w="1445895" h="351154">
                <a:moveTo>
                  <a:pt x="719391" y="177977"/>
                </a:moveTo>
                <a:lnTo>
                  <a:pt x="711276" y="177977"/>
                </a:lnTo>
                <a:lnTo>
                  <a:pt x="708164" y="178244"/>
                </a:lnTo>
                <a:lnTo>
                  <a:pt x="704964" y="178777"/>
                </a:lnTo>
                <a:lnTo>
                  <a:pt x="701827" y="179247"/>
                </a:lnTo>
                <a:lnTo>
                  <a:pt x="698741" y="180136"/>
                </a:lnTo>
                <a:lnTo>
                  <a:pt x="695506" y="181533"/>
                </a:lnTo>
                <a:lnTo>
                  <a:pt x="689495" y="184048"/>
                </a:lnTo>
                <a:lnTo>
                  <a:pt x="684580" y="188175"/>
                </a:lnTo>
                <a:lnTo>
                  <a:pt x="677405" y="199377"/>
                </a:lnTo>
                <a:lnTo>
                  <a:pt x="675728" y="205270"/>
                </a:lnTo>
                <a:lnTo>
                  <a:pt x="675627" y="218008"/>
                </a:lnTo>
                <a:lnTo>
                  <a:pt x="676694" y="222669"/>
                </a:lnTo>
                <a:lnTo>
                  <a:pt x="678827" y="226517"/>
                </a:lnTo>
                <a:lnTo>
                  <a:pt x="681024" y="230365"/>
                </a:lnTo>
                <a:lnTo>
                  <a:pt x="684161" y="234492"/>
                </a:lnTo>
                <a:lnTo>
                  <a:pt x="688251" y="238874"/>
                </a:lnTo>
                <a:lnTo>
                  <a:pt x="686295" y="239826"/>
                </a:lnTo>
                <a:lnTo>
                  <a:pt x="684339" y="240982"/>
                </a:lnTo>
                <a:lnTo>
                  <a:pt x="680491" y="243649"/>
                </a:lnTo>
                <a:lnTo>
                  <a:pt x="678764" y="245249"/>
                </a:lnTo>
                <a:lnTo>
                  <a:pt x="677227" y="247142"/>
                </a:lnTo>
                <a:lnTo>
                  <a:pt x="674268" y="250634"/>
                </a:lnTo>
                <a:lnTo>
                  <a:pt x="672096" y="254635"/>
                </a:lnTo>
                <a:lnTo>
                  <a:pt x="669378" y="263588"/>
                </a:lnTo>
                <a:lnTo>
                  <a:pt x="668693" y="268147"/>
                </a:lnTo>
                <a:lnTo>
                  <a:pt x="668711" y="273342"/>
                </a:lnTo>
                <a:lnTo>
                  <a:pt x="668821" y="276301"/>
                </a:lnTo>
                <a:lnTo>
                  <a:pt x="668909" y="277837"/>
                </a:lnTo>
                <a:lnTo>
                  <a:pt x="669645" y="281724"/>
                </a:lnTo>
                <a:lnTo>
                  <a:pt x="669734" y="282194"/>
                </a:lnTo>
                <a:lnTo>
                  <a:pt x="700100" y="310108"/>
                </a:lnTo>
                <a:lnTo>
                  <a:pt x="706742" y="311150"/>
                </a:lnTo>
                <a:lnTo>
                  <a:pt x="717118" y="311150"/>
                </a:lnTo>
                <a:lnTo>
                  <a:pt x="720344" y="310946"/>
                </a:lnTo>
                <a:lnTo>
                  <a:pt x="726744" y="310108"/>
                </a:lnTo>
                <a:lnTo>
                  <a:pt x="729856" y="309346"/>
                </a:lnTo>
                <a:lnTo>
                  <a:pt x="732878" y="308216"/>
                </a:lnTo>
                <a:lnTo>
                  <a:pt x="736079" y="307213"/>
                </a:lnTo>
                <a:lnTo>
                  <a:pt x="739279" y="305727"/>
                </a:lnTo>
                <a:lnTo>
                  <a:pt x="745680" y="301815"/>
                </a:lnTo>
                <a:lnTo>
                  <a:pt x="748436" y="299529"/>
                </a:lnTo>
                <a:lnTo>
                  <a:pt x="750747" y="296926"/>
                </a:lnTo>
                <a:lnTo>
                  <a:pt x="772647" y="296926"/>
                </a:lnTo>
                <a:lnTo>
                  <a:pt x="771588" y="295948"/>
                </a:lnTo>
                <a:lnTo>
                  <a:pt x="709828" y="295948"/>
                </a:lnTo>
                <a:lnTo>
                  <a:pt x="705408" y="295262"/>
                </a:lnTo>
                <a:lnTo>
                  <a:pt x="684936" y="275056"/>
                </a:lnTo>
                <a:lnTo>
                  <a:pt x="685010" y="268147"/>
                </a:lnTo>
                <a:lnTo>
                  <a:pt x="700252" y="250253"/>
                </a:lnTo>
                <a:lnTo>
                  <a:pt x="722377" y="250253"/>
                </a:lnTo>
                <a:lnTo>
                  <a:pt x="707453" y="236385"/>
                </a:lnTo>
                <a:lnTo>
                  <a:pt x="704164" y="233362"/>
                </a:lnTo>
                <a:lnTo>
                  <a:pt x="702564" y="231940"/>
                </a:lnTo>
                <a:lnTo>
                  <a:pt x="699630" y="229069"/>
                </a:lnTo>
                <a:lnTo>
                  <a:pt x="691807" y="215938"/>
                </a:lnTo>
                <a:lnTo>
                  <a:pt x="691807" y="208648"/>
                </a:lnTo>
                <a:lnTo>
                  <a:pt x="692545" y="205625"/>
                </a:lnTo>
                <a:lnTo>
                  <a:pt x="692632" y="205270"/>
                </a:lnTo>
                <a:lnTo>
                  <a:pt x="694296" y="202425"/>
                </a:lnTo>
                <a:lnTo>
                  <a:pt x="695858" y="199694"/>
                </a:lnTo>
                <a:lnTo>
                  <a:pt x="695960" y="199517"/>
                </a:lnTo>
                <a:lnTo>
                  <a:pt x="698449" y="197269"/>
                </a:lnTo>
                <a:lnTo>
                  <a:pt x="705497" y="193890"/>
                </a:lnTo>
                <a:lnTo>
                  <a:pt x="709676" y="193001"/>
                </a:lnTo>
                <a:lnTo>
                  <a:pt x="746791" y="193001"/>
                </a:lnTo>
                <a:lnTo>
                  <a:pt x="745591" y="191135"/>
                </a:lnTo>
                <a:lnTo>
                  <a:pt x="743661" y="188937"/>
                </a:lnTo>
                <a:lnTo>
                  <a:pt x="741413" y="187045"/>
                </a:lnTo>
                <a:lnTo>
                  <a:pt x="738035" y="183845"/>
                </a:lnTo>
                <a:lnTo>
                  <a:pt x="733945" y="181533"/>
                </a:lnTo>
                <a:lnTo>
                  <a:pt x="724644" y="178777"/>
                </a:lnTo>
                <a:lnTo>
                  <a:pt x="724963" y="178777"/>
                </a:lnTo>
                <a:lnTo>
                  <a:pt x="719391" y="177977"/>
                </a:lnTo>
                <a:close/>
              </a:path>
              <a:path w="1445895" h="351154">
                <a:moveTo>
                  <a:pt x="772647" y="296926"/>
                </a:moveTo>
                <a:lnTo>
                  <a:pt x="750747" y="296926"/>
                </a:lnTo>
                <a:lnTo>
                  <a:pt x="764260" y="309727"/>
                </a:lnTo>
                <a:lnTo>
                  <a:pt x="774572" y="298704"/>
                </a:lnTo>
                <a:lnTo>
                  <a:pt x="772647" y="296926"/>
                </a:lnTo>
                <a:close/>
              </a:path>
              <a:path w="1445895" h="351154">
                <a:moveTo>
                  <a:pt x="722377" y="250253"/>
                </a:moveTo>
                <a:lnTo>
                  <a:pt x="700252" y="250253"/>
                </a:lnTo>
                <a:lnTo>
                  <a:pt x="739279" y="285991"/>
                </a:lnTo>
                <a:lnTo>
                  <a:pt x="738276" y="287058"/>
                </a:lnTo>
                <a:lnTo>
                  <a:pt x="717118" y="295948"/>
                </a:lnTo>
                <a:lnTo>
                  <a:pt x="771588" y="295948"/>
                </a:lnTo>
                <a:lnTo>
                  <a:pt x="758304" y="283679"/>
                </a:lnTo>
                <a:lnTo>
                  <a:pt x="758901" y="281724"/>
                </a:lnTo>
                <a:lnTo>
                  <a:pt x="759307" y="279260"/>
                </a:lnTo>
                <a:lnTo>
                  <a:pt x="759423" y="277837"/>
                </a:lnTo>
                <a:lnTo>
                  <a:pt x="759548" y="276301"/>
                </a:lnTo>
                <a:lnTo>
                  <a:pt x="759841" y="273342"/>
                </a:lnTo>
                <a:lnTo>
                  <a:pt x="759922" y="271411"/>
                </a:lnTo>
                <a:lnTo>
                  <a:pt x="745147" y="271411"/>
                </a:lnTo>
                <a:lnTo>
                  <a:pt x="722377" y="250253"/>
                </a:lnTo>
                <a:close/>
              </a:path>
              <a:path w="1445895" h="351154">
                <a:moveTo>
                  <a:pt x="759993" y="244741"/>
                </a:moveTo>
                <a:lnTo>
                  <a:pt x="745502" y="244741"/>
                </a:lnTo>
                <a:lnTo>
                  <a:pt x="745451" y="263944"/>
                </a:lnTo>
                <a:lnTo>
                  <a:pt x="745324" y="269925"/>
                </a:lnTo>
                <a:lnTo>
                  <a:pt x="745147" y="271411"/>
                </a:lnTo>
                <a:lnTo>
                  <a:pt x="759922" y="271411"/>
                </a:lnTo>
                <a:lnTo>
                  <a:pt x="759993" y="244741"/>
                </a:lnTo>
                <a:close/>
              </a:path>
              <a:path w="1445895" h="351154">
                <a:moveTo>
                  <a:pt x="746791" y="193001"/>
                </a:moveTo>
                <a:lnTo>
                  <a:pt x="717080" y="193001"/>
                </a:lnTo>
                <a:lnTo>
                  <a:pt x="719836" y="193332"/>
                </a:lnTo>
                <a:lnTo>
                  <a:pt x="725347" y="194627"/>
                </a:lnTo>
                <a:lnTo>
                  <a:pt x="727786" y="195846"/>
                </a:lnTo>
                <a:lnTo>
                  <a:pt x="729856" y="197624"/>
                </a:lnTo>
                <a:lnTo>
                  <a:pt x="732459" y="199694"/>
                </a:lnTo>
                <a:lnTo>
                  <a:pt x="734326" y="202247"/>
                </a:lnTo>
                <a:lnTo>
                  <a:pt x="735457" y="205270"/>
                </a:lnTo>
                <a:lnTo>
                  <a:pt x="750925" y="201269"/>
                </a:lnTo>
                <a:lnTo>
                  <a:pt x="750036" y="198602"/>
                </a:lnTo>
                <a:lnTo>
                  <a:pt x="748791" y="196049"/>
                </a:lnTo>
                <a:lnTo>
                  <a:pt x="746791" y="193001"/>
                </a:lnTo>
                <a:close/>
              </a:path>
              <a:path w="1445895" h="351154">
                <a:moveTo>
                  <a:pt x="831634" y="212471"/>
                </a:moveTo>
                <a:lnTo>
                  <a:pt x="817499" y="212471"/>
                </a:lnTo>
                <a:lnTo>
                  <a:pt x="817499" y="351155"/>
                </a:lnTo>
                <a:lnTo>
                  <a:pt x="833412" y="351155"/>
                </a:lnTo>
                <a:lnTo>
                  <a:pt x="833412" y="300456"/>
                </a:lnTo>
                <a:lnTo>
                  <a:pt x="832751" y="299974"/>
                </a:lnTo>
                <a:lnTo>
                  <a:pt x="828078" y="293903"/>
                </a:lnTo>
                <a:lnTo>
                  <a:pt x="820166" y="260388"/>
                </a:lnTo>
                <a:lnTo>
                  <a:pt x="820446" y="253631"/>
                </a:lnTo>
                <a:lnTo>
                  <a:pt x="831634" y="222203"/>
                </a:lnTo>
                <a:lnTo>
                  <a:pt x="831634" y="212471"/>
                </a:lnTo>
                <a:close/>
              </a:path>
              <a:path w="1445895" h="351154">
                <a:moveTo>
                  <a:pt x="831637" y="267405"/>
                </a:moveTo>
                <a:lnTo>
                  <a:pt x="831634" y="283146"/>
                </a:lnTo>
                <a:lnTo>
                  <a:pt x="833412" y="283146"/>
                </a:lnTo>
                <a:lnTo>
                  <a:pt x="833412" y="300456"/>
                </a:lnTo>
                <a:lnTo>
                  <a:pt x="845083" y="308927"/>
                </a:lnTo>
                <a:lnTo>
                  <a:pt x="852665" y="311150"/>
                </a:lnTo>
                <a:lnTo>
                  <a:pt x="870623" y="311150"/>
                </a:lnTo>
                <a:lnTo>
                  <a:pt x="878306" y="308927"/>
                </a:lnTo>
                <a:lnTo>
                  <a:pt x="891158" y="299974"/>
                </a:lnTo>
                <a:lnTo>
                  <a:pt x="893863" y="296659"/>
                </a:lnTo>
                <a:lnTo>
                  <a:pt x="853262" y="296659"/>
                </a:lnTo>
                <a:lnTo>
                  <a:pt x="847953" y="295122"/>
                </a:lnTo>
                <a:lnTo>
                  <a:pt x="839660" y="288899"/>
                </a:lnTo>
                <a:lnTo>
                  <a:pt x="836574" y="284594"/>
                </a:lnTo>
                <a:lnTo>
                  <a:pt x="834567" y="279146"/>
                </a:lnTo>
                <a:lnTo>
                  <a:pt x="832612" y="273634"/>
                </a:lnTo>
                <a:lnTo>
                  <a:pt x="831637" y="267405"/>
                </a:lnTo>
                <a:close/>
              </a:path>
              <a:path w="1445895" h="351154">
                <a:moveTo>
                  <a:pt x="831634" y="222203"/>
                </a:moveTo>
                <a:lnTo>
                  <a:pt x="820166" y="260388"/>
                </a:lnTo>
                <a:lnTo>
                  <a:pt x="820452" y="267208"/>
                </a:lnTo>
                <a:lnTo>
                  <a:pt x="833412" y="300456"/>
                </a:lnTo>
                <a:lnTo>
                  <a:pt x="833412" y="283146"/>
                </a:lnTo>
                <a:lnTo>
                  <a:pt x="831634" y="283146"/>
                </a:lnTo>
                <a:lnTo>
                  <a:pt x="831634" y="222203"/>
                </a:lnTo>
                <a:close/>
              </a:path>
              <a:path w="1445895" h="351154">
                <a:moveTo>
                  <a:pt x="893990" y="224294"/>
                </a:moveTo>
                <a:lnTo>
                  <a:pt x="865797" y="224294"/>
                </a:lnTo>
                <a:lnTo>
                  <a:pt x="871156" y="225894"/>
                </a:lnTo>
                <a:lnTo>
                  <a:pt x="879640" y="232295"/>
                </a:lnTo>
                <a:lnTo>
                  <a:pt x="882776" y="236626"/>
                </a:lnTo>
                <a:lnTo>
                  <a:pt x="884796" y="242074"/>
                </a:lnTo>
                <a:lnTo>
                  <a:pt x="886866" y="247523"/>
                </a:lnTo>
                <a:lnTo>
                  <a:pt x="887863" y="253370"/>
                </a:lnTo>
                <a:lnTo>
                  <a:pt x="887874" y="267405"/>
                </a:lnTo>
                <a:lnTo>
                  <a:pt x="886866" y="273367"/>
                </a:lnTo>
                <a:lnTo>
                  <a:pt x="866063" y="296659"/>
                </a:lnTo>
                <a:lnTo>
                  <a:pt x="893863" y="296659"/>
                </a:lnTo>
                <a:lnTo>
                  <a:pt x="904709" y="260388"/>
                </a:lnTo>
                <a:lnTo>
                  <a:pt x="904398" y="253631"/>
                </a:lnTo>
                <a:lnTo>
                  <a:pt x="904386" y="253370"/>
                </a:lnTo>
                <a:lnTo>
                  <a:pt x="896112" y="226872"/>
                </a:lnTo>
                <a:lnTo>
                  <a:pt x="893990" y="224294"/>
                </a:lnTo>
                <a:close/>
              </a:path>
              <a:path w="1445895" h="351154">
                <a:moveTo>
                  <a:pt x="870661" y="209804"/>
                </a:moveTo>
                <a:lnTo>
                  <a:pt x="852754" y="209804"/>
                </a:lnTo>
                <a:lnTo>
                  <a:pt x="845110" y="212026"/>
                </a:lnTo>
                <a:lnTo>
                  <a:pt x="838798" y="216471"/>
                </a:lnTo>
                <a:lnTo>
                  <a:pt x="832682" y="220853"/>
                </a:lnTo>
                <a:lnTo>
                  <a:pt x="831634" y="222203"/>
                </a:lnTo>
                <a:lnTo>
                  <a:pt x="831634" y="253370"/>
                </a:lnTo>
                <a:lnTo>
                  <a:pt x="832557" y="247523"/>
                </a:lnTo>
                <a:lnTo>
                  <a:pt x="832637" y="247027"/>
                </a:lnTo>
                <a:lnTo>
                  <a:pt x="834656" y="241630"/>
                </a:lnTo>
                <a:lnTo>
                  <a:pt x="836663" y="236181"/>
                </a:lnTo>
                <a:lnTo>
                  <a:pt x="839724" y="231940"/>
                </a:lnTo>
                <a:lnTo>
                  <a:pt x="843813" y="228917"/>
                </a:lnTo>
                <a:lnTo>
                  <a:pt x="847818" y="225894"/>
                </a:lnTo>
                <a:lnTo>
                  <a:pt x="847689" y="225894"/>
                </a:lnTo>
                <a:lnTo>
                  <a:pt x="853058" y="224294"/>
                </a:lnTo>
                <a:lnTo>
                  <a:pt x="893990" y="224294"/>
                </a:lnTo>
                <a:lnTo>
                  <a:pt x="891158" y="220853"/>
                </a:lnTo>
                <a:lnTo>
                  <a:pt x="884707" y="216471"/>
                </a:lnTo>
                <a:lnTo>
                  <a:pt x="878306" y="212026"/>
                </a:lnTo>
                <a:lnTo>
                  <a:pt x="870661" y="209804"/>
                </a:lnTo>
                <a:close/>
              </a:path>
              <a:path w="1445895" h="351154">
                <a:moveTo>
                  <a:pt x="934770" y="212471"/>
                </a:moveTo>
                <a:lnTo>
                  <a:pt x="920635" y="212471"/>
                </a:lnTo>
                <a:lnTo>
                  <a:pt x="920635" y="308483"/>
                </a:lnTo>
                <a:lnTo>
                  <a:pt x="936548" y="308483"/>
                </a:lnTo>
                <a:lnTo>
                  <a:pt x="936548" y="256501"/>
                </a:lnTo>
                <a:lnTo>
                  <a:pt x="936879" y="252806"/>
                </a:lnTo>
                <a:lnTo>
                  <a:pt x="942858" y="235673"/>
                </a:lnTo>
                <a:lnTo>
                  <a:pt x="934770" y="235673"/>
                </a:lnTo>
                <a:lnTo>
                  <a:pt x="932459" y="232651"/>
                </a:lnTo>
                <a:lnTo>
                  <a:pt x="933589" y="229692"/>
                </a:lnTo>
                <a:lnTo>
                  <a:pt x="934770" y="227464"/>
                </a:lnTo>
                <a:lnTo>
                  <a:pt x="934770" y="212471"/>
                </a:lnTo>
                <a:close/>
              </a:path>
              <a:path w="1445895" h="351154">
                <a:moveTo>
                  <a:pt x="934770" y="227464"/>
                </a:moveTo>
                <a:lnTo>
                  <a:pt x="933589" y="229692"/>
                </a:lnTo>
                <a:lnTo>
                  <a:pt x="932459" y="232651"/>
                </a:lnTo>
                <a:lnTo>
                  <a:pt x="934770" y="235673"/>
                </a:lnTo>
                <a:lnTo>
                  <a:pt x="934770" y="227464"/>
                </a:lnTo>
                <a:close/>
              </a:path>
              <a:path w="1445895" h="351154">
                <a:moveTo>
                  <a:pt x="964260" y="211607"/>
                </a:moveTo>
                <a:lnTo>
                  <a:pt x="960996" y="211848"/>
                </a:lnTo>
                <a:lnTo>
                  <a:pt x="957745" y="212026"/>
                </a:lnTo>
                <a:lnTo>
                  <a:pt x="954544" y="212648"/>
                </a:lnTo>
                <a:lnTo>
                  <a:pt x="948258" y="214782"/>
                </a:lnTo>
                <a:lnTo>
                  <a:pt x="945438" y="216319"/>
                </a:lnTo>
                <a:lnTo>
                  <a:pt x="942949" y="218338"/>
                </a:lnTo>
                <a:lnTo>
                  <a:pt x="940701" y="219938"/>
                </a:lnTo>
                <a:lnTo>
                  <a:pt x="934770" y="235673"/>
                </a:lnTo>
                <a:lnTo>
                  <a:pt x="942858" y="235673"/>
                </a:lnTo>
                <a:lnTo>
                  <a:pt x="945121" y="233159"/>
                </a:lnTo>
                <a:lnTo>
                  <a:pt x="948194" y="230962"/>
                </a:lnTo>
                <a:lnTo>
                  <a:pt x="951572" y="228473"/>
                </a:lnTo>
                <a:lnTo>
                  <a:pt x="955255" y="227025"/>
                </a:lnTo>
                <a:lnTo>
                  <a:pt x="963193" y="226187"/>
                </a:lnTo>
                <a:lnTo>
                  <a:pt x="970153" y="226187"/>
                </a:lnTo>
                <a:lnTo>
                  <a:pt x="970153" y="212471"/>
                </a:lnTo>
                <a:lnTo>
                  <a:pt x="967419" y="211848"/>
                </a:lnTo>
                <a:lnTo>
                  <a:pt x="967666" y="211848"/>
                </a:lnTo>
                <a:lnTo>
                  <a:pt x="964260" y="211607"/>
                </a:lnTo>
                <a:close/>
              </a:path>
              <a:path w="1445895" h="351154">
                <a:moveTo>
                  <a:pt x="970153" y="226187"/>
                </a:moveTo>
                <a:lnTo>
                  <a:pt x="963193" y="226187"/>
                </a:lnTo>
                <a:lnTo>
                  <a:pt x="966838" y="226428"/>
                </a:lnTo>
                <a:lnTo>
                  <a:pt x="970153" y="227317"/>
                </a:lnTo>
                <a:lnTo>
                  <a:pt x="970153" y="226187"/>
                </a:lnTo>
                <a:close/>
              </a:path>
              <a:path w="1445895" h="351154">
                <a:moveTo>
                  <a:pt x="1022565" y="209804"/>
                </a:moveTo>
                <a:lnTo>
                  <a:pt x="1013206" y="209804"/>
                </a:lnTo>
                <a:lnTo>
                  <a:pt x="1005052" y="211937"/>
                </a:lnTo>
                <a:lnTo>
                  <a:pt x="977880" y="245786"/>
                </a:lnTo>
                <a:lnTo>
                  <a:pt x="976337" y="260388"/>
                </a:lnTo>
                <a:lnTo>
                  <a:pt x="976700" y="267679"/>
                </a:lnTo>
                <a:lnTo>
                  <a:pt x="998022" y="304749"/>
                </a:lnTo>
                <a:lnTo>
                  <a:pt x="1022565" y="311150"/>
                </a:lnTo>
                <a:lnTo>
                  <a:pt x="1029481" y="310749"/>
                </a:lnTo>
                <a:lnTo>
                  <a:pt x="1058058" y="296125"/>
                </a:lnTo>
                <a:lnTo>
                  <a:pt x="1012913" y="296125"/>
                </a:lnTo>
                <a:lnTo>
                  <a:pt x="1005585" y="292862"/>
                </a:lnTo>
                <a:lnTo>
                  <a:pt x="993140" y="260388"/>
                </a:lnTo>
                <a:lnTo>
                  <a:pt x="993264" y="252670"/>
                </a:lnTo>
                <a:lnTo>
                  <a:pt x="1015872" y="224828"/>
                </a:lnTo>
                <a:lnTo>
                  <a:pt x="1058106" y="224828"/>
                </a:lnTo>
                <a:lnTo>
                  <a:pt x="1054303" y="220560"/>
                </a:lnTo>
                <a:lnTo>
                  <a:pt x="1047369" y="216293"/>
                </a:lnTo>
                <a:lnTo>
                  <a:pt x="1041918" y="213452"/>
                </a:lnTo>
                <a:lnTo>
                  <a:pt x="1035967" y="211424"/>
                </a:lnTo>
                <a:lnTo>
                  <a:pt x="1029516" y="210209"/>
                </a:lnTo>
                <a:lnTo>
                  <a:pt x="1022565" y="209804"/>
                </a:lnTo>
                <a:close/>
              </a:path>
              <a:path w="1445895" h="351154">
                <a:moveTo>
                  <a:pt x="1058106" y="224828"/>
                </a:moveTo>
                <a:lnTo>
                  <a:pt x="1032408" y="224828"/>
                </a:lnTo>
                <a:lnTo>
                  <a:pt x="1039787" y="228053"/>
                </a:lnTo>
                <a:lnTo>
                  <a:pt x="1044701" y="234518"/>
                </a:lnTo>
                <a:lnTo>
                  <a:pt x="1047965" y="239817"/>
                </a:lnTo>
                <a:lnTo>
                  <a:pt x="1050239" y="245786"/>
                </a:lnTo>
                <a:lnTo>
                  <a:pt x="1051620" y="252670"/>
                </a:lnTo>
                <a:lnTo>
                  <a:pt x="1052080" y="260388"/>
                </a:lnTo>
                <a:lnTo>
                  <a:pt x="1051641" y="267679"/>
                </a:lnTo>
                <a:lnTo>
                  <a:pt x="1051597" y="268076"/>
                </a:lnTo>
                <a:lnTo>
                  <a:pt x="1050331" y="274388"/>
                </a:lnTo>
                <a:lnTo>
                  <a:pt x="1050259" y="274745"/>
                </a:lnTo>
                <a:lnTo>
                  <a:pt x="1047921" y="280924"/>
                </a:lnTo>
                <a:lnTo>
                  <a:pt x="1044790" y="286169"/>
                </a:lnTo>
                <a:lnTo>
                  <a:pt x="1039825" y="292862"/>
                </a:lnTo>
                <a:lnTo>
                  <a:pt x="1032522" y="296125"/>
                </a:lnTo>
                <a:lnTo>
                  <a:pt x="1058058" y="296125"/>
                </a:lnTo>
                <a:lnTo>
                  <a:pt x="1059548" y="294462"/>
                </a:lnTo>
                <a:lnTo>
                  <a:pt x="1063282" y="286880"/>
                </a:lnTo>
                <a:lnTo>
                  <a:pt x="1065677" y="281058"/>
                </a:lnTo>
                <a:lnTo>
                  <a:pt x="1065732" y="280924"/>
                </a:lnTo>
                <a:lnTo>
                  <a:pt x="1067361" y="274967"/>
                </a:lnTo>
                <a:lnTo>
                  <a:pt x="1067482" y="274524"/>
                </a:lnTo>
                <a:lnTo>
                  <a:pt x="1068471" y="268076"/>
                </a:lnTo>
                <a:lnTo>
                  <a:pt x="1068532" y="267679"/>
                </a:lnTo>
                <a:lnTo>
                  <a:pt x="1068882" y="260388"/>
                </a:lnTo>
                <a:lnTo>
                  <a:pt x="1068542" y="253390"/>
                </a:lnTo>
                <a:lnTo>
                  <a:pt x="1059611" y="226517"/>
                </a:lnTo>
                <a:lnTo>
                  <a:pt x="1058106" y="224828"/>
                </a:lnTo>
                <a:close/>
              </a:path>
              <a:path w="1445895" h="351154">
                <a:moveTo>
                  <a:pt x="1125524" y="209804"/>
                </a:moveTo>
                <a:lnTo>
                  <a:pt x="1117429" y="210270"/>
                </a:lnTo>
                <a:lnTo>
                  <a:pt x="1118229" y="210270"/>
                </a:lnTo>
                <a:lnTo>
                  <a:pt x="1112169" y="211404"/>
                </a:lnTo>
                <a:lnTo>
                  <a:pt x="1082785" y="239988"/>
                </a:lnTo>
                <a:lnTo>
                  <a:pt x="1079563" y="260477"/>
                </a:lnTo>
                <a:lnTo>
                  <a:pt x="1079978" y="267611"/>
                </a:lnTo>
                <a:lnTo>
                  <a:pt x="1100543" y="304660"/>
                </a:lnTo>
                <a:lnTo>
                  <a:pt x="1125347" y="311150"/>
                </a:lnTo>
                <a:lnTo>
                  <a:pt x="1131894" y="310744"/>
                </a:lnTo>
                <a:lnTo>
                  <a:pt x="1132343" y="310744"/>
                </a:lnTo>
                <a:lnTo>
                  <a:pt x="1159351" y="296125"/>
                </a:lnTo>
                <a:lnTo>
                  <a:pt x="1115809" y="296125"/>
                </a:lnTo>
                <a:lnTo>
                  <a:pt x="1108608" y="292862"/>
                </a:lnTo>
                <a:lnTo>
                  <a:pt x="1096365" y="260477"/>
                </a:lnTo>
                <a:lnTo>
                  <a:pt x="1096490" y="253190"/>
                </a:lnTo>
                <a:lnTo>
                  <a:pt x="1097495" y="247408"/>
                </a:lnTo>
                <a:lnTo>
                  <a:pt x="1101579" y="236855"/>
                </a:lnTo>
                <a:lnTo>
                  <a:pt x="1101648" y="236677"/>
                </a:lnTo>
                <a:lnTo>
                  <a:pt x="1104763" y="232537"/>
                </a:lnTo>
                <a:lnTo>
                  <a:pt x="1113257" y="226428"/>
                </a:lnTo>
                <a:lnTo>
                  <a:pt x="1113121" y="226428"/>
                </a:lnTo>
                <a:lnTo>
                  <a:pt x="1118768" y="224828"/>
                </a:lnTo>
                <a:lnTo>
                  <a:pt x="1160872" y="224828"/>
                </a:lnTo>
                <a:lnTo>
                  <a:pt x="1159014" y="222250"/>
                </a:lnTo>
                <a:lnTo>
                  <a:pt x="1151661" y="217271"/>
                </a:lnTo>
                <a:lnTo>
                  <a:pt x="1145927" y="214004"/>
                </a:lnTo>
                <a:lnTo>
                  <a:pt x="1139659" y="211670"/>
                </a:lnTo>
                <a:lnTo>
                  <a:pt x="1132859" y="210270"/>
                </a:lnTo>
                <a:lnTo>
                  <a:pt x="1125524" y="209804"/>
                </a:lnTo>
                <a:close/>
              </a:path>
              <a:path w="1445895" h="351154">
                <a:moveTo>
                  <a:pt x="1150416" y="279323"/>
                </a:moveTo>
                <a:lnTo>
                  <a:pt x="1131633" y="296125"/>
                </a:lnTo>
                <a:lnTo>
                  <a:pt x="1159351" y="296125"/>
                </a:lnTo>
                <a:lnTo>
                  <a:pt x="1160044" y="295351"/>
                </a:lnTo>
                <a:lnTo>
                  <a:pt x="1163582" y="289821"/>
                </a:lnTo>
                <a:lnTo>
                  <a:pt x="1166418" y="283502"/>
                </a:lnTo>
                <a:lnTo>
                  <a:pt x="1150416" y="279323"/>
                </a:lnTo>
                <a:close/>
              </a:path>
              <a:path w="1445895" h="351154">
                <a:moveTo>
                  <a:pt x="1160872" y="224828"/>
                </a:moveTo>
                <a:lnTo>
                  <a:pt x="1131214" y="224828"/>
                </a:lnTo>
                <a:lnTo>
                  <a:pt x="1136501" y="226428"/>
                </a:lnTo>
                <a:lnTo>
                  <a:pt x="1140904" y="229450"/>
                </a:lnTo>
                <a:lnTo>
                  <a:pt x="1145476" y="232537"/>
                </a:lnTo>
                <a:lnTo>
                  <a:pt x="1148765" y="236855"/>
                </a:lnTo>
                <a:lnTo>
                  <a:pt x="1150772" y="242430"/>
                </a:lnTo>
                <a:lnTo>
                  <a:pt x="1166418" y="237718"/>
                </a:lnTo>
                <a:lnTo>
                  <a:pt x="1164039" y="229450"/>
                </a:lnTo>
                <a:lnTo>
                  <a:pt x="1163929" y="229069"/>
                </a:lnTo>
                <a:lnTo>
                  <a:pt x="1160872" y="224828"/>
                </a:lnTo>
                <a:close/>
              </a:path>
              <a:path w="1445895" h="351154">
                <a:moveTo>
                  <a:pt x="1219301" y="209804"/>
                </a:moveTo>
                <a:lnTo>
                  <a:pt x="1209992" y="209804"/>
                </a:lnTo>
                <a:lnTo>
                  <a:pt x="1201877" y="211912"/>
                </a:lnTo>
                <a:lnTo>
                  <a:pt x="1174519" y="246430"/>
                </a:lnTo>
                <a:lnTo>
                  <a:pt x="1173283" y="256682"/>
                </a:lnTo>
                <a:lnTo>
                  <a:pt x="1173162" y="259232"/>
                </a:lnTo>
                <a:lnTo>
                  <a:pt x="1182746" y="294678"/>
                </a:lnTo>
                <a:lnTo>
                  <a:pt x="1182852" y="294881"/>
                </a:lnTo>
                <a:lnTo>
                  <a:pt x="1220012" y="311150"/>
                </a:lnTo>
                <a:lnTo>
                  <a:pt x="1226113" y="310761"/>
                </a:lnTo>
                <a:lnTo>
                  <a:pt x="1226597" y="310761"/>
                </a:lnTo>
                <a:lnTo>
                  <a:pt x="1254682" y="296125"/>
                </a:lnTo>
                <a:lnTo>
                  <a:pt x="1209878" y="296125"/>
                </a:lnTo>
                <a:lnTo>
                  <a:pt x="1202613" y="293014"/>
                </a:lnTo>
                <a:lnTo>
                  <a:pt x="1190141" y="264922"/>
                </a:lnTo>
                <a:lnTo>
                  <a:pt x="1184541" y="264922"/>
                </a:lnTo>
                <a:lnTo>
                  <a:pt x="1184541" y="252209"/>
                </a:lnTo>
                <a:lnTo>
                  <a:pt x="1190349" y="252209"/>
                </a:lnTo>
                <a:lnTo>
                  <a:pt x="1191788" y="244921"/>
                </a:lnTo>
                <a:lnTo>
                  <a:pt x="1194178" y="238676"/>
                </a:lnTo>
                <a:lnTo>
                  <a:pt x="1197521" y="233451"/>
                </a:lnTo>
                <a:lnTo>
                  <a:pt x="1202541" y="227253"/>
                </a:lnTo>
                <a:lnTo>
                  <a:pt x="1202402" y="227253"/>
                </a:lnTo>
                <a:lnTo>
                  <a:pt x="1210056" y="224028"/>
                </a:lnTo>
                <a:lnTo>
                  <a:pt x="1253247" y="224028"/>
                </a:lnTo>
                <a:lnTo>
                  <a:pt x="1250746" y="220916"/>
                </a:lnTo>
                <a:lnTo>
                  <a:pt x="1243926" y="216471"/>
                </a:lnTo>
                <a:lnTo>
                  <a:pt x="1238587" y="213554"/>
                </a:lnTo>
                <a:lnTo>
                  <a:pt x="1232704" y="211470"/>
                </a:lnTo>
                <a:lnTo>
                  <a:pt x="1226276" y="210220"/>
                </a:lnTo>
                <a:lnTo>
                  <a:pt x="1219301" y="209804"/>
                </a:lnTo>
                <a:close/>
              </a:path>
              <a:path w="1445895" h="351154">
                <a:moveTo>
                  <a:pt x="1246860" y="279234"/>
                </a:moveTo>
                <a:lnTo>
                  <a:pt x="1244293" y="284480"/>
                </a:lnTo>
                <a:lnTo>
                  <a:pt x="1244193" y="284683"/>
                </a:lnTo>
                <a:lnTo>
                  <a:pt x="1240523" y="288861"/>
                </a:lnTo>
                <a:lnTo>
                  <a:pt x="1231150" y="294678"/>
                </a:lnTo>
                <a:lnTo>
                  <a:pt x="1225638" y="296125"/>
                </a:lnTo>
                <a:lnTo>
                  <a:pt x="1254682" y="296125"/>
                </a:lnTo>
                <a:lnTo>
                  <a:pt x="1255040" y="295767"/>
                </a:lnTo>
                <a:lnTo>
                  <a:pt x="1258907" y="290478"/>
                </a:lnTo>
                <a:lnTo>
                  <a:pt x="1261955" y="284683"/>
                </a:lnTo>
                <a:lnTo>
                  <a:pt x="1262062" y="284480"/>
                </a:lnTo>
                <a:lnTo>
                  <a:pt x="1246860" y="279234"/>
                </a:lnTo>
                <a:close/>
              </a:path>
              <a:path w="1445895" h="351154">
                <a:moveTo>
                  <a:pt x="1190352" y="252209"/>
                </a:moveTo>
                <a:lnTo>
                  <a:pt x="1184541" y="252209"/>
                </a:lnTo>
                <a:lnTo>
                  <a:pt x="1184541" y="264922"/>
                </a:lnTo>
                <a:lnTo>
                  <a:pt x="1190141" y="264922"/>
                </a:lnTo>
                <a:lnTo>
                  <a:pt x="1189912" y="261099"/>
                </a:lnTo>
                <a:lnTo>
                  <a:pt x="1189947" y="259232"/>
                </a:lnTo>
                <a:lnTo>
                  <a:pt x="1190278" y="253498"/>
                </a:lnTo>
                <a:lnTo>
                  <a:pt x="1190352" y="252209"/>
                </a:lnTo>
                <a:close/>
              </a:path>
              <a:path w="1445895" h="351154">
                <a:moveTo>
                  <a:pt x="1247194" y="252209"/>
                </a:moveTo>
                <a:lnTo>
                  <a:pt x="1190352" y="252209"/>
                </a:lnTo>
                <a:lnTo>
                  <a:pt x="1189947" y="259232"/>
                </a:lnTo>
                <a:lnTo>
                  <a:pt x="1189912" y="261099"/>
                </a:lnTo>
                <a:lnTo>
                  <a:pt x="1190141" y="264922"/>
                </a:lnTo>
                <a:lnTo>
                  <a:pt x="1247660" y="264922"/>
                </a:lnTo>
                <a:lnTo>
                  <a:pt x="1247660" y="259232"/>
                </a:lnTo>
                <a:lnTo>
                  <a:pt x="1247280" y="253498"/>
                </a:lnTo>
                <a:lnTo>
                  <a:pt x="1247194" y="252209"/>
                </a:lnTo>
                <a:close/>
              </a:path>
              <a:path w="1445895" h="351154">
                <a:moveTo>
                  <a:pt x="1253247" y="224028"/>
                </a:moveTo>
                <a:lnTo>
                  <a:pt x="1228966" y="224028"/>
                </a:lnTo>
                <a:lnTo>
                  <a:pt x="1235837" y="226961"/>
                </a:lnTo>
                <a:lnTo>
                  <a:pt x="1240459" y="232829"/>
                </a:lnTo>
                <a:lnTo>
                  <a:pt x="1243510" y="237744"/>
                </a:lnTo>
                <a:lnTo>
                  <a:pt x="1245727" y="243782"/>
                </a:lnTo>
                <a:lnTo>
                  <a:pt x="1247110" y="250945"/>
                </a:lnTo>
                <a:lnTo>
                  <a:pt x="1247660" y="259232"/>
                </a:lnTo>
                <a:lnTo>
                  <a:pt x="1247660" y="264922"/>
                </a:lnTo>
                <a:lnTo>
                  <a:pt x="1255483" y="264922"/>
                </a:lnTo>
                <a:lnTo>
                  <a:pt x="1255483" y="252209"/>
                </a:lnTo>
                <a:lnTo>
                  <a:pt x="1263215" y="252209"/>
                </a:lnTo>
                <a:lnTo>
                  <a:pt x="1262907" y="249032"/>
                </a:lnTo>
                <a:lnTo>
                  <a:pt x="1261430" y="241970"/>
                </a:lnTo>
                <a:lnTo>
                  <a:pt x="1259217" y="235496"/>
                </a:lnTo>
                <a:lnTo>
                  <a:pt x="1255839" y="227253"/>
                </a:lnTo>
                <a:lnTo>
                  <a:pt x="1253247" y="224028"/>
                </a:lnTo>
                <a:close/>
              </a:path>
              <a:path w="1445895" h="351154">
                <a:moveTo>
                  <a:pt x="1263215" y="252209"/>
                </a:moveTo>
                <a:lnTo>
                  <a:pt x="1255483" y="252209"/>
                </a:lnTo>
                <a:lnTo>
                  <a:pt x="1255483" y="264922"/>
                </a:lnTo>
                <a:lnTo>
                  <a:pt x="1263662" y="264922"/>
                </a:lnTo>
                <a:lnTo>
                  <a:pt x="1263650" y="256682"/>
                </a:lnTo>
                <a:lnTo>
                  <a:pt x="1263340" y="253498"/>
                </a:lnTo>
                <a:lnTo>
                  <a:pt x="1263215" y="252209"/>
                </a:lnTo>
                <a:close/>
              </a:path>
              <a:path w="1445895" h="351154">
                <a:moveTo>
                  <a:pt x="1290751" y="279946"/>
                </a:moveTo>
                <a:lnTo>
                  <a:pt x="1274572" y="282524"/>
                </a:lnTo>
                <a:lnTo>
                  <a:pt x="1276223" y="291528"/>
                </a:lnTo>
                <a:lnTo>
                  <a:pt x="1280706" y="298551"/>
                </a:lnTo>
                <a:lnTo>
                  <a:pt x="1316177" y="311061"/>
                </a:lnTo>
                <a:lnTo>
                  <a:pt x="1324181" y="310594"/>
                </a:lnTo>
                <a:lnTo>
                  <a:pt x="1324524" y="310594"/>
                </a:lnTo>
                <a:lnTo>
                  <a:pt x="1331625" y="309194"/>
                </a:lnTo>
                <a:lnTo>
                  <a:pt x="1331897" y="309194"/>
                </a:lnTo>
                <a:lnTo>
                  <a:pt x="1338760" y="306608"/>
                </a:lnTo>
                <a:lnTo>
                  <a:pt x="1344358" y="303149"/>
                </a:lnTo>
                <a:lnTo>
                  <a:pt x="1351165" y="297815"/>
                </a:lnTo>
                <a:lnTo>
                  <a:pt x="1351582" y="296926"/>
                </a:lnTo>
                <a:lnTo>
                  <a:pt x="1310208" y="296926"/>
                </a:lnTo>
                <a:lnTo>
                  <a:pt x="1304404" y="295414"/>
                </a:lnTo>
                <a:lnTo>
                  <a:pt x="1299730" y="292392"/>
                </a:lnTo>
                <a:lnTo>
                  <a:pt x="1295044" y="289306"/>
                </a:lnTo>
                <a:lnTo>
                  <a:pt x="1292047" y="285165"/>
                </a:lnTo>
                <a:lnTo>
                  <a:pt x="1290751" y="279946"/>
                </a:lnTo>
                <a:close/>
              </a:path>
              <a:path w="1445895" h="351154">
                <a:moveTo>
                  <a:pt x="1321777" y="209804"/>
                </a:moveTo>
                <a:lnTo>
                  <a:pt x="1307134" y="209804"/>
                </a:lnTo>
                <a:lnTo>
                  <a:pt x="1300670" y="210959"/>
                </a:lnTo>
                <a:lnTo>
                  <a:pt x="1289596" y="215582"/>
                </a:lnTo>
                <a:lnTo>
                  <a:pt x="1285290" y="218871"/>
                </a:lnTo>
                <a:lnTo>
                  <a:pt x="1282217" y="223139"/>
                </a:lnTo>
                <a:lnTo>
                  <a:pt x="1279131" y="227342"/>
                </a:lnTo>
                <a:lnTo>
                  <a:pt x="1277594" y="232270"/>
                </a:lnTo>
                <a:lnTo>
                  <a:pt x="1277594" y="242455"/>
                </a:lnTo>
                <a:lnTo>
                  <a:pt x="1318933" y="267081"/>
                </a:lnTo>
                <a:lnTo>
                  <a:pt x="1324762" y="268859"/>
                </a:lnTo>
                <a:lnTo>
                  <a:pt x="1332534" y="271830"/>
                </a:lnTo>
                <a:lnTo>
                  <a:pt x="1335112" y="273431"/>
                </a:lnTo>
                <a:lnTo>
                  <a:pt x="1336357" y="275145"/>
                </a:lnTo>
                <a:lnTo>
                  <a:pt x="1337602" y="276809"/>
                </a:lnTo>
                <a:lnTo>
                  <a:pt x="1338224" y="278993"/>
                </a:lnTo>
                <a:lnTo>
                  <a:pt x="1338224" y="286410"/>
                </a:lnTo>
                <a:lnTo>
                  <a:pt x="1336357" y="290106"/>
                </a:lnTo>
                <a:lnTo>
                  <a:pt x="1328889" y="295567"/>
                </a:lnTo>
                <a:lnTo>
                  <a:pt x="1323733" y="296926"/>
                </a:lnTo>
                <a:lnTo>
                  <a:pt x="1351582" y="296926"/>
                </a:lnTo>
                <a:lnTo>
                  <a:pt x="1354582" y="290525"/>
                </a:lnTo>
                <a:lnTo>
                  <a:pt x="1354582" y="276301"/>
                </a:lnTo>
                <a:lnTo>
                  <a:pt x="1353540" y="272122"/>
                </a:lnTo>
                <a:lnTo>
                  <a:pt x="1349387" y="265303"/>
                </a:lnTo>
                <a:lnTo>
                  <a:pt x="1345895" y="262343"/>
                </a:lnTo>
                <a:lnTo>
                  <a:pt x="1340980" y="259854"/>
                </a:lnTo>
                <a:lnTo>
                  <a:pt x="1336116" y="257302"/>
                </a:lnTo>
                <a:lnTo>
                  <a:pt x="1329448" y="254965"/>
                </a:lnTo>
                <a:lnTo>
                  <a:pt x="1313446" y="250939"/>
                </a:lnTo>
                <a:lnTo>
                  <a:pt x="1307693" y="249250"/>
                </a:lnTo>
                <a:lnTo>
                  <a:pt x="1293507" y="239407"/>
                </a:lnTo>
                <a:lnTo>
                  <a:pt x="1293507" y="232943"/>
                </a:lnTo>
                <a:lnTo>
                  <a:pt x="1295425" y="229654"/>
                </a:lnTo>
                <a:lnTo>
                  <a:pt x="1303197" y="224802"/>
                </a:lnTo>
                <a:lnTo>
                  <a:pt x="1308265" y="223697"/>
                </a:lnTo>
                <a:lnTo>
                  <a:pt x="1348387" y="223697"/>
                </a:lnTo>
                <a:lnTo>
                  <a:pt x="1344409" y="218871"/>
                </a:lnTo>
                <a:lnTo>
                  <a:pt x="1339786" y="215582"/>
                </a:lnTo>
                <a:lnTo>
                  <a:pt x="1328293" y="210959"/>
                </a:lnTo>
                <a:lnTo>
                  <a:pt x="1321777" y="209804"/>
                </a:lnTo>
                <a:close/>
              </a:path>
              <a:path w="1445895" h="351154">
                <a:moveTo>
                  <a:pt x="1348387" y="223697"/>
                </a:moveTo>
                <a:lnTo>
                  <a:pt x="1308265" y="223697"/>
                </a:lnTo>
                <a:lnTo>
                  <a:pt x="1314488" y="223939"/>
                </a:lnTo>
                <a:lnTo>
                  <a:pt x="1321066" y="224116"/>
                </a:lnTo>
                <a:lnTo>
                  <a:pt x="1326426" y="225691"/>
                </a:lnTo>
                <a:lnTo>
                  <a:pt x="1334782" y="231609"/>
                </a:lnTo>
                <a:lnTo>
                  <a:pt x="1337271" y="235673"/>
                </a:lnTo>
                <a:lnTo>
                  <a:pt x="1338046" y="240830"/>
                </a:lnTo>
                <a:lnTo>
                  <a:pt x="1354226" y="237896"/>
                </a:lnTo>
                <a:lnTo>
                  <a:pt x="1353645" y="232943"/>
                </a:lnTo>
                <a:lnTo>
                  <a:pt x="1353566" y="232270"/>
                </a:lnTo>
                <a:lnTo>
                  <a:pt x="1351470" y="227342"/>
                </a:lnTo>
                <a:lnTo>
                  <a:pt x="1348387" y="223697"/>
                </a:lnTo>
                <a:close/>
              </a:path>
              <a:path w="1445895" h="351154">
                <a:moveTo>
                  <a:pt x="1381467" y="279946"/>
                </a:moveTo>
                <a:lnTo>
                  <a:pt x="1365288" y="282524"/>
                </a:lnTo>
                <a:lnTo>
                  <a:pt x="1366951" y="291528"/>
                </a:lnTo>
                <a:lnTo>
                  <a:pt x="1371422" y="298551"/>
                </a:lnTo>
                <a:lnTo>
                  <a:pt x="1406893" y="311061"/>
                </a:lnTo>
                <a:lnTo>
                  <a:pt x="1414904" y="310594"/>
                </a:lnTo>
                <a:lnTo>
                  <a:pt x="1415247" y="310594"/>
                </a:lnTo>
                <a:lnTo>
                  <a:pt x="1422350" y="309194"/>
                </a:lnTo>
                <a:lnTo>
                  <a:pt x="1422623" y="309194"/>
                </a:lnTo>
                <a:lnTo>
                  <a:pt x="1429483" y="306608"/>
                </a:lnTo>
                <a:lnTo>
                  <a:pt x="1435074" y="303149"/>
                </a:lnTo>
                <a:lnTo>
                  <a:pt x="1441894" y="297815"/>
                </a:lnTo>
                <a:lnTo>
                  <a:pt x="1442309" y="296926"/>
                </a:lnTo>
                <a:lnTo>
                  <a:pt x="1400937" y="296926"/>
                </a:lnTo>
                <a:lnTo>
                  <a:pt x="1395133" y="295414"/>
                </a:lnTo>
                <a:lnTo>
                  <a:pt x="1390446" y="292392"/>
                </a:lnTo>
                <a:lnTo>
                  <a:pt x="1385773" y="289306"/>
                </a:lnTo>
                <a:lnTo>
                  <a:pt x="1382776" y="285165"/>
                </a:lnTo>
                <a:lnTo>
                  <a:pt x="1381467" y="279946"/>
                </a:lnTo>
                <a:close/>
              </a:path>
              <a:path w="1445895" h="351154">
                <a:moveTo>
                  <a:pt x="1412494" y="209804"/>
                </a:moveTo>
                <a:lnTo>
                  <a:pt x="1397863" y="209804"/>
                </a:lnTo>
                <a:lnTo>
                  <a:pt x="1391399" y="210959"/>
                </a:lnTo>
                <a:lnTo>
                  <a:pt x="1380312" y="215582"/>
                </a:lnTo>
                <a:lnTo>
                  <a:pt x="1376019" y="218871"/>
                </a:lnTo>
                <a:lnTo>
                  <a:pt x="1372933" y="223139"/>
                </a:lnTo>
                <a:lnTo>
                  <a:pt x="1369860" y="227342"/>
                </a:lnTo>
                <a:lnTo>
                  <a:pt x="1368310" y="232270"/>
                </a:lnTo>
                <a:lnTo>
                  <a:pt x="1368310" y="242455"/>
                </a:lnTo>
                <a:lnTo>
                  <a:pt x="1409649" y="267081"/>
                </a:lnTo>
                <a:lnTo>
                  <a:pt x="1415491" y="268859"/>
                </a:lnTo>
                <a:lnTo>
                  <a:pt x="1423250" y="271830"/>
                </a:lnTo>
                <a:lnTo>
                  <a:pt x="1425829" y="273431"/>
                </a:lnTo>
                <a:lnTo>
                  <a:pt x="1427073" y="275145"/>
                </a:lnTo>
                <a:lnTo>
                  <a:pt x="1428318" y="276809"/>
                </a:lnTo>
                <a:lnTo>
                  <a:pt x="1428940" y="278993"/>
                </a:lnTo>
                <a:lnTo>
                  <a:pt x="1428940" y="286410"/>
                </a:lnTo>
                <a:lnTo>
                  <a:pt x="1427073" y="290106"/>
                </a:lnTo>
                <a:lnTo>
                  <a:pt x="1419606" y="295567"/>
                </a:lnTo>
                <a:lnTo>
                  <a:pt x="1414449" y="296926"/>
                </a:lnTo>
                <a:lnTo>
                  <a:pt x="1442309" y="296926"/>
                </a:lnTo>
                <a:lnTo>
                  <a:pt x="1445298" y="290525"/>
                </a:lnTo>
                <a:lnTo>
                  <a:pt x="1445298" y="276301"/>
                </a:lnTo>
                <a:lnTo>
                  <a:pt x="1444269" y="272122"/>
                </a:lnTo>
                <a:lnTo>
                  <a:pt x="1442257" y="268859"/>
                </a:lnTo>
                <a:lnTo>
                  <a:pt x="1440116" y="265303"/>
                </a:lnTo>
                <a:lnTo>
                  <a:pt x="1436623" y="262343"/>
                </a:lnTo>
                <a:lnTo>
                  <a:pt x="1431696" y="259854"/>
                </a:lnTo>
                <a:lnTo>
                  <a:pt x="1426845" y="257302"/>
                </a:lnTo>
                <a:lnTo>
                  <a:pt x="1420177" y="254965"/>
                </a:lnTo>
                <a:lnTo>
                  <a:pt x="1404175" y="250939"/>
                </a:lnTo>
                <a:lnTo>
                  <a:pt x="1398422" y="249250"/>
                </a:lnTo>
                <a:lnTo>
                  <a:pt x="1384223" y="239407"/>
                </a:lnTo>
                <a:lnTo>
                  <a:pt x="1384223" y="232943"/>
                </a:lnTo>
                <a:lnTo>
                  <a:pt x="1386154" y="229654"/>
                </a:lnTo>
                <a:lnTo>
                  <a:pt x="1393913" y="224802"/>
                </a:lnTo>
                <a:lnTo>
                  <a:pt x="1398981" y="223697"/>
                </a:lnTo>
                <a:lnTo>
                  <a:pt x="1439103" y="223697"/>
                </a:lnTo>
                <a:lnTo>
                  <a:pt x="1435138" y="218871"/>
                </a:lnTo>
                <a:lnTo>
                  <a:pt x="1430515" y="215582"/>
                </a:lnTo>
                <a:lnTo>
                  <a:pt x="1419021" y="210959"/>
                </a:lnTo>
                <a:lnTo>
                  <a:pt x="1412494" y="209804"/>
                </a:lnTo>
                <a:close/>
              </a:path>
              <a:path w="1445895" h="351154">
                <a:moveTo>
                  <a:pt x="1439103" y="223697"/>
                </a:moveTo>
                <a:lnTo>
                  <a:pt x="1398981" y="223697"/>
                </a:lnTo>
                <a:lnTo>
                  <a:pt x="1405204" y="223939"/>
                </a:lnTo>
                <a:lnTo>
                  <a:pt x="1411782" y="224116"/>
                </a:lnTo>
                <a:lnTo>
                  <a:pt x="1417154" y="225691"/>
                </a:lnTo>
                <a:lnTo>
                  <a:pt x="1421295" y="228650"/>
                </a:lnTo>
                <a:lnTo>
                  <a:pt x="1425511" y="231609"/>
                </a:lnTo>
                <a:lnTo>
                  <a:pt x="1428000" y="235673"/>
                </a:lnTo>
                <a:lnTo>
                  <a:pt x="1428762" y="240830"/>
                </a:lnTo>
                <a:lnTo>
                  <a:pt x="1444942" y="237896"/>
                </a:lnTo>
                <a:lnTo>
                  <a:pt x="1444372" y="232943"/>
                </a:lnTo>
                <a:lnTo>
                  <a:pt x="1444294" y="232270"/>
                </a:lnTo>
                <a:lnTo>
                  <a:pt x="1442186" y="227342"/>
                </a:lnTo>
                <a:lnTo>
                  <a:pt x="1439103" y="223697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254628" y="5936234"/>
            <a:ext cx="782955" cy="187960"/>
          </a:xfrm>
          <a:custGeom>
            <a:avLst/>
            <a:gdLst/>
            <a:ahLst/>
            <a:cxnLst/>
            <a:rect l="l" t="t" r="r" b="b"/>
            <a:pathLst>
              <a:path w="782954" h="187960">
                <a:moveTo>
                  <a:pt x="30403" y="121615"/>
                </a:moveTo>
                <a:lnTo>
                  <a:pt x="0" y="121615"/>
                </a:lnTo>
                <a:lnTo>
                  <a:pt x="0" y="135788"/>
                </a:lnTo>
                <a:lnTo>
                  <a:pt x="2711" y="159387"/>
                </a:lnTo>
                <a:lnTo>
                  <a:pt x="10715" y="175421"/>
                </a:lnTo>
                <a:lnTo>
                  <a:pt x="23820" y="184555"/>
                </a:lnTo>
                <a:lnTo>
                  <a:pt x="41833" y="187451"/>
                </a:lnTo>
                <a:lnTo>
                  <a:pt x="59846" y="184555"/>
                </a:lnTo>
                <a:lnTo>
                  <a:pt x="72951" y="175421"/>
                </a:lnTo>
                <a:lnTo>
                  <a:pt x="80956" y="159387"/>
                </a:lnTo>
                <a:lnTo>
                  <a:pt x="81225" y="157048"/>
                </a:lnTo>
                <a:lnTo>
                  <a:pt x="41833" y="157048"/>
                </a:lnTo>
                <a:lnTo>
                  <a:pt x="36125" y="155919"/>
                </a:lnTo>
                <a:lnTo>
                  <a:pt x="32689" y="152133"/>
                </a:lnTo>
                <a:lnTo>
                  <a:pt x="30968" y="145089"/>
                </a:lnTo>
                <a:lnTo>
                  <a:pt x="30486" y="135788"/>
                </a:lnTo>
                <a:lnTo>
                  <a:pt x="30403" y="121615"/>
                </a:lnTo>
                <a:close/>
              </a:path>
              <a:path w="782954" h="187960">
                <a:moveTo>
                  <a:pt x="83667" y="2285"/>
                </a:moveTo>
                <a:lnTo>
                  <a:pt x="53263" y="2285"/>
                </a:lnTo>
                <a:lnTo>
                  <a:pt x="53195" y="135788"/>
                </a:lnTo>
                <a:lnTo>
                  <a:pt x="52795" y="145089"/>
                </a:lnTo>
                <a:lnTo>
                  <a:pt x="51063" y="152133"/>
                </a:lnTo>
                <a:lnTo>
                  <a:pt x="47573" y="155919"/>
                </a:lnTo>
                <a:lnTo>
                  <a:pt x="41833" y="157048"/>
                </a:lnTo>
                <a:lnTo>
                  <a:pt x="81225" y="157048"/>
                </a:lnTo>
                <a:lnTo>
                  <a:pt x="83667" y="135788"/>
                </a:lnTo>
                <a:lnTo>
                  <a:pt x="83667" y="2285"/>
                </a:lnTo>
                <a:close/>
              </a:path>
              <a:path w="782954" h="187960">
                <a:moveTo>
                  <a:pt x="121043" y="2285"/>
                </a:moveTo>
                <a:lnTo>
                  <a:pt x="90639" y="2285"/>
                </a:lnTo>
                <a:lnTo>
                  <a:pt x="90639" y="135788"/>
                </a:lnTo>
                <a:lnTo>
                  <a:pt x="93350" y="159387"/>
                </a:lnTo>
                <a:lnTo>
                  <a:pt x="101355" y="175421"/>
                </a:lnTo>
                <a:lnTo>
                  <a:pt x="114460" y="184555"/>
                </a:lnTo>
                <a:lnTo>
                  <a:pt x="132473" y="187451"/>
                </a:lnTo>
                <a:lnTo>
                  <a:pt x="150486" y="184555"/>
                </a:lnTo>
                <a:lnTo>
                  <a:pt x="163591" y="175421"/>
                </a:lnTo>
                <a:lnTo>
                  <a:pt x="171596" y="159387"/>
                </a:lnTo>
                <a:lnTo>
                  <a:pt x="171865" y="157048"/>
                </a:lnTo>
                <a:lnTo>
                  <a:pt x="132473" y="157048"/>
                </a:lnTo>
                <a:lnTo>
                  <a:pt x="126733" y="155919"/>
                </a:lnTo>
                <a:lnTo>
                  <a:pt x="123243" y="152133"/>
                </a:lnTo>
                <a:lnTo>
                  <a:pt x="121511" y="145089"/>
                </a:lnTo>
                <a:lnTo>
                  <a:pt x="121112" y="135788"/>
                </a:lnTo>
                <a:lnTo>
                  <a:pt x="121043" y="2285"/>
                </a:lnTo>
                <a:close/>
              </a:path>
              <a:path w="782954" h="187960">
                <a:moveTo>
                  <a:pt x="174307" y="2285"/>
                </a:moveTo>
                <a:lnTo>
                  <a:pt x="143903" y="2285"/>
                </a:lnTo>
                <a:lnTo>
                  <a:pt x="143835" y="135788"/>
                </a:lnTo>
                <a:lnTo>
                  <a:pt x="143435" y="145089"/>
                </a:lnTo>
                <a:lnTo>
                  <a:pt x="141703" y="152133"/>
                </a:lnTo>
                <a:lnTo>
                  <a:pt x="138213" y="155919"/>
                </a:lnTo>
                <a:lnTo>
                  <a:pt x="132473" y="157048"/>
                </a:lnTo>
                <a:lnTo>
                  <a:pt x="171865" y="157048"/>
                </a:lnTo>
                <a:lnTo>
                  <a:pt x="174307" y="135788"/>
                </a:lnTo>
                <a:lnTo>
                  <a:pt x="174307" y="2285"/>
                </a:lnTo>
                <a:close/>
              </a:path>
              <a:path w="782954" h="187960">
                <a:moveTo>
                  <a:pt x="211670" y="2285"/>
                </a:moveTo>
                <a:lnTo>
                  <a:pt x="181267" y="2285"/>
                </a:lnTo>
                <a:lnTo>
                  <a:pt x="181267" y="185165"/>
                </a:lnTo>
                <a:lnTo>
                  <a:pt x="211670" y="185165"/>
                </a:lnTo>
                <a:lnTo>
                  <a:pt x="211670" y="84353"/>
                </a:lnTo>
                <a:lnTo>
                  <a:pt x="240143" y="84353"/>
                </a:lnTo>
                <a:lnTo>
                  <a:pt x="211670" y="2285"/>
                </a:lnTo>
                <a:close/>
              </a:path>
              <a:path w="782954" h="187960">
                <a:moveTo>
                  <a:pt x="240143" y="84353"/>
                </a:moveTo>
                <a:lnTo>
                  <a:pt x="211670" y="84353"/>
                </a:lnTo>
                <a:lnTo>
                  <a:pt x="246646" y="185165"/>
                </a:lnTo>
                <a:lnTo>
                  <a:pt x="277050" y="185165"/>
                </a:lnTo>
                <a:lnTo>
                  <a:pt x="277050" y="103098"/>
                </a:lnTo>
                <a:lnTo>
                  <a:pt x="246646" y="103098"/>
                </a:lnTo>
                <a:lnTo>
                  <a:pt x="240143" y="84353"/>
                </a:lnTo>
                <a:close/>
              </a:path>
              <a:path w="782954" h="187960">
                <a:moveTo>
                  <a:pt x="277050" y="2285"/>
                </a:moveTo>
                <a:lnTo>
                  <a:pt x="246646" y="2285"/>
                </a:lnTo>
                <a:lnTo>
                  <a:pt x="246646" y="103098"/>
                </a:lnTo>
                <a:lnTo>
                  <a:pt x="277050" y="103098"/>
                </a:lnTo>
                <a:lnTo>
                  <a:pt x="277050" y="2285"/>
                </a:lnTo>
                <a:close/>
              </a:path>
              <a:path w="782954" h="187960">
                <a:moveTo>
                  <a:pt x="346824" y="2285"/>
                </a:moveTo>
                <a:lnTo>
                  <a:pt x="283959" y="2285"/>
                </a:lnTo>
                <a:lnTo>
                  <a:pt x="283959" y="185165"/>
                </a:lnTo>
                <a:lnTo>
                  <a:pt x="346824" y="185165"/>
                </a:lnTo>
                <a:lnTo>
                  <a:pt x="346824" y="154762"/>
                </a:lnTo>
                <a:lnTo>
                  <a:pt x="314363" y="154762"/>
                </a:lnTo>
                <a:lnTo>
                  <a:pt x="314363" y="109042"/>
                </a:lnTo>
                <a:lnTo>
                  <a:pt x="346824" y="109042"/>
                </a:lnTo>
                <a:lnTo>
                  <a:pt x="346824" y="78409"/>
                </a:lnTo>
                <a:lnTo>
                  <a:pt x="314363" y="78409"/>
                </a:lnTo>
                <a:lnTo>
                  <a:pt x="314363" y="32689"/>
                </a:lnTo>
                <a:lnTo>
                  <a:pt x="346824" y="32689"/>
                </a:lnTo>
                <a:lnTo>
                  <a:pt x="346824" y="2285"/>
                </a:lnTo>
                <a:close/>
              </a:path>
              <a:path w="782954" h="187960">
                <a:moveTo>
                  <a:pt x="471678" y="30403"/>
                </a:moveTo>
                <a:lnTo>
                  <a:pt x="439889" y="30403"/>
                </a:lnTo>
                <a:lnTo>
                  <a:pt x="441480" y="32789"/>
                </a:lnTo>
                <a:lnTo>
                  <a:pt x="443547" y="36004"/>
                </a:lnTo>
                <a:lnTo>
                  <a:pt x="443547" y="50520"/>
                </a:lnTo>
                <a:lnTo>
                  <a:pt x="441779" y="62847"/>
                </a:lnTo>
                <a:lnTo>
                  <a:pt x="436946" y="72666"/>
                </a:lnTo>
                <a:lnTo>
                  <a:pt x="429756" y="80899"/>
                </a:lnTo>
                <a:lnTo>
                  <a:pt x="420916" y="88468"/>
                </a:lnTo>
                <a:lnTo>
                  <a:pt x="407671" y="99662"/>
                </a:lnTo>
                <a:lnTo>
                  <a:pt x="397256" y="112356"/>
                </a:lnTo>
                <a:lnTo>
                  <a:pt x="390440" y="129680"/>
                </a:lnTo>
                <a:lnTo>
                  <a:pt x="387997" y="154762"/>
                </a:lnTo>
                <a:lnTo>
                  <a:pt x="387997" y="185165"/>
                </a:lnTo>
                <a:lnTo>
                  <a:pt x="473951" y="185165"/>
                </a:lnTo>
                <a:lnTo>
                  <a:pt x="473951" y="154762"/>
                </a:lnTo>
                <a:lnTo>
                  <a:pt x="418401" y="154762"/>
                </a:lnTo>
                <a:lnTo>
                  <a:pt x="419280" y="140810"/>
                </a:lnTo>
                <a:lnTo>
                  <a:pt x="422344" y="130759"/>
                </a:lnTo>
                <a:lnTo>
                  <a:pt x="428238" y="122422"/>
                </a:lnTo>
                <a:lnTo>
                  <a:pt x="437603" y="113614"/>
                </a:lnTo>
                <a:lnTo>
                  <a:pt x="450130" y="102534"/>
                </a:lnTo>
                <a:lnTo>
                  <a:pt x="461864" y="89268"/>
                </a:lnTo>
                <a:lnTo>
                  <a:pt x="470554" y="72401"/>
                </a:lnTo>
                <a:lnTo>
                  <a:pt x="473951" y="50520"/>
                </a:lnTo>
                <a:lnTo>
                  <a:pt x="471678" y="30403"/>
                </a:lnTo>
                <a:close/>
              </a:path>
              <a:path w="782954" h="187960">
                <a:moveTo>
                  <a:pt x="433031" y="0"/>
                </a:moveTo>
                <a:lnTo>
                  <a:pt x="414297" y="3414"/>
                </a:lnTo>
                <a:lnTo>
                  <a:pt x="400942" y="14116"/>
                </a:lnTo>
                <a:lnTo>
                  <a:pt x="392944" y="32789"/>
                </a:lnTo>
                <a:lnTo>
                  <a:pt x="390283" y="60121"/>
                </a:lnTo>
                <a:lnTo>
                  <a:pt x="420687" y="60121"/>
                </a:lnTo>
                <a:lnTo>
                  <a:pt x="421587" y="45062"/>
                </a:lnTo>
                <a:lnTo>
                  <a:pt x="424116" y="36004"/>
                </a:lnTo>
                <a:lnTo>
                  <a:pt x="428016" y="31575"/>
                </a:lnTo>
                <a:lnTo>
                  <a:pt x="433031" y="30403"/>
                </a:lnTo>
                <a:lnTo>
                  <a:pt x="471678" y="30403"/>
                </a:lnTo>
                <a:lnTo>
                  <a:pt x="471511" y="28932"/>
                </a:lnTo>
                <a:lnTo>
                  <a:pt x="464035" y="13087"/>
                </a:lnTo>
                <a:lnTo>
                  <a:pt x="451399" y="3414"/>
                </a:lnTo>
                <a:lnTo>
                  <a:pt x="451757" y="3414"/>
                </a:lnTo>
                <a:lnTo>
                  <a:pt x="433031" y="0"/>
                </a:lnTo>
                <a:close/>
              </a:path>
              <a:path w="782954" h="187960">
                <a:moveTo>
                  <a:pt x="522693" y="0"/>
                </a:moveTo>
                <a:lnTo>
                  <a:pt x="504680" y="2896"/>
                </a:lnTo>
                <a:lnTo>
                  <a:pt x="491575" y="12030"/>
                </a:lnTo>
                <a:lnTo>
                  <a:pt x="483571" y="28064"/>
                </a:lnTo>
                <a:lnTo>
                  <a:pt x="480860" y="51663"/>
                </a:lnTo>
                <a:lnTo>
                  <a:pt x="480860" y="135788"/>
                </a:lnTo>
                <a:lnTo>
                  <a:pt x="483571" y="159387"/>
                </a:lnTo>
                <a:lnTo>
                  <a:pt x="491575" y="175421"/>
                </a:lnTo>
                <a:lnTo>
                  <a:pt x="504680" y="184555"/>
                </a:lnTo>
                <a:lnTo>
                  <a:pt x="522693" y="187451"/>
                </a:lnTo>
                <a:lnTo>
                  <a:pt x="540706" y="184555"/>
                </a:lnTo>
                <a:lnTo>
                  <a:pt x="553812" y="175421"/>
                </a:lnTo>
                <a:lnTo>
                  <a:pt x="561816" y="159387"/>
                </a:lnTo>
                <a:lnTo>
                  <a:pt x="562085" y="157048"/>
                </a:lnTo>
                <a:lnTo>
                  <a:pt x="522693" y="157048"/>
                </a:lnTo>
                <a:lnTo>
                  <a:pt x="516953" y="155919"/>
                </a:lnTo>
                <a:lnTo>
                  <a:pt x="513464" y="152133"/>
                </a:lnTo>
                <a:lnTo>
                  <a:pt x="511731" y="145089"/>
                </a:lnTo>
                <a:lnTo>
                  <a:pt x="511332" y="135788"/>
                </a:lnTo>
                <a:lnTo>
                  <a:pt x="511263" y="127558"/>
                </a:lnTo>
                <a:lnTo>
                  <a:pt x="530313" y="96697"/>
                </a:lnTo>
                <a:lnTo>
                  <a:pt x="511263" y="96697"/>
                </a:lnTo>
                <a:lnTo>
                  <a:pt x="511332" y="51663"/>
                </a:lnTo>
                <a:lnTo>
                  <a:pt x="522693" y="30403"/>
                </a:lnTo>
                <a:lnTo>
                  <a:pt x="562085" y="30403"/>
                </a:lnTo>
                <a:lnTo>
                  <a:pt x="561816" y="28064"/>
                </a:lnTo>
                <a:lnTo>
                  <a:pt x="553812" y="12030"/>
                </a:lnTo>
                <a:lnTo>
                  <a:pt x="540706" y="2896"/>
                </a:lnTo>
                <a:lnTo>
                  <a:pt x="522693" y="0"/>
                </a:lnTo>
                <a:close/>
              </a:path>
              <a:path w="782954" h="187960">
                <a:moveTo>
                  <a:pt x="564527" y="90525"/>
                </a:moveTo>
                <a:lnTo>
                  <a:pt x="534123" y="90525"/>
                </a:lnTo>
                <a:lnTo>
                  <a:pt x="534055" y="135788"/>
                </a:lnTo>
                <a:lnTo>
                  <a:pt x="533655" y="145089"/>
                </a:lnTo>
                <a:lnTo>
                  <a:pt x="531923" y="152133"/>
                </a:lnTo>
                <a:lnTo>
                  <a:pt x="528433" y="155919"/>
                </a:lnTo>
                <a:lnTo>
                  <a:pt x="522693" y="157048"/>
                </a:lnTo>
                <a:lnTo>
                  <a:pt x="562085" y="157048"/>
                </a:lnTo>
                <a:lnTo>
                  <a:pt x="564527" y="135788"/>
                </a:lnTo>
                <a:lnTo>
                  <a:pt x="564527" y="90525"/>
                </a:lnTo>
                <a:close/>
              </a:path>
              <a:path w="782954" h="187960">
                <a:moveTo>
                  <a:pt x="562085" y="30403"/>
                </a:moveTo>
                <a:lnTo>
                  <a:pt x="522693" y="30403"/>
                </a:lnTo>
                <a:lnTo>
                  <a:pt x="528433" y="31532"/>
                </a:lnTo>
                <a:lnTo>
                  <a:pt x="531923" y="35318"/>
                </a:lnTo>
                <a:lnTo>
                  <a:pt x="533655" y="42362"/>
                </a:lnTo>
                <a:lnTo>
                  <a:pt x="534055" y="51663"/>
                </a:lnTo>
                <a:lnTo>
                  <a:pt x="534123" y="59664"/>
                </a:lnTo>
                <a:lnTo>
                  <a:pt x="511263" y="96697"/>
                </a:lnTo>
                <a:lnTo>
                  <a:pt x="530313" y="96697"/>
                </a:lnTo>
                <a:lnTo>
                  <a:pt x="534123" y="90525"/>
                </a:lnTo>
                <a:lnTo>
                  <a:pt x="564527" y="90525"/>
                </a:lnTo>
                <a:lnTo>
                  <a:pt x="564527" y="51663"/>
                </a:lnTo>
                <a:lnTo>
                  <a:pt x="562085" y="30403"/>
                </a:lnTo>
                <a:close/>
              </a:path>
              <a:path w="782954" h="187960">
                <a:moveTo>
                  <a:pt x="655180" y="30403"/>
                </a:moveTo>
                <a:lnTo>
                  <a:pt x="623392" y="30403"/>
                </a:lnTo>
                <a:lnTo>
                  <a:pt x="624982" y="32789"/>
                </a:lnTo>
                <a:lnTo>
                  <a:pt x="627049" y="36004"/>
                </a:lnTo>
                <a:lnTo>
                  <a:pt x="627049" y="50520"/>
                </a:lnTo>
                <a:lnTo>
                  <a:pt x="625281" y="62847"/>
                </a:lnTo>
                <a:lnTo>
                  <a:pt x="620448" y="72666"/>
                </a:lnTo>
                <a:lnTo>
                  <a:pt x="613258" y="80899"/>
                </a:lnTo>
                <a:lnTo>
                  <a:pt x="604418" y="88468"/>
                </a:lnTo>
                <a:lnTo>
                  <a:pt x="591173" y="99662"/>
                </a:lnTo>
                <a:lnTo>
                  <a:pt x="580758" y="112356"/>
                </a:lnTo>
                <a:lnTo>
                  <a:pt x="573943" y="129680"/>
                </a:lnTo>
                <a:lnTo>
                  <a:pt x="571500" y="154762"/>
                </a:lnTo>
                <a:lnTo>
                  <a:pt x="571500" y="185165"/>
                </a:lnTo>
                <a:lnTo>
                  <a:pt x="657453" y="185165"/>
                </a:lnTo>
                <a:lnTo>
                  <a:pt x="657453" y="154762"/>
                </a:lnTo>
                <a:lnTo>
                  <a:pt x="601903" y="154762"/>
                </a:lnTo>
                <a:lnTo>
                  <a:pt x="602782" y="140810"/>
                </a:lnTo>
                <a:lnTo>
                  <a:pt x="605847" y="130759"/>
                </a:lnTo>
                <a:lnTo>
                  <a:pt x="611740" y="122422"/>
                </a:lnTo>
                <a:lnTo>
                  <a:pt x="621106" y="113614"/>
                </a:lnTo>
                <a:lnTo>
                  <a:pt x="633632" y="102534"/>
                </a:lnTo>
                <a:lnTo>
                  <a:pt x="645366" y="89268"/>
                </a:lnTo>
                <a:lnTo>
                  <a:pt x="654056" y="72401"/>
                </a:lnTo>
                <a:lnTo>
                  <a:pt x="657453" y="50520"/>
                </a:lnTo>
                <a:lnTo>
                  <a:pt x="655180" y="30403"/>
                </a:lnTo>
                <a:close/>
              </a:path>
              <a:path w="782954" h="187960">
                <a:moveTo>
                  <a:pt x="616534" y="0"/>
                </a:moveTo>
                <a:lnTo>
                  <a:pt x="597799" y="3414"/>
                </a:lnTo>
                <a:lnTo>
                  <a:pt x="584444" y="14116"/>
                </a:lnTo>
                <a:lnTo>
                  <a:pt x="576447" y="32789"/>
                </a:lnTo>
                <a:lnTo>
                  <a:pt x="573786" y="60121"/>
                </a:lnTo>
                <a:lnTo>
                  <a:pt x="604189" y="60121"/>
                </a:lnTo>
                <a:lnTo>
                  <a:pt x="605089" y="45062"/>
                </a:lnTo>
                <a:lnTo>
                  <a:pt x="607618" y="36004"/>
                </a:lnTo>
                <a:lnTo>
                  <a:pt x="611519" y="31575"/>
                </a:lnTo>
                <a:lnTo>
                  <a:pt x="616534" y="30403"/>
                </a:lnTo>
                <a:lnTo>
                  <a:pt x="655180" y="30403"/>
                </a:lnTo>
                <a:lnTo>
                  <a:pt x="655014" y="28932"/>
                </a:lnTo>
                <a:lnTo>
                  <a:pt x="647538" y="13087"/>
                </a:lnTo>
                <a:lnTo>
                  <a:pt x="634902" y="3414"/>
                </a:lnTo>
                <a:lnTo>
                  <a:pt x="635260" y="3414"/>
                </a:lnTo>
                <a:lnTo>
                  <a:pt x="616534" y="0"/>
                </a:lnTo>
                <a:close/>
              </a:path>
              <a:path w="782954" h="187960">
                <a:moveTo>
                  <a:pt x="728891" y="150875"/>
                </a:moveTo>
                <a:lnTo>
                  <a:pt x="698487" y="150875"/>
                </a:lnTo>
                <a:lnTo>
                  <a:pt x="698487" y="185165"/>
                </a:lnTo>
                <a:lnTo>
                  <a:pt x="728891" y="185165"/>
                </a:lnTo>
                <a:lnTo>
                  <a:pt x="728891" y="150875"/>
                </a:lnTo>
                <a:close/>
              </a:path>
              <a:path w="782954" h="187960">
                <a:moveTo>
                  <a:pt x="728891" y="2285"/>
                </a:moveTo>
                <a:lnTo>
                  <a:pt x="698487" y="2285"/>
                </a:lnTo>
                <a:lnTo>
                  <a:pt x="662139" y="120243"/>
                </a:lnTo>
                <a:lnTo>
                  <a:pt x="662139" y="150875"/>
                </a:lnTo>
                <a:lnTo>
                  <a:pt x="742378" y="150875"/>
                </a:lnTo>
                <a:lnTo>
                  <a:pt x="742378" y="120243"/>
                </a:lnTo>
                <a:lnTo>
                  <a:pt x="679284" y="120243"/>
                </a:lnTo>
                <a:lnTo>
                  <a:pt x="698487" y="57607"/>
                </a:lnTo>
                <a:lnTo>
                  <a:pt x="728891" y="57607"/>
                </a:lnTo>
                <a:lnTo>
                  <a:pt x="728891" y="2285"/>
                </a:lnTo>
                <a:close/>
              </a:path>
              <a:path w="782954" h="187960">
                <a:moveTo>
                  <a:pt x="728891" y="57607"/>
                </a:moveTo>
                <a:lnTo>
                  <a:pt x="698487" y="57607"/>
                </a:lnTo>
                <a:lnTo>
                  <a:pt x="698487" y="120243"/>
                </a:lnTo>
                <a:lnTo>
                  <a:pt x="728891" y="120243"/>
                </a:lnTo>
                <a:lnTo>
                  <a:pt x="728891" y="57607"/>
                </a:lnTo>
                <a:close/>
              </a:path>
              <a:path w="782954" h="187960">
                <a:moveTo>
                  <a:pt x="774801" y="79552"/>
                </a:moveTo>
                <a:lnTo>
                  <a:pt x="756742" y="79552"/>
                </a:lnTo>
                <a:lnTo>
                  <a:pt x="749198" y="85953"/>
                </a:lnTo>
                <a:lnTo>
                  <a:pt x="749198" y="106298"/>
                </a:lnTo>
                <a:lnTo>
                  <a:pt x="756742" y="112699"/>
                </a:lnTo>
                <a:lnTo>
                  <a:pt x="774801" y="112699"/>
                </a:lnTo>
                <a:lnTo>
                  <a:pt x="782345" y="106298"/>
                </a:lnTo>
                <a:lnTo>
                  <a:pt x="782345" y="85953"/>
                </a:lnTo>
                <a:lnTo>
                  <a:pt x="774801" y="79552"/>
                </a:lnTo>
                <a:close/>
              </a:path>
              <a:path w="782954" h="187960">
                <a:moveTo>
                  <a:pt x="774801" y="154304"/>
                </a:moveTo>
                <a:lnTo>
                  <a:pt x="756742" y="154304"/>
                </a:lnTo>
                <a:lnTo>
                  <a:pt x="749198" y="160705"/>
                </a:lnTo>
                <a:lnTo>
                  <a:pt x="749198" y="181051"/>
                </a:lnTo>
                <a:lnTo>
                  <a:pt x="756742" y="187451"/>
                </a:lnTo>
                <a:lnTo>
                  <a:pt x="774801" y="187451"/>
                </a:lnTo>
                <a:lnTo>
                  <a:pt x="782345" y="181051"/>
                </a:lnTo>
                <a:lnTo>
                  <a:pt x="782345" y="160705"/>
                </a:lnTo>
                <a:lnTo>
                  <a:pt x="774801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3132667" y="6260084"/>
            <a:ext cx="1035685" cy="528955"/>
          </a:xfrm>
          <a:custGeom>
            <a:avLst/>
            <a:gdLst/>
            <a:ahLst/>
            <a:cxnLst/>
            <a:rect l="l" t="t" r="r" b="b"/>
            <a:pathLst>
              <a:path w="1035685" h="528954">
                <a:moveTo>
                  <a:pt x="203174" y="0"/>
                </a:moveTo>
                <a:lnTo>
                  <a:pt x="187350" y="0"/>
                </a:lnTo>
                <a:lnTo>
                  <a:pt x="187350" y="128015"/>
                </a:lnTo>
                <a:lnTo>
                  <a:pt x="203174" y="128015"/>
                </a:lnTo>
                <a:lnTo>
                  <a:pt x="203174" y="0"/>
                </a:lnTo>
                <a:close/>
              </a:path>
              <a:path w="1035685" h="528954">
                <a:moveTo>
                  <a:pt x="240423" y="32003"/>
                </a:moveTo>
                <a:lnTo>
                  <a:pt x="226199" y="32003"/>
                </a:lnTo>
                <a:lnTo>
                  <a:pt x="226199" y="128015"/>
                </a:lnTo>
                <a:lnTo>
                  <a:pt x="242201" y="128015"/>
                </a:lnTo>
                <a:lnTo>
                  <a:pt x="242201" y="77431"/>
                </a:lnTo>
                <a:lnTo>
                  <a:pt x="231800" y="74231"/>
                </a:lnTo>
                <a:lnTo>
                  <a:pt x="231800" y="64922"/>
                </a:lnTo>
                <a:lnTo>
                  <a:pt x="233464" y="56959"/>
                </a:lnTo>
                <a:lnTo>
                  <a:pt x="236778" y="50317"/>
                </a:lnTo>
                <a:lnTo>
                  <a:pt x="240157" y="43624"/>
                </a:lnTo>
                <a:lnTo>
                  <a:pt x="240296" y="43472"/>
                </a:lnTo>
                <a:lnTo>
                  <a:pt x="240423" y="32003"/>
                </a:lnTo>
                <a:close/>
              </a:path>
              <a:path w="1035685" h="528954">
                <a:moveTo>
                  <a:pt x="302857" y="44538"/>
                </a:moveTo>
                <a:lnTo>
                  <a:pt x="273710" y="44538"/>
                </a:lnTo>
                <a:lnTo>
                  <a:pt x="277914" y="45516"/>
                </a:lnTo>
                <a:lnTo>
                  <a:pt x="281228" y="47472"/>
                </a:lnTo>
                <a:lnTo>
                  <a:pt x="284607" y="49428"/>
                </a:lnTo>
                <a:lnTo>
                  <a:pt x="287274" y="52095"/>
                </a:lnTo>
                <a:lnTo>
                  <a:pt x="289229" y="55473"/>
                </a:lnTo>
                <a:lnTo>
                  <a:pt x="291249" y="58788"/>
                </a:lnTo>
                <a:lnTo>
                  <a:pt x="292646" y="62560"/>
                </a:lnTo>
                <a:lnTo>
                  <a:pt x="293408" y="66763"/>
                </a:lnTo>
                <a:lnTo>
                  <a:pt x="294246" y="70967"/>
                </a:lnTo>
                <a:lnTo>
                  <a:pt x="294548" y="74231"/>
                </a:lnTo>
                <a:lnTo>
                  <a:pt x="294652" y="128015"/>
                </a:lnTo>
                <a:lnTo>
                  <a:pt x="310654" y="128015"/>
                </a:lnTo>
                <a:lnTo>
                  <a:pt x="310626" y="70967"/>
                </a:lnTo>
                <a:lnTo>
                  <a:pt x="310299" y="67386"/>
                </a:lnTo>
                <a:lnTo>
                  <a:pt x="309587" y="63296"/>
                </a:lnTo>
                <a:lnTo>
                  <a:pt x="308940" y="59143"/>
                </a:lnTo>
                <a:lnTo>
                  <a:pt x="307893" y="55473"/>
                </a:lnTo>
                <a:lnTo>
                  <a:pt x="307784" y="55092"/>
                </a:lnTo>
                <a:lnTo>
                  <a:pt x="306120" y="51117"/>
                </a:lnTo>
                <a:lnTo>
                  <a:pt x="304469" y="47091"/>
                </a:lnTo>
                <a:lnTo>
                  <a:pt x="302857" y="44538"/>
                </a:lnTo>
                <a:close/>
              </a:path>
              <a:path w="1035685" h="528954">
                <a:moveTo>
                  <a:pt x="240423" y="43472"/>
                </a:moveTo>
                <a:lnTo>
                  <a:pt x="240157" y="43624"/>
                </a:lnTo>
                <a:lnTo>
                  <a:pt x="236778" y="50317"/>
                </a:lnTo>
                <a:lnTo>
                  <a:pt x="233464" y="56959"/>
                </a:lnTo>
                <a:lnTo>
                  <a:pt x="231800" y="64922"/>
                </a:lnTo>
                <a:lnTo>
                  <a:pt x="231800" y="74231"/>
                </a:lnTo>
                <a:lnTo>
                  <a:pt x="242201" y="77431"/>
                </a:lnTo>
                <a:lnTo>
                  <a:pt x="242201" y="57696"/>
                </a:lnTo>
                <a:lnTo>
                  <a:pt x="240423" y="57696"/>
                </a:lnTo>
                <a:lnTo>
                  <a:pt x="240423" y="43472"/>
                </a:lnTo>
                <a:close/>
              </a:path>
              <a:path w="1035685" h="528954">
                <a:moveTo>
                  <a:pt x="278650" y="29514"/>
                </a:moveTo>
                <a:lnTo>
                  <a:pt x="264198" y="29514"/>
                </a:lnTo>
                <a:lnTo>
                  <a:pt x="257022" y="31318"/>
                </a:lnTo>
                <a:lnTo>
                  <a:pt x="244868" y="38493"/>
                </a:lnTo>
                <a:lnTo>
                  <a:pt x="240423" y="43334"/>
                </a:lnTo>
                <a:lnTo>
                  <a:pt x="240423" y="57696"/>
                </a:lnTo>
                <a:lnTo>
                  <a:pt x="242201" y="57696"/>
                </a:lnTo>
                <a:lnTo>
                  <a:pt x="242201" y="70967"/>
                </a:lnTo>
                <a:lnTo>
                  <a:pt x="242778" y="67386"/>
                </a:lnTo>
                <a:lnTo>
                  <a:pt x="242824" y="67030"/>
                </a:lnTo>
                <a:lnTo>
                  <a:pt x="243960" y="63296"/>
                </a:lnTo>
                <a:lnTo>
                  <a:pt x="264642" y="44538"/>
                </a:lnTo>
                <a:lnTo>
                  <a:pt x="302857" y="44538"/>
                </a:lnTo>
                <a:lnTo>
                  <a:pt x="302280" y="43624"/>
                </a:lnTo>
                <a:lnTo>
                  <a:pt x="302183" y="43472"/>
                </a:lnTo>
                <a:lnTo>
                  <a:pt x="299275" y="40271"/>
                </a:lnTo>
                <a:lnTo>
                  <a:pt x="296379" y="37007"/>
                </a:lnTo>
                <a:lnTo>
                  <a:pt x="292735" y="34404"/>
                </a:lnTo>
                <a:lnTo>
                  <a:pt x="283959" y="30492"/>
                </a:lnTo>
                <a:lnTo>
                  <a:pt x="278650" y="29514"/>
                </a:lnTo>
                <a:close/>
              </a:path>
              <a:path w="1035685" h="528954">
                <a:moveTo>
                  <a:pt x="408927" y="29336"/>
                </a:moveTo>
                <a:lnTo>
                  <a:pt x="390969" y="29336"/>
                </a:lnTo>
                <a:lnTo>
                  <a:pt x="383324" y="31559"/>
                </a:lnTo>
                <a:lnTo>
                  <a:pt x="358208" y="66252"/>
                </a:lnTo>
                <a:lnTo>
                  <a:pt x="356920" y="79921"/>
                </a:lnTo>
                <a:lnTo>
                  <a:pt x="357233" y="86740"/>
                </a:lnTo>
                <a:lnTo>
                  <a:pt x="357242" y="86938"/>
                </a:lnTo>
                <a:lnTo>
                  <a:pt x="383324" y="128460"/>
                </a:lnTo>
                <a:lnTo>
                  <a:pt x="390994" y="130682"/>
                </a:lnTo>
                <a:lnTo>
                  <a:pt x="408952" y="130682"/>
                </a:lnTo>
                <a:lnTo>
                  <a:pt x="416547" y="128460"/>
                </a:lnTo>
                <a:lnTo>
                  <a:pt x="422706" y="124015"/>
                </a:lnTo>
                <a:lnTo>
                  <a:pt x="428866" y="119506"/>
                </a:lnTo>
                <a:lnTo>
                  <a:pt x="429996" y="118034"/>
                </a:lnTo>
                <a:lnTo>
                  <a:pt x="429996" y="116192"/>
                </a:lnTo>
                <a:lnTo>
                  <a:pt x="395617" y="116192"/>
                </a:lnTo>
                <a:lnTo>
                  <a:pt x="390580" y="114655"/>
                </a:lnTo>
                <a:lnTo>
                  <a:pt x="373756" y="86938"/>
                </a:lnTo>
                <a:lnTo>
                  <a:pt x="373765" y="72903"/>
                </a:lnTo>
                <a:lnTo>
                  <a:pt x="395833" y="43827"/>
                </a:lnTo>
                <a:lnTo>
                  <a:pt x="428218" y="43827"/>
                </a:lnTo>
                <a:lnTo>
                  <a:pt x="428218" y="39836"/>
                </a:lnTo>
                <a:lnTo>
                  <a:pt x="416583" y="31559"/>
                </a:lnTo>
                <a:lnTo>
                  <a:pt x="408927" y="29336"/>
                </a:lnTo>
                <a:close/>
              </a:path>
              <a:path w="1035685" h="528954">
                <a:moveTo>
                  <a:pt x="444131" y="0"/>
                </a:moveTo>
                <a:lnTo>
                  <a:pt x="428218" y="0"/>
                </a:lnTo>
                <a:lnTo>
                  <a:pt x="428218" y="39836"/>
                </a:lnTo>
                <a:lnTo>
                  <a:pt x="428935" y="40385"/>
                </a:lnTo>
                <a:lnTo>
                  <a:pt x="432838" y="45427"/>
                </a:lnTo>
                <a:lnTo>
                  <a:pt x="441464" y="79921"/>
                </a:lnTo>
                <a:lnTo>
                  <a:pt x="441171" y="86740"/>
                </a:lnTo>
                <a:lnTo>
                  <a:pt x="429996" y="118034"/>
                </a:lnTo>
                <a:lnTo>
                  <a:pt x="429996" y="128015"/>
                </a:lnTo>
                <a:lnTo>
                  <a:pt x="444131" y="128015"/>
                </a:lnTo>
                <a:lnTo>
                  <a:pt x="444131" y="0"/>
                </a:lnTo>
                <a:close/>
              </a:path>
              <a:path w="1035685" h="528954">
                <a:moveTo>
                  <a:pt x="428218" y="39836"/>
                </a:moveTo>
                <a:lnTo>
                  <a:pt x="428218" y="57340"/>
                </a:lnTo>
                <a:lnTo>
                  <a:pt x="429996" y="57340"/>
                </a:lnTo>
                <a:lnTo>
                  <a:pt x="429996" y="118034"/>
                </a:lnTo>
                <a:lnTo>
                  <a:pt x="441464" y="79921"/>
                </a:lnTo>
                <a:lnTo>
                  <a:pt x="441177" y="73164"/>
                </a:lnTo>
                <a:lnTo>
                  <a:pt x="428935" y="40385"/>
                </a:lnTo>
                <a:lnTo>
                  <a:pt x="428218" y="39836"/>
                </a:lnTo>
                <a:close/>
              </a:path>
              <a:path w="1035685" h="528954">
                <a:moveTo>
                  <a:pt x="429996" y="86938"/>
                </a:moveTo>
                <a:lnTo>
                  <a:pt x="429036" y="92900"/>
                </a:lnTo>
                <a:lnTo>
                  <a:pt x="428993" y="93167"/>
                </a:lnTo>
                <a:lnTo>
                  <a:pt x="426974" y="98678"/>
                </a:lnTo>
                <a:lnTo>
                  <a:pt x="425113" y="103860"/>
                </a:lnTo>
                <a:lnTo>
                  <a:pt x="425018" y="104127"/>
                </a:lnTo>
                <a:lnTo>
                  <a:pt x="421970" y="108432"/>
                </a:lnTo>
                <a:lnTo>
                  <a:pt x="417817" y="111569"/>
                </a:lnTo>
                <a:lnTo>
                  <a:pt x="413664" y="114655"/>
                </a:lnTo>
                <a:lnTo>
                  <a:pt x="408368" y="116192"/>
                </a:lnTo>
                <a:lnTo>
                  <a:pt x="429996" y="116192"/>
                </a:lnTo>
                <a:lnTo>
                  <a:pt x="429996" y="86938"/>
                </a:lnTo>
                <a:close/>
              </a:path>
              <a:path w="1035685" h="528954">
                <a:moveTo>
                  <a:pt x="428218" y="43827"/>
                </a:moveTo>
                <a:lnTo>
                  <a:pt x="408635" y="43827"/>
                </a:lnTo>
                <a:lnTo>
                  <a:pt x="414030" y="45427"/>
                </a:lnTo>
                <a:lnTo>
                  <a:pt x="413900" y="45427"/>
                </a:lnTo>
                <a:lnTo>
                  <a:pt x="417906" y="48450"/>
                </a:lnTo>
                <a:lnTo>
                  <a:pt x="421995" y="51473"/>
                </a:lnTo>
                <a:lnTo>
                  <a:pt x="425018" y="55714"/>
                </a:lnTo>
                <a:lnTo>
                  <a:pt x="426974" y="61163"/>
                </a:lnTo>
                <a:lnTo>
                  <a:pt x="428878" y="66252"/>
                </a:lnTo>
                <a:lnTo>
                  <a:pt x="428993" y="66560"/>
                </a:lnTo>
                <a:lnTo>
                  <a:pt x="430011" y="72903"/>
                </a:lnTo>
                <a:lnTo>
                  <a:pt x="429996" y="57340"/>
                </a:lnTo>
                <a:lnTo>
                  <a:pt x="428218" y="57340"/>
                </a:lnTo>
                <a:lnTo>
                  <a:pt x="428218" y="43827"/>
                </a:lnTo>
                <a:close/>
              </a:path>
              <a:path w="1035685" h="528954">
                <a:moveTo>
                  <a:pt x="506374" y="29336"/>
                </a:moveTo>
                <a:lnTo>
                  <a:pt x="497078" y="29336"/>
                </a:lnTo>
                <a:lnTo>
                  <a:pt x="488950" y="31445"/>
                </a:lnTo>
                <a:lnTo>
                  <a:pt x="461592" y="65963"/>
                </a:lnTo>
                <a:lnTo>
                  <a:pt x="460356" y="76215"/>
                </a:lnTo>
                <a:lnTo>
                  <a:pt x="460235" y="78765"/>
                </a:lnTo>
                <a:lnTo>
                  <a:pt x="475373" y="120256"/>
                </a:lnTo>
                <a:lnTo>
                  <a:pt x="507085" y="130682"/>
                </a:lnTo>
                <a:lnTo>
                  <a:pt x="513186" y="130294"/>
                </a:lnTo>
                <a:lnTo>
                  <a:pt x="513669" y="130294"/>
                </a:lnTo>
                <a:lnTo>
                  <a:pt x="541755" y="115658"/>
                </a:lnTo>
                <a:lnTo>
                  <a:pt x="496951" y="115658"/>
                </a:lnTo>
                <a:lnTo>
                  <a:pt x="489686" y="112547"/>
                </a:lnTo>
                <a:lnTo>
                  <a:pt x="477213" y="84454"/>
                </a:lnTo>
                <a:lnTo>
                  <a:pt x="471614" y="84454"/>
                </a:lnTo>
                <a:lnTo>
                  <a:pt x="471614" y="71742"/>
                </a:lnTo>
                <a:lnTo>
                  <a:pt x="477422" y="71742"/>
                </a:lnTo>
                <a:lnTo>
                  <a:pt x="478861" y="64454"/>
                </a:lnTo>
                <a:lnTo>
                  <a:pt x="481250" y="58209"/>
                </a:lnTo>
                <a:lnTo>
                  <a:pt x="484593" y="52984"/>
                </a:lnTo>
                <a:lnTo>
                  <a:pt x="489614" y="46786"/>
                </a:lnTo>
                <a:lnTo>
                  <a:pt x="489475" y="46786"/>
                </a:lnTo>
                <a:lnTo>
                  <a:pt x="497128" y="43560"/>
                </a:lnTo>
                <a:lnTo>
                  <a:pt x="540320" y="43560"/>
                </a:lnTo>
                <a:lnTo>
                  <a:pt x="537819" y="40449"/>
                </a:lnTo>
                <a:lnTo>
                  <a:pt x="530999" y="36004"/>
                </a:lnTo>
                <a:lnTo>
                  <a:pt x="525660" y="33087"/>
                </a:lnTo>
                <a:lnTo>
                  <a:pt x="519777" y="31003"/>
                </a:lnTo>
                <a:lnTo>
                  <a:pt x="513349" y="29753"/>
                </a:lnTo>
                <a:lnTo>
                  <a:pt x="506374" y="29336"/>
                </a:lnTo>
                <a:close/>
              </a:path>
              <a:path w="1035685" h="528954">
                <a:moveTo>
                  <a:pt x="533933" y="98767"/>
                </a:moveTo>
                <a:lnTo>
                  <a:pt x="531365" y="104012"/>
                </a:lnTo>
                <a:lnTo>
                  <a:pt x="531266" y="104216"/>
                </a:lnTo>
                <a:lnTo>
                  <a:pt x="527596" y="108394"/>
                </a:lnTo>
                <a:lnTo>
                  <a:pt x="518223" y="114211"/>
                </a:lnTo>
                <a:lnTo>
                  <a:pt x="512724" y="115658"/>
                </a:lnTo>
                <a:lnTo>
                  <a:pt x="541755" y="115658"/>
                </a:lnTo>
                <a:lnTo>
                  <a:pt x="542113" y="115300"/>
                </a:lnTo>
                <a:lnTo>
                  <a:pt x="545979" y="110011"/>
                </a:lnTo>
                <a:lnTo>
                  <a:pt x="549028" y="104216"/>
                </a:lnTo>
                <a:lnTo>
                  <a:pt x="549135" y="104012"/>
                </a:lnTo>
                <a:lnTo>
                  <a:pt x="533933" y="98767"/>
                </a:lnTo>
                <a:close/>
              </a:path>
              <a:path w="1035685" h="528954">
                <a:moveTo>
                  <a:pt x="477425" y="71742"/>
                </a:moveTo>
                <a:lnTo>
                  <a:pt x="471614" y="71742"/>
                </a:lnTo>
                <a:lnTo>
                  <a:pt x="471614" y="84454"/>
                </a:lnTo>
                <a:lnTo>
                  <a:pt x="477213" y="84454"/>
                </a:lnTo>
                <a:lnTo>
                  <a:pt x="476985" y="80632"/>
                </a:lnTo>
                <a:lnTo>
                  <a:pt x="477020" y="78765"/>
                </a:lnTo>
                <a:lnTo>
                  <a:pt x="477351" y="73031"/>
                </a:lnTo>
                <a:lnTo>
                  <a:pt x="477425" y="71742"/>
                </a:lnTo>
                <a:close/>
              </a:path>
              <a:path w="1035685" h="528954">
                <a:moveTo>
                  <a:pt x="534267" y="71742"/>
                </a:moveTo>
                <a:lnTo>
                  <a:pt x="477425" y="71742"/>
                </a:lnTo>
                <a:lnTo>
                  <a:pt x="477020" y="78765"/>
                </a:lnTo>
                <a:lnTo>
                  <a:pt x="476985" y="80632"/>
                </a:lnTo>
                <a:lnTo>
                  <a:pt x="477213" y="84454"/>
                </a:lnTo>
                <a:lnTo>
                  <a:pt x="534733" y="84454"/>
                </a:lnTo>
                <a:lnTo>
                  <a:pt x="534733" y="78765"/>
                </a:lnTo>
                <a:lnTo>
                  <a:pt x="534352" y="73031"/>
                </a:lnTo>
                <a:lnTo>
                  <a:pt x="534267" y="71742"/>
                </a:lnTo>
                <a:close/>
              </a:path>
              <a:path w="1035685" h="528954">
                <a:moveTo>
                  <a:pt x="540320" y="43560"/>
                </a:moveTo>
                <a:lnTo>
                  <a:pt x="516039" y="43560"/>
                </a:lnTo>
                <a:lnTo>
                  <a:pt x="522909" y="46494"/>
                </a:lnTo>
                <a:lnTo>
                  <a:pt x="527532" y="52362"/>
                </a:lnTo>
                <a:lnTo>
                  <a:pt x="530582" y="57276"/>
                </a:lnTo>
                <a:lnTo>
                  <a:pt x="532799" y="63315"/>
                </a:lnTo>
                <a:lnTo>
                  <a:pt x="534183" y="70478"/>
                </a:lnTo>
                <a:lnTo>
                  <a:pt x="534733" y="78765"/>
                </a:lnTo>
                <a:lnTo>
                  <a:pt x="534733" y="84454"/>
                </a:lnTo>
                <a:lnTo>
                  <a:pt x="542556" y="84454"/>
                </a:lnTo>
                <a:lnTo>
                  <a:pt x="542556" y="71742"/>
                </a:lnTo>
                <a:lnTo>
                  <a:pt x="550293" y="71742"/>
                </a:lnTo>
                <a:lnTo>
                  <a:pt x="549984" y="68565"/>
                </a:lnTo>
                <a:lnTo>
                  <a:pt x="548504" y="61503"/>
                </a:lnTo>
                <a:lnTo>
                  <a:pt x="546290" y="55029"/>
                </a:lnTo>
                <a:lnTo>
                  <a:pt x="542912" y="46786"/>
                </a:lnTo>
                <a:lnTo>
                  <a:pt x="540320" y="43560"/>
                </a:lnTo>
                <a:close/>
              </a:path>
              <a:path w="1035685" h="528954">
                <a:moveTo>
                  <a:pt x="550293" y="71742"/>
                </a:moveTo>
                <a:lnTo>
                  <a:pt x="542556" y="71742"/>
                </a:lnTo>
                <a:lnTo>
                  <a:pt x="542556" y="84454"/>
                </a:lnTo>
                <a:lnTo>
                  <a:pt x="550735" y="84454"/>
                </a:lnTo>
                <a:lnTo>
                  <a:pt x="550728" y="76215"/>
                </a:lnTo>
                <a:lnTo>
                  <a:pt x="550418" y="73031"/>
                </a:lnTo>
                <a:lnTo>
                  <a:pt x="550293" y="71742"/>
                </a:lnTo>
                <a:close/>
              </a:path>
              <a:path w="1035685" h="528954">
                <a:moveTo>
                  <a:pt x="578421" y="32003"/>
                </a:moveTo>
                <a:lnTo>
                  <a:pt x="564286" y="32003"/>
                </a:lnTo>
                <a:lnTo>
                  <a:pt x="564286" y="170687"/>
                </a:lnTo>
                <a:lnTo>
                  <a:pt x="580199" y="170687"/>
                </a:lnTo>
                <a:lnTo>
                  <a:pt x="580199" y="119989"/>
                </a:lnTo>
                <a:lnTo>
                  <a:pt x="579539" y="119506"/>
                </a:lnTo>
                <a:lnTo>
                  <a:pt x="574865" y="113436"/>
                </a:lnTo>
                <a:lnTo>
                  <a:pt x="566953" y="79921"/>
                </a:lnTo>
                <a:lnTo>
                  <a:pt x="567234" y="73164"/>
                </a:lnTo>
                <a:lnTo>
                  <a:pt x="578421" y="41736"/>
                </a:lnTo>
                <a:lnTo>
                  <a:pt x="578421" y="32003"/>
                </a:lnTo>
                <a:close/>
              </a:path>
              <a:path w="1035685" h="528954">
                <a:moveTo>
                  <a:pt x="578424" y="86938"/>
                </a:moveTo>
                <a:lnTo>
                  <a:pt x="578421" y="102679"/>
                </a:lnTo>
                <a:lnTo>
                  <a:pt x="580199" y="102679"/>
                </a:lnTo>
                <a:lnTo>
                  <a:pt x="580199" y="119989"/>
                </a:lnTo>
                <a:lnTo>
                  <a:pt x="591870" y="128460"/>
                </a:lnTo>
                <a:lnTo>
                  <a:pt x="599452" y="130682"/>
                </a:lnTo>
                <a:lnTo>
                  <a:pt x="617410" y="130682"/>
                </a:lnTo>
                <a:lnTo>
                  <a:pt x="625094" y="128460"/>
                </a:lnTo>
                <a:lnTo>
                  <a:pt x="637946" y="119506"/>
                </a:lnTo>
                <a:lnTo>
                  <a:pt x="640650" y="116192"/>
                </a:lnTo>
                <a:lnTo>
                  <a:pt x="600049" y="116192"/>
                </a:lnTo>
                <a:lnTo>
                  <a:pt x="594741" y="114655"/>
                </a:lnTo>
                <a:lnTo>
                  <a:pt x="586447" y="108432"/>
                </a:lnTo>
                <a:lnTo>
                  <a:pt x="583361" y="104127"/>
                </a:lnTo>
                <a:lnTo>
                  <a:pt x="581355" y="98678"/>
                </a:lnTo>
                <a:lnTo>
                  <a:pt x="579399" y="93167"/>
                </a:lnTo>
                <a:lnTo>
                  <a:pt x="578424" y="86938"/>
                </a:lnTo>
                <a:close/>
              </a:path>
              <a:path w="1035685" h="528954">
                <a:moveTo>
                  <a:pt x="578421" y="41736"/>
                </a:moveTo>
                <a:lnTo>
                  <a:pt x="566953" y="79921"/>
                </a:lnTo>
                <a:lnTo>
                  <a:pt x="567239" y="86740"/>
                </a:lnTo>
                <a:lnTo>
                  <a:pt x="580199" y="119989"/>
                </a:lnTo>
                <a:lnTo>
                  <a:pt x="580199" y="102679"/>
                </a:lnTo>
                <a:lnTo>
                  <a:pt x="578421" y="102679"/>
                </a:lnTo>
                <a:lnTo>
                  <a:pt x="578421" y="41736"/>
                </a:lnTo>
                <a:close/>
              </a:path>
              <a:path w="1035685" h="528954">
                <a:moveTo>
                  <a:pt x="640778" y="43827"/>
                </a:moveTo>
                <a:lnTo>
                  <a:pt x="612584" y="43827"/>
                </a:lnTo>
                <a:lnTo>
                  <a:pt x="617943" y="45427"/>
                </a:lnTo>
                <a:lnTo>
                  <a:pt x="626427" y="51828"/>
                </a:lnTo>
                <a:lnTo>
                  <a:pt x="629564" y="56159"/>
                </a:lnTo>
                <a:lnTo>
                  <a:pt x="631583" y="61607"/>
                </a:lnTo>
                <a:lnTo>
                  <a:pt x="633653" y="67055"/>
                </a:lnTo>
                <a:lnTo>
                  <a:pt x="634650" y="72903"/>
                </a:lnTo>
                <a:lnTo>
                  <a:pt x="634661" y="86938"/>
                </a:lnTo>
                <a:lnTo>
                  <a:pt x="633653" y="92900"/>
                </a:lnTo>
                <a:lnTo>
                  <a:pt x="612851" y="116192"/>
                </a:lnTo>
                <a:lnTo>
                  <a:pt x="640650" y="116192"/>
                </a:lnTo>
                <a:lnTo>
                  <a:pt x="651497" y="79921"/>
                </a:lnTo>
                <a:lnTo>
                  <a:pt x="651185" y="73164"/>
                </a:lnTo>
                <a:lnTo>
                  <a:pt x="651173" y="72903"/>
                </a:lnTo>
                <a:lnTo>
                  <a:pt x="650322" y="67055"/>
                </a:lnTo>
                <a:lnTo>
                  <a:pt x="650205" y="66252"/>
                </a:lnTo>
                <a:lnTo>
                  <a:pt x="648593" y="59968"/>
                </a:lnTo>
                <a:lnTo>
                  <a:pt x="646341" y="54051"/>
                </a:lnTo>
                <a:lnTo>
                  <a:pt x="642899" y="46405"/>
                </a:lnTo>
                <a:lnTo>
                  <a:pt x="640778" y="43827"/>
                </a:lnTo>
                <a:close/>
              </a:path>
              <a:path w="1035685" h="528954">
                <a:moveTo>
                  <a:pt x="617448" y="29336"/>
                </a:moveTo>
                <a:lnTo>
                  <a:pt x="599541" y="29336"/>
                </a:lnTo>
                <a:lnTo>
                  <a:pt x="591898" y="31559"/>
                </a:lnTo>
                <a:lnTo>
                  <a:pt x="585586" y="36004"/>
                </a:lnTo>
                <a:lnTo>
                  <a:pt x="579470" y="40385"/>
                </a:lnTo>
                <a:lnTo>
                  <a:pt x="578421" y="41736"/>
                </a:lnTo>
                <a:lnTo>
                  <a:pt x="578421" y="72903"/>
                </a:lnTo>
                <a:lnTo>
                  <a:pt x="579345" y="67055"/>
                </a:lnTo>
                <a:lnTo>
                  <a:pt x="579424" y="66560"/>
                </a:lnTo>
                <a:lnTo>
                  <a:pt x="581444" y="61163"/>
                </a:lnTo>
                <a:lnTo>
                  <a:pt x="583450" y="55714"/>
                </a:lnTo>
                <a:lnTo>
                  <a:pt x="586511" y="51473"/>
                </a:lnTo>
                <a:lnTo>
                  <a:pt x="590600" y="48450"/>
                </a:lnTo>
                <a:lnTo>
                  <a:pt x="594606" y="45427"/>
                </a:lnTo>
                <a:lnTo>
                  <a:pt x="594477" y="45427"/>
                </a:lnTo>
                <a:lnTo>
                  <a:pt x="599846" y="43827"/>
                </a:lnTo>
                <a:lnTo>
                  <a:pt x="640778" y="43827"/>
                </a:lnTo>
                <a:lnTo>
                  <a:pt x="637946" y="40385"/>
                </a:lnTo>
                <a:lnTo>
                  <a:pt x="631494" y="36004"/>
                </a:lnTo>
                <a:lnTo>
                  <a:pt x="625094" y="31559"/>
                </a:lnTo>
                <a:lnTo>
                  <a:pt x="617448" y="29336"/>
                </a:lnTo>
                <a:close/>
              </a:path>
              <a:path w="1035685" h="528954">
                <a:moveTo>
                  <a:pt x="692048" y="5333"/>
                </a:moveTo>
                <a:lnTo>
                  <a:pt x="676224" y="5333"/>
                </a:lnTo>
                <a:lnTo>
                  <a:pt x="676250" y="45072"/>
                </a:lnTo>
                <a:lnTo>
                  <a:pt x="676368" y="103860"/>
                </a:lnTo>
                <a:lnTo>
                  <a:pt x="704138" y="129349"/>
                </a:lnTo>
                <a:lnTo>
                  <a:pt x="709714" y="129590"/>
                </a:lnTo>
                <a:lnTo>
                  <a:pt x="715018" y="129171"/>
                </a:lnTo>
                <a:lnTo>
                  <a:pt x="715212" y="129171"/>
                </a:lnTo>
                <a:lnTo>
                  <a:pt x="720710" y="128079"/>
                </a:lnTo>
                <a:lnTo>
                  <a:pt x="721029" y="128079"/>
                </a:lnTo>
                <a:lnTo>
                  <a:pt x="721029" y="115595"/>
                </a:lnTo>
                <a:lnTo>
                  <a:pt x="708825" y="115595"/>
                </a:lnTo>
                <a:lnTo>
                  <a:pt x="700337" y="114414"/>
                </a:lnTo>
                <a:lnTo>
                  <a:pt x="699689" y="114414"/>
                </a:lnTo>
                <a:lnTo>
                  <a:pt x="696137" y="112077"/>
                </a:lnTo>
                <a:lnTo>
                  <a:pt x="692873" y="106260"/>
                </a:lnTo>
                <a:lnTo>
                  <a:pt x="692251" y="103860"/>
                </a:lnTo>
                <a:lnTo>
                  <a:pt x="692137" y="101079"/>
                </a:lnTo>
                <a:lnTo>
                  <a:pt x="692048" y="5333"/>
                </a:lnTo>
                <a:close/>
              </a:path>
              <a:path w="1035685" h="528954">
                <a:moveTo>
                  <a:pt x="721029" y="114414"/>
                </a:moveTo>
                <a:lnTo>
                  <a:pt x="714451" y="115417"/>
                </a:lnTo>
                <a:lnTo>
                  <a:pt x="708825" y="115595"/>
                </a:lnTo>
                <a:lnTo>
                  <a:pt x="721029" y="115595"/>
                </a:lnTo>
                <a:lnTo>
                  <a:pt x="721029" y="114414"/>
                </a:lnTo>
                <a:close/>
              </a:path>
              <a:path w="1035685" h="528954">
                <a:moveTo>
                  <a:pt x="676241" y="32003"/>
                </a:moveTo>
                <a:lnTo>
                  <a:pt x="656755" y="32003"/>
                </a:lnTo>
                <a:lnTo>
                  <a:pt x="656755" y="45072"/>
                </a:lnTo>
                <a:lnTo>
                  <a:pt x="676250" y="45072"/>
                </a:lnTo>
                <a:lnTo>
                  <a:pt x="676241" y="32003"/>
                </a:lnTo>
                <a:close/>
              </a:path>
              <a:path w="1035685" h="528954">
                <a:moveTo>
                  <a:pt x="721029" y="32003"/>
                </a:moveTo>
                <a:lnTo>
                  <a:pt x="692073" y="32003"/>
                </a:lnTo>
                <a:lnTo>
                  <a:pt x="692085" y="45072"/>
                </a:lnTo>
                <a:lnTo>
                  <a:pt x="721029" y="45072"/>
                </a:lnTo>
                <a:lnTo>
                  <a:pt x="721029" y="32003"/>
                </a:lnTo>
                <a:close/>
              </a:path>
              <a:path w="1035685" h="528954">
                <a:moveTo>
                  <a:pt x="751103" y="0"/>
                </a:moveTo>
                <a:lnTo>
                  <a:pt x="736879" y="0"/>
                </a:lnTo>
                <a:lnTo>
                  <a:pt x="736879" y="128015"/>
                </a:lnTo>
                <a:lnTo>
                  <a:pt x="752881" y="128015"/>
                </a:lnTo>
                <a:lnTo>
                  <a:pt x="752881" y="77431"/>
                </a:lnTo>
                <a:lnTo>
                  <a:pt x="742480" y="74231"/>
                </a:lnTo>
                <a:lnTo>
                  <a:pt x="742480" y="64922"/>
                </a:lnTo>
                <a:lnTo>
                  <a:pt x="744143" y="56959"/>
                </a:lnTo>
                <a:lnTo>
                  <a:pt x="747458" y="50317"/>
                </a:lnTo>
                <a:lnTo>
                  <a:pt x="750836" y="43624"/>
                </a:lnTo>
                <a:lnTo>
                  <a:pt x="750976" y="43472"/>
                </a:lnTo>
                <a:lnTo>
                  <a:pt x="751103" y="0"/>
                </a:lnTo>
                <a:close/>
              </a:path>
              <a:path w="1035685" h="528954">
                <a:moveTo>
                  <a:pt x="813533" y="44538"/>
                </a:moveTo>
                <a:lnTo>
                  <a:pt x="784377" y="44538"/>
                </a:lnTo>
                <a:lnTo>
                  <a:pt x="788593" y="45516"/>
                </a:lnTo>
                <a:lnTo>
                  <a:pt x="791908" y="47472"/>
                </a:lnTo>
                <a:lnTo>
                  <a:pt x="795286" y="49428"/>
                </a:lnTo>
                <a:lnTo>
                  <a:pt x="797953" y="52095"/>
                </a:lnTo>
                <a:lnTo>
                  <a:pt x="799909" y="55473"/>
                </a:lnTo>
                <a:lnTo>
                  <a:pt x="801928" y="58788"/>
                </a:lnTo>
                <a:lnTo>
                  <a:pt x="803313" y="62560"/>
                </a:lnTo>
                <a:lnTo>
                  <a:pt x="804087" y="66763"/>
                </a:lnTo>
                <a:lnTo>
                  <a:pt x="804855" y="70675"/>
                </a:lnTo>
                <a:lnTo>
                  <a:pt x="804913" y="70967"/>
                </a:lnTo>
                <a:lnTo>
                  <a:pt x="805224" y="74231"/>
                </a:lnTo>
                <a:lnTo>
                  <a:pt x="805332" y="128015"/>
                </a:lnTo>
                <a:lnTo>
                  <a:pt x="821334" y="128015"/>
                </a:lnTo>
                <a:lnTo>
                  <a:pt x="821279" y="70675"/>
                </a:lnTo>
                <a:lnTo>
                  <a:pt x="820978" y="67386"/>
                </a:lnTo>
                <a:lnTo>
                  <a:pt x="820267" y="63296"/>
                </a:lnTo>
                <a:lnTo>
                  <a:pt x="819619" y="59143"/>
                </a:lnTo>
                <a:lnTo>
                  <a:pt x="818572" y="55473"/>
                </a:lnTo>
                <a:lnTo>
                  <a:pt x="818464" y="55092"/>
                </a:lnTo>
                <a:lnTo>
                  <a:pt x="815136" y="47091"/>
                </a:lnTo>
                <a:lnTo>
                  <a:pt x="813533" y="44538"/>
                </a:lnTo>
                <a:close/>
              </a:path>
              <a:path w="1035685" h="528954">
                <a:moveTo>
                  <a:pt x="751103" y="43472"/>
                </a:moveTo>
                <a:lnTo>
                  <a:pt x="750836" y="43624"/>
                </a:lnTo>
                <a:lnTo>
                  <a:pt x="747458" y="50317"/>
                </a:lnTo>
                <a:lnTo>
                  <a:pt x="744143" y="56959"/>
                </a:lnTo>
                <a:lnTo>
                  <a:pt x="742480" y="64922"/>
                </a:lnTo>
                <a:lnTo>
                  <a:pt x="742480" y="74231"/>
                </a:lnTo>
                <a:lnTo>
                  <a:pt x="752881" y="77431"/>
                </a:lnTo>
                <a:lnTo>
                  <a:pt x="752881" y="70675"/>
                </a:lnTo>
                <a:lnTo>
                  <a:pt x="751103" y="70675"/>
                </a:lnTo>
                <a:lnTo>
                  <a:pt x="751103" y="43472"/>
                </a:lnTo>
                <a:close/>
              </a:path>
              <a:path w="1035685" h="528954">
                <a:moveTo>
                  <a:pt x="789330" y="29514"/>
                </a:moveTo>
                <a:lnTo>
                  <a:pt x="774865" y="29514"/>
                </a:lnTo>
                <a:lnTo>
                  <a:pt x="767702" y="31318"/>
                </a:lnTo>
                <a:lnTo>
                  <a:pt x="755548" y="38493"/>
                </a:lnTo>
                <a:lnTo>
                  <a:pt x="751103" y="43334"/>
                </a:lnTo>
                <a:lnTo>
                  <a:pt x="751103" y="70675"/>
                </a:lnTo>
                <a:lnTo>
                  <a:pt x="752881" y="70675"/>
                </a:lnTo>
                <a:lnTo>
                  <a:pt x="752881" y="70967"/>
                </a:lnTo>
                <a:lnTo>
                  <a:pt x="753033" y="70675"/>
                </a:lnTo>
                <a:lnTo>
                  <a:pt x="753457" y="67386"/>
                </a:lnTo>
                <a:lnTo>
                  <a:pt x="753503" y="67030"/>
                </a:lnTo>
                <a:lnTo>
                  <a:pt x="775309" y="44538"/>
                </a:lnTo>
                <a:lnTo>
                  <a:pt x="813533" y="44538"/>
                </a:lnTo>
                <a:lnTo>
                  <a:pt x="812959" y="43624"/>
                </a:lnTo>
                <a:lnTo>
                  <a:pt x="812863" y="43472"/>
                </a:lnTo>
                <a:lnTo>
                  <a:pt x="809955" y="40271"/>
                </a:lnTo>
                <a:lnTo>
                  <a:pt x="807046" y="37007"/>
                </a:lnTo>
                <a:lnTo>
                  <a:pt x="803402" y="34404"/>
                </a:lnTo>
                <a:lnTo>
                  <a:pt x="794639" y="30492"/>
                </a:lnTo>
                <a:lnTo>
                  <a:pt x="789330" y="29514"/>
                </a:lnTo>
                <a:close/>
              </a:path>
              <a:path w="1035685" h="528954">
                <a:moveTo>
                  <a:pt x="281012" y="176466"/>
                </a:moveTo>
                <a:lnTo>
                  <a:pt x="265188" y="176466"/>
                </a:lnTo>
                <a:lnTo>
                  <a:pt x="265188" y="192824"/>
                </a:lnTo>
                <a:lnTo>
                  <a:pt x="281012" y="192824"/>
                </a:lnTo>
                <a:lnTo>
                  <a:pt x="281012" y="176466"/>
                </a:lnTo>
                <a:close/>
              </a:path>
              <a:path w="1035685" h="528954">
                <a:moveTo>
                  <a:pt x="281012" y="209803"/>
                </a:moveTo>
                <a:lnTo>
                  <a:pt x="265188" y="209803"/>
                </a:lnTo>
                <a:lnTo>
                  <a:pt x="265188" y="305815"/>
                </a:lnTo>
                <a:lnTo>
                  <a:pt x="281012" y="305815"/>
                </a:lnTo>
                <a:lnTo>
                  <a:pt x="281012" y="209803"/>
                </a:lnTo>
                <a:close/>
              </a:path>
              <a:path w="1035685" h="528954">
                <a:moveTo>
                  <a:pt x="318262" y="209803"/>
                </a:moveTo>
                <a:lnTo>
                  <a:pt x="304038" y="209803"/>
                </a:lnTo>
                <a:lnTo>
                  <a:pt x="304038" y="305815"/>
                </a:lnTo>
                <a:lnTo>
                  <a:pt x="320040" y="305815"/>
                </a:lnTo>
                <a:lnTo>
                  <a:pt x="320040" y="255231"/>
                </a:lnTo>
                <a:lnTo>
                  <a:pt x="309638" y="252031"/>
                </a:lnTo>
                <a:lnTo>
                  <a:pt x="309638" y="242722"/>
                </a:lnTo>
                <a:lnTo>
                  <a:pt x="311302" y="234759"/>
                </a:lnTo>
                <a:lnTo>
                  <a:pt x="314617" y="228117"/>
                </a:lnTo>
                <a:lnTo>
                  <a:pt x="317995" y="221424"/>
                </a:lnTo>
                <a:lnTo>
                  <a:pt x="318135" y="221272"/>
                </a:lnTo>
                <a:lnTo>
                  <a:pt x="318262" y="209803"/>
                </a:lnTo>
                <a:close/>
              </a:path>
              <a:path w="1035685" h="528954">
                <a:moveTo>
                  <a:pt x="380692" y="222338"/>
                </a:moveTo>
                <a:lnTo>
                  <a:pt x="351536" y="222338"/>
                </a:lnTo>
                <a:lnTo>
                  <a:pt x="355752" y="223316"/>
                </a:lnTo>
                <a:lnTo>
                  <a:pt x="359067" y="225272"/>
                </a:lnTo>
                <a:lnTo>
                  <a:pt x="362445" y="227228"/>
                </a:lnTo>
                <a:lnTo>
                  <a:pt x="365112" y="229895"/>
                </a:lnTo>
                <a:lnTo>
                  <a:pt x="367068" y="233273"/>
                </a:lnTo>
                <a:lnTo>
                  <a:pt x="369087" y="236588"/>
                </a:lnTo>
                <a:lnTo>
                  <a:pt x="370471" y="240360"/>
                </a:lnTo>
                <a:lnTo>
                  <a:pt x="371246" y="244563"/>
                </a:lnTo>
                <a:lnTo>
                  <a:pt x="372071" y="248767"/>
                </a:lnTo>
                <a:lnTo>
                  <a:pt x="372383" y="252031"/>
                </a:lnTo>
                <a:lnTo>
                  <a:pt x="372491" y="305815"/>
                </a:lnTo>
                <a:lnTo>
                  <a:pt x="388493" y="305815"/>
                </a:lnTo>
                <a:lnTo>
                  <a:pt x="388465" y="248767"/>
                </a:lnTo>
                <a:lnTo>
                  <a:pt x="388137" y="245186"/>
                </a:lnTo>
                <a:lnTo>
                  <a:pt x="387426" y="241096"/>
                </a:lnTo>
                <a:lnTo>
                  <a:pt x="386778" y="236943"/>
                </a:lnTo>
                <a:lnTo>
                  <a:pt x="385731" y="233273"/>
                </a:lnTo>
                <a:lnTo>
                  <a:pt x="385622" y="232892"/>
                </a:lnTo>
                <a:lnTo>
                  <a:pt x="382295" y="224891"/>
                </a:lnTo>
                <a:lnTo>
                  <a:pt x="380692" y="222338"/>
                </a:lnTo>
                <a:close/>
              </a:path>
              <a:path w="1035685" h="528954">
                <a:moveTo>
                  <a:pt x="318262" y="221272"/>
                </a:moveTo>
                <a:lnTo>
                  <a:pt x="317995" y="221424"/>
                </a:lnTo>
                <a:lnTo>
                  <a:pt x="314617" y="228117"/>
                </a:lnTo>
                <a:lnTo>
                  <a:pt x="311302" y="234759"/>
                </a:lnTo>
                <a:lnTo>
                  <a:pt x="309638" y="242722"/>
                </a:lnTo>
                <a:lnTo>
                  <a:pt x="309638" y="252031"/>
                </a:lnTo>
                <a:lnTo>
                  <a:pt x="320040" y="255231"/>
                </a:lnTo>
                <a:lnTo>
                  <a:pt x="320040" y="235496"/>
                </a:lnTo>
                <a:lnTo>
                  <a:pt x="318262" y="235496"/>
                </a:lnTo>
                <a:lnTo>
                  <a:pt x="318262" y="221272"/>
                </a:lnTo>
                <a:close/>
              </a:path>
              <a:path w="1035685" h="528954">
                <a:moveTo>
                  <a:pt x="356489" y="207314"/>
                </a:moveTo>
                <a:lnTo>
                  <a:pt x="342023" y="207314"/>
                </a:lnTo>
                <a:lnTo>
                  <a:pt x="334860" y="209118"/>
                </a:lnTo>
                <a:lnTo>
                  <a:pt x="322707" y="216293"/>
                </a:lnTo>
                <a:lnTo>
                  <a:pt x="318262" y="221134"/>
                </a:lnTo>
                <a:lnTo>
                  <a:pt x="318262" y="235496"/>
                </a:lnTo>
                <a:lnTo>
                  <a:pt x="320040" y="235496"/>
                </a:lnTo>
                <a:lnTo>
                  <a:pt x="320040" y="248767"/>
                </a:lnTo>
                <a:lnTo>
                  <a:pt x="320616" y="245186"/>
                </a:lnTo>
                <a:lnTo>
                  <a:pt x="320662" y="244830"/>
                </a:lnTo>
                <a:lnTo>
                  <a:pt x="321798" y="241096"/>
                </a:lnTo>
                <a:lnTo>
                  <a:pt x="342468" y="222338"/>
                </a:lnTo>
                <a:lnTo>
                  <a:pt x="380692" y="222338"/>
                </a:lnTo>
                <a:lnTo>
                  <a:pt x="380117" y="221424"/>
                </a:lnTo>
                <a:lnTo>
                  <a:pt x="380022" y="221272"/>
                </a:lnTo>
                <a:lnTo>
                  <a:pt x="377113" y="218071"/>
                </a:lnTo>
                <a:lnTo>
                  <a:pt x="374205" y="214807"/>
                </a:lnTo>
                <a:lnTo>
                  <a:pt x="370560" y="212204"/>
                </a:lnTo>
                <a:lnTo>
                  <a:pt x="361797" y="208292"/>
                </a:lnTo>
                <a:lnTo>
                  <a:pt x="356489" y="207314"/>
                </a:lnTo>
                <a:close/>
              </a:path>
              <a:path w="1035685" h="528954">
                <a:moveTo>
                  <a:pt x="459613" y="243230"/>
                </a:moveTo>
                <a:lnTo>
                  <a:pt x="406273" y="243230"/>
                </a:lnTo>
                <a:lnTo>
                  <a:pt x="406273" y="256298"/>
                </a:lnTo>
                <a:lnTo>
                  <a:pt x="459613" y="256298"/>
                </a:lnTo>
                <a:lnTo>
                  <a:pt x="459613" y="243230"/>
                </a:lnTo>
                <a:close/>
              </a:path>
              <a:path w="1035685" h="528954">
                <a:moveTo>
                  <a:pt x="486270" y="209803"/>
                </a:moveTo>
                <a:lnTo>
                  <a:pt x="470268" y="209803"/>
                </a:lnTo>
                <a:lnTo>
                  <a:pt x="505117" y="305815"/>
                </a:lnTo>
                <a:lnTo>
                  <a:pt x="521296" y="305815"/>
                </a:lnTo>
                <a:lnTo>
                  <a:pt x="528621" y="285635"/>
                </a:lnTo>
                <a:lnTo>
                  <a:pt x="513207" y="285635"/>
                </a:lnTo>
                <a:lnTo>
                  <a:pt x="486270" y="209803"/>
                </a:lnTo>
                <a:close/>
              </a:path>
              <a:path w="1035685" h="528954">
                <a:moveTo>
                  <a:pt x="556145" y="209803"/>
                </a:moveTo>
                <a:lnTo>
                  <a:pt x="540054" y="209803"/>
                </a:lnTo>
                <a:lnTo>
                  <a:pt x="513207" y="285635"/>
                </a:lnTo>
                <a:lnTo>
                  <a:pt x="528621" y="285635"/>
                </a:lnTo>
                <a:lnTo>
                  <a:pt x="556145" y="209803"/>
                </a:lnTo>
                <a:close/>
              </a:path>
              <a:path w="1035685" h="528954">
                <a:moveTo>
                  <a:pt x="586270" y="176466"/>
                </a:moveTo>
                <a:lnTo>
                  <a:pt x="570445" y="176466"/>
                </a:lnTo>
                <a:lnTo>
                  <a:pt x="570445" y="192824"/>
                </a:lnTo>
                <a:lnTo>
                  <a:pt x="586270" y="192824"/>
                </a:lnTo>
                <a:lnTo>
                  <a:pt x="586270" y="176466"/>
                </a:lnTo>
                <a:close/>
              </a:path>
              <a:path w="1035685" h="528954">
                <a:moveTo>
                  <a:pt x="586270" y="209803"/>
                </a:moveTo>
                <a:lnTo>
                  <a:pt x="570445" y="209803"/>
                </a:lnTo>
                <a:lnTo>
                  <a:pt x="570445" y="305815"/>
                </a:lnTo>
                <a:lnTo>
                  <a:pt x="586270" y="305815"/>
                </a:lnTo>
                <a:lnTo>
                  <a:pt x="586270" y="209803"/>
                </a:lnTo>
                <a:close/>
              </a:path>
              <a:path w="1035685" h="528954">
                <a:moveTo>
                  <a:pt x="616496" y="209803"/>
                </a:moveTo>
                <a:lnTo>
                  <a:pt x="600494" y="209803"/>
                </a:lnTo>
                <a:lnTo>
                  <a:pt x="635342" y="305815"/>
                </a:lnTo>
                <a:lnTo>
                  <a:pt x="651522" y="305815"/>
                </a:lnTo>
                <a:lnTo>
                  <a:pt x="658847" y="285635"/>
                </a:lnTo>
                <a:lnTo>
                  <a:pt x="643432" y="285635"/>
                </a:lnTo>
                <a:lnTo>
                  <a:pt x="616496" y="209803"/>
                </a:lnTo>
                <a:close/>
              </a:path>
              <a:path w="1035685" h="528954">
                <a:moveTo>
                  <a:pt x="686371" y="209803"/>
                </a:moveTo>
                <a:lnTo>
                  <a:pt x="670280" y="209803"/>
                </a:lnTo>
                <a:lnTo>
                  <a:pt x="643432" y="285635"/>
                </a:lnTo>
                <a:lnTo>
                  <a:pt x="658847" y="285635"/>
                </a:lnTo>
                <a:lnTo>
                  <a:pt x="686371" y="209803"/>
                </a:lnTo>
                <a:close/>
              </a:path>
              <a:path w="1035685" h="528954">
                <a:moveTo>
                  <a:pt x="736320" y="207136"/>
                </a:moveTo>
                <a:lnTo>
                  <a:pt x="726948" y="207136"/>
                </a:lnTo>
                <a:lnTo>
                  <a:pt x="718807" y="209270"/>
                </a:lnTo>
                <a:lnTo>
                  <a:pt x="691630" y="243119"/>
                </a:lnTo>
                <a:lnTo>
                  <a:pt x="690092" y="257721"/>
                </a:lnTo>
                <a:lnTo>
                  <a:pt x="690455" y="265012"/>
                </a:lnTo>
                <a:lnTo>
                  <a:pt x="711776" y="302082"/>
                </a:lnTo>
                <a:lnTo>
                  <a:pt x="736320" y="308482"/>
                </a:lnTo>
                <a:lnTo>
                  <a:pt x="743230" y="308082"/>
                </a:lnTo>
                <a:lnTo>
                  <a:pt x="771813" y="293458"/>
                </a:lnTo>
                <a:lnTo>
                  <a:pt x="726655" y="293458"/>
                </a:lnTo>
                <a:lnTo>
                  <a:pt x="719340" y="290194"/>
                </a:lnTo>
                <a:lnTo>
                  <a:pt x="706894" y="257721"/>
                </a:lnTo>
                <a:lnTo>
                  <a:pt x="707019" y="250003"/>
                </a:lnTo>
                <a:lnTo>
                  <a:pt x="729615" y="222161"/>
                </a:lnTo>
                <a:lnTo>
                  <a:pt x="771851" y="222161"/>
                </a:lnTo>
                <a:lnTo>
                  <a:pt x="768057" y="217893"/>
                </a:lnTo>
                <a:lnTo>
                  <a:pt x="761123" y="213626"/>
                </a:lnTo>
                <a:lnTo>
                  <a:pt x="755673" y="210785"/>
                </a:lnTo>
                <a:lnTo>
                  <a:pt x="749722" y="208757"/>
                </a:lnTo>
                <a:lnTo>
                  <a:pt x="743271" y="207542"/>
                </a:lnTo>
                <a:lnTo>
                  <a:pt x="736320" y="207136"/>
                </a:lnTo>
                <a:close/>
              </a:path>
              <a:path w="1035685" h="528954">
                <a:moveTo>
                  <a:pt x="771851" y="222161"/>
                </a:moveTo>
                <a:lnTo>
                  <a:pt x="746150" y="222161"/>
                </a:lnTo>
                <a:lnTo>
                  <a:pt x="753541" y="225386"/>
                </a:lnTo>
                <a:lnTo>
                  <a:pt x="758456" y="231851"/>
                </a:lnTo>
                <a:lnTo>
                  <a:pt x="761714" y="237150"/>
                </a:lnTo>
                <a:lnTo>
                  <a:pt x="763989" y="243119"/>
                </a:lnTo>
                <a:lnTo>
                  <a:pt x="765373" y="250003"/>
                </a:lnTo>
                <a:lnTo>
                  <a:pt x="765835" y="257721"/>
                </a:lnTo>
                <a:lnTo>
                  <a:pt x="765394" y="265012"/>
                </a:lnTo>
                <a:lnTo>
                  <a:pt x="765350" y="265409"/>
                </a:lnTo>
                <a:lnTo>
                  <a:pt x="764081" y="271721"/>
                </a:lnTo>
                <a:lnTo>
                  <a:pt x="764009" y="272078"/>
                </a:lnTo>
                <a:lnTo>
                  <a:pt x="761670" y="278257"/>
                </a:lnTo>
                <a:lnTo>
                  <a:pt x="758545" y="283502"/>
                </a:lnTo>
                <a:lnTo>
                  <a:pt x="753568" y="290194"/>
                </a:lnTo>
                <a:lnTo>
                  <a:pt x="746277" y="293458"/>
                </a:lnTo>
                <a:lnTo>
                  <a:pt x="771813" y="293458"/>
                </a:lnTo>
                <a:lnTo>
                  <a:pt x="773303" y="291795"/>
                </a:lnTo>
                <a:lnTo>
                  <a:pt x="777036" y="284213"/>
                </a:lnTo>
                <a:lnTo>
                  <a:pt x="779431" y="278391"/>
                </a:lnTo>
                <a:lnTo>
                  <a:pt x="779487" y="278257"/>
                </a:lnTo>
                <a:lnTo>
                  <a:pt x="782637" y="257721"/>
                </a:lnTo>
                <a:lnTo>
                  <a:pt x="782297" y="250723"/>
                </a:lnTo>
                <a:lnTo>
                  <a:pt x="773353" y="223850"/>
                </a:lnTo>
                <a:lnTo>
                  <a:pt x="771851" y="222161"/>
                </a:lnTo>
                <a:close/>
              </a:path>
              <a:path w="1035685" h="528954">
                <a:moveTo>
                  <a:pt x="57340" y="353047"/>
                </a:moveTo>
                <a:lnTo>
                  <a:pt x="40157" y="353047"/>
                </a:lnTo>
                <a:lnTo>
                  <a:pt x="34759" y="353529"/>
                </a:lnTo>
                <a:lnTo>
                  <a:pt x="32118" y="354177"/>
                </a:lnTo>
                <a:lnTo>
                  <a:pt x="29514" y="355244"/>
                </a:lnTo>
                <a:lnTo>
                  <a:pt x="26911" y="356247"/>
                </a:lnTo>
                <a:lnTo>
                  <a:pt x="16948" y="371805"/>
                </a:lnTo>
                <a:lnTo>
                  <a:pt x="16865" y="372198"/>
                </a:lnTo>
                <a:lnTo>
                  <a:pt x="16383" y="377355"/>
                </a:lnTo>
                <a:lnTo>
                  <a:pt x="16268" y="483615"/>
                </a:lnTo>
                <a:lnTo>
                  <a:pt x="32092" y="483615"/>
                </a:lnTo>
                <a:lnTo>
                  <a:pt x="32092" y="375246"/>
                </a:lnTo>
                <a:lnTo>
                  <a:pt x="33248" y="371805"/>
                </a:lnTo>
                <a:lnTo>
                  <a:pt x="35442" y="369671"/>
                </a:lnTo>
                <a:lnTo>
                  <a:pt x="37871" y="367245"/>
                </a:lnTo>
                <a:lnTo>
                  <a:pt x="41363" y="366090"/>
                </a:lnTo>
                <a:lnTo>
                  <a:pt x="57340" y="366090"/>
                </a:lnTo>
                <a:lnTo>
                  <a:pt x="57340" y="353047"/>
                </a:lnTo>
                <a:close/>
              </a:path>
              <a:path w="1035685" h="528954">
                <a:moveTo>
                  <a:pt x="16371" y="387603"/>
                </a:moveTo>
                <a:lnTo>
                  <a:pt x="0" y="387603"/>
                </a:lnTo>
                <a:lnTo>
                  <a:pt x="0" y="400672"/>
                </a:lnTo>
                <a:lnTo>
                  <a:pt x="16357" y="400672"/>
                </a:lnTo>
                <a:lnTo>
                  <a:pt x="16371" y="387603"/>
                </a:lnTo>
                <a:close/>
              </a:path>
              <a:path w="1035685" h="528954">
                <a:moveTo>
                  <a:pt x="57340" y="387603"/>
                </a:moveTo>
                <a:lnTo>
                  <a:pt x="32092" y="387603"/>
                </a:lnTo>
                <a:lnTo>
                  <a:pt x="32092" y="400672"/>
                </a:lnTo>
                <a:lnTo>
                  <a:pt x="57340" y="400672"/>
                </a:lnTo>
                <a:lnTo>
                  <a:pt x="57340" y="387603"/>
                </a:lnTo>
                <a:close/>
              </a:path>
              <a:path w="1035685" h="528954">
                <a:moveTo>
                  <a:pt x="105397" y="384936"/>
                </a:moveTo>
                <a:lnTo>
                  <a:pt x="96088" y="384936"/>
                </a:lnTo>
                <a:lnTo>
                  <a:pt x="87972" y="387045"/>
                </a:lnTo>
                <a:lnTo>
                  <a:pt x="60610" y="421563"/>
                </a:lnTo>
                <a:lnTo>
                  <a:pt x="59378" y="431815"/>
                </a:lnTo>
                <a:lnTo>
                  <a:pt x="59257" y="434365"/>
                </a:lnTo>
                <a:lnTo>
                  <a:pt x="68841" y="469811"/>
                </a:lnTo>
                <a:lnTo>
                  <a:pt x="68948" y="470014"/>
                </a:lnTo>
                <a:lnTo>
                  <a:pt x="106108" y="486282"/>
                </a:lnTo>
                <a:lnTo>
                  <a:pt x="112209" y="485894"/>
                </a:lnTo>
                <a:lnTo>
                  <a:pt x="112692" y="485894"/>
                </a:lnTo>
                <a:lnTo>
                  <a:pt x="140777" y="471258"/>
                </a:lnTo>
                <a:lnTo>
                  <a:pt x="95973" y="471258"/>
                </a:lnTo>
                <a:lnTo>
                  <a:pt x="88709" y="468147"/>
                </a:lnTo>
                <a:lnTo>
                  <a:pt x="76236" y="440054"/>
                </a:lnTo>
                <a:lnTo>
                  <a:pt x="70637" y="440054"/>
                </a:lnTo>
                <a:lnTo>
                  <a:pt x="70637" y="427342"/>
                </a:lnTo>
                <a:lnTo>
                  <a:pt x="76445" y="427342"/>
                </a:lnTo>
                <a:lnTo>
                  <a:pt x="77884" y="420054"/>
                </a:lnTo>
                <a:lnTo>
                  <a:pt x="80273" y="413809"/>
                </a:lnTo>
                <a:lnTo>
                  <a:pt x="83616" y="408584"/>
                </a:lnTo>
                <a:lnTo>
                  <a:pt x="88637" y="402386"/>
                </a:lnTo>
                <a:lnTo>
                  <a:pt x="88498" y="402386"/>
                </a:lnTo>
                <a:lnTo>
                  <a:pt x="96151" y="399160"/>
                </a:lnTo>
                <a:lnTo>
                  <a:pt x="139342" y="399160"/>
                </a:lnTo>
                <a:lnTo>
                  <a:pt x="136842" y="396049"/>
                </a:lnTo>
                <a:lnTo>
                  <a:pt x="130022" y="391604"/>
                </a:lnTo>
                <a:lnTo>
                  <a:pt x="124683" y="388687"/>
                </a:lnTo>
                <a:lnTo>
                  <a:pt x="118800" y="386603"/>
                </a:lnTo>
                <a:lnTo>
                  <a:pt x="112372" y="385353"/>
                </a:lnTo>
                <a:lnTo>
                  <a:pt x="105397" y="384936"/>
                </a:lnTo>
                <a:close/>
              </a:path>
              <a:path w="1035685" h="528954">
                <a:moveTo>
                  <a:pt x="132956" y="454367"/>
                </a:moveTo>
                <a:lnTo>
                  <a:pt x="130388" y="459612"/>
                </a:lnTo>
                <a:lnTo>
                  <a:pt x="130289" y="459816"/>
                </a:lnTo>
                <a:lnTo>
                  <a:pt x="126619" y="463994"/>
                </a:lnTo>
                <a:lnTo>
                  <a:pt x="117246" y="469811"/>
                </a:lnTo>
                <a:lnTo>
                  <a:pt x="111734" y="471258"/>
                </a:lnTo>
                <a:lnTo>
                  <a:pt x="140777" y="471258"/>
                </a:lnTo>
                <a:lnTo>
                  <a:pt x="141136" y="470900"/>
                </a:lnTo>
                <a:lnTo>
                  <a:pt x="145002" y="465611"/>
                </a:lnTo>
                <a:lnTo>
                  <a:pt x="148051" y="459816"/>
                </a:lnTo>
                <a:lnTo>
                  <a:pt x="148158" y="459612"/>
                </a:lnTo>
                <a:lnTo>
                  <a:pt x="132956" y="454367"/>
                </a:lnTo>
                <a:close/>
              </a:path>
              <a:path w="1035685" h="528954">
                <a:moveTo>
                  <a:pt x="76448" y="427342"/>
                </a:moveTo>
                <a:lnTo>
                  <a:pt x="70637" y="427342"/>
                </a:lnTo>
                <a:lnTo>
                  <a:pt x="70637" y="440054"/>
                </a:lnTo>
                <a:lnTo>
                  <a:pt x="76236" y="440054"/>
                </a:lnTo>
                <a:lnTo>
                  <a:pt x="76008" y="436232"/>
                </a:lnTo>
                <a:lnTo>
                  <a:pt x="76043" y="434365"/>
                </a:lnTo>
                <a:lnTo>
                  <a:pt x="76374" y="428631"/>
                </a:lnTo>
                <a:lnTo>
                  <a:pt x="76448" y="427342"/>
                </a:lnTo>
                <a:close/>
              </a:path>
              <a:path w="1035685" h="528954">
                <a:moveTo>
                  <a:pt x="133290" y="427342"/>
                </a:moveTo>
                <a:lnTo>
                  <a:pt x="76448" y="427342"/>
                </a:lnTo>
                <a:lnTo>
                  <a:pt x="76043" y="434365"/>
                </a:lnTo>
                <a:lnTo>
                  <a:pt x="76008" y="436232"/>
                </a:lnTo>
                <a:lnTo>
                  <a:pt x="76236" y="440054"/>
                </a:lnTo>
                <a:lnTo>
                  <a:pt x="133756" y="440054"/>
                </a:lnTo>
                <a:lnTo>
                  <a:pt x="133756" y="434365"/>
                </a:lnTo>
                <a:lnTo>
                  <a:pt x="133375" y="428631"/>
                </a:lnTo>
                <a:lnTo>
                  <a:pt x="133290" y="427342"/>
                </a:lnTo>
                <a:close/>
              </a:path>
              <a:path w="1035685" h="528954">
                <a:moveTo>
                  <a:pt x="139342" y="399160"/>
                </a:moveTo>
                <a:lnTo>
                  <a:pt x="115062" y="399160"/>
                </a:lnTo>
                <a:lnTo>
                  <a:pt x="121932" y="402094"/>
                </a:lnTo>
                <a:lnTo>
                  <a:pt x="126555" y="407962"/>
                </a:lnTo>
                <a:lnTo>
                  <a:pt x="129605" y="412876"/>
                </a:lnTo>
                <a:lnTo>
                  <a:pt x="131822" y="418915"/>
                </a:lnTo>
                <a:lnTo>
                  <a:pt x="133206" y="426078"/>
                </a:lnTo>
                <a:lnTo>
                  <a:pt x="133756" y="434365"/>
                </a:lnTo>
                <a:lnTo>
                  <a:pt x="133756" y="440054"/>
                </a:lnTo>
                <a:lnTo>
                  <a:pt x="141579" y="440054"/>
                </a:lnTo>
                <a:lnTo>
                  <a:pt x="141579" y="427342"/>
                </a:lnTo>
                <a:lnTo>
                  <a:pt x="149311" y="427342"/>
                </a:lnTo>
                <a:lnTo>
                  <a:pt x="149002" y="424165"/>
                </a:lnTo>
                <a:lnTo>
                  <a:pt x="147525" y="417103"/>
                </a:lnTo>
                <a:lnTo>
                  <a:pt x="145313" y="410629"/>
                </a:lnTo>
                <a:lnTo>
                  <a:pt x="141935" y="402386"/>
                </a:lnTo>
                <a:lnTo>
                  <a:pt x="139342" y="399160"/>
                </a:lnTo>
                <a:close/>
              </a:path>
              <a:path w="1035685" h="528954">
                <a:moveTo>
                  <a:pt x="149311" y="427342"/>
                </a:moveTo>
                <a:lnTo>
                  <a:pt x="141579" y="427342"/>
                </a:lnTo>
                <a:lnTo>
                  <a:pt x="141579" y="440054"/>
                </a:lnTo>
                <a:lnTo>
                  <a:pt x="149758" y="440054"/>
                </a:lnTo>
                <a:lnTo>
                  <a:pt x="149746" y="431815"/>
                </a:lnTo>
                <a:lnTo>
                  <a:pt x="149436" y="428631"/>
                </a:lnTo>
                <a:lnTo>
                  <a:pt x="149311" y="427342"/>
                </a:lnTo>
                <a:close/>
              </a:path>
              <a:path w="1035685" h="528954">
                <a:moveTo>
                  <a:pt x="206883" y="384936"/>
                </a:moveTo>
                <a:lnTo>
                  <a:pt x="197586" y="384936"/>
                </a:lnTo>
                <a:lnTo>
                  <a:pt x="189458" y="387045"/>
                </a:lnTo>
                <a:lnTo>
                  <a:pt x="162101" y="421563"/>
                </a:lnTo>
                <a:lnTo>
                  <a:pt x="160743" y="434365"/>
                </a:lnTo>
                <a:lnTo>
                  <a:pt x="160655" y="436232"/>
                </a:lnTo>
                <a:lnTo>
                  <a:pt x="170327" y="469811"/>
                </a:lnTo>
                <a:lnTo>
                  <a:pt x="170434" y="470014"/>
                </a:lnTo>
                <a:lnTo>
                  <a:pt x="207594" y="486282"/>
                </a:lnTo>
                <a:lnTo>
                  <a:pt x="213694" y="485894"/>
                </a:lnTo>
                <a:lnTo>
                  <a:pt x="214178" y="485894"/>
                </a:lnTo>
                <a:lnTo>
                  <a:pt x="242263" y="471258"/>
                </a:lnTo>
                <a:lnTo>
                  <a:pt x="197459" y="471258"/>
                </a:lnTo>
                <a:lnTo>
                  <a:pt x="190207" y="468147"/>
                </a:lnTo>
                <a:lnTo>
                  <a:pt x="177722" y="440054"/>
                </a:lnTo>
                <a:lnTo>
                  <a:pt x="172123" y="440054"/>
                </a:lnTo>
                <a:lnTo>
                  <a:pt x="172123" y="427342"/>
                </a:lnTo>
                <a:lnTo>
                  <a:pt x="177931" y="427342"/>
                </a:lnTo>
                <a:lnTo>
                  <a:pt x="179370" y="420054"/>
                </a:lnTo>
                <a:lnTo>
                  <a:pt x="181759" y="413809"/>
                </a:lnTo>
                <a:lnTo>
                  <a:pt x="185102" y="408584"/>
                </a:lnTo>
                <a:lnTo>
                  <a:pt x="190135" y="402386"/>
                </a:lnTo>
                <a:lnTo>
                  <a:pt x="189997" y="402386"/>
                </a:lnTo>
                <a:lnTo>
                  <a:pt x="197637" y="399160"/>
                </a:lnTo>
                <a:lnTo>
                  <a:pt x="240828" y="399160"/>
                </a:lnTo>
                <a:lnTo>
                  <a:pt x="238328" y="396049"/>
                </a:lnTo>
                <a:lnTo>
                  <a:pt x="231508" y="391604"/>
                </a:lnTo>
                <a:lnTo>
                  <a:pt x="226169" y="388687"/>
                </a:lnTo>
                <a:lnTo>
                  <a:pt x="220286" y="386603"/>
                </a:lnTo>
                <a:lnTo>
                  <a:pt x="213857" y="385353"/>
                </a:lnTo>
                <a:lnTo>
                  <a:pt x="206883" y="384936"/>
                </a:lnTo>
                <a:close/>
              </a:path>
              <a:path w="1035685" h="528954">
                <a:moveTo>
                  <a:pt x="234442" y="454367"/>
                </a:moveTo>
                <a:lnTo>
                  <a:pt x="231874" y="459612"/>
                </a:lnTo>
                <a:lnTo>
                  <a:pt x="231775" y="459816"/>
                </a:lnTo>
                <a:lnTo>
                  <a:pt x="228104" y="463994"/>
                </a:lnTo>
                <a:lnTo>
                  <a:pt x="218744" y="469811"/>
                </a:lnTo>
                <a:lnTo>
                  <a:pt x="213233" y="471258"/>
                </a:lnTo>
                <a:lnTo>
                  <a:pt x="242263" y="471258"/>
                </a:lnTo>
                <a:lnTo>
                  <a:pt x="242622" y="470900"/>
                </a:lnTo>
                <a:lnTo>
                  <a:pt x="246488" y="465611"/>
                </a:lnTo>
                <a:lnTo>
                  <a:pt x="249537" y="459816"/>
                </a:lnTo>
                <a:lnTo>
                  <a:pt x="249643" y="459612"/>
                </a:lnTo>
                <a:lnTo>
                  <a:pt x="234442" y="454367"/>
                </a:lnTo>
                <a:close/>
              </a:path>
              <a:path w="1035685" h="528954">
                <a:moveTo>
                  <a:pt x="177934" y="427342"/>
                </a:moveTo>
                <a:lnTo>
                  <a:pt x="172123" y="427342"/>
                </a:lnTo>
                <a:lnTo>
                  <a:pt x="172123" y="440054"/>
                </a:lnTo>
                <a:lnTo>
                  <a:pt x="177722" y="440054"/>
                </a:lnTo>
                <a:lnTo>
                  <a:pt x="177494" y="436232"/>
                </a:lnTo>
                <a:lnTo>
                  <a:pt x="177528" y="434365"/>
                </a:lnTo>
                <a:lnTo>
                  <a:pt x="177859" y="428631"/>
                </a:lnTo>
                <a:lnTo>
                  <a:pt x="177934" y="427342"/>
                </a:lnTo>
                <a:close/>
              </a:path>
              <a:path w="1035685" h="528954">
                <a:moveTo>
                  <a:pt x="234775" y="427342"/>
                </a:moveTo>
                <a:lnTo>
                  <a:pt x="177934" y="427342"/>
                </a:lnTo>
                <a:lnTo>
                  <a:pt x="177528" y="434365"/>
                </a:lnTo>
                <a:lnTo>
                  <a:pt x="177494" y="436232"/>
                </a:lnTo>
                <a:lnTo>
                  <a:pt x="177722" y="440054"/>
                </a:lnTo>
                <a:lnTo>
                  <a:pt x="235242" y="440054"/>
                </a:lnTo>
                <a:lnTo>
                  <a:pt x="235242" y="434365"/>
                </a:lnTo>
                <a:lnTo>
                  <a:pt x="234861" y="428631"/>
                </a:lnTo>
                <a:lnTo>
                  <a:pt x="234775" y="427342"/>
                </a:lnTo>
                <a:close/>
              </a:path>
              <a:path w="1035685" h="528954">
                <a:moveTo>
                  <a:pt x="240828" y="399160"/>
                </a:moveTo>
                <a:lnTo>
                  <a:pt x="216547" y="399160"/>
                </a:lnTo>
                <a:lnTo>
                  <a:pt x="223418" y="402094"/>
                </a:lnTo>
                <a:lnTo>
                  <a:pt x="228041" y="407962"/>
                </a:lnTo>
                <a:lnTo>
                  <a:pt x="231091" y="412876"/>
                </a:lnTo>
                <a:lnTo>
                  <a:pt x="233308" y="418915"/>
                </a:lnTo>
                <a:lnTo>
                  <a:pt x="234692" y="426078"/>
                </a:lnTo>
                <a:lnTo>
                  <a:pt x="235242" y="434365"/>
                </a:lnTo>
                <a:lnTo>
                  <a:pt x="235242" y="440054"/>
                </a:lnTo>
                <a:lnTo>
                  <a:pt x="243065" y="440054"/>
                </a:lnTo>
                <a:lnTo>
                  <a:pt x="243065" y="427342"/>
                </a:lnTo>
                <a:lnTo>
                  <a:pt x="250802" y="427342"/>
                </a:lnTo>
                <a:lnTo>
                  <a:pt x="250493" y="424165"/>
                </a:lnTo>
                <a:lnTo>
                  <a:pt x="249013" y="417103"/>
                </a:lnTo>
                <a:lnTo>
                  <a:pt x="246799" y="410629"/>
                </a:lnTo>
                <a:lnTo>
                  <a:pt x="243420" y="402386"/>
                </a:lnTo>
                <a:lnTo>
                  <a:pt x="240828" y="399160"/>
                </a:lnTo>
                <a:close/>
              </a:path>
              <a:path w="1035685" h="528954">
                <a:moveTo>
                  <a:pt x="250802" y="427342"/>
                </a:moveTo>
                <a:lnTo>
                  <a:pt x="243065" y="427342"/>
                </a:lnTo>
                <a:lnTo>
                  <a:pt x="243065" y="440054"/>
                </a:lnTo>
                <a:lnTo>
                  <a:pt x="251244" y="440054"/>
                </a:lnTo>
                <a:lnTo>
                  <a:pt x="251237" y="431815"/>
                </a:lnTo>
                <a:lnTo>
                  <a:pt x="250927" y="428631"/>
                </a:lnTo>
                <a:lnTo>
                  <a:pt x="250802" y="427342"/>
                </a:lnTo>
                <a:close/>
              </a:path>
              <a:path w="1035685" h="528954">
                <a:moveTo>
                  <a:pt x="314159" y="384936"/>
                </a:moveTo>
                <a:lnTo>
                  <a:pt x="296202" y="384936"/>
                </a:lnTo>
                <a:lnTo>
                  <a:pt x="288556" y="387159"/>
                </a:lnTo>
                <a:lnTo>
                  <a:pt x="263440" y="421852"/>
                </a:lnTo>
                <a:lnTo>
                  <a:pt x="262153" y="435521"/>
                </a:lnTo>
                <a:lnTo>
                  <a:pt x="262466" y="442340"/>
                </a:lnTo>
                <a:lnTo>
                  <a:pt x="262475" y="442538"/>
                </a:lnTo>
                <a:lnTo>
                  <a:pt x="288556" y="484060"/>
                </a:lnTo>
                <a:lnTo>
                  <a:pt x="296227" y="486282"/>
                </a:lnTo>
                <a:lnTo>
                  <a:pt x="314185" y="486282"/>
                </a:lnTo>
                <a:lnTo>
                  <a:pt x="321767" y="484060"/>
                </a:lnTo>
                <a:lnTo>
                  <a:pt x="327939" y="479615"/>
                </a:lnTo>
                <a:lnTo>
                  <a:pt x="334098" y="475106"/>
                </a:lnTo>
                <a:lnTo>
                  <a:pt x="335229" y="473634"/>
                </a:lnTo>
                <a:lnTo>
                  <a:pt x="335229" y="471792"/>
                </a:lnTo>
                <a:lnTo>
                  <a:pt x="300850" y="471792"/>
                </a:lnTo>
                <a:lnTo>
                  <a:pt x="295813" y="470255"/>
                </a:lnTo>
                <a:lnTo>
                  <a:pt x="278988" y="442538"/>
                </a:lnTo>
                <a:lnTo>
                  <a:pt x="278998" y="428503"/>
                </a:lnTo>
                <a:lnTo>
                  <a:pt x="301053" y="399427"/>
                </a:lnTo>
                <a:lnTo>
                  <a:pt x="333451" y="399427"/>
                </a:lnTo>
                <a:lnTo>
                  <a:pt x="333451" y="395436"/>
                </a:lnTo>
                <a:lnTo>
                  <a:pt x="321802" y="387159"/>
                </a:lnTo>
                <a:lnTo>
                  <a:pt x="314159" y="384936"/>
                </a:lnTo>
                <a:close/>
              </a:path>
              <a:path w="1035685" h="528954">
                <a:moveTo>
                  <a:pt x="349364" y="355599"/>
                </a:moveTo>
                <a:lnTo>
                  <a:pt x="333451" y="355599"/>
                </a:lnTo>
                <a:lnTo>
                  <a:pt x="333451" y="395436"/>
                </a:lnTo>
                <a:lnTo>
                  <a:pt x="334167" y="395985"/>
                </a:lnTo>
                <a:lnTo>
                  <a:pt x="338071" y="401027"/>
                </a:lnTo>
                <a:lnTo>
                  <a:pt x="346697" y="435521"/>
                </a:lnTo>
                <a:lnTo>
                  <a:pt x="346404" y="442340"/>
                </a:lnTo>
                <a:lnTo>
                  <a:pt x="335229" y="473634"/>
                </a:lnTo>
                <a:lnTo>
                  <a:pt x="335229" y="483615"/>
                </a:lnTo>
                <a:lnTo>
                  <a:pt x="349364" y="483615"/>
                </a:lnTo>
                <a:lnTo>
                  <a:pt x="349364" y="355599"/>
                </a:lnTo>
                <a:close/>
              </a:path>
              <a:path w="1035685" h="528954">
                <a:moveTo>
                  <a:pt x="333451" y="395436"/>
                </a:moveTo>
                <a:lnTo>
                  <a:pt x="333451" y="412940"/>
                </a:lnTo>
                <a:lnTo>
                  <a:pt x="335229" y="412940"/>
                </a:lnTo>
                <a:lnTo>
                  <a:pt x="335229" y="473634"/>
                </a:lnTo>
                <a:lnTo>
                  <a:pt x="346697" y="435521"/>
                </a:lnTo>
                <a:lnTo>
                  <a:pt x="346410" y="428764"/>
                </a:lnTo>
                <a:lnTo>
                  <a:pt x="334167" y="395985"/>
                </a:lnTo>
                <a:lnTo>
                  <a:pt x="333451" y="395436"/>
                </a:lnTo>
                <a:close/>
              </a:path>
              <a:path w="1035685" h="528954">
                <a:moveTo>
                  <a:pt x="335229" y="442538"/>
                </a:moveTo>
                <a:lnTo>
                  <a:pt x="334256" y="448500"/>
                </a:lnTo>
                <a:lnTo>
                  <a:pt x="334213" y="448767"/>
                </a:lnTo>
                <a:lnTo>
                  <a:pt x="332206" y="454278"/>
                </a:lnTo>
                <a:lnTo>
                  <a:pt x="330346" y="459460"/>
                </a:lnTo>
                <a:lnTo>
                  <a:pt x="330250" y="459727"/>
                </a:lnTo>
                <a:lnTo>
                  <a:pt x="327202" y="464032"/>
                </a:lnTo>
                <a:lnTo>
                  <a:pt x="323049" y="467169"/>
                </a:lnTo>
                <a:lnTo>
                  <a:pt x="318897" y="470255"/>
                </a:lnTo>
                <a:lnTo>
                  <a:pt x="313588" y="471792"/>
                </a:lnTo>
                <a:lnTo>
                  <a:pt x="335229" y="471792"/>
                </a:lnTo>
                <a:lnTo>
                  <a:pt x="335229" y="442538"/>
                </a:lnTo>
                <a:close/>
              </a:path>
              <a:path w="1035685" h="528954">
                <a:moveTo>
                  <a:pt x="333451" y="399427"/>
                </a:moveTo>
                <a:lnTo>
                  <a:pt x="313855" y="399427"/>
                </a:lnTo>
                <a:lnTo>
                  <a:pt x="319264" y="401027"/>
                </a:lnTo>
                <a:lnTo>
                  <a:pt x="319133" y="401027"/>
                </a:lnTo>
                <a:lnTo>
                  <a:pt x="323138" y="404050"/>
                </a:lnTo>
                <a:lnTo>
                  <a:pt x="327228" y="407073"/>
                </a:lnTo>
                <a:lnTo>
                  <a:pt x="330250" y="411314"/>
                </a:lnTo>
                <a:lnTo>
                  <a:pt x="332206" y="416763"/>
                </a:lnTo>
                <a:lnTo>
                  <a:pt x="334098" y="421852"/>
                </a:lnTo>
                <a:lnTo>
                  <a:pt x="334213" y="422160"/>
                </a:lnTo>
                <a:lnTo>
                  <a:pt x="335244" y="428503"/>
                </a:lnTo>
                <a:lnTo>
                  <a:pt x="335229" y="412940"/>
                </a:lnTo>
                <a:lnTo>
                  <a:pt x="333451" y="412940"/>
                </a:lnTo>
                <a:lnTo>
                  <a:pt x="333451" y="399427"/>
                </a:lnTo>
                <a:close/>
              </a:path>
              <a:path w="1035685" h="528954">
                <a:moveTo>
                  <a:pt x="388315" y="354266"/>
                </a:moveTo>
                <a:lnTo>
                  <a:pt x="372491" y="354266"/>
                </a:lnTo>
                <a:lnTo>
                  <a:pt x="372491" y="370624"/>
                </a:lnTo>
                <a:lnTo>
                  <a:pt x="388315" y="370624"/>
                </a:lnTo>
                <a:lnTo>
                  <a:pt x="388315" y="354266"/>
                </a:lnTo>
                <a:close/>
              </a:path>
              <a:path w="1035685" h="528954">
                <a:moveTo>
                  <a:pt x="388315" y="387603"/>
                </a:moveTo>
                <a:lnTo>
                  <a:pt x="372491" y="387603"/>
                </a:lnTo>
                <a:lnTo>
                  <a:pt x="372491" y="483615"/>
                </a:lnTo>
                <a:lnTo>
                  <a:pt x="388315" y="483615"/>
                </a:lnTo>
                <a:lnTo>
                  <a:pt x="388315" y="387603"/>
                </a:lnTo>
                <a:close/>
              </a:path>
              <a:path w="1035685" h="528954">
                <a:moveTo>
                  <a:pt x="425564" y="387603"/>
                </a:moveTo>
                <a:lnTo>
                  <a:pt x="411340" y="387603"/>
                </a:lnTo>
                <a:lnTo>
                  <a:pt x="411340" y="483615"/>
                </a:lnTo>
                <a:lnTo>
                  <a:pt x="427342" y="483615"/>
                </a:lnTo>
                <a:lnTo>
                  <a:pt x="427342" y="433031"/>
                </a:lnTo>
                <a:lnTo>
                  <a:pt x="416941" y="429831"/>
                </a:lnTo>
                <a:lnTo>
                  <a:pt x="416941" y="420522"/>
                </a:lnTo>
                <a:lnTo>
                  <a:pt x="418604" y="412559"/>
                </a:lnTo>
                <a:lnTo>
                  <a:pt x="421919" y="405917"/>
                </a:lnTo>
                <a:lnTo>
                  <a:pt x="425297" y="399224"/>
                </a:lnTo>
                <a:lnTo>
                  <a:pt x="425437" y="399072"/>
                </a:lnTo>
                <a:lnTo>
                  <a:pt x="425564" y="387603"/>
                </a:lnTo>
                <a:close/>
              </a:path>
              <a:path w="1035685" h="528954">
                <a:moveTo>
                  <a:pt x="487998" y="400138"/>
                </a:moveTo>
                <a:lnTo>
                  <a:pt x="458851" y="400138"/>
                </a:lnTo>
                <a:lnTo>
                  <a:pt x="463054" y="401116"/>
                </a:lnTo>
                <a:lnTo>
                  <a:pt x="466369" y="403072"/>
                </a:lnTo>
                <a:lnTo>
                  <a:pt x="469747" y="405028"/>
                </a:lnTo>
                <a:lnTo>
                  <a:pt x="472414" y="407695"/>
                </a:lnTo>
                <a:lnTo>
                  <a:pt x="474370" y="411073"/>
                </a:lnTo>
                <a:lnTo>
                  <a:pt x="476389" y="414388"/>
                </a:lnTo>
                <a:lnTo>
                  <a:pt x="477786" y="418160"/>
                </a:lnTo>
                <a:lnTo>
                  <a:pt x="478548" y="422363"/>
                </a:lnTo>
                <a:lnTo>
                  <a:pt x="479386" y="426567"/>
                </a:lnTo>
                <a:lnTo>
                  <a:pt x="479688" y="429831"/>
                </a:lnTo>
                <a:lnTo>
                  <a:pt x="479793" y="483615"/>
                </a:lnTo>
                <a:lnTo>
                  <a:pt x="495795" y="483615"/>
                </a:lnTo>
                <a:lnTo>
                  <a:pt x="495767" y="426567"/>
                </a:lnTo>
                <a:lnTo>
                  <a:pt x="495439" y="422986"/>
                </a:lnTo>
                <a:lnTo>
                  <a:pt x="494728" y="418896"/>
                </a:lnTo>
                <a:lnTo>
                  <a:pt x="494080" y="414743"/>
                </a:lnTo>
                <a:lnTo>
                  <a:pt x="493033" y="411073"/>
                </a:lnTo>
                <a:lnTo>
                  <a:pt x="492925" y="410692"/>
                </a:lnTo>
                <a:lnTo>
                  <a:pt x="491261" y="406717"/>
                </a:lnTo>
                <a:lnTo>
                  <a:pt x="489610" y="402691"/>
                </a:lnTo>
                <a:lnTo>
                  <a:pt x="487998" y="400138"/>
                </a:lnTo>
                <a:close/>
              </a:path>
              <a:path w="1035685" h="528954">
                <a:moveTo>
                  <a:pt x="425564" y="399072"/>
                </a:moveTo>
                <a:lnTo>
                  <a:pt x="425297" y="399224"/>
                </a:lnTo>
                <a:lnTo>
                  <a:pt x="421919" y="405917"/>
                </a:lnTo>
                <a:lnTo>
                  <a:pt x="418604" y="412559"/>
                </a:lnTo>
                <a:lnTo>
                  <a:pt x="416941" y="420522"/>
                </a:lnTo>
                <a:lnTo>
                  <a:pt x="416941" y="429831"/>
                </a:lnTo>
                <a:lnTo>
                  <a:pt x="427342" y="433031"/>
                </a:lnTo>
                <a:lnTo>
                  <a:pt x="427342" y="413296"/>
                </a:lnTo>
                <a:lnTo>
                  <a:pt x="425564" y="413296"/>
                </a:lnTo>
                <a:lnTo>
                  <a:pt x="425564" y="399072"/>
                </a:lnTo>
                <a:close/>
              </a:path>
              <a:path w="1035685" h="528954">
                <a:moveTo>
                  <a:pt x="463791" y="385114"/>
                </a:moveTo>
                <a:lnTo>
                  <a:pt x="449338" y="385114"/>
                </a:lnTo>
                <a:lnTo>
                  <a:pt x="442163" y="386918"/>
                </a:lnTo>
                <a:lnTo>
                  <a:pt x="430009" y="394093"/>
                </a:lnTo>
                <a:lnTo>
                  <a:pt x="425564" y="398934"/>
                </a:lnTo>
                <a:lnTo>
                  <a:pt x="425564" y="413296"/>
                </a:lnTo>
                <a:lnTo>
                  <a:pt x="427342" y="413296"/>
                </a:lnTo>
                <a:lnTo>
                  <a:pt x="427342" y="426567"/>
                </a:lnTo>
                <a:lnTo>
                  <a:pt x="427918" y="422986"/>
                </a:lnTo>
                <a:lnTo>
                  <a:pt x="427964" y="422630"/>
                </a:lnTo>
                <a:lnTo>
                  <a:pt x="429100" y="418896"/>
                </a:lnTo>
                <a:lnTo>
                  <a:pt x="449783" y="400138"/>
                </a:lnTo>
                <a:lnTo>
                  <a:pt x="487998" y="400138"/>
                </a:lnTo>
                <a:lnTo>
                  <a:pt x="487420" y="399224"/>
                </a:lnTo>
                <a:lnTo>
                  <a:pt x="487324" y="399072"/>
                </a:lnTo>
                <a:lnTo>
                  <a:pt x="484416" y="395871"/>
                </a:lnTo>
                <a:lnTo>
                  <a:pt x="481520" y="392607"/>
                </a:lnTo>
                <a:lnTo>
                  <a:pt x="477875" y="390004"/>
                </a:lnTo>
                <a:lnTo>
                  <a:pt x="469099" y="386092"/>
                </a:lnTo>
                <a:lnTo>
                  <a:pt x="463791" y="385114"/>
                </a:lnTo>
                <a:close/>
              </a:path>
              <a:path w="1035685" h="528954">
                <a:moveTo>
                  <a:pt x="530733" y="500240"/>
                </a:moveTo>
                <a:lnTo>
                  <a:pt x="516242" y="507885"/>
                </a:lnTo>
                <a:lnTo>
                  <a:pt x="518909" y="512622"/>
                </a:lnTo>
                <a:lnTo>
                  <a:pt x="522236" y="516534"/>
                </a:lnTo>
                <a:lnTo>
                  <a:pt x="530237" y="522757"/>
                </a:lnTo>
                <a:lnTo>
                  <a:pt x="534644" y="525106"/>
                </a:lnTo>
                <a:lnTo>
                  <a:pt x="544245" y="528180"/>
                </a:lnTo>
                <a:lnTo>
                  <a:pt x="549173" y="528954"/>
                </a:lnTo>
                <a:lnTo>
                  <a:pt x="561848" y="528954"/>
                </a:lnTo>
                <a:lnTo>
                  <a:pt x="568579" y="527862"/>
                </a:lnTo>
                <a:lnTo>
                  <a:pt x="574382" y="525665"/>
                </a:lnTo>
                <a:lnTo>
                  <a:pt x="580199" y="523532"/>
                </a:lnTo>
                <a:lnTo>
                  <a:pt x="584936" y="520242"/>
                </a:lnTo>
                <a:lnTo>
                  <a:pt x="588606" y="515797"/>
                </a:lnTo>
                <a:lnTo>
                  <a:pt x="590400" y="513664"/>
                </a:lnTo>
                <a:lnTo>
                  <a:pt x="549668" y="513664"/>
                </a:lnTo>
                <a:lnTo>
                  <a:pt x="545279" y="512622"/>
                </a:lnTo>
                <a:lnTo>
                  <a:pt x="542740" y="511416"/>
                </a:lnTo>
                <a:lnTo>
                  <a:pt x="536460" y="508330"/>
                </a:lnTo>
                <a:lnTo>
                  <a:pt x="533107" y="504926"/>
                </a:lnTo>
                <a:lnTo>
                  <a:pt x="530823" y="500418"/>
                </a:lnTo>
                <a:lnTo>
                  <a:pt x="530733" y="500240"/>
                </a:lnTo>
                <a:close/>
              </a:path>
              <a:path w="1035685" h="528954">
                <a:moveTo>
                  <a:pt x="597141" y="387603"/>
                </a:moveTo>
                <a:lnTo>
                  <a:pt x="583095" y="387603"/>
                </a:lnTo>
                <a:lnTo>
                  <a:pt x="583095" y="397344"/>
                </a:lnTo>
                <a:lnTo>
                  <a:pt x="585939" y="401027"/>
                </a:lnTo>
                <a:lnTo>
                  <a:pt x="586662" y="402005"/>
                </a:lnTo>
                <a:lnTo>
                  <a:pt x="594563" y="435521"/>
                </a:lnTo>
                <a:lnTo>
                  <a:pt x="594270" y="442340"/>
                </a:lnTo>
                <a:lnTo>
                  <a:pt x="581262" y="475629"/>
                </a:lnTo>
                <a:lnTo>
                  <a:pt x="581291" y="490575"/>
                </a:lnTo>
                <a:lnTo>
                  <a:pt x="580339" y="496036"/>
                </a:lnTo>
                <a:lnTo>
                  <a:pt x="578462" y="500240"/>
                </a:lnTo>
                <a:lnTo>
                  <a:pt x="576491" y="504799"/>
                </a:lnTo>
                <a:lnTo>
                  <a:pt x="573532" y="508088"/>
                </a:lnTo>
                <a:lnTo>
                  <a:pt x="569493" y="510285"/>
                </a:lnTo>
                <a:lnTo>
                  <a:pt x="565308" y="512622"/>
                </a:lnTo>
                <a:lnTo>
                  <a:pt x="565068" y="512622"/>
                </a:lnTo>
                <a:lnTo>
                  <a:pt x="560400" y="513664"/>
                </a:lnTo>
                <a:lnTo>
                  <a:pt x="590400" y="513664"/>
                </a:lnTo>
                <a:lnTo>
                  <a:pt x="592289" y="511416"/>
                </a:lnTo>
                <a:lnTo>
                  <a:pt x="594741" y="505815"/>
                </a:lnTo>
                <a:lnTo>
                  <a:pt x="595985" y="498995"/>
                </a:lnTo>
                <a:lnTo>
                  <a:pt x="596468" y="496620"/>
                </a:lnTo>
                <a:lnTo>
                  <a:pt x="596760" y="494220"/>
                </a:lnTo>
                <a:lnTo>
                  <a:pt x="596874" y="491794"/>
                </a:lnTo>
                <a:lnTo>
                  <a:pt x="596963" y="490575"/>
                </a:lnTo>
                <a:lnTo>
                  <a:pt x="597088" y="448500"/>
                </a:lnTo>
                <a:lnTo>
                  <a:pt x="597141" y="387603"/>
                </a:lnTo>
                <a:close/>
              </a:path>
              <a:path w="1035685" h="528954">
                <a:moveTo>
                  <a:pt x="562025" y="384936"/>
                </a:moveTo>
                <a:lnTo>
                  <a:pt x="544068" y="384936"/>
                </a:lnTo>
                <a:lnTo>
                  <a:pt x="536422" y="387159"/>
                </a:lnTo>
                <a:lnTo>
                  <a:pt x="511311" y="421852"/>
                </a:lnTo>
                <a:lnTo>
                  <a:pt x="510019" y="435521"/>
                </a:lnTo>
                <a:lnTo>
                  <a:pt x="510333" y="442340"/>
                </a:lnTo>
                <a:lnTo>
                  <a:pt x="510342" y="442538"/>
                </a:lnTo>
                <a:lnTo>
                  <a:pt x="511211" y="448500"/>
                </a:lnTo>
                <a:lnTo>
                  <a:pt x="511311" y="449189"/>
                </a:lnTo>
                <a:lnTo>
                  <a:pt x="536422" y="484060"/>
                </a:lnTo>
                <a:lnTo>
                  <a:pt x="544106" y="486282"/>
                </a:lnTo>
                <a:lnTo>
                  <a:pt x="562063" y="486282"/>
                </a:lnTo>
                <a:lnTo>
                  <a:pt x="569645" y="484060"/>
                </a:lnTo>
                <a:lnTo>
                  <a:pt x="581262" y="475629"/>
                </a:lnTo>
                <a:lnTo>
                  <a:pt x="581255" y="471792"/>
                </a:lnTo>
                <a:lnTo>
                  <a:pt x="548728" y="471792"/>
                </a:lnTo>
                <a:lnTo>
                  <a:pt x="543691" y="470255"/>
                </a:lnTo>
                <a:lnTo>
                  <a:pt x="526854" y="442538"/>
                </a:lnTo>
                <a:lnTo>
                  <a:pt x="526864" y="428503"/>
                </a:lnTo>
                <a:lnTo>
                  <a:pt x="548932" y="399427"/>
                </a:lnTo>
                <a:lnTo>
                  <a:pt x="583095" y="399427"/>
                </a:lnTo>
                <a:lnTo>
                  <a:pt x="583095" y="397344"/>
                </a:lnTo>
                <a:lnTo>
                  <a:pt x="582046" y="395985"/>
                </a:lnTo>
                <a:lnTo>
                  <a:pt x="569681" y="387159"/>
                </a:lnTo>
                <a:lnTo>
                  <a:pt x="562025" y="384936"/>
                </a:lnTo>
                <a:close/>
              </a:path>
              <a:path w="1035685" h="528954">
                <a:moveTo>
                  <a:pt x="583095" y="397344"/>
                </a:moveTo>
                <a:lnTo>
                  <a:pt x="583095" y="457834"/>
                </a:lnTo>
                <a:lnTo>
                  <a:pt x="581228" y="457834"/>
                </a:lnTo>
                <a:lnTo>
                  <a:pt x="581262" y="475629"/>
                </a:lnTo>
                <a:lnTo>
                  <a:pt x="594563" y="435521"/>
                </a:lnTo>
                <a:lnTo>
                  <a:pt x="594275" y="428764"/>
                </a:lnTo>
                <a:lnTo>
                  <a:pt x="585939" y="401027"/>
                </a:lnTo>
                <a:lnTo>
                  <a:pt x="583095" y="397344"/>
                </a:lnTo>
                <a:close/>
              </a:path>
              <a:path w="1035685" h="528954">
                <a:moveTo>
                  <a:pt x="583095" y="442538"/>
                </a:moveTo>
                <a:lnTo>
                  <a:pt x="582134" y="448500"/>
                </a:lnTo>
                <a:lnTo>
                  <a:pt x="582091" y="448767"/>
                </a:lnTo>
                <a:lnTo>
                  <a:pt x="580170" y="454012"/>
                </a:lnTo>
                <a:lnTo>
                  <a:pt x="578212" y="459460"/>
                </a:lnTo>
                <a:lnTo>
                  <a:pt x="578116" y="459727"/>
                </a:lnTo>
                <a:lnTo>
                  <a:pt x="575068" y="464032"/>
                </a:lnTo>
                <a:lnTo>
                  <a:pt x="566775" y="470255"/>
                </a:lnTo>
                <a:lnTo>
                  <a:pt x="561467" y="471792"/>
                </a:lnTo>
                <a:lnTo>
                  <a:pt x="581255" y="471792"/>
                </a:lnTo>
                <a:lnTo>
                  <a:pt x="581228" y="457834"/>
                </a:lnTo>
                <a:lnTo>
                  <a:pt x="583095" y="457834"/>
                </a:lnTo>
                <a:lnTo>
                  <a:pt x="583095" y="442538"/>
                </a:lnTo>
                <a:close/>
              </a:path>
              <a:path w="1035685" h="528954">
                <a:moveTo>
                  <a:pt x="583095" y="399427"/>
                </a:moveTo>
                <a:lnTo>
                  <a:pt x="561733" y="399427"/>
                </a:lnTo>
                <a:lnTo>
                  <a:pt x="567129" y="401027"/>
                </a:lnTo>
                <a:lnTo>
                  <a:pt x="566999" y="401027"/>
                </a:lnTo>
                <a:lnTo>
                  <a:pt x="571004" y="404050"/>
                </a:lnTo>
                <a:lnTo>
                  <a:pt x="575094" y="407073"/>
                </a:lnTo>
                <a:lnTo>
                  <a:pt x="578116" y="411314"/>
                </a:lnTo>
                <a:lnTo>
                  <a:pt x="580072" y="416763"/>
                </a:lnTo>
                <a:lnTo>
                  <a:pt x="581976" y="421852"/>
                </a:lnTo>
                <a:lnTo>
                  <a:pt x="582091" y="422160"/>
                </a:lnTo>
                <a:lnTo>
                  <a:pt x="583110" y="428503"/>
                </a:lnTo>
                <a:lnTo>
                  <a:pt x="583095" y="399427"/>
                </a:lnTo>
                <a:close/>
              </a:path>
              <a:path w="1035685" h="528954">
                <a:moveTo>
                  <a:pt x="675068" y="360933"/>
                </a:moveTo>
                <a:lnTo>
                  <a:pt x="659244" y="360933"/>
                </a:lnTo>
                <a:lnTo>
                  <a:pt x="659307" y="456679"/>
                </a:lnTo>
                <a:lnTo>
                  <a:pt x="687158" y="484949"/>
                </a:lnTo>
                <a:lnTo>
                  <a:pt x="692734" y="485190"/>
                </a:lnTo>
                <a:lnTo>
                  <a:pt x="698038" y="484771"/>
                </a:lnTo>
                <a:lnTo>
                  <a:pt x="698232" y="484771"/>
                </a:lnTo>
                <a:lnTo>
                  <a:pt x="703730" y="483679"/>
                </a:lnTo>
                <a:lnTo>
                  <a:pt x="704049" y="483679"/>
                </a:lnTo>
                <a:lnTo>
                  <a:pt x="704049" y="471195"/>
                </a:lnTo>
                <a:lnTo>
                  <a:pt x="691845" y="471195"/>
                </a:lnTo>
                <a:lnTo>
                  <a:pt x="683357" y="470014"/>
                </a:lnTo>
                <a:lnTo>
                  <a:pt x="682709" y="470014"/>
                </a:lnTo>
                <a:lnTo>
                  <a:pt x="679157" y="467677"/>
                </a:lnTo>
                <a:lnTo>
                  <a:pt x="675906" y="461860"/>
                </a:lnTo>
                <a:lnTo>
                  <a:pt x="675284" y="459460"/>
                </a:lnTo>
                <a:lnTo>
                  <a:pt x="675157" y="456679"/>
                </a:lnTo>
                <a:lnTo>
                  <a:pt x="675068" y="360933"/>
                </a:lnTo>
                <a:close/>
              </a:path>
              <a:path w="1035685" h="528954">
                <a:moveTo>
                  <a:pt x="704049" y="470014"/>
                </a:moveTo>
                <a:lnTo>
                  <a:pt x="697484" y="471017"/>
                </a:lnTo>
                <a:lnTo>
                  <a:pt x="691845" y="471195"/>
                </a:lnTo>
                <a:lnTo>
                  <a:pt x="704049" y="471195"/>
                </a:lnTo>
                <a:lnTo>
                  <a:pt x="704049" y="470014"/>
                </a:lnTo>
                <a:close/>
              </a:path>
              <a:path w="1035685" h="528954">
                <a:moveTo>
                  <a:pt x="659261" y="387603"/>
                </a:moveTo>
                <a:lnTo>
                  <a:pt x="639787" y="387603"/>
                </a:lnTo>
                <a:lnTo>
                  <a:pt x="639787" y="400672"/>
                </a:lnTo>
                <a:lnTo>
                  <a:pt x="659270" y="400672"/>
                </a:lnTo>
                <a:lnTo>
                  <a:pt x="659261" y="387603"/>
                </a:lnTo>
                <a:close/>
              </a:path>
              <a:path w="1035685" h="528954">
                <a:moveTo>
                  <a:pt x="704049" y="387603"/>
                </a:moveTo>
                <a:lnTo>
                  <a:pt x="675093" y="387603"/>
                </a:lnTo>
                <a:lnTo>
                  <a:pt x="675105" y="400672"/>
                </a:lnTo>
                <a:lnTo>
                  <a:pt x="704049" y="400672"/>
                </a:lnTo>
                <a:lnTo>
                  <a:pt x="704049" y="387603"/>
                </a:lnTo>
                <a:close/>
              </a:path>
              <a:path w="1035685" h="528954">
                <a:moveTo>
                  <a:pt x="734123" y="387603"/>
                </a:moveTo>
                <a:lnTo>
                  <a:pt x="719988" y="387603"/>
                </a:lnTo>
                <a:lnTo>
                  <a:pt x="719988" y="483615"/>
                </a:lnTo>
                <a:lnTo>
                  <a:pt x="735901" y="483615"/>
                </a:lnTo>
                <a:lnTo>
                  <a:pt x="735901" y="431634"/>
                </a:lnTo>
                <a:lnTo>
                  <a:pt x="736231" y="427939"/>
                </a:lnTo>
                <a:lnTo>
                  <a:pt x="742210" y="410806"/>
                </a:lnTo>
                <a:lnTo>
                  <a:pt x="734123" y="410806"/>
                </a:lnTo>
                <a:lnTo>
                  <a:pt x="731812" y="407784"/>
                </a:lnTo>
                <a:lnTo>
                  <a:pt x="732942" y="404825"/>
                </a:lnTo>
                <a:lnTo>
                  <a:pt x="734123" y="402597"/>
                </a:lnTo>
                <a:lnTo>
                  <a:pt x="734123" y="387603"/>
                </a:lnTo>
                <a:close/>
              </a:path>
              <a:path w="1035685" h="528954">
                <a:moveTo>
                  <a:pt x="734123" y="402597"/>
                </a:moveTo>
                <a:lnTo>
                  <a:pt x="732942" y="404825"/>
                </a:lnTo>
                <a:lnTo>
                  <a:pt x="731812" y="407784"/>
                </a:lnTo>
                <a:lnTo>
                  <a:pt x="734123" y="410806"/>
                </a:lnTo>
                <a:lnTo>
                  <a:pt x="734123" y="402597"/>
                </a:lnTo>
                <a:close/>
              </a:path>
              <a:path w="1035685" h="528954">
                <a:moveTo>
                  <a:pt x="763612" y="386740"/>
                </a:moveTo>
                <a:lnTo>
                  <a:pt x="760349" y="386981"/>
                </a:lnTo>
                <a:lnTo>
                  <a:pt x="757097" y="387159"/>
                </a:lnTo>
                <a:lnTo>
                  <a:pt x="753897" y="387781"/>
                </a:lnTo>
                <a:lnTo>
                  <a:pt x="747610" y="389915"/>
                </a:lnTo>
                <a:lnTo>
                  <a:pt x="744791" y="391452"/>
                </a:lnTo>
                <a:lnTo>
                  <a:pt x="742302" y="393471"/>
                </a:lnTo>
                <a:lnTo>
                  <a:pt x="740054" y="395071"/>
                </a:lnTo>
                <a:lnTo>
                  <a:pt x="734123" y="410806"/>
                </a:lnTo>
                <a:lnTo>
                  <a:pt x="742210" y="410806"/>
                </a:lnTo>
                <a:lnTo>
                  <a:pt x="744474" y="408292"/>
                </a:lnTo>
                <a:lnTo>
                  <a:pt x="747547" y="406095"/>
                </a:lnTo>
                <a:lnTo>
                  <a:pt x="750925" y="403605"/>
                </a:lnTo>
                <a:lnTo>
                  <a:pt x="754608" y="402158"/>
                </a:lnTo>
                <a:lnTo>
                  <a:pt x="762546" y="401319"/>
                </a:lnTo>
                <a:lnTo>
                  <a:pt x="769505" y="401319"/>
                </a:lnTo>
                <a:lnTo>
                  <a:pt x="769505" y="387603"/>
                </a:lnTo>
                <a:lnTo>
                  <a:pt x="766772" y="386981"/>
                </a:lnTo>
                <a:lnTo>
                  <a:pt x="767019" y="386981"/>
                </a:lnTo>
                <a:lnTo>
                  <a:pt x="763612" y="386740"/>
                </a:lnTo>
                <a:close/>
              </a:path>
              <a:path w="1035685" h="528954">
                <a:moveTo>
                  <a:pt x="769505" y="401319"/>
                </a:moveTo>
                <a:lnTo>
                  <a:pt x="762546" y="401319"/>
                </a:lnTo>
                <a:lnTo>
                  <a:pt x="766191" y="401561"/>
                </a:lnTo>
                <a:lnTo>
                  <a:pt x="769505" y="402450"/>
                </a:lnTo>
                <a:lnTo>
                  <a:pt x="769505" y="401319"/>
                </a:lnTo>
                <a:close/>
              </a:path>
              <a:path w="1035685" h="528954">
                <a:moveTo>
                  <a:pt x="800366" y="354266"/>
                </a:moveTo>
                <a:lnTo>
                  <a:pt x="784542" y="354266"/>
                </a:lnTo>
                <a:lnTo>
                  <a:pt x="784542" y="370624"/>
                </a:lnTo>
                <a:lnTo>
                  <a:pt x="800366" y="370624"/>
                </a:lnTo>
                <a:lnTo>
                  <a:pt x="800366" y="354266"/>
                </a:lnTo>
                <a:close/>
              </a:path>
              <a:path w="1035685" h="528954">
                <a:moveTo>
                  <a:pt x="800366" y="387603"/>
                </a:moveTo>
                <a:lnTo>
                  <a:pt x="784542" y="387603"/>
                </a:lnTo>
                <a:lnTo>
                  <a:pt x="784542" y="483615"/>
                </a:lnTo>
                <a:lnTo>
                  <a:pt x="800366" y="483615"/>
                </a:lnTo>
                <a:lnTo>
                  <a:pt x="800366" y="387603"/>
                </a:lnTo>
                <a:close/>
              </a:path>
              <a:path w="1035685" h="528954">
                <a:moveTo>
                  <a:pt x="884873" y="422267"/>
                </a:moveTo>
                <a:lnTo>
                  <a:pt x="846277" y="428231"/>
                </a:lnTo>
                <a:lnTo>
                  <a:pt x="829170" y="435343"/>
                </a:lnTo>
                <a:lnTo>
                  <a:pt x="825677" y="437768"/>
                </a:lnTo>
                <a:lnTo>
                  <a:pt x="822947" y="440855"/>
                </a:lnTo>
                <a:lnTo>
                  <a:pt x="820958" y="444652"/>
                </a:lnTo>
                <a:lnTo>
                  <a:pt x="819099" y="448259"/>
                </a:lnTo>
                <a:lnTo>
                  <a:pt x="818146" y="452615"/>
                </a:lnTo>
                <a:lnTo>
                  <a:pt x="818146" y="462813"/>
                </a:lnTo>
                <a:lnTo>
                  <a:pt x="819329" y="467410"/>
                </a:lnTo>
                <a:lnTo>
                  <a:pt x="819365" y="467550"/>
                </a:lnTo>
                <a:lnTo>
                  <a:pt x="843610" y="486282"/>
                </a:lnTo>
                <a:lnTo>
                  <a:pt x="860082" y="486282"/>
                </a:lnTo>
                <a:lnTo>
                  <a:pt x="867968" y="484301"/>
                </a:lnTo>
                <a:lnTo>
                  <a:pt x="880948" y="476351"/>
                </a:lnTo>
                <a:lnTo>
                  <a:pt x="883810" y="473036"/>
                </a:lnTo>
                <a:lnTo>
                  <a:pt x="848614" y="473036"/>
                </a:lnTo>
                <a:lnTo>
                  <a:pt x="844905" y="472300"/>
                </a:lnTo>
                <a:lnTo>
                  <a:pt x="833882" y="454545"/>
                </a:lnTo>
                <a:lnTo>
                  <a:pt x="834567" y="452031"/>
                </a:lnTo>
                <a:lnTo>
                  <a:pt x="860818" y="439165"/>
                </a:lnTo>
                <a:lnTo>
                  <a:pt x="865263" y="438391"/>
                </a:lnTo>
                <a:lnTo>
                  <a:pt x="869386" y="437768"/>
                </a:lnTo>
                <a:lnTo>
                  <a:pt x="884610" y="435745"/>
                </a:lnTo>
                <a:lnTo>
                  <a:pt x="884643" y="432587"/>
                </a:lnTo>
                <a:lnTo>
                  <a:pt x="900379" y="432587"/>
                </a:lnTo>
                <a:lnTo>
                  <a:pt x="900379" y="424764"/>
                </a:lnTo>
                <a:lnTo>
                  <a:pt x="884821" y="424764"/>
                </a:lnTo>
                <a:lnTo>
                  <a:pt x="884873" y="422267"/>
                </a:lnTo>
                <a:close/>
              </a:path>
              <a:path w="1035685" h="528954">
                <a:moveTo>
                  <a:pt x="900379" y="460590"/>
                </a:moveTo>
                <a:lnTo>
                  <a:pt x="886333" y="460590"/>
                </a:lnTo>
                <a:lnTo>
                  <a:pt x="889759" y="462813"/>
                </a:lnTo>
                <a:lnTo>
                  <a:pt x="889580" y="462813"/>
                </a:lnTo>
                <a:lnTo>
                  <a:pt x="886333" y="469801"/>
                </a:lnTo>
                <a:lnTo>
                  <a:pt x="886333" y="483615"/>
                </a:lnTo>
                <a:lnTo>
                  <a:pt x="900379" y="483615"/>
                </a:lnTo>
                <a:lnTo>
                  <a:pt x="900379" y="460590"/>
                </a:lnTo>
                <a:close/>
              </a:path>
              <a:path w="1035685" h="528954">
                <a:moveTo>
                  <a:pt x="900379" y="432587"/>
                </a:moveTo>
                <a:lnTo>
                  <a:pt x="884643" y="432587"/>
                </a:lnTo>
                <a:lnTo>
                  <a:pt x="890155" y="434987"/>
                </a:lnTo>
                <a:lnTo>
                  <a:pt x="884610" y="435745"/>
                </a:lnTo>
                <a:lnTo>
                  <a:pt x="884593" y="437362"/>
                </a:lnTo>
                <a:lnTo>
                  <a:pt x="884472" y="440855"/>
                </a:lnTo>
                <a:lnTo>
                  <a:pt x="884372" y="444944"/>
                </a:lnTo>
                <a:lnTo>
                  <a:pt x="883932" y="447941"/>
                </a:lnTo>
                <a:lnTo>
                  <a:pt x="883043" y="450900"/>
                </a:lnTo>
                <a:lnTo>
                  <a:pt x="882344" y="454545"/>
                </a:lnTo>
                <a:lnTo>
                  <a:pt x="858862" y="473036"/>
                </a:lnTo>
                <a:lnTo>
                  <a:pt x="883810" y="473036"/>
                </a:lnTo>
                <a:lnTo>
                  <a:pt x="886015" y="470484"/>
                </a:lnTo>
                <a:lnTo>
                  <a:pt x="886333" y="469801"/>
                </a:lnTo>
                <a:lnTo>
                  <a:pt x="886333" y="460590"/>
                </a:lnTo>
                <a:lnTo>
                  <a:pt x="900379" y="460590"/>
                </a:lnTo>
                <a:lnTo>
                  <a:pt x="900379" y="432587"/>
                </a:lnTo>
                <a:close/>
              </a:path>
              <a:path w="1035685" h="528954">
                <a:moveTo>
                  <a:pt x="886333" y="460590"/>
                </a:moveTo>
                <a:lnTo>
                  <a:pt x="886333" y="469801"/>
                </a:lnTo>
                <a:lnTo>
                  <a:pt x="889580" y="462813"/>
                </a:lnTo>
                <a:lnTo>
                  <a:pt x="889759" y="462813"/>
                </a:lnTo>
                <a:lnTo>
                  <a:pt x="886333" y="460590"/>
                </a:lnTo>
                <a:close/>
              </a:path>
              <a:path w="1035685" h="528954">
                <a:moveTo>
                  <a:pt x="884643" y="432587"/>
                </a:moveTo>
                <a:lnTo>
                  <a:pt x="884610" y="435745"/>
                </a:lnTo>
                <a:lnTo>
                  <a:pt x="890155" y="434987"/>
                </a:lnTo>
                <a:lnTo>
                  <a:pt x="884643" y="432587"/>
                </a:lnTo>
                <a:close/>
              </a:path>
              <a:path w="1035685" h="528954">
                <a:moveTo>
                  <a:pt x="890511" y="421474"/>
                </a:moveTo>
                <a:lnTo>
                  <a:pt x="884873" y="422267"/>
                </a:lnTo>
                <a:lnTo>
                  <a:pt x="884821" y="424764"/>
                </a:lnTo>
                <a:lnTo>
                  <a:pt x="890511" y="421474"/>
                </a:lnTo>
                <a:close/>
              </a:path>
              <a:path w="1035685" h="528954">
                <a:moveTo>
                  <a:pt x="900379" y="421474"/>
                </a:moveTo>
                <a:lnTo>
                  <a:pt x="890511" y="421474"/>
                </a:lnTo>
                <a:lnTo>
                  <a:pt x="884821" y="424764"/>
                </a:lnTo>
                <a:lnTo>
                  <a:pt x="900379" y="424764"/>
                </a:lnTo>
                <a:lnTo>
                  <a:pt x="900379" y="421474"/>
                </a:lnTo>
                <a:close/>
              </a:path>
              <a:path w="1035685" h="528954">
                <a:moveTo>
                  <a:pt x="895538" y="399694"/>
                </a:moveTo>
                <a:lnTo>
                  <a:pt x="869950" y="399694"/>
                </a:lnTo>
                <a:lnTo>
                  <a:pt x="876109" y="401739"/>
                </a:lnTo>
                <a:lnTo>
                  <a:pt x="879665" y="405828"/>
                </a:lnTo>
                <a:lnTo>
                  <a:pt x="883285" y="409917"/>
                </a:lnTo>
                <a:lnTo>
                  <a:pt x="884999" y="416229"/>
                </a:lnTo>
                <a:lnTo>
                  <a:pt x="884873" y="422267"/>
                </a:lnTo>
                <a:lnTo>
                  <a:pt x="890511" y="421474"/>
                </a:lnTo>
                <a:lnTo>
                  <a:pt x="900379" y="421474"/>
                </a:lnTo>
                <a:lnTo>
                  <a:pt x="900379" y="420433"/>
                </a:lnTo>
                <a:lnTo>
                  <a:pt x="900201" y="416826"/>
                </a:lnTo>
                <a:lnTo>
                  <a:pt x="899559" y="410565"/>
                </a:lnTo>
                <a:lnTo>
                  <a:pt x="899492" y="409917"/>
                </a:lnTo>
                <a:lnTo>
                  <a:pt x="898639" y="406653"/>
                </a:lnTo>
                <a:lnTo>
                  <a:pt x="897267" y="403694"/>
                </a:lnTo>
                <a:lnTo>
                  <a:pt x="895538" y="399694"/>
                </a:lnTo>
                <a:close/>
              </a:path>
              <a:path w="1035685" h="528954">
                <a:moveTo>
                  <a:pt x="870064" y="384936"/>
                </a:moveTo>
                <a:lnTo>
                  <a:pt x="861352" y="384936"/>
                </a:lnTo>
                <a:lnTo>
                  <a:pt x="853612" y="385387"/>
                </a:lnTo>
                <a:lnTo>
                  <a:pt x="821702" y="411962"/>
                </a:lnTo>
                <a:lnTo>
                  <a:pt x="836726" y="416496"/>
                </a:lnTo>
                <a:lnTo>
                  <a:pt x="838504" y="410565"/>
                </a:lnTo>
                <a:lnTo>
                  <a:pt x="841565" y="406298"/>
                </a:lnTo>
                <a:lnTo>
                  <a:pt x="850277" y="401027"/>
                </a:lnTo>
                <a:lnTo>
                  <a:pt x="855370" y="399694"/>
                </a:lnTo>
                <a:lnTo>
                  <a:pt x="895538" y="399694"/>
                </a:lnTo>
                <a:lnTo>
                  <a:pt x="894549" y="397408"/>
                </a:lnTo>
                <a:lnTo>
                  <a:pt x="890041" y="392734"/>
                </a:lnTo>
                <a:lnTo>
                  <a:pt x="883754" y="389648"/>
                </a:lnTo>
                <a:lnTo>
                  <a:pt x="877531" y="386511"/>
                </a:lnTo>
                <a:lnTo>
                  <a:pt x="870064" y="384936"/>
                </a:lnTo>
                <a:close/>
              </a:path>
              <a:path w="1035685" h="528954">
                <a:moveTo>
                  <a:pt x="937539" y="352932"/>
                </a:moveTo>
                <a:lnTo>
                  <a:pt x="921715" y="352932"/>
                </a:lnTo>
                <a:lnTo>
                  <a:pt x="921715" y="483615"/>
                </a:lnTo>
                <a:lnTo>
                  <a:pt x="937539" y="483615"/>
                </a:lnTo>
                <a:lnTo>
                  <a:pt x="937539" y="352932"/>
                </a:lnTo>
                <a:close/>
              </a:path>
              <a:path w="1035685" h="528954">
                <a:moveTo>
                  <a:pt x="971511" y="455079"/>
                </a:moveTo>
                <a:lnTo>
                  <a:pt x="955332" y="457657"/>
                </a:lnTo>
                <a:lnTo>
                  <a:pt x="956983" y="466661"/>
                </a:lnTo>
                <a:lnTo>
                  <a:pt x="961466" y="473684"/>
                </a:lnTo>
                <a:lnTo>
                  <a:pt x="996937" y="486194"/>
                </a:lnTo>
                <a:lnTo>
                  <a:pt x="1004941" y="485727"/>
                </a:lnTo>
                <a:lnTo>
                  <a:pt x="1005284" y="485727"/>
                </a:lnTo>
                <a:lnTo>
                  <a:pt x="1012385" y="484327"/>
                </a:lnTo>
                <a:lnTo>
                  <a:pt x="1012657" y="484327"/>
                </a:lnTo>
                <a:lnTo>
                  <a:pt x="1019520" y="481741"/>
                </a:lnTo>
                <a:lnTo>
                  <a:pt x="1025118" y="478281"/>
                </a:lnTo>
                <a:lnTo>
                  <a:pt x="1031925" y="472947"/>
                </a:lnTo>
                <a:lnTo>
                  <a:pt x="1032342" y="472058"/>
                </a:lnTo>
                <a:lnTo>
                  <a:pt x="990981" y="472058"/>
                </a:lnTo>
                <a:lnTo>
                  <a:pt x="985164" y="470547"/>
                </a:lnTo>
                <a:lnTo>
                  <a:pt x="980490" y="467525"/>
                </a:lnTo>
                <a:lnTo>
                  <a:pt x="975804" y="464438"/>
                </a:lnTo>
                <a:lnTo>
                  <a:pt x="972807" y="460298"/>
                </a:lnTo>
                <a:lnTo>
                  <a:pt x="971511" y="455079"/>
                </a:lnTo>
                <a:close/>
              </a:path>
              <a:path w="1035685" h="528954">
                <a:moveTo>
                  <a:pt x="1002538" y="384936"/>
                </a:moveTo>
                <a:lnTo>
                  <a:pt x="987894" y="384936"/>
                </a:lnTo>
                <a:lnTo>
                  <a:pt x="981430" y="386092"/>
                </a:lnTo>
                <a:lnTo>
                  <a:pt x="970356" y="390715"/>
                </a:lnTo>
                <a:lnTo>
                  <a:pt x="966050" y="394004"/>
                </a:lnTo>
                <a:lnTo>
                  <a:pt x="962977" y="398271"/>
                </a:lnTo>
                <a:lnTo>
                  <a:pt x="959891" y="402475"/>
                </a:lnTo>
                <a:lnTo>
                  <a:pt x="958354" y="407403"/>
                </a:lnTo>
                <a:lnTo>
                  <a:pt x="958354" y="417588"/>
                </a:lnTo>
                <a:lnTo>
                  <a:pt x="999693" y="442213"/>
                </a:lnTo>
                <a:lnTo>
                  <a:pt x="1005522" y="443991"/>
                </a:lnTo>
                <a:lnTo>
                  <a:pt x="1013294" y="446963"/>
                </a:lnTo>
                <a:lnTo>
                  <a:pt x="1015873" y="448563"/>
                </a:lnTo>
                <a:lnTo>
                  <a:pt x="1017117" y="450278"/>
                </a:lnTo>
                <a:lnTo>
                  <a:pt x="1018362" y="451942"/>
                </a:lnTo>
                <a:lnTo>
                  <a:pt x="1018984" y="454126"/>
                </a:lnTo>
                <a:lnTo>
                  <a:pt x="1018984" y="461543"/>
                </a:lnTo>
                <a:lnTo>
                  <a:pt x="1017117" y="465239"/>
                </a:lnTo>
                <a:lnTo>
                  <a:pt x="1009650" y="470700"/>
                </a:lnTo>
                <a:lnTo>
                  <a:pt x="1004493" y="472058"/>
                </a:lnTo>
                <a:lnTo>
                  <a:pt x="1032342" y="472058"/>
                </a:lnTo>
                <a:lnTo>
                  <a:pt x="1035342" y="465658"/>
                </a:lnTo>
                <a:lnTo>
                  <a:pt x="1035342" y="451434"/>
                </a:lnTo>
                <a:lnTo>
                  <a:pt x="1034300" y="447255"/>
                </a:lnTo>
                <a:lnTo>
                  <a:pt x="1030147" y="440435"/>
                </a:lnTo>
                <a:lnTo>
                  <a:pt x="1026655" y="437476"/>
                </a:lnTo>
                <a:lnTo>
                  <a:pt x="1021740" y="434987"/>
                </a:lnTo>
                <a:lnTo>
                  <a:pt x="1016876" y="432434"/>
                </a:lnTo>
                <a:lnTo>
                  <a:pt x="1010208" y="430098"/>
                </a:lnTo>
                <a:lnTo>
                  <a:pt x="994206" y="426072"/>
                </a:lnTo>
                <a:lnTo>
                  <a:pt x="988453" y="424383"/>
                </a:lnTo>
                <a:lnTo>
                  <a:pt x="974267" y="414540"/>
                </a:lnTo>
                <a:lnTo>
                  <a:pt x="974267" y="408076"/>
                </a:lnTo>
                <a:lnTo>
                  <a:pt x="976185" y="404787"/>
                </a:lnTo>
                <a:lnTo>
                  <a:pt x="983957" y="399935"/>
                </a:lnTo>
                <a:lnTo>
                  <a:pt x="989025" y="398830"/>
                </a:lnTo>
                <a:lnTo>
                  <a:pt x="1029147" y="398830"/>
                </a:lnTo>
                <a:lnTo>
                  <a:pt x="1025169" y="394004"/>
                </a:lnTo>
                <a:lnTo>
                  <a:pt x="1020546" y="390715"/>
                </a:lnTo>
                <a:lnTo>
                  <a:pt x="1009053" y="386092"/>
                </a:lnTo>
                <a:lnTo>
                  <a:pt x="1002538" y="384936"/>
                </a:lnTo>
                <a:close/>
              </a:path>
              <a:path w="1035685" h="528954">
                <a:moveTo>
                  <a:pt x="1029147" y="398830"/>
                </a:moveTo>
                <a:lnTo>
                  <a:pt x="989025" y="398830"/>
                </a:lnTo>
                <a:lnTo>
                  <a:pt x="995248" y="399072"/>
                </a:lnTo>
                <a:lnTo>
                  <a:pt x="1001826" y="399249"/>
                </a:lnTo>
                <a:lnTo>
                  <a:pt x="1007186" y="400824"/>
                </a:lnTo>
                <a:lnTo>
                  <a:pt x="1015542" y="406742"/>
                </a:lnTo>
                <a:lnTo>
                  <a:pt x="1018032" y="410806"/>
                </a:lnTo>
                <a:lnTo>
                  <a:pt x="1018806" y="415963"/>
                </a:lnTo>
                <a:lnTo>
                  <a:pt x="1034986" y="413029"/>
                </a:lnTo>
                <a:lnTo>
                  <a:pt x="1034405" y="408076"/>
                </a:lnTo>
                <a:lnTo>
                  <a:pt x="1034326" y="407403"/>
                </a:lnTo>
                <a:lnTo>
                  <a:pt x="1032230" y="402475"/>
                </a:lnTo>
                <a:lnTo>
                  <a:pt x="1029147" y="398830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308244" y="5936234"/>
            <a:ext cx="1203325" cy="187960"/>
          </a:xfrm>
          <a:custGeom>
            <a:avLst/>
            <a:gdLst/>
            <a:ahLst/>
            <a:cxnLst/>
            <a:rect l="l" t="t" r="r" b="b"/>
            <a:pathLst>
              <a:path w="1203325" h="187960">
                <a:moveTo>
                  <a:pt x="30403" y="122072"/>
                </a:moveTo>
                <a:lnTo>
                  <a:pt x="0" y="122072"/>
                </a:lnTo>
                <a:lnTo>
                  <a:pt x="2536" y="154083"/>
                </a:lnTo>
                <a:lnTo>
                  <a:pt x="10344" y="174136"/>
                </a:lnTo>
                <a:lnTo>
                  <a:pt x="23724" y="184501"/>
                </a:lnTo>
                <a:lnTo>
                  <a:pt x="42976" y="187451"/>
                </a:lnTo>
                <a:lnTo>
                  <a:pt x="61582" y="184208"/>
                </a:lnTo>
                <a:lnTo>
                  <a:pt x="74209" y="174707"/>
                </a:lnTo>
                <a:lnTo>
                  <a:pt x="81392" y="159291"/>
                </a:lnTo>
                <a:lnTo>
                  <a:pt x="81635" y="157048"/>
                </a:lnTo>
                <a:lnTo>
                  <a:pt x="42976" y="157048"/>
                </a:lnTo>
                <a:lnTo>
                  <a:pt x="37347" y="155730"/>
                </a:lnTo>
                <a:lnTo>
                  <a:pt x="33432" y="150618"/>
                </a:lnTo>
                <a:lnTo>
                  <a:pt x="31146" y="139978"/>
                </a:lnTo>
                <a:lnTo>
                  <a:pt x="30403" y="122072"/>
                </a:lnTo>
                <a:close/>
              </a:path>
              <a:path w="1203325" h="187960">
                <a:moveTo>
                  <a:pt x="40690" y="0"/>
                </a:moveTo>
                <a:lnTo>
                  <a:pt x="22542" y="3168"/>
                </a:lnTo>
                <a:lnTo>
                  <a:pt x="10029" y="12315"/>
                </a:lnTo>
                <a:lnTo>
                  <a:pt x="2789" y="26906"/>
                </a:lnTo>
                <a:lnTo>
                  <a:pt x="457" y="46405"/>
                </a:lnTo>
                <a:lnTo>
                  <a:pt x="3357" y="67462"/>
                </a:lnTo>
                <a:lnTo>
                  <a:pt x="10972" y="82667"/>
                </a:lnTo>
                <a:lnTo>
                  <a:pt x="21674" y="94143"/>
                </a:lnTo>
                <a:lnTo>
                  <a:pt x="33832" y="104012"/>
                </a:lnTo>
                <a:lnTo>
                  <a:pt x="43523" y="112617"/>
                </a:lnTo>
                <a:lnTo>
                  <a:pt x="49463" y="120215"/>
                </a:lnTo>
                <a:lnTo>
                  <a:pt x="52445" y="128283"/>
                </a:lnTo>
                <a:lnTo>
                  <a:pt x="53263" y="138302"/>
                </a:lnTo>
                <a:lnTo>
                  <a:pt x="53263" y="152018"/>
                </a:lnTo>
                <a:lnTo>
                  <a:pt x="50977" y="157048"/>
                </a:lnTo>
                <a:lnTo>
                  <a:pt x="81635" y="157048"/>
                </a:lnTo>
                <a:lnTo>
                  <a:pt x="81188" y="116418"/>
                </a:lnTo>
                <a:lnTo>
                  <a:pt x="41951" y="70033"/>
                </a:lnTo>
                <a:lnTo>
                  <a:pt x="35804" y="63350"/>
                </a:lnTo>
                <a:lnTo>
                  <a:pt x="32100" y="55853"/>
                </a:lnTo>
                <a:lnTo>
                  <a:pt x="30861" y="46405"/>
                </a:lnTo>
                <a:lnTo>
                  <a:pt x="30861" y="35204"/>
                </a:lnTo>
                <a:lnTo>
                  <a:pt x="33832" y="30403"/>
                </a:lnTo>
                <a:lnTo>
                  <a:pt x="79048" y="30403"/>
                </a:lnTo>
                <a:lnTo>
                  <a:pt x="71723" y="13544"/>
                </a:lnTo>
                <a:lnTo>
                  <a:pt x="58885" y="3321"/>
                </a:lnTo>
                <a:lnTo>
                  <a:pt x="40690" y="0"/>
                </a:lnTo>
                <a:close/>
              </a:path>
              <a:path w="1203325" h="187960">
                <a:moveTo>
                  <a:pt x="79048" y="30403"/>
                </a:moveTo>
                <a:lnTo>
                  <a:pt x="40690" y="30403"/>
                </a:lnTo>
                <a:lnTo>
                  <a:pt x="45130" y="31482"/>
                </a:lnTo>
                <a:lnTo>
                  <a:pt x="48434" y="35432"/>
                </a:lnTo>
                <a:lnTo>
                  <a:pt x="50495" y="43326"/>
                </a:lnTo>
                <a:lnTo>
                  <a:pt x="51185" y="55853"/>
                </a:lnTo>
                <a:lnTo>
                  <a:pt x="51206" y="56235"/>
                </a:lnTo>
                <a:lnTo>
                  <a:pt x="81838" y="56235"/>
                </a:lnTo>
                <a:lnTo>
                  <a:pt x="79374" y="31482"/>
                </a:lnTo>
                <a:lnTo>
                  <a:pt x="79331" y="31053"/>
                </a:lnTo>
                <a:lnTo>
                  <a:pt x="79048" y="30403"/>
                </a:lnTo>
                <a:close/>
              </a:path>
              <a:path w="1203325" h="187960">
                <a:moveTo>
                  <a:pt x="153504" y="2285"/>
                </a:moveTo>
                <a:lnTo>
                  <a:pt x="90639" y="2285"/>
                </a:lnTo>
                <a:lnTo>
                  <a:pt x="90639" y="185165"/>
                </a:lnTo>
                <a:lnTo>
                  <a:pt x="153504" y="185165"/>
                </a:lnTo>
                <a:lnTo>
                  <a:pt x="153504" y="154762"/>
                </a:lnTo>
                <a:lnTo>
                  <a:pt x="121043" y="154762"/>
                </a:lnTo>
                <a:lnTo>
                  <a:pt x="121043" y="109042"/>
                </a:lnTo>
                <a:lnTo>
                  <a:pt x="153504" y="109042"/>
                </a:lnTo>
                <a:lnTo>
                  <a:pt x="153504" y="78409"/>
                </a:lnTo>
                <a:lnTo>
                  <a:pt x="121043" y="78409"/>
                </a:lnTo>
                <a:lnTo>
                  <a:pt x="121043" y="32689"/>
                </a:lnTo>
                <a:lnTo>
                  <a:pt x="153504" y="32689"/>
                </a:lnTo>
                <a:lnTo>
                  <a:pt x="153504" y="2285"/>
                </a:lnTo>
                <a:close/>
              </a:path>
              <a:path w="1203325" h="187960">
                <a:moveTo>
                  <a:pt x="192747" y="2285"/>
                </a:moveTo>
                <a:lnTo>
                  <a:pt x="160286" y="2285"/>
                </a:lnTo>
                <a:lnTo>
                  <a:pt x="160286" y="185165"/>
                </a:lnTo>
                <a:lnTo>
                  <a:pt x="190690" y="185165"/>
                </a:lnTo>
                <a:lnTo>
                  <a:pt x="190690" y="123443"/>
                </a:lnTo>
                <a:lnTo>
                  <a:pt x="192976" y="123443"/>
                </a:lnTo>
                <a:lnTo>
                  <a:pt x="217890" y="120661"/>
                </a:lnTo>
                <a:lnTo>
                  <a:pt x="233695" y="111813"/>
                </a:lnTo>
                <a:lnTo>
                  <a:pt x="242000" y="96151"/>
                </a:lnTo>
                <a:lnTo>
                  <a:pt x="242323" y="93040"/>
                </a:lnTo>
                <a:lnTo>
                  <a:pt x="190690" y="93040"/>
                </a:lnTo>
                <a:lnTo>
                  <a:pt x="190690" y="32689"/>
                </a:lnTo>
                <a:lnTo>
                  <a:pt x="242337" y="32689"/>
                </a:lnTo>
                <a:lnTo>
                  <a:pt x="241996" y="29385"/>
                </a:lnTo>
                <a:lnTo>
                  <a:pt x="233667" y="13744"/>
                </a:lnTo>
                <a:lnTo>
                  <a:pt x="217793" y="5004"/>
                </a:lnTo>
                <a:lnTo>
                  <a:pt x="192747" y="2285"/>
                </a:lnTo>
                <a:close/>
              </a:path>
              <a:path w="1203325" h="187960">
                <a:moveTo>
                  <a:pt x="242337" y="32689"/>
                </a:moveTo>
                <a:lnTo>
                  <a:pt x="192976" y="32689"/>
                </a:lnTo>
                <a:lnTo>
                  <a:pt x="203302" y="33518"/>
                </a:lnTo>
                <a:lnTo>
                  <a:pt x="209750" y="36575"/>
                </a:lnTo>
                <a:lnTo>
                  <a:pt x="213068" y="42719"/>
                </a:lnTo>
                <a:lnTo>
                  <a:pt x="214007" y="52806"/>
                </a:lnTo>
                <a:lnTo>
                  <a:pt x="214007" y="72923"/>
                </a:lnTo>
                <a:lnTo>
                  <a:pt x="213068" y="83010"/>
                </a:lnTo>
                <a:lnTo>
                  <a:pt x="209750" y="89153"/>
                </a:lnTo>
                <a:lnTo>
                  <a:pt x="203302" y="92211"/>
                </a:lnTo>
                <a:lnTo>
                  <a:pt x="192976" y="93040"/>
                </a:lnTo>
                <a:lnTo>
                  <a:pt x="242323" y="93040"/>
                </a:lnTo>
                <a:lnTo>
                  <a:pt x="244411" y="72923"/>
                </a:lnTo>
                <a:lnTo>
                  <a:pt x="244411" y="52806"/>
                </a:lnTo>
                <a:lnTo>
                  <a:pt x="242422" y="33518"/>
                </a:lnTo>
                <a:lnTo>
                  <a:pt x="242337" y="32689"/>
                </a:lnTo>
                <a:close/>
              </a:path>
              <a:path w="1203325" h="187960">
                <a:moveTo>
                  <a:pt x="304444" y="32689"/>
                </a:moveTo>
                <a:lnTo>
                  <a:pt x="273812" y="32689"/>
                </a:lnTo>
                <a:lnTo>
                  <a:pt x="273812" y="185165"/>
                </a:lnTo>
                <a:lnTo>
                  <a:pt x="304444" y="185165"/>
                </a:lnTo>
                <a:lnTo>
                  <a:pt x="304444" y="32689"/>
                </a:lnTo>
                <a:close/>
              </a:path>
              <a:path w="1203325" h="187960">
                <a:moveTo>
                  <a:pt x="328676" y="2285"/>
                </a:moveTo>
                <a:lnTo>
                  <a:pt x="249580" y="2285"/>
                </a:lnTo>
                <a:lnTo>
                  <a:pt x="249580" y="32689"/>
                </a:lnTo>
                <a:lnTo>
                  <a:pt x="328676" y="32689"/>
                </a:lnTo>
                <a:lnTo>
                  <a:pt x="328676" y="2285"/>
                </a:lnTo>
                <a:close/>
              </a:path>
              <a:path w="1203325" h="187960">
                <a:moveTo>
                  <a:pt x="397725" y="2285"/>
                </a:moveTo>
                <a:lnTo>
                  <a:pt x="334860" y="2285"/>
                </a:lnTo>
                <a:lnTo>
                  <a:pt x="334860" y="185165"/>
                </a:lnTo>
                <a:lnTo>
                  <a:pt x="397725" y="185165"/>
                </a:lnTo>
                <a:lnTo>
                  <a:pt x="397725" y="154762"/>
                </a:lnTo>
                <a:lnTo>
                  <a:pt x="365264" y="154762"/>
                </a:lnTo>
                <a:lnTo>
                  <a:pt x="365264" y="109042"/>
                </a:lnTo>
                <a:lnTo>
                  <a:pt x="397725" y="109042"/>
                </a:lnTo>
                <a:lnTo>
                  <a:pt x="397725" y="78409"/>
                </a:lnTo>
                <a:lnTo>
                  <a:pt x="365264" y="78409"/>
                </a:lnTo>
                <a:lnTo>
                  <a:pt x="365264" y="32689"/>
                </a:lnTo>
                <a:lnTo>
                  <a:pt x="397725" y="32689"/>
                </a:lnTo>
                <a:lnTo>
                  <a:pt x="397725" y="2285"/>
                </a:lnTo>
                <a:close/>
              </a:path>
              <a:path w="1203325" h="187960">
                <a:moveTo>
                  <a:pt x="434924" y="2285"/>
                </a:moveTo>
                <a:lnTo>
                  <a:pt x="404520" y="2285"/>
                </a:lnTo>
                <a:lnTo>
                  <a:pt x="404520" y="185165"/>
                </a:lnTo>
                <a:lnTo>
                  <a:pt x="434924" y="185165"/>
                </a:lnTo>
                <a:lnTo>
                  <a:pt x="434924" y="97154"/>
                </a:lnTo>
                <a:lnTo>
                  <a:pt x="455482" y="97154"/>
                </a:lnTo>
                <a:lnTo>
                  <a:pt x="434924" y="2285"/>
                </a:lnTo>
                <a:close/>
              </a:path>
              <a:path w="1203325" h="187960">
                <a:moveTo>
                  <a:pt x="455482" y="97154"/>
                </a:moveTo>
                <a:lnTo>
                  <a:pt x="434924" y="97154"/>
                </a:lnTo>
                <a:lnTo>
                  <a:pt x="452069" y="185165"/>
                </a:lnTo>
                <a:lnTo>
                  <a:pt x="467614" y="185165"/>
                </a:lnTo>
                <a:lnTo>
                  <a:pt x="480840" y="117271"/>
                </a:lnTo>
                <a:lnTo>
                  <a:pt x="459841" y="117271"/>
                </a:lnTo>
                <a:lnTo>
                  <a:pt x="455482" y="97154"/>
                </a:lnTo>
                <a:close/>
              </a:path>
              <a:path w="1203325" h="187960">
                <a:moveTo>
                  <a:pt x="515162" y="97154"/>
                </a:moveTo>
                <a:lnTo>
                  <a:pt x="484759" y="97154"/>
                </a:lnTo>
                <a:lnTo>
                  <a:pt x="484759" y="185165"/>
                </a:lnTo>
                <a:lnTo>
                  <a:pt x="515162" y="185165"/>
                </a:lnTo>
                <a:lnTo>
                  <a:pt x="515162" y="97154"/>
                </a:lnTo>
                <a:close/>
              </a:path>
              <a:path w="1203325" h="187960">
                <a:moveTo>
                  <a:pt x="515162" y="2285"/>
                </a:moveTo>
                <a:lnTo>
                  <a:pt x="484759" y="2285"/>
                </a:lnTo>
                <a:lnTo>
                  <a:pt x="459841" y="117271"/>
                </a:lnTo>
                <a:lnTo>
                  <a:pt x="480840" y="117271"/>
                </a:lnTo>
                <a:lnTo>
                  <a:pt x="484759" y="97154"/>
                </a:lnTo>
                <a:lnTo>
                  <a:pt x="515162" y="97154"/>
                </a:lnTo>
                <a:lnTo>
                  <a:pt x="515162" y="2285"/>
                </a:lnTo>
                <a:close/>
              </a:path>
              <a:path w="1203325" h="187960">
                <a:moveTo>
                  <a:pt x="554634" y="2285"/>
                </a:moveTo>
                <a:lnTo>
                  <a:pt x="521944" y="2285"/>
                </a:lnTo>
                <a:lnTo>
                  <a:pt x="521944" y="185165"/>
                </a:lnTo>
                <a:lnTo>
                  <a:pt x="554634" y="185165"/>
                </a:lnTo>
                <a:lnTo>
                  <a:pt x="579066" y="182497"/>
                </a:lnTo>
                <a:lnTo>
                  <a:pt x="594925" y="174278"/>
                </a:lnTo>
                <a:lnTo>
                  <a:pt x="603497" y="159673"/>
                </a:lnTo>
                <a:lnTo>
                  <a:pt x="604076" y="154762"/>
                </a:lnTo>
                <a:lnTo>
                  <a:pt x="552348" y="154762"/>
                </a:lnTo>
                <a:lnTo>
                  <a:pt x="552348" y="105384"/>
                </a:lnTo>
                <a:lnTo>
                  <a:pt x="601203" y="105384"/>
                </a:lnTo>
                <a:lnTo>
                  <a:pt x="599782" y="101869"/>
                </a:lnTo>
                <a:lnTo>
                  <a:pt x="592953" y="93786"/>
                </a:lnTo>
                <a:lnTo>
                  <a:pt x="584581" y="88468"/>
                </a:lnTo>
                <a:lnTo>
                  <a:pt x="592042" y="83706"/>
                </a:lnTo>
                <a:lnTo>
                  <a:pt x="597982" y="76609"/>
                </a:lnTo>
                <a:lnTo>
                  <a:pt x="598624" y="74980"/>
                </a:lnTo>
                <a:lnTo>
                  <a:pt x="552348" y="74980"/>
                </a:lnTo>
                <a:lnTo>
                  <a:pt x="552348" y="32689"/>
                </a:lnTo>
                <a:lnTo>
                  <a:pt x="601540" y="32689"/>
                </a:lnTo>
                <a:lnTo>
                  <a:pt x="601054" y="27842"/>
                </a:lnTo>
                <a:lnTo>
                  <a:pt x="593210" y="12944"/>
                </a:lnTo>
                <a:lnTo>
                  <a:pt x="578251" y="4775"/>
                </a:lnTo>
                <a:lnTo>
                  <a:pt x="554634" y="2285"/>
                </a:lnTo>
                <a:close/>
              </a:path>
              <a:path w="1203325" h="187960">
                <a:moveTo>
                  <a:pt x="601203" y="105384"/>
                </a:moveTo>
                <a:lnTo>
                  <a:pt x="554863" y="105384"/>
                </a:lnTo>
                <a:lnTo>
                  <a:pt x="564574" y="106231"/>
                </a:lnTo>
                <a:lnTo>
                  <a:pt x="571007" y="109242"/>
                </a:lnTo>
                <a:lnTo>
                  <a:pt x="574569" y="115125"/>
                </a:lnTo>
                <a:lnTo>
                  <a:pt x="575665" y="124586"/>
                </a:lnTo>
                <a:lnTo>
                  <a:pt x="575665" y="135788"/>
                </a:lnTo>
                <a:lnTo>
                  <a:pt x="574697" y="145407"/>
                </a:lnTo>
                <a:lnTo>
                  <a:pt x="571350" y="151190"/>
                </a:lnTo>
                <a:lnTo>
                  <a:pt x="564960" y="154015"/>
                </a:lnTo>
                <a:lnTo>
                  <a:pt x="554863" y="154762"/>
                </a:lnTo>
                <a:lnTo>
                  <a:pt x="604076" y="154762"/>
                </a:lnTo>
                <a:lnTo>
                  <a:pt x="606069" y="137845"/>
                </a:lnTo>
                <a:lnTo>
                  <a:pt x="606069" y="128473"/>
                </a:lnTo>
                <a:lnTo>
                  <a:pt x="604383" y="113253"/>
                </a:lnTo>
                <a:lnTo>
                  <a:pt x="601203" y="105384"/>
                </a:lnTo>
                <a:close/>
              </a:path>
              <a:path w="1203325" h="187960">
                <a:moveTo>
                  <a:pt x="601540" y="32689"/>
                </a:moveTo>
                <a:lnTo>
                  <a:pt x="570179" y="32689"/>
                </a:lnTo>
                <a:lnTo>
                  <a:pt x="572922" y="35204"/>
                </a:lnTo>
                <a:lnTo>
                  <a:pt x="572922" y="72466"/>
                </a:lnTo>
                <a:lnTo>
                  <a:pt x="568807" y="74980"/>
                </a:lnTo>
                <a:lnTo>
                  <a:pt x="598624" y="74980"/>
                </a:lnTo>
                <a:lnTo>
                  <a:pt x="601908" y="66640"/>
                </a:lnTo>
                <a:lnTo>
                  <a:pt x="603326" y="53263"/>
                </a:lnTo>
                <a:lnTo>
                  <a:pt x="603326" y="50520"/>
                </a:lnTo>
                <a:lnTo>
                  <a:pt x="601540" y="32689"/>
                </a:lnTo>
                <a:close/>
              </a:path>
              <a:path w="1203325" h="187960">
                <a:moveTo>
                  <a:pt x="675894" y="2285"/>
                </a:moveTo>
                <a:lnTo>
                  <a:pt x="613016" y="2285"/>
                </a:lnTo>
                <a:lnTo>
                  <a:pt x="613016" y="185165"/>
                </a:lnTo>
                <a:lnTo>
                  <a:pt x="675894" y="185165"/>
                </a:lnTo>
                <a:lnTo>
                  <a:pt x="675894" y="154762"/>
                </a:lnTo>
                <a:lnTo>
                  <a:pt x="643432" y="154762"/>
                </a:lnTo>
                <a:lnTo>
                  <a:pt x="643432" y="109042"/>
                </a:lnTo>
                <a:lnTo>
                  <a:pt x="675894" y="109042"/>
                </a:lnTo>
                <a:lnTo>
                  <a:pt x="675894" y="78409"/>
                </a:lnTo>
                <a:lnTo>
                  <a:pt x="643432" y="78409"/>
                </a:lnTo>
                <a:lnTo>
                  <a:pt x="643432" y="32689"/>
                </a:lnTo>
                <a:lnTo>
                  <a:pt x="675894" y="32689"/>
                </a:lnTo>
                <a:lnTo>
                  <a:pt x="675894" y="2285"/>
                </a:lnTo>
                <a:close/>
              </a:path>
              <a:path w="1203325" h="187960">
                <a:moveTo>
                  <a:pt x="715137" y="2285"/>
                </a:moveTo>
                <a:lnTo>
                  <a:pt x="682675" y="2285"/>
                </a:lnTo>
                <a:lnTo>
                  <a:pt x="682675" y="185165"/>
                </a:lnTo>
                <a:lnTo>
                  <a:pt x="713079" y="185165"/>
                </a:lnTo>
                <a:lnTo>
                  <a:pt x="713079" y="115900"/>
                </a:lnTo>
                <a:lnTo>
                  <a:pt x="760071" y="115900"/>
                </a:lnTo>
                <a:lnTo>
                  <a:pt x="756674" y="111874"/>
                </a:lnTo>
                <a:lnTo>
                  <a:pt x="748741" y="107441"/>
                </a:lnTo>
                <a:lnTo>
                  <a:pt x="756770" y="100519"/>
                </a:lnTo>
                <a:lnTo>
                  <a:pt x="762400" y="91325"/>
                </a:lnTo>
                <a:lnTo>
                  <a:pt x="764066" y="85496"/>
                </a:lnTo>
                <a:lnTo>
                  <a:pt x="713079" y="85496"/>
                </a:lnTo>
                <a:lnTo>
                  <a:pt x="713079" y="32689"/>
                </a:lnTo>
                <a:lnTo>
                  <a:pt x="764708" y="32689"/>
                </a:lnTo>
                <a:lnTo>
                  <a:pt x="764321" y="29096"/>
                </a:lnTo>
                <a:lnTo>
                  <a:pt x="755884" y="13658"/>
                </a:lnTo>
                <a:lnTo>
                  <a:pt x="739990" y="4993"/>
                </a:lnTo>
                <a:lnTo>
                  <a:pt x="715137" y="2285"/>
                </a:lnTo>
                <a:close/>
              </a:path>
              <a:path w="1203325" h="187960">
                <a:moveTo>
                  <a:pt x="760071" y="115900"/>
                </a:moveTo>
                <a:lnTo>
                  <a:pt x="715594" y="115900"/>
                </a:lnTo>
                <a:lnTo>
                  <a:pt x="724341" y="116478"/>
                </a:lnTo>
                <a:lnTo>
                  <a:pt x="730881" y="118986"/>
                </a:lnTo>
                <a:lnTo>
                  <a:pt x="734978" y="124579"/>
                </a:lnTo>
                <a:lnTo>
                  <a:pt x="736396" y="134416"/>
                </a:lnTo>
                <a:lnTo>
                  <a:pt x="736396" y="175793"/>
                </a:lnTo>
                <a:lnTo>
                  <a:pt x="736625" y="182422"/>
                </a:lnTo>
                <a:lnTo>
                  <a:pt x="738911" y="185165"/>
                </a:lnTo>
                <a:lnTo>
                  <a:pt x="769315" y="185165"/>
                </a:lnTo>
                <a:lnTo>
                  <a:pt x="767029" y="182422"/>
                </a:lnTo>
                <a:lnTo>
                  <a:pt x="766800" y="175793"/>
                </a:lnTo>
                <a:lnTo>
                  <a:pt x="766800" y="140131"/>
                </a:lnTo>
                <a:lnTo>
                  <a:pt x="765682" y="127855"/>
                </a:lnTo>
                <a:lnTo>
                  <a:pt x="762314" y="118557"/>
                </a:lnTo>
                <a:lnTo>
                  <a:pt x="760071" y="115900"/>
                </a:lnTo>
                <a:close/>
              </a:path>
              <a:path w="1203325" h="187960">
                <a:moveTo>
                  <a:pt x="764708" y="32689"/>
                </a:moveTo>
                <a:lnTo>
                  <a:pt x="715365" y="32689"/>
                </a:lnTo>
                <a:lnTo>
                  <a:pt x="725595" y="33507"/>
                </a:lnTo>
                <a:lnTo>
                  <a:pt x="732053" y="36490"/>
                </a:lnTo>
                <a:lnTo>
                  <a:pt x="735425" y="42430"/>
                </a:lnTo>
                <a:lnTo>
                  <a:pt x="736396" y="52120"/>
                </a:lnTo>
                <a:lnTo>
                  <a:pt x="736396" y="65608"/>
                </a:lnTo>
                <a:lnTo>
                  <a:pt x="735425" y="75177"/>
                </a:lnTo>
                <a:lnTo>
                  <a:pt x="732053" y="81295"/>
                </a:lnTo>
                <a:lnTo>
                  <a:pt x="725595" y="84542"/>
                </a:lnTo>
                <a:lnTo>
                  <a:pt x="715365" y="85496"/>
                </a:lnTo>
                <a:lnTo>
                  <a:pt x="764066" y="85496"/>
                </a:lnTo>
                <a:lnTo>
                  <a:pt x="765714" y="79731"/>
                </a:lnTo>
                <a:lnTo>
                  <a:pt x="766800" y="65608"/>
                </a:lnTo>
                <a:lnTo>
                  <a:pt x="766800" y="52120"/>
                </a:lnTo>
                <a:lnTo>
                  <a:pt x="764796" y="33507"/>
                </a:lnTo>
                <a:lnTo>
                  <a:pt x="764708" y="32689"/>
                </a:lnTo>
                <a:close/>
              </a:path>
              <a:path w="1203325" h="187960">
                <a:moveTo>
                  <a:pt x="892035" y="30403"/>
                </a:moveTo>
                <a:lnTo>
                  <a:pt x="860247" y="30403"/>
                </a:lnTo>
                <a:lnTo>
                  <a:pt x="861837" y="32789"/>
                </a:lnTo>
                <a:lnTo>
                  <a:pt x="863904" y="36004"/>
                </a:lnTo>
                <a:lnTo>
                  <a:pt x="863904" y="50520"/>
                </a:lnTo>
                <a:lnTo>
                  <a:pt x="862136" y="62847"/>
                </a:lnTo>
                <a:lnTo>
                  <a:pt x="857303" y="72666"/>
                </a:lnTo>
                <a:lnTo>
                  <a:pt x="850113" y="80899"/>
                </a:lnTo>
                <a:lnTo>
                  <a:pt x="841273" y="88468"/>
                </a:lnTo>
                <a:lnTo>
                  <a:pt x="828028" y="99662"/>
                </a:lnTo>
                <a:lnTo>
                  <a:pt x="817613" y="112356"/>
                </a:lnTo>
                <a:lnTo>
                  <a:pt x="810798" y="129680"/>
                </a:lnTo>
                <a:lnTo>
                  <a:pt x="808355" y="154762"/>
                </a:lnTo>
                <a:lnTo>
                  <a:pt x="808355" y="185165"/>
                </a:lnTo>
                <a:lnTo>
                  <a:pt x="894308" y="185165"/>
                </a:lnTo>
                <a:lnTo>
                  <a:pt x="894308" y="154762"/>
                </a:lnTo>
                <a:lnTo>
                  <a:pt x="838758" y="154762"/>
                </a:lnTo>
                <a:lnTo>
                  <a:pt x="839637" y="140810"/>
                </a:lnTo>
                <a:lnTo>
                  <a:pt x="842702" y="130759"/>
                </a:lnTo>
                <a:lnTo>
                  <a:pt x="848595" y="122422"/>
                </a:lnTo>
                <a:lnTo>
                  <a:pt x="857961" y="113614"/>
                </a:lnTo>
                <a:lnTo>
                  <a:pt x="870487" y="102534"/>
                </a:lnTo>
                <a:lnTo>
                  <a:pt x="882221" y="89268"/>
                </a:lnTo>
                <a:lnTo>
                  <a:pt x="890911" y="72401"/>
                </a:lnTo>
                <a:lnTo>
                  <a:pt x="894308" y="50520"/>
                </a:lnTo>
                <a:lnTo>
                  <a:pt x="892035" y="30403"/>
                </a:lnTo>
                <a:close/>
              </a:path>
              <a:path w="1203325" h="187960">
                <a:moveTo>
                  <a:pt x="853389" y="0"/>
                </a:moveTo>
                <a:lnTo>
                  <a:pt x="834654" y="3414"/>
                </a:lnTo>
                <a:lnTo>
                  <a:pt x="821299" y="14116"/>
                </a:lnTo>
                <a:lnTo>
                  <a:pt x="813302" y="32789"/>
                </a:lnTo>
                <a:lnTo>
                  <a:pt x="810641" y="60121"/>
                </a:lnTo>
                <a:lnTo>
                  <a:pt x="841044" y="60121"/>
                </a:lnTo>
                <a:lnTo>
                  <a:pt x="841944" y="45062"/>
                </a:lnTo>
                <a:lnTo>
                  <a:pt x="844473" y="36004"/>
                </a:lnTo>
                <a:lnTo>
                  <a:pt x="848374" y="31575"/>
                </a:lnTo>
                <a:lnTo>
                  <a:pt x="853389" y="30403"/>
                </a:lnTo>
                <a:lnTo>
                  <a:pt x="892035" y="30403"/>
                </a:lnTo>
                <a:lnTo>
                  <a:pt x="891869" y="28932"/>
                </a:lnTo>
                <a:lnTo>
                  <a:pt x="884393" y="13087"/>
                </a:lnTo>
                <a:lnTo>
                  <a:pt x="871757" y="3414"/>
                </a:lnTo>
                <a:lnTo>
                  <a:pt x="872115" y="3414"/>
                </a:lnTo>
                <a:lnTo>
                  <a:pt x="853389" y="0"/>
                </a:lnTo>
                <a:close/>
              </a:path>
              <a:path w="1203325" h="187960">
                <a:moveTo>
                  <a:pt x="943063" y="0"/>
                </a:moveTo>
                <a:lnTo>
                  <a:pt x="925050" y="2896"/>
                </a:lnTo>
                <a:lnTo>
                  <a:pt x="911945" y="12030"/>
                </a:lnTo>
                <a:lnTo>
                  <a:pt x="903941" y="28064"/>
                </a:lnTo>
                <a:lnTo>
                  <a:pt x="901230" y="51663"/>
                </a:lnTo>
                <a:lnTo>
                  <a:pt x="901230" y="135788"/>
                </a:lnTo>
                <a:lnTo>
                  <a:pt x="903941" y="159387"/>
                </a:lnTo>
                <a:lnTo>
                  <a:pt x="911945" y="175421"/>
                </a:lnTo>
                <a:lnTo>
                  <a:pt x="925050" y="184555"/>
                </a:lnTo>
                <a:lnTo>
                  <a:pt x="943063" y="187451"/>
                </a:lnTo>
                <a:lnTo>
                  <a:pt x="961076" y="184555"/>
                </a:lnTo>
                <a:lnTo>
                  <a:pt x="974182" y="175421"/>
                </a:lnTo>
                <a:lnTo>
                  <a:pt x="982186" y="159387"/>
                </a:lnTo>
                <a:lnTo>
                  <a:pt x="982455" y="157048"/>
                </a:lnTo>
                <a:lnTo>
                  <a:pt x="943063" y="157048"/>
                </a:lnTo>
                <a:lnTo>
                  <a:pt x="937323" y="155919"/>
                </a:lnTo>
                <a:lnTo>
                  <a:pt x="933834" y="152133"/>
                </a:lnTo>
                <a:lnTo>
                  <a:pt x="932101" y="145089"/>
                </a:lnTo>
                <a:lnTo>
                  <a:pt x="931702" y="135788"/>
                </a:lnTo>
                <a:lnTo>
                  <a:pt x="931633" y="127558"/>
                </a:lnTo>
                <a:lnTo>
                  <a:pt x="950683" y="96697"/>
                </a:lnTo>
                <a:lnTo>
                  <a:pt x="931633" y="96697"/>
                </a:lnTo>
                <a:lnTo>
                  <a:pt x="931702" y="51663"/>
                </a:lnTo>
                <a:lnTo>
                  <a:pt x="943063" y="30403"/>
                </a:lnTo>
                <a:lnTo>
                  <a:pt x="982455" y="30403"/>
                </a:lnTo>
                <a:lnTo>
                  <a:pt x="982186" y="28064"/>
                </a:lnTo>
                <a:lnTo>
                  <a:pt x="974182" y="12030"/>
                </a:lnTo>
                <a:lnTo>
                  <a:pt x="961076" y="2896"/>
                </a:lnTo>
                <a:lnTo>
                  <a:pt x="943063" y="0"/>
                </a:lnTo>
                <a:close/>
              </a:path>
              <a:path w="1203325" h="187960">
                <a:moveTo>
                  <a:pt x="984897" y="90525"/>
                </a:moveTo>
                <a:lnTo>
                  <a:pt x="954493" y="90525"/>
                </a:lnTo>
                <a:lnTo>
                  <a:pt x="954425" y="135788"/>
                </a:lnTo>
                <a:lnTo>
                  <a:pt x="954025" y="145089"/>
                </a:lnTo>
                <a:lnTo>
                  <a:pt x="952293" y="152133"/>
                </a:lnTo>
                <a:lnTo>
                  <a:pt x="948803" y="155919"/>
                </a:lnTo>
                <a:lnTo>
                  <a:pt x="943063" y="157048"/>
                </a:lnTo>
                <a:lnTo>
                  <a:pt x="982455" y="157048"/>
                </a:lnTo>
                <a:lnTo>
                  <a:pt x="984897" y="135788"/>
                </a:lnTo>
                <a:lnTo>
                  <a:pt x="984897" y="90525"/>
                </a:lnTo>
                <a:close/>
              </a:path>
              <a:path w="1203325" h="187960">
                <a:moveTo>
                  <a:pt x="982455" y="30403"/>
                </a:moveTo>
                <a:lnTo>
                  <a:pt x="943063" y="30403"/>
                </a:lnTo>
                <a:lnTo>
                  <a:pt x="948803" y="31532"/>
                </a:lnTo>
                <a:lnTo>
                  <a:pt x="952293" y="35318"/>
                </a:lnTo>
                <a:lnTo>
                  <a:pt x="954025" y="42362"/>
                </a:lnTo>
                <a:lnTo>
                  <a:pt x="954425" y="51663"/>
                </a:lnTo>
                <a:lnTo>
                  <a:pt x="954493" y="59664"/>
                </a:lnTo>
                <a:lnTo>
                  <a:pt x="931633" y="96697"/>
                </a:lnTo>
                <a:lnTo>
                  <a:pt x="950683" y="96697"/>
                </a:lnTo>
                <a:lnTo>
                  <a:pt x="954493" y="90525"/>
                </a:lnTo>
                <a:lnTo>
                  <a:pt x="984897" y="90525"/>
                </a:lnTo>
                <a:lnTo>
                  <a:pt x="984897" y="51663"/>
                </a:lnTo>
                <a:lnTo>
                  <a:pt x="982455" y="30403"/>
                </a:lnTo>
                <a:close/>
              </a:path>
              <a:path w="1203325" h="187960">
                <a:moveTo>
                  <a:pt x="1075550" y="30403"/>
                </a:moveTo>
                <a:lnTo>
                  <a:pt x="1043762" y="30403"/>
                </a:lnTo>
                <a:lnTo>
                  <a:pt x="1045352" y="32789"/>
                </a:lnTo>
                <a:lnTo>
                  <a:pt x="1047419" y="36004"/>
                </a:lnTo>
                <a:lnTo>
                  <a:pt x="1047419" y="50520"/>
                </a:lnTo>
                <a:lnTo>
                  <a:pt x="1045651" y="62847"/>
                </a:lnTo>
                <a:lnTo>
                  <a:pt x="1040818" y="72666"/>
                </a:lnTo>
                <a:lnTo>
                  <a:pt x="1033628" y="80899"/>
                </a:lnTo>
                <a:lnTo>
                  <a:pt x="1024788" y="88468"/>
                </a:lnTo>
                <a:lnTo>
                  <a:pt x="1011543" y="99662"/>
                </a:lnTo>
                <a:lnTo>
                  <a:pt x="1001128" y="112356"/>
                </a:lnTo>
                <a:lnTo>
                  <a:pt x="994313" y="129680"/>
                </a:lnTo>
                <a:lnTo>
                  <a:pt x="991870" y="154762"/>
                </a:lnTo>
                <a:lnTo>
                  <a:pt x="991870" y="185165"/>
                </a:lnTo>
                <a:lnTo>
                  <a:pt x="1077823" y="185165"/>
                </a:lnTo>
                <a:lnTo>
                  <a:pt x="1077823" y="154762"/>
                </a:lnTo>
                <a:lnTo>
                  <a:pt x="1022273" y="154762"/>
                </a:lnTo>
                <a:lnTo>
                  <a:pt x="1023152" y="140810"/>
                </a:lnTo>
                <a:lnTo>
                  <a:pt x="1026217" y="130759"/>
                </a:lnTo>
                <a:lnTo>
                  <a:pt x="1032110" y="122422"/>
                </a:lnTo>
                <a:lnTo>
                  <a:pt x="1041476" y="113614"/>
                </a:lnTo>
                <a:lnTo>
                  <a:pt x="1054002" y="102534"/>
                </a:lnTo>
                <a:lnTo>
                  <a:pt x="1065736" y="89268"/>
                </a:lnTo>
                <a:lnTo>
                  <a:pt x="1074426" y="72401"/>
                </a:lnTo>
                <a:lnTo>
                  <a:pt x="1077823" y="50520"/>
                </a:lnTo>
                <a:lnTo>
                  <a:pt x="1075550" y="30403"/>
                </a:lnTo>
                <a:close/>
              </a:path>
              <a:path w="1203325" h="187960">
                <a:moveTo>
                  <a:pt x="1036904" y="0"/>
                </a:moveTo>
                <a:lnTo>
                  <a:pt x="1018169" y="3414"/>
                </a:lnTo>
                <a:lnTo>
                  <a:pt x="1004814" y="14116"/>
                </a:lnTo>
                <a:lnTo>
                  <a:pt x="996817" y="32789"/>
                </a:lnTo>
                <a:lnTo>
                  <a:pt x="994156" y="60121"/>
                </a:lnTo>
                <a:lnTo>
                  <a:pt x="1024559" y="60121"/>
                </a:lnTo>
                <a:lnTo>
                  <a:pt x="1025459" y="45062"/>
                </a:lnTo>
                <a:lnTo>
                  <a:pt x="1027988" y="36004"/>
                </a:lnTo>
                <a:lnTo>
                  <a:pt x="1031889" y="31575"/>
                </a:lnTo>
                <a:lnTo>
                  <a:pt x="1036904" y="30403"/>
                </a:lnTo>
                <a:lnTo>
                  <a:pt x="1075550" y="30403"/>
                </a:lnTo>
                <a:lnTo>
                  <a:pt x="1075384" y="28932"/>
                </a:lnTo>
                <a:lnTo>
                  <a:pt x="1067908" y="13087"/>
                </a:lnTo>
                <a:lnTo>
                  <a:pt x="1055272" y="3414"/>
                </a:lnTo>
                <a:lnTo>
                  <a:pt x="1055630" y="3414"/>
                </a:lnTo>
                <a:lnTo>
                  <a:pt x="1036904" y="0"/>
                </a:lnTo>
                <a:close/>
              </a:path>
              <a:path w="1203325" h="187960">
                <a:moveTo>
                  <a:pt x="1149248" y="150875"/>
                </a:moveTo>
                <a:lnTo>
                  <a:pt x="1118844" y="150875"/>
                </a:lnTo>
                <a:lnTo>
                  <a:pt x="1118844" y="185165"/>
                </a:lnTo>
                <a:lnTo>
                  <a:pt x="1149248" y="185165"/>
                </a:lnTo>
                <a:lnTo>
                  <a:pt x="1149248" y="150875"/>
                </a:lnTo>
                <a:close/>
              </a:path>
              <a:path w="1203325" h="187960">
                <a:moveTo>
                  <a:pt x="1149248" y="2285"/>
                </a:moveTo>
                <a:lnTo>
                  <a:pt x="1118844" y="2285"/>
                </a:lnTo>
                <a:lnTo>
                  <a:pt x="1082497" y="120243"/>
                </a:lnTo>
                <a:lnTo>
                  <a:pt x="1082497" y="150875"/>
                </a:lnTo>
                <a:lnTo>
                  <a:pt x="1162735" y="150875"/>
                </a:lnTo>
                <a:lnTo>
                  <a:pt x="1162735" y="120243"/>
                </a:lnTo>
                <a:lnTo>
                  <a:pt x="1099642" y="120243"/>
                </a:lnTo>
                <a:lnTo>
                  <a:pt x="1118844" y="57607"/>
                </a:lnTo>
                <a:lnTo>
                  <a:pt x="1149248" y="57607"/>
                </a:lnTo>
                <a:lnTo>
                  <a:pt x="1149248" y="2285"/>
                </a:lnTo>
                <a:close/>
              </a:path>
              <a:path w="1203325" h="187960">
                <a:moveTo>
                  <a:pt x="1149248" y="57607"/>
                </a:moveTo>
                <a:lnTo>
                  <a:pt x="1118844" y="57607"/>
                </a:lnTo>
                <a:lnTo>
                  <a:pt x="1118844" y="120243"/>
                </a:lnTo>
                <a:lnTo>
                  <a:pt x="1149248" y="120243"/>
                </a:lnTo>
                <a:lnTo>
                  <a:pt x="1149248" y="57607"/>
                </a:lnTo>
                <a:close/>
              </a:path>
              <a:path w="1203325" h="187960">
                <a:moveTo>
                  <a:pt x="1195171" y="79552"/>
                </a:moveTo>
                <a:lnTo>
                  <a:pt x="1177112" y="79552"/>
                </a:lnTo>
                <a:lnTo>
                  <a:pt x="1169568" y="85953"/>
                </a:lnTo>
                <a:lnTo>
                  <a:pt x="1169568" y="106298"/>
                </a:lnTo>
                <a:lnTo>
                  <a:pt x="1177112" y="112699"/>
                </a:lnTo>
                <a:lnTo>
                  <a:pt x="1195171" y="112699"/>
                </a:lnTo>
                <a:lnTo>
                  <a:pt x="1202715" y="106298"/>
                </a:lnTo>
                <a:lnTo>
                  <a:pt x="1202715" y="85953"/>
                </a:lnTo>
                <a:lnTo>
                  <a:pt x="1195171" y="79552"/>
                </a:lnTo>
                <a:close/>
              </a:path>
              <a:path w="1203325" h="187960">
                <a:moveTo>
                  <a:pt x="1195171" y="154304"/>
                </a:moveTo>
                <a:lnTo>
                  <a:pt x="1177112" y="154304"/>
                </a:lnTo>
                <a:lnTo>
                  <a:pt x="1169568" y="160705"/>
                </a:lnTo>
                <a:lnTo>
                  <a:pt x="1169568" y="181051"/>
                </a:lnTo>
                <a:lnTo>
                  <a:pt x="1177112" y="187451"/>
                </a:lnTo>
                <a:lnTo>
                  <a:pt x="1195171" y="187451"/>
                </a:lnTo>
                <a:lnTo>
                  <a:pt x="1202715" y="181051"/>
                </a:lnTo>
                <a:lnTo>
                  <a:pt x="1202715" y="160705"/>
                </a:lnTo>
                <a:lnTo>
                  <a:pt x="1195171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269110" y="6257416"/>
            <a:ext cx="1299845" cy="351155"/>
          </a:xfrm>
          <a:custGeom>
            <a:avLst/>
            <a:gdLst/>
            <a:ahLst/>
            <a:cxnLst/>
            <a:rect l="l" t="t" r="r" b="b"/>
            <a:pathLst>
              <a:path w="1299845" h="351154">
                <a:moveTo>
                  <a:pt x="57518" y="2666"/>
                </a:moveTo>
                <a:lnTo>
                  <a:pt x="0" y="2666"/>
                </a:lnTo>
                <a:lnTo>
                  <a:pt x="0" y="130682"/>
                </a:lnTo>
                <a:lnTo>
                  <a:pt x="62141" y="130682"/>
                </a:lnTo>
                <a:lnTo>
                  <a:pt x="68897" y="129171"/>
                </a:lnTo>
                <a:lnTo>
                  <a:pt x="80340" y="123126"/>
                </a:lnTo>
                <a:lnTo>
                  <a:pt x="84721" y="118884"/>
                </a:lnTo>
                <a:lnTo>
                  <a:pt x="86560" y="115569"/>
                </a:lnTo>
                <a:lnTo>
                  <a:pt x="16001" y="115569"/>
                </a:lnTo>
                <a:lnTo>
                  <a:pt x="16001" y="71031"/>
                </a:lnTo>
                <a:lnTo>
                  <a:pt x="83932" y="71031"/>
                </a:lnTo>
                <a:lnTo>
                  <a:pt x="80962" y="67208"/>
                </a:lnTo>
                <a:lnTo>
                  <a:pt x="77994" y="65341"/>
                </a:lnTo>
                <a:lnTo>
                  <a:pt x="66497" y="65341"/>
                </a:lnTo>
                <a:lnTo>
                  <a:pt x="66395" y="62839"/>
                </a:lnTo>
                <a:lnTo>
                  <a:pt x="66319" y="60985"/>
                </a:lnTo>
                <a:lnTo>
                  <a:pt x="75759" y="60985"/>
                </a:lnTo>
                <a:lnTo>
                  <a:pt x="77342" y="59804"/>
                </a:lnTo>
                <a:lnTo>
                  <a:pt x="79869" y="56095"/>
                </a:lnTo>
                <a:lnTo>
                  <a:pt x="16001" y="56095"/>
                </a:lnTo>
                <a:lnTo>
                  <a:pt x="16001" y="17602"/>
                </a:lnTo>
                <a:lnTo>
                  <a:pt x="80650" y="17602"/>
                </a:lnTo>
                <a:lnTo>
                  <a:pt x="79032" y="14668"/>
                </a:lnTo>
                <a:lnTo>
                  <a:pt x="74879" y="10515"/>
                </a:lnTo>
                <a:lnTo>
                  <a:pt x="64033" y="4241"/>
                </a:lnTo>
                <a:lnTo>
                  <a:pt x="57518" y="2666"/>
                </a:lnTo>
                <a:close/>
              </a:path>
              <a:path w="1299845" h="351154">
                <a:moveTo>
                  <a:pt x="83932" y="71031"/>
                </a:moveTo>
                <a:lnTo>
                  <a:pt x="57632" y="71031"/>
                </a:lnTo>
                <a:lnTo>
                  <a:pt x="61633" y="72072"/>
                </a:lnTo>
                <a:lnTo>
                  <a:pt x="65074" y="74142"/>
                </a:lnTo>
                <a:lnTo>
                  <a:pt x="68567" y="76161"/>
                </a:lnTo>
                <a:lnTo>
                  <a:pt x="71307" y="78943"/>
                </a:lnTo>
                <a:lnTo>
                  <a:pt x="73164" y="82321"/>
                </a:lnTo>
                <a:lnTo>
                  <a:pt x="75120" y="85763"/>
                </a:lnTo>
                <a:lnTo>
                  <a:pt x="76098" y="89636"/>
                </a:lnTo>
                <a:lnTo>
                  <a:pt x="76098" y="98475"/>
                </a:lnTo>
                <a:lnTo>
                  <a:pt x="75006" y="102323"/>
                </a:lnTo>
                <a:lnTo>
                  <a:pt x="72809" y="105524"/>
                </a:lnTo>
                <a:lnTo>
                  <a:pt x="70675" y="108724"/>
                </a:lnTo>
                <a:lnTo>
                  <a:pt x="67741" y="111213"/>
                </a:lnTo>
                <a:lnTo>
                  <a:pt x="64007" y="112991"/>
                </a:lnTo>
                <a:lnTo>
                  <a:pt x="60274" y="114706"/>
                </a:lnTo>
                <a:lnTo>
                  <a:pt x="56032" y="115569"/>
                </a:lnTo>
                <a:lnTo>
                  <a:pt x="86560" y="115569"/>
                </a:lnTo>
                <a:lnTo>
                  <a:pt x="87744" y="113436"/>
                </a:lnTo>
                <a:lnTo>
                  <a:pt x="90830" y="107988"/>
                </a:lnTo>
                <a:lnTo>
                  <a:pt x="92367" y="101523"/>
                </a:lnTo>
                <a:lnTo>
                  <a:pt x="92309" y="85763"/>
                </a:lnTo>
                <a:lnTo>
                  <a:pt x="90081" y="78943"/>
                </a:lnTo>
                <a:lnTo>
                  <a:pt x="83932" y="71031"/>
                </a:lnTo>
                <a:close/>
              </a:path>
              <a:path w="1299845" h="351154">
                <a:moveTo>
                  <a:pt x="66319" y="60985"/>
                </a:moveTo>
                <a:lnTo>
                  <a:pt x="66395" y="62839"/>
                </a:lnTo>
                <a:lnTo>
                  <a:pt x="66497" y="65341"/>
                </a:lnTo>
                <a:lnTo>
                  <a:pt x="72542" y="63385"/>
                </a:lnTo>
                <a:lnTo>
                  <a:pt x="73274" y="62839"/>
                </a:lnTo>
                <a:lnTo>
                  <a:pt x="66319" y="60985"/>
                </a:lnTo>
                <a:close/>
              </a:path>
              <a:path w="1299845" h="351154">
                <a:moveTo>
                  <a:pt x="73274" y="62839"/>
                </a:moveTo>
                <a:lnTo>
                  <a:pt x="72542" y="63385"/>
                </a:lnTo>
                <a:lnTo>
                  <a:pt x="66497" y="65341"/>
                </a:lnTo>
                <a:lnTo>
                  <a:pt x="77994" y="65341"/>
                </a:lnTo>
                <a:lnTo>
                  <a:pt x="74561" y="63182"/>
                </a:lnTo>
                <a:lnTo>
                  <a:pt x="73274" y="62839"/>
                </a:lnTo>
                <a:close/>
              </a:path>
              <a:path w="1299845" h="351154">
                <a:moveTo>
                  <a:pt x="75759" y="60985"/>
                </a:moveTo>
                <a:lnTo>
                  <a:pt x="66319" y="60985"/>
                </a:lnTo>
                <a:lnTo>
                  <a:pt x="73274" y="62839"/>
                </a:lnTo>
                <a:lnTo>
                  <a:pt x="75759" y="60985"/>
                </a:lnTo>
                <a:close/>
              </a:path>
              <a:path w="1299845" h="351154">
                <a:moveTo>
                  <a:pt x="80650" y="17602"/>
                </a:moveTo>
                <a:lnTo>
                  <a:pt x="55740" y="17602"/>
                </a:lnTo>
                <a:lnTo>
                  <a:pt x="60629" y="19354"/>
                </a:lnTo>
                <a:lnTo>
                  <a:pt x="68097" y="26339"/>
                </a:lnTo>
                <a:lnTo>
                  <a:pt x="69964" y="30848"/>
                </a:lnTo>
                <a:lnTo>
                  <a:pt x="69964" y="40335"/>
                </a:lnTo>
                <a:lnTo>
                  <a:pt x="69049" y="43802"/>
                </a:lnTo>
                <a:lnTo>
                  <a:pt x="67208" y="46761"/>
                </a:lnTo>
                <a:lnTo>
                  <a:pt x="65430" y="49720"/>
                </a:lnTo>
                <a:lnTo>
                  <a:pt x="63004" y="52031"/>
                </a:lnTo>
                <a:lnTo>
                  <a:pt x="56895" y="55295"/>
                </a:lnTo>
                <a:lnTo>
                  <a:pt x="53492" y="56095"/>
                </a:lnTo>
                <a:lnTo>
                  <a:pt x="79869" y="56095"/>
                </a:lnTo>
                <a:lnTo>
                  <a:pt x="84454" y="49364"/>
                </a:lnTo>
                <a:lnTo>
                  <a:pt x="86232" y="43294"/>
                </a:lnTo>
                <a:lnTo>
                  <a:pt x="86232" y="30429"/>
                </a:lnTo>
                <a:lnTo>
                  <a:pt x="84785" y="24917"/>
                </a:lnTo>
                <a:lnTo>
                  <a:pt x="81876" y="19824"/>
                </a:lnTo>
                <a:lnTo>
                  <a:pt x="80650" y="17602"/>
                </a:lnTo>
                <a:close/>
              </a:path>
              <a:path w="1299845" h="351154">
                <a:moveTo>
                  <a:pt x="124129" y="0"/>
                </a:moveTo>
                <a:lnTo>
                  <a:pt x="108305" y="0"/>
                </a:lnTo>
                <a:lnTo>
                  <a:pt x="108305" y="130682"/>
                </a:lnTo>
                <a:lnTo>
                  <a:pt x="124129" y="130682"/>
                </a:lnTo>
                <a:lnTo>
                  <a:pt x="124129" y="0"/>
                </a:lnTo>
                <a:close/>
              </a:path>
              <a:path w="1299845" h="351154">
                <a:moveTo>
                  <a:pt x="161467" y="34670"/>
                </a:moveTo>
                <a:lnTo>
                  <a:pt x="145465" y="34670"/>
                </a:lnTo>
                <a:lnTo>
                  <a:pt x="145488" y="91630"/>
                </a:lnTo>
                <a:lnTo>
                  <a:pt x="145795" y="95237"/>
                </a:lnTo>
                <a:lnTo>
                  <a:pt x="146443" y="99390"/>
                </a:lnTo>
                <a:lnTo>
                  <a:pt x="147154" y="103543"/>
                </a:lnTo>
                <a:lnTo>
                  <a:pt x="148270" y="107327"/>
                </a:lnTo>
                <a:lnTo>
                  <a:pt x="148348" y="107594"/>
                </a:lnTo>
                <a:lnTo>
                  <a:pt x="177533" y="133172"/>
                </a:lnTo>
                <a:lnTo>
                  <a:pt x="191935" y="133172"/>
                </a:lnTo>
                <a:lnTo>
                  <a:pt x="199072" y="131394"/>
                </a:lnTo>
                <a:lnTo>
                  <a:pt x="211226" y="124218"/>
                </a:lnTo>
                <a:lnTo>
                  <a:pt x="215696" y="119326"/>
                </a:lnTo>
                <a:lnTo>
                  <a:pt x="215696" y="118148"/>
                </a:lnTo>
                <a:lnTo>
                  <a:pt x="182486" y="118148"/>
                </a:lnTo>
                <a:lnTo>
                  <a:pt x="178269" y="117170"/>
                </a:lnTo>
                <a:lnTo>
                  <a:pt x="161581" y="88455"/>
                </a:lnTo>
                <a:lnTo>
                  <a:pt x="161467" y="34670"/>
                </a:lnTo>
                <a:close/>
              </a:path>
              <a:path w="1299845" h="351154">
                <a:moveTo>
                  <a:pt x="229831" y="34670"/>
                </a:moveTo>
                <a:lnTo>
                  <a:pt x="213918" y="34670"/>
                </a:lnTo>
                <a:lnTo>
                  <a:pt x="213918" y="85255"/>
                </a:lnTo>
                <a:lnTo>
                  <a:pt x="224320" y="88455"/>
                </a:lnTo>
                <a:lnTo>
                  <a:pt x="224320" y="97701"/>
                </a:lnTo>
                <a:lnTo>
                  <a:pt x="222630" y="105676"/>
                </a:lnTo>
                <a:lnTo>
                  <a:pt x="219252" y="112369"/>
                </a:lnTo>
                <a:lnTo>
                  <a:pt x="216390" y="118148"/>
                </a:lnTo>
                <a:lnTo>
                  <a:pt x="215856" y="119151"/>
                </a:lnTo>
                <a:lnTo>
                  <a:pt x="215696" y="119326"/>
                </a:lnTo>
                <a:lnTo>
                  <a:pt x="215696" y="130682"/>
                </a:lnTo>
                <a:lnTo>
                  <a:pt x="229831" y="130682"/>
                </a:lnTo>
                <a:lnTo>
                  <a:pt x="229831" y="34670"/>
                </a:lnTo>
                <a:close/>
              </a:path>
              <a:path w="1299845" h="351154">
                <a:moveTo>
                  <a:pt x="213918" y="85255"/>
                </a:moveTo>
                <a:lnTo>
                  <a:pt x="213918" y="104990"/>
                </a:lnTo>
                <a:lnTo>
                  <a:pt x="215696" y="104990"/>
                </a:lnTo>
                <a:lnTo>
                  <a:pt x="215696" y="119326"/>
                </a:lnTo>
                <a:lnTo>
                  <a:pt x="215856" y="119151"/>
                </a:lnTo>
                <a:lnTo>
                  <a:pt x="216390" y="118148"/>
                </a:lnTo>
                <a:lnTo>
                  <a:pt x="219252" y="112369"/>
                </a:lnTo>
                <a:lnTo>
                  <a:pt x="222630" y="105676"/>
                </a:lnTo>
                <a:lnTo>
                  <a:pt x="224320" y="97701"/>
                </a:lnTo>
                <a:lnTo>
                  <a:pt x="224320" y="88455"/>
                </a:lnTo>
                <a:lnTo>
                  <a:pt x="213918" y="85255"/>
                </a:lnTo>
                <a:close/>
              </a:path>
              <a:path w="1299845" h="351154">
                <a:moveTo>
                  <a:pt x="213918" y="91630"/>
                </a:moveTo>
                <a:lnTo>
                  <a:pt x="213342" y="95237"/>
                </a:lnTo>
                <a:lnTo>
                  <a:pt x="213296" y="95592"/>
                </a:lnTo>
                <a:lnTo>
                  <a:pt x="210913" y="103543"/>
                </a:lnTo>
                <a:lnTo>
                  <a:pt x="191490" y="118148"/>
                </a:lnTo>
                <a:lnTo>
                  <a:pt x="215696" y="118148"/>
                </a:lnTo>
                <a:lnTo>
                  <a:pt x="215696" y="104990"/>
                </a:lnTo>
                <a:lnTo>
                  <a:pt x="213918" y="104990"/>
                </a:lnTo>
                <a:lnTo>
                  <a:pt x="213918" y="91630"/>
                </a:lnTo>
                <a:close/>
              </a:path>
              <a:path w="1299845" h="351154">
                <a:moveTo>
                  <a:pt x="292061" y="32003"/>
                </a:moveTo>
                <a:lnTo>
                  <a:pt x="282752" y="32003"/>
                </a:lnTo>
                <a:lnTo>
                  <a:pt x="274637" y="34112"/>
                </a:lnTo>
                <a:lnTo>
                  <a:pt x="247280" y="68630"/>
                </a:lnTo>
                <a:lnTo>
                  <a:pt x="246044" y="78882"/>
                </a:lnTo>
                <a:lnTo>
                  <a:pt x="245922" y="81432"/>
                </a:lnTo>
                <a:lnTo>
                  <a:pt x="261061" y="122923"/>
                </a:lnTo>
                <a:lnTo>
                  <a:pt x="292773" y="133349"/>
                </a:lnTo>
                <a:lnTo>
                  <a:pt x="298873" y="132961"/>
                </a:lnTo>
                <a:lnTo>
                  <a:pt x="299357" y="132961"/>
                </a:lnTo>
                <a:lnTo>
                  <a:pt x="327442" y="118325"/>
                </a:lnTo>
                <a:lnTo>
                  <a:pt x="282638" y="118325"/>
                </a:lnTo>
                <a:lnTo>
                  <a:pt x="275374" y="115214"/>
                </a:lnTo>
                <a:lnTo>
                  <a:pt x="262901" y="87121"/>
                </a:lnTo>
                <a:lnTo>
                  <a:pt x="257301" y="87121"/>
                </a:lnTo>
                <a:lnTo>
                  <a:pt x="257301" y="74409"/>
                </a:lnTo>
                <a:lnTo>
                  <a:pt x="263110" y="74409"/>
                </a:lnTo>
                <a:lnTo>
                  <a:pt x="264548" y="67121"/>
                </a:lnTo>
                <a:lnTo>
                  <a:pt x="266938" y="60876"/>
                </a:lnTo>
                <a:lnTo>
                  <a:pt x="270281" y="55651"/>
                </a:lnTo>
                <a:lnTo>
                  <a:pt x="275302" y="49453"/>
                </a:lnTo>
                <a:lnTo>
                  <a:pt x="275163" y="49453"/>
                </a:lnTo>
                <a:lnTo>
                  <a:pt x="282816" y="46227"/>
                </a:lnTo>
                <a:lnTo>
                  <a:pt x="326007" y="46227"/>
                </a:lnTo>
                <a:lnTo>
                  <a:pt x="323507" y="43116"/>
                </a:lnTo>
                <a:lnTo>
                  <a:pt x="316687" y="38671"/>
                </a:lnTo>
                <a:lnTo>
                  <a:pt x="311348" y="35754"/>
                </a:lnTo>
                <a:lnTo>
                  <a:pt x="305465" y="33670"/>
                </a:lnTo>
                <a:lnTo>
                  <a:pt x="299036" y="32420"/>
                </a:lnTo>
                <a:lnTo>
                  <a:pt x="292061" y="32003"/>
                </a:lnTo>
                <a:close/>
              </a:path>
              <a:path w="1299845" h="351154">
                <a:moveTo>
                  <a:pt x="319620" y="101434"/>
                </a:moveTo>
                <a:lnTo>
                  <a:pt x="317053" y="106679"/>
                </a:lnTo>
                <a:lnTo>
                  <a:pt x="316953" y="106883"/>
                </a:lnTo>
                <a:lnTo>
                  <a:pt x="313283" y="111061"/>
                </a:lnTo>
                <a:lnTo>
                  <a:pt x="303910" y="116878"/>
                </a:lnTo>
                <a:lnTo>
                  <a:pt x="298399" y="118325"/>
                </a:lnTo>
                <a:lnTo>
                  <a:pt x="327442" y="118325"/>
                </a:lnTo>
                <a:lnTo>
                  <a:pt x="327801" y="117967"/>
                </a:lnTo>
                <a:lnTo>
                  <a:pt x="331667" y="112678"/>
                </a:lnTo>
                <a:lnTo>
                  <a:pt x="334715" y="106883"/>
                </a:lnTo>
                <a:lnTo>
                  <a:pt x="334822" y="106679"/>
                </a:lnTo>
                <a:lnTo>
                  <a:pt x="319620" y="101434"/>
                </a:lnTo>
                <a:close/>
              </a:path>
              <a:path w="1299845" h="351154">
                <a:moveTo>
                  <a:pt x="263113" y="74409"/>
                </a:moveTo>
                <a:lnTo>
                  <a:pt x="257301" y="74409"/>
                </a:lnTo>
                <a:lnTo>
                  <a:pt x="257301" y="87121"/>
                </a:lnTo>
                <a:lnTo>
                  <a:pt x="262901" y="87121"/>
                </a:lnTo>
                <a:lnTo>
                  <a:pt x="262673" y="83299"/>
                </a:lnTo>
                <a:lnTo>
                  <a:pt x="262707" y="81432"/>
                </a:lnTo>
                <a:lnTo>
                  <a:pt x="263038" y="75698"/>
                </a:lnTo>
                <a:lnTo>
                  <a:pt x="263113" y="74409"/>
                </a:lnTo>
                <a:close/>
              </a:path>
              <a:path w="1299845" h="351154">
                <a:moveTo>
                  <a:pt x="319954" y="74409"/>
                </a:moveTo>
                <a:lnTo>
                  <a:pt x="263113" y="74409"/>
                </a:lnTo>
                <a:lnTo>
                  <a:pt x="262707" y="81432"/>
                </a:lnTo>
                <a:lnTo>
                  <a:pt x="262673" y="83299"/>
                </a:lnTo>
                <a:lnTo>
                  <a:pt x="262901" y="87121"/>
                </a:lnTo>
                <a:lnTo>
                  <a:pt x="320420" y="87121"/>
                </a:lnTo>
                <a:lnTo>
                  <a:pt x="320420" y="81432"/>
                </a:lnTo>
                <a:lnTo>
                  <a:pt x="320040" y="75698"/>
                </a:lnTo>
                <a:lnTo>
                  <a:pt x="319954" y="74409"/>
                </a:lnTo>
                <a:close/>
              </a:path>
              <a:path w="1299845" h="351154">
                <a:moveTo>
                  <a:pt x="326007" y="46227"/>
                </a:moveTo>
                <a:lnTo>
                  <a:pt x="301726" y="46227"/>
                </a:lnTo>
                <a:lnTo>
                  <a:pt x="308597" y="49161"/>
                </a:lnTo>
                <a:lnTo>
                  <a:pt x="313220" y="55029"/>
                </a:lnTo>
                <a:lnTo>
                  <a:pt x="316270" y="59943"/>
                </a:lnTo>
                <a:lnTo>
                  <a:pt x="318487" y="65982"/>
                </a:lnTo>
                <a:lnTo>
                  <a:pt x="319870" y="73145"/>
                </a:lnTo>
                <a:lnTo>
                  <a:pt x="320420" y="81432"/>
                </a:lnTo>
                <a:lnTo>
                  <a:pt x="320420" y="87121"/>
                </a:lnTo>
                <a:lnTo>
                  <a:pt x="328244" y="87121"/>
                </a:lnTo>
                <a:lnTo>
                  <a:pt x="328244" y="74409"/>
                </a:lnTo>
                <a:lnTo>
                  <a:pt x="335976" y="74409"/>
                </a:lnTo>
                <a:lnTo>
                  <a:pt x="335667" y="71232"/>
                </a:lnTo>
                <a:lnTo>
                  <a:pt x="334190" y="64170"/>
                </a:lnTo>
                <a:lnTo>
                  <a:pt x="331977" y="57696"/>
                </a:lnTo>
                <a:lnTo>
                  <a:pt x="328599" y="49453"/>
                </a:lnTo>
                <a:lnTo>
                  <a:pt x="326007" y="46227"/>
                </a:lnTo>
                <a:close/>
              </a:path>
              <a:path w="1299845" h="351154">
                <a:moveTo>
                  <a:pt x="335976" y="74409"/>
                </a:moveTo>
                <a:lnTo>
                  <a:pt x="328244" y="74409"/>
                </a:lnTo>
                <a:lnTo>
                  <a:pt x="328244" y="87121"/>
                </a:lnTo>
                <a:lnTo>
                  <a:pt x="336422" y="87121"/>
                </a:lnTo>
                <a:lnTo>
                  <a:pt x="336410" y="78882"/>
                </a:lnTo>
                <a:lnTo>
                  <a:pt x="336101" y="75698"/>
                </a:lnTo>
                <a:lnTo>
                  <a:pt x="335976" y="74409"/>
                </a:lnTo>
                <a:close/>
              </a:path>
              <a:path w="1299845" h="351154">
                <a:moveTo>
                  <a:pt x="364108" y="34670"/>
                </a:moveTo>
                <a:lnTo>
                  <a:pt x="349973" y="34670"/>
                </a:lnTo>
                <a:lnTo>
                  <a:pt x="349973" y="173354"/>
                </a:lnTo>
                <a:lnTo>
                  <a:pt x="365886" y="173354"/>
                </a:lnTo>
                <a:lnTo>
                  <a:pt x="365886" y="122656"/>
                </a:lnTo>
                <a:lnTo>
                  <a:pt x="365226" y="122173"/>
                </a:lnTo>
                <a:lnTo>
                  <a:pt x="360552" y="116103"/>
                </a:lnTo>
                <a:lnTo>
                  <a:pt x="352640" y="82588"/>
                </a:lnTo>
                <a:lnTo>
                  <a:pt x="352921" y="75831"/>
                </a:lnTo>
                <a:lnTo>
                  <a:pt x="352932" y="75570"/>
                </a:lnTo>
                <a:lnTo>
                  <a:pt x="364108" y="44403"/>
                </a:lnTo>
                <a:lnTo>
                  <a:pt x="364108" y="34670"/>
                </a:lnTo>
                <a:close/>
              </a:path>
              <a:path w="1299845" h="351154">
                <a:moveTo>
                  <a:pt x="364112" y="89605"/>
                </a:moveTo>
                <a:lnTo>
                  <a:pt x="364108" y="105346"/>
                </a:lnTo>
                <a:lnTo>
                  <a:pt x="365886" y="105346"/>
                </a:lnTo>
                <a:lnTo>
                  <a:pt x="365886" y="122656"/>
                </a:lnTo>
                <a:lnTo>
                  <a:pt x="377558" y="131127"/>
                </a:lnTo>
                <a:lnTo>
                  <a:pt x="385140" y="133349"/>
                </a:lnTo>
                <a:lnTo>
                  <a:pt x="403097" y="133349"/>
                </a:lnTo>
                <a:lnTo>
                  <a:pt x="410781" y="131127"/>
                </a:lnTo>
                <a:lnTo>
                  <a:pt x="423633" y="122173"/>
                </a:lnTo>
                <a:lnTo>
                  <a:pt x="426338" y="118859"/>
                </a:lnTo>
                <a:lnTo>
                  <a:pt x="385737" y="118859"/>
                </a:lnTo>
                <a:lnTo>
                  <a:pt x="380428" y="117322"/>
                </a:lnTo>
                <a:lnTo>
                  <a:pt x="372135" y="111099"/>
                </a:lnTo>
                <a:lnTo>
                  <a:pt x="369049" y="106794"/>
                </a:lnTo>
                <a:lnTo>
                  <a:pt x="367042" y="101345"/>
                </a:lnTo>
                <a:lnTo>
                  <a:pt x="365086" y="95834"/>
                </a:lnTo>
                <a:lnTo>
                  <a:pt x="364112" y="89605"/>
                </a:lnTo>
                <a:close/>
              </a:path>
              <a:path w="1299845" h="351154">
                <a:moveTo>
                  <a:pt x="364108" y="44403"/>
                </a:moveTo>
                <a:lnTo>
                  <a:pt x="352640" y="82588"/>
                </a:lnTo>
                <a:lnTo>
                  <a:pt x="352927" y="89407"/>
                </a:lnTo>
                <a:lnTo>
                  <a:pt x="365886" y="122656"/>
                </a:lnTo>
                <a:lnTo>
                  <a:pt x="365886" y="105346"/>
                </a:lnTo>
                <a:lnTo>
                  <a:pt x="364108" y="105346"/>
                </a:lnTo>
                <a:lnTo>
                  <a:pt x="364108" y="44403"/>
                </a:lnTo>
                <a:close/>
              </a:path>
              <a:path w="1299845" h="351154">
                <a:moveTo>
                  <a:pt x="426465" y="46494"/>
                </a:moveTo>
                <a:lnTo>
                  <a:pt x="398271" y="46494"/>
                </a:lnTo>
                <a:lnTo>
                  <a:pt x="403631" y="48094"/>
                </a:lnTo>
                <a:lnTo>
                  <a:pt x="412114" y="54495"/>
                </a:lnTo>
                <a:lnTo>
                  <a:pt x="415251" y="58826"/>
                </a:lnTo>
                <a:lnTo>
                  <a:pt x="417271" y="64274"/>
                </a:lnTo>
                <a:lnTo>
                  <a:pt x="419341" y="69722"/>
                </a:lnTo>
                <a:lnTo>
                  <a:pt x="420338" y="75570"/>
                </a:lnTo>
                <a:lnTo>
                  <a:pt x="420349" y="89605"/>
                </a:lnTo>
                <a:lnTo>
                  <a:pt x="419341" y="95567"/>
                </a:lnTo>
                <a:lnTo>
                  <a:pt x="398538" y="118859"/>
                </a:lnTo>
                <a:lnTo>
                  <a:pt x="426338" y="118859"/>
                </a:lnTo>
                <a:lnTo>
                  <a:pt x="437184" y="82588"/>
                </a:lnTo>
                <a:lnTo>
                  <a:pt x="436873" y="75831"/>
                </a:lnTo>
                <a:lnTo>
                  <a:pt x="436861" y="75570"/>
                </a:lnTo>
                <a:lnTo>
                  <a:pt x="436009" y="69722"/>
                </a:lnTo>
                <a:lnTo>
                  <a:pt x="435892" y="68919"/>
                </a:lnTo>
                <a:lnTo>
                  <a:pt x="434280" y="62635"/>
                </a:lnTo>
                <a:lnTo>
                  <a:pt x="432028" y="56718"/>
                </a:lnTo>
                <a:lnTo>
                  <a:pt x="428586" y="49072"/>
                </a:lnTo>
                <a:lnTo>
                  <a:pt x="426465" y="46494"/>
                </a:lnTo>
                <a:close/>
              </a:path>
              <a:path w="1299845" h="351154">
                <a:moveTo>
                  <a:pt x="403136" y="32003"/>
                </a:moveTo>
                <a:lnTo>
                  <a:pt x="385229" y="32003"/>
                </a:lnTo>
                <a:lnTo>
                  <a:pt x="377585" y="34226"/>
                </a:lnTo>
                <a:lnTo>
                  <a:pt x="371273" y="38671"/>
                </a:lnTo>
                <a:lnTo>
                  <a:pt x="365157" y="43052"/>
                </a:lnTo>
                <a:lnTo>
                  <a:pt x="364108" y="44403"/>
                </a:lnTo>
                <a:lnTo>
                  <a:pt x="364108" y="75570"/>
                </a:lnTo>
                <a:lnTo>
                  <a:pt x="365032" y="69722"/>
                </a:lnTo>
                <a:lnTo>
                  <a:pt x="365112" y="69227"/>
                </a:lnTo>
                <a:lnTo>
                  <a:pt x="367131" y="63830"/>
                </a:lnTo>
                <a:lnTo>
                  <a:pt x="369138" y="58381"/>
                </a:lnTo>
                <a:lnTo>
                  <a:pt x="372198" y="54140"/>
                </a:lnTo>
                <a:lnTo>
                  <a:pt x="376288" y="51117"/>
                </a:lnTo>
                <a:lnTo>
                  <a:pt x="380293" y="48094"/>
                </a:lnTo>
                <a:lnTo>
                  <a:pt x="380164" y="48094"/>
                </a:lnTo>
                <a:lnTo>
                  <a:pt x="385533" y="46494"/>
                </a:lnTo>
                <a:lnTo>
                  <a:pt x="426465" y="46494"/>
                </a:lnTo>
                <a:lnTo>
                  <a:pt x="423633" y="43052"/>
                </a:lnTo>
                <a:lnTo>
                  <a:pt x="417182" y="38671"/>
                </a:lnTo>
                <a:lnTo>
                  <a:pt x="410781" y="34226"/>
                </a:lnTo>
                <a:lnTo>
                  <a:pt x="403136" y="32003"/>
                </a:lnTo>
                <a:close/>
              </a:path>
              <a:path w="1299845" h="351154">
                <a:moveTo>
                  <a:pt x="467245" y="34670"/>
                </a:moveTo>
                <a:lnTo>
                  <a:pt x="453110" y="34670"/>
                </a:lnTo>
                <a:lnTo>
                  <a:pt x="453110" y="130682"/>
                </a:lnTo>
                <a:lnTo>
                  <a:pt x="469023" y="130682"/>
                </a:lnTo>
                <a:lnTo>
                  <a:pt x="469023" y="78701"/>
                </a:lnTo>
                <a:lnTo>
                  <a:pt x="469353" y="75006"/>
                </a:lnTo>
                <a:lnTo>
                  <a:pt x="475320" y="57873"/>
                </a:lnTo>
                <a:lnTo>
                  <a:pt x="467245" y="57873"/>
                </a:lnTo>
                <a:lnTo>
                  <a:pt x="464934" y="54851"/>
                </a:lnTo>
                <a:lnTo>
                  <a:pt x="466064" y="51892"/>
                </a:lnTo>
                <a:lnTo>
                  <a:pt x="467245" y="49664"/>
                </a:lnTo>
                <a:lnTo>
                  <a:pt x="467245" y="34670"/>
                </a:lnTo>
                <a:close/>
              </a:path>
              <a:path w="1299845" h="351154">
                <a:moveTo>
                  <a:pt x="467245" y="49664"/>
                </a:moveTo>
                <a:lnTo>
                  <a:pt x="466064" y="51892"/>
                </a:lnTo>
                <a:lnTo>
                  <a:pt x="464934" y="54851"/>
                </a:lnTo>
                <a:lnTo>
                  <a:pt x="467245" y="57873"/>
                </a:lnTo>
                <a:lnTo>
                  <a:pt x="467245" y="49664"/>
                </a:lnTo>
                <a:close/>
              </a:path>
              <a:path w="1299845" h="351154">
                <a:moveTo>
                  <a:pt x="496735" y="33807"/>
                </a:moveTo>
                <a:lnTo>
                  <a:pt x="493471" y="34048"/>
                </a:lnTo>
                <a:lnTo>
                  <a:pt x="490207" y="34226"/>
                </a:lnTo>
                <a:lnTo>
                  <a:pt x="487006" y="34848"/>
                </a:lnTo>
                <a:lnTo>
                  <a:pt x="480733" y="36982"/>
                </a:lnTo>
                <a:lnTo>
                  <a:pt x="477913" y="38519"/>
                </a:lnTo>
                <a:lnTo>
                  <a:pt x="475424" y="40538"/>
                </a:lnTo>
                <a:lnTo>
                  <a:pt x="473176" y="42138"/>
                </a:lnTo>
                <a:lnTo>
                  <a:pt x="467245" y="57873"/>
                </a:lnTo>
                <a:lnTo>
                  <a:pt x="475320" y="57873"/>
                </a:lnTo>
                <a:lnTo>
                  <a:pt x="477583" y="55359"/>
                </a:lnTo>
                <a:lnTo>
                  <a:pt x="480669" y="53162"/>
                </a:lnTo>
                <a:lnTo>
                  <a:pt x="484047" y="50672"/>
                </a:lnTo>
                <a:lnTo>
                  <a:pt x="487718" y="49225"/>
                </a:lnTo>
                <a:lnTo>
                  <a:pt x="495668" y="48386"/>
                </a:lnTo>
                <a:lnTo>
                  <a:pt x="502627" y="48386"/>
                </a:lnTo>
                <a:lnTo>
                  <a:pt x="502627" y="34670"/>
                </a:lnTo>
                <a:lnTo>
                  <a:pt x="499894" y="34048"/>
                </a:lnTo>
                <a:lnTo>
                  <a:pt x="500141" y="34048"/>
                </a:lnTo>
                <a:lnTo>
                  <a:pt x="496735" y="33807"/>
                </a:lnTo>
                <a:close/>
              </a:path>
              <a:path w="1299845" h="351154">
                <a:moveTo>
                  <a:pt x="502627" y="48386"/>
                </a:moveTo>
                <a:lnTo>
                  <a:pt x="495668" y="48386"/>
                </a:lnTo>
                <a:lnTo>
                  <a:pt x="499313" y="48628"/>
                </a:lnTo>
                <a:lnTo>
                  <a:pt x="502627" y="49517"/>
                </a:lnTo>
                <a:lnTo>
                  <a:pt x="502627" y="48386"/>
                </a:lnTo>
                <a:close/>
              </a:path>
              <a:path w="1299845" h="351154">
                <a:moveTo>
                  <a:pt x="533488" y="1333"/>
                </a:moveTo>
                <a:lnTo>
                  <a:pt x="517664" y="1333"/>
                </a:lnTo>
                <a:lnTo>
                  <a:pt x="517664" y="17691"/>
                </a:lnTo>
                <a:lnTo>
                  <a:pt x="533488" y="17691"/>
                </a:lnTo>
                <a:lnTo>
                  <a:pt x="533488" y="1333"/>
                </a:lnTo>
                <a:close/>
              </a:path>
              <a:path w="1299845" h="351154">
                <a:moveTo>
                  <a:pt x="533488" y="34670"/>
                </a:moveTo>
                <a:lnTo>
                  <a:pt x="517664" y="34670"/>
                </a:lnTo>
                <a:lnTo>
                  <a:pt x="517664" y="130682"/>
                </a:lnTo>
                <a:lnTo>
                  <a:pt x="533488" y="130682"/>
                </a:lnTo>
                <a:lnTo>
                  <a:pt x="533488" y="34670"/>
                </a:lnTo>
                <a:close/>
              </a:path>
              <a:path w="1299845" h="351154">
                <a:moveTo>
                  <a:pt x="570737" y="34670"/>
                </a:moveTo>
                <a:lnTo>
                  <a:pt x="556513" y="34670"/>
                </a:lnTo>
                <a:lnTo>
                  <a:pt x="556513" y="130682"/>
                </a:lnTo>
                <a:lnTo>
                  <a:pt x="572515" y="130682"/>
                </a:lnTo>
                <a:lnTo>
                  <a:pt x="572515" y="80098"/>
                </a:lnTo>
                <a:lnTo>
                  <a:pt x="562114" y="76898"/>
                </a:lnTo>
                <a:lnTo>
                  <a:pt x="562114" y="67589"/>
                </a:lnTo>
                <a:lnTo>
                  <a:pt x="563778" y="59626"/>
                </a:lnTo>
                <a:lnTo>
                  <a:pt x="567093" y="52984"/>
                </a:lnTo>
                <a:lnTo>
                  <a:pt x="570471" y="46291"/>
                </a:lnTo>
                <a:lnTo>
                  <a:pt x="570611" y="46139"/>
                </a:lnTo>
                <a:lnTo>
                  <a:pt x="570737" y="34670"/>
                </a:lnTo>
                <a:close/>
              </a:path>
              <a:path w="1299845" h="351154">
                <a:moveTo>
                  <a:pt x="633168" y="47205"/>
                </a:moveTo>
                <a:lnTo>
                  <a:pt x="604011" y="47205"/>
                </a:lnTo>
                <a:lnTo>
                  <a:pt x="608228" y="48183"/>
                </a:lnTo>
                <a:lnTo>
                  <a:pt x="611543" y="50139"/>
                </a:lnTo>
                <a:lnTo>
                  <a:pt x="614921" y="52095"/>
                </a:lnTo>
                <a:lnTo>
                  <a:pt x="617588" y="54762"/>
                </a:lnTo>
                <a:lnTo>
                  <a:pt x="619544" y="58140"/>
                </a:lnTo>
                <a:lnTo>
                  <a:pt x="621563" y="61455"/>
                </a:lnTo>
                <a:lnTo>
                  <a:pt x="622947" y="65227"/>
                </a:lnTo>
                <a:lnTo>
                  <a:pt x="623722" y="69430"/>
                </a:lnTo>
                <a:lnTo>
                  <a:pt x="624547" y="73634"/>
                </a:lnTo>
                <a:lnTo>
                  <a:pt x="624859" y="76898"/>
                </a:lnTo>
                <a:lnTo>
                  <a:pt x="624966" y="130682"/>
                </a:lnTo>
                <a:lnTo>
                  <a:pt x="640968" y="130682"/>
                </a:lnTo>
                <a:lnTo>
                  <a:pt x="640941" y="73634"/>
                </a:lnTo>
                <a:lnTo>
                  <a:pt x="640613" y="70053"/>
                </a:lnTo>
                <a:lnTo>
                  <a:pt x="639902" y="65963"/>
                </a:lnTo>
                <a:lnTo>
                  <a:pt x="639254" y="61810"/>
                </a:lnTo>
                <a:lnTo>
                  <a:pt x="638207" y="58140"/>
                </a:lnTo>
                <a:lnTo>
                  <a:pt x="638098" y="57759"/>
                </a:lnTo>
                <a:lnTo>
                  <a:pt x="634771" y="49758"/>
                </a:lnTo>
                <a:lnTo>
                  <a:pt x="633168" y="47205"/>
                </a:lnTo>
                <a:close/>
              </a:path>
              <a:path w="1299845" h="351154">
                <a:moveTo>
                  <a:pt x="570737" y="46139"/>
                </a:moveTo>
                <a:lnTo>
                  <a:pt x="570471" y="46291"/>
                </a:lnTo>
                <a:lnTo>
                  <a:pt x="567093" y="52984"/>
                </a:lnTo>
                <a:lnTo>
                  <a:pt x="563778" y="59626"/>
                </a:lnTo>
                <a:lnTo>
                  <a:pt x="562114" y="67589"/>
                </a:lnTo>
                <a:lnTo>
                  <a:pt x="562114" y="76898"/>
                </a:lnTo>
                <a:lnTo>
                  <a:pt x="572515" y="80098"/>
                </a:lnTo>
                <a:lnTo>
                  <a:pt x="572515" y="60363"/>
                </a:lnTo>
                <a:lnTo>
                  <a:pt x="570737" y="60363"/>
                </a:lnTo>
                <a:lnTo>
                  <a:pt x="570737" y="46139"/>
                </a:lnTo>
                <a:close/>
              </a:path>
              <a:path w="1299845" h="351154">
                <a:moveTo>
                  <a:pt x="608964" y="32181"/>
                </a:moveTo>
                <a:lnTo>
                  <a:pt x="594499" y="32181"/>
                </a:lnTo>
                <a:lnTo>
                  <a:pt x="587336" y="33985"/>
                </a:lnTo>
                <a:lnTo>
                  <a:pt x="575182" y="41160"/>
                </a:lnTo>
                <a:lnTo>
                  <a:pt x="570737" y="46001"/>
                </a:lnTo>
                <a:lnTo>
                  <a:pt x="570737" y="60363"/>
                </a:lnTo>
                <a:lnTo>
                  <a:pt x="572515" y="60363"/>
                </a:lnTo>
                <a:lnTo>
                  <a:pt x="572515" y="73634"/>
                </a:lnTo>
                <a:lnTo>
                  <a:pt x="573092" y="70053"/>
                </a:lnTo>
                <a:lnTo>
                  <a:pt x="573138" y="69697"/>
                </a:lnTo>
                <a:lnTo>
                  <a:pt x="574274" y="65963"/>
                </a:lnTo>
                <a:lnTo>
                  <a:pt x="594944" y="47205"/>
                </a:lnTo>
                <a:lnTo>
                  <a:pt x="633168" y="47205"/>
                </a:lnTo>
                <a:lnTo>
                  <a:pt x="632593" y="46291"/>
                </a:lnTo>
                <a:lnTo>
                  <a:pt x="632498" y="46139"/>
                </a:lnTo>
                <a:lnTo>
                  <a:pt x="629589" y="42938"/>
                </a:lnTo>
                <a:lnTo>
                  <a:pt x="626681" y="39674"/>
                </a:lnTo>
                <a:lnTo>
                  <a:pt x="623036" y="37071"/>
                </a:lnTo>
                <a:lnTo>
                  <a:pt x="614273" y="33159"/>
                </a:lnTo>
                <a:lnTo>
                  <a:pt x="608964" y="32181"/>
                </a:lnTo>
                <a:close/>
              </a:path>
              <a:path w="1299845" h="351154">
                <a:moveTo>
                  <a:pt x="685152" y="8000"/>
                </a:moveTo>
                <a:lnTo>
                  <a:pt x="669328" y="8000"/>
                </a:lnTo>
                <a:lnTo>
                  <a:pt x="669354" y="47739"/>
                </a:lnTo>
                <a:lnTo>
                  <a:pt x="669472" y="106527"/>
                </a:lnTo>
                <a:lnTo>
                  <a:pt x="697242" y="132016"/>
                </a:lnTo>
                <a:lnTo>
                  <a:pt x="702817" y="132257"/>
                </a:lnTo>
                <a:lnTo>
                  <a:pt x="708122" y="131838"/>
                </a:lnTo>
                <a:lnTo>
                  <a:pt x="708316" y="131838"/>
                </a:lnTo>
                <a:lnTo>
                  <a:pt x="713814" y="130746"/>
                </a:lnTo>
                <a:lnTo>
                  <a:pt x="714133" y="130746"/>
                </a:lnTo>
                <a:lnTo>
                  <a:pt x="714133" y="118262"/>
                </a:lnTo>
                <a:lnTo>
                  <a:pt x="701928" y="118262"/>
                </a:lnTo>
                <a:lnTo>
                  <a:pt x="693441" y="117081"/>
                </a:lnTo>
                <a:lnTo>
                  <a:pt x="692793" y="117081"/>
                </a:lnTo>
                <a:lnTo>
                  <a:pt x="689241" y="114744"/>
                </a:lnTo>
                <a:lnTo>
                  <a:pt x="685977" y="108927"/>
                </a:lnTo>
                <a:lnTo>
                  <a:pt x="685355" y="106527"/>
                </a:lnTo>
                <a:lnTo>
                  <a:pt x="685241" y="103746"/>
                </a:lnTo>
                <a:lnTo>
                  <a:pt x="685152" y="8000"/>
                </a:lnTo>
                <a:close/>
              </a:path>
              <a:path w="1299845" h="351154">
                <a:moveTo>
                  <a:pt x="714133" y="117081"/>
                </a:moveTo>
                <a:lnTo>
                  <a:pt x="707555" y="118084"/>
                </a:lnTo>
                <a:lnTo>
                  <a:pt x="701928" y="118262"/>
                </a:lnTo>
                <a:lnTo>
                  <a:pt x="714133" y="118262"/>
                </a:lnTo>
                <a:lnTo>
                  <a:pt x="714133" y="117081"/>
                </a:lnTo>
                <a:close/>
              </a:path>
              <a:path w="1299845" h="351154">
                <a:moveTo>
                  <a:pt x="669345" y="34670"/>
                </a:moveTo>
                <a:lnTo>
                  <a:pt x="649858" y="34670"/>
                </a:lnTo>
                <a:lnTo>
                  <a:pt x="649858" y="47739"/>
                </a:lnTo>
                <a:lnTo>
                  <a:pt x="669354" y="47739"/>
                </a:lnTo>
                <a:lnTo>
                  <a:pt x="669345" y="34670"/>
                </a:lnTo>
                <a:close/>
              </a:path>
              <a:path w="1299845" h="351154">
                <a:moveTo>
                  <a:pt x="714133" y="34670"/>
                </a:moveTo>
                <a:lnTo>
                  <a:pt x="685177" y="34670"/>
                </a:lnTo>
                <a:lnTo>
                  <a:pt x="685189" y="47739"/>
                </a:lnTo>
                <a:lnTo>
                  <a:pt x="714133" y="47739"/>
                </a:lnTo>
                <a:lnTo>
                  <a:pt x="714133" y="34670"/>
                </a:lnTo>
                <a:close/>
              </a:path>
              <a:path w="1299845" h="351154">
                <a:moveTo>
                  <a:pt x="803008" y="32003"/>
                </a:moveTo>
                <a:lnTo>
                  <a:pt x="793635" y="32003"/>
                </a:lnTo>
                <a:lnTo>
                  <a:pt x="785494" y="34137"/>
                </a:lnTo>
                <a:lnTo>
                  <a:pt x="758318" y="67986"/>
                </a:lnTo>
                <a:lnTo>
                  <a:pt x="756780" y="82588"/>
                </a:lnTo>
                <a:lnTo>
                  <a:pt x="757142" y="89879"/>
                </a:lnTo>
                <a:lnTo>
                  <a:pt x="778464" y="126949"/>
                </a:lnTo>
                <a:lnTo>
                  <a:pt x="803008" y="133349"/>
                </a:lnTo>
                <a:lnTo>
                  <a:pt x="809918" y="132949"/>
                </a:lnTo>
                <a:lnTo>
                  <a:pt x="838500" y="118325"/>
                </a:lnTo>
                <a:lnTo>
                  <a:pt x="793343" y="118325"/>
                </a:lnTo>
                <a:lnTo>
                  <a:pt x="786028" y="115061"/>
                </a:lnTo>
                <a:lnTo>
                  <a:pt x="773582" y="82588"/>
                </a:lnTo>
                <a:lnTo>
                  <a:pt x="773707" y="74870"/>
                </a:lnTo>
                <a:lnTo>
                  <a:pt x="796302" y="47028"/>
                </a:lnTo>
                <a:lnTo>
                  <a:pt x="838539" y="47028"/>
                </a:lnTo>
                <a:lnTo>
                  <a:pt x="834745" y="42760"/>
                </a:lnTo>
                <a:lnTo>
                  <a:pt x="827811" y="38493"/>
                </a:lnTo>
                <a:lnTo>
                  <a:pt x="822360" y="35652"/>
                </a:lnTo>
                <a:lnTo>
                  <a:pt x="816409" y="33624"/>
                </a:lnTo>
                <a:lnTo>
                  <a:pt x="809959" y="32409"/>
                </a:lnTo>
                <a:lnTo>
                  <a:pt x="803008" y="32003"/>
                </a:lnTo>
                <a:close/>
              </a:path>
              <a:path w="1299845" h="351154">
                <a:moveTo>
                  <a:pt x="838539" y="47028"/>
                </a:moveTo>
                <a:lnTo>
                  <a:pt x="812838" y="47028"/>
                </a:lnTo>
                <a:lnTo>
                  <a:pt x="820216" y="50253"/>
                </a:lnTo>
                <a:lnTo>
                  <a:pt x="825144" y="56718"/>
                </a:lnTo>
                <a:lnTo>
                  <a:pt x="828402" y="62017"/>
                </a:lnTo>
                <a:lnTo>
                  <a:pt x="830676" y="67986"/>
                </a:lnTo>
                <a:lnTo>
                  <a:pt x="832061" y="74870"/>
                </a:lnTo>
                <a:lnTo>
                  <a:pt x="832523" y="82588"/>
                </a:lnTo>
                <a:lnTo>
                  <a:pt x="832081" y="89879"/>
                </a:lnTo>
                <a:lnTo>
                  <a:pt x="812965" y="118325"/>
                </a:lnTo>
                <a:lnTo>
                  <a:pt x="838500" y="118325"/>
                </a:lnTo>
                <a:lnTo>
                  <a:pt x="839990" y="116662"/>
                </a:lnTo>
                <a:lnTo>
                  <a:pt x="843724" y="109080"/>
                </a:lnTo>
                <a:lnTo>
                  <a:pt x="846119" y="103258"/>
                </a:lnTo>
                <a:lnTo>
                  <a:pt x="846174" y="103124"/>
                </a:lnTo>
                <a:lnTo>
                  <a:pt x="847803" y="97167"/>
                </a:lnTo>
                <a:lnTo>
                  <a:pt x="847925" y="96724"/>
                </a:lnTo>
                <a:lnTo>
                  <a:pt x="848914" y="90276"/>
                </a:lnTo>
                <a:lnTo>
                  <a:pt x="848975" y="89879"/>
                </a:lnTo>
                <a:lnTo>
                  <a:pt x="849325" y="82588"/>
                </a:lnTo>
                <a:lnTo>
                  <a:pt x="848985" y="75590"/>
                </a:lnTo>
                <a:lnTo>
                  <a:pt x="840041" y="48717"/>
                </a:lnTo>
                <a:lnTo>
                  <a:pt x="838539" y="47028"/>
                </a:lnTo>
                <a:close/>
              </a:path>
              <a:path w="1299845" h="351154">
                <a:moveTo>
                  <a:pt x="915568" y="114"/>
                </a:moveTo>
                <a:lnTo>
                  <a:pt x="898372" y="114"/>
                </a:lnTo>
                <a:lnTo>
                  <a:pt x="892987" y="596"/>
                </a:lnTo>
                <a:lnTo>
                  <a:pt x="890346" y="1244"/>
                </a:lnTo>
                <a:lnTo>
                  <a:pt x="887742" y="2311"/>
                </a:lnTo>
                <a:lnTo>
                  <a:pt x="885126" y="3314"/>
                </a:lnTo>
                <a:lnTo>
                  <a:pt x="882726" y="5041"/>
                </a:lnTo>
                <a:lnTo>
                  <a:pt x="880541" y="7467"/>
                </a:lnTo>
                <a:lnTo>
                  <a:pt x="878636" y="9537"/>
                </a:lnTo>
                <a:lnTo>
                  <a:pt x="877277" y="11823"/>
                </a:lnTo>
                <a:lnTo>
                  <a:pt x="876452" y="14312"/>
                </a:lnTo>
                <a:lnTo>
                  <a:pt x="875614" y="16738"/>
                </a:lnTo>
                <a:lnTo>
                  <a:pt x="875163" y="18872"/>
                </a:lnTo>
                <a:lnTo>
                  <a:pt x="875080" y="19265"/>
                </a:lnTo>
                <a:lnTo>
                  <a:pt x="874610" y="24422"/>
                </a:lnTo>
                <a:lnTo>
                  <a:pt x="874496" y="130682"/>
                </a:lnTo>
                <a:lnTo>
                  <a:pt x="890320" y="130682"/>
                </a:lnTo>
                <a:lnTo>
                  <a:pt x="890320" y="22313"/>
                </a:lnTo>
                <a:lnTo>
                  <a:pt x="891476" y="18872"/>
                </a:lnTo>
                <a:lnTo>
                  <a:pt x="893670" y="16738"/>
                </a:lnTo>
                <a:lnTo>
                  <a:pt x="896099" y="14312"/>
                </a:lnTo>
                <a:lnTo>
                  <a:pt x="899591" y="13157"/>
                </a:lnTo>
                <a:lnTo>
                  <a:pt x="915568" y="13157"/>
                </a:lnTo>
                <a:lnTo>
                  <a:pt x="915568" y="114"/>
                </a:lnTo>
                <a:close/>
              </a:path>
              <a:path w="1299845" h="351154">
                <a:moveTo>
                  <a:pt x="874599" y="34670"/>
                </a:moveTo>
                <a:lnTo>
                  <a:pt x="858227" y="34670"/>
                </a:lnTo>
                <a:lnTo>
                  <a:pt x="858227" y="47739"/>
                </a:lnTo>
                <a:lnTo>
                  <a:pt x="874585" y="47739"/>
                </a:lnTo>
                <a:lnTo>
                  <a:pt x="874599" y="34670"/>
                </a:lnTo>
                <a:close/>
              </a:path>
              <a:path w="1299845" h="351154">
                <a:moveTo>
                  <a:pt x="915568" y="34670"/>
                </a:moveTo>
                <a:lnTo>
                  <a:pt x="890320" y="34670"/>
                </a:lnTo>
                <a:lnTo>
                  <a:pt x="890320" y="47739"/>
                </a:lnTo>
                <a:lnTo>
                  <a:pt x="915568" y="47739"/>
                </a:lnTo>
                <a:lnTo>
                  <a:pt x="915568" y="34670"/>
                </a:lnTo>
                <a:close/>
              </a:path>
              <a:path w="1299845" h="351154">
                <a:moveTo>
                  <a:pt x="972286" y="34670"/>
                </a:moveTo>
                <a:lnTo>
                  <a:pt x="958151" y="34670"/>
                </a:lnTo>
                <a:lnTo>
                  <a:pt x="958151" y="173354"/>
                </a:lnTo>
                <a:lnTo>
                  <a:pt x="974064" y="173354"/>
                </a:lnTo>
                <a:lnTo>
                  <a:pt x="974064" y="122656"/>
                </a:lnTo>
                <a:lnTo>
                  <a:pt x="973404" y="122173"/>
                </a:lnTo>
                <a:lnTo>
                  <a:pt x="968730" y="116103"/>
                </a:lnTo>
                <a:lnTo>
                  <a:pt x="960818" y="82588"/>
                </a:lnTo>
                <a:lnTo>
                  <a:pt x="961099" y="75831"/>
                </a:lnTo>
                <a:lnTo>
                  <a:pt x="972286" y="44403"/>
                </a:lnTo>
                <a:lnTo>
                  <a:pt x="972286" y="34670"/>
                </a:lnTo>
                <a:close/>
              </a:path>
              <a:path w="1299845" h="351154">
                <a:moveTo>
                  <a:pt x="972289" y="89605"/>
                </a:moveTo>
                <a:lnTo>
                  <a:pt x="972286" y="105346"/>
                </a:lnTo>
                <a:lnTo>
                  <a:pt x="974064" y="105346"/>
                </a:lnTo>
                <a:lnTo>
                  <a:pt x="974064" y="122656"/>
                </a:lnTo>
                <a:lnTo>
                  <a:pt x="985735" y="131127"/>
                </a:lnTo>
                <a:lnTo>
                  <a:pt x="993317" y="133349"/>
                </a:lnTo>
                <a:lnTo>
                  <a:pt x="1011275" y="133349"/>
                </a:lnTo>
                <a:lnTo>
                  <a:pt x="1018959" y="131127"/>
                </a:lnTo>
                <a:lnTo>
                  <a:pt x="1031811" y="122173"/>
                </a:lnTo>
                <a:lnTo>
                  <a:pt x="1034515" y="118859"/>
                </a:lnTo>
                <a:lnTo>
                  <a:pt x="993914" y="118859"/>
                </a:lnTo>
                <a:lnTo>
                  <a:pt x="988606" y="117322"/>
                </a:lnTo>
                <a:lnTo>
                  <a:pt x="980312" y="111099"/>
                </a:lnTo>
                <a:lnTo>
                  <a:pt x="977226" y="106794"/>
                </a:lnTo>
                <a:lnTo>
                  <a:pt x="975220" y="101345"/>
                </a:lnTo>
                <a:lnTo>
                  <a:pt x="973264" y="95834"/>
                </a:lnTo>
                <a:lnTo>
                  <a:pt x="972289" y="89605"/>
                </a:lnTo>
                <a:close/>
              </a:path>
              <a:path w="1299845" h="351154">
                <a:moveTo>
                  <a:pt x="972286" y="44403"/>
                </a:moveTo>
                <a:lnTo>
                  <a:pt x="960818" y="82588"/>
                </a:lnTo>
                <a:lnTo>
                  <a:pt x="961104" y="89407"/>
                </a:lnTo>
                <a:lnTo>
                  <a:pt x="974064" y="122656"/>
                </a:lnTo>
                <a:lnTo>
                  <a:pt x="974064" y="105346"/>
                </a:lnTo>
                <a:lnTo>
                  <a:pt x="972286" y="105346"/>
                </a:lnTo>
                <a:lnTo>
                  <a:pt x="972286" y="44403"/>
                </a:lnTo>
                <a:close/>
              </a:path>
              <a:path w="1299845" h="351154">
                <a:moveTo>
                  <a:pt x="1034643" y="46494"/>
                </a:moveTo>
                <a:lnTo>
                  <a:pt x="1006449" y="46494"/>
                </a:lnTo>
                <a:lnTo>
                  <a:pt x="1011808" y="48094"/>
                </a:lnTo>
                <a:lnTo>
                  <a:pt x="1020292" y="54495"/>
                </a:lnTo>
                <a:lnTo>
                  <a:pt x="1023429" y="58826"/>
                </a:lnTo>
                <a:lnTo>
                  <a:pt x="1025448" y="64274"/>
                </a:lnTo>
                <a:lnTo>
                  <a:pt x="1027518" y="69722"/>
                </a:lnTo>
                <a:lnTo>
                  <a:pt x="1028515" y="75570"/>
                </a:lnTo>
                <a:lnTo>
                  <a:pt x="1028526" y="89605"/>
                </a:lnTo>
                <a:lnTo>
                  <a:pt x="1027518" y="95567"/>
                </a:lnTo>
                <a:lnTo>
                  <a:pt x="1006716" y="118859"/>
                </a:lnTo>
                <a:lnTo>
                  <a:pt x="1034515" y="118859"/>
                </a:lnTo>
                <a:lnTo>
                  <a:pt x="1045362" y="82588"/>
                </a:lnTo>
                <a:lnTo>
                  <a:pt x="1045050" y="75831"/>
                </a:lnTo>
                <a:lnTo>
                  <a:pt x="1045038" y="75570"/>
                </a:lnTo>
                <a:lnTo>
                  <a:pt x="1036764" y="49072"/>
                </a:lnTo>
                <a:lnTo>
                  <a:pt x="1034643" y="46494"/>
                </a:lnTo>
                <a:close/>
              </a:path>
              <a:path w="1299845" h="351154">
                <a:moveTo>
                  <a:pt x="1011313" y="32003"/>
                </a:moveTo>
                <a:lnTo>
                  <a:pt x="993406" y="32003"/>
                </a:lnTo>
                <a:lnTo>
                  <a:pt x="985763" y="34226"/>
                </a:lnTo>
                <a:lnTo>
                  <a:pt x="979451" y="38671"/>
                </a:lnTo>
                <a:lnTo>
                  <a:pt x="973335" y="43052"/>
                </a:lnTo>
                <a:lnTo>
                  <a:pt x="972286" y="44403"/>
                </a:lnTo>
                <a:lnTo>
                  <a:pt x="972286" y="75570"/>
                </a:lnTo>
                <a:lnTo>
                  <a:pt x="973210" y="69722"/>
                </a:lnTo>
                <a:lnTo>
                  <a:pt x="973289" y="69227"/>
                </a:lnTo>
                <a:lnTo>
                  <a:pt x="975309" y="63830"/>
                </a:lnTo>
                <a:lnTo>
                  <a:pt x="977315" y="58381"/>
                </a:lnTo>
                <a:lnTo>
                  <a:pt x="980376" y="54140"/>
                </a:lnTo>
                <a:lnTo>
                  <a:pt x="984465" y="51117"/>
                </a:lnTo>
                <a:lnTo>
                  <a:pt x="988471" y="48094"/>
                </a:lnTo>
                <a:lnTo>
                  <a:pt x="988342" y="48094"/>
                </a:lnTo>
                <a:lnTo>
                  <a:pt x="993711" y="46494"/>
                </a:lnTo>
                <a:lnTo>
                  <a:pt x="1034643" y="46494"/>
                </a:lnTo>
                <a:lnTo>
                  <a:pt x="1031811" y="43052"/>
                </a:lnTo>
                <a:lnTo>
                  <a:pt x="1025359" y="38671"/>
                </a:lnTo>
                <a:lnTo>
                  <a:pt x="1018959" y="34226"/>
                </a:lnTo>
                <a:lnTo>
                  <a:pt x="1011313" y="32003"/>
                </a:lnTo>
                <a:close/>
              </a:path>
              <a:path w="1299845" h="351154">
                <a:moveTo>
                  <a:pt x="1078890" y="1333"/>
                </a:moveTo>
                <a:lnTo>
                  <a:pt x="1063066" y="1333"/>
                </a:lnTo>
                <a:lnTo>
                  <a:pt x="1063066" y="17691"/>
                </a:lnTo>
                <a:lnTo>
                  <a:pt x="1078890" y="17691"/>
                </a:lnTo>
                <a:lnTo>
                  <a:pt x="1078890" y="1333"/>
                </a:lnTo>
                <a:close/>
              </a:path>
              <a:path w="1299845" h="351154">
                <a:moveTo>
                  <a:pt x="1078890" y="34670"/>
                </a:moveTo>
                <a:lnTo>
                  <a:pt x="1063066" y="34670"/>
                </a:lnTo>
                <a:lnTo>
                  <a:pt x="1063066" y="130682"/>
                </a:lnTo>
                <a:lnTo>
                  <a:pt x="1078890" y="130682"/>
                </a:lnTo>
                <a:lnTo>
                  <a:pt x="1078890" y="34670"/>
                </a:lnTo>
                <a:close/>
              </a:path>
              <a:path w="1299845" h="351154">
                <a:moveTo>
                  <a:pt x="1119619" y="0"/>
                </a:moveTo>
                <a:lnTo>
                  <a:pt x="1103795" y="0"/>
                </a:lnTo>
                <a:lnTo>
                  <a:pt x="1103795" y="130682"/>
                </a:lnTo>
                <a:lnTo>
                  <a:pt x="1119619" y="130682"/>
                </a:lnTo>
                <a:lnTo>
                  <a:pt x="1119619" y="0"/>
                </a:lnTo>
                <a:close/>
              </a:path>
              <a:path w="1299845" h="351154">
                <a:moveTo>
                  <a:pt x="1183627" y="32003"/>
                </a:moveTo>
                <a:lnTo>
                  <a:pt x="1174267" y="32003"/>
                </a:lnTo>
                <a:lnTo>
                  <a:pt x="1166113" y="34137"/>
                </a:lnTo>
                <a:lnTo>
                  <a:pt x="1138937" y="67986"/>
                </a:lnTo>
                <a:lnTo>
                  <a:pt x="1138820" y="68408"/>
                </a:lnTo>
                <a:lnTo>
                  <a:pt x="1137815" y="74870"/>
                </a:lnTo>
                <a:lnTo>
                  <a:pt x="1137738" y="75590"/>
                </a:lnTo>
                <a:lnTo>
                  <a:pt x="1137399" y="82588"/>
                </a:lnTo>
                <a:lnTo>
                  <a:pt x="1137761" y="89879"/>
                </a:lnTo>
                <a:lnTo>
                  <a:pt x="1159083" y="126949"/>
                </a:lnTo>
                <a:lnTo>
                  <a:pt x="1183627" y="133349"/>
                </a:lnTo>
                <a:lnTo>
                  <a:pt x="1190537" y="132949"/>
                </a:lnTo>
                <a:lnTo>
                  <a:pt x="1219119" y="118325"/>
                </a:lnTo>
                <a:lnTo>
                  <a:pt x="1173962" y="118325"/>
                </a:lnTo>
                <a:lnTo>
                  <a:pt x="1166647" y="115061"/>
                </a:lnTo>
                <a:lnTo>
                  <a:pt x="1154201" y="82588"/>
                </a:lnTo>
                <a:lnTo>
                  <a:pt x="1154326" y="74870"/>
                </a:lnTo>
                <a:lnTo>
                  <a:pt x="1176934" y="47028"/>
                </a:lnTo>
                <a:lnTo>
                  <a:pt x="1219158" y="47028"/>
                </a:lnTo>
                <a:lnTo>
                  <a:pt x="1215364" y="42760"/>
                </a:lnTo>
                <a:lnTo>
                  <a:pt x="1208430" y="38493"/>
                </a:lnTo>
                <a:lnTo>
                  <a:pt x="1202979" y="35652"/>
                </a:lnTo>
                <a:lnTo>
                  <a:pt x="1197028" y="33624"/>
                </a:lnTo>
                <a:lnTo>
                  <a:pt x="1190578" y="32409"/>
                </a:lnTo>
                <a:lnTo>
                  <a:pt x="1183627" y="32003"/>
                </a:lnTo>
                <a:close/>
              </a:path>
              <a:path w="1299845" h="351154">
                <a:moveTo>
                  <a:pt x="1219158" y="47028"/>
                </a:moveTo>
                <a:lnTo>
                  <a:pt x="1193469" y="47028"/>
                </a:lnTo>
                <a:lnTo>
                  <a:pt x="1200848" y="50253"/>
                </a:lnTo>
                <a:lnTo>
                  <a:pt x="1205763" y="56718"/>
                </a:lnTo>
                <a:lnTo>
                  <a:pt x="1209021" y="62017"/>
                </a:lnTo>
                <a:lnTo>
                  <a:pt x="1211295" y="67986"/>
                </a:lnTo>
                <a:lnTo>
                  <a:pt x="1212680" y="74870"/>
                </a:lnTo>
                <a:lnTo>
                  <a:pt x="1213142" y="82588"/>
                </a:lnTo>
                <a:lnTo>
                  <a:pt x="1212700" y="89879"/>
                </a:lnTo>
                <a:lnTo>
                  <a:pt x="1193584" y="118325"/>
                </a:lnTo>
                <a:lnTo>
                  <a:pt x="1219119" y="118325"/>
                </a:lnTo>
                <a:lnTo>
                  <a:pt x="1220609" y="116662"/>
                </a:lnTo>
                <a:lnTo>
                  <a:pt x="1224343" y="109080"/>
                </a:lnTo>
                <a:lnTo>
                  <a:pt x="1226738" y="103258"/>
                </a:lnTo>
                <a:lnTo>
                  <a:pt x="1226793" y="103124"/>
                </a:lnTo>
                <a:lnTo>
                  <a:pt x="1228422" y="97167"/>
                </a:lnTo>
                <a:lnTo>
                  <a:pt x="1228544" y="96724"/>
                </a:lnTo>
                <a:lnTo>
                  <a:pt x="1229533" y="90276"/>
                </a:lnTo>
                <a:lnTo>
                  <a:pt x="1229594" y="89879"/>
                </a:lnTo>
                <a:lnTo>
                  <a:pt x="1229944" y="82588"/>
                </a:lnTo>
                <a:lnTo>
                  <a:pt x="1229604" y="75590"/>
                </a:lnTo>
                <a:lnTo>
                  <a:pt x="1220660" y="48717"/>
                </a:lnTo>
                <a:lnTo>
                  <a:pt x="1219158" y="47028"/>
                </a:lnTo>
                <a:close/>
              </a:path>
              <a:path w="1299845" h="351154">
                <a:moveTo>
                  <a:pt x="1270584" y="8000"/>
                </a:moveTo>
                <a:lnTo>
                  <a:pt x="1254759" y="8000"/>
                </a:lnTo>
                <a:lnTo>
                  <a:pt x="1254774" y="34670"/>
                </a:lnTo>
                <a:lnTo>
                  <a:pt x="1254901" y="106527"/>
                </a:lnTo>
                <a:lnTo>
                  <a:pt x="1282674" y="132016"/>
                </a:lnTo>
                <a:lnTo>
                  <a:pt x="1288237" y="132257"/>
                </a:lnTo>
                <a:lnTo>
                  <a:pt x="1293553" y="131838"/>
                </a:lnTo>
                <a:lnTo>
                  <a:pt x="1293748" y="131838"/>
                </a:lnTo>
                <a:lnTo>
                  <a:pt x="1299245" y="130746"/>
                </a:lnTo>
                <a:lnTo>
                  <a:pt x="1299565" y="130746"/>
                </a:lnTo>
                <a:lnTo>
                  <a:pt x="1299565" y="118262"/>
                </a:lnTo>
                <a:lnTo>
                  <a:pt x="1287348" y="118262"/>
                </a:lnTo>
                <a:lnTo>
                  <a:pt x="1278872" y="117081"/>
                </a:lnTo>
                <a:lnTo>
                  <a:pt x="1278225" y="117081"/>
                </a:lnTo>
                <a:lnTo>
                  <a:pt x="1274673" y="114744"/>
                </a:lnTo>
                <a:lnTo>
                  <a:pt x="1271409" y="108927"/>
                </a:lnTo>
                <a:lnTo>
                  <a:pt x="1270787" y="106527"/>
                </a:lnTo>
                <a:lnTo>
                  <a:pt x="1270673" y="103746"/>
                </a:lnTo>
                <a:lnTo>
                  <a:pt x="1270584" y="8000"/>
                </a:lnTo>
                <a:close/>
              </a:path>
              <a:path w="1299845" h="351154">
                <a:moveTo>
                  <a:pt x="1299565" y="117081"/>
                </a:moveTo>
                <a:lnTo>
                  <a:pt x="1292986" y="118084"/>
                </a:lnTo>
                <a:lnTo>
                  <a:pt x="1287348" y="118262"/>
                </a:lnTo>
                <a:lnTo>
                  <a:pt x="1299565" y="118262"/>
                </a:lnTo>
                <a:lnTo>
                  <a:pt x="1299565" y="117081"/>
                </a:lnTo>
                <a:close/>
              </a:path>
              <a:path w="1299845" h="351154">
                <a:moveTo>
                  <a:pt x="1254774" y="34670"/>
                </a:moveTo>
                <a:lnTo>
                  <a:pt x="1235290" y="34670"/>
                </a:lnTo>
                <a:lnTo>
                  <a:pt x="1235290" y="47739"/>
                </a:lnTo>
                <a:lnTo>
                  <a:pt x="1254781" y="47739"/>
                </a:lnTo>
                <a:lnTo>
                  <a:pt x="1254774" y="34670"/>
                </a:lnTo>
                <a:close/>
              </a:path>
              <a:path w="1299845" h="351154">
                <a:moveTo>
                  <a:pt x="1299565" y="34670"/>
                </a:moveTo>
                <a:lnTo>
                  <a:pt x="1270608" y="34670"/>
                </a:lnTo>
                <a:lnTo>
                  <a:pt x="1270621" y="47739"/>
                </a:lnTo>
                <a:lnTo>
                  <a:pt x="1299565" y="47739"/>
                </a:lnTo>
                <a:lnTo>
                  <a:pt x="1299565" y="34670"/>
                </a:lnTo>
                <a:close/>
              </a:path>
              <a:path w="1299845" h="351154">
                <a:moveTo>
                  <a:pt x="463168" y="212470"/>
                </a:moveTo>
                <a:lnTo>
                  <a:pt x="449033" y="212470"/>
                </a:lnTo>
                <a:lnTo>
                  <a:pt x="449033" y="351154"/>
                </a:lnTo>
                <a:lnTo>
                  <a:pt x="464946" y="351154"/>
                </a:lnTo>
                <a:lnTo>
                  <a:pt x="464946" y="300448"/>
                </a:lnTo>
                <a:lnTo>
                  <a:pt x="464299" y="299973"/>
                </a:lnTo>
                <a:lnTo>
                  <a:pt x="459612" y="293903"/>
                </a:lnTo>
                <a:lnTo>
                  <a:pt x="451700" y="260388"/>
                </a:lnTo>
                <a:lnTo>
                  <a:pt x="451983" y="253631"/>
                </a:lnTo>
                <a:lnTo>
                  <a:pt x="451994" y="253370"/>
                </a:lnTo>
                <a:lnTo>
                  <a:pt x="463168" y="222216"/>
                </a:lnTo>
                <a:lnTo>
                  <a:pt x="463168" y="212470"/>
                </a:lnTo>
                <a:close/>
              </a:path>
              <a:path w="1299845" h="351154">
                <a:moveTo>
                  <a:pt x="463172" y="267405"/>
                </a:moveTo>
                <a:lnTo>
                  <a:pt x="463168" y="283146"/>
                </a:lnTo>
                <a:lnTo>
                  <a:pt x="464946" y="283146"/>
                </a:lnTo>
                <a:lnTo>
                  <a:pt x="464946" y="300448"/>
                </a:lnTo>
                <a:lnTo>
                  <a:pt x="470458" y="304482"/>
                </a:lnTo>
                <a:lnTo>
                  <a:pt x="476618" y="308927"/>
                </a:lnTo>
                <a:lnTo>
                  <a:pt x="484212" y="311149"/>
                </a:lnTo>
                <a:lnTo>
                  <a:pt x="502170" y="311149"/>
                </a:lnTo>
                <a:lnTo>
                  <a:pt x="509841" y="308927"/>
                </a:lnTo>
                <a:lnTo>
                  <a:pt x="522706" y="299973"/>
                </a:lnTo>
                <a:lnTo>
                  <a:pt x="525404" y="296659"/>
                </a:lnTo>
                <a:lnTo>
                  <a:pt x="484797" y="296659"/>
                </a:lnTo>
                <a:lnTo>
                  <a:pt x="479501" y="295122"/>
                </a:lnTo>
                <a:lnTo>
                  <a:pt x="464146" y="273634"/>
                </a:lnTo>
                <a:lnTo>
                  <a:pt x="463172" y="267405"/>
                </a:lnTo>
                <a:close/>
              </a:path>
              <a:path w="1299845" h="351154">
                <a:moveTo>
                  <a:pt x="463168" y="222216"/>
                </a:moveTo>
                <a:lnTo>
                  <a:pt x="451700" y="260388"/>
                </a:lnTo>
                <a:lnTo>
                  <a:pt x="451989" y="267207"/>
                </a:lnTo>
                <a:lnTo>
                  <a:pt x="464946" y="300448"/>
                </a:lnTo>
                <a:lnTo>
                  <a:pt x="464946" y="283146"/>
                </a:lnTo>
                <a:lnTo>
                  <a:pt x="463168" y="283146"/>
                </a:lnTo>
                <a:lnTo>
                  <a:pt x="463168" y="222216"/>
                </a:lnTo>
                <a:close/>
              </a:path>
              <a:path w="1299845" h="351154">
                <a:moveTo>
                  <a:pt x="525531" y="224294"/>
                </a:moveTo>
                <a:lnTo>
                  <a:pt x="497331" y="224294"/>
                </a:lnTo>
                <a:lnTo>
                  <a:pt x="502704" y="225894"/>
                </a:lnTo>
                <a:lnTo>
                  <a:pt x="506907" y="229095"/>
                </a:lnTo>
                <a:lnTo>
                  <a:pt x="511174" y="232295"/>
                </a:lnTo>
                <a:lnTo>
                  <a:pt x="514311" y="236626"/>
                </a:lnTo>
                <a:lnTo>
                  <a:pt x="516331" y="242074"/>
                </a:lnTo>
                <a:lnTo>
                  <a:pt x="518401" y="247522"/>
                </a:lnTo>
                <a:lnTo>
                  <a:pt x="519398" y="253370"/>
                </a:lnTo>
                <a:lnTo>
                  <a:pt x="519409" y="267405"/>
                </a:lnTo>
                <a:lnTo>
                  <a:pt x="518401" y="273367"/>
                </a:lnTo>
                <a:lnTo>
                  <a:pt x="497598" y="296659"/>
                </a:lnTo>
                <a:lnTo>
                  <a:pt x="525404" y="296659"/>
                </a:lnTo>
                <a:lnTo>
                  <a:pt x="536244" y="260388"/>
                </a:lnTo>
                <a:lnTo>
                  <a:pt x="535935" y="253631"/>
                </a:lnTo>
                <a:lnTo>
                  <a:pt x="535923" y="253370"/>
                </a:lnTo>
                <a:lnTo>
                  <a:pt x="535073" y="247522"/>
                </a:lnTo>
                <a:lnTo>
                  <a:pt x="534957" y="246719"/>
                </a:lnTo>
                <a:lnTo>
                  <a:pt x="533346" y="240435"/>
                </a:lnTo>
                <a:lnTo>
                  <a:pt x="531088" y="234518"/>
                </a:lnTo>
                <a:lnTo>
                  <a:pt x="527646" y="226872"/>
                </a:lnTo>
                <a:lnTo>
                  <a:pt x="525531" y="224294"/>
                </a:lnTo>
                <a:close/>
              </a:path>
              <a:path w="1299845" h="351154">
                <a:moveTo>
                  <a:pt x="502196" y="209803"/>
                </a:moveTo>
                <a:lnTo>
                  <a:pt x="484301" y="209803"/>
                </a:lnTo>
                <a:lnTo>
                  <a:pt x="476645" y="212026"/>
                </a:lnTo>
                <a:lnTo>
                  <a:pt x="470333" y="216471"/>
                </a:lnTo>
                <a:lnTo>
                  <a:pt x="464230" y="220852"/>
                </a:lnTo>
                <a:lnTo>
                  <a:pt x="463168" y="222216"/>
                </a:lnTo>
                <a:lnTo>
                  <a:pt x="463168" y="253370"/>
                </a:lnTo>
                <a:lnTo>
                  <a:pt x="464092" y="247522"/>
                </a:lnTo>
                <a:lnTo>
                  <a:pt x="464172" y="247027"/>
                </a:lnTo>
                <a:lnTo>
                  <a:pt x="468210" y="236181"/>
                </a:lnTo>
                <a:lnTo>
                  <a:pt x="471258" y="231940"/>
                </a:lnTo>
                <a:lnTo>
                  <a:pt x="475348" y="228917"/>
                </a:lnTo>
                <a:lnTo>
                  <a:pt x="479353" y="225894"/>
                </a:lnTo>
                <a:lnTo>
                  <a:pt x="479224" y="225894"/>
                </a:lnTo>
                <a:lnTo>
                  <a:pt x="484593" y="224294"/>
                </a:lnTo>
                <a:lnTo>
                  <a:pt x="525531" y="224294"/>
                </a:lnTo>
                <a:lnTo>
                  <a:pt x="522706" y="220852"/>
                </a:lnTo>
                <a:lnTo>
                  <a:pt x="516242" y="216471"/>
                </a:lnTo>
                <a:lnTo>
                  <a:pt x="509841" y="212026"/>
                </a:lnTo>
                <a:lnTo>
                  <a:pt x="502196" y="209803"/>
                </a:lnTo>
                <a:close/>
              </a:path>
              <a:path w="1299845" h="351154">
                <a:moveTo>
                  <a:pt x="569785" y="177799"/>
                </a:moveTo>
                <a:lnTo>
                  <a:pt x="553961" y="177799"/>
                </a:lnTo>
                <a:lnTo>
                  <a:pt x="553961" y="308482"/>
                </a:lnTo>
                <a:lnTo>
                  <a:pt x="569785" y="308482"/>
                </a:lnTo>
                <a:lnTo>
                  <a:pt x="569785" y="177799"/>
                </a:lnTo>
                <a:close/>
              </a:path>
              <a:path w="1299845" h="351154">
                <a:moveTo>
                  <a:pt x="654292" y="247133"/>
                </a:moveTo>
                <a:lnTo>
                  <a:pt x="615683" y="253098"/>
                </a:lnTo>
                <a:lnTo>
                  <a:pt x="598589" y="260210"/>
                </a:lnTo>
                <a:lnTo>
                  <a:pt x="595096" y="262635"/>
                </a:lnTo>
                <a:lnTo>
                  <a:pt x="592366" y="265722"/>
                </a:lnTo>
                <a:lnTo>
                  <a:pt x="590377" y="269519"/>
                </a:lnTo>
                <a:lnTo>
                  <a:pt x="588517" y="273126"/>
                </a:lnTo>
                <a:lnTo>
                  <a:pt x="587565" y="277482"/>
                </a:lnTo>
                <a:lnTo>
                  <a:pt x="587565" y="287680"/>
                </a:lnTo>
                <a:lnTo>
                  <a:pt x="588748" y="292277"/>
                </a:lnTo>
                <a:lnTo>
                  <a:pt x="588784" y="292417"/>
                </a:lnTo>
                <a:lnTo>
                  <a:pt x="613016" y="311149"/>
                </a:lnTo>
                <a:lnTo>
                  <a:pt x="629500" y="311149"/>
                </a:lnTo>
                <a:lnTo>
                  <a:pt x="637374" y="309168"/>
                </a:lnTo>
                <a:lnTo>
                  <a:pt x="650354" y="301218"/>
                </a:lnTo>
                <a:lnTo>
                  <a:pt x="653216" y="297903"/>
                </a:lnTo>
                <a:lnTo>
                  <a:pt x="618032" y="297903"/>
                </a:lnTo>
                <a:lnTo>
                  <a:pt x="614324" y="297167"/>
                </a:lnTo>
                <a:lnTo>
                  <a:pt x="603300" y="279412"/>
                </a:lnTo>
                <a:lnTo>
                  <a:pt x="603986" y="276898"/>
                </a:lnTo>
                <a:lnTo>
                  <a:pt x="630237" y="264032"/>
                </a:lnTo>
                <a:lnTo>
                  <a:pt x="634682" y="263258"/>
                </a:lnTo>
                <a:lnTo>
                  <a:pt x="638805" y="262635"/>
                </a:lnTo>
                <a:lnTo>
                  <a:pt x="654020" y="260613"/>
                </a:lnTo>
                <a:lnTo>
                  <a:pt x="654062" y="257454"/>
                </a:lnTo>
                <a:lnTo>
                  <a:pt x="669797" y="257454"/>
                </a:lnTo>
                <a:lnTo>
                  <a:pt x="669797" y="249631"/>
                </a:lnTo>
                <a:lnTo>
                  <a:pt x="654240" y="249631"/>
                </a:lnTo>
                <a:lnTo>
                  <a:pt x="654292" y="247133"/>
                </a:lnTo>
                <a:close/>
              </a:path>
              <a:path w="1299845" h="351154">
                <a:moveTo>
                  <a:pt x="669797" y="285457"/>
                </a:moveTo>
                <a:lnTo>
                  <a:pt x="655751" y="285457"/>
                </a:lnTo>
                <a:lnTo>
                  <a:pt x="659178" y="287680"/>
                </a:lnTo>
                <a:lnTo>
                  <a:pt x="658999" y="287680"/>
                </a:lnTo>
                <a:lnTo>
                  <a:pt x="655751" y="294643"/>
                </a:lnTo>
                <a:lnTo>
                  <a:pt x="655751" y="308482"/>
                </a:lnTo>
                <a:lnTo>
                  <a:pt x="669797" y="308482"/>
                </a:lnTo>
                <a:lnTo>
                  <a:pt x="669797" y="285457"/>
                </a:lnTo>
                <a:close/>
              </a:path>
              <a:path w="1299845" h="351154">
                <a:moveTo>
                  <a:pt x="669797" y="257454"/>
                </a:moveTo>
                <a:lnTo>
                  <a:pt x="654062" y="257454"/>
                </a:lnTo>
                <a:lnTo>
                  <a:pt x="659574" y="259854"/>
                </a:lnTo>
                <a:lnTo>
                  <a:pt x="654020" y="260613"/>
                </a:lnTo>
                <a:lnTo>
                  <a:pt x="654012" y="261251"/>
                </a:lnTo>
                <a:lnTo>
                  <a:pt x="653890" y="265722"/>
                </a:lnTo>
                <a:lnTo>
                  <a:pt x="653779" y="269811"/>
                </a:lnTo>
                <a:lnTo>
                  <a:pt x="653351" y="272808"/>
                </a:lnTo>
                <a:lnTo>
                  <a:pt x="652462" y="275767"/>
                </a:lnTo>
                <a:lnTo>
                  <a:pt x="651752" y="279412"/>
                </a:lnTo>
                <a:lnTo>
                  <a:pt x="628281" y="297903"/>
                </a:lnTo>
                <a:lnTo>
                  <a:pt x="653216" y="297903"/>
                </a:lnTo>
                <a:lnTo>
                  <a:pt x="655421" y="295351"/>
                </a:lnTo>
                <a:lnTo>
                  <a:pt x="655751" y="294643"/>
                </a:lnTo>
                <a:lnTo>
                  <a:pt x="655751" y="285457"/>
                </a:lnTo>
                <a:lnTo>
                  <a:pt x="669797" y="285457"/>
                </a:lnTo>
                <a:lnTo>
                  <a:pt x="669797" y="257454"/>
                </a:lnTo>
                <a:close/>
              </a:path>
              <a:path w="1299845" h="351154">
                <a:moveTo>
                  <a:pt x="655751" y="285457"/>
                </a:moveTo>
                <a:lnTo>
                  <a:pt x="655751" y="294643"/>
                </a:lnTo>
                <a:lnTo>
                  <a:pt x="658999" y="287680"/>
                </a:lnTo>
                <a:lnTo>
                  <a:pt x="659178" y="287680"/>
                </a:lnTo>
                <a:lnTo>
                  <a:pt x="655751" y="285457"/>
                </a:lnTo>
                <a:close/>
              </a:path>
              <a:path w="1299845" h="351154">
                <a:moveTo>
                  <a:pt x="654062" y="257454"/>
                </a:moveTo>
                <a:lnTo>
                  <a:pt x="654020" y="260613"/>
                </a:lnTo>
                <a:lnTo>
                  <a:pt x="659574" y="259854"/>
                </a:lnTo>
                <a:lnTo>
                  <a:pt x="654062" y="257454"/>
                </a:lnTo>
                <a:close/>
              </a:path>
              <a:path w="1299845" h="351154">
                <a:moveTo>
                  <a:pt x="659930" y="246341"/>
                </a:moveTo>
                <a:lnTo>
                  <a:pt x="654292" y="247133"/>
                </a:lnTo>
                <a:lnTo>
                  <a:pt x="654240" y="249631"/>
                </a:lnTo>
                <a:lnTo>
                  <a:pt x="659930" y="246341"/>
                </a:lnTo>
                <a:close/>
              </a:path>
              <a:path w="1299845" h="351154">
                <a:moveTo>
                  <a:pt x="669797" y="246341"/>
                </a:moveTo>
                <a:lnTo>
                  <a:pt x="659930" y="246341"/>
                </a:lnTo>
                <a:lnTo>
                  <a:pt x="654240" y="249631"/>
                </a:lnTo>
                <a:lnTo>
                  <a:pt x="669797" y="249631"/>
                </a:lnTo>
                <a:lnTo>
                  <a:pt x="669797" y="246341"/>
                </a:lnTo>
                <a:close/>
              </a:path>
              <a:path w="1299845" h="351154">
                <a:moveTo>
                  <a:pt x="664948" y="224561"/>
                </a:moveTo>
                <a:lnTo>
                  <a:pt x="639368" y="224561"/>
                </a:lnTo>
                <a:lnTo>
                  <a:pt x="645528" y="226606"/>
                </a:lnTo>
                <a:lnTo>
                  <a:pt x="649084" y="230695"/>
                </a:lnTo>
                <a:lnTo>
                  <a:pt x="652703" y="234784"/>
                </a:lnTo>
                <a:lnTo>
                  <a:pt x="654418" y="241096"/>
                </a:lnTo>
                <a:lnTo>
                  <a:pt x="654292" y="247133"/>
                </a:lnTo>
                <a:lnTo>
                  <a:pt x="659930" y="246341"/>
                </a:lnTo>
                <a:lnTo>
                  <a:pt x="669797" y="246341"/>
                </a:lnTo>
                <a:lnTo>
                  <a:pt x="669797" y="245300"/>
                </a:lnTo>
                <a:lnTo>
                  <a:pt x="669620" y="241693"/>
                </a:lnTo>
                <a:lnTo>
                  <a:pt x="668978" y="235432"/>
                </a:lnTo>
                <a:lnTo>
                  <a:pt x="668911" y="234784"/>
                </a:lnTo>
                <a:lnTo>
                  <a:pt x="668045" y="231520"/>
                </a:lnTo>
                <a:lnTo>
                  <a:pt x="666686" y="228561"/>
                </a:lnTo>
                <a:lnTo>
                  <a:pt x="664948" y="224561"/>
                </a:lnTo>
                <a:close/>
              </a:path>
              <a:path w="1299845" h="351154">
                <a:moveTo>
                  <a:pt x="639483" y="209803"/>
                </a:moveTo>
                <a:lnTo>
                  <a:pt x="630770" y="209803"/>
                </a:lnTo>
                <a:lnTo>
                  <a:pt x="623031" y="210254"/>
                </a:lnTo>
                <a:lnTo>
                  <a:pt x="591121" y="236829"/>
                </a:lnTo>
                <a:lnTo>
                  <a:pt x="606145" y="241363"/>
                </a:lnTo>
                <a:lnTo>
                  <a:pt x="607923" y="235432"/>
                </a:lnTo>
                <a:lnTo>
                  <a:pt x="610971" y="231165"/>
                </a:lnTo>
                <a:lnTo>
                  <a:pt x="619683" y="225894"/>
                </a:lnTo>
                <a:lnTo>
                  <a:pt x="624789" y="224561"/>
                </a:lnTo>
                <a:lnTo>
                  <a:pt x="664948" y="224561"/>
                </a:lnTo>
                <a:lnTo>
                  <a:pt x="663955" y="222275"/>
                </a:lnTo>
                <a:lnTo>
                  <a:pt x="659460" y="217601"/>
                </a:lnTo>
                <a:lnTo>
                  <a:pt x="653173" y="214515"/>
                </a:lnTo>
                <a:lnTo>
                  <a:pt x="646950" y="211378"/>
                </a:lnTo>
                <a:lnTo>
                  <a:pt x="639483" y="209803"/>
                </a:lnTo>
                <a:close/>
              </a:path>
              <a:path w="1299845" h="351154">
                <a:moveTo>
                  <a:pt x="703491" y="212470"/>
                </a:moveTo>
                <a:lnTo>
                  <a:pt x="689267" y="212470"/>
                </a:lnTo>
                <a:lnTo>
                  <a:pt x="689267" y="308482"/>
                </a:lnTo>
                <a:lnTo>
                  <a:pt x="705269" y="308482"/>
                </a:lnTo>
                <a:lnTo>
                  <a:pt x="705269" y="257898"/>
                </a:lnTo>
                <a:lnTo>
                  <a:pt x="694867" y="254698"/>
                </a:lnTo>
                <a:lnTo>
                  <a:pt x="694867" y="245389"/>
                </a:lnTo>
                <a:lnTo>
                  <a:pt x="696531" y="237426"/>
                </a:lnTo>
                <a:lnTo>
                  <a:pt x="699846" y="230784"/>
                </a:lnTo>
                <a:lnTo>
                  <a:pt x="703224" y="224091"/>
                </a:lnTo>
                <a:lnTo>
                  <a:pt x="703364" y="223939"/>
                </a:lnTo>
                <a:lnTo>
                  <a:pt x="703491" y="212470"/>
                </a:lnTo>
                <a:close/>
              </a:path>
              <a:path w="1299845" h="351154">
                <a:moveTo>
                  <a:pt x="765921" y="225005"/>
                </a:moveTo>
                <a:lnTo>
                  <a:pt x="736765" y="225005"/>
                </a:lnTo>
                <a:lnTo>
                  <a:pt x="740981" y="225983"/>
                </a:lnTo>
                <a:lnTo>
                  <a:pt x="744296" y="227939"/>
                </a:lnTo>
                <a:lnTo>
                  <a:pt x="747674" y="229895"/>
                </a:lnTo>
                <a:lnTo>
                  <a:pt x="750341" y="232562"/>
                </a:lnTo>
                <a:lnTo>
                  <a:pt x="752297" y="235940"/>
                </a:lnTo>
                <a:lnTo>
                  <a:pt x="754316" y="239255"/>
                </a:lnTo>
                <a:lnTo>
                  <a:pt x="755700" y="243027"/>
                </a:lnTo>
                <a:lnTo>
                  <a:pt x="756475" y="247230"/>
                </a:lnTo>
                <a:lnTo>
                  <a:pt x="757300" y="251434"/>
                </a:lnTo>
                <a:lnTo>
                  <a:pt x="757612" y="254698"/>
                </a:lnTo>
                <a:lnTo>
                  <a:pt x="757720" y="308482"/>
                </a:lnTo>
                <a:lnTo>
                  <a:pt x="773722" y="308482"/>
                </a:lnTo>
                <a:lnTo>
                  <a:pt x="773694" y="251434"/>
                </a:lnTo>
                <a:lnTo>
                  <a:pt x="773366" y="247853"/>
                </a:lnTo>
                <a:lnTo>
                  <a:pt x="772655" y="243763"/>
                </a:lnTo>
                <a:lnTo>
                  <a:pt x="772007" y="239610"/>
                </a:lnTo>
                <a:lnTo>
                  <a:pt x="770960" y="235940"/>
                </a:lnTo>
                <a:lnTo>
                  <a:pt x="770851" y="235559"/>
                </a:lnTo>
                <a:lnTo>
                  <a:pt x="767524" y="227558"/>
                </a:lnTo>
                <a:lnTo>
                  <a:pt x="765921" y="225005"/>
                </a:lnTo>
                <a:close/>
              </a:path>
              <a:path w="1299845" h="351154">
                <a:moveTo>
                  <a:pt x="703491" y="223939"/>
                </a:moveTo>
                <a:lnTo>
                  <a:pt x="703224" y="224091"/>
                </a:lnTo>
                <a:lnTo>
                  <a:pt x="699846" y="230784"/>
                </a:lnTo>
                <a:lnTo>
                  <a:pt x="696531" y="237426"/>
                </a:lnTo>
                <a:lnTo>
                  <a:pt x="694867" y="245389"/>
                </a:lnTo>
                <a:lnTo>
                  <a:pt x="694867" y="254698"/>
                </a:lnTo>
                <a:lnTo>
                  <a:pt x="705269" y="257898"/>
                </a:lnTo>
                <a:lnTo>
                  <a:pt x="705269" y="238163"/>
                </a:lnTo>
                <a:lnTo>
                  <a:pt x="703491" y="238163"/>
                </a:lnTo>
                <a:lnTo>
                  <a:pt x="703491" y="223939"/>
                </a:lnTo>
                <a:close/>
              </a:path>
              <a:path w="1299845" h="351154">
                <a:moveTo>
                  <a:pt x="741718" y="209981"/>
                </a:moveTo>
                <a:lnTo>
                  <a:pt x="727252" y="209981"/>
                </a:lnTo>
                <a:lnTo>
                  <a:pt x="720089" y="211785"/>
                </a:lnTo>
                <a:lnTo>
                  <a:pt x="707936" y="218960"/>
                </a:lnTo>
                <a:lnTo>
                  <a:pt x="703491" y="223801"/>
                </a:lnTo>
                <a:lnTo>
                  <a:pt x="703491" y="238163"/>
                </a:lnTo>
                <a:lnTo>
                  <a:pt x="705269" y="238163"/>
                </a:lnTo>
                <a:lnTo>
                  <a:pt x="705269" y="251434"/>
                </a:lnTo>
                <a:lnTo>
                  <a:pt x="705845" y="247853"/>
                </a:lnTo>
                <a:lnTo>
                  <a:pt x="705891" y="247497"/>
                </a:lnTo>
                <a:lnTo>
                  <a:pt x="707027" y="243763"/>
                </a:lnTo>
                <a:lnTo>
                  <a:pt x="727697" y="225005"/>
                </a:lnTo>
                <a:lnTo>
                  <a:pt x="765921" y="225005"/>
                </a:lnTo>
                <a:lnTo>
                  <a:pt x="765346" y="224091"/>
                </a:lnTo>
                <a:lnTo>
                  <a:pt x="765251" y="223939"/>
                </a:lnTo>
                <a:lnTo>
                  <a:pt x="762342" y="220738"/>
                </a:lnTo>
                <a:lnTo>
                  <a:pt x="759434" y="217474"/>
                </a:lnTo>
                <a:lnTo>
                  <a:pt x="755789" y="214871"/>
                </a:lnTo>
                <a:lnTo>
                  <a:pt x="747026" y="210959"/>
                </a:lnTo>
                <a:lnTo>
                  <a:pt x="741718" y="209981"/>
                </a:lnTo>
                <a:close/>
              </a:path>
              <a:path w="1299845" h="351154">
                <a:moveTo>
                  <a:pt x="817905" y="185800"/>
                </a:moveTo>
                <a:lnTo>
                  <a:pt x="802081" y="185800"/>
                </a:lnTo>
                <a:lnTo>
                  <a:pt x="802107" y="225539"/>
                </a:lnTo>
                <a:lnTo>
                  <a:pt x="802225" y="284327"/>
                </a:lnTo>
                <a:lnTo>
                  <a:pt x="829995" y="309816"/>
                </a:lnTo>
                <a:lnTo>
                  <a:pt x="835571" y="310057"/>
                </a:lnTo>
                <a:lnTo>
                  <a:pt x="840875" y="309638"/>
                </a:lnTo>
                <a:lnTo>
                  <a:pt x="841069" y="309638"/>
                </a:lnTo>
                <a:lnTo>
                  <a:pt x="846567" y="308546"/>
                </a:lnTo>
                <a:lnTo>
                  <a:pt x="846886" y="308546"/>
                </a:lnTo>
                <a:lnTo>
                  <a:pt x="846886" y="296062"/>
                </a:lnTo>
                <a:lnTo>
                  <a:pt x="834682" y="296062"/>
                </a:lnTo>
                <a:lnTo>
                  <a:pt x="826194" y="294881"/>
                </a:lnTo>
                <a:lnTo>
                  <a:pt x="825546" y="294881"/>
                </a:lnTo>
                <a:lnTo>
                  <a:pt x="821994" y="292544"/>
                </a:lnTo>
                <a:lnTo>
                  <a:pt x="818730" y="286727"/>
                </a:lnTo>
                <a:lnTo>
                  <a:pt x="818108" y="284327"/>
                </a:lnTo>
                <a:lnTo>
                  <a:pt x="817994" y="281546"/>
                </a:lnTo>
                <a:lnTo>
                  <a:pt x="817905" y="185800"/>
                </a:lnTo>
                <a:close/>
              </a:path>
              <a:path w="1299845" h="351154">
                <a:moveTo>
                  <a:pt x="846886" y="294881"/>
                </a:moveTo>
                <a:lnTo>
                  <a:pt x="840308" y="295884"/>
                </a:lnTo>
                <a:lnTo>
                  <a:pt x="834682" y="296062"/>
                </a:lnTo>
                <a:lnTo>
                  <a:pt x="846886" y="296062"/>
                </a:lnTo>
                <a:lnTo>
                  <a:pt x="846886" y="294881"/>
                </a:lnTo>
                <a:close/>
              </a:path>
              <a:path w="1299845" h="351154">
                <a:moveTo>
                  <a:pt x="802098" y="212470"/>
                </a:moveTo>
                <a:lnTo>
                  <a:pt x="782612" y="212470"/>
                </a:lnTo>
                <a:lnTo>
                  <a:pt x="782612" y="225539"/>
                </a:lnTo>
                <a:lnTo>
                  <a:pt x="802107" y="225539"/>
                </a:lnTo>
                <a:lnTo>
                  <a:pt x="802098" y="212470"/>
                </a:lnTo>
                <a:close/>
              </a:path>
              <a:path w="1299845" h="351154">
                <a:moveTo>
                  <a:pt x="846886" y="212470"/>
                </a:moveTo>
                <a:lnTo>
                  <a:pt x="817930" y="212470"/>
                </a:lnTo>
                <a:lnTo>
                  <a:pt x="817942" y="225539"/>
                </a:lnTo>
                <a:lnTo>
                  <a:pt x="846886" y="225539"/>
                </a:lnTo>
                <a:lnTo>
                  <a:pt x="846886" y="212470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7915529" y="5936234"/>
            <a:ext cx="940435" cy="187960"/>
          </a:xfrm>
          <a:custGeom>
            <a:avLst/>
            <a:gdLst/>
            <a:ahLst/>
            <a:cxnLst/>
            <a:rect l="l" t="t" r="r" b="b"/>
            <a:pathLst>
              <a:path w="940434" h="187960">
                <a:moveTo>
                  <a:pt x="30403" y="122072"/>
                </a:moveTo>
                <a:lnTo>
                  <a:pt x="0" y="122072"/>
                </a:lnTo>
                <a:lnTo>
                  <a:pt x="2536" y="154083"/>
                </a:lnTo>
                <a:lnTo>
                  <a:pt x="10344" y="174136"/>
                </a:lnTo>
                <a:lnTo>
                  <a:pt x="23724" y="184501"/>
                </a:lnTo>
                <a:lnTo>
                  <a:pt x="42976" y="187451"/>
                </a:lnTo>
                <a:lnTo>
                  <a:pt x="61582" y="184208"/>
                </a:lnTo>
                <a:lnTo>
                  <a:pt x="74209" y="174707"/>
                </a:lnTo>
                <a:lnTo>
                  <a:pt x="81392" y="159291"/>
                </a:lnTo>
                <a:lnTo>
                  <a:pt x="81635" y="157048"/>
                </a:lnTo>
                <a:lnTo>
                  <a:pt x="42976" y="157048"/>
                </a:lnTo>
                <a:lnTo>
                  <a:pt x="37347" y="155730"/>
                </a:lnTo>
                <a:lnTo>
                  <a:pt x="33432" y="150618"/>
                </a:lnTo>
                <a:lnTo>
                  <a:pt x="31146" y="139978"/>
                </a:lnTo>
                <a:lnTo>
                  <a:pt x="30403" y="122072"/>
                </a:lnTo>
                <a:close/>
              </a:path>
              <a:path w="940434" h="187960">
                <a:moveTo>
                  <a:pt x="40690" y="0"/>
                </a:moveTo>
                <a:lnTo>
                  <a:pt x="22542" y="3168"/>
                </a:lnTo>
                <a:lnTo>
                  <a:pt x="10029" y="12315"/>
                </a:lnTo>
                <a:lnTo>
                  <a:pt x="2789" y="26906"/>
                </a:lnTo>
                <a:lnTo>
                  <a:pt x="457" y="46405"/>
                </a:lnTo>
                <a:lnTo>
                  <a:pt x="3357" y="67462"/>
                </a:lnTo>
                <a:lnTo>
                  <a:pt x="10972" y="82667"/>
                </a:lnTo>
                <a:lnTo>
                  <a:pt x="21674" y="94143"/>
                </a:lnTo>
                <a:lnTo>
                  <a:pt x="33832" y="104012"/>
                </a:lnTo>
                <a:lnTo>
                  <a:pt x="43523" y="112617"/>
                </a:lnTo>
                <a:lnTo>
                  <a:pt x="49463" y="120215"/>
                </a:lnTo>
                <a:lnTo>
                  <a:pt x="52445" y="128283"/>
                </a:lnTo>
                <a:lnTo>
                  <a:pt x="53263" y="138302"/>
                </a:lnTo>
                <a:lnTo>
                  <a:pt x="53263" y="152018"/>
                </a:lnTo>
                <a:lnTo>
                  <a:pt x="50977" y="157048"/>
                </a:lnTo>
                <a:lnTo>
                  <a:pt x="81635" y="157048"/>
                </a:lnTo>
                <a:lnTo>
                  <a:pt x="81188" y="116418"/>
                </a:lnTo>
                <a:lnTo>
                  <a:pt x="41951" y="70033"/>
                </a:lnTo>
                <a:lnTo>
                  <a:pt x="35804" y="63350"/>
                </a:lnTo>
                <a:lnTo>
                  <a:pt x="32100" y="55853"/>
                </a:lnTo>
                <a:lnTo>
                  <a:pt x="30861" y="46405"/>
                </a:lnTo>
                <a:lnTo>
                  <a:pt x="30861" y="35204"/>
                </a:lnTo>
                <a:lnTo>
                  <a:pt x="33832" y="30403"/>
                </a:lnTo>
                <a:lnTo>
                  <a:pt x="79048" y="30403"/>
                </a:lnTo>
                <a:lnTo>
                  <a:pt x="71723" y="13544"/>
                </a:lnTo>
                <a:lnTo>
                  <a:pt x="58885" y="3321"/>
                </a:lnTo>
                <a:lnTo>
                  <a:pt x="40690" y="0"/>
                </a:lnTo>
                <a:close/>
              </a:path>
              <a:path w="940434" h="187960">
                <a:moveTo>
                  <a:pt x="79048" y="30403"/>
                </a:moveTo>
                <a:lnTo>
                  <a:pt x="40690" y="30403"/>
                </a:lnTo>
                <a:lnTo>
                  <a:pt x="45130" y="31482"/>
                </a:lnTo>
                <a:lnTo>
                  <a:pt x="48434" y="35432"/>
                </a:lnTo>
                <a:lnTo>
                  <a:pt x="50495" y="43326"/>
                </a:lnTo>
                <a:lnTo>
                  <a:pt x="51185" y="55853"/>
                </a:lnTo>
                <a:lnTo>
                  <a:pt x="51206" y="56235"/>
                </a:lnTo>
                <a:lnTo>
                  <a:pt x="81838" y="56235"/>
                </a:lnTo>
                <a:lnTo>
                  <a:pt x="79374" y="31482"/>
                </a:lnTo>
                <a:lnTo>
                  <a:pt x="79331" y="31053"/>
                </a:lnTo>
                <a:lnTo>
                  <a:pt x="79048" y="30403"/>
                </a:lnTo>
                <a:close/>
              </a:path>
              <a:path w="940434" h="187960">
                <a:moveTo>
                  <a:pt x="123101" y="2285"/>
                </a:moveTo>
                <a:lnTo>
                  <a:pt x="90639" y="2285"/>
                </a:lnTo>
                <a:lnTo>
                  <a:pt x="90639" y="185165"/>
                </a:lnTo>
                <a:lnTo>
                  <a:pt x="121043" y="185165"/>
                </a:lnTo>
                <a:lnTo>
                  <a:pt x="121043" y="123443"/>
                </a:lnTo>
                <a:lnTo>
                  <a:pt x="123329" y="123443"/>
                </a:lnTo>
                <a:lnTo>
                  <a:pt x="148243" y="120661"/>
                </a:lnTo>
                <a:lnTo>
                  <a:pt x="164049" y="111813"/>
                </a:lnTo>
                <a:lnTo>
                  <a:pt x="172353" y="96151"/>
                </a:lnTo>
                <a:lnTo>
                  <a:pt x="172676" y="93040"/>
                </a:lnTo>
                <a:lnTo>
                  <a:pt x="121043" y="93040"/>
                </a:lnTo>
                <a:lnTo>
                  <a:pt x="121043" y="32689"/>
                </a:lnTo>
                <a:lnTo>
                  <a:pt x="172690" y="32689"/>
                </a:lnTo>
                <a:lnTo>
                  <a:pt x="172350" y="29385"/>
                </a:lnTo>
                <a:lnTo>
                  <a:pt x="164020" y="13744"/>
                </a:lnTo>
                <a:lnTo>
                  <a:pt x="148147" y="5004"/>
                </a:lnTo>
                <a:lnTo>
                  <a:pt x="123101" y="2285"/>
                </a:lnTo>
                <a:close/>
              </a:path>
              <a:path w="940434" h="187960">
                <a:moveTo>
                  <a:pt x="172690" y="32689"/>
                </a:moveTo>
                <a:lnTo>
                  <a:pt x="123329" y="32689"/>
                </a:lnTo>
                <a:lnTo>
                  <a:pt x="133655" y="33518"/>
                </a:lnTo>
                <a:lnTo>
                  <a:pt x="140103" y="36575"/>
                </a:lnTo>
                <a:lnTo>
                  <a:pt x="143421" y="42719"/>
                </a:lnTo>
                <a:lnTo>
                  <a:pt x="144360" y="52806"/>
                </a:lnTo>
                <a:lnTo>
                  <a:pt x="144360" y="72923"/>
                </a:lnTo>
                <a:lnTo>
                  <a:pt x="143421" y="83010"/>
                </a:lnTo>
                <a:lnTo>
                  <a:pt x="140103" y="89153"/>
                </a:lnTo>
                <a:lnTo>
                  <a:pt x="133655" y="92211"/>
                </a:lnTo>
                <a:lnTo>
                  <a:pt x="123329" y="93040"/>
                </a:lnTo>
                <a:lnTo>
                  <a:pt x="172676" y="93040"/>
                </a:lnTo>
                <a:lnTo>
                  <a:pt x="174764" y="72923"/>
                </a:lnTo>
                <a:lnTo>
                  <a:pt x="174764" y="52806"/>
                </a:lnTo>
                <a:lnTo>
                  <a:pt x="172776" y="33518"/>
                </a:lnTo>
                <a:lnTo>
                  <a:pt x="172690" y="32689"/>
                </a:lnTo>
                <a:close/>
              </a:path>
              <a:path w="940434" h="187960">
                <a:moveTo>
                  <a:pt x="214185" y="2285"/>
                </a:moveTo>
                <a:lnTo>
                  <a:pt x="181724" y="2285"/>
                </a:lnTo>
                <a:lnTo>
                  <a:pt x="181724" y="185165"/>
                </a:lnTo>
                <a:lnTo>
                  <a:pt x="212128" y="185165"/>
                </a:lnTo>
                <a:lnTo>
                  <a:pt x="212128" y="115900"/>
                </a:lnTo>
                <a:lnTo>
                  <a:pt x="259120" y="115900"/>
                </a:lnTo>
                <a:lnTo>
                  <a:pt x="255722" y="111874"/>
                </a:lnTo>
                <a:lnTo>
                  <a:pt x="247789" y="107441"/>
                </a:lnTo>
                <a:lnTo>
                  <a:pt x="255819" y="100519"/>
                </a:lnTo>
                <a:lnTo>
                  <a:pt x="261448" y="91325"/>
                </a:lnTo>
                <a:lnTo>
                  <a:pt x="263115" y="85496"/>
                </a:lnTo>
                <a:lnTo>
                  <a:pt x="212128" y="85496"/>
                </a:lnTo>
                <a:lnTo>
                  <a:pt x="212128" y="32689"/>
                </a:lnTo>
                <a:lnTo>
                  <a:pt x="263757" y="32689"/>
                </a:lnTo>
                <a:lnTo>
                  <a:pt x="263370" y="29096"/>
                </a:lnTo>
                <a:lnTo>
                  <a:pt x="254933" y="13658"/>
                </a:lnTo>
                <a:lnTo>
                  <a:pt x="239038" y="4993"/>
                </a:lnTo>
                <a:lnTo>
                  <a:pt x="214185" y="2285"/>
                </a:lnTo>
                <a:close/>
              </a:path>
              <a:path w="940434" h="187960">
                <a:moveTo>
                  <a:pt x="259120" y="115900"/>
                </a:moveTo>
                <a:lnTo>
                  <a:pt x="214642" y="115900"/>
                </a:lnTo>
                <a:lnTo>
                  <a:pt x="223390" y="116478"/>
                </a:lnTo>
                <a:lnTo>
                  <a:pt x="229930" y="118986"/>
                </a:lnTo>
                <a:lnTo>
                  <a:pt x="234027" y="124579"/>
                </a:lnTo>
                <a:lnTo>
                  <a:pt x="235445" y="134416"/>
                </a:lnTo>
                <a:lnTo>
                  <a:pt x="235445" y="175793"/>
                </a:lnTo>
                <a:lnTo>
                  <a:pt x="235673" y="182422"/>
                </a:lnTo>
                <a:lnTo>
                  <a:pt x="237959" y="185165"/>
                </a:lnTo>
                <a:lnTo>
                  <a:pt x="268363" y="185165"/>
                </a:lnTo>
                <a:lnTo>
                  <a:pt x="266077" y="182422"/>
                </a:lnTo>
                <a:lnTo>
                  <a:pt x="265849" y="175793"/>
                </a:lnTo>
                <a:lnTo>
                  <a:pt x="265849" y="140131"/>
                </a:lnTo>
                <a:lnTo>
                  <a:pt x="264731" y="127855"/>
                </a:lnTo>
                <a:lnTo>
                  <a:pt x="261362" y="118557"/>
                </a:lnTo>
                <a:lnTo>
                  <a:pt x="259120" y="115900"/>
                </a:lnTo>
                <a:close/>
              </a:path>
              <a:path w="940434" h="187960">
                <a:moveTo>
                  <a:pt x="263757" y="32689"/>
                </a:moveTo>
                <a:lnTo>
                  <a:pt x="214414" y="32689"/>
                </a:lnTo>
                <a:lnTo>
                  <a:pt x="224643" y="33507"/>
                </a:lnTo>
                <a:lnTo>
                  <a:pt x="231101" y="36490"/>
                </a:lnTo>
                <a:lnTo>
                  <a:pt x="234473" y="42430"/>
                </a:lnTo>
                <a:lnTo>
                  <a:pt x="235445" y="52120"/>
                </a:lnTo>
                <a:lnTo>
                  <a:pt x="235445" y="65608"/>
                </a:lnTo>
                <a:lnTo>
                  <a:pt x="234473" y="75177"/>
                </a:lnTo>
                <a:lnTo>
                  <a:pt x="231101" y="81295"/>
                </a:lnTo>
                <a:lnTo>
                  <a:pt x="224643" y="84542"/>
                </a:lnTo>
                <a:lnTo>
                  <a:pt x="214414" y="85496"/>
                </a:lnTo>
                <a:lnTo>
                  <a:pt x="263115" y="85496"/>
                </a:lnTo>
                <a:lnTo>
                  <a:pt x="264763" y="79731"/>
                </a:lnTo>
                <a:lnTo>
                  <a:pt x="265849" y="65608"/>
                </a:lnTo>
                <a:lnTo>
                  <a:pt x="265849" y="52120"/>
                </a:lnTo>
                <a:lnTo>
                  <a:pt x="263845" y="33507"/>
                </a:lnTo>
                <a:lnTo>
                  <a:pt x="263757" y="32689"/>
                </a:lnTo>
                <a:close/>
              </a:path>
              <a:path w="940434" h="187960">
                <a:moveTo>
                  <a:pt x="303428" y="2285"/>
                </a:moveTo>
                <a:lnTo>
                  <a:pt x="273024" y="2285"/>
                </a:lnTo>
                <a:lnTo>
                  <a:pt x="273024" y="185165"/>
                </a:lnTo>
                <a:lnTo>
                  <a:pt x="303428" y="185165"/>
                </a:lnTo>
                <a:lnTo>
                  <a:pt x="303428" y="2285"/>
                </a:lnTo>
                <a:close/>
              </a:path>
              <a:path w="940434" h="187960">
                <a:moveTo>
                  <a:pt x="340715" y="2285"/>
                </a:moveTo>
                <a:lnTo>
                  <a:pt x="310311" y="2285"/>
                </a:lnTo>
                <a:lnTo>
                  <a:pt x="310311" y="185165"/>
                </a:lnTo>
                <a:lnTo>
                  <a:pt x="340715" y="185165"/>
                </a:lnTo>
                <a:lnTo>
                  <a:pt x="340715" y="84353"/>
                </a:lnTo>
                <a:lnTo>
                  <a:pt x="369187" y="84353"/>
                </a:lnTo>
                <a:lnTo>
                  <a:pt x="340715" y="2285"/>
                </a:lnTo>
                <a:close/>
              </a:path>
              <a:path w="940434" h="187960">
                <a:moveTo>
                  <a:pt x="369187" y="84353"/>
                </a:moveTo>
                <a:lnTo>
                  <a:pt x="340715" y="84353"/>
                </a:lnTo>
                <a:lnTo>
                  <a:pt x="375691" y="185165"/>
                </a:lnTo>
                <a:lnTo>
                  <a:pt x="406095" y="185165"/>
                </a:lnTo>
                <a:lnTo>
                  <a:pt x="406095" y="103098"/>
                </a:lnTo>
                <a:lnTo>
                  <a:pt x="375691" y="103098"/>
                </a:lnTo>
                <a:lnTo>
                  <a:pt x="369187" y="84353"/>
                </a:lnTo>
                <a:close/>
              </a:path>
              <a:path w="940434" h="187960">
                <a:moveTo>
                  <a:pt x="406095" y="2285"/>
                </a:moveTo>
                <a:lnTo>
                  <a:pt x="375691" y="2285"/>
                </a:lnTo>
                <a:lnTo>
                  <a:pt x="375691" y="103098"/>
                </a:lnTo>
                <a:lnTo>
                  <a:pt x="406095" y="103098"/>
                </a:lnTo>
                <a:lnTo>
                  <a:pt x="406095" y="2285"/>
                </a:lnTo>
                <a:close/>
              </a:path>
              <a:path w="940434" h="187960">
                <a:moveTo>
                  <a:pt x="454825" y="0"/>
                </a:moveTo>
                <a:lnTo>
                  <a:pt x="436817" y="2961"/>
                </a:lnTo>
                <a:lnTo>
                  <a:pt x="423711" y="12201"/>
                </a:lnTo>
                <a:lnTo>
                  <a:pt x="415704" y="28257"/>
                </a:lnTo>
                <a:lnTo>
                  <a:pt x="412991" y="51663"/>
                </a:lnTo>
                <a:lnTo>
                  <a:pt x="412991" y="135788"/>
                </a:lnTo>
                <a:lnTo>
                  <a:pt x="415338" y="159194"/>
                </a:lnTo>
                <a:lnTo>
                  <a:pt x="422336" y="175250"/>
                </a:lnTo>
                <a:lnTo>
                  <a:pt x="433924" y="184490"/>
                </a:lnTo>
                <a:lnTo>
                  <a:pt x="450037" y="187451"/>
                </a:lnTo>
                <a:lnTo>
                  <a:pt x="459007" y="186308"/>
                </a:lnTo>
                <a:lnTo>
                  <a:pt x="466777" y="183108"/>
                </a:lnTo>
                <a:lnTo>
                  <a:pt x="473434" y="178193"/>
                </a:lnTo>
                <a:lnTo>
                  <a:pt x="479069" y="171907"/>
                </a:lnTo>
                <a:lnTo>
                  <a:pt x="496671" y="171907"/>
                </a:lnTo>
                <a:lnTo>
                  <a:pt x="496671" y="157048"/>
                </a:lnTo>
                <a:lnTo>
                  <a:pt x="454825" y="157048"/>
                </a:lnTo>
                <a:lnTo>
                  <a:pt x="449090" y="155919"/>
                </a:lnTo>
                <a:lnTo>
                  <a:pt x="445600" y="152133"/>
                </a:lnTo>
                <a:lnTo>
                  <a:pt x="443864" y="145089"/>
                </a:lnTo>
                <a:lnTo>
                  <a:pt x="443464" y="135788"/>
                </a:lnTo>
                <a:lnTo>
                  <a:pt x="443464" y="51663"/>
                </a:lnTo>
                <a:lnTo>
                  <a:pt x="443864" y="42362"/>
                </a:lnTo>
                <a:lnTo>
                  <a:pt x="445600" y="35318"/>
                </a:lnTo>
                <a:lnTo>
                  <a:pt x="449090" y="31532"/>
                </a:lnTo>
                <a:lnTo>
                  <a:pt x="454825" y="30403"/>
                </a:lnTo>
                <a:lnTo>
                  <a:pt x="494209" y="30403"/>
                </a:lnTo>
                <a:lnTo>
                  <a:pt x="493960" y="28257"/>
                </a:lnTo>
                <a:lnTo>
                  <a:pt x="485954" y="12201"/>
                </a:lnTo>
                <a:lnTo>
                  <a:pt x="472845" y="2961"/>
                </a:lnTo>
                <a:lnTo>
                  <a:pt x="454825" y="0"/>
                </a:lnTo>
                <a:close/>
              </a:path>
              <a:path w="940434" h="187960">
                <a:moveTo>
                  <a:pt x="496671" y="171907"/>
                </a:moveTo>
                <a:lnTo>
                  <a:pt x="479069" y="171907"/>
                </a:lnTo>
                <a:lnTo>
                  <a:pt x="483870" y="185165"/>
                </a:lnTo>
                <a:lnTo>
                  <a:pt x="496671" y="185165"/>
                </a:lnTo>
                <a:lnTo>
                  <a:pt x="496671" y="171907"/>
                </a:lnTo>
                <a:close/>
              </a:path>
              <a:path w="940434" h="187960">
                <a:moveTo>
                  <a:pt x="496671" y="90754"/>
                </a:moveTo>
                <a:lnTo>
                  <a:pt x="454825" y="90754"/>
                </a:lnTo>
                <a:lnTo>
                  <a:pt x="454825" y="121386"/>
                </a:lnTo>
                <a:lnTo>
                  <a:pt x="466267" y="121386"/>
                </a:lnTo>
                <a:lnTo>
                  <a:pt x="466198" y="135788"/>
                </a:lnTo>
                <a:lnTo>
                  <a:pt x="465797" y="145089"/>
                </a:lnTo>
                <a:lnTo>
                  <a:pt x="464061" y="152133"/>
                </a:lnTo>
                <a:lnTo>
                  <a:pt x="460567" y="155919"/>
                </a:lnTo>
                <a:lnTo>
                  <a:pt x="454825" y="157048"/>
                </a:lnTo>
                <a:lnTo>
                  <a:pt x="496671" y="157048"/>
                </a:lnTo>
                <a:lnTo>
                  <a:pt x="496671" y="90754"/>
                </a:lnTo>
                <a:close/>
              </a:path>
              <a:path w="940434" h="187960">
                <a:moveTo>
                  <a:pt x="494209" y="30403"/>
                </a:moveTo>
                <a:lnTo>
                  <a:pt x="454825" y="30403"/>
                </a:lnTo>
                <a:lnTo>
                  <a:pt x="460567" y="31532"/>
                </a:lnTo>
                <a:lnTo>
                  <a:pt x="464061" y="35318"/>
                </a:lnTo>
                <a:lnTo>
                  <a:pt x="465797" y="42362"/>
                </a:lnTo>
                <a:lnTo>
                  <a:pt x="466198" y="51663"/>
                </a:lnTo>
                <a:lnTo>
                  <a:pt x="466267" y="74752"/>
                </a:lnTo>
                <a:lnTo>
                  <a:pt x="496671" y="74752"/>
                </a:lnTo>
                <a:lnTo>
                  <a:pt x="496671" y="51663"/>
                </a:lnTo>
                <a:lnTo>
                  <a:pt x="494209" y="30403"/>
                </a:lnTo>
                <a:close/>
              </a:path>
              <a:path w="940434" h="187960">
                <a:moveTo>
                  <a:pt x="621690" y="30403"/>
                </a:moveTo>
                <a:lnTo>
                  <a:pt x="589902" y="30403"/>
                </a:lnTo>
                <a:lnTo>
                  <a:pt x="591492" y="32789"/>
                </a:lnTo>
                <a:lnTo>
                  <a:pt x="593559" y="36004"/>
                </a:lnTo>
                <a:lnTo>
                  <a:pt x="593559" y="50520"/>
                </a:lnTo>
                <a:lnTo>
                  <a:pt x="591791" y="62847"/>
                </a:lnTo>
                <a:lnTo>
                  <a:pt x="586959" y="72666"/>
                </a:lnTo>
                <a:lnTo>
                  <a:pt x="579768" y="80899"/>
                </a:lnTo>
                <a:lnTo>
                  <a:pt x="570928" y="88468"/>
                </a:lnTo>
                <a:lnTo>
                  <a:pt x="557683" y="99662"/>
                </a:lnTo>
                <a:lnTo>
                  <a:pt x="547268" y="112356"/>
                </a:lnTo>
                <a:lnTo>
                  <a:pt x="540453" y="129680"/>
                </a:lnTo>
                <a:lnTo>
                  <a:pt x="538010" y="154762"/>
                </a:lnTo>
                <a:lnTo>
                  <a:pt x="538010" y="185165"/>
                </a:lnTo>
                <a:lnTo>
                  <a:pt x="623963" y="185165"/>
                </a:lnTo>
                <a:lnTo>
                  <a:pt x="623963" y="154762"/>
                </a:lnTo>
                <a:lnTo>
                  <a:pt x="568413" y="154762"/>
                </a:lnTo>
                <a:lnTo>
                  <a:pt x="569292" y="140810"/>
                </a:lnTo>
                <a:lnTo>
                  <a:pt x="572357" y="130759"/>
                </a:lnTo>
                <a:lnTo>
                  <a:pt x="578250" y="122422"/>
                </a:lnTo>
                <a:lnTo>
                  <a:pt x="587616" y="113614"/>
                </a:lnTo>
                <a:lnTo>
                  <a:pt x="600142" y="102534"/>
                </a:lnTo>
                <a:lnTo>
                  <a:pt x="611876" y="89268"/>
                </a:lnTo>
                <a:lnTo>
                  <a:pt x="620566" y="72401"/>
                </a:lnTo>
                <a:lnTo>
                  <a:pt x="623963" y="50520"/>
                </a:lnTo>
                <a:lnTo>
                  <a:pt x="621690" y="30403"/>
                </a:lnTo>
                <a:close/>
              </a:path>
              <a:path w="940434" h="187960">
                <a:moveTo>
                  <a:pt x="583044" y="0"/>
                </a:moveTo>
                <a:lnTo>
                  <a:pt x="564309" y="3414"/>
                </a:lnTo>
                <a:lnTo>
                  <a:pt x="550954" y="14116"/>
                </a:lnTo>
                <a:lnTo>
                  <a:pt x="542957" y="32789"/>
                </a:lnTo>
                <a:lnTo>
                  <a:pt x="540296" y="60121"/>
                </a:lnTo>
                <a:lnTo>
                  <a:pt x="570699" y="60121"/>
                </a:lnTo>
                <a:lnTo>
                  <a:pt x="571600" y="45062"/>
                </a:lnTo>
                <a:lnTo>
                  <a:pt x="574128" y="36004"/>
                </a:lnTo>
                <a:lnTo>
                  <a:pt x="578029" y="31575"/>
                </a:lnTo>
                <a:lnTo>
                  <a:pt x="583044" y="30403"/>
                </a:lnTo>
                <a:lnTo>
                  <a:pt x="621690" y="30403"/>
                </a:lnTo>
                <a:lnTo>
                  <a:pt x="621524" y="28932"/>
                </a:lnTo>
                <a:lnTo>
                  <a:pt x="614048" y="13087"/>
                </a:lnTo>
                <a:lnTo>
                  <a:pt x="601412" y="3414"/>
                </a:lnTo>
                <a:lnTo>
                  <a:pt x="601770" y="3414"/>
                </a:lnTo>
                <a:lnTo>
                  <a:pt x="583044" y="0"/>
                </a:lnTo>
                <a:close/>
              </a:path>
              <a:path w="940434" h="187960">
                <a:moveTo>
                  <a:pt x="672719" y="0"/>
                </a:moveTo>
                <a:lnTo>
                  <a:pt x="654706" y="2896"/>
                </a:lnTo>
                <a:lnTo>
                  <a:pt x="641600" y="12030"/>
                </a:lnTo>
                <a:lnTo>
                  <a:pt x="633596" y="28064"/>
                </a:lnTo>
                <a:lnTo>
                  <a:pt x="630885" y="51663"/>
                </a:lnTo>
                <a:lnTo>
                  <a:pt x="630885" y="135788"/>
                </a:lnTo>
                <a:lnTo>
                  <a:pt x="633596" y="159387"/>
                </a:lnTo>
                <a:lnTo>
                  <a:pt x="641600" y="175421"/>
                </a:lnTo>
                <a:lnTo>
                  <a:pt x="654706" y="184555"/>
                </a:lnTo>
                <a:lnTo>
                  <a:pt x="672719" y="187451"/>
                </a:lnTo>
                <a:lnTo>
                  <a:pt x="690731" y="184555"/>
                </a:lnTo>
                <a:lnTo>
                  <a:pt x="703837" y="175421"/>
                </a:lnTo>
                <a:lnTo>
                  <a:pt x="711841" y="159387"/>
                </a:lnTo>
                <a:lnTo>
                  <a:pt x="712110" y="157048"/>
                </a:lnTo>
                <a:lnTo>
                  <a:pt x="672719" y="157048"/>
                </a:lnTo>
                <a:lnTo>
                  <a:pt x="666978" y="155919"/>
                </a:lnTo>
                <a:lnTo>
                  <a:pt x="663489" y="152133"/>
                </a:lnTo>
                <a:lnTo>
                  <a:pt x="661756" y="145089"/>
                </a:lnTo>
                <a:lnTo>
                  <a:pt x="661357" y="135788"/>
                </a:lnTo>
                <a:lnTo>
                  <a:pt x="661289" y="127558"/>
                </a:lnTo>
                <a:lnTo>
                  <a:pt x="680339" y="96697"/>
                </a:lnTo>
                <a:lnTo>
                  <a:pt x="661289" y="96697"/>
                </a:lnTo>
                <a:lnTo>
                  <a:pt x="661357" y="51663"/>
                </a:lnTo>
                <a:lnTo>
                  <a:pt x="672719" y="30403"/>
                </a:lnTo>
                <a:lnTo>
                  <a:pt x="712110" y="30403"/>
                </a:lnTo>
                <a:lnTo>
                  <a:pt x="711841" y="28064"/>
                </a:lnTo>
                <a:lnTo>
                  <a:pt x="703837" y="12030"/>
                </a:lnTo>
                <a:lnTo>
                  <a:pt x="690731" y="2896"/>
                </a:lnTo>
                <a:lnTo>
                  <a:pt x="672719" y="0"/>
                </a:lnTo>
                <a:close/>
              </a:path>
              <a:path w="940434" h="187960">
                <a:moveTo>
                  <a:pt x="714552" y="90525"/>
                </a:moveTo>
                <a:lnTo>
                  <a:pt x="684149" y="90525"/>
                </a:lnTo>
                <a:lnTo>
                  <a:pt x="684080" y="135788"/>
                </a:lnTo>
                <a:lnTo>
                  <a:pt x="683681" y="145089"/>
                </a:lnTo>
                <a:lnTo>
                  <a:pt x="681948" y="152133"/>
                </a:lnTo>
                <a:lnTo>
                  <a:pt x="678459" y="155919"/>
                </a:lnTo>
                <a:lnTo>
                  <a:pt x="672719" y="157048"/>
                </a:lnTo>
                <a:lnTo>
                  <a:pt x="712110" y="157048"/>
                </a:lnTo>
                <a:lnTo>
                  <a:pt x="714552" y="135788"/>
                </a:lnTo>
                <a:lnTo>
                  <a:pt x="714552" y="90525"/>
                </a:lnTo>
                <a:close/>
              </a:path>
              <a:path w="940434" h="187960">
                <a:moveTo>
                  <a:pt x="712110" y="30403"/>
                </a:moveTo>
                <a:lnTo>
                  <a:pt x="672719" y="30403"/>
                </a:lnTo>
                <a:lnTo>
                  <a:pt x="678459" y="31532"/>
                </a:lnTo>
                <a:lnTo>
                  <a:pt x="681948" y="35318"/>
                </a:lnTo>
                <a:lnTo>
                  <a:pt x="683681" y="42362"/>
                </a:lnTo>
                <a:lnTo>
                  <a:pt x="684080" y="51663"/>
                </a:lnTo>
                <a:lnTo>
                  <a:pt x="684149" y="59664"/>
                </a:lnTo>
                <a:lnTo>
                  <a:pt x="661289" y="96697"/>
                </a:lnTo>
                <a:lnTo>
                  <a:pt x="680339" y="96697"/>
                </a:lnTo>
                <a:lnTo>
                  <a:pt x="684149" y="90525"/>
                </a:lnTo>
                <a:lnTo>
                  <a:pt x="714552" y="90525"/>
                </a:lnTo>
                <a:lnTo>
                  <a:pt x="714552" y="51663"/>
                </a:lnTo>
                <a:lnTo>
                  <a:pt x="712110" y="30403"/>
                </a:lnTo>
                <a:close/>
              </a:path>
              <a:path w="940434" h="187960">
                <a:moveTo>
                  <a:pt x="805205" y="30403"/>
                </a:moveTo>
                <a:lnTo>
                  <a:pt x="773417" y="30403"/>
                </a:lnTo>
                <a:lnTo>
                  <a:pt x="775002" y="32789"/>
                </a:lnTo>
                <a:lnTo>
                  <a:pt x="777062" y="36004"/>
                </a:lnTo>
                <a:lnTo>
                  <a:pt x="777062" y="50520"/>
                </a:lnTo>
                <a:lnTo>
                  <a:pt x="775294" y="62847"/>
                </a:lnTo>
                <a:lnTo>
                  <a:pt x="770461" y="72666"/>
                </a:lnTo>
                <a:lnTo>
                  <a:pt x="763271" y="80899"/>
                </a:lnTo>
                <a:lnTo>
                  <a:pt x="754430" y="88468"/>
                </a:lnTo>
                <a:lnTo>
                  <a:pt x="741188" y="99662"/>
                </a:lnTo>
                <a:lnTo>
                  <a:pt x="730777" y="112356"/>
                </a:lnTo>
                <a:lnTo>
                  <a:pt x="723966" y="129680"/>
                </a:lnTo>
                <a:lnTo>
                  <a:pt x="721525" y="154762"/>
                </a:lnTo>
                <a:lnTo>
                  <a:pt x="721525" y="185165"/>
                </a:lnTo>
                <a:lnTo>
                  <a:pt x="807478" y="185165"/>
                </a:lnTo>
                <a:lnTo>
                  <a:pt x="807478" y="154762"/>
                </a:lnTo>
                <a:lnTo>
                  <a:pt x="751928" y="154762"/>
                </a:lnTo>
                <a:lnTo>
                  <a:pt x="752805" y="140810"/>
                </a:lnTo>
                <a:lnTo>
                  <a:pt x="755867" y="130759"/>
                </a:lnTo>
                <a:lnTo>
                  <a:pt x="761760" y="122422"/>
                </a:lnTo>
                <a:lnTo>
                  <a:pt x="771131" y="113614"/>
                </a:lnTo>
                <a:lnTo>
                  <a:pt x="783652" y="102534"/>
                </a:lnTo>
                <a:lnTo>
                  <a:pt x="795386" y="89268"/>
                </a:lnTo>
                <a:lnTo>
                  <a:pt x="804080" y="72401"/>
                </a:lnTo>
                <a:lnTo>
                  <a:pt x="807478" y="50520"/>
                </a:lnTo>
                <a:lnTo>
                  <a:pt x="805205" y="30403"/>
                </a:lnTo>
                <a:close/>
              </a:path>
              <a:path w="940434" h="187960">
                <a:moveTo>
                  <a:pt x="766546" y="0"/>
                </a:moveTo>
                <a:lnTo>
                  <a:pt x="747814" y="3414"/>
                </a:lnTo>
                <a:lnTo>
                  <a:pt x="734463" y="14116"/>
                </a:lnTo>
                <a:lnTo>
                  <a:pt x="726470" y="32789"/>
                </a:lnTo>
                <a:lnTo>
                  <a:pt x="723811" y="60121"/>
                </a:lnTo>
                <a:lnTo>
                  <a:pt x="754202" y="60121"/>
                </a:lnTo>
                <a:lnTo>
                  <a:pt x="755102" y="45062"/>
                </a:lnTo>
                <a:lnTo>
                  <a:pt x="757631" y="36004"/>
                </a:lnTo>
                <a:lnTo>
                  <a:pt x="761531" y="31575"/>
                </a:lnTo>
                <a:lnTo>
                  <a:pt x="766546" y="30403"/>
                </a:lnTo>
                <a:lnTo>
                  <a:pt x="805205" y="30403"/>
                </a:lnTo>
                <a:lnTo>
                  <a:pt x="805038" y="28932"/>
                </a:lnTo>
                <a:lnTo>
                  <a:pt x="797561" y="13087"/>
                </a:lnTo>
                <a:lnTo>
                  <a:pt x="784921" y="3414"/>
                </a:lnTo>
                <a:lnTo>
                  <a:pt x="785280" y="3414"/>
                </a:lnTo>
                <a:lnTo>
                  <a:pt x="766546" y="0"/>
                </a:lnTo>
                <a:close/>
              </a:path>
              <a:path w="940434" h="187960">
                <a:moveTo>
                  <a:pt x="844791" y="128930"/>
                </a:moveTo>
                <a:lnTo>
                  <a:pt x="814387" y="128930"/>
                </a:lnTo>
                <a:lnTo>
                  <a:pt x="817184" y="155337"/>
                </a:lnTo>
                <a:lnTo>
                  <a:pt x="825446" y="173535"/>
                </a:lnTo>
                <a:lnTo>
                  <a:pt x="838979" y="184062"/>
                </a:lnTo>
                <a:lnTo>
                  <a:pt x="857592" y="187451"/>
                </a:lnTo>
                <a:lnTo>
                  <a:pt x="876906" y="183476"/>
                </a:lnTo>
                <a:lnTo>
                  <a:pt x="890196" y="171592"/>
                </a:lnTo>
                <a:lnTo>
                  <a:pt x="895856" y="157048"/>
                </a:lnTo>
                <a:lnTo>
                  <a:pt x="857592" y="157048"/>
                </a:lnTo>
                <a:lnTo>
                  <a:pt x="852313" y="155644"/>
                </a:lnTo>
                <a:lnTo>
                  <a:pt x="848277" y="150961"/>
                </a:lnTo>
                <a:lnTo>
                  <a:pt x="845698" y="142292"/>
                </a:lnTo>
                <a:lnTo>
                  <a:pt x="844791" y="128930"/>
                </a:lnTo>
                <a:close/>
              </a:path>
              <a:path w="940434" h="187960">
                <a:moveTo>
                  <a:pt x="897028" y="93040"/>
                </a:moveTo>
                <a:lnTo>
                  <a:pt x="858050" y="93040"/>
                </a:lnTo>
                <a:lnTo>
                  <a:pt x="862993" y="94365"/>
                </a:lnTo>
                <a:lnTo>
                  <a:pt x="866736" y="99183"/>
                </a:lnTo>
                <a:lnTo>
                  <a:pt x="869108" y="108760"/>
                </a:lnTo>
                <a:lnTo>
                  <a:pt x="869937" y="124358"/>
                </a:lnTo>
                <a:lnTo>
                  <a:pt x="869165" y="140171"/>
                </a:lnTo>
                <a:lnTo>
                  <a:pt x="866851" y="150218"/>
                </a:lnTo>
                <a:lnTo>
                  <a:pt x="863118" y="155337"/>
                </a:lnTo>
                <a:lnTo>
                  <a:pt x="862993" y="155508"/>
                </a:lnTo>
                <a:lnTo>
                  <a:pt x="857592" y="157048"/>
                </a:lnTo>
                <a:lnTo>
                  <a:pt x="895856" y="157048"/>
                </a:lnTo>
                <a:lnTo>
                  <a:pt x="897872" y="151865"/>
                </a:lnTo>
                <a:lnTo>
                  <a:pt x="900341" y="124358"/>
                </a:lnTo>
                <a:lnTo>
                  <a:pt x="898094" y="96197"/>
                </a:lnTo>
                <a:lnTo>
                  <a:pt x="897028" y="93040"/>
                </a:lnTo>
                <a:close/>
              </a:path>
              <a:path w="940434" h="187960">
                <a:moveTo>
                  <a:pt x="893025" y="2285"/>
                </a:moveTo>
                <a:lnTo>
                  <a:pt x="821245" y="2285"/>
                </a:lnTo>
                <a:lnTo>
                  <a:pt x="816673" y="107441"/>
                </a:lnTo>
                <a:lnTo>
                  <a:pt x="845248" y="107441"/>
                </a:lnTo>
                <a:lnTo>
                  <a:pt x="846769" y="99183"/>
                </a:lnTo>
                <a:lnTo>
                  <a:pt x="846848" y="98755"/>
                </a:lnTo>
                <a:lnTo>
                  <a:pt x="850506" y="93040"/>
                </a:lnTo>
                <a:lnTo>
                  <a:pt x="897028" y="93040"/>
                </a:lnTo>
                <a:lnTo>
                  <a:pt x="891625" y="77038"/>
                </a:lnTo>
                <a:lnTo>
                  <a:pt x="887109" y="72237"/>
                </a:lnTo>
                <a:lnTo>
                  <a:pt x="845705" y="72237"/>
                </a:lnTo>
                <a:lnTo>
                  <a:pt x="847991" y="32689"/>
                </a:lnTo>
                <a:lnTo>
                  <a:pt x="893025" y="32689"/>
                </a:lnTo>
                <a:lnTo>
                  <a:pt x="893025" y="2285"/>
                </a:lnTo>
                <a:close/>
              </a:path>
              <a:path w="940434" h="187960">
                <a:moveTo>
                  <a:pt x="867651" y="62636"/>
                </a:moveTo>
                <a:lnTo>
                  <a:pt x="858964" y="62636"/>
                </a:lnTo>
                <a:lnTo>
                  <a:pt x="851877" y="66522"/>
                </a:lnTo>
                <a:lnTo>
                  <a:pt x="845705" y="72237"/>
                </a:lnTo>
                <a:lnTo>
                  <a:pt x="887109" y="72237"/>
                </a:lnTo>
                <a:lnTo>
                  <a:pt x="881342" y="66108"/>
                </a:lnTo>
                <a:lnTo>
                  <a:pt x="867651" y="62636"/>
                </a:lnTo>
                <a:close/>
              </a:path>
              <a:path w="940434" h="187960">
                <a:moveTo>
                  <a:pt x="932865" y="79552"/>
                </a:moveTo>
                <a:lnTo>
                  <a:pt x="914806" y="79552"/>
                </a:lnTo>
                <a:lnTo>
                  <a:pt x="907262" y="85953"/>
                </a:lnTo>
                <a:lnTo>
                  <a:pt x="907262" y="106298"/>
                </a:lnTo>
                <a:lnTo>
                  <a:pt x="914806" y="112699"/>
                </a:lnTo>
                <a:lnTo>
                  <a:pt x="932865" y="112699"/>
                </a:lnTo>
                <a:lnTo>
                  <a:pt x="940409" y="106298"/>
                </a:lnTo>
                <a:lnTo>
                  <a:pt x="940409" y="85953"/>
                </a:lnTo>
                <a:lnTo>
                  <a:pt x="932865" y="79552"/>
                </a:lnTo>
                <a:close/>
              </a:path>
              <a:path w="940434" h="187960">
                <a:moveTo>
                  <a:pt x="932865" y="154304"/>
                </a:moveTo>
                <a:lnTo>
                  <a:pt x="914806" y="154304"/>
                </a:lnTo>
                <a:lnTo>
                  <a:pt x="907262" y="160705"/>
                </a:lnTo>
                <a:lnTo>
                  <a:pt x="907262" y="181051"/>
                </a:lnTo>
                <a:lnTo>
                  <a:pt x="914806" y="187451"/>
                </a:lnTo>
                <a:lnTo>
                  <a:pt x="932865" y="187451"/>
                </a:lnTo>
                <a:lnTo>
                  <a:pt x="940409" y="181051"/>
                </a:lnTo>
                <a:lnTo>
                  <a:pt x="940409" y="160705"/>
                </a:lnTo>
                <a:lnTo>
                  <a:pt x="932865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7841812" y="6257531"/>
            <a:ext cx="1098550" cy="666750"/>
          </a:xfrm>
          <a:custGeom>
            <a:avLst/>
            <a:gdLst/>
            <a:ahLst/>
            <a:cxnLst/>
            <a:rect l="l" t="t" r="r" b="b"/>
            <a:pathLst>
              <a:path w="1098550" h="666750">
                <a:moveTo>
                  <a:pt x="64897" y="2552"/>
                </a:moveTo>
                <a:lnTo>
                  <a:pt x="42849" y="2552"/>
                </a:lnTo>
                <a:lnTo>
                  <a:pt x="0" y="130568"/>
                </a:lnTo>
                <a:lnTo>
                  <a:pt x="16446" y="130568"/>
                </a:lnTo>
                <a:lnTo>
                  <a:pt x="26470" y="100609"/>
                </a:lnTo>
                <a:lnTo>
                  <a:pt x="20624" y="100609"/>
                </a:lnTo>
                <a:lnTo>
                  <a:pt x="20624" y="85763"/>
                </a:lnTo>
                <a:lnTo>
                  <a:pt x="31437" y="85763"/>
                </a:lnTo>
                <a:lnTo>
                  <a:pt x="53706" y="19204"/>
                </a:lnTo>
                <a:lnTo>
                  <a:pt x="51206" y="11798"/>
                </a:lnTo>
                <a:lnTo>
                  <a:pt x="67991" y="11798"/>
                </a:lnTo>
                <a:lnTo>
                  <a:pt x="64897" y="2552"/>
                </a:lnTo>
                <a:close/>
              </a:path>
              <a:path w="1098550" h="666750">
                <a:moveTo>
                  <a:pt x="67991" y="11798"/>
                </a:moveTo>
                <a:lnTo>
                  <a:pt x="56184" y="11798"/>
                </a:lnTo>
                <a:lnTo>
                  <a:pt x="53706" y="19204"/>
                </a:lnTo>
                <a:lnTo>
                  <a:pt x="91300" y="130568"/>
                </a:lnTo>
                <a:lnTo>
                  <a:pt x="107746" y="130568"/>
                </a:lnTo>
                <a:lnTo>
                  <a:pt x="97718" y="100609"/>
                </a:lnTo>
                <a:lnTo>
                  <a:pt x="87122" y="100609"/>
                </a:lnTo>
                <a:lnTo>
                  <a:pt x="87122" y="85763"/>
                </a:lnTo>
                <a:lnTo>
                  <a:pt x="92749" y="85763"/>
                </a:lnTo>
                <a:lnTo>
                  <a:pt x="67991" y="11798"/>
                </a:lnTo>
                <a:close/>
              </a:path>
              <a:path w="1098550" h="666750">
                <a:moveTo>
                  <a:pt x="31437" y="85763"/>
                </a:moveTo>
                <a:lnTo>
                  <a:pt x="20624" y="85763"/>
                </a:lnTo>
                <a:lnTo>
                  <a:pt x="20624" y="100609"/>
                </a:lnTo>
                <a:lnTo>
                  <a:pt x="26470" y="100609"/>
                </a:lnTo>
                <a:lnTo>
                  <a:pt x="31437" y="85763"/>
                </a:lnTo>
                <a:close/>
              </a:path>
              <a:path w="1098550" h="666750">
                <a:moveTo>
                  <a:pt x="76175" y="85763"/>
                </a:moveTo>
                <a:lnTo>
                  <a:pt x="31437" y="85763"/>
                </a:lnTo>
                <a:lnTo>
                  <a:pt x="26470" y="100609"/>
                </a:lnTo>
                <a:lnTo>
                  <a:pt x="81186" y="100609"/>
                </a:lnTo>
                <a:lnTo>
                  <a:pt x="76175" y="85763"/>
                </a:lnTo>
                <a:close/>
              </a:path>
              <a:path w="1098550" h="666750">
                <a:moveTo>
                  <a:pt x="92749" y="85763"/>
                </a:moveTo>
                <a:lnTo>
                  <a:pt x="87122" y="85763"/>
                </a:lnTo>
                <a:lnTo>
                  <a:pt x="87122" y="100609"/>
                </a:lnTo>
                <a:lnTo>
                  <a:pt x="97718" y="100609"/>
                </a:lnTo>
                <a:lnTo>
                  <a:pt x="92749" y="85763"/>
                </a:lnTo>
                <a:close/>
              </a:path>
              <a:path w="1098550" h="666750">
                <a:moveTo>
                  <a:pt x="56184" y="11798"/>
                </a:moveTo>
                <a:lnTo>
                  <a:pt x="51206" y="11798"/>
                </a:lnTo>
                <a:lnTo>
                  <a:pt x="53706" y="19204"/>
                </a:lnTo>
                <a:lnTo>
                  <a:pt x="56184" y="11798"/>
                </a:lnTo>
                <a:close/>
              </a:path>
              <a:path w="1098550" h="666750">
                <a:moveTo>
                  <a:pt x="160731" y="31889"/>
                </a:moveTo>
                <a:lnTo>
                  <a:pt x="152635" y="32356"/>
                </a:lnTo>
                <a:lnTo>
                  <a:pt x="153435" y="32356"/>
                </a:lnTo>
                <a:lnTo>
                  <a:pt x="147375" y="33489"/>
                </a:lnTo>
                <a:lnTo>
                  <a:pt x="117984" y="62074"/>
                </a:lnTo>
                <a:lnTo>
                  <a:pt x="114769" y="82562"/>
                </a:lnTo>
                <a:lnTo>
                  <a:pt x="115179" y="89696"/>
                </a:lnTo>
                <a:lnTo>
                  <a:pt x="116235" y="96431"/>
                </a:lnTo>
                <a:lnTo>
                  <a:pt x="117936" y="102765"/>
                </a:lnTo>
                <a:lnTo>
                  <a:pt x="120176" y="108432"/>
                </a:lnTo>
                <a:lnTo>
                  <a:pt x="120281" y="108699"/>
                </a:lnTo>
                <a:lnTo>
                  <a:pt x="153538" y="132830"/>
                </a:lnTo>
                <a:lnTo>
                  <a:pt x="160553" y="133235"/>
                </a:lnTo>
                <a:lnTo>
                  <a:pt x="167101" y="132830"/>
                </a:lnTo>
                <a:lnTo>
                  <a:pt x="167549" y="132830"/>
                </a:lnTo>
                <a:lnTo>
                  <a:pt x="194553" y="118211"/>
                </a:lnTo>
                <a:lnTo>
                  <a:pt x="151015" y="118211"/>
                </a:lnTo>
                <a:lnTo>
                  <a:pt x="143814" y="114947"/>
                </a:lnTo>
                <a:lnTo>
                  <a:pt x="131572" y="82562"/>
                </a:lnTo>
                <a:lnTo>
                  <a:pt x="131696" y="75276"/>
                </a:lnTo>
                <a:lnTo>
                  <a:pt x="148464" y="48514"/>
                </a:lnTo>
                <a:lnTo>
                  <a:pt x="148327" y="48514"/>
                </a:lnTo>
                <a:lnTo>
                  <a:pt x="153974" y="46913"/>
                </a:lnTo>
                <a:lnTo>
                  <a:pt x="196079" y="46913"/>
                </a:lnTo>
                <a:lnTo>
                  <a:pt x="194221" y="44335"/>
                </a:lnTo>
                <a:lnTo>
                  <a:pt x="186867" y="39357"/>
                </a:lnTo>
                <a:lnTo>
                  <a:pt x="181133" y="36090"/>
                </a:lnTo>
                <a:lnTo>
                  <a:pt x="174866" y="33756"/>
                </a:lnTo>
                <a:lnTo>
                  <a:pt x="168065" y="32356"/>
                </a:lnTo>
                <a:lnTo>
                  <a:pt x="160731" y="31889"/>
                </a:lnTo>
                <a:close/>
              </a:path>
              <a:path w="1098550" h="666750">
                <a:moveTo>
                  <a:pt x="185623" y="101409"/>
                </a:moveTo>
                <a:lnTo>
                  <a:pt x="166839" y="118211"/>
                </a:lnTo>
                <a:lnTo>
                  <a:pt x="194553" y="118211"/>
                </a:lnTo>
                <a:lnTo>
                  <a:pt x="195246" y="117436"/>
                </a:lnTo>
                <a:lnTo>
                  <a:pt x="198787" y="111907"/>
                </a:lnTo>
                <a:lnTo>
                  <a:pt x="201625" y="105587"/>
                </a:lnTo>
                <a:lnTo>
                  <a:pt x="185623" y="101409"/>
                </a:lnTo>
                <a:close/>
              </a:path>
              <a:path w="1098550" h="666750">
                <a:moveTo>
                  <a:pt x="196079" y="46913"/>
                </a:moveTo>
                <a:lnTo>
                  <a:pt x="166420" y="46913"/>
                </a:lnTo>
                <a:lnTo>
                  <a:pt x="171695" y="48514"/>
                </a:lnTo>
                <a:lnTo>
                  <a:pt x="180670" y="54622"/>
                </a:lnTo>
                <a:lnTo>
                  <a:pt x="183959" y="58940"/>
                </a:lnTo>
                <a:lnTo>
                  <a:pt x="185978" y="64516"/>
                </a:lnTo>
                <a:lnTo>
                  <a:pt x="201625" y="59804"/>
                </a:lnTo>
                <a:lnTo>
                  <a:pt x="199245" y="51536"/>
                </a:lnTo>
                <a:lnTo>
                  <a:pt x="199136" y="51155"/>
                </a:lnTo>
                <a:lnTo>
                  <a:pt x="196079" y="46913"/>
                </a:lnTo>
                <a:close/>
              </a:path>
              <a:path w="1098550" h="666750">
                <a:moveTo>
                  <a:pt x="298094" y="34556"/>
                </a:moveTo>
                <a:lnTo>
                  <a:pt x="283959" y="34556"/>
                </a:lnTo>
                <a:lnTo>
                  <a:pt x="283959" y="44313"/>
                </a:lnTo>
                <a:lnTo>
                  <a:pt x="286790" y="47980"/>
                </a:lnTo>
                <a:lnTo>
                  <a:pt x="287513" y="48958"/>
                </a:lnTo>
                <a:lnTo>
                  <a:pt x="295427" y="82473"/>
                </a:lnTo>
                <a:lnTo>
                  <a:pt x="295134" y="89293"/>
                </a:lnTo>
                <a:lnTo>
                  <a:pt x="282181" y="122533"/>
                </a:lnTo>
                <a:lnTo>
                  <a:pt x="282181" y="173240"/>
                </a:lnTo>
                <a:lnTo>
                  <a:pt x="298094" y="173240"/>
                </a:lnTo>
                <a:lnTo>
                  <a:pt x="298094" y="34556"/>
                </a:lnTo>
                <a:close/>
              </a:path>
              <a:path w="1098550" h="666750">
                <a:moveTo>
                  <a:pt x="262890" y="31889"/>
                </a:moveTo>
                <a:lnTo>
                  <a:pt x="244932" y="31889"/>
                </a:lnTo>
                <a:lnTo>
                  <a:pt x="237286" y="34112"/>
                </a:lnTo>
                <a:lnTo>
                  <a:pt x="212170" y="68805"/>
                </a:lnTo>
                <a:lnTo>
                  <a:pt x="210883" y="82473"/>
                </a:lnTo>
                <a:lnTo>
                  <a:pt x="211196" y="89293"/>
                </a:lnTo>
                <a:lnTo>
                  <a:pt x="211205" y="89491"/>
                </a:lnTo>
                <a:lnTo>
                  <a:pt x="237286" y="131013"/>
                </a:lnTo>
                <a:lnTo>
                  <a:pt x="244957" y="133235"/>
                </a:lnTo>
                <a:lnTo>
                  <a:pt x="262915" y="133235"/>
                </a:lnTo>
                <a:lnTo>
                  <a:pt x="270497" y="131013"/>
                </a:lnTo>
                <a:lnTo>
                  <a:pt x="276669" y="126568"/>
                </a:lnTo>
                <a:lnTo>
                  <a:pt x="282181" y="122533"/>
                </a:lnTo>
                <a:lnTo>
                  <a:pt x="282181" y="118745"/>
                </a:lnTo>
                <a:lnTo>
                  <a:pt x="249580" y="118745"/>
                </a:lnTo>
                <a:lnTo>
                  <a:pt x="244543" y="117208"/>
                </a:lnTo>
                <a:lnTo>
                  <a:pt x="227718" y="89491"/>
                </a:lnTo>
                <a:lnTo>
                  <a:pt x="227728" y="75456"/>
                </a:lnTo>
                <a:lnTo>
                  <a:pt x="249783" y="46380"/>
                </a:lnTo>
                <a:lnTo>
                  <a:pt x="283959" y="46380"/>
                </a:lnTo>
                <a:lnTo>
                  <a:pt x="283959" y="44313"/>
                </a:lnTo>
                <a:lnTo>
                  <a:pt x="282897" y="42938"/>
                </a:lnTo>
                <a:lnTo>
                  <a:pt x="270533" y="34112"/>
                </a:lnTo>
                <a:lnTo>
                  <a:pt x="262890" y="31889"/>
                </a:lnTo>
                <a:close/>
              </a:path>
              <a:path w="1098550" h="666750">
                <a:moveTo>
                  <a:pt x="283959" y="44313"/>
                </a:moveTo>
                <a:lnTo>
                  <a:pt x="283959" y="105232"/>
                </a:lnTo>
                <a:lnTo>
                  <a:pt x="282181" y="105232"/>
                </a:lnTo>
                <a:lnTo>
                  <a:pt x="282181" y="122533"/>
                </a:lnTo>
                <a:lnTo>
                  <a:pt x="295427" y="82473"/>
                </a:lnTo>
                <a:lnTo>
                  <a:pt x="295140" y="75717"/>
                </a:lnTo>
                <a:lnTo>
                  <a:pt x="286790" y="47980"/>
                </a:lnTo>
                <a:lnTo>
                  <a:pt x="283959" y="44313"/>
                </a:lnTo>
                <a:close/>
              </a:path>
              <a:path w="1098550" h="666750">
                <a:moveTo>
                  <a:pt x="283959" y="89491"/>
                </a:moveTo>
                <a:lnTo>
                  <a:pt x="282986" y="95453"/>
                </a:lnTo>
                <a:lnTo>
                  <a:pt x="282943" y="95719"/>
                </a:lnTo>
                <a:lnTo>
                  <a:pt x="280936" y="101231"/>
                </a:lnTo>
                <a:lnTo>
                  <a:pt x="262318" y="118745"/>
                </a:lnTo>
                <a:lnTo>
                  <a:pt x="282181" y="118745"/>
                </a:lnTo>
                <a:lnTo>
                  <a:pt x="282181" y="105232"/>
                </a:lnTo>
                <a:lnTo>
                  <a:pt x="283959" y="105232"/>
                </a:lnTo>
                <a:lnTo>
                  <a:pt x="283959" y="89491"/>
                </a:lnTo>
                <a:close/>
              </a:path>
              <a:path w="1098550" h="666750">
                <a:moveTo>
                  <a:pt x="283959" y="46380"/>
                </a:moveTo>
                <a:lnTo>
                  <a:pt x="262585" y="46380"/>
                </a:lnTo>
                <a:lnTo>
                  <a:pt x="267994" y="47980"/>
                </a:lnTo>
                <a:lnTo>
                  <a:pt x="267863" y="47980"/>
                </a:lnTo>
                <a:lnTo>
                  <a:pt x="271868" y="51003"/>
                </a:lnTo>
                <a:lnTo>
                  <a:pt x="275958" y="54025"/>
                </a:lnTo>
                <a:lnTo>
                  <a:pt x="278980" y="58267"/>
                </a:lnTo>
                <a:lnTo>
                  <a:pt x="280936" y="63715"/>
                </a:lnTo>
                <a:lnTo>
                  <a:pt x="282828" y="68805"/>
                </a:lnTo>
                <a:lnTo>
                  <a:pt x="282943" y="69113"/>
                </a:lnTo>
                <a:lnTo>
                  <a:pt x="283974" y="75456"/>
                </a:lnTo>
                <a:lnTo>
                  <a:pt x="283959" y="46380"/>
                </a:lnTo>
                <a:close/>
              </a:path>
              <a:path w="1098550" h="666750">
                <a:moveTo>
                  <a:pt x="333667" y="34556"/>
                </a:moveTo>
                <a:lnTo>
                  <a:pt x="317665" y="34556"/>
                </a:lnTo>
                <a:lnTo>
                  <a:pt x="317687" y="91516"/>
                </a:lnTo>
                <a:lnTo>
                  <a:pt x="335597" y="128168"/>
                </a:lnTo>
                <a:lnTo>
                  <a:pt x="349732" y="133057"/>
                </a:lnTo>
                <a:lnTo>
                  <a:pt x="364134" y="133057"/>
                </a:lnTo>
                <a:lnTo>
                  <a:pt x="371271" y="131279"/>
                </a:lnTo>
                <a:lnTo>
                  <a:pt x="383425" y="124104"/>
                </a:lnTo>
                <a:lnTo>
                  <a:pt x="387896" y="119212"/>
                </a:lnTo>
                <a:lnTo>
                  <a:pt x="387896" y="118033"/>
                </a:lnTo>
                <a:lnTo>
                  <a:pt x="354672" y="118033"/>
                </a:lnTo>
                <a:lnTo>
                  <a:pt x="350469" y="117055"/>
                </a:lnTo>
                <a:lnTo>
                  <a:pt x="333780" y="88341"/>
                </a:lnTo>
                <a:lnTo>
                  <a:pt x="333667" y="34556"/>
                </a:lnTo>
                <a:close/>
              </a:path>
              <a:path w="1098550" h="666750">
                <a:moveTo>
                  <a:pt x="402031" y="34556"/>
                </a:moveTo>
                <a:lnTo>
                  <a:pt x="386118" y="34556"/>
                </a:lnTo>
                <a:lnTo>
                  <a:pt x="386118" y="85140"/>
                </a:lnTo>
                <a:lnTo>
                  <a:pt x="396519" y="88341"/>
                </a:lnTo>
                <a:lnTo>
                  <a:pt x="396519" y="97586"/>
                </a:lnTo>
                <a:lnTo>
                  <a:pt x="394830" y="105562"/>
                </a:lnTo>
                <a:lnTo>
                  <a:pt x="391452" y="112255"/>
                </a:lnTo>
                <a:lnTo>
                  <a:pt x="388590" y="118033"/>
                </a:lnTo>
                <a:lnTo>
                  <a:pt x="388056" y="119037"/>
                </a:lnTo>
                <a:lnTo>
                  <a:pt x="387896" y="119212"/>
                </a:lnTo>
                <a:lnTo>
                  <a:pt x="387896" y="130568"/>
                </a:lnTo>
                <a:lnTo>
                  <a:pt x="402031" y="130568"/>
                </a:lnTo>
                <a:lnTo>
                  <a:pt x="402031" y="34556"/>
                </a:lnTo>
                <a:close/>
              </a:path>
              <a:path w="1098550" h="666750">
                <a:moveTo>
                  <a:pt x="386118" y="85140"/>
                </a:moveTo>
                <a:lnTo>
                  <a:pt x="386118" y="104876"/>
                </a:lnTo>
                <a:lnTo>
                  <a:pt x="387896" y="104876"/>
                </a:lnTo>
                <a:lnTo>
                  <a:pt x="387896" y="119212"/>
                </a:lnTo>
                <a:lnTo>
                  <a:pt x="388056" y="119037"/>
                </a:lnTo>
                <a:lnTo>
                  <a:pt x="388590" y="118033"/>
                </a:lnTo>
                <a:lnTo>
                  <a:pt x="391452" y="112255"/>
                </a:lnTo>
                <a:lnTo>
                  <a:pt x="394830" y="105562"/>
                </a:lnTo>
                <a:lnTo>
                  <a:pt x="396519" y="97586"/>
                </a:lnTo>
                <a:lnTo>
                  <a:pt x="396519" y="88341"/>
                </a:lnTo>
                <a:lnTo>
                  <a:pt x="386118" y="85140"/>
                </a:lnTo>
                <a:close/>
              </a:path>
              <a:path w="1098550" h="666750">
                <a:moveTo>
                  <a:pt x="386118" y="91516"/>
                </a:moveTo>
                <a:lnTo>
                  <a:pt x="385541" y="95123"/>
                </a:lnTo>
                <a:lnTo>
                  <a:pt x="385495" y="95478"/>
                </a:lnTo>
                <a:lnTo>
                  <a:pt x="383113" y="103428"/>
                </a:lnTo>
                <a:lnTo>
                  <a:pt x="363689" y="118033"/>
                </a:lnTo>
                <a:lnTo>
                  <a:pt x="387896" y="118033"/>
                </a:lnTo>
                <a:lnTo>
                  <a:pt x="387896" y="104876"/>
                </a:lnTo>
                <a:lnTo>
                  <a:pt x="386118" y="104876"/>
                </a:lnTo>
                <a:lnTo>
                  <a:pt x="386118" y="91516"/>
                </a:lnTo>
                <a:close/>
              </a:path>
              <a:path w="1098550" h="666750">
                <a:moveTo>
                  <a:pt x="440969" y="1219"/>
                </a:moveTo>
                <a:lnTo>
                  <a:pt x="425145" y="1219"/>
                </a:lnTo>
                <a:lnTo>
                  <a:pt x="425145" y="17576"/>
                </a:lnTo>
                <a:lnTo>
                  <a:pt x="440969" y="17576"/>
                </a:lnTo>
                <a:lnTo>
                  <a:pt x="440969" y="1219"/>
                </a:lnTo>
                <a:close/>
              </a:path>
              <a:path w="1098550" h="666750">
                <a:moveTo>
                  <a:pt x="440969" y="34556"/>
                </a:moveTo>
                <a:lnTo>
                  <a:pt x="425145" y="34556"/>
                </a:lnTo>
                <a:lnTo>
                  <a:pt x="425145" y="130568"/>
                </a:lnTo>
                <a:lnTo>
                  <a:pt x="440969" y="130568"/>
                </a:lnTo>
                <a:lnTo>
                  <a:pt x="440969" y="34556"/>
                </a:lnTo>
                <a:close/>
              </a:path>
              <a:path w="1098550" h="666750">
                <a:moveTo>
                  <a:pt x="474929" y="102031"/>
                </a:moveTo>
                <a:lnTo>
                  <a:pt x="458749" y="104609"/>
                </a:lnTo>
                <a:lnTo>
                  <a:pt x="460413" y="113614"/>
                </a:lnTo>
                <a:lnTo>
                  <a:pt x="464883" y="120637"/>
                </a:lnTo>
                <a:lnTo>
                  <a:pt x="500354" y="133146"/>
                </a:lnTo>
                <a:lnTo>
                  <a:pt x="508364" y="132680"/>
                </a:lnTo>
                <a:lnTo>
                  <a:pt x="508707" y="132680"/>
                </a:lnTo>
                <a:lnTo>
                  <a:pt x="515807" y="131279"/>
                </a:lnTo>
                <a:lnTo>
                  <a:pt x="516079" y="131279"/>
                </a:lnTo>
                <a:lnTo>
                  <a:pt x="522939" y="128694"/>
                </a:lnTo>
                <a:lnTo>
                  <a:pt x="528535" y="125234"/>
                </a:lnTo>
                <a:lnTo>
                  <a:pt x="535355" y="119900"/>
                </a:lnTo>
                <a:lnTo>
                  <a:pt x="535770" y="119011"/>
                </a:lnTo>
                <a:lnTo>
                  <a:pt x="494398" y="119011"/>
                </a:lnTo>
                <a:lnTo>
                  <a:pt x="488594" y="117500"/>
                </a:lnTo>
                <a:lnTo>
                  <a:pt x="483908" y="114477"/>
                </a:lnTo>
                <a:lnTo>
                  <a:pt x="479221" y="111391"/>
                </a:lnTo>
                <a:lnTo>
                  <a:pt x="476237" y="107251"/>
                </a:lnTo>
                <a:lnTo>
                  <a:pt x="474929" y="102031"/>
                </a:lnTo>
                <a:close/>
              </a:path>
              <a:path w="1098550" h="666750">
                <a:moveTo>
                  <a:pt x="505955" y="31889"/>
                </a:moveTo>
                <a:lnTo>
                  <a:pt x="491312" y="31889"/>
                </a:lnTo>
                <a:lnTo>
                  <a:pt x="484860" y="33045"/>
                </a:lnTo>
                <a:lnTo>
                  <a:pt x="473773" y="37668"/>
                </a:lnTo>
                <a:lnTo>
                  <a:pt x="469480" y="40957"/>
                </a:lnTo>
                <a:lnTo>
                  <a:pt x="466394" y="45224"/>
                </a:lnTo>
                <a:lnTo>
                  <a:pt x="463308" y="49428"/>
                </a:lnTo>
                <a:lnTo>
                  <a:pt x="461772" y="54356"/>
                </a:lnTo>
                <a:lnTo>
                  <a:pt x="461772" y="64541"/>
                </a:lnTo>
                <a:lnTo>
                  <a:pt x="503110" y="89166"/>
                </a:lnTo>
                <a:lnTo>
                  <a:pt x="508952" y="90944"/>
                </a:lnTo>
                <a:lnTo>
                  <a:pt x="516712" y="93916"/>
                </a:lnTo>
                <a:lnTo>
                  <a:pt x="519290" y="95516"/>
                </a:lnTo>
                <a:lnTo>
                  <a:pt x="520534" y="97231"/>
                </a:lnTo>
                <a:lnTo>
                  <a:pt x="521779" y="98894"/>
                </a:lnTo>
                <a:lnTo>
                  <a:pt x="522401" y="101079"/>
                </a:lnTo>
                <a:lnTo>
                  <a:pt x="522401" y="108496"/>
                </a:lnTo>
                <a:lnTo>
                  <a:pt x="520534" y="112191"/>
                </a:lnTo>
                <a:lnTo>
                  <a:pt x="513067" y="117652"/>
                </a:lnTo>
                <a:lnTo>
                  <a:pt x="507911" y="119011"/>
                </a:lnTo>
                <a:lnTo>
                  <a:pt x="535770" y="119011"/>
                </a:lnTo>
                <a:lnTo>
                  <a:pt x="538759" y="112610"/>
                </a:lnTo>
                <a:lnTo>
                  <a:pt x="538759" y="98386"/>
                </a:lnTo>
                <a:lnTo>
                  <a:pt x="537718" y="94208"/>
                </a:lnTo>
                <a:lnTo>
                  <a:pt x="535717" y="90944"/>
                </a:lnTo>
                <a:lnTo>
                  <a:pt x="533577" y="87388"/>
                </a:lnTo>
                <a:lnTo>
                  <a:pt x="530072" y="84429"/>
                </a:lnTo>
                <a:lnTo>
                  <a:pt x="525157" y="81940"/>
                </a:lnTo>
                <a:lnTo>
                  <a:pt x="520293" y="79387"/>
                </a:lnTo>
                <a:lnTo>
                  <a:pt x="513638" y="77050"/>
                </a:lnTo>
                <a:lnTo>
                  <a:pt x="497636" y="73025"/>
                </a:lnTo>
                <a:lnTo>
                  <a:pt x="491883" y="71335"/>
                </a:lnTo>
                <a:lnTo>
                  <a:pt x="477685" y="61493"/>
                </a:lnTo>
                <a:lnTo>
                  <a:pt x="477685" y="55029"/>
                </a:lnTo>
                <a:lnTo>
                  <a:pt x="479615" y="51739"/>
                </a:lnTo>
                <a:lnTo>
                  <a:pt x="487375" y="46888"/>
                </a:lnTo>
                <a:lnTo>
                  <a:pt x="492442" y="45783"/>
                </a:lnTo>
                <a:lnTo>
                  <a:pt x="532564" y="45783"/>
                </a:lnTo>
                <a:lnTo>
                  <a:pt x="528599" y="40957"/>
                </a:lnTo>
                <a:lnTo>
                  <a:pt x="523976" y="37668"/>
                </a:lnTo>
                <a:lnTo>
                  <a:pt x="512483" y="33045"/>
                </a:lnTo>
                <a:lnTo>
                  <a:pt x="505955" y="31889"/>
                </a:lnTo>
                <a:close/>
              </a:path>
              <a:path w="1098550" h="666750">
                <a:moveTo>
                  <a:pt x="532564" y="45783"/>
                </a:moveTo>
                <a:lnTo>
                  <a:pt x="492442" y="45783"/>
                </a:lnTo>
                <a:lnTo>
                  <a:pt x="498665" y="46024"/>
                </a:lnTo>
                <a:lnTo>
                  <a:pt x="505244" y="46202"/>
                </a:lnTo>
                <a:lnTo>
                  <a:pt x="510603" y="47777"/>
                </a:lnTo>
                <a:lnTo>
                  <a:pt x="518960" y="53695"/>
                </a:lnTo>
                <a:lnTo>
                  <a:pt x="521449" y="57759"/>
                </a:lnTo>
                <a:lnTo>
                  <a:pt x="522224" y="62915"/>
                </a:lnTo>
                <a:lnTo>
                  <a:pt x="538403" y="59982"/>
                </a:lnTo>
                <a:lnTo>
                  <a:pt x="537833" y="55029"/>
                </a:lnTo>
                <a:lnTo>
                  <a:pt x="537756" y="54356"/>
                </a:lnTo>
                <a:lnTo>
                  <a:pt x="535647" y="49428"/>
                </a:lnTo>
                <a:lnTo>
                  <a:pt x="532564" y="45783"/>
                </a:lnTo>
                <a:close/>
              </a:path>
              <a:path w="1098550" h="666750">
                <a:moveTo>
                  <a:pt x="572414" y="1219"/>
                </a:moveTo>
                <a:lnTo>
                  <a:pt x="556590" y="1219"/>
                </a:lnTo>
                <a:lnTo>
                  <a:pt x="556590" y="17576"/>
                </a:lnTo>
                <a:lnTo>
                  <a:pt x="572414" y="17576"/>
                </a:lnTo>
                <a:lnTo>
                  <a:pt x="572414" y="1219"/>
                </a:lnTo>
                <a:close/>
              </a:path>
              <a:path w="1098550" h="666750">
                <a:moveTo>
                  <a:pt x="572414" y="34556"/>
                </a:moveTo>
                <a:lnTo>
                  <a:pt x="556590" y="34556"/>
                </a:lnTo>
                <a:lnTo>
                  <a:pt x="556590" y="130568"/>
                </a:lnTo>
                <a:lnTo>
                  <a:pt x="572414" y="130568"/>
                </a:lnTo>
                <a:lnTo>
                  <a:pt x="572414" y="34556"/>
                </a:lnTo>
                <a:close/>
              </a:path>
              <a:path w="1098550" h="666750">
                <a:moveTo>
                  <a:pt x="620153" y="7886"/>
                </a:moveTo>
                <a:lnTo>
                  <a:pt x="604329" y="7886"/>
                </a:lnTo>
                <a:lnTo>
                  <a:pt x="604355" y="47625"/>
                </a:lnTo>
                <a:lnTo>
                  <a:pt x="604474" y="106413"/>
                </a:lnTo>
                <a:lnTo>
                  <a:pt x="632244" y="131902"/>
                </a:lnTo>
                <a:lnTo>
                  <a:pt x="637819" y="132143"/>
                </a:lnTo>
                <a:lnTo>
                  <a:pt x="643124" y="131724"/>
                </a:lnTo>
                <a:lnTo>
                  <a:pt x="643317" y="131724"/>
                </a:lnTo>
                <a:lnTo>
                  <a:pt x="648815" y="130632"/>
                </a:lnTo>
                <a:lnTo>
                  <a:pt x="649135" y="130632"/>
                </a:lnTo>
                <a:lnTo>
                  <a:pt x="649135" y="118148"/>
                </a:lnTo>
                <a:lnTo>
                  <a:pt x="636930" y="118148"/>
                </a:lnTo>
                <a:lnTo>
                  <a:pt x="628442" y="116967"/>
                </a:lnTo>
                <a:lnTo>
                  <a:pt x="627795" y="116967"/>
                </a:lnTo>
                <a:lnTo>
                  <a:pt x="624243" y="114630"/>
                </a:lnTo>
                <a:lnTo>
                  <a:pt x="620991" y="108813"/>
                </a:lnTo>
                <a:lnTo>
                  <a:pt x="620369" y="106413"/>
                </a:lnTo>
                <a:lnTo>
                  <a:pt x="620242" y="103632"/>
                </a:lnTo>
                <a:lnTo>
                  <a:pt x="620153" y="7886"/>
                </a:lnTo>
                <a:close/>
              </a:path>
              <a:path w="1098550" h="666750">
                <a:moveTo>
                  <a:pt x="649135" y="116967"/>
                </a:moveTo>
                <a:lnTo>
                  <a:pt x="642556" y="117970"/>
                </a:lnTo>
                <a:lnTo>
                  <a:pt x="636930" y="118148"/>
                </a:lnTo>
                <a:lnTo>
                  <a:pt x="649135" y="118148"/>
                </a:lnTo>
                <a:lnTo>
                  <a:pt x="649135" y="116967"/>
                </a:lnTo>
                <a:close/>
              </a:path>
              <a:path w="1098550" h="666750">
                <a:moveTo>
                  <a:pt x="604347" y="34556"/>
                </a:moveTo>
                <a:lnTo>
                  <a:pt x="584860" y="34556"/>
                </a:lnTo>
                <a:lnTo>
                  <a:pt x="584860" y="47625"/>
                </a:lnTo>
                <a:lnTo>
                  <a:pt x="604355" y="47625"/>
                </a:lnTo>
                <a:lnTo>
                  <a:pt x="604347" y="34556"/>
                </a:lnTo>
                <a:close/>
              </a:path>
              <a:path w="1098550" h="666750">
                <a:moveTo>
                  <a:pt x="649135" y="34556"/>
                </a:moveTo>
                <a:lnTo>
                  <a:pt x="620178" y="34556"/>
                </a:lnTo>
                <a:lnTo>
                  <a:pt x="620190" y="47625"/>
                </a:lnTo>
                <a:lnTo>
                  <a:pt x="649135" y="47625"/>
                </a:lnTo>
                <a:lnTo>
                  <a:pt x="649135" y="34556"/>
                </a:lnTo>
                <a:close/>
              </a:path>
              <a:path w="1098550" h="666750">
                <a:moveTo>
                  <a:pt x="682675" y="1219"/>
                </a:moveTo>
                <a:lnTo>
                  <a:pt x="666851" y="1219"/>
                </a:lnTo>
                <a:lnTo>
                  <a:pt x="666851" y="17576"/>
                </a:lnTo>
                <a:lnTo>
                  <a:pt x="682675" y="17576"/>
                </a:lnTo>
                <a:lnTo>
                  <a:pt x="682675" y="1219"/>
                </a:lnTo>
                <a:close/>
              </a:path>
              <a:path w="1098550" h="666750">
                <a:moveTo>
                  <a:pt x="682675" y="34556"/>
                </a:moveTo>
                <a:lnTo>
                  <a:pt x="666851" y="34556"/>
                </a:lnTo>
                <a:lnTo>
                  <a:pt x="666851" y="130568"/>
                </a:lnTo>
                <a:lnTo>
                  <a:pt x="682675" y="130568"/>
                </a:lnTo>
                <a:lnTo>
                  <a:pt x="682675" y="34556"/>
                </a:lnTo>
                <a:close/>
              </a:path>
              <a:path w="1098550" h="666750">
                <a:moveTo>
                  <a:pt x="746683" y="31889"/>
                </a:moveTo>
                <a:lnTo>
                  <a:pt x="737323" y="31889"/>
                </a:lnTo>
                <a:lnTo>
                  <a:pt x="729170" y="34023"/>
                </a:lnTo>
                <a:lnTo>
                  <a:pt x="702006" y="67871"/>
                </a:lnTo>
                <a:lnTo>
                  <a:pt x="700468" y="82473"/>
                </a:lnTo>
                <a:lnTo>
                  <a:pt x="700829" y="89765"/>
                </a:lnTo>
                <a:lnTo>
                  <a:pt x="722140" y="126834"/>
                </a:lnTo>
                <a:lnTo>
                  <a:pt x="746683" y="133235"/>
                </a:lnTo>
                <a:lnTo>
                  <a:pt x="753599" y="132835"/>
                </a:lnTo>
                <a:lnTo>
                  <a:pt x="782185" y="118211"/>
                </a:lnTo>
                <a:lnTo>
                  <a:pt x="737031" y="118211"/>
                </a:lnTo>
                <a:lnTo>
                  <a:pt x="729703" y="114947"/>
                </a:lnTo>
                <a:lnTo>
                  <a:pt x="717270" y="82473"/>
                </a:lnTo>
                <a:lnTo>
                  <a:pt x="717393" y="74756"/>
                </a:lnTo>
                <a:lnTo>
                  <a:pt x="739990" y="46913"/>
                </a:lnTo>
                <a:lnTo>
                  <a:pt x="782224" y="46913"/>
                </a:lnTo>
                <a:lnTo>
                  <a:pt x="778421" y="42646"/>
                </a:lnTo>
                <a:lnTo>
                  <a:pt x="771486" y="38379"/>
                </a:lnTo>
                <a:lnTo>
                  <a:pt x="766043" y="35538"/>
                </a:lnTo>
                <a:lnTo>
                  <a:pt x="760095" y="33510"/>
                </a:lnTo>
                <a:lnTo>
                  <a:pt x="753641" y="32294"/>
                </a:lnTo>
                <a:lnTo>
                  <a:pt x="746683" y="31889"/>
                </a:lnTo>
                <a:close/>
              </a:path>
              <a:path w="1098550" h="666750">
                <a:moveTo>
                  <a:pt x="782224" y="46913"/>
                </a:moveTo>
                <a:lnTo>
                  <a:pt x="756526" y="46913"/>
                </a:lnTo>
                <a:lnTo>
                  <a:pt x="763905" y="50139"/>
                </a:lnTo>
                <a:lnTo>
                  <a:pt x="768832" y="56603"/>
                </a:lnTo>
                <a:lnTo>
                  <a:pt x="772088" y="61903"/>
                </a:lnTo>
                <a:lnTo>
                  <a:pt x="774358" y="67871"/>
                </a:lnTo>
                <a:lnTo>
                  <a:pt x="775738" y="74756"/>
                </a:lnTo>
                <a:lnTo>
                  <a:pt x="776198" y="82473"/>
                </a:lnTo>
                <a:lnTo>
                  <a:pt x="775758" y="89765"/>
                </a:lnTo>
                <a:lnTo>
                  <a:pt x="775715" y="90162"/>
                </a:lnTo>
                <a:lnTo>
                  <a:pt x="774449" y="96473"/>
                </a:lnTo>
                <a:lnTo>
                  <a:pt x="774377" y="96831"/>
                </a:lnTo>
                <a:lnTo>
                  <a:pt x="772039" y="103010"/>
                </a:lnTo>
                <a:lnTo>
                  <a:pt x="768908" y="108254"/>
                </a:lnTo>
                <a:lnTo>
                  <a:pt x="763943" y="114947"/>
                </a:lnTo>
                <a:lnTo>
                  <a:pt x="756653" y="118211"/>
                </a:lnTo>
                <a:lnTo>
                  <a:pt x="782185" y="118211"/>
                </a:lnTo>
                <a:lnTo>
                  <a:pt x="783678" y="116547"/>
                </a:lnTo>
                <a:lnTo>
                  <a:pt x="787412" y="108966"/>
                </a:lnTo>
                <a:lnTo>
                  <a:pt x="789800" y="103144"/>
                </a:lnTo>
                <a:lnTo>
                  <a:pt x="789855" y="103010"/>
                </a:lnTo>
                <a:lnTo>
                  <a:pt x="791481" y="97053"/>
                </a:lnTo>
                <a:lnTo>
                  <a:pt x="791602" y="96610"/>
                </a:lnTo>
                <a:lnTo>
                  <a:pt x="792590" y="90162"/>
                </a:lnTo>
                <a:lnTo>
                  <a:pt x="792650" y="89765"/>
                </a:lnTo>
                <a:lnTo>
                  <a:pt x="793000" y="82473"/>
                </a:lnTo>
                <a:lnTo>
                  <a:pt x="792660" y="75476"/>
                </a:lnTo>
                <a:lnTo>
                  <a:pt x="783729" y="48602"/>
                </a:lnTo>
                <a:lnTo>
                  <a:pt x="782224" y="46913"/>
                </a:lnTo>
                <a:close/>
              </a:path>
              <a:path w="1098550" h="666750">
                <a:moveTo>
                  <a:pt x="823163" y="34556"/>
                </a:moveTo>
                <a:lnTo>
                  <a:pt x="808939" y="34556"/>
                </a:lnTo>
                <a:lnTo>
                  <a:pt x="808939" y="130568"/>
                </a:lnTo>
                <a:lnTo>
                  <a:pt x="824941" y="130568"/>
                </a:lnTo>
                <a:lnTo>
                  <a:pt x="824941" y="79984"/>
                </a:lnTo>
                <a:lnTo>
                  <a:pt x="814539" y="76784"/>
                </a:lnTo>
                <a:lnTo>
                  <a:pt x="814539" y="67475"/>
                </a:lnTo>
                <a:lnTo>
                  <a:pt x="816190" y="59512"/>
                </a:lnTo>
                <a:lnTo>
                  <a:pt x="822896" y="46177"/>
                </a:lnTo>
                <a:lnTo>
                  <a:pt x="823036" y="46024"/>
                </a:lnTo>
                <a:lnTo>
                  <a:pt x="823163" y="34556"/>
                </a:lnTo>
                <a:close/>
              </a:path>
              <a:path w="1098550" h="666750">
                <a:moveTo>
                  <a:pt x="885584" y="47091"/>
                </a:moveTo>
                <a:lnTo>
                  <a:pt x="856437" y="47091"/>
                </a:lnTo>
                <a:lnTo>
                  <a:pt x="860640" y="48069"/>
                </a:lnTo>
                <a:lnTo>
                  <a:pt x="867346" y="51981"/>
                </a:lnTo>
                <a:lnTo>
                  <a:pt x="870013" y="54648"/>
                </a:lnTo>
                <a:lnTo>
                  <a:pt x="871969" y="58026"/>
                </a:lnTo>
                <a:lnTo>
                  <a:pt x="873975" y="61341"/>
                </a:lnTo>
                <a:lnTo>
                  <a:pt x="875372" y="65112"/>
                </a:lnTo>
                <a:lnTo>
                  <a:pt x="876147" y="69316"/>
                </a:lnTo>
                <a:lnTo>
                  <a:pt x="876973" y="73520"/>
                </a:lnTo>
                <a:lnTo>
                  <a:pt x="877284" y="76784"/>
                </a:lnTo>
                <a:lnTo>
                  <a:pt x="877392" y="130568"/>
                </a:lnTo>
                <a:lnTo>
                  <a:pt x="893394" y="130568"/>
                </a:lnTo>
                <a:lnTo>
                  <a:pt x="893366" y="73520"/>
                </a:lnTo>
                <a:lnTo>
                  <a:pt x="893038" y="69938"/>
                </a:lnTo>
                <a:lnTo>
                  <a:pt x="892327" y="65849"/>
                </a:lnTo>
                <a:lnTo>
                  <a:pt x="891667" y="61696"/>
                </a:lnTo>
                <a:lnTo>
                  <a:pt x="890619" y="58026"/>
                </a:lnTo>
                <a:lnTo>
                  <a:pt x="890511" y="57645"/>
                </a:lnTo>
                <a:lnTo>
                  <a:pt x="887196" y="49644"/>
                </a:lnTo>
                <a:lnTo>
                  <a:pt x="885584" y="47091"/>
                </a:lnTo>
                <a:close/>
              </a:path>
              <a:path w="1098550" h="666750">
                <a:moveTo>
                  <a:pt x="823163" y="46024"/>
                </a:moveTo>
                <a:lnTo>
                  <a:pt x="822896" y="46177"/>
                </a:lnTo>
                <a:lnTo>
                  <a:pt x="816190" y="59512"/>
                </a:lnTo>
                <a:lnTo>
                  <a:pt x="814539" y="67475"/>
                </a:lnTo>
                <a:lnTo>
                  <a:pt x="814539" y="76784"/>
                </a:lnTo>
                <a:lnTo>
                  <a:pt x="824941" y="79984"/>
                </a:lnTo>
                <a:lnTo>
                  <a:pt x="824941" y="60248"/>
                </a:lnTo>
                <a:lnTo>
                  <a:pt x="823163" y="60248"/>
                </a:lnTo>
                <a:lnTo>
                  <a:pt x="823163" y="46024"/>
                </a:lnTo>
                <a:close/>
              </a:path>
              <a:path w="1098550" h="666750">
                <a:moveTo>
                  <a:pt x="861390" y="32067"/>
                </a:moveTo>
                <a:lnTo>
                  <a:pt x="846924" y="32067"/>
                </a:lnTo>
                <a:lnTo>
                  <a:pt x="839749" y="33870"/>
                </a:lnTo>
                <a:lnTo>
                  <a:pt x="827608" y="41046"/>
                </a:lnTo>
                <a:lnTo>
                  <a:pt x="823163" y="45886"/>
                </a:lnTo>
                <a:lnTo>
                  <a:pt x="823163" y="60248"/>
                </a:lnTo>
                <a:lnTo>
                  <a:pt x="824941" y="60248"/>
                </a:lnTo>
                <a:lnTo>
                  <a:pt x="824941" y="73520"/>
                </a:lnTo>
                <a:lnTo>
                  <a:pt x="825517" y="69938"/>
                </a:lnTo>
                <a:lnTo>
                  <a:pt x="825563" y="69583"/>
                </a:lnTo>
                <a:lnTo>
                  <a:pt x="826699" y="65849"/>
                </a:lnTo>
                <a:lnTo>
                  <a:pt x="847369" y="47091"/>
                </a:lnTo>
                <a:lnTo>
                  <a:pt x="885584" y="47091"/>
                </a:lnTo>
                <a:lnTo>
                  <a:pt x="885006" y="46177"/>
                </a:lnTo>
                <a:lnTo>
                  <a:pt x="884910" y="46024"/>
                </a:lnTo>
                <a:lnTo>
                  <a:pt x="882015" y="42824"/>
                </a:lnTo>
                <a:lnTo>
                  <a:pt x="879106" y="39560"/>
                </a:lnTo>
                <a:lnTo>
                  <a:pt x="875461" y="36957"/>
                </a:lnTo>
                <a:lnTo>
                  <a:pt x="866686" y="33045"/>
                </a:lnTo>
                <a:lnTo>
                  <a:pt x="861390" y="32067"/>
                </a:lnTo>
                <a:close/>
              </a:path>
              <a:path w="1098550" h="666750">
                <a:moveTo>
                  <a:pt x="985875" y="31889"/>
                </a:moveTo>
                <a:lnTo>
                  <a:pt x="976515" y="31889"/>
                </a:lnTo>
                <a:lnTo>
                  <a:pt x="968362" y="34023"/>
                </a:lnTo>
                <a:lnTo>
                  <a:pt x="941190" y="67871"/>
                </a:lnTo>
                <a:lnTo>
                  <a:pt x="939647" y="82473"/>
                </a:lnTo>
                <a:lnTo>
                  <a:pt x="940010" y="89765"/>
                </a:lnTo>
                <a:lnTo>
                  <a:pt x="961331" y="126834"/>
                </a:lnTo>
                <a:lnTo>
                  <a:pt x="985875" y="133235"/>
                </a:lnTo>
                <a:lnTo>
                  <a:pt x="992791" y="132835"/>
                </a:lnTo>
                <a:lnTo>
                  <a:pt x="1021368" y="118211"/>
                </a:lnTo>
                <a:lnTo>
                  <a:pt x="976223" y="118211"/>
                </a:lnTo>
                <a:lnTo>
                  <a:pt x="968895" y="114947"/>
                </a:lnTo>
                <a:lnTo>
                  <a:pt x="956449" y="82473"/>
                </a:lnTo>
                <a:lnTo>
                  <a:pt x="956574" y="74756"/>
                </a:lnTo>
                <a:lnTo>
                  <a:pt x="979182" y="46913"/>
                </a:lnTo>
                <a:lnTo>
                  <a:pt x="1021416" y="46913"/>
                </a:lnTo>
                <a:lnTo>
                  <a:pt x="1017612" y="42646"/>
                </a:lnTo>
                <a:lnTo>
                  <a:pt x="1010678" y="38379"/>
                </a:lnTo>
                <a:lnTo>
                  <a:pt x="1005228" y="35538"/>
                </a:lnTo>
                <a:lnTo>
                  <a:pt x="999277" y="33510"/>
                </a:lnTo>
                <a:lnTo>
                  <a:pt x="992826" y="32294"/>
                </a:lnTo>
                <a:lnTo>
                  <a:pt x="985875" y="31889"/>
                </a:lnTo>
                <a:close/>
              </a:path>
              <a:path w="1098550" h="666750">
                <a:moveTo>
                  <a:pt x="1021416" y="46913"/>
                </a:moveTo>
                <a:lnTo>
                  <a:pt x="995718" y="46913"/>
                </a:lnTo>
                <a:lnTo>
                  <a:pt x="1003096" y="50139"/>
                </a:lnTo>
                <a:lnTo>
                  <a:pt x="1008011" y="56603"/>
                </a:lnTo>
                <a:lnTo>
                  <a:pt x="1011274" y="61903"/>
                </a:lnTo>
                <a:lnTo>
                  <a:pt x="1013548" y="67871"/>
                </a:lnTo>
                <a:lnTo>
                  <a:pt x="1014930" y="74756"/>
                </a:lnTo>
                <a:lnTo>
                  <a:pt x="1015390" y="82473"/>
                </a:lnTo>
                <a:lnTo>
                  <a:pt x="1014950" y="89765"/>
                </a:lnTo>
                <a:lnTo>
                  <a:pt x="1014906" y="90162"/>
                </a:lnTo>
                <a:lnTo>
                  <a:pt x="1013641" y="96473"/>
                </a:lnTo>
                <a:lnTo>
                  <a:pt x="1013569" y="96831"/>
                </a:lnTo>
                <a:lnTo>
                  <a:pt x="1011230" y="103010"/>
                </a:lnTo>
                <a:lnTo>
                  <a:pt x="1008100" y="108254"/>
                </a:lnTo>
                <a:lnTo>
                  <a:pt x="1003135" y="114947"/>
                </a:lnTo>
                <a:lnTo>
                  <a:pt x="995832" y="118211"/>
                </a:lnTo>
                <a:lnTo>
                  <a:pt x="1021368" y="118211"/>
                </a:lnTo>
                <a:lnTo>
                  <a:pt x="1022858" y="116547"/>
                </a:lnTo>
                <a:lnTo>
                  <a:pt x="1026591" y="108966"/>
                </a:lnTo>
                <a:lnTo>
                  <a:pt x="1028986" y="103144"/>
                </a:lnTo>
                <a:lnTo>
                  <a:pt x="1029042" y="103010"/>
                </a:lnTo>
                <a:lnTo>
                  <a:pt x="1030671" y="97053"/>
                </a:lnTo>
                <a:lnTo>
                  <a:pt x="1030792" y="96610"/>
                </a:lnTo>
                <a:lnTo>
                  <a:pt x="1031781" y="90162"/>
                </a:lnTo>
                <a:lnTo>
                  <a:pt x="1031842" y="89765"/>
                </a:lnTo>
                <a:lnTo>
                  <a:pt x="1032192" y="82473"/>
                </a:lnTo>
                <a:lnTo>
                  <a:pt x="1031852" y="75476"/>
                </a:lnTo>
                <a:lnTo>
                  <a:pt x="1022921" y="48602"/>
                </a:lnTo>
                <a:lnTo>
                  <a:pt x="1021416" y="46913"/>
                </a:lnTo>
                <a:close/>
              </a:path>
              <a:path w="1098550" h="666750">
                <a:moveTo>
                  <a:pt x="1098435" y="0"/>
                </a:moveTo>
                <a:lnTo>
                  <a:pt x="1081252" y="0"/>
                </a:lnTo>
                <a:lnTo>
                  <a:pt x="1075855" y="482"/>
                </a:lnTo>
                <a:lnTo>
                  <a:pt x="1073226" y="1130"/>
                </a:lnTo>
                <a:lnTo>
                  <a:pt x="1070622" y="2197"/>
                </a:lnTo>
                <a:lnTo>
                  <a:pt x="1068006" y="3200"/>
                </a:lnTo>
                <a:lnTo>
                  <a:pt x="1065606" y="4927"/>
                </a:lnTo>
                <a:lnTo>
                  <a:pt x="1063421" y="7353"/>
                </a:lnTo>
                <a:lnTo>
                  <a:pt x="1061516" y="9423"/>
                </a:lnTo>
                <a:lnTo>
                  <a:pt x="1060157" y="11709"/>
                </a:lnTo>
                <a:lnTo>
                  <a:pt x="1059332" y="14198"/>
                </a:lnTo>
                <a:lnTo>
                  <a:pt x="1058494" y="16624"/>
                </a:lnTo>
                <a:lnTo>
                  <a:pt x="1058043" y="18757"/>
                </a:lnTo>
                <a:lnTo>
                  <a:pt x="1057960" y="19151"/>
                </a:lnTo>
                <a:lnTo>
                  <a:pt x="1057490" y="24307"/>
                </a:lnTo>
                <a:lnTo>
                  <a:pt x="1057363" y="130568"/>
                </a:lnTo>
                <a:lnTo>
                  <a:pt x="1073200" y="130568"/>
                </a:lnTo>
                <a:lnTo>
                  <a:pt x="1073200" y="22199"/>
                </a:lnTo>
                <a:lnTo>
                  <a:pt x="1074356" y="18757"/>
                </a:lnTo>
                <a:lnTo>
                  <a:pt x="1076550" y="16624"/>
                </a:lnTo>
                <a:lnTo>
                  <a:pt x="1078966" y="14198"/>
                </a:lnTo>
                <a:lnTo>
                  <a:pt x="1082471" y="13042"/>
                </a:lnTo>
                <a:lnTo>
                  <a:pt x="1098435" y="13042"/>
                </a:lnTo>
                <a:lnTo>
                  <a:pt x="1098435" y="0"/>
                </a:lnTo>
                <a:close/>
              </a:path>
              <a:path w="1098550" h="666750">
                <a:moveTo>
                  <a:pt x="1057478" y="34556"/>
                </a:moveTo>
                <a:lnTo>
                  <a:pt x="1041095" y="34556"/>
                </a:lnTo>
                <a:lnTo>
                  <a:pt x="1041095" y="47625"/>
                </a:lnTo>
                <a:lnTo>
                  <a:pt x="1057463" y="47625"/>
                </a:lnTo>
                <a:lnTo>
                  <a:pt x="1057478" y="34556"/>
                </a:lnTo>
                <a:close/>
              </a:path>
              <a:path w="1098550" h="666750">
                <a:moveTo>
                  <a:pt x="1098435" y="34556"/>
                </a:moveTo>
                <a:lnTo>
                  <a:pt x="1073200" y="34556"/>
                </a:lnTo>
                <a:lnTo>
                  <a:pt x="1073200" y="47625"/>
                </a:lnTo>
                <a:lnTo>
                  <a:pt x="1098435" y="47625"/>
                </a:lnTo>
                <a:lnTo>
                  <a:pt x="1098435" y="34556"/>
                </a:lnTo>
                <a:close/>
              </a:path>
              <a:path w="1098550" h="666750">
                <a:moveTo>
                  <a:pt x="294703" y="209689"/>
                </a:moveTo>
                <a:lnTo>
                  <a:pt x="286605" y="210156"/>
                </a:lnTo>
                <a:lnTo>
                  <a:pt x="287405" y="210156"/>
                </a:lnTo>
                <a:lnTo>
                  <a:pt x="281343" y="211289"/>
                </a:lnTo>
                <a:lnTo>
                  <a:pt x="251956" y="239874"/>
                </a:lnTo>
                <a:lnTo>
                  <a:pt x="248742" y="260362"/>
                </a:lnTo>
                <a:lnTo>
                  <a:pt x="249151" y="267496"/>
                </a:lnTo>
                <a:lnTo>
                  <a:pt x="250207" y="274231"/>
                </a:lnTo>
                <a:lnTo>
                  <a:pt x="251908" y="280565"/>
                </a:lnTo>
                <a:lnTo>
                  <a:pt x="254148" y="286232"/>
                </a:lnTo>
                <a:lnTo>
                  <a:pt x="254254" y="286499"/>
                </a:lnTo>
                <a:lnTo>
                  <a:pt x="287503" y="310630"/>
                </a:lnTo>
                <a:lnTo>
                  <a:pt x="294525" y="311035"/>
                </a:lnTo>
                <a:lnTo>
                  <a:pt x="301071" y="310630"/>
                </a:lnTo>
                <a:lnTo>
                  <a:pt x="301520" y="310630"/>
                </a:lnTo>
                <a:lnTo>
                  <a:pt x="328521" y="296011"/>
                </a:lnTo>
                <a:lnTo>
                  <a:pt x="284975" y="296011"/>
                </a:lnTo>
                <a:lnTo>
                  <a:pt x="277774" y="292747"/>
                </a:lnTo>
                <a:lnTo>
                  <a:pt x="265544" y="260362"/>
                </a:lnTo>
                <a:lnTo>
                  <a:pt x="265656" y="253076"/>
                </a:lnTo>
                <a:lnTo>
                  <a:pt x="266661" y="247294"/>
                </a:lnTo>
                <a:lnTo>
                  <a:pt x="268744" y="241960"/>
                </a:lnTo>
                <a:lnTo>
                  <a:pt x="270746" y="236740"/>
                </a:lnTo>
                <a:lnTo>
                  <a:pt x="270814" y="236562"/>
                </a:lnTo>
                <a:lnTo>
                  <a:pt x="273941" y="232422"/>
                </a:lnTo>
                <a:lnTo>
                  <a:pt x="282436" y="226314"/>
                </a:lnTo>
                <a:lnTo>
                  <a:pt x="282300" y="226314"/>
                </a:lnTo>
                <a:lnTo>
                  <a:pt x="287947" y="224713"/>
                </a:lnTo>
                <a:lnTo>
                  <a:pt x="330043" y="224713"/>
                </a:lnTo>
                <a:lnTo>
                  <a:pt x="328180" y="222135"/>
                </a:lnTo>
                <a:lnTo>
                  <a:pt x="320840" y="217157"/>
                </a:lnTo>
                <a:lnTo>
                  <a:pt x="315106" y="213890"/>
                </a:lnTo>
                <a:lnTo>
                  <a:pt x="308838" y="211556"/>
                </a:lnTo>
                <a:lnTo>
                  <a:pt x="302037" y="210156"/>
                </a:lnTo>
                <a:lnTo>
                  <a:pt x="294703" y="209689"/>
                </a:lnTo>
                <a:close/>
              </a:path>
              <a:path w="1098550" h="666750">
                <a:moveTo>
                  <a:pt x="319595" y="279209"/>
                </a:moveTo>
                <a:lnTo>
                  <a:pt x="300799" y="296011"/>
                </a:lnTo>
                <a:lnTo>
                  <a:pt x="328521" y="296011"/>
                </a:lnTo>
                <a:lnTo>
                  <a:pt x="329214" y="295236"/>
                </a:lnTo>
                <a:lnTo>
                  <a:pt x="332754" y="289707"/>
                </a:lnTo>
                <a:lnTo>
                  <a:pt x="335597" y="283387"/>
                </a:lnTo>
                <a:lnTo>
                  <a:pt x="319595" y="279209"/>
                </a:lnTo>
                <a:close/>
              </a:path>
              <a:path w="1098550" h="666750">
                <a:moveTo>
                  <a:pt x="330043" y="224713"/>
                </a:moveTo>
                <a:lnTo>
                  <a:pt x="300393" y="224713"/>
                </a:lnTo>
                <a:lnTo>
                  <a:pt x="305667" y="226314"/>
                </a:lnTo>
                <a:lnTo>
                  <a:pt x="314642" y="232422"/>
                </a:lnTo>
                <a:lnTo>
                  <a:pt x="317931" y="236740"/>
                </a:lnTo>
                <a:lnTo>
                  <a:pt x="319951" y="242316"/>
                </a:lnTo>
                <a:lnTo>
                  <a:pt x="335597" y="237604"/>
                </a:lnTo>
                <a:lnTo>
                  <a:pt x="333217" y="229336"/>
                </a:lnTo>
                <a:lnTo>
                  <a:pt x="333108" y="228955"/>
                </a:lnTo>
                <a:lnTo>
                  <a:pt x="330043" y="224713"/>
                </a:lnTo>
                <a:close/>
              </a:path>
              <a:path w="1098550" h="666750">
                <a:moveTo>
                  <a:pt x="364401" y="212356"/>
                </a:moveTo>
                <a:lnTo>
                  <a:pt x="348399" y="212356"/>
                </a:lnTo>
                <a:lnTo>
                  <a:pt x="348421" y="269316"/>
                </a:lnTo>
                <a:lnTo>
                  <a:pt x="348729" y="272923"/>
                </a:lnTo>
                <a:lnTo>
                  <a:pt x="349377" y="277075"/>
                </a:lnTo>
                <a:lnTo>
                  <a:pt x="350088" y="281228"/>
                </a:lnTo>
                <a:lnTo>
                  <a:pt x="351203" y="285013"/>
                </a:lnTo>
                <a:lnTo>
                  <a:pt x="351282" y="285280"/>
                </a:lnTo>
                <a:lnTo>
                  <a:pt x="380466" y="310857"/>
                </a:lnTo>
                <a:lnTo>
                  <a:pt x="394868" y="310857"/>
                </a:lnTo>
                <a:lnTo>
                  <a:pt x="402005" y="309079"/>
                </a:lnTo>
                <a:lnTo>
                  <a:pt x="414159" y="301904"/>
                </a:lnTo>
                <a:lnTo>
                  <a:pt x="418630" y="297012"/>
                </a:lnTo>
                <a:lnTo>
                  <a:pt x="418630" y="295833"/>
                </a:lnTo>
                <a:lnTo>
                  <a:pt x="385419" y="295833"/>
                </a:lnTo>
                <a:lnTo>
                  <a:pt x="381203" y="294855"/>
                </a:lnTo>
                <a:lnTo>
                  <a:pt x="364514" y="266141"/>
                </a:lnTo>
                <a:lnTo>
                  <a:pt x="364401" y="212356"/>
                </a:lnTo>
                <a:close/>
              </a:path>
              <a:path w="1098550" h="666750">
                <a:moveTo>
                  <a:pt x="432765" y="212356"/>
                </a:moveTo>
                <a:lnTo>
                  <a:pt x="416852" y="212356"/>
                </a:lnTo>
                <a:lnTo>
                  <a:pt x="416852" y="262940"/>
                </a:lnTo>
                <a:lnTo>
                  <a:pt x="427253" y="266141"/>
                </a:lnTo>
                <a:lnTo>
                  <a:pt x="427253" y="275386"/>
                </a:lnTo>
                <a:lnTo>
                  <a:pt x="425564" y="283362"/>
                </a:lnTo>
                <a:lnTo>
                  <a:pt x="422186" y="290055"/>
                </a:lnTo>
                <a:lnTo>
                  <a:pt x="419324" y="295833"/>
                </a:lnTo>
                <a:lnTo>
                  <a:pt x="418790" y="296837"/>
                </a:lnTo>
                <a:lnTo>
                  <a:pt x="418630" y="297012"/>
                </a:lnTo>
                <a:lnTo>
                  <a:pt x="418630" y="308368"/>
                </a:lnTo>
                <a:lnTo>
                  <a:pt x="432765" y="308368"/>
                </a:lnTo>
                <a:lnTo>
                  <a:pt x="432765" y="212356"/>
                </a:lnTo>
                <a:close/>
              </a:path>
              <a:path w="1098550" h="666750">
                <a:moveTo>
                  <a:pt x="416852" y="262940"/>
                </a:moveTo>
                <a:lnTo>
                  <a:pt x="416852" y="282676"/>
                </a:lnTo>
                <a:lnTo>
                  <a:pt x="418630" y="282676"/>
                </a:lnTo>
                <a:lnTo>
                  <a:pt x="418630" y="297012"/>
                </a:lnTo>
                <a:lnTo>
                  <a:pt x="418790" y="296837"/>
                </a:lnTo>
                <a:lnTo>
                  <a:pt x="419324" y="295833"/>
                </a:lnTo>
                <a:lnTo>
                  <a:pt x="422186" y="290055"/>
                </a:lnTo>
                <a:lnTo>
                  <a:pt x="425564" y="283362"/>
                </a:lnTo>
                <a:lnTo>
                  <a:pt x="427253" y="275386"/>
                </a:lnTo>
                <a:lnTo>
                  <a:pt x="427253" y="266141"/>
                </a:lnTo>
                <a:lnTo>
                  <a:pt x="416852" y="262940"/>
                </a:lnTo>
                <a:close/>
              </a:path>
              <a:path w="1098550" h="666750">
                <a:moveTo>
                  <a:pt x="416852" y="269316"/>
                </a:moveTo>
                <a:lnTo>
                  <a:pt x="416275" y="272923"/>
                </a:lnTo>
                <a:lnTo>
                  <a:pt x="416229" y="273278"/>
                </a:lnTo>
                <a:lnTo>
                  <a:pt x="413847" y="281228"/>
                </a:lnTo>
                <a:lnTo>
                  <a:pt x="394423" y="295833"/>
                </a:lnTo>
                <a:lnTo>
                  <a:pt x="418630" y="295833"/>
                </a:lnTo>
                <a:lnTo>
                  <a:pt x="418630" y="282676"/>
                </a:lnTo>
                <a:lnTo>
                  <a:pt x="416852" y="282676"/>
                </a:lnTo>
                <a:lnTo>
                  <a:pt x="416852" y="269316"/>
                </a:lnTo>
                <a:close/>
              </a:path>
              <a:path w="1098550" h="666750">
                <a:moveTo>
                  <a:pt x="464947" y="279831"/>
                </a:moveTo>
                <a:lnTo>
                  <a:pt x="448767" y="282409"/>
                </a:lnTo>
                <a:lnTo>
                  <a:pt x="450430" y="291414"/>
                </a:lnTo>
                <a:lnTo>
                  <a:pt x="454901" y="298437"/>
                </a:lnTo>
                <a:lnTo>
                  <a:pt x="490372" y="310946"/>
                </a:lnTo>
                <a:lnTo>
                  <a:pt x="498383" y="310480"/>
                </a:lnTo>
                <a:lnTo>
                  <a:pt x="498726" y="310480"/>
                </a:lnTo>
                <a:lnTo>
                  <a:pt x="505829" y="309079"/>
                </a:lnTo>
                <a:lnTo>
                  <a:pt x="506102" y="309079"/>
                </a:lnTo>
                <a:lnTo>
                  <a:pt x="512962" y="306494"/>
                </a:lnTo>
                <a:lnTo>
                  <a:pt x="518553" y="303034"/>
                </a:lnTo>
                <a:lnTo>
                  <a:pt x="525373" y="297700"/>
                </a:lnTo>
                <a:lnTo>
                  <a:pt x="525788" y="296811"/>
                </a:lnTo>
                <a:lnTo>
                  <a:pt x="484416" y="296811"/>
                </a:lnTo>
                <a:lnTo>
                  <a:pt x="478612" y="295300"/>
                </a:lnTo>
                <a:lnTo>
                  <a:pt x="473925" y="292277"/>
                </a:lnTo>
                <a:lnTo>
                  <a:pt x="469252" y="289191"/>
                </a:lnTo>
                <a:lnTo>
                  <a:pt x="466255" y="285051"/>
                </a:lnTo>
                <a:lnTo>
                  <a:pt x="464947" y="279831"/>
                </a:lnTo>
                <a:close/>
              </a:path>
              <a:path w="1098550" h="666750">
                <a:moveTo>
                  <a:pt x="495973" y="209689"/>
                </a:moveTo>
                <a:lnTo>
                  <a:pt x="481342" y="209689"/>
                </a:lnTo>
                <a:lnTo>
                  <a:pt x="474878" y="210845"/>
                </a:lnTo>
                <a:lnTo>
                  <a:pt x="463791" y="215468"/>
                </a:lnTo>
                <a:lnTo>
                  <a:pt x="459498" y="218757"/>
                </a:lnTo>
                <a:lnTo>
                  <a:pt x="456412" y="223024"/>
                </a:lnTo>
                <a:lnTo>
                  <a:pt x="453339" y="227228"/>
                </a:lnTo>
                <a:lnTo>
                  <a:pt x="451789" y="232156"/>
                </a:lnTo>
                <a:lnTo>
                  <a:pt x="451789" y="242341"/>
                </a:lnTo>
                <a:lnTo>
                  <a:pt x="493128" y="266966"/>
                </a:lnTo>
                <a:lnTo>
                  <a:pt x="498970" y="268744"/>
                </a:lnTo>
                <a:lnTo>
                  <a:pt x="506730" y="271716"/>
                </a:lnTo>
                <a:lnTo>
                  <a:pt x="509308" y="273316"/>
                </a:lnTo>
                <a:lnTo>
                  <a:pt x="510552" y="275031"/>
                </a:lnTo>
                <a:lnTo>
                  <a:pt x="511797" y="276694"/>
                </a:lnTo>
                <a:lnTo>
                  <a:pt x="512419" y="278879"/>
                </a:lnTo>
                <a:lnTo>
                  <a:pt x="512419" y="286296"/>
                </a:lnTo>
                <a:lnTo>
                  <a:pt x="510552" y="289991"/>
                </a:lnTo>
                <a:lnTo>
                  <a:pt x="503085" y="295452"/>
                </a:lnTo>
                <a:lnTo>
                  <a:pt x="497928" y="296811"/>
                </a:lnTo>
                <a:lnTo>
                  <a:pt x="525788" y="296811"/>
                </a:lnTo>
                <a:lnTo>
                  <a:pt x="528777" y="290410"/>
                </a:lnTo>
                <a:lnTo>
                  <a:pt x="528777" y="276186"/>
                </a:lnTo>
                <a:lnTo>
                  <a:pt x="527748" y="272008"/>
                </a:lnTo>
                <a:lnTo>
                  <a:pt x="525736" y="268744"/>
                </a:lnTo>
                <a:lnTo>
                  <a:pt x="523595" y="265188"/>
                </a:lnTo>
                <a:lnTo>
                  <a:pt x="520103" y="262229"/>
                </a:lnTo>
                <a:lnTo>
                  <a:pt x="515175" y="259740"/>
                </a:lnTo>
                <a:lnTo>
                  <a:pt x="510324" y="257187"/>
                </a:lnTo>
                <a:lnTo>
                  <a:pt x="503656" y="254850"/>
                </a:lnTo>
                <a:lnTo>
                  <a:pt x="487654" y="250825"/>
                </a:lnTo>
                <a:lnTo>
                  <a:pt x="481901" y="249135"/>
                </a:lnTo>
                <a:lnTo>
                  <a:pt x="467702" y="239293"/>
                </a:lnTo>
                <a:lnTo>
                  <a:pt x="467702" y="232829"/>
                </a:lnTo>
                <a:lnTo>
                  <a:pt x="469633" y="229539"/>
                </a:lnTo>
                <a:lnTo>
                  <a:pt x="477393" y="224688"/>
                </a:lnTo>
                <a:lnTo>
                  <a:pt x="482460" y="223583"/>
                </a:lnTo>
                <a:lnTo>
                  <a:pt x="522582" y="223583"/>
                </a:lnTo>
                <a:lnTo>
                  <a:pt x="518617" y="218757"/>
                </a:lnTo>
                <a:lnTo>
                  <a:pt x="513994" y="215468"/>
                </a:lnTo>
                <a:lnTo>
                  <a:pt x="502500" y="210845"/>
                </a:lnTo>
                <a:lnTo>
                  <a:pt x="495973" y="209689"/>
                </a:lnTo>
                <a:close/>
              </a:path>
              <a:path w="1098550" h="666750">
                <a:moveTo>
                  <a:pt x="522582" y="223583"/>
                </a:moveTo>
                <a:lnTo>
                  <a:pt x="482460" y="223583"/>
                </a:lnTo>
                <a:lnTo>
                  <a:pt x="488683" y="223824"/>
                </a:lnTo>
                <a:lnTo>
                  <a:pt x="495261" y="224002"/>
                </a:lnTo>
                <a:lnTo>
                  <a:pt x="500634" y="225577"/>
                </a:lnTo>
                <a:lnTo>
                  <a:pt x="504774" y="228536"/>
                </a:lnTo>
                <a:lnTo>
                  <a:pt x="508990" y="231495"/>
                </a:lnTo>
                <a:lnTo>
                  <a:pt x="511479" y="235559"/>
                </a:lnTo>
                <a:lnTo>
                  <a:pt x="512241" y="240715"/>
                </a:lnTo>
                <a:lnTo>
                  <a:pt x="528421" y="237782"/>
                </a:lnTo>
                <a:lnTo>
                  <a:pt x="527851" y="232829"/>
                </a:lnTo>
                <a:lnTo>
                  <a:pt x="527773" y="232156"/>
                </a:lnTo>
                <a:lnTo>
                  <a:pt x="525665" y="227228"/>
                </a:lnTo>
                <a:lnTo>
                  <a:pt x="522582" y="223583"/>
                </a:lnTo>
                <a:close/>
              </a:path>
              <a:path w="1098550" h="666750">
                <a:moveTo>
                  <a:pt x="569455" y="185686"/>
                </a:moveTo>
                <a:lnTo>
                  <a:pt x="553631" y="185686"/>
                </a:lnTo>
                <a:lnTo>
                  <a:pt x="553657" y="225425"/>
                </a:lnTo>
                <a:lnTo>
                  <a:pt x="553775" y="284213"/>
                </a:lnTo>
                <a:lnTo>
                  <a:pt x="581545" y="309702"/>
                </a:lnTo>
                <a:lnTo>
                  <a:pt x="587121" y="309943"/>
                </a:lnTo>
                <a:lnTo>
                  <a:pt x="592425" y="309524"/>
                </a:lnTo>
                <a:lnTo>
                  <a:pt x="592619" y="309524"/>
                </a:lnTo>
                <a:lnTo>
                  <a:pt x="598117" y="308432"/>
                </a:lnTo>
                <a:lnTo>
                  <a:pt x="598436" y="308432"/>
                </a:lnTo>
                <a:lnTo>
                  <a:pt x="598436" y="295948"/>
                </a:lnTo>
                <a:lnTo>
                  <a:pt x="586232" y="295948"/>
                </a:lnTo>
                <a:lnTo>
                  <a:pt x="577744" y="294767"/>
                </a:lnTo>
                <a:lnTo>
                  <a:pt x="577096" y="294767"/>
                </a:lnTo>
                <a:lnTo>
                  <a:pt x="573544" y="292430"/>
                </a:lnTo>
                <a:lnTo>
                  <a:pt x="570293" y="286613"/>
                </a:lnTo>
                <a:lnTo>
                  <a:pt x="569658" y="284213"/>
                </a:lnTo>
                <a:lnTo>
                  <a:pt x="569544" y="281432"/>
                </a:lnTo>
                <a:lnTo>
                  <a:pt x="569455" y="185686"/>
                </a:lnTo>
                <a:close/>
              </a:path>
              <a:path w="1098550" h="666750">
                <a:moveTo>
                  <a:pt x="598436" y="294767"/>
                </a:moveTo>
                <a:lnTo>
                  <a:pt x="591858" y="295770"/>
                </a:lnTo>
                <a:lnTo>
                  <a:pt x="586232" y="295948"/>
                </a:lnTo>
                <a:lnTo>
                  <a:pt x="598436" y="295948"/>
                </a:lnTo>
                <a:lnTo>
                  <a:pt x="598436" y="294767"/>
                </a:lnTo>
                <a:close/>
              </a:path>
              <a:path w="1098550" h="666750">
                <a:moveTo>
                  <a:pt x="553648" y="212356"/>
                </a:moveTo>
                <a:lnTo>
                  <a:pt x="534162" y="212356"/>
                </a:lnTo>
                <a:lnTo>
                  <a:pt x="534162" y="225425"/>
                </a:lnTo>
                <a:lnTo>
                  <a:pt x="553657" y="225425"/>
                </a:lnTo>
                <a:lnTo>
                  <a:pt x="553648" y="212356"/>
                </a:lnTo>
                <a:close/>
              </a:path>
              <a:path w="1098550" h="666750">
                <a:moveTo>
                  <a:pt x="598436" y="212356"/>
                </a:moveTo>
                <a:lnTo>
                  <a:pt x="569480" y="212356"/>
                </a:lnTo>
                <a:lnTo>
                  <a:pt x="569492" y="225425"/>
                </a:lnTo>
                <a:lnTo>
                  <a:pt x="598436" y="225425"/>
                </a:lnTo>
                <a:lnTo>
                  <a:pt x="598436" y="212356"/>
                </a:lnTo>
                <a:close/>
              </a:path>
              <a:path w="1098550" h="666750">
                <a:moveTo>
                  <a:pt x="651268" y="209689"/>
                </a:moveTo>
                <a:lnTo>
                  <a:pt x="641908" y="209689"/>
                </a:lnTo>
                <a:lnTo>
                  <a:pt x="633768" y="211823"/>
                </a:lnTo>
                <a:lnTo>
                  <a:pt x="606591" y="245671"/>
                </a:lnTo>
                <a:lnTo>
                  <a:pt x="605053" y="260273"/>
                </a:lnTo>
                <a:lnTo>
                  <a:pt x="605415" y="267565"/>
                </a:lnTo>
                <a:lnTo>
                  <a:pt x="626737" y="304634"/>
                </a:lnTo>
                <a:lnTo>
                  <a:pt x="651268" y="311035"/>
                </a:lnTo>
                <a:lnTo>
                  <a:pt x="658184" y="310635"/>
                </a:lnTo>
                <a:lnTo>
                  <a:pt x="686773" y="296011"/>
                </a:lnTo>
                <a:lnTo>
                  <a:pt x="641616" y="296011"/>
                </a:lnTo>
                <a:lnTo>
                  <a:pt x="634301" y="292747"/>
                </a:lnTo>
                <a:lnTo>
                  <a:pt x="621855" y="260273"/>
                </a:lnTo>
                <a:lnTo>
                  <a:pt x="621978" y="252556"/>
                </a:lnTo>
                <a:lnTo>
                  <a:pt x="644575" y="224713"/>
                </a:lnTo>
                <a:lnTo>
                  <a:pt x="686812" y="224713"/>
                </a:lnTo>
                <a:lnTo>
                  <a:pt x="683018" y="220446"/>
                </a:lnTo>
                <a:lnTo>
                  <a:pt x="676084" y="216179"/>
                </a:lnTo>
                <a:lnTo>
                  <a:pt x="670633" y="213338"/>
                </a:lnTo>
                <a:lnTo>
                  <a:pt x="664681" y="211310"/>
                </a:lnTo>
                <a:lnTo>
                  <a:pt x="658226" y="210094"/>
                </a:lnTo>
                <a:lnTo>
                  <a:pt x="651268" y="209689"/>
                </a:lnTo>
                <a:close/>
              </a:path>
              <a:path w="1098550" h="666750">
                <a:moveTo>
                  <a:pt x="686812" y="224713"/>
                </a:moveTo>
                <a:lnTo>
                  <a:pt x="661111" y="224713"/>
                </a:lnTo>
                <a:lnTo>
                  <a:pt x="668489" y="227939"/>
                </a:lnTo>
                <a:lnTo>
                  <a:pt x="673417" y="234403"/>
                </a:lnTo>
                <a:lnTo>
                  <a:pt x="676675" y="239703"/>
                </a:lnTo>
                <a:lnTo>
                  <a:pt x="678949" y="245671"/>
                </a:lnTo>
                <a:lnTo>
                  <a:pt x="680334" y="252556"/>
                </a:lnTo>
                <a:lnTo>
                  <a:pt x="680796" y="260273"/>
                </a:lnTo>
                <a:lnTo>
                  <a:pt x="680354" y="267565"/>
                </a:lnTo>
                <a:lnTo>
                  <a:pt x="680310" y="267962"/>
                </a:lnTo>
                <a:lnTo>
                  <a:pt x="679042" y="274273"/>
                </a:lnTo>
                <a:lnTo>
                  <a:pt x="678970" y="274631"/>
                </a:lnTo>
                <a:lnTo>
                  <a:pt x="676631" y="280810"/>
                </a:lnTo>
                <a:lnTo>
                  <a:pt x="673506" y="286054"/>
                </a:lnTo>
                <a:lnTo>
                  <a:pt x="668528" y="292747"/>
                </a:lnTo>
                <a:lnTo>
                  <a:pt x="661238" y="296011"/>
                </a:lnTo>
                <a:lnTo>
                  <a:pt x="686773" y="296011"/>
                </a:lnTo>
                <a:lnTo>
                  <a:pt x="688263" y="294347"/>
                </a:lnTo>
                <a:lnTo>
                  <a:pt x="691997" y="286766"/>
                </a:lnTo>
                <a:lnTo>
                  <a:pt x="694390" y="280944"/>
                </a:lnTo>
                <a:lnTo>
                  <a:pt x="694445" y="280810"/>
                </a:lnTo>
                <a:lnTo>
                  <a:pt x="696070" y="274853"/>
                </a:lnTo>
                <a:lnTo>
                  <a:pt x="696191" y="274410"/>
                </a:lnTo>
                <a:lnTo>
                  <a:pt x="697176" y="267962"/>
                </a:lnTo>
                <a:lnTo>
                  <a:pt x="697237" y="267565"/>
                </a:lnTo>
                <a:lnTo>
                  <a:pt x="697585" y="260273"/>
                </a:lnTo>
                <a:lnTo>
                  <a:pt x="697247" y="253276"/>
                </a:lnTo>
                <a:lnTo>
                  <a:pt x="688314" y="226402"/>
                </a:lnTo>
                <a:lnTo>
                  <a:pt x="686812" y="224713"/>
                </a:lnTo>
                <a:close/>
              </a:path>
              <a:path w="1098550" h="666750">
                <a:moveTo>
                  <a:pt x="727659" y="212356"/>
                </a:moveTo>
                <a:lnTo>
                  <a:pt x="713524" y="212356"/>
                </a:lnTo>
                <a:lnTo>
                  <a:pt x="713524" y="308368"/>
                </a:lnTo>
                <a:lnTo>
                  <a:pt x="729437" y="308368"/>
                </a:lnTo>
                <a:lnTo>
                  <a:pt x="729437" y="247383"/>
                </a:lnTo>
                <a:lnTo>
                  <a:pt x="721080" y="242404"/>
                </a:lnTo>
                <a:lnTo>
                  <a:pt x="721080" y="236181"/>
                </a:lnTo>
                <a:lnTo>
                  <a:pt x="722520" y="230733"/>
                </a:lnTo>
                <a:lnTo>
                  <a:pt x="722837" y="230136"/>
                </a:lnTo>
                <a:lnTo>
                  <a:pt x="727659" y="222144"/>
                </a:lnTo>
                <a:lnTo>
                  <a:pt x="727659" y="212356"/>
                </a:lnTo>
                <a:close/>
              </a:path>
              <a:path w="1098550" h="666750">
                <a:moveTo>
                  <a:pt x="782091" y="224002"/>
                </a:moveTo>
                <a:lnTo>
                  <a:pt x="756602" y="224002"/>
                </a:lnTo>
                <a:lnTo>
                  <a:pt x="761667" y="226136"/>
                </a:lnTo>
                <a:lnTo>
                  <a:pt x="769226" y="234467"/>
                </a:lnTo>
                <a:lnTo>
                  <a:pt x="770983" y="239763"/>
                </a:lnTo>
                <a:lnTo>
                  <a:pt x="771042" y="308368"/>
                </a:lnTo>
                <a:lnTo>
                  <a:pt x="786777" y="308368"/>
                </a:lnTo>
                <a:lnTo>
                  <a:pt x="786853" y="247383"/>
                </a:lnTo>
                <a:lnTo>
                  <a:pt x="778510" y="244005"/>
                </a:lnTo>
                <a:lnTo>
                  <a:pt x="778487" y="236740"/>
                </a:lnTo>
                <a:lnTo>
                  <a:pt x="779780" y="231228"/>
                </a:lnTo>
                <a:lnTo>
                  <a:pt x="782956" y="225680"/>
                </a:lnTo>
                <a:lnTo>
                  <a:pt x="782091" y="224002"/>
                </a:lnTo>
                <a:close/>
              </a:path>
              <a:path w="1098550" h="666750">
                <a:moveTo>
                  <a:pt x="839465" y="224002"/>
                </a:moveTo>
                <a:lnTo>
                  <a:pt x="813943" y="224002"/>
                </a:lnTo>
                <a:lnTo>
                  <a:pt x="819111" y="226136"/>
                </a:lnTo>
                <a:lnTo>
                  <a:pt x="818978" y="226136"/>
                </a:lnTo>
                <a:lnTo>
                  <a:pt x="822693" y="230136"/>
                </a:lnTo>
                <a:lnTo>
                  <a:pt x="826541" y="234162"/>
                </a:lnTo>
                <a:lnTo>
                  <a:pt x="828471" y="239763"/>
                </a:lnTo>
                <a:lnTo>
                  <a:pt x="828382" y="308368"/>
                </a:lnTo>
                <a:lnTo>
                  <a:pt x="844207" y="308368"/>
                </a:lnTo>
                <a:lnTo>
                  <a:pt x="844188" y="242014"/>
                </a:lnTo>
                <a:lnTo>
                  <a:pt x="844063" y="240334"/>
                </a:lnTo>
                <a:lnTo>
                  <a:pt x="844021" y="239763"/>
                </a:lnTo>
                <a:lnTo>
                  <a:pt x="842137" y="229671"/>
                </a:lnTo>
                <a:lnTo>
                  <a:pt x="839465" y="224002"/>
                </a:lnTo>
                <a:close/>
              </a:path>
              <a:path w="1098550" h="666750">
                <a:moveTo>
                  <a:pt x="727659" y="222144"/>
                </a:moveTo>
                <a:lnTo>
                  <a:pt x="722837" y="230136"/>
                </a:lnTo>
                <a:lnTo>
                  <a:pt x="722520" y="230733"/>
                </a:lnTo>
                <a:lnTo>
                  <a:pt x="721080" y="236181"/>
                </a:lnTo>
                <a:lnTo>
                  <a:pt x="721080" y="242404"/>
                </a:lnTo>
                <a:lnTo>
                  <a:pt x="729437" y="247383"/>
                </a:lnTo>
                <a:lnTo>
                  <a:pt x="729437" y="238048"/>
                </a:lnTo>
                <a:lnTo>
                  <a:pt x="727659" y="238048"/>
                </a:lnTo>
                <a:lnTo>
                  <a:pt x="727659" y="222144"/>
                </a:lnTo>
                <a:close/>
              </a:path>
              <a:path w="1098550" h="666750">
                <a:moveTo>
                  <a:pt x="782956" y="225680"/>
                </a:moveTo>
                <a:lnTo>
                  <a:pt x="779780" y="231228"/>
                </a:lnTo>
                <a:lnTo>
                  <a:pt x="778618" y="236181"/>
                </a:lnTo>
                <a:lnTo>
                  <a:pt x="778510" y="244005"/>
                </a:lnTo>
                <a:lnTo>
                  <a:pt x="786866" y="247383"/>
                </a:lnTo>
                <a:lnTo>
                  <a:pt x="786744" y="236181"/>
                </a:lnTo>
                <a:lnTo>
                  <a:pt x="785666" y="231228"/>
                </a:lnTo>
                <a:lnTo>
                  <a:pt x="785558" y="230733"/>
                </a:lnTo>
                <a:lnTo>
                  <a:pt x="782956" y="225680"/>
                </a:lnTo>
                <a:close/>
              </a:path>
              <a:path w="1098550" h="666750">
                <a:moveTo>
                  <a:pt x="822032" y="209867"/>
                </a:moveTo>
                <a:lnTo>
                  <a:pt x="805624" y="209867"/>
                </a:lnTo>
                <a:lnTo>
                  <a:pt x="799871" y="211289"/>
                </a:lnTo>
                <a:lnTo>
                  <a:pt x="789673" y="216979"/>
                </a:lnTo>
                <a:lnTo>
                  <a:pt x="785647" y="220980"/>
                </a:lnTo>
                <a:lnTo>
                  <a:pt x="782956" y="225680"/>
                </a:lnTo>
                <a:lnTo>
                  <a:pt x="785558" y="230733"/>
                </a:lnTo>
                <a:lnTo>
                  <a:pt x="786744" y="236181"/>
                </a:lnTo>
                <a:lnTo>
                  <a:pt x="786860" y="242014"/>
                </a:lnTo>
                <a:lnTo>
                  <a:pt x="787762" y="238048"/>
                </a:lnTo>
                <a:lnTo>
                  <a:pt x="787869" y="237578"/>
                </a:lnTo>
                <a:lnTo>
                  <a:pt x="789874" y="234162"/>
                </a:lnTo>
                <a:lnTo>
                  <a:pt x="791844" y="230733"/>
                </a:lnTo>
                <a:lnTo>
                  <a:pt x="792416" y="230136"/>
                </a:lnTo>
                <a:lnTo>
                  <a:pt x="794512" y="228092"/>
                </a:lnTo>
                <a:lnTo>
                  <a:pt x="797712" y="226491"/>
                </a:lnTo>
                <a:lnTo>
                  <a:pt x="800912" y="224828"/>
                </a:lnTo>
                <a:lnTo>
                  <a:pt x="804291" y="224002"/>
                </a:lnTo>
                <a:lnTo>
                  <a:pt x="839479" y="224002"/>
                </a:lnTo>
                <a:lnTo>
                  <a:pt x="835672" y="219024"/>
                </a:lnTo>
                <a:lnTo>
                  <a:pt x="829919" y="212915"/>
                </a:lnTo>
                <a:lnTo>
                  <a:pt x="822032" y="209867"/>
                </a:lnTo>
                <a:close/>
              </a:path>
              <a:path w="1098550" h="666750">
                <a:moveTo>
                  <a:pt x="761403" y="209867"/>
                </a:moveTo>
                <a:lnTo>
                  <a:pt x="748487" y="209867"/>
                </a:lnTo>
                <a:lnTo>
                  <a:pt x="742708" y="211289"/>
                </a:lnTo>
                <a:lnTo>
                  <a:pt x="737616" y="214134"/>
                </a:lnTo>
                <a:lnTo>
                  <a:pt x="732930" y="216687"/>
                </a:lnTo>
                <a:lnTo>
                  <a:pt x="732444" y="216979"/>
                </a:lnTo>
                <a:lnTo>
                  <a:pt x="728484" y="220776"/>
                </a:lnTo>
                <a:lnTo>
                  <a:pt x="727659" y="222144"/>
                </a:lnTo>
                <a:lnTo>
                  <a:pt x="727659" y="238048"/>
                </a:lnTo>
                <a:lnTo>
                  <a:pt x="729437" y="238048"/>
                </a:lnTo>
                <a:lnTo>
                  <a:pt x="729437" y="240207"/>
                </a:lnTo>
                <a:lnTo>
                  <a:pt x="729630" y="239763"/>
                </a:lnTo>
                <a:lnTo>
                  <a:pt x="731354" y="234670"/>
                </a:lnTo>
                <a:lnTo>
                  <a:pt x="739063" y="226136"/>
                </a:lnTo>
                <a:lnTo>
                  <a:pt x="744105" y="224002"/>
                </a:lnTo>
                <a:lnTo>
                  <a:pt x="782091" y="224002"/>
                </a:lnTo>
                <a:lnTo>
                  <a:pt x="780535" y="220980"/>
                </a:lnTo>
                <a:lnTo>
                  <a:pt x="780430" y="220776"/>
                </a:lnTo>
                <a:lnTo>
                  <a:pt x="780338" y="220599"/>
                </a:lnTo>
                <a:lnTo>
                  <a:pt x="776643" y="216687"/>
                </a:lnTo>
                <a:lnTo>
                  <a:pt x="767153" y="211289"/>
                </a:lnTo>
                <a:lnTo>
                  <a:pt x="767305" y="211289"/>
                </a:lnTo>
                <a:lnTo>
                  <a:pt x="761403" y="209867"/>
                </a:lnTo>
                <a:close/>
              </a:path>
              <a:path w="1098550" h="666750">
                <a:moveTo>
                  <a:pt x="232156" y="387489"/>
                </a:moveTo>
                <a:lnTo>
                  <a:pt x="214198" y="387489"/>
                </a:lnTo>
                <a:lnTo>
                  <a:pt x="206552" y="389712"/>
                </a:lnTo>
                <a:lnTo>
                  <a:pt x="181436" y="424405"/>
                </a:lnTo>
                <a:lnTo>
                  <a:pt x="180149" y="438073"/>
                </a:lnTo>
                <a:lnTo>
                  <a:pt x="180462" y="444893"/>
                </a:lnTo>
                <a:lnTo>
                  <a:pt x="180471" y="445091"/>
                </a:lnTo>
                <a:lnTo>
                  <a:pt x="206552" y="486613"/>
                </a:lnTo>
                <a:lnTo>
                  <a:pt x="214223" y="488835"/>
                </a:lnTo>
                <a:lnTo>
                  <a:pt x="232181" y="488835"/>
                </a:lnTo>
                <a:lnTo>
                  <a:pt x="239776" y="486613"/>
                </a:lnTo>
                <a:lnTo>
                  <a:pt x="245935" y="482168"/>
                </a:lnTo>
                <a:lnTo>
                  <a:pt x="252095" y="477659"/>
                </a:lnTo>
                <a:lnTo>
                  <a:pt x="253225" y="476187"/>
                </a:lnTo>
                <a:lnTo>
                  <a:pt x="253225" y="474345"/>
                </a:lnTo>
                <a:lnTo>
                  <a:pt x="218846" y="474345"/>
                </a:lnTo>
                <a:lnTo>
                  <a:pt x="213809" y="472808"/>
                </a:lnTo>
                <a:lnTo>
                  <a:pt x="196985" y="445091"/>
                </a:lnTo>
                <a:lnTo>
                  <a:pt x="196994" y="431056"/>
                </a:lnTo>
                <a:lnTo>
                  <a:pt x="219062" y="401980"/>
                </a:lnTo>
                <a:lnTo>
                  <a:pt x="251447" y="401980"/>
                </a:lnTo>
                <a:lnTo>
                  <a:pt x="251447" y="397989"/>
                </a:lnTo>
                <a:lnTo>
                  <a:pt x="239811" y="389712"/>
                </a:lnTo>
                <a:lnTo>
                  <a:pt x="232156" y="387489"/>
                </a:lnTo>
                <a:close/>
              </a:path>
              <a:path w="1098550" h="666750">
                <a:moveTo>
                  <a:pt x="267360" y="358152"/>
                </a:moveTo>
                <a:lnTo>
                  <a:pt x="251447" y="358152"/>
                </a:lnTo>
                <a:lnTo>
                  <a:pt x="251447" y="397989"/>
                </a:lnTo>
                <a:lnTo>
                  <a:pt x="252163" y="398538"/>
                </a:lnTo>
                <a:lnTo>
                  <a:pt x="256067" y="403580"/>
                </a:lnTo>
                <a:lnTo>
                  <a:pt x="264693" y="438073"/>
                </a:lnTo>
                <a:lnTo>
                  <a:pt x="264400" y="444893"/>
                </a:lnTo>
                <a:lnTo>
                  <a:pt x="253225" y="476187"/>
                </a:lnTo>
                <a:lnTo>
                  <a:pt x="253225" y="486168"/>
                </a:lnTo>
                <a:lnTo>
                  <a:pt x="267360" y="486168"/>
                </a:lnTo>
                <a:lnTo>
                  <a:pt x="267360" y="358152"/>
                </a:lnTo>
                <a:close/>
              </a:path>
              <a:path w="1098550" h="666750">
                <a:moveTo>
                  <a:pt x="251447" y="397989"/>
                </a:moveTo>
                <a:lnTo>
                  <a:pt x="251447" y="415493"/>
                </a:lnTo>
                <a:lnTo>
                  <a:pt x="253225" y="415493"/>
                </a:lnTo>
                <a:lnTo>
                  <a:pt x="253225" y="476187"/>
                </a:lnTo>
                <a:lnTo>
                  <a:pt x="264693" y="438073"/>
                </a:lnTo>
                <a:lnTo>
                  <a:pt x="264406" y="431317"/>
                </a:lnTo>
                <a:lnTo>
                  <a:pt x="252163" y="398538"/>
                </a:lnTo>
                <a:lnTo>
                  <a:pt x="251447" y="397989"/>
                </a:lnTo>
                <a:close/>
              </a:path>
              <a:path w="1098550" h="666750">
                <a:moveTo>
                  <a:pt x="253225" y="445091"/>
                </a:moveTo>
                <a:lnTo>
                  <a:pt x="252264" y="451053"/>
                </a:lnTo>
                <a:lnTo>
                  <a:pt x="252222" y="451319"/>
                </a:lnTo>
                <a:lnTo>
                  <a:pt x="250202" y="456831"/>
                </a:lnTo>
                <a:lnTo>
                  <a:pt x="231597" y="474345"/>
                </a:lnTo>
                <a:lnTo>
                  <a:pt x="253225" y="474345"/>
                </a:lnTo>
                <a:lnTo>
                  <a:pt x="253225" y="445091"/>
                </a:lnTo>
                <a:close/>
              </a:path>
              <a:path w="1098550" h="666750">
                <a:moveTo>
                  <a:pt x="251447" y="401980"/>
                </a:moveTo>
                <a:lnTo>
                  <a:pt x="231863" y="401980"/>
                </a:lnTo>
                <a:lnTo>
                  <a:pt x="237259" y="403580"/>
                </a:lnTo>
                <a:lnTo>
                  <a:pt x="237129" y="403580"/>
                </a:lnTo>
                <a:lnTo>
                  <a:pt x="241134" y="406603"/>
                </a:lnTo>
                <a:lnTo>
                  <a:pt x="245224" y="409625"/>
                </a:lnTo>
                <a:lnTo>
                  <a:pt x="248246" y="413867"/>
                </a:lnTo>
                <a:lnTo>
                  <a:pt x="250202" y="419315"/>
                </a:lnTo>
                <a:lnTo>
                  <a:pt x="252106" y="424405"/>
                </a:lnTo>
                <a:lnTo>
                  <a:pt x="252222" y="424713"/>
                </a:lnTo>
                <a:lnTo>
                  <a:pt x="253240" y="431056"/>
                </a:lnTo>
                <a:lnTo>
                  <a:pt x="253225" y="415493"/>
                </a:lnTo>
                <a:lnTo>
                  <a:pt x="251447" y="415493"/>
                </a:lnTo>
                <a:lnTo>
                  <a:pt x="251447" y="401980"/>
                </a:lnTo>
                <a:close/>
              </a:path>
              <a:path w="1098550" h="666750">
                <a:moveTo>
                  <a:pt x="329603" y="387489"/>
                </a:moveTo>
                <a:lnTo>
                  <a:pt x="320306" y="387489"/>
                </a:lnTo>
                <a:lnTo>
                  <a:pt x="312178" y="389597"/>
                </a:lnTo>
                <a:lnTo>
                  <a:pt x="284821" y="424116"/>
                </a:lnTo>
                <a:lnTo>
                  <a:pt x="283585" y="434368"/>
                </a:lnTo>
                <a:lnTo>
                  <a:pt x="283463" y="436918"/>
                </a:lnTo>
                <a:lnTo>
                  <a:pt x="293047" y="472363"/>
                </a:lnTo>
                <a:lnTo>
                  <a:pt x="293154" y="472567"/>
                </a:lnTo>
                <a:lnTo>
                  <a:pt x="330314" y="488835"/>
                </a:lnTo>
                <a:lnTo>
                  <a:pt x="336414" y="488447"/>
                </a:lnTo>
                <a:lnTo>
                  <a:pt x="336898" y="488447"/>
                </a:lnTo>
                <a:lnTo>
                  <a:pt x="364983" y="473811"/>
                </a:lnTo>
                <a:lnTo>
                  <a:pt x="320179" y="473811"/>
                </a:lnTo>
                <a:lnTo>
                  <a:pt x="312928" y="470700"/>
                </a:lnTo>
                <a:lnTo>
                  <a:pt x="300442" y="442607"/>
                </a:lnTo>
                <a:lnTo>
                  <a:pt x="294843" y="442607"/>
                </a:lnTo>
                <a:lnTo>
                  <a:pt x="294843" y="429895"/>
                </a:lnTo>
                <a:lnTo>
                  <a:pt x="300651" y="429895"/>
                </a:lnTo>
                <a:lnTo>
                  <a:pt x="302090" y="422606"/>
                </a:lnTo>
                <a:lnTo>
                  <a:pt x="304479" y="416361"/>
                </a:lnTo>
                <a:lnTo>
                  <a:pt x="307822" y="411137"/>
                </a:lnTo>
                <a:lnTo>
                  <a:pt x="312855" y="404939"/>
                </a:lnTo>
                <a:lnTo>
                  <a:pt x="312717" y="404939"/>
                </a:lnTo>
                <a:lnTo>
                  <a:pt x="320357" y="401713"/>
                </a:lnTo>
                <a:lnTo>
                  <a:pt x="363548" y="401713"/>
                </a:lnTo>
                <a:lnTo>
                  <a:pt x="361048" y="398602"/>
                </a:lnTo>
                <a:lnTo>
                  <a:pt x="354228" y="394157"/>
                </a:lnTo>
                <a:lnTo>
                  <a:pt x="348889" y="391240"/>
                </a:lnTo>
                <a:lnTo>
                  <a:pt x="343006" y="389156"/>
                </a:lnTo>
                <a:lnTo>
                  <a:pt x="336577" y="387906"/>
                </a:lnTo>
                <a:lnTo>
                  <a:pt x="329603" y="387489"/>
                </a:lnTo>
                <a:close/>
              </a:path>
              <a:path w="1098550" h="666750">
                <a:moveTo>
                  <a:pt x="357162" y="456920"/>
                </a:moveTo>
                <a:lnTo>
                  <a:pt x="354594" y="462165"/>
                </a:lnTo>
                <a:lnTo>
                  <a:pt x="354495" y="462368"/>
                </a:lnTo>
                <a:lnTo>
                  <a:pt x="350824" y="466547"/>
                </a:lnTo>
                <a:lnTo>
                  <a:pt x="341464" y="472363"/>
                </a:lnTo>
                <a:lnTo>
                  <a:pt x="335953" y="473811"/>
                </a:lnTo>
                <a:lnTo>
                  <a:pt x="364983" y="473811"/>
                </a:lnTo>
                <a:lnTo>
                  <a:pt x="365342" y="473452"/>
                </a:lnTo>
                <a:lnTo>
                  <a:pt x="369208" y="468164"/>
                </a:lnTo>
                <a:lnTo>
                  <a:pt x="372257" y="462368"/>
                </a:lnTo>
                <a:lnTo>
                  <a:pt x="372364" y="462165"/>
                </a:lnTo>
                <a:lnTo>
                  <a:pt x="357162" y="456920"/>
                </a:lnTo>
                <a:close/>
              </a:path>
              <a:path w="1098550" h="666750">
                <a:moveTo>
                  <a:pt x="300654" y="429895"/>
                </a:moveTo>
                <a:lnTo>
                  <a:pt x="294843" y="429895"/>
                </a:lnTo>
                <a:lnTo>
                  <a:pt x="294843" y="442607"/>
                </a:lnTo>
                <a:lnTo>
                  <a:pt x="300442" y="442607"/>
                </a:lnTo>
                <a:lnTo>
                  <a:pt x="300214" y="438785"/>
                </a:lnTo>
                <a:lnTo>
                  <a:pt x="300249" y="436918"/>
                </a:lnTo>
                <a:lnTo>
                  <a:pt x="300579" y="431184"/>
                </a:lnTo>
                <a:lnTo>
                  <a:pt x="300654" y="429895"/>
                </a:lnTo>
                <a:close/>
              </a:path>
              <a:path w="1098550" h="666750">
                <a:moveTo>
                  <a:pt x="357496" y="429895"/>
                </a:moveTo>
                <a:lnTo>
                  <a:pt x="300654" y="429895"/>
                </a:lnTo>
                <a:lnTo>
                  <a:pt x="300249" y="436918"/>
                </a:lnTo>
                <a:lnTo>
                  <a:pt x="300214" y="438785"/>
                </a:lnTo>
                <a:lnTo>
                  <a:pt x="300442" y="442607"/>
                </a:lnTo>
                <a:lnTo>
                  <a:pt x="357962" y="442607"/>
                </a:lnTo>
                <a:lnTo>
                  <a:pt x="357962" y="436918"/>
                </a:lnTo>
                <a:lnTo>
                  <a:pt x="357581" y="431184"/>
                </a:lnTo>
                <a:lnTo>
                  <a:pt x="357496" y="429895"/>
                </a:lnTo>
                <a:close/>
              </a:path>
              <a:path w="1098550" h="666750">
                <a:moveTo>
                  <a:pt x="363548" y="401713"/>
                </a:moveTo>
                <a:lnTo>
                  <a:pt x="339267" y="401713"/>
                </a:lnTo>
                <a:lnTo>
                  <a:pt x="346138" y="404647"/>
                </a:lnTo>
                <a:lnTo>
                  <a:pt x="350761" y="410514"/>
                </a:lnTo>
                <a:lnTo>
                  <a:pt x="353811" y="415429"/>
                </a:lnTo>
                <a:lnTo>
                  <a:pt x="356028" y="421468"/>
                </a:lnTo>
                <a:lnTo>
                  <a:pt x="357412" y="428631"/>
                </a:lnTo>
                <a:lnTo>
                  <a:pt x="357962" y="436918"/>
                </a:lnTo>
                <a:lnTo>
                  <a:pt x="357962" y="442607"/>
                </a:lnTo>
                <a:lnTo>
                  <a:pt x="365785" y="442607"/>
                </a:lnTo>
                <a:lnTo>
                  <a:pt x="365785" y="429895"/>
                </a:lnTo>
                <a:lnTo>
                  <a:pt x="373522" y="429895"/>
                </a:lnTo>
                <a:lnTo>
                  <a:pt x="373213" y="426718"/>
                </a:lnTo>
                <a:lnTo>
                  <a:pt x="371733" y="419656"/>
                </a:lnTo>
                <a:lnTo>
                  <a:pt x="369519" y="413181"/>
                </a:lnTo>
                <a:lnTo>
                  <a:pt x="366141" y="404939"/>
                </a:lnTo>
                <a:lnTo>
                  <a:pt x="363548" y="401713"/>
                </a:lnTo>
                <a:close/>
              </a:path>
              <a:path w="1098550" h="666750">
                <a:moveTo>
                  <a:pt x="373522" y="429895"/>
                </a:moveTo>
                <a:lnTo>
                  <a:pt x="365785" y="429895"/>
                </a:lnTo>
                <a:lnTo>
                  <a:pt x="365785" y="442607"/>
                </a:lnTo>
                <a:lnTo>
                  <a:pt x="373964" y="442607"/>
                </a:lnTo>
                <a:lnTo>
                  <a:pt x="373957" y="434368"/>
                </a:lnTo>
                <a:lnTo>
                  <a:pt x="373647" y="431184"/>
                </a:lnTo>
                <a:lnTo>
                  <a:pt x="373522" y="429895"/>
                </a:lnTo>
                <a:close/>
              </a:path>
              <a:path w="1098550" h="666750">
                <a:moveTo>
                  <a:pt x="401053" y="457631"/>
                </a:moveTo>
                <a:lnTo>
                  <a:pt x="384873" y="460209"/>
                </a:lnTo>
                <a:lnTo>
                  <a:pt x="386537" y="469214"/>
                </a:lnTo>
                <a:lnTo>
                  <a:pt x="391007" y="476237"/>
                </a:lnTo>
                <a:lnTo>
                  <a:pt x="426478" y="488746"/>
                </a:lnTo>
                <a:lnTo>
                  <a:pt x="434483" y="488280"/>
                </a:lnTo>
                <a:lnTo>
                  <a:pt x="434826" y="488280"/>
                </a:lnTo>
                <a:lnTo>
                  <a:pt x="441926" y="486879"/>
                </a:lnTo>
                <a:lnTo>
                  <a:pt x="442198" y="486879"/>
                </a:lnTo>
                <a:lnTo>
                  <a:pt x="449061" y="484294"/>
                </a:lnTo>
                <a:lnTo>
                  <a:pt x="454660" y="480834"/>
                </a:lnTo>
                <a:lnTo>
                  <a:pt x="461479" y="475500"/>
                </a:lnTo>
                <a:lnTo>
                  <a:pt x="461894" y="474611"/>
                </a:lnTo>
                <a:lnTo>
                  <a:pt x="420522" y="474611"/>
                </a:lnTo>
                <a:lnTo>
                  <a:pt x="414718" y="473100"/>
                </a:lnTo>
                <a:lnTo>
                  <a:pt x="410032" y="470077"/>
                </a:lnTo>
                <a:lnTo>
                  <a:pt x="405345" y="466991"/>
                </a:lnTo>
                <a:lnTo>
                  <a:pt x="402348" y="462851"/>
                </a:lnTo>
                <a:lnTo>
                  <a:pt x="401053" y="457631"/>
                </a:lnTo>
                <a:close/>
              </a:path>
              <a:path w="1098550" h="666750">
                <a:moveTo>
                  <a:pt x="432079" y="387489"/>
                </a:moveTo>
                <a:lnTo>
                  <a:pt x="417436" y="387489"/>
                </a:lnTo>
                <a:lnTo>
                  <a:pt x="410984" y="388645"/>
                </a:lnTo>
                <a:lnTo>
                  <a:pt x="399897" y="393268"/>
                </a:lnTo>
                <a:lnTo>
                  <a:pt x="395605" y="396557"/>
                </a:lnTo>
                <a:lnTo>
                  <a:pt x="392518" y="400824"/>
                </a:lnTo>
                <a:lnTo>
                  <a:pt x="389432" y="405028"/>
                </a:lnTo>
                <a:lnTo>
                  <a:pt x="387896" y="409956"/>
                </a:lnTo>
                <a:lnTo>
                  <a:pt x="387896" y="420141"/>
                </a:lnTo>
                <a:lnTo>
                  <a:pt x="429234" y="444766"/>
                </a:lnTo>
                <a:lnTo>
                  <a:pt x="435063" y="446544"/>
                </a:lnTo>
                <a:lnTo>
                  <a:pt x="442836" y="449516"/>
                </a:lnTo>
                <a:lnTo>
                  <a:pt x="445414" y="451116"/>
                </a:lnTo>
                <a:lnTo>
                  <a:pt x="446659" y="452831"/>
                </a:lnTo>
                <a:lnTo>
                  <a:pt x="447903" y="454494"/>
                </a:lnTo>
                <a:lnTo>
                  <a:pt x="448525" y="456679"/>
                </a:lnTo>
                <a:lnTo>
                  <a:pt x="448525" y="464096"/>
                </a:lnTo>
                <a:lnTo>
                  <a:pt x="446659" y="467791"/>
                </a:lnTo>
                <a:lnTo>
                  <a:pt x="439191" y="473252"/>
                </a:lnTo>
                <a:lnTo>
                  <a:pt x="434035" y="474611"/>
                </a:lnTo>
                <a:lnTo>
                  <a:pt x="461894" y="474611"/>
                </a:lnTo>
                <a:lnTo>
                  <a:pt x="464883" y="468210"/>
                </a:lnTo>
                <a:lnTo>
                  <a:pt x="464883" y="453986"/>
                </a:lnTo>
                <a:lnTo>
                  <a:pt x="463842" y="449808"/>
                </a:lnTo>
                <a:lnTo>
                  <a:pt x="461842" y="446544"/>
                </a:lnTo>
                <a:lnTo>
                  <a:pt x="459701" y="442988"/>
                </a:lnTo>
                <a:lnTo>
                  <a:pt x="456196" y="440029"/>
                </a:lnTo>
                <a:lnTo>
                  <a:pt x="451281" y="437540"/>
                </a:lnTo>
                <a:lnTo>
                  <a:pt x="446417" y="434987"/>
                </a:lnTo>
                <a:lnTo>
                  <a:pt x="439750" y="432650"/>
                </a:lnTo>
                <a:lnTo>
                  <a:pt x="423748" y="428625"/>
                </a:lnTo>
                <a:lnTo>
                  <a:pt x="417995" y="426935"/>
                </a:lnTo>
                <a:lnTo>
                  <a:pt x="403809" y="417093"/>
                </a:lnTo>
                <a:lnTo>
                  <a:pt x="403809" y="410629"/>
                </a:lnTo>
                <a:lnTo>
                  <a:pt x="405726" y="407339"/>
                </a:lnTo>
                <a:lnTo>
                  <a:pt x="413499" y="402488"/>
                </a:lnTo>
                <a:lnTo>
                  <a:pt x="418566" y="401383"/>
                </a:lnTo>
                <a:lnTo>
                  <a:pt x="458688" y="401383"/>
                </a:lnTo>
                <a:lnTo>
                  <a:pt x="454710" y="396557"/>
                </a:lnTo>
                <a:lnTo>
                  <a:pt x="450100" y="393268"/>
                </a:lnTo>
                <a:lnTo>
                  <a:pt x="438594" y="388645"/>
                </a:lnTo>
                <a:lnTo>
                  <a:pt x="432079" y="387489"/>
                </a:lnTo>
                <a:close/>
              </a:path>
              <a:path w="1098550" h="666750">
                <a:moveTo>
                  <a:pt x="458688" y="401383"/>
                </a:moveTo>
                <a:lnTo>
                  <a:pt x="418566" y="401383"/>
                </a:lnTo>
                <a:lnTo>
                  <a:pt x="424789" y="401624"/>
                </a:lnTo>
                <a:lnTo>
                  <a:pt x="431368" y="401802"/>
                </a:lnTo>
                <a:lnTo>
                  <a:pt x="436727" y="403377"/>
                </a:lnTo>
                <a:lnTo>
                  <a:pt x="445084" y="409295"/>
                </a:lnTo>
                <a:lnTo>
                  <a:pt x="447573" y="413359"/>
                </a:lnTo>
                <a:lnTo>
                  <a:pt x="448348" y="418515"/>
                </a:lnTo>
                <a:lnTo>
                  <a:pt x="464527" y="415582"/>
                </a:lnTo>
                <a:lnTo>
                  <a:pt x="463946" y="410629"/>
                </a:lnTo>
                <a:lnTo>
                  <a:pt x="463867" y="409956"/>
                </a:lnTo>
                <a:lnTo>
                  <a:pt x="461772" y="405028"/>
                </a:lnTo>
                <a:lnTo>
                  <a:pt x="458688" y="401383"/>
                </a:lnTo>
                <a:close/>
              </a:path>
              <a:path w="1098550" h="666750">
                <a:moveTo>
                  <a:pt x="498538" y="356819"/>
                </a:moveTo>
                <a:lnTo>
                  <a:pt x="482714" y="356819"/>
                </a:lnTo>
                <a:lnTo>
                  <a:pt x="482714" y="373176"/>
                </a:lnTo>
                <a:lnTo>
                  <a:pt x="498538" y="373176"/>
                </a:lnTo>
                <a:lnTo>
                  <a:pt x="498538" y="356819"/>
                </a:lnTo>
                <a:close/>
              </a:path>
              <a:path w="1098550" h="666750">
                <a:moveTo>
                  <a:pt x="498538" y="390156"/>
                </a:moveTo>
                <a:lnTo>
                  <a:pt x="482714" y="390156"/>
                </a:lnTo>
                <a:lnTo>
                  <a:pt x="482714" y="486168"/>
                </a:lnTo>
                <a:lnTo>
                  <a:pt x="498538" y="486168"/>
                </a:lnTo>
                <a:lnTo>
                  <a:pt x="498538" y="390156"/>
                </a:lnTo>
                <a:close/>
              </a:path>
              <a:path w="1098550" h="666750">
                <a:moveTo>
                  <a:pt x="537032" y="502793"/>
                </a:moveTo>
                <a:lnTo>
                  <a:pt x="522541" y="510438"/>
                </a:lnTo>
                <a:lnTo>
                  <a:pt x="525208" y="515175"/>
                </a:lnTo>
                <a:lnTo>
                  <a:pt x="528523" y="519087"/>
                </a:lnTo>
                <a:lnTo>
                  <a:pt x="536524" y="525310"/>
                </a:lnTo>
                <a:lnTo>
                  <a:pt x="540943" y="527659"/>
                </a:lnTo>
                <a:lnTo>
                  <a:pt x="550545" y="530733"/>
                </a:lnTo>
                <a:lnTo>
                  <a:pt x="555459" y="531507"/>
                </a:lnTo>
                <a:lnTo>
                  <a:pt x="568147" y="531507"/>
                </a:lnTo>
                <a:lnTo>
                  <a:pt x="574878" y="530415"/>
                </a:lnTo>
                <a:lnTo>
                  <a:pt x="580682" y="528218"/>
                </a:lnTo>
                <a:lnTo>
                  <a:pt x="586486" y="526084"/>
                </a:lnTo>
                <a:lnTo>
                  <a:pt x="591235" y="522795"/>
                </a:lnTo>
                <a:lnTo>
                  <a:pt x="594906" y="518350"/>
                </a:lnTo>
                <a:lnTo>
                  <a:pt x="596693" y="516216"/>
                </a:lnTo>
                <a:lnTo>
                  <a:pt x="555967" y="516216"/>
                </a:lnTo>
                <a:lnTo>
                  <a:pt x="551566" y="515175"/>
                </a:lnTo>
                <a:lnTo>
                  <a:pt x="549047" y="513969"/>
                </a:lnTo>
                <a:lnTo>
                  <a:pt x="542747" y="510882"/>
                </a:lnTo>
                <a:lnTo>
                  <a:pt x="539407" y="507479"/>
                </a:lnTo>
                <a:lnTo>
                  <a:pt x="537122" y="502970"/>
                </a:lnTo>
                <a:lnTo>
                  <a:pt x="537032" y="502793"/>
                </a:lnTo>
                <a:close/>
              </a:path>
              <a:path w="1098550" h="666750">
                <a:moveTo>
                  <a:pt x="603440" y="390156"/>
                </a:moveTo>
                <a:lnTo>
                  <a:pt x="589394" y="390156"/>
                </a:lnTo>
                <a:lnTo>
                  <a:pt x="589394" y="399909"/>
                </a:lnTo>
                <a:lnTo>
                  <a:pt x="592236" y="403580"/>
                </a:lnTo>
                <a:lnTo>
                  <a:pt x="592961" y="404558"/>
                </a:lnTo>
                <a:lnTo>
                  <a:pt x="600862" y="438073"/>
                </a:lnTo>
                <a:lnTo>
                  <a:pt x="600569" y="444893"/>
                </a:lnTo>
                <a:lnTo>
                  <a:pt x="587561" y="478173"/>
                </a:lnTo>
                <a:lnTo>
                  <a:pt x="587590" y="493128"/>
                </a:lnTo>
                <a:lnTo>
                  <a:pt x="586638" y="498589"/>
                </a:lnTo>
                <a:lnTo>
                  <a:pt x="584761" y="502793"/>
                </a:lnTo>
                <a:lnTo>
                  <a:pt x="582790" y="507352"/>
                </a:lnTo>
                <a:lnTo>
                  <a:pt x="579818" y="510641"/>
                </a:lnTo>
                <a:lnTo>
                  <a:pt x="575792" y="512838"/>
                </a:lnTo>
                <a:lnTo>
                  <a:pt x="571607" y="515175"/>
                </a:lnTo>
                <a:lnTo>
                  <a:pt x="571368" y="515175"/>
                </a:lnTo>
                <a:lnTo>
                  <a:pt x="566699" y="516216"/>
                </a:lnTo>
                <a:lnTo>
                  <a:pt x="596693" y="516216"/>
                </a:lnTo>
                <a:lnTo>
                  <a:pt x="598576" y="513969"/>
                </a:lnTo>
                <a:lnTo>
                  <a:pt x="601040" y="508368"/>
                </a:lnTo>
                <a:lnTo>
                  <a:pt x="602284" y="501548"/>
                </a:lnTo>
                <a:lnTo>
                  <a:pt x="602754" y="499173"/>
                </a:lnTo>
                <a:lnTo>
                  <a:pt x="603059" y="496773"/>
                </a:lnTo>
                <a:lnTo>
                  <a:pt x="603173" y="494347"/>
                </a:lnTo>
                <a:lnTo>
                  <a:pt x="603263" y="493128"/>
                </a:lnTo>
                <a:lnTo>
                  <a:pt x="603387" y="451053"/>
                </a:lnTo>
                <a:lnTo>
                  <a:pt x="603440" y="390156"/>
                </a:lnTo>
                <a:close/>
              </a:path>
              <a:path w="1098550" h="666750">
                <a:moveTo>
                  <a:pt x="568325" y="387489"/>
                </a:moveTo>
                <a:lnTo>
                  <a:pt x="550367" y="387489"/>
                </a:lnTo>
                <a:lnTo>
                  <a:pt x="542721" y="389712"/>
                </a:lnTo>
                <a:lnTo>
                  <a:pt x="517605" y="424405"/>
                </a:lnTo>
                <a:lnTo>
                  <a:pt x="516318" y="438073"/>
                </a:lnTo>
                <a:lnTo>
                  <a:pt x="516631" y="444893"/>
                </a:lnTo>
                <a:lnTo>
                  <a:pt x="516640" y="445091"/>
                </a:lnTo>
                <a:lnTo>
                  <a:pt x="517505" y="451053"/>
                </a:lnTo>
                <a:lnTo>
                  <a:pt x="517605" y="451742"/>
                </a:lnTo>
                <a:lnTo>
                  <a:pt x="519217" y="458026"/>
                </a:lnTo>
                <a:lnTo>
                  <a:pt x="550392" y="488835"/>
                </a:lnTo>
                <a:lnTo>
                  <a:pt x="568350" y="488835"/>
                </a:lnTo>
                <a:lnTo>
                  <a:pt x="575945" y="486613"/>
                </a:lnTo>
                <a:lnTo>
                  <a:pt x="582104" y="482168"/>
                </a:lnTo>
                <a:lnTo>
                  <a:pt x="587561" y="478173"/>
                </a:lnTo>
                <a:lnTo>
                  <a:pt x="587554" y="474345"/>
                </a:lnTo>
                <a:lnTo>
                  <a:pt x="555015" y="474345"/>
                </a:lnTo>
                <a:lnTo>
                  <a:pt x="549978" y="472808"/>
                </a:lnTo>
                <a:lnTo>
                  <a:pt x="533154" y="445091"/>
                </a:lnTo>
                <a:lnTo>
                  <a:pt x="533163" y="431056"/>
                </a:lnTo>
                <a:lnTo>
                  <a:pt x="555231" y="401980"/>
                </a:lnTo>
                <a:lnTo>
                  <a:pt x="589394" y="401980"/>
                </a:lnTo>
                <a:lnTo>
                  <a:pt x="589394" y="399909"/>
                </a:lnTo>
                <a:lnTo>
                  <a:pt x="588332" y="398538"/>
                </a:lnTo>
                <a:lnTo>
                  <a:pt x="575980" y="389712"/>
                </a:lnTo>
                <a:lnTo>
                  <a:pt x="568325" y="387489"/>
                </a:lnTo>
                <a:close/>
              </a:path>
              <a:path w="1098550" h="666750">
                <a:moveTo>
                  <a:pt x="589394" y="399909"/>
                </a:moveTo>
                <a:lnTo>
                  <a:pt x="589394" y="460387"/>
                </a:lnTo>
                <a:lnTo>
                  <a:pt x="587527" y="460387"/>
                </a:lnTo>
                <a:lnTo>
                  <a:pt x="587561" y="478173"/>
                </a:lnTo>
                <a:lnTo>
                  <a:pt x="600862" y="438073"/>
                </a:lnTo>
                <a:lnTo>
                  <a:pt x="600575" y="431317"/>
                </a:lnTo>
                <a:lnTo>
                  <a:pt x="592236" y="403580"/>
                </a:lnTo>
                <a:lnTo>
                  <a:pt x="589394" y="399909"/>
                </a:lnTo>
                <a:close/>
              </a:path>
              <a:path w="1098550" h="666750">
                <a:moveTo>
                  <a:pt x="589394" y="445091"/>
                </a:moveTo>
                <a:lnTo>
                  <a:pt x="588433" y="451053"/>
                </a:lnTo>
                <a:lnTo>
                  <a:pt x="588391" y="451319"/>
                </a:lnTo>
                <a:lnTo>
                  <a:pt x="586371" y="456831"/>
                </a:lnTo>
                <a:lnTo>
                  <a:pt x="584511" y="462013"/>
                </a:lnTo>
                <a:lnTo>
                  <a:pt x="584415" y="462280"/>
                </a:lnTo>
                <a:lnTo>
                  <a:pt x="581367" y="466585"/>
                </a:lnTo>
                <a:lnTo>
                  <a:pt x="577215" y="469722"/>
                </a:lnTo>
                <a:lnTo>
                  <a:pt x="573062" y="472808"/>
                </a:lnTo>
                <a:lnTo>
                  <a:pt x="567766" y="474345"/>
                </a:lnTo>
                <a:lnTo>
                  <a:pt x="587554" y="474345"/>
                </a:lnTo>
                <a:lnTo>
                  <a:pt x="587527" y="460387"/>
                </a:lnTo>
                <a:lnTo>
                  <a:pt x="589394" y="460387"/>
                </a:lnTo>
                <a:lnTo>
                  <a:pt x="589394" y="445091"/>
                </a:lnTo>
                <a:close/>
              </a:path>
              <a:path w="1098550" h="666750">
                <a:moveTo>
                  <a:pt x="589394" y="401980"/>
                </a:moveTo>
                <a:lnTo>
                  <a:pt x="568032" y="401980"/>
                </a:lnTo>
                <a:lnTo>
                  <a:pt x="573428" y="403580"/>
                </a:lnTo>
                <a:lnTo>
                  <a:pt x="573298" y="403580"/>
                </a:lnTo>
                <a:lnTo>
                  <a:pt x="577303" y="406603"/>
                </a:lnTo>
                <a:lnTo>
                  <a:pt x="581393" y="409625"/>
                </a:lnTo>
                <a:lnTo>
                  <a:pt x="584415" y="413867"/>
                </a:lnTo>
                <a:lnTo>
                  <a:pt x="586371" y="419315"/>
                </a:lnTo>
                <a:lnTo>
                  <a:pt x="588275" y="424405"/>
                </a:lnTo>
                <a:lnTo>
                  <a:pt x="588391" y="424713"/>
                </a:lnTo>
                <a:lnTo>
                  <a:pt x="589409" y="431056"/>
                </a:lnTo>
                <a:lnTo>
                  <a:pt x="589394" y="401980"/>
                </a:lnTo>
                <a:close/>
              </a:path>
              <a:path w="1098550" h="666750">
                <a:moveTo>
                  <a:pt x="638848" y="390156"/>
                </a:moveTo>
                <a:lnTo>
                  <a:pt x="624611" y="390156"/>
                </a:lnTo>
                <a:lnTo>
                  <a:pt x="624611" y="486168"/>
                </a:lnTo>
                <a:lnTo>
                  <a:pt x="640613" y="486168"/>
                </a:lnTo>
                <a:lnTo>
                  <a:pt x="640613" y="435584"/>
                </a:lnTo>
                <a:lnTo>
                  <a:pt x="630224" y="432384"/>
                </a:lnTo>
                <a:lnTo>
                  <a:pt x="630224" y="423075"/>
                </a:lnTo>
                <a:lnTo>
                  <a:pt x="631875" y="415112"/>
                </a:lnTo>
                <a:lnTo>
                  <a:pt x="635190" y="408470"/>
                </a:lnTo>
                <a:lnTo>
                  <a:pt x="638568" y="401777"/>
                </a:lnTo>
                <a:lnTo>
                  <a:pt x="638848" y="401472"/>
                </a:lnTo>
                <a:lnTo>
                  <a:pt x="638848" y="390156"/>
                </a:lnTo>
                <a:close/>
              </a:path>
              <a:path w="1098550" h="666750">
                <a:moveTo>
                  <a:pt x="701269" y="402691"/>
                </a:moveTo>
                <a:lnTo>
                  <a:pt x="672122" y="402691"/>
                </a:lnTo>
                <a:lnTo>
                  <a:pt x="676325" y="403669"/>
                </a:lnTo>
                <a:lnTo>
                  <a:pt x="679640" y="405625"/>
                </a:lnTo>
                <a:lnTo>
                  <a:pt x="683018" y="407581"/>
                </a:lnTo>
                <a:lnTo>
                  <a:pt x="685685" y="410248"/>
                </a:lnTo>
                <a:lnTo>
                  <a:pt x="687641" y="413626"/>
                </a:lnTo>
                <a:lnTo>
                  <a:pt x="689660" y="416941"/>
                </a:lnTo>
                <a:lnTo>
                  <a:pt x="691057" y="420712"/>
                </a:lnTo>
                <a:lnTo>
                  <a:pt x="691832" y="424916"/>
                </a:lnTo>
                <a:lnTo>
                  <a:pt x="692658" y="429120"/>
                </a:lnTo>
                <a:lnTo>
                  <a:pt x="692959" y="432384"/>
                </a:lnTo>
                <a:lnTo>
                  <a:pt x="693064" y="486168"/>
                </a:lnTo>
                <a:lnTo>
                  <a:pt x="709066" y="486168"/>
                </a:lnTo>
                <a:lnTo>
                  <a:pt x="709038" y="429120"/>
                </a:lnTo>
                <a:lnTo>
                  <a:pt x="708710" y="425538"/>
                </a:lnTo>
                <a:lnTo>
                  <a:pt x="708012" y="421449"/>
                </a:lnTo>
                <a:lnTo>
                  <a:pt x="707351" y="417296"/>
                </a:lnTo>
                <a:lnTo>
                  <a:pt x="706304" y="413626"/>
                </a:lnTo>
                <a:lnTo>
                  <a:pt x="706196" y="413245"/>
                </a:lnTo>
                <a:lnTo>
                  <a:pt x="704532" y="409270"/>
                </a:lnTo>
                <a:lnTo>
                  <a:pt x="702881" y="405244"/>
                </a:lnTo>
                <a:lnTo>
                  <a:pt x="701269" y="402691"/>
                </a:lnTo>
                <a:close/>
              </a:path>
              <a:path w="1098550" h="666750">
                <a:moveTo>
                  <a:pt x="638848" y="401472"/>
                </a:moveTo>
                <a:lnTo>
                  <a:pt x="638568" y="401777"/>
                </a:lnTo>
                <a:lnTo>
                  <a:pt x="635190" y="408470"/>
                </a:lnTo>
                <a:lnTo>
                  <a:pt x="631875" y="415112"/>
                </a:lnTo>
                <a:lnTo>
                  <a:pt x="630224" y="423075"/>
                </a:lnTo>
                <a:lnTo>
                  <a:pt x="630224" y="432384"/>
                </a:lnTo>
                <a:lnTo>
                  <a:pt x="640613" y="435584"/>
                </a:lnTo>
                <a:lnTo>
                  <a:pt x="640613" y="415848"/>
                </a:lnTo>
                <a:lnTo>
                  <a:pt x="638848" y="415848"/>
                </a:lnTo>
                <a:lnTo>
                  <a:pt x="638848" y="401472"/>
                </a:lnTo>
                <a:close/>
              </a:path>
              <a:path w="1098550" h="666750">
                <a:moveTo>
                  <a:pt x="677062" y="387667"/>
                </a:moveTo>
                <a:lnTo>
                  <a:pt x="662609" y="387667"/>
                </a:lnTo>
                <a:lnTo>
                  <a:pt x="655434" y="389470"/>
                </a:lnTo>
                <a:lnTo>
                  <a:pt x="643280" y="396646"/>
                </a:lnTo>
                <a:lnTo>
                  <a:pt x="638848" y="401472"/>
                </a:lnTo>
                <a:lnTo>
                  <a:pt x="638848" y="415848"/>
                </a:lnTo>
                <a:lnTo>
                  <a:pt x="640613" y="415848"/>
                </a:lnTo>
                <a:lnTo>
                  <a:pt x="640613" y="429120"/>
                </a:lnTo>
                <a:lnTo>
                  <a:pt x="641189" y="425538"/>
                </a:lnTo>
                <a:lnTo>
                  <a:pt x="641235" y="425183"/>
                </a:lnTo>
                <a:lnTo>
                  <a:pt x="643678" y="417296"/>
                </a:lnTo>
                <a:lnTo>
                  <a:pt x="656183" y="404736"/>
                </a:lnTo>
                <a:lnTo>
                  <a:pt x="659434" y="403377"/>
                </a:lnTo>
                <a:lnTo>
                  <a:pt x="663054" y="402691"/>
                </a:lnTo>
                <a:lnTo>
                  <a:pt x="701269" y="402691"/>
                </a:lnTo>
                <a:lnTo>
                  <a:pt x="700691" y="401777"/>
                </a:lnTo>
                <a:lnTo>
                  <a:pt x="700595" y="401624"/>
                </a:lnTo>
                <a:lnTo>
                  <a:pt x="697687" y="398424"/>
                </a:lnTo>
                <a:lnTo>
                  <a:pt x="694791" y="395160"/>
                </a:lnTo>
                <a:lnTo>
                  <a:pt x="691146" y="392557"/>
                </a:lnTo>
                <a:lnTo>
                  <a:pt x="682371" y="388645"/>
                </a:lnTo>
                <a:lnTo>
                  <a:pt x="677062" y="387667"/>
                </a:lnTo>
                <a:close/>
              </a:path>
              <a:path w="1098550" h="666750">
                <a:moveTo>
                  <a:pt x="768654" y="387489"/>
                </a:moveTo>
                <a:lnTo>
                  <a:pt x="759345" y="387489"/>
                </a:lnTo>
                <a:lnTo>
                  <a:pt x="751230" y="389597"/>
                </a:lnTo>
                <a:lnTo>
                  <a:pt x="723873" y="424116"/>
                </a:lnTo>
                <a:lnTo>
                  <a:pt x="722637" y="434368"/>
                </a:lnTo>
                <a:lnTo>
                  <a:pt x="722515" y="436918"/>
                </a:lnTo>
                <a:lnTo>
                  <a:pt x="732099" y="472363"/>
                </a:lnTo>
                <a:lnTo>
                  <a:pt x="732205" y="472567"/>
                </a:lnTo>
                <a:lnTo>
                  <a:pt x="769366" y="488835"/>
                </a:lnTo>
                <a:lnTo>
                  <a:pt x="775466" y="488447"/>
                </a:lnTo>
                <a:lnTo>
                  <a:pt x="775950" y="488447"/>
                </a:lnTo>
                <a:lnTo>
                  <a:pt x="804035" y="473811"/>
                </a:lnTo>
                <a:lnTo>
                  <a:pt x="759231" y="473811"/>
                </a:lnTo>
                <a:lnTo>
                  <a:pt x="751967" y="470700"/>
                </a:lnTo>
                <a:lnTo>
                  <a:pt x="739494" y="442607"/>
                </a:lnTo>
                <a:lnTo>
                  <a:pt x="733894" y="442607"/>
                </a:lnTo>
                <a:lnTo>
                  <a:pt x="733894" y="429895"/>
                </a:lnTo>
                <a:lnTo>
                  <a:pt x="739703" y="429895"/>
                </a:lnTo>
                <a:lnTo>
                  <a:pt x="741141" y="422606"/>
                </a:lnTo>
                <a:lnTo>
                  <a:pt x="743531" y="416361"/>
                </a:lnTo>
                <a:lnTo>
                  <a:pt x="746874" y="411137"/>
                </a:lnTo>
                <a:lnTo>
                  <a:pt x="751894" y="404939"/>
                </a:lnTo>
                <a:lnTo>
                  <a:pt x="751756" y="404939"/>
                </a:lnTo>
                <a:lnTo>
                  <a:pt x="759409" y="401713"/>
                </a:lnTo>
                <a:lnTo>
                  <a:pt x="802600" y="401713"/>
                </a:lnTo>
                <a:lnTo>
                  <a:pt x="800100" y="398602"/>
                </a:lnTo>
                <a:lnTo>
                  <a:pt x="793280" y="394157"/>
                </a:lnTo>
                <a:lnTo>
                  <a:pt x="787941" y="391240"/>
                </a:lnTo>
                <a:lnTo>
                  <a:pt x="782058" y="389156"/>
                </a:lnTo>
                <a:lnTo>
                  <a:pt x="775629" y="387906"/>
                </a:lnTo>
                <a:lnTo>
                  <a:pt x="768654" y="387489"/>
                </a:lnTo>
                <a:close/>
              </a:path>
              <a:path w="1098550" h="666750">
                <a:moveTo>
                  <a:pt x="796213" y="456920"/>
                </a:moveTo>
                <a:lnTo>
                  <a:pt x="793646" y="462165"/>
                </a:lnTo>
                <a:lnTo>
                  <a:pt x="793546" y="462368"/>
                </a:lnTo>
                <a:lnTo>
                  <a:pt x="789876" y="466547"/>
                </a:lnTo>
                <a:lnTo>
                  <a:pt x="780503" y="472363"/>
                </a:lnTo>
                <a:lnTo>
                  <a:pt x="774992" y="473811"/>
                </a:lnTo>
                <a:lnTo>
                  <a:pt x="804035" y="473811"/>
                </a:lnTo>
                <a:lnTo>
                  <a:pt x="804394" y="473452"/>
                </a:lnTo>
                <a:lnTo>
                  <a:pt x="808260" y="468164"/>
                </a:lnTo>
                <a:lnTo>
                  <a:pt x="811308" y="462368"/>
                </a:lnTo>
                <a:lnTo>
                  <a:pt x="811415" y="462165"/>
                </a:lnTo>
                <a:lnTo>
                  <a:pt x="796213" y="456920"/>
                </a:lnTo>
                <a:close/>
              </a:path>
              <a:path w="1098550" h="666750">
                <a:moveTo>
                  <a:pt x="739706" y="429895"/>
                </a:moveTo>
                <a:lnTo>
                  <a:pt x="733894" y="429895"/>
                </a:lnTo>
                <a:lnTo>
                  <a:pt x="733894" y="442607"/>
                </a:lnTo>
                <a:lnTo>
                  <a:pt x="739494" y="442607"/>
                </a:lnTo>
                <a:lnTo>
                  <a:pt x="739266" y="438785"/>
                </a:lnTo>
                <a:lnTo>
                  <a:pt x="739300" y="436918"/>
                </a:lnTo>
                <a:lnTo>
                  <a:pt x="739631" y="431184"/>
                </a:lnTo>
                <a:lnTo>
                  <a:pt x="739706" y="429895"/>
                </a:lnTo>
                <a:close/>
              </a:path>
              <a:path w="1098550" h="666750">
                <a:moveTo>
                  <a:pt x="796547" y="429895"/>
                </a:moveTo>
                <a:lnTo>
                  <a:pt x="739706" y="429895"/>
                </a:lnTo>
                <a:lnTo>
                  <a:pt x="739300" y="436918"/>
                </a:lnTo>
                <a:lnTo>
                  <a:pt x="739266" y="438785"/>
                </a:lnTo>
                <a:lnTo>
                  <a:pt x="739494" y="442607"/>
                </a:lnTo>
                <a:lnTo>
                  <a:pt x="797013" y="442607"/>
                </a:lnTo>
                <a:lnTo>
                  <a:pt x="797013" y="436918"/>
                </a:lnTo>
                <a:lnTo>
                  <a:pt x="796633" y="431184"/>
                </a:lnTo>
                <a:lnTo>
                  <a:pt x="796547" y="429895"/>
                </a:lnTo>
                <a:close/>
              </a:path>
              <a:path w="1098550" h="666750">
                <a:moveTo>
                  <a:pt x="802600" y="401713"/>
                </a:moveTo>
                <a:lnTo>
                  <a:pt x="778319" y="401713"/>
                </a:lnTo>
                <a:lnTo>
                  <a:pt x="785190" y="404647"/>
                </a:lnTo>
                <a:lnTo>
                  <a:pt x="789813" y="410514"/>
                </a:lnTo>
                <a:lnTo>
                  <a:pt x="792863" y="415429"/>
                </a:lnTo>
                <a:lnTo>
                  <a:pt x="795080" y="421468"/>
                </a:lnTo>
                <a:lnTo>
                  <a:pt x="796463" y="428631"/>
                </a:lnTo>
                <a:lnTo>
                  <a:pt x="797013" y="436918"/>
                </a:lnTo>
                <a:lnTo>
                  <a:pt x="797013" y="442607"/>
                </a:lnTo>
                <a:lnTo>
                  <a:pt x="804837" y="442607"/>
                </a:lnTo>
                <a:lnTo>
                  <a:pt x="804837" y="429895"/>
                </a:lnTo>
                <a:lnTo>
                  <a:pt x="812568" y="429895"/>
                </a:lnTo>
                <a:lnTo>
                  <a:pt x="812260" y="426718"/>
                </a:lnTo>
                <a:lnTo>
                  <a:pt x="810783" y="419656"/>
                </a:lnTo>
                <a:lnTo>
                  <a:pt x="808570" y="413181"/>
                </a:lnTo>
                <a:lnTo>
                  <a:pt x="805192" y="404939"/>
                </a:lnTo>
                <a:lnTo>
                  <a:pt x="802600" y="401713"/>
                </a:lnTo>
                <a:close/>
              </a:path>
              <a:path w="1098550" h="666750">
                <a:moveTo>
                  <a:pt x="812568" y="429895"/>
                </a:moveTo>
                <a:lnTo>
                  <a:pt x="804837" y="429895"/>
                </a:lnTo>
                <a:lnTo>
                  <a:pt x="804837" y="442607"/>
                </a:lnTo>
                <a:lnTo>
                  <a:pt x="813015" y="442607"/>
                </a:lnTo>
                <a:lnTo>
                  <a:pt x="813003" y="434368"/>
                </a:lnTo>
                <a:lnTo>
                  <a:pt x="812694" y="431184"/>
                </a:lnTo>
                <a:lnTo>
                  <a:pt x="812568" y="429895"/>
                </a:lnTo>
                <a:close/>
              </a:path>
              <a:path w="1098550" h="666750">
                <a:moveTo>
                  <a:pt x="875919" y="387489"/>
                </a:moveTo>
                <a:lnTo>
                  <a:pt x="857961" y="387489"/>
                </a:lnTo>
                <a:lnTo>
                  <a:pt x="850315" y="389712"/>
                </a:lnTo>
                <a:lnTo>
                  <a:pt x="825211" y="424405"/>
                </a:lnTo>
                <a:lnTo>
                  <a:pt x="823925" y="438073"/>
                </a:lnTo>
                <a:lnTo>
                  <a:pt x="824237" y="444893"/>
                </a:lnTo>
                <a:lnTo>
                  <a:pt x="824246" y="445091"/>
                </a:lnTo>
                <a:lnTo>
                  <a:pt x="825111" y="451053"/>
                </a:lnTo>
                <a:lnTo>
                  <a:pt x="825211" y="451742"/>
                </a:lnTo>
                <a:lnTo>
                  <a:pt x="850315" y="486613"/>
                </a:lnTo>
                <a:lnTo>
                  <a:pt x="857999" y="488835"/>
                </a:lnTo>
                <a:lnTo>
                  <a:pt x="875957" y="488835"/>
                </a:lnTo>
                <a:lnTo>
                  <a:pt x="883539" y="486613"/>
                </a:lnTo>
                <a:lnTo>
                  <a:pt x="889711" y="482168"/>
                </a:lnTo>
                <a:lnTo>
                  <a:pt x="895870" y="477659"/>
                </a:lnTo>
                <a:lnTo>
                  <a:pt x="896988" y="476200"/>
                </a:lnTo>
                <a:lnTo>
                  <a:pt x="896988" y="474345"/>
                </a:lnTo>
                <a:lnTo>
                  <a:pt x="862622" y="474345"/>
                </a:lnTo>
                <a:lnTo>
                  <a:pt x="857585" y="472808"/>
                </a:lnTo>
                <a:lnTo>
                  <a:pt x="841857" y="451319"/>
                </a:lnTo>
                <a:lnTo>
                  <a:pt x="841756" y="451053"/>
                </a:lnTo>
                <a:lnTo>
                  <a:pt x="840760" y="445091"/>
                </a:lnTo>
                <a:lnTo>
                  <a:pt x="840770" y="431056"/>
                </a:lnTo>
                <a:lnTo>
                  <a:pt x="841730" y="425208"/>
                </a:lnTo>
                <a:lnTo>
                  <a:pt x="862825" y="401980"/>
                </a:lnTo>
                <a:lnTo>
                  <a:pt x="895210" y="401980"/>
                </a:lnTo>
                <a:lnTo>
                  <a:pt x="895210" y="397980"/>
                </a:lnTo>
                <a:lnTo>
                  <a:pt x="883574" y="389712"/>
                </a:lnTo>
                <a:lnTo>
                  <a:pt x="875919" y="387489"/>
                </a:lnTo>
                <a:close/>
              </a:path>
              <a:path w="1098550" h="666750">
                <a:moveTo>
                  <a:pt x="911136" y="358152"/>
                </a:moveTo>
                <a:lnTo>
                  <a:pt x="895210" y="358152"/>
                </a:lnTo>
                <a:lnTo>
                  <a:pt x="895210" y="397980"/>
                </a:lnTo>
                <a:lnTo>
                  <a:pt x="895939" y="398538"/>
                </a:lnTo>
                <a:lnTo>
                  <a:pt x="899832" y="403580"/>
                </a:lnTo>
                <a:lnTo>
                  <a:pt x="908469" y="438073"/>
                </a:lnTo>
                <a:lnTo>
                  <a:pt x="908174" y="444893"/>
                </a:lnTo>
                <a:lnTo>
                  <a:pt x="896988" y="476200"/>
                </a:lnTo>
                <a:lnTo>
                  <a:pt x="896988" y="486168"/>
                </a:lnTo>
                <a:lnTo>
                  <a:pt x="911136" y="486168"/>
                </a:lnTo>
                <a:lnTo>
                  <a:pt x="911136" y="358152"/>
                </a:lnTo>
                <a:close/>
              </a:path>
              <a:path w="1098550" h="666750">
                <a:moveTo>
                  <a:pt x="895210" y="397980"/>
                </a:moveTo>
                <a:lnTo>
                  <a:pt x="895210" y="415493"/>
                </a:lnTo>
                <a:lnTo>
                  <a:pt x="896988" y="415493"/>
                </a:lnTo>
                <a:lnTo>
                  <a:pt x="896988" y="476200"/>
                </a:lnTo>
                <a:lnTo>
                  <a:pt x="908469" y="438073"/>
                </a:lnTo>
                <a:lnTo>
                  <a:pt x="908180" y="431317"/>
                </a:lnTo>
                <a:lnTo>
                  <a:pt x="908169" y="431056"/>
                </a:lnTo>
                <a:lnTo>
                  <a:pt x="895939" y="398538"/>
                </a:lnTo>
                <a:lnTo>
                  <a:pt x="895210" y="397980"/>
                </a:lnTo>
                <a:close/>
              </a:path>
              <a:path w="1098550" h="666750">
                <a:moveTo>
                  <a:pt x="896988" y="445091"/>
                </a:moveTo>
                <a:lnTo>
                  <a:pt x="896027" y="451053"/>
                </a:lnTo>
                <a:lnTo>
                  <a:pt x="895985" y="451319"/>
                </a:lnTo>
                <a:lnTo>
                  <a:pt x="893978" y="456831"/>
                </a:lnTo>
                <a:lnTo>
                  <a:pt x="892118" y="462013"/>
                </a:lnTo>
                <a:lnTo>
                  <a:pt x="892022" y="462280"/>
                </a:lnTo>
                <a:lnTo>
                  <a:pt x="888961" y="466585"/>
                </a:lnTo>
                <a:lnTo>
                  <a:pt x="884821" y="469722"/>
                </a:lnTo>
                <a:lnTo>
                  <a:pt x="880668" y="472808"/>
                </a:lnTo>
                <a:lnTo>
                  <a:pt x="875360" y="474345"/>
                </a:lnTo>
                <a:lnTo>
                  <a:pt x="896988" y="474345"/>
                </a:lnTo>
                <a:lnTo>
                  <a:pt x="896988" y="445091"/>
                </a:lnTo>
                <a:close/>
              </a:path>
              <a:path w="1098550" h="666750">
                <a:moveTo>
                  <a:pt x="895210" y="401980"/>
                </a:moveTo>
                <a:lnTo>
                  <a:pt x="875626" y="401980"/>
                </a:lnTo>
                <a:lnTo>
                  <a:pt x="881022" y="403580"/>
                </a:lnTo>
                <a:lnTo>
                  <a:pt x="880892" y="403580"/>
                </a:lnTo>
                <a:lnTo>
                  <a:pt x="884910" y="406603"/>
                </a:lnTo>
                <a:lnTo>
                  <a:pt x="888987" y="409625"/>
                </a:lnTo>
                <a:lnTo>
                  <a:pt x="892022" y="413867"/>
                </a:lnTo>
                <a:lnTo>
                  <a:pt x="893978" y="419315"/>
                </a:lnTo>
                <a:lnTo>
                  <a:pt x="895870" y="424405"/>
                </a:lnTo>
                <a:lnTo>
                  <a:pt x="895985" y="424713"/>
                </a:lnTo>
                <a:lnTo>
                  <a:pt x="897003" y="431056"/>
                </a:lnTo>
                <a:lnTo>
                  <a:pt x="896988" y="415493"/>
                </a:lnTo>
                <a:lnTo>
                  <a:pt x="895210" y="415493"/>
                </a:lnTo>
                <a:lnTo>
                  <a:pt x="895210" y="401980"/>
                </a:lnTo>
                <a:close/>
              </a:path>
              <a:path w="1098550" h="666750">
                <a:moveTo>
                  <a:pt x="111674" y="622891"/>
                </a:moveTo>
                <a:lnTo>
                  <a:pt x="111671" y="654008"/>
                </a:lnTo>
                <a:lnTo>
                  <a:pt x="112788" y="655459"/>
                </a:lnTo>
                <a:lnTo>
                  <a:pt x="125120" y="664413"/>
                </a:lnTo>
                <a:lnTo>
                  <a:pt x="132702" y="666635"/>
                </a:lnTo>
                <a:lnTo>
                  <a:pt x="150660" y="666635"/>
                </a:lnTo>
                <a:lnTo>
                  <a:pt x="158343" y="664413"/>
                </a:lnTo>
                <a:lnTo>
                  <a:pt x="171196" y="655459"/>
                </a:lnTo>
                <a:lnTo>
                  <a:pt x="173900" y="652145"/>
                </a:lnTo>
                <a:lnTo>
                  <a:pt x="133299" y="652145"/>
                </a:lnTo>
                <a:lnTo>
                  <a:pt x="128003" y="650608"/>
                </a:lnTo>
                <a:lnTo>
                  <a:pt x="112649" y="629119"/>
                </a:lnTo>
                <a:lnTo>
                  <a:pt x="111674" y="622891"/>
                </a:lnTo>
                <a:close/>
              </a:path>
              <a:path w="1098550" h="666750">
                <a:moveTo>
                  <a:pt x="113449" y="535952"/>
                </a:moveTo>
                <a:lnTo>
                  <a:pt x="97536" y="535952"/>
                </a:lnTo>
                <a:lnTo>
                  <a:pt x="97536" y="663968"/>
                </a:lnTo>
                <a:lnTo>
                  <a:pt x="111671" y="663968"/>
                </a:lnTo>
                <a:lnTo>
                  <a:pt x="111671" y="654008"/>
                </a:lnTo>
                <a:lnTo>
                  <a:pt x="108115" y="649389"/>
                </a:lnTo>
                <a:lnTo>
                  <a:pt x="104914" y="641743"/>
                </a:lnTo>
                <a:lnTo>
                  <a:pt x="102867" y="635826"/>
                </a:lnTo>
                <a:lnTo>
                  <a:pt x="101393" y="629542"/>
                </a:lnTo>
                <a:lnTo>
                  <a:pt x="100502" y="622891"/>
                </a:lnTo>
                <a:lnTo>
                  <a:pt x="100203" y="615873"/>
                </a:lnTo>
                <a:lnTo>
                  <a:pt x="100485" y="609117"/>
                </a:lnTo>
                <a:lnTo>
                  <a:pt x="113449" y="575780"/>
                </a:lnTo>
                <a:lnTo>
                  <a:pt x="113449" y="535952"/>
                </a:lnTo>
                <a:close/>
              </a:path>
              <a:path w="1098550" h="666750">
                <a:moveTo>
                  <a:pt x="113449" y="575780"/>
                </a:moveTo>
                <a:lnTo>
                  <a:pt x="100203" y="615873"/>
                </a:lnTo>
                <a:lnTo>
                  <a:pt x="100491" y="622693"/>
                </a:lnTo>
                <a:lnTo>
                  <a:pt x="111671" y="654008"/>
                </a:lnTo>
                <a:lnTo>
                  <a:pt x="111671" y="593293"/>
                </a:lnTo>
                <a:lnTo>
                  <a:pt x="113449" y="593293"/>
                </a:lnTo>
                <a:lnTo>
                  <a:pt x="113449" y="575780"/>
                </a:lnTo>
                <a:close/>
              </a:path>
              <a:path w="1098550" h="666750">
                <a:moveTo>
                  <a:pt x="174027" y="579780"/>
                </a:moveTo>
                <a:lnTo>
                  <a:pt x="145834" y="579780"/>
                </a:lnTo>
                <a:lnTo>
                  <a:pt x="151193" y="581380"/>
                </a:lnTo>
                <a:lnTo>
                  <a:pt x="159677" y="587781"/>
                </a:lnTo>
                <a:lnTo>
                  <a:pt x="162814" y="592112"/>
                </a:lnTo>
                <a:lnTo>
                  <a:pt x="164833" y="597560"/>
                </a:lnTo>
                <a:lnTo>
                  <a:pt x="166903" y="603008"/>
                </a:lnTo>
                <a:lnTo>
                  <a:pt x="167900" y="608856"/>
                </a:lnTo>
                <a:lnTo>
                  <a:pt x="167911" y="622891"/>
                </a:lnTo>
                <a:lnTo>
                  <a:pt x="166903" y="628853"/>
                </a:lnTo>
                <a:lnTo>
                  <a:pt x="146100" y="652145"/>
                </a:lnTo>
                <a:lnTo>
                  <a:pt x="173900" y="652145"/>
                </a:lnTo>
                <a:lnTo>
                  <a:pt x="184746" y="615873"/>
                </a:lnTo>
                <a:lnTo>
                  <a:pt x="184435" y="609117"/>
                </a:lnTo>
                <a:lnTo>
                  <a:pt x="176149" y="582358"/>
                </a:lnTo>
                <a:lnTo>
                  <a:pt x="174027" y="579780"/>
                </a:lnTo>
                <a:close/>
              </a:path>
              <a:path w="1098550" h="666750">
                <a:moveTo>
                  <a:pt x="150698" y="565289"/>
                </a:moveTo>
                <a:lnTo>
                  <a:pt x="132803" y="565289"/>
                </a:lnTo>
                <a:lnTo>
                  <a:pt x="125147" y="567512"/>
                </a:lnTo>
                <a:lnTo>
                  <a:pt x="113449" y="575780"/>
                </a:lnTo>
                <a:lnTo>
                  <a:pt x="113449" y="593293"/>
                </a:lnTo>
                <a:lnTo>
                  <a:pt x="111671" y="593293"/>
                </a:lnTo>
                <a:lnTo>
                  <a:pt x="111671" y="608856"/>
                </a:lnTo>
                <a:lnTo>
                  <a:pt x="112594" y="603008"/>
                </a:lnTo>
                <a:lnTo>
                  <a:pt x="112674" y="602513"/>
                </a:lnTo>
                <a:lnTo>
                  <a:pt x="114693" y="597115"/>
                </a:lnTo>
                <a:lnTo>
                  <a:pt x="116700" y="591667"/>
                </a:lnTo>
                <a:lnTo>
                  <a:pt x="119761" y="587425"/>
                </a:lnTo>
                <a:lnTo>
                  <a:pt x="123850" y="584403"/>
                </a:lnTo>
                <a:lnTo>
                  <a:pt x="127855" y="581380"/>
                </a:lnTo>
                <a:lnTo>
                  <a:pt x="127726" y="581380"/>
                </a:lnTo>
                <a:lnTo>
                  <a:pt x="133096" y="579780"/>
                </a:lnTo>
                <a:lnTo>
                  <a:pt x="174027" y="579780"/>
                </a:lnTo>
                <a:lnTo>
                  <a:pt x="171196" y="576338"/>
                </a:lnTo>
                <a:lnTo>
                  <a:pt x="164744" y="571957"/>
                </a:lnTo>
                <a:lnTo>
                  <a:pt x="158343" y="567512"/>
                </a:lnTo>
                <a:lnTo>
                  <a:pt x="150698" y="565289"/>
                </a:lnTo>
                <a:close/>
              </a:path>
              <a:path w="1098550" h="666750">
                <a:moveTo>
                  <a:pt x="218274" y="534619"/>
                </a:moveTo>
                <a:lnTo>
                  <a:pt x="202450" y="534619"/>
                </a:lnTo>
                <a:lnTo>
                  <a:pt x="202450" y="550976"/>
                </a:lnTo>
                <a:lnTo>
                  <a:pt x="218274" y="550976"/>
                </a:lnTo>
                <a:lnTo>
                  <a:pt x="218274" y="534619"/>
                </a:lnTo>
                <a:close/>
              </a:path>
              <a:path w="1098550" h="666750">
                <a:moveTo>
                  <a:pt x="218274" y="567956"/>
                </a:moveTo>
                <a:lnTo>
                  <a:pt x="202450" y="567956"/>
                </a:lnTo>
                <a:lnTo>
                  <a:pt x="202450" y="663968"/>
                </a:lnTo>
                <a:lnTo>
                  <a:pt x="218274" y="663968"/>
                </a:lnTo>
                <a:lnTo>
                  <a:pt x="218274" y="567956"/>
                </a:lnTo>
                <a:close/>
              </a:path>
              <a:path w="1098550" h="666750">
                <a:moveTo>
                  <a:pt x="282295" y="565289"/>
                </a:moveTo>
                <a:lnTo>
                  <a:pt x="272923" y="565289"/>
                </a:lnTo>
                <a:lnTo>
                  <a:pt x="264782" y="567423"/>
                </a:lnTo>
                <a:lnTo>
                  <a:pt x="237605" y="601271"/>
                </a:lnTo>
                <a:lnTo>
                  <a:pt x="237488" y="601694"/>
                </a:lnTo>
                <a:lnTo>
                  <a:pt x="236484" y="608156"/>
                </a:lnTo>
                <a:lnTo>
                  <a:pt x="236406" y="608876"/>
                </a:lnTo>
                <a:lnTo>
                  <a:pt x="236067" y="615873"/>
                </a:lnTo>
                <a:lnTo>
                  <a:pt x="236430" y="623165"/>
                </a:lnTo>
                <a:lnTo>
                  <a:pt x="257751" y="660234"/>
                </a:lnTo>
                <a:lnTo>
                  <a:pt x="282295" y="666635"/>
                </a:lnTo>
                <a:lnTo>
                  <a:pt x="289205" y="666235"/>
                </a:lnTo>
                <a:lnTo>
                  <a:pt x="317788" y="651611"/>
                </a:lnTo>
                <a:lnTo>
                  <a:pt x="272630" y="651611"/>
                </a:lnTo>
                <a:lnTo>
                  <a:pt x="265315" y="648347"/>
                </a:lnTo>
                <a:lnTo>
                  <a:pt x="252869" y="615873"/>
                </a:lnTo>
                <a:lnTo>
                  <a:pt x="252994" y="608156"/>
                </a:lnTo>
                <a:lnTo>
                  <a:pt x="275590" y="580313"/>
                </a:lnTo>
                <a:lnTo>
                  <a:pt x="317826" y="580313"/>
                </a:lnTo>
                <a:lnTo>
                  <a:pt x="314032" y="576046"/>
                </a:lnTo>
                <a:lnTo>
                  <a:pt x="307098" y="571779"/>
                </a:lnTo>
                <a:lnTo>
                  <a:pt x="301648" y="568938"/>
                </a:lnTo>
                <a:lnTo>
                  <a:pt x="295697" y="566910"/>
                </a:lnTo>
                <a:lnTo>
                  <a:pt x="289246" y="565694"/>
                </a:lnTo>
                <a:lnTo>
                  <a:pt x="282295" y="565289"/>
                </a:lnTo>
                <a:close/>
              </a:path>
              <a:path w="1098550" h="666750">
                <a:moveTo>
                  <a:pt x="317826" y="580313"/>
                </a:moveTo>
                <a:lnTo>
                  <a:pt x="292125" y="580313"/>
                </a:lnTo>
                <a:lnTo>
                  <a:pt x="299504" y="583539"/>
                </a:lnTo>
                <a:lnTo>
                  <a:pt x="304431" y="590003"/>
                </a:lnTo>
                <a:lnTo>
                  <a:pt x="307689" y="595303"/>
                </a:lnTo>
                <a:lnTo>
                  <a:pt x="309964" y="601271"/>
                </a:lnTo>
                <a:lnTo>
                  <a:pt x="311348" y="608156"/>
                </a:lnTo>
                <a:lnTo>
                  <a:pt x="311810" y="615873"/>
                </a:lnTo>
                <a:lnTo>
                  <a:pt x="311369" y="623165"/>
                </a:lnTo>
                <a:lnTo>
                  <a:pt x="311325" y="623562"/>
                </a:lnTo>
                <a:lnTo>
                  <a:pt x="310056" y="629873"/>
                </a:lnTo>
                <a:lnTo>
                  <a:pt x="309984" y="630231"/>
                </a:lnTo>
                <a:lnTo>
                  <a:pt x="307645" y="636410"/>
                </a:lnTo>
                <a:lnTo>
                  <a:pt x="304520" y="641654"/>
                </a:lnTo>
                <a:lnTo>
                  <a:pt x="299543" y="648347"/>
                </a:lnTo>
                <a:lnTo>
                  <a:pt x="292252" y="651611"/>
                </a:lnTo>
                <a:lnTo>
                  <a:pt x="317788" y="651611"/>
                </a:lnTo>
                <a:lnTo>
                  <a:pt x="319278" y="649947"/>
                </a:lnTo>
                <a:lnTo>
                  <a:pt x="323011" y="642366"/>
                </a:lnTo>
                <a:lnTo>
                  <a:pt x="325406" y="636544"/>
                </a:lnTo>
                <a:lnTo>
                  <a:pt x="325462" y="636410"/>
                </a:lnTo>
                <a:lnTo>
                  <a:pt x="327091" y="630453"/>
                </a:lnTo>
                <a:lnTo>
                  <a:pt x="327212" y="630010"/>
                </a:lnTo>
                <a:lnTo>
                  <a:pt x="328201" y="623562"/>
                </a:lnTo>
                <a:lnTo>
                  <a:pt x="328262" y="623165"/>
                </a:lnTo>
                <a:lnTo>
                  <a:pt x="328612" y="615873"/>
                </a:lnTo>
                <a:lnTo>
                  <a:pt x="328272" y="608876"/>
                </a:lnTo>
                <a:lnTo>
                  <a:pt x="328183" y="608156"/>
                </a:lnTo>
                <a:lnTo>
                  <a:pt x="327212" y="601894"/>
                </a:lnTo>
                <a:lnTo>
                  <a:pt x="325462" y="595553"/>
                </a:lnTo>
                <a:lnTo>
                  <a:pt x="323011" y="589648"/>
                </a:lnTo>
                <a:lnTo>
                  <a:pt x="319328" y="582002"/>
                </a:lnTo>
                <a:lnTo>
                  <a:pt x="317826" y="580313"/>
                </a:lnTo>
                <a:close/>
              </a:path>
              <a:path w="1098550" h="666750">
                <a:moveTo>
                  <a:pt x="358762" y="567956"/>
                </a:moveTo>
                <a:lnTo>
                  <a:pt x="344627" y="567956"/>
                </a:lnTo>
                <a:lnTo>
                  <a:pt x="344627" y="663968"/>
                </a:lnTo>
                <a:lnTo>
                  <a:pt x="360540" y="663968"/>
                </a:lnTo>
                <a:lnTo>
                  <a:pt x="360540" y="611987"/>
                </a:lnTo>
                <a:lnTo>
                  <a:pt x="360870" y="608291"/>
                </a:lnTo>
                <a:lnTo>
                  <a:pt x="366836" y="591159"/>
                </a:lnTo>
                <a:lnTo>
                  <a:pt x="358762" y="591159"/>
                </a:lnTo>
                <a:lnTo>
                  <a:pt x="356450" y="588137"/>
                </a:lnTo>
                <a:lnTo>
                  <a:pt x="357581" y="585177"/>
                </a:lnTo>
                <a:lnTo>
                  <a:pt x="358762" y="582950"/>
                </a:lnTo>
                <a:lnTo>
                  <a:pt x="358762" y="567956"/>
                </a:lnTo>
                <a:close/>
              </a:path>
              <a:path w="1098550" h="666750">
                <a:moveTo>
                  <a:pt x="358762" y="582950"/>
                </a:moveTo>
                <a:lnTo>
                  <a:pt x="357581" y="585177"/>
                </a:lnTo>
                <a:lnTo>
                  <a:pt x="356450" y="588137"/>
                </a:lnTo>
                <a:lnTo>
                  <a:pt x="358762" y="591159"/>
                </a:lnTo>
                <a:lnTo>
                  <a:pt x="358762" y="582950"/>
                </a:lnTo>
                <a:close/>
              </a:path>
              <a:path w="1098550" h="666750">
                <a:moveTo>
                  <a:pt x="388251" y="567093"/>
                </a:moveTo>
                <a:lnTo>
                  <a:pt x="384987" y="567334"/>
                </a:lnTo>
                <a:lnTo>
                  <a:pt x="381723" y="567512"/>
                </a:lnTo>
                <a:lnTo>
                  <a:pt x="378523" y="568134"/>
                </a:lnTo>
                <a:lnTo>
                  <a:pt x="372249" y="570268"/>
                </a:lnTo>
                <a:lnTo>
                  <a:pt x="369430" y="571804"/>
                </a:lnTo>
                <a:lnTo>
                  <a:pt x="366941" y="573824"/>
                </a:lnTo>
                <a:lnTo>
                  <a:pt x="364693" y="575424"/>
                </a:lnTo>
                <a:lnTo>
                  <a:pt x="358762" y="591159"/>
                </a:lnTo>
                <a:lnTo>
                  <a:pt x="366836" y="591159"/>
                </a:lnTo>
                <a:lnTo>
                  <a:pt x="369100" y="588645"/>
                </a:lnTo>
                <a:lnTo>
                  <a:pt x="372186" y="586447"/>
                </a:lnTo>
                <a:lnTo>
                  <a:pt x="375564" y="583958"/>
                </a:lnTo>
                <a:lnTo>
                  <a:pt x="379234" y="582510"/>
                </a:lnTo>
                <a:lnTo>
                  <a:pt x="387184" y="581672"/>
                </a:lnTo>
                <a:lnTo>
                  <a:pt x="394144" y="581672"/>
                </a:lnTo>
                <a:lnTo>
                  <a:pt x="394144" y="567956"/>
                </a:lnTo>
                <a:lnTo>
                  <a:pt x="391411" y="567334"/>
                </a:lnTo>
                <a:lnTo>
                  <a:pt x="391658" y="567334"/>
                </a:lnTo>
                <a:lnTo>
                  <a:pt x="388251" y="567093"/>
                </a:lnTo>
                <a:close/>
              </a:path>
              <a:path w="1098550" h="666750">
                <a:moveTo>
                  <a:pt x="394144" y="581672"/>
                </a:moveTo>
                <a:lnTo>
                  <a:pt x="387184" y="581672"/>
                </a:lnTo>
                <a:lnTo>
                  <a:pt x="390829" y="581914"/>
                </a:lnTo>
                <a:lnTo>
                  <a:pt x="394144" y="582803"/>
                </a:lnTo>
                <a:lnTo>
                  <a:pt x="394144" y="581672"/>
                </a:lnTo>
                <a:close/>
              </a:path>
              <a:path w="1098550" h="666750">
                <a:moveTo>
                  <a:pt x="446557" y="565289"/>
                </a:moveTo>
                <a:lnTo>
                  <a:pt x="437248" y="565289"/>
                </a:lnTo>
                <a:lnTo>
                  <a:pt x="429133" y="567397"/>
                </a:lnTo>
                <a:lnTo>
                  <a:pt x="401770" y="601916"/>
                </a:lnTo>
                <a:lnTo>
                  <a:pt x="400538" y="612168"/>
                </a:lnTo>
                <a:lnTo>
                  <a:pt x="400417" y="614718"/>
                </a:lnTo>
                <a:lnTo>
                  <a:pt x="410001" y="650163"/>
                </a:lnTo>
                <a:lnTo>
                  <a:pt x="410108" y="650367"/>
                </a:lnTo>
                <a:lnTo>
                  <a:pt x="447268" y="666635"/>
                </a:lnTo>
                <a:lnTo>
                  <a:pt x="453364" y="666247"/>
                </a:lnTo>
                <a:lnTo>
                  <a:pt x="453847" y="666247"/>
                </a:lnTo>
                <a:lnTo>
                  <a:pt x="481933" y="651611"/>
                </a:lnTo>
                <a:lnTo>
                  <a:pt x="437134" y="651611"/>
                </a:lnTo>
                <a:lnTo>
                  <a:pt x="429869" y="648500"/>
                </a:lnTo>
                <a:lnTo>
                  <a:pt x="417396" y="620407"/>
                </a:lnTo>
                <a:lnTo>
                  <a:pt x="411797" y="620407"/>
                </a:lnTo>
                <a:lnTo>
                  <a:pt x="411797" y="607695"/>
                </a:lnTo>
                <a:lnTo>
                  <a:pt x="417605" y="607695"/>
                </a:lnTo>
                <a:lnTo>
                  <a:pt x="419044" y="600406"/>
                </a:lnTo>
                <a:lnTo>
                  <a:pt x="421433" y="594161"/>
                </a:lnTo>
                <a:lnTo>
                  <a:pt x="424776" y="588937"/>
                </a:lnTo>
                <a:lnTo>
                  <a:pt x="429797" y="582739"/>
                </a:lnTo>
                <a:lnTo>
                  <a:pt x="429658" y="582739"/>
                </a:lnTo>
                <a:lnTo>
                  <a:pt x="437311" y="579513"/>
                </a:lnTo>
                <a:lnTo>
                  <a:pt x="480496" y="579513"/>
                </a:lnTo>
                <a:lnTo>
                  <a:pt x="477989" y="576402"/>
                </a:lnTo>
                <a:lnTo>
                  <a:pt x="471182" y="571957"/>
                </a:lnTo>
                <a:lnTo>
                  <a:pt x="465843" y="569040"/>
                </a:lnTo>
                <a:lnTo>
                  <a:pt x="459960" y="566956"/>
                </a:lnTo>
                <a:lnTo>
                  <a:pt x="453532" y="565706"/>
                </a:lnTo>
                <a:lnTo>
                  <a:pt x="446557" y="565289"/>
                </a:lnTo>
                <a:close/>
              </a:path>
              <a:path w="1098550" h="666750">
                <a:moveTo>
                  <a:pt x="474116" y="634720"/>
                </a:moveTo>
                <a:lnTo>
                  <a:pt x="452894" y="651611"/>
                </a:lnTo>
                <a:lnTo>
                  <a:pt x="481933" y="651611"/>
                </a:lnTo>
                <a:lnTo>
                  <a:pt x="482292" y="651252"/>
                </a:lnTo>
                <a:lnTo>
                  <a:pt x="486161" y="645964"/>
                </a:lnTo>
                <a:lnTo>
                  <a:pt x="489211" y="640168"/>
                </a:lnTo>
                <a:lnTo>
                  <a:pt x="489318" y="639965"/>
                </a:lnTo>
                <a:lnTo>
                  <a:pt x="474116" y="634720"/>
                </a:lnTo>
                <a:close/>
              </a:path>
              <a:path w="1098550" h="666750">
                <a:moveTo>
                  <a:pt x="417608" y="607695"/>
                </a:moveTo>
                <a:lnTo>
                  <a:pt x="411797" y="607695"/>
                </a:lnTo>
                <a:lnTo>
                  <a:pt x="411797" y="620407"/>
                </a:lnTo>
                <a:lnTo>
                  <a:pt x="417396" y="620407"/>
                </a:lnTo>
                <a:lnTo>
                  <a:pt x="417168" y="616585"/>
                </a:lnTo>
                <a:lnTo>
                  <a:pt x="417203" y="614718"/>
                </a:lnTo>
                <a:lnTo>
                  <a:pt x="417534" y="608984"/>
                </a:lnTo>
                <a:lnTo>
                  <a:pt x="417608" y="607695"/>
                </a:lnTo>
                <a:close/>
              </a:path>
              <a:path w="1098550" h="666750">
                <a:moveTo>
                  <a:pt x="474450" y="607695"/>
                </a:moveTo>
                <a:lnTo>
                  <a:pt x="417608" y="607695"/>
                </a:lnTo>
                <a:lnTo>
                  <a:pt x="417203" y="614718"/>
                </a:lnTo>
                <a:lnTo>
                  <a:pt x="417168" y="616585"/>
                </a:lnTo>
                <a:lnTo>
                  <a:pt x="417396" y="620407"/>
                </a:lnTo>
                <a:lnTo>
                  <a:pt x="474916" y="620407"/>
                </a:lnTo>
                <a:lnTo>
                  <a:pt x="474916" y="614718"/>
                </a:lnTo>
                <a:lnTo>
                  <a:pt x="474535" y="608984"/>
                </a:lnTo>
                <a:lnTo>
                  <a:pt x="474450" y="607695"/>
                </a:lnTo>
                <a:close/>
              </a:path>
              <a:path w="1098550" h="666750">
                <a:moveTo>
                  <a:pt x="480496" y="579513"/>
                </a:moveTo>
                <a:lnTo>
                  <a:pt x="456222" y="579513"/>
                </a:lnTo>
                <a:lnTo>
                  <a:pt x="463092" y="582447"/>
                </a:lnTo>
                <a:lnTo>
                  <a:pt x="467715" y="588314"/>
                </a:lnTo>
                <a:lnTo>
                  <a:pt x="470765" y="593229"/>
                </a:lnTo>
                <a:lnTo>
                  <a:pt x="472982" y="599268"/>
                </a:lnTo>
                <a:lnTo>
                  <a:pt x="474366" y="606431"/>
                </a:lnTo>
                <a:lnTo>
                  <a:pt x="474916" y="614718"/>
                </a:lnTo>
                <a:lnTo>
                  <a:pt x="474916" y="620407"/>
                </a:lnTo>
                <a:lnTo>
                  <a:pt x="482739" y="620407"/>
                </a:lnTo>
                <a:lnTo>
                  <a:pt x="482739" y="607695"/>
                </a:lnTo>
                <a:lnTo>
                  <a:pt x="490467" y="607695"/>
                </a:lnTo>
                <a:lnTo>
                  <a:pt x="490158" y="604518"/>
                </a:lnTo>
                <a:lnTo>
                  <a:pt x="488680" y="597456"/>
                </a:lnTo>
                <a:lnTo>
                  <a:pt x="486473" y="590981"/>
                </a:lnTo>
                <a:lnTo>
                  <a:pt x="483095" y="582739"/>
                </a:lnTo>
                <a:lnTo>
                  <a:pt x="480496" y="579513"/>
                </a:lnTo>
                <a:close/>
              </a:path>
              <a:path w="1098550" h="666750">
                <a:moveTo>
                  <a:pt x="490467" y="607695"/>
                </a:moveTo>
                <a:lnTo>
                  <a:pt x="482739" y="607695"/>
                </a:lnTo>
                <a:lnTo>
                  <a:pt x="482739" y="620407"/>
                </a:lnTo>
                <a:lnTo>
                  <a:pt x="490918" y="620407"/>
                </a:lnTo>
                <a:lnTo>
                  <a:pt x="490904" y="612168"/>
                </a:lnTo>
                <a:lnTo>
                  <a:pt x="490593" y="608984"/>
                </a:lnTo>
                <a:lnTo>
                  <a:pt x="490467" y="607695"/>
                </a:lnTo>
                <a:close/>
              </a:path>
              <a:path w="1098550" h="666750">
                <a:moveTo>
                  <a:pt x="566814" y="602618"/>
                </a:moveTo>
                <a:lnTo>
                  <a:pt x="528205" y="608584"/>
                </a:lnTo>
                <a:lnTo>
                  <a:pt x="511111" y="615696"/>
                </a:lnTo>
                <a:lnTo>
                  <a:pt x="507606" y="618121"/>
                </a:lnTo>
                <a:lnTo>
                  <a:pt x="504888" y="621207"/>
                </a:lnTo>
                <a:lnTo>
                  <a:pt x="501027" y="628611"/>
                </a:lnTo>
                <a:lnTo>
                  <a:pt x="500213" y="632383"/>
                </a:lnTo>
                <a:lnTo>
                  <a:pt x="500087" y="643166"/>
                </a:lnTo>
                <a:lnTo>
                  <a:pt x="501258" y="647763"/>
                </a:lnTo>
                <a:lnTo>
                  <a:pt x="525538" y="666635"/>
                </a:lnTo>
                <a:lnTo>
                  <a:pt x="542010" y="666635"/>
                </a:lnTo>
                <a:lnTo>
                  <a:pt x="549897" y="664654"/>
                </a:lnTo>
                <a:lnTo>
                  <a:pt x="562876" y="656704"/>
                </a:lnTo>
                <a:lnTo>
                  <a:pt x="565739" y="653389"/>
                </a:lnTo>
                <a:lnTo>
                  <a:pt x="530542" y="653389"/>
                </a:lnTo>
                <a:lnTo>
                  <a:pt x="526846" y="652653"/>
                </a:lnTo>
                <a:lnTo>
                  <a:pt x="515823" y="634898"/>
                </a:lnTo>
                <a:lnTo>
                  <a:pt x="516496" y="632383"/>
                </a:lnTo>
                <a:lnTo>
                  <a:pt x="542759" y="619518"/>
                </a:lnTo>
                <a:lnTo>
                  <a:pt x="547204" y="618744"/>
                </a:lnTo>
                <a:lnTo>
                  <a:pt x="551327" y="618121"/>
                </a:lnTo>
                <a:lnTo>
                  <a:pt x="566543" y="616099"/>
                </a:lnTo>
                <a:lnTo>
                  <a:pt x="566585" y="612940"/>
                </a:lnTo>
                <a:lnTo>
                  <a:pt x="582320" y="612940"/>
                </a:lnTo>
                <a:lnTo>
                  <a:pt x="582320" y="605116"/>
                </a:lnTo>
                <a:lnTo>
                  <a:pt x="566762" y="605116"/>
                </a:lnTo>
                <a:lnTo>
                  <a:pt x="566814" y="602618"/>
                </a:lnTo>
                <a:close/>
              </a:path>
              <a:path w="1098550" h="666750">
                <a:moveTo>
                  <a:pt x="582320" y="640943"/>
                </a:moveTo>
                <a:lnTo>
                  <a:pt x="568274" y="640943"/>
                </a:lnTo>
                <a:lnTo>
                  <a:pt x="571700" y="643166"/>
                </a:lnTo>
                <a:lnTo>
                  <a:pt x="571522" y="643166"/>
                </a:lnTo>
                <a:lnTo>
                  <a:pt x="568274" y="650128"/>
                </a:lnTo>
                <a:lnTo>
                  <a:pt x="568274" y="663968"/>
                </a:lnTo>
                <a:lnTo>
                  <a:pt x="582320" y="663968"/>
                </a:lnTo>
                <a:lnTo>
                  <a:pt x="582320" y="640943"/>
                </a:lnTo>
                <a:close/>
              </a:path>
              <a:path w="1098550" h="666750">
                <a:moveTo>
                  <a:pt x="582320" y="612940"/>
                </a:moveTo>
                <a:lnTo>
                  <a:pt x="566585" y="612940"/>
                </a:lnTo>
                <a:lnTo>
                  <a:pt x="572096" y="615340"/>
                </a:lnTo>
                <a:lnTo>
                  <a:pt x="566543" y="616099"/>
                </a:lnTo>
                <a:lnTo>
                  <a:pt x="566465" y="619518"/>
                </a:lnTo>
                <a:lnTo>
                  <a:pt x="566343" y="625005"/>
                </a:lnTo>
                <a:lnTo>
                  <a:pt x="565873" y="628294"/>
                </a:lnTo>
                <a:lnTo>
                  <a:pt x="564984" y="631253"/>
                </a:lnTo>
                <a:lnTo>
                  <a:pt x="564274" y="634898"/>
                </a:lnTo>
                <a:lnTo>
                  <a:pt x="564210" y="635228"/>
                </a:lnTo>
                <a:lnTo>
                  <a:pt x="562546" y="638898"/>
                </a:lnTo>
                <a:lnTo>
                  <a:pt x="540804" y="653389"/>
                </a:lnTo>
                <a:lnTo>
                  <a:pt x="565739" y="653389"/>
                </a:lnTo>
                <a:lnTo>
                  <a:pt x="567944" y="650836"/>
                </a:lnTo>
                <a:lnTo>
                  <a:pt x="568274" y="650128"/>
                </a:lnTo>
                <a:lnTo>
                  <a:pt x="568274" y="640943"/>
                </a:lnTo>
                <a:lnTo>
                  <a:pt x="582320" y="640943"/>
                </a:lnTo>
                <a:lnTo>
                  <a:pt x="582320" y="612940"/>
                </a:lnTo>
                <a:close/>
              </a:path>
              <a:path w="1098550" h="666750">
                <a:moveTo>
                  <a:pt x="568274" y="640943"/>
                </a:moveTo>
                <a:lnTo>
                  <a:pt x="568274" y="650128"/>
                </a:lnTo>
                <a:lnTo>
                  <a:pt x="571522" y="643166"/>
                </a:lnTo>
                <a:lnTo>
                  <a:pt x="571700" y="643166"/>
                </a:lnTo>
                <a:lnTo>
                  <a:pt x="568274" y="640943"/>
                </a:lnTo>
                <a:close/>
              </a:path>
              <a:path w="1098550" h="666750">
                <a:moveTo>
                  <a:pt x="566585" y="612940"/>
                </a:moveTo>
                <a:lnTo>
                  <a:pt x="566543" y="616099"/>
                </a:lnTo>
                <a:lnTo>
                  <a:pt x="572096" y="615340"/>
                </a:lnTo>
                <a:lnTo>
                  <a:pt x="566585" y="612940"/>
                </a:lnTo>
                <a:close/>
              </a:path>
              <a:path w="1098550" h="666750">
                <a:moveTo>
                  <a:pt x="572452" y="601827"/>
                </a:moveTo>
                <a:lnTo>
                  <a:pt x="566814" y="602618"/>
                </a:lnTo>
                <a:lnTo>
                  <a:pt x="566762" y="605116"/>
                </a:lnTo>
                <a:lnTo>
                  <a:pt x="572452" y="601827"/>
                </a:lnTo>
                <a:close/>
              </a:path>
              <a:path w="1098550" h="666750">
                <a:moveTo>
                  <a:pt x="582320" y="601827"/>
                </a:moveTo>
                <a:lnTo>
                  <a:pt x="572452" y="601827"/>
                </a:lnTo>
                <a:lnTo>
                  <a:pt x="566762" y="605116"/>
                </a:lnTo>
                <a:lnTo>
                  <a:pt x="582320" y="605116"/>
                </a:lnTo>
                <a:lnTo>
                  <a:pt x="582320" y="601827"/>
                </a:lnTo>
                <a:close/>
              </a:path>
              <a:path w="1098550" h="666750">
                <a:moveTo>
                  <a:pt x="577471" y="580047"/>
                </a:moveTo>
                <a:lnTo>
                  <a:pt x="551878" y="580047"/>
                </a:lnTo>
                <a:lnTo>
                  <a:pt x="558050" y="582091"/>
                </a:lnTo>
                <a:lnTo>
                  <a:pt x="561606" y="586181"/>
                </a:lnTo>
                <a:lnTo>
                  <a:pt x="565213" y="590270"/>
                </a:lnTo>
                <a:lnTo>
                  <a:pt x="566940" y="596582"/>
                </a:lnTo>
                <a:lnTo>
                  <a:pt x="566814" y="602618"/>
                </a:lnTo>
                <a:lnTo>
                  <a:pt x="572452" y="601827"/>
                </a:lnTo>
                <a:lnTo>
                  <a:pt x="582320" y="601827"/>
                </a:lnTo>
                <a:lnTo>
                  <a:pt x="582320" y="600786"/>
                </a:lnTo>
                <a:lnTo>
                  <a:pt x="582142" y="597179"/>
                </a:lnTo>
                <a:lnTo>
                  <a:pt x="581500" y="590918"/>
                </a:lnTo>
                <a:lnTo>
                  <a:pt x="581434" y="590270"/>
                </a:lnTo>
                <a:lnTo>
                  <a:pt x="580567" y="587006"/>
                </a:lnTo>
                <a:lnTo>
                  <a:pt x="579208" y="584047"/>
                </a:lnTo>
                <a:lnTo>
                  <a:pt x="577471" y="580047"/>
                </a:lnTo>
                <a:close/>
              </a:path>
              <a:path w="1098550" h="666750">
                <a:moveTo>
                  <a:pt x="552005" y="565289"/>
                </a:moveTo>
                <a:lnTo>
                  <a:pt x="543293" y="565289"/>
                </a:lnTo>
                <a:lnTo>
                  <a:pt x="535552" y="565739"/>
                </a:lnTo>
                <a:lnTo>
                  <a:pt x="503643" y="592315"/>
                </a:lnTo>
                <a:lnTo>
                  <a:pt x="518668" y="596849"/>
                </a:lnTo>
                <a:lnTo>
                  <a:pt x="520446" y="590918"/>
                </a:lnTo>
                <a:lnTo>
                  <a:pt x="523494" y="586651"/>
                </a:lnTo>
                <a:lnTo>
                  <a:pt x="532206" y="581380"/>
                </a:lnTo>
                <a:lnTo>
                  <a:pt x="537298" y="580047"/>
                </a:lnTo>
                <a:lnTo>
                  <a:pt x="577471" y="580047"/>
                </a:lnTo>
                <a:lnTo>
                  <a:pt x="576478" y="577761"/>
                </a:lnTo>
                <a:lnTo>
                  <a:pt x="571969" y="573087"/>
                </a:lnTo>
                <a:lnTo>
                  <a:pt x="565696" y="570001"/>
                </a:lnTo>
                <a:lnTo>
                  <a:pt x="559473" y="566864"/>
                </a:lnTo>
                <a:lnTo>
                  <a:pt x="552005" y="565289"/>
                </a:lnTo>
                <a:close/>
              </a:path>
              <a:path w="1098550" h="666750">
                <a:moveTo>
                  <a:pt x="642505" y="565289"/>
                </a:moveTo>
                <a:lnTo>
                  <a:pt x="634407" y="565756"/>
                </a:lnTo>
                <a:lnTo>
                  <a:pt x="635208" y="565756"/>
                </a:lnTo>
                <a:lnTo>
                  <a:pt x="629145" y="566889"/>
                </a:lnTo>
                <a:lnTo>
                  <a:pt x="599759" y="595474"/>
                </a:lnTo>
                <a:lnTo>
                  <a:pt x="596544" y="615962"/>
                </a:lnTo>
                <a:lnTo>
                  <a:pt x="596953" y="623096"/>
                </a:lnTo>
                <a:lnTo>
                  <a:pt x="598009" y="629831"/>
                </a:lnTo>
                <a:lnTo>
                  <a:pt x="599710" y="636165"/>
                </a:lnTo>
                <a:lnTo>
                  <a:pt x="601950" y="641832"/>
                </a:lnTo>
                <a:lnTo>
                  <a:pt x="602056" y="642099"/>
                </a:lnTo>
                <a:lnTo>
                  <a:pt x="635305" y="666230"/>
                </a:lnTo>
                <a:lnTo>
                  <a:pt x="642327" y="666635"/>
                </a:lnTo>
                <a:lnTo>
                  <a:pt x="648874" y="666230"/>
                </a:lnTo>
                <a:lnTo>
                  <a:pt x="649322" y="666230"/>
                </a:lnTo>
                <a:lnTo>
                  <a:pt x="676323" y="651611"/>
                </a:lnTo>
                <a:lnTo>
                  <a:pt x="632777" y="651611"/>
                </a:lnTo>
                <a:lnTo>
                  <a:pt x="625576" y="648347"/>
                </a:lnTo>
                <a:lnTo>
                  <a:pt x="613346" y="615962"/>
                </a:lnTo>
                <a:lnTo>
                  <a:pt x="613458" y="608676"/>
                </a:lnTo>
                <a:lnTo>
                  <a:pt x="614464" y="602894"/>
                </a:lnTo>
                <a:lnTo>
                  <a:pt x="616546" y="597560"/>
                </a:lnTo>
                <a:lnTo>
                  <a:pt x="618548" y="592340"/>
                </a:lnTo>
                <a:lnTo>
                  <a:pt x="618617" y="592162"/>
                </a:lnTo>
                <a:lnTo>
                  <a:pt x="621744" y="588022"/>
                </a:lnTo>
                <a:lnTo>
                  <a:pt x="630238" y="581914"/>
                </a:lnTo>
                <a:lnTo>
                  <a:pt x="630102" y="581914"/>
                </a:lnTo>
                <a:lnTo>
                  <a:pt x="635749" y="580313"/>
                </a:lnTo>
                <a:lnTo>
                  <a:pt x="677845" y="580313"/>
                </a:lnTo>
                <a:lnTo>
                  <a:pt x="675982" y="577735"/>
                </a:lnTo>
                <a:lnTo>
                  <a:pt x="668642" y="572757"/>
                </a:lnTo>
                <a:lnTo>
                  <a:pt x="662908" y="569490"/>
                </a:lnTo>
                <a:lnTo>
                  <a:pt x="656640" y="567156"/>
                </a:lnTo>
                <a:lnTo>
                  <a:pt x="649839" y="565756"/>
                </a:lnTo>
                <a:lnTo>
                  <a:pt x="642505" y="565289"/>
                </a:lnTo>
                <a:close/>
              </a:path>
              <a:path w="1098550" h="666750">
                <a:moveTo>
                  <a:pt x="667397" y="634809"/>
                </a:moveTo>
                <a:lnTo>
                  <a:pt x="648601" y="651611"/>
                </a:lnTo>
                <a:lnTo>
                  <a:pt x="676323" y="651611"/>
                </a:lnTo>
                <a:lnTo>
                  <a:pt x="677016" y="650836"/>
                </a:lnTo>
                <a:lnTo>
                  <a:pt x="680556" y="645307"/>
                </a:lnTo>
                <a:lnTo>
                  <a:pt x="683399" y="638987"/>
                </a:lnTo>
                <a:lnTo>
                  <a:pt x="667397" y="634809"/>
                </a:lnTo>
                <a:close/>
              </a:path>
              <a:path w="1098550" h="666750">
                <a:moveTo>
                  <a:pt x="677845" y="580313"/>
                </a:moveTo>
                <a:lnTo>
                  <a:pt x="648195" y="580313"/>
                </a:lnTo>
                <a:lnTo>
                  <a:pt x="653469" y="581914"/>
                </a:lnTo>
                <a:lnTo>
                  <a:pt x="662444" y="588022"/>
                </a:lnTo>
                <a:lnTo>
                  <a:pt x="665734" y="592340"/>
                </a:lnTo>
                <a:lnTo>
                  <a:pt x="667753" y="597916"/>
                </a:lnTo>
                <a:lnTo>
                  <a:pt x="683399" y="593204"/>
                </a:lnTo>
                <a:lnTo>
                  <a:pt x="681020" y="584936"/>
                </a:lnTo>
                <a:lnTo>
                  <a:pt x="680910" y="584555"/>
                </a:lnTo>
                <a:lnTo>
                  <a:pt x="677845" y="580313"/>
                </a:lnTo>
                <a:close/>
              </a:path>
              <a:path w="1098550" h="666750">
                <a:moveTo>
                  <a:pt x="722604" y="541286"/>
                </a:moveTo>
                <a:lnTo>
                  <a:pt x="706780" y="541286"/>
                </a:lnTo>
                <a:lnTo>
                  <a:pt x="706806" y="581025"/>
                </a:lnTo>
                <a:lnTo>
                  <a:pt x="706925" y="639813"/>
                </a:lnTo>
                <a:lnTo>
                  <a:pt x="734695" y="665302"/>
                </a:lnTo>
                <a:lnTo>
                  <a:pt x="740270" y="665543"/>
                </a:lnTo>
                <a:lnTo>
                  <a:pt x="745574" y="665124"/>
                </a:lnTo>
                <a:lnTo>
                  <a:pt x="745768" y="665124"/>
                </a:lnTo>
                <a:lnTo>
                  <a:pt x="751266" y="664032"/>
                </a:lnTo>
                <a:lnTo>
                  <a:pt x="751586" y="664032"/>
                </a:lnTo>
                <a:lnTo>
                  <a:pt x="751586" y="651548"/>
                </a:lnTo>
                <a:lnTo>
                  <a:pt x="739381" y="651548"/>
                </a:lnTo>
                <a:lnTo>
                  <a:pt x="730893" y="650367"/>
                </a:lnTo>
                <a:lnTo>
                  <a:pt x="730245" y="650367"/>
                </a:lnTo>
                <a:lnTo>
                  <a:pt x="726694" y="648030"/>
                </a:lnTo>
                <a:lnTo>
                  <a:pt x="723442" y="642213"/>
                </a:lnTo>
                <a:lnTo>
                  <a:pt x="722820" y="639813"/>
                </a:lnTo>
                <a:lnTo>
                  <a:pt x="722693" y="637032"/>
                </a:lnTo>
                <a:lnTo>
                  <a:pt x="722604" y="541286"/>
                </a:lnTo>
                <a:close/>
              </a:path>
              <a:path w="1098550" h="666750">
                <a:moveTo>
                  <a:pt x="751586" y="650367"/>
                </a:moveTo>
                <a:lnTo>
                  <a:pt x="745007" y="651370"/>
                </a:lnTo>
                <a:lnTo>
                  <a:pt x="739381" y="651548"/>
                </a:lnTo>
                <a:lnTo>
                  <a:pt x="751586" y="651548"/>
                </a:lnTo>
                <a:lnTo>
                  <a:pt x="751586" y="650367"/>
                </a:lnTo>
                <a:close/>
              </a:path>
              <a:path w="1098550" h="666750">
                <a:moveTo>
                  <a:pt x="706798" y="567956"/>
                </a:moveTo>
                <a:lnTo>
                  <a:pt x="687311" y="567956"/>
                </a:lnTo>
                <a:lnTo>
                  <a:pt x="687311" y="581025"/>
                </a:lnTo>
                <a:lnTo>
                  <a:pt x="706806" y="581025"/>
                </a:lnTo>
                <a:lnTo>
                  <a:pt x="706798" y="567956"/>
                </a:lnTo>
                <a:close/>
              </a:path>
              <a:path w="1098550" h="666750">
                <a:moveTo>
                  <a:pt x="751586" y="567956"/>
                </a:moveTo>
                <a:lnTo>
                  <a:pt x="722629" y="567956"/>
                </a:lnTo>
                <a:lnTo>
                  <a:pt x="722641" y="581025"/>
                </a:lnTo>
                <a:lnTo>
                  <a:pt x="751586" y="581025"/>
                </a:lnTo>
                <a:lnTo>
                  <a:pt x="751586" y="567956"/>
                </a:lnTo>
                <a:close/>
              </a:path>
              <a:path w="1098550" h="666750">
                <a:moveTo>
                  <a:pt x="804430" y="565289"/>
                </a:moveTo>
                <a:lnTo>
                  <a:pt x="795058" y="565289"/>
                </a:lnTo>
                <a:lnTo>
                  <a:pt x="786917" y="567423"/>
                </a:lnTo>
                <a:lnTo>
                  <a:pt x="759740" y="601271"/>
                </a:lnTo>
                <a:lnTo>
                  <a:pt x="759623" y="601694"/>
                </a:lnTo>
                <a:lnTo>
                  <a:pt x="758619" y="608156"/>
                </a:lnTo>
                <a:lnTo>
                  <a:pt x="758541" y="608876"/>
                </a:lnTo>
                <a:lnTo>
                  <a:pt x="758202" y="615873"/>
                </a:lnTo>
                <a:lnTo>
                  <a:pt x="758565" y="623165"/>
                </a:lnTo>
                <a:lnTo>
                  <a:pt x="779886" y="660234"/>
                </a:lnTo>
                <a:lnTo>
                  <a:pt x="804430" y="666635"/>
                </a:lnTo>
                <a:lnTo>
                  <a:pt x="811340" y="666235"/>
                </a:lnTo>
                <a:lnTo>
                  <a:pt x="839923" y="651611"/>
                </a:lnTo>
                <a:lnTo>
                  <a:pt x="794766" y="651611"/>
                </a:lnTo>
                <a:lnTo>
                  <a:pt x="787450" y="648347"/>
                </a:lnTo>
                <a:lnTo>
                  <a:pt x="775004" y="615873"/>
                </a:lnTo>
                <a:lnTo>
                  <a:pt x="775129" y="608156"/>
                </a:lnTo>
                <a:lnTo>
                  <a:pt x="797725" y="580313"/>
                </a:lnTo>
                <a:lnTo>
                  <a:pt x="839962" y="580313"/>
                </a:lnTo>
                <a:lnTo>
                  <a:pt x="836168" y="576046"/>
                </a:lnTo>
                <a:lnTo>
                  <a:pt x="829233" y="571779"/>
                </a:lnTo>
                <a:lnTo>
                  <a:pt x="823783" y="568938"/>
                </a:lnTo>
                <a:lnTo>
                  <a:pt x="817832" y="566910"/>
                </a:lnTo>
                <a:lnTo>
                  <a:pt x="811381" y="565694"/>
                </a:lnTo>
                <a:lnTo>
                  <a:pt x="804430" y="565289"/>
                </a:lnTo>
                <a:close/>
              </a:path>
              <a:path w="1098550" h="666750">
                <a:moveTo>
                  <a:pt x="839962" y="580313"/>
                </a:moveTo>
                <a:lnTo>
                  <a:pt x="814260" y="580313"/>
                </a:lnTo>
                <a:lnTo>
                  <a:pt x="821639" y="583539"/>
                </a:lnTo>
                <a:lnTo>
                  <a:pt x="826566" y="590003"/>
                </a:lnTo>
                <a:lnTo>
                  <a:pt x="829824" y="595303"/>
                </a:lnTo>
                <a:lnTo>
                  <a:pt x="832099" y="601271"/>
                </a:lnTo>
                <a:lnTo>
                  <a:pt x="833483" y="608156"/>
                </a:lnTo>
                <a:lnTo>
                  <a:pt x="833945" y="615873"/>
                </a:lnTo>
                <a:lnTo>
                  <a:pt x="833504" y="623165"/>
                </a:lnTo>
                <a:lnTo>
                  <a:pt x="814387" y="651611"/>
                </a:lnTo>
                <a:lnTo>
                  <a:pt x="839923" y="651611"/>
                </a:lnTo>
                <a:lnTo>
                  <a:pt x="841413" y="649947"/>
                </a:lnTo>
                <a:lnTo>
                  <a:pt x="845146" y="642366"/>
                </a:lnTo>
                <a:lnTo>
                  <a:pt x="847542" y="636544"/>
                </a:lnTo>
                <a:lnTo>
                  <a:pt x="847597" y="636410"/>
                </a:lnTo>
                <a:lnTo>
                  <a:pt x="849226" y="630453"/>
                </a:lnTo>
                <a:lnTo>
                  <a:pt x="849347" y="630010"/>
                </a:lnTo>
                <a:lnTo>
                  <a:pt x="850336" y="623562"/>
                </a:lnTo>
                <a:lnTo>
                  <a:pt x="850397" y="623165"/>
                </a:lnTo>
                <a:lnTo>
                  <a:pt x="850747" y="615873"/>
                </a:lnTo>
                <a:lnTo>
                  <a:pt x="850407" y="608876"/>
                </a:lnTo>
                <a:lnTo>
                  <a:pt x="841463" y="582002"/>
                </a:lnTo>
                <a:lnTo>
                  <a:pt x="839962" y="580313"/>
                </a:lnTo>
                <a:close/>
              </a:path>
              <a:path w="1098550" h="666750">
                <a:moveTo>
                  <a:pt x="880897" y="567956"/>
                </a:moveTo>
                <a:lnTo>
                  <a:pt x="866762" y="567956"/>
                </a:lnTo>
                <a:lnTo>
                  <a:pt x="866762" y="663968"/>
                </a:lnTo>
                <a:lnTo>
                  <a:pt x="882675" y="663968"/>
                </a:lnTo>
                <a:lnTo>
                  <a:pt x="882675" y="611987"/>
                </a:lnTo>
                <a:lnTo>
                  <a:pt x="883005" y="608291"/>
                </a:lnTo>
                <a:lnTo>
                  <a:pt x="888972" y="591159"/>
                </a:lnTo>
                <a:lnTo>
                  <a:pt x="880897" y="591159"/>
                </a:lnTo>
                <a:lnTo>
                  <a:pt x="878586" y="588137"/>
                </a:lnTo>
                <a:lnTo>
                  <a:pt x="879716" y="585177"/>
                </a:lnTo>
                <a:lnTo>
                  <a:pt x="880897" y="582950"/>
                </a:lnTo>
                <a:lnTo>
                  <a:pt x="880897" y="567956"/>
                </a:lnTo>
                <a:close/>
              </a:path>
              <a:path w="1098550" h="666750">
                <a:moveTo>
                  <a:pt x="880897" y="582950"/>
                </a:moveTo>
                <a:lnTo>
                  <a:pt x="879716" y="585177"/>
                </a:lnTo>
                <a:lnTo>
                  <a:pt x="878586" y="588137"/>
                </a:lnTo>
                <a:lnTo>
                  <a:pt x="880897" y="591159"/>
                </a:lnTo>
                <a:lnTo>
                  <a:pt x="880897" y="582950"/>
                </a:lnTo>
                <a:close/>
              </a:path>
              <a:path w="1098550" h="666750">
                <a:moveTo>
                  <a:pt x="910386" y="567093"/>
                </a:moveTo>
                <a:lnTo>
                  <a:pt x="907122" y="567334"/>
                </a:lnTo>
                <a:lnTo>
                  <a:pt x="903859" y="567512"/>
                </a:lnTo>
                <a:lnTo>
                  <a:pt x="900658" y="568134"/>
                </a:lnTo>
                <a:lnTo>
                  <a:pt x="894384" y="570268"/>
                </a:lnTo>
                <a:lnTo>
                  <a:pt x="891565" y="571804"/>
                </a:lnTo>
                <a:lnTo>
                  <a:pt x="889076" y="573824"/>
                </a:lnTo>
                <a:lnTo>
                  <a:pt x="886828" y="575424"/>
                </a:lnTo>
                <a:lnTo>
                  <a:pt x="880897" y="591159"/>
                </a:lnTo>
                <a:lnTo>
                  <a:pt x="888972" y="591159"/>
                </a:lnTo>
                <a:lnTo>
                  <a:pt x="891235" y="588645"/>
                </a:lnTo>
                <a:lnTo>
                  <a:pt x="894321" y="586447"/>
                </a:lnTo>
                <a:lnTo>
                  <a:pt x="897699" y="583958"/>
                </a:lnTo>
                <a:lnTo>
                  <a:pt x="901369" y="582510"/>
                </a:lnTo>
                <a:lnTo>
                  <a:pt x="909320" y="581672"/>
                </a:lnTo>
                <a:lnTo>
                  <a:pt x="916279" y="581672"/>
                </a:lnTo>
                <a:lnTo>
                  <a:pt x="916279" y="567956"/>
                </a:lnTo>
                <a:lnTo>
                  <a:pt x="913546" y="567334"/>
                </a:lnTo>
                <a:lnTo>
                  <a:pt x="913793" y="567334"/>
                </a:lnTo>
                <a:lnTo>
                  <a:pt x="910386" y="567093"/>
                </a:lnTo>
                <a:close/>
              </a:path>
              <a:path w="1098550" h="666750">
                <a:moveTo>
                  <a:pt x="916279" y="581672"/>
                </a:moveTo>
                <a:lnTo>
                  <a:pt x="909320" y="581672"/>
                </a:lnTo>
                <a:lnTo>
                  <a:pt x="912964" y="581914"/>
                </a:lnTo>
                <a:lnTo>
                  <a:pt x="916279" y="582803"/>
                </a:lnTo>
                <a:lnTo>
                  <a:pt x="916279" y="581672"/>
                </a:lnTo>
                <a:close/>
              </a:path>
              <a:path w="1098550" h="666750">
                <a:moveTo>
                  <a:pt x="936904" y="635431"/>
                </a:moveTo>
                <a:lnTo>
                  <a:pt x="920724" y="638009"/>
                </a:lnTo>
                <a:lnTo>
                  <a:pt x="922388" y="647014"/>
                </a:lnTo>
                <a:lnTo>
                  <a:pt x="926858" y="654037"/>
                </a:lnTo>
                <a:lnTo>
                  <a:pt x="962329" y="666546"/>
                </a:lnTo>
                <a:lnTo>
                  <a:pt x="970339" y="666080"/>
                </a:lnTo>
                <a:lnTo>
                  <a:pt x="970682" y="666080"/>
                </a:lnTo>
                <a:lnTo>
                  <a:pt x="977782" y="664679"/>
                </a:lnTo>
                <a:lnTo>
                  <a:pt x="978054" y="664679"/>
                </a:lnTo>
                <a:lnTo>
                  <a:pt x="984914" y="662094"/>
                </a:lnTo>
                <a:lnTo>
                  <a:pt x="990511" y="658634"/>
                </a:lnTo>
                <a:lnTo>
                  <a:pt x="997331" y="653300"/>
                </a:lnTo>
                <a:lnTo>
                  <a:pt x="997746" y="652411"/>
                </a:lnTo>
                <a:lnTo>
                  <a:pt x="956373" y="652411"/>
                </a:lnTo>
                <a:lnTo>
                  <a:pt x="950569" y="650900"/>
                </a:lnTo>
                <a:lnTo>
                  <a:pt x="945883" y="647877"/>
                </a:lnTo>
                <a:lnTo>
                  <a:pt x="941197" y="644791"/>
                </a:lnTo>
                <a:lnTo>
                  <a:pt x="938212" y="640651"/>
                </a:lnTo>
                <a:lnTo>
                  <a:pt x="936904" y="635431"/>
                </a:lnTo>
                <a:close/>
              </a:path>
              <a:path w="1098550" h="666750">
                <a:moveTo>
                  <a:pt x="967930" y="565289"/>
                </a:moveTo>
                <a:lnTo>
                  <a:pt x="953287" y="565289"/>
                </a:lnTo>
                <a:lnTo>
                  <a:pt x="946835" y="566445"/>
                </a:lnTo>
                <a:lnTo>
                  <a:pt x="935748" y="571068"/>
                </a:lnTo>
                <a:lnTo>
                  <a:pt x="931456" y="574357"/>
                </a:lnTo>
                <a:lnTo>
                  <a:pt x="928370" y="578624"/>
                </a:lnTo>
                <a:lnTo>
                  <a:pt x="925283" y="582828"/>
                </a:lnTo>
                <a:lnTo>
                  <a:pt x="923747" y="587756"/>
                </a:lnTo>
                <a:lnTo>
                  <a:pt x="923747" y="597941"/>
                </a:lnTo>
                <a:lnTo>
                  <a:pt x="965085" y="622566"/>
                </a:lnTo>
                <a:lnTo>
                  <a:pt x="970927" y="624344"/>
                </a:lnTo>
                <a:lnTo>
                  <a:pt x="978687" y="627316"/>
                </a:lnTo>
                <a:lnTo>
                  <a:pt x="981265" y="628916"/>
                </a:lnTo>
                <a:lnTo>
                  <a:pt x="982510" y="630631"/>
                </a:lnTo>
                <a:lnTo>
                  <a:pt x="983754" y="632294"/>
                </a:lnTo>
                <a:lnTo>
                  <a:pt x="984377" y="634479"/>
                </a:lnTo>
                <a:lnTo>
                  <a:pt x="984377" y="641896"/>
                </a:lnTo>
                <a:lnTo>
                  <a:pt x="982510" y="645591"/>
                </a:lnTo>
                <a:lnTo>
                  <a:pt x="975042" y="651052"/>
                </a:lnTo>
                <a:lnTo>
                  <a:pt x="969886" y="652411"/>
                </a:lnTo>
                <a:lnTo>
                  <a:pt x="997746" y="652411"/>
                </a:lnTo>
                <a:lnTo>
                  <a:pt x="1000734" y="646010"/>
                </a:lnTo>
                <a:lnTo>
                  <a:pt x="1000734" y="631786"/>
                </a:lnTo>
                <a:lnTo>
                  <a:pt x="999693" y="627608"/>
                </a:lnTo>
                <a:lnTo>
                  <a:pt x="997693" y="624344"/>
                </a:lnTo>
                <a:lnTo>
                  <a:pt x="995553" y="620788"/>
                </a:lnTo>
                <a:lnTo>
                  <a:pt x="992047" y="617829"/>
                </a:lnTo>
                <a:lnTo>
                  <a:pt x="987132" y="615340"/>
                </a:lnTo>
                <a:lnTo>
                  <a:pt x="982268" y="612787"/>
                </a:lnTo>
                <a:lnTo>
                  <a:pt x="975601" y="610450"/>
                </a:lnTo>
                <a:lnTo>
                  <a:pt x="959599" y="606425"/>
                </a:lnTo>
                <a:lnTo>
                  <a:pt x="953858" y="604735"/>
                </a:lnTo>
                <a:lnTo>
                  <a:pt x="939660" y="594893"/>
                </a:lnTo>
                <a:lnTo>
                  <a:pt x="939660" y="588429"/>
                </a:lnTo>
                <a:lnTo>
                  <a:pt x="941590" y="585139"/>
                </a:lnTo>
                <a:lnTo>
                  <a:pt x="949350" y="580288"/>
                </a:lnTo>
                <a:lnTo>
                  <a:pt x="954417" y="579183"/>
                </a:lnTo>
                <a:lnTo>
                  <a:pt x="994539" y="579183"/>
                </a:lnTo>
                <a:lnTo>
                  <a:pt x="990574" y="574357"/>
                </a:lnTo>
                <a:lnTo>
                  <a:pt x="985951" y="571068"/>
                </a:lnTo>
                <a:lnTo>
                  <a:pt x="974445" y="566445"/>
                </a:lnTo>
                <a:lnTo>
                  <a:pt x="967930" y="565289"/>
                </a:lnTo>
                <a:close/>
              </a:path>
              <a:path w="1098550" h="666750">
                <a:moveTo>
                  <a:pt x="994539" y="579183"/>
                </a:moveTo>
                <a:lnTo>
                  <a:pt x="954417" y="579183"/>
                </a:lnTo>
                <a:lnTo>
                  <a:pt x="960640" y="579424"/>
                </a:lnTo>
                <a:lnTo>
                  <a:pt x="967219" y="579602"/>
                </a:lnTo>
                <a:lnTo>
                  <a:pt x="972578" y="581177"/>
                </a:lnTo>
                <a:lnTo>
                  <a:pt x="980935" y="587095"/>
                </a:lnTo>
                <a:lnTo>
                  <a:pt x="983424" y="591159"/>
                </a:lnTo>
                <a:lnTo>
                  <a:pt x="984199" y="596315"/>
                </a:lnTo>
                <a:lnTo>
                  <a:pt x="1000379" y="593382"/>
                </a:lnTo>
                <a:lnTo>
                  <a:pt x="999808" y="588429"/>
                </a:lnTo>
                <a:lnTo>
                  <a:pt x="999731" y="587756"/>
                </a:lnTo>
                <a:lnTo>
                  <a:pt x="997623" y="582828"/>
                </a:lnTo>
                <a:lnTo>
                  <a:pt x="994539" y="579183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0233279" y="5936234"/>
            <a:ext cx="991235" cy="187960"/>
          </a:xfrm>
          <a:custGeom>
            <a:avLst/>
            <a:gdLst/>
            <a:ahLst/>
            <a:cxnLst/>
            <a:rect l="l" t="t" r="r" b="b"/>
            <a:pathLst>
              <a:path w="991234" h="187960">
                <a:moveTo>
                  <a:pt x="30403" y="2285"/>
                </a:moveTo>
                <a:lnTo>
                  <a:pt x="0" y="2285"/>
                </a:lnTo>
                <a:lnTo>
                  <a:pt x="0" y="185165"/>
                </a:lnTo>
                <a:lnTo>
                  <a:pt x="51206" y="185165"/>
                </a:lnTo>
                <a:lnTo>
                  <a:pt x="57903" y="148361"/>
                </a:lnTo>
                <a:lnTo>
                  <a:pt x="30403" y="148361"/>
                </a:lnTo>
                <a:lnTo>
                  <a:pt x="30403" y="2285"/>
                </a:lnTo>
                <a:close/>
              </a:path>
              <a:path w="991234" h="187960">
                <a:moveTo>
                  <a:pt x="106527" y="48234"/>
                </a:moveTo>
                <a:lnTo>
                  <a:pt x="76123" y="48234"/>
                </a:lnTo>
                <a:lnTo>
                  <a:pt x="76123" y="185165"/>
                </a:lnTo>
                <a:lnTo>
                  <a:pt x="127101" y="185165"/>
                </a:lnTo>
                <a:lnTo>
                  <a:pt x="134784" y="148361"/>
                </a:lnTo>
                <a:lnTo>
                  <a:pt x="106527" y="148361"/>
                </a:lnTo>
                <a:lnTo>
                  <a:pt x="106527" y="48234"/>
                </a:lnTo>
                <a:close/>
              </a:path>
              <a:path w="991234" h="187960">
                <a:moveTo>
                  <a:pt x="106527" y="2285"/>
                </a:moveTo>
                <a:lnTo>
                  <a:pt x="54864" y="2285"/>
                </a:lnTo>
                <a:lnTo>
                  <a:pt x="30403" y="148361"/>
                </a:lnTo>
                <a:lnTo>
                  <a:pt x="57903" y="148361"/>
                </a:lnTo>
                <a:lnTo>
                  <a:pt x="76123" y="48234"/>
                </a:lnTo>
                <a:lnTo>
                  <a:pt x="106527" y="48234"/>
                </a:lnTo>
                <a:lnTo>
                  <a:pt x="106527" y="2285"/>
                </a:lnTo>
                <a:close/>
              </a:path>
              <a:path w="991234" h="187960">
                <a:moveTo>
                  <a:pt x="165277" y="2285"/>
                </a:moveTo>
                <a:lnTo>
                  <a:pt x="130987" y="2285"/>
                </a:lnTo>
                <a:lnTo>
                  <a:pt x="106527" y="148361"/>
                </a:lnTo>
                <a:lnTo>
                  <a:pt x="134784" y="148361"/>
                </a:lnTo>
                <a:lnTo>
                  <a:pt x="165277" y="2285"/>
                </a:lnTo>
                <a:close/>
              </a:path>
              <a:path w="991234" h="187960">
                <a:moveTo>
                  <a:pt x="199174" y="2285"/>
                </a:moveTo>
                <a:lnTo>
                  <a:pt x="168770" y="2285"/>
                </a:lnTo>
                <a:lnTo>
                  <a:pt x="168770" y="185165"/>
                </a:lnTo>
                <a:lnTo>
                  <a:pt x="199174" y="185165"/>
                </a:lnTo>
                <a:lnTo>
                  <a:pt x="199174" y="2285"/>
                </a:lnTo>
                <a:close/>
              </a:path>
              <a:path w="991234" h="187960">
                <a:moveTo>
                  <a:pt x="236461" y="2285"/>
                </a:moveTo>
                <a:lnTo>
                  <a:pt x="206057" y="2285"/>
                </a:lnTo>
                <a:lnTo>
                  <a:pt x="206057" y="185165"/>
                </a:lnTo>
                <a:lnTo>
                  <a:pt x="236461" y="185165"/>
                </a:lnTo>
                <a:lnTo>
                  <a:pt x="236461" y="84353"/>
                </a:lnTo>
                <a:lnTo>
                  <a:pt x="264933" y="84353"/>
                </a:lnTo>
                <a:lnTo>
                  <a:pt x="236461" y="2285"/>
                </a:lnTo>
                <a:close/>
              </a:path>
              <a:path w="991234" h="187960">
                <a:moveTo>
                  <a:pt x="264933" y="84353"/>
                </a:moveTo>
                <a:lnTo>
                  <a:pt x="236461" y="84353"/>
                </a:lnTo>
                <a:lnTo>
                  <a:pt x="271437" y="185165"/>
                </a:lnTo>
                <a:lnTo>
                  <a:pt x="301840" y="185165"/>
                </a:lnTo>
                <a:lnTo>
                  <a:pt x="301840" y="103098"/>
                </a:lnTo>
                <a:lnTo>
                  <a:pt x="271437" y="103098"/>
                </a:lnTo>
                <a:lnTo>
                  <a:pt x="264933" y="84353"/>
                </a:lnTo>
                <a:close/>
              </a:path>
              <a:path w="991234" h="187960">
                <a:moveTo>
                  <a:pt x="301840" y="2285"/>
                </a:moveTo>
                <a:lnTo>
                  <a:pt x="271437" y="2285"/>
                </a:lnTo>
                <a:lnTo>
                  <a:pt x="271437" y="103098"/>
                </a:lnTo>
                <a:lnTo>
                  <a:pt x="301840" y="103098"/>
                </a:lnTo>
                <a:lnTo>
                  <a:pt x="301840" y="2285"/>
                </a:lnTo>
                <a:close/>
              </a:path>
              <a:path w="991234" h="187960">
                <a:moveTo>
                  <a:pt x="362940" y="32689"/>
                </a:moveTo>
                <a:lnTo>
                  <a:pt x="332308" y="32689"/>
                </a:lnTo>
                <a:lnTo>
                  <a:pt x="332308" y="185165"/>
                </a:lnTo>
                <a:lnTo>
                  <a:pt x="362940" y="185165"/>
                </a:lnTo>
                <a:lnTo>
                  <a:pt x="362940" y="32689"/>
                </a:lnTo>
                <a:close/>
              </a:path>
              <a:path w="991234" h="187960">
                <a:moveTo>
                  <a:pt x="387172" y="2285"/>
                </a:moveTo>
                <a:lnTo>
                  <a:pt x="308076" y="2285"/>
                </a:lnTo>
                <a:lnTo>
                  <a:pt x="308076" y="32689"/>
                </a:lnTo>
                <a:lnTo>
                  <a:pt x="387172" y="32689"/>
                </a:lnTo>
                <a:lnTo>
                  <a:pt x="387172" y="2285"/>
                </a:lnTo>
                <a:close/>
              </a:path>
              <a:path w="991234" h="187960">
                <a:moveTo>
                  <a:pt x="456222" y="2285"/>
                </a:moveTo>
                <a:lnTo>
                  <a:pt x="393357" y="2285"/>
                </a:lnTo>
                <a:lnTo>
                  <a:pt x="393357" y="185165"/>
                </a:lnTo>
                <a:lnTo>
                  <a:pt x="456222" y="185165"/>
                </a:lnTo>
                <a:lnTo>
                  <a:pt x="456222" y="154762"/>
                </a:lnTo>
                <a:lnTo>
                  <a:pt x="423760" y="154762"/>
                </a:lnTo>
                <a:lnTo>
                  <a:pt x="423760" y="109042"/>
                </a:lnTo>
                <a:lnTo>
                  <a:pt x="456222" y="109042"/>
                </a:lnTo>
                <a:lnTo>
                  <a:pt x="456222" y="78409"/>
                </a:lnTo>
                <a:lnTo>
                  <a:pt x="423760" y="78409"/>
                </a:lnTo>
                <a:lnTo>
                  <a:pt x="423760" y="32689"/>
                </a:lnTo>
                <a:lnTo>
                  <a:pt x="456222" y="32689"/>
                </a:lnTo>
                <a:lnTo>
                  <a:pt x="456222" y="2285"/>
                </a:lnTo>
                <a:close/>
              </a:path>
              <a:path w="991234" h="187960">
                <a:moveTo>
                  <a:pt x="495465" y="2285"/>
                </a:moveTo>
                <a:lnTo>
                  <a:pt x="463003" y="2285"/>
                </a:lnTo>
                <a:lnTo>
                  <a:pt x="463003" y="185165"/>
                </a:lnTo>
                <a:lnTo>
                  <a:pt x="493407" y="185165"/>
                </a:lnTo>
                <a:lnTo>
                  <a:pt x="493407" y="115900"/>
                </a:lnTo>
                <a:lnTo>
                  <a:pt x="540399" y="115900"/>
                </a:lnTo>
                <a:lnTo>
                  <a:pt x="537002" y="111874"/>
                </a:lnTo>
                <a:lnTo>
                  <a:pt x="529069" y="107441"/>
                </a:lnTo>
                <a:lnTo>
                  <a:pt x="537098" y="100519"/>
                </a:lnTo>
                <a:lnTo>
                  <a:pt x="542728" y="91325"/>
                </a:lnTo>
                <a:lnTo>
                  <a:pt x="544394" y="85496"/>
                </a:lnTo>
                <a:lnTo>
                  <a:pt x="493407" y="85496"/>
                </a:lnTo>
                <a:lnTo>
                  <a:pt x="493407" y="32689"/>
                </a:lnTo>
                <a:lnTo>
                  <a:pt x="545036" y="32689"/>
                </a:lnTo>
                <a:lnTo>
                  <a:pt x="544649" y="29096"/>
                </a:lnTo>
                <a:lnTo>
                  <a:pt x="536213" y="13658"/>
                </a:lnTo>
                <a:lnTo>
                  <a:pt x="520318" y="4993"/>
                </a:lnTo>
                <a:lnTo>
                  <a:pt x="495465" y="2285"/>
                </a:lnTo>
                <a:close/>
              </a:path>
              <a:path w="991234" h="187960">
                <a:moveTo>
                  <a:pt x="540399" y="115900"/>
                </a:moveTo>
                <a:lnTo>
                  <a:pt x="495922" y="115900"/>
                </a:lnTo>
                <a:lnTo>
                  <a:pt x="504669" y="116478"/>
                </a:lnTo>
                <a:lnTo>
                  <a:pt x="511209" y="118986"/>
                </a:lnTo>
                <a:lnTo>
                  <a:pt x="515306" y="124579"/>
                </a:lnTo>
                <a:lnTo>
                  <a:pt x="516724" y="134416"/>
                </a:lnTo>
                <a:lnTo>
                  <a:pt x="516724" y="175793"/>
                </a:lnTo>
                <a:lnTo>
                  <a:pt x="516953" y="182422"/>
                </a:lnTo>
                <a:lnTo>
                  <a:pt x="519239" y="185165"/>
                </a:lnTo>
                <a:lnTo>
                  <a:pt x="549643" y="185165"/>
                </a:lnTo>
                <a:lnTo>
                  <a:pt x="547357" y="182422"/>
                </a:lnTo>
                <a:lnTo>
                  <a:pt x="547128" y="175793"/>
                </a:lnTo>
                <a:lnTo>
                  <a:pt x="547128" y="140131"/>
                </a:lnTo>
                <a:lnTo>
                  <a:pt x="546010" y="127855"/>
                </a:lnTo>
                <a:lnTo>
                  <a:pt x="542642" y="118557"/>
                </a:lnTo>
                <a:lnTo>
                  <a:pt x="540399" y="115900"/>
                </a:lnTo>
                <a:close/>
              </a:path>
              <a:path w="991234" h="187960">
                <a:moveTo>
                  <a:pt x="545036" y="32689"/>
                </a:moveTo>
                <a:lnTo>
                  <a:pt x="495693" y="32689"/>
                </a:lnTo>
                <a:lnTo>
                  <a:pt x="505923" y="33507"/>
                </a:lnTo>
                <a:lnTo>
                  <a:pt x="512381" y="36490"/>
                </a:lnTo>
                <a:lnTo>
                  <a:pt x="515753" y="42430"/>
                </a:lnTo>
                <a:lnTo>
                  <a:pt x="516724" y="52120"/>
                </a:lnTo>
                <a:lnTo>
                  <a:pt x="516724" y="65608"/>
                </a:lnTo>
                <a:lnTo>
                  <a:pt x="515753" y="75177"/>
                </a:lnTo>
                <a:lnTo>
                  <a:pt x="512381" y="81295"/>
                </a:lnTo>
                <a:lnTo>
                  <a:pt x="505923" y="84542"/>
                </a:lnTo>
                <a:lnTo>
                  <a:pt x="495693" y="85496"/>
                </a:lnTo>
                <a:lnTo>
                  <a:pt x="544394" y="85496"/>
                </a:lnTo>
                <a:lnTo>
                  <a:pt x="546042" y="79731"/>
                </a:lnTo>
                <a:lnTo>
                  <a:pt x="547128" y="65608"/>
                </a:lnTo>
                <a:lnTo>
                  <a:pt x="547128" y="52120"/>
                </a:lnTo>
                <a:lnTo>
                  <a:pt x="545124" y="33507"/>
                </a:lnTo>
                <a:lnTo>
                  <a:pt x="545036" y="32689"/>
                </a:lnTo>
                <a:close/>
              </a:path>
              <a:path w="991234" h="187960">
                <a:moveTo>
                  <a:pt x="672363" y="30403"/>
                </a:moveTo>
                <a:lnTo>
                  <a:pt x="640575" y="30403"/>
                </a:lnTo>
                <a:lnTo>
                  <a:pt x="642165" y="32789"/>
                </a:lnTo>
                <a:lnTo>
                  <a:pt x="644232" y="36004"/>
                </a:lnTo>
                <a:lnTo>
                  <a:pt x="644232" y="50520"/>
                </a:lnTo>
                <a:lnTo>
                  <a:pt x="642466" y="62847"/>
                </a:lnTo>
                <a:lnTo>
                  <a:pt x="637638" y="72666"/>
                </a:lnTo>
                <a:lnTo>
                  <a:pt x="630452" y="80899"/>
                </a:lnTo>
                <a:lnTo>
                  <a:pt x="621614" y="88468"/>
                </a:lnTo>
                <a:lnTo>
                  <a:pt x="608362" y="99662"/>
                </a:lnTo>
                <a:lnTo>
                  <a:pt x="597942" y="112356"/>
                </a:lnTo>
                <a:lnTo>
                  <a:pt x="591126" y="129680"/>
                </a:lnTo>
                <a:lnTo>
                  <a:pt x="588683" y="154762"/>
                </a:lnTo>
                <a:lnTo>
                  <a:pt x="588683" y="185165"/>
                </a:lnTo>
                <a:lnTo>
                  <a:pt x="674636" y="185165"/>
                </a:lnTo>
                <a:lnTo>
                  <a:pt x="674636" y="154762"/>
                </a:lnTo>
                <a:lnTo>
                  <a:pt x="619099" y="154762"/>
                </a:lnTo>
                <a:lnTo>
                  <a:pt x="619976" y="140810"/>
                </a:lnTo>
                <a:lnTo>
                  <a:pt x="623036" y="130759"/>
                </a:lnTo>
                <a:lnTo>
                  <a:pt x="628925" y="122422"/>
                </a:lnTo>
                <a:lnTo>
                  <a:pt x="638289" y="113614"/>
                </a:lnTo>
                <a:lnTo>
                  <a:pt x="650815" y="102534"/>
                </a:lnTo>
                <a:lnTo>
                  <a:pt x="662549" y="89268"/>
                </a:lnTo>
                <a:lnTo>
                  <a:pt x="671239" y="72401"/>
                </a:lnTo>
                <a:lnTo>
                  <a:pt x="674636" y="50520"/>
                </a:lnTo>
                <a:lnTo>
                  <a:pt x="672363" y="30403"/>
                </a:lnTo>
                <a:close/>
              </a:path>
              <a:path w="991234" h="187960">
                <a:moveTo>
                  <a:pt x="633717" y="0"/>
                </a:moveTo>
                <a:lnTo>
                  <a:pt x="614984" y="3414"/>
                </a:lnTo>
                <a:lnTo>
                  <a:pt x="601633" y="14116"/>
                </a:lnTo>
                <a:lnTo>
                  <a:pt x="593640" y="32789"/>
                </a:lnTo>
                <a:lnTo>
                  <a:pt x="590981" y="60121"/>
                </a:lnTo>
                <a:lnTo>
                  <a:pt x="621385" y="60121"/>
                </a:lnTo>
                <a:lnTo>
                  <a:pt x="622285" y="45062"/>
                </a:lnTo>
                <a:lnTo>
                  <a:pt x="624813" y="36004"/>
                </a:lnTo>
                <a:lnTo>
                  <a:pt x="628709" y="31575"/>
                </a:lnTo>
                <a:lnTo>
                  <a:pt x="633717" y="30403"/>
                </a:lnTo>
                <a:lnTo>
                  <a:pt x="672363" y="30403"/>
                </a:lnTo>
                <a:lnTo>
                  <a:pt x="672197" y="28932"/>
                </a:lnTo>
                <a:lnTo>
                  <a:pt x="664721" y="13087"/>
                </a:lnTo>
                <a:lnTo>
                  <a:pt x="652085" y="3414"/>
                </a:lnTo>
                <a:lnTo>
                  <a:pt x="652443" y="3414"/>
                </a:lnTo>
                <a:lnTo>
                  <a:pt x="633717" y="0"/>
                </a:lnTo>
                <a:close/>
              </a:path>
              <a:path w="991234" h="187960">
                <a:moveTo>
                  <a:pt x="723392" y="0"/>
                </a:moveTo>
                <a:lnTo>
                  <a:pt x="705379" y="2896"/>
                </a:lnTo>
                <a:lnTo>
                  <a:pt x="692273" y="12030"/>
                </a:lnTo>
                <a:lnTo>
                  <a:pt x="684269" y="28064"/>
                </a:lnTo>
                <a:lnTo>
                  <a:pt x="681558" y="51663"/>
                </a:lnTo>
                <a:lnTo>
                  <a:pt x="681558" y="135788"/>
                </a:lnTo>
                <a:lnTo>
                  <a:pt x="684269" y="159387"/>
                </a:lnTo>
                <a:lnTo>
                  <a:pt x="692273" y="175421"/>
                </a:lnTo>
                <a:lnTo>
                  <a:pt x="705379" y="184555"/>
                </a:lnTo>
                <a:lnTo>
                  <a:pt x="723392" y="187451"/>
                </a:lnTo>
                <a:lnTo>
                  <a:pt x="741404" y="184555"/>
                </a:lnTo>
                <a:lnTo>
                  <a:pt x="754510" y="175421"/>
                </a:lnTo>
                <a:lnTo>
                  <a:pt x="762514" y="159387"/>
                </a:lnTo>
                <a:lnTo>
                  <a:pt x="762783" y="157048"/>
                </a:lnTo>
                <a:lnTo>
                  <a:pt x="723392" y="157048"/>
                </a:lnTo>
                <a:lnTo>
                  <a:pt x="717651" y="155919"/>
                </a:lnTo>
                <a:lnTo>
                  <a:pt x="714162" y="152133"/>
                </a:lnTo>
                <a:lnTo>
                  <a:pt x="712429" y="145089"/>
                </a:lnTo>
                <a:lnTo>
                  <a:pt x="712030" y="135788"/>
                </a:lnTo>
                <a:lnTo>
                  <a:pt x="711962" y="127558"/>
                </a:lnTo>
                <a:lnTo>
                  <a:pt x="731012" y="96697"/>
                </a:lnTo>
                <a:lnTo>
                  <a:pt x="711962" y="96697"/>
                </a:lnTo>
                <a:lnTo>
                  <a:pt x="712030" y="51663"/>
                </a:lnTo>
                <a:lnTo>
                  <a:pt x="723392" y="30403"/>
                </a:lnTo>
                <a:lnTo>
                  <a:pt x="762783" y="30403"/>
                </a:lnTo>
                <a:lnTo>
                  <a:pt x="762514" y="28064"/>
                </a:lnTo>
                <a:lnTo>
                  <a:pt x="754510" y="12030"/>
                </a:lnTo>
                <a:lnTo>
                  <a:pt x="741404" y="2896"/>
                </a:lnTo>
                <a:lnTo>
                  <a:pt x="723392" y="0"/>
                </a:lnTo>
                <a:close/>
              </a:path>
              <a:path w="991234" h="187960">
                <a:moveTo>
                  <a:pt x="765225" y="90525"/>
                </a:moveTo>
                <a:lnTo>
                  <a:pt x="734822" y="90525"/>
                </a:lnTo>
                <a:lnTo>
                  <a:pt x="734753" y="135788"/>
                </a:lnTo>
                <a:lnTo>
                  <a:pt x="734354" y="145089"/>
                </a:lnTo>
                <a:lnTo>
                  <a:pt x="732621" y="152133"/>
                </a:lnTo>
                <a:lnTo>
                  <a:pt x="729132" y="155919"/>
                </a:lnTo>
                <a:lnTo>
                  <a:pt x="723392" y="157048"/>
                </a:lnTo>
                <a:lnTo>
                  <a:pt x="762783" y="157048"/>
                </a:lnTo>
                <a:lnTo>
                  <a:pt x="765225" y="135788"/>
                </a:lnTo>
                <a:lnTo>
                  <a:pt x="765225" y="90525"/>
                </a:lnTo>
                <a:close/>
              </a:path>
              <a:path w="991234" h="187960">
                <a:moveTo>
                  <a:pt x="762783" y="30403"/>
                </a:moveTo>
                <a:lnTo>
                  <a:pt x="723392" y="30403"/>
                </a:lnTo>
                <a:lnTo>
                  <a:pt x="729132" y="31532"/>
                </a:lnTo>
                <a:lnTo>
                  <a:pt x="732621" y="35318"/>
                </a:lnTo>
                <a:lnTo>
                  <a:pt x="734354" y="42362"/>
                </a:lnTo>
                <a:lnTo>
                  <a:pt x="734753" y="51663"/>
                </a:lnTo>
                <a:lnTo>
                  <a:pt x="734822" y="59664"/>
                </a:lnTo>
                <a:lnTo>
                  <a:pt x="711962" y="96697"/>
                </a:lnTo>
                <a:lnTo>
                  <a:pt x="731012" y="96697"/>
                </a:lnTo>
                <a:lnTo>
                  <a:pt x="734822" y="90525"/>
                </a:lnTo>
                <a:lnTo>
                  <a:pt x="765225" y="90525"/>
                </a:lnTo>
                <a:lnTo>
                  <a:pt x="765225" y="51663"/>
                </a:lnTo>
                <a:lnTo>
                  <a:pt x="762783" y="30403"/>
                </a:lnTo>
                <a:close/>
              </a:path>
              <a:path w="991234" h="187960">
                <a:moveTo>
                  <a:pt x="855878" y="30403"/>
                </a:moveTo>
                <a:lnTo>
                  <a:pt x="824090" y="30403"/>
                </a:lnTo>
                <a:lnTo>
                  <a:pt x="825680" y="32789"/>
                </a:lnTo>
                <a:lnTo>
                  <a:pt x="827747" y="36004"/>
                </a:lnTo>
                <a:lnTo>
                  <a:pt x="827747" y="50520"/>
                </a:lnTo>
                <a:lnTo>
                  <a:pt x="825979" y="62847"/>
                </a:lnTo>
                <a:lnTo>
                  <a:pt x="821147" y="72666"/>
                </a:lnTo>
                <a:lnTo>
                  <a:pt x="813956" y="80899"/>
                </a:lnTo>
                <a:lnTo>
                  <a:pt x="805116" y="88468"/>
                </a:lnTo>
                <a:lnTo>
                  <a:pt x="791871" y="99662"/>
                </a:lnTo>
                <a:lnTo>
                  <a:pt x="781456" y="112356"/>
                </a:lnTo>
                <a:lnTo>
                  <a:pt x="774641" y="129680"/>
                </a:lnTo>
                <a:lnTo>
                  <a:pt x="772198" y="154762"/>
                </a:lnTo>
                <a:lnTo>
                  <a:pt x="772198" y="185165"/>
                </a:lnTo>
                <a:lnTo>
                  <a:pt x="858151" y="185165"/>
                </a:lnTo>
                <a:lnTo>
                  <a:pt x="858151" y="154762"/>
                </a:lnTo>
                <a:lnTo>
                  <a:pt x="802601" y="154762"/>
                </a:lnTo>
                <a:lnTo>
                  <a:pt x="803480" y="140810"/>
                </a:lnTo>
                <a:lnTo>
                  <a:pt x="806545" y="130759"/>
                </a:lnTo>
                <a:lnTo>
                  <a:pt x="812438" y="122422"/>
                </a:lnTo>
                <a:lnTo>
                  <a:pt x="821804" y="113614"/>
                </a:lnTo>
                <a:lnTo>
                  <a:pt x="834330" y="102534"/>
                </a:lnTo>
                <a:lnTo>
                  <a:pt x="846064" y="89268"/>
                </a:lnTo>
                <a:lnTo>
                  <a:pt x="854754" y="72401"/>
                </a:lnTo>
                <a:lnTo>
                  <a:pt x="858151" y="50520"/>
                </a:lnTo>
                <a:lnTo>
                  <a:pt x="855878" y="30403"/>
                </a:lnTo>
                <a:close/>
              </a:path>
              <a:path w="991234" h="187960">
                <a:moveTo>
                  <a:pt x="817232" y="0"/>
                </a:moveTo>
                <a:lnTo>
                  <a:pt x="798497" y="3414"/>
                </a:lnTo>
                <a:lnTo>
                  <a:pt x="785142" y="14116"/>
                </a:lnTo>
                <a:lnTo>
                  <a:pt x="777145" y="32789"/>
                </a:lnTo>
                <a:lnTo>
                  <a:pt x="774484" y="60121"/>
                </a:lnTo>
                <a:lnTo>
                  <a:pt x="804887" y="60121"/>
                </a:lnTo>
                <a:lnTo>
                  <a:pt x="805788" y="45062"/>
                </a:lnTo>
                <a:lnTo>
                  <a:pt x="808316" y="36004"/>
                </a:lnTo>
                <a:lnTo>
                  <a:pt x="812217" y="31575"/>
                </a:lnTo>
                <a:lnTo>
                  <a:pt x="817232" y="30403"/>
                </a:lnTo>
                <a:lnTo>
                  <a:pt x="855878" y="30403"/>
                </a:lnTo>
                <a:lnTo>
                  <a:pt x="855712" y="28932"/>
                </a:lnTo>
                <a:lnTo>
                  <a:pt x="848236" y="13087"/>
                </a:lnTo>
                <a:lnTo>
                  <a:pt x="835600" y="3414"/>
                </a:lnTo>
                <a:lnTo>
                  <a:pt x="835958" y="3414"/>
                </a:lnTo>
                <a:lnTo>
                  <a:pt x="817232" y="0"/>
                </a:lnTo>
                <a:close/>
              </a:path>
              <a:path w="991234" h="187960">
                <a:moveTo>
                  <a:pt x="895464" y="128930"/>
                </a:moveTo>
                <a:lnTo>
                  <a:pt x="865060" y="128930"/>
                </a:lnTo>
                <a:lnTo>
                  <a:pt x="867857" y="155337"/>
                </a:lnTo>
                <a:lnTo>
                  <a:pt x="876119" y="173535"/>
                </a:lnTo>
                <a:lnTo>
                  <a:pt x="889652" y="184062"/>
                </a:lnTo>
                <a:lnTo>
                  <a:pt x="908265" y="187451"/>
                </a:lnTo>
                <a:lnTo>
                  <a:pt x="927579" y="183476"/>
                </a:lnTo>
                <a:lnTo>
                  <a:pt x="940869" y="171592"/>
                </a:lnTo>
                <a:lnTo>
                  <a:pt x="946529" y="157048"/>
                </a:lnTo>
                <a:lnTo>
                  <a:pt x="908265" y="157048"/>
                </a:lnTo>
                <a:lnTo>
                  <a:pt x="902986" y="155644"/>
                </a:lnTo>
                <a:lnTo>
                  <a:pt x="898950" y="150961"/>
                </a:lnTo>
                <a:lnTo>
                  <a:pt x="896371" y="142292"/>
                </a:lnTo>
                <a:lnTo>
                  <a:pt x="895464" y="128930"/>
                </a:lnTo>
                <a:close/>
              </a:path>
              <a:path w="991234" h="187960">
                <a:moveTo>
                  <a:pt x="947701" y="93040"/>
                </a:moveTo>
                <a:lnTo>
                  <a:pt x="908723" y="93040"/>
                </a:lnTo>
                <a:lnTo>
                  <a:pt x="913666" y="94365"/>
                </a:lnTo>
                <a:lnTo>
                  <a:pt x="917409" y="99183"/>
                </a:lnTo>
                <a:lnTo>
                  <a:pt x="919781" y="108760"/>
                </a:lnTo>
                <a:lnTo>
                  <a:pt x="920610" y="124358"/>
                </a:lnTo>
                <a:lnTo>
                  <a:pt x="919838" y="140171"/>
                </a:lnTo>
                <a:lnTo>
                  <a:pt x="917524" y="150218"/>
                </a:lnTo>
                <a:lnTo>
                  <a:pt x="913791" y="155337"/>
                </a:lnTo>
                <a:lnTo>
                  <a:pt x="913666" y="155508"/>
                </a:lnTo>
                <a:lnTo>
                  <a:pt x="908265" y="157048"/>
                </a:lnTo>
                <a:lnTo>
                  <a:pt x="946529" y="157048"/>
                </a:lnTo>
                <a:lnTo>
                  <a:pt x="948545" y="151865"/>
                </a:lnTo>
                <a:lnTo>
                  <a:pt x="951014" y="124358"/>
                </a:lnTo>
                <a:lnTo>
                  <a:pt x="948767" y="96197"/>
                </a:lnTo>
                <a:lnTo>
                  <a:pt x="947701" y="93040"/>
                </a:lnTo>
                <a:close/>
              </a:path>
              <a:path w="991234" h="187960">
                <a:moveTo>
                  <a:pt x="943698" y="2285"/>
                </a:moveTo>
                <a:lnTo>
                  <a:pt x="871918" y="2285"/>
                </a:lnTo>
                <a:lnTo>
                  <a:pt x="867346" y="107441"/>
                </a:lnTo>
                <a:lnTo>
                  <a:pt x="895921" y="107441"/>
                </a:lnTo>
                <a:lnTo>
                  <a:pt x="897442" y="99183"/>
                </a:lnTo>
                <a:lnTo>
                  <a:pt x="897521" y="98755"/>
                </a:lnTo>
                <a:lnTo>
                  <a:pt x="901179" y="93040"/>
                </a:lnTo>
                <a:lnTo>
                  <a:pt x="947701" y="93040"/>
                </a:lnTo>
                <a:lnTo>
                  <a:pt x="942298" y="77038"/>
                </a:lnTo>
                <a:lnTo>
                  <a:pt x="937782" y="72237"/>
                </a:lnTo>
                <a:lnTo>
                  <a:pt x="896378" y="72237"/>
                </a:lnTo>
                <a:lnTo>
                  <a:pt x="898664" y="32689"/>
                </a:lnTo>
                <a:lnTo>
                  <a:pt x="943698" y="32689"/>
                </a:lnTo>
                <a:lnTo>
                  <a:pt x="943698" y="2285"/>
                </a:lnTo>
                <a:close/>
              </a:path>
              <a:path w="991234" h="187960">
                <a:moveTo>
                  <a:pt x="918324" y="62636"/>
                </a:moveTo>
                <a:lnTo>
                  <a:pt x="909637" y="62636"/>
                </a:lnTo>
                <a:lnTo>
                  <a:pt x="902550" y="66522"/>
                </a:lnTo>
                <a:lnTo>
                  <a:pt x="896378" y="72237"/>
                </a:lnTo>
                <a:lnTo>
                  <a:pt x="937782" y="72237"/>
                </a:lnTo>
                <a:lnTo>
                  <a:pt x="932015" y="66108"/>
                </a:lnTo>
                <a:lnTo>
                  <a:pt x="918324" y="62636"/>
                </a:lnTo>
                <a:close/>
              </a:path>
              <a:path w="991234" h="187960">
                <a:moveTo>
                  <a:pt x="983538" y="79552"/>
                </a:moveTo>
                <a:lnTo>
                  <a:pt x="965479" y="79552"/>
                </a:lnTo>
                <a:lnTo>
                  <a:pt x="957935" y="85953"/>
                </a:lnTo>
                <a:lnTo>
                  <a:pt x="957935" y="106298"/>
                </a:lnTo>
                <a:lnTo>
                  <a:pt x="965479" y="112699"/>
                </a:lnTo>
                <a:lnTo>
                  <a:pt x="983538" y="112699"/>
                </a:lnTo>
                <a:lnTo>
                  <a:pt x="991082" y="106298"/>
                </a:lnTo>
                <a:lnTo>
                  <a:pt x="991082" y="85953"/>
                </a:lnTo>
                <a:lnTo>
                  <a:pt x="983538" y="79552"/>
                </a:lnTo>
                <a:close/>
              </a:path>
              <a:path w="991234" h="187960">
                <a:moveTo>
                  <a:pt x="983538" y="154304"/>
                </a:moveTo>
                <a:lnTo>
                  <a:pt x="965479" y="154304"/>
                </a:lnTo>
                <a:lnTo>
                  <a:pt x="957935" y="160705"/>
                </a:lnTo>
                <a:lnTo>
                  <a:pt x="957935" y="181051"/>
                </a:lnTo>
                <a:lnTo>
                  <a:pt x="965479" y="187451"/>
                </a:lnTo>
                <a:lnTo>
                  <a:pt x="983538" y="187451"/>
                </a:lnTo>
                <a:lnTo>
                  <a:pt x="991082" y="181051"/>
                </a:lnTo>
                <a:lnTo>
                  <a:pt x="991082" y="160705"/>
                </a:lnTo>
                <a:lnTo>
                  <a:pt x="983538" y="154304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0218042" y="6257416"/>
            <a:ext cx="1027430" cy="532130"/>
          </a:xfrm>
          <a:custGeom>
            <a:avLst/>
            <a:gdLst/>
            <a:ahLst/>
            <a:cxnLst/>
            <a:rect l="l" t="t" r="r" b="b"/>
            <a:pathLst>
              <a:path w="1027429" h="532129">
                <a:moveTo>
                  <a:pt x="179755" y="2908"/>
                </a:moveTo>
                <a:lnTo>
                  <a:pt x="123012" y="2908"/>
                </a:lnTo>
                <a:lnTo>
                  <a:pt x="123012" y="130682"/>
                </a:lnTo>
                <a:lnTo>
                  <a:pt x="138836" y="130682"/>
                </a:lnTo>
                <a:lnTo>
                  <a:pt x="138836" y="83388"/>
                </a:lnTo>
                <a:lnTo>
                  <a:pt x="175374" y="83388"/>
                </a:lnTo>
                <a:lnTo>
                  <a:pt x="182422" y="82918"/>
                </a:lnTo>
                <a:lnTo>
                  <a:pt x="181419" y="82918"/>
                </a:lnTo>
                <a:lnTo>
                  <a:pt x="189890" y="81610"/>
                </a:lnTo>
                <a:lnTo>
                  <a:pt x="195668" y="79235"/>
                </a:lnTo>
                <a:lnTo>
                  <a:pt x="205092" y="71831"/>
                </a:lnTo>
                <a:lnTo>
                  <a:pt x="207744" y="68364"/>
                </a:lnTo>
                <a:lnTo>
                  <a:pt x="138836" y="68364"/>
                </a:lnTo>
                <a:lnTo>
                  <a:pt x="138836" y="17932"/>
                </a:lnTo>
                <a:lnTo>
                  <a:pt x="208058" y="17932"/>
                </a:lnTo>
                <a:lnTo>
                  <a:pt x="205181" y="14160"/>
                </a:lnTo>
                <a:lnTo>
                  <a:pt x="195757" y="6819"/>
                </a:lnTo>
                <a:lnTo>
                  <a:pt x="189953" y="4444"/>
                </a:lnTo>
                <a:lnTo>
                  <a:pt x="183019" y="3378"/>
                </a:lnTo>
                <a:lnTo>
                  <a:pt x="181419" y="3086"/>
                </a:lnTo>
                <a:lnTo>
                  <a:pt x="179755" y="2908"/>
                </a:lnTo>
                <a:close/>
              </a:path>
              <a:path w="1027429" h="532129">
                <a:moveTo>
                  <a:pt x="208058" y="17932"/>
                </a:moveTo>
                <a:lnTo>
                  <a:pt x="178371" y="17932"/>
                </a:lnTo>
                <a:lnTo>
                  <a:pt x="179755" y="18135"/>
                </a:lnTo>
                <a:lnTo>
                  <a:pt x="181063" y="18491"/>
                </a:lnTo>
                <a:lnTo>
                  <a:pt x="185153" y="19380"/>
                </a:lnTo>
                <a:lnTo>
                  <a:pt x="188468" y="21094"/>
                </a:lnTo>
                <a:lnTo>
                  <a:pt x="191020" y="23647"/>
                </a:lnTo>
                <a:lnTo>
                  <a:pt x="193624" y="26200"/>
                </a:lnTo>
                <a:lnTo>
                  <a:pt x="195529" y="29184"/>
                </a:lnTo>
                <a:lnTo>
                  <a:pt x="197891" y="36004"/>
                </a:lnTo>
                <a:lnTo>
                  <a:pt x="198488" y="39471"/>
                </a:lnTo>
                <a:lnTo>
                  <a:pt x="198488" y="46583"/>
                </a:lnTo>
                <a:lnTo>
                  <a:pt x="197941" y="49783"/>
                </a:lnTo>
                <a:lnTo>
                  <a:pt x="197891" y="50076"/>
                </a:lnTo>
                <a:lnTo>
                  <a:pt x="179755" y="67856"/>
                </a:lnTo>
                <a:lnTo>
                  <a:pt x="181178" y="67856"/>
                </a:lnTo>
                <a:lnTo>
                  <a:pt x="174574" y="68364"/>
                </a:lnTo>
                <a:lnTo>
                  <a:pt x="207744" y="68364"/>
                </a:lnTo>
                <a:lnTo>
                  <a:pt x="208648" y="67182"/>
                </a:lnTo>
                <a:lnTo>
                  <a:pt x="211023" y="61607"/>
                </a:lnTo>
                <a:lnTo>
                  <a:pt x="213448" y="55981"/>
                </a:lnTo>
                <a:lnTo>
                  <a:pt x="214610" y="50076"/>
                </a:lnTo>
                <a:lnTo>
                  <a:pt x="214629" y="36004"/>
                </a:lnTo>
                <a:lnTo>
                  <a:pt x="213487" y="30022"/>
                </a:lnTo>
                <a:lnTo>
                  <a:pt x="208737" y="18821"/>
                </a:lnTo>
                <a:lnTo>
                  <a:pt x="208058" y="17932"/>
                </a:lnTo>
                <a:close/>
              </a:path>
              <a:path w="1027429" h="532129">
                <a:moveTo>
                  <a:pt x="246443" y="1333"/>
                </a:moveTo>
                <a:lnTo>
                  <a:pt x="230619" y="1333"/>
                </a:lnTo>
                <a:lnTo>
                  <a:pt x="230619" y="17691"/>
                </a:lnTo>
                <a:lnTo>
                  <a:pt x="246443" y="17691"/>
                </a:lnTo>
                <a:lnTo>
                  <a:pt x="246443" y="1333"/>
                </a:lnTo>
                <a:close/>
              </a:path>
              <a:path w="1027429" h="532129">
                <a:moveTo>
                  <a:pt x="246443" y="34670"/>
                </a:moveTo>
                <a:lnTo>
                  <a:pt x="230619" y="34670"/>
                </a:lnTo>
                <a:lnTo>
                  <a:pt x="230619" y="130682"/>
                </a:lnTo>
                <a:lnTo>
                  <a:pt x="246443" y="130682"/>
                </a:lnTo>
                <a:lnTo>
                  <a:pt x="246443" y="34670"/>
                </a:lnTo>
                <a:close/>
              </a:path>
              <a:path w="1027429" h="532129">
                <a:moveTo>
                  <a:pt x="287172" y="0"/>
                </a:moveTo>
                <a:lnTo>
                  <a:pt x="271348" y="0"/>
                </a:lnTo>
                <a:lnTo>
                  <a:pt x="271348" y="130682"/>
                </a:lnTo>
                <a:lnTo>
                  <a:pt x="287172" y="130682"/>
                </a:lnTo>
                <a:lnTo>
                  <a:pt x="287172" y="0"/>
                </a:lnTo>
                <a:close/>
              </a:path>
              <a:path w="1027429" h="532129">
                <a:moveTo>
                  <a:pt x="351180" y="32003"/>
                </a:moveTo>
                <a:lnTo>
                  <a:pt x="341820" y="32003"/>
                </a:lnTo>
                <a:lnTo>
                  <a:pt x="333667" y="34137"/>
                </a:lnTo>
                <a:lnTo>
                  <a:pt x="306490" y="67986"/>
                </a:lnTo>
                <a:lnTo>
                  <a:pt x="304952" y="82588"/>
                </a:lnTo>
                <a:lnTo>
                  <a:pt x="305315" y="89879"/>
                </a:lnTo>
                <a:lnTo>
                  <a:pt x="326636" y="126949"/>
                </a:lnTo>
                <a:lnTo>
                  <a:pt x="351180" y="133349"/>
                </a:lnTo>
                <a:lnTo>
                  <a:pt x="358090" y="132949"/>
                </a:lnTo>
                <a:lnTo>
                  <a:pt x="386672" y="118325"/>
                </a:lnTo>
                <a:lnTo>
                  <a:pt x="341515" y="118325"/>
                </a:lnTo>
                <a:lnTo>
                  <a:pt x="334200" y="115061"/>
                </a:lnTo>
                <a:lnTo>
                  <a:pt x="321754" y="82588"/>
                </a:lnTo>
                <a:lnTo>
                  <a:pt x="321879" y="74870"/>
                </a:lnTo>
                <a:lnTo>
                  <a:pt x="344487" y="47028"/>
                </a:lnTo>
                <a:lnTo>
                  <a:pt x="386720" y="47028"/>
                </a:lnTo>
                <a:lnTo>
                  <a:pt x="382917" y="42760"/>
                </a:lnTo>
                <a:lnTo>
                  <a:pt x="375983" y="38493"/>
                </a:lnTo>
                <a:lnTo>
                  <a:pt x="370532" y="35652"/>
                </a:lnTo>
                <a:lnTo>
                  <a:pt x="364582" y="33624"/>
                </a:lnTo>
                <a:lnTo>
                  <a:pt x="358131" y="32409"/>
                </a:lnTo>
                <a:lnTo>
                  <a:pt x="351180" y="32003"/>
                </a:lnTo>
                <a:close/>
              </a:path>
              <a:path w="1027429" h="532129">
                <a:moveTo>
                  <a:pt x="386720" y="47028"/>
                </a:moveTo>
                <a:lnTo>
                  <a:pt x="361022" y="47028"/>
                </a:lnTo>
                <a:lnTo>
                  <a:pt x="368401" y="50253"/>
                </a:lnTo>
                <a:lnTo>
                  <a:pt x="373316" y="56718"/>
                </a:lnTo>
                <a:lnTo>
                  <a:pt x="376574" y="62017"/>
                </a:lnTo>
                <a:lnTo>
                  <a:pt x="378848" y="67986"/>
                </a:lnTo>
                <a:lnTo>
                  <a:pt x="380233" y="74870"/>
                </a:lnTo>
                <a:lnTo>
                  <a:pt x="380695" y="82588"/>
                </a:lnTo>
                <a:lnTo>
                  <a:pt x="380255" y="89879"/>
                </a:lnTo>
                <a:lnTo>
                  <a:pt x="361137" y="118325"/>
                </a:lnTo>
                <a:lnTo>
                  <a:pt x="386672" y="118325"/>
                </a:lnTo>
                <a:lnTo>
                  <a:pt x="395975" y="97167"/>
                </a:lnTo>
                <a:lnTo>
                  <a:pt x="396097" y="96724"/>
                </a:lnTo>
                <a:lnTo>
                  <a:pt x="397086" y="90276"/>
                </a:lnTo>
                <a:lnTo>
                  <a:pt x="397147" y="89879"/>
                </a:lnTo>
                <a:lnTo>
                  <a:pt x="397497" y="82588"/>
                </a:lnTo>
                <a:lnTo>
                  <a:pt x="397157" y="75590"/>
                </a:lnTo>
                <a:lnTo>
                  <a:pt x="388226" y="48717"/>
                </a:lnTo>
                <a:lnTo>
                  <a:pt x="386720" y="47028"/>
                </a:lnTo>
                <a:close/>
              </a:path>
              <a:path w="1027429" h="532129">
                <a:moveTo>
                  <a:pt x="438137" y="8000"/>
                </a:moveTo>
                <a:lnTo>
                  <a:pt x="422313" y="8000"/>
                </a:lnTo>
                <a:lnTo>
                  <a:pt x="422339" y="47739"/>
                </a:lnTo>
                <a:lnTo>
                  <a:pt x="422457" y="106527"/>
                </a:lnTo>
                <a:lnTo>
                  <a:pt x="450227" y="132016"/>
                </a:lnTo>
                <a:lnTo>
                  <a:pt x="455803" y="132257"/>
                </a:lnTo>
                <a:lnTo>
                  <a:pt x="461107" y="131838"/>
                </a:lnTo>
                <a:lnTo>
                  <a:pt x="461301" y="131838"/>
                </a:lnTo>
                <a:lnTo>
                  <a:pt x="466799" y="130746"/>
                </a:lnTo>
                <a:lnTo>
                  <a:pt x="467118" y="130746"/>
                </a:lnTo>
                <a:lnTo>
                  <a:pt x="467118" y="118262"/>
                </a:lnTo>
                <a:lnTo>
                  <a:pt x="454914" y="118262"/>
                </a:lnTo>
                <a:lnTo>
                  <a:pt x="446426" y="117081"/>
                </a:lnTo>
                <a:lnTo>
                  <a:pt x="445778" y="117081"/>
                </a:lnTo>
                <a:lnTo>
                  <a:pt x="442226" y="114744"/>
                </a:lnTo>
                <a:lnTo>
                  <a:pt x="438975" y="108927"/>
                </a:lnTo>
                <a:lnTo>
                  <a:pt x="438353" y="106527"/>
                </a:lnTo>
                <a:lnTo>
                  <a:pt x="438226" y="103746"/>
                </a:lnTo>
                <a:lnTo>
                  <a:pt x="438137" y="8000"/>
                </a:lnTo>
                <a:close/>
              </a:path>
              <a:path w="1027429" h="532129">
                <a:moveTo>
                  <a:pt x="467118" y="117081"/>
                </a:moveTo>
                <a:lnTo>
                  <a:pt x="460540" y="118084"/>
                </a:lnTo>
                <a:lnTo>
                  <a:pt x="454914" y="118262"/>
                </a:lnTo>
                <a:lnTo>
                  <a:pt x="467118" y="118262"/>
                </a:lnTo>
                <a:lnTo>
                  <a:pt x="467118" y="117081"/>
                </a:lnTo>
                <a:close/>
              </a:path>
              <a:path w="1027429" h="532129">
                <a:moveTo>
                  <a:pt x="422330" y="34670"/>
                </a:moveTo>
                <a:lnTo>
                  <a:pt x="402844" y="34670"/>
                </a:lnTo>
                <a:lnTo>
                  <a:pt x="402844" y="47739"/>
                </a:lnTo>
                <a:lnTo>
                  <a:pt x="422339" y="47739"/>
                </a:lnTo>
                <a:lnTo>
                  <a:pt x="422330" y="34670"/>
                </a:lnTo>
                <a:close/>
              </a:path>
              <a:path w="1027429" h="532129">
                <a:moveTo>
                  <a:pt x="467118" y="34670"/>
                </a:moveTo>
                <a:lnTo>
                  <a:pt x="438162" y="34670"/>
                </a:lnTo>
                <a:lnTo>
                  <a:pt x="438174" y="47739"/>
                </a:lnTo>
                <a:lnTo>
                  <a:pt x="467118" y="47739"/>
                </a:lnTo>
                <a:lnTo>
                  <a:pt x="467118" y="34670"/>
                </a:lnTo>
                <a:close/>
              </a:path>
              <a:path w="1027429" h="532129">
                <a:moveTo>
                  <a:pt x="529145" y="34670"/>
                </a:moveTo>
                <a:lnTo>
                  <a:pt x="515010" y="34670"/>
                </a:lnTo>
                <a:lnTo>
                  <a:pt x="515010" y="173354"/>
                </a:lnTo>
                <a:lnTo>
                  <a:pt x="530923" y="173354"/>
                </a:lnTo>
                <a:lnTo>
                  <a:pt x="530923" y="122656"/>
                </a:lnTo>
                <a:lnTo>
                  <a:pt x="530263" y="122173"/>
                </a:lnTo>
                <a:lnTo>
                  <a:pt x="525589" y="116103"/>
                </a:lnTo>
                <a:lnTo>
                  <a:pt x="517677" y="82588"/>
                </a:lnTo>
                <a:lnTo>
                  <a:pt x="517958" y="75831"/>
                </a:lnTo>
                <a:lnTo>
                  <a:pt x="517969" y="75570"/>
                </a:lnTo>
                <a:lnTo>
                  <a:pt x="529145" y="44403"/>
                </a:lnTo>
                <a:lnTo>
                  <a:pt x="529145" y="34670"/>
                </a:lnTo>
                <a:close/>
              </a:path>
              <a:path w="1027429" h="532129">
                <a:moveTo>
                  <a:pt x="529148" y="89605"/>
                </a:moveTo>
                <a:lnTo>
                  <a:pt x="529145" y="105346"/>
                </a:lnTo>
                <a:lnTo>
                  <a:pt x="530923" y="105346"/>
                </a:lnTo>
                <a:lnTo>
                  <a:pt x="530923" y="122656"/>
                </a:lnTo>
                <a:lnTo>
                  <a:pt x="542594" y="131127"/>
                </a:lnTo>
                <a:lnTo>
                  <a:pt x="550176" y="133349"/>
                </a:lnTo>
                <a:lnTo>
                  <a:pt x="568134" y="133349"/>
                </a:lnTo>
                <a:lnTo>
                  <a:pt x="575818" y="131127"/>
                </a:lnTo>
                <a:lnTo>
                  <a:pt x="588670" y="122173"/>
                </a:lnTo>
                <a:lnTo>
                  <a:pt x="591374" y="118859"/>
                </a:lnTo>
                <a:lnTo>
                  <a:pt x="550773" y="118859"/>
                </a:lnTo>
                <a:lnTo>
                  <a:pt x="545465" y="117322"/>
                </a:lnTo>
                <a:lnTo>
                  <a:pt x="537171" y="111099"/>
                </a:lnTo>
                <a:lnTo>
                  <a:pt x="534085" y="106794"/>
                </a:lnTo>
                <a:lnTo>
                  <a:pt x="532079" y="101345"/>
                </a:lnTo>
                <a:lnTo>
                  <a:pt x="530123" y="95834"/>
                </a:lnTo>
                <a:lnTo>
                  <a:pt x="529148" y="89605"/>
                </a:lnTo>
                <a:close/>
              </a:path>
              <a:path w="1027429" h="532129">
                <a:moveTo>
                  <a:pt x="529145" y="44403"/>
                </a:moveTo>
                <a:lnTo>
                  <a:pt x="517677" y="82588"/>
                </a:lnTo>
                <a:lnTo>
                  <a:pt x="517963" y="89407"/>
                </a:lnTo>
                <a:lnTo>
                  <a:pt x="530923" y="122656"/>
                </a:lnTo>
                <a:lnTo>
                  <a:pt x="530923" y="105346"/>
                </a:lnTo>
                <a:lnTo>
                  <a:pt x="529145" y="105346"/>
                </a:lnTo>
                <a:lnTo>
                  <a:pt x="529145" y="44403"/>
                </a:lnTo>
                <a:close/>
              </a:path>
              <a:path w="1027429" h="532129">
                <a:moveTo>
                  <a:pt x="591502" y="46494"/>
                </a:moveTo>
                <a:lnTo>
                  <a:pt x="563308" y="46494"/>
                </a:lnTo>
                <a:lnTo>
                  <a:pt x="568667" y="48094"/>
                </a:lnTo>
                <a:lnTo>
                  <a:pt x="577151" y="54495"/>
                </a:lnTo>
                <a:lnTo>
                  <a:pt x="580288" y="58826"/>
                </a:lnTo>
                <a:lnTo>
                  <a:pt x="582307" y="64274"/>
                </a:lnTo>
                <a:lnTo>
                  <a:pt x="584377" y="69722"/>
                </a:lnTo>
                <a:lnTo>
                  <a:pt x="585374" y="75570"/>
                </a:lnTo>
                <a:lnTo>
                  <a:pt x="585385" y="89605"/>
                </a:lnTo>
                <a:lnTo>
                  <a:pt x="584377" y="95567"/>
                </a:lnTo>
                <a:lnTo>
                  <a:pt x="563575" y="118859"/>
                </a:lnTo>
                <a:lnTo>
                  <a:pt x="591374" y="118859"/>
                </a:lnTo>
                <a:lnTo>
                  <a:pt x="602221" y="82588"/>
                </a:lnTo>
                <a:lnTo>
                  <a:pt x="601909" y="75831"/>
                </a:lnTo>
                <a:lnTo>
                  <a:pt x="601897" y="75570"/>
                </a:lnTo>
                <a:lnTo>
                  <a:pt x="601046" y="69722"/>
                </a:lnTo>
                <a:lnTo>
                  <a:pt x="600929" y="68919"/>
                </a:lnTo>
                <a:lnTo>
                  <a:pt x="599317" y="62635"/>
                </a:lnTo>
                <a:lnTo>
                  <a:pt x="597065" y="56718"/>
                </a:lnTo>
                <a:lnTo>
                  <a:pt x="593623" y="49072"/>
                </a:lnTo>
                <a:lnTo>
                  <a:pt x="591502" y="46494"/>
                </a:lnTo>
                <a:close/>
              </a:path>
              <a:path w="1027429" h="532129">
                <a:moveTo>
                  <a:pt x="568172" y="32003"/>
                </a:moveTo>
                <a:lnTo>
                  <a:pt x="550265" y="32003"/>
                </a:lnTo>
                <a:lnTo>
                  <a:pt x="542622" y="34226"/>
                </a:lnTo>
                <a:lnTo>
                  <a:pt x="536310" y="38671"/>
                </a:lnTo>
                <a:lnTo>
                  <a:pt x="530194" y="43052"/>
                </a:lnTo>
                <a:lnTo>
                  <a:pt x="529145" y="44403"/>
                </a:lnTo>
                <a:lnTo>
                  <a:pt x="529145" y="75570"/>
                </a:lnTo>
                <a:lnTo>
                  <a:pt x="530069" y="69722"/>
                </a:lnTo>
                <a:lnTo>
                  <a:pt x="530148" y="69227"/>
                </a:lnTo>
                <a:lnTo>
                  <a:pt x="532168" y="63830"/>
                </a:lnTo>
                <a:lnTo>
                  <a:pt x="534174" y="58381"/>
                </a:lnTo>
                <a:lnTo>
                  <a:pt x="537235" y="54140"/>
                </a:lnTo>
                <a:lnTo>
                  <a:pt x="541324" y="51117"/>
                </a:lnTo>
                <a:lnTo>
                  <a:pt x="545330" y="48094"/>
                </a:lnTo>
                <a:lnTo>
                  <a:pt x="545201" y="48094"/>
                </a:lnTo>
                <a:lnTo>
                  <a:pt x="550570" y="46494"/>
                </a:lnTo>
                <a:lnTo>
                  <a:pt x="591502" y="46494"/>
                </a:lnTo>
                <a:lnTo>
                  <a:pt x="588670" y="43052"/>
                </a:lnTo>
                <a:lnTo>
                  <a:pt x="582218" y="38671"/>
                </a:lnTo>
                <a:lnTo>
                  <a:pt x="575818" y="34226"/>
                </a:lnTo>
                <a:lnTo>
                  <a:pt x="568172" y="32003"/>
                </a:lnTo>
                <a:close/>
              </a:path>
              <a:path w="1027429" h="532129">
                <a:moveTo>
                  <a:pt x="635749" y="0"/>
                </a:moveTo>
                <a:lnTo>
                  <a:pt x="619925" y="0"/>
                </a:lnTo>
                <a:lnTo>
                  <a:pt x="619925" y="130682"/>
                </a:lnTo>
                <a:lnTo>
                  <a:pt x="635749" y="130682"/>
                </a:lnTo>
                <a:lnTo>
                  <a:pt x="635749" y="0"/>
                </a:lnTo>
                <a:close/>
              </a:path>
              <a:path w="1027429" h="532129">
                <a:moveTo>
                  <a:pt x="720269" y="69332"/>
                </a:moveTo>
                <a:lnTo>
                  <a:pt x="681659" y="75298"/>
                </a:lnTo>
                <a:lnTo>
                  <a:pt x="664565" y="82410"/>
                </a:lnTo>
                <a:lnTo>
                  <a:pt x="661060" y="84835"/>
                </a:lnTo>
                <a:lnTo>
                  <a:pt x="658342" y="87922"/>
                </a:lnTo>
                <a:lnTo>
                  <a:pt x="654481" y="95326"/>
                </a:lnTo>
                <a:lnTo>
                  <a:pt x="653668" y="99098"/>
                </a:lnTo>
                <a:lnTo>
                  <a:pt x="653542" y="109880"/>
                </a:lnTo>
                <a:lnTo>
                  <a:pt x="654712" y="114477"/>
                </a:lnTo>
                <a:lnTo>
                  <a:pt x="678992" y="133349"/>
                </a:lnTo>
                <a:lnTo>
                  <a:pt x="695464" y="133349"/>
                </a:lnTo>
                <a:lnTo>
                  <a:pt x="703351" y="131368"/>
                </a:lnTo>
                <a:lnTo>
                  <a:pt x="716330" y="123418"/>
                </a:lnTo>
                <a:lnTo>
                  <a:pt x="719193" y="120103"/>
                </a:lnTo>
                <a:lnTo>
                  <a:pt x="683996" y="120103"/>
                </a:lnTo>
                <a:lnTo>
                  <a:pt x="680300" y="119367"/>
                </a:lnTo>
                <a:lnTo>
                  <a:pt x="669277" y="101612"/>
                </a:lnTo>
                <a:lnTo>
                  <a:pt x="669950" y="99098"/>
                </a:lnTo>
                <a:lnTo>
                  <a:pt x="696214" y="86232"/>
                </a:lnTo>
                <a:lnTo>
                  <a:pt x="700659" y="85458"/>
                </a:lnTo>
                <a:lnTo>
                  <a:pt x="704781" y="84835"/>
                </a:lnTo>
                <a:lnTo>
                  <a:pt x="719997" y="82813"/>
                </a:lnTo>
                <a:lnTo>
                  <a:pt x="720039" y="79654"/>
                </a:lnTo>
                <a:lnTo>
                  <a:pt x="735774" y="79654"/>
                </a:lnTo>
                <a:lnTo>
                  <a:pt x="735774" y="71831"/>
                </a:lnTo>
                <a:lnTo>
                  <a:pt x="720217" y="71831"/>
                </a:lnTo>
                <a:lnTo>
                  <a:pt x="720269" y="69332"/>
                </a:lnTo>
                <a:close/>
              </a:path>
              <a:path w="1027429" h="532129">
                <a:moveTo>
                  <a:pt x="735774" y="107657"/>
                </a:moveTo>
                <a:lnTo>
                  <a:pt x="721728" y="107657"/>
                </a:lnTo>
                <a:lnTo>
                  <a:pt x="725154" y="109880"/>
                </a:lnTo>
                <a:lnTo>
                  <a:pt x="724976" y="109880"/>
                </a:lnTo>
                <a:lnTo>
                  <a:pt x="721728" y="116843"/>
                </a:lnTo>
                <a:lnTo>
                  <a:pt x="721728" y="130682"/>
                </a:lnTo>
                <a:lnTo>
                  <a:pt x="735774" y="130682"/>
                </a:lnTo>
                <a:lnTo>
                  <a:pt x="735774" y="107657"/>
                </a:lnTo>
                <a:close/>
              </a:path>
              <a:path w="1027429" h="532129">
                <a:moveTo>
                  <a:pt x="735774" y="79654"/>
                </a:moveTo>
                <a:lnTo>
                  <a:pt x="720039" y="79654"/>
                </a:lnTo>
                <a:lnTo>
                  <a:pt x="725551" y="82054"/>
                </a:lnTo>
                <a:lnTo>
                  <a:pt x="719997" y="82813"/>
                </a:lnTo>
                <a:lnTo>
                  <a:pt x="719919" y="86232"/>
                </a:lnTo>
                <a:lnTo>
                  <a:pt x="719797" y="91719"/>
                </a:lnTo>
                <a:lnTo>
                  <a:pt x="719328" y="95008"/>
                </a:lnTo>
                <a:lnTo>
                  <a:pt x="718439" y="97967"/>
                </a:lnTo>
                <a:lnTo>
                  <a:pt x="717728" y="101612"/>
                </a:lnTo>
                <a:lnTo>
                  <a:pt x="717664" y="101942"/>
                </a:lnTo>
                <a:lnTo>
                  <a:pt x="716000" y="105613"/>
                </a:lnTo>
                <a:lnTo>
                  <a:pt x="694258" y="120103"/>
                </a:lnTo>
                <a:lnTo>
                  <a:pt x="719193" y="120103"/>
                </a:lnTo>
                <a:lnTo>
                  <a:pt x="721398" y="117551"/>
                </a:lnTo>
                <a:lnTo>
                  <a:pt x="721728" y="116843"/>
                </a:lnTo>
                <a:lnTo>
                  <a:pt x="721728" y="107657"/>
                </a:lnTo>
                <a:lnTo>
                  <a:pt x="735774" y="107657"/>
                </a:lnTo>
                <a:lnTo>
                  <a:pt x="735774" y="79654"/>
                </a:lnTo>
                <a:close/>
              </a:path>
              <a:path w="1027429" h="532129">
                <a:moveTo>
                  <a:pt x="721728" y="107657"/>
                </a:moveTo>
                <a:lnTo>
                  <a:pt x="721728" y="116843"/>
                </a:lnTo>
                <a:lnTo>
                  <a:pt x="724976" y="109880"/>
                </a:lnTo>
                <a:lnTo>
                  <a:pt x="725154" y="109880"/>
                </a:lnTo>
                <a:lnTo>
                  <a:pt x="721728" y="107657"/>
                </a:lnTo>
                <a:close/>
              </a:path>
              <a:path w="1027429" h="532129">
                <a:moveTo>
                  <a:pt x="720039" y="79654"/>
                </a:moveTo>
                <a:lnTo>
                  <a:pt x="719997" y="82813"/>
                </a:lnTo>
                <a:lnTo>
                  <a:pt x="725551" y="82054"/>
                </a:lnTo>
                <a:lnTo>
                  <a:pt x="720039" y="79654"/>
                </a:lnTo>
                <a:close/>
              </a:path>
              <a:path w="1027429" h="532129">
                <a:moveTo>
                  <a:pt x="725906" y="68541"/>
                </a:moveTo>
                <a:lnTo>
                  <a:pt x="720269" y="69332"/>
                </a:lnTo>
                <a:lnTo>
                  <a:pt x="720217" y="71831"/>
                </a:lnTo>
                <a:lnTo>
                  <a:pt x="725906" y="68541"/>
                </a:lnTo>
                <a:close/>
              </a:path>
              <a:path w="1027429" h="532129">
                <a:moveTo>
                  <a:pt x="735774" y="68541"/>
                </a:moveTo>
                <a:lnTo>
                  <a:pt x="725906" y="68541"/>
                </a:lnTo>
                <a:lnTo>
                  <a:pt x="720217" y="71831"/>
                </a:lnTo>
                <a:lnTo>
                  <a:pt x="735774" y="71831"/>
                </a:lnTo>
                <a:lnTo>
                  <a:pt x="735774" y="68541"/>
                </a:lnTo>
                <a:close/>
              </a:path>
              <a:path w="1027429" h="532129">
                <a:moveTo>
                  <a:pt x="730925" y="46761"/>
                </a:moveTo>
                <a:lnTo>
                  <a:pt x="705332" y="46761"/>
                </a:lnTo>
                <a:lnTo>
                  <a:pt x="711504" y="48806"/>
                </a:lnTo>
                <a:lnTo>
                  <a:pt x="715060" y="52895"/>
                </a:lnTo>
                <a:lnTo>
                  <a:pt x="718667" y="56984"/>
                </a:lnTo>
                <a:lnTo>
                  <a:pt x="720394" y="63296"/>
                </a:lnTo>
                <a:lnTo>
                  <a:pt x="720269" y="69332"/>
                </a:lnTo>
                <a:lnTo>
                  <a:pt x="725906" y="68541"/>
                </a:lnTo>
                <a:lnTo>
                  <a:pt x="735774" y="68541"/>
                </a:lnTo>
                <a:lnTo>
                  <a:pt x="735774" y="67500"/>
                </a:lnTo>
                <a:lnTo>
                  <a:pt x="735596" y="63893"/>
                </a:lnTo>
                <a:lnTo>
                  <a:pt x="734954" y="57632"/>
                </a:lnTo>
                <a:lnTo>
                  <a:pt x="734888" y="56984"/>
                </a:lnTo>
                <a:lnTo>
                  <a:pt x="734021" y="53720"/>
                </a:lnTo>
                <a:lnTo>
                  <a:pt x="732663" y="50761"/>
                </a:lnTo>
                <a:lnTo>
                  <a:pt x="730925" y="46761"/>
                </a:lnTo>
                <a:close/>
              </a:path>
              <a:path w="1027429" h="532129">
                <a:moveTo>
                  <a:pt x="705459" y="32003"/>
                </a:moveTo>
                <a:lnTo>
                  <a:pt x="696747" y="32003"/>
                </a:lnTo>
                <a:lnTo>
                  <a:pt x="689006" y="32454"/>
                </a:lnTo>
                <a:lnTo>
                  <a:pt x="657098" y="59029"/>
                </a:lnTo>
                <a:lnTo>
                  <a:pt x="672122" y="63563"/>
                </a:lnTo>
                <a:lnTo>
                  <a:pt x="673900" y="57632"/>
                </a:lnTo>
                <a:lnTo>
                  <a:pt x="676948" y="53365"/>
                </a:lnTo>
                <a:lnTo>
                  <a:pt x="685660" y="48094"/>
                </a:lnTo>
                <a:lnTo>
                  <a:pt x="690753" y="46761"/>
                </a:lnTo>
                <a:lnTo>
                  <a:pt x="730925" y="46761"/>
                </a:lnTo>
                <a:lnTo>
                  <a:pt x="729932" y="44475"/>
                </a:lnTo>
                <a:lnTo>
                  <a:pt x="725424" y="39801"/>
                </a:lnTo>
                <a:lnTo>
                  <a:pt x="719150" y="36715"/>
                </a:lnTo>
                <a:lnTo>
                  <a:pt x="712927" y="33578"/>
                </a:lnTo>
                <a:lnTo>
                  <a:pt x="705459" y="32003"/>
                </a:lnTo>
                <a:close/>
              </a:path>
              <a:path w="1027429" h="532129">
                <a:moveTo>
                  <a:pt x="769467" y="34670"/>
                </a:moveTo>
                <a:lnTo>
                  <a:pt x="755243" y="34670"/>
                </a:lnTo>
                <a:lnTo>
                  <a:pt x="755243" y="130682"/>
                </a:lnTo>
                <a:lnTo>
                  <a:pt x="771245" y="130682"/>
                </a:lnTo>
                <a:lnTo>
                  <a:pt x="771245" y="80098"/>
                </a:lnTo>
                <a:lnTo>
                  <a:pt x="760844" y="76898"/>
                </a:lnTo>
                <a:lnTo>
                  <a:pt x="760844" y="67589"/>
                </a:lnTo>
                <a:lnTo>
                  <a:pt x="762495" y="59626"/>
                </a:lnTo>
                <a:lnTo>
                  <a:pt x="769200" y="46291"/>
                </a:lnTo>
                <a:lnTo>
                  <a:pt x="769340" y="46139"/>
                </a:lnTo>
                <a:lnTo>
                  <a:pt x="769467" y="34670"/>
                </a:lnTo>
                <a:close/>
              </a:path>
              <a:path w="1027429" h="532129">
                <a:moveTo>
                  <a:pt x="831888" y="47205"/>
                </a:moveTo>
                <a:lnTo>
                  <a:pt x="802741" y="47205"/>
                </a:lnTo>
                <a:lnTo>
                  <a:pt x="806945" y="48183"/>
                </a:lnTo>
                <a:lnTo>
                  <a:pt x="813650" y="52095"/>
                </a:lnTo>
                <a:lnTo>
                  <a:pt x="816317" y="54762"/>
                </a:lnTo>
                <a:lnTo>
                  <a:pt x="818273" y="58140"/>
                </a:lnTo>
                <a:lnTo>
                  <a:pt x="820280" y="61455"/>
                </a:lnTo>
                <a:lnTo>
                  <a:pt x="821677" y="65227"/>
                </a:lnTo>
                <a:lnTo>
                  <a:pt x="822452" y="69430"/>
                </a:lnTo>
                <a:lnTo>
                  <a:pt x="823277" y="73634"/>
                </a:lnTo>
                <a:lnTo>
                  <a:pt x="823588" y="76898"/>
                </a:lnTo>
                <a:lnTo>
                  <a:pt x="823696" y="130682"/>
                </a:lnTo>
                <a:lnTo>
                  <a:pt x="839698" y="130682"/>
                </a:lnTo>
                <a:lnTo>
                  <a:pt x="839670" y="73634"/>
                </a:lnTo>
                <a:lnTo>
                  <a:pt x="839343" y="70053"/>
                </a:lnTo>
                <a:lnTo>
                  <a:pt x="838631" y="65963"/>
                </a:lnTo>
                <a:lnTo>
                  <a:pt x="837971" y="61810"/>
                </a:lnTo>
                <a:lnTo>
                  <a:pt x="836924" y="58140"/>
                </a:lnTo>
                <a:lnTo>
                  <a:pt x="836815" y="57759"/>
                </a:lnTo>
                <a:lnTo>
                  <a:pt x="833501" y="49758"/>
                </a:lnTo>
                <a:lnTo>
                  <a:pt x="831888" y="47205"/>
                </a:lnTo>
                <a:close/>
              </a:path>
              <a:path w="1027429" h="532129">
                <a:moveTo>
                  <a:pt x="769467" y="46139"/>
                </a:moveTo>
                <a:lnTo>
                  <a:pt x="769200" y="46291"/>
                </a:lnTo>
                <a:lnTo>
                  <a:pt x="762495" y="59626"/>
                </a:lnTo>
                <a:lnTo>
                  <a:pt x="760844" y="67589"/>
                </a:lnTo>
                <a:lnTo>
                  <a:pt x="760844" y="76898"/>
                </a:lnTo>
                <a:lnTo>
                  <a:pt x="771245" y="80098"/>
                </a:lnTo>
                <a:lnTo>
                  <a:pt x="771245" y="60363"/>
                </a:lnTo>
                <a:lnTo>
                  <a:pt x="769467" y="60363"/>
                </a:lnTo>
                <a:lnTo>
                  <a:pt x="769467" y="46139"/>
                </a:lnTo>
                <a:close/>
              </a:path>
              <a:path w="1027429" h="532129">
                <a:moveTo>
                  <a:pt x="807694" y="32181"/>
                </a:moveTo>
                <a:lnTo>
                  <a:pt x="793229" y="32181"/>
                </a:lnTo>
                <a:lnTo>
                  <a:pt x="786053" y="33985"/>
                </a:lnTo>
                <a:lnTo>
                  <a:pt x="773912" y="41160"/>
                </a:lnTo>
                <a:lnTo>
                  <a:pt x="769467" y="46001"/>
                </a:lnTo>
                <a:lnTo>
                  <a:pt x="769467" y="60363"/>
                </a:lnTo>
                <a:lnTo>
                  <a:pt x="771245" y="60363"/>
                </a:lnTo>
                <a:lnTo>
                  <a:pt x="771245" y="73634"/>
                </a:lnTo>
                <a:lnTo>
                  <a:pt x="771822" y="70053"/>
                </a:lnTo>
                <a:lnTo>
                  <a:pt x="771867" y="69697"/>
                </a:lnTo>
                <a:lnTo>
                  <a:pt x="773004" y="65963"/>
                </a:lnTo>
                <a:lnTo>
                  <a:pt x="793673" y="47205"/>
                </a:lnTo>
                <a:lnTo>
                  <a:pt x="831888" y="47205"/>
                </a:lnTo>
                <a:lnTo>
                  <a:pt x="831311" y="46291"/>
                </a:lnTo>
                <a:lnTo>
                  <a:pt x="831215" y="46139"/>
                </a:lnTo>
                <a:lnTo>
                  <a:pt x="828319" y="42938"/>
                </a:lnTo>
                <a:lnTo>
                  <a:pt x="825411" y="39674"/>
                </a:lnTo>
                <a:lnTo>
                  <a:pt x="821766" y="37071"/>
                </a:lnTo>
                <a:lnTo>
                  <a:pt x="812990" y="33159"/>
                </a:lnTo>
                <a:lnTo>
                  <a:pt x="807694" y="32181"/>
                </a:lnTo>
                <a:close/>
              </a:path>
              <a:path w="1027429" h="532129">
                <a:moveTo>
                  <a:pt x="883881" y="8000"/>
                </a:moveTo>
                <a:lnTo>
                  <a:pt x="868045" y="8000"/>
                </a:lnTo>
                <a:lnTo>
                  <a:pt x="868108" y="103746"/>
                </a:lnTo>
                <a:lnTo>
                  <a:pt x="895959" y="132016"/>
                </a:lnTo>
                <a:lnTo>
                  <a:pt x="901534" y="132257"/>
                </a:lnTo>
                <a:lnTo>
                  <a:pt x="906839" y="131838"/>
                </a:lnTo>
                <a:lnTo>
                  <a:pt x="907033" y="131838"/>
                </a:lnTo>
                <a:lnTo>
                  <a:pt x="912530" y="130746"/>
                </a:lnTo>
                <a:lnTo>
                  <a:pt x="912850" y="130746"/>
                </a:lnTo>
                <a:lnTo>
                  <a:pt x="912850" y="118262"/>
                </a:lnTo>
                <a:lnTo>
                  <a:pt x="900645" y="118262"/>
                </a:lnTo>
                <a:lnTo>
                  <a:pt x="892169" y="117081"/>
                </a:lnTo>
                <a:lnTo>
                  <a:pt x="891523" y="117081"/>
                </a:lnTo>
                <a:lnTo>
                  <a:pt x="887958" y="114744"/>
                </a:lnTo>
                <a:lnTo>
                  <a:pt x="884707" y="108927"/>
                </a:lnTo>
                <a:lnTo>
                  <a:pt x="884085" y="106527"/>
                </a:lnTo>
                <a:lnTo>
                  <a:pt x="883970" y="103746"/>
                </a:lnTo>
                <a:lnTo>
                  <a:pt x="883881" y="8000"/>
                </a:lnTo>
                <a:close/>
              </a:path>
              <a:path w="1027429" h="532129">
                <a:moveTo>
                  <a:pt x="912850" y="117081"/>
                </a:moveTo>
                <a:lnTo>
                  <a:pt x="906272" y="118084"/>
                </a:lnTo>
                <a:lnTo>
                  <a:pt x="900645" y="118262"/>
                </a:lnTo>
                <a:lnTo>
                  <a:pt x="912850" y="118262"/>
                </a:lnTo>
                <a:lnTo>
                  <a:pt x="912850" y="117081"/>
                </a:lnTo>
                <a:close/>
              </a:path>
              <a:path w="1027429" h="532129">
                <a:moveTo>
                  <a:pt x="868062" y="34670"/>
                </a:moveTo>
                <a:lnTo>
                  <a:pt x="848588" y="34670"/>
                </a:lnTo>
                <a:lnTo>
                  <a:pt x="848588" y="47739"/>
                </a:lnTo>
                <a:lnTo>
                  <a:pt x="868071" y="47739"/>
                </a:lnTo>
                <a:lnTo>
                  <a:pt x="868062" y="34670"/>
                </a:lnTo>
                <a:close/>
              </a:path>
              <a:path w="1027429" h="532129">
                <a:moveTo>
                  <a:pt x="912850" y="34670"/>
                </a:moveTo>
                <a:lnTo>
                  <a:pt x="883906" y="34670"/>
                </a:lnTo>
                <a:lnTo>
                  <a:pt x="883918" y="47739"/>
                </a:lnTo>
                <a:lnTo>
                  <a:pt x="912850" y="47739"/>
                </a:lnTo>
                <a:lnTo>
                  <a:pt x="912850" y="34670"/>
                </a:lnTo>
                <a:close/>
              </a:path>
              <a:path w="1027429" h="532129">
                <a:moveTo>
                  <a:pt x="45961" y="209803"/>
                </a:moveTo>
                <a:lnTo>
                  <a:pt x="37863" y="210270"/>
                </a:lnTo>
                <a:lnTo>
                  <a:pt x="38663" y="210270"/>
                </a:lnTo>
                <a:lnTo>
                  <a:pt x="32600" y="211404"/>
                </a:lnTo>
                <a:lnTo>
                  <a:pt x="3214" y="239988"/>
                </a:lnTo>
                <a:lnTo>
                  <a:pt x="0" y="260476"/>
                </a:lnTo>
                <a:lnTo>
                  <a:pt x="409" y="267611"/>
                </a:lnTo>
                <a:lnTo>
                  <a:pt x="1465" y="274345"/>
                </a:lnTo>
                <a:lnTo>
                  <a:pt x="3166" y="280679"/>
                </a:lnTo>
                <a:lnTo>
                  <a:pt x="5406" y="286346"/>
                </a:lnTo>
                <a:lnTo>
                  <a:pt x="5511" y="286613"/>
                </a:lnTo>
                <a:lnTo>
                  <a:pt x="38761" y="310744"/>
                </a:lnTo>
                <a:lnTo>
                  <a:pt x="45783" y="311149"/>
                </a:lnTo>
                <a:lnTo>
                  <a:pt x="52329" y="310744"/>
                </a:lnTo>
                <a:lnTo>
                  <a:pt x="52777" y="310744"/>
                </a:lnTo>
                <a:lnTo>
                  <a:pt x="79779" y="296125"/>
                </a:lnTo>
                <a:lnTo>
                  <a:pt x="36245" y="296125"/>
                </a:lnTo>
                <a:lnTo>
                  <a:pt x="29044" y="292861"/>
                </a:lnTo>
                <a:lnTo>
                  <a:pt x="16802" y="260476"/>
                </a:lnTo>
                <a:lnTo>
                  <a:pt x="16914" y="253190"/>
                </a:lnTo>
                <a:lnTo>
                  <a:pt x="17932" y="247408"/>
                </a:lnTo>
                <a:lnTo>
                  <a:pt x="22004" y="236854"/>
                </a:lnTo>
                <a:lnTo>
                  <a:pt x="22072" y="236677"/>
                </a:lnTo>
                <a:lnTo>
                  <a:pt x="25199" y="232536"/>
                </a:lnTo>
                <a:lnTo>
                  <a:pt x="33694" y="226428"/>
                </a:lnTo>
                <a:lnTo>
                  <a:pt x="33557" y="226428"/>
                </a:lnTo>
                <a:lnTo>
                  <a:pt x="39204" y="224828"/>
                </a:lnTo>
                <a:lnTo>
                  <a:pt x="81301" y="224828"/>
                </a:lnTo>
                <a:lnTo>
                  <a:pt x="79438" y="222249"/>
                </a:lnTo>
                <a:lnTo>
                  <a:pt x="72097" y="217271"/>
                </a:lnTo>
                <a:lnTo>
                  <a:pt x="66363" y="214004"/>
                </a:lnTo>
                <a:lnTo>
                  <a:pt x="60096" y="211670"/>
                </a:lnTo>
                <a:lnTo>
                  <a:pt x="53295" y="210270"/>
                </a:lnTo>
                <a:lnTo>
                  <a:pt x="45961" y="209803"/>
                </a:lnTo>
                <a:close/>
              </a:path>
              <a:path w="1027429" h="532129">
                <a:moveTo>
                  <a:pt x="70853" y="279323"/>
                </a:moveTo>
                <a:lnTo>
                  <a:pt x="52057" y="296125"/>
                </a:lnTo>
                <a:lnTo>
                  <a:pt x="79779" y="296125"/>
                </a:lnTo>
                <a:lnTo>
                  <a:pt x="80471" y="295351"/>
                </a:lnTo>
                <a:lnTo>
                  <a:pt x="84011" y="289821"/>
                </a:lnTo>
                <a:lnTo>
                  <a:pt x="86855" y="283502"/>
                </a:lnTo>
                <a:lnTo>
                  <a:pt x="70853" y="279323"/>
                </a:lnTo>
                <a:close/>
              </a:path>
              <a:path w="1027429" h="532129">
                <a:moveTo>
                  <a:pt x="81301" y="224828"/>
                </a:moveTo>
                <a:lnTo>
                  <a:pt x="51650" y="224828"/>
                </a:lnTo>
                <a:lnTo>
                  <a:pt x="56925" y="226428"/>
                </a:lnTo>
                <a:lnTo>
                  <a:pt x="65900" y="232536"/>
                </a:lnTo>
                <a:lnTo>
                  <a:pt x="69189" y="236854"/>
                </a:lnTo>
                <a:lnTo>
                  <a:pt x="71208" y="242430"/>
                </a:lnTo>
                <a:lnTo>
                  <a:pt x="86855" y="237718"/>
                </a:lnTo>
                <a:lnTo>
                  <a:pt x="84475" y="229450"/>
                </a:lnTo>
                <a:lnTo>
                  <a:pt x="84366" y="229069"/>
                </a:lnTo>
                <a:lnTo>
                  <a:pt x="81301" y="224828"/>
                </a:lnTo>
                <a:close/>
              </a:path>
              <a:path w="1027429" h="532129">
                <a:moveTo>
                  <a:pt x="139725" y="209803"/>
                </a:moveTo>
                <a:lnTo>
                  <a:pt x="130365" y="209803"/>
                </a:lnTo>
                <a:lnTo>
                  <a:pt x="122212" y="211937"/>
                </a:lnTo>
                <a:lnTo>
                  <a:pt x="95040" y="245786"/>
                </a:lnTo>
                <a:lnTo>
                  <a:pt x="94922" y="246208"/>
                </a:lnTo>
                <a:lnTo>
                  <a:pt x="93915" y="252670"/>
                </a:lnTo>
                <a:lnTo>
                  <a:pt x="93838" y="253390"/>
                </a:lnTo>
                <a:lnTo>
                  <a:pt x="93497" y="260388"/>
                </a:lnTo>
                <a:lnTo>
                  <a:pt x="93860" y="267679"/>
                </a:lnTo>
                <a:lnTo>
                  <a:pt x="115181" y="304749"/>
                </a:lnTo>
                <a:lnTo>
                  <a:pt x="139725" y="311149"/>
                </a:lnTo>
                <a:lnTo>
                  <a:pt x="146640" y="310749"/>
                </a:lnTo>
                <a:lnTo>
                  <a:pt x="175217" y="296125"/>
                </a:lnTo>
                <a:lnTo>
                  <a:pt x="130073" y="296125"/>
                </a:lnTo>
                <a:lnTo>
                  <a:pt x="122745" y="292861"/>
                </a:lnTo>
                <a:lnTo>
                  <a:pt x="110299" y="260388"/>
                </a:lnTo>
                <a:lnTo>
                  <a:pt x="110424" y="252670"/>
                </a:lnTo>
                <a:lnTo>
                  <a:pt x="133032" y="224828"/>
                </a:lnTo>
                <a:lnTo>
                  <a:pt x="175265" y="224828"/>
                </a:lnTo>
                <a:lnTo>
                  <a:pt x="171462" y="220560"/>
                </a:lnTo>
                <a:lnTo>
                  <a:pt x="164528" y="216293"/>
                </a:lnTo>
                <a:lnTo>
                  <a:pt x="159077" y="213452"/>
                </a:lnTo>
                <a:lnTo>
                  <a:pt x="153127" y="211424"/>
                </a:lnTo>
                <a:lnTo>
                  <a:pt x="146676" y="210209"/>
                </a:lnTo>
                <a:lnTo>
                  <a:pt x="139725" y="209803"/>
                </a:lnTo>
                <a:close/>
              </a:path>
              <a:path w="1027429" h="532129">
                <a:moveTo>
                  <a:pt x="175265" y="224828"/>
                </a:moveTo>
                <a:lnTo>
                  <a:pt x="149567" y="224828"/>
                </a:lnTo>
                <a:lnTo>
                  <a:pt x="156946" y="228053"/>
                </a:lnTo>
                <a:lnTo>
                  <a:pt x="161861" y="234518"/>
                </a:lnTo>
                <a:lnTo>
                  <a:pt x="165124" y="239817"/>
                </a:lnTo>
                <a:lnTo>
                  <a:pt x="167398" y="245786"/>
                </a:lnTo>
                <a:lnTo>
                  <a:pt x="168780" y="252670"/>
                </a:lnTo>
                <a:lnTo>
                  <a:pt x="169240" y="260388"/>
                </a:lnTo>
                <a:lnTo>
                  <a:pt x="168800" y="267679"/>
                </a:lnTo>
                <a:lnTo>
                  <a:pt x="149682" y="296125"/>
                </a:lnTo>
                <a:lnTo>
                  <a:pt x="175217" y="296125"/>
                </a:lnTo>
                <a:lnTo>
                  <a:pt x="176707" y="294462"/>
                </a:lnTo>
                <a:lnTo>
                  <a:pt x="180441" y="286880"/>
                </a:lnTo>
                <a:lnTo>
                  <a:pt x="182836" y="281058"/>
                </a:lnTo>
                <a:lnTo>
                  <a:pt x="182891" y="280924"/>
                </a:lnTo>
                <a:lnTo>
                  <a:pt x="184520" y="274967"/>
                </a:lnTo>
                <a:lnTo>
                  <a:pt x="184642" y="274524"/>
                </a:lnTo>
                <a:lnTo>
                  <a:pt x="185631" y="268076"/>
                </a:lnTo>
                <a:lnTo>
                  <a:pt x="185692" y="267679"/>
                </a:lnTo>
                <a:lnTo>
                  <a:pt x="186042" y="260388"/>
                </a:lnTo>
                <a:lnTo>
                  <a:pt x="185702" y="253390"/>
                </a:lnTo>
                <a:lnTo>
                  <a:pt x="176771" y="226517"/>
                </a:lnTo>
                <a:lnTo>
                  <a:pt x="175265" y="224828"/>
                </a:lnTo>
                <a:close/>
              </a:path>
              <a:path w="1027429" h="532129">
                <a:moveTo>
                  <a:pt x="216204" y="212470"/>
                </a:moveTo>
                <a:lnTo>
                  <a:pt x="201980" y="212470"/>
                </a:lnTo>
                <a:lnTo>
                  <a:pt x="201980" y="308482"/>
                </a:lnTo>
                <a:lnTo>
                  <a:pt x="217982" y="308482"/>
                </a:lnTo>
                <a:lnTo>
                  <a:pt x="217982" y="257898"/>
                </a:lnTo>
                <a:lnTo>
                  <a:pt x="207581" y="254698"/>
                </a:lnTo>
                <a:lnTo>
                  <a:pt x="207581" y="245389"/>
                </a:lnTo>
                <a:lnTo>
                  <a:pt x="209232" y="237426"/>
                </a:lnTo>
                <a:lnTo>
                  <a:pt x="215938" y="224091"/>
                </a:lnTo>
                <a:lnTo>
                  <a:pt x="216078" y="223939"/>
                </a:lnTo>
                <a:lnTo>
                  <a:pt x="216204" y="212470"/>
                </a:lnTo>
                <a:close/>
              </a:path>
              <a:path w="1027429" h="532129">
                <a:moveTo>
                  <a:pt x="278625" y="225005"/>
                </a:moveTo>
                <a:lnTo>
                  <a:pt x="249478" y="225005"/>
                </a:lnTo>
                <a:lnTo>
                  <a:pt x="253682" y="225983"/>
                </a:lnTo>
                <a:lnTo>
                  <a:pt x="260388" y="229895"/>
                </a:lnTo>
                <a:lnTo>
                  <a:pt x="263055" y="232562"/>
                </a:lnTo>
                <a:lnTo>
                  <a:pt x="265010" y="235940"/>
                </a:lnTo>
                <a:lnTo>
                  <a:pt x="267017" y="239255"/>
                </a:lnTo>
                <a:lnTo>
                  <a:pt x="268414" y="243027"/>
                </a:lnTo>
                <a:lnTo>
                  <a:pt x="269189" y="247230"/>
                </a:lnTo>
                <a:lnTo>
                  <a:pt x="270014" y="251434"/>
                </a:lnTo>
                <a:lnTo>
                  <a:pt x="270325" y="254698"/>
                </a:lnTo>
                <a:lnTo>
                  <a:pt x="270433" y="308482"/>
                </a:lnTo>
                <a:lnTo>
                  <a:pt x="286435" y="308482"/>
                </a:lnTo>
                <a:lnTo>
                  <a:pt x="286407" y="251434"/>
                </a:lnTo>
                <a:lnTo>
                  <a:pt x="286080" y="247853"/>
                </a:lnTo>
                <a:lnTo>
                  <a:pt x="285369" y="243763"/>
                </a:lnTo>
                <a:lnTo>
                  <a:pt x="284708" y="239610"/>
                </a:lnTo>
                <a:lnTo>
                  <a:pt x="283661" y="235940"/>
                </a:lnTo>
                <a:lnTo>
                  <a:pt x="283552" y="235559"/>
                </a:lnTo>
                <a:lnTo>
                  <a:pt x="280238" y="227558"/>
                </a:lnTo>
                <a:lnTo>
                  <a:pt x="278625" y="225005"/>
                </a:lnTo>
                <a:close/>
              </a:path>
              <a:path w="1027429" h="532129">
                <a:moveTo>
                  <a:pt x="216204" y="223939"/>
                </a:moveTo>
                <a:lnTo>
                  <a:pt x="215938" y="224091"/>
                </a:lnTo>
                <a:lnTo>
                  <a:pt x="209232" y="237426"/>
                </a:lnTo>
                <a:lnTo>
                  <a:pt x="207581" y="245389"/>
                </a:lnTo>
                <a:lnTo>
                  <a:pt x="207581" y="254698"/>
                </a:lnTo>
                <a:lnTo>
                  <a:pt x="217982" y="257898"/>
                </a:lnTo>
                <a:lnTo>
                  <a:pt x="217982" y="238163"/>
                </a:lnTo>
                <a:lnTo>
                  <a:pt x="216204" y="238163"/>
                </a:lnTo>
                <a:lnTo>
                  <a:pt x="216204" y="223939"/>
                </a:lnTo>
                <a:close/>
              </a:path>
              <a:path w="1027429" h="532129">
                <a:moveTo>
                  <a:pt x="254431" y="209981"/>
                </a:moveTo>
                <a:lnTo>
                  <a:pt x="239966" y="209981"/>
                </a:lnTo>
                <a:lnTo>
                  <a:pt x="232791" y="211785"/>
                </a:lnTo>
                <a:lnTo>
                  <a:pt x="220649" y="218960"/>
                </a:lnTo>
                <a:lnTo>
                  <a:pt x="216204" y="223801"/>
                </a:lnTo>
                <a:lnTo>
                  <a:pt x="216204" y="238163"/>
                </a:lnTo>
                <a:lnTo>
                  <a:pt x="217982" y="238163"/>
                </a:lnTo>
                <a:lnTo>
                  <a:pt x="217982" y="251434"/>
                </a:lnTo>
                <a:lnTo>
                  <a:pt x="218559" y="247853"/>
                </a:lnTo>
                <a:lnTo>
                  <a:pt x="218605" y="247497"/>
                </a:lnTo>
                <a:lnTo>
                  <a:pt x="219741" y="243763"/>
                </a:lnTo>
                <a:lnTo>
                  <a:pt x="240411" y="225005"/>
                </a:lnTo>
                <a:lnTo>
                  <a:pt x="278625" y="225005"/>
                </a:lnTo>
                <a:lnTo>
                  <a:pt x="278048" y="224091"/>
                </a:lnTo>
                <a:lnTo>
                  <a:pt x="277952" y="223939"/>
                </a:lnTo>
                <a:lnTo>
                  <a:pt x="275056" y="220738"/>
                </a:lnTo>
                <a:lnTo>
                  <a:pt x="272148" y="217474"/>
                </a:lnTo>
                <a:lnTo>
                  <a:pt x="268503" y="214871"/>
                </a:lnTo>
                <a:lnTo>
                  <a:pt x="259727" y="210959"/>
                </a:lnTo>
                <a:lnTo>
                  <a:pt x="254431" y="209981"/>
                </a:lnTo>
                <a:close/>
              </a:path>
              <a:path w="1027429" h="532129">
                <a:moveTo>
                  <a:pt x="316839" y="279946"/>
                </a:moveTo>
                <a:lnTo>
                  <a:pt x="300647" y="282524"/>
                </a:lnTo>
                <a:lnTo>
                  <a:pt x="302310" y="291528"/>
                </a:lnTo>
                <a:lnTo>
                  <a:pt x="306793" y="298551"/>
                </a:lnTo>
                <a:lnTo>
                  <a:pt x="342252" y="311061"/>
                </a:lnTo>
                <a:lnTo>
                  <a:pt x="350263" y="310594"/>
                </a:lnTo>
                <a:lnTo>
                  <a:pt x="350606" y="310594"/>
                </a:lnTo>
                <a:lnTo>
                  <a:pt x="357709" y="309194"/>
                </a:lnTo>
                <a:lnTo>
                  <a:pt x="357982" y="309194"/>
                </a:lnTo>
                <a:lnTo>
                  <a:pt x="364842" y="306608"/>
                </a:lnTo>
                <a:lnTo>
                  <a:pt x="370433" y="303148"/>
                </a:lnTo>
                <a:lnTo>
                  <a:pt x="377253" y="297814"/>
                </a:lnTo>
                <a:lnTo>
                  <a:pt x="377670" y="296925"/>
                </a:lnTo>
                <a:lnTo>
                  <a:pt x="336296" y="296925"/>
                </a:lnTo>
                <a:lnTo>
                  <a:pt x="330492" y="295414"/>
                </a:lnTo>
                <a:lnTo>
                  <a:pt x="325805" y="292392"/>
                </a:lnTo>
                <a:lnTo>
                  <a:pt x="321132" y="289305"/>
                </a:lnTo>
                <a:lnTo>
                  <a:pt x="318135" y="285165"/>
                </a:lnTo>
                <a:lnTo>
                  <a:pt x="316839" y="279946"/>
                </a:lnTo>
                <a:close/>
              </a:path>
              <a:path w="1027429" h="532129">
                <a:moveTo>
                  <a:pt x="347865" y="209803"/>
                </a:moveTo>
                <a:lnTo>
                  <a:pt x="333222" y="209803"/>
                </a:lnTo>
                <a:lnTo>
                  <a:pt x="326758" y="210959"/>
                </a:lnTo>
                <a:lnTo>
                  <a:pt x="315671" y="215582"/>
                </a:lnTo>
                <a:lnTo>
                  <a:pt x="311378" y="218871"/>
                </a:lnTo>
                <a:lnTo>
                  <a:pt x="308305" y="223138"/>
                </a:lnTo>
                <a:lnTo>
                  <a:pt x="305219" y="227342"/>
                </a:lnTo>
                <a:lnTo>
                  <a:pt x="303669" y="232270"/>
                </a:lnTo>
                <a:lnTo>
                  <a:pt x="303669" y="242455"/>
                </a:lnTo>
                <a:lnTo>
                  <a:pt x="345020" y="267080"/>
                </a:lnTo>
                <a:lnTo>
                  <a:pt x="350850" y="268858"/>
                </a:lnTo>
                <a:lnTo>
                  <a:pt x="358609" y="271830"/>
                </a:lnTo>
                <a:lnTo>
                  <a:pt x="361188" y="273430"/>
                </a:lnTo>
                <a:lnTo>
                  <a:pt x="362432" y="275145"/>
                </a:lnTo>
                <a:lnTo>
                  <a:pt x="363677" y="276809"/>
                </a:lnTo>
                <a:lnTo>
                  <a:pt x="364299" y="278993"/>
                </a:lnTo>
                <a:lnTo>
                  <a:pt x="364299" y="286410"/>
                </a:lnTo>
                <a:lnTo>
                  <a:pt x="362432" y="290106"/>
                </a:lnTo>
                <a:lnTo>
                  <a:pt x="354965" y="295567"/>
                </a:lnTo>
                <a:lnTo>
                  <a:pt x="349821" y="296925"/>
                </a:lnTo>
                <a:lnTo>
                  <a:pt x="377670" y="296925"/>
                </a:lnTo>
                <a:lnTo>
                  <a:pt x="380669" y="290525"/>
                </a:lnTo>
                <a:lnTo>
                  <a:pt x="380669" y="276301"/>
                </a:lnTo>
                <a:lnTo>
                  <a:pt x="379628" y="272122"/>
                </a:lnTo>
                <a:lnTo>
                  <a:pt x="375475" y="265302"/>
                </a:lnTo>
                <a:lnTo>
                  <a:pt x="371983" y="262343"/>
                </a:lnTo>
                <a:lnTo>
                  <a:pt x="367055" y="259854"/>
                </a:lnTo>
                <a:lnTo>
                  <a:pt x="362204" y="257301"/>
                </a:lnTo>
                <a:lnTo>
                  <a:pt x="355536" y="254965"/>
                </a:lnTo>
                <a:lnTo>
                  <a:pt x="339534" y="250939"/>
                </a:lnTo>
                <a:lnTo>
                  <a:pt x="333781" y="249250"/>
                </a:lnTo>
                <a:lnTo>
                  <a:pt x="319582" y="239407"/>
                </a:lnTo>
                <a:lnTo>
                  <a:pt x="319582" y="232943"/>
                </a:lnTo>
                <a:lnTo>
                  <a:pt x="321513" y="229654"/>
                </a:lnTo>
                <a:lnTo>
                  <a:pt x="329272" y="224802"/>
                </a:lnTo>
                <a:lnTo>
                  <a:pt x="334340" y="223697"/>
                </a:lnTo>
                <a:lnTo>
                  <a:pt x="374463" y="223697"/>
                </a:lnTo>
                <a:lnTo>
                  <a:pt x="370497" y="218871"/>
                </a:lnTo>
                <a:lnTo>
                  <a:pt x="365874" y="215582"/>
                </a:lnTo>
                <a:lnTo>
                  <a:pt x="354380" y="210959"/>
                </a:lnTo>
                <a:lnTo>
                  <a:pt x="347865" y="209803"/>
                </a:lnTo>
                <a:close/>
              </a:path>
              <a:path w="1027429" h="532129">
                <a:moveTo>
                  <a:pt x="374463" y="223697"/>
                </a:moveTo>
                <a:lnTo>
                  <a:pt x="334340" y="223697"/>
                </a:lnTo>
                <a:lnTo>
                  <a:pt x="340563" y="223939"/>
                </a:lnTo>
                <a:lnTo>
                  <a:pt x="347141" y="224116"/>
                </a:lnTo>
                <a:lnTo>
                  <a:pt x="352513" y="225691"/>
                </a:lnTo>
                <a:lnTo>
                  <a:pt x="360870" y="231609"/>
                </a:lnTo>
                <a:lnTo>
                  <a:pt x="363359" y="235673"/>
                </a:lnTo>
                <a:lnTo>
                  <a:pt x="364121" y="240830"/>
                </a:lnTo>
                <a:lnTo>
                  <a:pt x="380314" y="237896"/>
                </a:lnTo>
                <a:lnTo>
                  <a:pt x="379732" y="232943"/>
                </a:lnTo>
                <a:lnTo>
                  <a:pt x="379653" y="232270"/>
                </a:lnTo>
                <a:lnTo>
                  <a:pt x="377558" y="227342"/>
                </a:lnTo>
                <a:lnTo>
                  <a:pt x="374463" y="223697"/>
                </a:lnTo>
                <a:close/>
              </a:path>
              <a:path w="1027429" h="532129">
                <a:moveTo>
                  <a:pt x="421335" y="185800"/>
                </a:moveTo>
                <a:lnTo>
                  <a:pt x="405511" y="185800"/>
                </a:lnTo>
                <a:lnTo>
                  <a:pt x="405537" y="225539"/>
                </a:lnTo>
                <a:lnTo>
                  <a:pt x="405655" y="284327"/>
                </a:lnTo>
                <a:lnTo>
                  <a:pt x="433425" y="309816"/>
                </a:lnTo>
                <a:lnTo>
                  <a:pt x="439000" y="310057"/>
                </a:lnTo>
                <a:lnTo>
                  <a:pt x="444305" y="309638"/>
                </a:lnTo>
                <a:lnTo>
                  <a:pt x="444499" y="309638"/>
                </a:lnTo>
                <a:lnTo>
                  <a:pt x="449996" y="308546"/>
                </a:lnTo>
                <a:lnTo>
                  <a:pt x="450316" y="308546"/>
                </a:lnTo>
                <a:lnTo>
                  <a:pt x="450316" y="296062"/>
                </a:lnTo>
                <a:lnTo>
                  <a:pt x="438111" y="296062"/>
                </a:lnTo>
                <a:lnTo>
                  <a:pt x="429624" y="294881"/>
                </a:lnTo>
                <a:lnTo>
                  <a:pt x="428976" y="294881"/>
                </a:lnTo>
                <a:lnTo>
                  <a:pt x="425424" y="292544"/>
                </a:lnTo>
                <a:lnTo>
                  <a:pt x="422173" y="286727"/>
                </a:lnTo>
                <a:lnTo>
                  <a:pt x="421551" y="284327"/>
                </a:lnTo>
                <a:lnTo>
                  <a:pt x="421424" y="281546"/>
                </a:lnTo>
                <a:lnTo>
                  <a:pt x="421335" y="185800"/>
                </a:lnTo>
                <a:close/>
              </a:path>
              <a:path w="1027429" h="532129">
                <a:moveTo>
                  <a:pt x="450316" y="294881"/>
                </a:moveTo>
                <a:lnTo>
                  <a:pt x="443738" y="295884"/>
                </a:lnTo>
                <a:lnTo>
                  <a:pt x="438111" y="296062"/>
                </a:lnTo>
                <a:lnTo>
                  <a:pt x="450316" y="296062"/>
                </a:lnTo>
                <a:lnTo>
                  <a:pt x="450316" y="294881"/>
                </a:lnTo>
                <a:close/>
              </a:path>
              <a:path w="1027429" h="532129">
                <a:moveTo>
                  <a:pt x="405528" y="212470"/>
                </a:moveTo>
                <a:lnTo>
                  <a:pt x="386041" y="212470"/>
                </a:lnTo>
                <a:lnTo>
                  <a:pt x="386041" y="225539"/>
                </a:lnTo>
                <a:lnTo>
                  <a:pt x="405537" y="225539"/>
                </a:lnTo>
                <a:lnTo>
                  <a:pt x="405528" y="212470"/>
                </a:lnTo>
                <a:close/>
              </a:path>
              <a:path w="1027429" h="532129">
                <a:moveTo>
                  <a:pt x="450316" y="212470"/>
                </a:moveTo>
                <a:lnTo>
                  <a:pt x="421359" y="212470"/>
                </a:lnTo>
                <a:lnTo>
                  <a:pt x="421372" y="225539"/>
                </a:lnTo>
                <a:lnTo>
                  <a:pt x="450316" y="225539"/>
                </a:lnTo>
                <a:lnTo>
                  <a:pt x="450316" y="212470"/>
                </a:lnTo>
                <a:close/>
              </a:path>
              <a:path w="1027429" h="532129">
                <a:moveTo>
                  <a:pt x="480390" y="212470"/>
                </a:moveTo>
                <a:lnTo>
                  <a:pt x="466255" y="212470"/>
                </a:lnTo>
                <a:lnTo>
                  <a:pt x="466255" y="308482"/>
                </a:lnTo>
                <a:lnTo>
                  <a:pt x="482168" y="308482"/>
                </a:lnTo>
                <a:lnTo>
                  <a:pt x="482168" y="256501"/>
                </a:lnTo>
                <a:lnTo>
                  <a:pt x="482498" y="252806"/>
                </a:lnTo>
                <a:lnTo>
                  <a:pt x="488465" y="235673"/>
                </a:lnTo>
                <a:lnTo>
                  <a:pt x="480390" y="235673"/>
                </a:lnTo>
                <a:lnTo>
                  <a:pt x="478078" y="232651"/>
                </a:lnTo>
                <a:lnTo>
                  <a:pt x="479209" y="229692"/>
                </a:lnTo>
                <a:lnTo>
                  <a:pt x="480390" y="227464"/>
                </a:lnTo>
                <a:lnTo>
                  <a:pt x="480390" y="212470"/>
                </a:lnTo>
                <a:close/>
              </a:path>
              <a:path w="1027429" h="532129">
                <a:moveTo>
                  <a:pt x="480390" y="227464"/>
                </a:moveTo>
                <a:lnTo>
                  <a:pt x="479209" y="229692"/>
                </a:lnTo>
                <a:lnTo>
                  <a:pt x="478078" y="232651"/>
                </a:lnTo>
                <a:lnTo>
                  <a:pt x="480390" y="235673"/>
                </a:lnTo>
                <a:lnTo>
                  <a:pt x="480390" y="227464"/>
                </a:lnTo>
                <a:close/>
              </a:path>
              <a:path w="1027429" h="532129">
                <a:moveTo>
                  <a:pt x="509879" y="211607"/>
                </a:moveTo>
                <a:lnTo>
                  <a:pt x="506615" y="211848"/>
                </a:lnTo>
                <a:lnTo>
                  <a:pt x="503351" y="212026"/>
                </a:lnTo>
                <a:lnTo>
                  <a:pt x="500164" y="212648"/>
                </a:lnTo>
                <a:lnTo>
                  <a:pt x="493877" y="214782"/>
                </a:lnTo>
                <a:lnTo>
                  <a:pt x="491058" y="216319"/>
                </a:lnTo>
                <a:lnTo>
                  <a:pt x="488569" y="218338"/>
                </a:lnTo>
                <a:lnTo>
                  <a:pt x="486321" y="219938"/>
                </a:lnTo>
                <a:lnTo>
                  <a:pt x="480390" y="235673"/>
                </a:lnTo>
                <a:lnTo>
                  <a:pt x="488465" y="235673"/>
                </a:lnTo>
                <a:lnTo>
                  <a:pt x="490740" y="233159"/>
                </a:lnTo>
                <a:lnTo>
                  <a:pt x="493814" y="230962"/>
                </a:lnTo>
                <a:lnTo>
                  <a:pt x="497192" y="228472"/>
                </a:lnTo>
                <a:lnTo>
                  <a:pt x="500862" y="227025"/>
                </a:lnTo>
                <a:lnTo>
                  <a:pt x="508812" y="226186"/>
                </a:lnTo>
                <a:lnTo>
                  <a:pt x="515772" y="226186"/>
                </a:lnTo>
                <a:lnTo>
                  <a:pt x="515772" y="212470"/>
                </a:lnTo>
                <a:lnTo>
                  <a:pt x="513039" y="211848"/>
                </a:lnTo>
                <a:lnTo>
                  <a:pt x="513286" y="211848"/>
                </a:lnTo>
                <a:lnTo>
                  <a:pt x="509879" y="211607"/>
                </a:lnTo>
                <a:close/>
              </a:path>
              <a:path w="1027429" h="532129">
                <a:moveTo>
                  <a:pt x="515772" y="226186"/>
                </a:moveTo>
                <a:lnTo>
                  <a:pt x="508812" y="226186"/>
                </a:lnTo>
                <a:lnTo>
                  <a:pt x="512457" y="226428"/>
                </a:lnTo>
                <a:lnTo>
                  <a:pt x="515772" y="227317"/>
                </a:lnTo>
                <a:lnTo>
                  <a:pt x="515772" y="226186"/>
                </a:lnTo>
                <a:close/>
              </a:path>
              <a:path w="1027429" h="532129">
                <a:moveTo>
                  <a:pt x="543255" y="212470"/>
                </a:moveTo>
                <a:lnTo>
                  <a:pt x="527253" y="212470"/>
                </a:lnTo>
                <a:lnTo>
                  <a:pt x="527275" y="269430"/>
                </a:lnTo>
                <a:lnTo>
                  <a:pt x="527583" y="273037"/>
                </a:lnTo>
                <a:lnTo>
                  <a:pt x="528231" y="277190"/>
                </a:lnTo>
                <a:lnTo>
                  <a:pt x="528942" y="281343"/>
                </a:lnTo>
                <a:lnTo>
                  <a:pt x="530045" y="285127"/>
                </a:lnTo>
                <a:lnTo>
                  <a:pt x="530123" y="285394"/>
                </a:lnTo>
                <a:lnTo>
                  <a:pt x="559308" y="310972"/>
                </a:lnTo>
                <a:lnTo>
                  <a:pt x="573722" y="310972"/>
                </a:lnTo>
                <a:lnTo>
                  <a:pt x="580859" y="309194"/>
                </a:lnTo>
                <a:lnTo>
                  <a:pt x="593001" y="302018"/>
                </a:lnTo>
                <a:lnTo>
                  <a:pt x="597484" y="297125"/>
                </a:lnTo>
                <a:lnTo>
                  <a:pt x="597484" y="295948"/>
                </a:lnTo>
                <a:lnTo>
                  <a:pt x="564261" y="295948"/>
                </a:lnTo>
                <a:lnTo>
                  <a:pt x="560057" y="294970"/>
                </a:lnTo>
                <a:lnTo>
                  <a:pt x="543365" y="266255"/>
                </a:lnTo>
                <a:lnTo>
                  <a:pt x="543255" y="212470"/>
                </a:lnTo>
                <a:close/>
              </a:path>
              <a:path w="1027429" h="532129">
                <a:moveTo>
                  <a:pt x="611619" y="212470"/>
                </a:moveTo>
                <a:lnTo>
                  <a:pt x="595706" y="212470"/>
                </a:lnTo>
                <a:lnTo>
                  <a:pt x="595706" y="263055"/>
                </a:lnTo>
                <a:lnTo>
                  <a:pt x="606107" y="266255"/>
                </a:lnTo>
                <a:lnTo>
                  <a:pt x="606107" y="275501"/>
                </a:lnTo>
                <a:lnTo>
                  <a:pt x="604418" y="283476"/>
                </a:lnTo>
                <a:lnTo>
                  <a:pt x="601040" y="290169"/>
                </a:lnTo>
                <a:lnTo>
                  <a:pt x="598178" y="295948"/>
                </a:lnTo>
                <a:lnTo>
                  <a:pt x="597644" y="296951"/>
                </a:lnTo>
                <a:lnTo>
                  <a:pt x="597484" y="297125"/>
                </a:lnTo>
                <a:lnTo>
                  <a:pt x="597484" y="308482"/>
                </a:lnTo>
                <a:lnTo>
                  <a:pt x="611619" y="308482"/>
                </a:lnTo>
                <a:lnTo>
                  <a:pt x="611619" y="212470"/>
                </a:lnTo>
                <a:close/>
              </a:path>
              <a:path w="1027429" h="532129">
                <a:moveTo>
                  <a:pt x="595706" y="263055"/>
                </a:moveTo>
                <a:lnTo>
                  <a:pt x="595706" y="282790"/>
                </a:lnTo>
                <a:lnTo>
                  <a:pt x="597484" y="282790"/>
                </a:lnTo>
                <a:lnTo>
                  <a:pt x="597484" y="297125"/>
                </a:lnTo>
                <a:lnTo>
                  <a:pt x="597644" y="296951"/>
                </a:lnTo>
                <a:lnTo>
                  <a:pt x="598178" y="295948"/>
                </a:lnTo>
                <a:lnTo>
                  <a:pt x="601040" y="290169"/>
                </a:lnTo>
                <a:lnTo>
                  <a:pt x="604418" y="283476"/>
                </a:lnTo>
                <a:lnTo>
                  <a:pt x="606107" y="275501"/>
                </a:lnTo>
                <a:lnTo>
                  <a:pt x="606107" y="266255"/>
                </a:lnTo>
                <a:lnTo>
                  <a:pt x="595706" y="263055"/>
                </a:lnTo>
                <a:close/>
              </a:path>
              <a:path w="1027429" h="532129">
                <a:moveTo>
                  <a:pt x="595706" y="269430"/>
                </a:moveTo>
                <a:lnTo>
                  <a:pt x="595129" y="273037"/>
                </a:lnTo>
                <a:lnTo>
                  <a:pt x="595083" y="273392"/>
                </a:lnTo>
                <a:lnTo>
                  <a:pt x="592701" y="281343"/>
                </a:lnTo>
                <a:lnTo>
                  <a:pt x="573265" y="295948"/>
                </a:lnTo>
                <a:lnTo>
                  <a:pt x="597484" y="295948"/>
                </a:lnTo>
                <a:lnTo>
                  <a:pt x="597484" y="282790"/>
                </a:lnTo>
                <a:lnTo>
                  <a:pt x="595706" y="282790"/>
                </a:lnTo>
                <a:lnTo>
                  <a:pt x="595706" y="269430"/>
                </a:lnTo>
                <a:close/>
              </a:path>
              <a:path w="1027429" h="532129">
                <a:moveTo>
                  <a:pt x="673582" y="209803"/>
                </a:moveTo>
                <a:lnTo>
                  <a:pt x="665484" y="210270"/>
                </a:lnTo>
                <a:lnTo>
                  <a:pt x="666285" y="210270"/>
                </a:lnTo>
                <a:lnTo>
                  <a:pt x="660222" y="211404"/>
                </a:lnTo>
                <a:lnTo>
                  <a:pt x="630835" y="239988"/>
                </a:lnTo>
                <a:lnTo>
                  <a:pt x="627621" y="260476"/>
                </a:lnTo>
                <a:lnTo>
                  <a:pt x="628030" y="267611"/>
                </a:lnTo>
                <a:lnTo>
                  <a:pt x="629086" y="274345"/>
                </a:lnTo>
                <a:lnTo>
                  <a:pt x="630787" y="280679"/>
                </a:lnTo>
                <a:lnTo>
                  <a:pt x="633027" y="286346"/>
                </a:lnTo>
                <a:lnTo>
                  <a:pt x="633133" y="286613"/>
                </a:lnTo>
                <a:lnTo>
                  <a:pt x="666382" y="310744"/>
                </a:lnTo>
                <a:lnTo>
                  <a:pt x="673404" y="311149"/>
                </a:lnTo>
                <a:lnTo>
                  <a:pt x="679951" y="310744"/>
                </a:lnTo>
                <a:lnTo>
                  <a:pt x="680399" y="310744"/>
                </a:lnTo>
                <a:lnTo>
                  <a:pt x="707400" y="296125"/>
                </a:lnTo>
                <a:lnTo>
                  <a:pt x="663854" y="296125"/>
                </a:lnTo>
                <a:lnTo>
                  <a:pt x="656653" y="292861"/>
                </a:lnTo>
                <a:lnTo>
                  <a:pt x="644423" y="260476"/>
                </a:lnTo>
                <a:lnTo>
                  <a:pt x="644535" y="253190"/>
                </a:lnTo>
                <a:lnTo>
                  <a:pt x="645541" y="247408"/>
                </a:lnTo>
                <a:lnTo>
                  <a:pt x="647623" y="242074"/>
                </a:lnTo>
                <a:lnTo>
                  <a:pt x="649625" y="236854"/>
                </a:lnTo>
                <a:lnTo>
                  <a:pt x="649693" y="236677"/>
                </a:lnTo>
                <a:lnTo>
                  <a:pt x="652820" y="232536"/>
                </a:lnTo>
                <a:lnTo>
                  <a:pt x="661315" y="226428"/>
                </a:lnTo>
                <a:lnTo>
                  <a:pt x="661179" y="226428"/>
                </a:lnTo>
                <a:lnTo>
                  <a:pt x="666826" y="224828"/>
                </a:lnTo>
                <a:lnTo>
                  <a:pt x="708922" y="224828"/>
                </a:lnTo>
                <a:lnTo>
                  <a:pt x="707059" y="222249"/>
                </a:lnTo>
                <a:lnTo>
                  <a:pt x="699719" y="217271"/>
                </a:lnTo>
                <a:lnTo>
                  <a:pt x="693985" y="214004"/>
                </a:lnTo>
                <a:lnTo>
                  <a:pt x="687717" y="211670"/>
                </a:lnTo>
                <a:lnTo>
                  <a:pt x="680916" y="210270"/>
                </a:lnTo>
                <a:lnTo>
                  <a:pt x="673582" y="209803"/>
                </a:lnTo>
                <a:close/>
              </a:path>
              <a:path w="1027429" h="532129">
                <a:moveTo>
                  <a:pt x="698474" y="279323"/>
                </a:moveTo>
                <a:lnTo>
                  <a:pt x="679678" y="296125"/>
                </a:lnTo>
                <a:lnTo>
                  <a:pt x="707400" y="296125"/>
                </a:lnTo>
                <a:lnTo>
                  <a:pt x="708093" y="295351"/>
                </a:lnTo>
                <a:lnTo>
                  <a:pt x="711633" y="289821"/>
                </a:lnTo>
                <a:lnTo>
                  <a:pt x="714476" y="283502"/>
                </a:lnTo>
                <a:lnTo>
                  <a:pt x="698474" y="279323"/>
                </a:lnTo>
                <a:close/>
              </a:path>
              <a:path w="1027429" h="532129">
                <a:moveTo>
                  <a:pt x="708922" y="224828"/>
                </a:moveTo>
                <a:lnTo>
                  <a:pt x="679272" y="224828"/>
                </a:lnTo>
                <a:lnTo>
                  <a:pt x="684546" y="226428"/>
                </a:lnTo>
                <a:lnTo>
                  <a:pt x="693521" y="232536"/>
                </a:lnTo>
                <a:lnTo>
                  <a:pt x="696810" y="236854"/>
                </a:lnTo>
                <a:lnTo>
                  <a:pt x="698830" y="242430"/>
                </a:lnTo>
                <a:lnTo>
                  <a:pt x="714476" y="237718"/>
                </a:lnTo>
                <a:lnTo>
                  <a:pt x="712097" y="229450"/>
                </a:lnTo>
                <a:lnTo>
                  <a:pt x="711987" y="229069"/>
                </a:lnTo>
                <a:lnTo>
                  <a:pt x="708922" y="224828"/>
                </a:lnTo>
                <a:close/>
              </a:path>
              <a:path w="1027429" h="532129">
                <a:moveTo>
                  <a:pt x="753681" y="185800"/>
                </a:moveTo>
                <a:lnTo>
                  <a:pt x="737857" y="185800"/>
                </a:lnTo>
                <a:lnTo>
                  <a:pt x="737883" y="225539"/>
                </a:lnTo>
                <a:lnTo>
                  <a:pt x="738002" y="284327"/>
                </a:lnTo>
                <a:lnTo>
                  <a:pt x="765771" y="309816"/>
                </a:lnTo>
                <a:lnTo>
                  <a:pt x="771347" y="310057"/>
                </a:lnTo>
                <a:lnTo>
                  <a:pt x="776651" y="309638"/>
                </a:lnTo>
                <a:lnTo>
                  <a:pt x="776845" y="309638"/>
                </a:lnTo>
                <a:lnTo>
                  <a:pt x="782343" y="308546"/>
                </a:lnTo>
                <a:lnTo>
                  <a:pt x="782662" y="308546"/>
                </a:lnTo>
                <a:lnTo>
                  <a:pt x="782662" y="296062"/>
                </a:lnTo>
                <a:lnTo>
                  <a:pt x="770458" y="296062"/>
                </a:lnTo>
                <a:lnTo>
                  <a:pt x="761970" y="294881"/>
                </a:lnTo>
                <a:lnTo>
                  <a:pt x="761322" y="294881"/>
                </a:lnTo>
                <a:lnTo>
                  <a:pt x="757770" y="292544"/>
                </a:lnTo>
                <a:lnTo>
                  <a:pt x="754519" y="286727"/>
                </a:lnTo>
                <a:lnTo>
                  <a:pt x="753897" y="284327"/>
                </a:lnTo>
                <a:lnTo>
                  <a:pt x="753770" y="281546"/>
                </a:lnTo>
                <a:lnTo>
                  <a:pt x="753681" y="185800"/>
                </a:lnTo>
                <a:close/>
              </a:path>
              <a:path w="1027429" h="532129">
                <a:moveTo>
                  <a:pt x="782662" y="294881"/>
                </a:moveTo>
                <a:lnTo>
                  <a:pt x="776084" y="295884"/>
                </a:lnTo>
                <a:lnTo>
                  <a:pt x="770458" y="296062"/>
                </a:lnTo>
                <a:lnTo>
                  <a:pt x="782662" y="296062"/>
                </a:lnTo>
                <a:lnTo>
                  <a:pt x="782662" y="294881"/>
                </a:lnTo>
                <a:close/>
              </a:path>
              <a:path w="1027429" h="532129">
                <a:moveTo>
                  <a:pt x="737874" y="212470"/>
                </a:moveTo>
                <a:lnTo>
                  <a:pt x="718388" y="212470"/>
                </a:lnTo>
                <a:lnTo>
                  <a:pt x="718388" y="225539"/>
                </a:lnTo>
                <a:lnTo>
                  <a:pt x="737883" y="225539"/>
                </a:lnTo>
                <a:lnTo>
                  <a:pt x="737874" y="212470"/>
                </a:lnTo>
                <a:close/>
              </a:path>
              <a:path w="1027429" h="532129">
                <a:moveTo>
                  <a:pt x="782662" y="212470"/>
                </a:moveTo>
                <a:lnTo>
                  <a:pt x="753706" y="212470"/>
                </a:lnTo>
                <a:lnTo>
                  <a:pt x="753718" y="225539"/>
                </a:lnTo>
                <a:lnTo>
                  <a:pt x="782662" y="225539"/>
                </a:lnTo>
                <a:lnTo>
                  <a:pt x="782662" y="212470"/>
                </a:lnTo>
                <a:close/>
              </a:path>
              <a:path w="1027429" h="532129">
                <a:moveTo>
                  <a:pt x="816203" y="179133"/>
                </a:moveTo>
                <a:lnTo>
                  <a:pt x="800379" y="179133"/>
                </a:lnTo>
                <a:lnTo>
                  <a:pt x="800379" y="195491"/>
                </a:lnTo>
                <a:lnTo>
                  <a:pt x="816203" y="195491"/>
                </a:lnTo>
                <a:lnTo>
                  <a:pt x="816203" y="179133"/>
                </a:lnTo>
                <a:close/>
              </a:path>
              <a:path w="1027429" h="532129">
                <a:moveTo>
                  <a:pt x="816203" y="212470"/>
                </a:moveTo>
                <a:lnTo>
                  <a:pt x="800379" y="212470"/>
                </a:lnTo>
                <a:lnTo>
                  <a:pt x="800379" y="308482"/>
                </a:lnTo>
                <a:lnTo>
                  <a:pt x="816203" y="308482"/>
                </a:lnTo>
                <a:lnTo>
                  <a:pt x="816203" y="212470"/>
                </a:lnTo>
                <a:close/>
              </a:path>
              <a:path w="1027429" h="532129">
                <a:moveTo>
                  <a:pt x="880211" y="209803"/>
                </a:moveTo>
                <a:lnTo>
                  <a:pt x="870851" y="209803"/>
                </a:lnTo>
                <a:lnTo>
                  <a:pt x="862711" y="211937"/>
                </a:lnTo>
                <a:lnTo>
                  <a:pt x="835528" y="245786"/>
                </a:lnTo>
                <a:lnTo>
                  <a:pt x="833983" y="260388"/>
                </a:lnTo>
                <a:lnTo>
                  <a:pt x="834346" y="267679"/>
                </a:lnTo>
                <a:lnTo>
                  <a:pt x="855667" y="304749"/>
                </a:lnTo>
                <a:lnTo>
                  <a:pt x="880211" y="311149"/>
                </a:lnTo>
                <a:lnTo>
                  <a:pt x="887129" y="310749"/>
                </a:lnTo>
                <a:lnTo>
                  <a:pt x="915704" y="296125"/>
                </a:lnTo>
                <a:lnTo>
                  <a:pt x="870559" y="296125"/>
                </a:lnTo>
                <a:lnTo>
                  <a:pt x="863244" y="292861"/>
                </a:lnTo>
                <a:lnTo>
                  <a:pt x="850798" y="260388"/>
                </a:lnTo>
                <a:lnTo>
                  <a:pt x="850923" y="252670"/>
                </a:lnTo>
                <a:lnTo>
                  <a:pt x="873518" y="224828"/>
                </a:lnTo>
                <a:lnTo>
                  <a:pt x="915755" y="224828"/>
                </a:lnTo>
                <a:lnTo>
                  <a:pt x="911961" y="220560"/>
                </a:lnTo>
                <a:lnTo>
                  <a:pt x="905014" y="216293"/>
                </a:lnTo>
                <a:lnTo>
                  <a:pt x="899571" y="213452"/>
                </a:lnTo>
                <a:lnTo>
                  <a:pt x="893622" y="211424"/>
                </a:lnTo>
                <a:lnTo>
                  <a:pt x="887169" y="210209"/>
                </a:lnTo>
                <a:lnTo>
                  <a:pt x="880211" y="209803"/>
                </a:lnTo>
                <a:close/>
              </a:path>
              <a:path w="1027429" h="532129">
                <a:moveTo>
                  <a:pt x="915755" y="224828"/>
                </a:moveTo>
                <a:lnTo>
                  <a:pt x="890054" y="224828"/>
                </a:lnTo>
                <a:lnTo>
                  <a:pt x="897432" y="228053"/>
                </a:lnTo>
                <a:lnTo>
                  <a:pt x="902360" y="234518"/>
                </a:lnTo>
                <a:lnTo>
                  <a:pt x="905618" y="239817"/>
                </a:lnTo>
                <a:lnTo>
                  <a:pt x="907892" y="245786"/>
                </a:lnTo>
                <a:lnTo>
                  <a:pt x="909277" y="252670"/>
                </a:lnTo>
                <a:lnTo>
                  <a:pt x="909739" y="260388"/>
                </a:lnTo>
                <a:lnTo>
                  <a:pt x="909297" y="267679"/>
                </a:lnTo>
                <a:lnTo>
                  <a:pt x="890168" y="296125"/>
                </a:lnTo>
                <a:lnTo>
                  <a:pt x="915704" y="296125"/>
                </a:lnTo>
                <a:lnTo>
                  <a:pt x="917194" y="294462"/>
                </a:lnTo>
                <a:lnTo>
                  <a:pt x="920927" y="286880"/>
                </a:lnTo>
                <a:lnTo>
                  <a:pt x="923324" y="281058"/>
                </a:lnTo>
                <a:lnTo>
                  <a:pt x="923380" y="280924"/>
                </a:lnTo>
                <a:lnTo>
                  <a:pt x="925013" y="274967"/>
                </a:lnTo>
                <a:lnTo>
                  <a:pt x="925134" y="274524"/>
                </a:lnTo>
                <a:lnTo>
                  <a:pt x="926128" y="268076"/>
                </a:lnTo>
                <a:lnTo>
                  <a:pt x="926189" y="267679"/>
                </a:lnTo>
                <a:lnTo>
                  <a:pt x="926541" y="260388"/>
                </a:lnTo>
                <a:lnTo>
                  <a:pt x="926199" y="253390"/>
                </a:lnTo>
                <a:lnTo>
                  <a:pt x="917257" y="226517"/>
                </a:lnTo>
                <a:lnTo>
                  <a:pt x="915755" y="224828"/>
                </a:lnTo>
                <a:close/>
              </a:path>
              <a:path w="1027429" h="532129">
                <a:moveTo>
                  <a:pt x="956691" y="212470"/>
                </a:moveTo>
                <a:lnTo>
                  <a:pt x="942467" y="212470"/>
                </a:lnTo>
                <a:lnTo>
                  <a:pt x="942467" y="308482"/>
                </a:lnTo>
                <a:lnTo>
                  <a:pt x="958469" y="308482"/>
                </a:lnTo>
                <a:lnTo>
                  <a:pt x="958469" y="257898"/>
                </a:lnTo>
                <a:lnTo>
                  <a:pt x="948067" y="254698"/>
                </a:lnTo>
                <a:lnTo>
                  <a:pt x="948067" y="245389"/>
                </a:lnTo>
                <a:lnTo>
                  <a:pt x="949718" y="237426"/>
                </a:lnTo>
                <a:lnTo>
                  <a:pt x="956424" y="224091"/>
                </a:lnTo>
                <a:lnTo>
                  <a:pt x="956564" y="223939"/>
                </a:lnTo>
                <a:lnTo>
                  <a:pt x="956691" y="212470"/>
                </a:lnTo>
                <a:close/>
              </a:path>
              <a:path w="1027429" h="532129">
                <a:moveTo>
                  <a:pt x="1019112" y="225005"/>
                </a:moveTo>
                <a:lnTo>
                  <a:pt x="989965" y="225005"/>
                </a:lnTo>
                <a:lnTo>
                  <a:pt x="994168" y="225983"/>
                </a:lnTo>
                <a:lnTo>
                  <a:pt x="1000874" y="229895"/>
                </a:lnTo>
                <a:lnTo>
                  <a:pt x="1003541" y="232562"/>
                </a:lnTo>
                <a:lnTo>
                  <a:pt x="1005497" y="235940"/>
                </a:lnTo>
                <a:lnTo>
                  <a:pt x="1007503" y="239255"/>
                </a:lnTo>
                <a:lnTo>
                  <a:pt x="1008900" y="243027"/>
                </a:lnTo>
                <a:lnTo>
                  <a:pt x="1009675" y="247230"/>
                </a:lnTo>
                <a:lnTo>
                  <a:pt x="1010500" y="251434"/>
                </a:lnTo>
                <a:lnTo>
                  <a:pt x="1010812" y="254698"/>
                </a:lnTo>
                <a:lnTo>
                  <a:pt x="1010920" y="308482"/>
                </a:lnTo>
                <a:lnTo>
                  <a:pt x="1026922" y="308482"/>
                </a:lnTo>
                <a:lnTo>
                  <a:pt x="1026894" y="251434"/>
                </a:lnTo>
                <a:lnTo>
                  <a:pt x="1026566" y="247853"/>
                </a:lnTo>
                <a:lnTo>
                  <a:pt x="1025855" y="243763"/>
                </a:lnTo>
                <a:lnTo>
                  <a:pt x="1025194" y="239610"/>
                </a:lnTo>
                <a:lnTo>
                  <a:pt x="1024147" y="235940"/>
                </a:lnTo>
                <a:lnTo>
                  <a:pt x="1024039" y="235559"/>
                </a:lnTo>
                <a:lnTo>
                  <a:pt x="1020724" y="227558"/>
                </a:lnTo>
                <a:lnTo>
                  <a:pt x="1019112" y="225005"/>
                </a:lnTo>
                <a:close/>
              </a:path>
              <a:path w="1027429" h="532129">
                <a:moveTo>
                  <a:pt x="956691" y="223939"/>
                </a:moveTo>
                <a:lnTo>
                  <a:pt x="956424" y="224091"/>
                </a:lnTo>
                <a:lnTo>
                  <a:pt x="949718" y="237426"/>
                </a:lnTo>
                <a:lnTo>
                  <a:pt x="948067" y="245389"/>
                </a:lnTo>
                <a:lnTo>
                  <a:pt x="948067" y="254698"/>
                </a:lnTo>
                <a:lnTo>
                  <a:pt x="958469" y="257898"/>
                </a:lnTo>
                <a:lnTo>
                  <a:pt x="958469" y="238163"/>
                </a:lnTo>
                <a:lnTo>
                  <a:pt x="956691" y="238163"/>
                </a:lnTo>
                <a:lnTo>
                  <a:pt x="956691" y="223939"/>
                </a:lnTo>
                <a:close/>
              </a:path>
              <a:path w="1027429" h="532129">
                <a:moveTo>
                  <a:pt x="994918" y="209981"/>
                </a:moveTo>
                <a:lnTo>
                  <a:pt x="980452" y="209981"/>
                </a:lnTo>
                <a:lnTo>
                  <a:pt x="973277" y="211785"/>
                </a:lnTo>
                <a:lnTo>
                  <a:pt x="961136" y="218960"/>
                </a:lnTo>
                <a:lnTo>
                  <a:pt x="956691" y="223801"/>
                </a:lnTo>
                <a:lnTo>
                  <a:pt x="956691" y="238163"/>
                </a:lnTo>
                <a:lnTo>
                  <a:pt x="958469" y="238163"/>
                </a:lnTo>
                <a:lnTo>
                  <a:pt x="958469" y="251434"/>
                </a:lnTo>
                <a:lnTo>
                  <a:pt x="959045" y="247853"/>
                </a:lnTo>
                <a:lnTo>
                  <a:pt x="959091" y="247497"/>
                </a:lnTo>
                <a:lnTo>
                  <a:pt x="960227" y="243763"/>
                </a:lnTo>
                <a:lnTo>
                  <a:pt x="980897" y="225005"/>
                </a:lnTo>
                <a:lnTo>
                  <a:pt x="1019112" y="225005"/>
                </a:lnTo>
                <a:lnTo>
                  <a:pt x="1018534" y="224091"/>
                </a:lnTo>
                <a:lnTo>
                  <a:pt x="1018438" y="223939"/>
                </a:lnTo>
                <a:lnTo>
                  <a:pt x="1015542" y="220738"/>
                </a:lnTo>
                <a:lnTo>
                  <a:pt x="1012634" y="217474"/>
                </a:lnTo>
                <a:lnTo>
                  <a:pt x="1008989" y="214871"/>
                </a:lnTo>
                <a:lnTo>
                  <a:pt x="1000213" y="210959"/>
                </a:lnTo>
                <a:lnTo>
                  <a:pt x="994918" y="209981"/>
                </a:lnTo>
                <a:close/>
              </a:path>
              <a:path w="1027429" h="532129">
                <a:moveTo>
                  <a:pt x="266690" y="445205"/>
                </a:moveTo>
                <a:lnTo>
                  <a:pt x="280136" y="486727"/>
                </a:lnTo>
                <a:lnTo>
                  <a:pt x="287731" y="488949"/>
                </a:lnTo>
                <a:lnTo>
                  <a:pt x="305689" y="488949"/>
                </a:lnTo>
                <a:lnTo>
                  <a:pt x="313359" y="486727"/>
                </a:lnTo>
                <a:lnTo>
                  <a:pt x="326224" y="477773"/>
                </a:lnTo>
                <a:lnTo>
                  <a:pt x="328922" y="474459"/>
                </a:lnTo>
                <a:lnTo>
                  <a:pt x="288315" y="474459"/>
                </a:lnTo>
                <a:lnTo>
                  <a:pt x="283019" y="472922"/>
                </a:lnTo>
                <a:lnTo>
                  <a:pt x="267665" y="451434"/>
                </a:lnTo>
                <a:lnTo>
                  <a:pt x="266690" y="445205"/>
                </a:lnTo>
                <a:close/>
              </a:path>
              <a:path w="1027429" h="532129">
                <a:moveTo>
                  <a:pt x="268465" y="358266"/>
                </a:moveTo>
                <a:lnTo>
                  <a:pt x="252552" y="358266"/>
                </a:lnTo>
                <a:lnTo>
                  <a:pt x="252552" y="486282"/>
                </a:lnTo>
                <a:lnTo>
                  <a:pt x="266687" y="486282"/>
                </a:lnTo>
                <a:lnTo>
                  <a:pt x="266687" y="476309"/>
                </a:lnTo>
                <a:lnTo>
                  <a:pt x="263131" y="471703"/>
                </a:lnTo>
                <a:lnTo>
                  <a:pt x="259930" y="464057"/>
                </a:lnTo>
                <a:lnTo>
                  <a:pt x="257883" y="458140"/>
                </a:lnTo>
                <a:lnTo>
                  <a:pt x="256409" y="451856"/>
                </a:lnTo>
                <a:lnTo>
                  <a:pt x="255519" y="445205"/>
                </a:lnTo>
                <a:lnTo>
                  <a:pt x="255219" y="438188"/>
                </a:lnTo>
                <a:lnTo>
                  <a:pt x="255501" y="431431"/>
                </a:lnTo>
                <a:lnTo>
                  <a:pt x="268465" y="398103"/>
                </a:lnTo>
                <a:lnTo>
                  <a:pt x="268465" y="358266"/>
                </a:lnTo>
                <a:close/>
              </a:path>
              <a:path w="1027429" h="532129">
                <a:moveTo>
                  <a:pt x="268465" y="398103"/>
                </a:moveTo>
                <a:lnTo>
                  <a:pt x="255219" y="438188"/>
                </a:lnTo>
                <a:lnTo>
                  <a:pt x="255507" y="445007"/>
                </a:lnTo>
                <a:lnTo>
                  <a:pt x="266687" y="476309"/>
                </a:lnTo>
                <a:lnTo>
                  <a:pt x="266687" y="415607"/>
                </a:lnTo>
                <a:lnTo>
                  <a:pt x="268465" y="415607"/>
                </a:lnTo>
                <a:lnTo>
                  <a:pt x="268465" y="398103"/>
                </a:lnTo>
                <a:close/>
              </a:path>
              <a:path w="1027429" h="532129">
                <a:moveTo>
                  <a:pt x="329049" y="402094"/>
                </a:moveTo>
                <a:lnTo>
                  <a:pt x="300850" y="402094"/>
                </a:lnTo>
                <a:lnTo>
                  <a:pt x="306222" y="403694"/>
                </a:lnTo>
                <a:lnTo>
                  <a:pt x="310426" y="406895"/>
                </a:lnTo>
                <a:lnTo>
                  <a:pt x="314693" y="410095"/>
                </a:lnTo>
                <a:lnTo>
                  <a:pt x="317830" y="414426"/>
                </a:lnTo>
                <a:lnTo>
                  <a:pt x="319849" y="419874"/>
                </a:lnTo>
                <a:lnTo>
                  <a:pt x="321919" y="425322"/>
                </a:lnTo>
                <a:lnTo>
                  <a:pt x="322916" y="431170"/>
                </a:lnTo>
                <a:lnTo>
                  <a:pt x="322927" y="445205"/>
                </a:lnTo>
                <a:lnTo>
                  <a:pt x="321919" y="451167"/>
                </a:lnTo>
                <a:lnTo>
                  <a:pt x="301117" y="474459"/>
                </a:lnTo>
                <a:lnTo>
                  <a:pt x="328922" y="474459"/>
                </a:lnTo>
                <a:lnTo>
                  <a:pt x="339763" y="438188"/>
                </a:lnTo>
                <a:lnTo>
                  <a:pt x="339453" y="431431"/>
                </a:lnTo>
                <a:lnTo>
                  <a:pt x="339441" y="431170"/>
                </a:lnTo>
                <a:lnTo>
                  <a:pt x="338592" y="425322"/>
                </a:lnTo>
                <a:lnTo>
                  <a:pt x="338475" y="424519"/>
                </a:lnTo>
                <a:lnTo>
                  <a:pt x="336864" y="418235"/>
                </a:lnTo>
                <a:lnTo>
                  <a:pt x="334606" y="412318"/>
                </a:lnTo>
                <a:lnTo>
                  <a:pt x="331165" y="404672"/>
                </a:lnTo>
                <a:lnTo>
                  <a:pt x="329049" y="402094"/>
                </a:lnTo>
                <a:close/>
              </a:path>
              <a:path w="1027429" h="532129">
                <a:moveTo>
                  <a:pt x="305714" y="387603"/>
                </a:moveTo>
                <a:lnTo>
                  <a:pt x="287820" y="387603"/>
                </a:lnTo>
                <a:lnTo>
                  <a:pt x="280164" y="389826"/>
                </a:lnTo>
                <a:lnTo>
                  <a:pt x="268465" y="398103"/>
                </a:lnTo>
                <a:lnTo>
                  <a:pt x="268465" y="415607"/>
                </a:lnTo>
                <a:lnTo>
                  <a:pt x="266687" y="415607"/>
                </a:lnTo>
                <a:lnTo>
                  <a:pt x="266687" y="431170"/>
                </a:lnTo>
                <a:lnTo>
                  <a:pt x="267611" y="425322"/>
                </a:lnTo>
                <a:lnTo>
                  <a:pt x="267690" y="424827"/>
                </a:lnTo>
                <a:lnTo>
                  <a:pt x="271729" y="413981"/>
                </a:lnTo>
                <a:lnTo>
                  <a:pt x="274777" y="409740"/>
                </a:lnTo>
                <a:lnTo>
                  <a:pt x="278866" y="406717"/>
                </a:lnTo>
                <a:lnTo>
                  <a:pt x="282871" y="403694"/>
                </a:lnTo>
                <a:lnTo>
                  <a:pt x="282742" y="403694"/>
                </a:lnTo>
                <a:lnTo>
                  <a:pt x="288112" y="402094"/>
                </a:lnTo>
                <a:lnTo>
                  <a:pt x="329049" y="402094"/>
                </a:lnTo>
                <a:lnTo>
                  <a:pt x="326224" y="398652"/>
                </a:lnTo>
                <a:lnTo>
                  <a:pt x="319760" y="394271"/>
                </a:lnTo>
                <a:lnTo>
                  <a:pt x="313359" y="389826"/>
                </a:lnTo>
                <a:lnTo>
                  <a:pt x="305714" y="387603"/>
                </a:lnTo>
                <a:close/>
              </a:path>
              <a:path w="1027429" h="532129">
                <a:moveTo>
                  <a:pt x="396582" y="387603"/>
                </a:moveTo>
                <a:lnTo>
                  <a:pt x="387286" y="387603"/>
                </a:lnTo>
                <a:lnTo>
                  <a:pt x="379158" y="389712"/>
                </a:lnTo>
                <a:lnTo>
                  <a:pt x="351801" y="424230"/>
                </a:lnTo>
                <a:lnTo>
                  <a:pt x="350565" y="434482"/>
                </a:lnTo>
                <a:lnTo>
                  <a:pt x="350443" y="437032"/>
                </a:lnTo>
                <a:lnTo>
                  <a:pt x="360027" y="472478"/>
                </a:lnTo>
                <a:lnTo>
                  <a:pt x="360133" y="472681"/>
                </a:lnTo>
                <a:lnTo>
                  <a:pt x="397294" y="488949"/>
                </a:lnTo>
                <a:lnTo>
                  <a:pt x="403394" y="488561"/>
                </a:lnTo>
                <a:lnTo>
                  <a:pt x="403878" y="488561"/>
                </a:lnTo>
                <a:lnTo>
                  <a:pt x="431963" y="473925"/>
                </a:lnTo>
                <a:lnTo>
                  <a:pt x="387159" y="473925"/>
                </a:lnTo>
                <a:lnTo>
                  <a:pt x="379907" y="470814"/>
                </a:lnTo>
                <a:lnTo>
                  <a:pt x="367422" y="442721"/>
                </a:lnTo>
                <a:lnTo>
                  <a:pt x="361823" y="442721"/>
                </a:lnTo>
                <a:lnTo>
                  <a:pt x="361823" y="430009"/>
                </a:lnTo>
                <a:lnTo>
                  <a:pt x="367631" y="430009"/>
                </a:lnTo>
                <a:lnTo>
                  <a:pt x="369069" y="422721"/>
                </a:lnTo>
                <a:lnTo>
                  <a:pt x="371459" y="416476"/>
                </a:lnTo>
                <a:lnTo>
                  <a:pt x="374802" y="411251"/>
                </a:lnTo>
                <a:lnTo>
                  <a:pt x="379835" y="405053"/>
                </a:lnTo>
                <a:lnTo>
                  <a:pt x="379697" y="405053"/>
                </a:lnTo>
                <a:lnTo>
                  <a:pt x="387337" y="401827"/>
                </a:lnTo>
                <a:lnTo>
                  <a:pt x="430528" y="401827"/>
                </a:lnTo>
                <a:lnTo>
                  <a:pt x="428028" y="398716"/>
                </a:lnTo>
                <a:lnTo>
                  <a:pt x="421208" y="394271"/>
                </a:lnTo>
                <a:lnTo>
                  <a:pt x="415869" y="391354"/>
                </a:lnTo>
                <a:lnTo>
                  <a:pt x="409986" y="389270"/>
                </a:lnTo>
                <a:lnTo>
                  <a:pt x="403557" y="388020"/>
                </a:lnTo>
                <a:lnTo>
                  <a:pt x="396582" y="387603"/>
                </a:lnTo>
                <a:close/>
              </a:path>
              <a:path w="1027429" h="532129">
                <a:moveTo>
                  <a:pt x="424141" y="457034"/>
                </a:moveTo>
                <a:lnTo>
                  <a:pt x="421574" y="462279"/>
                </a:lnTo>
                <a:lnTo>
                  <a:pt x="421474" y="462483"/>
                </a:lnTo>
                <a:lnTo>
                  <a:pt x="417804" y="466661"/>
                </a:lnTo>
                <a:lnTo>
                  <a:pt x="408444" y="472478"/>
                </a:lnTo>
                <a:lnTo>
                  <a:pt x="402932" y="473925"/>
                </a:lnTo>
                <a:lnTo>
                  <a:pt x="431963" y="473925"/>
                </a:lnTo>
                <a:lnTo>
                  <a:pt x="432322" y="473567"/>
                </a:lnTo>
                <a:lnTo>
                  <a:pt x="436188" y="468278"/>
                </a:lnTo>
                <a:lnTo>
                  <a:pt x="439236" y="462483"/>
                </a:lnTo>
                <a:lnTo>
                  <a:pt x="439343" y="462279"/>
                </a:lnTo>
                <a:lnTo>
                  <a:pt x="424141" y="457034"/>
                </a:lnTo>
                <a:close/>
              </a:path>
              <a:path w="1027429" h="532129">
                <a:moveTo>
                  <a:pt x="367634" y="430009"/>
                </a:moveTo>
                <a:lnTo>
                  <a:pt x="361823" y="430009"/>
                </a:lnTo>
                <a:lnTo>
                  <a:pt x="361823" y="442721"/>
                </a:lnTo>
                <a:lnTo>
                  <a:pt x="367422" y="442721"/>
                </a:lnTo>
                <a:lnTo>
                  <a:pt x="367194" y="438899"/>
                </a:lnTo>
                <a:lnTo>
                  <a:pt x="367228" y="437032"/>
                </a:lnTo>
                <a:lnTo>
                  <a:pt x="367559" y="431298"/>
                </a:lnTo>
                <a:lnTo>
                  <a:pt x="367634" y="430009"/>
                </a:lnTo>
                <a:close/>
              </a:path>
              <a:path w="1027429" h="532129">
                <a:moveTo>
                  <a:pt x="424475" y="430009"/>
                </a:moveTo>
                <a:lnTo>
                  <a:pt x="367634" y="430009"/>
                </a:lnTo>
                <a:lnTo>
                  <a:pt x="367228" y="437032"/>
                </a:lnTo>
                <a:lnTo>
                  <a:pt x="367194" y="438899"/>
                </a:lnTo>
                <a:lnTo>
                  <a:pt x="367422" y="442721"/>
                </a:lnTo>
                <a:lnTo>
                  <a:pt x="424942" y="442721"/>
                </a:lnTo>
                <a:lnTo>
                  <a:pt x="424942" y="437032"/>
                </a:lnTo>
                <a:lnTo>
                  <a:pt x="424561" y="431298"/>
                </a:lnTo>
                <a:lnTo>
                  <a:pt x="424475" y="430009"/>
                </a:lnTo>
                <a:close/>
              </a:path>
              <a:path w="1027429" h="532129">
                <a:moveTo>
                  <a:pt x="430528" y="401827"/>
                </a:moveTo>
                <a:lnTo>
                  <a:pt x="406247" y="401827"/>
                </a:lnTo>
                <a:lnTo>
                  <a:pt x="413118" y="404761"/>
                </a:lnTo>
                <a:lnTo>
                  <a:pt x="417741" y="410629"/>
                </a:lnTo>
                <a:lnTo>
                  <a:pt x="420791" y="415543"/>
                </a:lnTo>
                <a:lnTo>
                  <a:pt x="423008" y="421582"/>
                </a:lnTo>
                <a:lnTo>
                  <a:pt x="424391" y="428745"/>
                </a:lnTo>
                <a:lnTo>
                  <a:pt x="424942" y="437032"/>
                </a:lnTo>
                <a:lnTo>
                  <a:pt x="424942" y="442721"/>
                </a:lnTo>
                <a:lnTo>
                  <a:pt x="432765" y="442721"/>
                </a:lnTo>
                <a:lnTo>
                  <a:pt x="432765" y="430009"/>
                </a:lnTo>
                <a:lnTo>
                  <a:pt x="440502" y="430009"/>
                </a:lnTo>
                <a:lnTo>
                  <a:pt x="440193" y="426832"/>
                </a:lnTo>
                <a:lnTo>
                  <a:pt x="438713" y="419770"/>
                </a:lnTo>
                <a:lnTo>
                  <a:pt x="436499" y="413296"/>
                </a:lnTo>
                <a:lnTo>
                  <a:pt x="433120" y="405053"/>
                </a:lnTo>
                <a:lnTo>
                  <a:pt x="430528" y="401827"/>
                </a:lnTo>
                <a:close/>
              </a:path>
              <a:path w="1027429" h="532129">
                <a:moveTo>
                  <a:pt x="440502" y="430009"/>
                </a:moveTo>
                <a:lnTo>
                  <a:pt x="432765" y="430009"/>
                </a:lnTo>
                <a:lnTo>
                  <a:pt x="432765" y="442721"/>
                </a:lnTo>
                <a:lnTo>
                  <a:pt x="440944" y="442721"/>
                </a:lnTo>
                <a:lnTo>
                  <a:pt x="440937" y="434482"/>
                </a:lnTo>
                <a:lnTo>
                  <a:pt x="440627" y="431298"/>
                </a:lnTo>
                <a:lnTo>
                  <a:pt x="440502" y="430009"/>
                </a:lnTo>
                <a:close/>
              </a:path>
              <a:path w="1027429" h="532129">
                <a:moveTo>
                  <a:pt x="472567" y="502907"/>
                </a:moveTo>
                <a:lnTo>
                  <a:pt x="458076" y="510552"/>
                </a:lnTo>
                <a:lnTo>
                  <a:pt x="460743" y="515289"/>
                </a:lnTo>
                <a:lnTo>
                  <a:pt x="464058" y="519201"/>
                </a:lnTo>
                <a:lnTo>
                  <a:pt x="472059" y="525424"/>
                </a:lnTo>
                <a:lnTo>
                  <a:pt x="476478" y="527773"/>
                </a:lnTo>
                <a:lnTo>
                  <a:pt x="486079" y="530847"/>
                </a:lnTo>
                <a:lnTo>
                  <a:pt x="490994" y="531621"/>
                </a:lnTo>
                <a:lnTo>
                  <a:pt x="503682" y="531621"/>
                </a:lnTo>
                <a:lnTo>
                  <a:pt x="510413" y="530529"/>
                </a:lnTo>
                <a:lnTo>
                  <a:pt x="516216" y="528332"/>
                </a:lnTo>
                <a:lnTo>
                  <a:pt x="522020" y="526199"/>
                </a:lnTo>
                <a:lnTo>
                  <a:pt x="526770" y="522909"/>
                </a:lnTo>
                <a:lnTo>
                  <a:pt x="530440" y="518464"/>
                </a:lnTo>
                <a:lnTo>
                  <a:pt x="532228" y="516331"/>
                </a:lnTo>
                <a:lnTo>
                  <a:pt x="491502" y="516331"/>
                </a:lnTo>
                <a:lnTo>
                  <a:pt x="487101" y="515289"/>
                </a:lnTo>
                <a:lnTo>
                  <a:pt x="484582" y="514083"/>
                </a:lnTo>
                <a:lnTo>
                  <a:pt x="478282" y="510997"/>
                </a:lnTo>
                <a:lnTo>
                  <a:pt x="474941" y="507593"/>
                </a:lnTo>
                <a:lnTo>
                  <a:pt x="472657" y="503085"/>
                </a:lnTo>
                <a:lnTo>
                  <a:pt x="472567" y="502907"/>
                </a:lnTo>
                <a:close/>
              </a:path>
              <a:path w="1027429" h="532129">
                <a:moveTo>
                  <a:pt x="538975" y="390270"/>
                </a:moveTo>
                <a:lnTo>
                  <a:pt x="524929" y="390270"/>
                </a:lnTo>
                <a:lnTo>
                  <a:pt x="524929" y="400023"/>
                </a:lnTo>
                <a:lnTo>
                  <a:pt x="527771" y="403694"/>
                </a:lnTo>
                <a:lnTo>
                  <a:pt x="528496" y="404672"/>
                </a:lnTo>
                <a:lnTo>
                  <a:pt x="536397" y="438188"/>
                </a:lnTo>
                <a:lnTo>
                  <a:pt x="536104" y="445007"/>
                </a:lnTo>
                <a:lnTo>
                  <a:pt x="523096" y="478287"/>
                </a:lnTo>
                <a:lnTo>
                  <a:pt x="523125" y="493242"/>
                </a:lnTo>
                <a:lnTo>
                  <a:pt x="522173" y="498703"/>
                </a:lnTo>
                <a:lnTo>
                  <a:pt x="520296" y="502907"/>
                </a:lnTo>
                <a:lnTo>
                  <a:pt x="518325" y="507466"/>
                </a:lnTo>
                <a:lnTo>
                  <a:pt x="515353" y="510755"/>
                </a:lnTo>
                <a:lnTo>
                  <a:pt x="511327" y="512952"/>
                </a:lnTo>
                <a:lnTo>
                  <a:pt x="507142" y="515289"/>
                </a:lnTo>
                <a:lnTo>
                  <a:pt x="506902" y="515289"/>
                </a:lnTo>
                <a:lnTo>
                  <a:pt x="502234" y="516331"/>
                </a:lnTo>
                <a:lnTo>
                  <a:pt x="532228" y="516331"/>
                </a:lnTo>
                <a:lnTo>
                  <a:pt x="534111" y="514083"/>
                </a:lnTo>
                <a:lnTo>
                  <a:pt x="536575" y="508482"/>
                </a:lnTo>
                <a:lnTo>
                  <a:pt x="537819" y="501662"/>
                </a:lnTo>
                <a:lnTo>
                  <a:pt x="538289" y="499287"/>
                </a:lnTo>
                <a:lnTo>
                  <a:pt x="538594" y="496887"/>
                </a:lnTo>
                <a:lnTo>
                  <a:pt x="538708" y="494461"/>
                </a:lnTo>
                <a:lnTo>
                  <a:pt x="538797" y="493242"/>
                </a:lnTo>
                <a:lnTo>
                  <a:pt x="538922" y="451167"/>
                </a:lnTo>
                <a:lnTo>
                  <a:pt x="538975" y="390270"/>
                </a:lnTo>
                <a:close/>
              </a:path>
              <a:path w="1027429" h="532129">
                <a:moveTo>
                  <a:pt x="503859" y="387603"/>
                </a:moveTo>
                <a:lnTo>
                  <a:pt x="485902" y="387603"/>
                </a:lnTo>
                <a:lnTo>
                  <a:pt x="478256" y="389826"/>
                </a:lnTo>
                <a:lnTo>
                  <a:pt x="453140" y="424519"/>
                </a:lnTo>
                <a:lnTo>
                  <a:pt x="451853" y="438188"/>
                </a:lnTo>
                <a:lnTo>
                  <a:pt x="452165" y="445007"/>
                </a:lnTo>
                <a:lnTo>
                  <a:pt x="452174" y="445205"/>
                </a:lnTo>
                <a:lnTo>
                  <a:pt x="453040" y="451167"/>
                </a:lnTo>
                <a:lnTo>
                  <a:pt x="453140" y="451856"/>
                </a:lnTo>
                <a:lnTo>
                  <a:pt x="478256" y="486727"/>
                </a:lnTo>
                <a:lnTo>
                  <a:pt x="485927" y="488949"/>
                </a:lnTo>
                <a:lnTo>
                  <a:pt x="503885" y="488949"/>
                </a:lnTo>
                <a:lnTo>
                  <a:pt x="511479" y="486727"/>
                </a:lnTo>
                <a:lnTo>
                  <a:pt x="517639" y="482282"/>
                </a:lnTo>
                <a:lnTo>
                  <a:pt x="523096" y="478287"/>
                </a:lnTo>
                <a:lnTo>
                  <a:pt x="523089" y="474459"/>
                </a:lnTo>
                <a:lnTo>
                  <a:pt x="490550" y="474459"/>
                </a:lnTo>
                <a:lnTo>
                  <a:pt x="485513" y="472922"/>
                </a:lnTo>
                <a:lnTo>
                  <a:pt x="468688" y="445205"/>
                </a:lnTo>
                <a:lnTo>
                  <a:pt x="468698" y="431170"/>
                </a:lnTo>
                <a:lnTo>
                  <a:pt x="490766" y="402094"/>
                </a:lnTo>
                <a:lnTo>
                  <a:pt x="524929" y="402094"/>
                </a:lnTo>
                <a:lnTo>
                  <a:pt x="524929" y="400023"/>
                </a:lnTo>
                <a:lnTo>
                  <a:pt x="523867" y="398652"/>
                </a:lnTo>
                <a:lnTo>
                  <a:pt x="511515" y="389826"/>
                </a:lnTo>
                <a:lnTo>
                  <a:pt x="503859" y="387603"/>
                </a:lnTo>
                <a:close/>
              </a:path>
              <a:path w="1027429" h="532129">
                <a:moveTo>
                  <a:pt x="524929" y="400023"/>
                </a:moveTo>
                <a:lnTo>
                  <a:pt x="524929" y="460501"/>
                </a:lnTo>
                <a:lnTo>
                  <a:pt x="523062" y="460501"/>
                </a:lnTo>
                <a:lnTo>
                  <a:pt x="523096" y="478287"/>
                </a:lnTo>
                <a:lnTo>
                  <a:pt x="536397" y="438188"/>
                </a:lnTo>
                <a:lnTo>
                  <a:pt x="536109" y="431431"/>
                </a:lnTo>
                <a:lnTo>
                  <a:pt x="527771" y="403694"/>
                </a:lnTo>
                <a:lnTo>
                  <a:pt x="524929" y="400023"/>
                </a:lnTo>
                <a:close/>
              </a:path>
              <a:path w="1027429" h="532129">
                <a:moveTo>
                  <a:pt x="524929" y="445205"/>
                </a:moveTo>
                <a:lnTo>
                  <a:pt x="523968" y="451167"/>
                </a:lnTo>
                <a:lnTo>
                  <a:pt x="523925" y="451434"/>
                </a:lnTo>
                <a:lnTo>
                  <a:pt x="521906" y="456945"/>
                </a:lnTo>
                <a:lnTo>
                  <a:pt x="520046" y="462127"/>
                </a:lnTo>
                <a:lnTo>
                  <a:pt x="519950" y="462394"/>
                </a:lnTo>
                <a:lnTo>
                  <a:pt x="516902" y="466699"/>
                </a:lnTo>
                <a:lnTo>
                  <a:pt x="512749" y="469836"/>
                </a:lnTo>
                <a:lnTo>
                  <a:pt x="508596" y="472922"/>
                </a:lnTo>
                <a:lnTo>
                  <a:pt x="503301" y="474459"/>
                </a:lnTo>
                <a:lnTo>
                  <a:pt x="523089" y="474459"/>
                </a:lnTo>
                <a:lnTo>
                  <a:pt x="523062" y="460501"/>
                </a:lnTo>
                <a:lnTo>
                  <a:pt x="524929" y="460501"/>
                </a:lnTo>
                <a:lnTo>
                  <a:pt x="524929" y="445205"/>
                </a:lnTo>
                <a:close/>
              </a:path>
              <a:path w="1027429" h="532129">
                <a:moveTo>
                  <a:pt x="524929" y="402094"/>
                </a:moveTo>
                <a:lnTo>
                  <a:pt x="503567" y="402094"/>
                </a:lnTo>
                <a:lnTo>
                  <a:pt x="508963" y="403694"/>
                </a:lnTo>
                <a:lnTo>
                  <a:pt x="508833" y="403694"/>
                </a:lnTo>
                <a:lnTo>
                  <a:pt x="512838" y="406717"/>
                </a:lnTo>
                <a:lnTo>
                  <a:pt x="516928" y="409740"/>
                </a:lnTo>
                <a:lnTo>
                  <a:pt x="519950" y="413981"/>
                </a:lnTo>
                <a:lnTo>
                  <a:pt x="521906" y="419430"/>
                </a:lnTo>
                <a:lnTo>
                  <a:pt x="523810" y="424519"/>
                </a:lnTo>
                <a:lnTo>
                  <a:pt x="523925" y="424827"/>
                </a:lnTo>
                <a:lnTo>
                  <a:pt x="524944" y="431170"/>
                </a:lnTo>
                <a:lnTo>
                  <a:pt x="524929" y="402094"/>
                </a:lnTo>
                <a:close/>
              </a:path>
              <a:path w="1027429" h="532129">
                <a:moveTo>
                  <a:pt x="577850" y="356933"/>
                </a:moveTo>
                <a:lnTo>
                  <a:pt x="562013" y="356933"/>
                </a:lnTo>
                <a:lnTo>
                  <a:pt x="562013" y="373291"/>
                </a:lnTo>
                <a:lnTo>
                  <a:pt x="577850" y="373291"/>
                </a:lnTo>
                <a:lnTo>
                  <a:pt x="577850" y="356933"/>
                </a:lnTo>
                <a:close/>
              </a:path>
              <a:path w="1027429" h="532129">
                <a:moveTo>
                  <a:pt x="577850" y="390270"/>
                </a:moveTo>
                <a:lnTo>
                  <a:pt x="562013" y="390270"/>
                </a:lnTo>
                <a:lnTo>
                  <a:pt x="562013" y="486282"/>
                </a:lnTo>
                <a:lnTo>
                  <a:pt x="577850" y="486282"/>
                </a:lnTo>
                <a:lnTo>
                  <a:pt x="577850" y="390270"/>
                </a:lnTo>
                <a:close/>
              </a:path>
              <a:path w="1027429" h="532129">
                <a:moveTo>
                  <a:pt x="615099" y="390270"/>
                </a:moveTo>
                <a:lnTo>
                  <a:pt x="600875" y="390270"/>
                </a:lnTo>
                <a:lnTo>
                  <a:pt x="600875" y="486282"/>
                </a:lnTo>
                <a:lnTo>
                  <a:pt x="616877" y="486282"/>
                </a:lnTo>
                <a:lnTo>
                  <a:pt x="616877" y="435698"/>
                </a:lnTo>
                <a:lnTo>
                  <a:pt x="606475" y="432498"/>
                </a:lnTo>
                <a:lnTo>
                  <a:pt x="606475" y="423189"/>
                </a:lnTo>
                <a:lnTo>
                  <a:pt x="608126" y="415226"/>
                </a:lnTo>
                <a:lnTo>
                  <a:pt x="614832" y="401891"/>
                </a:lnTo>
                <a:lnTo>
                  <a:pt x="614972" y="401739"/>
                </a:lnTo>
                <a:lnTo>
                  <a:pt x="615099" y="390270"/>
                </a:lnTo>
                <a:close/>
              </a:path>
              <a:path w="1027429" h="532129">
                <a:moveTo>
                  <a:pt x="677520" y="402805"/>
                </a:moveTo>
                <a:lnTo>
                  <a:pt x="648373" y="402805"/>
                </a:lnTo>
                <a:lnTo>
                  <a:pt x="652576" y="403783"/>
                </a:lnTo>
                <a:lnTo>
                  <a:pt x="659282" y="407695"/>
                </a:lnTo>
                <a:lnTo>
                  <a:pt x="661949" y="410362"/>
                </a:lnTo>
                <a:lnTo>
                  <a:pt x="663905" y="413740"/>
                </a:lnTo>
                <a:lnTo>
                  <a:pt x="665911" y="417055"/>
                </a:lnTo>
                <a:lnTo>
                  <a:pt x="667308" y="420827"/>
                </a:lnTo>
                <a:lnTo>
                  <a:pt x="668083" y="425030"/>
                </a:lnTo>
                <a:lnTo>
                  <a:pt x="668909" y="429234"/>
                </a:lnTo>
                <a:lnTo>
                  <a:pt x="669220" y="432498"/>
                </a:lnTo>
                <a:lnTo>
                  <a:pt x="669328" y="486282"/>
                </a:lnTo>
                <a:lnTo>
                  <a:pt x="685330" y="486282"/>
                </a:lnTo>
                <a:lnTo>
                  <a:pt x="685302" y="429234"/>
                </a:lnTo>
                <a:lnTo>
                  <a:pt x="684974" y="425653"/>
                </a:lnTo>
                <a:lnTo>
                  <a:pt x="684263" y="421563"/>
                </a:lnTo>
                <a:lnTo>
                  <a:pt x="683602" y="417410"/>
                </a:lnTo>
                <a:lnTo>
                  <a:pt x="682555" y="413740"/>
                </a:lnTo>
                <a:lnTo>
                  <a:pt x="682447" y="413359"/>
                </a:lnTo>
                <a:lnTo>
                  <a:pt x="679132" y="405358"/>
                </a:lnTo>
                <a:lnTo>
                  <a:pt x="677520" y="402805"/>
                </a:lnTo>
                <a:close/>
              </a:path>
              <a:path w="1027429" h="532129">
                <a:moveTo>
                  <a:pt x="615099" y="401739"/>
                </a:moveTo>
                <a:lnTo>
                  <a:pt x="614832" y="401891"/>
                </a:lnTo>
                <a:lnTo>
                  <a:pt x="608126" y="415226"/>
                </a:lnTo>
                <a:lnTo>
                  <a:pt x="606475" y="423189"/>
                </a:lnTo>
                <a:lnTo>
                  <a:pt x="606475" y="432498"/>
                </a:lnTo>
                <a:lnTo>
                  <a:pt x="616877" y="435698"/>
                </a:lnTo>
                <a:lnTo>
                  <a:pt x="616877" y="415963"/>
                </a:lnTo>
                <a:lnTo>
                  <a:pt x="615099" y="415963"/>
                </a:lnTo>
                <a:lnTo>
                  <a:pt x="615099" y="401739"/>
                </a:lnTo>
                <a:close/>
              </a:path>
              <a:path w="1027429" h="532129">
                <a:moveTo>
                  <a:pt x="653326" y="387781"/>
                </a:moveTo>
                <a:lnTo>
                  <a:pt x="638860" y="387781"/>
                </a:lnTo>
                <a:lnTo>
                  <a:pt x="631685" y="389585"/>
                </a:lnTo>
                <a:lnTo>
                  <a:pt x="619544" y="396760"/>
                </a:lnTo>
                <a:lnTo>
                  <a:pt x="615099" y="401601"/>
                </a:lnTo>
                <a:lnTo>
                  <a:pt x="615099" y="415963"/>
                </a:lnTo>
                <a:lnTo>
                  <a:pt x="616877" y="415963"/>
                </a:lnTo>
                <a:lnTo>
                  <a:pt x="616877" y="429234"/>
                </a:lnTo>
                <a:lnTo>
                  <a:pt x="617453" y="425653"/>
                </a:lnTo>
                <a:lnTo>
                  <a:pt x="617499" y="425297"/>
                </a:lnTo>
                <a:lnTo>
                  <a:pt x="618635" y="421563"/>
                </a:lnTo>
                <a:lnTo>
                  <a:pt x="639305" y="402805"/>
                </a:lnTo>
                <a:lnTo>
                  <a:pt x="677520" y="402805"/>
                </a:lnTo>
                <a:lnTo>
                  <a:pt x="676942" y="401891"/>
                </a:lnTo>
                <a:lnTo>
                  <a:pt x="676846" y="401739"/>
                </a:lnTo>
                <a:lnTo>
                  <a:pt x="673950" y="398538"/>
                </a:lnTo>
                <a:lnTo>
                  <a:pt x="671042" y="395274"/>
                </a:lnTo>
                <a:lnTo>
                  <a:pt x="667397" y="392671"/>
                </a:lnTo>
                <a:lnTo>
                  <a:pt x="658622" y="388759"/>
                </a:lnTo>
                <a:lnTo>
                  <a:pt x="653326" y="387781"/>
                </a:lnTo>
                <a:close/>
              </a:path>
              <a:path w="1027429" h="532129">
                <a:moveTo>
                  <a:pt x="715733" y="457746"/>
                </a:moveTo>
                <a:lnTo>
                  <a:pt x="699554" y="460324"/>
                </a:lnTo>
                <a:lnTo>
                  <a:pt x="701205" y="469328"/>
                </a:lnTo>
                <a:lnTo>
                  <a:pt x="705688" y="476351"/>
                </a:lnTo>
                <a:lnTo>
                  <a:pt x="741159" y="488861"/>
                </a:lnTo>
                <a:lnTo>
                  <a:pt x="749163" y="488394"/>
                </a:lnTo>
                <a:lnTo>
                  <a:pt x="749506" y="488394"/>
                </a:lnTo>
                <a:lnTo>
                  <a:pt x="756607" y="486994"/>
                </a:lnTo>
                <a:lnTo>
                  <a:pt x="756879" y="486994"/>
                </a:lnTo>
                <a:lnTo>
                  <a:pt x="763742" y="484408"/>
                </a:lnTo>
                <a:lnTo>
                  <a:pt x="769340" y="480948"/>
                </a:lnTo>
                <a:lnTo>
                  <a:pt x="776147" y="475614"/>
                </a:lnTo>
                <a:lnTo>
                  <a:pt x="776564" y="474725"/>
                </a:lnTo>
                <a:lnTo>
                  <a:pt x="735203" y="474725"/>
                </a:lnTo>
                <a:lnTo>
                  <a:pt x="729386" y="473214"/>
                </a:lnTo>
                <a:lnTo>
                  <a:pt x="724712" y="470192"/>
                </a:lnTo>
                <a:lnTo>
                  <a:pt x="720026" y="467105"/>
                </a:lnTo>
                <a:lnTo>
                  <a:pt x="717029" y="462965"/>
                </a:lnTo>
                <a:lnTo>
                  <a:pt x="715733" y="457746"/>
                </a:lnTo>
                <a:close/>
              </a:path>
              <a:path w="1027429" h="532129">
                <a:moveTo>
                  <a:pt x="746760" y="387603"/>
                </a:moveTo>
                <a:lnTo>
                  <a:pt x="732116" y="387603"/>
                </a:lnTo>
                <a:lnTo>
                  <a:pt x="725652" y="388759"/>
                </a:lnTo>
                <a:lnTo>
                  <a:pt x="714578" y="393382"/>
                </a:lnTo>
                <a:lnTo>
                  <a:pt x="710272" y="396671"/>
                </a:lnTo>
                <a:lnTo>
                  <a:pt x="707199" y="400938"/>
                </a:lnTo>
                <a:lnTo>
                  <a:pt x="704113" y="405142"/>
                </a:lnTo>
                <a:lnTo>
                  <a:pt x="702576" y="410070"/>
                </a:lnTo>
                <a:lnTo>
                  <a:pt x="702576" y="420255"/>
                </a:lnTo>
                <a:lnTo>
                  <a:pt x="743915" y="444880"/>
                </a:lnTo>
                <a:lnTo>
                  <a:pt x="749744" y="446658"/>
                </a:lnTo>
                <a:lnTo>
                  <a:pt x="757516" y="449630"/>
                </a:lnTo>
                <a:lnTo>
                  <a:pt x="760095" y="451230"/>
                </a:lnTo>
                <a:lnTo>
                  <a:pt x="761339" y="452945"/>
                </a:lnTo>
                <a:lnTo>
                  <a:pt x="762584" y="454609"/>
                </a:lnTo>
                <a:lnTo>
                  <a:pt x="763206" y="456793"/>
                </a:lnTo>
                <a:lnTo>
                  <a:pt x="763206" y="464210"/>
                </a:lnTo>
                <a:lnTo>
                  <a:pt x="761339" y="467906"/>
                </a:lnTo>
                <a:lnTo>
                  <a:pt x="753872" y="473367"/>
                </a:lnTo>
                <a:lnTo>
                  <a:pt x="748715" y="474725"/>
                </a:lnTo>
                <a:lnTo>
                  <a:pt x="776564" y="474725"/>
                </a:lnTo>
                <a:lnTo>
                  <a:pt x="779564" y="468325"/>
                </a:lnTo>
                <a:lnTo>
                  <a:pt x="779564" y="454101"/>
                </a:lnTo>
                <a:lnTo>
                  <a:pt x="778522" y="449922"/>
                </a:lnTo>
                <a:lnTo>
                  <a:pt x="774369" y="443102"/>
                </a:lnTo>
                <a:lnTo>
                  <a:pt x="770877" y="440143"/>
                </a:lnTo>
                <a:lnTo>
                  <a:pt x="765962" y="437654"/>
                </a:lnTo>
                <a:lnTo>
                  <a:pt x="761098" y="435101"/>
                </a:lnTo>
                <a:lnTo>
                  <a:pt x="754430" y="432765"/>
                </a:lnTo>
                <a:lnTo>
                  <a:pt x="738428" y="428739"/>
                </a:lnTo>
                <a:lnTo>
                  <a:pt x="732675" y="427050"/>
                </a:lnTo>
                <a:lnTo>
                  <a:pt x="718489" y="417207"/>
                </a:lnTo>
                <a:lnTo>
                  <a:pt x="718489" y="410743"/>
                </a:lnTo>
                <a:lnTo>
                  <a:pt x="720407" y="407454"/>
                </a:lnTo>
                <a:lnTo>
                  <a:pt x="728179" y="402602"/>
                </a:lnTo>
                <a:lnTo>
                  <a:pt x="733247" y="401497"/>
                </a:lnTo>
                <a:lnTo>
                  <a:pt x="773369" y="401497"/>
                </a:lnTo>
                <a:lnTo>
                  <a:pt x="769391" y="396671"/>
                </a:lnTo>
                <a:lnTo>
                  <a:pt x="764768" y="393382"/>
                </a:lnTo>
                <a:lnTo>
                  <a:pt x="753275" y="388759"/>
                </a:lnTo>
                <a:lnTo>
                  <a:pt x="746760" y="387603"/>
                </a:lnTo>
                <a:close/>
              </a:path>
              <a:path w="1027429" h="532129">
                <a:moveTo>
                  <a:pt x="773369" y="401497"/>
                </a:moveTo>
                <a:lnTo>
                  <a:pt x="733247" y="401497"/>
                </a:lnTo>
                <a:lnTo>
                  <a:pt x="739470" y="401739"/>
                </a:lnTo>
                <a:lnTo>
                  <a:pt x="746048" y="401916"/>
                </a:lnTo>
                <a:lnTo>
                  <a:pt x="751408" y="403491"/>
                </a:lnTo>
                <a:lnTo>
                  <a:pt x="759764" y="409409"/>
                </a:lnTo>
                <a:lnTo>
                  <a:pt x="762254" y="413473"/>
                </a:lnTo>
                <a:lnTo>
                  <a:pt x="763028" y="418630"/>
                </a:lnTo>
                <a:lnTo>
                  <a:pt x="779208" y="415696"/>
                </a:lnTo>
                <a:lnTo>
                  <a:pt x="778627" y="410743"/>
                </a:lnTo>
                <a:lnTo>
                  <a:pt x="778548" y="410070"/>
                </a:lnTo>
                <a:lnTo>
                  <a:pt x="776452" y="405142"/>
                </a:lnTo>
                <a:lnTo>
                  <a:pt x="773369" y="401497"/>
                </a:lnTo>
                <a:close/>
              </a:path>
            </a:pathLst>
          </a:custGeom>
          <a:solidFill>
            <a:srgbClr val="8E8C8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750" y="622465"/>
                </a:lnTo>
                <a:lnTo>
                  <a:pt x="12854712" y="622300"/>
                </a:lnTo>
                <a:lnTo>
                  <a:pt x="12854750" y="0"/>
                </a:lnTo>
                <a:lnTo>
                  <a:pt x="12838684" y="0"/>
                </a:lnTo>
                <a:lnTo>
                  <a:pt x="12838659" y="622300"/>
                </a:lnTo>
                <a:lnTo>
                  <a:pt x="12838659" y="622465"/>
                </a:lnTo>
                <a:lnTo>
                  <a:pt x="11248949" y="622465"/>
                </a:lnTo>
                <a:lnTo>
                  <a:pt x="11248898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45" y="622300"/>
                </a:lnTo>
                <a:lnTo>
                  <a:pt x="11232845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381" y="622465"/>
                </a:lnTo>
                <a:lnTo>
                  <a:pt x="6431381" y="622300"/>
                </a:lnTo>
                <a:lnTo>
                  <a:pt x="6431381" y="0"/>
                </a:lnTo>
                <a:lnTo>
                  <a:pt x="6415329" y="0"/>
                </a:lnTo>
                <a:lnTo>
                  <a:pt x="6415316" y="622300"/>
                </a:lnTo>
                <a:lnTo>
                  <a:pt x="6415316" y="622465"/>
                </a:lnTo>
                <a:lnTo>
                  <a:pt x="4825581" y="622465"/>
                </a:lnTo>
                <a:lnTo>
                  <a:pt x="4825530" y="622300"/>
                </a:lnTo>
                <a:lnTo>
                  <a:pt x="4825581" y="0"/>
                </a:lnTo>
                <a:lnTo>
                  <a:pt x="4809515" y="0"/>
                </a:lnTo>
                <a:lnTo>
                  <a:pt x="4809477" y="622300"/>
                </a:lnTo>
                <a:lnTo>
                  <a:pt x="4809477" y="622465"/>
                </a:lnTo>
                <a:lnTo>
                  <a:pt x="3219729" y="622465"/>
                </a:lnTo>
                <a:lnTo>
                  <a:pt x="3219729" y="622300"/>
                </a:lnTo>
                <a:lnTo>
                  <a:pt x="3219729" y="0"/>
                </a:lnTo>
                <a:lnTo>
                  <a:pt x="3203676" y="0"/>
                </a:lnTo>
                <a:lnTo>
                  <a:pt x="3203664" y="622300"/>
                </a:lnTo>
                <a:lnTo>
                  <a:pt x="3203664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6143" y="1622196"/>
                </a:lnTo>
                <a:lnTo>
                  <a:pt x="636143" y="1613877"/>
                </a:lnTo>
                <a:lnTo>
                  <a:pt x="636143" y="1613306"/>
                </a:lnTo>
                <a:lnTo>
                  <a:pt x="636143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586966"/>
                </a:lnTo>
                <a:lnTo>
                  <a:pt x="1613877" y="15869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203664" y="630859"/>
            <a:ext cx="16510" cy="1579245"/>
          </a:xfrm>
          <a:custGeom>
            <a:avLst/>
            <a:gdLst/>
            <a:ahLst/>
            <a:cxnLst/>
            <a:rect l="l" t="t" r="r" b="b"/>
            <a:pathLst>
              <a:path w="16510" h="15792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78940"/>
                </a:lnTo>
                <a:lnTo>
                  <a:pt x="16065" y="15789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05851" y="622833"/>
            <a:ext cx="1614170" cy="1587500"/>
          </a:xfrm>
          <a:custGeom>
            <a:avLst/>
            <a:gdLst/>
            <a:ahLst/>
            <a:cxnLst/>
            <a:rect l="l" t="t" r="r" b="b"/>
            <a:pathLst>
              <a:path w="1614170" h="1587500">
                <a:moveTo>
                  <a:pt x="1613890" y="15646"/>
                </a:move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586966"/>
                </a:lnTo>
                <a:lnTo>
                  <a:pt x="1613890" y="1586966"/>
                </a:lnTo>
                <a:lnTo>
                  <a:pt x="1613890" y="1564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474593" y="2228671"/>
            <a:ext cx="133350" cy="16510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133350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133350" y="16357"/>
                </a:lnTo>
                <a:lnTo>
                  <a:pt x="133350" y="8039"/>
                </a:lnTo>
                <a:lnTo>
                  <a:pt x="133350" y="7467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809528" y="630859"/>
            <a:ext cx="16510" cy="1579245"/>
          </a:xfrm>
          <a:custGeom>
            <a:avLst/>
            <a:gdLst/>
            <a:ahLst/>
            <a:cxnLst/>
            <a:rect l="l" t="t" r="r" b="b"/>
            <a:pathLst>
              <a:path w="16510" h="1579245">
                <a:moveTo>
                  <a:pt x="16052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78940"/>
                </a:lnTo>
                <a:lnTo>
                  <a:pt x="16052" y="1578940"/>
                </a:lnTo>
                <a:lnTo>
                  <a:pt x="16052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211715" y="622833"/>
            <a:ext cx="1614170" cy="1587500"/>
          </a:xfrm>
          <a:custGeom>
            <a:avLst/>
            <a:gdLst/>
            <a:ahLst/>
            <a:cxnLst/>
            <a:rect l="l" t="t" r="r" b="b"/>
            <a:pathLst>
              <a:path w="1614170" h="15875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605838" y="8026"/>
                </a:lnTo>
                <a:lnTo>
                  <a:pt x="1605838" y="15646"/>
                </a:lnTo>
                <a:lnTo>
                  <a:pt x="1605800" y="8026"/>
                </a:lnTo>
                <a:lnTo>
                  <a:pt x="1605838" y="406"/>
                </a:lnTo>
                <a:lnTo>
                  <a:pt x="1597774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74" y="16052"/>
                </a:lnTo>
                <a:lnTo>
                  <a:pt x="1597774" y="1586966"/>
                </a:lnTo>
                <a:lnTo>
                  <a:pt x="1613827" y="1586966"/>
                </a:lnTo>
                <a:lnTo>
                  <a:pt x="161382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15328" y="630859"/>
            <a:ext cx="16510" cy="1579245"/>
          </a:xfrm>
          <a:custGeom>
            <a:avLst/>
            <a:gdLst/>
            <a:ahLst/>
            <a:cxnLst/>
            <a:rect l="l" t="t" r="r" b="b"/>
            <a:pathLst>
              <a:path w="16510" h="15792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78940"/>
                </a:lnTo>
                <a:lnTo>
                  <a:pt x="16065" y="15789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817516" y="622833"/>
            <a:ext cx="1688464" cy="1622425"/>
          </a:xfrm>
          <a:custGeom>
            <a:avLst/>
            <a:gdLst/>
            <a:ahLst/>
            <a:cxnLst/>
            <a:rect l="l" t="t" r="r" b="b"/>
            <a:pathLst>
              <a:path w="1688465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586966"/>
                </a:lnTo>
                <a:lnTo>
                  <a:pt x="1613877" y="15869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  <a:path w="1688465" h="1622425">
                <a:moveTo>
                  <a:pt x="1687855" y="1605838"/>
                </a:moveTo>
                <a:lnTo>
                  <a:pt x="1628876" y="1605838"/>
                </a:lnTo>
                <a:lnTo>
                  <a:pt x="1628876" y="1613306"/>
                </a:lnTo>
                <a:lnTo>
                  <a:pt x="1628876" y="1613877"/>
                </a:lnTo>
                <a:lnTo>
                  <a:pt x="1628876" y="1622196"/>
                </a:lnTo>
                <a:lnTo>
                  <a:pt x="1687855" y="1622196"/>
                </a:lnTo>
                <a:lnTo>
                  <a:pt x="1687855" y="1613877"/>
                </a:lnTo>
                <a:lnTo>
                  <a:pt x="1687855" y="1613306"/>
                </a:lnTo>
                <a:lnTo>
                  <a:pt x="1687855" y="1605838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021180" y="630859"/>
            <a:ext cx="16510" cy="1123315"/>
          </a:xfrm>
          <a:custGeom>
            <a:avLst/>
            <a:gdLst/>
            <a:ahLst/>
            <a:cxnLst/>
            <a:rect l="l" t="t" r="r" b="b"/>
            <a:pathLst>
              <a:path w="16509" h="1123314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123251"/>
                </a:lnTo>
                <a:lnTo>
                  <a:pt x="16065" y="1123251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423368" y="622833"/>
            <a:ext cx="1614170" cy="1131570"/>
          </a:xfrm>
          <a:custGeom>
            <a:avLst/>
            <a:gdLst/>
            <a:ahLst/>
            <a:cxnLst/>
            <a:rect l="l" t="t" r="r" b="b"/>
            <a:pathLst>
              <a:path w="1614170" h="113157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131277"/>
                </a:lnTo>
                <a:lnTo>
                  <a:pt x="1613877" y="1131277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418193" y="2228671"/>
            <a:ext cx="133350" cy="16510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133350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133350" y="16357"/>
                </a:lnTo>
                <a:lnTo>
                  <a:pt x="133350" y="8039"/>
                </a:lnTo>
                <a:lnTo>
                  <a:pt x="133350" y="7467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9627044" y="630859"/>
            <a:ext cx="16510" cy="1579245"/>
          </a:xfrm>
          <a:custGeom>
            <a:avLst/>
            <a:gdLst/>
            <a:ahLst/>
            <a:cxnLst/>
            <a:rect l="l" t="t" r="r" b="b"/>
            <a:pathLst>
              <a:path w="16509" h="15792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78940"/>
                </a:lnTo>
                <a:lnTo>
                  <a:pt x="16065" y="15789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029232" y="622833"/>
            <a:ext cx="1614170" cy="1587500"/>
          </a:xfrm>
          <a:custGeom>
            <a:avLst/>
            <a:gdLst/>
            <a:ahLst/>
            <a:cxnLst/>
            <a:rect l="l" t="t" r="r" b="b"/>
            <a:pathLst>
              <a:path w="1614170" h="15875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586966"/>
                </a:lnTo>
                <a:lnTo>
                  <a:pt x="1613877" y="15869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232896" y="630859"/>
            <a:ext cx="16510" cy="1579245"/>
          </a:xfrm>
          <a:custGeom>
            <a:avLst/>
            <a:gdLst/>
            <a:ahLst/>
            <a:cxnLst/>
            <a:rect l="l" t="t" r="r" b="b"/>
            <a:pathLst>
              <a:path w="16509" h="15792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578940"/>
                </a:lnTo>
                <a:lnTo>
                  <a:pt x="16065" y="15789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635083" y="622833"/>
            <a:ext cx="1614170" cy="1587500"/>
          </a:xfrm>
          <a:custGeom>
            <a:avLst/>
            <a:gdLst/>
            <a:ahLst/>
            <a:cxnLst/>
            <a:rect l="l" t="t" r="r" b="b"/>
            <a:pathLst>
              <a:path w="1614170" h="15875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605838" y="8026"/>
                </a:lnTo>
                <a:lnTo>
                  <a:pt x="1605838" y="15646"/>
                </a:lnTo>
                <a:lnTo>
                  <a:pt x="1605800" y="8026"/>
                </a:lnTo>
                <a:lnTo>
                  <a:pt x="1605838" y="406"/>
                </a:lnTo>
                <a:lnTo>
                  <a:pt x="1597774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74" y="16052"/>
                </a:lnTo>
                <a:lnTo>
                  <a:pt x="1597774" y="1586966"/>
                </a:lnTo>
                <a:lnTo>
                  <a:pt x="1613827" y="1586966"/>
                </a:lnTo>
                <a:lnTo>
                  <a:pt x="161382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389993" y="630859"/>
            <a:ext cx="464820" cy="1614170"/>
          </a:xfrm>
          <a:custGeom>
            <a:avLst/>
            <a:gdLst/>
            <a:ahLst/>
            <a:cxnLst/>
            <a:rect l="l" t="t" r="r" b="b"/>
            <a:pathLst>
              <a:path w="464820" h="1614170">
                <a:moveTo>
                  <a:pt x="464769" y="7620"/>
                </a:moveTo>
                <a:lnTo>
                  <a:pt x="456730" y="7620"/>
                </a:lnTo>
                <a:lnTo>
                  <a:pt x="456730" y="0"/>
                </a:lnTo>
                <a:lnTo>
                  <a:pt x="448703" y="0"/>
                </a:lnTo>
                <a:lnTo>
                  <a:pt x="448703" y="7620"/>
                </a:lnTo>
                <a:lnTo>
                  <a:pt x="448703" y="1597660"/>
                </a:lnTo>
                <a:lnTo>
                  <a:pt x="448703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456730" y="1614170"/>
                </a:lnTo>
                <a:lnTo>
                  <a:pt x="456730" y="1613877"/>
                </a:lnTo>
                <a:lnTo>
                  <a:pt x="464769" y="1613877"/>
                </a:lnTo>
                <a:lnTo>
                  <a:pt x="464769" y="1597812"/>
                </a:lnTo>
                <a:lnTo>
                  <a:pt x="456730" y="1597812"/>
                </a:lnTo>
                <a:lnTo>
                  <a:pt x="456730" y="1597660"/>
                </a:lnTo>
                <a:lnTo>
                  <a:pt x="464769" y="1597660"/>
                </a:lnTo>
                <a:lnTo>
                  <a:pt x="464769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1240885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2838658" y="62323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141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141" y="1621790"/>
                </a:lnTo>
                <a:lnTo>
                  <a:pt x="166141" y="1613471"/>
                </a:lnTo>
                <a:lnTo>
                  <a:pt x="166141" y="1612900"/>
                </a:lnTo>
                <a:lnTo>
                  <a:pt x="166141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141" y="15646"/>
                </a:lnTo>
                <a:lnTo>
                  <a:pt x="166141" y="7620"/>
                </a:lnTo>
                <a:lnTo>
                  <a:pt x="166141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0" y="2229091"/>
            <a:ext cx="636270" cy="1622425"/>
          </a:xfrm>
          <a:custGeom>
            <a:avLst/>
            <a:gdLst/>
            <a:ahLst/>
            <a:cxnLst/>
            <a:rect l="l" t="t" r="r" b="b"/>
            <a:pathLst>
              <a:path w="636270" h="1622425">
                <a:moveTo>
                  <a:pt x="636143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802"/>
                </a:lnTo>
                <a:lnTo>
                  <a:pt x="636143" y="1621802"/>
                </a:lnTo>
                <a:lnTo>
                  <a:pt x="636143" y="1613484"/>
                </a:lnTo>
                <a:lnTo>
                  <a:pt x="636143" y="1612900"/>
                </a:lnTo>
                <a:lnTo>
                  <a:pt x="636143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6143" y="15659"/>
                </a:lnTo>
                <a:lnTo>
                  <a:pt x="636143" y="7632"/>
                </a:lnTo>
                <a:lnTo>
                  <a:pt x="8026" y="7632"/>
                </a:lnTo>
                <a:lnTo>
                  <a:pt x="636143" y="7620"/>
                </a:lnTo>
                <a:lnTo>
                  <a:pt x="636143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474593" y="3834536"/>
            <a:ext cx="133350" cy="16510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133350" y="0"/>
                </a:moveTo>
                <a:lnTo>
                  <a:pt x="0" y="0"/>
                </a:lnTo>
                <a:lnTo>
                  <a:pt x="0" y="7454"/>
                </a:lnTo>
                <a:lnTo>
                  <a:pt x="0" y="8026"/>
                </a:lnTo>
                <a:lnTo>
                  <a:pt x="0" y="16357"/>
                </a:lnTo>
                <a:lnTo>
                  <a:pt x="133350" y="16357"/>
                </a:lnTo>
                <a:lnTo>
                  <a:pt x="133350" y="8026"/>
                </a:lnTo>
                <a:lnTo>
                  <a:pt x="133350" y="7454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474593" y="2229091"/>
            <a:ext cx="133350" cy="15875"/>
          </a:xfrm>
          <a:custGeom>
            <a:avLst/>
            <a:gdLst/>
            <a:ahLst/>
            <a:cxnLst/>
            <a:rect l="l" t="t" r="r" b="b"/>
            <a:pathLst>
              <a:path w="133350" h="15875">
                <a:moveTo>
                  <a:pt x="13335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59"/>
                </a:lnTo>
                <a:lnTo>
                  <a:pt x="133350" y="15659"/>
                </a:lnTo>
                <a:lnTo>
                  <a:pt x="133350" y="762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6446393" y="3834536"/>
            <a:ext cx="133350" cy="16510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133350" y="0"/>
                </a:moveTo>
                <a:lnTo>
                  <a:pt x="0" y="0"/>
                </a:lnTo>
                <a:lnTo>
                  <a:pt x="0" y="7454"/>
                </a:lnTo>
                <a:lnTo>
                  <a:pt x="0" y="8026"/>
                </a:lnTo>
                <a:lnTo>
                  <a:pt x="0" y="16357"/>
                </a:lnTo>
                <a:lnTo>
                  <a:pt x="133350" y="16357"/>
                </a:lnTo>
                <a:lnTo>
                  <a:pt x="133350" y="8026"/>
                </a:lnTo>
                <a:lnTo>
                  <a:pt x="133350" y="7454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446393" y="2229091"/>
            <a:ext cx="59055" cy="15875"/>
          </a:xfrm>
          <a:custGeom>
            <a:avLst/>
            <a:gdLst/>
            <a:ahLst/>
            <a:cxnLst/>
            <a:rect l="l" t="t" r="r" b="b"/>
            <a:pathLst>
              <a:path w="59054" h="15875">
                <a:moveTo>
                  <a:pt x="58978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59"/>
                </a:lnTo>
                <a:lnTo>
                  <a:pt x="58978" y="15659"/>
                </a:lnTo>
                <a:lnTo>
                  <a:pt x="58978" y="7620"/>
                </a:lnTo>
                <a:lnTo>
                  <a:pt x="58978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9418193" y="3834536"/>
            <a:ext cx="133350" cy="16510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133350" y="0"/>
                </a:moveTo>
                <a:lnTo>
                  <a:pt x="0" y="0"/>
                </a:lnTo>
                <a:lnTo>
                  <a:pt x="0" y="7454"/>
                </a:lnTo>
                <a:lnTo>
                  <a:pt x="0" y="8026"/>
                </a:lnTo>
                <a:lnTo>
                  <a:pt x="0" y="16357"/>
                </a:lnTo>
                <a:lnTo>
                  <a:pt x="133350" y="16357"/>
                </a:lnTo>
                <a:lnTo>
                  <a:pt x="133350" y="8026"/>
                </a:lnTo>
                <a:lnTo>
                  <a:pt x="133350" y="7454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9418193" y="2229091"/>
            <a:ext cx="133350" cy="15875"/>
          </a:xfrm>
          <a:custGeom>
            <a:avLst/>
            <a:gdLst/>
            <a:ahLst/>
            <a:cxnLst/>
            <a:rect l="l" t="t" r="r" b="b"/>
            <a:pathLst>
              <a:path w="133350" h="15875">
                <a:moveTo>
                  <a:pt x="13335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59"/>
                </a:lnTo>
                <a:lnTo>
                  <a:pt x="133350" y="15659"/>
                </a:lnTo>
                <a:lnTo>
                  <a:pt x="133350" y="762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2389993" y="2228684"/>
            <a:ext cx="615315" cy="1622425"/>
          </a:xfrm>
          <a:custGeom>
            <a:avLst/>
            <a:gdLst/>
            <a:ahLst/>
            <a:cxnLst/>
            <a:rect l="l" t="t" r="r" b="b"/>
            <a:pathLst>
              <a:path w="615315" h="1622425">
                <a:moveTo>
                  <a:pt x="614807" y="406"/>
                </a:moveTo>
                <a:lnTo>
                  <a:pt x="464769" y="406"/>
                </a:lnTo>
                <a:lnTo>
                  <a:pt x="464769" y="0"/>
                </a:lnTo>
                <a:lnTo>
                  <a:pt x="456730" y="0"/>
                </a:lnTo>
                <a:lnTo>
                  <a:pt x="456730" y="406"/>
                </a:lnTo>
                <a:lnTo>
                  <a:pt x="44866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65"/>
                </a:lnTo>
                <a:lnTo>
                  <a:pt x="448665" y="16065"/>
                </a:lnTo>
                <a:lnTo>
                  <a:pt x="448665" y="1605686"/>
                </a:lnTo>
                <a:lnTo>
                  <a:pt x="448665" y="1605851"/>
                </a:lnTo>
                <a:lnTo>
                  <a:pt x="0" y="1605851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209"/>
                </a:lnTo>
                <a:lnTo>
                  <a:pt x="456730" y="1622209"/>
                </a:lnTo>
                <a:lnTo>
                  <a:pt x="614807" y="1622196"/>
                </a:lnTo>
                <a:lnTo>
                  <a:pt x="614807" y="1613890"/>
                </a:lnTo>
                <a:lnTo>
                  <a:pt x="614807" y="1613306"/>
                </a:lnTo>
                <a:lnTo>
                  <a:pt x="614807" y="1605851"/>
                </a:lnTo>
                <a:lnTo>
                  <a:pt x="464769" y="1605851"/>
                </a:lnTo>
                <a:lnTo>
                  <a:pt x="464718" y="1605686"/>
                </a:lnTo>
                <a:lnTo>
                  <a:pt x="464769" y="16065"/>
                </a:lnTo>
                <a:lnTo>
                  <a:pt x="614807" y="16065"/>
                </a:lnTo>
                <a:lnTo>
                  <a:pt x="614807" y="8039"/>
                </a:lnTo>
                <a:lnTo>
                  <a:pt x="464769" y="8039"/>
                </a:lnTo>
                <a:lnTo>
                  <a:pt x="614807" y="8026"/>
                </a:lnTo>
                <a:lnTo>
                  <a:pt x="614807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0" y="3834929"/>
            <a:ext cx="4903470" cy="1621790"/>
          </a:xfrm>
          <a:custGeom>
            <a:avLst/>
            <a:gdLst/>
            <a:ahLst/>
            <a:cxnLst/>
            <a:rect l="l" t="t" r="r" b="b"/>
            <a:pathLst>
              <a:path w="4903470" h="1621789">
                <a:moveTo>
                  <a:pt x="3607943" y="0"/>
                </a:moveTo>
                <a:lnTo>
                  <a:pt x="3474593" y="0"/>
                </a:lnTo>
                <a:lnTo>
                  <a:pt x="3474593" y="7620"/>
                </a:lnTo>
                <a:lnTo>
                  <a:pt x="3474593" y="15646"/>
                </a:lnTo>
                <a:lnTo>
                  <a:pt x="3607943" y="15646"/>
                </a:lnTo>
                <a:lnTo>
                  <a:pt x="3607943" y="7620"/>
                </a:lnTo>
                <a:lnTo>
                  <a:pt x="3607943" y="0"/>
                </a:lnTo>
                <a:close/>
              </a:path>
              <a:path w="4903470" h="1621789">
                <a:moveTo>
                  <a:pt x="4903343" y="1605432"/>
                </a:moveTo>
                <a:lnTo>
                  <a:pt x="4825593" y="1605432"/>
                </a:lnTo>
                <a:lnTo>
                  <a:pt x="4825543" y="1605280"/>
                </a:lnTo>
                <a:lnTo>
                  <a:pt x="4825581" y="965669"/>
                </a:lnTo>
                <a:lnTo>
                  <a:pt x="4809528" y="965669"/>
                </a:lnTo>
                <a:lnTo>
                  <a:pt x="4809490" y="1605280"/>
                </a:lnTo>
                <a:lnTo>
                  <a:pt x="4809490" y="1605432"/>
                </a:lnTo>
                <a:lnTo>
                  <a:pt x="3219742" y="1605432"/>
                </a:lnTo>
                <a:lnTo>
                  <a:pt x="3219742" y="1605280"/>
                </a:lnTo>
                <a:lnTo>
                  <a:pt x="3219742" y="965669"/>
                </a:lnTo>
                <a:lnTo>
                  <a:pt x="3203689" y="965669"/>
                </a:lnTo>
                <a:lnTo>
                  <a:pt x="3203664" y="1605280"/>
                </a:lnTo>
                <a:lnTo>
                  <a:pt x="3203664" y="1605432"/>
                </a:lnTo>
                <a:lnTo>
                  <a:pt x="1613877" y="1605432"/>
                </a:lnTo>
                <a:lnTo>
                  <a:pt x="1613877" y="1605280"/>
                </a:lnTo>
                <a:lnTo>
                  <a:pt x="1613877" y="965669"/>
                </a:lnTo>
                <a:lnTo>
                  <a:pt x="1597812" y="965669"/>
                </a:lnTo>
                <a:lnTo>
                  <a:pt x="1597812" y="1605280"/>
                </a:lnTo>
                <a:lnTo>
                  <a:pt x="1597812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6143" y="15659"/>
                </a:lnTo>
                <a:lnTo>
                  <a:pt x="636143" y="7632"/>
                </a:lnTo>
                <a:lnTo>
                  <a:pt x="8026" y="7632"/>
                </a:lnTo>
                <a:lnTo>
                  <a:pt x="636143" y="7620"/>
                </a:lnTo>
                <a:lnTo>
                  <a:pt x="636143" y="0"/>
                </a:ln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1597825" y="1621790"/>
                </a:lnTo>
                <a:lnTo>
                  <a:pt x="1605838" y="1621790"/>
                </a:lnTo>
                <a:lnTo>
                  <a:pt x="4903343" y="1621790"/>
                </a:lnTo>
                <a:lnTo>
                  <a:pt x="4903343" y="1613471"/>
                </a:lnTo>
                <a:lnTo>
                  <a:pt x="4903343" y="1612900"/>
                </a:lnTo>
                <a:lnTo>
                  <a:pt x="4903343" y="1605432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415328" y="4800600"/>
            <a:ext cx="16510" cy="640080"/>
          </a:xfrm>
          <a:custGeom>
            <a:avLst/>
            <a:gdLst/>
            <a:ahLst/>
            <a:cxnLst/>
            <a:rect l="l" t="t" r="r" b="b"/>
            <a:pathLst>
              <a:path w="16510" h="640079">
                <a:moveTo>
                  <a:pt x="16065" y="0"/>
                </a:moveTo>
                <a:lnTo>
                  <a:pt x="12" y="0"/>
                </a:lnTo>
                <a:lnTo>
                  <a:pt x="0" y="639610"/>
                </a:lnTo>
                <a:lnTo>
                  <a:pt x="16065" y="639610"/>
                </a:lnTo>
                <a:lnTo>
                  <a:pt x="1606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021180" y="4800600"/>
            <a:ext cx="16510" cy="640080"/>
          </a:xfrm>
          <a:custGeom>
            <a:avLst/>
            <a:gdLst/>
            <a:ahLst/>
            <a:cxnLst/>
            <a:rect l="l" t="t" r="r" b="b"/>
            <a:pathLst>
              <a:path w="16509" h="640079">
                <a:moveTo>
                  <a:pt x="0" y="639610"/>
                </a:moveTo>
                <a:lnTo>
                  <a:pt x="16065" y="639610"/>
                </a:lnTo>
                <a:lnTo>
                  <a:pt x="16065" y="0"/>
                </a:lnTo>
                <a:lnTo>
                  <a:pt x="0" y="0"/>
                </a:lnTo>
                <a:lnTo>
                  <a:pt x="0" y="63961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446393" y="3834929"/>
            <a:ext cx="133350" cy="15875"/>
          </a:xfrm>
          <a:custGeom>
            <a:avLst/>
            <a:gdLst/>
            <a:ahLst/>
            <a:cxnLst/>
            <a:rect l="l" t="t" r="r" b="b"/>
            <a:pathLst>
              <a:path w="133350" h="15875">
                <a:moveTo>
                  <a:pt x="13335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46"/>
                </a:lnTo>
                <a:lnTo>
                  <a:pt x="133350" y="15646"/>
                </a:lnTo>
                <a:lnTo>
                  <a:pt x="133350" y="762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8021205" y="4800600"/>
            <a:ext cx="16510" cy="640080"/>
          </a:xfrm>
          <a:custGeom>
            <a:avLst/>
            <a:gdLst/>
            <a:ahLst/>
            <a:cxnLst/>
            <a:rect l="l" t="t" r="r" b="b"/>
            <a:pathLst>
              <a:path w="16509" h="640079">
                <a:moveTo>
                  <a:pt x="0" y="639610"/>
                </a:moveTo>
                <a:lnTo>
                  <a:pt x="16052" y="639610"/>
                </a:lnTo>
                <a:lnTo>
                  <a:pt x="16052" y="0"/>
                </a:lnTo>
                <a:lnTo>
                  <a:pt x="0" y="0"/>
                </a:lnTo>
                <a:lnTo>
                  <a:pt x="0" y="63961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9627044" y="4800600"/>
            <a:ext cx="16510" cy="640080"/>
          </a:xfrm>
          <a:custGeom>
            <a:avLst/>
            <a:gdLst/>
            <a:ahLst/>
            <a:cxnLst/>
            <a:rect l="l" t="t" r="r" b="b"/>
            <a:pathLst>
              <a:path w="16509" h="640079">
                <a:moveTo>
                  <a:pt x="0" y="639610"/>
                </a:moveTo>
                <a:lnTo>
                  <a:pt x="16065" y="639610"/>
                </a:lnTo>
                <a:lnTo>
                  <a:pt x="16065" y="0"/>
                </a:lnTo>
                <a:lnTo>
                  <a:pt x="0" y="0"/>
                </a:lnTo>
                <a:lnTo>
                  <a:pt x="0" y="63961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418193" y="3834929"/>
            <a:ext cx="133350" cy="15875"/>
          </a:xfrm>
          <a:custGeom>
            <a:avLst/>
            <a:gdLst/>
            <a:ahLst/>
            <a:cxnLst/>
            <a:rect l="l" t="t" r="r" b="b"/>
            <a:pathLst>
              <a:path w="133350" h="15875">
                <a:moveTo>
                  <a:pt x="13335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46"/>
                </a:lnTo>
                <a:lnTo>
                  <a:pt x="133350" y="15646"/>
                </a:lnTo>
                <a:lnTo>
                  <a:pt x="133350" y="7620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627057" y="4800600"/>
            <a:ext cx="16510" cy="640080"/>
          </a:xfrm>
          <a:custGeom>
            <a:avLst/>
            <a:gdLst/>
            <a:ahLst/>
            <a:cxnLst/>
            <a:rect l="l" t="t" r="r" b="b"/>
            <a:pathLst>
              <a:path w="16509" h="640079">
                <a:moveTo>
                  <a:pt x="0" y="639610"/>
                </a:moveTo>
                <a:lnTo>
                  <a:pt x="16052" y="639610"/>
                </a:lnTo>
                <a:lnTo>
                  <a:pt x="16052" y="0"/>
                </a:lnTo>
                <a:lnTo>
                  <a:pt x="0" y="0"/>
                </a:lnTo>
                <a:lnTo>
                  <a:pt x="0" y="63961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1232858" y="4800600"/>
            <a:ext cx="16510" cy="640080"/>
          </a:xfrm>
          <a:custGeom>
            <a:avLst/>
            <a:gdLst/>
            <a:ahLst/>
            <a:cxnLst/>
            <a:rect l="l" t="t" r="r" b="b"/>
            <a:pathLst>
              <a:path w="16509" h="640079">
                <a:moveTo>
                  <a:pt x="16103" y="0"/>
                </a:moveTo>
                <a:lnTo>
                  <a:pt x="38" y="0"/>
                </a:lnTo>
                <a:lnTo>
                  <a:pt x="0" y="639610"/>
                </a:lnTo>
                <a:lnTo>
                  <a:pt x="16052" y="639610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2370943" y="3834523"/>
            <a:ext cx="634365" cy="1622425"/>
          </a:xfrm>
          <a:custGeom>
            <a:avLst/>
            <a:gdLst/>
            <a:ahLst/>
            <a:cxnLst/>
            <a:rect l="l" t="t" r="r" b="b"/>
            <a:pathLst>
              <a:path w="634365" h="1622425">
                <a:moveTo>
                  <a:pt x="633857" y="406"/>
                </a:moveTo>
                <a:lnTo>
                  <a:pt x="483819" y="406"/>
                </a:lnTo>
                <a:lnTo>
                  <a:pt x="483819" y="0"/>
                </a:lnTo>
                <a:lnTo>
                  <a:pt x="475780" y="0"/>
                </a:lnTo>
                <a:lnTo>
                  <a:pt x="475780" y="406"/>
                </a:lnTo>
                <a:lnTo>
                  <a:pt x="467715" y="406"/>
                </a:lnTo>
                <a:lnTo>
                  <a:pt x="19050" y="406"/>
                </a:lnTo>
                <a:lnTo>
                  <a:pt x="19050" y="8026"/>
                </a:lnTo>
                <a:lnTo>
                  <a:pt x="19050" y="16052"/>
                </a:lnTo>
                <a:lnTo>
                  <a:pt x="467715" y="16052"/>
                </a:lnTo>
                <a:lnTo>
                  <a:pt x="467715" y="1605686"/>
                </a:lnTo>
                <a:lnTo>
                  <a:pt x="467715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467715" y="1622196"/>
                </a:lnTo>
                <a:lnTo>
                  <a:pt x="475742" y="1622196"/>
                </a:lnTo>
                <a:lnTo>
                  <a:pt x="633857" y="1622196"/>
                </a:lnTo>
                <a:lnTo>
                  <a:pt x="633857" y="1613890"/>
                </a:lnTo>
                <a:lnTo>
                  <a:pt x="633857" y="1613306"/>
                </a:lnTo>
                <a:lnTo>
                  <a:pt x="633857" y="1605851"/>
                </a:lnTo>
                <a:lnTo>
                  <a:pt x="483819" y="1605851"/>
                </a:lnTo>
                <a:lnTo>
                  <a:pt x="483768" y="1605686"/>
                </a:lnTo>
                <a:lnTo>
                  <a:pt x="483819" y="16065"/>
                </a:lnTo>
                <a:lnTo>
                  <a:pt x="633857" y="16065"/>
                </a:lnTo>
                <a:lnTo>
                  <a:pt x="633857" y="8039"/>
                </a:lnTo>
                <a:lnTo>
                  <a:pt x="483819" y="8039"/>
                </a:lnTo>
                <a:lnTo>
                  <a:pt x="633857" y="8026"/>
                </a:lnTo>
                <a:lnTo>
                  <a:pt x="633857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40" name="object 40" descr=""/>
            <p:cNvSpPr/>
            <p:nvPr/>
          </p:nvSpPr>
          <p:spPr>
            <a:xfrm>
              <a:off x="0" y="5440375"/>
              <a:ext cx="11249025" cy="1622425"/>
            </a:xfrm>
            <a:custGeom>
              <a:avLst/>
              <a:gdLst/>
              <a:ahLst/>
              <a:cxnLst/>
              <a:rect l="l" t="t" r="r" b="b"/>
              <a:pathLst>
                <a:path w="11249025" h="1622425">
                  <a:moveTo>
                    <a:pt x="11248962" y="1605838"/>
                  </a:moveTo>
                  <a:lnTo>
                    <a:pt x="11240922" y="1605838"/>
                  </a:lnTo>
                  <a:lnTo>
                    <a:pt x="11240922" y="1613306"/>
                  </a:lnTo>
                  <a:lnTo>
                    <a:pt x="9643110" y="1613306"/>
                  </a:lnTo>
                  <a:lnTo>
                    <a:pt x="9643110" y="1605838"/>
                  </a:lnTo>
                  <a:lnTo>
                    <a:pt x="9643110" y="1605686"/>
                  </a:lnTo>
                  <a:lnTo>
                    <a:pt x="9643110" y="1239824"/>
                  </a:lnTo>
                  <a:lnTo>
                    <a:pt x="9627057" y="1239824"/>
                  </a:lnTo>
                  <a:lnTo>
                    <a:pt x="9627044" y="1605686"/>
                  </a:lnTo>
                  <a:lnTo>
                    <a:pt x="9627044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37246" y="1239824"/>
                  </a:lnTo>
                  <a:lnTo>
                    <a:pt x="8021206" y="1239824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394" y="1605838"/>
                  </a:lnTo>
                  <a:lnTo>
                    <a:pt x="6431394" y="1605686"/>
                  </a:lnTo>
                  <a:lnTo>
                    <a:pt x="6431394" y="1239824"/>
                  </a:lnTo>
                  <a:lnTo>
                    <a:pt x="6415341" y="1239824"/>
                  </a:lnTo>
                  <a:lnTo>
                    <a:pt x="6415329" y="1605686"/>
                  </a:lnTo>
                  <a:lnTo>
                    <a:pt x="6415329" y="1605838"/>
                  </a:lnTo>
                  <a:lnTo>
                    <a:pt x="4825593" y="1605838"/>
                  </a:lnTo>
                  <a:lnTo>
                    <a:pt x="4825543" y="1605686"/>
                  </a:lnTo>
                  <a:lnTo>
                    <a:pt x="4825593" y="16052"/>
                  </a:lnTo>
                  <a:lnTo>
                    <a:pt x="4903343" y="16052"/>
                  </a:lnTo>
                  <a:lnTo>
                    <a:pt x="4903343" y="8026"/>
                  </a:lnTo>
                  <a:lnTo>
                    <a:pt x="4903343" y="406"/>
                  </a:lnTo>
                  <a:lnTo>
                    <a:pt x="4825593" y="406"/>
                  </a:lnTo>
                  <a:lnTo>
                    <a:pt x="4825593" y="0"/>
                  </a:lnTo>
                  <a:lnTo>
                    <a:pt x="4817554" y="0"/>
                  </a:lnTo>
                  <a:lnTo>
                    <a:pt x="4817554" y="406"/>
                  </a:lnTo>
                  <a:lnTo>
                    <a:pt x="4809490" y="406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42" y="1605838"/>
                  </a:lnTo>
                  <a:lnTo>
                    <a:pt x="3219742" y="1605686"/>
                  </a:lnTo>
                  <a:lnTo>
                    <a:pt x="3219742" y="16052"/>
                  </a:lnTo>
                  <a:lnTo>
                    <a:pt x="4809490" y="16052"/>
                  </a:lnTo>
                  <a:lnTo>
                    <a:pt x="4809490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89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11240922" y="1622196"/>
                  </a:lnTo>
                  <a:lnTo>
                    <a:pt x="11240922" y="1621904"/>
                  </a:lnTo>
                  <a:lnTo>
                    <a:pt x="11248962" y="1621904"/>
                  </a:lnTo>
                  <a:lnTo>
                    <a:pt x="11248962" y="1605838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9643097" y="1605851"/>
                  </a:moveTo>
                  <a:lnTo>
                    <a:pt x="9635058" y="1605851"/>
                  </a:lnTo>
                  <a:lnTo>
                    <a:pt x="9635058" y="1606245"/>
                  </a:lnTo>
                  <a:lnTo>
                    <a:pt x="9627032" y="1606245"/>
                  </a:lnTo>
                  <a:lnTo>
                    <a:pt x="9627032" y="1613865"/>
                  </a:lnTo>
                  <a:lnTo>
                    <a:pt x="8037246" y="1613877"/>
                  </a:lnTo>
                  <a:lnTo>
                    <a:pt x="9627032" y="1613865"/>
                  </a:lnTo>
                  <a:lnTo>
                    <a:pt x="9627032" y="1606245"/>
                  </a:lnTo>
                  <a:lnTo>
                    <a:pt x="8037233" y="1606245"/>
                  </a:lnTo>
                  <a:lnTo>
                    <a:pt x="8037233" y="1605851"/>
                  </a:lnTo>
                  <a:lnTo>
                    <a:pt x="8029194" y="1605851"/>
                  </a:lnTo>
                  <a:lnTo>
                    <a:pt x="8029194" y="1606245"/>
                  </a:lnTo>
                  <a:lnTo>
                    <a:pt x="8021193" y="1606245"/>
                  </a:lnTo>
                  <a:lnTo>
                    <a:pt x="8021167" y="1613865"/>
                  </a:lnTo>
                  <a:lnTo>
                    <a:pt x="6431381" y="1613877"/>
                  </a:lnTo>
                  <a:lnTo>
                    <a:pt x="8021167" y="1613865"/>
                  </a:lnTo>
                  <a:lnTo>
                    <a:pt x="8021167" y="1606245"/>
                  </a:lnTo>
                  <a:lnTo>
                    <a:pt x="6431381" y="1606245"/>
                  </a:lnTo>
                  <a:lnTo>
                    <a:pt x="6431381" y="1605851"/>
                  </a:lnTo>
                  <a:lnTo>
                    <a:pt x="6423342" y="1605851"/>
                  </a:lnTo>
                  <a:lnTo>
                    <a:pt x="6423342" y="1606245"/>
                  </a:lnTo>
                  <a:lnTo>
                    <a:pt x="6415329" y="1606245"/>
                  </a:lnTo>
                  <a:lnTo>
                    <a:pt x="6415316" y="1613865"/>
                  </a:lnTo>
                  <a:lnTo>
                    <a:pt x="4825581" y="1613877"/>
                  </a:lnTo>
                  <a:lnTo>
                    <a:pt x="6415316" y="1613865"/>
                  </a:lnTo>
                  <a:lnTo>
                    <a:pt x="6415316" y="1606245"/>
                  </a:lnTo>
                  <a:lnTo>
                    <a:pt x="4825581" y="1606245"/>
                  </a:lnTo>
                  <a:lnTo>
                    <a:pt x="4825581" y="1605851"/>
                  </a:lnTo>
                  <a:lnTo>
                    <a:pt x="4817542" y="1605851"/>
                  </a:lnTo>
                  <a:lnTo>
                    <a:pt x="4817542" y="1606245"/>
                  </a:lnTo>
                  <a:lnTo>
                    <a:pt x="4809477" y="1606245"/>
                  </a:lnTo>
                  <a:lnTo>
                    <a:pt x="4809477" y="1613865"/>
                  </a:lnTo>
                  <a:lnTo>
                    <a:pt x="3219729" y="1613877"/>
                  </a:lnTo>
                  <a:lnTo>
                    <a:pt x="4809477" y="1613865"/>
                  </a:lnTo>
                  <a:lnTo>
                    <a:pt x="4809477" y="1606245"/>
                  </a:lnTo>
                  <a:lnTo>
                    <a:pt x="3219729" y="1606245"/>
                  </a:lnTo>
                  <a:lnTo>
                    <a:pt x="3219729" y="1605851"/>
                  </a:lnTo>
                  <a:lnTo>
                    <a:pt x="3211690" y="1605851"/>
                  </a:lnTo>
                  <a:lnTo>
                    <a:pt x="3211690" y="1606245"/>
                  </a:lnTo>
                  <a:lnTo>
                    <a:pt x="3203676" y="1606245"/>
                  </a:lnTo>
                  <a:lnTo>
                    <a:pt x="3203664" y="1613865"/>
                  </a:lnTo>
                  <a:lnTo>
                    <a:pt x="1613877" y="1613877"/>
                  </a:lnTo>
                  <a:lnTo>
                    <a:pt x="3203664" y="1613865"/>
                  </a:lnTo>
                  <a:lnTo>
                    <a:pt x="3203664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25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77" y="1874215"/>
                  </a:lnTo>
                  <a:lnTo>
                    <a:pt x="1613877" y="1621904"/>
                  </a:lnTo>
                  <a:lnTo>
                    <a:pt x="3203664" y="1621904"/>
                  </a:lnTo>
                  <a:lnTo>
                    <a:pt x="3203664" y="1874215"/>
                  </a:lnTo>
                  <a:lnTo>
                    <a:pt x="3219729" y="1874215"/>
                  </a:lnTo>
                  <a:lnTo>
                    <a:pt x="3219729" y="1621904"/>
                  </a:lnTo>
                  <a:lnTo>
                    <a:pt x="4809477" y="1621904"/>
                  </a:lnTo>
                  <a:lnTo>
                    <a:pt x="4809477" y="1874215"/>
                  </a:lnTo>
                  <a:lnTo>
                    <a:pt x="4825530" y="1874215"/>
                  </a:lnTo>
                  <a:lnTo>
                    <a:pt x="4825581" y="1621904"/>
                  </a:lnTo>
                  <a:lnTo>
                    <a:pt x="6415316" y="1621904"/>
                  </a:lnTo>
                  <a:lnTo>
                    <a:pt x="6415316" y="1874215"/>
                  </a:lnTo>
                  <a:lnTo>
                    <a:pt x="6431381" y="1874215"/>
                  </a:lnTo>
                  <a:lnTo>
                    <a:pt x="6431381" y="1621904"/>
                  </a:lnTo>
                  <a:lnTo>
                    <a:pt x="8021167" y="1621904"/>
                  </a:lnTo>
                  <a:lnTo>
                    <a:pt x="8021167" y="1874215"/>
                  </a:lnTo>
                  <a:lnTo>
                    <a:pt x="8037233" y="1874215"/>
                  </a:lnTo>
                  <a:lnTo>
                    <a:pt x="8037246" y="1621904"/>
                  </a:lnTo>
                  <a:lnTo>
                    <a:pt x="9627032" y="1621904"/>
                  </a:lnTo>
                  <a:lnTo>
                    <a:pt x="9627032" y="1874215"/>
                  </a:lnTo>
                  <a:lnTo>
                    <a:pt x="9643097" y="1874215"/>
                  </a:lnTo>
                  <a:lnTo>
                    <a:pt x="9643097" y="1621904"/>
                  </a:lnTo>
                  <a:lnTo>
                    <a:pt x="9643097" y="1621485"/>
                  </a:lnTo>
                  <a:lnTo>
                    <a:pt x="9643097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62" y="406"/>
                  </a:lnTo>
                  <a:lnTo>
                    <a:pt x="12854762" y="0"/>
                  </a:lnTo>
                  <a:lnTo>
                    <a:pt x="12846723" y="0"/>
                  </a:lnTo>
                  <a:lnTo>
                    <a:pt x="12846723" y="406"/>
                  </a:lnTo>
                  <a:lnTo>
                    <a:pt x="12838659" y="406"/>
                  </a:lnTo>
                  <a:lnTo>
                    <a:pt x="12370943" y="406"/>
                  </a:lnTo>
                  <a:lnTo>
                    <a:pt x="12370943" y="8026"/>
                  </a:lnTo>
                  <a:lnTo>
                    <a:pt x="12370943" y="16052"/>
                  </a:lnTo>
                  <a:lnTo>
                    <a:pt x="12838659" y="16052"/>
                  </a:lnTo>
                  <a:lnTo>
                    <a:pt x="12838659" y="1605686"/>
                  </a:lnTo>
                  <a:lnTo>
                    <a:pt x="12838659" y="1605838"/>
                  </a:lnTo>
                  <a:lnTo>
                    <a:pt x="11248962" y="1605838"/>
                  </a:lnTo>
                  <a:lnTo>
                    <a:pt x="11248911" y="1605686"/>
                  </a:lnTo>
                  <a:lnTo>
                    <a:pt x="11248962" y="1239824"/>
                  </a:lnTo>
                  <a:lnTo>
                    <a:pt x="11232896" y="1239824"/>
                  </a:lnTo>
                  <a:lnTo>
                    <a:pt x="11232858" y="1605686"/>
                  </a:lnTo>
                  <a:lnTo>
                    <a:pt x="11232858" y="1605838"/>
                  </a:lnTo>
                  <a:lnTo>
                    <a:pt x="9643110" y="1605838"/>
                  </a:lnTo>
                  <a:lnTo>
                    <a:pt x="9643110" y="1613877"/>
                  </a:lnTo>
                  <a:lnTo>
                    <a:pt x="11232858" y="1613877"/>
                  </a:lnTo>
                  <a:lnTo>
                    <a:pt x="11232858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762" y="1605838"/>
                  </a:lnTo>
                  <a:lnTo>
                    <a:pt x="12854712" y="1605686"/>
                  </a:lnTo>
                  <a:lnTo>
                    <a:pt x="12854762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627044" y="7046226"/>
              <a:ext cx="3378200" cy="268605"/>
            </a:xfrm>
            <a:custGeom>
              <a:avLst/>
              <a:gdLst/>
              <a:ahLst/>
              <a:cxnLst/>
              <a:rect l="l" t="t" r="r" b="b"/>
              <a:pathLst>
                <a:path w="3378200" h="268604">
                  <a:moveTo>
                    <a:pt x="3377755" y="393"/>
                  </a:moveTo>
                  <a:lnTo>
                    <a:pt x="3227705" y="393"/>
                  </a:lnTo>
                  <a:lnTo>
                    <a:pt x="3227705" y="0"/>
                  </a:lnTo>
                  <a:lnTo>
                    <a:pt x="3219666" y="0"/>
                  </a:lnTo>
                  <a:lnTo>
                    <a:pt x="3219666" y="393"/>
                  </a:lnTo>
                  <a:lnTo>
                    <a:pt x="3211614" y="393"/>
                  </a:lnTo>
                  <a:lnTo>
                    <a:pt x="3211614" y="8013"/>
                  </a:lnTo>
                  <a:lnTo>
                    <a:pt x="1621904" y="8026"/>
                  </a:lnTo>
                  <a:lnTo>
                    <a:pt x="3211614" y="8013"/>
                  </a:lnTo>
                  <a:lnTo>
                    <a:pt x="3211614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00" y="393"/>
                  </a:lnTo>
                  <a:lnTo>
                    <a:pt x="1605800" y="8013"/>
                  </a:lnTo>
                  <a:lnTo>
                    <a:pt x="16052" y="8026"/>
                  </a:lnTo>
                  <a:lnTo>
                    <a:pt x="1605800" y="8013"/>
                  </a:lnTo>
                  <a:lnTo>
                    <a:pt x="1605800" y="393"/>
                  </a:lnTo>
                  <a:lnTo>
                    <a:pt x="16052" y="393"/>
                  </a:lnTo>
                  <a:lnTo>
                    <a:pt x="16052" y="0"/>
                  </a:lnTo>
                  <a:lnTo>
                    <a:pt x="8013" y="0"/>
                  </a:lnTo>
                  <a:lnTo>
                    <a:pt x="8013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0" y="268363"/>
                  </a:lnTo>
                  <a:lnTo>
                    <a:pt x="16052" y="268363"/>
                  </a:lnTo>
                  <a:lnTo>
                    <a:pt x="16052" y="16052"/>
                  </a:lnTo>
                  <a:lnTo>
                    <a:pt x="1605800" y="16052"/>
                  </a:lnTo>
                  <a:lnTo>
                    <a:pt x="1605800" y="268363"/>
                  </a:lnTo>
                  <a:lnTo>
                    <a:pt x="1621853" y="268363"/>
                  </a:lnTo>
                  <a:lnTo>
                    <a:pt x="1621904" y="16052"/>
                  </a:lnTo>
                  <a:lnTo>
                    <a:pt x="3211614" y="16052"/>
                  </a:lnTo>
                  <a:lnTo>
                    <a:pt x="3211614" y="268363"/>
                  </a:lnTo>
                  <a:lnTo>
                    <a:pt x="3227667" y="268363"/>
                  </a:lnTo>
                  <a:lnTo>
                    <a:pt x="3227705" y="16052"/>
                  </a:lnTo>
                  <a:lnTo>
                    <a:pt x="3377755" y="16052"/>
                  </a:lnTo>
                  <a:lnTo>
                    <a:pt x="3377755" y="8026"/>
                  </a:lnTo>
                  <a:lnTo>
                    <a:pt x="3227705" y="8026"/>
                  </a:lnTo>
                  <a:lnTo>
                    <a:pt x="3377755" y="8013"/>
                  </a:lnTo>
                  <a:lnTo>
                    <a:pt x="3377755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40080" y="630427"/>
            <a:ext cx="3286760" cy="583565"/>
          </a:xfrm>
          <a:custGeom>
            <a:avLst/>
            <a:gdLst/>
            <a:ahLst/>
            <a:cxnLst/>
            <a:rect l="l" t="t" r="r" b="b"/>
            <a:pathLst>
              <a:path w="3286760" h="583565">
                <a:moveTo>
                  <a:pt x="71120" y="381914"/>
                </a:moveTo>
                <a:lnTo>
                  <a:pt x="0" y="381914"/>
                </a:lnTo>
                <a:lnTo>
                  <a:pt x="800" y="418273"/>
                </a:lnTo>
                <a:lnTo>
                  <a:pt x="7200" y="478724"/>
                </a:lnTo>
                <a:lnTo>
                  <a:pt x="20135" y="522951"/>
                </a:lnTo>
                <a:lnTo>
                  <a:pt x="53340" y="564692"/>
                </a:lnTo>
                <a:lnTo>
                  <a:pt x="106148" y="582028"/>
                </a:lnTo>
                <a:lnTo>
                  <a:pt x="128727" y="583184"/>
                </a:lnTo>
                <a:lnTo>
                  <a:pt x="157221" y="580828"/>
                </a:lnTo>
                <a:lnTo>
                  <a:pt x="201670" y="561983"/>
                </a:lnTo>
                <a:lnTo>
                  <a:pt x="230071" y="524463"/>
                </a:lnTo>
                <a:lnTo>
                  <a:pt x="234414" y="512064"/>
                </a:lnTo>
                <a:lnTo>
                  <a:pt x="128727" y="512064"/>
                </a:lnTo>
                <a:lnTo>
                  <a:pt x="118328" y="511442"/>
                </a:lnTo>
                <a:lnTo>
                  <a:pt x="84099" y="487172"/>
                </a:lnTo>
                <a:lnTo>
                  <a:pt x="74318" y="448188"/>
                </a:lnTo>
                <a:lnTo>
                  <a:pt x="71477" y="407339"/>
                </a:lnTo>
                <a:lnTo>
                  <a:pt x="71234" y="390094"/>
                </a:lnTo>
                <a:lnTo>
                  <a:pt x="71120" y="381914"/>
                </a:lnTo>
                <a:close/>
              </a:path>
              <a:path w="3286760" h="583565">
                <a:moveTo>
                  <a:pt x="121615" y="0"/>
                </a:moveTo>
                <a:lnTo>
                  <a:pt x="69521" y="9067"/>
                </a:lnTo>
                <a:lnTo>
                  <a:pt x="32715" y="36271"/>
                </a:lnTo>
                <a:lnTo>
                  <a:pt x="10844" y="79298"/>
                </a:lnTo>
                <a:lnTo>
                  <a:pt x="3556" y="137261"/>
                </a:lnTo>
                <a:lnTo>
                  <a:pt x="4356" y="158195"/>
                </a:lnTo>
                <a:lnTo>
                  <a:pt x="16357" y="211937"/>
                </a:lnTo>
                <a:lnTo>
                  <a:pt x="40228" y="252206"/>
                </a:lnTo>
                <a:lnTo>
                  <a:pt x="72898" y="284478"/>
                </a:lnTo>
                <a:lnTo>
                  <a:pt x="102412" y="308660"/>
                </a:lnTo>
                <a:lnTo>
                  <a:pt x="115790" y="319641"/>
                </a:lnTo>
                <a:lnTo>
                  <a:pt x="145796" y="347776"/>
                </a:lnTo>
                <a:lnTo>
                  <a:pt x="167843" y="384759"/>
                </a:lnTo>
                <a:lnTo>
                  <a:pt x="174955" y="435254"/>
                </a:lnTo>
                <a:lnTo>
                  <a:pt x="174288" y="455569"/>
                </a:lnTo>
                <a:lnTo>
                  <a:pt x="164287" y="495706"/>
                </a:lnTo>
                <a:lnTo>
                  <a:pt x="128727" y="512064"/>
                </a:lnTo>
                <a:lnTo>
                  <a:pt x="234414" y="512064"/>
                </a:lnTo>
                <a:lnTo>
                  <a:pt x="238961" y="499083"/>
                </a:lnTo>
                <a:lnTo>
                  <a:pt x="244296" y="469346"/>
                </a:lnTo>
                <a:lnTo>
                  <a:pt x="246075" y="435254"/>
                </a:lnTo>
                <a:lnTo>
                  <a:pt x="245275" y="411696"/>
                </a:lnTo>
                <a:lnTo>
                  <a:pt x="238874" y="370448"/>
                </a:lnTo>
                <a:lnTo>
                  <a:pt x="218338" y="321995"/>
                </a:lnTo>
                <a:lnTo>
                  <a:pt x="187534" y="284878"/>
                </a:lnTo>
                <a:lnTo>
                  <a:pt x="158730" y="259631"/>
                </a:lnTo>
                <a:lnTo>
                  <a:pt x="141528" y="246075"/>
                </a:lnTo>
                <a:lnTo>
                  <a:pt x="124991" y="232827"/>
                </a:lnTo>
                <a:lnTo>
                  <a:pt x="90322" y="196291"/>
                </a:lnTo>
                <a:lnTo>
                  <a:pt x="75654" y="154552"/>
                </a:lnTo>
                <a:lnTo>
                  <a:pt x="74676" y="137261"/>
                </a:lnTo>
                <a:lnTo>
                  <a:pt x="75286" y="122861"/>
                </a:lnTo>
                <a:lnTo>
                  <a:pt x="86055" y="86055"/>
                </a:lnTo>
                <a:lnTo>
                  <a:pt x="121615" y="71120"/>
                </a:lnTo>
                <a:lnTo>
                  <a:pt x="227450" y="71120"/>
                </a:lnTo>
                <a:lnTo>
                  <a:pt x="225717" y="65606"/>
                </a:lnTo>
                <a:lnTo>
                  <a:pt x="212648" y="41960"/>
                </a:lnTo>
                <a:lnTo>
                  <a:pt x="196022" y="23601"/>
                </a:lnTo>
                <a:lnTo>
                  <a:pt x="175309" y="10488"/>
                </a:lnTo>
                <a:lnTo>
                  <a:pt x="150507" y="2621"/>
                </a:lnTo>
                <a:lnTo>
                  <a:pt x="121615" y="0"/>
                </a:lnTo>
                <a:close/>
              </a:path>
              <a:path w="3286760" h="583565">
                <a:moveTo>
                  <a:pt x="227450" y="71120"/>
                </a:moveTo>
                <a:lnTo>
                  <a:pt x="121615" y="71120"/>
                </a:lnTo>
                <a:lnTo>
                  <a:pt x="133571" y="72453"/>
                </a:lnTo>
                <a:lnTo>
                  <a:pt x="143838" y="76454"/>
                </a:lnTo>
                <a:lnTo>
                  <a:pt x="168378" y="122861"/>
                </a:lnTo>
                <a:lnTo>
                  <a:pt x="171325" y="170153"/>
                </a:lnTo>
                <a:lnTo>
                  <a:pt x="171399" y="172821"/>
                </a:lnTo>
                <a:lnTo>
                  <a:pt x="242519" y="172821"/>
                </a:lnTo>
                <a:lnTo>
                  <a:pt x="240652" y="131038"/>
                </a:lnTo>
                <a:lnTo>
                  <a:pt x="235051" y="95299"/>
                </a:lnTo>
                <a:lnTo>
                  <a:pt x="227450" y="71120"/>
                </a:lnTo>
                <a:close/>
              </a:path>
              <a:path w="3286760" h="583565">
                <a:moveTo>
                  <a:pt x="353098" y="7112"/>
                </a:moveTo>
                <a:lnTo>
                  <a:pt x="281978" y="7112"/>
                </a:lnTo>
                <a:lnTo>
                  <a:pt x="281978" y="424586"/>
                </a:lnTo>
                <a:lnTo>
                  <a:pt x="283845" y="463927"/>
                </a:lnTo>
                <a:lnTo>
                  <a:pt x="298780" y="524734"/>
                </a:lnTo>
                <a:lnTo>
                  <a:pt x="328872" y="562379"/>
                </a:lnTo>
                <a:lnTo>
                  <a:pt x="375454" y="580872"/>
                </a:lnTo>
                <a:lnTo>
                  <a:pt x="405015" y="583184"/>
                </a:lnTo>
                <a:lnTo>
                  <a:pt x="434576" y="580872"/>
                </a:lnTo>
                <a:lnTo>
                  <a:pt x="481159" y="562379"/>
                </a:lnTo>
                <a:lnTo>
                  <a:pt x="511251" y="524734"/>
                </a:lnTo>
                <a:lnTo>
                  <a:pt x="515563" y="512064"/>
                </a:lnTo>
                <a:lnTo>
                  <a:pt x="405015" y="512064"/>
                </a:lnTo>
                <a:lnTo>
                  <a:pt x="395284" y="511575"/>
                </a:lnTo>
                <a:lnTo>
                  <a:pt x="360208" y="485840"/>
                </a:lnTo>
                <a:lnTo>
                  <a:pt x="353364" y="440676"/>
                </a:lnTo>
                <a:lnTo>
                  <a:pt x="353098" y="424586"/>
                </a:lnTo>
                <a:lnTo>
                  <a:pt x="353098" y="7112"/>
                </a:lnTo>
                <a:close/>
              </a:path>
              <a:path w="3286760" h="583565">
                <a:moveTo>
                  <a:pt x="528053" y="7112"/>
                </a:moveTo>
                <a:lnTo>
                  <a:pt x="456933" y="7112"/>
                </a:lnTo>
                <a:lnTo>
                  <a:pt x="456933" y="424586"/>
                </a:lnTo>
                <a:lnTo>
                  <a:pt x="456621" y="440676"/>
                </a:lnTo>
                <a:lnTo>
                  <a:pt x="449377" y="485840"/>
                </a:lnTo>
                <a:lnTo>
                  <a:pt x="414707" y="511575"/>
                </a:lnTo>
                <a:lnTo>
                  <a:pt x="405015" y="512064"/>
                </a:lnTo>
                <a:lnTo>
                  <a:pt x="515563" y="512064"/>
                </a:lnTo>
                <a:lnTo>
                  <a:pt x="520585" y="497309"/>
                </a:lnTo>
                <a:lnTo>
                  <a:pt x="526186" y="463927"/>
                </a:lnTo>
                <a:lnTo>
                  <a:pt x="528053" y="424586"/>
                </a:lnTo>
                <a:lnTo>
                  <a:pt x="528053" y="7112"/>
                </a:lnTo>
                <a:close/>
              </a:path>
              <a:path w="3286760" h="583565">
                <a:moveTo>
                  <a:pt x="635076" y="381914"/>
                </a:moveTo>
                <a:lnTo>
                  <a:pt x="563956" y="381914"/>
                </a:lnTo>
                <a:lnTo>
                  <a:pt x="564756" y="418273"/>
                </a:lnTo>
                <a:lnTo>
                  <a:pt x="571157" y="478724"/>
                </a:lnTo>
                <a:lnTo>
                  <a:pt x="584092" y="522951"/>
                </a:lnTo>
                <a:lnTo>
                  <a:pt x="617296" y="564692"/>
                </a:lnTo>
                <a:lnTo>
                  <a:pt x="670104" y="582028"/>
                </a:lnTo>
                <a:lnTo>
                  <a:pt x="692683" y="583184"/>
                </a:lnTo>
                <a:lnTo>
                  <a:pt x="721177" y="580828"/>
                </a:lnTo>
                <a:lnTo>
                  <a:pt x="765626" y="561983"/>
                </a:lnTo>
                <a:lnTo>
                  <a:pt x="794032" y="524463"/>
                </a:lnTo>
                <a:lnTo>
                  <a:pt x="798375" y="512064"/>
                </a:lnTo>
                <a:lnTo>
                  <a:pt x="692683" y="512064"/>
                </a:lnTo>
                <a:lnTo>
                  <a:pt x="682284" y="511442"/>
                </a:lnTo>
                <a:lnTo>
                  <a:pt x="648060" y="487172"/>
                </a:lnTo>
                <a:lnTo>
                  <a:pt x="638280" y="448188"/>
                </a:lnTo>
                <a:lnTo>
                  <a:pt x="635435" y="407339"/>
                </a:lnTo>
                <a:lnTo>
                  <a:pt x="635191" y="390094"/>
                </a:lnTo>
                <a:lnTo>
                  <a:pt x="635076" y="381914"/>
                </a:lnTo>
                <a:close/>
              </a:path>
              <a:path w="3286760" h="583565">
                <a:moveTo>
                  <a:pt x="685571" y="0"/>
                </a:moveTo>
                <a:lnTo>
                  <a:pt x="633477" y="9067"/>
                </a:lnTo>
                <a:lnTo>
                  <a:pt x="596671" y="36271"/>
                </a:lnTo>
                <a:lnTo>
                  <a:pt x="574805" y="79298"/>
                </a:lnTo>
                <a:lnTo>
                  <a:pt x="567512" y="137261"/>
                </a:lnTo>
                <a:lnTo>
                  <a:pt x="568312" y="158195"/>
                </a:lnTo>
                <a:lnTo>
                  <a:pt x="580313" y="211937"/>
                </a:lnTo>
                <a:lnTo>
                  <a:pt x="604186" y="252206"/>
                </a:lnTo>
                <a:lnTo>
                  <a:pt x="636858" y="284478"/>
                </a:lnTo>
                <a:lnTo>
                  <a:pt x="666369" y="308660"/>
                </a:lnTo>
                <a:lnTo>
                  <a:pt x="679752" y="319641"/>
                </a:lnTo>
                <a:lnTo>
                  <a:pt x="709752" y="347776"/>
                </a:lnTo>
                <a:lnTo>
                  <a:pt x="731799" y="384759"/>
                </a:lnTo>
                <a:lnTo>
                  <a:pt x="738911" y="435254"/>
                </a:lnTo>
                <a:lnTo>
                  <a:pt x="738244" y="455569"/>
                </a:lnTo>
                <a:lnTo>
                  <a:pt x="728243" y="495706"/>
                </a:lnTo>
                <a:lnTo>
                  <a:pt x="692683" y="512064"/>
                </a:lnTo>
                <a:lnTo>
                  <a:pt x="798375" y="512064"/>
                </a:lnTo>
                <a:lnTo>
                  <a:pt x="802922" y="499083"/>
                </a:lnTo>
                <a:lnTo>
                  <a:pt x="808254" y="469346"/>
                </a:lnTo>
                <a:lnTo>
                  <a:pt x="810031" y="435254"/>
                </a:lnTo>
                <a:lnTo>
                  <a:pt x="809231" y="411696"/>
                </a:lnTo>
                <a:lnTo>
                  <a:pt x="802830" y="370448"/>
                </a:lnTo>
                <a:lnTo>
                  <a:pt x="782294" y="321995"/>
                </a:lnTo>
                <a:lnTo>
                  <a:pt x="751490" y="284878"/>
                </a:lnTo>
                <a:lnTo>
                  <a:pt x="722687" y="259631"/>
                </a:lnTo>
                <a:lnTo>
                  <a:pt x="705485" y="246075"/>
                </a:lnTo>
                <a:lnTo>
                  <a:pt x="688954" y="232827"/>
                </a:lnTo>
                <a:lnTo>
                  <a:pt x="654278" y="196291"/>
                </a:lnTo>
                <a:lnTo>
                  <a:pt x="639610" y="154552"/>
                </a:lnTo>
                <a:lnTo>
                  <a:pt x="638632" y="137261"/>
                </a:lnTo>
                <a:lnTo>
                  <a:pt x="639242" y="122861"/>
                </a:lnTo>
                <a:lnTo>
                  <a:pt x="639343" y="120459"/>
                </a:lnTo>
                <a:lnTo>
                  <a:pt x="656505" y="79521"/>
                </a:lnTo>
                <a:lnTo>
                  <a:pt x="685571" y="71120"/>
                </a:lnTo>
                <a:lnTo>
                  <a:pt x="791406" y="71120"/>
                </a:lnTo>
                <a:lnTo>
                  <a:pt x="789673" y="65606"/>
                </a:lnTo>
                <a:lnTo>
                  <a:pt x="776605" y="41960"/>
                </a:lnTo>
                <a:lnTo>
                  <a:pt x="759984" y="23601"/>
                </a:lnTo>
                <a:lnTo>
                  <a:pt x="739270" y="10488"/>
                </a:lnTo>
                <a:lnTo>
                  <a:pt x="714465" y="2621"/>
                </a:lnTo>
                <a:lnTo>
                  <a:pt x="685571" y="0"/>
                </a:lnTo>
                <a:close/>
              </a:path>
              <a:path w="3286760" h="583565">
                <a:moveTo>
                  <a:pt x="791406" y="71120"/>
                </a:moveTo>
                <a:lnTo>
                  <a:pt x="685571" y="71120"/>
                </a:lnTo>
                <a:lnTo>
                  <a:pt x="697529" y="72453"/>
                </a:lnTo>
                <a:lnTo>
                  <a:pt x="707799" y="76454"/>
                </a:lnTo>
                <a:lnTo>
                  <a:pt x="732334" y="122861"/>
                </a:lnTo>
                <a:lnTo>
                  <a:pt x="735281" y="170153"/>
                </a:lnTo>
                <a:lnTo>
                  <a:pt x="735355" y="172821"/>
                </a:lnTo>
                <a:lnTo>
                  <a:pt x="806475" y="172821"/>
                </a:lnTo>
                <a:lnTo>
                  <a:pt x="804608" y="131038"/>
                </a:lnTo>
                <a:lnTo>
                  <a:pt x="799007" y="95299"/>
                </a:lnTo>
                <a:lnTo>
                  <a:pt x="791406" y="71120"/>
                </a:lnTo>
                <a:close/>
              </a:path>
              <a:path w="3286760" h="583565">
                <a:moveTo>
                  <a:pt x="975893" y="78232"/>
                </a:moveTo>
                <a:lnTo>
                  <a:pt x="904773" y="78232"/>
                </a:lnTo>
                <a:lnTo>
                  <a:pt x="904773" y="576072"/>
                </a:lnTo>
                <a:lnTo>
                  <a:pt x="975893" y="576072"/>
                </a:lnTo>
                <a:lnTo>
                  <a:pt x="975893" y="78232"/>
                </a:lnTo>
                <a:close/>
              </a:path>
              <a:path w="3286760" h="583565">
                <a:moveTo>
                  <a:pt x="1220393" y="7112"/>
                </a:moveTo>
                <a:lnTo>
                  <a:pt x="1120825" y="7112"/>
                </a:lnTo>
                <a:lnTo>
                  <a:pt x="1038326" y="576072"/>
                </a:lnTo>
                <a:lnTo>
                  <a:pt x="1109446" y="576072"/>
                </a:lnTo>
                <a:lnTo>
                  <a:pt x="1123670" y="461568"/>
                </a:lnTo>
                <a:lnTo>
                  <a:pt x="1285721" y="461568"/>
                </a:lnTo>
                <a:lnTo>
                  <a:pt x="1275498" y="390448"/>
                </a:lnTo>
                <a:lnTo>
                  <a:pt x="1132916" y="390448"/>
                </a:lnTo>
                <a:lnTo>
                  <a:pt x="1170609" y="90322"/>
                </a:lnTo>
                <a:lnTo>
                  <a:pt x="1232355" y="90322"/>
                </a:lnTo>
                <a:lnTo>
                  <a:pt x="1220393" y="7112"/>
                </a:lnTo>
                <a:close/>
              </a:path>
              <a:path w="3286760" h="583565">
                <a:moveTo>
                  <a:pt x="1285721" y="461568"/>
                </a:moveTo>
                <a:lnTo>
                  <a:pt x="1216837" y="461568"/>
                </a:lnTo>
                <a:lnTo>
                  <a:pt x="1231061" y="576072"/>
                </a:lnTo>
                <a:lnTo>
                  <a:pt x="1302181" y="576072"/>
                </a:lnTo>
                <a:lnTo>
                  <a:pt x="1285721" y="461568"/>
                </a:lnTo>
                <a:close/>
              </a:path>
              <a:path w="3286760" h="583565">
                <a:moveTo>
                  <a:pt x="1232355" y="90322"/>
                </a:moveTo>
                <a:lnTo>
                  <a:pt x="1170609" y="90322"/>
                </a:lnTo>
                <a:lnTo>
                  <a:pt x="1208303" y="390448"/>
                </a:lnTo>
                <a:lnTo>
                  <a:pt x="1275498" y="390448"/>
                </a:lnTo>
                <a:lnTo>
                  <a:pt x="1232355" y="90322"/>
                </a:lnTo>
                <a:close/>
              </a:path>
              <a:path w="3286760" h="583565">
                <a:moveTo>
                  <a:pt x="1056258" y="7112"/>
                </a:moveTo>
                <a:lnTo>
                  <a:pt x="824407" y="7112"/>
                </a:lnTo>
                <a:lnTo>
                  <a:pt x="824407" y="78232"/>
                </a:lnTo>
                <a:lnTo>
                  <a:pt x="1056258" y="78232"/>
                </a:lnTo>
                <a:lnTo>
                  <a:pt x="1056258" y="7112"/>
                </a:lnTo>
                <a:close/>
              </a:path>
              <a:path w="3286760" h="583565">
                <a:moveTo>
                  <a:pt x="1398371" y="7112"/>
                </a:moveTo>
                <a:lnTo>
                  <a:pt x="1327251" y="7112"/>
                </a:lnTo>
                <a:lnTo>
                  <a:pt x="1327251" y="576072"/>
                </a:lnTo>
                <a:lnTo>
                  <a:pt x="1398371" y="576072"/>
                </a:lnTo>
                <a:lnTo>
                  <a:pt x="1398371" y="7112"/>
                </a:lnTo>
                <a:close/>
              </a:path>
              <a:path w="3286760" h="583565">
                <a:moveTo>
                  <a:pt x="1505331" y="7112"/>
                </a:moveTo>
                <a:lnTo>
                  <a:pt x="1434211" y="7112"/>
                </a:lnTo>
                <a:lnTo>
                  <a:pt x="1434211" y="576072"/>
                </a:lnTo>
                <a:lnTo>
                  <a:pt x="1505331" y="576072"/>
                </a:lnTo>
                <a:lnTo>
                  <a:pt x="1505331" y="197002"/>
                </a:lnTo>
                <a:lnTo>
                  <a:pt x="1576361" y="197002"/>
                </a:lnTo>
                <a:lnTo>
                  <a:pt x="1505331" y="7112"/>
                </a:lnTo>
                <a:close/>
              </a:path>
              <a:path w="3286760" h="583565">
                <a:moveTo>
                  <a:pt x="1576361" y="197002"/>
                </a:moveTo>
                <a:lnTo>
                  <a:pt x="1505331" y="197002"/>
                </a:lnTo>
                <a:lnTo>
                  <a:pt x="1646859" y="576072"/>
                </a:lnTo>
                <a:lnTo>
                  <a:pt x="1717979" y="576072"/>
                </a:lnTo>
                <a:lnTo>
                  <a:pt x="1717979" y="385470"/>
                </a:lnTo>
                <a:lnTo>
                  <a:pt x="1646859" y="385470"/>
                </a:lnTo>
                <a:lnTo>
                  <a:pt x="1576361" y="197002"/>
                </a:lnTo>
                <a:close/>
              </a:path>
              <a:path w="3286760" h="583565">
                <a:moveTo>
                  <a:pt x="1717979" y="7112"/>
                </a:moveTo>
                <a:lnTo>
                  <a:pt x="1646859" y="7112"/>
                </a:lnTo>
                <a:lnTo>
                  <a:pt x="1646859" y="385470"/>
                </a:lnTo>
                <a:lnTo>
                  <a:pt x="1717979" y="385470"/>
                </a:lnTo>
                <a:lnTo>
                  <a:pt x="1717979" y="7112"/>
                </a:lnTo>
                <a:close/>
              </a:path>
              <a:path w="3286760" h="583565">
                <a:moveTo>
                  <a:pt x="1925345" y="7112"/>
                </a:moveTo>
                <a:lnTo>
                  <a:pt x="1825777" y="7112"/>
                </a:lnTo>
                <a:lnTo>
                  <a:pt x="1743278" y="576072"/>
                </a:lnTo>
                <a:lnTo>
                  <a:pt x="1814398" y="576072"/>
                </a:lnTo>
                <a:lnTo>
                  <a:pt x="1828622" y="461568"/>
                </a:lnTo>
                <a:lnTo>
                  <a:pt x="1990673" y="461568"/>
                </a:lnTo>
                <a:lnTo>
                  <a:pt x="1980450" y="390448"/>
                </a:lnTo>
                <a:lnTo>
                  <a:pt x="1837867" y="390448"/>
                </a:lnTo>
                <a:lnTo>
                  <a:pt x="1875561" y="90322"/>
                </a:lnTo>
                <a:lnTo>
                  <a:pt x="1937306" y="90322"/>
                </a:lnTo>
                <a:lnTo>
                  <a:pt x="1925345" y="7112"/>
                </a:lnTo>
                <a:close/>
              </a:path>
              <a:path w="3286760" h="583565">
                <a:moveTo>
                  <a:pt x="1990673" y="461568"/>
                </a:moveTo>
                <a:lnTo>
                  <a:pt x="1921789" y="461568"/>
                </a:lnTo>
                <a:lnTo>
                  <a:pt x="1936013" y="576072"/>
                </a:lnTo>
                <a:lnTo>
                  <a:pt x="2007133" y="576072"/>
                </a:lnTo>
                <a:lnTo>
                  <a:pt x="1990673" y="461568"/>
                </a:lnTo>
                <a:close/>
              </a:path>
              <a:path w="3286760" h="583565">
                <a:moveTo>
                  <a:pt x="1937306" y="90322"/>
                </a:moveTo>
                <a:lnTo>
                  <a:pt x="1875561" y="90322"/>
                </a:lnTo>
                <a:lnTo>
                  <a:pt x="1913255" y="390448"/>
                </a:lnTo>
                <a:lnTo>
                  <a:pt x="1980450" y="390448"/>
                </a:lnTo>
                <a:lnTo>
                  <a:pt x="1937306" y="90322"/>
                </a:lnTo>
                <a:close/>
              </a:path>
              <a:path w="3286760" h="583565">
                <a:moveTo>
                  <a:pt x="2124659" y="7112"/>
                </a:moveTo>
                <a:lnTo>
                  <a:pt x="2032203" y="7112"/>
                </a:lnTo>
                <a:lnTo>
                  <a:pt x="2032203" y="576072"/>
                </a:lnTo>
                <a:lnTo>
                  <a:pt x="2124659" y="576072"/>
                </a:lnTo>
                <a:lnTo>
                  <a:pt x="2152884" y="574917"/>
                </a:lnTo>
                <a:lnTo>
                  <a:pt x="2199466" y="567803"/>
                </a:lnTo>
                <a:lnTo>
                  <a:pt x="2246447" y="543356"/>
                </a:lnTo>
                <a:lnTo>
                  <a:pt x="2269601" y="504952"/>
                </a:lnTo>
                <a:lnTo>
                  <a:pt x="2103323" y="504952"/>
                </a:lnTo>
                <a:lnTo>
                  <a:pt x="2103323" y="311505"/>
                </a:lnTo>
                <a:lnTo>
                  <a:pt x="2255408" y="311505"/>
                </a:lnTo>
                <a:lnTo>
                  <a:pt x="2239292" y="291592"/>
                </a:lnTo>
                <a:lnTo>
                  <a:pt x="2207869" y="272389"/>
                </a:lnTo>
                <a:lnTo>
                  <a:pt x="2234624" y="255451"/>
                </a:lnTo>
                <a:lnTo>
                  <a:pt x="2246734" y="240385"/>
                </a:lnTo>
                <a:lnTo>
                  <a:pt x="2103323" y="240385"/>
                </a:lnTo>
                <a:lnTo>
                  <a:pt x="2103323" y="78232"/>
                </a:lnTo>
                <a:lnTo>
                  <a:pt x="2260631" y="78232"/>
                </a:lnTo>
                <a:lnTo>
                  <a:pt x="2255520" y="64008"/>
                </a:lnTo>
                <a:lnTo>
                  <a:pt x="2225912" y="28137"/>
                </a:lnTo>
                <a:lnTo>
                  <a:pt x="2174438" y="10491"/>
                </a:lnTo>
                <a:lnTo>
                  <a:pt x="2151148" y="7957"/>
                </a:lnTo>
                <a:lnTo>
                  <a:pt x="2124659" y="7112"/>
                </a:lnTo>
                <a:close/>
              </a:path>
              <a:path w="3286760" h="583565">
                <a:moveTo>
                  <a:pt x="2255408" y="311505"/>
                </a:moveTo>
                <a:lnTo>
                  <a:pt x="2125370" y="311505"/>
                </a:lnTo>
                <a:lnTo>
                  <a:pt x="2146746" y="312660"/>
                </a:lnTo>
                <a:lnTo>
                  <a:pt x="2164659" y="316126"/>
                </a:lnTo>
                <a:lnTo>
                  <a:pt x="2198175" y="340619"/>
                </a:lnTo>
                <a:lnTo>
                  <a:pt x="2208580" y="393293"/>
                </a:lnTo>
                <a:lnTo>
                  <a:pt x="2208489" y="429564"/>
                </a:lnTo>
                <a:lnTo>
                  <a:pt x="2202180" y="475792"/>
                </a:lnTo>
                <a:lnTo>
                  <a:pt x="2168307" y="501351"/>
                </a:lnTo>
                <a:lnTo>
                  <a:pt x="2125370" y="504952"/>
                </a:lnTo>
                <a:lnTo>
                  <a:pt x="2269601" y="504952"/>
                </a:lnTo>
                <a:lnTo>
                  <a:pt x="2271696" y="499171"/>
                </a:lnTo>
                <a:lnTo>
                  <a:pt x="2276141" y="478991"/>
                </a:lnTo>
                <a:lnTo>
                  <a:pt x="2278810" y="455789"/>
                </a:lnTo>
                <a:lnTo>
                  <a:pt x="2279700" y="429564"/>
                </a:lnTo>
                <a:lnTo>
                  <a:pt x="2279700" y="400405"/>
                </a:lnTo>
                <a:lnTo>
                  <a:pt x="2275210" y="355600"/>
                </a:lnTo>
                <a:lnTo>
                  <a:pt x="2261739" y="319328"/>
                </a:lnTo>
                <a:lnTo>
                  <a:pt x="2255408" y="311505"/>
                </a:lnTo>
                <a:close/>
              </a:path>
              <a:path w="3286760" h="583565">
                <a:moveTo>
                  <a:pt x="2260631" y="78232"/>
                </a:moveTo>
                <a:lnTo>
                  <a:pt x="2125370" y="78232"/>
                </a:lnTo>
                <a:lnTo>
                  <a:pt x="2140569" y="78543"/>
                </a:lnTo>
                <a:lnTo>
                  <a:pt x="2153459" y="79478"/>
                </a:lnTo>
                <a:lnTo>
                  <a:pt x="2189108" y="95876"/>
                </a:lnTo>
                <a:lnTo>
                  <a:pt x="2197556" y="133082"/>
                </a:lnTo>
                <a:lnTo>
                  <a:pt x="2197912" y="147929"/>
                </a:lnTo>
                <a:lnTo>
                  <a:pt x="2197912" y="170688"/>
                </a:lnTo>
                <a:lnTo>
                  <a:pt x="2190089" y="215493"/>
                </a:lnTo>
                <a:lnTo>
                  <a:pt x="2158440" y="237583"/>
                </a:lnTo>
                <a:lnTo>
                  <a:pt x="2125370" y="240385"/>
                </a:lnTo>
                <a:lnTo>
                  <a:pt x="2246734" y="240385"/>
                </a:lnTo>
                <a:lnTo>
                  <a:pt x="2253738" y="231670"/>
                </a:lnTo>
                <a:lnTo>
                  <a:pt x="2265208" y="201044"/>
                </a:lnTo>
                <a:lnTo>
                  <a:pt x="2269032" y="163576"/>
                </a:lnTo>
                <a:lnTo>
                  <a:pt x="2269032" y="147929"/>
                </a:lnTo>
                <a:lnTo>
                  <a:pt x="2268187" y="122417"/>
                </a:lnTo>
                <a:lnTo>
                  <a:pt x="2265653" y="99925"/>
                </a:lnTo>
                <a:lnTo>
                  <a:pt x="2261555" y="81034"/>
                </a:lnTo>
                <a:lnTo>
                  <a:pt x="2261430" y="80455"/>
                </a:lnTo>
                <a:lnTo>
                  <a:pt x="2260743" y="78543"/>
                </a:lnTo>
                <a:lnTo>
                  <a:pt x="2260631" y="78232"/>
                </a:lnTo>
                <a:close/>
              </a:path>
              <a:path w="3286760" h="583565">
                <a:moveTo>
                  <a:pt x="2386685" y="7112"/>
                </a:moveTo>
                <a:lnTo>
                  <a:pt x="2315565" y="7112"/>
                </a:lnTo>
                <a:lnTo>
                  <a:pt x="2315565" y="576072"/>
                </a:lnTo>
                <a:lnTo>
                  <a:pt x="2386685" y="576072"/>
                </a:lnTo>
                <a:lnTo>
                  <a:pt x="2386685" y="7112"/>
                </a:lnTo>
                <a:close/>
              </a:path>
              <a:path w="3286760" h="583565">
                <a:moveTo>
                  <a:pt x="2493645" y="7112"/>
                </a:moveTo>
                <a:lnTo>
                  <a:pt x="2422525" y="7112"/>
                </a:lnTo>
                <a:lnTo>
                  <a:pt x="2422525" y="576072"/>
                </a:lnTo>
                <a:lnTo>
                  <a:pt x="2603881" y="576072"/>
                </a:lnTo>
                <a:lnTo>
                  <a:pt x="2603881" y="504952"/>
                </a:lnTo>
                <a:lnTo>
                  <a:pt x="2493645" y="504952"/>
                </a:lnTo>
                <a:lnTo>
                  <a:pt x="2493645" y="7112"/>
                </a:lnTo>
                <a:close/>
              </a:path>
              <a:path w="3286760" h="583565">
                <a:moveTo>
                  <a:pt x="2706865" y="7112"/>
                </a:moveTo>
                <a:lnTo>
                  <a:pt x="2635745" y="7112"/>
                </a:lnTo>
                <a:lnTo>
                  <a:pt x="2635745" y="576072"/>
                </a:lnTo>
                <a:lnTo>
                  <a:pt x="2706865" y="576072"/>
                </a:lnTo>
                <a:lnTo>
                  <a:pt x="2706865" y="7112"/>
                </a:lnTo>
                <a:close/>
              </a:path>
              <a:path w="3286760" h="583565">
                <a:moveTo>
                  <a:pt x="2887243" y="78232"/>
                </a:moveTo>
                <a:lnTo>
                  <a:pt x="2816123" y="78232"/>
                </a:lnTo>
                <a:lnTo>
                  <a:pt x="2816123" y="576072"/>
                </a:lnTo>
                <a:lnTo>
                  <a:pt x="2887243" y="576072"/>
                </a:lnTo>
                <a:lnTo>
                  <a:pt x="2887243" y="78232"/>
                </a:lnTo>
                <a:close/>
              </a:path>
              <a:path w="3286760" h="583565">
                <a:moveTo>
                  <a:pt x="2967609" y="7112"/>
                </a:moveTo>
                <a:lnTo>
                  <a:pt x="2735757" y="7112"/>
                </a:lnTo>
                <a:lnTo>
                  <a:pt x="2735757" y="78232"/>
                </a:lnTo>
                <a:lnTo>
                  <a:pt x="2967609" y="78232"/>
                </a:lnTo>
                <a:lnTo>
                  <a:pt x="2967609" y="7112"/>
                </a:lnTo>
                <a:close/>
              </a:path>
              <a:path w="3286760" h="583565">
                <a:moveTo>
                  <a:pt x="3071596" y="7112"/>
                </a:moveTo>
                <a:lnTo>
                  <a:pt x="2996209" y="7112"/>
                </a:lnTo>
                <a:lnTo>
                  <a:pt x="3105734" y="376936"/>
                </a:lnTo>
                <a:lnTo>
                  <a:pt x="3105734" y="576072"/>
                </a:lnTo>
                <a:lnTo>
                  <a:pt x="3176854" y="576072"/>
                </a:lnTo>
                <a:lnTo>
                  <a:pt x="3176854" y="376936"/>
                </a:lnTo>
                <a:lnTo>
                  <a:pt x="3203814" y="285902"/>
                </a:lnTo>
                <a:lnTo>
                  <a:pt x="3141294" y="285902"/>
                </a:lnTo>
                <a:lnTo>
                  <a:pt x="3071596" y="7112"/>
                </a:lnTo>
                <a:close/>
              </a:path>
              <a:path w="3286760" h="583565">
                <a:moveTo>
                  <a:pt x="3286379" y="7112"/>
                </a:moveTo>
                <a:lnTo>
                  <a:pt x="3210991" y="7112"/>
                </a:lnTo>
                <a:lnTo>
                  <a:pt x="3141294" y="285902"/>
                </a:lnTo>
                <a:lnTo>
                  <a:pt x="3203814" y="285902"/>
                </a:lnTo>
                <a:lnTo>
                  <a:pt x="3286379" y="711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4082872" y="630427"/>
            <a:ext cx="1499870" cy="583565"/>
          </a:xfrm>
          <a:custGeom>
            <a:avLst/>
            <a:gdLst/>
            <a:ahLst/>
            <a:cxnLst/>
            <a:rect l="l" t="t" r="r" b="b"/>
            <a:pathLst>
              <a:path w="1499870" h="583565">
                <a:moveTo>
                  <a:pt x="71120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7112"/>
                </a:lnTo>
                <a:close/>
              </a:path>
              <a:path w="1499870" h="583565">
                <a:moveTo>
                  <a:pt x="178079" y="7112"/>
                </a:moveTo>
                <a:lnTo>
                  <a:pt x="106959" y="7112"/>
                </a:lnTo>
                <a:lnTo>
                  <a:pt x="106959" y="576072"/>
                </a:lnTo>
                <a:lnTo>
                  <a:pt x="178079" y="576072"/>
                </a:lnTo>
                <a:lnTo>
                  <a:pt x="178079" y="243230"/>
                </a:lnTo>
                <a:lnTo>
                  <a:pt x="231266" y="243230"/>
                </a:lnTo>
                <a:lnTo>
                  <a:pt x="178079" y="7112"/>
                </a:lnTo>
                <a:close/>
              </a:path>
              <a:path w="1499870" h="583565">
                <a:moveTo>
                  <a:pt x="231266" y="243230"/>
                </a:moveTo>
                <a:lnTo>
                  <a:pt x="178079" y="243230"/>
                </a:lnTo>
                <a:lnTo>
                  <a:pt x="249199" y="576072"/>
                </a:lnTo>
                <a:lnTo>
                  <a:pt x="295427" y="576072"/>
                </a:lnTo>
                <a:lnTo>
                  <a:pt x="327622" y="423875"/>
                </a:lnTo>
                <a:lnTo>
                  <a:pt x="271957" y="423875"/>
                </a:lnTo>
                <a:lnTo>
                  <a:pt x="231266" y="243230"/>
                </a:lnTo>
                <a:close/>
              </a:path>
              <a:path w="1499870" h="583565">
                <a:moveTo>
                  <a:pt x="436956" y="243230"/>
                </a:moveTo>
                <a:lnTo>
                  <a:pt x="365836" y="243230"/>
                </a:lnTo>
                <a:lnTo>
                  <a:pt x="365836" y="576072"/>
                </a:lnTo>
                <a:lnTo>
                  <a:pt x="436956" y="576072"/>
                </a:lnTo>
                <a:lnTo>
                  <a:pt x="436956" y="243230"/>
                </a:lnTo>
                <a:close/>
              </a:path>
              <a:path w="1499870" h="583565">
                <a:moveTo>
                  <a:pt x="436956" y="7112"/>
                </a:moveTo>
                <a:lnTo>
                  <a:pt x="365836" y="7112"/>
                </a:lnTo>
                <a:lnTo>
                  <a:pt x="271957" y="423875"/>
                </a:lnTo>
                <a:lnTo>
                  <a:pt x="327622" y="423875"/>
                </a:lnTo>
                <a:lnTo>
                  <a:pt x="365836" y="243230"/>
                </a:lnTo>
                <a:lnTo>
                  <a:pt x="436956" y="243230"/>
                </a:lnTo>
                <a:lnTo>
                  <a:pt x="436956" y="7112"/>
                </a:lnTo>
                <a:close/>
              </a:path>
              <a:path w="1499870" h="583565">
                <a:moveTo>
                  <a:pt x="561174" y="7112"/>
                </a:moveTo>
                <a:lnTo>
                  <a:pt x="472274" y="7112"/>
                </a:lnTo>
                <a:lnTo>
                  <a:pt x="472274" y="576072"/>
                </a:lnTo>
                <a:lnTo>
                  <a:pt x="543394" y="576072"/>
                </a:lnTo>
                <a:lnTo>
                  <a:pt x="543394" y="374802"/>
                </a:lnTo>
                <a:lnTo>
                  <a:pt x="561886" y="374802"/>
                </a:lnTo>
                <a:lnTo>
                  <a:pt x="618963" y="370714"/>
                </a:lnTo>
                <a:lnTo>
                  <a:pt x="660742" y="358444"/>
                </a:lnTo>
                <a:lnTo>
                  <a:pt x="699551" y="323240"/>
                </a:lnTo>
                <a:lnTo>
                  <a:pt x="708035" y="303682"/>
                </a:lnTo>
                <a:lnTo>
                  <a:pt x="543394" y="303682"/>
                </a:lnTo>
                <a:lnTo>
                  <a:pt x="543394" y="78232"/>
                </a:lnTo>
                <a:lnTo>
                  <a:pt x="708245" y="78232"/>
                </a:lnTo>
                <a:lnTo>
                  <a:pt x="706970" y="73964"/>
                </a:lnTo>
                <a:lnTo>
                  <a:pt x="676434" y="32761"/>
                </a:lnTo>
                <a:lnTo>
                  <a:pt x="641718" y="16311"/>
                </a:lnTo>
                <a:lnTo>
                  <a:pt x="591936" y="8133"/>
                </a:lnTo>
                <a:lnTo>
                  <a:pt x="561174" y="7112"/>
                </a:lnTo>
                <a:close/>
              </a:path>
              <a:path w="1499870" h="583565">
                <a:moveTo>
                  <a:pt x="900214" y="7112"/>
                </a:moveTo>
                <a:lnTo>
                  <a:pt x="800646" y="7112"/>
                </a:lnTo>
                <a:lnTo>
                  <a:pt x="718146" y="576072"/>
                </a:lnTo>
                <a:lnTo>
                  <a:pt x="789266" y="576072"/>
                </a:lnTo>
                <a:lnTo>
                  <a:pt x="803490" y="461568"/>
                </a:lnTo>
                <a:lnTo>
                  <a:pt x="965542" y="461568"/>
                </a:lnTo>
                <a:lnTo>
                  <a:pt x="955318" y="390448"/>
                </a:lnTo>
                <a:lnTo>
                  <a:pt x="812736" y="390448"/>
                </a:lnTo>
                <a:lnTo>
                  <a:pt x="850390" y="90634"/>
                </a:lnTo>
                <a:lnTo>
                  <a:pt x="850430" y="90322"/>
                </a:lnTo>
                <a:lnTo>
                  <a:pt x="912175" y="90322"/>
                </a:lnTo>
                <a:lnTo>
                  <a:pt x="900214" y="7112"/>
                </a:lnTo>
                <a:close/>
              </a:path>
              <a:path w="1499870" h="583565">
                <a:moveTo>
                  <a:pt x="965542" y="461568"/>
                </a:moveTo>
                <a:lnTo>
                  <a:pt x="896658" y="461568"/>
                </a:lnTo>
                <a:lnTo>
                  <a:pt x="910882" y="576072"/>
                </a:lnTo>
                <a:lnTo>
                  <a:pt x="982002" y="576072"/>
                </a:lnTo>
                <a:lnTo>
                  <a:pt x="965542" y="461568"/>
                </a:lnTo>
                <a:close/>
              </a:path>
              <a:path w="1499870" h="583565">
                <a:moveTo>
                  <a:pt x="912175" y="90322"/>
                </a:moveTo>
                <a:lnTo>
                  <a:pt x="850430" y="90322"/>
                </a:lnTo>
                <a:lnTo>
                  <a:pt x="888123" y="390448"/>
                </a:lnTo>
                <a:lnTo>
                  <a:pt x="955318" y="390448"/>
                </a:lnTo>
                <a:lnTo>
                  <a:pt x="912220" y="90634"/>
                </a:lnTo>
                <a:lnTo>
                  <a:pt x="912175" y="90322"/>
                </a:lnTo>
                <a:close/>
              </a:path>
              <a:path w="1499870" h="583565">
                <a:moveTo>
                  <a:pt x="708245" y="78232"/>
                </a:moveTo>
                <a:lnTo>
                  <a:pt x="561886" y="78232"/>
                </a:lnTo>
                <a:lnTo>
                  <a:pt x="579800" y="78720"/>
                </a:lnTo>
                <a:lnTo>
                  <a:pt x="595136" y="80186"/>
                </a:lnTo>
                <a:lnTo>
                  <a:pt x="633366" y="96545"/>
                </a:lnTo>
                <a:lnTo>
                  <a:pt x="647052" y="135840"/>
                </a:lnTo>
                <a:lnTo>
                  <a:pt x="648652" y="169265"/>
                </a:lnTo>
                <a:lnTo>
                  <a:pt x="648652" y="212648"/>
                </a:lnTo>
                <a:lnTo>
                  <a:pt x="645052" y="259052"/>
                </a:lnTo>
                <a:lnTo>
                  <a:pt x="618070" y="295859"/>
                </a:lnTo>
                <a:lnTo>
                  <a:pt x="579800" y="303194"/>
                </a:lnTo>
                <a:lnTo>
                  <a:pt x="561886" y="303682"/>
                </a:lnTo>
                <a:lnTo>
                  <a:pt x="708035" y="303682"/>
                </a:lnTo>
                <a:lnTo>
                  <a:pt x="712571" y="288524"/>
                </a:lnTo>
                <a:lnTo>
                  <a:pt x="716572" y="266520"/>
                </a:lnTo>
                <a:lnTo>
                  <a:pt x="718972" y="241228"/>
                </a:lnTo>
                <a:lnTo>
                  <a:pt x="719772" y="212648"/>
                </a:lnTo>
                <a:lnTo>
                  <a:pt x="719772" y="169265"/>
                </a:lnTo>
                <a:lnTo>
                  <a:pt x="718972" y="140371"/>
                </a:lnTo>
                <a:lnTo>
                  <a:pt x="716572" y="114857"/>
                </a:lnTo>
                <a:lnTo>
                  <a:pt x="712571" y="92722"/>
                </a:lnTo>
                <a:lnTo>
                  <a:pt x="708245" y="78232"/>
                </a:lnTo>
                <a:close/>
              </a:path>
              <a:path w="1499870" h="583565">
                <a:moveTo>
                  <a:pt x="1122464" y="0"/>
                </a:moveTo>
                <a:lnTo>
                  <a:pt x="1067527" y="9247"/>
                </a:lnTo>
                <a:lnTo>
                  <a:pt x="1029296" y="36982"/>
                </a:lnTo>
                <a:lnTo>
                  <a:pt x="1006894" y="85874"/>
                </a:lnTo>
                <a:lnTo>
                  <a:pt x="999426" y="158597"/>
                </a:lnTo>
                <a:lnTo>
                  <a:pt x="999426" y="424586"/>
                </a:lnTo>
                <a:lnTo>
                  <a:pt x="1001293" y="463927"/>
                </a:lnTo>
                <a:lnTo>
                  <a:pt x="1016228" y="524734"/>
                </a:lnTo>
                <a:lnTo>
                  <a:pt x="1046322" y="562379"/>
                </a:lnTo>
                <a:lnTo>
                  <a:pt x="1092908" y="580872"/>
                </a:lnTo>
                <a:lnTo>
                  <a:pt x="1122464" y="583184"/>
                </a:lnTo>
                <a:lnTo>
                  <a:pt x="1152025" y="580872"/>
                </a:lnTo>
                <a:lnTo>
                  <a:pt x="1198607" y="562379"/>
                </a:lnTo>
                <a:lnTo>
                  <a:pt x="1228699" y="524734"/>
                </a:lnTo>
                <a:lnTo>
                  <a:pt x="1233012" y="512064"/>
                </a:lnTo>
                <a:lnTo>
                  <a:pt x="1122464" y="512064"/>
                </a:lnTo>
                <a:lnTo>
                  <a:pt x="1112734" y="511575"/>
                </a:lnTo>
                <a:lnTo>
                  <a:pt x="1077662" y="485840"/>
                </a:lnTo>
                <a:lnTo>
                  <a:pt x="1070813" y="440676"/>
                </a:lnTo>
                <a:lnTo>
                  <a:pt x="1070546" y="424586"/>
                </a:lnTo>
                <a:lnTo>
                  <a:pt x="1070546" y="158597"/>
                </a:lnTo>
                <a:lnTo>
                  <a:pt x="1072946" y="116194"/>
                </a:lnTo>
                <a:lnTo>
                  <a:pt x="1090460" y="79654"/>
                </a:lnTo>
                <a:lnTo>
                  <a:pt x="1122464" y="71120"/>
                </a:lnTo>
                <a:lnTo>
                  <a:pt x="1233012" y="71120"/>
                </a:lnTo>
                <a:lnTo>
                  <a:pt x="1228699" y="58449"/>
                </a:lnTo>
                <a:lnTo>
                  <a:pt x="1215631" y="36982"/>
                </a:lnTo>
                <a:lnTo>
                  <a:pt x="1198607" y="20804"/>
                </a:lnTo>
                <a:lnTo>
                  <a:pt x="1177405" y="9247"/>
                </a:lnTo>
                <a:lnTo>
                  <a:pt x="1152025" y="2311"/>
                </a:lnTo>
                <a:lnTo>
                  <a:pt x="1122464" y="0"/>
                </a:lnTo>
                <a:close/>
              </a:path>
              <a:path w="1499870" h="583565">
                <a:moveTo>
                  <a:pt x="1245501" y="344932"/>
                </a:moveTo>
                <a:lnTo>
                  <a:pt x="1174381" y="344932"/>
                </a:lnTo>
                <a:lnTo>
                  <a:pt x="1174381" y="424586"/>
                </a:lnTo>
                <a:lnTo>
                  <a:pt x="1174071" y="440676"/>
                </a:lnTo>
                <a:lnTo>
                  <a:pt x="1166826" y="485840"/>
                </a:lnTo>
                <a:lnTo>
                  <a:pt x="1132155" y="511575"/>
                </a:lnTo>
                <a:lnTo>
                  <a:pt x="1122464" y="512064"/>
                </a:lnTo>
                <a:lnTo>
                  <a:pt x="1233012" y="512064"/>
                </a:lnTo>
                <a:lnTo>
                  <a:pt x="1238034" y="497309"/>
                </a:lnTo>
                <a:lnTo>
                  <a:pt x="1243634" y="463927"/>
                </a:lnTo>
                <a:lnTo>
                  <a:pt x="1245501" y="424586"/>
                </a:lnTo>
                <a:lnTo>
                  <a:pt x="1245501" y="344932"/>
                </a:lnTo>
                <a:close/>
              </a:path>
              <a:path w="1499870" h="583565">
                <a:moveTo>
                  <a:pt x="1233012" y="71120"/>
                </a:moveTo>
                <a:lnTo>
                  <a:pt x="1122464" y="71120"/>
                </a:lnTo>
                <a:lnTo>
                  <a:pt x="1132155" y="71653"/>
                </a:lnTo>
                <a:lnTo>
                  <a:pt x="1140601" y="73253"/>
                </a:lnTo>
                <a:lnTo>
                  <a:pt x="1169403" y="105968"/>
                </a:lnTo>
                <a:lnTo>
                  <a:pt x="1174381" y="158597"/>
                </a:lnTo>
                <a:lnTo>
                  <a:pt x="1174381" y="238252"/>
                </a:lnTo>
                <a:lnTo>
                  <a:pt x="1245501" y="238252"/>
                </a:lnTo>
                <a:lnTo>
                  <a:pt x="1245501" y="158597"/>
                </a:lnTo>
                <a:lnTo>
                  <a:pt x="1243634" y="119256"/>
                </a:lnTo>
                <a:lnTo>
                  <a:pt x="1238034" y="85874"/>
                </a:lnTo>
                <a:lnTo>
                  <a:pt x="1233012" y="71120"/>
                </a:lnTo>
                <a:close/>
              </a:path>
              <a:path w="1499870" h="583565">
                <a:moveTo>
                  <a:pt x="1419009" y="78232"/>
                </a:moveTo>
                <a:lnTo>
                  <a:pt x="1347889" y="78232"/>
                </a:lnTo>
                <a:lnTo>
                  <a:pt x="1347889" y="576072"/>
                </a:lnTo>
                <a:lnTo>
                  <a:pt x="1419009" y="576072"/>
                </a:lnTo>
                <a:lnTo>
                  <a:pt x="1419009" y="78232"/>
                </a:lnTo>
                <a:close/>
              </a:path>
              <a:path w="1499870" h="583565">
                <a:moveTo>
                  <a:pt x="1499374" y="7112"/>
                </a:moveTo>
                <a:lnTo>
                  <a:pt x="1267523" y="7112"/>
                </a:lnTo>
                <a:lnTo>
                  <a:pt x="1267523" y="78232"/>
                </a:lnTo>
                <a:lnTo>
                  <a:pt x="1499374" y="78232"/>
                </a:lnTo>
                <a:lnTo>
                  <a:pt x="1499374" y="7112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46" name="object 4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73" cy="17773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39" y="684717"/>
              <a:ext cx="124371" cy="13171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2203926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302" y="50965"/>
                  </a:moveTo>
                  <a:lnTo>
                    <a:pt x="2565" y="50965"/>
                  </a:lnTo>
                  <a:lnTo>
                    <a:pt x="2565" y="177571"/>
                  </a:lnTo>
                  <a:lnTo>
                    <a:pt x="30302" y="177571"/>
                  </a:lnTo>
                  <a:lnTo>
                    <a:pt x="30302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408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73"/>
                  </a:lnTo>
                  <a:lnTo>
                    <a:pt x="457" y="10706"/>
                  </a:lnTo>
                  <a:lnTo>
                    <a:pt x="38" y="12687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895"/>
                  </a:lnTo>
                  <a:lnTo>
                    <a:pt x="16408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99" y="149555"/>
                  </a:moveTo>
                  <a:lnTo>
                    <a:pt x="160832" y="141211"/>
                  </a:lnTo>
                  <a:lnTo>
                    <a:pt x="160972" y="135966"/>
                  </a:lnTo>
                  <a:lnTo>
                    <a:pt x="159778" y="130771"/>
                  </a:lnTo>
                  <a:lnTo>
                    <a:pt x="125907" y="104089"/>
                  </a:lnTo>
                  <a:lnTo>
                    <a:pt x="97256" y="95643"/>
                  </a:lnTo>
                  <a:lnTo>
                    <a:pt x="90779" y="93218"/>
                  </a:lnTo>
                  <a:lnTo>
                    <a:pt x="84226" y="83096"/>
                  </a:lnTo>
                  <a:lnTo>
                    <a:pt x="84899" y="81076"/>
                  </a:lnTo>
                  <a:lnTo>
                    <a:pt x="88836" y="75653"/>
                  </a:lnTo>
                  <a:lnTo>
                    <a:pt x="94449" y="73799"/>
                  </a:lnTo>
                  <a:lnTo>
                    <a:pt x="102895" y="73799"/>
                  </a:lnTo>
                  <a:lnTo>
                    <a:pt x="114401" y="74714"/>
                  </a:lnTo>
                  <a:lnTo>
                    <a:pt x="124371" y="77457"/>
                  </a:lnTo>
                  <a:lnTo>
                    <a:pt x="132778" y="82016"/>
                  </a:lnTo>
                  <a:lnTo>
                    <a:pt x="139636" y="88404"/>
                  </a:lnTo>
                  <a:lnTo>
                    <a:pt x="158610" y="70548"/>
                  </a:lnTo>
                  <a:lnTo>
                    <a:pt x="122135" y="49733"/>
                  </a:lnTo>
                  <a:lnTo>
                    <a:pt x="99225" y="48006"/>
                  </a:lnTo>
                  <a:lnTo>
                    <a:pt x="90982" y="48996"/>
                  </a:lnTo>
                  <a:lnTo>
                    <a:pt x="75526" y="53225"/>
                  </a:lnTo>
                  <a:lnTo>
                    <a:pt x="68795" y="57404"/>
                  </a:lnTo>
                  <a:lnTo>
                    <a:pt x="57950" y="69291"/>
                  </a:lnTo>
                  <a:lnTo>
                    <a:pt x="54952" y="77381"/>
                  </a:lnTo>
                  <a:lnTo>
                    <a:pt x="55232" y="85686"/>
                  </a:lnTo>
                  <a:lnTo>
                    <a:pt x="55194" y="91224"/>
                  </a:lnTo>
                  <a:lnTo>
                    <a:pt x="90538" y="121704"/>
                  </a:lnTo>
                  <a:lnTo>
                    <a:pt x="110363" y="127520"/>
                  </a:lnTo>
                  <a:lnTo>
                    <a:pt x="116941" y="129603"/>
                  </a:lnTo>
                  <a:lnTo>
                    <a:pt x="132143" y="143713"/>
                  </a:lnTo>
                  <a:lnTo>
                    <a:pt x="131470" y="145808"/>
                  </a:lnTo>
                  <a:lnTo>
                    <a:pt x="130276" y="147624"/>
                  </a:lnTo>
                  <a:lnTo>
                    <a:pt x="126936" y="151790"/>
                  </a:lnTo>
                  <a:lnTo>
                    <a:pt x="120650" y="153873"/>
                  </a:lnTo>
                  <a:lnTo>
                    <a:pt x="103568" y="153835"/>
                  </a:lnTo>
                  <a:lnTo>
                    <a:pt x="95859" y="151993"/>
                  </a:lnTo>
                  <a:lnTo>
                    <a:pt x="88861" y="148513"/>
                  </a:lnTo>
                  <a:lnTo>
                    <a:pt x="81991" y="145389"/>
                  </a:lnTo>
                  <a:lnTo>
                    <a:pt x="76136" y="140423"/>
                  </a:lnTo>
                  <a:lnTo>
                    <a:pt x="71920" y="134150"/>
                  </a:lnTo>
                  <a:lnTo>
                    <a:pt x="50038" y="149237"/>
                  </a:lnTo>
                  <a:lnTo>
                    <a:pt x="82384" y="175209"/>
                  </a:lnTo>
                  <a:lnTo>
                    <a:pt x="116941" y="179755"/>
                  </a:lnTo>
                  <a:lnTo>
                    <a:pt x="125145" y="178600"/>
                  </a:lnTo>
                  <a:lnTo>
                    <a:pt x="140550" y="173977"/>
                  </a:lnTo>
                  <a:lnTo>
                    <a:pt x="147269" y="169684"/>
                  </a:lnTo>
                  <a:lnTo>
                    <a:pt x="158115" y="157670"/>
                  </a:lnTo>
                  <a:lnTo>
                    <a:pt x="161099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514" y="702702"/>
              <a:ext cx="250837" cy="111544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 descr=""/>
          <p:cNvGrpSpPr/>
          <p:nvPr/>
        </p:nvGrpSpPr>
        <p:grpSpPr>
          <a:xfrm>
            <a:off x="4903342" y="5435600"/>
            <a:ext cx="7467600" cy="1244600"/>
            <a:chOff x="4903342" y="5435600"/>
            <a:chExt cx="7467600" cy="1244600"/>
          </a:xfrm>
        </p:grpSpPr>
        <p:sp>
          <p:nvSpPr>
            <p:cNvPr id="55" name="object 55" descr=""/>
            <p:cNvSpPr/>
            <p:nvPr/>
          </p:nvSpPr>
          <p:spPr>
            <a:xfrm>
              <a:off x="4903342" y="543560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1244600" y="0"/>
                  </a:moveTo>
                  <a:lnTo>
                    <a:pt x="0" y="0"/>
                  </a:lnTo>
                  <a:lnTo>
                    <a:pt x="0" y="1244600"/>
                  </a:lnTo>
                  <a:lnTo>
                    <a:pt x="1244600" y="12446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D3A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060721" y="5545023"/>
              <a:ext cx="760730" cy="964565"/>
            </a:xfrm>
            <a:custGeom>
              <a:avLst/>
              <a:gdLst/>
              <a:ahLst/>
              <a:cxnLst/>
              <a:rect l="l" t="t" r="r" b="b"/>
              <a:pathLst>
                <a:path w="760729" h="964565">
                  <a:moveTo>
                    <a:pt x="113868" y="65887"/>
                  </a:moveTo>
                  <a:lnTo>
                    <a:pt x="106667" y="26784"/>
                  </a:lnTo>
                  <a:lnTo>
                    <a:pt x="73596" y="1079"/>
                  </a:lnTo>
                  <a:lnTo>
                    <a:pt x="60769" y="0"/>
                  </a:lnTo>
                  <a:lnTo>
                    <a:pt x="46863" y="1219"/>
                  </a:lnTo>
                  <a:lnTo>
                    <a:pt x="10922" y="30657"/>
                  </a:lnTo>
                  <a:lnTo>
                    <a:pt x="3200" y="80924"/>
                  </a:lnTo>
                  <a:lnTo>
                    <a:pt x="35179" y="80924"/>
                  </a:lnTo>
                  <a:lnTo>
                    <a:pt x="35356" y="71729"/>
                  </a:lnTo>
                  <a:lnTo>
                    <a:pt x="35890" y="63652"/>
                  </a:lnTo>
                  <a:lnTo>
                    <a:pt x="55016" y="31991"/>
                  </a:lnTo>
                  <a:lnTo>
                    <a:pt x="68237" y="31991"/>
                  </a:lnTo>
                  <a:lnTo>
                    <a:pt x="81876" y="65887"/>
                  </a:lnTo>
                  <a:lnTo>
                    <a:pt x="81267" y="75006"/>
                  </a:lnTo>
                  <a:lnTo>
                    <a:pt x="61087" y="112344"/>
                  </a:lnTo>
                  <a:lnTo>
                    <a:pt x="38061" y="134239"/>
                  </a:lnTo>
                  <a:lnTo>
                    <a:pt x="31089" y="140970"/>
                  </a:lnTo>
                  <a:lnTo>
                    <a:pt x="8509" y="172859"/>
                  </a:lnTo>
                  <a:lnTo>
                    <a:pt x="330" y="213677"/>
                  </a:lnTo>
                  <a:lnTo>
                    <a:pt x="0" y="227088"/>
                  </a:lnTo>
                  <a:lnTo>
                    <a:pt x="0" y="259080"/>
                  </a:lnTo>
                  <a:lnTo>
                    <a:pt x="113868" y="259080"/>
                  </a:lnTo>
                  <a:lnTo>
                    <a:pt x="113868" y="227088"/>
                  </a:lnTo>
                  <a:lnTo>
                    <a:pt x="31978" y="227088"/>
                  </a:lnTo>
                  <a:lnTo>
                    <a:pt x="32169" y="216954"/>
                  </a:lnTo>
                  <a:lnTo>
                    <a:pt x="40614" y="178587"/>
                  </a:lnTo>
                  <a:lnTo>
                    <a:pt x="69088" y="148412"/>
                  </a:lnTo>
                  <a:lnTo>
                    <a:pt x="82029" y="135534"/>
                  </a:lnTo>
                  <a:lnTo>
                    <a:pt x="107467" y="99479"/>
                  </a:lnTo>
                  <a:lnTo>
                    <a:pt x="113461" y="74942"/>
                  </a:lnTo>
                  <a:lnTo>
                    <a:pt x="113868" y="65887"/>
                  </a:lnTo>
                  <a:close/>
                </a:path>
                <a:path w="760729" h="964565">
                  <a:moveTo>
                    <a:pt x="227558" y="9359"/>
                  </a:moveTo>
                  <a:lnTo>
                    <a:pt x="184251" y="9359"/>
                  </a:lnTo>
                  <a:lnTo>
                    <a:pt x="184251" y="23114"/>
                  </a:lnTo>
                  <a:lnTo>
                    <a:pt x="213817" y="23114"/>
                  </a:lnTo>
                  <a:lnTo>
                    <a:pt x="184251" y="105613"/>
                  </a:lnTo>
                  <a:lnTo>
                    <a:pt x="184251" y="119367"/>
                  </a:lnTo>
                  <a:lnTo>
                    <a:pt x="227558" y="119367"/>
                  </a:lnTo>
                  <a:lnTo>
                    <a:pt x="227558" y="105613"/>
                  </a:lnTo>
                  <a:lnTo>
                    <a:pt x="198132" y="105613"/>
                  </a:lnTo>
                  <a:lnTo>
                    <a:pt x="227558" y="23114"/>
                  </a:lnTo>
                  <a:lnTo>
                    <a:pt x="227558" y="9359"/>
                  </a:lnTo>
                  <a:close/>
                </a:path>
                <a:path w="760729" h="964565">
                  <a:moveTo>
                    <a:pt x="234302" y="161759"/>
                  </a:moveTo>
                  <a:lnTo>
                    <a:pt x="220548" y="161759"/>
                  </a:lnTo>
                  <a:lnTo>
                    <a:pt x="220548" y="209892"/>
                  </a:lnTo>
                  <a:lnTo>
                    <a:pt x="197993" y="209892"/>
                  </a:lnTo>
                  <a:lnTo>
                    <a:pt x="197993" y="161759"/>
                  </a:lnTo>
                  <a:lnTo>
                    <a:pt x="184251" y="161759"/>
                  </a:lnTo>
                  <a:lnTo>
                    <a:pt x="184251" y="271767"/>
                  </a:lnTo>
                  <a:lnTo>
                    <a:pt x="197993" y="271767"/>
                  </a:lnTo>
                  <a:lnTo>
                    <a:pt x="197993" y="223647"/>
                  </a:lnTo>
                  <a:lnTo>
                    <a:pt x="220548" y="223647"/>
                  </a:lnTo>
                  <a:lnTo>
                    <a:pt x="220548" y="271767"/>
                  </a:lnTo>
                  <a:lnTo>
                    <a:pt x="234302" y="271767"/>
                  </a:lnTo>
                  <a:lnTo>
                    <a:pt x="234302" y="223647"/>
                  </a:lnTo>
                  <a:lnTo>
                    <a:pt x="234302" y="209892"/>
                  </a:lnTo>
                  <a:lnTo>
                    <a:pt x="234302" y="161759"/>
                  </a:lnTo>
                  <a:close/>
                </a:path>
                <a:path w="760729" h="964565">
                  <a:moveTo>
                    <a:pt x="269532" y="9359"/>
                  </a:moveTo>
                  <a:lnTo>
                    <a:pt x="234467" y="9359"/>
                  </a:lnTo>
                  <a:lnTo>
                    <a:pt x="234467" y="119367"/>
                  </a:lnTo>
                  <a:lnTo>
                    <a:pt x="269532" y="119367"/>
                  </a:lnTo>
                  <a:lnTo>
                    <a:pt x="269532" y="105613"/>
                  </a:lnTo>
                  <a:lnTo>
                    <a:pt x="248221" y="105613"/>
                  </a:lnTo>
                  <a:lnTo>
                    <a:pt x="248221" y="71234"/>
                  </a:lnTo>
                  <a:lnTo>
                    <a:pt x="269532" y="71234"/>
                  </a:lnTo>
                  <a:lnTo>
                    <a:pt x="269532" y="57492"/>
                  </a:lnTo>
                  <a:lnTo>
                    <a:pt x="248221" y="57492"/>
                  </a:lnTo>
                  <a:lnTo>
                    <a:pt x="248221" y="23114"/>
                  </a:lnTo>
                  <a:lnTo>
                    <a:pt x="269532" y="23114"/>
                  </a:lnTo>
                  <a:lnTo>
                    <a:pt x="269532" y="9359"/>
                  </a:lnTo>
                  <a:close/>
                </a:path>
                <a:path w="760729" h="964565">
                  <a:moveTo>
                    <a:pt x="288759" y="161759"/>
                  </a:moveTo>
                  <a:lnTo>
                    <a:pt x="275005" y="161759"/>
                  </a:lnTo>
                  <a:lnTo>
                    <a:pt x="275005" y="246875"/>
                  </a:lnTo>
                  <a:lnTo>
                    <a:pt x="274688" y="250266"/>
                  </a:lnTo>
                  <a:lnTo>
                    <a:pt x="274040" y="252653"/>
                  </a:lnTo>
                  <a:lnTo>
                    <a:pt x="273494" y="255041"/>
                  </a:lnTo>
                  <a:lnTo>
                    <a:pt x="272491" y="256781"/>
                  </a:lnTo>
                  <a:lnTo>
                    <a:pt x="269646" y="258889"/>
                  </a:lnTo>
                  <a:lnTo>
                    <a:pt x="267627" y="259384"/>
                  </a:lnTo>
                  <a:lnTo>
                    <a:pt x="262318" y="259384"/>
                  </a:lnTo>
                  <a:lnTo>
                    <a:pt x="254939" y="246875"/>
                  </a:lnTo>
                  <a:lnTo>
                    <a:pt x="254939" y="161759"/>
                  </a:lnTo>
                  <a:lnTo>
                    <a:pt x="241185" y="161759"/>
                  </a:lnTo>
                  <a:lnTo>
                    <a:pt x="241185" y="253390"/>
                  </a:lnTo>
                  <a:lnTo>
                    <a:pt x="243103" y="261226"/>
                  </a:lnTo>
                  <a:lnTo>
                    <a:pt x="250812" y="270764"/>
                  </a:lnTo>
                  <a:lnTo>
                    <a:pt x="256806" y="273138"/>
                  </a:lnTo>
                  <a:lnTo>
                    <a:pt x="273126" y="273138"/>
                  </a:lnTo>
                  <a:lnTo>
                    <a:pt x="279133" y="270764"/>
                  </a:lnTo>
                  <a:lnTo>
                    <a:pt x="286829" y="261226"/>
                  </a:lnTo>
                  <a:lnTo>
                    <a:pt x="287274" y="259384"/>
                  </a:lnTo>
                  <a:lnTo>
                    <a:pt x="288759" y="253390"/>
                  </a:lnTo>
                  <a:lnTo>
                    <a:pt x="288759" y="161759"/>
                  </a:lnTo>
                  <a:close/>
                </a:path>
                <a:path w="760729" h="964565">
                  <a:moveTo>
                    <a:pt x="325729" y="119367"/>
                  </a:moveTo>
                  <a:lnTo>
                    <a:pt x="325081" y="118630"/>
                  </a:lnTo>
                  <a:lnTo>
                    <a:pt x="324675" y="117487"/>
                  </a:lnTo>
                  <a:lnTo>
                    <a:pt x="324307" y="114274"/>
                  </a:lnTo>
                  <a:lnTo>
                    <a:pt x="324218" y="85636"/>
                  </a:lnTo>
                  <a:lnTo>
                    <a:pt x="323202" y="80860"/>
                  </a:lnTo>
                  <a:lnTo>
                    <a:pt x="321195" y="77558"/>
                  </a:lnTo>
                  <a:lnTo>
                    <a:pt x="319633" y="74955"/>
                  </a:lnTo>
                  <a:lnTo>
                    <a:pt x="319176" y="74168"/>
                  </a:lnTo>
                  <a:lnTo>
                    <a:pt x="316153" y="71793"/>
                  </a:lnTo>
                  <a:lnTo>
                    <a:pt x="312115" y="70408"/>
                  </a:lnTo>
                  <a:lnTo>
                    <a:pt x="316522" y="68211"/>
                  </a:lnTo>
                  <a:lnTo>
                    <a:pt x="319633" y="65011"/>
                  </a:lnTo>
                  <a:lnTo>
                    <a:pt x="321284" y="61201"/>
                  </a:lnTo>
                  <a:lnTo>
                    <a:pt x="323392" y="56476"/>
                  </a:lnTo>
                  <a:lnTo>
                    <a:pt x="324231" y="51663"/>
                  </a:lnTo>
                  <a:lnTo>
                    <a:pt x="324294" y="31635"/>
                  </a:lnTo>
                  <a:lnTo>
                    <a:pt x="323481" y="26225"/>
                  </a:lnTo>
                  <a:lnTo>
                    <a:pt x="322186" y="23114"/>
                  </a:lnTo>
                  <a:lnTo>
                    <a:pt x="320001" y="17703"/>
                  </a:lnTo>
                  <a:lnTo>
                    <a:pt x="316877" y="14541"/>
                  </a:lnTo>
                  <a:lnTo>
                    <a:pt x="312394" y="12522"/>
                  </a:lnTo>
                  <a:lnTo>
                    <a:pt x="310603" y="11671"/>
                  </a:lnTo>
                  <a:lnTo>
                    <a:pt x="310603" y="34937"/>
                  </a:lnTo>
                  <a:lnTo>
                    <a:pt x="310603" y="48412"/>
                  </a:lnTo>
                  <a:lnTo>
                    <a:pt x="310235" y="50977"/>
                  </a:lnTo>
                  <a:lnTo>
                    <a:pt x="310146" y="51663"/>
                  </a:lnTo>
                  <a:lnTo>
                    <a:pt x="308279" y="56476"/>
                  </a:lnTo>
                  <a:lnTo>
                    <a:pt x="306616" y="58229"/>
                  </a:lnTo>
                  <a:lnTo>
                    <a:pt x="304139" y="59410"/>
                  </a:lnTo>
                  <a:lnTo>
                    <a:pt x="301752" y="60604"/>
                  </a:lnTo>
                  <a:lnTo>
                    <a:pt x="298272" y="61201"/>
                  </a:lnTo>
                  <a:lnTo>
                    <a:pt x="290118" y="61201"/>
                  </a:lnTo>
                  <a:lnTo>
                    <a:pt x="290118" y="23114"/>
                  </a:lnTo>
                  <a:lnTo>
                    <a:pt x="298462" y="23114"/>
                  </a:lnTo>
                  <a:lnTo>
                    <a:pt x="302031" y="23622"/>
                  </a:lnTo>
                  <a:lnTo>
                    <a:pt x="304419" y="24625"/>
                  </a:lnTo>
                  <a:lnTo>
                    <a:pt x="306793" y="25539"/>
                  </a:lnTo>
                  <a:lnTo>
                    <a:pt x="308406" y="27152"/>
                  </a:lnTo>
                  <a:lnTo>
                    <a:pt x="309232" y="29438"/>
                  </a:lnTo>
                  <a:lnTo>
                    <a:pt x="310146" y="31635"/>
                  </a:lnTo>
                  <a:lnTo>
                    <a:pt x="310603" y="34937"/>
                  </a:lnTo>
                  <a:lnTo>
                    <a:pt x="310603" y="11671"/>
                  </a:lnTo>
                  <a:lnTo>
                    <a:pt x="307987" y="10414"/>
                  </a:lnTo>
                  <a:lnTo>
                    <a:pt x="301713" y="9359"/>
                  </a:lnTo>
                  <a:lnTo>
                    <a:pt x="276364" y="9359"/>
                  </a:lnTo>
                  <a:lnTo>
                    <a:pt x="276364" y="119367"/>
                  </a:lnTo>
                  <a:lnTo>
                    <a:pt x="290118" y="119367"/>
                  </a:lnTo>
                  <a:lnTo>
                    <a:pt x="290118" y="74955"/>
                  </a:lnTo>
                  <a:lnTo>
                    <a:pt x="297307" y="74955"/>
                  </a:lnTo>
                  <a:lnTo>
                    <a:pt x="300202" y="75272"/>
                  </a:lnTo>
                  <a:lnTo>
                    <a:pt x="302488" y="75920"/>
                  </a:lnTo>
                  <a:lnTo>
                    <a:pt x="304787" y="76466"/>
                  </a:lnTo>
                  <a:lnTo>
                    <a:pt x="306666" y="77838"/>
                  </a:lnTo>
                  <a:lnTo>
                    <a:pt x="308127" y="80035"/>
                  </a:lnTo>
                  <a:lnTo>
                    <a:pt x="309689" y="82143"/>
                  </a:lnTo>
                  <a:lnTo>
                    <a:pt x="310464" y="85407"/>
                  </a:lnTo>
                  <a:lnTo>
                    <a:pt x="310553" y="114274"/>
                  </a:lnTo>
                  <a:lnTo>
                    <a:pt x="310921" y="117487"/>
                  </a:lnTo>
                  <a:lnTo>
                    <a:pt x="311340" y="118630"/>
                  </a:lnTo>
                  <a:lnTo>
                    <a:pt x="311975" y="119367"/>
                  </a:lnTo>
                  <a:lnTo>
                    <a:pt x="325729" y="119367"/>
                  </a:lnTo>
                  <a:close/>
                </a:path>
                <a:path w="760729" h="964565">
                  <a:moveTo>
                    <a:pt x="350570" y="161759"/>
                  </a:moveTo>
                  <a:lnTo>
                    <a:pt x="336816" y="161759"/>
                  </a:lnTo>
                  <a:lnTo>
                    <a:pt x="336816" y="234911"/>
                  </a:lnTo>
                  <a:lnTo>
                    <a:pt x="323176" y="198475"/>
                  </a:lnTo>
                  <a:lnTo>
                    <a:pt x="309448" y="161759"/>
                  </a:lnTo>
                  <a:lnTo>
                    <a:pt x="295706" y="161759"/>
                  </a:lnTo>
                  <a:lnTo>
                    <a:pt x="295706" y="271767"/>
                  </a:lnTo>
                  <a:lnTo>
                    <a:pt x="309448" y="271767"/>
                  </a:lnTo>
                  <a:lnTo>
                    <a:pt x="309448" y="198475"/>
                  </a:lnTo>
                  <a:lnTo>
                    <a:pt x="336816" y="271767"/>
                  </a:lnTo>
                  <a:lnTo>
                    <a:pt x="350570" y="271767"/>
                  </a:lnTo>
                  <a:lnTo>
                    <a:pt x="350570" y="234911"/>
                  </a:lnTo>
                  <a:lnTo>
                    <a:pt x="350570" y="161759"/>
                  </a:lnTo>
                  <a:close/>
                </a:path>
                <a:path w="760729" h="964565">
                  <a:moveTo>
                    <a:pt x="360375" y="654265"/>
                  </a:moveTo>
                  <a:lnTo>
                    <a:pt x="346710" y="592924"/>
                  </a:lnTo>
                  <a:lnTo>
                    <a:pt x="314490" y="545477"/>
                  </a:lnTo>
                  <a:lnTo>
                    <a:pt x="311111" y="542023"/>
                  </a:lnTo>
                  <a:lnTo>
                    <a:pt x="309067" y="537857"/>
                  </a:lnTo>
                  <a:lnTo>
                    <a:pt x="308356" y="532993"/>
                  </a:lnTo>
                  <a:lnTo>
                    <a:pt x="306692" y="504532"/>
                  </a:lnTo>
                  <a:lnTo>
                    <a:pt x="310184" y="477215"/>
                  </a:lnTo>
                  <a:lnTo>
                    <a:pt x="318846" y="451053"/>
                  </a:lnTo>
                  <a:lnTo>
                    <a:pt x="332676" y="426021"/>
                  </a:lnTo>
                  <a:lnTo>
                    <a:pt x="333260" y="425132"/>
                  </a:lnTo>
                  <a:lnTo>
                    <a:pt x="333654" y="424141"/>
                  </a:lnTo>
                  <a:lnTo>
                    <a:pt x="333997" y="422059"/>
                  </a:lnTo>
                  <a:lnTo>
                    <a:pt x="333946" y="420992"/>
                  </a:lnTo>
                  <a:lnTo>
                    <a:pt x="333400" y="418960"/>
                  </a:lnTo>
                  <a:lnTo>
                    <a:pt x="332917" y="418020"/>
                  </a:lnTo>
                  <a:lnTo>
                    <a:pt x="331597" y="416420"/>
                  </a:lnTo>
                  <a:lnTo>
                    <a:pt x="330771" y="415772"/>
                  </a:lnTo>
                  <a:lnTo>
                    <a:pt x="329831" y="415328"/>
                  </a:lnTo>
                  <a:lnTo>
                    <a:pt x="289496" y="415772"/>
                  </a:lnTo>
                  <a:lnTo>
                    <a:pt x="296443" y="415772"/>
                  </a:lnTo>
                  <a:lnTo>
                    <a:pt x="276923" y="444500"/>
                  </a:lnTo>
                  <a:lnTo>
                    <a:pt x="267817" y="484111"/>
                  </a:lnTo>
                  <a:lnTo>
                    <a:pt x="265849" y="516902"/>
                  </a:lnTo>
                  <a:lnTo>
                    <a:pt x="268236" y="534873"/>
                  </a:lnTo>
                  <a:lnTo>
                    <a:pt x="273875" y="550646"/>
                  </a:lnTo>
                  <a:lnTo>
                    <a:pt x="281698" y="564984"/>
                  </a:lnTo>
                  <a:lnTo>
                    <a:pt x="290677" y="578700"/>
                  </a:lnTo>
                  <a:lnTo>
                    <a:pt x="301155" y="594842"/>
                  </a:lnTo>
                  <a:lnTo>
                    <a:pt x="310159" y="612432"/>
                  </a:lnTo>
                  <a:lnTo>
                    <a:pt x="316064" y="632701"/>
                  </a:lnTo>
                  <a:lnTo>
                    <a:pt x="317144" y="654265"/>
                  </a:lnTo>
                  <a:lnTo>
                    <a:pt x="317144" y="658939"/>
                  </a:lnTo>
                  <a:lnTo>
                    <a:pt x="316903" y="662876"/>
                  </a:lnTo>
                  <a:lnTo>
                    <a:pt x="319646" y="665327"/>
                  </a:lnTo>
                  <a:lnTo>
                    <a:pt x="325513" y="664235"/>
                  </a:lnTo>
                  <a:lnTo>
                    <a:pt x="357657" y="657783"/>
                  </a:lnTo>
                  <a:lnTo>
                    <a:pt x="360375" y="654265"/>
                  </a:lnTo>
                  <a:close/>
                </a:path>
                <a:path w="760729" h="964565">
                  <a:moveTo>
                    <a:pt x="378866" y="27736"/>
                  </a:moveTo>
                  <a:lnTo>
                    <a:pt x="377380" y="21742"/>
                  </a:lnTo>
                  <a:lnTo>
                    <a:pt x="376936" y="19900"/>
                  </a:lnTo>
                  <a:lnTo>
                    <a:pt x="369239" y="10375"/>
                  </a:lnTo>
                  <a:lnTo>
                    <a:pt x="365112" y="8737"/>
                  </a:lnTo>
                  <a:lnTo>
                    <a:pt x="365112" y="34251"/>
                  </a:lnTo>
                  <a:lnTo>
                    <a:pt x="365112" y="94475"/>
                  </a:lnTo>
                  <a:lnTo>
                    <a:pt x="364794" y="97866"/>
                  </a:lnTo>
                  <a:lnTo>
                    <a:pt x="364147" y="100253"/>
                  </a:lnTo>
                  <a:lnTo>
                    <a:pt x="363601" y="102641"/>
                  </a:lnTo>
                  <a:lnTo>
                    <a:pt x="362597" y="104381"/>
                  </a:lnTo>
                  <a:lnTo>
                    <a:pt x="359752" y="106489"/>
                  </a:lnTo>
                  <a:lnTo>
                    <a:pt x="357733" y="106984"/>
                  </a:lnTo>
                  <a:lnTo>
                    <a:pt x="352412" y="106984"/>
                  </a:lnTo>
                  <a:lnTo>
                    <a:pt x="345033" y="94475"/>
                  </a:lnTo>
                  <a:lnTo>
                    <a:pt x="345033" y="34251"/>
                  </a:lnTo>
                  <a:lnTo>
                    <a:pt x="352412" y="21742"/>
                  </a:lnTo>
                  <a:lnTo>
                    <a:pt x="357733" y="21742"/>
                  </a:lnTo>
                  <a:lnTo>
                    <a:pt x="359752" y="22288"/>
                  </a:lnTo>
                  <a:lnTo>
                    <a:pt x="361124" y="23393"/>
                  </a:lnTo>
                  <a:lnTo>
                    <a:pt x="362597" y="24396"/>
                  </a:lnTo>
                  <a:lnTo>
                    <a:pt x="363601" y="26098"/>
                  </a:lnTo>
                  <a:lnTo>
                    <a:pt x="364147" y="28473"/>
                  </a:lnTo>
                  <a:lnTo>
                    <a:pt x="364794" y="30861"/>
                  </a:lnTo>
                  <a:lnTo>
                    <a:pt x="365112" y="34251"/>
                  </a:lnTo>
                  <a:lnTo>
                    <a:pt x="365112" y="8737"/>
                  </a:lnTo>
                  <a:lnTo>
                    <a:pt x="363232" y="7988"/>
                  </a:lnTo>
                  <a:lnTo>
                    <a:pt x="346913" y="7988"/>
                  </a:lnTo>
                  <a:lnTo>
                    <a:pt x="340906" y="10375"/>
                  </a:lnTo>
                  <a:lnTo>
                    <a:pt x="333209" y="19900"/>
                  </a:lnTo>
                  <a:lnTo>
                    <a:pt x="331292" y="27736"/>
                  </a:lnTo>
                  <a:lnTo>
                    <a:pt x="331292" y="100990"/>
                  </a:lnTo>
                  <a:lnTo>
                    <a:pt x="333209" y="108826"/>
                  </a:lnTo>
                  <a:lnTo>
                    <a:pt x="340906" y="118364"/>
                  </a:lnTo>
                  <a:lnTo>
                    <a:pt x="346913" y="120738"/>
                  </a:lnTo>
                  <a:lnTo>
                    <a:pt x="363232" y="120738"/>
                  </a:lnTo>
                  <a:lnTo>
                    <a:pt x="369239" y="118364"/>
                  </a:lnTo>
                  <a:lnTo>
                    <a:pt x="376936" y="108826"/>
                  </a:lnTo>
                  <a:lnTo>
                    <a:pt x="377380" y="106984"/>
                  </a:lnTo>
                  <a:lnTo>
                    <a:pt x="378866" y="100990"/>
                  </a:lnTo>
                  <a:lnTo>
                    <a:pt x="378866" y="27736"/>
                  </a:lnTo>
                  <a:close/>
                </a:path>
                <a:path w="760729" h="964565">
                  <a:moveTo>
                    <a:pt x="405041" y="180416"/>
                  </a:moveTo>
                  <a:lnTo>
                    <a:pt x="403440" y="174142"/>
                  </a:lnTo>
                  <a:lnTo>
                    <a:pt x="403072" y="172669"/>
                  </a:lnTo>
                  <a:lnTo>
                    <a:pt x="399135" y="167817"/>
                  </a:lnTo>
                  <a:lnTo>
                    <a:pt x="395287" y="162864"/>
                  </a:lnTo>
                  <a:lnTo>
                    <a:pt x="389331" y="160388"/>
                  </a:lnTo>
                  <a:lnTo>
                    <a:pt x="373189" y="160388"/>
                  </a:lnTo>
                  <a:lnTo>
                    <a:pt x="367182" y="162864"/>
                  </a:lnTo>
                  <a:lnTo>
                    <a:pt x="359397" y="172669"/>
                  </a:lnTo>
                  <a:lnTo>
                    <a:pt x="357466" y="180416"/>
                  </a:lnTo>
                  <a:lnTo>
                    <a:pt x="357466" y="253111"/>
                  </a:lnTo>
                  <a:lnTo>
                    <a:pt x="359206" y="260908"/>
                  </a:lnTo>
                  <a:lnTo>
                    <a:pt x="362699" y="265849"/>
                  </a:lnTo>
                  <a:lnTo>
                    <a:pt x="366268" y="270713"/>
                  </a:lnTo>
                  <a:lnTo>
                    <a:pt x="371729" y="273138"/>
                  </a:lnTo>
                  <a:lnTo>
                    <a:pt x="386486" y="273138"/>
                  </a:lnTo>
                  <a:lnTo>
                    <a:pt x="392264" y="269887"/>
                  </a:lnTo>
                  <a:lnTo>
                    <a:pt x="396379" y="263385"/>
                  </a:lnTo>
                  <a:lnTo>
                    <a:pt x="398310" y="271767"/>
                  </a:lnTo>
                  <a:lnTo>
                    <a:pt x="405041" y="271767"/>
                  </a:lnTo>
                  <a:lnTo>
                    <a:pt x="405041" y="263385"/>
                  </a:lnTo>
                  <a:lnTo>
                    <a:pt x="405041" y="259384"/>
                  </a:lnTo>
                  <a:lnTo>
                    <a:pt x="405041" y="215658"/>
                  </a:lnTo>
                  <a:lnTo>
                    <a:pt x="381254" y="215658"/>
                  </a:lnTo>
                  <a:lnTo>
                    <a:pt x="381254" y="229412"/>
                  </a:lnTo>
                  <a:lnTo>
                    <a:pt x="391299" y="229412"/>
                  </a:lnTo>
                  <a:lnTo>
                    <a:pt x="391299" y="246875"/>
                  </a:lnTo>
                  <a:lnTo>
                    <a:pt x="390969" y="250266"/>
                  </a:lnTo>
                  <a:lnTo>
                    <a:pt x="390334" y="252653"/>
                  </a:lnTo>
                  <a:lnTo>
                    <a:pt x="389788" y="255041"/>
                  </a:lnTo>
                  <a:lnTo>
                    <a:pt x="388772" y="256781"/>
                  </a:lnTo>
                  <a:lnTo>
                    <a:pt x="385940" y="258889"/>
                  </a:lnTo>
                  <a:lnTo>
                    <a:pt x="383921" y="259384"/>
                  </a:lnTo>
                  <a:lnTo>
                    <a:pt x="378599" y="259384"/>
                  </a:lnTo>
                  <a:lnTo>
                    <a:pt x="371221" y="246875"/>
                  </a:lnTo>
                  <a:lnTo>
                    <a:pt x="371221" y="186651"/>
                  </a:lnTo>
                  <a:lnTo>
                    <a:pt x="378599" y="174142"/>
                  </a:lnTo>
                  <a:lnTo>
                    <a:pt x="383921" y="174142"/>
                  </a:lnTo>
                  <a:lnTo>
                    <a:pt x="385940" y="174688"/>
                  </a:lnTo>
                  <a:lnTo>
                    <a:pt x="387311" y="175793"/>
                  </a:lnTo>
                  <a:lnTo>
                    <a:pt x="388772" y="176796"/>
                  </a:lnTo>
                  <a:lnTo>
                    <a:pt x="389788" y="178498"/>
                  </a:lnTo>
                  <a:lnTo>
                    <a:pt x="390220" y="180416"/>
                  </a:lnTo>
                  <a:lnTo>
                    <a:pt x="390334" y="180873"/>
                  </a:lnTo>
                  <a:lnTo>
                    <a:pt x="390969" y="183261"/>
                  </a:lnTo>
                  <a:lnTo>
                    <a:pt x="391299" y="186651"/>
                  </a:lnTo>
                  <a:lnTo>
                    <a:pt x="391299" y="203288"/>
                  </a:lnTo>
                  <a:lnTo>
                    <a:pt x="405041" y="203288"/>
                  </a:lnTo>
                  <a:lnTo>
                    <a:pt x="405041" y="180416"/>
                  </a:lnTo>
                  <a:close/>
                </a:path>
                <a:path w="760729" h="964565">
                  <a:moveTo>
                    <a:pt x="447052" y="161759"/>
                  </a:moveTo>
                  <a:lnTo>
                    <a:pt x="411988" y="161759"/>
                  </a:lnTo>
                  <a:lnTo>
                    <a:pt x="411988" y="271767"/>
                  </a:lnTo>
                  <a:lnTo>
                    <a:pt x="447052" y="271767"/>
                  </a:lnTo>
                  <a:lnTo>
                    <a:pt x="447052" y="258013"/>
                  </a:lnTo>
                  <a:lnTo>
                    <a:pt x="425742" y="258013"/>
                  </a:lnTo>
                  <a:lnTo>
                    <a:pt x="425742" y="223647"/>
                  </a:lnTo>
                  <a:lnTo>
                    <a:pt x="447052" y="223647"/>
                  </a:lnTo>
                  <a:lnTo>
                    <a:pt x="447052" y="209892"/>
                  </a:lnTo>
                  <a:lnTo>
                    <a:pt x="425742" y="209892"/>
                  </a:lnTo>
                  <a:lnTo>
                    <a:pt x="425742" y="175514"/>
                  </a:lnTo>
                  <a:lnTo>
                    <a:pt x="447052" y="175514"/>
                  </a:lnTo>
                  <a:lnTo>
                    <a:pt x="447052" y="161759"/>
                  </a:lnTo>
                  <a:close/>
                </a:path>
                <a:path w="760729" h="964565">
                  <a:moveTo>
                    <a:pt x="484657" y="651827"/>
                  </a:moveTo>
                  <a:lnTo>
                    <a:pt x="473519" y="593229"/>
                  </a:lnTo>
                  <a:lnTo>
                    <a:pt x="439216" y="543394"/>
                  </a:lnTo>
                  <a:lnTo>
                    <a:pt x="435762" y="539965"/>
                  </a:lnTo>
                  <a:lnTo>
                    <a:pt x="433717" y="535813"/>
                  </a:lnTo>
                  <a:lnTo>
                    <a:pt x="433070" y="530910"/>
                  </a:lnTo>
                  <a:lnTo>
                    <a:pt x="432231" y="503504"/>
                  </a:lnTo>
                  <a:lnTo>
                    <a:pt x="436092" y="477799"/>
                  </a:lnTo>
                  <a:lnTo>
                    <a:pt x="436194" y="477139"/>
                  </a:lnTo>
                  <a:lnTo>
                    <a:pt x="444969" y="451815"/>
                  </a:lnTo>
                  <a:lnTo>
                    <a:pt x="458533" y="427545"/>
                  </a:lnTo>
                  <a:lnTo>
                    <a:pt x="459130" y="426656"/>
                  </a:lnTo>
                  <a:lnTo>
                    <a:pt x="459536" y="425665"/>
                  </a:lnTo>
                  <a:lnTo>
                    <a:pt x="459930" y="423583"/>
                  </a:lnTo>
                  <a:lnTo>
                    <a:pt x="459905" y="422503"/>
                  </a:lnTo>
                  <a:lnTo>
                    <a:pt x="459422" y="420433"/>
                  </a:lnTo>
                  <a:lnTo>
                    <a:pt x="425792" y="413880"/>
                  </a:lnTo>
                  <a:lnTo>
                    <a:pt x="406908" y="438594"/>
                  </a:lnTo>
                  <a:lnTo>
                    <a:pt x="397573" y="477799"/>
                  </a:lnTo>
                  <a:lnTo>
                    <a:pt x="395986" y="518655"/>
                  </a:lnTo>
                  <a:lnTo>
                    <a:pt x="400380" y="548309"/>
                  </a:lnTo>
                  <a:lnTo>
                    <a:pt x="404126" y="557123"/>
                  </a:lnTo>
                  <a:lnTo>
                    <a:pt x="408711" y="565277"/>
                  </a:lnTo>
                  <a:lnTo>
                    <a:pt x="413880" y="572973"/>
                  </a:lnTo>
                  <a:lnTo>
                    <a:pt x="419328" y="580466"/>
                  </a:lnTo>
                  <a:lnTo>
                    <a:pt x="429336" y="594677"/>
                  </a:lnTo>
                  <a:lnTo>
                    <a:pt x="437565" y="610450"/>
                  </a:lnTo>
                  <a:lnTo>
                    <a:pt x="442239" y="629272"/>
                  </a:lnTo>
                  <a:lnTo>
                    <a:pt x="441553" y="651827"/>
                  </a:lnTo>
                  <a:lnTo>
                    <a:pt x="441528" y="652640"/>
                  </a:lnTo>
                  <a:lnTo>
                    <a:pt x="440588" y="658622"/>
                  </a:lnTo>
                  <a:lnTo>
                    <a:pt x="440512" y="659091"/>
                  </a:lnTo>
                  <a:lnTo>
                    <a:pt x="443217" y="662266"/>
                  </a:lnTo>
                  <a:lnTo>
                    <a:pt x="481025" y="662266"/>
                  </a:lnTo>
                  <a:lnTo>
                    <a:pt x="484644" y="658622"/>
                  </a:lnTo>
                  <a:lnTo>
                    <a:pt x="484657" y="651827"/>
                  </a:lnTo>
                  <a:close/>
                </a:path>
                <a:path w="760729" h="964565">
                  <a:moveTo>
                    <a:pt x="503250" y="271767"/>
                  </a:moveTo>
                  <a:lnTo>
                    <a:pt x="502602" y="271030"/>
                  </a:lnTo>
                  <a:lnTo>
                    <a:pt x="502196" y="269887"/>
                  </a:lnTo>
                  <a:lnTo>
                    <a:pt x="501827" y="266674"/>
                  </a:lnTo>
                  <a:lnTo>
                    <a:pt x="501738" y="238036"/>
                  </a:lnTo>
                  <a:lnTo>
                    <a:pt x="500722" y="233260"/>
                  </a:lnTo>
                  <a:lnTo>
                    <a:pt x="498716" y="229958"/>
                  </a:lnTo>
                  <a:lnTo>
                    <a:pt x="497154" y="227355"/>
                  </a:lnTo>
                  <a:lnTo>
                    <a:pt x="496697" y="226568"/>
                  </a:lnTo>
                  <a:lnTo>
                    <a:pt x="493674" y="224193"/>
                  </a:lnTo>
                  <a:lnTo>
                    <a:pt x="489635" y="222821"/>
                  </a:lnTo>
                  <a:lnTo>
                    <a:pt x="494042" y="220611"/>
                  </a:lnTo>
                  <a:lnTo>
                    <a:pt x="497154" y="217411"/>
                  </a:lnTo>
                  <a:lnTo>
                    <a:pt x="498805" y="213601"/>
                  </a:lnTo>
                  <a:lnTo>
                    <a:pt x="500913" y="208876"/>
                  </a:lnTo>
                  <a:lnTo>
                    <a:pt x="501751" y="204063"/>
                  </a:lnTo>
                  <a:lnTo>
                    <a:pt x="501815" y="184035"/>
                  </a:lnTo>
                  <a:lnTo>
                    <a:pt x="501002" y="178625"/>
                  </a:lnTo>
                  <a:lnTo>
                    <a:pt x="499706" y="175514"/>
                  </a:lnTo>
                  <a:lnTo>
                    <a:pt x="497522" y="170103"/>
                  </a:lnTo>
                  <a:lnTo>
                    <a:pt x="494398" y="166941"/>
                  </a:lnTo>
                  <a:lnTo>
                    <a:pt x="489915" y="164922"/>
                  </a:lnTo>
                  <a:lnTo>
                    <a:pt x="488124" y="164071"/>
                  </a:lnTo>
                  <a:lnTo>
                    <a:pt x="488124" y="187337"/>
                  </a:lnTo>
                  <a:lnTo>
                    <a:pt x="488124" y="200812"/>
                  </a:lnTo>
                  <a:lnTo>
                    <a:pt x="487756" y="203377"/>
                  </a:lnTo>
                  <a:lnTo>
                    <a:pt x="487667" y="204063"/>
                  </a:lnTo>
                  <a:lnTo>
                    <a:pt x="485800" y="208876"/>
                  </a:lnTo>
                  <a:lnTo>
                    <a:pt x="484136" y="210629"/>
                  </a:lnTo>
                  <a:lnTo>
                    <a:pt x="481660" y="211810"/>
                  </a:lnTo>
                  <a:lnTo>
                    <a:pt x="479272" y="213004"/>
                  </a:lnTo>
                  <a:lnTo>
                    <a:pt x="475792" y="213601"/>
                  </a:lnTo>
                  <a:lnTo>
                    <a:pt x="467639" y="213601"/>
                  </a:lnTo>
                  <a:lnTo>
                    <a:pt x="467639" y="175514"/>
                  </a:lnTo>
                  <a:lnTo>
                    <a:pt x="475983" y="175514"/>
                  </a:lnTo>
                  <a:lnTo>
                    <a:pt x="479552" y="176022"/>
                  </a:lnTo>
                  <a:lnTo>
                    <a:pt x="481939" y="177025"/>
                  </a:lnTo>
                  <a:lnTo>
                    <a:pt x="484314" y="177939"/>
                  </a:lnTo>
                  <a:lnTo>
                    <a:pt x="485927" y="179552"/>
                  </a:lnTo>
                  <a:lnTo>
                    <a:pt x="486752" y="181838"/>
                  </a:lnTo>
                  <a:lnTo>
                    <a:pt x="487667" y="184035"/>
                  </a:lnTo>
                  <a:lnTo>
                    <a:pt x="488124" y="187337"/>
                  </a:lnTo>
                  <a:lnTo>
                    <a:pt x="488124" y="164071"/>
                  </a:lnTo>
                  <a:lnTo>
                    <a:pt x="485508" y="162814"/>
                  </a:lnTo>
                  <a:lnTo>
                    <a:pt x="479234" y="161759"/>
                  </a:lnTo>
                  <a:lnTo>
                    <a:pt x="453885" y="161759"/>
                  </a:lnTo>
                  <a:lnTo>
                    <a:pt x="453885" y="271767"/>
                  </a:lnTo>
                  <a:lnTo>
                    <a:pt x="467639" y="271767"/>
                  </a:lnTo>
                  <a:lnTo>
                    <a:pt x="467639" y="227355"/>
                  </a:lnTo>
                  <a:lnTo>
                    <a:pt x="474827" y="227355"/>
                  </a:lnTo>
                  <a:lnTo>
                    <a:pt x="477723" y="227672"/>
                  </a:lnTo>
                  <a:lnTo>
                    <a:pt x="480009" y="228320"/>
                  </a:lnTo>
                  <a:lnTo>
                    <a:pt x="482307" y="228866"/>
                  </a:lnTo>
                  <a:lnTo>
                    <a:pt x="484187" y="230238"/>
                  </a:lnTo>
                  <a:lnTo>
                    <a:pt x="485648" y="232435"/>
                  </a:lnTo>
                  <a:lnTo>
                    <a:pt x="487210" y="234543"/>
                  </a:lnTo>
                  <a:lnTo>
                    <a:pt x="487984" y="237807"/>
                  </a:lnTo>
                  <a:lnTo>
                    <a:pt x="488073" y="266674"/>
                  </a:lnTo>
                  <a:lnTo>
                    <a:pt x="488442" y="269887"/>
                  </a:lnTo>
                  <a:lnTo>
                    <a:pt x="488861" y="271030"/>
                  </a:lnTo>
                  <a:lnTo>
                    <a:pt x="489496" y="271767"/>
                  </a:lnTo>
                  <a:lnTo>
                    <a:pt x="503250" y="271767"/>
                  </a:lnTo>
                  <a:close/>
                </a:path>
                <a:path w="760729" h="964565">
                  <a:moveTo>
                    <a:pt x="610806" y="632866"/>
                  </a:moveTo>
                  <a:lnTo>
                    <a:pt x="606831" y="610857"/>
                  </a:lnTo>
                  <a:lnTo>
                    <a:pt x="597420" y="590296"/>
                  </a:lnTo>
                  <a:lnTo>
                    <a:pt x="585203" y="570293"/>
                  </a:lnTo>
                  <a:lnTo>
                    <a:pt x="568960" y="542798"/>
                  </a:lnTo>
                  <a:lnTo>
                    <a:pt x="558787" y="512699"/>
                  </a:lnTo>
                  <a:lnTo>
                    <a:pt x="561047" y="477939"/>
                  </a:lnTo>
                  <a:lnTo>
                    <a:pt x="582142" y="436397"/>
                  </a:lnTo>
                  <a:lnTo>
                    <a:pt x="585279" y="432104"/>
                  </a:lnTo>
                  <a:lnTo>
                    <a:pt x="585533" y="427609"/>
                  </a:lnTo>
                  <a:lnTo>
                    <a:pt x="582891" y="422922"/>
                  </a:lnTo>
                  <a:lnTo>
                    <a:pt x="578548" y="417309"/>
                  </a:lnTo>
                  <a:lnTo>
                    <a:pt x="573011" y="413689"/>
                  </a:lnTo>
                  <a:lnTo>
                    <a:pt x="566267" y="412089"/>
                  </a:lnTo>
                  <a:lnTo>
                    <a:pt x="558317" y="412496"/>
                  </a:lnTo>
                  <a:lnTo>
                    <a:pt x="551395" y="413689"/>
                  </a:lnTo>
                  <a:lnTo>
                    <a:pt x="551738" y="413689"/>
                  </a:lnTo>
                  <a:lnTo>
                    <a:pt x="546836" y="416902"/>
                  </a:lnTo>
                  <a:lnTo>
                    <a:pt x="543242" y="422376"/>
                  </a:lnTo>
                  <a:lnTo>
                    <a:pt x="524040" y="463854"/>
                  </a:lnTo>
                  <a:lnTo>
                    <a:pt x="518706" y="507923"/>
                  </a:lnTo>
                  <a:lnTo>
                    <a:pt x="528535" y="551053"/>
                  </a:lnTo>
                  <a:lnTo>
                    <a:pt x="554824" y="589724"/>
                  </a:lnTo>
                  <a:lnTo>
                    <a:pt x="562952" y="601116"/>
                  </a:lnTo>
                  <a:lnTo>
                    <a:pt x="567664" y="615543"/>
                  </a:lnTo>
                  <a:lnTo>
                    <a:pt x="568960" y="632866"/>
                  </a:lnTo>
                  <a:lnTo>
                    <a:pt x="568972" y="633018"/>
                  </a:lnTo>
                  <a:lnTo>
                    <a:pt x="566864" y="653542"/>
                  </a:lnTo>
                  <a:lnTo>
                    <a:pt x="565696" y="659879"/>
                  </a:lnTo>
                  <a:lnTo>
                    <a:pt x="568337" y="663143"/>
                  </a:lnTo>
                  <a:lnTo>
                    <a:pt x="601675" y="664260"/>
                  </a:lnTo>
                  <a:lnTo>
                    <a:pt x="605066" y="661936"/>
                  </a:lnTo>
                  <a:lnTo>
                    <a:pt x="606729" y="657161"/>
                  </a:lnTo>
                  <a:lnTo>
                    <a:pt x="610781" y="633018"/>
                  </a:lnTo>
                  <a:lnTo>
                    <a:pt x="610806" y="632866"/>
                  </a:lnTo>
                  <a:close/>
                </a:path>
                <a:path w="760729" h="964565">
                  <a:moveTo>
                    <a:pt x="760590" y="696087"/>
                  </a:moveTo>
                  <a:lnTo>
                    <a:pt x="756932" y="691413"/>
                  </a:lnTo>
                  <a:lnTo>
                    <a:pt x="759739" y="691413"/>
                  </a:lnTo>
                  <a:lnTo>
                    <a:pt x="120015" y="688124"/>
                  </a:lnTo>
                  <a:lnTo>
                    <a:pt x="118465" y="688124"/>
                  </a:lnTo>
                  <a:lnTo>
                    <a:pt x="116941" y="688454"/>
                  </a:lnTo>
                  <a:lnTo>
                    <a:pt x="109664" y="697560"/>
                  </a:lnTo>
                  <a:lnTo>
                    <a:pt x="109677" y="699109"/>
                  </a:lnTo>
                  <a:lnTo>
                    <a:pt x="126453" y="753783"/>
                  </a:lnTo>
                  <a:lnTo>
                    <a:pt x="149415" y="801039"/>
                  </a:lnTo>
                  <a:lnTo>
                    <a:pt x="179031" y="842479"/>
                  </a:lnTo>
                  <a:lnTo>
                    <a:pt x="214947" y="877735"/>
                  </a:lnTo>
                  <a:lnTo>
                    <a:pt x="257517" y="907173"/>
                  </a:lnTo>
                  <a:lnTo>
                    <a:pt x="306641" y="930668"/>
                  </a:lnTo>
                  <a:lnTo>
                    <a:pt x="311200" y="932446"/>
                  </a:lnTo>
                  <a:lnTo>
                    <a:pt x="315099" y="935151"/>
                  </a:lnTo>
                  <a:lnTo>
                    <a:pt x="342938" y="963472"/>
                  </a:lnTo>
                  <a:lnTo>
                    <a:pt x="531583" y="964057"/>
                  </a:lnTo>
                  <a:lnTo>
                    <a:pt x="532853" y="964057"/>
                  </a:lnTo>
                  <a:lnTo>
                    <a:pt x="537070" y="961923"/>
                  </a:lnTo>
                  <a:lnTo>
                    <a:pt x="540131" y="957668"/>
                  </a:lnTo>
                  <a:lnTo>
                    <a:pt x="552615" y="939977"/>
                  </a:lnTo>
                  <a:lnTo>
                    <a:pt x="555383" y="936091"/>
                  </a:lnTo>
                  <a:lnTo>
                    <a:pt x="558990" y="933246"/>
                  </a:lnTo>
                  <a:lnTo>
                    <a:pt x="563435" y="931443"/>
                  </a:lnTo>
                  <a:lnTo>
                    <a:pt x="612355" y="907173"/>
                  </a:lnTo>
                  <a:lnTo>
                    <a:pt x="654799" y="877481"/>
                  </a:lnTo>
                  <a:lnTo>
                    <a:pt x="690587" y="842479"/>
                  </a:lnTo>
                  <a:lnTo>
                    <a:pt x="719772" y="802119"/>
                  </a:lnTo>
                  <a:lnTo>
                    <a:pt x="742353" y="756412"/>
                  </a:lnTo>
                  <a:lnTo>
                    <a:pt x="758329" y="705358"/>
                  </a:lnTo>
                  <a:lnTo>
                    <a:pt x="760590" y="696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147942" y="543560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1244599" y="0"/>
                  </a:moveTo>
                  <a:lnTo>
                    <a:pt x="0" y="0"/>
                  </a:lnTo>
                  <a:lnTo>
                    <a:pt x="0" y="1244600"/>
                  </a:lnTo>
                  <a:lnTo>
                    <a:pt x="1244599" y="1244600"/>
                  </a:lnTo>
                  <a:lnTo>
                    <a:pt x="1244599" y="0"/>
                  </a:lnTo>
                  <a:close/>
                </a:path>
              </a:pathLst>
            </a:custGeom>
            <a:solidFill>
              <a:srgbClr val="509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307353" y="5545010"/>
              <a:ext cx="887094" cy="968375"/>
            </a:xfrm>
            <a:custGeom>
              <a:avLst/>
              <a:gdLst/>
              <a:ahLst/>
              <a:cxnLst/>
              <a:rect l="l" t="t" r="r" b="b"/>
              <a:pathLst>
                <a:path w="887095" h="968375">
                  <a:moveTo>
                    <a:pt x="113868" y="64935"/>
                  </a:moveTo>
                  <a:lnTo>
                    <a:pt x="99783" y="18237"/>
                  </a:lnTo>
                  <a:lnTo>
                    <a:pt x="57569" y="0"/>
                  </a:lnTo>
                  <a:lnTo>
                    <a:pt x="43675" y="1193"/>
                  </a:lnTo>
                  <a:lnTo>
                    <a:pt x="7734" y="30048"/>
                  </a:lnTo>
                  <a:lnTo>
                    <a:pt x="0" y="77724"/>
                  </a:lnTo>
                  <a:lnTo>
                    <a:pt x="31978" y="77724"/>
                  </a:lnTo>
                  <a:lnTo>
                    <a:pt x="32372" y="65506"/>
                  </a:lnTo>
                  <a:lnTo>
                    <a:pt x="33578" y="55410"/>
                  </a:lnTo>
                  <a:lnTo>
                    <a:pt x="35572" y="47434"/>
                  </a:lnTo>
                  <a:lnTo>
                    <a:pt x="38379" y="41579"/>
                  </a:lnTo>
                  <a:lnTo>
                    <a:pt x="42646" y="35179"/>
                  </a:lnTo>
                  <a:lnTo>
                    <a:pt x="49034" y="31991"/>
                  </a:lnTo>
                  <a:lnTo>
                    <a:pt x="57569" y="31991"/>
                  </a:lnTo>
                  <a:lnTo>
                    <a:pt x="68199" y="34442"/>
                  </a:lnTo>
                  <a:lnTo>
                    <a:pt x="75793" y="41821"/>
                  </a:lnTo>
                  <a:lnTo>
                    <a:pt x="80352" y="54114"/>
                  </a:lnTo>
                  <a:lnTo>
                    <a:pt x="81876" y="71323"/>
                  </a:lnTo>
                  <a:lnTo>
                    <a:pt x="81292" y="83083"/>
                  </a:lnTo>
                  <a:lnTo>
                    <a:pt x="54483" y="114274"/>
                  </a:lnTo>
                  <a:lnTo>
                    <a:pt x="46367" y="114833"/>
                  </a:lnTo>
                  <a:lnTo>
                    <a:pt x="35179" y="114833"/>
                  </a:lnTo>
                  <a:lnTo>
                    <a:pt x="35179" y="143611"/>
                  </a:lnTo>
                  <a:lnTo>
                    <a:pt x="54051" y="143611"/>
                  </a:lnTo>
                  <a:lnTo>
                    <a:pt x="60337" y="144792"/>
                  </a:lnTo>
                  <a:lnTo>
                    <a:pt x="81597" y="181775"/>
                  </a:lnTo>
                  <a:lnTo>
                    <a:pt x="81876" y="190957"/>
                  </a:lnTo>
                  <a:lnTo>
                    <a:pt x="80352" y="208165"/>
                  </a:lnTo>
                  <a:lnTo>
                    <a:pt x="75793" y="220459"/>
                  </a:lnTo>
                  <a:lnTo>
                    <a:pt x="68199" y="227825"/>
                  </a:lnTo>
                  <a:lnTo>
                    <a:pt x="57569" y="230289"/>
                  </a:lnTo>
                  <a:lnTo>
                    <a:pt x="49034" y="230289"/>
                  </a:lnTo>
                  <a:lnTo>
                    <a:pt x="32372" y="194589"/>
                  </a:lnTo>
                  <a:lnTo>
                    <a:pt x="31978" y="181356"/>
                  </a:lnTo>
                  <a:lnTo>
                    <a:pt x="0" y="181356"/>
                  </a:lnTo>
                  <a:lnTo>
                    <a:pt x="7734" y="231190"/>
                  </a:lnTo>
                  <a:lnTo>
                    <a:pt x="43548" y="261035"/>
                  </a:lnTo>
                  <a:lnTo>
                    <a:pt x="57569" y="262280"/>
                  </a:lnTo>
                  <a:lnTo>
                    <a:pt x="70878" y="261162"/>
                  </a:lnTo>
                  <a:lnTo>
                    <a:pt x="105943" y="234581"/>
                  </a:lnTo>
                  <a:lnTo>
                    <a:pt x="113868" y="197345"/>
                  </a:lnTo>
                  <a:lnTo>
                    <a:pt x="112026" y="173647"/>
                  </a:lnTo>
                  <a:lnTo>
                    <a:pt x="106502" y="154406"/>
                  </a:lnTo>
                  <a:lnTo>
                    <a:pt x="97307" y="139585"/>
                  </a:lnTo>
                  <a:lnTo>
                    <a:pt x="84442" y="129222"/>
                  </a:lnTo>
                  <a:lnTo>
                    <a:pt x="97307" y="119316"/>
                  </a:lnTo>
                  <a:lnTo>
                    <a:pt x="106502" y="105308"/>
                  </a:lnTo>
                  <a:lnTo>
                    <a:pt x="112026" y="87185"/>
                  </a:lnTo>
                  <a:lnTo>
                    <a:pt x="113868" y="64935"/>
                  </a:lnTo>
                  <a:close/>
                </a:path>
                <a:path w="887095" h="968375">
                  <a:moveTo>
                    <a:pt x="229044" y="28028"/>
                  </a:moveTo>
                  <a:lnTo>
                    <a:pt x="227444" y="21755"/>
                  </a:lnTo>
                  <a:lnTo>
                    <a:pt x="227076" y="20281"/>
                  </a:lnTo>
                  <a:lnTo>
                    <a:pt x="223126" y="15430"/>
                  </a:lnTo>
                  <a:lnTo>
                    <a:pt x="219278" y="10477"/>
                  </a:lnTo>
                  <a:lnTo>
                    <a:pt x="213321" y="8001"/>
                  </a:lnTo>
                  <a:lnTo>
                    <a:pt x="197192" y="8001"/>
                  </a:lnTo>
                  <a:lnTo>
                    <a:pt x="191185" y="10477"/>
                  </a:lnTo>
                  <a:lnTo>
                    <a:pt x="183388" y="20281"/>
                  </a:lnTo>
                  <a:lnTo>
                    <a:pt x="181470" y="28028"/>
                  </a:lnTo>
                  <a:lnTo>
                    <a:pt x="181470" y="100723"/>
                  </a:lnTo>
                  <a:lnTo>
                    <a:pt x="183210" y="108521"/>
                  </a:lnTo>
                  <a:lnTo>
                    <a:pt x="186690" y="113461"/>
                  </a:lnTo>
                  <a:lnTo>
                    <a:pt x="190271" y="118325"/>
                  </a:lnTo>
                  <a:lnTo>
                    <a:pt x="195719" y="120751"/>
                  </a:lnTo>
                  <a:lnTo>
                    <a:pt x="210477" y="120751"/>
                  </a:lnTo>
                  <a:lnTo>
                    <a:pt x="216255" y="117500"/>
                  </a:lnTo>
                  <a:lnTo>
                    <a:pt x="220383" y="110985"/>
                  </a:lnTo>
                  <a:lnTo>
                    <a:pt x="222300" y="119380"/>
                  </a:lnTo>
                  <a:lnTo>
                    <a:pt x="229044" y="119380"/>
                  </a:lnTo>
                  <a:lnTo>
                    <a:pt x="229044" y="110985"/>
                  </a:lnTo>
                  <a:lnTo>
                    <a:pt x="229044" y="106997"/>
                  </a:lnTo>
                  <a:lnTo>
                    <a:pt x="229044" y="63284"/>
                  </a:lnTo>
                  <a:lnTo>
                    <a:pt x="205257" y="63284"/>
                  </a:lnTo>
                  <a:lnTo>
                    <a:pt x="205257" y="77025"/>
                  </a:lnTo>
                  <a:lnTo>
                    <a:pt x="215290" y="77025"/>
                  </a:lnTo>
                  <a:lnTo>
                    <a:pt x="215290" y="94488"/>
                  </a:lnTo>
                  <a:lnTo>
                    <a:pt x="214972" y="97878"/>
                  </a:lnTo>
                  <a:lnTo>
                    <a:pt x="214325" y="100266"/>
                  </a:lnTo>
                  <a:lnTo>
                    <a:pt x="213779" y="102654"/>
                  </a:lnTo>
                  <a:lnTo>
                    <a:pt x="212775" y="104394"/>
                  </a:lnTo>
                  <a:lnTo>
                    <a:pt x="209931" y="106502"/>
                  </a:lnTo>
                  <a:lnTo>
                    <a:pt x="207911" y="106997"/>
                  </a:lnTo>
                  <a:lnTo>
                    <a:pt x="202590" y="106997"/>
                  </a:lnTo>
                  <a:lnTo>
                    <a:pt x="195211" y="94488"/>
                  </a:lnTo>
                  <a:lnTo>
                    <a:pt x="195211" y="34264"/>
                  </a:lnTo>
                  <a:lnTo>
                    <a:pt x="199072" y="23406"/>
                  </a:lnTo>
                  <a:lnTo>
                    <a:pt x="200533" y="22301"/>
                  </a:lnTo>
                  <a:lnTo>
                    <a:pt x="202590" y="21755"/>
                  </a:lnTo>
                  <a:lnTo>
                    <a:pt x="207911" y="21755"/>
                  </a:lnTo>
                  <a:lnTo>
                    <a:pt x="209931" y="22301"/>
                  </a:lnTo>
                  <a:lnTo>
                    <a:pt x="211302" y="23406"/>
                  </a:lnTo>
                  <a:lnTo>
                    <a:pt x="212775" y="24409"/>
                  </a:lnTo>
                  <a:lnTo>
                    <a:pt x="213779" y="26111"/>
                  </a:lnTo>
                  <a:lnTo>
                    <a:pt x="214210" y="28028"/>
                  </a:lnTo>
                  <a:lnTo>
                    <a:pt x="214325" y="28486"/>
                  </a:lnTo>
                  <a:lnTo>
                    <a:pt x="214972" y="30873"/>
                  </a:lnTo>
                  <a:lnTo>
                    <a:pt x="215290" y="34264"/>
                  </a:lnTo>
                  <a:lnTo>
                    <a:pt x="215290" y="50901"/>
                  </a:lnTo>
                  <a:lnTo>
                    <a:pt x="229044" y="50901"/>
                  </a:lnTo>
                  <a:lnTo>
                    <a:pt x="229044" y="28028"/>
                  </a:lnTo>
                  <a:close/>
                </a:path>
                <a:path w="887095" h="968375">
                  <a:moveTo>
                    <a:pt x="232486" y="271780"/>
                  </a:moveTo>
                  <a:lnTo>
                    <a:pt x="229298" y="249643"/>
                  </a:lnTo>
                  <a:lnTo>
                    <a:pt x="227317" y="235889"/>
                  </a:lnTo>
                  <a:lnTo>
                    <a:pt x="218973" y="177863"/>
                  </a:lnTo>
                  <a:lnTo>
                    <a:pt x="216662" y="161772"/>
                  </a:lnTo>
                  <a:lnTo>
                    <a:pt x="214325" y="161772"/>
                  </a:lnTo>
                  <a:lnTo>
                    <a:pt x="214325" y="235889"/>
                  </a:lnTo>
                  <a:lnTo>
                    <a:pt x="199758" y="235889"/>
                  </a:lnTo>
                  <a:lnTo>
                    <a:pt x="207048" y="177863"/>
                  </a:lnTo>
                  <a:lnTo>
                    <a:pt x="214325" y="235889"/>
                  </a:lnTo>
                  <a:lnTo>
                    <a:pt x="214325" y="161772"/>
                  </a:lnTo>
                  <a:lnTo>
                    <a:pt x="197421" y="161772"/>
                  </a:lnTo>
                  <a:lnTo>
                    <a:pt x="181470" y="271780"/>
                  </a:lnTo>
                  <a:lnTo>
                    <a:pt x="195211" y="271780"/>
                  </a:lnTo>
                  <a:lnTo>
                    <a:pt x="197967" y="249643"/>
                  </a:lnTo>
                  <a:lnTo>
                    <a:pt x="215976" y="249643"/>
                  </a:lnTo>
                  <a:lnTo>
                    <a:pt x="218732" y="271780"/>
                  </a:lnTo>
                  <a:lnTo>
                    <a:pt x="232486" y="271780"/>
                  </a:lnTo>
                  <a:close/>
                </a:path>
                <a:path w="887095" h="968375">
                  <a:moveTo>
                    <a:pt x="283565" y="27749"/>
                  </a:moveTo>
                  <a:lnTo>
                    <a:pt x="282079" y="21755"/>
                  </a:lnTo>
                  <a:lnTo>
                    <a:pt x="281635" y="19913"/>
                  </a:lnTo>
                  <a:lnTo>
                    <a:pt x="273939" y="10388"/>
                  </a:lnTo>
                  <a:lnTo>
                    <a:pt x="269811" y="8750"/>
                  </a:lnTo>
                  <a:lnTo>
                    <a:pt x="269811" y="34264"/>
                  </a:lnTo>
                  <a:lnTo>
                    <a:pt x="269811" y="94488"/>
                  </a:lnTo>
                  <a:lnTo>
                    <a:pt x="269494" y="97878"/>
                  </a:lnTo>
                  <a:lnTo>
                    <a:pt x="268846" y="100266"/>
                  </a:lnTo>
                  <a:lnTo>
                    <a:pt x="268300" y="102654"/>
                  </a:lnTo>
                  <a:lnTo>
                    <a:pt x="267284" y="104394"/>
                  </a:lnTo>
                  <a:lnTo>
                    <a:pt x="264452" y="106502"/>
                  </a:lnTo>
                  <a:lnTo>
                    <a:pt x="262432" y="106997"/>
                  </a:lnTo>
                  <a:lnTo>
                    <a:pt x="257111" y="106997"/>
                  </a:lnTo>
                  <a:lnTo>
                    <a:pt x="249732" y="94488"/>
                  </a:lnTo>
                  <a:lnTo>
                    <a:pt x="249732" y="34264"/>
                  </a:lnTo>
                  <a:lnTo>
                    <a:pt x="257111" y="21755"/>
                  </a:lnTo>
                  <a:lnTo>
                    <a:pt x="262432" y="21755"/>
                  </a:lnTo>
                  <a:lnTo>
                    <a:pt x="264452" y="22301"/>
                  </a:lnTo>
                  <a:lnTo>
                    <a:pt x="265823" y="23406"/>
                  </a:lnTo>
                  <a:lnTo>
                    <a:pt x="267284" y="24409"/>
                  </a:lnTo>
                  <a:lnTo>
                    <a:pt x="268300" y="26111"/>
                  </a:lnTo>
                  <a:lnTo>
                    <a:pt x="268846" y="28486"/>
                  </a:lnTo>
                  <a:lnTo>
                    <a:pt x="269494" y="30873"/>
                  </a:lnTo>
                  <a:lnTo>
                    <a:pt x="269811" y="34264"/>
                  </a:lnTo>
                  <a:lnTo>
                    <a:pt x="269811" y="8750"/>
                  </a:lnTo>
                  <a:lnTo>
                    <a:pt x="267931" y="8001"/>
                  </a:lnTo>
                  <a:lnTo>
                    <a:pt x="251612" y="8001"/>
                  </a:lnTo>
                  <a:lnTo>
                    <a:pt x="245605" y="10388"/>
                  </a:lnTo>
                  <a:lnTo>
                    <a:pt x="237909" y="19913"/>
                  </a:lnTo>
                  <a:lnTo>
                    <a:pt x="235991" y="27749"/>
                  </a:lnTo>
                  <a:lnTo>
                    <a:pt x="235991" y="101003"/>
                  </a:lnTo>
                  <a:lnTo>
                    <a:pt x="237909" y="108839"/>
                  </a:lnTo>
                  <a:lnTo>
                    <a:pt x="245605" y="118376"/>
                  </a:lnTo>
                  <a:lnTo>
                    <a:pt x="251612" y="120751"/>
                  </a:lnTo>
                  <a:lnTo>
                    <a:pt x="267931" y="120751"/>
                  </a:lnTo>
                  <a:lnTo>
                    <a:pt x="273939" y="118376"/>
                  </a:lnTo>
                  <a:lnTo>
                    <a:pt x="281635" y="108839"/>
                  </a:lnTo>
                  <a:lnTo>
                    <a:pt x="282079" y="106997"/>
                  </a:lnTo>
                  <a:lnTo>
                    <a:pt x="283565" y="101003"/>
                  </a:lnTo>
                  <a:lnTo>
                    <a:pt x="283565" y="27749"/>
                  </a:lnTo>
                  <a:close/>
                </a:path>
                <a:path w="887095" h="968375">
                  <a:moveTo>
                    <a:pt x="292188" y="161772"/>
                  </a:moveTo>
                  <a:lnTo>
                    <a:pt x="278447" y="161772"/>
                  </a:lnTo>
                  <a:lnTo>
                    <a:pt x="278447" y="234924"/>
                  </a:lnTo>
                  <a:lnTo>
                    <a:pt x="264807" y="198488"/>
                  </a:lnTo>
                  <a:lnTo>
                    <a:pt x="251079" y="161772"/>
                  </a:lnTo>
                  <a:lnTo>
                    <a:pt x="237324" y="161772"/>
                  </a:lnTo>
                  <a:lnTo>
                    <a:pt x="237324" y="271780"/>
                  </a:lnTo>
                  <a:lnTo>
                    <a:pt x="251079" y="271780"/>
                  </a:lnTo>
                  <a:lnTo>
                    <a:pt x="251079" y="198488"/>
                  </a:lnTo>
                  <a:lnTo>
                    <a:pt x="278447" y="271780"/>
                  </a:lnTo>
                  <a:lnTo>
                    <a:pt x="292188" y="271780"/>
                  </a:lnTo>
                  <a:lnTo>
                    <a:pt x="292188" y="234924"/>
                  </a:lnTo>
                  <a:lnTo>
                    <a:pt x="292188" y="161772"/>
                  </a:lnTo>
                  <a:close/>
                </a:path>
                <a:path w="887095" h="968375">
                  <a:moveTo>
                    <a:pt x="338074" y="27749"/>
                  </a:moveTo>
                  <a:lnTo>
                    <a:pt x="336600" y="21755"/>
                  </a:lnTo>
                  <a:lnTo>
                    <a:pt x="336156" y="19913"/>
                  </a:lnTo>
                  <a:lnTo>
                    <a:pt x="328460" y="10388"/>
                  </a:lnTo>
                  <a:lnTo>
                    <a:pt x="324332" y="8750"/>
                  </a:lnTo>
                  <a:lnTo>
                    <a:pt x="324332" y="34264"/>
                  </a:lnTo>
                  <a:lnTo>
                    <a:pt x="324332" y="94488"/>
                  </a:lnTo>
                  <a:lnTo>
                    <a:pt x="324002" y="97878"/>
                  </a:lnTo>
                  <a:lnTo>
                    <a:pt x="323367" y="100266"/>
                  </a:lnTo>
                  <a:lnTo>
                    <a:pt x="322821" y="102654"/>
                  </a:lnTo>
                  <a:lnTo>
                    <a:pt x="321805" y="104394"/>
                  </a:lnTo>
                  <a:lnTo>
                    <a:pt x="318973" y="106502"/>
                  </a:lnTo>
                  <a:lnTo>
                    <a:pt x="316953" y="106997"/>
                  </a:lnTo>
                  <a:lnTo>
                    <a:pt x="311632" y="106997"/>
                  </a:lnTo>
                  <a:lnTo>
                    <a:pt x="304253" y="94488"/>
                  </a:lnTo>
                  <a:lnTo>
                    <a:pt x="304253" y="34264"/>
                  </a:lnTo>
                  <a:lnTo>
                    <a:pt x="311632" y="21755"/>
                  </a:lnTo>
                  <a:lnTo>
                    <a:pt x="316953" y="21755"/>
                  </a:lnTo>
                  <a:lnTo>
                    <a:pt x="318973" y="22301"/>
                  </a:lnTo>
                  <a:lnTo>
                    <a:pt x="320344" y="23406"/>
                  </a:lnTo>
                  <a:lnTo>
                    <a:pt x="321805" y="24409"/>
                  </a:lnTo>
                  <a:lnTo>
                    <a:pt x="322821" y="26111"/>
                  </a:lnTo>
                  <a:lnTo>
                    <a:pt x="323367" y="28486"/>
                  </a:lnTo>
                  <a:lnTo>
                    <a:pt x="324002" y="30873"/>
                  </a:lnTo>
                  <a:lnTo>
                    <a:pt x="324332" y="34264"/>
                  </a:lnTo>
                  <a:lnTo>
                    <a:pt x="324332" y="8750"/>
                  </a:lnTo>
                  <a:lnTo>
                    <a:pt x="322453" y="8001"/>
                  </a:lnTo>
                  <a:lnTo>
                    <a:pt x="306133" y="8001"/>
                  </a:lnTo>
                  <a:lnTo>
                    <a:pt x="300126" y="10388"/>
                  </a:lnTo>
                  <a:lnTo>
                    <a:pt x="292430" y="19913"/>
                  </a:lnTo>
                  <a:lnTo>
                    <a:pt x="290499" y="27749"/>
                  </a:lnTo>
                  <a:lnTo>
                    <a:pt x="290499" y="101003"/>
                  </a:lnTo>
                  <a:lnTo>
                    <a:pt x="292430" y="108839"/>
                  </a:lnTo>
                  <a:lnTo>
                    <a:pt x="300126" y="118376"/>
                  </a:lnTo>
                  <a:lnTo>
                    <a:pt x="306133" y="120751"/>
                  </a:lnTo>
                  <a:lnTo>
                    <a:pt x="322453" y="120751"/>
                  </a:lnTo>
                  <a:lnTo>
                    <a:pt x="328460" y="118376"/>
                  </a:lnTo>
                  <a:lnTo>
                    <a:pt x="336156" y="108839"/>
                  </a:lnTo>
                  <a:lnTo>
                    <a:pt x="336600" y="106997"/>
                  </a:lnTo>
                  <a:lnTo>
                    <a:pt x="338074" y="101003"/>
                  </a:lnTo>
                  <a:lnTo>
                    <a:pt x="338074" y="27749"/>
                  </a:lnTo>
                  <a:close/>
                </a:path>
                <a:path w="887095" h="968375">
                  <a:moveTo>
                    <a:pt x="346951" y="183222"/>
                  </a:moveTo>
                  <a:lnTo>
                    <a:pt x="346583" y="181025"/>
                  </a:lnTo>
                  <a:lnTo>
                    <a:pt x="345948" y="177355"/>
                  </a:lnTo>
                  <a:lnTo>
                    <a:pt x="345897" y="177038"/>
                  </a:lnTo>
                  <a:lnTo>
                    <a:pt x="345122" y="175526"/>
                  </a:lnTo>
                  <a:lnTo>
                    <a:pt x="343789" y="172910"/>
                  </a:lnTo>
                  <a:lnTo>
                    <a:pt x="341680" y="168694"/>
                  </a:lnTo>
                  <a:lnTo>
                    <a:pt x="338378" y="165811"/>
                  </a:lnTo>
                  <a:lnTo>
                    <a:pt x="333883" y="164249"/>
                  </a:lnTo>
                  <a:lnTo>
                    <a:pt x="333197" y="163995"/>
                  </a:lnTo>
                  <a:lnTo>
                    <a:pt x="333197" y="186575"/>
                  </a:lnTo>
                  <a:lnTo>
                    <a:pt x="333197" y="246989"/>
                  </a:lnTo>
                  <a:lnTo>
                    <a:pt x="332625" y="250367"/>
                  </a:lnTo>
                  <a:lnTo>
                    <a:pt x="331546" y="252526"/>
                  </a:lnTo>
                  <a:lnTo>
                    <a:pt x="330542" y="254723"/>
                  </a:lnTo>
                  <a:lnTo>
                    <a:pt x="328841" y="256197"/>
                  </a:lnTo>
                  <a:lnTo>
                    <a:pt x="324078" y="257657"/>
                  </a:lnTo>
                  <a:lnTo>
                    <a:pt x="320497" y="258025"/>
                  </a:lnTo>
                  <a:lnTo>
                    <a:pt x="312851" y="258025"/>
                  </a:lnTo>
                  <a:lnTo>
                    <a:pt x="312851" y="175526"/>
                  </a:lnTo>
                  <a:lnTo>
                    <a:pt x="320497" y="175526"/>
                  </a:lnTo>
                  <a:lnTo>
                    <a:pt x="324078" y="175895"/>
                  </a:lnTo>
                  <a:lnTo>
                    <a:pt x="328841" y="177355"/>
                  </a:lnTo>
                  <a:lnTo>
                    <a:pt x="330542" y="178828"/>
                  </a:lnTo>
                  <a:lnTo>
                    <a:pt x="331546" y="181025"/>
                  </a:lnTo>
                  <a:lnTo>
                    <a:pt x="332651" y="183222"/>
                  </a:lnTo>
                  <a:lnTo>
                    <a:pt x="333197" y="186575"/>
                  </a:lnTo>
                  <a:lnTo>
                    <a:pt x="333197" y="163995"/>
                  </a:lnTo>
                  <a:lnTo>
                    <a:pt x="329488" y="162598"/>
                  </a:lnTo>
                  <a:lnTo>
                    <a:pt x="323392" y="161772"/>
                  </a:lnTo>
                  <a:lnTo>
                    <a:pt x="299097" y="161772"/>
                  </a:lnTo>
                  <a:lnTo>
                    <a:pt x="299097" y="271780"/>
                  </a:lnTo>
                  <a:lnTo>
                    <a:pt x="323392" y="271780"/>
                  </a:lnTo>
                  <a:lnTo>
                    <a:pt x="345097" y="258025"/>
                  </a:lnTo>
                  <a:lnTo>
                    <a:pt x="345897" y="256425"/>
                  </a:lnTo>
                  <a:lnTo>
                    <a:pt x="346951" y="250367"/>
                  </a:lnTo>
                  <a:lnTo>
                    <a:pt x="346951" y="183222"/>
                  </a:lnTo>
                  <a:close/>
                </a:path>
                <a:path w="887095" h="968375">
                  <a:moveTo>
                    <a:pt x="392874" y="30683"/>
                  </a:moveTo>
                  <a:lnTo>
                    <a:pt x="391871" y="24955"/>
                  </a:lnTo>
                  <a:lnTo>
                    <a:pt x="391820" y="24638"/>
                  </a:lnTo>
                  <a:lnTo>
                    <a:pt x="391045" y="23126"/>
                  </a:lnTo>
                  <a:lnTo>
                    <a:pt x="389712" y="20510"/>
                  </a:lnTo>
                  <a:lnTo>
                    <a:pt x="387604" y="16294"/>
                  </a:lnTo>
                  <a:lnTo>
                    <a:pt x="384302" y="13411"/>
                  </a:lnTo>
                  <a:lnTo>
                    <a:pt x="379806" y="11849"/>
                  </a:lnTo>
                  <a:lnTo>
                    <a:pt x="379120" y="11595"/>
                  </a:lnTo>
                  <a:lnTo>
                    <a:pt x="379120" y="34175"/>
                  </a:lnTo>
                  <a:lnTo>
                    <a:pt x="379120" y="94589"/>
                  </a:lnTo>
                  <a:lnTo>
                    <a:pt x="378548" y="97967"/>
                  </a:lnTo>
                  <a:lnTo>
                    <a:pt x="377469" y="100126"/>
                  </a:lnTo>
                  <a:lnTo>
                    <a:pt x="376466" y="102323"/>
                  </a:lnTo>
                  <a:lnTo>
                    <a:pt x="374764" y="103797"/>
                  </a:lnTo>
                  <a:lnTo>
                    <a:pt x="370001" y="105257"/>
                  </a:lnTo>
                  <a:lnTo>
                    <a:pt x="366420" y="105625"/>
                  </a:lnTo>
                  <a:lnTo>
                    <a:pt x="358775" y="105625"/>
                  </a:lnTo>
                  <a:lnTo>
                    <a:pt x="358775" y="23126"/>
                  </a:lnTo>
                  <a:lnTo>
                    <a:pt x="366420" y="23126"/>
                  </a:lnTo>
                  <a:lnTo>
                    <a:pt x="370001" y="23495"/>
                  </a:lnTo>
                  <a:lnTo>
                    <a:pt x="374764" y="24955"/>
                  </a:lnTo>
                  <a:lnTo>
                    <a:pt x="376466" y="26428"/>
                  </a:lnTo>
                  <a:lnTo>
                    <a:pt x="377469" y="28625"/>
                  </a:lnTo>
                  <a:lnTo>
                    <a:pt x="378498" y="30683"/>
                  </a:lnTo>
                  <a:lnTo>
                    <a:pt x="378574" y="30822"/>
                  </a:lnTo>
                  <a:lnTo>
                    <a:pt x="379120" y="34175"/>
                  </a:lnTo>
                  <a:lnTo>
                    <a:pt x="379120" y="11595"/>
                  </a:lnTo>
                  <a:lnTo>
                    <a:pt x="375412" y="10198"/>
                  </a:lnTo>
                  <a:lnTo>
                    <a:pt x="369316" y="9372"/>
                  </a:lnTo>
                  <a:lnTo>
                    <a:pt x="345020" y="9372"/>
                  </a:lnTo>
                  <a:lnTo>
                    <a:pt x="345020" y="119380"/>
                  </a:lnTo>
                  <a:lnTo>
                    <a:pt x="369316" y="119380"/>
                  </a:lnTo>
                  <a:lnTo>
                    <a:pt x="391020" y="105625"/>
                  </a:lnTo>
                  <a:lnTo>
                    <a:pt x="391820" y="104025"/>
                  </a:lnTo>
                  <a:lnTo>
                    <a:pt x="392874" y="97967"/>
                  </a:lnTo>
                  <a:lnTo>
                    <a:pt x="392874" y="30683"/>
                  </a:lnTo>
                  <a:close/>
                </a:path>
                <a:path w="887095" h="968375">
                  <a:moveTo>
                    <a:pt x="473227" y="9372"/>
                  </a:moveTo>
                  <a:lnTo>
                    <a:pt x="459473" y="9372"/>
                  </a:lnTo>
                  <a:lnTo>
                    <a:pt x="459473" y="57505"/>
                  </a:lnTo>
                  <a:lnTo>
                    <a:pt x="436918" y="57505"/>
                  </a:lnTo>
                  <a:lnTo>
                    <a:pt x="436918" y="9372"/>
                  </a:lnTo>
                  <a:lnTo>
                    <a:pt x="423176" y="9372"/>
                  </a:lnTo>
                  <a:lnTo>
                    <a:pt x="423176" y="119380"/>
                  </a:lnTo>
                  <a:lnTo>
                    <a:pt x="436918" y="119380"/>
                  </a:lnTo>
                  <a:lnTo>
                    <a:pt x="436918" y="71247"/>
                  </a:lnTo>
                  <a:lnTo>
                    <a:pt x="459473" y="71247"/>
                  </a:lnTo>
                  <a:lnTo>
                    <a:pt x="459473" y="119380"/>
                  </a:lnTo>
                  <a:lnTo>
                    <a:pt x="473227" y="119380"/>
                  </a:lnTo>
                  <a:lnTo>
                    <a:pt x="473227" y="71247"/>
                  </a:lnTo>
                  <a:lnTo>
                    <a:pt x="473227" y="57505"/>
                  </a:lnTo>
                  <a:lnTo>
                    <a:pt x="473227" y="9372"/>
                  </a:lnTo>
                  <a:close/>
                </a:path>
                <a:path w="887095" h="968375">
                  <a:moveTo>
                    <a:pt x="473913" y="161772"/>
                  </a:moveTo>
                  <a:lnTo>
                    <a:pt x="458647" y="161772"/>
                  </a:lnTo>
                  <a:lnTo>
                    <a:pt x="435546" y="251434"/>
                  </a:lnTo>
                  <a:lnTo>
                    <a:pt x="435546" y="185432"/>
                  </a:lnTo>
                  <a:lnTo>
                    <a:pt x="435546" y="161772"/>
                  </a:lnTo>
                  <a:lnTo>
                    <a:pt x="414096" y="161772"/>
                  </a:lnTo>
                  <a:lnTo>
                    <a:pt x="390994" y="251434"/>
                  </a:lnTo>
                  <a:lnTo>
                    <a:pt x="390994" y="161772"/>
                  </a:lnTo>
                  <a:lnTo>
                    <a:pt x="377253" y="161772"/>
                  </a:lnTo>
                  <a:lnTo>
                    <a:pt x="377253" y="271780"/>
                  </a:lnTo>
                  <a:lnTo>
                    <a:pt x="398564" y="271780"/>
                  </a:lnTo>
                  <a:lnTo>
                    <a:pt x="404037" y="251434"/>
                  </a:lnTo>
                  <a:lnTo>
                    <a:pt x="421805" y="185432"/>
                  </a:lnTo>
                  <a:lnTo>
                    <a:pt x="421805" y="271780"/>
                  </a:lnTo>
                  <a:lnTo>
                    <a:pt x="443115" y="271780"/>
                  </a:lnTo>
                  <a:lnTo>
                    <a:pt x="448805" y="251434"/>
                  </a:lnTo>
                  <a:lnTo>
                    <a:pt x="473913" y="161772"/>
                  </a:lnTo>
                  <a:close/>
                </a:path>
                <a:path w="887095" h="968375">
                  <a:moveTo>
                    <a:pt x="512356" y="161772"/>
                  </a:moveTo>
                  <a:lnTo>
                    <a:pt x="477291" y="161772"/>
                  </a:lnTo>
                  <a:lnTo>
                    <a:pt x="477291" y="271780"/>
                  </a:lnTo>
                  <a:lnTo>
                    <a:pt x="512356" y="271780"/>
                  </a:lnTo>
                  <a:lnTo>
                    <a:pt x="512356" y="258025"/>
                  </a:lnTo>
                  <a:lnTo>
                    <a:pt x="491045" y="258025"/>
                  </a:lnTo>
                  <a:lnTo>
                    <a:pt x="491045" y="223659"/>
                  </a:lnTo>
                  <a:lnTo>
                    <a:pt x="512356" y="223659"/>
                  </a:lnTo>
                  <a:lnTo>
                    <a:pt x="512356" y="209905"/>
                  </a:lnTo>
                  <a:lnTo>
                    <a:pt x="491045" y="209905"/>
                  </a:lnTo>
                  <a:lnTo>
                    <a:pt x="491045" y="175526"/>
                  </a:lnTo>
                  <a:lnTo>
                    <a:pt x="512356" y="175526"/>
                  </a:lnTo>
                  <a:lnTo>
                    <a:pt x="512356" y="161772"/>
                  </a:lnTo>
                  <a:close/>
                </a:path>
                <a:path w="887095" h="968375">
                  <a:moveTo>
                    <a:pt x="515175" y="9372"/>
                  </a:moveTo>
                  <a:lnTo>
                    <a:pt x="480110" y="9372"/>
                  </a:lnTo>
                  <a:lnTo>
                    <a:pt x="480110" y="119380"/>
                  </a:lnTo>
                  <a:lnTo>
                    <a:pt x="515175" y="119380"/>
                  </a:lnTo>
                  <a:lnTo>
                    <a:pt x="515175" y="105625"/>
                  </a:lnTo>
                  <a:lnTo>
                    <a:pt x="493852" y="105625"/>
                  </a:lnTo>
                  <a:lnTo>
                    <a:pt x="493852" y="71247"/>
                  </a:lnTo>
                  <a:lnTo>
                    <a:pt x="515175" y="71247"/>
                  </a:lnTo>
                  <a:lnTo>
                    <a:pt x="515175" y="57505"/>
                  </a:lnTo>
                  <a:lnTo>
                    <a:pt x="493852" y="57505"/>
                  </a:lnTo>
                  <a:lnTo>
                    <a:pt x="493852" y="23126"/>
                  </a:lnTo>
                  <a:lnTo>
                    <a:pt x="515175" y="23126"/>
                  </a:lnTo>
                  <a:lnTo>
                    <a:pt x="515175" y="9372"/>
                  </a:lnTo>
                  <a:close/>
                </a:path>
                <a:path w="887095" h="968375">
                  <a:moveTo>
                    <a:pt x="554253" y="258025"/>
                  </a:moveTo>
                  <a:lnTo>
                    <a:pt x="532930" y="258025"/>
                  </a:lnTo>
                  <a:lnTo>
                    <a:pt x="532930" y="161772"/>
                  </a:lnTo>
                  <a:lnTo>
                    <a:pt x="519188" y="161772"/>
                  </a:lnTo>
                  <a:lnTo>
                    <a:pt x="519188" y="271780"/>
                  </a:lnTo>
                  <a:lnTo>
                    <a:pt x="554253" y="271780"/>
                  </a:lnTo>
                  <a:lnTo>
                    <a:pt x="554253" y="258025"/>
                  </a:lnTo>
                  <a:close/>
                </a:path>
                <a:path w="887095" h="968375">
                  <a:moveTo>
                    <a:pt x="572350" y="119380"/>
                  </a:moveTo>
                  <a:lnTo>
                    <a:pt x="569163" y="97243"/>
                  </a:lnTo>
                  <a:lnTo>
                    <a:pt x="567182" y="83489"/>
                  </a:lnTo>
                  <a:lnTo>
                    <a:pt x="558850" y="25463"/>
                  </a:lnTo>
                  <a:lnTo>
                    <a:pt x="556539" y="9372"/>
                  </a:lnTo>
                  <a:lnTo>
                    <a:pt x="554189" y="9372"/>
                  </a:lnTo>
                  <a:lnTo>
                    <a:pt x="554189" y="83489"/>
                  </a:lnTo>
                  <a:lnTo>
                    <a:pt x="539623" y="83489"/>
                  </a:lnTo>
                  <a:lnTo>
                    <a:pt x="546912" y="25463"/>
                  </a:lnTo>
                  <a:lnTo>
                    <a:pt x="554189" y="83489"/>
                  </a:lnTo>
                  <a:lnTo>
                    <a:pt x="554189" y="9372"/>
                  </a:lnTo>
                  <a:lnTo>
                    <a:pt x="537286" y="9372"/>
                  </a:lnTo>
                  <a:lnTo>
                    <a:pt x="521335" y="119380"/>
                  </a:lnTo>
                  <a:lnTo>
                    <a:pt x="535076" y="119380"/>
                  </a:lnTo>
                  <a:lnTo>
                    <a:pt x="537832" y="97243"/>
                  </a:lnTo>
                  <a:lnTo>
                    <a:pt x="555840" y="97243"/>
                  </a:lnTo>
                  <a:lnTo>
                    <a:pt x="558596" y="119380"/>
                  </a:lnTo>
                  <a:lnTo>
                    <a:pt x="572350" y="119380"/>
                  </a:lnTo>
                  <a:close/>
                </a:path>
                <a:path w="887095" h="968375">
                  <a:moveTo>
                    <a:pt x="595477" y="258025"/>
                  </a:moveTo>
                  <a:lnTo>
                    <a:pt x="574154" y="258025"/>
                  </a:lnTo>
                  <a:lnTo>
                    <a:pt x="574154" y="161772"/>
                  </a:lnTo>
                  <a:lnTo>
                    <a:pt x="560412" y="161772"/>
                  </a:lnTo>
                  <a:lnTo>
                    <a:pt x="560412" y="271780"/>
                  </a:lnTo>
                  <a:lnTo>
                    <a:pt x="595477" y="271780"/>
                  </a:lnTo>
                  <a:lnTo>
                    <a:pt x="595477" y="258025"/>
                  </a:lnTo>
                  <a:close/>
                </a:path>
                <a:path w="887095" h="968375">
                  <a:moveTo>
                    <a:pt x="612254" y="105625"/>
                  </a:moveTo>
                  <a:lnTo>
                    <a:pt x="590943" y="105625"/>
                  </a:lnTo>
                  <a:lnTo>
                    <a:pt x="590943" y="9372"/>
                  </a:lnTo>
                  <a:lnTo>
                    <a:pt x="577189" y="9372"/>
                  </a:lnTo>
                  <a:lnTo>
                    <a:pt x="577189" y="119380"/>
                  </a:lnTo>
                  <a:lnTo>
                    <a:pt x="612254" y="119380"/>
                  </a:lnTo>
                  <a:lnTo>
                    <a:pt x="612254" y="105625"/>
                  </a:lnTo>
                  <a:close/>
                </a:path>
                <a:path w="887095" h="968375">
                  <a:moveTo>
                    <a:pt x="652233" y="9372"/>
                  </a:moveTo>
                  <a:lnTo>
                    <a:pt x="607402" y="9372"/>
                  </a:lnTo>
                  <a:lnTo>
                    <a:pt x="607402" y="23126"/>
                  </a:lnTo>
                  <a:lnTo>
                    <a:pt x="622947" y="23126"/>
                  </a:lnTo>
                  <a:lnTo>
                    <a:pt x="622947" y="119380"/>
                  </a:lnTo>
                  <a:lnTo>
                    <a:pt x="636701" y="119380"/>
                  </a:lnTo>
                  <a:lnTo>
                    <a:pt x="636701" y="23126"/>
                  </a:lnTo>
                  <a:lnTo>
                    <a:pt x="652233" y="23126"/>
                  </a:lnTo>
                  <a:lnTo>
                    <a:pt x="652233" y="9372"/>
                  </a:lnTo>
                  <a:close/>
                </a:path>
                <a:path w="887095" h="968375">
                  <a:moveTo>
                    <a:pt x="653173" y="222961"/>
                  </a:moveTo>
                  <a:lnTo>
                    <a:pt x="596798" y="222961"/>
                  </a:lnTo>
                  <a:lnTo>
                    <a:pt x="596798" y="229844"/>
                  </a:lnTo>
                  <a:lnTo>
                    <a:pt x="653173" y="229844"/>
                  </a:lnTo>
                  <a:lnTo>
                    <a:pt x="653173" y="222961"/>
                  </a:lnTo>
                  <a:close/>
                </a:path>
                <a:path w="887095" h="968375">
                  <a:moveTo>
                    <a:pt x="707809" y="9372"/>
                  </a:moveTo>
                  <a:lnTo>
                    <a:pt x="694067" y="9372"/>
                  </a:lnTo>
                  <a:lnTo>
                    <a:pt x="694067" y="57505"/>
                  </a:lnTo>
                  <a:lnTo>
                    <a:pt x="671512" y="57505"/>
                  </a:lnTo>
                  <a:lnTo>
                    <a:pt x="671512" y="9372"/>
                  </a:lnTo>
                  <a:lnTo>
                    <a:pt x="657758" y="9372"/>
                  </a:lnTo>
                  <a:lnTo>
                    <a:pt x="657758" y="119380"/>
                  </a:lnTo>
                  <a:lnTo>
                    <a:pt x="671512" y="119380"/>
                  </a:lnTo>
                  <a:lnTo>
                    <a:pt x="671512" y="71247"/>
                  </a:lnTo>
                  <a:lnTo>
                    <a:pt x="694067" y="71247"/>
                  </a:lnTo>
                  <a:lnTo>
                    <a:pt x="694067" y="119380"/>
                  </a:lnTo>
                  <a:lnTo>
                    <a:pt x="707809" y="119380"/>
                  </a:lnTo>
                  <a:lnTo>
                    <a:pt x="707809" y="71247"/>
                  </a:lnTo>
                  <a:lnTo>
                    <a:pt x="707809" y="57505"/>
                  </a:lnTo>
                  <a:lnTo>
                    <a:pt x="707809" y="9372"/>
                  </a:lnTo>
                  <a:close/>
                </a:path>
                <a:path w="887095" h="968375">
                  <a:moveTo>
                    <a:pt x="707898" y="237820"/>
                  </a:moveTo>
                  <a:lnTo>
                    <a:pt x="694143" y="213156"/>
                  </a:lnTo>
                  <a:lnTo>
                    <a:pt x="694143" y="230568"/>
                  </a:lnTo>
                  <a:lnTo>
                    <a:pt x="694143" y="247078"/>
                  </a:lnTo>
                  <a:lnTo>
                    <a:pt x="693737" y="250278"/>
                  </a:lnTo>
                  <a:lnTo>
                    <a:pt x="692086" y="254495"/>
                  </a:lnTo>
                  <a:lnTo>
                    <a:pt x="690524" y="255968"/>
                  </a:lnTo>
                  <a:lnTo>
                    <a:pt x="688238" y="256794"/>
                  </a:lnTo>
                  <a:lnTo>
                    <a:pt x="686028" y="257619"/>
                  </a:lnTo>
                  <a:lnTo>
                    <a:pt x="682637" y="258025"/>
                  </a:lnTo>
                  <a:lnTo>
                    <a:pt x="673798" y="258025"/>
                  </a:lnTo>
                  <a:lnTo>
                    <a:pt x="673798" y="220624"/>
                  </a:lnTo>
                  <a:lnTo>
                    <a:pt x="684022" y="220624"/>
                  </a:lnTo>
                  <a:lnTo>
                    <a:pt x="688187" y="221818"/>
                  </a:lnTo>
                  <a:lnTo>
                    <a:pt x="690575" y="224205"/>
                  </a:lnTo>
                  <a:lnTo>
                    <a:pt x="692950" y="226491"/>
                  </a:lnTo>
                  <a:lnTo>
                    <a:pt x="694143" y="230568"/>
                  </a:lnTo>
                  <a:lnTo>
                    <a:pt x="694143" y="213156"/>
                  </a:lnTo>
                  <a:lnTo>
                    <a:pt x="694004" y="213067"/>
                  </a:lnTo>
                  <a:lnTo>
                    <a:pt x="701890" y="209588"/>
                  </a:lnTo>
                  <a:lnTo>
                    <a:pt x="703402" y="206883"/>
                  </a:lnTo>
                  <a:lnTo>
                    <a:pt x="705827" y="202565"/>
                  </a:lnTo>
                  <a:lnTo>
                    <a:pt x="705827" y="182041"/>
                  </a:lnTo>
                  <a:lnTo>
                    <a:pt x="705040" y="177126"/>
                  </a:lnTo>
                  <a:lnTo>
                    <a:pt x="704964" y="176631"/>
                  </a:lnTo>
                  <a:lnTo>
                    <a:pt x="704456" y="175526"/>
                  </a:lnTo>
                  <a:lnTo>
                    <a:pt x="703224" y="172770"/>
                  </a:lnTo>
                  <a:lnTo>
                    <a:pt x="701573" y="168833"/>
                  </a:lnTo>
                  <a:lnTo>
                    <a:pt x="698728" y="166039"/>
                  </a:lnTo>
                  <a:lnTo>
                    <a:pt x="694702" y="164388"/>
                  </a:lnTo>
                  <a:lnTo>
                    <a:pt x="692086" y="163245"/>
                  </a:lnTo>
                  <a:lnTo>
                    <a:pt x="692086" y="184873"/>
                  </a:lnTo>
                  <a:lnTo>
                    <a:pt x="692086" y="197154"/>
                  </a:lnTo>
                  <a:lnTo>
                    <a:pt x="691578" y="200050"/>
                  </a:lnTo>
                  <a:lnTo>
                    <a:pt x="681443" y="206883"/>
                  </a:lnTo>
                  <a:lnTo>
                    <a:pt x="673798" y="206883"/>
                  </a:lnTo>
                  <a:lnTo>
                    <a:pt x="673798" y="175526"/>
                  </a:lnTo>
                  <a:lnTo>
                    <a:pt x="682269" y="175526"/>
                  </a:lnTo>
                  <a:lnTo>
                    <a:pt x="685304" y="175844"/>
                  </a:lnTo>
                  <a:lnTo>
                    <a:pt x="687133" y="176491"/>
                  </a:lnTo>
                  <a:lnTo>
                    <a:pt x="689063" y="177126"/>
                  </a:lnTo>
                  <a:lnTo>
                    <a:pt x="690346" y="178371"/>
                  </a:lnTo>
                  <a:lnTo>
                    <a:pt x="690981" y="180200"/>
                  </a:lnTo>
                  <a:lnTo>
                    <a:pt x="691730" y="182041"/>
                  </a:lnTo>
                  <a:lnTo>
                    <a:pt x="692086" y="184873"/>
                  </a:lnTo>
                  <a:lnTo>
                    <a:pt x="692086" y="163245"/>
                  </a:lnTo>
                  <a:lnTo>
                    <a:pt x="690753" y="162648"/>
                  </a:lnTo>
                  <a:lnTo>
                    <a:pt x="685165" y="161772"/>
                  </a:lnTo>
                  <a:lnTo>
                    <a:pt x="660044" y="161772"/>
                  </a:lnTo>
                  <a:lnTo>
                    <a:pt x="660044" y="271780"/>
                  </a:lnTo>
                  <a:lnTo>
                    <a:pt x="685038" y="271780"/>
                  </a:lnTo>
                  <a:lnTo>
                    <a:pt x="706145" y="258025"/>
                  </a:lnTo>
                  <a:lnTo>
                    <a:pt x="706983" y="256197"/>
                  </a:lnTo>
                  <a:lnTo>
                    <a:pt x="707898" y="250609"/>
                  </a:lnTo>
                  <a:lnTo>
                    <a:pt x="707898" y="237820"/>
                  </a:lnTo>
                  <a:close/>
                </a:path>
                <a:path w="887095" h="968375">
                  <a:moveTo>
                    <a:pt x="721207" y="590156"/>
                  </a:moveTo>
                  <a:lnTo>
                    <a:pt x="719455" y="583742"/>
                  </a:lnTo>
                  <a:lnTo>
                    <a:pt x="702094" y="545439"/>
                  </a:lnTo>
                  <a:lnTo>
                    <a:pt x="684745" y="508050"/>
                  </a:lnTo>
                  <a:lnTo>
                    <a:pt x="674204" y="485889"/>
                  </a:lnTo>
                  <a:lnTo>
                    <a:pt x="674090" y="485635"/>
                  </a:lnTo>
                  <a:lnTo>
                    <a:pt x="649058" y="433946"/>
                  </a:lnTo>
                  <a:lnTo>
                    <a:pt x="641172" y="429425"/>
                  </a:lnTo>
                  <a:lnTo>
                    <a:pt x="636587" y="429780"/>
                  </a:lnTo>
                  <a:lnTo>
                    <a:pt x="634403" y="430644"/>
                  </a:lnTo>
                  <a:lnTo>
                    <a:pt x="630821" y="433514"/>
                  </a:lnTo>
                  <a:lnTo>
                    <a:pt x="629500" y="435457"/>
                  </a:lnTo>
                  <a:lnTo>
                    <a:pt x="628827" y="437654"/>
                  </a:lnTo>
                  <a:lnTo>
                    <a:pt x="494715" y="863269"/>
                  </a:lnTo>
                  <a:lnTo>
                    <a:pt x="489635" y="876147"/>
                  </a:lnTo>
                  <a:lnTo>
                    <a:pt x="485241" y="880237"/>
                  </a:lnTo>
                  <a:lnTo>
                    <a:pt x="481520" y="875550"/>
                  </a:lnTo>
                  <a:lnTo>
                    <a:pt x="478497" y="862063"/>
                  </a:lnTo>
                  <a:lnTo>
                    <a:pt x="458914" y="730199"/>
                  </a:lnTo>
                  <a:lnTo>
                    <a:pt x="458838" y="729716"/>
                  </a:lnTo>
                  <a:lnTo>
                    <a:pt x="458736" y="728992"/>
                  </a:lnTo>
                  <a:lnTo>
                    <a:pt x="458673" y="728599"/>
                  </a:lnTo>
                  <a:lnTo>
                    <a:pt x="458584" y="728027"/>
                  </a:lnTo>
                  <a:lnTo>
                    <a:pt x="458470" y="727189"/>
                  </a:lnTo>
                  <a:lnTo>
                    <a:pt x="458406" y="726770"/>
                  </a:lnTo>
                  <a:lnTo>
                    <a:pt x="450735" y="675170"/>
                  </a:lnTo>
                  <a:lnTo>
                    <a:pt x="440080" y="661911"/>
                  </a:lnTo>
                  <a:lnTo>
                    <a:pt x="436892" y="662203"/>
                  </a:lnTo>
                  <a:lnTo>
                    <a:pt x="422262" y="677202"/>
                  </a:lnTo>
                  <a:lnTo>
                    <a:pt x="402463" y="709955"/>
                  </a:lnTo>
                  <a:lnTo>
                    <a:pt x="383857" y="745070"/>
                  </a:lnTo>
                  <a:lnTo>
                    <a:pt x="372249" y="768388"/>
                  </a:lnTo>
                  <a:lnTo>
                    <a:pt x="371233" y="769416"/>
                  </a:lnTo>
                  <a:lnTo>
                    <a:pt x="368706" y="770686"/>
                  </a:lnTo>
                  <a:lnTo>
                    <a:pt x="367271" y="770890"/>
                  </a:lnTo>
                  <a:lnTo>
                    <a:pt x="364490" y="770382"/>
                  </a:lnTo>
                  <a:lnTo>
                    <a:pt x="363232" y="769670"/>
                  </a:lnTo>
                  <a:lnTo>
                    <a:pt x="361327" y="767588"/>
                  </a:lnTo>
                  <a:lnTo>
                    <a:pt x="360743" y="766254"/>
                  </a:lnTo>
                  <a:lnTo>
                    <a:pt x="359283" y="751230"/>
                  </a:lnTo>
                  <a:lnTo>
                    <a:pt x="355333" y="711479"/>
                  </a:lnTo>
                  <a:lnTo>
                    <a:pt x="348437" y="655154"/>
                  </a:lnTo>
                  <a:lnTo>
                    <a:pt x="348335" y="654354"/>
                  </a:lnTo>
                  <a:lnTo>
                    <a:pt x="348107" y="653072"/>
                  </a:lnTo>
                  <a:lnTo>
                    <a:pt x="347980" y="652411"/>
                  </a:lnTo>
                  <a:lnTo>
                    <a:pt x="347916" y="652030"/>
                  </a:lnTo>
                  <a:lnTo>
                    <a:pt x="339191" y="603897"/>
                  </a:lnTo>
                  <a:lnTo>
                    <a:pt x="338086" y="601383"/>
                  </a:lnTo>
                  <a:lnTo>
                    <a:pt x="328320" y="579551"/>
                  </a:lnTo>
                  <a:lnTo>
                    <a:pt x="326313" y="578777"/>
                  </a:lnTo>
                  <a:lnTo>
                    <a:pt x="324015" y="578777"/>
                  </a:lnTo>
                  <a:lnTo>
                    <a:pt x="319976" y="580390"/>
                  </a:lnTo>
                  <a:lnTo>
                    <a:pt x="318350" y="581926"/>
                  </a:lnTo>
                  <a:lnTo>
                    <a:pt x="252818" y="723468"/>
                  </a:lnTo>
                  <a:lnTo>
                    <a:pt x="251117" y="727189"/>
                  </a:lnTo>
                  <a:lnTo>
                    <a:pt x="248259" y="728992"/>
                  </a:lnTo>
                  <a:lnTo>
                    <a:pt x="244119" y="728992"/>
                  </a:lnTo>
                  <a:lnTo>
                    <a:pt x="179844" y="725970"/>
                  </a:lnTo>
                  <a:lnTo>
                    <a:pt x="126199" y="725678"/>
                  </a:lnTo>
                  <a:lnTo>
                    <a:pt x="81216" y="730199"/>
                  </a:lnTo>
                  <a:lnTo>
                    <a:pt x="61264" y="742556"/>
                  </a:lnTo>
                  <a:lnTo>
                    <a:pt x="61366" y="745070"/>
                  </a:lnTo>
                  <a:lnTo>
                    <a:pt x="67805" y="751014"/>
                  </a:lnTo>
                  <a:lnTo>
                    <a:pt x="70510" y="751014"/>
                  </a:lnTo>
                  <a:lnTo>
                    <a:pt x="259702" y="755053"/>
                  </a:lnTo>
                  <a:lnTo>
                    <a:pt x="260858" y="755053"/>
                  </a:lnTo>
                  <a:lnTo>
                    <a:pt x="263740" y="754214"/>
                  </a:lnTo>
                  <a:lnTo>
                    <a:pt x="268643" y="751014"/>
                  </a:lnTo>
                  <a:lnTo>
                    <a:pt x="270548" y="748728"/>
                  </a:lnTo>
                  <a:lnTo>
                    <a:pt x="271640" y="746036"/>
                  </a:lnTo>
                  <a:lnTo>
                    <a:pt x="278701" y="729259"/>
                  </a:lnTo>
                  <a:lnTo>
                    <a:pt x="278815" y="728992"/>
                  </a:lnTo>
                  <a:lnTo>
                    <a:pt x="309867" y="655154"/>
                  </a:lnTo>
                  <a:lnTo>
                    <a:pt x="309956" y="654951"/>
                  </a:lnTo>
                  <a:lnTo>
                    <a:pt x="310959" y="653808"/>
                  </a:lnTo>
                  <a:lnTo>
                    <a:pt x="313372" y="652411"/>
                  </a:lnTo>
                  <a:lnTo>
                    <a:pt x="313131" y="652411"/>
                  </a:lnTo>
                  <a:lnTo>
                    <a:pt x="314985" y="652030"/>
                  </a:lnTo>
                  <a:lnTo>
                    <a:pt x="317919" y="652411"/>
                  </a:lnTo>
                  <a:lnTo>
                    <a:pt x="319278" y="653072"/>
                  </a:lnTo>
                  <a:lnTo>
                    <a:pt x="321360" y="655154"/>
                  </a:lnTo>
                  <a:lnTo>
                    <a:pt x="322033" y="656513"/>
                  </a:lnTo>
                  <a:lnTo>
                    <a:pt x="345249" y="830922"/>
                  </a:lnTo>
                  <a:lnTo>
                    <a:pt x="345325" y="831481"/>
                  </a:lnTo>
                  <a:lnTo>
                    <a:pt x="346303" y="833539"/>
                  </a:lnTo>
                  <a:lnTo>
                    <a:pt x="349364" y="836777"/>
                  </a:lnTo>
                  <a:lnTo>
                    <a:pt x="351358" y="837869"/>
                  </a:lnTo>
                  <a:lnTo>
                    <a:pt x="355714" y="838733"/>
                  </a:lnTo>
                  <a:lnTo>
                    <a:pt x="357987" y="838454"/>
                  </a:lnTo>
                  <a:lnTo>
                    <a:pt x="362026" y="836612"/>
                  </a:lnTo>
                  <a:lnTo>
                    <a:pt x="363715" y="835063"/>
                  </a:lnTo>
                  <a:lnTo>
                    <a:pt x="399846" y="770890"/>
                  </a:lnTo>
                  <a:lnTo>
                    <a:pt x="419950" y="735177"/>
                  </a:lnTo>
                  <a:lnTo>
                    <a:pt x="424586" y="728599"/>
                  </a:lnTo>
                  <a:lnTo>
                    <a:pt x="441299" y="781354"/>
                  </a:lnTo>
                  <a:lnTo>
                    <a:pt x="448729" y="826846"/>
                  </a:lnTo>
                  <a:lnTo>
                    <a:pt x="455930" y="873912"/>
                  </a:lnTo>
                  <a:lnTo>
                    <a:pt x="462902" y="922566"/>
                  </a:lnTo>
                  <a:lnTo>
                    <a:pt x="464832" y="933653"/>
                  </a:lnTo>
                  <a:lnTo>
                    <a:pt x="481330" y="968070"/>
                  </a:lnTo>
                  <a:lnTo>
                    <a:pt x="484886" y="962977"/>
                  </a:lnTo>
                  <a:lnTo>
                    <a:pt x="501878" y="925677"/>
                  </a:lnTo>
                  <a:lnTo>
                    <a:pt x="515975" y="880237"/>
                  </a:lnTo>
                  <a:lnTo>
                    <a:pt x="532511" y="827087"/>
                  </a:lnTo>
                  <a:lnTo>
                    <a:pt x="564108" y="725970"/>
                  </a:lnTo>
                  <a:lnTo>
                    <a:pt x="587197" y="652411"/>
                  </a:lnTo>
                  <a:lnTo>
                    <a:pt x="601573" y="606767"/>
                  </a:lnTo>
                  <a:lnTo>
                    <a:pt x="639140" y="487946"/>
                  </a:lnTo>
                  <a:lnTo>
                    <a:pt x="641921" y="485635"/>
                  </a:lnTo>
                  <a:lnTo>
                    <a:pt x="645147" y="485635"/>
                  </a:lnTo>
                  <a:lnTo>
                    <a:pt x="646836" y="486651"/>
                  </a:lnTo>
                  <a:lnTo>
                    <a:pt x="647509" y="487400"/>
                  </a:lnTo>
                  <a:lnTo>
                    <a:pt x="701154" y="603897"/>
                  </a:lnTo>
                  <a:lnTo>
                    <a:pt x="701954" y="604939"/>
                  </a:lnTo>
                  <a:lnTo>
                    <a:pt x="703961" y="606602"/>
                  </a:lnTo>
                  <a:lnTo>
                    <a:pt x="705370" y="607314"/>
                  </a:lnTo>
                  <a:lnTo>
                    <a:pt x="705599" y="607314"/>
                  </a:lnTo>
                  <a:lnTo>
                    <a:pt x="707720" y="607847"/>
                  </a:lnTo>
                  <a:lnTo>
                    <a:pt x="709002" y="607847"/>
                  </a:lnTo>
                  <a:lnTo>
                    <a:pt x="711555" y="607314"/>
                  </a:lnTo>
                  <a:lnTo>
                    <a:pt x="712749" y="606767"/>
                  </a:lnTo>
                  <a:lnTo>
                    <a:pt x="713778" y="605967"/>
                  </a:lnTo>
                  <a:lnTo>
                    <a:pt x="718261" y="601383"/>
                  </a:lnTo>
                  <a:lnTo>
                    <a:pt x="720775" y="596074"/>
                  </a:lnTo>
                  <a:lnTo>
                    <a:pt x="721207" y="590156"/>
                  </a:lnTo>
                  <a:close/>
                </a:path>
                <a:path w="887095" h="968375">
                  <a:moveTo>
                    <a:pt x="749896" y="161772"/>
                  </a:moveTo>
                  <a:lnTo>
                    <a:pt x="714832" y="161772"/>
                  </a:lnTo>
                  <a:lnTo>
                    <a:pt x="714832" y="271780"/>
                  </a:lnTo>
                  <a:lnTo>
                    <a:pt x="749896" y="271780"/>
                  </a:lnTo>
                  <a:lnTo>
                    <a:pt x="749896" y="258025"/>
                  </a:lnTo>
                  <a:lnTo>
                    <a:pt x="728586" y="258025"/>
                  </a:lnTo>
                  <a:lnTo>
                    <a:pt x="728586" y="223659"/>
                  </a:lnTo>
                  <a:lnTo>
                    <a:pt x="749896" y="223659"/>
                  </a:lnTo>
                  <a:lnTo>
                    <a:pt x="749896" y="209905"/>
                  </a:lnTo>
                  <a:lnTo>
                    <a:pt x="728586" y="209905"/>
                  </a:lnTo>
                  <a:lnTo>
                    <a:pt x="728586" y="175526"/>
                  </a:lnTo>
                  <a:lnTo>
                    <a:pt x="749896" y="175526"/>
                  </a:lnTo>
                  <a:lnTo>
                    <a:pt x="749896" y="161772"/>
                  </a:lnTo>
                  <a:close/>
                </a:path>
                <a:path w="887095" h="968375">
                  <a:moveTo>
                    <a:pt x="770483" y="161772"/>
                  </a:moveTo>
                  <a:lnTo>
                    <a:pt x="756729" y="161772"/>
                  </a:lnTo>
                  <a:lnTo>
                    <a:pt x="756729" y="271780"/>
                  </a:lnTo>
                  <a:lnTo>
                    <a:pt x="770483" y="271780"/>
                  </a:lnTo>
                  <a:lnTo>
                    <a:pt x="770483" y="161772"/>
                  </a:lnTo>
                  <a:close/>
                </a:path>
                <a:path w="887095" h="968375">
                  <a:moveTo>
                    <a:pt x="820051" y="706513"/>
                  </a:moveTo>
                  <a:lnTo>
                    <a:pt x="813231" y="683729"/>
                  </a:lnTo>
                  <a:lnTo>
                    <a:pt x="809040" y="678637"/>
                  </a:lnTo>
                  <a:lnTo>
                    <a:pt x="798817" y="666203"/>
                  </a:lnTo>
                  <a:lnTo>
                    <a:pt x="777367" y="659180"/>
                  </a:lnTo>
                  <a:lnTo>
                    <a:pt x="767727" y="660196"/>
                  </a:lnTo>
                  <a:lnTo>
                    <a:pt x="757364" y="663206"/>
                  </a:lnTo>
                  <a:lnTo>
                    <a:pt x="746290" y="668197"/>
                  </a:lnTo>
                  <a:lnTo>
                    <a:pt x="734491" y="675170"/>
                  </a:lnTo>
                  <a:lnTo>
                    <a:pt x="730643" y="677684"/>
                  </a:lnTo>
                  <a:lnTo>
                    <a:pt x="725995" y="678637"/>
                  </a:lnTo>
                  <a:lnTo>
                    <a:pt x="716965" y="677049"/>
                  </a:lnTo>
                  <a:lnTo>
                    <a:pt x="712939" y="674573"/>
                  </a:lnTo>
                  <a:lnTo>
                    <a:pt x="710222" y="670902"/>
                  </a:lnTo>
                  <a:lnTo>
                    <a:pt x="679564" y="655154"/>
                  </a:lnTo>
                  <a:lnTo>
                    <a:pt x="679411" y="655154"/>
                  </a:lnTo>
                  <a:lnTo>
                    <a:pt x="649681" y="671080"/>
                  </a:lnTo>
                  <a:lnTo>
                    <a:pt x="632142" y="704761"/>
                  </a:lnTo>
                  <a:lnTo>
                    <a:pt x="638200" y="742086"/>
                  </a:lnTo>
                  <a:lnTo>
                    <a:pt x="666915" y="776478"/>
                  </a:lnTo>
                  <a:lnTo>
                    <a:pt x="722490" y="830922"/>
                  </a:lnTo>
                  <a:lnTo>
                    <a:pt x="725271" y="833539"/>
                  </a:lnTo>
                  <a:lnTo>
                    <a:pt x="727887" y="833539"/>
                  </a:lnTo>
                  <a:lnTo>
                    <a:pt x="730567" y="830922"/>
                  </a:lnTo>
                  <a:lnTo>
                    <a:pt x="734606" y="827087"/>
                  </a:lnTo>
                  <a:lnTo>
                    <a:pt x="766610" y="797496"/>
                  </a:lnTo>
                  <a:lnTo>
                    <a:pt x="807923" y="751230"/>
                  </a:lnTo>
                  <a:lnTo>
                    <a:pt x="818756" y="729259"/>
                  </a:lnTo>
                  <a:lnTo>
                    <a:pt x="820051" y="706513"/>
                  </a:lnTo>
                  <a:close/>
                </a:path>
                <a:path w="887095" h="968375">
                  <a:moveTo>
                    <a:pt x="832269" y="161772"/>
                  </a:moveTo>
                  <a:lnTo>
                    <a:pt x="818527" y="161772"/>
                  </a:lnTo>
                  <a:lnTo>
                    <a:pt x="818527" y="234924"/>
                  </a:lnTo>
                  <a:lnTo>
                    <a:pt x="804887" y="198488"/>
                  </a:lnTo>
                  <a:lnTo>
                    <a:pt x="791159" y="161772"/>
                  </a:lnTo>
                  <a:lnTo>
                    <a:pt x="777405" y="161772"/>
                  </a:lnTo>
                  <a:lnTo>
                    <a:pt x="777405" y="271780"/>
                  </a:lnTo>
                  <a:lnTo>
                    <a:pt x="791159" y="271780"/>
                  </a:lnTo>
                  <a:lnTo>
                    <a:pt x="791159" y="198488"/>
                  </a:lnTo>
                  <a:lnTo>
                    <a:pt x="818527" y="271780"/>
                  </a:lnTo>
                  <a:lnTo>
                    <a:pt x="832269" y="271780"/>
                  </a:lnTo>
                  <a:lnTo>
                    <a:pt x="832269" y="234924"/>
                  </a:lnTo>
                  <a:lnTo>
                    <a:pt x="832269" y="161772"/>
                  </a:lnTo>
                  <a:close/>
                </a:path>
                <a:path w="887095" h="968375">
                  <a:moveTo>
                    <a:pt x="886752" y="180428"/>
                  </a:moveTo>
                  <a:lnTo>
                    <a:pt x="885151" y="174155"/>
                  </a:lnTo>
                  <a:lnTo>
                    <a:pt x="884783" y="172681"/>
                  </a:lnTo>
                  <a:lnTo>
                    <a:pt x="880846" y="167830"/>
                  </a:lnTo>
                  <a:lnTo>
                    <a:pt x="876985" y="162877"/>
                  </a:lnTo>
                  <a:lnTo>
                    <a:pt x="871029" y="160401"/>
                  </a:lnTo>
                  <a:lnTo>
                    <a:pt x="854900" y="160401"/>
                  </a:lnTo>
                  <a:lnTo>
                    <a:pt x="848893" y="162877"/>
                  </a:lnTo>
                  <a:lnTo>
                    <a:pt x="841095" y="172681"/>
                  </a:lnTo>
                  <a:lnTo>
                    <a:pt x="839177" y="180428"/>
                  </a:lnTo>
                  <a:lnTo>
                    <a:pt x="839177" y="253123"/>
                  </a:lnTo>
                  <a:lnTo>
                    <a:pt x="840917" y="260921"/>
                  </a:lnTo>
                  <a:lnTo>
                    <a:pt x="844397" y="265861"/>
                  </a:lnTo>
                  <a:lnTo>
                    <a:pt x="847979" y="270725"/>
                  </a:lnTo>
                  <a:lnTo>
                    <a:pt x="853427" y="273151"/>
                  </a:lnTo>
                  <a:lnTo>
                    <a:pt x="868184" y="273151"/>
                  </a:lnTo>
                  <a:lnTo>
                    <a:pt x="873963" y="269900"/>
                  </a:lnTo>
                  <a:lnTo>
                    <a:pt x="878090" y="263398"/>
                  </a:lnTo>
                  <a:lnTo>
                    <a:pt x="880021" y="271780"/>
                  </a:lnTo>
                  <a:lnTo>
                    <a:pt x="886752" y="271780"/>
                  </a:lnTo>
                  <a:lnTo>
                    <a:pt x="886752" y="263398"/>
                  </a:lnTo>
                  <a:lnTo>
                    <a:pt x="886752" y="259397"/>
                  </a:lnTo>
                  <a:lnTo>
                    <a:pt x="886752" y="215671"/>
                  </a:lnTo>
                  <a:lnTo>
                    <a:pt x="862965" y="215671"/>
                  </a:lnTo>
                  <a:lnTo>
                    <a:pt x="862965" y="229425"/>
                  </a:lnTo>
                  <a:lnTo>
                    <a:pt x="872998" y="229425"/>
                  </a:lnTo>
                  <a:lnTo>
                    <a:pt x="872998" y="246888"/>
                  </a:lnTo>
                  <a:lnTo>
                    <a:pt x="872680" y="250278"/>
                  </a:lnTo>
                  <a:lnTo>
                    <a:pt x="872045" y="252666"/>
                  </a:lnTo>
                  <a:lnTo>
                    <a:pt x="871486" y="255054"/>
                  </a:lnTo>
                  <a:lnTo>
                    <a:pt x="870483" y="256794"/>
                  </a:lnTo>
                  <a:lnTo>
                    <a:pt x="867638" y="258902"/>
                  </a:lnTo>
                  <a:lnTo>
                    <a:pt x="865619" y="259397"/>
                  </a:lnTo>
                  <a:lnTo>
                    <a:pt x="860310" y="259397"/>
                  </a:lnTo>
                  <a:lnTo>
                    <a:pt x="852932" y="246888"/>
                  </a:lnTo>
                  <a:lnTo>
                    <a:pt x="852932" y="186664"/>
                  </a:lnTo>
                  <a:lnTo>
                    <a:pt x="856780" y="175806"/>
                  </a:lnTo>
                  <a:lnTo>
                    <a:pt x="858240" y="174701"/>
                  </a:lnTo>
                  <a:lnTo>
                    <a:pt x="860310" y="174155"/>
                  </a:lnTo>
                  <a:lnTo>
                    <a:pt x="865619" y="174155"/>
                  </a:lnTo>
                  <a:lnTo>
                    <a:pt x="867638" y="174701"/>
                  </a:lnTo>
                  <a:lnTo>
                    <a:pt x="869010" y="175806"/>
                  </a:lnTo>
                  <a:lnTo>
                    <a:pt x="870483" y="176809"/>
                  </a:lnTo>
                  <a:lnTo>
                    <a:pt x="871486" y="178511"/>
                  </a:lnTo>
                  <a:lnTo>
                    <a:pt x="871931" y="180428"/>
                  </a:lnTo>
                  <a:lnTo>
                    <a:pt x="872680" y="183273"/>
                  </a:lnTo>
                  <a:lnTo>
                    <a:pt x="872998" y="186664"/>
                  </a:lnTo>
                  <a:lnTo>
                    <a:pt x="872998" y="203301"/>
                  </a:lnTo>
                  <a:lnTo>
                    <a:pt x="886752" y="203301"/>
                  </a:lnTo>
                  <a:lnTo>
                    <a:pt x="886752" y="180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392542" y="543560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1244600" y="0"/>
                  </a:moveTo>
                  <a:lnTo>
                    <a:pt x="0" y="0"/>
                  </a:lnTo>
                  <a:lnTo>
                    <a:pt x="0" y="1244600"/>
                  </a:lnTo>
                  <a:lnTo>
                    <a:pt x="1244600" y="12446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B493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519111" y="5545023"/>
              <a:ext cx="995680" cy="892810"/>
            </a:xfrm>
            <a:custGeom>
              <a:avLst/>
              <a:gdLst/>
              <a:ahLst/>
              <a:cxnLst/>
              <a:rect l="l" t="t" r="r" b="b"/>
              <a:pathLst>
                <a:path w="995679" h="892810">
                  <a:moveTo>
                    <a:pt x="104267" y="227088"/>
                  </a:moveTo>
                  <a:lnTo>
                    <a:pt x="68122" y="227088"/>
                  </a:lnTo>
                  <a:lnTo>
                    <a:pt x="68122" y="44780"/>
                  </a:lnTo>
                  <a:lnTo>
                    <a:pt x="68122" y="3200"/>
                  </a:lnTo>
                  <a:lnTo>
                    <a:pt x="39331" y="3200"/>
                  </a:lnTo>
                  <a:lnTo>
                    <a:pt x="32550" y="15786"/>
                  </a:lnTo>
                  <a:lnTo>
                    <a:pt x="23736" y="24790"/>
                  </a:lnTo>
                  <a:lnTo>
                    <a:pt x="12877" y="30187"/>
                  </a:lnTo>
                  <a:lnTo>
                    <a:pt x="0" y="31991"/>
                  </a:lnTo>
                  <a:lnTo>
                    <a:pt x="0" y="62369"/>
                  </a:lnTo>
                  <a:lnTo>
                    <a:pt x="10439" y="62369"/>
                  </a:lnTo>
                  <a:lnTo>
                    <a:pt x="18224" y="60985"/>
                  </a:lnTo>
                  <a:lnTo>
                    <a:pt x="28460" y="55448"/>
                  </a:lnTo>
                  <a:lnTo>
                    <a:pt x="32727" y="50965"/>
                  </a:lnTo>
                  <a:lnTo>
                    <a:pt x="36131" y="44780"/>
                  </a:lnTo>
                  <a:lnTo>
                    <a:pt x="36131" y="227088"/>
                  </a:lnTo>
                  <a:lnTo>
                    <a:pt x="0" y="227088"/>
                  </a:lnTo>
                  <a:lnTo>
                    <a:pt x="0" y="259080"/>
                  </a:lnTo>
                  <a:lnTo>
                    <a:pt x="104267" y="259080"/>
                  </a:lnTo>
                  <a:lnTo>
                    <a:pt x="104267" y="227088"/>
                  </a:lnTo>
                  <a:close/>
                </a:path>
                <a:path w="995679" h="892810">
                  <a:moveTo>
                    <a:pt x="232549" y="65887"/>
                  </a:moveTo>
                  <a:lnTo>
                    <a:pt x="231749" y="51092"/>
                  </a:lnTo>
                  <a:lnTo>
                    <a:pt x="229463" y="38696"/>
                  </a:lnTo>
                  <a:lnTo>
                    <a:pt x="229349" y="38061"/>
                  </a:lnTo>
                  <a:lnTo>
                    <a:pt x="227190" y="31991"/>
                  </a:lnTo>
                  <a:lnTo>
                    <a:pt x="225348" y="26784"/>
                  </a:lnTo>
                  <a:lnTo>
                    <a:pt x="219760" y="17272"/>
                  </a:lnTo>
                  <a:lnTo>
                    <a:pt x="212432" y="9702"/>
                  </a:lnTo>
                  <a:lnTo>
                    <a:pt x="203288" y="4305"/>
                  </a:lnTo>
                  <a:lnTo>
                    <a:pt x="192290" y="1079"/>
                  </a:lnTo>
                  <a:lnTo>
                    <a:pt x="179463" y="0"/>
                  </a:lnTo>
                  <a:lnTo>
                    <a:pt x="165557" y="1219"/>
                  </a:lnTo>
                  <a:lnTo>
                    <a:pt x="129616" y="30657"/>
                  </a:lnTo>
                  <a:lnTo>
                    <a:pt x="121881" y="80924"/>
                  </a:lnTo>
                  <a:lnTo>
                    <a:pt x="153873" y="80924"/>
                  </a:lnTo>
                  <a:lnTo>
                    <a:pt x="153987" y="75006"/>
                  </a:lnTo>
                  <a:lnTo>
                    <a:pt x="154051" y="71729"/>
                  </a:lnTo>
                  <a:lnTo>
                    <a:pt x="154584" y="63652"/>
                  </a:lnTo>
                  <a:lnTo>
                    <a:pt x="155384" y="57543"/>
                  </a:lnTo>
                  <a:lnTo>
                    <a:pt x="155486" y="56692"/>
                  </a:lnTo>
                  <a:lnTo>
                    <a:pt x="165392" y="36144"/>
                  </a:lnTo>
                  <a:lnTo>
                    <a:pt x="169011" y="33375"/>
                  </a:lnTo>
                  <a:lnTo>
                    <a:pt x="173697" y="31991"/>
                  </a:lnTo>
                  <a:lnTo>
                    <a:pt x="186918" y="31991"/>
                  </a:lnTo>
                  <a:lnTo>
                    <a:pt x="200482" y="63652"/>
                  </a:lnTo>
                  <a:lnTo>
                    <a:pt x="200571" y="65887"/>
                  </a:lnTo>
                  <a:lnTo>
                    <a:pt x="185851" y="105321"/>
                  </a:lnTo>
                  <a:lnTo>
                    <a:pt x="156756" y="134239"/>
                  </a:lnTo>
                  <a:lnTo>
                    <a:pt x="149783" y="140970"/>
                  </a:lnTo>
                  <a:lnTo>
                    <a:pt x="127203" y="172859"/>
                  </a:lnTo>
                  <a:lnTo>
                    <a:pt x="119024" y="213677"/>
                  </a:lnTo>
                  <a:lnTo>
                    <a:pt x="118694" y="227088"/>
                  </a:lnTo>
                  <a:lnTo>
                    <a:pt x="118694" y="259080"/>
                  </a:lnTo>
                  <a:lnTo>
                    <a:pt x="232549" y="259080"/>
                  </a:lnTo>
                  <a:lnTo>
                    <a:pt x="232549" y="227088"/>
                  </a:lnTo>
                  <a:lnTo>
                    <a:pt x="150672" y="227088"/>
                  </a:lnTo>
                  <a:lnTo>
                    <a:pt x="150863" y="216954"/>
                  </a:lnTo>
                  <a:lnTo>
                    <a:pt x="159308" y="178587"/>
                  </a:lnTo>
                  <a:lnTo>
                    <a:pt x="187782" y="148412"/>
                  </a:lnTo>
                  <a:lnTo>
                    <a:pt x="194614" y="141744"/>
                  </a:lnTo>
                  <a:lnTo>
                    <a:pt x="222796" y="106553"/>
                  </a:lnTo>
                  <a:lnTo>
                    <a:pt x="232143" y="75006"/>
                  </a:lnTo>
                  <a:lnTo>
                    <a:pt x="232549" y="65887"/>
                  </a:lnTo>
                  <a:close/>
                </a:path>
                <a:path w="995679" h="892810">
                  <a:moveTo>
                    <a:pt x="341071" y="180136"/>
                  </a:moveTo>
                  <a:lnTo>
                    <a:pt x="339585" y="174142"/>
                  </a:lnTo>
                  <a:lnTo>
                    <a:pt x="339140" y="172300"/>
                  </a:lnTo>
                  <a:lnTo>
                    <a:pt x="331444" y="162775"/>
                  </a:lnTo>
                  <a:lnTo>
                    <a:pt x="325437" y="160388"/>
                  </a:lnTo>
                  <a:lnTo>
                    <a:pt x="309118" y="160388"/>
                  </a:lnTo>
                  <a:lnTo>
                    <a:pt x="303123" y="162775"/>
                  </a:lnTo>
                  <a:lnTo>
                    <a:pt x="295414" y="172300"/>
                  </a:lnTo>
                  <a:lnTo>
                    <a:pt x="293497" y="180136"/>
                  </a:lnTo>
                  <a:lnTo>
                    <a:pt x="293497" y="253390"/>
                  </a:lnTo>
                  <a:lnTo>
                    <a:pt x="295414" y="261226"/>
                  </a:lnTo>
                  <a:lnTo>
                    <a:pt x="303123" y="270764"/>
                  </a:lnTo>
                  <a:lnTo>
                    <a:pt x="309118" y="273138"/>
                  </a:lnTo>
                  <a:lnTo>
                    <a:pt x="325437" y="273138"/>
                  </a:lnTo>
                  <a:lnTo>
                    <a:pt x="331444" y="270764"/>
                  </a:lnTo>
                  <a:lnTo>
                    <a:pt x="339140" y="261226"/>
                  </a:lnTo>
                  <a:lnTo>
                    <a:pt x="339585" y="259384"/>
                  </a:lnTo>
                  <a:lnTo>
                    <a:pt x="341071" y="253390"/>
                  </a:lnTo>
                  <a:lnTo>
                    <a:pt x="341071" y="227076"/>
                  </a:lnTo>
                  <a:lnTo>
                    <a:pt x="327317" y="227076"/>
                  </a:lnTo>
                  <a:lnTo>
                    <a:pt x="327317" y="246875"/>
                  </a:lnTo>
                  <a:lnTo>
                    <a:pt x="326999" y="250266"/>
                  </a:lnTo>
                  <a:lnTo>
                    <a:pt x="326351" y="252653"/>
                  </a:lnTo>
                  <a:lnTo>
                    <a:pt x="325805" y="255041"/>
                  </a:lnTo>
                  <a:lnTo>
                    <a:pt x="324802" y="256781"/>
                  </a:lnTo>
                  <a:lnTo>
                    <a:pt x="321957" y="258889"/>
                  </a:lnTo>
                  <a:lnTo>
                    <a:pt x="319938" y="259384"/>
                  </a:lnTo>
                  <a:lnTo>
                    <a:pt x="314617" y="259384"/>
                  </a:lnTo>
                  <a:lnTo>
                    <a:pt x="307238" y="246875"/>
                  </a:lnTo>
                  <a:lnTo>
                    <a:pt x="307238" y="186651"/>
                  </a:lnTo>
                  <a:lnTo>
                    <a:pt x="311099" y="175793"/>
                  </a:lnTo>
                  <a:lnTo>
                    <a:pt x="312559" y="174688"/>
                  </a:lnTo>
                  <a:lnTo>
                    <a:pt x="314617" y="174142"/>
                  </a:lnTo>
                  <a:lnTo>
                    <a:pt x="319938" y="174142"/>
                  </a:lnTo>
                  <a:lnTo>
                    <a:pt x="321957" y="174688"/>
                  </a:lnTo>
                  <a:lnTo>
                    <a:pt x="323329" y="175793"/>
                  </a:lnTo>
                  <a:lnTo>
                    <a:pt x="324802" y="176796"/>
                  </a:lnTo>
                  <a:lnTo>
                    <a:pt x="325805" y="178498"/>
                  </a:lnTo>
                  <a:lnTo>
                    <a:pt x="326351" y="180873"/>
                  </a:lnTo>
                  <a:lnTo>
                    <a:pt x="326999" y="183261"/>
                  </a:lnTo>
                  <a:lnTo>
                    <a:pt x="327317" y="186651"/>
                  </a:lnTo>
                  <a:lnTo>
                    <a:pt x="327317" y="206451"/>
                  </a:lnTo>
                  <a:lnTo>
                    <a:pt x="341071" y="206451"/>
                  </a:lnTo>
                  <a:lnTo>
                    <a:pt x="341071" y="180136"/>
                  </a:lnTo>
                  <a:close/>
                </a:path>
                <a:path w="995679" h="892810">
                  <a:moveTo>
                    <a:pt x="342861" y="119367"/>
                  </a:moveTo>
                  <a:lnTo>
                    <a:pt x="342214" y="118630"/>
                  </a:lnTo>
                  <a:lnTo>
                    <a:pt x="341807" y="117487"/>
                  </a:lnTo>
                  <a:lnTo>
                    <a:pt x="341439" y="114274"/>
                  </a:lnTo>
                  <a:lnTo>
                    <a:pt x="341337" y="85636"/>
                  </a:lnTo>
                  <a:lnTo>
                    <a:pt x="340334" y="80860"/>
                  </a:lnTo>
                  <a:lnTo>
                    <a:pt x="338315" y="77558"/>
                  </a:lnTo>
                  <a:lnTo>
                    <a:pt x="336753" y="74955"/>
                  </a:lnTo>
                  <a:lnTo>
                    <a:pt x="336296" y="74168"/>
                  </a:lnTo>
                  <a:lnTo>
                    <a:pt x="333273" y="71793"/>
                  </a:lnTo>
                  <a:lnTo>
                    <a:pt x="329247" y="70408"/>
                  </a:lnTo>
                  <a:lnTo>
                    <a:pt x="333641" y="68211"/>
                  </a:lnTo>
                  <a:lnTo>
                    <a:pt x="336765" y="65011"/>
                  </a:lnTo>
                  <a:lnTo>
                    <a:pt x="338416" y="61201"/>
                  </a:lnTo>
                  <a:lnTo>
                    <a:pt x="340525" y="56476"/>
                  </a:lnTo>
                  <a:lnTo>
                    <a:pt x="341350" y="51663"/>
                  </a:lnTo>
                  <a:lnTo>
                    <a:pt x="341414" y="31635"/>
                  </a:lnTo>
                  <a:lnTo>
                    <a:pt x="340614" y="26225"/>
                  </a:lnTo>
                  <a:lnTo>
                    <a:pt x="339331" y="23114"/>
                  </a:lnTo>
                  <a:lnTo>
                    <a:pt x="337121" y="17703"/>
                  </a:lnTo>
                  <a:lnTo>
                    <a:pt x="334010" y="14541"/>
                  </a:lnTo>
                  <a:lnTo>
                    <a:pt x="329514" y="12522"/>
                  </a:lnTo>
                  <a:lnTo>
                    <a:pt x="327736" y="11671"/>
                  </a:lnTo>
                  <a:lnTo>
                    <a:pt x="327736" y="34937"/>
                  </a:lnTo>
                  <a:lnTo>
                    <a:pt x="327736" y="48412"/>
                  </a:lnTo>
                  <a:lnTo>
                    <a:pt x="327355" y="50977"/>
                  </a:lnTo>
                  <a:lnTo>
                    <a:pt x="327266" y="51663"/>
                  </a:lnTo>
                  <a:lnTo>
                    <a:pt x="325399" y="56476"/>
                  </a:lnTo>
                  <a:lnTo>
                    <a:pt x="323748" y="58229"/>
                  </a:lnTo>
                  <a:lnTo>
                    <a:pt x="321271" y="59410"/>
                  </a:lnTo>
                  <a:lnTo>
                    <a:pt x="318884" y="60604"/>
                  </a:lnTo>
                  <a:lnTo>
                    <a:pt x="315404" y="61201"/>
                  </a:lnTo>
                  <a:lnTo>
                    <a:pt x="307238" y="61201"/>
                  </a:lnTo>
                  <a:lnTo>
                    <a:pt x="307238" y="23114"/>
                  </a:lnTo>
                  <a:lnTo>
                    <a:pt x="315582" y="23114"/>
                  </a:lnTo>
                  <a:lnTo>
                    <a:pt x="319163" y="23622"/>
                  </a:lnTo>
                  <a:lnTo>
                    <a:pt x="321538" y="24625"/>
                  </a:lnTo>
                  <a:lnTo>
                    <a:pt x="323926" y="25539"/>
                  </a:lnTo>
                  <a:lnTo>
                    <a:pt x="325526" y="27152"/>
                  </a:lnTo>
                  <a:lnTo>
                    <a:pt x="326351" y="29438"/>
                  </a:lnTo>
                  <a:lnTo>
                    <a:pt x="327266" y="31635"/>
                  </a:lnTo>
                  <a:lnTo>
                    <a:pt x="327736" y="34937"/>
                  </a:lnTo>
                  <a:lnTo>
                    <a:pt x="327736" y="11671"/>
                  </a:lnTo>
                  <a:lnTo>
                    <a:pt x="325120" y="10414"/>
                  </a:lnTo>
                  <a:lnTo>
                    <a:pt x="318833" y="9359"/>
                  </a:lnTo>
                  <a:lnTo>
                    <a:pt x="293497" y="9359"/>
                  </a:lnTo>
                  <a:lnTo>
                    <a:pt x="293497" y="119367"/>
                  </a:lnTo>
                  <a:lnTo>
                    <a:pt x="307238" y="119367"/>
                  </a:lnTo>
                  <a:lnTo>
                    <a:pt x="307238" y="74955"/>
                  </a:lnTo>
                  <a:lnTo>
                    <a:pt x="314439" y="74955"/>
                  </a:lnTo>
                  <a:lnTo>
                    <a:pt x="317322" y="75272"/>
                  </a:lnTo>
                  <a:lnTo>
                    <a:pt x="319620" y="75920"/>
                  </a:lnTo>
                  <a:lnTo>
                    <a:pt x="321906" y="76466"/>
                  </a:lnTo>
                  <a:lnTo>
                    <a:pt x="323786" y="77838"/>
                  </a:lnTo>
                  <a:lnTo>
                    <a:pt x="325259" y="80035"/>
                  </a:lnTo>
                  <a:lnTo>
                    <a:pt x="326809" y="82143"/>
                  </a:lnTo>
                  <a:lnTo>
                    <a:pt x="327596" y="85407"/>
                  </a:lnTo>
                  <a:lnTo>
                    <a:pt x="327685" y="114274"/>
                  </a:lnTo>
                  <a:lnTo>
                    <a:pt x="328053" y="117487"/>
                  </a:lnTo>
                  <a:lnTo>
                    <a:pt x="328460" y="118630"/>
                  </a:lnTo>
                  <a:lnTo>
                    <a:pt x="329107" y="119367"/>
                  </a:lnTo>
                  <a:lnTo>
                    <a:pt x="342861" y="119367"/>
                  </a:lnTo>
                  <a:close/>
                </a:path>
                <a:path w="995679" h="892810">
                  <a:moveTo>
                    <a:pt x="344500" y="424167"/>
                  </a:moveTo>
                  <a:lnTo>
                    <a:pt x="341312" y="402031"/>
                  </a:lnTo>
                  <a:lnTo>
                    <a:pt x="339331" y="388277"/>
                  </a:lnTo>
                  <a:lnTo>
                    <a:pt x="331000" y="330250"/>
                  </a:lnTo>
                  <a:lnTo>
                    <a:pt x="328688" y="314159"/>
                  </a:lnTo>
                  <a:lnTo>
                    <a:pt x="326351" y="314159"/>
                  </a:lnTo>
                  <a:lnTo>
                    <a:pt x="326351" y="388277"/>
                  </a:lnTo>
                  <a:lnTo>
                    <a:pt x="311785" y="388277"/>
                  </a:lnTo>
                  <a:lnTo>
                    <a:pt x="319062" y="330250"/>
                  </a:lnTo>
                  <a:lnTo>
                    <a:pt x="326351" y="388277"/>
                  </a:lnTo>
                  <a:lnTo>
                    <a:pt x="326351" y="314159"/>
                  </a:lnTo>
                  <a:lnTo>
                    <a:pt x="309448" y="314159"/>
                  </a:lnTo>
                  <a:lnTo>
                    <a:pt x="293497" y="424167"/>
                  </a:lnTo>
                  <a:lnTo>
                    <a:pt x="307238" y="424167"/>
                  </a:lnTo>
                  <a:lnTo>
                    <a:pt x="309994" y="402031"/>
                  </a:lnTo>
                  <a:lnTo>
                    <a:pt x="328002" y="402031"/>
                  </a:lnTo>
                  <a:lnTo>
                    <a:pt x="330758" y="424167"/>
                  </a:lnTo>
                  <a:lnTo>
                    <a:pt x="344500" y="424167"/>
                  </a:lnTo>
                  <a:close/>
                </a:path>
                <a:path w="995679" h="892810">
                  <a:moveTo>
                    <a:pt x="383476" y="9359"/>
                  </a:moveTo>
                  <a:lnTo>
                    <a:pt x="348411" y="9359"/>
                  </a:lnTo>
                  <a:lnTo>
                    <a:pt x="348411" y="119367"/>
                  </a:lnTo>
                  <a:lnTo>
                    <a:pt x="383476" y="119367"/>
                  </a:lnTo>
                  <a:lnTo>
                    <a:pt x="383476" y="105613"/>
                  </a:lnTo>
                  <a:lnTo>
                    <a:pt x="362165" y="105613"/>
                  </a:lnTo>
                  <a:lnTo>
                    <a:pt x="362165" y="71234"/>
                  </a:lnTo>
                  <a:lnTo>
                    <a:pt x="383476" y="71234"/>
                  </a:lnTo>
                  <a:lnTo>
                    <a:pt x="383476" y="57492"/>
                  </a:lnTo>
                  <a:lnTo>
                    <a:pt x="362165" y="57492"/>
                  </a:lnTo>
                  <a:lnTo>
                    <a:pt x="362165" y="23114"/>
                  </a:lnTo>
                  <a:lnTo>
                    <a:pt x="383476" y="23114"/>
                  </a:lnTo>
                  <a:lnTo>
                    <a:pt x="383476" y="9359"/>
                  </a:lnTo>
                  <a:close/>
                </a:path>
                <a:path w="995679" h="892810">
                  <a:moveTo>
                    <a:pt x="395592" y="180136"/>
                  </a:moveTo>
                  <a:lnTo>
                    <a:pt x="394106" y="174142"/>
                  </a:lnTo>
                  <a:lnTo>
                    <a:pt x="393661" y="172300"/>
                  </a:lnTo>
                  <a:lnTo>
                    <a:pt x="385965" y="162775"/>
                  </a:lnTo>
                  <a:lnTo>
                    <a:pt x="381838" y="161137"/>
                  </a:lnTo>
                  <a:lnTo>
                    <a:pt x="381838" y="186651"/>
                  </a:lnTo>
                  <a:lnTo>
                    <a:pt x="381838" y="246875"/>
                  </a:lnTo>
                  <a:lnTo>
                    <a:pt x="381520" y="250266"/>
                  </a:lnTo>
                  <a:lnTo>
                    <a:pt x="380873" y="252653"/>
                  </a:lnTo>
                  <a:lnTo>
                    <a:pt x="380326" y="255041"/>
                  </a:lnTo>
                  <a:lnTo>
                    <a:pt x="379310" y="256781"/>
                  </a:lnTo>
                  <a:lnTo>
                    <a:pt x="376478" y="258889"/>
                  </a:lnTo>
                  <a:lnTo>
                    <a:pt x="374459" y="259384"/>
                  </a:lnTo>
                  <a:lnTo>
                    <a:pt x="369138" y="259384"/>
                  </a:lnTo>
                  <a:lnTo>
                    <a:pt x="361759" y="246875"/>
                  </a:lnTo>
                  <a:lnTo>
                    <a:pt x="361759" y="186651"/>
                  </a:lnTo>
                  <a:lnTo>
                    <a:pt x="369138" y="174142"/>
                  </a:lnTo>
                  <a:lnTo>
                    <a:pt x="374459" y="174142"/>
                  </a:lnTo>
                  <a:lnTo>
                    <a:pt x="376478" y="174688"/>
                  </a:lnTo>
                  <a:lnTo>
                    <a:pt x="377850" y="175793"/>
                  </a:lnTo>
                  <a:lnTo>
                    <a:pt x="379310" y="176796"/>
                  </a:lnTo>
                  <a:lnTo>
                    <a:pt x="380326" y="178498"/>
                  </a:lnTo>
                  <a:lnTo>
                    <a:pt x="380873" y="180873"/>
                  </a:lnTo>
                  <a:lnTo>
                    <a:pt x="381520" y="183261"/>
                  </a:lnTo>
                  <a:lnTo>
                    <a:pt x="381838" y="186651"/>
                  </a:lnTo>
                  <a:lnTo>
                    <a:pt x="381838" y="161137"/>
                  </a:lnTo>
                  <a:lnTo>
                    <a:pt x="379958" y="160388"/>
                  </a:lnTo>
                  <a:lnTo>
                    <a:pt x="363639" y="160388"/>
                  </a:lnTo>
                  <a:lnTo>
                    <a:pt x="357632" y="162775"/>
                  </a:lnTo>
                  <a:lnTo>
                    <a:pt x="349935" y="172300"/>
                  </a:lnTo>
                  <a:lnTo>
                    <a:pt x="348005" y="180136"/>
                  </a:lnTo>
                  <a:lnTo>
                    <a:pt x="348005" y="253390"/>
                  </a:lnTo>
                  <a:lnTo>
                    <a:pt x="349935" y="261226"/>
                  </a:lnTo>
                  <a:lnTo>
                    <a:pt x="357632" y="270764"/>
                  </a:lnTo>
                  <a:lnTo>
                    <a:pt x="363639" y="273138"/>
                  </a:lnTo>
                  <a:lnTo>
                    <a:pt x="379958" y="273138"/>
                  </a:lnTo>
                  <a:lnTo>
                    <a:pt x="385965" y="270764"/>
                  </a:lnTo>
                  <a:lnTo>
                    <a:pt x="393661" y="261226"/>
                  </a:lnTo>
                  <a:lnTo>
                    <a:pt x="394106" y="259384"/>
                  </a:lnTo>
                  <a:lnTo>
                    <a:pt x="395592" y="253390"/>
                  </a:lnTo>
                  <a:lnTo>
                    <a:pt x="395592" y="180136"/>
                  </a:lnTo>
                  <a:close/>
                </a:path>
                <a:path w="995679" h="892810">
                  <a:moveTo>
                    <a:pt x="404215" y="314159"/>
                  </a:moveTo>
                  <a:lnTo>
                    <a:pt x="390461" y="314159"/>
                  </a:lnTo>
                  <a:lnTo>
                    <a:pt x="390461" y="387311"/>
                  </a:lnTo>
                  <a:lnTo>
                    <a:pt x="376834" y="350875"/>
                  </a:lnTo>
                  <a:lnTo>
                    <a:pt x="363105" y="314159"/>
                  </a:lnTo>
                  <a:lnTo>
                    <a:pt x="349351" y="314159"/>
                  </a:lnTo>
                  <a:lnTo>
                    <a:pt x="349351" y="424167"/>
                  </a:lnTo>
                  <a:lnTo>
                    <a:pt x="363105" y="424167"/>
                  </a:lnTo>
                  <a:lnTo>
                    <a:pt x="363105" y="350875"/>
                  </a:lnTo>
                  <a:lnTo>
                    <a:pt x="390461" y="424167"/>
                  </a:lnTo>
                  <a:lnTo>
                    <a:pt x="404215" y="424167"/>
                  </a:lnTo>
                  <a:lnTo>
                    <a:pt x="404215" y="387311"/>
                  </a:lnTo>
                  <a:lnTo>
                    <a:pt x="404215" y="314159"/>
                  </a:lnTo>
                  <a:close/>
                </a:path>
                <a:path w="995679" h="892810">
                  <a:moveTo>
                    <a:pt x="435876" y="85813"/>
                  </a:moveTo>
                  <a:lnTo>
                    <a:pt x="411073" y="52082"/>
                  </a:lnTo>
                  <a:lnTo>
                    <a:pt x="407860" y="48958"/>
                  </a:lnTo>
                  <a:lnTo>
                    <a:pt x="403745" y="43002"/>
                  </a:lnTo>
                  <a:lnTo>
                    <a:pt x="402729" y="39204"/>
                  </a:lnTo>
                  <a:lnTo>
                    <a:pt x="402729" y="29845"/>
                  </a:lnTo>
                  <a:lnTo>
                    <a:pt x="403466" y="26555"/>
                  </a:lnTo>
                  <a:lnTo>
                    <a:pt x="406400" y="22707"/>
                  </a:lnTo>
                  <a:lnTo>
                    <a:pt x="408686" y="21742"/>
                  </a:lnTo>
                  <a:lnTo>
                    <a:pt x="415112" y="21742"/>
                  </a:lnTo>
                  <a:lnTo>
                    <a:pt x="417537" y="23114"/>
                  </a:lnTo>
                  <a:lnTo>
                    <a:pt x="420649" y="28524"/>
                  </a:lnTo>
                  <a:lnTo>
                    <a:pt x="421373" y="33324"/>
                  </a:lnTo>
                  <a:lnTo>
                    <a:pt x="421436" y="41402"/>
                  </a:lnTo>
                  <a:lnTo>
                    <a:pt x="435178" y="41402"/>
                  </a:lnTo>
                  <a:lnTo>
                    <a:pt x="419785" y="7988"/>
                  </a:lnTo>
                  <a:lnTo>
                    <a:pt x="404114" y="7988"/>
                  </a:lnTo>
                  <a:lnTo>
                    <a:pt x="398373" y="10325"/>
                  </a:lnTo>
                  <a:lnTo>
                    <a:pt x="394614" y="14998"/>
                  </a:lnTo>
                  <a:lnTo>
                    <a:pt x="390867" y="19583"/>
                  </a:lnTo>
                  <a:lnTo>
                    <a:pt x="389051" y="25857"/>
                  </a:lnTo>
                  <a:lnTo>
                    <a:pt x="388988" y="40119"/>
                  </a:lnTo>
                  <a:lnTo>
                    <a:pt x="389813" y="44932"/>
                  </a:lnTo>
                  <a:lnTo>
                    <a:pt x="408101" y="67665"/>
                  </a:lnTo>
                  <a:lnTo>
                    <a:pt x="411759" y="70599"/>
                  </a:lnTo>
                  <a:lnTo>
                    <a:pt x="422122" y="88201"/>
                  </a:lnTo>
                  <a:lnTo>
                    <a:pt x="422122" y="97828"/>
                  </a:lnTo>
                  <a:lnTo>
                    <a:pt x="421525" y="101219"/>
                  </a:lnTo>
                  <a:lnTo>
                    <a:pt x="421436" y="101727"/>
                  </a:lnTo>
                  <a:lnTo>
                    <a:pt x="420141" y="103695"/>
                  </a:lnTo>
                  <a:lnTo>
                    <a:pt x="418769" y="105943"/>
                  </a:lnTo>
                  <a:lnTo>
                    <a:pt x="416483" y="106984"/>
                  </a:lnTo>
                  <a:lnTo>
                    <a:pt x="410337" y="106984"/>
                  </a:lnTo>
                  <a:lnTo>
                    <a:pt x="408139" y="106349"/>
                  </a:lnTo>
                  <a:lnTo>
                    <a:pt x="406577" y="105067"/>
                  </a:lnTo>
                  <a:lnTo>
                    <a:pt x="405028" y="103695"/>
                  </a:lnTo>
                  <a:lnTo>
                    <a:pt x="404101" y="101727"/>
                  </a:lnTo>
                  <a:lnTo>
                    <a:pt x="403987" y="101485"/>
                  </a:lnTo>
                  <a:lnTo>
                    <a:pt x="403872" y="101219"/>
                  </a:lnTo>
                  <a:lnTo>
                    <a:pt x="402412" y="94068"/>
                  </a:lnTo>
                  <a:lnTo>
                    <a:pt x="402043" y="88798"/>
                  </a:lnTo>
                  <a:lnTo>
                    <a:pt x="402043" y="81826"/>
                  </a:lnTo>
                  <a:lnTo>
                    <a:pt x="388289" y="81826"/>
                  </a:lnTo>
                  <a:lnTo>
                    <a:pt x="388289" y="91732"/>
                  </a:lnTo>
                  <a:lnTo>
                    <a:pt x="389115" y="99517"/>
                  </a:lnTo>
                  <a:lnTo>
                    <a:pt x="392417" y="110794"/>
                  </a:lnTo>
                  <a:lnTo>
                    <a:pt x="395033" y="114782"/>
                  </a:lnTo>
                  <a:lnTo>
                    <a:pt x="402183" y="119545"/>
                  </a:lnTo>
                  <a:lnTo>
                    <a:pt x="407047" y="120738"/>
                  </a:lnTo>
                  <a:lnTo>
                    <a:pt x="421068" y="120738"/>
                  </a:lnTo>
                  <a:lnTo>
                    <a:pt x="426796" y="118313"/>
                  </a:lnTo>
                  <a:lnTo>
                    <a:pt x="430377" y="113449"/>
                  </a:lnTo>
                  <a:lnTo>
                    <a:pt x="434035" y="108597"/>
                  </a:lnTo>
                  <a:lnTo>
                    <a:pt x="434441" y="106984"/>
                  </a:lnTo>
                  <a:lnTo>
                    <a:pt x="435813" y="101727"/>
                  </a:lnTo>
                  <a:lnTo>
                    <a:pt x="435876" y="85813"/>
                  </a:lnTo>
                  <a:close/>
                </a:path>
                <a:path w="995679" h="892810">
                  <a:moveTo>
                    <a:pt x="457390" y="161759"/>
                  </a:moveTo>
                  <a:lnTo>
                    <a:pt x="443649" y="161759"/>
                  </a:lnTo>
                  <a:lnTo>
                    <a:pt x="443649" y="234911"/>
                  </a:lnTo>
                  <a:lnTo>
                    <a:pt x="430009" y="198475"/>
                  </a:lnTo>
                  <a:lnTo>
                    <a:pt x="416280" y="161759"/>
                  </a:lnTo>
                  <a:lnTo>
                    <a:pt x="402526" y="161759"/>
                  </a:lnTo>
                  <a:lnTo>
                    <a:pt x="402526" y="271767"/>
                  </a:lnTo>
                  <a:lnTo>
                    <a:pt x="416280" y="271767"/>
                  </a:lnTo>
                  <a:lnTo>
                    <a:pt x="416280" y="198475"/>
                  </a:lnTo>
                  <a:lnTo>
                    <a:pt x="443649" y="271767"/>
                  </a:lnTo>
                  <a:lnTo>
                    <a:pt x="457390" y="271767"/>
                  </a:lnTo>
                  <a:lnTo>
                    <a:pt x="457390" y="234911"/>
                  </a:lnTo>
                  <a:lnTo>
                    <a:pt x="457390" y="161759"/>
                  </a:lnTo>
                  <a:close/>
                </a:path>
                <a:path w="995679" h="892810">
                  <a:moveTo>
                    <a:pt x="458978" y="335483"/>
                  </a:moveTo>
                  <a:lnTo>
                    <a:pt x="457974" y="329742"/>
                  </a:lnTo>
                  <a:lnTo>
                    <a:pt x="457923" y="329425"/>
                  </a:lnTo>
                  <a:lnTo>
                    <a:pt x="457149" y="327914"/>
                  </a:lnTo>
                  <a:lnTo>
                    <a:pt x="455815" y="325297"/>
                  </a:lnTo>
                  <a:lnTo>
                    <a:pt x="453707" y="321081"/>
                  </a:lnTo>
                  <a:lnTo>
                    <a:pt x="450405" y="318198"/>
                  </a:lnTo>
                  <a:lnTo>
                    <a:pt x="445909" y="316636"/>
                  </a:lnTo>
                  <a:lnTo>
                    <a:pt x="445223" y="316382"/>
                  </a:lnTo>
                  <a:lnTo>
                    <a:pt x="445223" y="338963"/>
                  </a:lnTo>
                  <a:lnTo>
                    <a:pt x="445223" y="399376"/>
                  </a:lnTo>
                  <a:lnTo>
                    <a:pt x="444652" y="402755"/>
                  </a:lnTo>
                  <a:lnTo>
                    <a:pt x="443572" y="404914"/>
                  </a:lnTo>
                  <a:lnTo>
                    <a:pt x="442569" y="407111"/>
                  </a:lnTo>
                  <a:lnTo>
                    <a:pt x="440867" y="408584"/>
                  </a:lnTo>
                  <a:lnTo>
                    <a:pt x="436105" y="410044"/>
                  </a:lnTo>
                  <a:lnTo>
                    <a:pt x="432523" y="410413"/>
                  </a:lnTo>
                  <a:lnTo>
                    <a:pt x="424878" y="410413"/>
                  </a:lnTo>
                  <a:lnTo>
                    <a:pt x="424878" y="327914"/>
                  </a:lnTo>
                  <a:lnTo>
                    <a:pt x="432523" y="327914"/>
                  </a:lnTo>
                  <a:lnTo>
                    <a:pt x="436105" y="328282"/>
                  </a:lnTo>
                  <a:lnTo>
                    <a:pt x="440867" y="329742"/>
                  </a:lnTo>
                  <a:lnTo>
                    <a:pt x="442569" y="331216"/>
                  </a:lnTo>
                  <a:lnTo>
                    <a:pt x="443572" y="333413"/>
                  </a:lnTo>
                  <a:lnTo>
                    <a:pt x="444601" y="335483"/>
                  </a:lnTo>
                  <a:lnTo>
                    <a:pt x="444677" y="335610"/>
                  </a:lnTo>
                  <a:lnTo>
                    <a:pt x="445223" y="338963"/>
                  </a:lnTo>
                  <a:lnTo>
                    <a:pt x="445223" y="316382"/>
                  </a:lnTo>
                  <a:lnTo>
                    <a:pt x="441515" y="314985"/>
                  </a:lnTo>
                  <a:lnTo>
                    <a:pt x="435419" y="314159"/>
                  </a:lnTo>
                  <a:lnTo>
                    <a:pt x="411124" y="314159"/>
                  </a:lnTo>
                  <a:lnTo>
                    <a:pt x="411124" y="424167"/>
                  </a:lnTo>
                  <a:lnTo>
                    <a:pt x="435419" y="424167"/>
                  </a:lnTo>
                  <a:lnTo>
                    <a:pt x="457123" y="410413"/>
                  </a:lnTo>
                  <a:lnTo>
                    <a:pt x="457923" y="408813"/>
                  </a:lnTo>
                  <a:lnTo>
                    <a:pt x="458978" y="402755"/>
                  </a:lnTo>
                  <a:lnTo>
                    <a:pt x="458978" y="335483"/>
                  </a:lnTo>
                  <a:close/>
                </a:path>
                <a:path w="995679" h="892810">
                  <a:moveTo>
                    <a:pt x="490562" y="32092"/>
                  </a:moveTo>
                  <a:lnTo>
                    <a:pt x="489915" y="27330"/>
                  </a:lnTo>
                  <a:lnTo>
                    <a:pt x="489839" y="26682"/>
                  </a:lnTo>
                  <a:lnTo>
                    <a:pt x="488492" y="23114"/>
                  </a:lnTo>
                  <a:lnTo>
                    <a:pt x="488188" y="22288"/>
                  </a:lnTo>
                  <a:lnTo>
                    <a:pt x="486625" y="17894"/>
                  </a:lnTo>
                  <a:lnTo>
                    <a:pt x="483654" y="14630"/>
                  </a:lnTo>
                  <a:lnTo>
                    <a:pt x="476910" y="11404"/>
                  </a:lnTo>
                  <a:lnTo>
                    <a:pt x="476910" y="35763"/>
                  </a:lnTo>
                  <a:lnTo>
                    <a:pt x="476910" y="54051"/>
                  </a:lnTo>
                  <a:lnTo>
                    <a:pt x="476592" y="56896"/>
                  </a:lnTo>
                  <a:lnTo>
                    <a:pt x="476504" y="57721"/>
                  </a:lnTo>
                  <a:lnTo>
                    <a:pt x="475678" y="60096"/>
                  </a:lnTo>
                  <a:lnTo>
                    <a:pt x="474941" y="62484"/>
                  </a:lnTo>
                  <a:lnTo>
                    <a:pt x="473379" y="64185"/>
                  </a:lnTo>
                  <a:lnTo>
                    <a:pt x="471004" y="65189"/>
                  </a:lnTo>
                  <a:lnTo>
                    <a:pt x="468706" y="66192"/>
                  </a:lnTo>
                  <a:lnTo>
                    <a:pt x="465086" y="66700"/>
                  </a:lnTo>
                  <a:lnTo>
                    <a:pt x="456565" y="66700"/>
                  </a:lnTo>
                  <a:lnTo>
                    <a:pt x="456565" y="23114"/>
                  </a:lnTo>
                  <a:lnTo>
                    <a:pt x="465086" y="23114"/>
                  </a:lnTo>
                  <a:lnTo>
                    <a:pt x="468706" y="23622"/>
                  </a:lnTo>
                  <a:lnTo>
                    <a:pt x="471004" y="24625"/>
                  </a:lnTo>
                  <a:lnTo>
                    <a:pt x="473379" y="25628"/>
                  </a:lnTo>
                  <a:lnTo>
                    <a:pt x="474941" y="27330"/>
                  </a:lnTo>
                  <a:lnTo>
                    <a:pt x="475678" y="29718"/>
                  </a:lnTo>
                  <a:lnTo>
                    <a:pt x="476504" y="32092"/>
                  </a:lnTo>
                  <a:lnTo>
                    <a:pt x="476910" y="35763"/>
                  </a:lnTo>
                  <a:lnTo>
                    <a:pt x="476910" y="11404"/>
                  </a:lnTo>
                  <a:lnTo>
                    <a:pt x="474853" y="10414"/>
                  </a:lnTo>
                  <a:lnTo>
                    <a:pt x="468439" y="9359"/>
                  </a:lnTo>
                  <a:lnTo>
                    <a:pt x="442810" y="9359"/>
                  </a:lnTo>
                  <a:lnTo>
                    <a:pt x="442810" y="119367"/>
                  </a:lnTo>
                  <a:lnTo>
                    <a:pt x="456565" y="119367"/>
                  </a:lnTo>
                  <a:lnTo>
                    <a:pt x="456565" y="80454"/>
                  </a:lnTo>
                  <a:lnTo>
                    <a:pt x="468477" y="80454"/>
                  </a:lnTo>
                  <a:lnTo>
                    <a:pt x="488442" y="66700"/>
                  </a:lnTo>
                  <a:lnTo>
                    <a:pt x="489839" y="62992"/>
                  </a:lnTo>
                  <a:lnTo>
                    <a:pt x="490550" y="57721"/>
                  </a:lnTo>
                  <a:lnTo>
                    <a:pt x="490562" y="32092"/>
                  </a:lnTo>
                  <a:close/>
                </a:path>
                <a:path w="995679" h="892810">
                  <a:moveTo>
                    <a:pt x="511873" y="238213"/>
                  </a:moveTo>
                  <a:lnTo>
                    <a:pt x="487083" y="204482"/>
                  </a:lnTo>
                  <a:lnTo>
                    <a:pt x="483870" y="201358"/>
                  </a:lnTo>
                  <a:lnTo>
                    <a:pt x="479742" y="195402"/>
                  </a:lnTo>
                  <a:lnTo>
                    <a:pt x="478739" y="191604"/>
                  </a:lnTo>
                  <a:lnTo>
                    <a:pt x="478739" y="182245"/>
                  </a:lnTo>
                  <a:lnTo>
                    <a:pt x="479475" y="178955"/>
                  </a:lnTo>
                  <a:lnTo>
                    <a:pt x="482409" y="175094"/>
                  </a:lnTo>
                  <a:lnTo>
                    <a:pt x="484695" y="174142"/>
                  </a:lnTo>
                  <a:lnTo>
                    <a:pt x="491109" y="174142"/>
                  </a:lnTo>
                  <a:lnTo>
                    <a:pt x="493534" y="175514"/>
                  </a:lnTo>
                  <a:lnTo>
                    <a:pt x="495414" y="178816"/>
                  </a:lnTo>
                  <a:lnTo>
                    <a:pt x="496658" y="180924"/>
                  </a:lnTo>
                  <a:lnTo>
                    <a:pt x="497370" y="185724"/>
                  </a:lnTo>
                  <a:lnTo>
                    <a:pt x="497433" y="193802"/>
                  </a:lnTo>
                  <a:lnTo>
                    <a:pt x="511187" y="193802"/>
                  </a:lnTo>
                  <a:lnTo>
                    <a:pt x="510832" y="186105"/>
                  </a:lnTo>
                  <a:lnTo>
                    <a:pt x="510819" y="185724"/>
                  </a:lnTo>
                  <a:lnTo>
                    <a:pt x="509752" y="178955"/>
                  </a:lnTo>
                  <a:lnTo>
                    <a:pt x="495782" y="160388"/>
                  </a:lnTo>
                  <a:lnTo>
                    <a:pt x="480110" y="160388"/>
                  </a:lnTo>
                  <a:lnTo>
                    <a:pt x="474383" y="162725"/>
                  </a:lnTo>
                  <a:lnTo>
                    <a:pt x="470623" y="167398"/>
                  </a:lnTo>
                  <a:lnTo>
                    <a:pt x="466864" y="171983"/>
                  </a:lnTo>
                  <a:lnTo>
                    <a:pt x="465048" y="178257"/>
                  </a:lnTo>
                  <a:lnTo>
                    <a:pt x="464985" y="192519"/>
                  </a:lnTo>
                  <a:lnTo>
                    <a:pt x="465810" y="197332"/>
                  </a:lnTo>
                  <a:lnTo>
                    <a:pt x="484098" y="220065"/>
                  </a:lnTo>
                  <a:lnTo>
                    <a:pt x="487768" y="222999"/>
                  </a:lnTo>
                  <a:lnTo>
                    <a:pt x="490562" y="225513"/>
                  </a:lnTo>
                  <a:lnTo>
                    <a:pt x="494411" y="229730"/>
                  </a:lnTo>
                  <a:lnTo>
                    <a:pt x="495833" y="232117"/>
                  </a:lnTo>
                  <a:lnTo>
                    <a:pt x="496747" y="234784"/>
                  </a:lnTo>
                  <a:lnTo>
                    <a:pt x="497662" y="237350"/>
                  </a:lnTo>
                  <a:lnTo>
                    <a:pt x="498119" y="240601"/>
                  </a:lnTo>
                  <a:lnTo>
                    <a:pt x="498119" y="250228"/>
                  </a:lnTo>
                  <a:lnTo>
                    <a:pt x="497509" y="253619"/>
                  </a:lnTo>
                  <a:lnTo>
                    <a:pt x="497433" y="254114"/>
                  </a:lnTo>
                  <a:lnTo>
                    <a:pt x="496062" y="256222"/>
                  </a:lnTo>
                  <a:lnTo>
                    <a:pt x="494779" y="258330"/>
                  </a:lnTo>
                  <a:lnTo>
                    <a:pt x="492480" y="259384"/>
                  </a:lnTo>
                  <a:lnTo>
                    <a:pt x="486346" y="259384"/>
                  </a:lnTo>
                  <a:lnTo>
                    <a:pt x="484149" y="258749"/>
                  </a:lnTo>
                  <a:lnTo>
                    <a:pt x="482587" y="257467"/>
                  </a:lnTo>
                  <a:lnTo>
                    <a:pt x="481164" y="256222"/>
                  </a:lnTo>
                  <a:lnTo>
                    <a:pt x="480110" y="254114"/>
                  </a:lnTo>
                  <a:lnTo>
                    <a:pt x="479996" y="253885"/>
                  </a:lnTo>
                  <a:lnTo>
                    <a:pt x="479882" y="253619"/>
                  </a:lnTo>
                  <a:lnTo>
                    <a:pt x="478421" y="246468"/>
                  </a:lnTo>
                  <a:lnTo>
                    <a:pt x="478053" y="241198"/>
                  </a:lnTo>
                  <a:lnTo>
                    <a:pt x="478053" y="234226"/>
                  </a:lnTo>
                  <a:lnTo>
                    <a:pt x="464299" y="234226"/>
                  </a:lnTo>
                  <a:lnTo>
                    <a:pt x="464299" y="244132"/>
                  </a:lnTo>
                  <a:lnTo>
                    <a:pt x="465124" y="251917"/>
                  </a:lnTo>
                  <a:lnTo>
                    <a:pt x="468426" y="263194"/>
                  </a:lnTo>
                  <a:lnTo>
                    <a:pt x="471030" y="267182"/>
                  </a:lnTo>
                  <a:lnTo>
                    <a:pt x="478180" y="271945"/>
                  </a:lnTo>
                  <a:lnTo>
                    <a:pt x="483044" y="273138"/>
                  </a:lnTo>
                  <a:lnTo>
                    <a:pt x="497065" y="273138"/>
                  </a:lnTo>
                  <a:lnTo>
                    <a:pt x="502805" y="270713"/>
                  </a:lnTo>
                  <a:lnTo>
                    <a:pt x="506374" y="265849"/>
                  </a:lnTo>
                  <a:lnTo>
                    <a:pt x="510044" y="260997"/>
                  </a:lnTo>
                  <a:lnTo>
                    <a:pt x="510451" y="259384"/>
                  </a:lnTo>
                  <a:lnTo>
                    <a:pt x="511810" y="254114"/>
                  </a:lnTo>
                  <a:lnTo>
                    <a:pt x="511873" y="238213"/>
                  </a:lnTo>
                  <a:close/>
                </a:path>
                <a:path w="995679" h="892810">
                  <a:moveTo>
                    <a:pt x="537019" y="336892"/>
                  </a:moveTo>
                  <a:lnTo>
                    <a:pt x="536371" y="332130"/>
                  </a:lnTo>
                  <a:lnTo>
                    <a:pt x="536295" y="331482"/>
                  </a:lnTo>
                  <a:lnTo>
                    <a:pt x="534962" y="327914"/>
                  </a:lnTo>
                  <a:lnTo>
                    <a:pt x="533095" y="322694"/>
                  </a:lnTo>
                  <a:lnTo>
                    <a:pt x="530110" y="319430"/>
                  </a:lnTo>
                  <a:lnTo>
                    <a:pt x="523379" y="316217"/>
                  </a:lnTo>
                  <a:lnTo>
                    <a:pt x="523379" y="340563"/>
                  </a:lnTo>
                  <a:lnTo>
                    <a:pt x="523379" y="358851"/>
                  </a:lnTo>
                  <a:lnTo>
                    <a:pt x="523049" y="361696"/>
                  </a:lnTo>
                  <a:lnTo>
                    <a:pt x="522960" y="362521"/>
                  </a:lnTo>
                  <a:lnTo>
                    <a:pt x="522135" y="364896"/>
                  </a:lnTo>
                  <a:lnTo>
                    <a:pt x="521411" y="367284"/>
                  </a:lnTo>
                  <a:lnTo>
                    <a:pt x="519849" y="368985"/>
                  </a:lnTo>
                  <a:lnTo>
                    <a:pt x="517461" y="369989"/>
                  </a:lnTo>
                  <a:lnTo>
                    <a:pt x="515175" y="370992"/>
                  </a:lnTo>
                  <a:lnTo>
                    <a:pt x="511556" y="371500"/>
                  </a:lnTo>
                  <a:lnTo>
                    <a:pt x="503021" y="371500"/>
                  </a:lnTo>
                  <a:lnTo>
                    <a:pt x="503021" y="327914"/>
                  </a:lnTo>
                  <a:lnTo>
                    <a:pt x="511556" y="327914"/>
                  </a:lnTo>
                  <a:lnTo>
                    <a:pt x="515175" y="328422"/>
                  </a:lnTo>
                  <a:lnTo>
                    <a:pt x="517461" y="329425"/>
                  </a:lnTo>
                  <a:lnTo>
                    <a:pt x="519849" y="330428"/>
                  </a:lnTo>
                  <a:lnTo>
                    <a:pt x="521411" y="332130"/>
                  </a:lnTo>
                  <a:lnTo>
                    <a:pt x="522135" y="334518"/>
                  </a:lnTo>
                  <a:lnTo>
                    <a:pt x="522960" y="336892"/>
                  </a:lnTo>
                  <a:lnTo>
                    <a:pt x="523379" y="340563"/>
                  </a:lnTo>
                  <a:lnTo>
                    <a:pt x="523379" y="316217"/>
                  </a:lnTo>
                  <a:lnTo>
                    <a:pt x="521309" y="315214"/>
                  </a:lnTo>
                  <a:lnTo>
                    <a:pt x="514896" y="314159"/>
                  </a:lnTo>
                  <a:lnTo>
                    <a:pt x="489280" y="314159"/>
                  </a:lnTo>
                  <a:lnTo>
                    <a:pt x="489280" y="424167"/>
                  </a:lnTo>
                  <a:lnTo>
                    <a:pt x="503021" y="424167"/>
                  </a:lnTo>
                  <a:lnTo>
                    <a:pt x="503021" y="385254"/>
                  </a:lnTo>
                  <a:lnTo>
                    <a:pt x="514946" y="385254"/>
                  </a:lnTo>
                  <a:lnTo>
                    <a:pt x="534911" y="371500"/>
                  </a:lnTo>
                  <a:lnTo>
                    <a:pt x="536295" y="367792"/>
                  </a:lnTo>
                  <a:lnTo>
                    <a:pt x="537006" y="362521"/>
                  </a:lnTo>
                  <a:lnTo>
                    <a:pt x="537019" y="336892"/>
                  </a:lnTo>
                  <a:close/>
                </a:path>
                <a:path w="995679" h="892810">
                  <a:moveTo>
                    <a:pt x="544499" y="27736"/>
                  </a:moveTo>
                  <a:lnTo>
                    <a:pt x="543026" y="21742"/>
                  </a:lnTo>
                  <a:lnTo>
                    <a:pt x="542582" y="19900"/>
                  </a:lnTo>
                  <a:lnTo>
                    <a:pt x="534885" y="10375"/>
                  </a:lnTo>
                  <a:lnTo>
                    <a:pt x="530758" y="8737"/>
                  </a:lnTo>
                  <a:lnTo>
                    <a:pt x="530758" y="34251"/>
                  </a:lnTo>
                  <a:lnTo>
                    <a:pt x="530758" y="94475"/>
                  </a:lnTo>
                  <a:lnTo>
                    <a:pt x="530428" y="97866"/>
                  </a:lnTo>
                  <a:lnTo>
                    <a:pt x="529793" y="100253"/>
                  </a:lnTo>
                  <a:lnTo>
                    <a:pt x="529247" y="102641"/>
                  </a:lnTo>
                  <a:lnTo>
                    <a:pt x="528231" y="104381"/>
                  </a:lnTo>
                  <a:lnTo>
                    <a:pt x="525386" y="106489"/>
                  </a:lnTo>
                  <a:lnTo>
                    <a:pt x="523379" y="106984"/>
                  </a:lnTo>
                  <a:lnTo>
                    <a:pt x="518058" y="106984"/>
                  </a:lnTo>
                  <a:lnTo>
                    <a:pt x="510679" y="94475"/>
                  </a:lnTo>
                  <a:lnTo>
                    <a:pt x="510679" y="34251"/>
                  </a:lnTo>
                  <a:lnTo>
                    <a:pt x="518058" y="21742"/>
                  </a:lnTo>
                  <a:lnTo>
                    <a:pt x="523379" y="21742"/>
                  </a:lnTo>
                  <a:lnTo>
                    <a:pt x="525386" y="22288"/>
                  </a:lnTo>
                  <a:lnTo>
                    <a:pt x="526770" y="23393"/>
                  </a:lnTo>
                  <a:lnTo>
                    <a:pt x="528231" y="24396"/>
                  </a:lnTo>
                  <a:lnTo>
                    <a:pt x="529247" y="26098"/>
                  </a:lnTo>
                  <a:lnTo>
                    <a:pt x="529793" y="28473"/>
                  </a:lnTo>
                  <a:lnTo>
                    <a:pt x="530428" y="30861"/>
                  </a:lnTo>
                  <a:lnTo>
                    <a:pt x="530758" y="34251"/>
                  </a:lnTo>
                  <a:lnTo>
                    <a:pt x="530758" y="8737"/>
                  </a:lnTo>
                  <a:lnTo>
                    <a:pt x="528878" y="7988"/>
                  </a:lnTo>
                  <a:lnTo>
                    <a:pt x="512559" y="7988"/>
                  </a:lnTo>
                  <a:lnTo>
                    <a:pt x="506552" y="10375"/>
                  </a:lnTo>
                  <a:lnTo>
                    <a:pt x="498856" y="19900"/>
                  </a:lnTo>
                  <a:lnTo>
                    <a:pt x="496925" y="27736"/>
                  </a:lnTo>
                  <a:lnTo>
                    <a:pt x="496925" y="100990"/>
                  </a:lnTo>
                  <a:lnTo>
                    <a:pt x="498856" y="108826"/>
                  </a:lnTo>
                  <a:lnTo>
                    <a:pt x="506552" y="118364"/>
                  </a:lnTo>
                  <a:lnTo>
                    <a:pt x="512559" y="120738"/>
                  </a:lnTo>
                  <a:lnTo>
                    <a:pt x="528878" y="120738"/>
                  </a:lnTo>
                  <a:lnTo>
                    <a:pt x="534885" y="118364"/>
                  </a:lnTo>
                  <a:lnTo>
                    <a:pt x="542582" y="108826"/>
                  </a:lnTo>
                  <a:lnTo>
                    <a:pt x="543026" y="106984"/>
                  </a:lnTo>
                  <a:lnTo>
                    <a:pt x="544499" y="100990"/>
                  </a:lnTo>
                  <a:lnTo>
                    <a:pt x="544499" y="27736"/>
                  </a:lnTo>
                  <a:close/>
                </a:path>
                <a:path w="995679" h="892810">
                  <a:moveTo>
                    <a:pt x="566394" y="161759"/>
                  </a:moveTo>
                  <a:lnTo>
                    <a:pt x="552640" y="161759"/>
                  </a:lnTo>
                  <a:lnTo>
                    <a:pt x="552640" y="246875"/>
                  </a:lnTo>
                  <a:lnTo>
                    <a:pt x="552323" y="250266"/>
                  </a:lnTo>
                  <a:lnTo>
                    <a:pt x="551675" y="252653"/>
                  </a:lnTo>
                  <a:lnTo>
                    <a:pt x="551129" y="255041"/>
                  </a:lnTo>
                  <a:lnTo>
                    <a:pt x="550125" y="256781"/>
                  </a:lnTo>
                  <a:lnTo>
                    <a:pt x="547281" y="258889"/>
                  </a:lnTo>
                  <a:lnTo>
                    <a:pt x="545261" y="259384"/>
                  </a:lnTo>
                  <a:lnTo>
                    <a:pt x="539940" y="259384"/>
                  </a:lnTo>
                  <a:lnTo>
                    <a:pt x="532561" y="246875"/>
                  </a:lnTo>
                  <a:lnTo>
                    <a:pt x="532561" y="161759"/>
                  </a:lnTo>
                  <a:lnTo>
                    <a:pt x="518820" y="161759"/>
                  </a:lnTo>
                  <a:lnTo>
                    <a:pt x="518820" y="253390"/>
                  </a:lnTo>
                  <a:lnTo>
                    <a:pt x="520738" y="261226"/>
                  </a:lnTo>
                  <a:lnTo>
                    <a:pt x="528447" y="270764"/>
                  </a:lnTo>
                  <a:lnTo>
                    <a:pt x="534441" y="273138"/>
                  </a:lnTo>
                  <a:lnTo>
                    <a:pt x="550760" y="273138"/>
                  </a:lnTo>
                  <a:lnTo>
                    <a:pt x="556768" y="270764"/>
                  </a:lnTo>
                  <a:lnTo>
                    <a:pt x="564464" y="261226"/>
                  </a:lnTo>
                  <a:lnTo>
                    <a:pt x="564908" y="259384"/>
                  </a:lnTo>
                  <a:lnTo>
                    <a:pt x="566394" y="253390"/>
                  </a:lnTo>
                  <a:lnTo>
                    <a:pt x="566394" y="161759"/>
                  </a:lnTo>
                  <a:close/>
                </a:path>
                <a:path w="995679" h="892810">
                  <a:moveTo>
                    <a:pt x="593420" y="424167"/>
                  </a:moveTo>
                  <a:lnTo>
                    <a:pt x="592785" y="423430"/>
                  </a:lnTo>
                  <a:lnTo>
                    <a:pt x="592378" y="422287"/>
                  </a:lnTo>
                  <a:lnTo>
                    <a:pt x="592010" y="419074"/>
                  </a:lnTo>
                  <a:lnTo>
                    <a:pt x="591908" y="390436"/>
                  </a:lnTo>
                  <a:lnTo>
                    <a:pt x="590905" y="385660"/>
                  </a:lnTo>
                  <a:lnTo>
                    <a:pt x="588886" y="382358"/>
                  </a:lnTo>
                  <a:lnTo>
                    <a:pt x="587324" y="379755"/>
                  </a:lnTo>
                  <a:lnTo>
                    <a:pt x="586867" y="378968"/>
                  </a:lnTo>
                  <a:lnTo>
                    <a:pt x="583844" y="376593"/>
                  </a:lnTo>
                  <a:lnTo>
                    <a:pt x="579818" y="375221"/>
                  </a:lnTo>
                  <a:lnTo>
                    <a:pt x="584212" y="373011"/>
                  </a:lnTo>
                  <a:lnTo>
                    <a:pt x="587324" y="369811"/>
                  </a:lnTo>
                  <a:lnTo>
                    <a:pt x="588987" y="366001"/>
                  </a:lnTo>
                  <a:lnTo>
                    <a:pt x="591083" y="361276"/>
                  </a:lnTo>
                  <a:lnTo>
                    <a:pt x="591921" y="356463"/>
                  </a:lnTo>
                  <a:lnTo>
                    <a:pt x="591985" y="336435"/>
                  </a:lnTo>
                  <a:lnTo>
                    <a:pt x="591185" y="331025"/>
                  </a:lnTo>
                  <a:lnTo>
                    <a:pt x="589889" y="327914"/>
                  </a:lnTo>
                  <a:lnTo>
                    <a:pt x="587692" y="322503"/>
                  </a:lnTo>
                  <a:lnTo>
                    <a:pt x="584581" y="319341"/>
                  </a:lnTo>
                  <a:lnTo>
                    <a:pt x="580085" y="317322"/>
                  </a:lnTo>
                  <a:lnTo>
                    <a:pt x="578294" y="316471"/>
                  </a:lnTo>
                  <a:lnTo>
                    <a:pt x="578294" y="339737"/>
                  </a:lnTo>
                  <a:lnTo>
                    <a:pt x="578294" y="353212"/>
                  </a:lnTo>
                  <a:lnTo>
                    <a:pt x="577926" y="355777"/>
                  </a:lnTo>
                  <a:lnTo>
                    <a:pt x="577837" y="356463"/>
                  </a:lnTo>
                  <a:lnTo>
                    <a:pt x="575970" y="361276"/>
                  </a:lnTo>
                  <a:lnTo>
                    <a:pt x="574319" y="363029"/>
                  </a:lnTo>
                  <a:lnTo>
                    <a:pt x="571842" y="364210"/>
                  </a:lnTo>
                  <a:lnTo>
                    <a:pt x="569455" y="365404"/>
                  </a:lnTo>
                  <a:lnTo>
                    <a:pt x="565975" y="366001"/>
                  </a:lnTo>
                  <a:lnTo>
                    <a:pt x="557809" y="366001"/>
                  </a:lnTo>
                  <a:lnTo>
                    <a:pt x="557809" y="327914"/>
                  </a:lnTo>
                  <a:lnTo>
                    <a:pt x="566153" y="327914"/>
                  </a:lnTo>
                  <a:lnTo>
                    <a:pt x="569734" y="328422"/>
                  </a:lnTo>
                  <a:lnTo>
                    <a:pt x="572109" y="329425"/>
                  </a:lnTo>
                  <a:lnTo>
                    <a:pt x="574497" y="330339"/>
                  </a:lnTo>
                  <a:lnTo>
                    <a:pt x="576097" y="331952"/>
                  </a:lnTo>
                  <a:lnTo>
                    <a:pt x="576922" y="334238"/>
                  </a:lnTo>
                  <a:lnTo>
                    <a:pt x="577837" y="336435"/>
                  </a:lnTo>
                  <a:lnTo>
                    <a:pt x="578294" y="339737"/>
                  </a:lnTo>
                  <a:lnTo>
                    <a:pt x="578294" y="316471"/>
                  </a:lnTo>
                  <a:lnTo>
                    <a:pt x="575691" y="315214"/>
                  </a:lnTo>
                  <a:lnTo>
                    <a:pt x="569404" y="314159"/>
                  </a:lnTo>
                  <a:lnTo>
                    <a:pt x="544068" y="314159"/>
                  </a:lnTo>
                  <a:lnTo>
                    <a:pt x="544068" y="424167"/>
                  </a:lnTo>
                  <a:lnTo>
                    <a:pt x="557809" y="424167"/>
                  </a:lnTo>
                  <a:lnTo>
                    <a:pt x="557809" y="379755"/>
                  </a:lnTo>
                  <a:lnTo>
                    <a:pt x="565010" y="379755"/>
                  </a:lnTo>
                  <a:lnTo>
                    <a:pt x="567893" y="380072"/>
                  </a:lnTo>
                  <a:lnTo>
                    <a:pt x="570191" y="380720"/>
                  </a:lnTo>
                  <a:lnTo>
                    <a:pt x="572477" y="381266"/>
                  </a:lnTo>
                  <a:lnTo>
                    <a:pt x="574357" y="382638"/>
                  </a:lnTo>
                  <a:lnTo>
                    <a:pt x="575830" y="384835"/>
                  </a:lnTo>
                  <a:lnTo>
                    <a:pt x="577380" y="386943"/>
                  </a:lnTo>
                  <a:lnTo>
                    <a:pt x="578167" y="390207"/>
                  </a:lnTo>
                  <a:lnTo>
                    <a:pt x="578256" y="419074"/>
                  </a:lnTo>
                  <a:lnTo>
                    <a:pt x="578624" y="422287"/>
                  </a:lnTo>
                  <a:lnTo>
                    <a:pt x="579031" y="423430"/>
                  </a:lnTo>
                  <a:lnTo>
                    <a:pt x="579678" y="424167"/>
                  </a:lnTo>
                  <a:lnTo>
                    <a:pt x="593420" y="424167"/>
                  </a:lnTo>
                  <a:close/>
                </a:path>
                <a:path w="995679" h="892810">
                  <a:moveTo>
                    <a:pt x="606310" y="9359"/>
                  </a:moveTo>
                  <a:lnTo>
                    <a:pt x="592556" y="9359"/>
                  </a:lnTo>
                  <a:lnTo>
                    <a:pt x="592556" y="82511"/>
                  </a:lnTo>
                  <a:lnTo>
                    <a:pt x="578929" y="46075"/>
                  </a:lnTo>
                  <a:lnTo>
                    <a:pt x="565200" y="9359"/>
                  </a:lnTo>
                  <a:lnTo>
                    <a:pt x="551446" y="9359"/>
                  </a:lnTo>
                  <a:lnTo>
                    <a:pt x="551446" y="119367"/>
                  </a:lnTo>
                  <a:lnTo>
                    <a:pt x="565200" y="119367"/>
                  </a:lnTo>
                  <a:lnTo>
                    <a:pt x="565200" y="46075"/>
                  </a:lnTo>
                  <a:lnTo>
                    <a:pt x="592556" y="119367"/>
                  </a:lnTo>
                  <a:lnTo>
                    <a:pt x="606310" y="119367"/>
                  </a:lnTo>
                  <a:lnTo>
                    <a:pt x="606310" y="82511"/>
                  </a:lnTo>
                  <a:lnTo>
                    <a:pt x="606310" y="9359"/>
                  </a:lnTo>
                  <a:close/>
                </a:path>
                <a:path w="995679" h="892810">
                  <a:moveTo>
                    <a:pt x="637133" y="161759"/>
                  </a:moveTo>
                  <a:lnTo>
                    <a:pt x="623392" y="161759"/>
                  </a:lnTo>
                  <a:lnTo>
                    <a:pt x="605231" y="242341"/>
                  </a:lnTo>
                  <a:lnTo>
                    <a:pt x="597357" y="207416"/>
                  </a:lnTo>
                  <a:lnTo>
                    <a:pt x="587082" y="161759"/>
                  </a:lnTo>
                  <a:lnTo>
                    <a:pt x="573328" y="161759"/>
                  </a:lnTo>
                  <a:lnTo>
                    <a:pt x="573328" y="271767"/>
                  </a:lnTo>
                  <a:lnTo>
                    <a:pt x="587082" y="271767"/>
                  </a:lnTo>
                  <a:lnTo>
                    <a:pt x="587082" y="207416"/>
                  </a:lnTo>
                  <a:lnTo>
                    <a:pt x="600837" y="271767"/>
                  </a:lnTo>
                  <a:lnTo>
                    <a:pt x="609777" y="271767"/>
                  </a:lnTo>
                  <a:lnTo>
                    <a:pt x="616000" y="242341"/>
                  </a:lnTo>
                  <a:lnTo>
                    <a:pt x="623392" y="207416"/>
                  </a:lnTo>
                  <a:lnTo>
                    <a:pt x="623392" y="271767"/>
                  </a:lnTo>
                  <a:lnTo>
                    <a:pt x="637133" y="271767"/>
                  </a:lnTo>
                  <a:lnTo>
                    <a:pt x="637133" y="207416"/>
                  </a:lnTo>
                  <a:lnTo>
                    <a:pt x="637133" y="161759"/>
                  </a:lnTo>
                  <a:close/>
                </a:path>
                <a:path w="995679" h="892810">
                  <a:moveTo>
                    <a:pt x="646557" y="332536"/>
                  </a:moveTo>
                  <a:lnTo>
                    <a:pt x="645083" y="326542"/>
                  </a:lnTo>
                  <a:lnTo>
                    <a:pt x="644639" y="324700"/>
                  </a:lnTo>
                  <a:lnTo>
                    <a:pt x="636930" y="315175"/>
                  </a:lnTo>
                  <a:lnTo>
                    <a:pt x="632802" y="313537"/>
                  </a:lnTo>
                  <a:lnTo>
                    <a:pt x="632802" y="339051"/>
                  </a:lnTo>
                  <a:lnTo>
                    <a:pt x="632802" y="399275"/>
                  </a:lnTo>
                  <a:lnTo>
                    <a:pt x="632485" y="402666"/>
                  </a:lnTo>
                  <a:lnTo>
                    <a:pt x="631850" y="405053"/>
                  </a:lnTo>
                  <a:lnTo>
                    <a:pt x="631291" y="407441"/>
                  </a:lnTo>
                  <a:lnTo>
                    <a:pt x="630288" y="409181"/>
                  </a:lnTo>
                  <a:lnTo>
                    <a:pt x="627443" y="411289"/>
                  </a:lnTo>
                  <a:lnTo>
                    <a:pt x="625424" y="411784"/>
                  </a:lnTo>
                  <a:lnTo>
                    <a:pt x="620115" y="411784"/>
                  </a:lnTo>
                  <a:lnTo>
                    <a:pt x="612736" y="399275"/>
                  </a:lnTo>
                  <a:lnTo>
                    <a:pt x="612736" y="339051"/>
                  </a:lnTo>
                  <a:lnTo>
                    <a:pt x="616585" y="328193"/>
                  </a:lnTo>
                  <a:lnTo>
                    <a:pt x="618045" y="327088"/>
                  </a:lnTo>
                  <a:lnTo>
                    <a:pt x="620115" y="326542"/>
                  </a:lnTo>
                  <a:lnTo>
                    <a:pt x="625424" y="326542"/>
                  </a:lnTo>
                  <a:lnTo>
                    <a:pt x="627443" y="327088"/>
                  </a:lnTo>
                  <a:lnTo>
                    <a:pt x="628815" y="328193"/>
                  </a:lnTo>
                  <a:lnTo>
                    <a:pt x="630288" y="329196"/>
                  </a:lnTo>
                  <a:lnTo>
                    <a:pt x="631291" y="330898"/>
                  </a:lnTo>
                  <a:lnTo>
                    <a:pt x="631850" y="333273"/>
                  </a:lnTo>
                  <a:lnTo>
                    <a:pt x="632485" y="335661"/>
                  </a:lnTo>
                  <a:lnTo>
                    <a:pt x="632802" y="339051"/>
                  </a:lnTo>
                  <a:lnTo>
                    <a:pt x="632802" y="313537"/>
                  </a:lnTo>
                  <a:lnTo>
                    <a:pt x="630936" y="312788"/>
                  </a:lnTo>
                  <a:lnTo>
                    <a:pt x="614616" y="312788"/>
                  </a:lnTo>
                  <a:lnTo>
                    <a:pt x="608609" y="315175"/>
                  </a:lnTo>
                  <a:lnTo>
                    <a:pt x="600913" y="324700"/>
                  </a:lnTo>
                  <a:lnTo>
                    <a:pt x="598982" y="332536"/>
                  </a:lnTo>
                  <a:lnTo>
                    <a:pt x="598982" y="405790"/>
                  </a:lnTo>
                  <a:lnTo>
                    <a:pt x="600913" y="413626"/>
                  </a:lnTo>
                  <a:lnTo>
                    <a:pt x="608609" y="423164"/>
                  </a:lnTo>
                  <a:lnTo>
                    <a:pt x="614616" y="425538"/>
                  </a:lnTo>
                  <a:lnTo>
                    <a:pt x="630936" y="425538"/>
                  </a:lnTo>
                  <a:lnTo>
                    <a:pt x="636930" y="423164"/>
                  </a:lnTo>
                  <a:lnTo>
                    <a:pt x="644639" y="413626"/>
                  </a:lnTo>
                  <a:lnTo>
                    <a:pt x="645083" y="411784"/>
                  </a:lnTo>
                  <a:lnTo>
                    <a:pt x="646557" y="405790"/>
                  </a:lnTo>
                  <a:lnTo>
                    <a:pt x="646557" y="332536"/>
                  </a:lnTo>
                  <a:close/>
                </a:path>
                <a:path w="995679" h="892810">
                  <a:moveTo>
                    <a:pt x="660793" y="85813"/>
                  </a:moveTo>
                  <a:lnTo>
                    <a:pt x="636003" y="52082"/>
                  </a:lnTo>
                  <a:lnTo>
                    <a:pt x="632790" y="48958"/>
                  </a:lnTo>
                  <a:lnTo>
                    <a:pt x="628662" y="43002"/>
                  </a:lnTo>
                  <a:lnTo>
                    <a:pt x="627659" y="39204"/>
                  </a:lnTo>
                  <a:lnTo>
                    <a:pt x="627659" y="29845"/>
                  </a:lnTo>
                  <a:lnTo>
                    <a:pt x="628383" y="26555"/>
                  </a:lnTo>
                  <a:lnTo>
                    <a:pt x="631317" y="22707"/>
                  </a:lnTo>
                  <a:lnTo>
                    <a:pt x="633615" y="21742"/>
                  </a:lnTo>
                  <a:lnTo>
                    <a:pt x="640029" y="21742"/>
                  </a:lnTo>
                  <a:lnTo>
                    <a:pt x="642454" y="23114"/>
                  </a:lnTo>
                  <a:lnTo>
                    <a:pt x="644334" y="26416"/>
                  </a:lnTo>
                  <a:lnTo>
                    <a:pt x="645579" y="28524"/>
                  </a:lnTo>
                  <a:lnTo>
                    <a:pt x="646290" y="33324"/>
                  </a:lnTo>
                  <a:lnTo>
                    <a:pt x="646353" y="41402"/>
                  </a:lnTo>
                  <a:lnTo>
                    <a:pt x="660107" y="41402"/>
                  </a:lnTo>
                  <a:lnTo>
                    <a:pt x="659752" y="33705"/>
                  </a:lnTo>
                  <a:lnTo>
                    <a:pt x="659739" y="33324"/>
                  </a:lnTo>
                  <a:lnTo>
                    <a:pt x="658672" y="26555"/>
                  </a:lnTo>
                  <a:lnTo>
                    <a:pt x="644702" y="7988"/>
                  </a:lnTo>
                  <a:lnTo>
                    <a:pt x="629031" y="7988"/>
                  </a:lnTo>
                  <a:lnTo>
                    <a:pt x="623303" y="10325"/>
                  </a:lnTo>
                  <a:lnTo>
                    <a:pt x="619544" y="14998"/>
                  </a:lnTo>
                  <a:lnTo>
                    <a:pt x="615784" y="19583"/>
                  </a:lnTo>
                  <a:lnTo>
                    <a:pt x="613968" y="25857"/>
                  </a:lnTo>
                  <a:lnTo>
                    <a:pt x="613905" y="40119"/>
                  </a:lnTo>
                  <a:lnTo>
                    <a:pt x="614730" y="44932"/>
                  </a:lnTo>
                  <a:lnTo>
                    <a:pt x="633018" y="67665"/>
                  </a:lnTo>
                  <a:lnTo>
                    <a:pt x="636689" y="70599"/>
                  </a:lnTo>
                  <a:lnTo>
                    <a:pt x="647039" y="88201"/>
                  </a:lnTo>
                  <a:lnTo>
                    <a:pt x="647039" y="97828"/>
                  </a:lnTo>
                  <a:lnTo>
                    <a:pt x="646442" y="101219"/>
                  </a:lnTo>
                  <a:lnTo>
                    <a:pt x="646353" y="101727"/>
                  </a:lnTo>
                  <a:lnTo>
                    <a:pt x="645071" y="103695"/>
                  </a:lnTo>
                  <a:lnTo>
                    <a:pt x="643699" y="105943"/>
                  </a:lnTo>
                  <a:lnTo>
                    <a:pt x="641400" y="106984"/>
                  </a:lnTo>
                  <a:lnTo>
                    <a:pt x="635266" y="106984"/>
                  </a:lnTo>
                  <a:lnTo>
                    <a:pt x="633056" y="106349"/>
                  </a:lnTo>
                  <a:lnTo>
                    <a:pt x="631507" y="105067"/>
                  </a:lnTo>
                  <a:lnTo>
                    <a:pt x="629945" y="103695"/>
                  </a:lnTo>
                  <a:lnTo>
                    <a:pt x="629031" y="101727"/>
                  </a:lnTo>
                  <a:lnTo>
                    <a:pt x="628916" y="101485"/>
                  </a:lnTo>
                  <a:lnTo>
                    <a:pt x="628802" y="101219"/>
                  </a:lnTo>
                  <a:lnTo>
                    <a:pt x="627329" y="94068"/>
                  </a:lnTo>
                  <a:lnTo>
                    <a:pt x="626973" y="88798"/>
                  </a:lnTo>
                  <a:lnTo>
                    <a:pt x="626973" y="81826"/>
                  </a:lnTo>
                  <a:lnTo>
                    <a:pt x="613219" y="81826"/>
                  </a:lnTo>
                  <a:lnTo>
                    <a:pt x="613219" y="91732"/>
                  </a:lnTo>
                  <a:lnTo>
                    <a:pt x="614045" y="99517"/>
                  </a:lnTo>
                  <a:lnTo>
                    <a:pt x="617347" y="110794"/>
                  </a:lnTo>
                  <a:lnTo>
                    <a:pt x="619950" y="114782"/>
                  </a:lnTo>
                  <a:lnTo>
                    <a:pt x="627100" y="119545"/>
                  </a:lnTo>
                  <a:lnTo>
                    <a:pt x="631964" y="120738"/>
                  </a:lnTo>
                  <a:lnTo>
                    <a:pt x="645985" y="120738"/>
                  </a:lnTo>
                  <a:lnTo>
                    <a:pt x="651713" y="118313"/>
                  </a:lnTo>
                  <a:lnTo>
                    <a:pt x="655294" y="113449"/>
                  </a:lnTo>
                  <a:lnTo>
                    <a:pt x="658964" y="108597"/>
                  </a:lnTo>
                  <a:lnTo>
                    <a:pt x="659371" y="106984"/>
                  </a:lnTo>
                  <a:lnTo>
                    <a:pt x="660730" y="101727"/>
                  </a:lnTo>
                  <a:lnTo>
                    <a:pt x="660793" y="85813"/>
                  </a:lnTo>
                  <a:close/>
                </a:path>
                <a:path w="995679" h="892810">
                  <a:moveTo>
                    <a:pt x="681482" y="9359"/>
                  </a:moveTo>
                  <a:lnTo>
                    <a:pt x="667740" y="9359"/>
                  </a:lnTo>
                  <a:lnTo>
                    <a:pt x="667740" y="119367"/>
                  </a:lnTo>
                  <a:lnTo>
                    <a:pt x="681482" y="119367"/>
                  </a:lnTo>
                  <a:lnTo>
                    <a:pt x="681482" y="9359"/>
                  </a:lnTo>
                  <a:close/>
                </a:path>
                <a:path w="995679" h="892810">
                  <a:moveTo>
                    <a:pt x="691718" y="184492"/>
                  </a:moveTo>
                  <a:lnTo>
                    <a:pt x="691070" y="179730"/>
                  </a:lnTo>
                  <a:lnTo>
                    <a:pt x="690994" y="179082"/>
                  </a:lnTo>
                  <a:lnTo>
                    <a:pt x="689648" y="175514"/>
                  </a:lnTo>
                  <a:lnTo>
                    <a:pt x="689343" y="174688"/>
                  </a:lnTo>
                  <a:lnTo>
                    <a:pt x="687781" y="170294"/>
                  </a:lnTo>
                  <a:lnTo>
                    <a:pt x="684809" y="167030"/>
                  </a:lnTo>
                  <a:lnTo>
                    <a:pt x="678065" y="163804"/>
                  </a:lnTo>
                  <a:lnTo>
                    <a:pt x="678065" y="188163"/>
                  </a:lnTo>
                  <a:lnTo>
                    <a:pt x="678065" y="206451"/>
                  </a:lnTo>
                  <a:lnTo>
                    <a:pt x="677748" y="209296"/>
                  </a:lnTo>
                  <a:lnTo>
                    <a:pt x="677659" y="210121"/>
                  </a:lnTo>
                  <a:lnTo>
                    <a:pt x="676833" y="212496"/>
                  </a:lnTo>
                  <a:lnTo>
                    <a:pt x="676097" y="214884"/>
                  </a:lnTo>
                  <a:lnTo>
                    <a:pt x="674535" y="216585"/>
                  </a:lnTo>
                  <a:lnTo>
                    <a:pt x="672160" y="217589"/>
                  </a:lnTo>
                  <a:lnTo>
                    <a:pt x="669861" y="218592"/>
                  </a:lnTo>
                  <a:lnTo>
                    <a:pt x="666242" y="219100"/>
                  </a:lnTo>
                  <a:lnTo>
                    <a:pt x="657720" y="219100"/>
                  </a:lnTo>
                  <a:lnTo>
                    <a:pt x="657720" y="175514"/>
                  </a:lnTo>
                  <a:lnTo>
                    <a:pt x="666242" y="175514"/>
                  </a:lnTo>
                  <a:lnTo>
                    <a:pt x="669861" y="176022"/>
                  </a:lnTo>
                  <a:lnTo>
                    <a:pt x="672160" y="177025"/>
                  </a:lnTo>
                  <a:lnTo>
                    <a:pt x="674535" y="178028"/>
                  </a:lnTo>
                  <a:lnTo>
                    <a:pt x="676097" y="179730"/>
                  </a:lnTo>
                  <a:lnTo>
                    <a:pt x="676833" y="182118"/>
                  </a:lnTo>
                  <a:lnTo>
                    <a:pt x="677659" y="184492"/>
                  </a:lnTo>
                  <a:lnTo>
                    <a:pt x="678065" y="188163"/>
                  </a:lnTo>
                  <a:lnTo>
                    <a:pt x="678065" y="163804"/>
                  </a:lnTo>
                  <a:lnTo>
                    <a:pt x="676008" y="162814"/>
                  </a:lnTo>
                  <a:lnTo>
                    <a:pt x="669594" y="161759"/>
                  </a:lnTo>
                  <a:lnTo>
                    <a:pt x="643966" y="161759"/>
                  </a:lnTo>
                  <a:lnTo>
                    <a:pt x="643966" y="271767"/>
                  </a:lnTo>
                  <a:lnTo>
                    <a:pt x="657720" y="271767"/>
                  </a:lnTo>
                  <a:lnTo>
                    <a:pt x="657720" y="232854"/>
                  </a:lnTo>
                  <a:lnTo>
                    <a:pt x="669632" y="232854"/>
                  </a:lnTo>
                  <a:lnTo>
                    <a:pt x="689597" y="219100"/>
                  </a:lnTo>
                  <a:lnTo>
                    <a:pt x="690994" y="215392"/>
                  </a:lnTo>
                  <a:lnTo>
                    <a:pt x="691705" y="210121"/>
                  </a:lnTo>
                  <a:lnTo>
                    <a:pt x="691718" y="184492"/>
                  </a:lnTo>
                  <a:close/>
                </a:path>
                <a:path w="995679" h="892810">
                  <a:moveTo>
                    <a:pt x="701357" y="335483"/>
                  </a:moveTo>
                  <a:lnTo>
                    <a:pt x="700354" y="329742"/>
                  </a:lnTo>
                  <a:lnTo>
                    <a:pt x="700303" y="329425"/>
                  </a:lnTo>
                  <a:lnTo>
                    <a:pt x="699528" y="327914"/>
                  </a:lnTo>
                  <a:lnTo>
                    <a:pt x="698195" y="325297"/>
                  </a:lnTo>
                  <a:lnTo>
                    <a:pt x="696087" y="321081"/>
                  </a:lnTo>
                  <a:lnTo>
                    <a:pt x="692785" y="318198"/>
                  </a:lnTo>
                  <a:lnTo>
                    <a:pt x="688289" y="316636"/>
                  </a:lnTo>
                  <a:lnTo>
                    <a:pt x="687603" y="316382"/>
                  </a:lnTo>
                  <a:lnTo>
                    <a:pt x="687603" y="338963"/>
                  </a:lnTo>
                  <a:lnTo>
                    <a:pt x="687603" y="399376"/>
                  </a:lnTo>
                  <a:lnTo>
                    <a:pt x="687031" y="402755"/>
                  </a:lnTo>
                  <a:lnTo>
                    <a:pt x="685952" y="404914"/>
                  </a:lnTo>
                  <a:lnTo>
                    <a:pt x="684949" y="407111"/>
                  </a:lnTo>
                  <a:lnTo>
                    <a:pt x="683247" y="408584"/>
                  </a:lnTo>
                  <a:lnTo>
                    <a:pt x="678484" y="410044"/>
                  </a:lnTo>
                  <a:lnTo>
                    <a:pt x="674903" y="410413"/>
                  </a:lnTo>
                  <a:lnTo>
                    <a:pt x="667258" y="410413"/>
                  </a:lnTo>
                  <a:lnTo>
                    <a:pt x="667258" y="327914"/>
                  </a:lnTo>
                  <a:lnTo>
                    <a:pt x="674903" y="327914"/>
                  </a:lnTo>
                  <a:lnTo>
                    <a:pt x="678484" y="328282"/>
                  </a:lnTo>
                  <a:lnTo>
                    <a:pt x="683247" y="329742"/>
                  </a:lnTo>
                  <a:lnTo>
                    <a:pt x="684949" y="331216"/>
                  </a:lnTo>
                  <a:lnTo>
                    <a:pt x="685952" y="333413"/>
                  </a:lnTo>
                  <a:lnTo>
                    <a:pt x="686981" y="335483"/>
                  </a:lnTo>
                  <a:lnTo>
                    <a:pt x="687057" y="335610"/>
                  </a:lnTo>
                  <a:lnTo>
                    <a:pt x="687603" y="338963"/>
                  </a:lnTo>
                  <a:lnTo>
                    <a:pt x="687603" y="316382"/>
                  </a:lnTo>
                  <a:lnTo>
                    <a:pt x="683895" y="314985"/>
                  </a:lnTo>
                  <a:lnTo>
                    <a:pt x="677799" y="314159"/>
                  </a:lnTo>
                  <a:lnTo>
                    <a:pt x="653503" y="314159"/>
                  </a:lnTo>
                  <a:lnTo>
                    <a:pt x="653503" y="424167"/>
                  </a:lnTo>
                  <a:lnTo>
                    <a:pt x="677799" y="424167"/>
                  </a:lnTo>
                  <a:lnTo>
                    <a:pt x="699503" y="410413"/>
                  </a:lnTo>
                  <a:lnTo>
                    <a:pt x="700303" y="408813"/>
                  </a:lnTo>
                  <a:lnTo>
                    <a:pt x="701357" y="402755"/>
                  </a:lnTo>
                  <a:lnTo>
                    <a:pt x="701357" y="335483"/>
                  </a:lnTo>
                  <a:close/>
                </a:path>
                <a:path w="995679" h="892810">
                  <a:moveTo>
                    <a:pt x="736269" y="85407"/>
                  </a:moveTo>
                  <a:lnTo>
                    <a:pt x="722515" y="60744"/>
                  </a:lnTo>
                  <a:lnTo>
                    <a:pt x="722515" y="78155"/>
                  </a:lnTo>
                  <a:lnTo>
                    <a:pt x="722515" y="94665"/>
                  </a:lnTo>
                  <a:lnTo>
                    <a:pt x="722096" y="97866"/>
                  </a:lnTo>
                  <a:lnTo>
                    <a:pt x="720458" y="102082"/>
                  </a:lnTo>
                  <a:lnTo>
                    <a:pt x="718896" y="103555"/>
                  </a:lnTo>
                  <a:lnTo>
                    <a:pt x="716597" y="104381"/>
                  </a:lnTo>
                  <a:lnTo>
                    <a:pt x="714400" y="105206"/>
                  </a:lnTo>
                  <a:lnTo>
                    <a:pt x="711009" y="105613"/>
                  </a:lnTo>
                  <a:lnTo>
                    <a:pt x="702170" y="105613"/>
                  </a:lnTo>
                  <a:lnTo>
                    <a:pt x="702170" y="68211"/>
                  </a:lnTo>
                  <a:lnTo>
                    <a:pt x="712381" y="68211"/>
                  </a:lnTo>
                  <a:lnTo>
                    <a:pt x="716559" y="69405"/>
                  </a:lnTo>
                  <a:lnTo>
                    <a:pt x="718947" y="71793"/>
                  </a:lnTo>
                  <a:lnTo>
                    <a:pt x="721321" y="74079"/>
                  </a:lnTo>
                  <a:lnTo>
                    <a:pt x="722515" y="78155"/>
                  </a:lnTo>
                  <a:lnTo>
                    <a:pt x="722515" y="60744"/>
                  </a:lnTo>
                  <a:lnTo>
                    <a:pt x="722376" y="60655"/>
                  </a:lnTo>
                  <a:lnTo>
                    <a:pt x="730262" y="57162"/>
                  </a:lnTo>
                  <a:lnTo>
                    <a:pt x="731774" y="54470"/>
                  </a:lnTo>
                  <a:lnTo>
                    <a:pt x="734199" y="50152"/>
                  </a:lnTo>
                  <a:lnTo>
                    <a:pt x="734199" y="29629"/>
                  </a:lnTo>
                  <a:lnTo>
                    <a:pt x="733412" y="24714"/>
                  </a:lnTo>
                  <a:lnTo>
                    <a:pt x="733336" y="24218"/>
                  </a:lnTo>
                  <a:lnTo>
                    <a:pt x="732828" y="23114"/>
                  </a:lnTo>
                  <a:lnTo>
                    <a:pt x="731596" y="20358"/>
                  </a:lnTo>
                  <a:lnTo>
                    <a:pt x="729945" y="16421"/>
                  </a:lnTo>
                  <a:lnTo>
                    <a:pt x="727100" y="13627"/>
                  </a:lnTo>
                  <a:lnTo>
                    <a:pt x="723061" y="11976"/>
                  </a:lnTo>
                  <a:lnTo>
                    <a:pt x="720458" y="10833"/>
                  </a:lnTo>
                  <a:lnTo>
                    <a:pt x="720458" y="32461"/>
                  </a:lnTo>
                  <a:lnTo>
                    <a:pt x="720458" y="44742"/>
                  </a:lnTo>
                  <a:lnTo>
                    <a:pt x="719950" y="47637"/>
                  </a:lnTo>
                  <a:lnTo>
                    <a:pt x="709815" y="54470"/>
                  </a:lnTo>
                  <a:lnTo>
                    <a:pt x="702170" y="54470"/>
                  </a:lnTo>
                  <a:lnTo>
                    <a:pt x="702170" y="23114"/>
                  </a:lnTo>
                  <a:lnTo>
                    <a:pt x="710641" y="23114"/>
                  </a:lnTo>
                  <a:lnTo>
                    <a:pt x="713663" y="23431"/>
                  </a:lnTo>
                  <a:lnTo>
                    <a:pt x="715505" y="24079"/>
                  </a:lnTo>
                  <a:lnTo>
                    <a:pt x="717423" y="24714"/>
                  </a:lnTo>
                  <a:lnTo>
                    <a:pt x="718718" y="25958"/>
                  </a:lnTo>
                  <a:lnTo>
                    <a:pt x="719353" y="27787"/>
                  </a:lnTo>
                  <a:lnTo>
                    <a:pt x="720102" y="29629"/>
                  </a:lnTo>
                  <a:lnTo>
                    <a:pt x="720458" y="32461"/>
                  </a:lnTo>
                  <a:lnTo>
                    <a:pt x="720458" y="10833"/>
                  </a:lnTo>
                  <a:lnTo>
                    <a:pt x="719124" y="10236"/>
                  </a:lnTo>
                  <a:lnTo>
                    <a:pt x="713536" y="9359"/>
                  </a:lnTo>
                  <a:lnTo>
                    <a:pt x="688416" y="9359"/>
                  </a:lnTo>
                  <a:lnTo>
                    <a:pt x="688416" y="119367"/>
                  </a:lnTo>
                  <a:lnTo>
                    <a:pt x="713409" y="119367"/>
                  </a:lnTo>
                  <a:lnTo>
                    <a:pt x="734517" y="105613"/>
                  </a:lnTo>
                  <a:lnTo>
                    <a:pt x="735355" y="103784"/>
                  </a:lnTo>
                  <a:lnTo>
                    <a:pt x="736269" y="98196"/>
                  </a:lnTo>
                  <a:lnTo>
                    <a:pt x="736269" y="85407"/>
                  </a:lnTo>
                  <a:close/>
                </a:path>
                <a:path w="995679" h="892810">
                  <a:moveTo>
                    <a:pt x="740092" y="161759"/>
                  </a:moveTo>
                  <a:lnTo>
                    <a:pt x="695261" y="161759"/>
                  </a:lnTo>
                  <a:lnTo>
                    <a:pt x="695261" y="175514"/>
                  </a:lnTo>
                  <a:lnTo>
                    <a:pt x="710806" y="175514"/>
                  </a:lnTo>
                  <a:lnTo>
                    <a:pt x="710806" y="271767"/>
                  </a:lnTo>
                  <a:lnTo>
                    <a:pt x="724547" y="271767"/>
                  </a:lnTo>
                  <a:lnTo>
                    <a:pt x="724547" y="175514"/>
                  </a:lnTo>
                  <a:lnTo>
                    <a:pt x="740092" y="175514"/>
                  </a:lnTo>
                  <a:lnTo>
                    <a:pt x="740092" y="161759"/>
                  </a:lnTo>
                  <a:close/>
                </a:path>
                <a:path w="995679" h="892810">
                  <a:moveTo>
                    <a:pt x="755865" y="314159"/>
                  </a:moveTo>
                  <a:lnTo>
                    <a:pt x="742111" y="314159"/>
                  </a:lnTo>
                  <a:lnTo>
                    <a:pt x="742111" y="399275"/>
                  </a:lnTo>
                  <a:lnTo>
                    <a:pt x="741794" y="402666"/>
                  </a:lnTo>
                  <a:lnTo>
                    <a:pt x="741146" y="405053"/>
                  </a:lnTo>
                  <a:lnTo>
                    <a:pt x="740600" y="407441"/>
                  </a:lnTo>
                  <a:lnTo>
                    <a:pt x="739597" y="409181"/>
                  </a:lnTo>
                  <a:lnTo>
                    <a:pt x="736752" y="411289"/>
                  </a:lnTo>
                  <a:lnTo>
                    <a:pt x="734733" y="411784"/>
                  </a:lnTo>
                  <a:lnTo>
                    <a:pt x="729411" y="411784"/>
                  </a:lnTo>
                  <a:lnTo>
                    <a:pt x="722033" y="399275"/>
                  </a:lnTo>
                  <a:lnTo>
                    <a:pt x="722033" y="314159"/>
                  </a:lnTo>
                  <a:lnTo>
                    <a:pt x="708291" y="314159"/>
                  </a:lnTo>
                  <a:lnTo>
                    <a:pt x="708291" y="405790"/>
                  </a:lnTo>
                  <a:lnTo>
                    <a:pt x="710209" y="413626"/>
                  </a:lnTo>
                  <a:lnTo>
                    <a:pt x="717918" y="423164"/>
                  </a:lnTo>
                  <a:lnTo>
                    <a:pt x="723912" y="425538"/>
                  </a:lnTo>
                  <a:lnTo>
                    <a:pt x="740232" y="425538"/>
                  </a:lnTo>
                  <a:lnTo>
                    <a:pt x="746239" y="423164"/>
                  </a:lnTo>
                  <a:lnTo>
                    <a:pt x="753935" y="413626"/>
                  </a:lnTo>
                  <a:lnTo>
                    <a:pt x="754380" y="411784"/>
                  </a:lnTo>
                  <a:lnTo>
                    <a:pt x="755865" y="405790"/>
                  </a:lnTo>
                  <a:lnTo>
                    <a:pt x="755865" y="314159"/>
                  </a:lnTo>
                  <a:close/>
                </a:path>
                <a:path w="995679" h="892810">
                  <a:moveTo>
                    <a:pt x="759371" y="161759"/>
                  </a:moveTo>
                  <a:lnTo>
                    <a:pt x="745617" y="161759"/>
                  </a:lnTo>
                  <a:lnTo>
                    <a:pt x="745617" y="271767"/>
                  </a:lnTo>
                  <a:lnTo>
                    <a:pt x="759371" y="271767"/>
                  </a:lnTo>
                  <a:lnTo>
                    <a:pt x="759371" y="161759"/>
                  </a:lnTo>
                  <a:close/>
                </a:path>
                <a:path w="995679" h="892810">
                  <a:moveTo>
                    <a:pt x="778268" y="105613"/>
                  </a:moveTo>
                  <a:lnTo>
                    <a:pt x="756945" y="105613"/>
                  </a:lnTo>
                  <a:lnTo>
                    <a:pt x="756945" y="9359"/>
                  </a:lnTo>
                  <a:lnTo>
                    <a:pt x="743204" y="9359"/>
                  </a:lnTo>
                  <a:lnTo>
                    <a:pt x="743204" y="119367"/>
                  </a:lnTo>
                  <a:lnTo>
                    <a:pt x="778268" y="119367"/>
                  </a:lnTo>
                  <a:lnTo>
                    <a:pt x="778268" y="105613"/>
                  </a:lnTo>
                  <a:close/>
                </a:path>
                <a:path w="995679" h="892810">
                  <a:moveTo>
                    <a:pt x="810387" y="332536"/>
                  </a:moveTo>
                  <a:lnTo>
                    <a:pt x="808901" y="326542"/>
                  </a:lnTo>
                  <a:lnTo>
                    <a:pt x="808456" y="324700"/>
                  </a:lnTo>
                  <a:lnTo>
                    <a:pt x="800760" y="315175"/>
                  </a:lnTo>
                  <a:lnTo>
                    <a:pt x="794753" y="312788"/>
                  </a:lnTo>
                  <a:lnTo>
                    <a:pt x="778433" y="312788"/>
                  </a:lnTo>
                  <a:lnTo>
                    <a:pt x="772426" y="315175"/>
                  </a:lnTo>
                  <a:lnTo>
                    <a:pt x="764730" y="324700"/>
                  </a:lnTo>
                  <a:lnTo>
                    <a:pt x="762800" y="332536"/>
                  </a:lnTo>
                  <a:lnTo>
                    <a:pt x="762800" y="405790"/>
                  </a:lnTo>
                  <a:lnTo>
                    <a:pt x="764730" y="413626"/>
                  </a:lnTo>
                  <a:lnTo>
                    <a:pt x="772426" y="423164"/>
                  </a:lnTo>
                  <a:lnTo>
                    <a:pt x="778433" y="425538"/>
                  </a:lnTo>
                  <a:lnTo>
                    <a:pt x="794753" y="425538"/>
                  </a:lnTo>
                  <a:lnTo>
                    <a:pt x="800760" y="423164"/>
                  </a:lnTo>
                  <a:lnTo>
                    <a:pt x="808456" y="413626"/>
                  </a:lnTo>
                  <a:lnTo>
                    <a:pt x="808901" y="411784"/>
                  </a:lnTo>
                  <a:lnTo>
                    <a:pt x="810387" y="405790"/>
                  </a:lnTo>
                  <a:lnTo>
                    <a:pt x="810387" y="379476"/>
                  </a:lnTo>
                  <a:lnTo>
                    <a:pt x="796632" y="379476"/>
                  </a:lnTo>
                  <a:lnTo>
                    <a:pt x="796632" y="399275"/>
                  </a:lnTo>
                  <a:lnTo>
                    <a:pt x="796315" y="402666"/>
                  </a:lnTo>
                  <a:lnTo>
                    <a:pt x="795667" y="405053"/>
                  </a:lnTo>
                  <a:lnTo>
                    <a:pt x="795121" y="407441"/>
                  </a:lnTo>
                  <a:lnTo>
                    <a:pt x="794105" y="409181"/>
                  </a:lnTo>
                  <a:lnTo>
                    <a:pt x="791273" y="411289"/>
                  </a:lnTo>
                  <a:lnTo>
                    <a:pt x="789254" y="411784"/>
                  </a:lnTo>
                  <a:lnTo>
                    <a:pt x="783932" y="411784"/>
                  </a:lnTo>
                  <a:lnTo>
                    <a:pt x="776554" y="399275"/>
                  </a:lnTo>
                  <a:lnTo>
                    <a:pt x="776554" y="339051"/>
                  </a:lnTo>
                  <a:lnTo>
                    <a:pt x="783932" y="326542"/>
                  </a:lnTo>
                  <a:lnTo>
                    <a:pt x="789254" y="326542"/>
                  </a:lnTo>
                  <a:lnTo>
                    <a:pt x="791273" y="327088"/>
                  </a:lnTo>
                  <a:lnTo>
                    <a:pt x="792645" y="328193"/>
                  </a:lnTo>
                  <a:lnTo>
                    <a:pt x="794105" y="329196"/>
                  </a:lnTo>
                  <a:lnTo>
                    <a:pt x="795121" y="330898"/>
                  </a:lnTo>
                  <a:lnTo>
                    <a:pt x="795667" y="333273"/>
                  </a:lnTo>
                  <a:lnTo>
                    <a:pt x="796315" y="335661"/>
                  </a:lnTo>
                  <a:lnTo>
                    <a:pt x="796632" y="339051"/>
                  </a:lnTo>
                  <a:lnTo>
                    <a:pt x="796632" y="358851"/>
                  </a:lnTo>
                  <a:lnTo>
                    <a:pt x="810387" y="358851"/>
                  </a:lnTo>
                  <a:lnTo>
                    <a:pt x="810387" y="332536"/>
                  </a:lnTo>
                  <a:close/>
                </a:path>
                <a:path w="995679" h="892810">
                  <a:moveTo>
                    <a:pt x="813879" y="180136"/>
                  </a:moveTo>
                  <a:lnTo>
                    <a:pt x="812393" y="174142"/>
                  </a:lnTo>
                  <a:lnTo>
                    <a:pt x="811949" y="172300"/>
                  </a:lnTo>
                  <a:lnTo>
                    <a:pt x="804252" y="162775"/>
                  </a:lnTo>
                  <a:lnTo>
                    <a:pt x="800125" y="161137"/>
                  </a:lnTo>
                  <a:lnTo>
                    <a:pt x="800125" y="186651"/>
                  </a:lnTo>
                  <a:lnTo>
                    <a:pt x="800125" y="246875"/>
                  </a:lnTo>
                  <a:lnTo>
                    <a:pt x="799807" y="250266"/>
                  </a:lnTo>
                  <a:lnTo>
                    <a:pt x="799160" y="252653"/>
                  </a:lnTo>
                  <a:lnTo>
                    <a:pt x="798614" y="255041"/>
                  </a:lnTo>
                  <a:lnTo>
                    <a:pt x="797598" y="256781"/>
                  </a:lnTo>
                  <a:lnTo>
                    <a:pt x="794766" y="258889"/>
                  </a:lnTo>
                  <a:lnTo>
                    <a:pt x="792746" y="259384"/>
                  </a:lnTo>
                  <a:lnTo>
                    <a:pt x="787425" y="259384"/>
                  </a:lnTo>
                  <a:lnTo>
                    <a:pt x="780046" y="246875"/>
                  </a:lnTo>
                  <a:lnTo>
                    <a:pt x="780046" y="186651"/>
                  </a:lnTo>
                  <a:lnTo>
                    <a:pt x="787425" y="174142"/>
                  </a:lnTo>
                  <a:lnTo>
                    <a:pt x="792746" y="174142"/>
                  </a:lnTo>
                  <a:lnTo>
                    <a:pt x="794766" y="174688"/>
                  </a:lnTo>
                  <a:lnTo>
                    <a:pt x="796137" y="175793"/>
                  </a:lnTo>
                  <a:lnTo>
                    <a:pt x="797598" y="176796"/>
                  </a:lnTo>
                  <a:lnTo>
                    <a:pt x="798614" y="178498"/>
                  </a:lnTo>
                  <a:lnTo>
                    <a:pt x="799160" y="180873"/>
                  </a:lnTo>
                  <a:lnTo>
                    <a:pt x="799807" y="183261"/>
                  </a:lnTo>
                  <a:lnTo>
                    <a:pt x="800125" y="186651"/>
                  </a:lnTo>
                  <a:lnTo>
                    <a:pt x="800125" y="161137"/>
                  </a:lnTo>
                  <a:lnTo>
                    <a:pt x="798245" y="160388"/>
                  </a:lnTo>
                  <a:lnTo>
                    <a:pt x="781926" y="160388"/>
                  </a:lnTo>
                  <a:lnTo>
                    <a:pt x="775919" y="162775"/>
                  </a:lnTo>
                  <a:lnTo>
                    <a:pt x="768223" y="172300"/>
                  </a:lnTo>
                  <a:lnTo>
                    <a:pt x="766292" y="180136"/>
                  </a:lnTo>
                  <a:lnTo>
                    <a:pt x="766292" y="253390"/>
                  </a:lnTo>
                  <a:lnTo>
                    <a:pt x="768223" y="261226"/>
                  </a:lnTo>
                  <a:lnTo>
                    <a:pt x="775919" y="270764"/>
                  </a:lnTo>
                  <a:lnTo>
                    <a:pt x="781926" y="273138"/>
                  </a:lnTo>
                  <a:lnTo>
                    <a:pt x="798245" y="273138"/>
                  </a:lnTo>
                  <a:lnTo>
                    <a:pt x="804252" y="270764"/>
                  </a:lnTo>
                  <a:lnTo>
                    <a:pt x="811949" y="261226"/>
                  </a:lnTo>
                  <a:lnTo>
                    <a:pt x="812393" y="259384"/>
                  </a:lnTo>
                  <a:lnTo>
                    <a:pt x="813879" y="253390"/>
                  </a:lnTo>
                  <a:lnTo>
                    <a:pt x="813879" y="180136"/>
                  </a:lnTo>
                  <a:close/>
                </a:path>
                <a:path w="995679" h="892810">
                  <a:moveTo>
                    <a:pt x="819492" y="9359"/>
                  </a:moveTo>
                  <a:lnTo>
                    <a:pt x="784428" y="9359"/>
                  </a:lnTo>
                  <a:lnTo>
                    <a:pt x="784428" y="119367"/>
                  </a:lnTo>
                  <a:lnTo>
                    <a:pt x="819492" y="119367"/>
                  </a:lnTo>
                  <a:lnTo>
                    <a:pt x="819492" y="105613"/>
                  </a:lnTo>
                  <a:lnTo>
                    <a:pt x="798182" y="105613"/>
                  </a:lnTo>
                  <a:lnTo>
                    <a:pt x="798182" y="71234"/>
                  </a:lnTo>
                  <a:lnTo>
                    <a:pt x="819492" y="71234"/>
                  </a:lnTo>
                  <a:lnTo>
                    <a:pt x="819492" y="57492"/>
                  </a:lnTo>
                  <a:lnTo>
                    <a:pt x="798182" y="57492"/>
                  </a:lnTo>
                  <a:lnTo>
                    <a:pt x="798182" y="23114"/>
                  </a:lnTo>
                  <a:lnTo>
                    <a:pt x="819492" y="23114"/>
                  </a:lnTo>
                  <a:lnTo>
                    <a:pt x="819492" y="9359"/>
                  </a:lnTo>
                  <a:close/>
                </a:path>
                <a:path w="995679" h="892810">
                  <a:moveTo>
                    <a:pt x="859472" y="314159"/>
                  </a:moveTo>
                  <a:lnTo>
                    <a:pt x="814641" y="314159"/>
                  </a:lnTo>
                  <a:lnTo>
                    <a:pt x="814641" y="327914"/>
                  </a:lnTo>
                  <a:lnTo>
                    <a:pt x="830173" y="327914"/>
                  </a:lnTo>
                  <a:lnTo>
                    <a:pt x="830173" y="424167"/>
                  </a:lnTo>
                  <a:lnTo>
                    <a:pt x="843927" y="424167"/>
                  </a:lnTo>
                  <a:lnTo>
                    <a:pt x="843927" y="327914"/>
                  </a:lnTo>
                  <a:lnTo>
                    <a:pt x="859472" y="327914"/>
                  </a:lnTo>
                  <a:lnTo>
                    <a:pt x="859472" y="314159"/>
                  </a:lnTo>
                  <a:close/>
                </a:path>
                <a:path w="995679" h="892810">
                  <a:moveTo>
                    <a:pt x="875677" y="161759"/>
                  </a:moveTo>
                  <a:lnTo>
                    <a:pt x="861923" y="161759"/>
                  </a:lnTo>
                  <a:lnTo>
                    <a:pt x="861923" y="234911"/>
                  </a:lnTo>
                  <a:lnTo>
                    <a:pt x="848296" y="198475"/>
                  </a:lnTo>
                  <a:lnTo>
                    <a:pt x="834567" y="161759"/>
                  </a:lnTo>
                  <a:lnTo>
                    <a:pt x="820813" y="161759"/>
                  </a:lnTo>
                  <a:lnTo>
                    <a:pt x="820813" y="271767"/>
                  </a:lnTo>
                  <a:lnTo>
                    <a:pt x="834567" y="271767"/>
                  </a:lnTo>
                  <a:lnTo>
                    <a:pt x="834567" y="198475"/>
                  </a:lnTo>
                  <a:lnTo>
                    <a:pt x="861923" y="271767"/>
                  </a:lnTo>
                  <a:lnTo>
                    <a:pt x="875677" y="271767"/>
                  </a:lnTo>
                  <a:lnTo>
                    <a:pt x="875677" y="234911"/>
                  </a:lnTo>
                  <a:lnTo>
                    <a:pt x="875677" y="161759"/>
                  </a:lnTo>
                  <a:close/>
                </a:path>
                <a:path w="995679" h="892810">
                  <a:moveTo>
                    <a:pt x="878751" y="314159"/>
                  </a:moveTo>
                  <a:lnTo>
                    <a:pt x="864997" y="314159"/>
                  </a:lnTo>
                  <a:lnTo>
                    <a:pt x="864997" y="424167"/>
                  </a:lnTo>
                  <a:lnTo>
                    <a:pt x="878751" y="424167"/>
                  </a:lnTo>
                  <a:lnTo>
                    <a:pt x="878751" y="314159"/>
                  </a:lnTo>
                  <a:close/>
                </a:path>
                <a:path w="995679" h="892810">
                  <a:moveTo>
                    <a:pt x="889203" y="730605"/>
                  </a:moveTo>
                  <a:lnTo>
                    <a:pt x="879729" y="667410"/>
                  </a:lnTo>
                  <a:lnTo>
                    <a:pt x="849909" y="609676"/>
                  </a:lnTo>
                  <a:lnTo>
                    <a:pt x="800100" y="564692"/>
                  </a:lnTo>
                  <a:lnTo>
                    <a:pt x="730631" y="539737"/>
                  </a:lnTo>
                  <a:lnTo>
                    <a:pt x="688619" y="537057"/>
                  </a:lnTo>
                  <a:lnTo>
                    <a:pt x="641908" y="543179"/>
                  </a:lnTo>
                  <a:lnTo>
                    <a:pt x="599643" y="559269"/>
                  </a:lnTo>
                  <a:lnTo>
                    <a:pt x="561797" y="585317"/>
                  </a:lnTo>
                  <a:lnTo>
                    <a:pt x="528383" y="621334"/>
                  </a:lnTo>
                  <a:lnTo>
                    <a:pt x="525386" y="625284"/>
                  </a:lnTo>
                  <a:lnTo>
                    <a:pt x="525424" y="629361"/>
                  </a:lnTo>
                  <a:lnTo>
                    <a:pt x="556577" y="671969"/>
                  </a:lnTo>
                  <a:lnTo>
                    <a:pt x="560133" y="671957"/>
                  </a:lnTo>
                  <a:lnTo>
                    <a:pt x="563359" y="666610"/>
                  </a:lnTo>
                  <a:lnTo>
                    <a:pt x="589902" y="634428"/>
                  </a:lnTo>
                  <a:lnTo>
                    <a:pt x="624103" y="609739"/>
                  </a:lnTo>
                  <a:lnTo>
                    <a:pt x="663041" y="593699"/>
                  </a:lnTo>
                  <a:lnTo>
                    <a:pt x="703783" y="587476"/>
                  </a:lnTo>
                  <a:lnTo>
                    <a:pt x="743356" y="592226"/>
                  </a:lnTo>
                  <a:lnTo>
                    <a:pt x="778852" y="609142"/>
                  </a:lnTo>
                  <a:lnTo>
                    <a:pt x="807326" y="639356"/>
                  </a:lnTo>
                  <a:lnTo>
                    <a:pt x="825842" y="684047"/>
                  </a:lnTo>
                  <a:lnTo>
                    <a:pt x="831786" y="728611"/>
                  </a:lnTo>
                  <a:lnTo>
                    <a:pt x="827570" y="765860"/>
                  </a:lnTo>
                  <a:lnTo>
                    <a:pt x="794575" y="818349"/>
                  </a:lnTo>
                  <a:lnTo>
                    <a:pt x="738593" y="841222"/>
                  </a:lnTo>
                  <a:lnTo>
                    <a:pt x="705662" y="841463"/>
                  </a:lnTo>
                  <a:lnTo>
                    <a:pt x="671398" y="834199"/>
                  </a:lnTo>
                  <a:lnTo>
                    <a:pt x="604710" y="797013"/>
                  </a:lnTo>
                  <a:lnTo>
                    <a:pt x="575246" y="767003"/>
                  </a:lnTo>
                  <a:lnTo>
                    <a:pt x="549910" y="733513"/>
                  </a:lnTo>
                  <a:lnTo>
                    <a:pt x="499237" y="661568"/>
                  </a:lnTo>
                  <a:lnTo>
                    <a:pt x="472211" y="626706"/>
                  </a:lnTo>
                  <a:lnTo>
                    <a:pt x="442963" y="594969"/>
                  </a:lnTo>
                  <a:lnTo>
                    <a:pt x="410616" y="568159"/>
                  </a:lnTo>
                  <a:lnTo>
                    <a:pt x="374332" y="548043"/>
                  </a:lnTo>
                  <a:lnTo>
                    <a:pt x="333298" y="536435"/>
                  </a:lnTo>
                  <a:lnTo>
                    <a:pt x="286639" y="535101"/>
                  </a:lnTo>
                  <a:lnTo>
                    <a:pt x="233527" y="545846"/>
                  </a:lnTo>
                  <a:lnTo>
                    <a:pt x="172669" y="577900"/>
                  </a:lnTo>
                  <a:lnTo>
                    <a:pt x="135775" y="624903"/>
                  </a:lnTo>
                  <a:lnTo>
                    <a:pt x="120789" y="680986"/>
                  </a:lnTo>
                  <a:lnTo>
                    <a:pt x="120865" y="710603"/>
                  </a:lnTo>
                  <a:lnTo>
                    <a:pt x="134899" y="769277"/>
                  </a:lnTo>
                  <a:lnTo>
                    <a:pt x="165696" y="822325"/>
                  </a:lnTo>
                  <a:lnTo>
                    <a:pt x="211239" y="863854"/>
                  </a:lnTo>
                  <a:lnTo>
                    <a:pt x="269455" y="887996"/>
                  </a:lnTo>
                  <a:lnTo>
                    <a:pt x="302666" y="891705"/>
                  </a:lnTo>
                  <a:lnTo>
                    <a:pt x="338289" y="888860"/>
                  </a:lnTo>
                  <a:lnTo>
                    <a:pt x="376059" y="878725"/>
                  </a:lnTo>
                  <a:lnTo>
                    <a:pt x="415709" y="860552"/>
                  </a:lnTo>
                  <a:lnTo>
                    <a:pt x="419785" y="858367"/>
                  </a:lnTo>
                  <a:lnTo>
                    <a:pt x="423887" y="858494"/>
                  </a:lnTo>
                  <a:lnTo>
                    <a:pt x="455485" y="876973"/>
                  </a:lnTo>
                  <a:lnTo>
                    <a:pt x="458647" y="875639"/>
                  </a:lnTo>
                  <a:lnTo>
                    <a:pt x="472160" y="763752"/>
                  </a:lnTo>
                  <a:lnTo>
                    <a:pt x="469277" y="761466"/>
                  </a:lnTo>
                  <a:lnTo>
                    <a:pt x="353034" y="792213"/>
                  </a:lnTo>
                  <a:lnTo>
                    <a:pt x="352044" y="795680"/>
                  </a:lnTo>
                  <a:lnTo>
                    <a:pt x="366217" y="810412"/>
                  </a:lnTo>
                  <a:lnTo>
                    <a:pt x="371259" y="817333"/>
                  </a:lnTo>
                  <a:lnTo>
                    <a:pt x="371983" y="823023"/>
                  </a:lnTo>
                  <a:lnTo>
                    <a:pt x="368376" y="827519"/>
                  </a:lnTo>
                  <a:lnTo>
                    <a:pt x="360464" y="830783"/>
                  </a:lnTo>
                  <a:lnTo>
                    <a:pt x="317347" y="837679"/>
                  </a:lnTo>
                  <a:lnTo>
                    <a:pt x="279806" y="835037"/>
                  </a:lnTo>
                  <a:lnTo>
                    <a:pt x="221805" y="806907"/>
                  </a:lnTo>
                  <a:lnTo>
                    <a:pt x="187159" y="757999"/>
                  </a:lnTo>
                  <a:lnTo>
                    <a:pt x="176618" y="699935"/>
                  </a:lnTo>
                  <a:lnTo>
                    <a:pt x="180594" y="671080"/>
                  </a:lnTo>
                  <a:lnTo>
                    <a:pt x="207543" y="621004"/>
                  </a:lnTo>
                  <a:lnTo>
                    <a:pt x="260375" y="590753"/>
                  </a:lnTo>
                  <a:lnTo>
                    <a:pt x="296722" y="586676"/>
                  </a:lnTo>
                  <a:lnTo>
                    <a:pt x="335305" y="591375"/>
                  </a:lnTo>
                  <a:lnTo>
                    <a:pt x="397319" y="622820"/>
                  </a:lnTo>
                  <a:lnTo>
                    <a:pt x="445909" y="675106"/>
                  </a:lnTo>
                  <a:lnTo>
                    <a:pt x="489229" y="737933"/>
                  </a:lnTo>
                  <a:lnTo>
                    <a:pt x="511454" y="770089"/>
                  </a:lnTo>
                  <a:lnTo>
                    <a:pt x="535432" y="801014"/>
                  </a:lnTo>
                  <a:lnTo>
                    <a:pt x="562178" y="829437"/>
                  </a:lnTo>
                  <a:lnTo>
                    <a:pt x="592683" y="854062"/>
                  </a:lnTo>
                  <a:lnTo>
                    <a:pt x="628002" y="873620"/>
                  </a:lnTo>
                  <a:lnTo>
                    <a:pt x="669137" y="886790"/>
                  </a:lnTo>
                  <a:lnTo>
                    <a:pt x="717118" y="892314"/>
                  </a:lnTo>
                  <a:lnTo>
                    <a:pt x="757440" y="889647"/>
                  </a:lnTo>
                  <a:lnTo>
                    <a:pt x="821766" y="864692"/>
                  </a:lnTo>
                  <a:lnTo>
                    <a:pt x="864577" y="819708"/>
                  </a:lnTo>
                  <a:lnTo>
                    <a:pt x="886218" y="761974"/>
                  </a:lnTo>
                  <a:lnTo>
                    <a:pt x="889203" y="730605"/>
                  </a:lnTo>
                  <a:close/>
                </a:path>
                <a:path w="995679" h="892810">
                  <a:moveTo>
                    <a:pt x="933246" y="332536"/>
                  </a:moveTo>
                  <a:lnTo>
                    <a:pt x="931773" y="326542"/>
                  </a:lnTo>
                  <a:lnTo>
                    <a:pt x="931329" y="324700"/>
                  </a:lnTo>
                  <a:lnTo>
                    <a:pt x="923620" y="315175"/>
                  </a:lnTo>
                  <a:lnTo>
                    <a:pt x="919505" y="313537"/>
                  </a:lnTo>
                  <a:lnTo>
                    <a:pt x="919505" y="339051"/>
                  </a:lnTo>
                  <a:lnTo>
                    <a:pt x="919505" y="399275"/>
                  </a:lnTo>
                  <a:lnTo>
                    <a:pt x="919175" y="402666"/>
                  </a:lnTo>
                  <a:lnTo>
                    <a:pt x="918540" y="405053"/>
                  </a:lnTo>
                  <a:lnTo>
                    <a:pt x="917981" y="407441"/>
                  </a:lnTo>
                  <a:lnTo>
                    <a:pt x="916978" y="409181"/>
                  </a:lnTo>
                  <a:lnTo>
                    <a:pt x="914133" y="411289"/>
                  </a:lnTo>
                  <a:lnTo>
                    <a:pt x="912126" y="411784"/>
                  </a:lnTo>
                  <a:lnTo>
                    <a:pt x="906805" y="411784"/>
                  </a:lnTo>
                  <a:lnTo>
                    <a:pt x="899426" y="399275"/>
                  </a:lnTo>
                  <a:lnTo>
                    <a:pt x="899426" y="339051"/>
                  </a:lnTo>
                  <a:lnTo>
                    <a:pt x="903274" y="328193"/>
                  </a:lnTo>
                  <a:lnTo>
                    <a:pt x="904735" y="327088"/>
                  </a:lnTo>
                  <a:lnTo>
                    <a:pt x="906805" y="326542"/>
                  </a:lnTo>
                  <a:lnTo>
                    <a:pt x="912126" y="326542"/>
                  </a:lnTo>
                  <a:lnTo>
                    <a:pt x="914133" y="327088"/>
                  </a:lnTo>
                  <a:lnTo>
                    <a:pt x="915517" y="328193"/>
                  </a:lnTo>
                  <a:lnTo>
                    <a:pt x="916978" y="329196"/>
                  </a:lnTo>
                  <a:lnTo>
                    <a:pt x="917981" y="330898"/>
                  </a:lnTo>
                  <a:lnTo>
                    <a:pt x="918540" y="333273"/>
                  </a:lnTo>
                  <a:lnTo>
                    <a:pt x="919175" y="335661"/>
                  </a:lnTo>
                  <a:lnTo>
                    <a:pt x="919505" y="339051"/>
                  </a:lnTo>
                  <a:lnTo>
                    <a:pt x="919505" y="313537"/>
                  </a:lnTo>
                  <a:lnTo>
                    <a:pt x="917625" y="312788"/>
                  </a:lnTo>
                  <a:lnTo>
                    <a:pt x="901306" y="312788"/>
                  </a:lnTo>
                  <a:lnTo>
                    <a:pt x="895299" y="315175"/>
                  </a:lnTo>
                  <a:lnTo>
                    <a:pt x="887603" y="324700"/>
                  </a:lnTo>
                  <a:lnTo>
                    <a:pt x="885672" y="332536"/>
                  </a:lnTo>
                  <a:lnTo>
                    <a:pt x="885672" y="405790"/>
                  </a:lnTo>
                  <a:lnTo>
                    <a:pt x="887603" y="413626"/>
                  </a:lnTo>
                  <a:lnTo>
                    <a:pt x="895299" y="423164"/>
                  </a:lnTo>
                  <a:lnTo>
                    <a:pt x="901306" y="425538"/>
                  </a:lnTo>
                  <a:lnTo>
                    <a:pt x="917625" y="425538"/>
                  </a:lnTo>
                  <a:lnTo>
                    <a:pt x="923620" y="423164"/>
                  </a:lnTo>
                  <a:lnTo>
                    <a:pt x="931329" y="413626"/>
                  </a:lnTo>
                  <a:lnTo>
                    <a:pt x="931773" y="411784"/>
                  </a:lnTo>
                  <a:lnTo>
                    <a:pt x="933246" y="405790"/>
                  </a:lnTo>
                  <a:lnTo>
                    <a:pt x="933246" y="332536"/>
                  </a:lnTo>
                  <a:close/>
                </a:path>
                <a:path w="995679" h="892810">
                  <a:moveTo>
                    <a:pt x="995057" y="314159"/>
                  </a:moveTo>
                  <a:lnTo>
                    <a:pt x="981303" y="314159"/>
                  </a:lnTo>
                  <a:lnTo>
                    <a:pt x="981303" y="387311"/>
                  </a:lnTo>
                  <a:lnTo>
                    <a:pt x="967676" y="350875"/>
                  </a:lnTo>
                  <a:lnTo>
                    <a:pt x="953947" y="314159"/>
                  </a:lnTo>
                  <a:lnTo>
                    <a:pt x="940193" y="314159"/>
                  </a:lnTo>
                  <a:lnTo>
                    <a:pt x="940193" y="424167"/>
                  </a:lnTo>
                  <a:lnTo>
                    <a:pt x="953947" y="424167"/>
                  </a:lnTo>
                  <a:lnTo>
                    <a:pt x="953947" y="350875"/>
                  </a:lnTo>
                  <a:lnTo>
                    <a:pt x="981303" y="424167"/>
                  </a:lnTo>
                  <a:lnTo>
                    <a:pt x="995057" y="424167"/>
                  </a:lnTo>
                  <a:lnTo>
                    <a:pt x="995057" y="387311"/>
                  </a:lnTo>
                  <a:lnTo>
                    <a:pt x="995057" y="314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637142" y="543560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1244600" y="0"/>
                  </a:moveTo>
                  <a:lnTo>
                    <a:pt x="0" y="0"/>
                  </a:lnTo>
                  <a:lnTo>
                    <a:pt x="0" y="1244600"/>
                  </a:lnTo>
                  <a:lnTo>
                    <a:pt x="1244600" y="12446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447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794521" y="5536564"/>
              <a:ext cx="861694" cy="909955"/>
            </a:xfrm>
            <a:custGeom>
              <a:avLst/>
              <a:gdLst/>
              <a:ahLst/>
              <a:cxnLst/>
              <a:rect l="l" t="t" r="r" b="b"/>
              <a:pathLst>
                <a:path w="861695" h="909954">
                  <a:moveTo>
                    <a:pt x="104267" y="227101"/>
                  </a:moveTo>
                  <a:lnTo>
                    <a:pt x="68122" y="227101"/>
                  </a:lnTo>
                  <a:lnTo>
                    <a:pt x="68122" y="44780"/>
                  </a:lnTo>
                  <a:lnTo>
                    <a:pt x="68122" y="3200"/>
                  </a:lnTo>
                  <a:lnTo>
                    <a:pt x="39331" y="3200"/>
                  </a:lnTo>
                  <a:lnTo>
                    <a:pt x="32550" y="15786"/>
                  </a:lnTo>
                  <a:lnTo>
                    <a:pt x="23736" y="24790"/>
                  </a:lnTo>
                  <a:lnTo>
                    <a:pt x="12877" y="30187"/>
                  </a:lnTo>
                  <a:lnTo>
                    <a:pt x="0" y="31991"/>
                  </a:lnTo>
                  <a:lnTo>
                    <a:pt x="0" y="62369"/>
                  </a:lnTo>
                  <a:lnTo>
                    <a:pt x="10439" y="62369"/>
                  </a:lnTo>
                  <a:lnTo>
                    <a:pt x="18224" y="60985"/>
                  </a:lnTo>
                  <a:lnTo>
                    <a:pt x="28460" y="55435"/>
                  </a:lnTo>
                  <a:lnTo>
                    <a:pt x="32727" y="50965"/>
                  </a:lnTo>
                  <a:lnTo>
                    <a:pt x="36144" y="44780"/>
                  </a:lnTo>
                  <a:lnTo>
                    <a:pt x="36144" y="227101"/>
                  </a:lnTo>
                  <a:lnTo>
                    <a:pt x="0" y="227101"/>
                  </a:lnTo>
                  <a:lnTo>
                    <a:pt x="0" y="259080"/>
                  </a:lnTo>
                  <a:lnTo>
                    <a:pt x="104267" y="259080"/>
                  </a:lnTo>
                  <a:lnTo>
                    <a:pt x="104267" y="227101"/>
                  </a:lnTo>
                  <a:close/>
                </a:path>
                <a:path w="861695" h="909954">
                  <a:moveTo>
                    <a:pt x="231000" y="64935"/>
                  </a:moveTo>
                  <a:lnTo>
                    <a:pt x="230111" y="51219"/>
                  </a:lnTo>
                  <a:lnTo>
                    <a:pt x="227469" y="38862"/>
                  </a:lnTo>
                  <a:lnTo>
                    <a:pt x="224713" y="31991"/>
                  </a:lnTo>
                  <a:lnTo>
                    <a:pt x="223075" y="27863"/>
                  </a:lnTo>
                  <a:lnTo>
                    <a:pt x="216916" y="18237"/>
                  </a:lnTo>
                  <a:lnTo>
                    <a:pt x="209118" y="10261"/>
                  </a:lnTo>
                  <a:lnTo>
                    <a:pt x="199478" y="4559"/>
                  </a:lnTo>
                  <a:lnTo>
                    <a:pt x="188201" y="1193"/>
                  </a:lnTo>
                  <a:lnTo>
                    <a:pt x="188696" y="1193"/>
                  </a:lnTo>
                  <a:lnTo>
                    <a:pt x="174701" y="0"/>
                  </a:lnTo>
                  <a:lnTo>
                    <a:pt x="160807" y="1193"/>
                  </a:lnTo>
                  <a:lnTo>
                    <a:pt x="148869" y="4800"/>
                  </a:lnTo>
                  <a:lnTo>
                    <a:pt x="120561" y="43421"/>
                  </a:lnTo>
                  <a:lnTo>
                    <a:pt x="117132" y="77724"/>
                  </a:lnTo>
                  <a:lnTo>
                    <a:pt x="149110" y="77724"/>
                  </a:lnTo>
                  <a:lnTo>
                    <a:pt x="149504" y="65506"/>
                  </a:lnTo>
                  <a:lnTo>
                    <a:pt x="150710" y="55410"/>
                  </a:lnTo>
                  <a:lnTo>
                    <a:pt x="166166" y="31991"/>
                  </a:lnTo>
                  <a:lnTo>
                    <a:pt x="174701" y="31991"/>
                  </a:lnTo>
                  <a:lnTo>
                    <a:pt x="185331" y="34442"/>
                  </a:lnTo>
                  <a:lnTo>
                    <a:pt x="192925" y="41821"/>
                  </a:lnTo>
                  <a:lnTo>
                    <a:pt x="197485" y="54114"/>
                  </a:lnTo>
                  <a:lnTo>
                    <a:pt x="199009" y="71323"/>
                  </a:lnTo>
                  <a:lnTo>
                    <a:pt x="198424" y="83083"/>
                  </a:lnTo>
                  <a:lnTo>
                    <a:pt x="171615" y="114274"/>
                  </a:lnTo>
                  <a:lnTo>
                    <a:pt x="163512" y="114833"/>
                  </a:lnTo>
                  <a:lnTo>
                    <a:pt x="152311" y="114833"/>
                  </a:lnTo>
                  <a:lnTo>
                    <a:pt x="152311" y="143611"/>
                  </a:lnTo>
                  <a:lnTo>
                    <a:pt x="171183" y="143611"/>
                  </a:lnTo>
                  <a:lnTo>
                    <a:pt x="177469" y="144792"/>
                  </a:lnTo>
                  <a:lnTo>
                    <a:pt x="182372" y="147129"/>
                  </a:lnTo>
                  <a:lnTo>
                    <a:pt x="187490" y="149479"/>
                  </a:lnTo>
                  <a:lnTo>
                    <a:pt x="199009" y="190957"/>
                  </a:lnTo>
                  <a:lnTo>
                    <a:pt x="197485" y="208165"/>
                  </a:lnTo>
                  <a:lnTo>
                    <a:pt x="192925" y="220459"/>
                  </a:lnTo>
                  <a:lnTo>
                    <a:pt x="185331" y="227825"/>
                  </a:lnTo>
                  <a:lnTo>
                    <a:pt x="174701" y="230289"/>
                  </a:lnTo>
                  <a:lnTo>
                    <a:pt x="166166" y="230289"/>
                  </a:lnTo>
                  <a:lnTo>
                    <a:pt x="149504" y="194589"/>
                  </a:lnTo>
                  <a:lnTo>
                    <a:pt x="149123" y="181775"/>
                  </a:lnTo>
                  <a:lnTo>
                    <a:pt x="149110" y="181356"/>
                  </a:lnTo>
                  <a:lnTo>
                    <a:pt x="117132" y="181356"/>
                  </a:lnTo>
                  <a:lnTo>
                    <a:pt x="117983" y="200647"/>
                  </a:lnTo>
                  <a:lnTo>
                    <a:pt x="130886" y="242443"/>
                  </a:lnTo>
                  <a:lnTo>
                    <a:pt x="161074" y="261162"/>
                  </a:lnTo>
                  <a:lnTo>
                    <a:pt x="162052" y="261162"/>
                  </a:lnTo>
                  <a:lnTo>
                    <a:pt x="174701" y="262280"/>
                  </a:lnTo>
                  <a:lnTo>
                    <a:pt x="216916" y="244360"/>
                  </a:lnTo>
                  <a:lnTo>
                    <a:pt x="231000" y="197345"/>
                  </a:lnTo>
                  <a:lnTo>
                    <a:pt x="229158" y="173761"/>
                  </a:lnTo>
                  <a:lnTo>
                    <a:pt x="227215" y="166903"/>
                  </a:lnTo>
                  <a:lnTo>
                    <a:pt x="223634" y="154406"/>
                  </a:lnTo>
                  <a:lnTo>
                    <a:pt x="214439" y="139585"/>
                  </a:lnTo>
                  <a:lnTo>
                    <a:pt x="201574" y="129222"/>
                  </a:lnTo>
                  <a:lnTo>
                    <a:pt x="214439" y="119316"/>
                  </a:lnTo>
                  <a:lnTo>
                    <a:pt x="223634" y="105308"/>
                  </a:lnTo>
                  <a:lnTo>
                    <a:pt x="229158" y="87185"/>
                  </a:lnTo>
                  <a:lnTo>
                    <a:pt x="230949" y="65506"/>
                  </a:lnTo>
                  <a:lnTo>
                    <a:pt x="231000" y="64935"/>
                  </a:lnTo>
                  <a:close/>
                </a:path>
                <a:path w="861695" h="909954">
                  <a:moveTo>
                    <a:pt x="346125" y="27762"/>
                  </a:moveTo>
                  <a:lnTo>
                    <a:pt x="344639" y="21755"/>
                  </a:lnTo>
                  <a:lnTo>
                    <a:pt x="344195" y="19913"/>
                  </a:lnTo>
                  <a:lnTo>
                    <a:pt x="336499" y="10388"/>
                  </a:lnTo>
                  <a:lnTo>
                    <a:pt x="330492" y="8001"/>
                  </a:lnTo>
                  <a:lnTo>
                    <a:pt x="314172" y="8001"/>
                  </a:lnTo>
                  <a:lnTo>
                    <a:pt x="308178" y="10388"/>
                  </a:lnTo>
                  <a:lnTo>
                    <a:pt x="300469" y="19913"/>
                  </a:lnTo>
                  <a:lnTo>
                    <a:pt x="298551" y="27762"/>
                  </a:lnTo>
                  <a:lnTo>
                    <a:pt x="298551" y="101003"/>
                  </a:lnTo>
                  <a:lnTo>
                    <a:pt x="300469" y="108839"/>
                  </a:lnTo>
                  <a:lnTo>
                    <a:pt x="308178" y="118376"/>
                  </a:lnTo>
                  <a:lnTo>
                    <a:pt x="314172" y="120751"/>
                  </a:lnTo>
                  <a:lnTo>
                    <a:pt x="330492" y="120751"/>
                  </a:lnTo>
                  <a:lnTo>
                    <a:pt x="336499" y="118376"/>
                  </a:lnTo>
                  <a:lnTo>
                    <a:pt x="344195" y="108839"/>
                  </a:lnTo>
                  <a:lnTo>
                    <a:pt x="344639" y="107010"/>
                  </a:lnTo>
                  <a:lnTo>
                    <a:pt x="346125" y="101003"/>
                  </a:lnTo>
                  <a:lnTo>
                    <a:pt x="346125" y="74688"/>
                  </a:lnTo>
                  <a:lnTo>
                    <a:pt x="332371" y="74688"/>
                  </a:lnTo>
                  <a:lnTo>
                    <a:pt x="332371" y="94488"/>
                  </a:lnTo>
                  <a:lnTo>
                    <a:pt x="332054" y="97878"/>
                  </a:lnTo>
                  <a:lnTo>
                    <a:pt x="331406" y="100266"/>
                  </a:lnTo>
                  <a:lnTo>
                    <a:pt x="330860" y="102654"/>
                  </a:lnTo>
                  <a:lnTo>
                    <a:pt x="329857" y="104394"/>
                  </a:lnTo>
                  <a:lnTo>
                    <a:pt x="327012" y="106502"/>
                  </a:lnTo>
                  <a:lnTo>
                    <a:pt x="324993" y="107010"/>
                  </a:lnTo>
                  <a:lnTo>
                    <a:pt x="319671" y="107010"/>
                  </a:lnTo>
                  <a:lnTo>
                    <a:pt x="312293" y="94488"/>
                  </a:lnTo>
                  <a:lnTo>
                    <a:pt x="312293" y="34264"/>
                  </a:lnTo>
                  <a:lnTo>
                    <a:pt x="316153" y="23406"/>
                  </a:lnTo>
                  <a:lnTo>
                    <a:pt x="317614" y="22301"/>
                  </a:lnTo>
                  <a:lnTo>
                    <a:pt x="319671" y="21755"/>
                  </a:lnTo>
                  <a:lnTo>
                    <a:pt x="324993" y="21755"/>
                  </a:lnTo>
                  <a:lnTo>
                    <a:pt x="327012" y="22301"/>
                  </a:lnTo>
                  <a:lnTo>
                    <a:pt x="328383" y="23406"/>
                  </a:lnTo>
                  <a:lnTo>
                    <a:pt x="329857" y="24409"/>
                  </a:lnTo>
                  <a:lnTo>
                    <a:pt x="330860" y="26111"/>
                  </a:lnTo>
                  <a:lnTo>
                    <a:pt x="331406" y="28486"/>
                  </a:lnTo>
                  <a:lnTo>
                    <a:pt x="332054" y="30873"/>
                  </a:lnTo>
                  <a:lnTo>
                    <a:pt x="332371" y="34264"/>
                  </a:lnTo>
                  <a:lnTo>
                    <a:pt x="332371" y="54063"/>
                  </a:lnTo>
                  <a:lnTo>
                    <a:pt x="346125" y="54063"/>
                  </a:lnTo>
                  <a:lnTo>
                    <a:pt x="346125" y="27762"/>
                  </a:lnTo>
                  <a:close/>
                </a:path>
                <a:path w="861695" h="909954">
                  <a:moveTo>
                    <a:pt x="349554" y="271780"/>
                  </a:moveTo>
                  <a:lnTo>
                    <a:pt x="346367" y="249643"/>
                  </a:lnTo>
                  <a:lnTo>
                    <a:pt x="344385" y="235889"/>
                  </a:lnTo>
                  <a:lnTo>
                    <a:pt x="336054" y="177863"/>
                  </a:lnTo>
                  <a:lnTo>
                    <a:pt x="333743" y="161772"/>
                  </a:lnTo>
                  <a:lnTo>
                    <a:pt x="331406" y="161772"/>
                  </a:lnTo>
                  <a:lnTo>
                    <a:pt x="331406" y="235889"/>
                  </a:lnTo>
                  <a:lnTo>
                    <a:pt x="316839" y="235889"/>
                  </a:lnTo>
                  <a:lnTo>
                    <a:pt x="324116" y="177863"/>
                  </a:lnTo>
                  <a:lnTo>
                    <a:pt x="331406" y="235889"/>
                  </a:lnTo>
                  <a:lnTo>
                    <a:pt x="331406" y="161772"/>
                  </a:lnTo>
                  <a:lnTo>
                    <a:pt x="314502" y="161772"/>
                  </a:lnTo>
                  <a:lnTo>
                    <a:pt x="298551" y="271780"/>
                  </a:lnTo>
                  <a:lnTo>
                    <a:pt x="312293" y="271780"/>
                  </a:lnTo>
                  <a:lnTo>
                    <a:pt x="315048" y="249643"/>
                  </a:lnTo>
                  <a:lnTo>
                    <a:pt x="333057" y="249643"/>
                  </a:lnTo>
                  <a:lnTo>
                    <a:pt x="335813" y="271780"/>
                  </a:lnTo>
                  <a:lnTo>
                    <a:pt x="349554" y="271780"/>
                  </a:lnTo>
                  <a:close/>
                </a:path>
                <a:path w="861695" h="909954">
                  <a:moveTo>
                    <a:pt x="388124" y="105625"/>
                  </a:moveTo>
                  <a:lnTo>
                    <a:pt x="366814" y="105625"/>
                  </a:lnTo>
                  <a:lnTo>
                    <a:pt x="366814" y="9372"/>
                  </a:lnTo>
                  <a:lnTo>
                    <a:pt x="353060" y="9372"/>
                  </a:lnTo>
                  <a:lnTo>
                    <a:pt x="353060" y="119380"/>
                  </a:lnTo>
                  <a:lnTo>
                    <a:pt x="388124" y="119380"/>
                  </a:lnTo>
                  <a:lnTo>
                    <a:pt x="388124" y="105625"/>
                  </a:lnTo>
                  <a:close/>
                </a:path>
                <a:path w="861695" h="909954">
                  <a:moveTo>
                    <a:pt x="400507" y="180162"/>
                  </a:moveTo>
                  <a:lnTo>
                    <a:pt x="399034" y="174155"/>
                  </a:lnTo>
                  <a:lnTo>
                    <a:pt x="398589" y="172313"/>
                  </a:lnTo>
                  <a:lnTo>
                    <a:pt x="390880" y="162788"/>
                  </a:lnTo>
                  <a:lnTo>
                    <a:pt x="384873" y="160401"/>
                  </a:lnTo>
                  <a:lnTo>
                    <a:pt x="368566" y="160401"/>
                  </a:lnTo>
                  <a:lnTo>
                    <a:pt x="362559" y="162788"/>
                  </a:lnTo>
                  <a:lnTo>
                    <a:pt x="354863" y="172313"/>
                  </a:lnTo>
                  <a:lnTo>
                    <a:pt x="352933" y="180162"/>
                  </a:lnTo>
                  <a:lnTo>
                    <a:pt x="352933" y="253403"/>
                  </a:lnTo>
                  <a:lnTo>
                    <a:pt x="354863" y="261239"/>
                  </a:lnTo>
                  <a:lnTo>
                    <a:pt x="362559" y="270776"/>
                  </a:lnTo>
                  <a:lnTo>
                    <a:pt x="368566" y="273151"/>
                  </a:lnTo>
                  <a:lnTo>
                    <a:pt x="384873" y="273151"/>
                  </a:lnTo>
                  <a:lnTo>
                    <a:pt x="390880" y="270776"/>
                  </a:lnTo>
                  <a:lnTo>
                    <a:pt x="398589" y="261239"/>
                  </a:lnTo>
                  <a:lnTo>
                    <a:pt x="399034" y="259410"/>
                  </a:lnTo>
                  <a:lnTo>
                    <a:pt x="400507" y="253403"/>
                  </a:lnTo>
                  <a:lnTo>
                    <a:pt x="400507" y="227088"/>
                  </a:lnTo>
                  <a:lnTo>
                    <a:pt x="386753" y="227088"/>
                  </a:lnTo>
                  <a:lnTo>
                    <a:pt x="386753" y="246888"/>
                  </a:lnTo>
                  <a:lnTo>
                    <a:pt x="386435" y="250278"/>
                  </a:lnTo>
                  <a:lnTo>
                    <a:pt x="385800" y="252666"/>
                  </a:lnTo>
                  <a:lnTo>
                    <a:pt x="385241" y="255054"/>
                  </a:lnTo>
                  <a:lnTo>
                    <a:pt x="384238" y="256794"/>
                  </a:lnTo>
                  <a:lnTo>
                    <a:pt x="381393" y="258902"/>
                  </a:lnTo>
                  <a:lnTo>
                    <a:pt x="379374" y="259410"/>
                  </a:lnTo>
                  <a:lnTo>
                    <a:pt x="374065" y="259410"/>
                  </a:lnTo>
                  <a:lnTo>
                    <a:pt x="366687" y="246888"/>
                  </a:lnTo>
                  <a:lnTo>
                    <a:pt x="366687" y="186664"/>
                  </a:lnTo>
                  <a:lnTo>
                    <a:pt x="370535" y="175806"/>
                  </a:lnTo>
                  <a:lnTo>
                    <a:pt x="371995" y="174701"/>
                  </a:lnTo>
                  <a:lnTo>
                    <a:pt x="374065" y="174155"/>
                  </a:lnTo>
                  <a:lnTo>
                    <a:pt x="379374" y="174155"/>
                  </a:lnTo>
                  <a:lnTo>
                    <a:pt x="381393" y="174701"/>
                  </a:lnTo>
                  <a:lnTo>
                    <a:pt x="382765" y="175806"/>
                  </a:lnTo>
                  <a:lnTo>
                    <a:pt x="384238" y="176809"/>
                  </a:lnTo>
                  <a:lnTo>
                    <a:pt x="385241" y="178511"/>
                  </a:lnTo>
                  <a:lnTo>
                    <a:pt x="385800" y="180886"/>
                  </a:lnTo>
                  <a:lnTo>
                    <a:pt x="386435" y="183273"/>
                  </a:lnTo>
                  <a:lnTo>
                    <a:pt x="386753" y="186664"/>
                  </a:lnTo>
                  <a:lnTo>
                    <a:pt x="386753" y="206463"/>
                  </a:lnTo>
                  <a:lnTo>
                    <a:pt x="400507" y="206463"/>
                  </a:lnTo>
                  <a:lnTo>
                    <a:pt x="400507" y="180162"/>
                  </a:lnTo>
                  <a:close/>
                </a:path>
                <a:path w="861695" h="909954">
                  <a:moveTo>
                    <a:pt x="404088" y="652627"/>
                  </a:moveTo>
                  <a:lnTo>
                    <a:pt x="403948" y="650113"/>
                  </a:lnTo>
                  <a:lnTo>
                    <a:pt x="403885" y="648931"/>
                  </a:lnTo>
                  <a:lnTo>
                    <a:pt x="401358" y="647687"/>
                  </a:lnTo>
                  <a:lnTo>
                    <a:pt x="396582" y="650113"/>
                  </a:lnTo>
                  <a:lnTo>
                    <a:pt x="380606" y="656031"/>
                  </a:lnTo>
                  <a:lnTo>
                    <a:pt x="367322" y="655751"/>
                  </a:lnTo>
                  <a:lnTo>
                    <a:pt x="356933" y="649363"/>
                  </a:lnTo>
                  <a:lnTo>
                    <a:pt x="356552" y="648931"/>
                  </a:lnTo>
                  <a:lnTo>
                    <a:pt x="348856" y="636524"/>
                  </a:lnTo>
                  <a:lnTo>
                    <a:pt x="346138" y="629831"/>
                  </a:lnTo>
                  <a:lnTo>
                    <a:pt x="342328" y="629272"/>
                  </a:lnTo>
                  <a:lnTo>
                    <a:pt x="328612" y="661428"/>
                  </a:lnTo>
                  <a:lnTo>
                    <a:pt x="328853" y="664502"/>
                  </a:lnTo>
                  <a:lnTo>
                    <a:pt x="328917" y="665365"/>
                  </a:lnTo>
                  <a:lnTo>
                    <a:pt x="327304" y="668439"/>
                  </a:lnTo>
                  <a:lnTo>
                    <a:pt x="323811" y="670674"/>
                  </a:lnTo>
                  <a:lnTo>
                    <a:pt x="317576" y="676122"/>
                  </a:lnTo>
                  <a:lnTo>
                    <a:pt x="314426" y="682269"/>
                  </a:lnTo>
                  <a:lnTo>
                    <a:pt x="314363" y="689102"/>
                  </a:lnTo>
                  <a:lnTo>
                    <a:pt x="317246" y="696328"/>
                  </a:lnTo>
                  <a:lnTo>
                    <a:pt x="365023" y="719137"/>
                  </a:lnTo>
                  <a:lnTo>
                    <a:pt x="365277" y="719137"/>
                  </a:lnTo>
                  <a:lnTo>
                    <a:pt x="382689" y="720699"/>
                  </a:lnTo>
                  <a:lnTo>
                    <a:pt x="384124" y="720699"/>
                  </a:lnTo>
                  <a:lnTo>
                    <a:pt x="386067" y="720090"/>
                  </a:lnTo>
                  <a:lnTo>
                    <a:pt x="389166" y="717816"/>
                  </a:lnTo>
                  <a:lnTo>
                    <a:pt x="390220" y="716229"/>
                  </a:lnTo>
                  <a:lnTo>
                    <a:pt x="390931" y="712851"/>
                  </a:lnTo>
                  <a:lnTo>
                    <a:pt x="390969" y="712673"/>
                  </a:lnTo>
                  <a:lnTo>
                    <a:pt x="390639" y="710869"/>
                  </a:lnTo>
                  <a:lnTo>
                    <a:pt x="388670" y="707707"/>
                  </a:lnTo>
                  <a:lnTo>
                    <a:pt x="387108" y="706501"/>
                  </a:lnTo>
                  <a:lnTo>
                    <a:pt x="330327" y="688060"/>
                  </a:lnTo>
                  <a:lnTo>
                    <a:pt x="328168" y="685038"/>
                  </a:lnTo>
                  <a:lnTo>
                    <a:pt x="381914" y="666089"/>
                  </a:lnTo>
                  <a:lnTo>
                    <a:pt x="393458" y="664502"/>
                  </a:lnTo>
                  <a:lnTo>
                    <a:pt x="401421" y="660768"/>
                  </a:lnTo>
                  <a:lnTo>
                    <a:pt x="403275" y="656031"/>
                  </a:lnTo>
                  <a:lnTo>
                    <a:pt x="404075" y="654011"/>
                  </a:lnTo>
                  <a:lnTo>
                    <a:pt x="404088" y="652627"/>
                  </a:lnTo>
                  <a:close/>
                </a:path>
                <a:path w="861695" h="909954">
                  <a:moveTo>
                    <a:pt x="406641" y="716102"/>
                  </a:moveTo>
                  <a:lnTo>
                    <a:pt x="404685" y="714883"/>
                  </a:lnTo>
                  <a:lnTo>
                    <a:pt x="402031" y="713930"/>
                  </a:lnTo>
                  <a:lnTo>
                    <a:pt x="393242" y="710869"/>
                  </a:lnTo>
                  <a:lnTo>
                    <a:pt x="391706" y="712673"/>
                  </a:lnTo>
                  <a:lnTo>
                    <a:pt x="391579" y="712851"/>
                  </a:lnTo>
                  <a:lnTo>
                    <a:pt x="394093" y="716102"/>
                  </a:lnTo>
                  <a:lnTo>
                    <a:pt x="406641" y="716102"/>
                  </a:lnTo>
                  <a:close/>
                </a:path>
                <a:path w="861695" h="909954">
                  <a:moveTo>
                    <a:pt x="408038" y="9372"/>
                  </a:moveTo>
                  <a:lnTo>
                    <a:pt x="394296" y="9372"/>
                  </a:lnTo>
                  <a:lnTo>
                    <a:pt x="394296" y="119380"/>
                  </a:lnTo>
                  <a:lnTo>
                    <a:pt x="408038" y="119380"/>
                  </a:lnTo>
                  <a:lnTo>
                    <a:pt x="408038" y="9372"/>
                  </a:lnTo>
                  <a:close/>
                </a:path>
                <a:path w="861695" h="909954">
                  <a:moveTo>
                    <a:pt x="445363" y="716229"/>
                  </a:moveTo>
                  <a:lnTo>
                    <a:pt x="445338" y="716102"/>
                  </a:lnTo>
                  <a:lnTo>
                    <a:pt x="406641" y="716102"/>
                  </a:lnTo>
                  <a:lnTo>
                    <a:pt x="406844" y="716229"/>
                  </a:lnTo>
                  <a:lnTo>
                    <a:pt x="445363" y="716229"/>
                  </a:lnTo>
                  <a:close/>
                </a:path>
                <a:path w="861695" h="909954">
                  <a:moveTo>
                    <a:pt x="449592" y="161772"/>
                  </a:moveTo>
                  <a:lnTo>
                    <a:pt x="404761" y="161772"/>
                  </a:lnTo>
                  <a:lnTo>
                    <a:pt x="404761" y="175526"/>
                  </a:lnTo>
                  <a:lnTo>
                    <a:pt x="420306" y="175526"/>
                  </a:lnTo>
                  <a:lnTo>
                    <a:pt x="420306" y="271780"/>
                  </a:lnTo>
                  <a:lnTo>
                    <a:pt x="434047" y="271780"/>
                  </a:lnTo>
                  <a:lnTo>
                    <a:pt x="434047" y="175526"/>
                  </a:lnTo>
                  <a:lnTo>
                    <a:pt x="449592" y="175526"/>
                  </a:lnTo>
                  <a:lnTo>
                    <a:pt x="449592" y="161772"/>
                  </a:lnTo>
                  <a:close/>
                </a:path>
                <a:path w="861695" h="909954">
                  <a:moveTo>
                    <a:pt x="466699" y="716102"/>
                  </a:moveTo>
                  <a:lnTo>
                    <a:pt x="434975" y="689495"/>
                  </a:lnTo>
                  <a:lnTo>
                    <a:pt x="432930" y="687755"/>
                  </a:lnTo>
                  <a:lnTo>
                    <a:pt x="430682" y="687527"/>
                  </a:lnTo>
                  <a:lnTo>
                    <a:pt x="421944" y="692086"/>
                  </a:lnTo>
                  <a:lnTo>
                    <a:pt x="422173" y="692086"/>
                  </a:lnTo>
                  <a:lnTo>
                    <a:pt x="421995" y="693318"/>
                  </a:lnTo>
                  <a:lnTo>
                    <a:pt x="421894" y="693978"/>
                  </a:lnTo>
                  <a:lnTo>
                    <a:pt x="424624" y="696328"/>
                  </a:lnTo>
                  <a:lnTo>
                    <a:pt x="445058" y="714273"/>
                  </a:lnTo>
                  <a:lnTo>
                    <a:pt x="445338" y="716102"/>
                  </a:lnTo>
                  <a:lnTo>
                    <a:pt x="466699" y="716102"/>
                  </a:lnTo>
                  <a:close/>
                </a:path>
                <a:path w="861695" h="909954">
                  <a:moveTo>
                    <a:pt x="468871" y="161772"/>
                  </a:moveTo>
                  <a:lnTo>
                    <a:pt x="455117" y="161772"/>
                  </a:lnTo>
                  <a:lnTo>
                    <a:pt x="455117" y="271780"/>
                  </a:lnTo>
                  <a:lnTo>
                    <a:pt x="468871" y="271780"/>
                  </a:lnTo>
                  <a:lnTo>
                    <a:pt x="468871" y="161772"/>
                  </a:lnTo>
                  <a:close/>
                </a:path>
                <a:path w="861695" h="909954">
                  <a:moveTo>
                    <a:pt x="478777" y="9372"/>
                  </a:moveTo>
                  <a:lnTo>
                    <a:pt x="465023" y="9372"/>
                  </a:lnTo>
                  <a:lnTo>
                    <a:pt x="446874" y="89954"/>
                  </a:lnTo>
                  <a:lnTo>
                    <a:pt x="439000" y="55029"/>
                  </a:lnTo>
                  <a:lnTo>
                    <a:pt x="428726" y="9372"/>
                  </a:lnTo>
                  <a:lnTo>
                    <a:pt x="414972" y="9372"/>
                  </a:lnTo>
                  <a:lnTo>
                    <a:pt x="414972" y="119380"/>
                  </a:lnTo>
                  <a:lnTo>
                    <a:pt x="428726" y="119380"/>
                  </a:lnTo>
                  <a:lnTo>
                    <a:pt x="428726" y="55029"/>
                  </a:lnTo>
                  <a:lnTo>
                    <a:pt x="442468" y="119380"/>
                  </a:lnTo>
                  <a:lnTo>
                    <a:pt x="451408" y="119380"/>
                  </a:lnTo>
                  <a:lnTo>
                    <a:pt x="457631" y="89954"/>
                  </a:lnTo>
                  <a:lnTo>
                    <a:pt x="465023" y="55029"/>
                  </a:lnTo>
                  <a:lnTo>
                    <a:pt x="465023" y="119380"/>
                  </a:lnTo>
                  <a:lnTo>
                    <a:pt x="478777" y="119380"/>
                  </a:lnTo>
                  <a:lnTo>
                    <a:pt x="478777" y="55029"/>
                  </a:lnTo>
                  <a:lnTo>
                    <a:pt x="478777" y="9372"/>
                  </a:lnTo>
                  <a:close/>
                </a:path>
                <a:path w="861695" h="909954">
                  <a:moveTo>
                    <a:pt x="500608" y="744486"/>
                  </a:moveTo>
                  <a:lnTo>
                    <a:pt x="480745" y="727887"/>
                  </a:lnTo>
                  <a:lnTo>
                    <a:pt x="466852" y="716229"/>
                  </a:lnTo>
                  <a:lnTo>
                    <a:pt x="445363" y="716229"/>
                  </a:lnTo>
                  <a:lnTo>
                    <a:pt x="445604" y="717816"/>
                  </a:lnTo>
                  <a:lnTo>
                    <a:pt x="445579" y="718235"/>
                  </a:lnTo>
                  <a:lnTo>
                    <a:pt x="442988" y="722414"/>
                  </a:lnTo>
                  <a:lnTo>
                    <a:pt x="436549" y="727887"/>
                  </a:lnTo>
                  <a:lnTo>
                    <a:pt x="428802" y="727887"/>
                  </a:lnTo>
                  <a:lnTo>
                    <a:pt x="420217" y="724319"/>
                  </a:lnTo>
                  <a:lnTo>
                    <a:pt x="419519" y="723912"/>
                  </a:lnTo>
                  <a:lnTo>
                    <a:pt x="411784" y="719315"/>
                  </a:lnTo>
                  <a:lnTo>
                    <a:pt x="406844" y="716229"/>
                  </a:lnTo>
                  <a:lnTo>
                    <a:pt x="394182" y="716229"/>
                  </a:lnTo>
                  <a:lnTo>
                    <a:pt x="416052" y="744486"/>
                  </a:lnTo>
                  <a:lnTo>
                    <a:pt x="500608" y="744486"/>
                  </a:lnTo>
                  <a:close/>
                </a:path>
                <a:path w="861695" h="909954">
                  <a:moveTo>
                    <a:pt x="523379" y="180162"/>
                  </a:moveTo>
                  <a:lnTo>
                    <a:pt x="521893" y="174155"/>
                  </a:lnTo>
                  <a:lnTo>
                    <a:pt x="521449" y="172313"/>
                  </a:lnTo>
                  <a:lnTo>
                    <a:pt x="513753" y="162788"/>
                  </a:lnTo>
                  <a:lnTo>
                    <a:pt x="509625" y="161150"/>
                  </a:lnTo>
                  <a:lnTo>
                    <a:pt x="509625" y="186664"/>
                  </a:lnTo>
                  <a:lnTo>
                    <a:pt x="509625" y="246888"/>
                  </a:lnTo>
                  <a:lnTo>
                    <a:pt x="509308" y="250278"/>
                  </a:lnTo>
                  <a:lnTo>
                    <a:pt x="508660" y="252666"/>
                  </a:lnTo>
                  <a:lnTo>
                    <a:pt x="508114" y="255054"/>
                  </a:lnTo>
                  <a:lnTo>
                    <a:pt x="507111" y="256794"/>
                  </a:lnTo>
                  <a:lnTo>
                    <a:pt x="504266" y="258902"/>
                  </a:lnTo>
                  <a:lnTo>
                    <a:pt x="502246" y="259410"/>
                  </a:lnTo>
                  <a:lnTo>
                    <a:pt x="496925" y="259410"/>
                  </a:lnTo>
                  <a:lnTo>
                    <a:pt x="489546" y="246888"/>
                  </a:lnTo>
                  <a:lnTo>
                    <a:pt x="489546" y="186664"/>
                  </a:lnTo>
                  <a:lnTo>
                    <a:pt x="496925" y="174155"/>
                  </a:lnTo>
                  <a:lnTo>
                    <a:pt x="502246" y="174155"/>
                  </a:lnTo>
                  <a:lnTo>
                    <a:pt x="504266" y="174701"/>
                  </a:lnTo>
                  <a:lnTo>
                    <a:pt x="505637" y="175806"/>
                  </a:lnTo>
                  <a:lnTo>
                    <a:pt x="507111" y="176809"/>
                  </a:lnTo>
                  <a:lnTo>
                    <a:pt x="508114" y="178511"/>
                  </a:lnTo>
                  <a:lnTo>
                    <a:pt x="508660" y="180886"/>
                  </a:lnTo>
                  <a:lnTo>
                    <a:pt x="509308" y="183273"/>
                  </a:lnTo>
                  <a:lnTo>
                    <a:pt x="509625" y="186664"/>
                  </a:lnTo>
                  <a:lnTo>
                    <a:pt x="509625" y="161150"/>
                  </a:lnTo>
                  <a:lnTo>
                    <a:pt x="507746" y="160401"/>
                  </a:lnTo>
                  <a:lnTo>
                    <a:pt x="491426" y="160401"/>
                  </a:lnTo>
                  <a:lnTo>
                    <a:pt x="485419" y="162788"/>
                  </a:lnTo>
                  <a:lnTo>
                    <a:pt x="477723" y="172313"/>
                  </a:lnTo>
                  <a:lnTo>
                    <a:pt x="475792" y="180162"/>
                  </a:lnTo>
                  <a:lnTo>
                    <a:pt x="475792" y="253403"/>
                  </a:lnTo>
                  <a:lnTo>
                    <a:pt x="477723" y="261239"/>
                  </a:lnTo>
                  <a:lnTo>
                    <a:pt x="485419" y="270776"/>
                  </a:lnTo>
                  <a:lnTo>
                    <a:pt x="491426" y="273151"/>
                  </a:lnTo>
                  <a:lnTo>
                    <a:pt x="507746" y="273151"/>
                  </a:lnTo>
                  <a:lnTo>
                    <a:pt x="513753" y="270776"/>
                  </a:lnTo>
                  <a:lnTo>
                    <a:pt x="521449" y="261239"/>
                  </a:lnTo>
                  <a:lnTo>
                    <a:pt x="521893" y="259410"/>
                  </a:lnTo>
                  <a:lnTo>
                    <a:pt x="523379" y="253403"/>
                  </a:lnTo>
                  <a:lnTo>
                    <a:pt x="523379" y="180162"/>
                  </a:lnTo>
                  <a:close/>
                </a:path>
                <a:path w="861695" h="909954">
                  <a:moveTo>
                    <a:pt x="534606" y="119380"/>
                  </a:moveTo>
                  <a:lnTo>
                    <a:pt x="531418" y="97243"/>
                  </a:lnTo>
                  <a:lnTo>
                    <a:pt x="529437" y="83489"/>
                  </a:lnTo>
                  <a:lnTo>
                    <a:pt x="521093" y="25463"/>
                  </a:lnTo>
                  <a:lnTo>
                    <a:pt x="518782" y="9372"/>
                  </a:lnTo>
                  <a:lnTo>
                    <a:pt x="516445" y="9372"/>
                  </a:lnTo>
                  <a:lnTo>
                    <a:pt x="516445" y="83489"/>
                  </a:lnTo>
                  <a:lnTo>
                    <a:pt x="501878" y="83489"/>
                  </a:lnTo>
                  <a:lnTo>
                    <a:pt x="509168" y="25463"/>
                  </a:lnTo>
                  <a:lnTo>
                    <a:pt x="516445" y="83489"/>
                  </a:lnTo>
                  <a:lnTo>
                    <a:pt x="516445" y="9372"/>
                  </a:lnTo>
                  <a:lnTo>
                    <a:pt x="499541" y="9372"/>
                  </a:lnTo>
                  <a:lnTo>
                    <a:pt x="483590" y="119380"/>
                  </a:lnTo>
                  <a:lnTo>
                    <a:pt x="497344" y="119380"/>
                  </a:lnTo>
                  <a:lnTo>
                    <a:pt x="500087" y="97243"/>
                  </a:lnTo>
                  <a:lnTo>
                    <a:pt x="518096" y="97243"/>
                  </a:lnTo>
                  <a:lnTo>
                    <a:pt x="520852" y="119380"/>
                  </a:lnTo>
                  <a:lnTo>
                    <a:pt x="534606" y="119380"/>
                  </a:lnTo>
                  <a:close/>
                </a:path>
                <a:path w="861695" h="909954">
                  <a:moveTo>
                    <a:pt x="548411" y="744486"/>
                  </a:moveTo>
                  <a:lnTo>
                    <a:pt x="539635" y="732993"/>
                  </a:lnTo>
                  <a:lnTo>
                    <a:pt x="534517" y="716229"/>
                  </a:lnTo>
                  <a:lnTo>
                    <a:pt x="534479" y="716102"/>
                  </a:lnTo>
                  <a:lnTo>
                    <a:pt x="533971" y="712851"/>
                  </a:lnTo>
                  <a:lnTo>
                    <a:pt x="532028" y="710869"/>
                  </a:lnTo>
                  <a:lnTo>
                    <a:pt x="532231" y="710869"/>
                  </a:lnTo>
                  <a:lnTo>
                    <a:pt x="524167" y="708964"/>
                  </a:lnTo>
                  <a:lnTo>
                    <a:pt x="520395" y="708113"/>
                  </a:lnTo>
                  <a:lnTo>
                    <a:pt x="517829" y="709371"/>
                  </a:lnTo>
                  <a:lnTo>
                    <a:pt x="506107" y="738378"/>
                  </a:lnTo>
                  <a:lnTo>
                    <a:pt x="503986" y="743724"/>
                  </a:lnTo>
                  <a:lnTo>
                    <a:pt x="500608" y="744486"/>
                  </a:lnTo>
                  <a:lnTo>
                    <a:pt x="548411" y="744486"/>
                  </a:lnTo>
                  <a:close/>
                </a:path>
                <a:path w="861695" h="909954">
                  <a:moveTo>
                    <a:pt x="571842" y="744613"/>
                  </a:moveTo>
                  <a:lnTo>
                    <a:pt x="571665" y="744486"/>
                  </a:lnTo>
                  <a:lnTo>
                    <a:pt x="548411" y="744486"/>
                  </a:lnTo>
                  <a:lnTo>
                    <a:pt x="548500" y="744613"/>
                  </a:lnTo>
                  <a:lnTo>
                    <a:pt x="571842" y="744613"/>
                  </a:lnTo>
                  <a:close/>
                </a:path>
                <a:path w="861695" h="909954">
                  <a:moveTo>
                    <a:pt x="575945" y="9372"/>
                  </a:moveTo>
                  <a:lnTo>
                    <a:pt x="531126" y="9372"/>
                  </a:lnTo>
                  <a:lnTo>
                    <a:pt x="531126" y="23126"/>
                  </a:lnTo>
                  <a:lnTo>
                    <a:pt x="546658" y="23126"/>
                  </a:lnTo>
                  <a:lnTo>
                    <a:pt x="546658" y="119380"/>
                  </a:lnTo>
                  <a:lnTo>
                    <a:pt x="560412" y="119380"/>
                  </a:lnTo>
                  <a:lnTo>
                    <a:pt x="560412" y="23126"/>
                  </a:lnTo>
                  <a:lnTo>
                    <a:pt x="575945" y="23126"/>
                  </a:lnTo>
                  <a:lnTo>
                    <a:pt x="575945" y="9372"/>
                  </a:lnTo>
                  <a:close/>
                </a:path>
                <a:path w="861695" h="909954">
                  <a:moveTo>
                    <a:pt x="585177" y="161772"/>
                  </a:moveTo>
                  <a:lnTo>
                    <a:pt x="571436" y="161772"/>
                  </a:lnTo>
                  <a:lnTo>
                    <a:pt x="571436" y="234924"/>
                  </a:lnTo>
                  <a:lnTo>
                    <a:pt x="557796" y="198488"/>
                  </a:lnTo>
                  <a:lnTo>
                    <a:pt x="544068" y="161772"/>
                  </a:lnTo>
                  <a:lnTo>
                    <a:pt x="530313" y="161772"/>
                  </a:lnTo>
                  <a:lnTo>
                    <a:pt x="530313" y="271780"/>
                  </a:lnTo>
                  <a:lnTo>
                    <a:pt x="544068" y="271780"/>
                  </a:lnTo>
                  <a:lnTo>
                    <a:pt x="544068" y="198488"/>
                  </a:lnTo>
                  <a:lnTo>
                    <a:pt x="571436" y="271780"/>
                  </a:lnTo>
                  <a:lnTo>
                    <a:pt x="585177" y="271780"/>
                  </a:lnTo>
                  <a:lnTo>
                    <a:pt x="585177" y="234924"/>
                  </a:lnTo>
                  <a:lnTo>
                    <a:pt x="585177" y="161772"/>
                  </a:lnTo>
                  <a:close/>
                </a:path>
                <a:path w="861695" h="909954">
                  <a:moveTo>
                    <a:pt x="616343" y="703453"/>
                  </a:moveTo>
                  <a:lnTo>
                    <a:pt x="614235" y="698957"/>
                  </a:lnTo>
                  <a:lnTo>
                    <a:pt x="611505" y="693318"/>
                  </a:lnTo>
                  <a:lnTo>
                    <a:pt x="607949" y="690854"/>
                  </a:lnTo>
                  <a:lnTo>
                    <a:pt x="599960" y="692086"/>
                  </a:lnTo>
                  <a:lnTo>
                    <a:pt x="598347" y="693318"/>
                  </a:lnTo>
                  <a:lnTo>
                    <a:pt x="597560" y="693978"/>
                  </a:lnTo>
                  <a:lnTo>
                    <a:pt x="596430" y="696988"/>
                  </a:lnTo>
                  <a:lnTo>
                    <a:pt x="592455" y="704875"/>
                  </a:lnTo>
                  <a:lnTo>
                    <a:pt x="587133" y="711809"/>
                  </a:lnTo>
                  <a:lnTo>
                    <a:pt x="580377" y="717816"/>
                  </a:lnTo>
                  <a:lnTo>
                    <a:pt x="572389" y="722795"/>
                  </a:lnTo>
                  <a:lnTo>
                    <a:pt x="570293" y="723912"/>
                  </a:lnTo>
                  <a:lnTo>
                    <a:pt x="568718" y="725271"/>
                  </a:lnTo>
                  <a:lnTo>
                    <a:pt x="566267" y="728764"/>
                  </a:lnTo>
                  <a:lnTo>
                    <a:pt x="565543" y="730758"/>
                  </a:lnTo>
                  <a:lnTo>
                    <a:pt x="565340" y="732993"/>
                  </a:lnTo>
                  <a:lnTo>
                    <a:pt x="565251" y="733945"/>
                  </a:lnTo>
                  <a:lnTo>
                    <a:pt x="571665" y="744486"/>
                  </a:lnTo>
                  <a:lnTo>
                    <a:pt x="616267" y="744486"/>
                  </a:lnTo>
                  <a:lnTo>
                    <a:pt x="612279" y="743724"/>
                  </a:lnTo>
                  <a:lnTo>
                    <a:pt x="611835" y="743724"/>
                  </a:lnTo>
                  <a:lnTo>
                    <a:pt x="608215" y="741108"/>
                  </a:lnTo>
                  <a:lnTo>
                    <a:pt x="605307" y="734237"/>
                  </a:lnTo>
                  <a:lnTo>
                    <a:pt x="605345" y="731380"/>
                  </a:lnTo>
                  <a:lnTo>
                    <a:pt x="606539" y="728764"/>
                  </a:lnTo>
                  <a:lnTo>
                    <a:pt x="616267" y="708113"/>
                  </a:lnTo>
                  <a:lnTo>
                    <a:pt x="616343" y="703453"/>
                  </a:lnTo>
                  <a:close/>
                </a:path>
                <a:path w="861695" h="909954">
                  <a:moveTo>
                    <a:pt x="616546" y="9372"/>
                  </a:moveTo>
                  <a:lnTo>
                    <a:pt x="581482" y="9372"/>
                  </a:lnTo>
                  <a:lnTo>
                    <a:pt x="581482" y="119380"/>
                  </a:lnTo>
                  <a:lnTo>
                    <a:pt x="616546" y="119380"/>
                  </a:lnTo>
                  <a:lnTo>
                    <a:pt x="616546" y="105625"/>
                  </a:lnTo>
                  <a:lnTo>
                    <a:pt x="595223" y="105625"/>
                  </a:lnTo>
                  <a:lnTo>
                    <a:pt x="595223" y="71259"/>
                  </a:lnTo>
                  <a:lnTo>
                    <a:pt x="616546" y="71259"/>
                  </a:lnTo>
                  <a:lnTo>
                    <a:pt x="616546" y="57505"/>
                  </a:lnTo>
                  <a:lnTo>
                    <a:pt x="595223" y="57505"/>
                  </a:lnTo>
                  <a:lnTo>
                    <a:pt x="595223" y="23126"/>
                  </a:lnTo>
                  <a:lnTo>
                    <a:pt x="616546" y="23126"/>
                  </a:lnTo>
                  <a:lnTo>
                    <a:pt x="616546" y="9372"/>
                  </a:lnTo>
                  <a:close/>
                </a:path>
                <a:path w="861695" h="909954">
                  <a:moveTo>
                    <a:pt x="622058" y="744486"/>
                  </a:moveTo>
                  <a:lnTo>
                    <a:pt x="616267" y="744486"/>
                  </a:lnTo>
                  <a:lnTo>
                    <a:pt x="616940" y="744613"/>
                  </a:lnTo>
                  <a:lnTo>
                    <a:pt x="621868" y="744613"/>
                  </a:lnTo>
                  <a:lnTo>
                    <a:pt x="622058" y="744486"/>
                  </a:lnTo>
                  <a:close/>
                </a:path>
                <a:path w="861695" h="909954">
                  <a:moveTo>
                    <a:pt x="842797" y="744613"/>
                  </a:moveTo>
                  <a:lnTo>
                    <a:pt x="621868" y="744613"/>
                  </a:lnTo>
                  <a:lnTo>
                    <a:pt x="620814" y="745324"/>
                  </a:lnTo>
                  <a:lnTo>
                    <a:pt x="616940" y="744613"/>
                  </a:lnTo>
                  <a:lnTo>
                    <a:pt x="571842" y="744613"/>
                  </a:lnTo>
                  <a:lnTo>
                    <a:pt x="614248" y="775081"/>
                  </a:lnTo>
                  <a:lnTo>
                    <a:pt x="614857" y="778433"/>
                  </a:lnTo>
                  <a:lnTo>
                    <a:pt x="581964" y="824064"/>
                  </a:lnTo>
                  <a:lnTo>
                    <a:pt x="579894" y="827062"/>
                  </a:lnTo>
                  <a:lnTo>
                    <a:pt x="576935" y="828814"/>
                  </a:lnTo>
                  <a:lnTo>
                    <a:pt x="573074" y="829322"/>
                  </a:lnTo>
                  <a:lnTo>
                    <a:pt x="560628" y="829881"/>
                  </a:lnTo>
                  <a:lnTo>
                    <a:pt x="549668" y="827747"/>
                  </a:lnTo>
                  <a:lnTo>
                    <a:pt x="540181" y="822947"/>
                  </a:lnTo>
                  <a:lnTo>
                    <a:pt x="532180" y="815454"/>
                  </a:lnTo>
                  <a:lnTo>
                    <a:pt x="529259" y="811936"/>
                  </a:lnTo>
                  <a:lnTo>
                    <a:pt x="528459" y="808037"/>
                  </a:lnTo>
                  <a:lnTo>
                    <a:pt x="529767" y="803744"/>
                  </a:lnTo>
                  <a:lnTo>
                    <a:pt x="536371" y="790524"/>
                  </a:lnTo>
                  <a:lnTo>
                    <a:pt x="546150" y="781697"/>
                  </a:lnTo>
                  <a:lnTo>
                    <a:pt x="559104" y="777252"/>
                  </a:lnTo>
                  <a:lnTo>
                    <a:pt x="575729" y="777252"/>
                  </a:lnTo>
                  <a:lnTo>
                    <a:pt x="578726" y="777621"/>
                  </a:lnTo>
                  <a:lnTo>
                    <a:pt x="579589" y="777252"/>
                  </a:lnTo>
                  <a:lnTo>
                    <a:pt x="581266" y="776528"/>
                  </a:lnTo>
                  <a:lnTo>
                    <a:pt x="581914" y="775716"/>
                  </a:lnTo>
                  <a:lnTo>
                    <a:pt x="583260" y="773772"/>
                  </a:lnTo>
                  <a:lnTo>
                    <a:pt x="587425" y="767905"/>
                  </a:lnTo>
                  <a:lnTo>
                    <a:pt x="591146" y="762482"/>
                  </a:lnTo>
                  <a:lnTo>
                    <a:pt x="589521" y="759409"/>
                  </a:lnTo>
                  <a:lnTo>
                    <a:pt x="582549" y="758685"/>
                  </a:lnTo>
                  <a:lnTo>
                    <a:pt x="563664" y="754291"/>
                  </a:lnTo>
                  <a:lnTo>
                    <a:pt x="549363" y="745731"/>
                  </a:lnTo>
                  <a:lnTo>
                    <a:pt x="548500" y="744613"/>
                  </a:lnTo>
                  <a:lnTo>
                    <a:pt x="416153" y="744613"/>
                  </a:lnTo>
                  <a:lnTo>
                    <a:pt x="425132" y="756208"/>
                  </a:lnTo>
                  <a:lnTo>
                    <a:pt x="428929" y="763066"/>
                  </a:lnTo>
                  <a:lnTo>
                    <a:pt x="429628" y="769569"/>
                  </a:lnTo>
                  <a:lnTo>
                    <a:pt x="427482" y="775081"/>
                  </a:lnTo>
                  <a:lnTo>
                    <a:pt x="427380" y="775322"/>
                  </a:lnTo>
                  <a:lnTo>
                    <a:pt x="427304" y="775525"/>
                  </a:lnTo>
                  <a:lnTo>
                    <a:pt x="427228" y="775716"/>
                  </a:lnTo>
                  <a:lnTo>
                    <a:pt x="421741" y="781519"/>
                  </a:lnTo>
                  <a:lnTo>
                    <a:pt x="416598" y="786320"/>
                  </a:lnTo>
                  <a:lnTo>
                    <a:pt x="411518" y="792200"/>
                  </a:lnTo>
                  <a:lnTo>
                    <a:pt x="406450" y="798830"/>
                  </a:lnTo>
                  <a:lnTo>
                    <a:pt x="401396" y="805865"/>
                  </a:lnTo>
                  <a:lnTo>
                    <a:pt x="391896" y="818743"/>
                  </a:lnTo>
                  <a:lnTo>
                    <a:pt x="382054" y="829652"/>
                  </a:lnTo>
                  <a:lnTo>
                    <a:pt x="371640" y="836434"/>
                  </a:lnTo>
                  <a:lnTo>
                    <a:pt x="360438" y="836917"/>
                  </a:lnTo>
                  <a:lnTo>
                    <a:pt x="356552" y="835748"/>
                  </a:lnTo>
                  <a:lnTo>
                    <a:pt x="354457" y="833323"/>
                  </a:lnTo>
                  <a:lnTo>
                    <a:pt x="354190" y="829881"/>
                  </a:lnTo>
                  <a:lnTo>
                    <a:pt x="354114" y="829322"/>
                  </a:lnTo>
                  <a:lnTo>
                    <a:pt x="338074" y="790282"/>
                  </a:lnTo>
                  <a:lnTo>
                    <a:pt x="328879" y="781088"/>
                  </a:lnTo>
                  <a:lnTo>
                    <a:pt x="327291" y="779500"/>
                  </a:lnTo>
                  <a:lnTo>
                    <a:pt x="323710" y="776528"/>
                  </a:lnTo>
                  <a:lnTo>
                    <a:pt x="319544" y="775525"/>
                  </a:lnTo>
                  <a:lnTo>
                    <a:pt x="296506" y="780199"/>
                  </a:lnTo>
                  <a:lnTo>
                    <a:pt x="291769" y="781088"/>
                  </a:lnTo>
                  <a:lnTo>
                    <a:pt x="288709" y="779500"/>
                  </a:lnTo>
                  <a:lnTo>
                    <a:pt x="288213" y="778433"/>
                  </a:lnTo>
                  <a:lnTo>
                    <a:pt x="287185" y="775716"/>
                  </a:lnTo>
                  <a:lnTo>
                    <a:pt x="287108" y="775525"/>
                  </a:lnTo>
                  <a:lnTo>
                    <a:pt x="286981" y="775081"/>
                  </a:lnTo>
                  <a:lnTo>
                    <a:pt x="281482" y="744613"/>
                  </a:lnTo>
                  <a:lnTo>
                    <a:pt x="64935" y="744613"/>
                  </a:lnTo>
                  <a:lnTo>
                    <a:pt x="119087" y="794816"/>
                  </a:lnTo>
                  <a:lnTo>
                    <a:pt x="156540" y="821944"/>
                  </a:lnTo>
                  <a:lnTo>
                    <a:pt x="195745" y="845400"/>
                  </a:lnTo>
                  <a:lnTo>
                    <a:pt x="236448" y="865225"/>
                  </a:lnTo>
                  <a:lnTo>
                    <a:pt x="278434" y="881392"/>
                  </a:lnTo>
                  <a:lnTo>
                    <a:pt x="321411" y="893914"/>
                  </a:lnTo>
                  <a:lnTo>
                    <a:pt x="365175" y="902804"/>
                  </a:lnTo>
                  <a:lnTo>
                    <a:pt x="409448" y="908062"/>
                  </a:lnTo>
                  <a:lnTo>
                    <a:pt x="453986" y="909688"/>
                  </a:lnTo>
                  <a:lnTo>
                    <a:pt x="498551" y="907681"/>
                  </a:lnTo>
                  <a:lnTo>
                    <a:pt x="542886" y="902068"/>
                  </a:lnTo>
                  <a:lnTo>
                    <a:pt x="586752" y="892835"/>
                  </a:lnTo>
                  <a:lnTo>
                    <a:pt x="629881" y="879995"/>
                  </a:lnTo>
                  <a:lnTo>
                    <a:pt x="672058" y="863536"/>
                  </a:lnTo>
                  <a:lnTo>
                    <a:pt x="713003" y="843483"/>
                  </a:lnTo>
                  <a:lnTo>
                    <a:pt x="752487" y="819835"/>
                  </a:lnTo>
                  <a:lnTo>
                    <a:pt x="790257" y="792594"/>
                  </a:lnTo>
                  <a:lnTo>
                    <a:pt x="826058" y="761771"/>
                  </a:lnTo>
                  <a:lnTo>
                    <a:pt x="842111" y="745324"/>
                  </a:lnTo>
                  <a:lnTo>
                    <a:pt x="842797" y="744613"/>
                  </a:lnTo>
                  <a:close/>
                </a:path>
                <a:path w="861695" h="909954">
                  <a:moveTo>
                    <a:pt x="861517" y="724319"/>
                  </a:moveTo>
                  <a:lnTo>
                    <a:pt x="861504" y="720699"/>
                  </a:lnTo>
                  <a:lnTo>
                    <a:pt x="860983" y="719315"/>
                  </a:lnTo>
                  <a:lnTo>
                    <a:pt x="860920" y="719137"/>
                  </a:lnTo>
                  <a:lnTo>
                    <a:pt x="827582" y="683501"/>
                  </a:lnTo>
                  <a:lnTo>
                    <a:pt x="792835" y="652627"/>
                  </a:lnTo>
                  <a:lnTo>
                    <a:pt x="755789" y="625182"/>
                  </a:lnTo>
                  <a:lnTo>
                    <a:pt x="716737" y="601179"/>
                  </a:lnTo>
                  <a:lnTo>
                    <a:pt x="676071" y="580707"/>
                  </a:lnTo>
                  <a:lnTo>
                    <a:pt x="635520" y="564337"/>
                  </a:lnTo>
                  <a:lnTo>
                    <a:pt x="633730" y="563613"/>
                  </a:lnTo>
                  <a:lnTo>
                    <a:pt x="590346" y="550100"/>
                  </a:lnTo>
                  <a:lnTo>
                    <a:pt x="546087" y="540143"/>
                  </a:lnTo>
                  <a:lnTo>
                    <a:pt x="501243" y="533755"/>
                  </a:lnTo>
                  <a:lnTo>
                    <a:pt x="456082" y="530974"/>
                  </a:lnTo>
                  <a:lnTo>
                    <a:pt x="410908" y="531812"/>
                  </a:lnTo>
                  <a:lnTo>
                    <a:pt x="366001" y="536308"/>
                  </a:lnTo>
                  <a:lnTo>
                    <a:pt x="321627" y="544474"/>
                  </a:lnTo>
                  <a:lnTo>
                    <a:pt x="278091" y="556348"/>
                  </a:lnTo>
                  <a:lnTo>
                    <a:pt x="235673" y="571957"/>
                  </a:lnTo>
                  <a:lnTo>
                    <a:pt x="194652" y="591324"/>
                  </a:lnTo>
                  <a:lnTo>
                    <a:pt x="155321" y="614476"/>
                  </a:lnTo>
                  <a:lnTo>
                    <a:pt x="117944" y="641426"/>
                  </a:lnTo>
                  <a:lnTo>
                    <a:pt x="82829" y="672211"/>
                  </a:lnTo>
                  <a:lnTo>
                    <a:pt x="50253" y="706856"/>
                  </a:lnTo>
                  <a:lnTo>
                    <a:pt x="45491" y="717816"/>
                  </a:lnTo>
                  <a:lnTo>
                    <a:pt x="45402" y="718235"/>
                  </a:lnTo>
                  <a:lnTo>
                    <a:pt x="46697" y="723912"/>
                  </a:lnTo>
                  <a:lnTo>
                    <a:pt x="50469" y="729589"/>
                  </a:lnTo>
                  <a:lnTo>
                    <a:pt x="64820" y="744486"/>
                  </a:lnTo>
                  <a:lnTo>
                    <a:pt x="281457" y="744486"/>
                  </a:lnTo>
                  <a:lnTo>
                    <a:pt x="279717" y="734885"/>
                  </a:lnTo>
                  <a:lnTo>
                    <a:pt x="279666" y="732993"/>
                  </a:lnTo>
                  <a:lnTo>
                    <a:pt x="284962" y="692086"/>
                  </a:lnTo>
                  <a:lnTo>
                    <a:pt x="285064" y="691235"/>
                  </a:lnTo>
                  <a:lnTo>
                    <a:pt x="299910" y="649363"/>
                  </a:lnTo>
                  <a:lnTo>
                    <a:pt x="320382" y="610438"/>
                  </a:lnTo>
                  <a:lnTo>
                    <a:pt x="322618" y="606780"/>
                  </a:lnTo>
                  <a:lnTo>
                    <a:pt x="325501" y="606272"/>
                  </a:lnTo>
                  <a:lnTo>
                    <a:pt x="329031" y="608939"/>
                  </a:lnTo>
                  <a:lnTo>
                    <a:pt x="341972" y="616280"/>
                  </a:lnTo>
                  <a:lnTo>
                    <a:pt x="355676" y="619785"/>
                  </a:lnTo>
                  <a:lnTo>
                    <a:pt x="370116" y="619429"/>
                  </a:lnTo>
                  <a:lnTo>
                    <a:pt x="385305" y="615238"/>
                  </a:lnTo>
                  <a:lnTo>
                    <a:pt x="389204" y="613740"/>
                  </a:lnTo>
                  <a:lnTo>
                    <a:pt x="392925" y="613968"/>
                  </a:lnTo>
                  <a:lnTo>
                    <a:pt x="421246" y="629716"/>
                  </a:lnTo>
                  <a:lnTo>
                    <a:pt x="424053" y="628243"/>
                  </a:lnTo>
                  <a:lnTo>
                    <a:pt x="423938" y="625182"/>
                  </a:lnTo>
                  <a:lnTo>
                    <a:pt x="423824" y="622109"/>
                  </a:lnTo>
                  <a:lnTo>
                    <a:pt x="422351" y="614476"/>
                  </a:lnTo>
                  <a:lnTo>
                    <a:pt x="422262" y="613968"/>
                  </a:lnTo>
                  <a:lnTo>
                    <a:pt x="422211" y="613740"/>
                  </a:lnTo>
                  <a:lnTo>
                    <a:pt x="420878" y="606780"/>
                  </a:lnTo>
                  <a:lnTo>
                    <a:pt x="420776" y="606272"/>
                  </a:lnTo>
                  <a:lnTo>
                    <a:pt x="420370" y="604164"/>
                  </a:lnTo>
                  <a:lnTo>
                    <a:pt x="411505" y="591972"/>
                  </a:lnTo>
                  <a:lnTo>
                    <a:pt x="397205" y="585533"/>
                  </a:lnTo>
                  <a:lnTo>
                    <a:pt x="382270" y="585025"/>
                  </a:lnTo>
                  <a:lnTo>
                    <a:pt x="377469" y="584860"/>
                  </a:lnTo>
                  <a:lnTo>
                    <a:pt x="376326" y="585025"/>
                  </a:lnTo>
                  <a:lnTo>
                    <a:pt x="375475" y="584860"/>
                  </a:lnTo>
                  <a:lnTo>
                    <a:pt x="375246" y="584860"/>
                  </a:lnTo>
                  <a:lnTo>
                    <a:pt x="373202" y="583641"/>
                  </a:lnTo>
                  <a:lnTo>
                    <a:pt x="372516" y="582752"/>
                  </a:lnTo>
                  <a:lnTo>
                    <a:pt x="371944" y="580707"/>
                  </a:lnTo>
                  <a:lnTo>
                    <a:pt x="372097" y="579628"/>
                  </a:lnTo>
                  <a:lnTo>
                    <a:pt x="423760" y="564997"/>
                  </a:lnTo>
                  <a:lnTo>
                    <a:pt x="470814" y="564337"/>
                  </a:lnTo>
                  <a:lnTo>
                    <a:pt x="514616" y="573786"/>
                  </a:lnTo>
                  <a:lnTo>
                    <a:pt x="553427" y="592429"/>
                  </a:lnTo>
                  <a:lnTo>
                    <a:pt x="585533" y="619429"/>
                  </a:lnTo>
                  <a:lnTo>
                    <a:pt x="608965" y="653580"/>
                  </a:lnTo>
                  <a:lnTo>
                    <a:pt x="622084" y="693978"/>
                  </a:lnTo>
                  <a:lnTo>
                    <a:pt x="622173" y="694220"/>
                  </a:lnTo>
                  <a:lnTo>
                    <a:pt x="622287" y="698957"/>
                  </a:lnTo>
                  <a:lnTo>
                    <a:pt x="622401" y="703453"/>
                  </a:lnTo>
                  <a:lnTo>
                    <a:pt x="622503" y="707707"/>
                  </a:lnTo>
                  <a:lnTo>
                    <a:pt x="622617" y="712673"/>
                  </a:lnTo>
                  <a:lnTo>
                    <a:pt x="622744" y="717816"/>
                  </a:lnTo>
                  <a:lnTo>
                    <a:pt x="622871" y="722795"/>
                  </a:lnTo>
                  <a:lnTo>
                    <a:pt x="622998" y="727887"/>
                  </a:lnTo>
                  <a:lnTo>
                    <a:pt x="623125" y="732993"/>
                  </a:lnTo>
                  <a:lnTo>
                    <a:pt x="623214" y="741108"/>
                  </a:lnTo>
                  <a:lnTo>
                    <a:pt x="622935" y="743724"/>
                  </a:lnTo>
                  <a:lnTo>
                    <a:pt x="622922" y="743902"/>
                  </a:lnTo>
                  <a:lnTo>
                    <a:pt x="622058" y="744486"/>
                  </a:lnTo>
                  <a:lnTo>
                    <a:pt x="842924" y="744486"/>
                  </a:lnTo>
                  <a:lnTo>
                    <a:pt x="859650" y="727354"/>
                  </a:lnTo>
                  <a:lnTo>
                    <a:pt x="860856" y="725995"/>
                  </a:lnTo>
                  <a:lnTo>
                    <a:pt x="861517" y="7243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881742" y="543560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1244600" y="0"/>
                  </a:moveTo>
                  <a:lnTo>
                    <a:pt x="0" y="0"/>
                  </a:lnTo>
                  <a:lnTo>
                    <a:pt x="0" y="1244600"/>
                  </a:lnTo>
                  <a:lnTo>
                    <a:pt x="1244600" y="12446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5C9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0041153" y="5539752"/>
              <a:ext cx="878840" cy="964565"/>
            </a:xfrm>
            <a:custGeom>
              <a:avLst/>
              <a:gdLst/>
              <a:ahLst/>
              <a:cxnLst/>
              <a:rect l="l" t="t" r="r" b="b"/>
              <a:pathLst>
                <a:path w="878840" h="964565">
                  <a:moveTo>
                    <a:pt x="104267" y="223888"/>
                  </a:moveTo>
                  <a:lnTo>
                    <a:pt x="68122" y="223888"/>
                  </a:lnTo>
                  <a:lnTo>
                    <a:pt x="68122" y="41579"/>
                  </a:lnTo>
                  <a:lnTo>
                    <a:pt x="68122" y="0"/>
                  </a:lnTo>
                  <a:lnTo>
                    <a:pt x="39331" y="0"/>
                  </a:lnTo>
                  <a:lnTo>
                    <a:pt x="32550" y="12598"/>
                  </a:lnTo>
                  <a:lnTo>
                    <a:pt x="23736" y="21602"/>
                  </a:lnTo>
                  <a:lnTo>
                    <a:pt x="12877" y="27000"/>
                  </a:lnTo>
                  <a:lnTo>
                    <a:pt x="0" y="28790"/>
                  </a:lnTo>
                  <a:lnTo>
                    <a:pt x="0" y="59169"/>
                  </a:lnTo>
                  <a:lnTo>
                    <a:pt x="10439" y="59169"/>
                  </a:lnTo>
                  <a:lnTo>
                    <a:pt x="18224" y="57785"/>
                  </a:lnTo>
                  <a:lnTo>
                    <a:pt x="28460" y="52247"/>
                  </a:lnTo>
                  <a:lnTo>
                    <a:pt x="32727" y="47764"/>
                  </a:lnTo>
                  <a:lnTo>
                    <a:pt x="36131" y="41579"/>
                  </a:lnTo>
                  <a:lnTo>
                    <a:pt x="36131" y="223888"/>
                  </a:lnTo>
                  <a:lnTo>
                    <a:pt x="0" y="223888"/>
                  </a:lnTo>
                  <a:lnTo>
                    <a:pt x="0" y="255879"/>
                  </a:lnTo>
                  <a:lnTo>
                    <a:pt x="104267" y="255879"/>
                  </a:lnTo>
                  <a:lnTo>
                    <a:pt x="104267" y="223888"/>
                  </a:lnTo>
                  <a:close/>
                </a:path>
                <a:path w="878840" h="964565">
                  <a:moveTo>
                    <a:pt x="218071" y="170484"/>
                  </a:moveTo>
                  <a:lnTo>
                    <a:pt x="195681" y="170484"/>
                  </a:lnTo>
                  <a:lnTo>
                    <a:pt x="195681" y="65570"/>
                  </a:lnTo>
                  <a:lnTo>
                    <a:pt x="195681" y="0"/>
                  </a:lnTo>
                  <a:lnTo>
                    <a:pt x="163703" y="0"/>
                  </a:lnTo>
                  <a:lnTo>
                    <a:pt x="163703" y="65570"/>
                  </a:lnTo>
                  <a:lnTo>
                    <a:pt x="163703" y="170484"/>
                  </a:lnTo>
                  <a:lnTo>
                    <a:pt x="130111" y="170484"/>
                  </a:lnTo>
                  <a:lnTo>
                    <a:pt x="163703" y="65570"/>
                  </a:lnTo>
                  <a:lnTo>
                    <a:pt x="163703" y="0"/>
                  </a:lnTo>
                  <a:lnTo>
                    <a:pt x="109004" y="170484"/>
                  </a:lnTo>
                  <a:lnTo>
                    <a:pt x="109004" y="202463"/>
                  </a:lnTo>
                  <a:lnTo>
                    <a:pt x="163703" y="202463"/>
                  </a:lnTo>
                  <a:lnTo>
                    <a:pt x="163703" y="255879"/>
                  </a:lnTo>
                  <a:lnTo>
                    <a:pt x="195681" y="255879"/>
                  </a:lnTo>
                  <a:lnTo>
                    <a:pt x="195681" y="202463"/>
                  </a:lnTo>
                  <a:lnTo>
                    <a:pt x="218071" y="202463"/>
                  </a:lnTo>
                  <a:lnTo>
                    <a:pt x="218071" y="170484"/>
                  </a:lnTo>
                  <a:close/>
                </a:path>
                <a:path w="878840" h="964565">
                  <a:moveTo>
                    <a:pt x="320916" y="102425"/>
                  </a:moveTo>
                  <a:lnTo>
                    <a:pt x="299593" y="102425"/>
                  </a:lnTo>
                  <a:lnTo>
                    <a:pt x="299593" y="6172"/>
                  </a:lnTo>
                  <a:lnTo>
                    <a:pt x="285851" y="6172"/>
                  </a:lnTo>
                  <a:lnTo>
                    <a:pt x="285851" y="116179"/>
                  </a:lnTo>
                  <a:lnTo>
                    <a:pt x="320916" y="116179"/>
                  </a:lnTo>
                  <a:lnTo>
                    <a:pt x="320916" y="102425"/>
                  </a:lnTo>
                  <a:close/>
                </a:path>
                <a:path w="878840" h="964565">
                  <a:moveTo>
                    <a:pt x="333692" y="234619"/>
                  </a:moveTo>
                  <a:lnTo>
                    <a:pt x="319951" y="209956"/>
                  </a:lnTo>
                  <a:lnTo>
                    <a:pt x="319951" y="227380"/>
                  </a:lnTo>
                  <a:lnTo>
                    <a:pt x="319951" y="243878"/>
                  </a:lnTo>
                  <a:lnTo>
                    <a:pt x="319532" y="247078"/>
                  </a:lnTo>
                  <a:lnTo>
                    <a:pt x="317881" y="251294"/>
                  </a:lnTo>
                  <a:lnTo>
                    <a:pt x="316331" y="252768"/>
                  </a:lnTo>
                  <a:lnTo>
                    <a:pt x="314032" y="253593"/>
                  </a:lnTo>
                  <a:lnTo>
                    <a:pt x="311835" y="254419"/>
                  </a:lnTo>
                  <a:lnTo>
                    <a:pt x="308444" y="254825"/>
                  </a:lnTo>
                  <a:lnTo>
                    <a:pt x="299593" y="254825"/>
                  </a:lnTo>
                  <a:lnTo>
                    <a:pt x="299593" y="217424"/>
                  </a:lnTo>
                  <a:lnTo>
                    <a:pt x="309816" y="217424"/>
                  </a:lnTo>
                  <a:lnTo>
                    <a:pt x="313994" y="218617"/>
                  </a:lnTo>
                  <a:lnTo>
                    <a:pt x="316369" y="221005"/>
                  </a:lnTo>
                  <a:lnTo>
                    <a:pt x="318757" y="223291"/>
                  </a:lnTo>
                  <a:lnTo>
                    <a:pt x="319951" y="227380"/>
                  </a:lnTo>
                  <a:lnTo>
                    <a:pt x="319951" y="209956"/>
                  </a:lnTo>
                  <a:lnTo>
                    <a:pt x="319811" y="209867"/>
                  </a:lnTo>
                  <a:lnTo>
                    <a:pt x="327698" y="206387"/>
                  </a:lnTo>
                  <a:lnTo>
                    <a:pt x="329209" y="203682"/>
                  </a:lnTo>
                  <a:lnTo>
                    <a:pt x="331635" y="199364"/>
                  </a:lnTo>
                  <a:lnTo>
                    <a:pt x="331635" y="178841"/>
                  </a:lnTo>
                  <a:lnTo>
                    <a:pt x="330835" y="173926"/>
                  </a:lnTo>
                  <a:lnTo>
                    <a:pt x="330758" y="173431"/>
                  </a:lnTo>
                  <a:lnTo>
                    <a:pt x="330250" y="172326"/>
                  </a:lnTo>
                  <a:lnTo>
                    <a:pt x="329018" y="169570"/>
                  </a:lnTo>
                  <a:lnTo>
                    <a:pt x="327367" y="165633"/>
                  </a:lnTo>
                  <a:lnTo>
                    <a:pt x="324535" y="162839"/>
                  </a:lnTo>
                  <a:lnTo>
                    <a:pt x="320497" y="161188"/>
                  </a:lnTo>
                  <a:lnTo>
                    <a:pt x="317881" y="160032"/>
                  </a:lnTo>
                  <a:lnTo>
                    <a:pt x="317881" y="181673"/>
                  </a:lnTo>
                  <a:lnTo>
                    <a:pt x="317881" y="193967"/>
                  </a:lnTo>
                  <a:lnTo>
                    <a:pt x="317385" y="196850"/>
                  </a:lnTo>
                  <a:lnTo>
                    <a:pt x="307251" y="203682"/>
                  </a:lnTo>
                  <a:lnTo>
                    <a:pt x="299593" y="203682"/>
                  </a:lnTo>
                  <a:lnTo>
                    <a:pt x="299593" y="172326"/>
                  </a:lnTo>
                  <a:lnTo>
                    <a:pt x="308076" y="172326"/>
                  </a:lnTo>
                  <a:lnTo>
                    <a:pt x="311099" y="172643"/>
                  </a:lnTo>
                  <a:lnTo>
                    <a:pt x="312940" y="173291"/>
                  </a:lnTo>
                  <a:lnTo>
                    <a:pt x="314858" y="173926"/>
                  </a:lnTo>
                  <a:lnTo>
                    <a:pt x="316141" y="175171"/>
                  </a:lnTo>
                  <a:lnTo>
                    <a:pt x="316788" y="176999"/>
                  </a:lnTo>
                  <a:lnTo>
                    <a:pt x="317525" y="178841"/>
                  </a:lnTo>
                  <a:lnTo>
                    <a:pt x="317881" y="181673"/>
                  </a:lnTo>
                  <a:lnTo>
                    <a:pt x="317881" y="160032"/>
                  </a:lnTo>
                  <a:lnTo>
                    <a:pt x="316560" y="159448"/>
                  </a:lnTo>
                  <a:lnTo>
                    <a:pt x="310959" y="158572"/>
                  </a:lnTo>
                  <a:lnTo>
                    <a:pt x="285851" y="158572"/>
                  </a:lnTo>
                  <a:lnTo>
                    <a:pt x="285851" y="268579"/>
                  </a:lnTo>
                  <a:lnTo>
                    <a:pt x="310832" y="268579"/>
                  </a:lnTo>
                  <a:lnTo>
                    <a:pt x="331939" y="254825"/>
                  </a:lnTo>
                  <a:lnTo>
                    <a:pt x="332778" y="252996"/>
                  </a:lnTo>
                  <a:lnTo>
                    <a:pt x="333692" y="247408"/>
                  </a:lnTo>
                  <a:lnTo>
                    <a:pt x="333692" y="234619"/>
                  </a:lnTo>
                  <a:close/>
                </a:path>
                <a:path w="878840" h="964565">
                  <a:moveTo>
                    <a:pt x="340817" y="6172"/>
                  </a:moveTo>
                  <a:lnTo>
                    <a:pt x="327075" y="6172"/>
                  </a:lnTo>
                  <a:lnTo>
                    <a:pt x="327075" y="116179"/>
                  </a:lnTo>
                  <a:lnTo>
                    <a:pt x="340817" y="116179"/>
                  </a:lnTo>
                  <a:lnTo>
                    <a:pt x="340817" y="6172"/>
                  </a:lnTo>
                  <a:close/>
                </a:path>
                <a:path w="878840" h="964565">
                  <a:moveTo>
                    <a:pt x="375691" y="158572"/>
                  </a:moveTo>
                  <a:lnTo>
                    <a:pt x="340639" y="158572"/>
                  </a:lnTo>
                  <a:lnTo>
                    <a:pt x="340639" y="268579"/>
                  </a:lnTo>
                  <a:lnTo>
                    <a:pt x="375691" y="268579"/>
                  </a:lnTo>
                  <a:lnTo>
                    <a:pt x="375691" y="254825"/>
                  </a:lnTo>
                  <a:lnTo>
                    <a:pt x="354380" y="254825"/>
                  </a:lnTo>
                  <a:lnTo>
                    <a:pt x="354380" y="220459"/>
                  </a:lnTo>
                  <a:lnTo>
                    <a:pt x="375691" y="220459"/>
                  </a:lnTo>
                  <a:lnTo>
                    <a:pt x="375691" y="206705"/>
                  </a:lnTo>
                  <a:lnTo>
                    <a:pt x="354380" y="206705"/>
                  </a:lnTo>
                  <a:lnTo>
                    <a:pt x="354380" y="172326"/>
                  </a:lnTo>
                  <a:lnTo>
                    <a:pt x="375691" y="172326"/>
                  </a:lnTo>
                  <a:lnTo>
                    <a:pt x="375691" y="158572"/>
                  </a:lnTo>
                  <a:close/>
                </a:path>
                <a:path w="878840" h="964565">
                  <a:moveTo>
                    <a:pt x="382816" y="6172"/>
                  </a:moveTo>
                  <a:lnTo>
                    <a:pt x="347751" y="6172"/>
                  </a:lnTo>
                  <a:lnTo>
                    <a:pt x="347751" y="116179"/>
                  </a:lnTo>
                  <a:lnTo>
                    <a:pt x="361505" y="116179"/>
                  </a:lnTo>
                  <a:lnTo>
                    <a:pt x="361505" y="73558"/>
                  </a:lnTo>
                  <a:lnTo>
                    <a:pt x="382816" y="73558"/>
                  </a:lnTo>
                  <a:lnTo>
                    <a:pt x="382816" y="59804"/>
                  </a:lnTo>
                  <a:lnTo>
                    <a:pt x="361505" y="59804"/>
                  </a:lnTo>
                  <a:lnTo>
                    <a:pt x="361505" y="19926"/>
                  </a:lnTo>
                  <a:lnTo>
                    <a:pt x="382816" y="19926"/>
                  </a:lnTo>
                  <a:lnTo>
                    <a:pt x="382816" y="6172"/>
                  </a:lnTo>
                  <a:close/>
                </a:path>
                <a:path w="878840" h="964565">
                  <a:moveTo>
                    <a:pt x="417588" y="254825"/>
                  </a:moveTo>
                  <a:lnTo>
                    <a:pt x="396278" y="254825"/>
                  </a:lnTo>
                  <a:lnTo>
                    <a:pt x="396278" y="158572"/>
                  </a:lnTo>
                  <a:lnTo>
                    <a:pt x="382524" y="158572"/>
                  </a:lnTo>
                  <a:lnTo>
                    <a:pt x="382524" y="268579"/>
                  </a:lnTo>
                  <a:lnTo>
                    <a:pt x="417588" y="268579"/>
                  </a:lnTo>
                  <a:lnTo>
                    <a:pt x="417588" y="254825"/>
                  </a:lnTo>
                  <a:close/>
                </a:path>
                <a:path w="878840" h="964565">
                  <a:moveTo>
                    <a:pt x="424713" y="6172"/>
                  </a:moveTo>
                  <a:lnTo>
                    <a:pt x="389648" y="6172"/>
                  </a:lnTo>
                  <a:lnTo>
                    <a:pt x="389648" y="116179"/>
                  </a:lnTo>
                  <a:lnTo>
                    <a:pt x="424713" y="116179"/>
                  </a:lnTo>
                  <a:lnTo>
                    <a:pt x="424713" y="102425"/>
                  </a:lnTo>
                  <a:lnTo>
                    <a:pt x="403402" y="102425"/>
                  </a:lnTo>
                  <a:lnTo>
                    <a:pt x="403402" y="68059"/>
                  </a:lnTo>
                  <a:lnTo>
                    <a:pt x="424713" y="68059"/>
                  </a:lnTo>
                  <a:lnTo>
                    <a:pt x="424713" y="54305"/>
                  </a:lnTo>
                  <a:lnTo>
                    <a:pt x="403402" y="54305"/>
                  </a:lnTo>
                  <a:lnTo>
                    <a:pt x="403402" y="19926"/>
                  </a:lnTo>
                  <a:lnTo>
                    <a:pt x="424713" y="19926"/>
                  </a:lnTo>
                  <a:lnTo>
                    <a:pt x="424713" y="6172"/>
                  </a:lnTo>
                  <a:close/>
                </a:path>
                <a:path w="878840" h="964565">
                  <a:moveTo>
                    <a:pt x="468515" y="176961"/>
                  </a:moveTo>
                  <a:lnTo>
                    <a:pt x="467029" y="170954"/>
                  </a:lnTo>
                  <a:lnTo>
                    <a:pt x="466585" y="169113"/>
                  </a:lnTo>
                  <a:lnTo>
                    <a:pt x="458889" y="159588"/>
                  </a:lnTo>
                  <a:lnTo>
                    <a:pt x="454761" y="157949"/>
                  </a:lnTo>
                  <a:lnTo>
                    <a:pt x="454761" y="183464"/>
                  </a:lnTo>
                  <a:lnTo>
                    <a:pt x="454761" y="243687"/>
                  </a:lnTo>
                  <a:lnTo>
                    <a:pt x="454444" y="247078"/>
                  </a:lnTo>
                  <a:lnTo>
                    <a:pt x="453796" y="249466"/>
                  </a:lnTo>
                  <a:lnTo>
                    <a:pt x="453250" y="251853"/>
                  </a:lnTo>
                  <a:lnTo>
                    <a:pt x="452234" y="253593"/>
                  </a:lnTo>
                  <a:lnTo>
                    <a:pt x="450773" y="254698"/>
                  </a:lnTo>
                  <a:lnTo>
                    <a:pt x="449402" y="255701"/>
                  </a:lnTo>
                  <a:lnTo>
                    <a:pt x="447382" y="256209"/>
                  </a:lnTo>
                  <a:lnTo>
                    <a:pt x="442061" y="256209"/>
                  </a:lnTo>
                  <a:lnTo>
                    <a:pt x="434682" y="243687"/>
                  </a:lnTo>
                  <a:lnTo>
                    <a:pt x="434682" y="183464"/>
                  </a:lnTo>
                  <a:lnTo>
                    <a:pt x="442061" y="170954"/>
                  </a:lnTo>
                  <a:lnTo>
                    <a:pt x="447382" y="170954"/>
                  </a:lnTo>
                  <a:lnTo>
                    <a:pt x="449402" y="171500"/>
                  </a:lnTo>
                  <a:lnTo>
                    <a:pt x="450773" y="172605"/>
                  </a:lnTo>
                  <a:lnTo>
                    <a:pt x="452234" y="173609"/>
                  </a:lnTo>
                  <a:lnTo>
                    <a:pt x="453250" y="175310"/>
                  </a:lnTo>
                  <a:lnTo>
                    <a:pt x="453796" y="177685"/>
                  </a:lnTo>
                  <a:lnTo>
                    <a:pt x="454444" y="180073"/>
                  </a:lnTo>
                  <a:lnTo>
                    <a:pt x="454761" y="183464"/>
                  </a:lnTo>
                  <a:lnTo>
                    <a:pt x="454761" y="157949"/>
                  </a:lnTo>
                  <a:lnTo>
                    <a:pt x="452882" y="157200"/>
                  </a:lnTo>
                  <a:lnTo>
                    <a:pt x="436562" y="157200"/>
                  </a:lnTo>
                  <a:lnTo>
                    <a:pt x="430555" y="159588"/>
                  </a:lnTo>
                  <a:lnTo>
                    <a:pt x="422859" y="169113"/>
                  </a:lnTo>
                  <a:lnTo>
                    <a:pt x="420928" y="176961"/>
                  </a:lnTo>
                  <a:lnTo>
                    <a:pt x="420928" y="250202"/>
                  </a:lnTo>
                  <a:lnTo>
                    <a:pt x="422859" y="258038"/>
                  </a:lnTo>
                  <a:lnTo>
                    <a:pt x="430555" y="267576"/>
                  </a:lnTo>
                  <a:lnTo>
                    <a:pt x="436562" y="269951"/>
                  </a:lnTo>
                  <a:lnTo>
                    <a:pt x="452882" y="269951"/>
                  </a:lnTo>
                  <a:lnTo>
                    <a:pt x="458889" y="267576"/>
                  </a:lnTo>
                  <a:lnTo>
                    <a:pt x="466585" y="258038"/>
                  </a:lnTo>
                  <a:lnTo>
                    <a:pt x="467029" y="256209"/>
                  </a:lnTo>
                  <a:lnTo>
                    <a:pt x="468515" y="250202"/>
                  </a:lnTo>
                  <a:lnTo>
                    <a:pt x="468515" y="176961"/>
                  </a:lnTo>
                  <a:close/>
                </a:path>
                <a:path w="878840" h="964565">
                  <a:moveTo>
                    <a:pt x="552704" y="532155"/>
                  </a:moveTo>
                  <a:lnTo>
                    <a:pt x="549922" y="531698"/>
                  </a:lnTo>
                  <a:lnTo>
                    <a:pt x="518960" y="526618"/>
                  </a:lnTo>
                  <a:lnTo>
                    <a:pt x="486549" y="509117"/>
                  </a:lnTo>
                  <a:lnTo>
                    <a:pt x="483679" y="506984"/>
                  </a:lnTo>
                  <a:lnTo>
                    <a:pt x="480631" y="506984"/>
                  </a:lnTo>
                  <a:lnTo>
                    <a:pt x="477367" y="509117"/>
                  </a:lnTo>
                  <a:lnTo>
                    <a:pt x="442150" y="526059"/>
                  </a:lnTo>
                  <a:lnTo>
                    <a:pt x="407695" y="531698"/>
                  </a:lnTo>
                  <a:lnTo>
                    <a:pt x="374434" y="526059"/>
                  </a:lnTo>
                  <a:lnTo>
                    <a:pt x="374180" y="526059"/>
                  </a:lnTo>
                  <a:lnTo>
                    <a:pt x="341249" y="508965"/>
                  </a:lnTo>
                  <a:lnTo>
                    <a:pt x="337756" y="506514"/>
                  </a:lnTo>
                  <a:lnTo>
                    <a:pt x="333921" y="506514"/>
                  </a:lnTo>
                  <a:lnTo>
                    <a:pt x="330009" y="508800"/>
                  </a:lnTo>
                  <a:lnTo>
                    <a:pt x="300050" y="524243"/>
                  </a:lnTo>
                  <a:lnTo>
                    <a:pt x="272135" y="532155"/>
                  </a:lnTo>
                  <a:lnTo>
                    <a:pt x="552704" y="532155"/>
                  </a:lnTo>
                  <a:close/>
                </a:path>
                <a:path w="878840" h="964565">
                  <a:moveTo>
                    <a:pt x="572122" y="158572"/>
                  </a:moveTo>
                  <a:lnTo>
                    <a:pt x="556856" y="158572"/>
                  </a:lnTo>
                  <a:lnTo>
                    <a:pt x="533755" y="248234"/>
                  </a:lnTo>
                  <a:lnTo>
                    <a:pt x="533755" y="182232"/>
                  </a:lnTo>
                  <a:lnTo>
                    <a:pt x="533755" y="158572"/>
                  </a:lnTo>
                  <a:lnTo>
                    <a:pt x="512305" y="158572"/>
                  </a:lnTo>
                  <a:lnTo>
                    <a:pt x="489204" y="248234"/>
                  </a:lnTo>
                  <a:lnTo>
                    <a:pt x="489204" y="158572"/>
                  </a:lnTo>
                  <a:lnTo>
                    <a:pt x="475449" y="158572"/>
                  </a:lnTo>
                  <a:lnTo>
                    <a:pt x="475449" y="268579"/>
                  </a:lnTo>
                  <a:lnTo>
                    <a:pt x="496760" y="268579"/>
                  </a:lnTo>
                  <a:lnTo>
                    <a:pt x="502234" y="248234"/>
                  </a:lnTo>
                  <a:lnTo>
                    <a:pt x="520001" y="182232"/>
                  </a:lnTo>
                  <a:lnTo>
                    <a:pt x="520001" y="268579"/>
                  </a:lnTo>
                  <a:lnTo>
                    <a:pt x="541312" y="268579"/>
                  </a:lnTo>
                  <a:lnTo>
                    <a:pt x="547001" y="248234"/>
                  </a:lnTo>
                  <a:lnTo>
                    <a:pt x="572122" y="158572"/>
                  </a:lnTo>
                  <a:close/>
                </a:path>
                <a:path w="878840" h="964565">
                  <a:moveTo>
                    <a:pt x="699008" y="158572"/>
                  </a:moveTo>
                  <a:lnTo>
                    <a:pt x="683755" y="158572"/>
                  </a:lnTo>
                  <a:lnTo>
                    <a:pt x="660654" y="248234"/>
                  </a:lnTo>
                  <a:lnTo>
                    <a:pt x="660654" y="182232"/>
                  </a:lnTo>
                  <a:lnTo>
                    <a:pt x="660654" y="158572"/>
                  </a:lnTo>
                  <a:lnTo>
                    <a:pt x="639203" y="158572"/>
                  </a:lnTo>
                  <a:lnTo>
                    <a:pt x="616102" y="248234"/>
                  </a:lnTo>
                  <a:lnTo>
                    <a:pt x="616102" y="158572"/>
                  </a:lnTo>
                  <a:lnTo>
                    <a:pt x="602348" y="158572"/>
                  </a:lnTo>
                  <a:lnTo>
                    <a:pt x="602348" y="268579"/>
                  </a:lnTo>
                  <a:lnTo>
                    <a:pt x="623658" y="268579"/>
                  </a:lnTo>
                  <a:lnTo>
                    <a:pt x="629132" y="248234"/>
                  </a:lnTo>
                  <a:lnTo>
                    <a:pt x="646899" y="182232"/>
                  </a:lnTo>
                  <a:lnTo>
                    <a:pt x="646899" y="268579"/>
                  </a:lnTo>
                  <a:lnTo>
                    <a:pt x="668210" y="268579"/>
                  </a:lnTo>
                  <a:lnTo>
                    <a:pt x="673900" y="248234"/>
                  </a:lnTo>
                  <a:lnTo>
                    <a:pt x="699008" y="158572"/>
                  </a:lnTo>
                  <a:close/>
                </a:path>
                <a:path w="878840" h="964565">
                  <a:moveTo>
                    <a:pt x="740371" y="268579"/>
                  </a:moveTo>
                  <a:lnTo>
                    <a:pt x="737184" y="246443"/>
                  </a:lnTo>
                  <a:lnTo>
                    <a:pt x="735203" y="232689"/>
                  </a:lnTo>
                  <a:lnTo>
                    <a:pt x="726871" y="174663"/>
                  </a:lnTo>
                  <a:lnTo>
                    <a:pt x="724560" y="158572"/>
                  </a:lnTo>
                  <a:lnTo>
                    <a:pt x="722223" y="158572"/>
                  </a:lnTo>
                  <a:lnTo>
                    <a:pt x="722223" y="232689"/>
                  </a:lnTo>
                  <a:lnTo>
                    <a:pt x="707656" y="232689"/>
                  </a:lnTo>
                  <a:lnTo>
                    <a:pt x="714933" y="174663"/>
                  </a:lnTo>
                  <a:lnTo>
                    <a:pt x="722223" y="232689"/>
                  </a:lnTo>
                  <a:lnTo>
                    <a:pt x="722223" y="158572"/>
                  </a:lnTo>
                  <a:lnTo>
                    <a:pt x="705307" y="158572"/>
                  </a:lnTo>
                  <a:lnTo>
                    <a:pt x="689368" y="268579"/>
                  </a:lnTo>
                  <a:lnTo>
                    <a:pt x="703110" y="268579"/>
                  </a:lnTo>
                  <a:lnTo>
                    <a:pt x="705866" y="246443"/>
                  </a:lnTo>
                  <a:lnTo>
                    <a:pt x="723874" y="246443"/>
                  </a:lnTo>
                  <a:lnTo>
                    <a:pt x="726630" y="268579"/>
                  </a:lnTo>
                  <a:lnTo>
                    <a:pt x="740371" y="268579"/>
                  </a:lnTo>
                  <a:close/>
                </a:path>
                <a:path w="878840" h="964565">
                  <a:moveTo>
                    <a:pt x="752894" y="840994"/>
                  </a:moveTo>
                  <a:lnTo>
                    <a:pt x="750163" y="837438"/>
                  </a:lnTo>
                  <a:lnTo>
                    <a:pt x="715225" y="798029"/>
                  </a:lnTo>
                  <a:lnTo>
                    <a:pt x="714946" y="797801"/>
                  </a:lnTo>
                  <a:lnTo>
                    <a:pt x="678230" y="767486"/>
                  </a:lnTo>
                  <a:lnTo>
                    <a:pt x="639368" y="745502"/>
                  </a:lnTo>
                  <a:lnTo>
                    <a:pt x="634326" y="743813"/>
                  </a:lnTo>
                  <a:lnTo>
                    <a:pt x="634326" y="832345"/>
                  </a:lnTo>
                  <a:lnTo>
                    <a:pt x="629780" y="843991"/>
                  </a:lnTo>
                  <a:lnTo>
                    <a:pt x="620991" y="853503"/>
                  </a:lnTo>
                  <a:lnTo>
                    <a:pt x="608774" y="859586"/>
                  </a:lnTo>
                  <a:lnTo>
                    <a:pt x="595312" y="860920"/>
                  </a:lnTo>
                  <a:lnTo>
                    <a:pt x="583133" y="857478"/>
                  </a:lnTo>
                  <a:lnTo>
                    <a:pt x="573532" y="849909"/>
                  </a:lnTo>
                  <a:lnTo>
                    <a:pt x="567855" y="838885"/>
                  </a:lnTo>
                  <a:lnTo>
                    <a:pt x="567359" y="826376"/>
                  </a:lnTo>
                  <a:lnTo>
                    <a:pt x="571906" y="814730"/>
                  </a:lnTo>
                  <a:lnTo>
                    <a:pt x="576681" y="809561"/>
                  </a:lnTo>
                  <a:lnTo>
                    <a:pt x="580694" y="805218"/>
                  </a:lnTo>
                  <a:lnTo>
                    <a:pt x="592912" y="799122"/>
                  </a:lnTo>
                  <a:lnTo>
                    <a:pt x="606374" y="797801"/>
                  </a:lnTo>
                  <a:lnTo>
                    <a:pt x="618566" y="801243"/>
                  </a:lnTo>
                  <a:lnTo>
                    <a:pt x="628167" y="808812"/>
                  </a:lnTo>
                  <a:lnTo>
                    <a:pt x="633844" y="819823"/>
                  </a:lnTo>
                  <a:lnTo>
                    <a:pt x="634326" y="832345"/>
                  </a:lnTo>
                  <a:lnTo>
                    <a:pt x="634326" y="743813"/>
                  </a:lnTo>
                  <a:lnTo>
                    <a:pt x="598830" y="731824"/>
                  </a:lnTo>
                  <a:lnTo>
                    <a:pt x="556793" y="726147"/>
                  </a:lnTo>
                  <a:lnTo>
                    <a:pt x="513435" y="728205"/>
                  </a:lnTo>
                  <a:lnTo>
                    <a:pt x="468947" y="737717"/>
                  </a:lnTo>
                  <a:lnTo>
                    <a:pt x="423519" y="754380"/>
                  </a:lnTo>
                  <a:lnTo>
                    <a:pt x="377329" y="777925"/>
                  </a:lnTo>
                  <a:lnTo>
                    <a:pt x="330568" y="808062"/>
                  </a:lnTo>
                  <a:lnTo>
                    <a:pt x="329755" y="808659"/>
                  </a:lnTo>
                  <a:lnTo>
                    <a:pt x="328549" y="809193"/>
                  </a:lnTo>
                  <a:lnTo>
                    <a:pt x="328307" y="809193"/>
                  </a:lnTo>
                  <a:lnTo>
                    <a:pt x="326694" y="809561"/>
                  </a:lnTo>
                  <a:lnTo>
                    <a:pt x="325793" y="809561"/>
                  </a:lnTo>
                  <a:lnTo>
                    <a:pt x="320268" y="806119"/>
                  </a:lnTo>
                  <a:lnTo>
                    <a:pt x="299554" y="775550"/>
                  </a:lnTo>
                  <a:lnTo>
                    <a:pt x="273265" y="751713"/>
                  </a:lnTo>
                  <a:lnTo>
                    <a:pt x="241388" y="734631"/>
                  </a:lnTo>
                  <a:lnTo>
                    <a:pt x="203923" y="724281"/>
                  </a:lnTo>
                  <a:lnTo>
                    <a:pt x="201980" y="724281"/>
                  </a:lnTo>
                  <a:lnTo>
                    <a:pt x="198221" y="728205"/>
                  </a:lnTo>
                  <a:lnTo>
                    <a:pt x="198132" y="729272"/>
                  </a:lnTo>
                  <a:lnTo>
                    <a:pt x="198323" y="730084"/>
                  </a:lnTo>
                  <a:lnTo>
                    <a:pt x="198755" y="730783"/>
                  </a:lnTo>
                  <a:lnTo>
                    <a:pt x="219633" y="775919"/>
                  </a:lnTo>
                  <a:lnTo>
                    <a:pt x="228815" y="820864"/>
                  </a:lnTo>
                  <a:lnTo>
                    <a:pt x="226275" y="865632"/>
                  </a:lnTo>
                  <a:lnTo>
                    <a:pt x="212026" y="910196"/>
                  </a:lnTo>
                  <a:lnTo>
                    <a:pt x="186067" y="954582"/>
                  </a:lnTo>
                  <a:lnTo>
                    <a:pt x="185280" y="955649"/>
                  </a:lnTo>
                  <a:lnTo>
                    <a:pt x="184835" y="956894"/>
                  </a:lnTo>
                  <a:lnTo>
                    <a:pt x="190233" y="964361"/>
                  </a:lnTo>
                  <a:lnTo>
                    <a:pt x="191427" y="964361"/>
                  </a:lnTo>
                  <a:lnTo>
                    <a:pt x="229450" y="952957"/>
                  </a:lnTo>
                  <a:lnTo>
                    <a:pt x="289928" y="913168"/>
                  </a:lnTo>
                  <a:lnTo>
                    <a:pt x="314579" y="883272"/>
                  </a:lnTo>
                  <a:lnTo>
                    <a:pt x="315696" y="882205"/>
                  </a:lnTo>
                  <a:lnTo>
                    <a:pt x="318300" y="880579"/>
                  </a:lnTo>
                  <a:lnTo>
                    <a:pt x="319773" y="880033"/>
                  </a:lnTo>
                  <a:lnTo>
                    <a:pt x="322338" y="879614"/>
                  </a:lnTo>
                  <a:lnTo>
                    <a:pt x="324345" y="879614"/>
                  </a:lnTo>
                  <a:lnTo>
                    <a:pt x="327215" y="880364"/>
                  </a:lnTo>
                  <a:lnTo>
                    <a:pt x="328523" y="881037"/>
                  </a:lnTo>
                  <a:lnTo>
                    <a:pt x="329615" y="881964"/>
                  </a:lnTo>
                  <a:lnTo>
                    <a:pt x="369557" y="911618"/>
                  </a:lnTo>
                  <a:lnTo>
                    <a:pt x="411187" y="934427"/>
                  </a:lnTo>
                  <a:lnTo>
                    <a:pt x="454025" y="950201"/>
                  </a:lnTo>
                  <a:lnTo>
                    <a:pt x="497624" y="958761"/>
                  </a:lnTo>
                  <a:lnTo>
                    <a:pt x="541528" y="959916"/>
                  </a:lnTo>
                  <a:lnTo>
                    <a:pt x="585266" y="953477"/>
                  </a:lnTo>
                  <a:lnTo>
                    <a:pt x="628396" y="939279"/>
                  </a:lnTo>
                  <a:lnTo>
                    <a:pt x="670445" y="917117"/>
                  </a:lnTo>
                  <a:lnTo>
                    <a:pt x="710971" y="886815"/>
                  </a:lnTo>
                  <a:lnTo>
                    <a:pt x="736803" y="860920"/>
                  </a:lnTo>
                  <a:lnTo>
                    <a:pt x="749503" y="848194"/>
                  </a:lnTo>
                  <a:lnTo>
                    <a:pt x="752665" y="844575"/>
                  </a:lnTo>
                  <a:lnTo>
                    <a:pt x="752894" y="840994"/>
                  </a:lnTo>
                  <a:close/>
                </a:path>
                <a:path w="878840" h="964565">
                  <a:moveTo>
                    <a:pt x="756373" y="616051"/>
                  </a:moveTo>
                  <a:lnTo>
                    <a:pt x="756272" y="608317"/>
                  </a:lnTo>
                  <a:lnTo>
                    <a:pt x="756234" y="607695"/>
                  </a:lnTo>
                  <a:lnTo>
                    <a:pt x="753833" y="606348"/>
                  </a:lnTo>
                  <a:lnTo>
                    <a:pt x="750112" y="607695"/>
                  </a:lnTo>
                  <a:lnTo>
                    <a:pt x="749046" y="608050"/>
                  </a:lnTo>
                  <a:lnTo>
                    <a:pt x="716749" y="616051"/>
                  </a:lnTo>
                  <a:lnTo>
                    <a:pt x="686473" y="616051"/>
                  </a:lnTo>
                  <a:lnTo>
                    <a:pt x="658215" y="608050"/>
                  </a:lnTo>
                  <a:lnTo>
                    <a:pt x="632117" y="592023"/>
                  </a:lnTo>
                  <a:lnTo>
                    <a:pt x="628497" y="589178"/>
                  </a:lnTo>
                  <a:lnTo>
                    <a:pt x="624522" y="589178"/>
                  </a:lnTo>
                  <a:lnTo>
                    <a:pt x="620585" y="591718"/>
                  </a:lnTo>
                  <a:lnTo>
                    <a:pt x="584809" y="609739"/>
                  </a:lnTo>
                  <a:lnTo>
                    <a:pt x="584403" y="609739"/>
                  </a:lnTo>
                  <a:lnTo>
                    <a:pt x="550621" y="616051"/>
                  </a:lnTo>
                  <a:lnTo>
                    <a:pt x="546430" y="615429"/>
                  </a:lnTo>
                  <a:lnTo>
                    <a:pt x="517245" y="611009"/>
                  </a:lnTo>
                  <a:lnTo>
                    <a:pt x="485000" y="594487"/>
                  </a:lnTo>
                  <a:lnTo>
                    <a:pt x="481876" y="592289"/>
                  </a:lnTo>
                  <a:lnTo>
                    <a:pt x="478434" y="592289"/>
                  </a:lnTo>
                  <a:lnTo>
                    <a:pt x="475018" y="594283"/>
                  </a:lnTo>
                  <a:lnTo>
                    <a:pt x="438175" y="610463"/>
                  </a:lnTo>
                  <a:lnTo>
                    <a:pt x="402653" y="615429"/>
                  </a:lnTo>
                  <a:lnTo>
                    <a:pt x="368452" y="609180"/>
                  </a:lnTo>
                  <a:lnTo>
                    <a:pt x="335584" y="591718"/>
                  </a:lnTo>
                  <a:lnTo>
                    <a:pt x="332867" y="589749"/>
                  </a:lnTo>
                  <a:lnTo>
                    <a:pt x="329793" y="589749"/>
                  </a:lnTo>
                  <a:lnTo>
                    <a:pt x="326771" y="592023"/>
                  </a:lnTo>
                  <a:lnTo>
                    <a:pt x="299770" y="608317"/>
                  </a:lnTo>
                  <a:lnTo>
                    <a:pt x="271970" y="616699"/>
                  </a:lnTo>
                  <a:lnTo>
                    <a:pt x="243370" y="617169"/>
                  </a:lnTo>
                  <a:lnTo>
                    <a:pt x="213969" y="609739"/>
                  </a:lnTo>
                  <a:lnTo>
                    <a:pt x="210146" y="608317"/>
                  </a:lnTo>
                  <a:lnTo>
                    <a:pt x="209829" y="608317"/>
                  </a:lnTo>
                  <a:lnTo>
                    <a:pt x="206502" y="609028"/>
                  </a:lnTo>
                  <a:lnTo>
                    <a:pt x="203377" y="612038"/>
                  </a:lnTo>
                  <a:lnTo>
                    <a:pt x="199466" y="624230"/>
                  </a:lnTo>
                  <a:lnTo>
                    <a:pt x="199415" y="624370"/>
                  </a:lnTo>
                  <a:lnTo>
                    <a:pt x="206717" y="636714"/>
                  </a:lnTo>
                  <a:lnTo>
                    <a:pt x="219024" y="646531"/>
                  </a:lnTo>
                  <a:lnTo>
                    <a:pt x="230111" y="651281"/>
                  </a:lnTo>
                  <a:lnTo>
                    <a:pt x="230416" y="651281"/>
                  </a:lnTo>
                  <a:lnTo>
                    <a:pt x="255358" y="652741"/>
                  </a:lnTo>
                  <a:lnTo>
                    <a:pt x="279209" y="648893"/>
                  </a:lnTo>
                  <a:lnTo>
                    <a:pt x="301599" y="639724"/>
                  </a:lnTo>
                  <a:lnTo>
                    <a:pt x="322389" y="625335"/>
                  </a:lnTo>
                  <a:lnTo>
                    <a:pt x="323710" y="624230"/>
                  </a:lnTo>
                  <a:lnTo>
                    <a:pt x="324942" y="623773"/>
                  </a:lnTo>
                  <a:lnTo>
                    <a:pt x="328650" y="623773"/>
                  </a:lnTo>
                  <a:lnTo>
                    <a:pt x="329806" y="624230"/>
                  </a:lnTo>
                  <a:lnTo>
                    <a:pt x="330504" y="624878"/>
                  </a:lnTo>
                  <a:lnTo>
                    <a:pt x="331063" y="625335"/>
                  </a:lnTo>
                  <a:lnTo>
                    <a:pt x="364197" y="647014"/>
                  </a:lnTo>
                  <a:lnTo>
                    <a:pt x="396379" y="651725"/>
                  </a:lnTo>
                  <a:lnTo>
                    <a:pt x="429196" y="644347"/>
                  </a:lnTo>
                  <a:lnTo>
                    <a:pt x="429361" y="644347"/>
                  </a:lnTo>
                  <a:lnTo>
                    <a:pt x="465988" y="629539"/>
                  </a:lnTo>
                  <a:lnTo>
                    <a:pt x="475754" y="625335"/>
                  </a:lnTo>
                  <a:lnTo>
                    <a:pt x="479488" y="623773"/>
                  </a:lnTo>
                  <a:lnTo>
                    <a:pt x="483730" y="624230"/>
                  </a:lnTo>
                  <a:lnTo>
                    <a:pt x="483019" y="624230"/>
                  </a:lnTo>
                  <a:lnTo>
                    <a:pt x="485965" y="626414"/>
                  </a:lnTo>
                  <a:lnTo>
                    <a:pt x="519099" y="645109"/>
                  </a:lnTo>
                  <a:lnTo>
                    <a:pt x="553262" y="651090"/>
                  </a:lnTo>
                  <a:lnTo>
                    <a:pt x="588441" y="644347"/>
                  </a:lnTo>
                  <a:lnTo>
                    <a:pt x="624649" y="624878"/>
                  </a:lnTo>
                  <a:lnTo>
                    <a:pt x="626237" y="623773"/>
                  </a:lnTo>
                  <a:lnTo>
                    <a:pt x="628357" y="622287"/>
                  </a:lnTo>
                  <a:lnTo>
                    <a:pt x="631710" y="622477"/>
                  </a:lnTo>
                  <a:lnTo>
                    <a:pt x="634746" y="625475"/>
                  </a:lnTo>
                  <a:lnTo>
                    <a:pt x="657898" y="642975"/>
                  </a:lnTo>
                  <a:lnTo>
                    <a:pt x="683044" y="651573"/>
                  </a:lnTo>
                  <a:lnTo>
                    <a:pt x="710196" y="651281"/>
                  </a:lnTo>
                  <a:lnTo>
                    <a:pt x="739343" y="642099"/>
                  </a:lnTo>
                  <a:lnTo>
                    <a:pt x="747534" y="637006"/>
                  </a:lnTo>
                  <a:lnTo>
                    <a:pt x="753122" y="630301"/>
                  </a:lnTo>
                  <a:lnTo>
                    <a:pt x="755942" y="622477"/>
                  </a:lnTo>
                  <a:lnTo>
                    <a:pt x="756018" y="622287"/>
                  </a:lnTo>
                  <a:lnTo>
                    <a:pt x="756132" y="621969"/>
                  </a:lnTo>
                  <a:lnTo>
                    <a:pt x="756323" y="617169"/>
                  </a:lnTo>
                  <a:lnTo>
                    <a:pt x="756373" y="616051"/>
                  </a:lnTo>
                  <a:close/>
                </a:path>
                <a:path w="878840" h="964565">
                  <a:moveTo>
                    <a:pt x="759066" y="534949"/>
                  </a:moveTo>
                  <a:lnTo>
                    <a:pt x="751725" y="521830"/>
                  </a:lnTo>
                  <a:lnTo>
                    <a:pt x="748017" y="523240"/>
                  </a:lnTo>
                  <a:lnTo>
                    <a:pt x="715543" y="532155"/>
                  </a:lnTo>
                  <a:lnTo>
                    <a:pt x="701827" y="532155"/>
                  </a:lnTo>
                  <a:lnTo>
                    <a:pt x="686422" y="532320"/>
                  </a:lnTo>
                  <a:lnTo>
                    <a:pt x="658964" y="524243"/>
                  </a:lnTo>
                  <a:lnTo>
                    <a:pt x="633628" y="507707"/>
                  </a:lnTo>
                  <a:lnTo>
                    <a:pt x="630745" y="505244"/>
                  </a:lnTo>
                  <a:lnTo>
                    <a:pt x="627405" y="505244"/>
                  </a:lnTo>
                  <a:lnTo>
                    <a:pt x="624179" y="507365"/>
                  </a:lnTo>
                  <a:lnTo>
                    <a:pt x="587768" y="525741"/>
                  </a:lnTo>
                  <a:lnTo>
                    <a:pt x="552704" y="532155"/>
                  </a:lnTo>
                  <a:lnTo>
                    <a:pt x="243954" y="532320"/>
                  </a:lnTo>
                  <a:lnTo>
                    <a:pt x="211340" y="525043"/>
                  </a:lnTo>
                  <a:lnTo>
                    <a:pt x="206502" y="523621"/>
                  </a:lnTo>
                  <a:lnTo>
                    <a:pt x="203708" y="525297"/>
                  </a:lnTo>
                  <a:lnTo>
                    <a:pt x="202971" y="530072"/>
                  </a:lnTo>
                  <a:lnTo>
                    <a:pt x="213448" y="560133"/>
                  </a:lnTo>
                  <a:lnTo>
                    <a:pt x="213499" y="560273"/>
                  </a:lnTo>
                  <a:lnTo>
                    <a:pt x="247904" y="567766"/>
                  </a:lnTo>
                  <a:lnTo>
                    <a:pt x="289775" y="559689"/>
                  </a:lnTo>
                  <a:lnTo>
                    <a:pt x="322529" y="543204"/>
                  </a:lnTo>
                  <a:lnTo>
                    <a:pt x="322872" y="542988"/>
                  </a:lnTo>
                  <a:lnTo>
                    <a:pt x="324421" y="541756"/>
                  </a:lnTo>
                  <a:lnTo>
                    <a:pt x="326580" y="540981"/>
                  </a:lnTo>
                  <a:lnTo>
                    <a:pt x="331089" y="540981"/>
                  </a:lnTo>
                  <a:lnTo>
                    <a:pt x="333311" y="541756"/>
                  </a:lnTo>
                  <a:lnTo>
                    <a:pt x="333133" y="541756"/>
                  </a:lnTo>
                  <a:lnTo>
                    <a:pt x="334568" y="542988"/>
                  </a:lnTo>
                  <a:lnTo>
                    <a:pt x="366280" y="562711"/>
                  </a:lnTo>
                  <a:lnTo>
                    <a:pt x="396455" y="567169"/>
                  </a:lnTo>
                  <a:lnTo>
                    <a:pt x="427189" y="560793"/>
                  </a:lnTo>
                  <a:lnTo>
                    <a:pt x="460565" y="548043"/>
                  </a:lnTo>
                  <a:lnTo>
                    <a:pt x="472414" y="543204"/>
                  </a:lnTo>
                  <a:lnTo>
                    <a:pt x="478078" y="540981"/>
                  </a:lnTo>
                  <a:lnTo>
                    <a:pt x="482371" y="539343"/>
                  </a:lnTo>
                  <a:lnTo>
                    <a:pt x="485635" y="539775"/>
                  </a:lnTo>
                  <a:lnTo>
                    <a:pt x="488467" y="542061"/>
                  </a:lnTo>
                  <a:lnTo>
                    <a:pt x="512368" y="556958"/>
                  </a:lnTo>
                  <a:lnTo>
                    <a:pt x="538162" y="564934"/>
                  </a:lnTo>
                  <a:lnTo>
                    <a:pt x="565861" y="565988"/>
                  </a:lnTo>
                  <a:lnTo>
                    <a:pt x="595452" y="560133"/>
                  </a:lnTo>
                  <a:lnTo>
                    <a:pt x="599300" y="558952"/>
                  </a:lnTo>
                  <a:lnTo>
                    <a:pt x="602792" y="557149"/>
                  </a:lnTo>
                  <a:lnTo>
                    <a:pt x="605917" y="554710"/>
                  </a:lnTo>
                  <a:lnTo>
                    <a:pt x="611593" y="550570"/>
                  </a:lnTo>
                  <a:lnTo>
                    <a:pt x="617601" y="546976"/>
                  </a:lnTo>
                  <a:lnTo>
                    <a:pt x="623925" y="543941"/>
                  </a:lnTo>
                  <a:lnTo>
                    <a:pt x="630567" y="541451"/>
                  </a:lnTo>
                  <a:lnTo>
                    <a:pt x="634593" y="540092"/>
                  </a:lnTo>
                  <a:lnTo>
                    <a:pt x="638009" y="540766"/>
                  </a:lnTo>
                  <a:lnTo>
                    <a:pt x="640803" y="543471"/>
                  </a:lnTo>
                  <a:lnTo>
                    <a:pt x="665086" y="561340"/>
                  </a:lnTo>
                  <a:lnTo>
                    <a:pt x="690956" y="569290"/>
                  </a:lnTo>
                  <a:lnTo>
                    <a:pt x="718400" y="567321"/>
                  </a:lnTo>
                  <a:lnTo>
                    <a:pt x="747433" y="555421"/>
                  </a:lnTo>
                  <a:lnTo>
                    <a:pt x="758837" y="539343"/>
                  </a:lnTo>
                  <a:lnTo>
                    <a:pt x="759066" y="534949"/>
                  </a:lnTo>
                  <a:close/>
                </a:path>
                <a:path w="878840" h="964565">
                  <a:moveTo>
                    <a:pt x="781723" y="158572"/>
                  </a:moveTo>
                  <a:lnTo>
                    <a:pt x="736904" y="158572"/>
                  </a:lnTo>
                  <a:lnTo>
                    <a:pt x="736904" y="172326"/>
                  </a:lnTo>
                  <a:lnTo>
                    <a:pt x="752436" y="172326"/>
                  </a:lnTo>
                  <a:lnTo>
                    <a:pt x="752436" y="268579"/>
                  </a:lnTo>
                  <a:lnTo>
                    <a:pt x="766191" y="268579"/>
                  </a:lnTo>
                  <a:lnTo>
                    <a:pt x="766191" y="172326"/>
                  </a:lnTo>
                  <a:lnTo>
                    <a:pt x="781723" y="172326"/>
                  </a:lnTo>
                  <a:lnTo>
                    <a:pt x="781723" y="158572"/>
                  </a:lnTo>
                  <a:close/>
                </a:path>
                <a:path w="878840" h="964565">
                  <a:moveTo>
                    <a:pt x="822312" y="158572"/>
                  </a:moveTo>
                  <a:lnTo>
                    <a:pt x="787260" y="158572"/>
                  </a:lnTo>
                  <a:lnTo>
                    <a:pt x="787260" y="268579"/>
                  </a:lnTo>
                  <a:lnTo>
                    <a:pt x="822312" y="268579"/>
                  </a:lnTo>
                  <a:lnTo>
                    <a:pt x="822312" y="254825"/>
                  </a:lnTo>
                  <a:lnTo>
                    <a:pt x="801001" y="254825"/>
                  </a:lnTo>
                  <a:lnTo>
                    <a:pt x="801001" y="220459"/>
                  </a:lnTo>
                  <a:lnTo>
                    <a:pt x="822312" y="220459"/>
                  </a:lnTo>
                  <a:lnTo>
                    <a:pt x="822312" y="206705"/>
                  </a:lnTo>
                  <a:lnTo>
                    <a:pt x="801001" y="206705"/>
                  </a:lnTo>
                  <a:lnTo>
                    <a:pt x="801001" y="172326"/>
                  </a:lnTo>
                  <a:lnTo>
                    <a:pt x="822312" y="172326"/>
                  </a:lnTo>
                  <a:lnTo>
                    <a:pt x="822312" y="158572"/>
                  </a:lnTo>
                  <a:close/>
                </a:path>
                <a:path w="878840" h="964565">
                  <a:moveTo>
                    <a:pt x="878509" y="268579"/>
                  </a:moveTo>
                  <a:lnTo>
                    <a:pt x="877874" y="267843"/>
                  </a:lnTo>
                  <a:lnTo>
                    <a:pt x="877455" y="266700"/>
                  </a:lnTo>
                  <a:lnTo>
                    <a:pt x="877100" y="263486"/>
                  </a:lnTo>
                  <a:lnTo>
                    <a:pt x="876998" y="234848"/>
                  </a:lnTo>
                  <a:lnTo>
                    <a:pt x="875995" y="230073"/>
                  </a:lnTo>
                  <a:lnTo>
                    <a:pt x="873975" y="226783"/>
                  </a:lnTo>
                  <a:lnTo>
                    <a:pt x="872413" y="224167"/>
                  </a:lnTo>
                  <a:lnTo>
                    <a:pt x="871956" y="223380"/>
                  </a:lnTo>
                  <a:lnTo>
                    <a:pt x="868934" y="221005"/>
                  </a:lnTo>
                  <a:lnTo>
                    <a:pt x="864895" y="219633"/>
                  </a:lnTo>
                  <a:lnTo>
                    <a:pt x="869302" y="217424"/>
                  </a:lnTo>
                  <a:lnTo>
                    <a:pt x="872413" y="214223"/>
                  </a:lnTo>
                  <a:lnTo>
                    <a:pt x="874077" y="210413"/>
                  </a:lnTo>
                  <a:lnTo>
                    <a:pt x="876173" y="205689"/>
                  </a:lnTo>
                  <a:lnTo>
                    <a:pt x="877011" y="200888"/>
                  </a:lnTo>
                  <a:lnTo>
                    <a:pt x="877074" y="180848"/>
                  </a:lnTo>
                  <a:lnTo>
                    <a:pt x="876261" y="175450"/>
                  </a:lnTo>
                  <a:lnTo>
                    <a:pt x="874966" y="172326"/>
                  </a:lnTo>
                  <a:lnTo>
                    <a:pt x="872782" y="166916"/>
                  </a:lnTo>
                  <a:lnTo>
                    <a:pt x="869670" y="163753"/>
                  </a:lnTo>
                  <a:lnTo>
                    <a:pt x="865174" y="161734"/>
                  </a:lnTo>
                  <a:lnTo>
                    <a:pt x="863384" y="160883"/>
                  </a:lnTo>
                  <a:lnTo>
                    <a:pt x="863384" y="184150"/>
                  </a:lnTo>
                  <a:lnTo>
                    <a:pt x="863384" y="197624"/>
                  </a:lnTo>
                  <a:lnTo>
                    <a:pt x="863015" y="200190"/>
                  </a:lnTo>
                  <a:lnTo>
                    <a:pt x="862926" y="200888"/>
                  </a:lnTo>
                  <a:lnTo>
                    <a:pt x="861060" y="205689"/>
                  </a:lnTo>
                  <a:lnTo>
                    <a:pt x="859396" y="207441"/>
                  </a:lnTo>
                  <a:lnTo>
                    <a:pt x="856919" y="208622"/>
                  </a:lnTo>
                  <a:lnTo>
                    <a:pt x="854544" y="209816"/>
                  </a:lnTo>
                  <a:lnTo>
                    <a:pt x="851065" y="210413"/>
                  </a:lnTo>
                  <a:lnTo>
                    <a:pt x="842899" y="210413"/>
                  </a:lnTo>
                  <a:lnTo>
                    <a:pt x="842899" y="172326"/>
                  </a:lnTo>
                  <a:lnTo>
                    <a:pt x="851242" y="172326"/>
                  </a:lnTo>
                  <a:lnTo>
                    <a:pt x="854811" y="172834"/>
                  </a:lnTo>
                  <a:lnTo>
                    <a:pt x="857199" y="173837"/>
                  </a:lnTo>
                  <a:lnTo>
                    <a:pt x="859586" y="174752"/>
                  </a:lnTo>
                  <a:lnTo>
                    <a:pt x="861187" y="176364"/>
                  </a:lnTo>
                  <a:lnTo>
                    <a:pt x="862012" y="178650"/>
                  </a:lnTo>
                  <a:lnTo>
                    <a:pt x="862926" y="180848"/>
                  </a:lnTo>
                  <a:lnTo>
                    <a:pt x="863384" y="184150"/>
                  </a:lnTo>
                  <a:lnTo>
                    <a:pt x="863384" y="160883"/>
                  </a:lnTo>
                  <a:lnTo>
                    <a:pt x="860780" y="159626"/>
                  </a:lnTo>
                  <a:lnTo>
                    <a:pt x="854494" y="158572"/>
                  </a:lnTo>
                  <a:lnTo>
                    <a:pt x="829144" y="158572"/>
                  </a:lnTo>
                  <a:lnTo>
                    <a:pt x="829144" y="268579"/>
                  </a:lnTo>
                  <a:lnTo>
                    <a:pt x="842899" y="268579"/>
                  </a:lnTo>
                  <a:lnTo>
                    <a:pt x="842899" y="224167"/>
                  </a:lnTo>
                  <a:lnTo>
                    <a:pt x="850099" y="224167"/>
                  </a:lnTo>
                  <a:lnTo>
                    <a:pt x="852982" y="224485"/>
                  </a:lnTo>
                  <a:lnTo>
                    <a:pt x="855281" y="225132"/>
                  </a:lnTo>
                  <a:lnTo>
                    <a:pt x="857567" y="225679"/>
                  </a:lnTo>
                  <a:lnTo>
                    <a:pt x="859447" y="227050"/>
                  </a:lnTo>
                  <a:lnTo>
                    <a:pt x="860907" y="229260"/>
                  </a:lnTo>
                  <a:lnTo>
                    <a:pt x="862469" y="231368"/>
                  </a:lnTo>
                  <a:lnTo>
                    <a:pt x="863257" y="234619"/>
                  </a:lnTo>
                  <a:lnTo>
                    <a:pt x="863346" y="263486"/>
                  </a:lnTo>
                  <a:lnTo>
                    <a:pt x="863714" y="266700"/>
                  </a:lnTo>
                  <a:lnTo>
                    <a:pt x="864120" y="267843"/>
                  </a:lnTo>
                  <a:lnTo>
                    <a:pt x="864768" y="268579"/>
                  </a:lnTo>
                  <a:lnTo>
                    <a:pt x="878509" y="2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126342" y="5435600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1244600" y="0"/>
                  </a:moveTo>
                  <a:lnTo>
                    <a:pt x="0" y="0"/>
                  </a:lnTo>
                  <a:lnTo>
                    <a:pt x="0" y="1244600"/>
                  </a:lnTo>
                  <a:lnTo>
                    <a:pt x="1244600" y="12446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5FB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252911" y="5539765"/>
              <a:ext cx="782320" cy="991235"/>
            </a:xfrm>
            <a:custGeom>
              <a:avLst/>
              <a:gdLst/>
              <a:ahLst/>
              <a:cxnLst/>
              <a:rect l="l" t="t" r="r" b="b"/>
              <a:pathLst>
                <a:path w="782320" h="991234">
                  <a:moveTo>
                    <a:pt x="104267" y="223888"/>
                  </a:moveTo>
                  <a:lnTo>
                    <a:pt x="68122" y="223888"/>
                  </a:lnTo>
                  <a:lnTo>
                    <a:pt x="68122" y="41579"/>
                  </a:lnTo>
                  <a:lnTo>
                    <a:pt x="68122" y="0"/>
                  </a:lnTo>
                  <a:lnTo>
                    <a:pt x="39331" y="0"/>
                  </a:lnTo>
                  <a:lnTo>
                    <a:pt x="32550" y="12585"/>
                  </a:lnTo>
                  <a:lnTo>
                    <a:pt x="23736" y="21590"/>
                  </a:lnTo>
                  <a:lnTo>
                    <a:pt x="12877" y="26987"/>
                  </a:lnTo>
                  <a:lnTo>
                    <a:pt x="0" y="28790"/>
                  </a:lnTo>
                  <a:lnTo>
                    <a:pt x="0" y="59169"/>
                  </a:lnTo>
                  <a:lnTo>
                    <a:pt x="10439" y="59169"/>
                  </a:lnTo>
                  <a:lnTo>
                    <a:pt x="18224" y="57785"/>
                  </a:lnTo>
                  <a:lnTo>
                    <a:pt x="28460" y="52247"/>
                  </a:lnTo>
                  <a:lnTo>
                    <a:pt x="32727" y="47764"/>
                  </a:lnTo>
                  <a:lnTo>
                    <a:pt x="36131" y="41579"/>
                  </a:lnTo>
                  <a:lnTo>
                    <a:pt x="36131" y="223888"/>
                  </a:lnTo>
                  <a:lnTo>
                    <a:pt x="0" y="223888"/>
                  </a:lnTo>
                  <a:lnTo>
                    <a:pt x="0" y="255879"/>
                  </a:lnTo>
                  <a:lnTo>
                    <a:pt x="104267" y="255879"/>
                  </a:lnTo>
                  <a:lnTo>
                    <a:pt x="104267" y="223888"/>
                  </a:lnTo>
                  <a:close/>
                </a:path>
                <a:path w="782320" h="991234">
                  <a:moveTo>
                    <a:pt x="229438" y="169202"/>
                  </a:moveTo>
                  <a:lnTo>
                    <a:pt x="226631" y="132105"/>
                  </a:lnTo>
                  <a:lnTo>
                    <a:pt x="221653" y="116420"/>
                  </a:lnTo>
                  <a:lnTo>
                    <a:pt x="218236" y="105625"/>
                  </a:lnTo>
                  <a:lnTo>
                    <a:pt x="214782" y="101714"/>
                  </a:lnTo>
                  <a:lnTo>
                    <a:pt x="204241" y="89738"/>
                  </a:lnTo>
                  <a:lnTo>
                    <a:pt x="184658" y="84442"/>
                  </a:lnTo>
                  <a:lnTo>
                    <a:pt x="175171" y="85521"/>
                  </a:lnTo>
                  <a:lnTo>
                    <a:pt x="166255" y="88747"/>
                  </a:lnTo>
                  <a:lnTo>
                    <a:pt x="157899" y="94145"/>
                  </a:lnTo>
                  <a:lnTo>
                    <a:pt x="150114" y="101714"/>
                  </a:lnTo>
                  <a:lnTo>
                    <a:pt x="153949" y="31978"/>
                  </a:lnTo>
                  <a:lnTo>
                    <a:pt x="219202" y="31978"/>
                  </a:lnTo>
                  <a:lnTo>
                    <a:pt x="219202" y="0"/>
                  </a:lnTo>
                  <a:lnTo>
                    <a:pt x="125158" y="0"/>
                  </a:lnTo>
                  <a:lnTo>
                    <a:pt x="118859" y="144005"/>
                  </a:lnTo>
                  <a:lnTo>
                    <a:pt x="118770" y="146177"/>
                  </a:lnTo>
                  <a:lnTo>
                    <a:pt x="149148" y="146177"/>
                  </a:lnTo>
                  <a:lnTo>
                    <a:pt x="150431" y="137642"/>
                  </a:lnTo>
                  <a:lnTo>
                    <a:pt x="153200" y="130606"/>
                  </a:lnTo>
                  <a:lnTo>
                    <a:pt x="157467" y="125056"/>
                  </a:lnTo>
                  <a:lnTo>
                    <a:pt x="161937" y="119303"/>
                  </a:lnTo>
                  <a:lnTo>
                    <a:pt x="167919" y="116420"/>
                  </a:lnTo>
                  <a:lnTo>
                    <a:pt x="183057" y="116420"/>
                  </a:lnTo>
                  <a:lnTo>
                    <a:pt x="197104" y="155460"/>
                  </a:lnTo>
                  <a:lnTo>
                    <a:pt x="197446" y="169202"/>
                  </a:lnTo>
                  <a:lnTo>
                    <a:pt x="197104" y="183603"/>
                  </a:lnTo>
                  <a:lnTo>
                    <a:pt x="188391" y="222618"/>
                  </a:lnTo>
                  <a:lnTo>
                    <a:pt x="181876" y="227088"/>
                  </a:lnTo>
                  <a:lnTo>
                    <a:pt x="163537" y="227088"/>
                  </a:lnTo>
                  <a:lnTo>
                    <a:pt x="147904" y="189941"/>
                  </a:lnTo>
                  <a:lnTo>
                    <a:pt x="147548" y="178155"/>
                  </a:lnTo>
                  <a:lnTo>
                    <a:pt x="115570" y="178155"/>
                  </a:lnTo>
                  <a:lnTo>
                    <a:pt x="123482" y="228396"/>
                  </a:lnTo>
                  <a:lnTo>
                    <a:pt x="159016" y="257860"/>
                  </a:lnTo>
                  <a:lnTo>
                    <a:pt x="172504" y="259080"/>
                  </a:lnTo>
                  <a:lnTo>
                    <a:pt x="187134" y="257568"/>
                  </a:lnTo>
                  <a:lnTo>
                    <a:pt x="220052" y="227088"/>
                  </a:lnTo>
                  <a:lnTo>
                    <a:pt x="228511" y="189941"/>
                  </a:lnTo>
                  <a:lnTo>
                    <a:pt x="228638" y="189026"/>
                  </a:lnTo>
                  <a:lnTo>
                    <a:pt x="229438" y="169202"/>
                  </a:lnTo>
                  <a:close/>
                </a:path>
                <a:path w="782320" h="991234">
                  <a:moveTo>
                    <a:pt x="333616" y="102412"/>
                  </a:moveTo>
                  <a:lnTo>
                    <a:pt x="312293" y="102412"/>
                  </a:lnTo>
                  <a:lnTo>
                    <a:pt x="312293" y="6159"/>
                  </a:lnTo>
                  <a:lnTo>
                    <a:pt x="298551" y="6159"/>
                  </a:lnTo>
                  <a:lnTo>
                    <a:pt x="298551" y="116166"/>
                  </a:lnTo>
                  <a:lnTo>
                    <a:pt x="333616" y="116166"/>
                  </a:lnTo>
                  <a:lnTo>
                    <a:pt x="333616" y="102412"/>
                  </a:lnTo>
                  <a:close/>
                </a:path>
                <a:path w="782320" h="991234">
                  <a:moveTo>
                    <a:pt x="346125" y="176949"/>
                  </a:moveTo>
                  <a:lnTo>
                    <a:pt x="344639" y="170942"/>
                  </a:lnTo>
                  <a:lnTo>
                    <a:pt x="344195" y="169100"/>
                  </a:lnTo>
                  <a:lnTo>
                    <a:pt x="336499" y="159575"/>
                  </a:lnTo>
                  <a:lnTo>
                    <a:pt x="332371" y="157937"/>
                  </a:lnTo>
                  <a:lnTo>
                    <a:pt x="332371" y="183451"/>
                  </a:lnTo>
                  <a:lnTo>
                    <a:pt x="332371" y="243674"/>
                  </a:lnTo>
                  <a:lnTo>
                    <a:pt x="332054" y="247065"/>
                  </a:lnTo>
                  <a:lnTo>
                    <a:pt x="331406" y="249453"/>
                  </a:lnTo>
                  <a:lnTo>
                    <a:pt x="330860" y="251841"/>
                  </a:lnTo>
                  <a:lnTo>
                    <a:pt x="329857" y="253580"/>
                  </a:lnTo>
                  <a:lnTo>
                    <a:pt x="327012" y="255689"/>
                  </a:lnTo>
                  <a:lnTo>
                    <a:pt x="324993" y="256197"/>
                  </a:lnTo>
                  <a:lnTo>
                    <a:pt x="319671" y="256197"/>
                  </a:lnTo>
                  <a:lnTo>
                    <a:pt x="312293" y="243674"/>
                  </a:lnTo>
                  <a:lnTo>
                    <a:pt x="312293" y="183451"/>
                  </a:lnTo>
                  <a:lnTo>
                    <a:pt x="316153" y="172593"/>
                  </a:lnTo>
                  <a:lnTo>
                    <a:pt x="317614" y="171488"/>
                  </a:lnTo>
                  <a:lnTo>
                    <a:pt x="319671" y="170942"/>
                  </a:lnTo>
                  <a:lnTo>
                    <a:pt x="324993" y="170942"/>
                  </a:lnTo>
                  <a:lnTo>
                    <a:pt x="327012" y="171488"/>
                  </a:lnTo>
                  <a:lnTo>
                    <a:pt x="328383" y="172593"/>
                  </a:lnTo>
                  <a:lnTo>
                    <a:pt x="329857" y="173596"/>
                  </a:lnTo>
                  <a:lnTo>
                    <a:pt x="330860" y="175298"/>
                  </a:lnTo>
                  <a:lnTo>
                    <a:pt x="331406" y="177673"/>
                  </a:lnTo>
                  <a:lnTo>
                    <a:pt x="332054" y="180060"/>
                  </a:lnTo>
                  <a:lnTo>
                    <a:pt x="332371" y="183451"/>
                  </a:lnTo>
                  <a:lnTo>
                    <a:pt x="332371" y="157937"/>
                  </a:lnTo>
                  <a:lnTo>
                    <a:pt x="330492" y="157187"/>
                  </a:lnTo>
                  <a:lnTo>
                    <a:pt x="314172" y="157187"/>
                  </a:lnTo>
                  <a:lnTo>
                    <a:pt x="308178" y="159575"/>
                  </a:lnTo>
                  <a:lnTo>
                    <a:pt x="300469" y="169100"/>
                  </a:lnTo>
                  <a:lnTo>
                    <a:pt x="298551" y="176949"/>
                  </a:lnTo>
                  <a:lnTo>
                    <a:pt x="298551" y="250190"/>
                  </a:lnTo>
                  <a:lnTo>
                    <a:pt x="300469" y="258025"/>
                  </a:lnTo>
                  <a:lnTo>
                    <a:pt x="308178" y="267563"/>
                  </a:lnTo>
                  <a:lnTo>
                    <a:pt x="314172" y="269938"/>
                  </a:lnTo>
                  <a:lnTo>
                    <a:pt x="330492" y="269938"/>
                  </a:lnTo>
                  <a:lnTo>
                    <a:pt x="336499" y="267563"/>
                  </a:lnTo>
                  <a:lnTo>
                    <a:pt x="344195" y="258025"/>
                  </a:lnTo>
                  <a:lnTo>
                    <a:pt x="344639" y="256197"/>
                  </a:lnTo>
                  <a:lnTo>
                    <a:pt x="346125" y="250190"/>
                  </a:lnTo>
                  <a:lnTo>
                    <a:pt x="346125" y="176949"/>
                  </a:lnTo>
                  <a:close/>
                </a:path>
                <a:path w="782320" h="991234">
                  <a:moveTo>
                    <a:pt x="353517" y="6159"/>
                  </a:moveTo>
                  <a:lnTo>
                    <a:pt x="339775" y="6159"/>
                  </a:lnTo>
                  <a:lnTo>
                    <a:pt x="339775" y="116166"/>
                  </a:lnTo>
                  <a:lnTo>
                    <a:pt x="353517" y="116166"/>
                  </a:lnTo>
                  <a:lnTo>
                    <a:pt x="353517" y="6159"/>
                  </a:lnTo>
                  <a:close/>
                </a:path>
                <a:path w="782320" h="991234">
                  <a:moveTo>
                    <a:pt x="395516" y="6159"/>
                  </a:moveTo>
                  <a:lnTo>
                    <a:pt x="360451" y="6159"/>
                  </a:lnTo>
                  <a:lnTo>
                    <a:pt x="360451" y="116166"/>
                  </a:lnTo>
                  <a:lnTo>
                    <a:pt x="374205" y="116166"/>
                  </a:lnTo>
                  <a:lnTo>
                    <a:pt x="374205" y="73545"/>
                  </a:lnTo>
                  <a:lnTo>
                    <a:pt x="395516" y="73545"/>
                  </a:lnTo>
                  <a:lnTo>
                    <a:pt x="395516" y="59791"/>
                  </a:lnTo>
                  <a:lnTo>
                    <a:pt x="374205" y="59791"/>
                  </a:lnTo>
                  <a:lnTo>
                    <a:pt x="374205" y="19913"/>
                  </a:lnTo>
                  <a:lnTo>
                    <a:pt x="395516" y="19913"/>
                  </a:lnTo>
                  <a:lnTo>
                    <a:pt x="395516" y="6159"/>
                  </a:lnTo>
                  <a:close/>
                </a:path>
                <a:path w="782320" h="991234">
                  <a:moveTo>
                    <a:pt x="407924" y="158559"/>
                  </a:moveTo>
                  <a:lnTo>
                    <a:pt x="394182" y="158559"/>
                  </a:lnTo>
                  <a:lnTo>
                    <a:pt x="394182" y="231711"/>
                  </a:lnTo>
                  <a:lnTo>
                    <a:pt x="380542" y="195275"/>
                  </a:lnTo>
                  <a:lnTo>
                    <a:pt x="366814" y="158559"/>
                  </a:lnTo>
                  <a:lnTo>
                    <a:pt x="353060" y="158559"/>
                  </a:lnTo>
                  <a:lnTo>
                    <a:pt x="353060" y="268566"/>
                  </a:lnTo>
                  <a:lnTo>
                    <a:pt x="366814" y="268566"/>
                  </a:lnTo>
                  <a:lnTo>
                    <a:pt x="366814" y="195275"/>
                  </a:lnTo>
                  <a:lnTo>
                    <a:pt x="394182" y="268566"/>
                  </a:lnTo>
                  <a:lnTo>
                    <a:pt x="407924" y="268566"/>
                  </a:lnTo>
                  <a:lnTo>
                    <a:pt x="407924" y="231711"/>
                  </a:lnTo>
                  <a:lnTo>
                    <a:pt x="407924" y="158559"/>
                  </a:lnTo>
                  <a:close/>
                </a:path>
                <a:path w="782320" h="991234">
                  <a:moveTo>
                    <a:pt x="416750" y="757072"/>
                  </a:moveTo>
                  <a:lnTo>
                    <a:pt x="411886" y="751154"/>
                  </a:lnTo>
                  <a:lnTo>
                    <a:pt x="386422" y="751154"/>
                  </a:lnTo>
                  <a:lnTo>
                    <a:pt x="380733" y="757072"/>
                  </a:lnTo>
                  <a:lnTo>
                    <a:pt x="375424" y="836714"/>
                  </a:lnTo>
                  <a:lnTo>
                    <a:pt x="380339" y="842606"/>
                  </a:lnTo>
                  <a:lnTo>
                    <a:pt x="405688" y="842606"/>
                  </a:lnTo>
                  <a:lnTo>
                    <a:pt x="411365" y="836714"/>
                  </a:lnTo>
                  <a:lnTo>
                    <a:pt x="416750" y="757072"/>
                  </a:lnTo>
                  <a:close/>
                </a:path>
                <a:path w="782320" h="991234">
                  <a:moveTo>
                    <a:pt x="437413" y="6159"/>
                  </a:moveTo>
                  <a:lnTo>
                    <a:pt x="402348" y="6159"/>
                  </a:lnTo>
                  <a:lnTo>
                    <a:pt x="402348" y="116166"/>
                  </a:lnTo>
                  <a:lnTo>
                    <a:pt x="437413" y="116166"/>
                  </a:lnTo>
                  <a:lnTo>
                    <a:pt x="437413" y="102412"/>
                  </a:lnTo>
                  <a:lnTo>
                    <a:pt x="416102" y="102412"/>
                  </a:lnTo>
                  <a:lnTo>
                    <a:pt x="416102" y="68046"/>
                  </a:lnTo>
                  <a:lnTo>
                    <a:pt x="437413" y="68046"/>
                  </a:lnTo>
                  <a:lnTo>
                    <a:pt x="437413" y="54292"/>
                  </a:lnTo>
                  <a:lnTo>
                    <a:pt x="416102" y="54292"/>
                  </a:lnTo>
                  <a:lnTo>
                    <a:pt x="416102" y="19913"/>
                  </a:lnTo>
                  <a:lnTo>
                    <a:pt x="437413" y="19913"/>
                  </a:lnTo>
                  <a:lnTo>
                    <a:pt x="437413" y="6159"/>
                  </a:lnTo>
                  <a:close/>
                </a:path>
                <a:path w="782320" h="991234">
                  <a:moveTo>
                    <a:pt x="473265" y="254812"/>
                  </a:moveTo>
                  <a:lnTo>
                    <a:pt x="451954" y="254812"/>
                  </a:lnTo>
                  <a:lnTo>
                    <a:pt x="451954" y="158559"/>
                  </a:lnTo>
                  <a:lnTo>
                    <a:pt x="438200" y="158559"/>
                  </a:lnTo>
                  <a:lnTo>
                    <a:pt x="438200" y="268566"/>
                  </a:lnTo>
                  <a:lnTo>
                    <a:pt x="473265" y="268566"/>
                  </a:lnTo>
                  <a:lnTo>
                    <a:pt x="473265" y="254812"/>
                  </a:lnTo>
                  <a:close/>
                </a:path>
                <a:path w="782320" h="991234">
                  <a:moveTo>
                    <a:pt x="529767" y="268566"/>
                  </a:moveTo>
                  <a:lnTo>
                    <a:pt x="526580" y="246430"/>
                  </a:lnTo>
                  <a:lnTo>
                    <a:pt x="524598" y="232676"/>
                  </a:lnTo>
                  <a:lnTo>
                    <a:pt x="516267" y="174650"/>
                  </a:lnTo>
                  <a:lnTo>
                    <a:pt x="513956" y="158559"/>
                  </a:lnTo>
                  <a:lnTo>
                    <a:pt x="511619" y="158559"/>
                  </a:lnTo>
                  <a:lnTo>
                    <a:pt x="511619" y="232676"/>
                  </a:lnTo>
                  <a:lnTo>
                    <a:pt x="497039" y="232676"/>
                  </a:lnTo>
                  <a:lnTo>
                    <a:pt x="504329" y="174650"/>
                  </a:lnTo>
                  <a:lnTo>
                    <a:pt x="511619" y="232676"/>
                  </a:lnTo>
                  <a:lnTo>
                    <a:pt x="511619" y="158559"/>
                  </a:lnTo>
                  <a:lnTo>
                    <a:pt x="494703" y="158559"/>
                  </a:lnTo>
                  <a:lnTo>
                    <a:pt x="478751" y="268566"/>
                  </a:lnTo>
                  <a:lnTo>
                    <a:pt x="492506" y="268566"/>
                  </a:lnTo>
                  <a:lnTo>
                    <a:pt x="495249" y="246430"/>
                  </a:lnTo>
                  <a:lnTo>
                    <a:pt x="513270" y="246430"/>
                  </a:lnTo>
                  <a:lnTo>
                    <a:pt x="516013" y="268566"/>
                  </a:lnTo>
                  <a:lnTo>
                    <a:pt x="529767" y="268566"/>
                  </a:lnTo>
                  <a:close/>
                </a:path>
                <a:path w="782320" h="991234">
                  <a:moveTo>
                    <a:pt x="535787" y="634174"/>
                  </a:moveTo>
                  <a:lnTo>
                    <a:pt x="511467" y="569429"/>
                  </a:lnTo>
                  <a:lnTo>
                    <a:pt x="478167" y="549490"/>
                  </a:lnTo>
                  <a:lnTo>
                    <a:pt x="476478" y="548906"/>
                  </a:lnTo>
                  <a:lnTo>
                    <a:pt x="475132" y="547687"/>
                  </a:lnTo>
                  <a:lnTo>
                    <a:pt x="473646" y="544436"/>
                  </a:lnTo>
                  <a:lnTo>
                    <a:pt x="473646" y="542264"/>
                  </a:lnTo>
                  <a:lnTo>
                    <a:pt x="474141" y="540702"/>
                  </a:lnTo>
                  <a:lnTo>
                    <a:pt x="479844" y="502500"/>
                  </a:lnTo>
                  <a:lnTo>
                    <a:pt x="452386" y="449059"/>
                  </a:lnTo>
                  <a:lnTo>
                    <a:pt x="396328" y="435013"/>
                  </a:lnTo>
                  <a:lnTo>
                    <a:pt x="366458" y="444728"/>
                  </a:lnTo>
                  <a:lnTo>
                    <a:pt x="340093" y="466750"/>
                  </a:lnTo>
                  <a:lnTo>
                    <a:pt x="320776" y="501954"/>
                  </a:lnTo>
                  <a:lnTo>
                    <a:pt x="319138" y="506463"/>
                  </a:lnTo>
                  <a:lnTo>
                    <a:pt x="319049" y="506691"/>
                  </a:lnTo>
                  <a:lnTo>
                    <a:pt x="315760" y="509536"/>
                  </a:lnTo>
                  <a:lnTo>
                    <a:pt x="310921" y="510463"/>
                  </a:lnTo>
                  <a:lnTo>
                    <a:pt x="282219" y="520319"/>
                  </a:lnTo>
                  <a:lnTo>
                    <a:pt x="262763" y="536524"/>
                  </a:lnTo>
                  <a:lnTo>
                    <a:pt x="252539" y="559079"/>
                  </a:lnTo>
                  <a:lnTo>
                    <a:pt x="251548" y="587984"/>
                  </a:lnTo>
                  <a:lnTo>
                    <a:pt x="252095" y="592670"/>
                  </a:lnTo>
                  <a:lnTo>
                    <a:pt x="254025" y="596531"/>
                  </a:lnTo>
                  <a:lnTo>
                    <a:pt x="257365" y="599567"/>
                  </a:lnTo>
                  <a:lnTo>
                    <a:pt x="266357" y="610438"/>
                  </a:lnTo>
                  <a:lnTo>
                    <a:pt x="270256" y="621957"/>
                  </a:lnTo>
                  <a:lnTo>
                    <a:pt x="269024" y="634174"/>
                  </a:lnTo>
                  <a:lnTo>
                    <a:pt x="262737" y="646912"/>
                  </a:lnTo>
                  <a:lnTo>
                    <a:pt x="260096" y="650811"/>
                  </a:lnTo>
                  <a:lnTo>
                    <a:pt x="258470" y="655015"/>
                  </a:lnTo>
                  <a:lnTo>
                    <a:pt x="258038" y="658418"/>
                  </a:lnTo>
                  <a:lnTo>
                    <a:pt x="258076" y="662330"/>
                  </a:lnTo>
                  <a:lnTo>
                    <a:pt x="260108" y="694905"/>
                  </a:lnTo>
                  <a:lnTo>
                    <a:pt x="260159" y="695731"/>
                  </a:lnTo>
                  <a:lnTo>
                    <a:pt x="276479" y="717092"/>
                  </a:lnTo>
                  <a:lnTo>
                    <a:pt x="303898" y="727138"/>
                  </a:lnTo>
                  <a:lnTo>
                    <a:pt x="339915" y="729411"/>
                  </a:lnTo>
                  <a:lnTo>
                    <a:pt x="354330" y="729411"/>
                  </a:lnTo>
                  <a:lnTo>
                    <a:pt x="375196" y="729856"/>
                  </a:lnTo>
                  <a:lnTo>
                    <a:pt x="413766" y="729856"/>
                  </a:lnTo>
                  <a:lnTo>
                    <a:pt x="456793" y="724306"/>
                  </a:lnTo>
                  <a:lnTo>
                    <a:pt x="494868" y="707326"/>
                  </a:lnTo>
                  <a:lnTo>
                    <a:pt x="523925" y="673163"/>
                  </a:lnTo>
                  <a:lnTo>
                    <a:pt x="535787" y="634174"/>
                  </a:lnTo>
                  <a:close/>
                </a:path>
                <a:path w="782320" h="991234">
                  <a:moveTo>
                    <a:pt x="589483" y="158559"/>
                  </a:moveTo>
                  <a:lnTo>
                    <a:pt x="575729" y="158559"/>
                  </a:lnTo>
                  <a:lnTo>
                    <a:pt x="575729" y="231711"/>
                  </a:lnTo>
                  <a:lnTo>
                    <a:pt x="562089" y="195275"/>
                  </a:lnTo>
                  <a:lnTo>
                    <a:pt x="548360" y="158559"/>
                  </a:lnTo>
                  <a:lnTo>
                    <a:pt x="534619" y="158559"/>
                  </a:lnTo>
                  <a:lnTo>
                    <a:pt x="534619" y="268566"/>
                  </a:lnTo>
                  <a:lnTo>
                    <a:pt x="548360" y="268566"/>
                  </a:lnTo>
                  <a:lnTo>
                    <a:pt x="548360" y="195275"/>
                  </a:lnTo>
                  <a:lnTo>
                    <a:pt x="575729" y="268566"/>
                  </a:lnTo>
                  <a:lnTo>
                    <a:pt x="589483" y="268566"/>
                  </a:lnTo>
                  <a:lnTo>
                    <a:pt x="589483" y="231711"/>
                  </a:lnTo>
                  <a:lnTo>
                    <a:pt x="589483" y="158559"/>
                  </a:lnTo>
                  <a:close/>
                </a:path>
                <a:path w="782320" h="991234">
                  <a:moveTo>
                    <a:pt x="644232" y="180009"/>
                  </a:moveTo>
                  <a:lnTo>
                    <a:pt x="643864" y="177812"/>
                  </a:lnTo>
                  <a:lnTo>
                    <a:pt x="643229" y="174142"/>
                  </a:lnTo>
                  <a:lnTo>
                    <a:pt x="643178" y="173824"/>
                  </a:lnTo>
                  <a:lnTo>
                    <a:pt x="642404" y="172313"/>
                  </a:lnTo>
                  <a:lnTo>
                    <a:pt x="641070" y="169697"/>
                  </a:lnTo>
                  <a:lnTo>
                    <a:pt x="638962" y="165481"/>
                  </a:lnTo>
                  <a:lnTo>
                    <a:pt x="635660" y="162598"/>
                  </a:lnTo>
                  <a:lnTo>
                    <a:pt x="631177" y="161036"/>
                  </a:lnTo>
                  <a:lnTo>
                    <a:pt x="630478" y="160782"/>
                  </a:lnTo>
                  <a:lnTo>
                    <a:pt x="630478" y="183362"/>
                  </a:lnTo>
                  <a:lnTo>
                    <a:pt x="630478" y="243776"/>
                  </a:lnTo>
                  <a:lnTo>
                    <a:pt x="629907" y="247167"/>
                  </a:lnTo>
                  <a:lnTo>
                    <a:pt x="628840" y="249313"/>
                  </a:lnTo>
                  <a:lnTo>
                    <a:pt x="627824" y="251523"/>
                  </a:lnTo>
                  <a:lnTo>
                    <a:pt x="626135" y="252984"/>
                  </a:lnTo>
                  <a:lnTo>
                    <a:pt x="621360" y="254457"/>
                  </a:lnTo>
                  <a:lnTo>
                    <a:pt x="617791" y="254812"/>
                  </a:lnTo>
                  <a:lnTo>
                    <a:pt x="610133" y="254812"/>
                  </a:lnTo>
                  <a:lnTo>
                    <a:pt x="610133" y="172313"/>
                  </a:lnTo>
                  <a:lnTo>
                    <a:pt x="617791" y="172313"/>
                  </a:lnTo>
                  <a:lnTo>
                    <a:pt x="621360" y="172681"/>
                  </a:lnTo>
                  <a:lnTo>
                    <a:pt x="626135" y="174142"/>
                  </a:lnTo>
                  <a:lnTo>
                    <a:pt x="627824" y="175615"/>
                  </a:lnTo>
                  <a:lnTo>
                    <a:pt x="628840" y="177812"/>
                  </a:lnTo>
                  <a:lnTo>
                    <a:pt x="629932" y="180009"/>
                  </a:lnTo>
                  <a:lnTo>
                    <a:pt x="630478" y="183362"/>
                  </a:lnTo>
                  <a:lnTo>
                    <a:pt x="630478" y="160782"/>
                  </a:lnTo>
                  <a:lnTo>
                    <a:pt x="626770" y="159385"/>
                  </a:lnTo>
                  <a:lnTo>
                    <a:pt x="620674" y="158559"/>
                  </a:lnTo>
                  <a:lnTo>
                    <a:pt x="596379" y="158559"/>
                  </a:lnTo>
                  <a:lnTo>
                    <a:pt x="596379" y="268566"/>
                  </a:lnTo>
                  <a:lnTo>
                    <a:pt x="620674" y="268566"/>
                  </a:lnTo>
                  <a:lnTo>
                    <a:pt x="642378" y="254812"/>
                  </a:lnTo>
                  <a:lnTo>
                    <a:pt x="643178" y="253212"/>
                  </a:lnTo>
                  <a:lnTo>
                    <a:pt x="644232" y="247167"/>
                  </a:lnTo>
                  <a:lnTo>
                    <a:pt x="644232" y="180009"/>
                  </a:lnTo>
                  <a:close/>
                </a:path>
                <a:path w="782320" h="991234">
                  <a:moveTo>
                    <a:pt x="689368" y="520115"/>
                  </a:moveTo>
                  <a:lnTo>
                    <a:pt x="686371" y="515747"/>
                  </a:lnTo>
                  <a:lnTo>
                    <a:pt x="684682" y="513295"/>
                  </a:lnTo>
                  <a:lnTo>
                    <a:pt x="670128" y="502500"/>
                  </a:lnTo>
                  <a:lnTo>
                    <a:pt x="651548" y="501472"/>
                  </a:lnTo>
                  <a:lnTo>
                    <a:pt x="632040" y="506463"/>
                  </a:lnTo>
                  <a:lnTo>
                    <a:pt x="614705" y="513727"/>
                  </a:lnTo>
                  <a:lnTo>
                    <a:pt x="610743" y="515543"/>
                  </a:lnTo>
                  <a:lnTo>
                    <a:pt x="606920" y="515747"/>
                  </a:lnTo>
                  <a:lnTo>
                    <a:pt x="603211" y="514350"/>
                  </a:lnTo>
                  <a:lnTo>
                    <a:pt x="587590" y="511390"/>
                  </a:lnTo>
                  <a:lnTo>
                    <a:pt x="564261" y="511390"/>
                  </a:lnTo>
                  <a:lnTo>
                    <a:pt x="543179" y="516864"/>
                  </a:lnTo>
                  <a:lnTo>
                    <a:pt x="532485" y="530009"/>
                  </a:lnTo>
                  <a:lnTo>
                    <a:pt x="531660" y="536041"/>
                  </a:lnTo>
                  <a:lnTo>
                    <a:pt x="531647" y="536524"/>
                  </a:lnTo>
                  <a:lnTo>
                    <a:pt x="534263" y="538518"/>
                  </a:lnTo>
                  <a:lnTo>
                    <a:pt x="540486" y="536041"/>
                  </a:lnTo>
                  <a:lnTo>
                    <a:pt x="558292" y="531050"/>
                  </a:lnTo>
                  <a:lnTo>
                    <a:pt x="570547" y="530745"/>
                  </a:lnTo>
                  <a:lnTo>
                    <a:pt x="575437" y="530745"/>
                  </a:lnTo>
                  <a:lnTo>
                    <a:pt x="590677" y="534797"/>
                  </a:lnTo>
                  <a:lnTo>
                    <a:pt x="605256" y="543547"/>
                  </a:lnTo>
                  <a:lnTo>
                    <a:pt x="609320" y="546696"/>
                  </a:lnTo>
                  <a:lnTo>
                    <a:pt x="613371" y="546265"/>
                  </a:lnTo>
                  <a:lnTo>
                    <a:pt x="617435" y="542264"/>
                  </a:lnTo>
                  <a:lnTo>
                    <a:pt x="631405" y="530745"/>
                  </a:lnTo>
                  <a:lnTo>
                    <a:pt x="646315" y="523405"/>
                  </a:lnTo>
                  <a:lnTo>
                    <a:pt x="661835" y="520319"/>
                  </a:lnTo>
                  <a:lnTo>
                    <a:pt x="663333" y="520319"/>
                  </a:lnTo>
                  <a:lnTo>
                    <a:pt x="679005" y="521271"/>
                  </a:lnTo>
                  <a:lnTo>
                    <a:pt x="687476" y="522782"/>
                  </a:lnTo>
                  <a:lnTo>
                    <a:pt x="689229" y="520319"/>
                  </a:lnTo>
                  <a:lnTo>
                    <a:pt x="689368" y="520115"/>
                  </a:lnTo>
                  <a:close/>
                </a:path>
                <a:path w="782320" h="991234">
                  <a:moveTo>
                    <a:pt x="771296" y="478155"/>
                  </a:moveTo>
                  <a:lnTo>
                    <a:pt x="767727" y="473227"/>
                  </a:lnTo>
                  <a:lnTo>
                    <a:pt x="747699" y="463130"/>
                  </a:lnTo>
                  <a:lnTo>
                    <a:pt x="711708" y="453136"/>
                  </a:lnTo>
                  <a:lnTo>
                    <a:pt x="676071" y="446455"/>
                  </a:lnTo>
                  <a:lnTo>
                    <a:pt x="657009" y="446455"/>
                  </a:lnTo>
                  <a:lnTo>
                    <a:pt x="650875" y="451497"/>
                  </a:lnTo>
                  <a:lnTo>
                    <a:pt x="651471" y="454787"/>
                  </a:lnTo>
                  <a:lnTo>
                    <a:pt x="658901" y="456260"/>
                  </a:lnTo>
                  <a:lnTo>
                    <a:pt x="668248" y="458787"/>
                  </a:lnTo>
                  <a:lnTo>
                    <a:pt x="676922" y="462445"/>
                  </a:lnTo>
                  <a:lnTo>
                    <a:pt x="684936" y="467233"/>
                  </a:lnTo>
                  <a:lnTo>
                    <a:pt x="692391" y="473227"/>
                  </a:lnTo>
                  <a:lnTo>
                    <a:pt x="695388" y="475970"/>
                  </a:lnTo>
                  <a:lnTo>
                    <a:pt x="699096" y="477481"/>
                  </a:lnTo>
                  <a:lnTo>
                    <a:pt x="769912" y="480504"/>
                  </a:lnTo>
                  <a:lnTo>
                    <a:pt x="771296" y="478155"/>
                  </a:lnTo>
                  <a:close/>
                </a:path>
                <a:path w="782320" h="991234">
                  <a:moveTo>
                    <a:pt x="775944" y="671830"/>
                  </a:moveTo>
                  <a:lnTo>
                    <a:pt x="774992" y="670521"/>
                  </a:lnTo>
                  <a:lnTo>
                    <a:pt x="770712" y="664679"/>
                  </a:lnTo>
                  <a:lnTo>
                    <a:pt x="767803" y="662330"/>
                  </a:lnTo>
                  <a:lnTo>
                    <a:pt x="753935" y="651129"/>
                  </a:lnTo>
                  <a:lnTo>
                    <a:pt x="754291" y="651129"/>
                  </a:lnTo>
                  <a:lnTo>
                    <a:pt x="733856" y="647966"/>
                  </a:lnTo>
                  <a:lnTo>
                    <a:pt x="712457" y="651675"/>
                  </a:lnTo>
                  <a:lnTo>
                    <a:pt x="691375" y="658418"/>
                  </a:lnTo>
                  <a:lnTo>
                    <a:pt x="686968" y="659942"/>
                  </a:lnTo>
                  <a:lnTo>
                    <a:pt x="684822" y="660654"/>
                  </a:lnTo>
                  <a:lnTo>
                    <a:pt x="680097" y="662330"/>
                  </a:lnTo>
                  <a:lnTo>
                    <a:pt x="675652" y="662076"/>
                  </a:lnTo>
                  <a:lnTo>
                    <a:pt x="671601" y="659942"/>
                  </a:lnTo>
                  <a:lnTo>
                    <a:pt x="670471" y="659511"/>
                  </a:lnTo>
                  <a:lnTo>
                    <a:pt x="651141" y="652335"/>
                  </a:lnTo>
                  <a:lnTo>
                    <a:pt x="630821" y="651129"/>
                  </a:lnTo>
                  <a:lnTo>
                    <a:pt x="610552" y="656247"/>
                  </a:lnTo>
                  <a:lnTo>
                    <a:pt x="590321" y="667702"/>
                  </a:lnTo>
                  <a:lnTo>
                    <a:pt x="589000" y="668528"/>
                  </a:lnTo>
                  <a:lnTo>
                    <a:pt x="587984" y="669798"/>
                  </a:lnTo>
                  <a:lnTo>
                    <a:pt x="586981" y="672693"/>
                  </a:lnTo>
                  <a:lnTo>
                    <a:pt x="587006" y="673760"/>
                  </a:lnTo>
                  <a:lnTo>
                    <a:pt x="587133" y="674471"/>
                  </a:lnTo>
                  <a:lnTo>
                    <a:pt x="588175" y="676846"/>
                  </a:lnTo>
                  <a:lnTo>
                    <a:pt x="589241" y="677849"/>
                  </a:lnTo>
                  <a:lnTo>
                    <a:pt x="591959" y="678865"/>
                  </a:lnTo>
                  <a:lnTo>
                    <a:pt x="593382" y="678865"/>
                  </a:lnTo>
                  <a:lnTo>
                    <a:pt x="594944" y="678243"/>
                  </a:lnTo>
                  <a:lnTo>
                    <a:pt x="617372" y="673760"/>
                  </a:lnTo>
                  <a:lnTo>
                    <a:pt x="637984" y="675068"/>
                  </a:lnTo>
                  <a:lnTo>
                    <a:pt x="656780" y="682167"/>
                  </a:lnTo>
                  <a:lnTo>
                    <a:pt x="673773" y="695071"/>
                  </a:lnTo>
                  <a:lnTo>
                    <a:pt x="677532" y="698868"/>
                  </a:lnTo>
                  <a:lnTo>
                    <a:pt x="681558" y="698868"/>
                  </a:lnTo>
                  <a:lnTo>
                    <a:pt x="723506" y="673760"/>
                  </a:lnTo>
                  <a:lnTo>
                    <a:pt x="744181" y="670521"/>
                  </a:lnTo>
                  <a:lnTo>
                    <a:pt x="766152" y="672693"/>
                  </a:lnTo>
                  <a:lnTo>
                    <a:pt x="765606" y="672693"/>
                  </a:lnTo>
                  <a:lnTo>
                    <a:pt x="774090" y="674471"/>
                  </a:lnTo>
                  <a:lnTo>
                    <a:pt x="775944" y="671830"/>
                  </a:lnTo>
                  <a:close/>
                </a:path>
                <a:path w="782320" h="991234">
                  <a:moveTo>
                    <a:pt x="782154" y="880008"/>
                  </a:moveTo>
                  <a:lnTo>
                    <a:pt x="775970" y="871321"/>
                  </a:lnTo>
                  <a:lnTo>
                    <a:pt x="768019" y="871321"/>
                  </a:lnTo>
                  <a:lnTo>
                    <a:pt x="231914" y="872858"/>
                  </a:lnTo>
                  <a:lnTo>
                    <a:pt x="225272" y="881608"/>
                  </a:lnTo>
                  <a:lnTo>
                    <a:pt x="224396" y="916178"/>
                  </a:lnTo>
                  <a:lnTo>
                    <a:pt x="224358" y="917778"/>
                  </a:lnTo>
                  <a:lnTo>
                    <a:pt x="230543" y="926490"/>
                  </a:lnTo>
                  <a:lnTo>
                    <a:pt x="774598" y="924928"/>
                  </a:lnTo>
                  <a:lnTo>
                    <a:pt x="781240" y="916178"/>
                  </a:lnTo>
                  <a:lnTo>
                    <a:pt x="782116" y="881608"/>
                  </a:lnTo>
                  <a:lnTo>
                    <a:pt x="782154" y="880008"/>
                  </a:lnTo>
                  <a:close/>
                </a:path>
                <a:path w="782320" h="991234">
                  <a:moveTo>
                    <a:pt x="782231" y="946315"/>
                  </a:moveTo>
                  <a:lnTo>
                    <a:pt x="776414" y="938085"/>
                  </a:lnTo>
                  <a:lnTo>
                    <a:pt x="768959" y="938085"/>
                  </a:lnTo>
                  <a:lnTo>
                    <a:pt x="230835" y="940295"/>
                  </a:lnTo>
                  <a:lnTo>
                    <a:pt x="229590" y="940295"/>
                  </a:lnTo>
                  <a:lnTo>
                    <a:pt x="223380" y="948613"/>
                  </a:lnTo>
                  <a:lnTo>
                    <a:pt x="222669" y="980528"/>
                  </a:lnTo>
                  <a:lnTo>
                    <a:pt x="222618" y="982827"/>
                  </a:lnTo>
                  <a:lnTo>
                    <a:pt x="228447" y="991082"/>
                  </a:lnTo>
                  <a:lnTo>
                    <a:pt x="775246" y="988834"/>
                  </a:lnTo>
                  <a:lnTo>
                    <a:pt x="781456" y="980528"/>
                  </a:lnTo>
                  <a:lnTo>
                    <a:pt x="782180" y="948613"/>
                  </a:lnTo>
                  <a:lnTo>
                    <a:pt x="782231" y="946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647430" y="5438183"/>
            <a:ext cx="2764790" cy="370840"/>
          </a:xfrm>
          <a:custGeom>
            <a:avLst/>
            <a:gdLst/>
            <a:ahLst/>
            <a:cxnLst/>
            <a:rect l="l" t="t" r="r" b="b"/>
            <a:pathLst>
              <a:path w="2764790" h="370839">
                <a:moveTo>
                  <a:pt x="45148" y="4521"/>
                </a:moveTo>
                <a:lnTo>
                  <a:pt x="0" y="4521"/>
                </a:lnTo>
                <a:lnTo>
                  <a:pt x="0" y="365721"/>
                </a:lnTo>
                <a:lnTo>
                  <a:pt x="45148" y="365721"/>
                </a:lnTo>
                <a:lnTo>
                  <a:pt x="45148" y="4521"/>
                </a:lnTo>
                <a:close/>
              </a:path>
              <a:path w="2764790" h="370839">
                <a:moveTo>
                  <a:pt x="166154" y="4521"/>
                </a:moveTo>
                <a:lnTo>
                  <a:pt x="118744" y="4521"/>
                </a:lnTo>
                <a:lnTo>
                  <a:pt x="45148" y="185115"/>
                </a:lnTo>
                <a:lnTo>
                  <a:pt x="118744" y="365721"/>
                </a:lnTo>
                <a:lnTo>
                  <a:pt x="166154" y="365721"/>
                </a:lnTo>
                <a:lnTo>
                  <a:pt x="91655" y="185115"/>
                </a:lnTo>
                <a:lnTo>
                  <a:pt x="166154" y="4521"/>
                </a:lnTo>
                <a:close/>
              </a:path>
              <a:path w="2764790" h="370839">
                <a:moveTo>
                  <a:pt x="225044" y="4521"/>
                </a:moveTo>
                <a:lnTo>
                  <a:pt x="179895" y="4521"/>
                </a:lnTo>
                <a:lnTo>
                  <a:pt x="179895" y="365721"/>
                </a:lnTo>
                <a:lnTo>
                  <a:pt x="225044" y="365721"/>
                </a:lnTo>
                <a:lnTo>
                  <a:pt x="225044" y="4521"/>
                </a:lnTo>
                <a:close/>
              </a:path>
              <a:path w="2764790" h="370839">
                <a:moveTo>
                  <a:pt x="301980" y="4521"/>
                </a:moveTo>
                <a:lnTo>
                  <a:pt x="247802" y="4521"/>
                </a:lnTo>
                <a:lnTo>
                  <a:pt x="247802" y="365721"/>
                </a:lnTo>
                <a:lnTo>
                  <a:pt x="301980" y="365721"/>
                </a:lnTo>
                <a:lnTo>
                  <a:pt x="348734" y="361679"/>
                </a:lnTo>
                <a:lnTo>
                  <a:pt x="380714" y="346929"/>
                </a:lnTo>
                <a:lnTo>
                  <a:pt x="397166" y="320573"/>
                </a:lnTo>
                <a:lnTo>
                  <a:pt x="292950" y="320573"/>
                </a:lnTo>
                <a:lnTo>
                  <a:pt x="292950" y="49669"/>
                </a:lnTo>
                <a:lnTo>
                  <a:pt x="397401" y="49669"/>
                </a:lnTo>
                <a:lnTo>
                  <a:pt x="380714" y="22975"/>
                </a:lnTo>
                <a:lnTo>
                  <a:pt x="348734" y="8436"/>
                </a:lnTo>
                <a:lnTo>
                  <a:pt x="301980" y="4521"/>
                </a:lnTo>
                <a:close/>
              </a:path>
              <a:path w="2764790" h="370839">
                <a:moveTo>
                  <a:pt x="397401" y="49669"/>
                </a:moveTo>
                <a:lnTo>
                  <a:pt x="302425" y="49669"/>
                </a:lnTo>
                <a:lnTo>
                  <a:pt x="329863" y="51418"/>
                </a:lnTo>
                <a:lnTo>
                  <a:pt x="347521" y="58585"/>
                </a:lnTo>
                <a:lnTo>
                  <a:pt x="356965" y="74047"/>
                </a:lnTo>
                <a:lnTo>
                  <a:pt x="359765" y="100685"/>
                </a:lnTo>
                <a:lnTo>
                  <a:pt x="359765" y="269557"/>
                </a:lnTo>
                <a:lnTo>
                  <a:pt x="356965" y="296195"/>
                </a:lnTo>
                <a:lnTo>
                  <a:pt x="347521" y="311658"/>
                </a:lnTo>
                <a:lnTo>
                  <a:pt x="329863" y="318824"/>
                </a:lnTo>
                <a:lnTo>
                  <a:pt x="302425" y="320573"/>
                </a:lnTo>
                <a:lnTo>
                  <a:pt x="397166" y="320573"/>
                </a:lnTo>
                <a:lnTo>
                  <a:pt x="399064" y="317533"/>
                </a:lnTo>
                <a:lnTo>
                  <a:pt x="404926" y="269557"/>
                </a:lnTo>
                <a:lnTo>
                  <a:pt x="404926" y="100685"/>
                </a:lnTo>
                <a:lnTo>
                  <a:pt x="399064" y="52328"/>
                </a:lnTo>
                <a:lnTo>
                  <a:pt x="397401" y="49669"/>
                </a:lnTo>
                <a:close/>
              </a:path>
              <a:path w="2764790" h="370839">
                <a:moveTo>
                  <a:pt x="542836" y="4521"/>
                </a:moveTo>
                <a:lnTo>
                  <a:pt x="427697" y="4521"/>
                </a:lnTo>
                <a:lnTo>
                  <a:pt x="427697" y="365721"/>
                </a:lnTo>
                <a:lnTo>
                  <a:pt x="542836" y="365721"/>
                </a:lnTo>
                <a:lnTo>
                  <a:pt x="542836" y="320573"/>
                </a:lnTo>
                <a:lnTo>
                  <a:pt x="472846" y="320573"/>
                </a:lnTo>
                <a:lnTo>
                  <a:pt x="472846" y="207695"/>
                </a:lnTo>
                <a:lnTo>
                  <a:pt x="542836" y="207695"/>
                </a:lnTo>
                <a:lnTo>
                  <a:pt x="542836" y="162547"/>
                </a:lnTo>
                <a:lnTo>
                  <a:pt x="472846" y="162547"/>
                </a:lnTo>
                <a:lnTo>
                  <a:pt x="472846" y="49669"/>
                </a:lnTo>
                <a:lnTo>
                  <a:pt x="542836" y="49669"/>
                </a:lnTo>
                <a:lnTo>
                  <a:pt x="542836" y="4521"/>
                </a:lnTo>
                <a:close/>
              </a:path>
              <a:path w="2764790" h="370839">
                <a:moveTo>
                  <a:pt x="610412" y="4521"/>
                </a:moveTo>
                <a:lnTo>
                  <a:pt x="565264" y="4521"/>
                </a:lnTo>
                <a:lnTo>
                  <a:pt x="565264" y="365721"/>
                </a:lnTo>
                <a:lnTo>
                  <a:pt x="610412" y="365721"/>
                </a:lnTo>
                <a:lnTo>
                  <a:pt x="610412" y="154419"/>
                </a:lnTo>
                <a:lnTo>
                  <a:pt x="644179" y="154419"/>
                </a:lnTo>
                <a:lnTo>
                  <a:pt x="610412" y="4521"/>
                </a:lnTo>
                <a:close/>
              </a:path>
              <a:path w="2764790" h="370839">
                <a:moveTo>
                  <a:pt x="644179" y="154419"/>
                </a:moveTo>
                <a:lnTo>
                  <a:pt x="610412" y="154419"/>
                </a:lnTo>
                <a:lnTo>
                  <a:pt x="655561" y="365721"/>
                </a:lnTo>
                <a:lnTo>
                  <a:pt x="684911" y="365721"/>
                </a:lnTo>
                <a:lnTo>
                  <a:pt x="705352" y="269100"/>
                </a:lnTo>
                <a:lnTo>
                  <a:pt x="670013" y="269100"/>
                </a:lnTo>
                <a:lnTo>
                  <a:pt x="644179" y="154419"/>
                </a:lnTo>
                <a:close/>
              </a:path>
              <a:path w="2764790" h="370839">
                <a:moveTo>
                  <a:pt x="774763" y="154419"/>
                </a:moveTo>
                <a:lnTo>
                  <a:pt x="729615" y="154419"/>
                </a:lnTo>
                <a:lnTo>
                  <a:pt x="729615" y="365721"/>
                </a:lnTo>
                <a:lnTo>
                  <a:pt x="774763" y="365721"/>
                </a:lnTo>
                <a:lnTo>
                  <a:pt x="774763" y="154419"/>
                </a:lnTo>
                <a:close/>
              </a:path>
              <a:path w="2764790" h="370839">
                <a:moveTo>
                  <a:pt x="774763" y="4521"/>
                </a:moveTo>
                <a:lnTo>
                  <a:pt x="729615" y="4521"/>
                </a:lnTo>
                <a:lnTo>
                  <a:pt x="670013" y="269100"/>
                </a:lnTo>
                <a:lnTo>
                  <a:pt x="705352" y="269100"/>
                </a:lnTo>
                <a:lnTo>
                  <a:pt x="729615" y="154419"/>
                </a:lnTo>
                <a:lnTo>
                  <a:pt x="774763" y="154419"/>
                </a:lnTo>
                <a:lnTo>
                  <a:pt x="774763" y="4521"/>
                </a:lnTo>
                <a:close/>
              </a:path>
              <a:path w="2764790" h="370839">
                <a:moveTo>
                  <a:pt x="842340" y="4521"/>
                </a:moveTo>
                <a:lnTo>
                  <a:pt x="797191" y="4521"/>
                </a:lnTo>
                <a:lnTo>
                  <a:pt x="797191" y="365721"/>
                </a:lnTo>
                <a:lnTo>
                  <a:pt x="842340" y="365721"/>
                </a:lnTo>
                <a:lnTo>
                  <a:pt x="842340" y="4521"/>
                </a:lnTo>
                <a:close/>
              </a:path>
              <a:path w="2764790" h="370839">
                <a:moveTo>
                  <a:pt x="910247" y="242455"/>
                </a:moveTo>
                <a:lnTo>
                  <a:pt x="865098" y="242455"/>
                </a:lnTo>
                <a:lnTo>
                  <a:pt x="869613" y="303570"/>
                </a:lnTo>
                <a:lnTo>
                  <a:pt x="883948" y="342925"/>
                </a:lnTo>
                <a:lnTo>
                  <a:pt x="909289" y="363992"/>
                </a:lnTo>
                <a:lnTo>
                  <a:pt x="946823" y="370243"/>
                </a:lnTo>
                <a:lnTo>
                  <a:pt x="980518" y="363992"/>
                </a:lnTo>
                <a:lnTo>
                  <a:pt x="980693" y="363992"/>
                </a:lnTo>
                <a:lnTo>
                  <a:pt x="1003879" y="345635"/>
                </a:lnTo>
                <a:lnTo>
                  <a:pt x="1013099" y="325081"/>
                </a:lnTo>
                <a:lnTo>
                  <a:pt x="946823" y="325081"/>
                </a:lnTo>
                <a:lnTo>
                  <a:pt x="929867" y="321887"/>
                </a:lnTo>
                <a:lnTo>
                  <a:pt x="918543" y="309676"/>
                </a:lnTo>
                <a:lnTo>
                  <a:pt x="912215" y="284512"/>
                </a:lnTo>
                <a:lnTo>
                  <a:pt x="910247" y="242455"/>
                </a:lnTo>
                <a:close/>
              </a:path>
              <a:path w="2764790" h="370839">
                <a:moveTo>
                  <a:pt x="942301" y="0"/>
                </a:moveTo>
                <a:lnTo>
                  <a:pt x="908494" y="6122"/>
                </a:lnTo>
                <a:lnTo>
                  <a:pt x="885183" y="23588"/>
                </a:lnTo>
                <a:lnTo>
                  <a:pt x="871693" y="51043"/>
                </a:lnTo>
                <a:lnTo>
                  <a:pt x="867346" y="87134"/>
                </a:lnTo>
                <a:lnTo>
                  <a:pt x="872645" y="125602"/>
                </a:lnTo>
                <a:lnTo>
                  <a:pt x="886707" y="154416"/>
                </a:lnTo>
                <a:lnTo>
                  <a:pt x="906780" y="176795"/>
                </a:lnTo>
                <a:lnTo>
                  <a:pt x="930109" y="195961"/>
                </a:lnTo>
                <a:lnTo>
                  <a:pt x="951403" y="214042"/>
                </a:lnTo>
                <a:lnTo>
                  <a:pt x="965671" y="231233"/>
                </a:lnTo>
                <a:lnTo>
                  <a:pt x="973674" y="250880"/>
                </a:lnTo>
                <a:lnTo>
                  <a:pt x="976172" y="276326"/>
                </a:lnTo>
                <a:lnTo>
                  <a:pt x="974571" y="299943"/>
                </a:lnTo>
                <a:lnTo>
                  <a:pt x="969456" y="314925"/>
                </a:lnTo>
                <a:lnTo>
                  <a:pt x="960361" y="322796"/>
                </a:lnTo>
                <a:lnTo>
                  <a:pt x="946823" y="325081"/>
                </a:lnTo>
                <a:lnTo>
                  <a:pt x="1013099" y="325081"/>
                </a:lnTo>
                <a:lnTo>
                  <a:pt x="1017108" y="316145"/>
                </a:lnTo>
                <a:lnTo>
                  <a:pt x="1021321" y="276326"/>
                </a:lnTo>
                <a:lnTo>
                  <a:pt x="1016348" y="234068"/>
                </a:lnTo>
                <a:lnTo>
                  <a:pt x="1002528" y="202730"/>
                </a:lnTo>
                <a:lnTo>
                  <a:pt x="981512" y="178164"/>
                </a:lnTo>
                <a:lnTo>
                  <a:pt x="937078" y="141491"/>
                </a:lnTo>
                <a:lnTo>
                  <a:pt x="923737" y="126422"/>
                </a:lnTo>
                <a:lnTo>
                  <a:pt x="915392" y="108981"/>
                </a:lnTo>
                <a:lnTo>
                  <a:pt x="912507" y="87134"/>
                </a:lnTo>
                <a:lnTo>
                  <a:pt x="914432" y="67244"/>
                </a:lnTo>
                <a:lnTo>
                  <a:pt x="920122" y="54292"/>
                </a:lnTo>
                <a:lnTo>
                  <a:pt x="929454" y="47265"/>
                </a:lnTo>
                <a:lnTo>
                  <a:pt x="942301" y="45148"/>
                </a:lnTo>
                <a:lnTo>
                  <a:pt x="1008061" y="45148"/>
                </a:lnTo>
                <a:lnTo>
                  <a:pt x="1000321" y="26411"/>
                </a:lnTo>
                <a:lnTo>
                  <a:pt x="976391" y="6475"/>
                </a:lnTo>
                <a:lnTo>
                  <a:pt x="942301" y="0"/>
                </a:lnTo>
                <a:close/>
              </a:path>
              <a:path w="2764790" h="370839">
                <a:moveTo>
                  <a:pt x="1008061" y="45148"/>
                </a:moveTo>
                <a:lnTo>
                  <a:pt x="942301" y="45148"/>
                </a:lnTo>
                <a:lnTo>
                  <a:pt x="955433" y="47618"/>
                </a:lnTo>
                <a:lnTo>
                  <a:pt x="965388" y="57115"/>
                </a:lnTo>
                <a:lnTo>
                  <a:pt x="971703" y="76770"/>
                </a:lnTo>
                <a:lnTo>
                  <a:pt x="973862" y="108981"/>
                </a:lnTo>
                <a:lnTo>
                  <a:pt x="973912" y="109715"/>
                </a:lnTo>
                <a:lnTo>
                  <a:pt x="1019060" y="109715"/>
                </a:lnTo>
                <a:lnTo>
                  <a:pt x="1014432" y="60570"/>
                </a:lnTo>
                <a:lnTo>
                  <a:pt x="1008061" y="45148"/>
                </a:lnTo>
                <a:close/>
              </a:path>
              <a:path w="2764790" h="370839">
                <a:moveTo>
                  <a:pt x="1165987" y="4521"/>
                </a:moveTo>
                <a:lnTo>
                  <a:pt x="1120838" y="4521"/>
                </a:lnTo>
                <a:lnTo>
                  <a:pt x="1173213" y="365721"/>
                </a:lnTo>
                <a:lnTo>
                  <a:pt x="1236421" y="365721"/>
                </a:lnTo>
                <a:lnTo>
                  <a:pt x="1244015" y="312889"/>
                </a:lnTo>
                <a:lnTo>
                  <a:pt x="1204810" y="312889"/>
                </a:lnTo>
                <a:lnTo>
                  <a:pt x="1165987" y="4521"/>
                </a:lnTo>
                <a:close/>
              </a:path>
              <a:path w="2764790" h="370839">
                <a:moveTo>
                  <a:pt x="1383690" y="4521"/>
                </a:moveTo>
                <a:lnTo>
                  <a:pt x="1320482" y="4521"/>
                </a:lnTo>
                <a:lnTo>
                  <a:pt x="1268107" y="365721"/>
                </a:lnTo>
                <a:lnTo>
                  <a:pt x="1313256" y="365721"/>
                </a:lnTo>
                <a:lnTo>
                  <a:pt x="1322285" y="293027"/>
                </a:lnTo>
                <a:lnTo>
                  <a:pt x="1425159" y="293027"/>
                </a:lnTo>
                <a:lnTo>
                  <a:pt x="1418669" y="247878"/>
                </a:lnTo>
                <a:lnTo>
                  <a:pt x="1328153" y="247878"/>
                </a:lnTo>
                <a:lnTo>
                  <a:pt x="1352080" y="57340"/>
                </a:lnTo>
                <a:lnTo>
                  <a:pt x="1391282" y="57340"/>
                </a:lnTo>
                <a:lnTo>
                  <a:pt x="1383690" y="4521"/>
                </a:lnTo>
                <a:close/>
              </a:path>
              <a:path w="2764790" h="370839">
                <a:moveTo>
                  <a:pt x="1425159" y="293027"/>
                </a:moveTo>
                <a:lnTo>
                  <a:pt x="1381429" y="293027"/>
                </a:lnTo>
                <a:lnTo>
                  <a:pt x="1390459" y="365721"/>
                </a:lnTo>
                <a:lnTo>
                  <a:pt x="1435608" y="365721"/>
                </a:lnTo>
                <a:lnTo>
                  <a:pt x="1425159" y="293027"/>
                </a:lnTo>
                <a:close/>
              </a:path>
              <a:path w="2764790" h="370839">
                <a:moveTo>
                  <a:pt x="1288338" y="4521"/>
                </a:moveTo>
                <a:lnTo>
                  <a:pt x="1243190" y="4521"/>
                </a:lnTo>
                <a:lnTo>
                  <a:pt x="1204810" y="312889"/>
                </a:lnTo>
                <a:lnTo>
                  <a:pt x="1244015" y="312889"/>
                </a:lnTo>
                <a:lnTo>
                  <a:pt x="1288338" y="4521"/>
                </a:lnTo>
                <a:close/>
              </a:path>
              <a:path w="2764790" h="370839">
                <a:moveTo>
                  <a:pt x="1391282" y="57340"/>
                </a:moveTo>
                <a:lnTo>
                  <a:pt x="1352080" y="57340"/>
                </a:lnTo>
                <a:lnTo>
                  <a:pt x="1376006" y="247878"/>
                </a:lnTo>
                <a:lnTo>
                  <a:pt x="1418669" y="247878"/>
                </a:lnTo>
                <a:lnTo>
                  <a:pt x="1391282" y="57340"/>
                </a:lnTo>
                <a:close/>
              </a:path>
              <a:path w="2764790" h="370839">
                <a:moveTo>
                  <a:pt x="1496682" y="4521"/>
                </a:moveTo>
                <a:lnTo>
                  <a:pt x="1451521" y="4521"/>
                </a:lnTo>
                <a:lnTo>
                  <a:pt x="1451521" y="365721"/>
                </a:lnTo>
                <a:lnTo>
                  <a:pt x="1566659" y="365721"/>
                </a:lnTo>
                <a:lnTo>
                  <a:pt x="1566659" y="320573"/>
                </a:lnTo>
                <a:lnTo>
                  <a:pt x="1496682" y="320573"/>
                </a:lnTo>
                <a:lnTo>
                  <a:pt x="1496682" y="4521"/>
                </a:lnTo>
                <a:close/>
              </a:path>
              <a:path w="2764790" h="370839">
                <a:moveTo>
                  <a:pt x="1625434" y="4521"/>
                </a:moveTo>
                <a:lnTo>
                  <a:pt x="1580273" y="4521"/>
                </a:lnTo>
                <a:lnTo>
                  <a:pt x="1580273" y="269557"/>
                </a:lnTo>
                <a:lnTo>
                  <a:pt x="1585114" y="315952"/>
                </a:lnTo>
                <a:lnTo>
                  <a:pt x="1599692" y="347156"/>
                </a:lnTo>
                <a:lnTo>
                  <a:pt x="1624089" y="364731"/>
                </a:lnTo>
                <a:lnTo>
                  <a:pt x="1658391" y="370243"/>
                </a:lnTo>
                <a:lnTo>
                  <a:pt x="1692690" y="364731"/>
                </a:lnTo>
                <a:lnTo>
                  <a:pt x="1717084" y="347156"/>
                </a:lnTo>
                <a:lnTo>
                  <a:pt x="1727393" y="325081"/>
                </a:lnTo>
                <a:lnTo>
                  <a:pt x="1658391" y="325081"/>
                </a:lnTo>
                <a:lnTo>
                  <a:pt x="1642194" y="322310"/>
                </a:lnTo>
                <a:lnTo>
                  <a:pt x="1632092" y="313064"/>
                </a:lnTo>
                <a:lnTo>
                  <a:pt x="1626901" y="295946"/>
                </a:lnTo>
                <a:lnTo>
                  <a:pt x="1625434" y="269557"/>
                </a:lnTo>
                <a:lnTo>
                  <a:pt x="1625434" y="4521"/>
                </a:lnTo>
                <a:close/>
              </a:path>
              <a:path w="2764790" h="370839">
                <a:moveTo>
                  <a:pt x="1736496" y="4521"/>
                </a:moveTo>
                <a:lnTo>
                  <a:pt x="1691347" y="4521"/>
                </a:lnTo>
                <a:lnTo>
                  <a:pt x="1691347" y="269557"/>
                </a:lnTo>
                <a:lnTo>
                  <a:pt x="1689881" y="295946"/>
                </a:lnTo>
                <a:lnTo>
                  <a:pt x="1684689" y="313064"/>
                </a:lnTo>
                <a:lnTo>
                  <a:pt x="1674588" y="322310"/>
                </a:lnTo>
                <a:lnTo>
                  <a:pt x="1658391" y="325081"/>
                </a:lnTo>
                <a:lnTo>
                  <a:pt x="1727393" y="325081"/>
                </a:lnTo>
                <a:lnTo>
                  <a:pt x="1731657" y="315952"/>
                </a:lnTo>
                <a:lnTo>
                  <a:pt x="1736496" y="269557"/>
                </a:lnTo>
                <a:lnTo>
                  <a:pt x="1736496" y="4521"/>
                </a:lnTo>
                <a:close/>
              </a:path>
              <a:path w="2764790" h="370839">
                <a:moveTo>
                  <a:pt x="1874431" y="4521"/>
                </a:moveTo>
                <a:lnTo>
                  <a:pt x="1759292" y="4521"/>
                </a:lnTo>
                <a:lnTo>
                  <a:pt x="1759292" y="365721"/>
                </a:lnTo>
                <a:lnTo>
                  <a:pt x="1874431" y="365721"/>
                </a:lnTo>
                <a:lnTo>
                  <a:pt x="1874431" y="320573"/>
                </a:lnTo>
                <a:lnTo>
                  <a:pt x="1804441" y="320573"/>
                </a:lnTo>
                <a:lnTo>
                  <a:pt x="1804441" y="207695"/>
                </a:lnTo>
                <a:lnTo>
                  <a:pt x="1874431" y="207695"/>
                </a:lnTo>
                <a:lnTo>
                  <a:pt x="1874431" y="162547"/>
                </a:lnTo>
                <a:lnTo>
                  <a:pt x="1804441" y="162547"/>
                </a:lnTo>
                <a:lnTo>
                  <a:pt x="1804441" y="49669"/>
                </a:lnTo>
                <a:lnTo>
                  <a:pt x="1874431" y="49669"/>
                </a:lnTo>
                <a:lnTo>
                  <a:pt x="1874431" y="4521"/>
                </a:lnTo>
                <a:close/>
              </a:path>
              <a:path w="2764790" h="370839">
                <a:moveTo>
                  <a:pt x="2051697" y="0"/>
                </a:moveTo>
                <a:lnTo>
                  <a:pt x="2017396" y="5509"/>
                </a:lnTo>
                <a:lnTo>
                  <a:pt x="1992998" y="23082"/>
                </a:lnTo>
                <a:lnTo>
                  <a:pt x="1978420" y="54285"/>
                </a:lnTo>
                <a:lnTo>
                  <a:pt x="1973579" y="100685"/>
                </a:lnTo>
                <a:lnTo>
                  <a:pt x="1973579" y="269557"/>
                </a:lnTo>
                <a:lnTo>
                  <a:pt x="1978420" y="315952"/>
                </a:lnTo>
                <a:lnTo>
                  <a:pt x="1992998" y="347156"/>
                </a:lnTo>
                <a:lnTo>
                  <a:pt x="2017396" y="364731"/>
                </a:lnTo>
                <a:lnTo>
                  <a:pt x="2051697" y="370243"/>
                </a:lnTo>
                <a:lnTo>
                  <a:pt x="2085997" y="364731"/>
                </a:lnTo>
                <a:lnTo>
                  <a:pt x="2110390" y="347156"/>
                </a:lnTo>
                <a:lnTo>
                  <a:pt x="2120700" y="325081"/>
                </a:lnTo>
                <a:lnTo>
                  <a:pt x="2051697" y="325081"/>
                </a:lnTo>
                <a:lnTo>
                  <a:pt x="2035500" y="322310"/>
                </a:lnTo>
                <a:lnTo>
                  <a:pt x="2025399" y="313064"/>
                </a:lnTo>
                <a:lnTo>
                  <a:pt x="2020208" y="295946"/>
                </a:lnTo>
                <a:lnTo>
                  <a:pt x="2018741" y="269557"/>
                </a:lnTo>
                <a:lnTo>
                  <a:pt x="2018741" y="100685"/>
                </a:lnTo>
                <a:lnTo>
                  <a:pt x="2020208" y="74295"/>
                </a:lnTo>
                <a:lnTo>
                  <a:pt x="2025399" y="57172"/>
                </a:lnTo>
                <a:lnTo>
                  <a:pt x="2035500" y="47921"/>
                </a:lnTo>
                <a:lnTo>
                  <a:pt x="2051697" y="45148"/>
                </a:lnTo>
                <a:lnTo>
                  <a:pt x="2120696" y="45148"/>
                </a:lnTo>
                <a:lnTo>
                  <a:pt x="2110390" y="23082"/>
                </a:lnTo>
                <a:lnTo>
                  <a:pt x="2085997" y="5509"/>
                </a:lnTo>
                <a:lnTo>
                  <a:pt x="2051697" y="0"/>
                </a:lnTo>
                <a:close/>
              </a:path>
              <a:path w="2764790" h="370839">
                <a:moveTo>
                  <a:pt x="2129802" y="218986"/>
                </a:moveTo>
                <a:lnTo>
                  <a:pt x="2084654" y="218986"/>
                </a:lnTo>
                <a:lnTo>
                  <a:pt x="2084654" y="269557"/>
                </a:lnTo>
                <a:lnTo>
                  <a:pt x="2083187" y="295946"/>
                </a:lnTo>
                <a:lnTo>
                  <a:pt x="2077996" y="313064"/>
                </a:lnTo>
                <a:lnTo>
                  <a:pt x="2067894" y="322310"/>
                </a:lnTo>
                <a:lnTo>
                  <a:pt x="2051697" y="325081"/>
                </a:lnTo>
                <a:lnTo>
                  <a:pt x="2120700" y="325081"/>
                </a:lnTo>
                <a:lnTo>
                  <a:pt x="2124964" y="315952"/>
                </a:lnTo>
                <a:lnTo>
                  <a:pt x="2129802" y="269557"/>
                </a:lnTo>
                <a:lnTo>
                  <a:pt x="2129802" y="218986"/>
                </a:lnTo>
                <a:close/>
              </a:path>
              <a:path w="2764790" h="370839">
                <a:moveTo>
                  <a:pt x="2120696" y="45148"/>
                </a:moveTo>
                <a:lnTo>
                  <a:pt x="2051697" y="45148"/>
                </a:lnTo>
                <a:lnTo>
                  <a:pt x="2067894" y="47921"/>
                </a:lnTo>
                <a:lnTo>
                  <a:pt x="2077996" y="57172"/>
                </a:lnTo>
                <a:lnTo>
                  <a:pt x="2083187" y="74295"/>
                </a:lnTo>
                <a:lnTo>
                  <a:pt x="2084654" y="100685"/>
                </a:lnTo>
                <a:lnTo>
                  <a:pt x="2084654" y="151257"/>
                </a:lnTo>
                <a:lnTo>
                  <a:pt x="2129802" y="151257"/>
                </a:lnTo>
                <a:lnTo>
                  <a:pt x="2129802" y="100685"/>
                </a:lnTo>
                <a:lnTo>
                  <a:pt x="2124964" y="54285"/>
                </a:lnTo>
                <a:lnTo>
                  <a:pt x="2120696" y="45148"/>
                </a:lnTo>
                <a:close/>
              </a:path>
              <a:path w="2764790" h="370839">
                <a:moveTo>
                  <a:pt x="2197747" y="4521"/>
                </a:moveTo>
                <a:lnTo>
                  <a:pt x="2152599" y="4521"/>
                </a:lnTo>
                <a:lnTo>
                  <a:pt x="2152599" y="365721"/>
                </a:lnTo>
                <a:lnTo>
                  <a:pt x="2197747" y="365721"/>
                </a:lnTo>
                <a:lnTo>
                  <a:pt x="2197747" y="207695"/>
                </a:lnTo>
                <a:lnTo>
                  <a:pt x="2316949" y="207695"/>
                </a:lnTo>
                <a:lnTo>
                  <a:pt x="2316949" y="162547"/>
                </a:lnTo>
                <a:lnTo>
                  <a:pt x="2197747" y="162547"/>
                </a:lnTo>
                <a:lnTo>
                  <a:pt x="2197747" y="4521"/>
                </a:lnTo>
                <a:close/>
              </a:path>
              <a:path w="2764790" h="370839">
                <a:moveTo>
                  <a:pt x="2316949" y="207695"/>
                </a:moveTo>
                <a:lnTo>
                  <a:pt x="2271801" y="207695"/>
                </a:lnTo>
                <a:lnTo>
                  <a:pt x="2271801" y="365721"/>
                </a:lnTo>
                <a:lnTo>
                  <a:pt x="2316949" y="365721"/>
                </a:lnTo>
                <a:lnTo>
                  <a:pt x="2316949" y="207695"/>
                </a:lnTo>
                <a:close/>
              </a:path>
              <a:path w="2764790" h="370839">
                <a:moveTo>
                  <a:pt x="2316949" y="4521"/>
                </a:moveTo>
                <a:lnTo>
                  <a:pt x="2271801" y="4521"/>
                </a:lnTo>
                <a:lnTo>
                  <a:pt x="2271801" y="162547"/>
                </a:lnTo>
                <a:lnTo>
                  <a:pt x="2316949" y="162547"/>
                </a:lnTo>
                <a:lnTo>
                  <a:pt x="2316949" y="4521"/>
                </a:lnTo>
                <a:close/>
              </a:path>
              <a:path w="2764790" h="370839">
                <a:moveTo>
                  <a:pt x="2448521" y="4521"/>
                </a:moveTo>
                <a:lnTo>
                  <a:pt x="2385314" y="4521"/>
                </a:lnTo>
                <a:lnTo>
                  <a:pt x="2332939" y="365721"/>
                </a:lnTo>
                <a:lnTo>
                  <a:pt x="2378087" y="365721"/>
                </a:lnTo>
                <a:lnTo>
                  <a:pt x="2387117" y="293027"/>
                </a:lnTo>
                <a:lnTo>
                  <a:pt x="2490000" y="293027"/>
                </a:lnTo>
                <a:lnTo>
                  <a:pt x="2483509" y="247878"/>
                </a:lnTo>
                <a:lnTo>
                  <a:pt x="2392984" y="247878"/>
                </a:lnTo>
                <a:lnTo>
                  <a:pt x="2416924" y="57340"/>
                </a:lnTo>
                <a:lnTo>
                  <a:pt x="2456115" y="57340"/>
                </a:lnTo>
                <a:lnTo>
                  <a:pt x="2448521" y="4521"/>
                </a:lnTo>
                <a:close/>
              </a:path>
              <a:path w="2764790" h="370839">
                <a:moveTo>
                  <a:pt x="2490000" y="293027"/>
                </a:moveTo>
                <a:lnTo>
                  <a:pt x="2446273" y="293027"/>
                </a:lnTo>
                <a:lnTo>
                  <a:pt x="2455303" y="365721"/>
                </a:lnTo>
                <a:lnTo>
                  <a:pt x="2500452" y="365721"/>
                </a:lnTo>
                <a:lnTo>
                  <a:pt x="2490000" y="293027"/>
                </a:lnTo>
                <a:close/>
              </a:path>
              <a:path w="2764790" h="370839">
                <a:moveTo>
                  <a:pt x="2456115" y="57340"/>
                </a:moveTo>
                <a:lnTo>
                  <a:pt x="2416924" y="57340"/>
                </a:lnTo>
                <a:lnTo>
                  <a:pt x="2440851" y="247878"/>
                </a:lnTo>
                <a:lnTo>
                  <a:pt x="2483509" y="247878"/>
                </a:lnTo>
                <a:lnTo>
                  <a:pt x="2456115" y="57340"/>
                </a:lnTo>
                <a:close/>
              </a:path>
              <a:path w="2764790" h="370839">
                <a:moveTo>
                  <a:pt x="2561513" y="4521"/>
                </a:moveTo>
                <a:lnTo>
                  <a:pt x="2516365" y="4521"/>
                </a:lnTo>
                <a:lnTo>
                  <a:pt x="2516365" y="365721"/>
                </a:lnTo>
                <a:lnTo>
                  <a:pt x="2561513" y="365721"/>
                </a:lnTo>
                <a:lnTo>
                  <a:pt x="2561513" y="4521"/>
                </a:lnTo>
                <a:close/>
              </a:path>
              <a:path w="2764790" h="370839">
                <a:moveTo>
                  <a:pt x="2629420" y="4521"/>
                </a:moveTo>
                <a:lnTo>
                  <a:pt x="2584272" y="4521"/>
                </a:lnTo>
                <a:lnTo>
                  <a:pt x="2584272" y="365721"/>
                </a:lnTo>
                <a:lnTo>
                  <a:pt x="2629420" y="365721"/>
                </a:lnTo>
                <a:lnTo>
                  <a:pt x="2629420" y="125069"/>
                </a:lnTo>
                <a:lnTo>
                  <a:pt x="2674515" y="125069"/>
                </a:lnTo>
                <a:lnTo>
                  <a:pt x="2629420" y="4521"/>
                </a:lnTo>
                <a:close/>
              </a:path>
              <a:path w="2764790" h="370839">
                <a:moveTo>
                  <a:pt x="2674515" y="125069"/>
                </a:moveTo>
                <a:lnTo>
                  <a:pt x="2629420" y="125069"/>
                </a:lnTo>
                <a:lnTo>
                  <a:pt x="2719273" y="365721"/>
                </a:lnTo>
                <a:lnTo>
                  <a:pt x="2764421" y="365721"/>
                </a:lnTo>
                <a:lnTo>
                  <a:pt x="2764421" y="244716"/>
                </a:lnTo>
                <a:lnTo>
                  <a:pt x="2719273" y="244716"/>
                </a:lnTo>
                <a:lnTo>
                  <a:pt x="2674515" y="125069"/>
                </a:lnTo>
                <a:close/>
              </a:path>
              <a:path w="2764790" h="370839">
                <a:moveTo>
                  <a:pt x="2764421" y="4521"/>
                </a:moveTo>
                <a:lnTo>
                  <a:pt x="2719273" y="4521"/>
                </a:lnTo>
                <a:lnTo>
                  <a:pt x="2719273" y="244716"/>
                </a:lnTo>
                <a:lnTo>
                  <a:pt x="2764421" y="244716"/>
                </a:lnTo>
                <a:lnTo>
                  <a:pt x="2764421" y="4521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643392" y="6152997"/>
            <a:ext cx="3869690" cy="585470"/>
          </a:xfrm>
          <a:custGeom>
            <a:avLst/>
            <a:gdLst/>
            <a:ahLst/>
            <a:cxnLst/>
            <a:rect l="l" t="t" r="r" b="b"/>
            <a:pathLst>
              <a:path w="3869690" h="585470">
                <a:moveTo>
                  <a:pt x="97674" y="69659"/>
                </a:moveTo>
                <a:lnTo>
                  <a:pt x="54864" y="69659"/>
                </a:lnTo>
                <a:lnTo>
                  <a:pt x="63292" y="71055"/>
                </a:lnTo>
                <a:lnTo>
                  <a:pt x="69376" y="75390"/>
                </a:lnTo>
                <a:lnTo>
                  <a:pt x="73066" y="82882"/>
                </a:lnTo>
                <a:lnTo>
                  <a:pt x="74307" y="93751"/>
                </a:lnTo>
                <a:lnTo>
                  <a:pt x="62697" y="114935"/>
                </a:lnTo>
                <a:lnTo>
                  <a:pt x="37153" y="131083"/>
                </a:lnTo>
                <a:lnTo>
                  <a:pt x="11610" y="152726"/>
                </a:lnTo>
                <a:lnTo>
                  <a:pt x="0" y="190398"/>
                </a:lnTo>
                <a:lnTo>
                  <a:pt x="2925" y="211430"/>
                </a:lnTo>
                <a:lnTo>
                  <a:pt x="10995" y="226287"/>
                </a:lnTo>
                <a:lnTo>
                  <a:pt x="23146" y="235102"/>
                </a:lnTo>
                <a:lnTo>
                  <a:pt x="38315" y="238010"/>
                </a:lnTo>
                <a:lnTo>
                  <a:pt x="50306" y="236532"/>
                </a:lnTo>
                <a:lnTo>
                  <a:pt x="60231" y="232060"/>
                </a:lnTo>
                <a:lnTo>
                  <a:pt x="68196" y="224541"/>
                </a:lnTo>
                <a:lnTo>
                  <a:pt x="74307" y="213918"/>
                </a:lnTo>
                <a:lnTo>
                  <a:pt x="103384" y="213918"/>
                </a:lnTo>
                <a:lnTo>
                  <a:pt x="103384" y="211886"/>
                </a:lnTo>
                <a:lnTo>
                  <a:pt x="49923" y="211886"/>
                </a:lnTo>
                <a:lnTo>
                  <a:pt x="40417" y="209976"/>
                </a:lnTo>
                <a:lnTo>
                  <a:pt x="33929" y="204663"/>
                </a:lnTo>
                <a:lnTo>
                  <a:pt x="30215" y="196574"/>
                </a:lnTo>
                <a:lnTo>
                  <a:pt x="29032" y="186334"/>
                </a:lnTo>
                <a:lnTo>
                  <a:pt x="35045" y="166566"/>
                </a:lnTo>
                <a:lnTo>
                  <a:pt x="48817" y="152726"/>
                </a:lnTo>
                <a:lnTo>
                  <a:pt x="64050" y="141723"/>
                </a:lnTo>
                <a:lnTo>
                  <a:pt x="74307" y="130606"/>
                </a:lnTo>
                <a:lnTo>
                  <a:pt x="103352" y="130606"/>
                </a:lnTo>
                <a:lnTo>
                  <a:pt x="103339" y="99555"/>
                </a:lnTo>
                <a:lnTo>
                  <a:pt x="101156" y="78431"/>
                </a:lnTo>
                <a:lnTo>
                  <a:pt x="101030" y="77209"/>
                </a:lnTo>
                <a:lnTo>
                  <a:pt x="97674" y="69659"/>
                </a:lnTo>
                <a:close/>
              </a:path>
              <a:path w="3869690" h="585470">
                <a:moveTo>
                  <a:pt x="103384" y="213918"/>
                </a:moveTo>
                <a:lnTo>
                  <a:pt x="74307" y="213918"/>
                </a:lnTo>
                <a:lnTo>
                  <a:pt x="74307" y="219138"/>
                </a:lnTo>
                <a:lnTo>
                  <a:pt x="75755" y="229298"/>
                </a:lnTo>
                <a:lnTo>
                  <a:pt x="80111" y="235102"/>
                </a:lnTo>
                <a:lnTo>
                  <a:pt x="106235" y="235102"/>
                </a:lnTo>
                <a:lnTo>
                  <a:pt x="104561" y="227449"/>
                </a:lnTo>
                <a:lnTo>
                  <a:pt x="103701" y="220883"/>
                </a:lnTo>
                <a:lnTo>
                  <a:pt x="103385" y="214533"/>
                </a:lnTo>
                <a:lnTo>
                  <a:pt x="103384" y="213918"/>
                </a:lnTo>
                <a:close/>
              </a:path>
              <a:path w="3869690" h="585470">
                <a:moveTo>
                  <a:pt x="103352" y="130606"/>
                </a:moveTo>
                <a:lnTo>
                  <a:pt x="74307" y="130606"/>
                </a:lnTo>
                <a:lnTo>
                  <a:pt x="74307" y="190690"/>
                </a:lnTo>
                <a:lnTo>
                  <a:pt x="72051" y="196327"/>
                </a:lnTo>
                <a:lnTo>
                  <a:pt x="67344" y="203355"/>
                </a:lnTo>
                <a:lnTo>
                  <a:pt x="60023" y="209349"/>
                </a:lnTo>
                <a:lnTo>
                  <a:pt x="49923" y="211886"/>
                </a:lnTo>
                <a:lnTo>
                  <a:pt x="103384" y="211886"/>
                </a:lnTo>
                <a:lnTo>
                  <a:pt x="103352" y="130606"/>
                </a:lnTo>
                <a:close/>
              </a:path>
              <a:path w="3869690" h="585470">
                <a:moveTo>
                  <a:pt x="54864" y="43535"/>
                </a:moveTo>
                <a:lnTo>
                  <a:pt x="30853" y="47802"/>
                </a:lnTo>
                <a:lnTo>
                  <a:pt x="15387" y="59824"/>
                </a:lnTo>
                <a:lnTo>
                  <a:pt x="7106" y="78431"/>
                </a:lnTo>
                <a:lnTo>
                  <a:pt x="4648" y="102450"/>
                </a:lnTo>
                <a:lnTo>
                  <a:pt x="4648" y="106807"/>
                </a:lnTo>
                <a:lnTo>
                  <a:pt x="33680" y="106807"/>
                </a:lnTo>
                <a:lnTo>
                  <a:pt x="33680" y="99555"/>
                </a:lnTo>
                <a:lnTo>
                  <a:pt x="35031" y="85941"/>
                </a:lnTo>
                <a:lnTo>
                  <a:pt x="39047" y="76658"/>
                </a:lnTo>
                <a:lnTo>
                  <a:pt x="45676" y="71349"/>
                </a:lnTo>
                <a:lnTo>
                  <a:pt x="54864" y="69659"/>
                </a:lnTo>
                <a:lnTo>
                  <a:pt x="97674" y="69659"/>
                </a:lnTo>
                <a:lnTo>
                  <a:pt x="93141" y="59462"/>
                </a:lnTo>
                <a:lnTo>
                  <a:pt x="78290" y="47802"/>
                </a:lnTo>
                <a:lnTo>
                  <a:pt x="78483" y="47802"/>
                </a:lnTo>
                <a:lnTo>
                  <a:pt x="54864" y="43535"/>
                </a:lnTo>
                <a:close/>
              </a:path>
              <a:path w="3869690" h="585470">
                <a:moveTo>
                  <a:pt x="156819" y="43535"/>
                </a:moveTo>
                <a:lnTo>
                  <a:pt x="139928" y="46986"/>
                </a:lnTo>
                <a:lnTo>
                  <a:pt x="128808" y="57648"/>
                </a:lnTo>
                <a:lnTo>
                  <a:pt x="122695" y="75982"/>
                </a:lnTo>
                <a:lnTo>
                  <a:pt x="120827" y="102450"/>
                </a:lnTo>
                <a:lnTo>
                  <a:pt x="120827" y="179082"/>
                </a:lnTo>
                <a:lnTo>
                  <a:pt x="122532" y="203249"/>
                </a:lnTo>
                <a:lnTo>
                  <a:pt x="122622" y="204520"/>
                </a:lnTo>
                <a:lnTo>
                  <a:pt x="122695" y="205558"/>
                </a:lnTo>
                <a:lnTo>
                  <a:pt x="128808" y="223896"/>
                </a:lnTo>
                <a:lnTo>
                  <a:pt x="139928" y="234559"/>
                </a:lnTo>
                <a:lnTo>
                  <a:pt x="156819" y="238010"/>
                </a:lnTo>
                <a:lnTo>
                  <a:pt x="170388" y="235714"/>
                </a:lnTo>
                <a:lnTo>
                  <a:pt x="180505" y="229879"/>
                </a:lnTo>
                <a:lnTo>
                  <a:pt x="187630" y="222087"/>
                </a:lnTo>
                <a:lnTo>
                  <a:pt x="192227" y="213918"/>
                </a:lnTo>
                <a:lnTo>
                  <a:pt x="221291" y="213918"/>
                </a:lnTo>
                <a:lnTo>
                  <a:pt x="221291" y="211886"/>
                </a:lnTo>
                <a:lnTo>
                  <a:pt x="169583" y="211886"/>
                </a:lnTo>
                <a:lnTo>
                  <a:pt x="160375" y="210013"/>
                </a:lnTo>
                <a:lnTo>
                  <a:pt x="154271" y="204520"/>
                </a:lnTo>
                <a:lnTo>
                  <a:pt x="150889" y="195599"/>
                </a:lnTo>
                <a:lnTo>
                  <a:pt x="149847" y="183438"/>
                </a:lnTo>
                <a:lnTo>
                  <a:pt x="149847" y="98107"/>
                </a:lnTo>
                <a:lnTo>
                  <a:pt x="221260" y="69659"/>
                </a:lnTo>
                <a:lnTo>
                  <a:pt x="221260" y="67627"/>
                </a:lnTo>
                <a:lnTo>
                  <a:pt x="192227" y="67627"/>
                </a:lnTo>
                <a:lnTo>
                  <a:pt x="187630" y="59453"/>
                </a:lnTo>
                <a:lnTo>
                  <a:pt x="180505" y="51662"/>
                </a:lnTo>
                <a:lnTo>
                  <a:pt x="170388" y="45830"/>
                </a:lnTo>
                <a:lnTo>
                  <a:pt x="156819" y="43535"/>
                </a:lnTo>
                <a:close/>
              </a:path>
              <a:path w="3869690" h="585470">
                <a:moveTo>
                  <a:pt x="221291" y="213918"/>
                </a:moveTo>
                <a:lnTo>
                  <a:pt x="192227" y="213918"/>
                </a:lnTo>
                <a:lnTo>
                  <a:pt x="192227" y="219138"/>
                </a:lnTo>
                <a:lnTo>
                  <a:pt x="193566" y="229879"/>
                </a:lnTo>
                <a:lnTo>
                  <a:pt x="193675" y="230746"/>
                </a:lnTo>
                <a:lnTo>
                  <a:pt x="198031" y="235102"/>
                </a:lnTo>
                <a:lnTo>
                  <a:pt x="224155" y="235102"/>
                </a:lnTo>
                <a:lnTo>
                  <a:pt x="222473" y="228546"/>
                </a:lnTo>
                <a:lnTo>
                  <a:pt x="221610" y="222261"/>
                </a:lnTo>
                <a:lnTo>
                  <a:pt x="221292" y="215430"/>
                </a:lnTo>
                <a:lnTo>
                  <a:pt x="221291" y="213918"/>
                </a:lnTo>
                <a:close/>
              </a:path>
              <a:path w="3869690" h="585470">
                <a:moveTo>
                  <a:pt x="221260" y="69659"/>
                </a:moveTo>
                <a:lnTo>
                  <a:pt x="169583" y="69659"/>
                </a:lnTo>
                <a:lnTo>
                  <a:pt x="179856" y="71962"/>
                </a:lnTo>
                <a:lnTo>
                  <a:pt x="186891" y="78292"/>
                </a:lnTo>
                <a:lnTo>
                  <a:pt x="190933" y="87779"/>
                </a:lnTo>
                <a:lnTo>
                  <a:pt x="192227" y="99555"/>
                </a:lnTo>
                <a:lnTo>
                  <a:pt x="192227" y="181991"/>
                </a:lnTo>
                <a:lnTo>
                  <a:pt x="190933" y="193761"/>
                </a:lnTo>
                <a:lnTo>
                  <a:pt x="186891" y="203249"/>
                </a:lnTo>
                <a:lnTo>
                  <a:pt x="179856" y="209581"/>
                </a:lnTo>
                <a:lnTo>
                  <a:pt x="169583" y="211886"/>
                </a:lnTo>
                <a:lnTo>
                  <a:pt x="221291" y="211886"/>
                </a:lnTo>
                <a:lnTo>
                  <a:pt x="221260" y="69659"/>
                </a:lnTo>
                <a:close/>
              </a:path>
              <a:path w="3869690" h="585470">
                <a:moveTo>
                  <a:pt x="221246" y="2895"/>
                </a:moveTo>
                <a:lnTo>
                  <a:pt x="192227" y="2895"/>
                </a:lnTo>
                <a:lnTo>
                  <a:pt x="192227" y="67627"/>
                </a:lnTo>
                <a:lnTo>
                  <a:pt x="221260" y="67627"/>
                </a:lnTo>
                <a:lnTo>
                  <a:pt x="221246" y="2895"/>
                </a:lnTo>
                <a:close/>
              </a:path>
              <a:path w="3869690" h="585470">
                <a:moveTo>
                  <a:pt x="276212" y="43535"/>
                </a:moveTo>
                <a:lnTo>
                  <a:pt x="259326" y="46986"/>
                </a:lnTo>
                <a:lnTo>
                  <a:pt x="248205" y="57648"/>
                </a:lnTo>
                <a:lnTo>
                  <a:pt x="242090" y="75982"/>
                </a:lnTo>
                <a:lnTo>
                  <a:pt x="240220" y="102450"/>
                </a:lnTo>
                <a:lnTo>
                  <a:pt x="240220" y="179082"/>
                </a:lnTo>
                <a:lnTo>
                  <a:pt x="241927" y="203249"/>
                </a:lnTo>
                <a:lnTo>
                  <a:pt x="242016" y="204520"/>
                </a:lnTo>
                <a:lnTo>
                  <a:pt x="242090" y="205558"/>
                </a:lnTo>
                <a:lnTo>
                  <a:pt x="248205" y="223896"/>
                </a:lnTo>
                <a:lnTo>
                  <a:pt x="259326" y="234559"/>
                </a:lnTo>
                <a:lnTo>
                  <a:pt x="276212" y="238010"/>
                </a:lnTo>
                <a:lnTo>
                  <a:pt x="289788" y="235714"/>
                </a:lnTo>
                <a:lnTo>
                  <a:pt x="299908" y="229879"/>
                </a:lnTo>
                <a:lnTo>
                  <a:pt x="307035" y="222087"/>
                </a:lnTo>
                <a:lnTo>
                  <a:pt x="311632" y="213918"/>
                </a:lnTo>
                <a:lnTo>
                  <a:pt x="340697" y="213918"/>
                </a:lnTo>
                <a:lnTo>
                  <a:pt x="340696" y="211886"/>
                </a:lnTo>
                <a:lnTo>
                  <a:pt x="288988" y="211886"/>
                </a:lnTo>
                <a:lnTo>
                  <a:pt x="279780" y="210013"/>
                </a:lnTo>
                <a:lnTo>
                  <a:pt x="273677" y="204520"/>
                </a:lnTo>
                <a:lnTo>
                  <a:pt x="270295" y="195599"/>
                </a:lnTo>
                <a:lnTo>
                  <a:pt x="269252" y="183438"/>
                </a:lnTo>
                <a:lnTo>
                  <a:pt x="269252" y="98107"/>
                </a:lnTo>
                <a:lnTo>
                  <a:pt x="270295" y="85947"/>
                </a:lnTo>
                <a:lnTo>
                  <a:pt x="273677" y="77025"/>
                </a:lnTo>
                <a:lnTo>
                  <a:pt x="279780" y="71532"/>
                </a:lnTo>
                <a:lnTo>
                  <a:pt x="288988" y="69659"/>
                </a:lnTo>
                <a:lnTo>
                  <a:pt x="340666" y="69659"/>
                </a:lnTo>
                <a:lnTo>
                  <a:pt x="340665" y="67627"/>
                </a:lnTo>
                <a:lnTo>
                  <a:pt x="311632" y="67627"/>
                </a:lnTo>
                <a:lnTo>
                  <a:pt x="307035" y="59453"/>
                </a:lnTo>
                <a:lnTo>
                  <a:pt x="299908" y="51662"/>
                </a:lnTo>
                <a:lnTo>
                  <a:pt x="289788" y="45830"/>
                </a:lnTo>
                <a:lnTo>
                  <a:pt x="276212" y="43535"/>
                </a:lnTo>
                <a:close/>
              </a:path>
              <a:path w="3869690" h="585470">
                <a:moveTo>
                  <a:pt x="340697" y="213918"/>
                </a:moveTo>
                <a:lnTo>
                  <a:pt x="311632" y="213918"/>
                </a:lnTo>
                <a:lnTo>
                  <a:pt x="311632" y="219138"/>
                </a:lnTo>
                <a:lnTo>
                  <a:pt x="312972" y="229879"/>
                </a:lnTo>
                <a:lnTo>
                  <a:pt x="313080" y="230746"/>
                </a:lnTo>
                <a:lnTo>
                  <a:pt x="317436" y="235102"/>
                </a:lnTo>
                <a:lnTo>
                  <a:pt x="343560" y="235102"/>
                </a:lnTo>
                <a:lnTo>
                  <a:pt x="341879" y="228546"/>
                </a:lnTo>
                <a:lnTo>
                  <a:pt x="341015" y="222261"/>
                </a:lnTo>
                <a:lnTo>
                  <a:pt x="340697" y="215430"/>
                </a:lnTo>
                <a:lnTo>
                  <a:pt x="340697" y="213918"/>
                </a:lnTo>
                <a:close/>
              </a:path>
              <a:path w="3869690" h="585470">
                <a:moveTo>
                  <a:pt x="340666" y="69659"/>
                </a:moveTo>
                <a:lnTo>
                  <a:pt x="288988" y="69659"/>
                </a:lnTo>
                <a:lnTo>
                  <a:pt x="299261" y="71962"/>
                </a:lnTo>
                <a:lnTo>
                  <a:pt x="306297" y="78292"/>
                </a:lnTo>
                <a:lnTo>
                  <a:pt x="310339" y="87779"/>
                </a:lnTo>
                <a:lnTo>
                  <a:pt x="311632" y="99555"/>
                </a:lnTo>
                <a:lnTo>
                  <a:pt x="311632" y="181991"/>
                </a:lnTo>
                <a:lnTo>
                  <a:pt x="310339" y="193761"/>
                </a:lnTo>
                <a:lnTo>
                  <a:pt x="306297" y="203249"/>
                </a:lnTo>
                <a:lnTo>
                  <a:pt x="299261" y="209581"/>
                </a:lnTo>
                <a:lnTo>
                  <a:pt x="288988" y="211886"/>
                </a:lnTo>
                <a:lnTo>
                  <a:pt x="340696" y="211886"/>
                </a:lnTo>
                <a:lnTo>
                  <a:pt x="340666" y="69659"/>
                </a:lnTo>
                <a:close/>
              </a:path>
              <a:path w="3869690" h="585470">
                <a:moveTo>
                  <a:pt x="340652" y="2895"/>
                </a:moveTo>
                <a:lnTo>
                  <a:pt x="311632" y="2895"/>
                </a:lnTo>
                <a:lnTo>
                  <a:pt x="311632" y="67627"/>
                </a:lnTo>
                <a:lnTo>
                  <a:pt x="340665" y="67627"/>
                </a:lnTo>
                <a:lnTo>
                  <a:pt x="340652" y="2895"/>
                </a:lnTo>
                <a:close/>
              </a:path>
              <a:path w="3869690" h="585470">
                <a:moveTo>
                  <a:pt x="388658" y="46431"/>
                </a:moveTo>
                <a:lnTo>
                  <a:pt x="359625" y="46431"/>
                </a:lnTo>
                <a:lnTo>
                  <a:pt x="359625" y="235102"/>
                </a:lnTo>
                <a:lnTo>
                  <a:pt x="388658" y="235102"/>
                </a:lnTo>
                <a:lnTo>
                  <a:pt x="388658" y="104482"/>
                </a:lnTo>
                <a:lnTo>
                  <a:pt x="390335" y="92065"/>
                </a:lnTo>
                <a:lnTo>
                  <a:pt x="395114" y="80870"/>
                </a:lnTo>
                <a:lnTo>
                  <a:pt x="402615" y="72775"/>
                </a:lnTo>
                <a:lnTo>
                  <a:pt x="412457" y="69659"/>
                </a:lnTo>
                <a:lnTo>
                  <a:pt x="388658" y="69659"/>
                </a:lnTo>
                <a:lnTo>
                  <a:pt x="388658" y="46431"/>
                </a:lnTo>
                <a:close/>
              </a:path>
              <a:path w="3869690" h="585470">
                <a:moveTo>
                  <a:pt x="425805" y="43535"/>
                </a:moveTo>
                <a:lnTo>
                  <a:pt x="411798" y="45985"/>
                </a:lnTo>
                <a:lnTo>
                  <a:pt x="401245" y="52244"/>
                </a:lnTo>
                <a:lnTo>
                  <a:pt x="393685" y="60680"/>
                </a:lnTo>
                <a:lnTo>
                  <a:pt x="388658" y="69659"/>
                </a:lnTo>
                <a:lnTo>
                  <a:pt x="412457" y="69659"/>
                </a:lnTo>
                <a:lnTo>
                  <a:pt x="420537" y="71551"/>
                </a:lnTo>
                <a:lnTo>
                  <a:pt x="425299" y="76952"/>
                </a:lnTo>
                <a:lnTo>
                  <a:pt x="427558" y="85454"/>
                </a:lnTo>
                <a:lnTo>
                  <a:pt x="428129" y="96647"/>
                </a:lnTo>
                <a:lnTo>
                  <a:pt x="428129" y="109715"/>
                </a:lnTo>
                <a:lnTo>
                  <a:pt x="457149" y="109715"/>
                </a:lnTo>
                <a:lnTo>
                  <a:pt x="457149" y="101003"/>
                </a:lnTo>
                <a:lnTo>
                  <a:pt x="455972" y="76952"/>
                </a:lnTo>
                <a:lnTo>
                  <a:pt x="455925" y="75982"/>
                </a:lnTo>
                <a:lnTo>
                  <a:pt x="451273" y="58010"/>
                </a:lnTo>
                <a:lnTo>
                  <a:pt x="441724" y="47167"/>
                </a:lnTo>
                <a:lnTo>
                  <a:pt x="425805" y="43535"/>
                </a:lnTo>
                <a:close/>
              </a:path>
              <a:path w="3869690" h="585470">
                <a:moveTo>
                  <a:pt x="521030" y="43535"/>
                </a:moveTo>
                <a:lnTo>
                  <a:pt x="498280" y="47530"/>
                </a:lnTo>
                <a:lnTo>
                  <a:pt x="482468" y="59823"/>
                </a:lnTo>
                <a:lnTo>
                  <a:pt x="473240" y="80879"/>
                </a:lnTo>
                <a:lnTo>
                  <a:pt x="470242" y="111163"/>
                </a:lnTo>
                <a:lnTo>
                  <a:pt x="470242" y="170370"/>
                </a:lnTo>
                <a:lnTo>
                  <a:pt x="473240" y="200656"/>
                </a:lnTo>
                <a:lnTo>
                  <a:pt x="482468" y="221716"/>
                </a:lnTo>
                <a:lnTo>
                  <a:pt x="498280" y="234014"/>
                </a:lnTo>
                <a:lnTo>
                  <a:pt x="521030" y="238010"/>
                </a:lnTo>
                <a:lnTo>
                  <a:pt x="543606" y="234014"/>
                </a:lnTo>
                <a:lnTo>
                  <a:pt x="559025" y="221716"/>
                </a:lnTo>
                <a:lnTo>
                  <a:pt x="563147" y="211886"/>
                </a:lnTo>
                <a:lnTo>
                  <a:pt x="521030" y="211886"/>
                </a:lnTo>
                <a:lnTo>
                  <a:pt x="511751" y="210284"/>
                </a:lnTo>
                <a:lnTo>
                  <a:pt x="504921" y="204517"/>
                </a:lnTo>
                <a:lnTo>
                  <a:pt x="500704" y="193145"/>
                </a:lnTo>
                <a:lnTo>
                  <a:pt x="499262" y="174726"/>
                </a:lnTo>
                <a:lnTo>
                  <a:pt x="499262" y="145122"/>
                </a:lnTo>
                <a:lnTo>
                  <a:pt x="570674" y="145122"/>
                </a:lnTo>
                <a:lnTo>
                  <a:pt x="570674" y="124802"/>
                </a:lnTo>
                <a:lnTo>
                  <a:pt x="499262" y="124802"/>
                </a:lnTo>
                <a:lnTo>
                  <a:pt x="499262" y="106807"/>
                </a:lnTo>
                <a:lnTo>
                  <a:pt x="500704" y="88390"/>
                </a:lnTo>
                <a:lnTo>
                  <a:pt x="504921" y="77022"/>
                </a:lnTo>
                <a:lnTo>
                  <a:pt x="511751" y="71259"/>
                </a:lnTo>
                <a:lnTo>
                  <a:pt x="521030" y="69659"/>
                </a:lnTo>
                <a:lnTo>
                  <a:pt x="563151" y="69659"/>
                </a:lnTo>
                <a:lnTo>
                  <a:pt x="559025" y="59823"/>
                </a:lnTo>
                <a:lnTo>
                  <a:pt x="543606" y="47530"/>
                </a:lnTo>
                <a:lnTo>
                  <a:pt x="521030" y="43535"/>
                </a:lnTo>
                <a:close/>
              </a:path>
              <a:path w="3869690" h="585470">
                <a:moveTo>
                  <a:pt x="570674" y="161086"/>
                </a:moveTo>
                <a:lnTo>
                  <a:pt x="541642" y="161086"/>
                </a:lnTo>
                <a:lnTo>
                  <a:pt x="541642" y="174726"/>
                </a:lnTo>
                <a:lnTo>
                  <a:pt x="540380" y="193145"/>
                </a:lnTo>
                <a:lnTo>
                  <a:pt x="536560" y="204517"/>
                </a:lnTo>
                <a:lnTo>
                  <a:pt x="530128" y="210284"/>
                </a:lnTo>
                <a:lnTo>
                  <a:pt x="521030" y="211886"/>
                </a:lnTo>
                <a:lnTo>
                  <a:pt x="563147" y="211886"/>
                </a:lnTo>
                <a:lnTo>
                  <a:pt x="567857" y="200656"/>
                </a:lnTo>
                <a:lnTo>
                  <a:pt x="570674" y="170370"/>
                </a:lnTo>
                <a:lnTo>
                  <a:pt x="570674" y="161086"/>
                </a:lnTo>
                <a:close/>
              </a:path>
              <a:path w="3869690" h="585470">
                <a:moveTo>
                  <a:pt x="563151" y="69659"/>
                </a:moveTo>
                <a:lnTo>
                  <a:pt x="521030" y="69659"/>
                </a:lnTo>
                <a:lnTo>
                  <a:pt x="530010" y="71259"/>
                </a:lnTo>
                <a:lnTo>
                  <a:pt x="536455" y="77022"/>
                </a:lnTo>
                <a:lnTo>
                  <a:pt x="540341" y="88390"/>
                </a:lnTo>
                <a:lnTo>
                  <a:pt x="541642" y="106807"/>
                </a:lnTo>
                <a:lnTo>
                  <a:pt x="541642" y="124802"/>
                </a:lnTo>
                <a:lnTo>
                  <a:pt x="570674" y="124802"/>
                </a:lnTo>
                <a:lnTo>
                  <a:pt x="570674" y="111163"/>
                </a:lnTo>
                <a:lnTo>
                  <a:pt x="567857" y="80879"/>
                </a:lnTo>
                <a:lnTo>
                  <a:pt x="563151" y="69659"/>
                </a:lnTo>
                <a:close/>
              </a:path>
              <a:path w="3869690" h="585470">
                <a:moveTo>
                  <a:pt x="615835" y="171831"/>
                </a:moveTo>
                <a:lnTo>
                  <a:pt x="586803" y="171831"/>
                </a:lnTo>
                <a:lnTo>
                  <a:pt x="589416" y="201882"/>
                </a:lnTo>
                <a:lnTo>
                  <a:pt x="598125" y="222442"/>
                </a:lnTo>
                <a:lnTo>
                  <a:pt x="614235" y="234240"/>
                </a:lnTo>
                <a:lnTo>
                  <a:pt x="639051" y="238010"/>
                </a:lnTo>
                <a:lnTo>
                  <a:pt x="663237" y="233682"/>
                </a:lnTo>
                <a:lnTo>
                  <a:pt x="677807" y="222442"/>
                </a:lnTo>
                <a:lnTo>
                  <a:pt x="682744" y="211886"/>
                </a:lnTo>
                <a:lnTo>
                  <a:pt x="639051" y="211886"/>
                </a:lnTo>
                <a:lnTo>
                  <a:pt x="628324" y="210035"/>
                </a:lnTo>
                <a:lnTo>
                  <a:pt x="621133" y="203612"/>
                </a:lnTo>
                <a:lnTo>
                  <a:pt x="617096" y="191312"/>
                </a:lnTo>
                <a:lnTo>
                  <a:pt x="615835" y="171831"/>
                </a:lnTo>
                <a:close/>
              </a:path>
              <a:path w="3869690" h="585470">
                <a:moveTo>
                  <a:pt x="636155" y="43535"/>
                </a:moveTo>
                <a:lnTo>
                  <a:pt x="612530" y="47725"/>
                </a:lnTo>
                <a:lnTo>
                  <a:pt x="613066" y="47725"/>
                </a:lnTo>
                <a:lnTo>
                  <a:pt x="598493" y="58192"/>
                </a:lnTo>
                <a:lnTo>
                  <a:pt x="590603" y="72923"/>
                </a:lnTo>
                <a:lnTo>
                  <a:pt x="588264" y="89395"/>
                </a:lnTo>
                <a:lnTo>
                  <a:pt x="591551" y="108913"/>
                </a:lnTo>
                <a:lnTo>
                  <a:pt x="591606" y="109237"/>
                </a:lnTo>
                <a:lnTo>
                  <a:pt x="600200" y="123825"/>
                </a:lnTo>
                <a:lnTo>
                  <a:pt x="611897" y="134983"/>
                </a:lnTo>
                <a:lnTo>
                  <a:pt x="624547" y="144538"/>
                </a:lnTo>
                <a:lnTo>
                  <a:pt x="640583" y="157269"/>
                </a:lnTo>
                <a:lnTo>
                  <a:pt x="650959" y="167547"/>
                </a:lnTo>
                <a:lnTo>
                  <a:pt x="656546" y="177278"/>
                </a:lnTo>
                <a:lnTo>
                  <a:pt x="658215" y="188366"/>
                </a:lnTo>
                <a:lnTo>
                  <a:pt x="657180" y="198288"/>
                </a:lnTo>
                <a:lnTo>
                  <a:pt x="653857" y="205679"/>
                </a:lnTo>
                <a:lnTo>
                  <a:pt x="647923" y="210294"/>
                </a:lnTo>
                <a:lnTo>
                  <a:pt x="639051" y="211886"/>
                </a:lnTo>
                <a:lnTo>
                  <a:pt x="682744" y="211886"/>
                </a:lnTo>
                <a:lnTo>
                  <a:pt x="685258" y="206410"/>
                </a:lnTo>
                <a:lnTo>
                  <a:pt x="687235" y="188366"/>
                </a:lnTo>
                <a:lnTo>
                  <a:pt x="684359" y="168688"/>
                </a:lnTo>
                <a:lnTo>
                  <a:pt x="676422" y="153284"/>
                </a:lnTo>
                <a:lnTo>
                  <a:pt x="664459" y="140330"/>
                </a:lnTo>
                <a:lnTo>
                  <a:pt x="649503" y="128003"/>
                </a:lnTo>
                <a:lnTo>
                  <a:pt x="635532" y="117397"/>
                </a:lnTo>
                <a:lnTo>
                  <a:pt x="625449" y="108913"/>
                </a:lnTo>
                <a:lnTo>
                  <a:pt x="619338" y="100323"/>
                </a:lnTo>
                <a:lnTo>
                  <a:pt x="617283" y="89395"/>
                </a:lnTo>
                <a:lnTo>
                  <a:pt x="618680" y="81044"/>
                </a:lnTo>
                <a:lnTo>
                  <a:pt x="622580" y="74845"/>
                </a:lnTo>
                <a:lnTo>
                  <a:pt x="628480" y="71033"/>
                </a:lnTo>
                <a:lnTo>
                  <a:pt x="628288" y="71033"/>
                </a:lnTo>
                <a:lnTo>
                  <a:pt x="636155" y="69659"/>
                </a:lnTo>
                <a:lnTo>
                  <a:pt x="678965" y="69659"/>
                </a:lnTo>
                <a:lnTo>
                  <a:pt x="674682" y="59859"/>
                </a:lnTo>
                <a:lnTo>
                  <a:pt x="659335" y="47725"/>
                </a:lnTo>
                <a:lnTo>
                  <a:pt x="636155" y="43535"/>
                </a:lnTo>
                <a:close/>
              </a:path>
              <a:path w="3869690" h="585470">
                <a:moveTo>
                  <a:pt x="678965" y="69659"/>
                </a:moveTo>
                <a:lnTo>
                  <a:pt x="636155" y="69659"/>
                </a:lnTo>
                <a:lnTo>
                  <a:pt x="644758" y="71033"/>
                </a:lnTo>
                <a:lnTo>
                  <a:pt x="651241" y="76298"/>
                </a:lnTo>
                <a:lnTo>
                  <a:pt x="655331" y="87168"/>
                </a:lnTo>
                <a:lnTo>
                  <a:pt x="656755" y="105359"/>
                </a:lnTo>
                <a:lnTo>
                  <a:pt x="685787" y="105359"/>
                </a:lnTo>
                <a:lnTo>
                  <a:pt x="683174" y="79288"/>
                </a:lnTo>
                <a:lnTo>
                  <a:pt x="678965" y="69659"/>
                </a:lnTo>
                <a:close/>
              </a:path>
              <a:path w="3869690" h="585470">
                <a:moveTo>
                  <a:pt x="729564" y="171831"/>
                </a:moveTo>
                <a:lnTo>
                  <a:pt x="700544" y="171831"/>
                </a:lnTo>
                <a:lnTo>
                  <a:pt x="703155" y="201882"/>
                </a:lnTo>
                <a:lnTo>
                  <a:pt x="711861" y="222442"/>
                </a:lnTo>
                <a:lnTo>
                  <a:pt x="727971" y="234240"/>
                </a:lnTo>
                <a:lnTo>
                  <a:pt x="752792" y="238010"/>
                </a:lnTo>
                <a:lnTo>
                  <a:pt x="776971" y="233682"/>
                </a:lnTo>
                <a:lnTo>
                  <a:pt x="791537" y="222442"/>
                </a:lnTo>
                <a:lnTo>
                  <a:pt x="796474" y="211886"/>
                </a:lnTo>
                <a:lnTo>
                  <a:pt x="752792" y="211886"/>
                </a:lnTo>
                <a:lnTo>
                  <a:pt x="742058" y="210035"/>
                </a:lnTo>
                <a:lnTo>
                  <a:pt x="734863" y="203612"/>
                </a:lnTo>
                <a:lnTo>
                  <a:pt x="730825" y="191312"/>
                </a:lnTo>
                <a:lnTo>
                  <a:pt x="729564" y="171831"/>
                </a:lnTo>
                <a:close/>
              </a:path>
              <a:path w="3869690" h="585470">
                <a:moveTo>
                  <a:pt x="749884" y="43535"/>
                </a:moveTo>
                <a:lnTo>
                  <a:pt x="726258" y="47725"/>
                </a:lnTo>
                <a:lnTo>
                  <a:pt x="726794" y="47725"/>
                </a:lnTo>
                <a:lnTo>
                  <a:pt x="712222" y="58192"/>
                </a:lnTo>
                <a:lnTo>
                  <a:pt x="704332" y="72923"/>
                </a:lnTo>
                <a:lnTo>
                  <a:pt x="701992" y="89395"/>
                </a:lnTo>
                <a:lnTo>
                  <a:pt x="705280" y="108913"/>
                </a:lnTo>
                <a:lnTo>
                  <a:pt x="705334" y="109237"/>
                </a:lnTo>
                <a:lnTo>
                  <a:pt x="713928" y="123825"/>
                </a:lnTo>
                <a:lnTo>
                  <a:pt x="725625" y="134983"/>
                </a:lnTo>
                <a:lnTo>
                  <a:pt x="738276" y="144538"/>
                </a:lnTo>
                <a:lnTo>
                  <a:pt x="754311" y="157269"/>
                </a:lnTo>
                <a:lnTo>
                  <a:pt x="764687" y="167547"/>
                </a:lnTo>
                <a:lnTo>
                  <a:pt x="770275" y="177278"/>
                </a:lnTo>
                <a:lnTo>
                  <a:pt x="771944" y="188366"/>
                </a:lnTo>
                <a:lnTo>
                  <a:pt x="770910" y="198288"/>
                </a:lnTo>
                <a:lnTo>
                  <a:pt x="767592" y="205679"/>
                </a:lnTo>
                <a:lnTo>
                  <a:pt x="761662" y="210294"/>
                </a:lnTo>
                <a:lnTo>
                  <a:pt x="752792" y="211886"/>
                </a:lnTo>
                <a:lnTo>
                  <a:pt x="796474" y="211886"/>
                </a:lnTo>
                <a:lnTo>
                  <a:pt x="798987" y="206410"/>
                </a:lnTo>
                <a:lnTo>
                  <a:pt x="800963" y="188366"/>
                </a:lnTo>
                <a:lnTo>
                  <a:pt x="798089" y="168688"/>
                </a:lnTo>
                <a:lnTo>
                  <a:pt x="790155" y="153284"/>
                </a:lnTo>
                <a:lnTo>
                  <a:pt x="778192" y="140330"/>
                </a:lnTo>
                <a:lnTo>
                  <a:pt x="763231" y="128003"/>
                </a:lnTo>
                <a:lnTo>
                  <a:pt x="749260" y="117397"/>
                </a:lnTo>
                <a:lnTo>
                  <a:pt x="739178" y="108913"/>
                </a:lnTo>
                <a:lnTo>
                  <a:pt x="733067" y="100323"/>
                </a:lnTo>
                <a:lnTo>
                  <a:pt x="731012" y="89395"/>
                </a:lnTo>
                <a:lnTo>
                  <a:pt x="732410" y="81044"/>
                </a:lnTo>
                <a:lnTo>
                  <a:pt x="736314" y="74845"/>
                </a:lnTo>
                <a:lnTo>
                  <a:pt x="742213" y="71033"/>
                </a:lnTo>
                <a:lnTo>
                  <a:pt x="742022" y="71033"/>
                </a:lnTo>
                <a:lnTo>
                  <a:pt x="749884" y="69659"/>
                </a:lnTo>
                <a:lnTo>
                  <a:pt x="792697" y="69659"/>
                </a:lnTo>
                <a:lnTo>
                  <a:pt x="788416" y="59859"/>
                </a:lnTo>
                <a:lnTo>
                  <a:pt x="773069" y="47725"/>
                </a:lnTo>
                <a:lnTo>
                  <a:pt x="749884" y="43535"/>
                </a:lnTo>
                <a:close/>
              </a:path>
              <a:path w="3869690" h="585470">
                <a:moveTo>
                  <a:pt x="792697" y="69659"/>
                </a:moveTo>
                <a:lnTo>
                  <a:pt x="749884" y="69659"/>
                </a:lnTo>
                <a:lnTo>
                  <a:pt x="758494" y="71033"/>
                </a:lnTo>
                <a:lnTo>
                  <a:pt x="764981" y="76298"/>
                </a:lnTo>
                <a:lnTo>
                  <a:pt x="769072" y="87168"/>
                </a:lnTo>
                <a:lnTo>
                  <a:pt x="770496" y="105359"/>
                </a:lnTo>
                <a:lnTo>
                  <a:pt x="799515" y="105359"/>
                </a:lnTo>
                <a:lnTo>
                  <a:pt x="796904" y="79288"/>
                </a:lnTo>
                <a:lnTo>
                  <a:pt x="792697" y="69659"/>
                </a:lnTo>
                <a:close/>
              </a:path>
              <a:path w="3869690" h="585470">
                <a:moveTo>
                  <a:pt x="867905" y="43535"/>
                </a:moveTo>
                <a:lnTo>
                  <a:pt x="845148" y="47530"/>
                </a:lnTo>
                <a:lnTo>
                  <a:pt x="829332" y="59823"/>
                </a:lnTo>
                <a:lnTo>
                  <a:pt x="820102" y="80879"/>
                </a:lnTo>
                <a:lnTo>
                  <a:pt x="817105" y="111163"/>
                </a:lnTo>
                <a:lnTo>
                  <a:pt x="817105" y="170370"/>
                </a:lnTo>
                <a:lnTo>
                  <a:pt x="820102" y="200656"/>
                </a:lnTo>
                <a:lnTo>
                  <a:pt x="829332" y="221716"/>
                </a:lnTo>
                <a:lnTo>
                  <a:pt x="845148" y="234014"/>
                </a:lnTo>
                <a:lnTo>
                  <a:pt x="867905" y="238010"/>
                </a:lnTo>
                <a:lnTo>
                  <a:pt x="890474" y="234014"/>
                </a:lnTo>
                <a:lnTo>
                  <a:pt x="905889" y="221716"/>
                </a:lnTo>
                <a:lnTo>
                  <a:pt x="910011" y="211886"/>
                </a:lnTo>
                <a:lnTo>
                  <a:pt x="867905" y="211886"/>
                </a:lnTo>
                <a:lnTo>
                  <a:pt x="858626" y="210284"/>
                </a:lnTo>
                <a:lnTo>
                  <a:pt x="851796" y="204517"/>
                </a:lnTo>
                <a:lnTo>
                  <a:pt x="847579" y="193145"/>
                </a:lnTo>
                <a:lnTo>
                  <a:pt x="846137" y="174726"/>
                </a:lnTo>
                <a:lnTo>
                  <a:pt x="846137" y="145122"/>
                </a:lnTo>
                <a:lnTo>
                  <a:pt x="917536" y="145122"/>
                </a:lnTo>
                <a:lnTo>
                  <a:pt x="917536" y="124802"/>
                </a:lnTo>
                <a:lnTo>
                  <a:pt x="846137" y="124802"/>
                </a:lnTo>
                <a:lnTo>
                  <a:pt x="846137" y="106807"/>
                </a:lnTo>
                <a:lnTo>
                  <a:pt x="847579" y="88390"/>
                </a:lnTo>
                <a:lnTo>
                  <a:pt x="851796" y="77022"/>
                </a:lnTo>
                <a:lnTo>
                  <a:pt x="858626" y="71259"/>
                </a:lnTo>
                <a:lnTo>
                  <a:pt x="867905" y="69659"/>
                </a:lnTo>
                <a:lnTo>
                  <a:pt x="910014" y="69659"/>
                </a:lnTo>
                <a:lnTo>
                  <a:pt x="905889" y="59823"/>
                </a:lnTo>
                <a:lnTo>
                  <a:pt x="890474" y="47530"/>
                </a:lnTo>
                <a:lnTo>
                  <a:pt x="867905" y="43535"/>
                </a:lnTo>
                <a:close/>
              </a:path>
              <a:path w="3869690" h="585470">
                <a:moveTo>
                  <a:pt x="917536" y="161086"/>
                </a:moveTo>
                <a:lnTo>
                  <a:pt x="888517" y="161086"/>
                </a:lnTo>
                <a:lnTo>
                  <a:pt x="888517" y="174726"/>
                </a:lnTo>
                <a:lnTo>
                  <a:pt x="887255" y="193145"/>
                </a:lnTo>
                <a:lnTo>
                  <a:pt x="883435" y="204517"/>
                </a:lnTo>
                <a:lnTo>
                  <a:pt x="877003" y="210284"/>
                </a:lnTo>
                <a:lnTo>
                  <a:pt x="867905" y="211886"/>
                </a:lnTo>
                <a:lnTo>
                  <a:pt x="910011" y="211886"/>
                </a:lnTo>
                <a:lnTo>
                  <a:pt x="914720" y="200656"/>
                </a:lnTo>
                <a:lnTo>
                  <a:pt x="917536" y="170370"/>
                </a:lnTo>
                <a:lnTo>
                  <a:pt x="917536" y="161086"/>
                </a:lnTo>
                <a:close/>
              </a:path>
              <a:path w="3869690" h="585470">
                <a:moveTo>
                  <a:pt x="910014" y="69659"/>
                </a:moveTo>
                <a:lnTo>
                  <a:pt x="867905" y="69659"/>
                </a:lnTo>
                <a:lnTo>
                  <a:pt x="876880" y="71259"/>
                </a:lnTo>
                <a:lnTo>
                  <a:pt x="883326" y="77022"/>
                </a:lnTo>
                <a:lnTo>
                  <a:pt x="887214" y="88390"/>
                </a:lnTo>
                <a:lnTo>
                  <a:pt x="888517" y="106807"/>
                </a:lnTo>
                <a:lnTo>
                  <a:pt x="888517" y="124802"/>
                </a:lnTo>
                <a:lnTo>
                  <a:pt x="917536" y="124802"/>
                </a:lnTo>
                <a:lnTo>
                  <a:pt x="917536" y="111163"/>
                </a:lnTo>
                <a:lnTo>
                  <a:pt x="914720" y="80879"/>
                </a:lnTo>
                <a:lnTo>
                  <a:pt x="910014" y="69659"/>
                </a:lnTo>
                <a:close/>
              </a:path>
              <a:path w="3869690" h="585470">
                <a:moveTo>
                  <a:pt x="962698" y="171831"/>
                </a:moveTo>
                <a:lnTo>
                  <a:pt x="933678" y="171831"/>
                </a:lnTo>
                <a:lnTo>
                  <a:pt x="936289" y="201882"/>
                </a:lnTo>
                <a:lnTo>
                  <a:pt x="944995" y="222442"/>
                </a:lnTo>
                <a:lnTo>
                  <a:pt x="961105" y="234240"/>
                </a:lnTo>
                <a:lnTo>
                  <a:pt x="985926" y="238010"/>
                </a:lnTo>
                <a:lnTo>
                  <a:pt x="1010107" y="233682"/>
                </a:lnTo>
                <a:lnTo>
                  <a:pt x="1024678" y="222442"/>
                </a:lnTo>
                <a:lnTo>
                  <a:pt x="1029617" y="211886"/>
                </a:lnTo>
                <a:lnTo>
                  <a:pt x="985926" y="211886"/>
                </a:lnTo>
                <a:lnTo>
                  <a:pt x="975192" y="210035"/>
                </a:lnTo>
                <a:lnTo>
                  <a:pt x="967997" y="203612"/>
                </a:lnTo>
                <a:lnTo>
                  <a:pt x="963959" y="191312"/>
                </a:lnTo>
                <a:lnTo>
                  <a:pt x="962698" y="171831"/>
                </a:lnTo>
                <a:close/>
              </a:path>
              <a:path w="3869690" h="585470">
                <a:moveTo>
                  <a:pt x="983018" y="43535"/>
                </a:moveTo>
                <a:lnTo>
                  <a:pt x="959392" y="47725"/>
                </a:lnTo>
                <a:lnTo>
                  <a:pt x="959928" y="47725"/>
                </a:lnTo>
                <a:lnTo>
                  <a:pt x="945356" y="58192"/>
                </a:lnTo>
                <a:lnTo>
                  <a:pt x="937465" y="72923"/>
                </a:lnTo>
                <a:lnTo>
                  <a:pt x="935126" y="89395"/>
                </a:lnTo>
                <a:lnTo>
                  <a:pt x="938414" y="108913"/>
                </a:lnTo>
                <a:lnTo>
                  <a:pt x="938468" y="109237"/>
                </a:lnTo>
                <a:lnTo>
                  <a:pt x="947062" y="123825"/>
                </a:lnTo>
                <a:lnTo>
                  <a:pt x="958759" y="134983"/>
                </a:lnTo>
                <a:lnTo>
                  <a:pt x="971410" y="144538"/>
                </a:lnTo>
                <a:lnTo>
                  <a:pt x="987445" y="157269"/>
                </a:lnTo>
                <a:lnTo>
                  <a:pt x="997821" y="167547"/>
                </a:lnTo>
                <a:lnTo>
                  <a:pt x="1003408" y="177278"/>
                </a:lnTo>
                <a:lnTo>
                  <a:pt x="1005078" y="188366"/>
                </a:lnTo>
                <a:lnTo>
                  <a:pt x="1004044" y="198288"/>
                </a:lnTo>
                <a:lnTo>
                  <a:pt x="1000726" y="205679"/>
                </a:lnTo>
                <a:lnTo>
                  <a:pt x="994796" y="210294"/>
                </a:lnTo>
                <a:lnTo>
                  <a:pt x="985926" y="211886"/>
                </a:lnTo>
                <a:lnTo>
                  <a:pt x="1029617" y="211886"/>
                </a:lnTo>
                <a:lnTo>
                  <a:pt x="1032132" y="206410"/>
                </a:lnTo>
                <a:lnTo>
                  <a:pt x="1034110" y="188366"/>
                </a:lnTo>
                <a:lnTo>
                  <a:pt x="1031234" y="168688"/>
                </a:lnTo>
                <a:lnTo>
                  <a:pt x="1023296" y="153284"/>
                </a:lnTo>
                <a:lnTo>
                  <a:pt x="1011328" y="140330"/>
                </a:lnTo>
                <a:lnTo>
                  <a:pt x="996365" y="128003"/>
                </a:lnTo>
                <a:lnTo>
                  <a:pt x="982394" y="117397"/>
                </a:lnTo>
                <a:lnTo>
                  <a:pt x="972312" y="108913"/>
                </a:lnTo>
                <a:lnTo>
                  <a:pt x="966201" y="100323"/>
                </a:lnTo>
                <a:lnTo>
                  <a:pt x="964145" y="89395"/>
                </a:lnTo>
                <a:lnTo>
                  <a:pt x="965544" y="81044"/>
                </a:lnTo>
                <a:lnTo>
                  <a:pt x="969448" y="74845"/>
                </a:lnTo>
                <a:lnTo>
                  <a:pt x="975347" y="71033"/>
                </a:lnTo>
                <a:lnTo>
                  <a:pt x="975156" y="71033"/>
                </a:lnTo>
                <a:lnTo>
                  <a:pt x="983018" y="69659"/>
                </a:lnTo>
                <a:lnTo>
                  <a:pt x="1025831" y="69659"/>
                </a:lnTo>
                <a:lnTo>
                  <a:pt x="1021549" y="59859"/>
                </a:lnTo>
                <a:lnTo>
                  <a:pt x="1006203" y="47725"/>
                </a:lnTo>
                <a:lnTo>
                  <a:pt x="983018" y="43535"/>
                </a:lnTo>
                <a:close/>
              </a:path>
              <a:path w="3869690" h="585470">
                <a:moveTo>
                  <a:pt x="1025831" y="69659"/>
                </a:moveTo>
                <a:lnTo>
                  <a:pt x="983018" y="69659"/>
                </a:lnTo>
                <a:lnTo>
                  <a:pt x="991628" y="71033"/>
                </a:lnTo>
                <a:lnTo>
                  <a:pt x="998115" y="76298"/>
                </a:lnTo>
                <a:lnTo>
                  <a:pt x="1002206" y="87168"/>
                </a:lnTo>
                <a:lnTo>
                  <a:pt x="1003630" y="105359"/>
                </a:lnTo>
                <a:lnTo>
                  <a:pt x="1032649" y="105359"/>
                </a:lnTo>
                <a:lnTo>
                  <a:pt x="1030038" y="79288"/>
                </a:lnTo>
                <a:lnTo>
                  <a:pt x="1025831" y="69659"/>
                </a:lnTo>
                <a:close/>
              </a:path>
              <a:path w="3869690" h="585470">
                <a:moveTo>
                  <a:pt x="1154391" y="0"/>
                </a:moveTo>
                <a:lnTo>
                  <a:pt x="1130987" y="4630"/>
                </a:lnTo>
                <a:lnTo>
                  <a:pt x="1115421" y="18975"/>
                </a:lnTo>
                <a:lnTo>
                  <a:pt x="1106714" y="43714"/>
                </a:lnTo>
                <a:lnTo>
                  <a:pt x="1103884" y="79527"/>
                </a:lnTo>
                <a:lnTo>
                  <a:pt x="1103884" y="155867"/>
                </a:lnTo>
                <a:lnTo>
                  <a:pt x="1106691" y="189640"/>
                </a:lnTo>
                <a:lnTo>
                  <a:pt x="1115456" y="215550"/>
                </a:lnTo>
                <a:lnTo>
                  <a:pt x="1131351" y="232155"/>
                </a:lnTo>
                <a:lnTo>
                  <a:pt x="1155547" y="238010"/>
                </a:lnTo>
                <a:lnTo>
                  <a:pt x="1179414" y="232562"/>
                </a:lnTo>
                <a:lnTo>
                  <a:pt x="1195419" y="216852"/>
                </a:lnTo>
                <a:lnTo>
                  <a:pt x="1198247" y="208978"/>
                </a:lnTo>
                <a:lnTo>
                  <a:pt x="1155547" y="208978"/>
                </a:lnTo>
                <a:lnTo>
                  <a:pt x="1145885" y="206516"/>
                </a:lnTo>
                <a:lnTo>
                  <a:pt x="1138782" y="197986"/>
                </a:lnTo>
                <a:lnTo>
                  <a:pt x="1134400" y="181675"/>
                </a:lnTo>
                <a:lnTo>
                  <a:pt x="1132903" y="155867"/>
                </a:lnTo>
                <a:lnTo>
                  <a:pt x="1134422" y="134634"/>
                </a:lnTo>
                <a:lnTo>
                  <a:pt x="1138962" y="119905"/>
                </a:lnTo>
                <a:lnTo>
                  <a:pt x="1146496" y="111327"/>
                </a:lnTo>
                <a:lnTo>
                  <a:pt x="1156995" y="108546"/>
                </a:lnTo>
                <a:lnTo>
                  <a:pt x="1199880" y="108546"/>
                </a:lnTo>
                <a:lnTo>
                  <a:pt x="1197099" y="99555"/>
                </a:lnTo>
                <a:lnTo>
                  <a:pt x="1132903" y="99555"/>
                </a:lnTo>
                <a:lnTo>
                  <a:pt x="1132903" y="69075"/>
                </a:lnTo>
                <a:lnTo>
                  <a:pt x="1134301" y="49593"/>
                </a:lnTo>
                <a:lnTo>
                  <a:pt x="1138363" y="37472"/>
                </a:lnTo>
                <a:lnTo>
                  <a:pt x="1138423" y="37293"/>
                </a:lnTo>
                <a:lnTo>
                  <a:pt x="1145156" y="30870"/>
                </a:lnTo>
                <a:lnTo>
                  <a:pt x="1154391" y="29019"/>
                </a:lnTo>
                <a:lnTo>
                  <a:pt x="1195541" y="29019"/>
                </a:lnTo>
                <a:lnTo>
                  <a:pt x="1191286" y="18281"/>
                </a:lnTo>
                <a:lnTo>
                  <a:pt x="1176798" y="4923"/>
                </a:lnTo>
                <a:lnTo>
                  <a:pt x="1154391" y="0"/>
                </a:lnTo>
                <a:close/>
              </a:path>
              <a:path w="3869690" h="585470">
                <a:moveTo>
                  <a:pt x="1199880" y="108546"/>
                </a:moveTo>
                <a:lnTo>
                  <a:pt x="1156995" y="108546"/>
                </a:lnTo>
                <a:lnTo>
                  <a:pt x="1166184" y="110714"/>
                </a:lnTo>
                <a:lnTo>
                  <a:pt x="1172818" y="118487"/>
                </a:lnTo>
                <a:lnTo>
                  <a:pt x="1176838" y="133771"/>
                </a:lnTo>
                <a:lnTo>
                  <a:pt x="1178191" y="158470"/>
                </a:lnTo>
                <a:lnTo>
                  <a:pt x="1176790" y="181675"/>
                </a:lnTo>
                <a:lnTo>
                  <a:pt x="1176694" y="183261"/>
                </a:lnTo>
                <a:lnTo>
                  <a:pt x="1172313" y="198745"/>
                </a:lnTo>
                <a:lnTo>
                  <a:pt x="1165209" y="206719"/>
                </a:lnTo>
                <a:lnTo>
                  <a:pt x="1155547" y="208978"/>
                </a:lnTo>
                <a:lnTo>
                  <a:pt x="1198247" y="208978"/>
                </a:lnTo>
                <a:lnTo>
                  <a:pt x="1204403" y="191837"/>
                </a:lnTo>
                <a:lnTo>
                  <a:pt x="1207211" y="158470"/>
                </a:lnTo>
                <a:lnTo>
                  <a:pt x="1204690" y="124099"/>
                </a:lnTo>
                <a:lnTo>
                  <a:pt x="1199880" y="108546"/>
                </a:lnTo>
                <a:close/>
              </a:path>
              <a:path w="3869690" h="585470">
                <a:moveTo>
                  <a:pt x="1165999" y="79527"/>
                </a:moveTo>
                <a:lnTo>
                  <a:pt x="1155520" y="80942"/>
                </a:lnTo>
                <a:lnTo>
                  <a:pt x="1146622" y="84969"/>
                </a:lnTo>
                <a:lnTo>
                  <a:pt x="1139139" y="91282"/>
                </a:lnTo>
                <a:lnTo>
                  <a:pt x="1133012" y="99410"/>
                </a:lnTo>
                <a:lnTo>
                  <a:pt x="1132903" y="99555"/>
                </a:lnTo>
                <a:lnTo>
                  <a:pt x="1197099" y="99555"/>
                </a:lnTo>
                <a:lnTo>
                  <a:pt x="1197054" y="99410"/>
                </a:lnTo>
                <a:lnTo>
                  <a:pt x="1184194" y="84516"/>
                </a:lnTo>
                <a:lnTo>
                  <a:pt x="1165999" y="79527"/>
                </a:lnTo>
                <a:close/>
              </a:path>
              <a:path w="3869690" h="585470">
                <a:moveTo>
                  <a:pt x="1195541" y="29019"/>
                </a:moveTo>
                <a:lnTo>
                  <a:pt x="1154391" y="29019"/>
                </a:lnTo>
                <a:lnTo>
                  <a:pt x="1163081" y="31164"/>
                </a:lnTo>
                <a:lnTo>
                  <a:pt x="1168614" y="37472"/>
                </a:lnTo>
                <a:lnTo>
                  <a:pt x="1171535" y="47755"/>
                </a:lnTo>
                <a:lnTo>
                  <a:pt x="1172387" y="61823"/>
                </a:lnTo>
                <a:lnTo>
                  <a:pt x="1201407" y="61823"/>
                </a:lnTo>
                <a:lnTo>
                  <a:pt x="1199081" y="37954"/>
                </a:lnTo>
                <a:lnTo>
                  <a:pt x="1195541" y="29019"/>
                </a:lnTo>
                <a:close/>
              </a:path>
              <a:path w="3869690" h="585470">
                <a:moveTo>
                  <a:pt x="1305953" y="171831"/>
                </a:moveTo>
                <a:lnTo>
                  <a:pt x="1276921" y="171831"/>
                </a:lnTo>
                <a:lnTo>
                  <a:pt x="1279534" y="201882"/>
                </a:lnTo>
                <a:lnTo>
                  <a:pt x="1288243" y="222442"/>
                </a:lnTo>
                <a:lnTo>
                  <a:pt x="1304353" y="234240"/>
                </a:lnTo>
                <a:lnTo>
                  <a:pt x="1329169" y="238010"/>
                </a:lnTo>
                <a:lnTo>
                  <a:pt x="1353350" y="233682"/>
                </a:lnTo>
                <a:lnTo>
                  <a:pt x="1367921" y="222442"/>
                </a:lnTo>
                <a:lnTo>
                  <a:pt x="1372860" y="211886"/>
                </a:lnTo>
                <a:lnTo>
                  <a:pt x="1329169" y="211886"/>
                </a:lnTo>
                <a:lnTo>
                  <a:pt x="1318442" y="210035"/>
                </a:lnTo>
                <a:lnTo>
                  <a:pt x="1311251" y="203612"/>
                </a:lnTo>
                <a:lnTo>
                  <a:pt x="1307214" y="191312"/>
                </a:lnTo>
                <a:lnTo>
                  <a:pt x="1305953" y="171831"/>
                </a:lnTo>
                <a:close/>
              </a:path>
              <a:path w="3869690" h="585470">
                <a:moveTo>
                  <a:pt x="1326273" y="43535"/>
                </a:moveTo>
                <a:lnTo>
                  <a:pt x="1302648" y="47725"/>
                </a:lnTo>
                <a:lnTo>
                  <a:pt x="1303184" y="47725"/>
                </a:lnTo>
                <a:lnTo>
                  <a:pt x="1288611" y="58192"/>
                </a:lnTo>
                <a:lnTo>
                  <a:pt x="1280721" y="72923"/>
                </a:lnTo>
                <a:lnTo>
                  <a:pt x="1278382" y="89395"/>
                </a:lnTo>
                <a:lnTo>
                  <a:pt x="1281669" y="108913"/>
                </a:lnTo>
                <a:lnTo>
                  <a:pt x="1281724" y="109237"/>
                </a:lnTo>
                <a:lnTo>
                  <a:pt x="1290316" y="123825"/>
                </a:lnTo>
                <a:lnTo>
                  <a:pt x="1302009" y="134983"/>
                </a:lnTo>
                <a:lnTo>
                  <a:pt x="1314653" y="144538"/>
                </a:lnTo>
                <a:lnTo>
                  <a:pt x="1330695" y="157269"/>
                </a:lnTo>
                <a:lnTo>
                  <a:pt x="1341075" y="167547"/>
                </a:lnTo>
                <a:lnTo>
                  <a:pt x="1346664" y="177278"/>
                </a:lnTo>
                <a:lnTo>
                  <a:pt x="1348333" y="188366"/>
                </a:lnTo>
                <a:lnTo>
                  <a:pt x="1347298" y="198288"/>
                </a:lnTo>
                <a:lnTo>
                  <a:pt x="1343975" y="205679"/>
                </a:lnTo>
                <a:lnTo>
                  <a:pt x="1338041" y="210294"/>
                </a:lnTo>
                <a:lnTo>
                  <a:pt x="1329169" y="211886"/>
                </a:lnTo>
                <a:lnTo>
                  <a:pt x="1372860" y="211886"/>
                </a:lnTo>
                <a:lnTo>
                  <a:pt x="1375375" y="206410"/>
                </a:lnTo>
                <a:lnTo>
                  <a:pt x="1377353" y="188366"/>
                </a:lnTo>
                <a:lnTo>
                  <a:pt x="1374477" y="168688"/>
                </a:lnTo>
                <a:lnTo>
                  <a:pt x="1366540" y="153284"/>
                </a:lnTo>
                <a:lnTo>
                  <a:pt x="1354577" y="140330"/>
                </a:lnTo>
                <a:lnTo>
                  <a:pt x="1339621" y="128003"/>
                </a:lnTo>
                <a:lnTo>
                  <a:pt x="1325650" y="117397"/>
                </a:lnTo>
                <a:lnTo>
                  <a:pt x="1315567" y="108913"/>
                </a:lnTo>
                <a:lnTo>
                  <a:pt x="1309456" y="100323"/>
                </a:lnTo>
                <a:lnTo>
                  <a:pt x="1307401" y="89395"/>
                </a:lnTo>
                <a:lnTo>
                  <a:pt x="1308798" y="81044"/>
                </a:lnTo>
                <a:lnTo>
                  <a:pt x="1312698" y="74845"/>
                </a:lnTo>
                <a:lnTo>
                  <a:pt x="1318598" y="71033"/>
                </a:lnTo>
                <a:lnTo>
                  <a:pt x="1318406" y="71033"/>
                </a:lnTo>
                <a:lnTo>
                  <a:pt x="1326273" y="69659"/>
                </a:lnTo>
                <a:lnTo>
                  <a:pt x="1369083" y="69659"/>
                </a:lnTo>
                <a:lnTo>
                  <a:pt x="1364800" y="59859"/>
                </a:lnTo>
                <a:lnTo>
                  <a:pt x="1349453" y="47725"/>
                </a:lnTo>
                <a:lnTo>
                  <a:pt x="1326273" y="43535"/>
                </a:lnTo>
                <a:close/>
              </a:path>
              <a:path w="3869690" h="585470">
                <a:moveTo>
                  <a:pt x="1369083" y="69659"/>
                </a:moveTo>
                <a:lnTo>
                  <a:pt x="1326273" y="69659"/>
                </a:lnTo>
                <a:lnTo>
                  <a:pt x="1334876" y="71033"/>
                </a:lnTo>
                <a:lnTo>
                  <a:pt x="1341359" y="76298"/>
                </a:lnTo>
                <a:lnTo>
                  <a:pt x="1345449" y="87168"/>
                </a:lnTo>
                <a:lnTo>
                  <a:pt x="1346873" y="105359"/>
                </a:lnTo>
                <a:lnTo>
                  <a:pt x="1375905" y="105359"/>
                </a:lnTo>
                <a:lnTo>
                  <a:pt x="1373292" y="79288"/>
                </a:lnTo>
                <a:lnTo>
                  <a:pt x="1369083" y="69659"/>
                </a:lnTo>
                <a:close/>
              </a:path>
              <a:path w="3869690" h="585470">
                <a:moveTo>
                  <a:pt x="1422514" y="46431"/>
                </a:moveTo>
                <a:lnTo>
                  <a:pt x="1393494" y="46431"/>
                </a:lnTo>
                <a:lnTo>
                  <a:pt x="1393494" y="179082"/>
                </a:lnTo>
                <a:lnTo>
                  <a:pt x="1395199" y="203249"/>
                </a:lnTo>
                <a:lnTo>
                  <a:pt x="1395289" y="204520"/>
                </a:lnTo>
                <a:lnTo>
                  <a:pt x="1395362" y="205558"/>
                </a:lnTo>
                <a:lnTo>
                  <a:pt x="1401475" y="223896"/>
                </a:lnTo>
                <a:lnTo>
                  <a:pt x="1412595" y="234559"/>
                </a:lnTo>
                <a:lnTo>
                  <a:pt x="1429486" y="238010"/>
                </a:lnTo>
                <a:lnTo>
                  <a:pt x="1443055" y="235714"/>
                </a:lnTo>
                <a:lnTo>
                  <a:pt x="1453172" y="229879"/>
                </a:lnTo>
                <a:lnTo>
                  <a:pt x="1460297" y="222087"/>
                </a:lnTo>
                <a:lnTo>
                  <a:pt x="1464894" y="213918"/>
                </a:lnTo>
                <a:lnTo>
                  <a:pt x="1493971" y="213918"/>
                </a:lnTo>
                <a:lnTo>
                  <a:pt x="1493970" y="211886"/>
                </a:lnTo>
                <a:lnTo>
                  <a:pt x="1442250" y="211886"/>
                </a:lnTo>
                <a:lnTo>
                  <a:pt x="1433047" y="210013"/>
                </a:lnTo>
                <a:lnTo>
                  <a:pt x="1426943" y="204520"/>
                </a:lnTo>
                <a:lnTo>
                  <a:pt x="1423558" y="195599"/>
                </a:lnTo>
                <a:lnTo>
                  <a:pt x="1422514" y="183438"/>
                </a:lnTo>
                <a:lnTo>
                  <a:pt x="1422514" y="46431"/>
                </a:lnTo>
                <a:close/>
              </a:path>
              <a:path w="3869690" h="585470">
                <a:moveTo>
                  <a:pt x="1493971" y="213918"/>
                </a:moveTo>
                <a:lnTo>
                  <a:pt x="1464894" y="213918"/>
                </a:lnTo>
                <a:lnTo>
                  <a:pt x="1464894" y="219138"/>
                </a:lnTo>
                <a:lnTo>
                  <a:pt x="1466233" y="229879"/>
                </a:lnTo>
                <a:lnTo>
                  <a:pt x="1466342" y="230746"/>
                </a:lnTo>
                <a:lnTo>
                  <a:pt x="1470698" y="235102"/>
                </a:lnTo>
                <a:lnTo>
                  <a:pt x="1496822" y="235102"/>
                </a:lnTo>
                <a:lnTo>
                  <a:pt x="1495147" y="228546"/>
                </a:lnTo>
                <a:lnTo>
                  <a:pt x="1494288" y="222261"/>
                </a:lnTo>
                <a:lnTo>
                  <a:pt x="1493971" y="215430"/>
                </a:lnTo>
                <a:lnTo>
                  <a:pt x="1493971" y="213918"/>
                </a:lnTo>
                <a:close/>
              </a:path>
              <a:path w="3869690" h="585470">
                <a:moveTo>
                  <a:pt x="1493926" y="46431"/>
                </a:moveTo>
                <a:lnTo>
                  <a:pt x="1464894" y="46431"/>
                </a:lnTo>
                <a:lnTo>
                  <a:pt x="1464894" y="181991"/>
                </a:lnTo>
                <a:lnTo>
                  <a:pt x="1463600" y="193761"/>
                </a:lnTo>
                <a:lnTo>
                  <a:pt x="1459558" y="203249"/>
                </a:lnTo>
                <a:lnTo>
                  <a:pt x="1452523" y="209581"/>
                </a:lnTo>
                <a:lnTo>
                  <a:pt x="1442250" y="211886"/>
                </a:lnTo>
                <a:lnTo>
                  <a:pt x="1493970" y="211886"/>
                </a:lnTo>
                <a:lnTo>
                  <a:pt x="1493926" y="46431"/>
                </a:lnTo>
                <a:close/>
              </a:path>
              <a:path w="3869690" h="585470">
                <a:moveTo>
                  <a:pt x="1540497" y="171831"/>
                </a:moveTo>
                <a:lnTo>
                  <a:pt x="1511477" y="171831"/>
                </a:lnTo>
                <a:lnTo>
                  <a:pt x="1514090" y="201882"/>
                </a:lnTo>
                <a:lnTo>
                  <a:pt x="1522799" y="222442"/>
                </a:lnTo>
                <a:lnTo>
                  <a:pt x="1538909" y="234240"/>
                </a:lnTo>
                <a:lnTo>
                  <a:pt x="1563725" y="238010"/>
                </a:lnTo>
                <a:lnTo>
                  <a:pt x="1587906" y="233682"/>
                </a:lnTo>
                <a:lnTo>
                  <a:pt x="1602477" y="222442"/>
                </a:lnTo>
                <a:lnTo>
                  <a:pt x="1607416" y="211886"/>
                </a:lnTo>
                <a:lnTo>
                  <a:pt x="1563725" y="211886"/>
                </a:lnTo>
                <a:lnTo>
                  <a:pt x="1552991" y="210035"/>
                </a:lnTo>
                <a:lnTo>
                  <a:pt x="1545796" y="203612"/>
                </a:lnTo>
                <a:lnTo>
                  <a:pt x="1541758" y="191312"/>
                </a:lnTo>
                <a:lnTo>
                  <a:pt x="1540497" y="171831"/>
                </a:lnTo>
                <a:close/>
              </a:path>
              <a:path w="3869690" h="585470">
                <a:moveTo>
                  <a:pt x="1560817" y="43535"/>
                </a:moveTo>
                <a:lnTo>
                  <a:pt x="1537197" y="47725"/>
                </a:lnTo>
                <a:lnTo>
                  <a:pt x="1537733" y="47725"/>
                </a:lnTo>
                <a:lnTo>
                  <a:pt x="1523160" y="58192"/>
                </a:lnTo>
                <a:lnTo>
                  <a:pt x="1515266" y="72923"/>
                </a:lnTo>
                <a:lnTo>
                  <a:pt x="1512925" y="89395"/>
                </a:lnTo>
                <a:lnTo>
                  <a:pt x="1516213" y="108913"/>
                </a:lnTo>
                <a:lnTo>
                  <a:pt x="1516267" y="109237"/>
                </a:lnTo>
                <a:lnTo>
                  <a:pt x="1524862" y="123825"/>
                </a:lnTo>
                <a:lnTo>
                  <a:pt x="1536558" y="134983"/>
                </a:lnTo>
                <a:lnTo>
                  <a:pt x="1549209" y="144538"/>
                </a:lnTo>
                <a:lnTo>
                  <a:pt x="1565244" y="157269"/>
                </a:lnTo>
                <a:lnTo>
                  <a:pt x="1575620" y="167547"/>
                </a:lnTo>
                <a:lnTo>
                  <a:pt x="1581208" y="177278"/>
                </a:lnTo>
                <a:lnTo>
                  <a:pt x="1582877" y="188366"/>
                </a:lnTo>
                <a:lnTo>
                  <a:pt x="1581843" y="198288"/>
                </a:lnTo>
                <a:lnTo>
                  <a:pt x="1578525" y="205679"/>
                </a:lnTo>
                <a:lnTo>
                  <a:pt x="1572595" y="210294"/>
                </a:lnTo>
                <a:lnTo>
                  <a:pt x="1563725" y="211886"/>
                </a:lnTo>
                <a:lnTo>
                  <a:pt x="1607416" y="211886"/>
                </a:lnTo>
                <a:lnTo>
                  <a:pt x="1609931" y="206410"/>
                </a:lnTo>
                <a:lnTo>
                  <a:pt x="1611909" y="188366"/>
                </a:lnTo>
                <a:lnTo>
                  <a:pt x="1609033" y="168688"/>
                </a:lnTo>
                <a:lnTo>
                  <a:pt x="1601096" y="153284"/>
                </a:lnTo>
                <a:lnTo>
                  <a:pt x="1589133" y="140330"/>
                </a:lnTo>
                <a:lnTo>
                  <a:pt x="1574177" y="128003"/>
                </a:lnTo>
                <a:lnTo>
                  <a:pt x="1560201" y="117397"/>
                </a:lnTo>
                <a:lnTo>
                  <a:pt x="1550119" y="108913"/>
                </a:lnTo>
                <a:lnTo>
                  <a:pt x="1544011" y="100323"/>
                </a:lnTo>
                <a:lnTo>
                  <a:pt x="1541957" y="89395"/>
                </a:lnTo>
                <a:lnTo>
                  <a:pt x="1543354" y="81044"/>
                </a:lnTo>
                <a:lnTo>
                  <a:pt x="1547253" y="74845"/>
                </a:lnTo>
                <a:lnTo>
                  <a:pt x="1553149" y="71033"/>
                </a:lnTo>
                <a:lnTo>
                  <a:pt x="1552957" y="71033"/>
                </a:lnTo>
                <a:lnTo>
                  <a:pt x="1560817" y="69659"/>
                </a:lnTo>
                <a:lnTo>
                  <a:pt x="1603630" y="69659"/>
                </a:lnTo>
                <a:lnTo>
                  <a:pt x="1599349" y="59859"/>
                </a:lnTo>
                <a:lnTo>
                  <a:pt x="1584002" y="47725"/>
                </a:lnTo>
                <a:lnTo>
                  <a:pt x="1560817" y="43535"/>
                </a:lnTo>
                <a:close/>
              </a:path>
              <a:path w="3869690" h="585470">
                <a:moveTo>
                  <a:pt x="1603630" y="69659"/>
                </a:moveTo>
                <a:lnTo>
                  <a:pt x="1560817" y="69659"/>
                </a:lnTo>
                <a:lnTo>
                  <a:pt x="1569427" y="71033"/>
                </a:lnTo>
                <a:lnTo>
                  <a:pt x="1575914" y="76298"/>
                </a:lnTo>
                <a:lnTo>
                  <a:pt x="1580005" y="87168"/>
                </a:lnTo>
                <a:lnTo>
                  <a:pt x="1581429" y="105359"/>
                </a:lnTo>
                <a:lnTo>
                  <a:pt x="1610448" y="105359"/>
                </a:lnTo>
                <a:lnTo>
                  <a:pt x="1607837" y="79288"/>
                </a:lnTo>
                <a:lnTo>
                  <a:pt x="1603630" y="69659"/>
                </a:lnTo>
                <a:close/>
              </a:path>
              <a:path w="3869690" h="585470">
                <a:moveTo>
                  <a:pt x="1668602" y="72555"/>
                </a:moveTo>
                <a:lnTo>
                  <a:pt x="1639570" y="72555"/>
                </a:lnTo>
                <a:lnTo>
                  <a:pt x="1639570" y="171831"/>
                </a:lnTo>
                <a:lnTo>
                  <a:pt x="1640812" y="199590"/>
                </a:lnTo>
                <a:lnTo>
                  <a:pt x="1646464" y="219354"/>
                </a:lnTo>
                <a:lnTo>
                  <a:pt x="1659409" y="231174"/>
                </a:lnTo>
                <a:lnTo>
                  <a:pt x="1682534" y="235102"/>
                </a:lnTo>
                <a:lnTo>
                  <a:pt x="1700530" y="235102"/>
                </a:lnTo>
                <a:lnTo>
                  <a:pt x="1700530" y="208978"/>
                </a:lnTo>
                <a:lnTo>
                  <a:pt x="1687753" y="208978"/>
                </a:lnTo>
                <a:lnTo>
                  <a:pt x="1677415" y="206765"/>
                </a:lnTo>
                <a:lnTo>
                  <a:pt x="1671648" y="199982"/>
                </a:lnTo>
                <a:lnTo>
                  <a:pt x="1669146" y="188409"/>
                </a:lnTo>
                <a:lnTo>
                  <a:pt x="1668602" y="171831"/>
                </a:lnTo>
                <a:lnTo>
                  <a:pt x="1668602" y="72555"/>
                </a:lnTo>
                <a:close/>
              </a:path>
              <a:path w="3869690" h="585470">
                <a:moveTo>
                  <a:pt x="1672958" y="2895"/>
                </a:moveTo>
                <a:lnTo>
                  <a:pt x="1643926" y="2895"/>
                </a:lnTo>
                <a:lnTo>
                  <a:pt x="1642603" y="17207"/>
                </a:lnTo>
                <a:lnTo>
                  <a:pt x="1638123" y="30106"/>
                </a:lnTo>
                <a:lnTo>
                  <a:pt x="1630379" y="40284"/>
                </a:lnTo>
                <a:lnTo>
                  <a:pt x="1619262" y="46431"/>
                </a:lnTo>
                <a:lnTo>
                  <a:pt x="1619262" y="72555"/>
                </a:lnTo>
                <a:lnTo>
                  <a:pt x="1700530" y="72555"/>
                </a:lnTo>
                <a:lnTo>
                  <a:pt x="1700530" y="46431"/>
                </a:lnTo>
                <a:lnTo>
                  <a:pt x="1651190" y="46431"/>
                </a:lnTo>
                <a:lnTo>
                  <a:pt x="1659853" y="41018"/>
                </a:lnTo>
                <a:lnTo>
                  <a:pt x="1666751" y="31197"/>
                </a:lnTo>
                <a:lnTo>
                  <a:pt x="1671310" y="18109"/>
                </a:lnTo>
                <a:lnTo>
                  <a:pt x="1672958" y="2895"/>
                </a:lnTo>
                <a:close/>
              </a:path>
              <a:path w="3869690" h="585470">
                <a:moveTo>
                  <a:pt x="1811378" y="69659"/>
                </a:moveTo>
                <a:lnTo>
                  <a:pt x="1768576" y="69659"/>
                </a:lnTo>
                <a:lnTo>
                  <a:pt x="1776999" y="71055"/>
                </a:lnTo>
                <a:lnTo>
                  <a:pt x="1783084" y="75390"/>
                </a:lnTo>
                <a:lnTo>
                  <a:pt x="1786777" y="82882"/>
                </a:lnTo>
                <a:lnTo>
                  <a:pt x="1788020" y="93751"/>
                </a:lnTo>
                <a:lnTo>
                  <a:pt x="1776409" y="114935"/>
                </a:lnTo>
                <a:lnTo>
                  <a:pt x="1750866" y="131083"/>
                </a:lnTo>
                <a:lnTo>
                  <a:pt x="1725323" y="152726"/>
                </a:lnTo>
                <a:lnTo>
                  <a:pt x="1713712" y="190398"/>
                </a:lnTo>
                <a:lnTo>
                  <a:pt x="1716638" y="211430"/>
                </a:lnTo>
                <a:lnTo>
                  <a:pt x="1724707" y="226287"/>
                </a:lnTo>
                <a:lnTo>
                  <a:pt x="1736859" y="235102"/>
                </a:lnTo>
                <a:lnTo>
                  <a:pt x="1752028" y="238010"/>
                </a:lnTo>
                <a:lnTo>
                  <a:pt x="1764017" y="236532"/>
                </a:lnTo>
                <a:lnTo>
                  <a:pt x="1773939" y="232060"/>
                </a:lnTo>
                <a:lnTo>
                  <a:pt x="1781903" y="224541"/>
                </a:lnTo>
                <a:lnTo>
                  <a:pt x="1788020" y="213918"/>
                </a:lnTo>
                <a:lnTo>
                  <a:pt x="1817084" y="213918"/>
                </a:lnTo>
                <a:lnTo>
                  <a:pt x="1817084" y="211886"/>
                </a:lnTo>
                <a:lnTo>
                  <a:pt x="1763636" y="211886"/>
                </a:lnTo>
                <a:lnTo>
                  <a:pt x="1754130" y="209976"/>
                </a:lnTo>
                <a:lnTo>
                  <a:pt x="1747642" y="204663"/>
                </a:lnTo>
                <a:lnTo>
                  <a:pt x="1743928" y="196574"/>
                </a:lnTo>
                <a:lnTo>
                  <a:pt x="1742744" y="186334"/>
                </a:lnTo>
                <a:lnTo>
                  <a:pt x="1748758" y="166566"/>
                </a:lnTo>
                <a:lnTo>
                  <a:pt x="1762530" y="152726"/>
                </a:lnTo>
                <a:lnTo>
                  <a:pt x="1777763" y="141723"/>
                </a:lnTo>
                <a:lnTo>
                  <a:pt x="1788020" y="130606"/>
                </a:lnTo>
                <a:lnTo>
                  <a:pt x="1817052" y="130606"/>
                </a:lnTo>
                <a:lnTo>
                  <a:pt x="1817039" y="99555"/>
                </a:lnTo>
                <a:lnTo>
                  <a:pt x="1814858" y="78431"/>
                </a:lnTo>
                <a:lnTo>
                  <a:pt x="1814732" y="77209"/>
                </a:lnTo>
                <a:lnTo>
                  <a:pt x="1811378" y="69659"/>
                </a:lnTo>
                <a:close/>
              </a:path>
              <a:path w="3869690" h="585470">
                <a:moveTo>
                  <a:pt x="1817084" y="213918"/>
                </a:moveTo>
                <a:lnTo>
                  <a:pt x="1788020" y="213918"/>
                </a:lnTo>
                <a:lnTo>
                  <a:pt x="1788020" y="219138"/>
                </a:lnTo>
                <a:lnTo>
                  <a:pt x="1789468" y="229298"/>
                </a:lnTo>
                <a:lnTo>
                  <a:pt x="1793824" y="235102"/>
                </a:lnTo>
                <a:lnTo>
                  <a:pt x="1819948" y="235102"/>
                </a:lnTo>
                <a:lnTo>
                  <a:pt x="1818266" y="227449"/>
                </a:lnTo>
                <a:lnTo>
                  <a:pt x="1817403" y="220883"/>
                </a:lnTo>
                <a:lnTo>
                  <a:pt x="1817085" y="214533"/>
                </a:lnTo>
                <a:lnTo>
                  <a:pt x="1817084" y="213918"/>
                </a:lnTo>
                <a:close/>
              </a:path>
              <a:path w="3869690" h="585470">
                <a:moveTo>
                  <a:pt x="1817052" y="130606"/>
                </a:moveTo>
                <a:lnTo>
                  <a:pt x="1788020" y="130606"/>
                </a:lnTo>
                <a:lnTo>
                  <a:pt x="1788020" y="190690"/>
                </a:lnTo>
                <a:lnTo>
                  <a:pt x="1785762" y="196327"/>
                </a:lnTo>
                <a:lnTo>
                  <a:pt x="1781052" y="203355"/>
                </a:lnTo>
                <a:lnTo>
                  <a:pt x="1773731" y="209349"/>
                </a:lnTo>
                <a:lnTo>
                  <a:pt x="1763636" y="211886"/>
                </a:lnTo>
                <a:lnTo>
                  <a:pt x="1817084" y="211886"/>
                </a:lnTo>
                <a:lnTo>
                  <a:pt x="1817052" y="130606"/>
                </a:lnTo>
                <a:close/>
              </a:path>
              <a:path w="3869690" h="585470">
                <a:moveTo>
                  <a:pt x="1768576" y="43535"/>
                </a:moveTo>
                <a:lnTo>
                  <a:pt x="1744565" y="47802"/>
                </a:lnTo>
                <a:lnTo>
                  <a:pt x="1729100" y="59824"/>
                </a:lnTo>
                <a:lnTo>
                  <a:pt x="1720818" y="78431"/>
                </a:lnTo>
                <a:lnTo>
                  <a:pt x="1718360" y="102450"/>
                </a:lnTo>
                <a:lnTo>
                  <a:pt x="1718360" y="106807"/>
                </a:lnTo>
                <a:lnTo>
                  <a:pt x="1747380" y="106807"/>
                </a:lnTo>
                <a:lnTo>
                  <a:pt x="1747380" y="99555"/>
                </a:lnTo>
                <a:lnTo>
                  <a:pt x="1748733" y="85941"/>
                </a:lnTo>
                <a:lnTo>
                  <a:pt x="1752753" y="76658"/>
                </a:lnTo>
                <a:lnTo>
                  <a:pt x="1759387" y="71349"/>
                </a:lnTo>
                <a:lnTo>
                  <a:pt x="1768576" y="69659"/>
                </a:lnTo>
                <a:lnTo>
                  <a:pt x="1811378" y="69659"/>
                </a:lnTo>
                <a:lnTo>
                  <a:pt x="1806848" y="59462"/>
                </a:lnTo>
                <a:lnTo>
                  <a:pt x="1792001" y="47802"/>
                </a:lnTo>
                <a:lnTo>
                  <a:pt x="1792194" y="47802"/>
                </a:lnTo>
                <a:lnTo>
                  <a:pt x="1768576" y="43535"/>
                </a:lnTo>
                <a:close/>
              </a:path>
              <a:path w="3869690" h="585470">
                <a:moveTo>
                  <a:pt x="1860588" y="0"/>
                </a:moveTo>
                <a:lnTo>
                  <a:pt x="1843176" y="0"/>
                </a:lnTo>
                <a:lnTo>
                  <a:pt x="1835912" y="6375"/>
                </a:lnTo>
                <a:lnTo>
                  <a:pt x="1835912" y="22339"/>
                </a:lnTo>
                <a:lnTo>
                  <a:pt x="1843176" y="29019"/>
                </a:lnTo>
                <a:lnTo>
                  <a:pt x="1860588" y="29019"/>
                </a:lnTo>
                <a:lnTo>
                  <a:pt x="1867839" y="22339"/>
                </a:lnTo>
                <a:lnTo>
                  <a:pt x="1867839" y="6375"/>
                </a:lnTo>
                <a:lnTo>
                  <a:pt x="1860588" y="0"/>
                </a:lnTo>
                <a:close/>
              </a:path>
              <a:path w="3869690" h="585470">
                <a:moveTo>
                  <a:pt x="1866392" y="46431"/>
                </a:moveTo>
                <a:lnTo>
                  <a:pt x="1837372" y="46431"/>
                </a:lnTo>
                <a:lnTo>
                  <a:pt x="1837372" y="235102"/>
                </a:lnTo>
                <a:lnTo>
                  <a:pt x="1866392" y="235102"/>
                </a:lnTo>
                <a:lnTo>
                  <a:pt x="1866392" y="46431"/>
                </a:lnTo>
                <a:close/>
              </a:path>
              <a:path w="3869690" h="585470">
                <a:moveTo>
                  <a:pt x="1912950" y="46431"/>
                </a:moveTo>
                <a:lnTo>
                  <a:pt x="1883918" y="46431"/>
                </a:lnTo>
                <a:lnTo>
                  <a:pt x="1883918" y="235102"/>
                </a:lnTo>
                <a:lnTo>
                  <a:pt x="1912950" y="235102"/>
                </a:lnTo>
                <a:lnTo>
                  <a:pt x="1912950" y="99555"/>
                </a:lnTo>
                <a:lnTo>
                  <a:pt x="1914241" y="87779"/>
                </a:lnTo>
                <a:lnTo>
                  <a:pt x="1918279" y="78292"/>
                </a:lnTo>
                <a:lnTo>
                  <a:pt x="1925310" y="71962"/>
                </a:lnTo>
                <a:lnTo>
                  <a:pt x="1935581" y="69659"/>
                </a:lnTo>
                <a:lnTo>
                  <a:pt x="1980373" y="69659"/>
                </a:lnTo>
                <a:lnTo>
                  <a:pt x="1979696" y="67627"/>
                </a:lnTo>
                <a:lnTo>
                  <a:pt x="1912950" y="67627"/>
                </a:lnTo>
                <a:lnTo>
                  <a:pt x="1912950" y="46431"/>
                </a:lnTo>
                <a:close/>
              </a:path>
              <a:path w="3869690" h="585470">
                <a:moveTo>
                  <a:pt x="1980373" y="69659"/>
                </a:moveTo>
                <a:lnTo>
                  <a:pt x="1935581" y="69659"/>
                </a:lnTo>
                <a:lnTo>
                  <a:pt x="1944791" y="71532"/>
                </a:lnTo>
                <a:lnTo>
                  <a:pt x="1950899" y="77025"/>
                </a:lnTo>
                <a:lnTo>
                  <a:pt x="1954285" y="85947"/>
                </a:lnTo>
                <a:lnTo>
                  <a:pt x="1955330" y="98107"/>
                </a:lnTo>
                <a:lnTo>
                  <a:pt x="1955330" y="235102"/>
                </a:lnTo>
                <a:lnTo>
                  <a:pt x="1984349" y="235102"/>
                </a:lnTo>
                <a:lnTo>
                  <a:pt x="1984349" y="102450"/>
                </a:lnTo>
                <a:lnTo>
                  <a:pt x="1982644" y="78292"/>
                </a:lnTo>
                <a:lnTo>
                  <a:pt x="1982555" y="77025"/>
                </a:lnTo>
                <a:lnTo>
                  <a:pt x="1982481" y="75982"/>
                </a:lnTo>
                <a:lnTo>
                  <a:pt x="1980373" y="69659"/>
                </a:lnTo>
                <a:close/>
              </a:path>
              <a:path w="3869690" h="585470">
                <a:moveTo>
                  <a:pt x="1948357" y="43535"/>
                </a:moveTo>
                <a:lnTo>
                  <a:pt x="1934781" y="45830"/>
                </a:lnTo>
                <a:lnTo>
                  <a:pt x="1924662" y="51662"/>
                </a:lnTo>
                <a:lnTo>
                  <a:pt x="1917539" y="59453"/>
                </a:lnTo>
                <a:lnTo>
                  <a:pt x="1912950" y="67627"/>
                </a:lnTo>
                <a:lnTo>
                  <a:pt x="1979696" y="67627"/>
                </a:lnTo>
                <a:lnTo>
                  <a:pt x="1976369" y="57648"/>
                </a:lnTo>
                <a:lnTo>
                  <a:pt x="1965248" y="46986"/>
                </a:lnTo>
                <a:lnTo>
                  <a:pt x="1948357" y="43535"/>
                </a:lnTo>
                <a:close/>
              </a:path>
              <a:path w="3869690" h="585470">
                <a:moveTo>
                  <a:pt x="2098156" y="69659"/>
                </a:moveTo>
                <a:lnTo>
                  <a:pt x="2055342" y="69659"/>
                </a:lnTo>
                <a:lnTo>
                  <a:pt x="2063772" y="71055"/>
                </a:lnTo>
                <a:lnTo>
                  <a:pt x="2069861" y="75390"/>
                </a:lnTo>
                <a:lnTo>
                  <a:pt x="2073555" y="82882"/>
                </a:lnTo>
                <a:lnTo>
                  <a:pt x="2074799" y="93751"/>
                </a:lnTo>
                <a:lnTo>
                  <a:pt x="2063188" y="114935"/>
                </a:lnTo>
                <a:lnTo>
                  <a:pt x="2037645" y="131083"/>
                </a:lnTo>
                <a:lnTo>
                  <a:pt x="2012101" y="152726"/>
                </a:lnTo>
                <a:lnTo>
                  <a:pt x="2000491" y="190398"/>
                </a:lnTo>
                <a:lnTo>
                  <a:pt x="2003417" y="211430"/>
                </a:lnTo>
                <a:lnTo>
                  <a:pt x="2011486" y="226287"/>
                </a:lnTo>
                <a:lnTo>
                  <a:pt x="2023638" y="235102"/>
                </a:lnTo>
                <a:lnTo>
                  <a:pt x="2038807" y="238010"/>
                </a:lnTo>
                <a:lnTo>
                  <a:pt x="2050795" y="236532"/>
                </a:lnTo>
                <a:lnTo>
                  <a:pt x="2060717" y="232060"/>
                </a:lnTo>
                <a:lnTo>
                  <a:pt x="2068682" y="224541"/>
                </a:lnTo>
                <a:lnTo>
                  <a:pt x="2074799" y="213918"/>
                </a:lnTo>
                <a:lnTo>
                  <a:pt x="2103863" y="213918"/>
                </a:lnTo>
                <a:lnTo>
                  <a:pt x="2103862" y="211886"/>
                </a:lnTo>
                <a:lnTo>
                  <a:pt x="2050414" y="211886"/>
                </a:lnTo>
                <a:lnTo>
                  <a:pt x="2040901" y="209976"/>
                </a:lnTo>
                <a:lnTo>
                  <a:pt x="2034409" y="204663"/>
                </a:lnTo>
                <a:lnTo>
                  <a:pt x="2030694" y="196574"/>
                </a:lnTo>
                <a:lnTo>
                  <a:pt x="2029510" y="186334"/>
                </a:lnTo>
                <a:lnTo>
                  <a:pt x="2035524" y="166566"/>
                </a:lnTo>
                <a:lnTo>
                  <a:pt x="2049297" y="152726"/>
                </a:lnTo>
                <a:lnTo>
                  <a:pt x="2064534" y="141723"/>
                </a:lnTo>
                <a:lnTo>
                  <a:pt x="2074799" y="130606"/>
                </a:lnTo>
                <a:lnTo>
                  <a:pt x="2103830" y="130606"/>
                </a:lnTo>
                <a:lnTo>
                  <a:pt x="2103818" y="99555"/>
                </a:lnTo>
                <a:lnTo>
                  <a:pt x="2101637" y="78431"/>
                </a:lnTo>
                <a:lnTo>
                  <a:pt x="2101510" y="77209"/>
                </a:lnTo>
                <a:lnTo>
                  <a:pt x="2098156" y="69659"/>
                </a:lnTo>
                <a:close/>
              </a:path>
              <a:path w="3869690" h="585470">
                <a:moveTo>
                  <a:pt x="2103863" y="213918"/>
                </a:moveTo>
                <a:lnTo>
                  <a:pt x="2074799" y="213918"/>
                </a:lnTo>
                <a:lnTo>
                  <a:pt x="2074799" y="219138"/>
                </a:lnTo>
                <a:lnTo>
                  <a:pt x="2076246" y="229298"/>
                </a:lnTo>
                <a:lnTo>
                  <a:pt x="2080602" y="235102"/>
                </a:lnTo>
                <a:lnTo>
                  <a:pt x="2106726" y="235102"/>
                </a:lnTo>
                <a:lnTo>
                  <a:pt x="2105045" y="227449"/>
                </a:lnTo>
                <a:lnTo>
                  <a:pt x="2104182" y="220883"/>
                </a:lnTo>
                <a:lnTo>
                  <a:pt x="2103863" y="214533"/>
                </a:lnTo>
                <a:lnTo>
                  <a:pt x="2103863" y="213918"/>
                </a:lnTo>
                <a:close/>
              </a:path>
              <a:path w="3869690" h="585470">
                <a:moveTo>
                  <a:pt x="2103830" y="130606"/>
                </a:moveTo>
                <a:lnTo>
                  <a:pt x="2074799" y="130606"/>
                </a:lnTo>
                <a:lnTo>
                  <a:pt x="2074799" y="190690"/>
                </a:lnTo>
                <a:lnTo>
                  <a:pt x="2072535" y="196327"/>
                </a:lnTo>
                <a:lnTo>
                  <a:pt x="2067826" y="203355"/>
                </a:lnTo>
                <a:lnTo>
                  <a:pt x="2060507" y="209349"/>
                </a:lnTo>
                <a:lnTo>
                  <a:pt x="2050414" y="211886"/>
                </a:lnTo>
                <a:lnTo>
                  <a:pt x="2103862" y="211886"/>
                </a:lnTo>
                <a:lnTo>
                  <a:pt x="2103830" y="130606"/>
                </a:lnTo>
                <a:close/>
              </a:path>
              <a:path w="3869690" h="585470">
                <a:moveTo>
                  <a:pt x="2055342" y="43535"/>
                </a:moveTo>
                <a:lnTo>
                  <a:pt x="2031339" y="47802"/>
                </a:lnTo>
                <a:lnTo>
                  <a:pt x="2015877" y="59824"/>
                </a:lnTo>
                <a:lnTo>
                  <a:pt x="2007597" y="78431"/>
                </a:lnTo>
                <a:lnTo>
                  <a:pt x="2005139" y="102450"/>
                </a:lnTo>
                <a:lnTo>
                  <a:pt x="2005139" y="106807"/>
                </a:lnTo>
                <a:lnTo>
                  <a:pt x="2034159" y="106807"/>
                </a:lnTo>
                <a:lnTo>
                  <a:pt x="2034159" y="99555"/>
                </a:lnTo>
                <a:lnTo>
                  <a:pt x="2035509" y="85941"/>
                </a:lnTo>
                <a:lnTo>
                  <a:pt x="2039526" y="76658"/>
                </a:lnTo>
                <a:lnTo>
                  <a:pt x="2046155" y="71349"/>
                </a:lnTo>
                <a:lnTo>
                  <a:pt x="2055342" y="69659"/>
                </a:lnTo>
                <a:lnTo>
                  <a:pt x="2098156" y="69659"/>
                </a:lnTo>
                <a:lnTo>
                  <a:pt x="2093625" y="59462"/>
                </a:lnTo>
                <a:lnTo>
                  <a:pt x="2078774" y="47802"/>
                </a:lnTo>
                <a:lnTo>
                  <a:pt x="2078967" y="47802"/>
                </a:lnTo>
                <a:lnTo>
                  <a:pt x="2055342" y="43535"/>
                </a:lnTo>
                <a:close/>
              </a:path>
              <a:path w="3869690" h="585470">
                <a:moveTo>
                  <a:pt x="2221363" y="213918"/>
                </a:moveTo>
                <a:lnTo>
                  <a:pt x="2154618" y="213918"/>
                </a:lnTo>
                <a:lnTo>
                  <a:pt x="2159215" y="222087"/>
                </a:lnTo>
                <a:lnTo>
                  <a:pt x="2166340" y="229879"/>
                </a:lnTo>
                <a:lnTo>
                  <a:pt x="2176456" y="235714"/>
                </a:lnTo>
                <a:lnTo>
                  <a:pt x="2190026" y="238010"/>
                </a:lnTo>
                <a:lnTo>
                  <a:pt x="2206917" y="234559"/>
                </a:lnTo>
                <a:lnTo>
                  <a:pt x="2218037" y="223896"/>
                </a:lnTo>
                <a:lnTo>
                  <a:pt x="2221363" y="213918"/>
                </a:lnTo>
                <a:close/>
              </a:path>
              <a:path w="3869690" h="585470">
                <a:moveTo>
                  <a:pt x="2154618" y="2895"/>
                </a:moveTo>
                <a:lnTo>
                  <a:pt x="2125599" y="2895"/>
                </a:lnTo>
                <a:lnTo>
                  <a:pt x="2125553" y="215430"/>
                </a:lnTo>
                <a:lnTo>
                  <a:pt x="2125243" y="222087"/>
                </a:lnTo>
                <a:lnTo>
                  <a:pt x="2125235" y="222261"/>
                </a:lnTo>
                <a:lnTo>
                  <a:pt x="2124372" y="228546"/>
                </a:lnTo>
                <a:lnTo>
                  <a:pt x="2122690" y="235102"/>
                </a:lnTo>
                <a:lnTo>
                  <a:pt x="2148814" y="235102"/>
                </a:lnTo>
                <a:lnTo>
                  <a:pt x="2153170" y="230746"/>
                </a:lnTo>
                <a:lnTo>
                  <a:pt x="2154618" y="219138"/>
                </a:lnTo>
                <a:lnTo>
                  <a:pt x="2154618" y="213918"/>
                </a:lnTo>
                <a:lnTo>
                  <a:pt x="2221363" y="213918"/>
                </a:lnTo>
                <a:lnTo>
                  <a:pt x="2222040" y="211886"/>
                </a:lnTo>
                <a:lnTo>
                  <a:pt x="2177262" y="211886"/>
                </a:lnTo>
                <a:lnTo>
                  <a:pt x="2166989" y="209581"/>
                </a:lnTo>
                <a:lnTo>
                  <a:pt x="2159954" y="203249"/>
                </a:lnTo>
                <a:lnTo>
                  <a:pt x="2155911" y="193761"/>
                </a:lnTo>
                <a:lnTo>
                  <a:pt x="2154618" y="181991"/>
                </a:lnTo>
                <a:lnTo>
                  <a:pt x="2154618" y="99555"/>
                </a:lnTo>
                <a:lnTo>
                  <a:pt x="2155911" y="87779"/>
                </a:lnTo>
                <a:lnTo>
                  <a:pt x="2159954" y="78292"/>
                </a:lnTo>
                <a:lnTo>
                  <a:pt x="2166989" y="71962"/>
                </a:lnTo>
                <a:lnTo>
                  <a:pt x="2177262" y="69659"/>
                </a:lnTo>
                <a:lnTo>
                  <a:pt x="2222041" y="69659"/>
                </a:lnTo>
                <a:lnTo>
                  <a:pt x="2221364" y="67627"/>
                </a:lnTo>
                <a:lnTo>
                  <a:pt x="2154618" y="67627"/>
                </a:lnTo>
                <a:lnTo>
                  <a:pt x="2154618" y="2895"/>
                </a:lnTo>
                <a:close/>
              </a:path>
              <a:path w="3869690" h="585470">
                <a:moveTo>
                  <a:pt x="2222041" y="69659"/>
                </a:moveTo>
                <a:lnTo>
                  <a:pt x="2177262" y="69659"/>
                </a:lnTo>
                <a:lnTo>
                  <a:pt x="2186470" y="71532"/>
                </a:lnTo>
                <a:lnTo>
                  <a:pt x="2192574" y="77025"/>
                </a:lnTo>
                <a:lnTo>
                  <a:pt x="2195956" y="85947"/>
                </a:lnTo>
                <a:lnTo>
                  <a:pt x="2196998" y="98107"/>
                </a:lnTo>
                <a:lnTo>
                  <a:pt x="2196998" y="183438"/>
                </a:lnTo>
                <a:lnTo>
                  <a:pt x="2195956" y="195599"/>
                </a:lnTo>
                <a:lnTo>
                  <a:pt x="2192574" y="204520"/>
                </a:lnTo>
                <a:lnTo>
                  <a:pt x="2186470" y="210013"/>
                </a:lnTo>
                <a:lnTo>
                  <a:pt x="2177262" y="211886"/>
                </a:lnTo>
                <a:lnTo>
                  <a:pt x="2222040" y="211886"/>
                </a:lnTo>
                <a:lnTo>
                  <a:pt x="2224150" y="205558"/>
                </a:lnTo>
                <a:lnTo>
                  <a:pt x="2226017" y="179082"/>
                </a:lnTo>
                <a:lnTo>
                  <a:pt x="2226017" y="102450"/>
                </a:lnTo>
                <a:lnTo>
                  <a:pt x="2224313" y="78292"/>
                </a:lnTo>
                <a:lnTo>
                  <a:pt x="2224223" y="77025"/>
                </a:lnTo>
                <a:lnTo>
                  <a:pt x="2224150" y="75982"/>
                </a:lnTo>
                <a:lnTo>
                  <a:pt x="2222041" y="69659"/>
                </a:lnTo>
                <a:close/>
              </a:path>
              <a:path w="3869690" h="585470">
                <a:moveTo>
                  <a:pt x="2190026" y="43535"/>
                </a:moveTo>
                <a:lnTo>
                  <a:pt x="2176456" y="45830"/>
                </a:lnTo>
                <a:lnTo>
                  <a:pt x="2166340" y="51662"/>
                </a:lnTo>
                <a:lnTo>
                  <a:pt x="2159215" y="59453"/>
                </a:lnTo>
                <a:lnTo>
                  <a:pt x="2154618" y="67627"/>
                </a:lnTo>
                <a:lnTo>
                  <a:pt x="2221364" y="67627"/>
                </a:lnTo>
                <a:lnTo>
                  <a:pt x="2218037" y="57648"/>
                </a:lnTo>
                <a:lnTo>
                  <a:pt x="2206917" y="46986"/>
                </a:lnTo>
                <a:lnTo>
                  <a:pt x="2190026" y="43535"/>
                </a:lnTo>
                <a:close/>
              </a:path>
              <a:path w="3869690" h="585470">
                <a:moveTo>
                  <a:pt x="2266759" y="0"/>
                </a:moveTo>
                <a:lnTo>
                  <a:pt x="2249347" y="0"/>
                </a:lnTo>
                <a:lnTo>
                  <a:pt x="2242096" y="6375"/>
                </a:lnTo>
                <a:lnTo>
                  <a:pt x="2242096" y="22339"/>
                </a:lnTo>
                <a:lnTo>
                  <a:pt x="2249347" y="29019"/>
                </a:lnTo>
                <a:lnTo>
                  <a:pt x="2266759" y="29019"/>
                </a:lnTo>
                <a:lnTo>
                  <a:pt x="2274023" y="22339"/>
                </a:lnTo>
                <a:lnTo>
                  <a:pt x="2274023" y="6375"/>
                </a:lnTo>
                <a:lnTo>
                  <a:pt x="2266759" y="0"/>
                </a:lnTo>
                <a:close/>
              </a:path>
              <a:path w="3869690" h="585470">
                <a:moveTo>
                  <a:pt x="2272576" y="46431"/>
                </a:moveTo>
                <a:lnTo>
                  <a:pt x="2243543" y="46431"/>
                </a:lnTo>
                <a:lnTo>
                  <a:pt x="2243543" y="235102"/>
                </a:lnTo>
                <a:lnTo>
                  <a:pt x="2272576" y="235102"/>
                </a:lnTo>
                <a:lnTo>
                  <a:pt x="2272576" y="46431"/>
                </a:lnTo>
                <a:close/>
              </a:path>
              <a:path w="3869690" h="585470">
                <a:moveTo>
                  <a:pt x="2319121" y="2895"/>
                </a:moveTo>
                <a:lnTo>
                  <a:pt x="2290102" y="2895"/>
                </a:lnTo>
                <a:lnTo>
                  <a:pt x="2290102" y="235102"/>
                </a:lnTo>
                <a:lnTo>
                  <a:pt x="2319121" y="235102"/>
                </a:lnTo>
                <a:lnTo>
                  <a:pt x="2319121" y="2895"/>
                </a:lnTo>
                <a:close/>
              </a:path>
              <a:path w="3869690" h="585470">
                <a:moveTo>
                  <a:pt x="2359875" y="0"/>
                </a:moveTo>
                <a:lnTo>
                  <a:pt x="2342464" y="0"/>
                </a:lnTo>
                <a:lnTo>
                  <a:pt x="2335199" y="6375"/>
                </a:lnTo>
                <a:lnTo>
                  <a:pt x="2335199" y="22339"/>
                </a:lnTo>
                <a:lnTo>
                  <a:pt x="2342464" y="29019"/>
                </a:lnTo>
                <a:lnTo>
                  <a:pt x="2359875" y="29019"/>
                </a:lnTo>
                <a:lnTo>
                  <a:pt x="2367127" y="22339"/>
                </a:lnTo>
                <a:lnTo>
                  <a:pt x="2367127" y="6375"/>
                </a:lnTo>
                <a:lnTo>
                  <a:pt x="2359875" y="0"/>
                </a:lnTo>
                <a:close/>
              </a:path>
              <a:path w="3869690" h="585470">
                <a:moveTo>
                  <a:pt x="2365679" y="46431"/>
                </a:moveTo>
                <a:lnTo>
                  <a:pt x="2336647" y="46431"/>
                </a:lnTo>
                <a:lnTo>
                  <a:pt x="2336647" y="235102"/>
                </a:lnTo>
                <a:lnTo>
                  <a:pt x="2365679" y="235102"/>
                </a:lnTo>
                <a:lnTo>
                  <a:pt x="2365679" y="46431"/>
                </a:lnTo>
                <a:close/>
              </a:path>
              <a:path w="3869690" h="585470">
                <a:moveTo>
                  <a:pt x="2428303" y="72555"/>
                </a:moveTo>
                <a:lnTo>
                  <a:pt x="2399271" y="72555"/>
                </a:lnTo>
                <a:lnTo>
                  <a:pt x="2399271" y="171831"/>
                </a:lnTo>
                <a:lnTo>
                  <a:pt x="2400514" y="199590"/>
                </a:lnTo>
                <a:lnTo>
                  <a:pt x="2406165" y="219354"/>
                </a:lnTo>
                <a:lnTo>
                  <a:pt x="2419111" y="231174"/>
                </a:lnTo>
                <a:lnTo>
                  <a:pt x="2442235" y="235102"/>
                </a:lnTo>
                <a:lnTo>
                  <a:pt x="2460231" y="235102"/>
                </a:lnTo>
                <a:lnTo>
                  <a:pt x="2460231" y="208978"/>
                </a:lnTo>
                <a:lnTo>
                  <a:pt x="2447455" y="208978"/>
                </a:lnTo>
                <a:lnTo>
                  <a:pt x="2437117" y="206765"/>
                </a:lnTo>
                <a:lnTo>
                  <a:pt x="2431349" y="199982"/>
                </a:lnTo>
                <a:lnTo>
                  <a:pt x="2428847" y="188409"/>
                </a:lnTo>
                <a:lnTo>
                  <a:pt x="2428303" y="171831"/>
                </a:lnTo>
                <a:lnTo>
                  <a:pt x="2428303" y="72555"/>
                </a:lnTo>
                <a:close/>
              </a:path>
              <a:path w="3869690" h="585470">
                <a:moveTo>
                  <a:pt x="2432646" y="2895"/>
                </a:moveTo>
                <a:lnTo>
                  <a:pt x="2403627" y="2895"/>
                </a:lnTo>
                <a:lnTo>
                  <a:pt x="2402304" y="17207"/>
                </a:lnTo>
                <a:lnTo>
                  <a:pt x="2397823" y="30106"/>
                </a:lnTo>
                <a:lnTo>
                  <a:pt x="2390075" y="40284"/>
                </a:lnTo>
                <a:lnTo>
                  <a:pt x="2378951" y="46431"/>
                </a:lnTo>
                <a:lnTo>
                  <a:pt x="2378951" y="72555"/>
                </a:lnTo>
                <a:lnTo>
                  <a:pt x="2460231" y="72555"/>
                </a:lnTo>
                <a:lnTo>
                  <a:pt x="2460231" y="46431"/>
                </a:lnTo>
                <a:lnTo>
                  <a:pt x="2410879" y="46431"/>
                </a:lnTo>
                <a:lnTo>
                  <a:pt x="2419547" y="41018"/>
                </a:lnTo>
                <a:lnTo>
                  <a:pt x="2426444" y="31197"/>
                </a:lnTo>
                <a:lnTo>
                  <a:pt x="2431001" y="18109"/>
                </a:lnTo>
                <a:lnTo>
                  <a:pt x="2432646" y="2895"/>
                </a:lnTo>
                <a:close/>
              </a:path>
              <a:path w="3869690" h="585470">
                <a:moveTo>
                  <a:pt x="2575255" y="213918"/>
                </a:moveTo>
                <a:lnTo>
                  <a:pt x="2546235" y="213918"/>
                </a:lnTo>
                <a:lnTo>
                  <a:pt x="2546235" y="229882"/>
                </a:lnTo>
                <a:lnTo>
                  <a:pt x="2544997" y="246461"/>
                </a:lnTo>
                <a:lnTo>
                  <a:pt x="2540684" y="258033"/>
                </a:lnTo>
                <a:lnTo>
                  <a:pt x="2532396" y="264817"/>
                </a:lnTo>
                <a:lnTo>
                  <a:pt x="2519235" y="267030"/>
                </a:lnTo>
                <a:lnTo>
                  <a:pt x="2482088" y="267030"/>
                </a:lnTo>
                <a:lnTo>
                  <a:pt x="2482088" y="293154"/>
                </a:lnTo>
                <a:lnTo>
                  <a:pt x="2523591" y="293154"/>
                </a:lnTo>
                <a:lnTo>
                  <a:pt x="2550153" y="289225"/>
                </a:lnTo>
                <a:lnTo>
                  <a:pt x="2565858" y="277406"/>
                </a:lnTo>
                <a:lnTo>
                  <a:pt x="2573346" y="257642"/>
                </a:lnTo>
                <a:lnTo>
                  <a:pt x="2575255" y="229882"/>
                </a:lnTo>
                <a:lnTo>
                  <a:pt x="2575255" y="213918"/>
                </a:lnTo>
                <a:close/>
              </a:path>
              <a:path w="3869690" h="585470">
                <a:moveTo>
                  <a:pt x="2503855" y="46431"/>
                </a:moveTo>
                <a:lnTo>
                  <a:pt x="2474836" y="46431"/>
                </a:lnTo>
                <a:lnTo>
                  <a:pt x="2474836" y="179082"/>
                </a:lnTo>
                <a:lnTo>
                  <a:pt x="2476541" y="203249"/>
                </a:lnTo>
                <a:lnTo>
                  <a:pt x="2476630" y="204520"/>
                </a:lnTo>
                <a:lnTo>
                  <a:pt x="2476704" y="205558"/>
                </a:lnTo>
                <a:lnTo>
                  <a:pt x="2482816" y="223896"/>
                </a:lnTo>
                <a:lnTo>
                  <a:pt x="2493936" y="234559"/>
                </a:lnTo>
                <a:lnTo>
                  <a:pt x="2510828" y="238010"/>
                </a:lnTo>
                <a:lnTo>
                  <a:pt x="2524397" y="235714"/>
                </a:lnTo>
                <a:lnTo>
                  <a:pt x="2534508" y="229882"/>
                </a:lnTo>
                <a:lnTo>
                  <a:pt x="2541639" y="222087"/>
                </a:lnTo>
                <a:lnTo>
                  <a:pt x="2546235" y="213918"/>
                </a:lnTo>
                <a:lnTo>
                  <a:pt x="2575255" y="213918"/>
                </a:lnTo>
                <a:lnTo>
                  <a:pt x="2575255" y="211886"/>
                </a:lnTo>
                <a:lnTo>
                  <a:pt x="2523591" y="211886"/>
                </a:lnTo>
                <a:lnTo>
                  <a:pt x="2514383" y="210013"/>
                </a:lnTo>
                <a:lnTo>
                  <a:pt x="2508280" y="204520"/>
                </a:lnTo>
                <a:lnTo>
                  <a:pt x="2504898" y="195599"/>
                </a:lnTo>
                <a:lnTo>
                  <a:pt x="2503855" y="183438"/>
                </a:lnTo>
                <a:lnTo>
                  <a:pt x="2503855" y="46431"/>
                </a:lnTo>
                <a:close/>
              </a:path>
              <a:path w="3869690" h="585470">
                <a:moveTo>
                  <a:pt x="2575255" y="46431"/>
                </a:moveTo>
                <a:lnTo>
                  <a:pt x="2546235" y="46431"/>
                </a:lnTo>
                <a:lnTo>
                  <a:pt x="2546235" y="181991"/>
                </a:lnTo>
                <a:lnTo>
                  <a:pt x="2544942" y="193761"/>
                </a:lnTo>
                <a:lnTo>
                  <a:pt x="2540900" y="203249"/>
                </a:lnTo>
                <a:lnTo>
                  <a:pt x="2533864" y="209581"/>
                </a:lnTo>
                <a:lnTo>
                  <a:pt x="2523591" y="211886"/>
                </a:lnTo>
                <a:lnTo>
                  <a:pt x="2575255" y="211886"/>
                </a:lnTo>
                <a:lnTo>
                  <a:pt x="2575255" y="46431"/>
                </a:lnTo>
                <a:close/>
              </a:path>
              <a:path w="3869690" h="585470">
                <a:moveTo>
                  <a:pt x="2681033" y="43535"/>
                </a:moveTo>
                <a:lnTo>
                  <a:pt x="2664142" y="46986"/>
                </a:lnTo>
                <a:lnTo>
                  <a:pt x="2653022" y="57648"/>
                </a:lnTo>
                <a:lnTo>
                  <a:pt x="2646909" y="75982"/>
                </a:lnTo>
                <a:lnTo>
                  <a:pt x="2645041" y="102450"/>
                </a:lnTo>
                <a:lnTo>
                  <a:pt x="2645041" y="179082"/>
                </a:lnTo>
                <a:lnTo>
                  <a:pt x="2646746" y="203249"/>
                </a:lnTo>
                <a:lnTo>
                  <a:pt x="2646836" y="204520"/>
                </a:lnTo>
                <a:lnTo>
                  <a:pt x="2646909" y="205558"/>
                </a:lnTo>
                <a:lnTo>
                  <a:pt x="2653022" y="223896"/>
                </a:lnTo>
                <a:lnTo>
                  <a:pt x="2664142" y="234559"/>
                </a:lnTo>
                <a:lnTo>
                  <a:pt x="2681033" y="238010"/>
                </a:lnTo>
                <a:lnTo>
                  <a:pt x="2694602" y="235714"/>
                </a:lnTo>
                <a:lnTo>
                  <a:pt x="2704719" y="229879"/>
                </a:lnTo>
                <a:lnTo>
                  <a:pt x="2711844" y="222087"/>
                </a:lnTo>
                <a:lnTo>
                  <a:pt x="2716441" y="213918"/>
                </a:lnTo>
                <a:lnTo>
                  <a:pt x="2745505" y="213918"/>
                </a:lnTo>
                <a:lnTo>
                  <a:pt x="2745505" y="211886"/>
                </a:lnTo>
                <a:lnTo>
                  <a:pt x="2693797" y="211886"/>
                </a:lnTo>
                <a:lnTo>
                  <a:pt x="2684594" y="210013"/>
                </a:lnTo>
                <a:lnTo>
                  <a:pt x="2678490" y="204520"/>
                </a:lnTo>
                <a:lnTo>
                  <a:pt x="2675105" y="195599"/>
                </a:lnTo>
                <a:lnTo>
                  <a:pt x="2674061" y="183438"/>
                </a:lnTo>
                <a:lnTo>
                  <a:pt x="2674061" y="98107"/>
                </a:lnTo>
                <a:lnTo>
                  <a:pt x="2675105" y="85947"/>
                </a:lnTo>
                <a:lnTo>
                  <a:pt x="2678490" y="77025"/>
                </a:lnTo>
                <a:lnTo>
                  <a:pt x="2684594" y="71532"/>
                </a:lnTo>
                <a:lnTo>
                  <a:pt x="2693797" y="69659"/>
                </a:lnTo>
                <a:lnTo>
                  <a:pt x="2745474" y="69659"/>
                </a:lnTo>
                <a:lnTo>
                  <a:pt x="2745474" y="67627"/>
                </a:lnTo>
                <a:lnTo>
                  <a:pt x="2716441" y="67627"/>
                </a:lnTo>
                <a:lnTo>
                  <a:pt x="2711844" y="59453"/>
                </a:lnTo>
                <a:lnTo>
                  <a:pt x="2704719" y="51662"/>
                </a:lnTo>
                <a:lnTo>
                  <a:pt x="2694602" y="45830"/>
                </a:lnTo>
                <a:lnTo>
                  <a:pt x="2681033" y="43535"/>
                </a:lnTo>
                <a:close/>
              </a:path>
              <a:path w="3869690" h="585470">
                <a:moveTo>
                  <a:pt x="2745505" y="213918"/>
                </a:moveTo>
                <a:lnTo>
                  <a:pt x="2716441" y="213918"/>
                </a:lnTo>
                <a:lnTo>
                  <a:pt x="2716441" y="219138"/>
                </a:lnTo>
                <a:lnTo>
                  <a:pt x="2717780" y="229879"/>
                </a:lnTo>
                <a:lnTo>
                  <a:pt x="2717888" y="230746"/>
                </a:lnTo>
                <a:lnTo>
                  <a:pt x="2722245" y="235102"/>
                </a:lnTo>
                <a:lnTo>
                  <a:pt x="2748368" y="235102"/>
                </a:lnTo>
                <a:lnTo>
                  <a:pt x="2746687" y="228546"/>
                </a:lnTo>
                <a:lnTo>
                  <a:pt x="2745824" y="222261"/>
                </a:lnTo>
                <a:lnTo>
                  <a:pt x="2745506" y="215430"/>
                </a:lnTo>
                <a:lnTo>
                  <a:pt x="2745505" y="213918"/>
                </a:lnTo>
                <a:close/>
              </a:path>
              <a:path w="3869690" h="585470">
                <a:moveTo>
                  <a:pt x="2745474" y="69659"/>
                </a:moveTo>
                <a:lnTo>
                  <a:pt x="2693797" y="69659"/>
                </a:lnTo>
                <a:lnTo>
                  <a:pt x="2704069" y="71962"/>
                </a:lnTo>
                <a:lnTo>
                  <a:pt x="2711105" y="78292"/>
                </a:lnTo>
                <a:lnTo>
                  <a:pt x="2715147" y="87779"/>
                </a:lnTo>
                <a:lnTo>
                  <a:pt x="2716441" y="99555"/>
                </a:lnTo>
                <a:lnTo>
                  <a:pt x="2716441" y="181991"/>
                </a:lnTo>
                <a:lnTo>
                  <a:pt x="2715147" y="193761"/>
                </a:lnTo>
                <a:lnTo>
                  <a:pt x="2711105" y="203249"/>
                </a:lnTo>
                <a:lnTo>
                  <a:pt x="2704069" y="209581"/>
                </a:lnTo>
                <a:lnTo>
                  <a:pt x="2693797" y="211886"/>
                </a:lnTo>
                <a:lnTo>
                  <a:pt x="2745505" y="211886"/>
                </a:lnTo>
                <a:lnTo>
                  <a:pt x="2745474" y="69659"/>
                </a:lnTo>
                <a:close/>
              </a:path>
              <a:path w="3869690" h="585470">
                <a:moveTo>
                  <a:pt x="2745460" y="2895"/>
                </a:moveTo>
                <a:lnTo>
                  <a:pt x="2716441" y="2895"/>
                </a:lnTo>
                <a:lnTo>
                  <a:pt x="2716441" y="67627"/>
                </a:lnTo>
                <a:lnTo>
                  <a:pt x="2745474" y="67627"/>
                </a:lnTo>
                <a:lnTo>
                  <a:pt x="2745460" y="2895"/>
                </a:lnTo>
                <a:close/>
              </a:path>
              <a:path w="3869690" h="585470">
                <a:moveTo>
                  <a:pt x="2815234" y="43535"/>
                </a:moveTo>
                <a:lnTo>
                  <a:pt x="2792482" y="47530"/>
                </a:lnTo>
                <a:lnTo>
                  <a:pt x="2776666" y="59823"/>
                </a:lnTo>
                <a:lnTo>
                  <a:pt x="2767433" y="80879"/>
                </a:lnTo>
                <a:lnTo>
                  <a:pt x="2764434" y="111163"/>
                </a:lnTo>
                <a:lnTo>
                  <a:pt x="2764434" y="170370"/>
                </a:lnTo>
                <a:lnTo>
                  <a:pt x="2767433" y="200656"/>
                </a:lnTo>
                <a:lnTo>
                  <a:pt x="2776666" y="221716"/>
                </a:lnTo>
                <a:lnTo>
                  <a:pt x="2792482" y="234014"/>
                </a:lnTo>
                <a:lnTo>
                  <a:pt x="2815234" y="238010"/>
                </a:lnTo>
                <a:lnTo>
                  <a:pt x="2837803" y="234014"/>
                </a:lnTo>
                <a:lnTo>
                  <a:pt x="2853218" y="221716"/>
                </a:lnTo>
                <a:lnTo>
                  <a:pt x="2857340" y="211886"/>
                </a:lnTo>
                <a:lnTo>
                  <a:pt x="2815234" y="211886"/>
                </a:lnTo>
                <a:lnTo>
                  <a:pt x="2805955" y="210284"/>
                </a:lnTo>
                <a:lnTo>
                  <a:pt x="2799126" y="204517"/>
                </a:lnTo>
                <a:lnTo>
                  <a:pt x="2794908" y="193145"/>
                </a:lnTo>
                <a:lnTo>
                  <a:pt x="2793466" y="174726"/>
                </a:lnTo>
                <a:lnTo>
                  <a:pt x="2793466" y="145122"/>
                </a:lnTo>
                <a:lnTo>
                  <a:pt x="2864866" y="145122"/>
                </a:lnTo>
                <a:lnTo>
                  <a:pt x="2864866" y="124802"/>
                </a:lnTo>
                <a:lnTo>
                  <a:pt x="2793466" y="124802"/>
                </a:lnTo>
                <a:lnTo>
                  <a:pt x="2793466" y="106807"/>
                </a:lnTo>
                <a:lnTo>
                  <a:pt x="2794908" y="88390"/>
                </a:lnTo>
                <a:lnTo>
                  <a:pt x="2799126" y="77022"/>
                </a:lnTo>
                <a:lnTo>
                  <a:pt x="2805955" y="71259"/>
                </a:lnTo>
                <a:lnTo>
                  <a:pt x="2815234" y="69659"/>
                </a:lnTo>
                <a:lnTo>
                  <a:pt x="2857343" y="69659"/>
                </a:lnTo>
                <a:lnTo>
                  <a:pt x="2853218" y="59823"/>
                </a:lnTo>
                <a:lnTo>
                  <a:pt x="2837803" y="47530"/>
                </a:lnTo>
                <a:lnTo>
                  <a:pt x="2815234" y="43535"/>
                </a:lnTo>
                <a:close/>
              </a:path>
              <a:path w="3869690" h="585470">
                <a:moveTo>
                  <a:pt x="2864866" y="161086"/>
                </a:moveTo>
                <a:lnTo>
                  <a:pt x="2835846" y="161086"/>
                </a:lnTo>
                <a:lnTo>
                  <a:pt x="2835846" y="174726"/>
                </a:lnTo>
                <a:lnTo>
                  <a:pt x="2834585" y="193145"/>
                </a:lnTo>
                <a:lnTo>
                  <a:pt x="2830764" y="204517"/>
                </a:lnTo>
                <a:lnTo>
                  <a:pt x="2824332" y="210284"/>
                </a:lnTo>
                <a:lnTo>
                  <a:pt x="2815234" y="211886"/>
                </a:lnTo>
                <a:lnTo>
                  <a:pt x="2857340" y="211886"/>
                </a:lnTo>
                <a:lnTo>
                  <a:pt x="2862049" y="200656"/>
                </a:lnTo>
                <a:lnTo>
                  <a:pt x="2864866" y="170370"/>
                </a:lnTo>
                <a:lnTo>
                  <a:pt x="2864866" y="161086"/>
                </a:lnTo>
                <a:close/>
              </a:path>
              <a:path w="3869690" h="585470">
                <a:moveTo>
                  <a:pt x="2857343" y="69659"/>
                </a:moveTo>
                <a:lnTo>
                  <a:pt x="2815234" y="69659"/>
                </a:lnTo>
                <a:lnTo>
                  <a:pt x="2824209" y="71259"/>
                </a:lnTo>
                <a:lnTo>
                  <a:pt x="2830655" y="77022"/>
                </a:lnTo>
                <a:lnTo>
                  <a:pt x="2834543" y="88390"/>
                </a:lnTo>
                <a:lnTo>
                  <a:pt x="2835846" y="106807"/>
                </a:lnTo>
                <a:lnTo>
                  <a:pt x="2835846" y="124802"/>
                </a:lnTo>
                <a:lnTo>
                  <a:pt x="2864866" y="124802"/>
                </a:lnTo>
                <a:lnTo>
                  <a:pt x="2864866" y="111163"/>
                </a:lnTo>
                <a:lnTo>
                  <a:pt x="2862049" y="80879"/>
                </a:lnTo>
                <a:lnTo>
                  <a:pt x="2857343" y="69659"/>
                </a:lnTo>
                <a:close/>
              </a:path>
              <a:path w="3869690" h="585470">
                <a:moveTo>
                  <a:pt x="2901251" y="46431"/>
                </a:moveTo>
                <a:lnTo>
                  <a:pt x="2872219" y="46431"/>
                </a:lnTo>
                <a:lnTo>
                  <a:pt x="2903855" y="235102"/>
                </a:lnTo>
                <a:lnTo>
                  <a:pt x="2942463" y="235102"/>
                </a:lnTo>
                <a:lnTo>
                  <a:pt x="2949081" y="195630"/>
                </a:lnTo>
                <a:lnTo>
                  <a:pt x="2923311" y="195630"/>
                </a:lnTo>
                <a:lnTo>
                  <a:pt x="2901251" y="46431"/>
                </a:lnTo>
                <a:close/>
              </a:path>
              <a:path w="3869690" h="585470">
                <a:moveTo>
                  <a:pt x="2974098" y="46431"/>
                </a:moveTo>
                <a:lnTo>
                  <a:pt x="2945079" y="46431"/>
                </a:lnTo>
                <a:lnTo>
                  <a:pt x="2923311" y="195630"/>
                </a:lnTo>
                <a:lnTo>
                  <a:pt x="2949081" y="195630"/>
                </a:lnTo>
                <a:lnTo>
                  <a:pt x="2974098" y="46431"/>
                </a:lnTo>
                <a:close/>
              </a:path>
              <a:path w="3869690" h="585470">
                <a:moveTo>
                  <a:pt x="3032213" y="43535"/>
                </a:moveTo>
                <a:lnTo>
                  <a:pt x="3009456" y="47530"/>
                </a:lnTo>
                <a:lnTo>
                  <a:pt x="2993640" y="59823"/>
                </a:lnTo>
                <a:lnTo>
                  <a:pt x="2984411" y="80879"/>
                </a:lnTo>
                <a:lnTo>
                  <a:pt x="2981413" y="111163"/>
                </a:lnTo>
                <a:lnTo>
                  <a:pt x="2981413" y="170370"/>
                </a:lnTo>
                <a:lnTo>
                  <a:pt x="2984411" y="200656"/>
                </a:lnTo>
                <a:lnTo>
                  <a:pt x="2993640" y="221716"/>
                </a:lnTo>
                <a:lnTo>
                  <a:pt x="3009456" y="234014"/>
                </a:lnTo>
                <a:lnTo>
                  <a:pt x="3032213" y="238010"/>
                </a:lnTo>
                <a:lnTo>
                  <a:pt x="3054783" y="234014"/>
                </a:lnTo>
                <a:lnTo>
                  <a:pt x="3070198" y="221716"/>
                </a:lnTo>
                <a:lnTo>
                  <a:pt x="3074319" y="211886"/>
                </a:lnTo>
                <a:lnTo>
                  <a:pt x="3032213" y="211886"/>
                </a:lnTo>
                <a:lnTo>
                  <a:pt x="3022935" y="210284"/>
                </a:lnTo>
                <a:lnTo>
                  <a:pt x="3016105" y="204517"/>
                </a:lnTo>
                <a:lnTo>
                  <a:pt x="3011888" y="193145"/>
                </a:lnTo>
                <a:lnTo>
                  <a:pt x="3010446" y="174726"/>
                </a:lnTo>
                <a:lnTo>
                  <a:pt x="3010446" y="145122"/>
                </a:lnTo>
                <a:lnTo>
                  <a:pt x="3081845" y="145122"/>
                </a:lnTo>
                <a:lnTo>
                  <a:pt x="3081845" y="124802"/>
                </a:lnTo>
                <a:lnTo>
                  <a:pt x="3010446" y="124802"/>
                </a:lnTo>
                <a:lnTo>
                  <a:pt x="3010446" y="106807"/>
                </a:lnTo>
                <a:lnTo>
                  <a:pt x="3011888" y="88390"/>
                </a:lnTo>
                <a:lnTo>
                  <a:pt x="3016105" y="77022"/>
                </a:lnTo>
                <a:lnTo>
                  <a:pt x="3022935" y="71259"/>
                </a:lnTo>
                <a:lnTo>
                  <a:pt x="3032213" y="69659"/>
                </a:lnTo>
                <a:lnTo>
                  <a:pt x="3074323" y="69659"/>
                </a:lnTo>
                <a:lnTo>
                  <a:pt x="3070198" y="59823"/>
                </a:lnTo>
                <a:lnTo>
                  <a:pt x="3054783" y="47530"/>
                </a:lnTo>
                <a:lnTo>
                  <a:pt x="3032213" y="43535"/>
                </a:lnTo>
                <a:close/>
              </a:path>
              <a:path w="3869690" h="585470">
                <a:moveTo>
                  <a:pt x="3081845" y="161086"/>
                </a:moveTo>
                <a:lnTo>
                  <a:pt x="3052826" y="161086"/>
                </a:lnTo>
                <a:lnTo>
                  <a:pt x="3052826" y="174726"/>
                </a:lnTo>
                <a:lnTo>
                  <a:pt x="3051564" y="193145"/>
                </a:lnTo>
                <a:lnTo>
                  <a:pt x="3047744" y="204517"/>
                </a:lnTo>
                <a:lnTo>
                  <a:pt x="3041312" y="210284"/>
                </a:lnTo>
                <a:lnTo>
                  <a:pt x="3032213" y="211886"/>
                </a:lnTo>
                <a:lnTo>
                  <a:pt x="3074319" y="211886"/>
                </a:lnTo>
                <a:lnTo>
                  <a:pt x="3079028" y="200656"/>
                </a:lnTo>
                <a:lnTo>
                  <a:pt x="3081845" y="170370"/>
                </a:lnTo>
                <a:lnTo>
                  <a:pt x="3081845" y="161086"/>
                </a:lnTo>
                <a:close/>
              </a:path>
              <a:path w="3869690" h="585470">
                <a:moveTo>
                  <a:pt x="3074323" y="69659"/>
                </a:moveTo>
                <a:lnTo>
                  <a:pt x="3032213" y="69659"/>
                </a:lnTo>
                <a:lnTo>
                  <a:pt x="3041188" y="71259"/>
                </a:lnTo>
                <a:lnTo>
                  <a:pt x="3047634" y="77022"/>
                </a:lnTo>
                <a:lnTo>
                  <a:pt x="3051523" y="88390"/>
                </a:lnTo>
                <a:lnTo>
                  <a:pt x="3052826" y="106807"/>
                </a:lnTo>
                <a:lnTo>
                  <a:pt x="3052826" y="124802"/>
                </a:lnTo>
                <a:lnTo>
                  <a:pt x="3081845" y="124802"/>
                </a:lnTo>
                <a:lnTo>
                  <a:pt x="3081845" y="111163"/>
                </a:lnTo>
                <a:lnTo>
                  <a:pt x="3079028" y="80879"/>
                </a:lnTo>
                <a:lnTo>
                  <a:pt x="3074323" y="69659"/>
                </a:lnTo>
                <a:close/>
              </a:path>
              <a:path w="3869690" h="585470">
                <a:moveTo>
                  <a:pt x="3128429" y="2895"/>
                </a:moveTo>
                <a:lnTo>
                  <a:pt x="3099396" y="2895"/>
                </a:lnTo>
                <a:lnTo>
                  <a:pt x="3099396" y="235102"/>
                </a:lnTo>
                <a:lnTo>
                  <a:pt x="3128429" y="235102"/>
                </a:lnTo>
                <a:lnTo>
                  <a:pt x="3128429" y="2895"/>
                </a:lnTo>
                <a:close/>
              </a:path>
              <a:path w="3869690" h="585470">
                <a:moveTo>
                  <a:pt x="3196170" y="43535"/>
                </a:moveTo>
                <a:lnTo>
                  <a:pt x="3173510" y="47530"/>
                </a:lnTo>
                <a:lnTo>
                  <a:pt x="3157894" y="59823"/>
                </a:lnTo>
                <a:lnTo>
                  <a:pt x="3148863" y="80879"/>
                </a:lnTo>
                <a:lnTo>
                  <a:pt x="3145955" y="111163"/>
                </a:lnTo>
                <a:lnTo>
                  <a:pt x="3145955" y="170370"/>
                </a:lnTo>
                <a:lnTo>
                  <a:pt x="3148863" y="200656"/>
                </a:lnTo>
                <a:lnTo>
                  <a:pt x="3157894" y="221716"/>
                </a:lnTo>
                <a:lnTo>
                  <a:pt x="3173510" y="234014"/>
                </a:lnTo>
                <a:lnTo>
                  <a:pt x="3196170" y="238010"/>
                </a:lnTo>
                <a:lnTo>
                  <a:pt x="3218831" y="234014"/>
                </a:lnTo>
                <a:lnTo>
                  <a:pt x="3234447" y="221716"/>
                </a:lnTo>
                <a:lnTo>
                  <a:pt x="3238662" y="211886"/>
                </a:lnTo>
                <a:lnTo>
                  <a:pt x="3196170" y="211886"/>
                </a:lnTo>
                <a:lnTo>
                  <a:pt x="3186983" y="210284"/>
                </a:lnTo>
                <a:lnTo>
                  <a:pt x="3180354" y="204517"/>
                </a:lnTo>
                <a:lnTo>
                  <a:pt x="3176338" y="193145"/>
                </a:lnTo>
                <a:lnTo>
                  <a:pt x="3174987" y="174726"/>
                </a:lnTo>
                <a:lnTo>
                  <a:pt x="3174987" y="106807"/>
                </a:lnTo>
                <a:lnTo>
                  <a:pt x="3176338" y="88390"/>
                </a:lnTo>
                <a:lnTo>
                  <a:pt x="3180354" y="77022"/>
                </a:lnTo>
                <a:lnTo>
                  <a:pt x="3186983" y="71259"/>
                </a:lnTo>
                <a:lnTo>
                  <a:pt x="3196170" y="69659"/>
                </a:lnTo>
                <a:lnTo>
                  <a:pt x="3238666" y="69659"/>
                </a:lnTo>
                <a:lnTo>
                  <a:pt x="3234447" y="59823"/>
                </a:lnTo>
                <a:lnTo>
                  <a:pt x="3218831" y="47530"/>
                </a:lnTo>
                <a:lnTo>
                  <a:pt x="3196170" y="43535"/>
                </a:lnTo>
                <a:close/>
              </a:path>
              <a:path w="3869690" h="585470">
                <a:moveTo>
                  <a:pt x="3238666" y="69659"/>
                </a:moveTo>
                <a:lnTo>
                  <a:pt x="3196170" y="69659"/>
                </a:lnTo>
                <a:lnTo>
                  <a:pt x="3205235" y="71259"/>
                </a:lnTo>
                <a:lnTo>
                  <a:pt x="3211877" y="77022"/>
                </a:lnTo>
                <a:lnTo>
                  <a:pt x="3215962" y="88390"/>
                </a:lnTo>
                <a:lnTo>
                  <a:pt x="3217354" y="106807"/>
                </a:lnTo>
                <a:lnTo>
                  <a:pt x="3217354" y="174726"/>
                </a:lnTo>
                <a:lnTo>
                  <a:pt x="3216003" y="193145"/>
                </a:lnTo>
                <a:lnTo>
                  <a:pt x="3211987" y="204517"/>
                </a:lnTo>
                <a:lnTo>
                  <a:pt x="3205358" y="210284"/>
                </a:lnTo>
                <a:lnTo>
                  <a:pt x="3196170" y="211886"/>
                </a:lnTo>
                <a:lnTo>
                  <a:pt x="3238662" y="211886"/>
                </a:lnTo>
                <a:lnTo>
                  <a:pt x="3243478" y="200656"/>
                </a:lnTo>
                <a:lnTo>
                  <a:pt x="3246386" y="170370"/>
                </a:lnTo>
                <a:lnTo>
                  <a:pt x="3246386" y="111163"/>
                </a:lnTo>
                <a:lnTo>
                  <a:pt x="3243478" y="80879"/>
                </a:lnTo>
                <a:lnTo>
                  <a:pt x="3238666" y="69659"/>
                </a:lnTo>
                <a:close/>
              </a:path>
              <a:path w="3869690" h="585470">
                <a:moveTo>
                  <a:pt x="3292970" y="46431"/>
                </a:moveTo>
                <a:lnTo>
                  <a:pt x="3263938" y="46431"/>
                </a:lnTo>
                <a:lnTo>
                  <a:pt x="3263938" y="293154"/>
                </a:lnTo>
                <a:lnTo>
                  <a:pt x="3292970" y="293154"/>
                </a:lnTo>
                <a:lnTo>
                  <a:pt x="3292970" y="213918"/>
                </a:lnTo>
                <a:lnTo>
                  <a:pt x="3359715" y="213918"/>
                </a:lnTo>
                <a:lnTo>
                  <a:pt x="3360392" y="211886"/>
                </a:lnTo>
                <a:lnTo>
                  <a:pt x="3315601" y="211886"/>
                </a:lnTo>
                <a:lnTo>
                  <a:pt x="3305330" y="209581"/>
                </a:lnTo>
                <a:lnTo>
                  <a:pt x="3298299" y="203249"/>
                </a:lnTo>
                <a:lnTo>
                  <a:pt x="3294261" y="193761"/>
                </a:lnTo>
                <a:lnTo>
                  <a:pt x="3292970" y="181991"/>
                </a:lnTo>
                <a:lnTo>
                  <a:pt x="3292970" y="99555"/>
                </a:lnTo>
                <a:lnTo>
                  <a:pt x="3294261" y="87779"/>
                </a:lnTo>
                <a:lnTo>
                  <a:pt x="3298299" y="78292"/>
                </a:lnTo>
                <a:lnTo>
                  <a:pt x="3305330" y="71962"/>
                </a:lnTo>
                <a:lnTo>
                  <a:pt x="3315601" y="69659"/>
                </a:lnTo>
                <a:lnTo>
                  <a:pt x="3360393" y="69659"/>
                </a:lnTo>
                <a:lnTo>
                  <a:pt x="3359716" y="67627"/>
                </a:lnTo>
                <a:lnTo>
                  <a:pt x="3292970" y="67627"/>
                </a:lnTo>
                <a:lnTo>
                  <a:pt x="3292970" y="46431"/>
                </a:lnTo>
                <a:close/>
              </a:path>
              <a:path w="3869690" h="585470">
                <a:moveTo>
                  <a:pt x="3359715" y="213918"/>
                </a:moveTo>
                <a:lnTo>
                  <a:pt x="3292970" y="213918"/>
                </a:lnTo>
                <a:lnTo>
                  <a:pt x="3297559" y="222087"/>
                </a:lnTo>
                <a:lnTo>
                  <a:pt x="3304682" y="229879"/>
                </a:lnTo>
                <a:lnTo>
                  <a:pt x="3314801" y="235714"/>
                </a:lnTo>
                <a:lnTo>
                  <a:pt x="3328377" y="238010"/>
                </a:lnTo>
                <a:lnTo>
                  <a:pt x="3345269" y="234559"/>
                </a:lnTo>
                <a:lnTo>
                  <a:pt x="3356389" y="223896"/>
                </a:lnTo>
                <a:lnTo>
                  <a:pt x="3359715" y="213918"/>
                </a:lnTo>
                <a:close/>
              </a:path>
              <a:path w="3869690" h="585470">
                <a:moveTo>
                  <a:pt x="3360393" y="69659"/>
                </a:moveTo>
                <a:lnTo>
                  <a:pt x="3315601" y="69659"/>
                </a:lnTo>
                <a:lnTo>
                  <a:pt x="3324809" y="71532"/>
                </a:lnTo>
                <a:lnTo>
                  <a:pt x="3330913" y="77025"/>
                </a:lnTo>
                <a:lnTo>
                  <a:pt x="3334295" y="85947"/>
                </a:lnTo>
                <a:lnTo>
                  <a:pt x="3335337" y="98107"/>
                </a:lnTo>
                <a:lnTo>
                  <a:pt x="3335337" y="183438"/>
                </a:lnTo>
                <a:lnTo>
                  <a:pt x="3334295" y="195599"/>
                </a:lnTo>
                <a:lnTo>
                  <a:pt x="3330913" y="204520"/>
                </a:lnTo>
                <a:lnTo>
                  <a:pt x="3324809" y="210013"/>
                </a:lnTo>
                <a:lnTo>
                  <a:pt x="3315601" y="211886"/>
                </a:lnTo>
                <a:lnTo>
                  <a:pt x="3360392" y="211886"/>
                </a:lnTo>
                <a:lnTo>
                  <a:pt x="3362501" y="205558"/>
                </a:lnTo>
                <a:lnTo>
                  <a:pt x="3364369" y="179082"/>
                </a:lnTo>
                <a:lnTo>
                  <a:pt x="3364369" y="102450"/>
                </a:lnTo>
                <a:lnTo>
                  <a:pt x="3362664" y="78292"/>
                </a:lnTo>
                <a:lnTo>
                  <a:pt x="3362575" y="77025"/>
                </a:lnTo>
                <a:lnTo>
                  <a:pt x="3362501" y="75982"/>
                </a:lnTo>
                <a:lnTo>
                  <a:pt x="3360393" y="69659"/>
                </a:lnTo>
                <a:close/>
              </a:path>
              <a:path w="3869690" h="585470">
                <a:moveTo>
                  <a:pt x="3328377" y="43535"/>
                </a:moveTo>
                <a:lnTo>
                  <a:pt x="3314801" y="45830"/>
                </a:lnTo>
                <a:lnTo>
                  <a:pt x="3304682" y="51662"/>
                </a:lnTo>
                <a:lnTo>
                  <a:pt x="3297559" y="59453"/>
                </a:lnTo>
                <a:lnTo>
                  <a:pt x="3292970" y="67627"/>
                </a:lnTo>
                <a:lnTo>
                  <a:pt x="3359716" y="67627"/>
                </a:lnTo>
                <a:lnTo>
                  <a:pt x="3356389" y="57648"/>
                </a:lnTo>
                <a:lnTo>
                  <a:pt x="3345269" y="46986"/>
                </a:lnTo>
                <a:lnTo>
                  <a:pt x="3328377" y="43535"/>
                </a:lnTo>
                <a:close/>
              </a:path>
              <a:path w="3869690" h="585470">
                <a:moveTo>
                  <a:pt x="3410953" y="46431"/>
                </a:moveTo>
                <a:lnTo>
                  <a:pt x="3381921" y="46431"/>
                </a:lnTo>
                <a:lnTo>
                  <a:pt x="3381921" y="235102"/>
                </a:lnTo>
                <a:lnTo>
                  <a:pt x="3410953" y="235102"/>
                </a:lnTo>
                <a:lnTo>
                  <a:pt x="3410953" y="99555"/>
                </a:lnTo>
                <a:lnTo>
                  <a:pt x="3412212" y="87779"/>
                </a:lnTo>
                <a:lnTo>
                  <a:pt x="3416028" y="78292"/>
                </a:lnTo>
                <a:lnTo>
                  <a:pt x="3422456" y="71962"/>
                </a:lnTo>
                <a:lnTo>
                  <a:pt x="3431552" y="69659"/>
                </a:lnTo>
                <a:lnTo>
                  <a:pt x="3539010" y="69659"/>
                </a:lnTo>
                <a:lnTo>
                  <a:pt x="3538930" y="69367"/>
                </a:lnTo>
                <a:lnTo>
                  <a:pt x="3474224" y="69367"/>
                </a:lnTo>
                <a:lnTo>
                  <a:pt x="3473647" y="67627"/>
                </a:lnTo>
                <a:lnTo>
                  <a:pt x="3410953" y="67627"/>
                </a:lnTo>
                <a:lnTo>
                  <a:pt x="3410953" y="46431"/>
                </a:lnTo>
                <a:close/>
              </a:path>
              <a:path w="3869690" h="585470">
                <a:moveTo>
                  <a:pt x="3497160" y="69659"/>
                </a:moveTo>
                <a:lnTo>
                  <a:pt x="3431552" y="69659"/>
                </a:lnTo>
                <a:lnTo>
                  <a:pt x="3439190" y="71532"/>
                </a:lnTo>
                <a:lnTo>
                  <a:pt x="3444106" y="77025"/>
                </a:lnTo>
                <a:lnTo>
                  <a:pt x="3446736" y="85947"/>
                </a:lnTo>
                <a:lnTo>
                  <a:pt x="3447516" y="98107"/>
                </a:lnTo>
                <a:lnTo>
                  <a:pt x="3447516" y="235102"/>
                </a:lnTo>
                <a:lnTo>
                  <a:pt x="3476548" y="235102"/>
                </a:lnTo>
                <a:lnTo>
                  <a:pt x="3476548" y="99555"/>
                </a:lnTo>
                <a:lnTo>
                  <a:pt x="3477810" y="87779"/>
                </a:lnTo>
                <a:lnTo>
                  <a:pt x="3481630" y="78292"/>
                </a:lnTo>
                <a:lnTo>
                  <a:pt x="3488062" y="71962"/>
                </a:lnTo>
                <a:lnTo>
                  <a:pt x="3497160" y="69659"/>
                </a:lnTo>
                <a:close/>
              </a:path>
              <a:path w="3869690" h="585470">
                <a:moveTo>
                  <a:pt x="3539010" y="69659"/>
                </a:moveTo>
                <a:lnTo>
                  <a:pt x="3497160" y="69659"/>
                </a:lnTo>
                <a:lnTo>
                  <a:pt x="3504798" y="71532"/>
                </a:lnTo>
                <a:lnTo>
                  <a:pt x="3509714" y="77025"/>
                </a:lnTo>
                <a:lnTo>
                  <a:pt x="3512344" y="85947"/>
                </a:lnTo>
                <a:lnTo>
                  <a:pt x="3513124" y="98107"/>
                </a:lnTo>
                <a:lnTo>
                  <a:pt x="3513124" y="235102"/>
                </a:lnTo>
                <a:lnTo>
                  <a:pt x="3542144" y="235102"/>
                </a:lnTo>
                <a:lnTo>
                  <a:pt x="3542144" y="102450"/>
                </a:lnTo>
                <a:lnTo>
                  <a:pt x="3540864" y="78292"/>
                </a:lnTo>
                <a:lnTo>
                  <a:pt x="3540742" y="75982"/>
                </a:lnTo>
                <a:lnTo>
                  <a:pt x="3539010" y="69659"/>
                </a:lnTo>
                <a:close/>
              </a:path>
              <a:path w="3869690" h="585470">
                <a:moveTo>
                  <a:pt x="3509924" y="43535"/>
                </a:moveTo>
                <a:lnTo>
                  <a:pt x="3497279" y="45626"/>
                </a:lnTo>
                <a:lnTo>
                  <a:pt x="3497512" y="45626"/>
                </a:lnTo>
                <a:lnTo>
                  <a:pt x="3487610" y="51119"/>
                </a:lnTo>
                <a:lnTo>
                  <a:pt x="3479843" y="59330"/>
                </a:lnTo>
                <a:lnTo>
                  <a:pt x="3474224" y="69367"/>
                </a:lnTo>
                <a:lnTo>
                  <a:pt x="3538930" y="69367"/>
                </a:lnTo>
                <a:lnTo>
                  <a:pt x="3535779" y="57862"/>
                </a:lnTo>
                <a:lnTo>
                  <a:pt x="3535721" y="57648"/>
                </a:lnTo>
                <a:lnTo>
                  <a:pt x="3525856" y="46986"/>
                </a:lnTo>
                <a:lnTo>
                  <a:pt x="3509924" y="43535"/>
                </a:lnTo>
                <a:close/>
              </a:path>
              <a:path w="3869690" h="585470">
                <a:moveTo>
                  <a:pt x="3444328" y="43535"/>
                </a:moveTo>
                <a:lnTo>
                  <a:pt x="3431927" y="45626"/>
                </a:lnTo>
                <a:lnTo>
                  <a:pt x="3422411" y="51119"/>
                </a:lnTo>
                <a:lnTo>
                  <a:pt x="3415511" y="58842"/>
                </a:lnTo>
                <a:lnTo>
                  <a:pt x="3410953" y="67627"/>
                </a:lnTo>
                <a:lnTo>
                  <a:pt x="3473647" y="67627"/>
                </a:lnTo>
                <a:lnTo>
                  <a:pt x="3470410" y="57862"/>
                </a:lnTo>
                <a:lnTo>
                  <a:pt x="3464391" y="49812"/>
                </a:lnTo>
                <a:lnTo>
                  <a:pt x="3455815" y="45082"/>
                </a:lnTo>
                <a:lnTo>
                  <a:pt x="3444328" y="43535"/>
                </a:lnTo>
                <a:close/>
              </a:path>
              <a:path w="3869690" h="585470">
                <a:moveTo>
                  <a:pt x="3610229" y="43535"/>
                </a:moveTo>
                <a:lnTo>
                  <a:pt x="3587477" y="47530"/>
                </a:lnTo>
                <a:lnTo>
                  <a:pt x="3571660" y="59823"/>
                </a:lnTo>
                <a:lnTo>
                  <a:pt x="3562428" y="80879"/>
                </a:lnTo>
                <a:lnTo>
                  <a:pt x="3559429" y="111163"/>
                </a:lnTo>
                <a:lnTo>
                  <a:pt x="3559429" y="170370"/>
                </a:lnTo>
                <a:lnTo>
                  <a:pt x="3562428" y="200656"/>
                </a:lnTo>
                <a:lnTo>
                  <a:pt x="3571660" y="221716"/>
                </a:lnTo>
                <a:lnTo>
                  <a:pt x="3587477" y="234014"/>
                </a:lnTo>
                <a:lnTo>
                  <a:pt x="3610229" y="238010"/>
                </a:lnTo>
                <a:lnTo>
                  <a:pt x="3632798" y="234014"/>
                </a:lnTo>
                <a:lnTo>
                  <a:pt x="3648213" y="221716"/>
                </a:lnTo>
                <a:lnTo>
                  <a:pt x="3652334" y="211886"/>
                </a:lnTo>
                <a:lnTo>
                  <a:pt x="3610229" y="211886"/>
                </a:lnTo>
                <a:lnTo>
                  <a:pt x="3600950" y="210284"/>
                </a:lnTo>
                <a:lnTo>
                  <a:pt x="3594120" y="204517"/>
                </a:lnTo>
                <a:lnTo>
                  <a:pt x="3589903" y="193145"/>
                </a:lnTo>
                <a:lnTo>
                  <a:pt x="3588461" y="174726"/>
                </a:lnTo>
                <a:lnTo>
                  <a:pt x="3588461" y="145122"/>
                </a:lnTo>
                <a:lnTo>
                  <a:pt x="3659860" y="145122"/>
                </a:lnTo>
                <a:lnTo>
                  <a:pt x="3659860" y="124802"/>
                </a:lnTo>
                <a:lnTo>
                  <a:pt x="3588461" y="124802"/>
                </a:lnTo>
                <a:lnTo>
                  <a:pt x="3588461" y="106807"/>
                </a:lnTo>
                <a:lnTo>
                  <a:pt x="3589903" y="88390"/>
                </a:lnTo>
                <a:lnTo>
                  <a:pt x="3594120" y="77022"/>
                </a:lnTo>
                <a:lnTo>
                  <a:pt x="3600950" y="71259"/>
                </a:lnTo>
                <a:lnTo>
                  <a:pt x="3610229" y="69659"/>
                </a:lnTo>
                <a:lnTo>
                  <a:pt x="3652338" y="69659"/>
                </a:lnTo>
                <a:lnTo>
                  <a:pt x="3648213" y="59823"/>
                </a:lnTo>
                <a:lnTo>
                  <a:pt x="3632798" y="47530"/>
                </a:lnTo>
                <a:lnTo>
                  <a:pt x="3610229" y="43535"/>
                </a:lnTo>
                <a:close/>
              </a:path>
              <a:path w="3869690" h="585470">
                <a:moveTo>
                  <a:pt x="3659860" y="161086"/>
                </a:moveTo>
                <a:lnTo>
                  <a:pt x="3630841" y="161086"/>
                </a:lnTo>
                <a:lnTo>
                  <a:pt x="3630841" y="174726"/>
                </a:lnTo>
                <a:lnTo>
                  <a:pt x="3629579" y="193145"/>
                </a:lnTo>
                <a:lnTo>
                  <a:pt x="3625759" y="204517"/>
                </a:lnTo>
                <a:lnTo>
                  <a:pt x="3619327" y="210284"/>
                </a:lnTo>
                <a:lnTo>
                  <a:pt x="3610229" y="211886"/>
                </a:lnTo>
                <a:lnTo>
                  <a:pt x="3652334" y="211886"/>
                </a:lnTo>
                <a:lnTo>
                  <a:pt x="3657043" y="200656"/>
                </a:lnTo>
                <a:lnTo>
                  <a:pt x="3659860" y="170370"/>
                </a:lnTo>
                <a:lnTo>
                  <a:pt x="3659860" y="161086"/>
                </a:lnTo>
                <a:close/>
              </a:path>
              <a:path w="3869690" h="585470">
                <a:moveTo>
                  <a:pt x="3652338" y="69659"/>
                </a:moveTo>
                <a:lnTo>
                  <a:pt x="3610229" y="69659"/>
                </a:lnTo>
                <a:lnTo>
                  <a:pt x="3619203" y="71259"/>
                </a:lnTo>
                <a:lnTo>
                  <a:pt x="3625649" y="77022"/>
                </a:lnTo>
                <a:lnTo>
                  <a:pt x="3629538" y="88390"/>
                </a:lnTo>
                <a:lnTo>
                  <a:pt x="3630841" y="106807"/>
                </a:lnTo>
                <a:lnTo>
                  <a:pt x="3630841" y="124802"/>
                </a:lnTo>
                <a:lnTo>
                  <a:pt x="3659860" y="124802"/>
                </a:lnTo>
                <a:lnTo>
                  <a:pt x="3659860" y="111163"/>
                </a:lnTo>
                <a:lnTo>
                  <a:pt x="3657043" y="80879"/>
                </a:lnTo>
                <a:lnTo>
                  <a:pt x="3652338" y="69659"/>
                </a:lnTo>
                <a:close/>
              </a:path>
              <a:path w="3869690" h="585470">
                <a:moveTo>
                  <a:pt x="3706444" y="46431"/>
                </a:moveTo>
                <a:lnTo>
                  <a:pt x="3677424" y="46431"/>
                </a:lnTo>
                <a:lnTo>
                  <a:pt x="3677424" y="235102"/>
                </a:lnTo>
                <a:lnTo>
                  <a:pt x="3706444" y="235102"/>
                </a:lnTo>
                <a:lnTo>
                  <a:pt x="3706444" y="99555"/>
                </a:lnTo>
                <a:lnTo>
                  <a:pt x="3707737" y="87779"/>
                </a:lnTo>
                <a:lnTo>
                  <a:pt x="3711779" y="78292"/>
                </a:lnTo>
                <a:lnTo>
                  <a:pt x="3718815" y="71962"/>
                </a:lnTo>
                <a:lnTo>
                  <a:pt x="3729088" y="69659"/>
                </a:lnTo>
                <a:lnTo>
                  <a:pt x="3773867" y="69659"/>
                </a:lnTo>
                <a:lnTo>
                  <a:pt x="3773190" y="67627"/>
                </a:lnTo>
                <a:lnTo>
                  <a:pt x="3706444" y="67627"/>
                </a:lnTo>
                <a:lnTo>
                  <a:pt x="3706444" y="46431"/>
                </a:lnTo>
                <a:close/>
              </a:path>
              <a:path w="3869690" h="585470">
                <a:moveTo>
                  <a:pt x="3773867" y="69659"/>
                </a:moveTo>
                <a:lnTo>
                  <a:pt x="3729088" y="69659"/>
                </a:lnTo>
                <a:lnTo>
                  <a:pt x="3738290" y="71532"/>
                </a:lnTo>
                <a:lnTo>
                  <a:pt x="3744394" y="77025"/>
                </a:lnTo>
                <a:lnTo>
                  <a:pt x="3747779" y="85947"/>
                </a:lnTo>
                <a:lnTo>
                  <a:pt x="3748824" y="98107"/>
                </a:lnTo>
                <a:lnTo>
                  <a:pt x="3748824" y="235102"/>
                </a:lnTo>
                <a:lnTo>
                  <a:pt x="3777843" y="235102"/>
                </a:lnTo>
                <a:lnTo>
                  <a:pt x="3777843" y="102450"/>
                </a:lnTo>
                <a:lnTo>
                  <a:pt x="3776138" y="78292"/>
                </a:lnTo>
                <a:lnTo>
                  <a:pt x="3776049" y="77025"/>
                </a:lnTo>
                <a:lnTo>
                  <a:pt x="3775975" y="75982"/>
                </a:lnTo>
                <a:lnTo>
                  <a:pt x="3773867" y="69659"/>
                </a:lnTo>
                <a:close/>
              </a:path>
              <a:path w="3869690" h="585470">
                <a:moveTo>
                  <a:pt x="3741851" y="43535"/>
                </a:moveTo>
                <a:lnTo>
                  <a:pt x="3728282" y="45830"/>
                </a:lnTo>
                <a:lnTo>
                  <a:pt x="3718166" y="51662"/>
                </a:lnTo>
                <a:lnTo>
                  <a:pt x="3711040" y="59453"/>
                </a:lnTo>
                <a:lnTo>
                  <a:pt x="3706444" y="67627"/>
                </a:lnTo>
                <a:lnTo>
                  <a:pt x="3773190" y="67627"/>
                </a:lnTo>
                <a:lnTo>
                  <a:pt x="3769863" y="57648"/>
                </a:lnTo>
                <a:lnTo>
                  <a:pt x="3758742" y="46986"/>
                </a:lnTo>
                <a:lnTo>
                  <a:pt x="3741851" y="43535"/>
                </a:lnTo>
                <a:close/>
              </a:path>
              <a:path w="3869690" h="585470">
                <a:moveTo>
                  <a:pt x="3837381" y="72555"/>
                </a:moveTo>
                <a:lnTo>
                  <a:pt x="3808349" y="72555"/>
                </a:lnTo>
                <a:lnTo>
                  <a:pt x="3808349" y="171831"/>
                </a:lnTo>
                <a:lnTo>
                  <a:pt x="3809591" y="199590"/>
                </a:lnTo>
                <a:lnTo>
                  <a:pt x="3815243" y="219354"/>
                </a:lnTo>
                <a:lnTo>
                  <a:pt x="3828188" y="231174"/>
                </a:lnTo>
                <a:lnTo>
                  <a:pt x="3851313" y="235102"/>
                </a:lnTo>
                <a:lnTo>
                  <a:pt x="3869308" y="235102"/>
                </a:lnTo>
                <a:lnTo>
                  <a:pt x="3869308" y="208978"/>
                </a:lnTo>
                <a:lnTo>
                  <a:pt x="3856532" y="208978"/>
                </a:lnTo>
                <a:lnTo>
                  <a:pt x="3846194" y="206765"/>
                </a:lnTo>
                <a:lnTo>
                  <a:pt x="3840427" y="199982"/>
                </a:lnTo>
                <a:lnTo>
                  <a:pt x="3837925" y="188409"/>
                </a:lnTo>
                <a:lnTo>
                  <a:pt x="3837381" y="171831"/>
                </a:lnTo>
                <a:lnTo>
                  <a:pt x="3837381" y="72555"/>
                </a:lnTo>
                <a:close/>
              </a:path>
              <a:path w="3869690" h="585470">
                <a:moveTo>
                  <a:pt x="3841724" y="2895"/>
                </a:moveTo>
                <a:lnTo>
                  <a:pt x="3812705" y="2895"/>
                </a:lnTo>
                <a:lnTo>
                  <a:pt x="3811381" y="17207"/>
                </a:lnTo>
                <a:lnTo>
                  <a:pt x="3806901" y="30106"/>
                </a:lnTo>
                <a:lnTo>
                  <a:pt x="3799153" y="40284"/>
                </a:lnTo>
                <a:lnTo>
                  <a:pt x="3788029" y="46431"/>
                </a:lnTo>
                <a:lnTo>
                  <a:pt x="3788029" y="72555"/>
                </a:lnTo>
                <a:lnTo>
                  <a:pt x="3869308" y="72555"/>
                </a:lnTo>
                <a:lnTo>
                  <a:pt x="3869308" y="46431"/>
                </a:lnTo>
                <a:lnTo>
                  <a:pt x="3819956" y="46431"/>
                </a:lnTo>
                <a:lnTo>
                  <a:pt x="3828624" y="41018"/>
                </a:lnTo>
                <a:lnTo>
                  <a:pt x="3835522" y="31197"/>
                </a:lnTo>
                <a:lnTo>
                  <a:pt x="3840078" y="18109"/>
                </a:lnTo>
                <a:lnTo>
                  <a:pt x="3841724" y="2895"/>
                </a:lnTo>
                <a:close/>
              </a:path>
              <a:path w="3869690" h="585470">
                <a:moveTo>
                  <a:pt x="100431" y="506018"/>
                </a:moveTo>
                <a:lnTo>
                  <a:pt x="71412" y="506018"/>
                </a:lnTo>
                <a:lnTo>
                  <a:pt x="71412" y="521982"/>
                </a:lnTo>
                <a:lnTo>
                  <a:pt x="70174" y="538561"/>
                </a:lnTo>
                <a:lnTo>
                  <a:pt x="65860" y="550133"/>
                </a:lnTo>
                <a:lnTo>
                  <a:pt x="57572" y="556917"/>
                </a:lnTo>
                <a:lnTo>
                  <a:pt x="44411" y="559130"/>
                </a:lnTo>
                <a:lnTo>
                  <a:pt x="7264" y="559130"/>
                </a:lnTo>
                <a:lnTo>
                  <a:pt x="7264" y="585254"/>
                </a:lnTo>
                <a:lnTo>
                  <a:pt x="48768" y="585254"/>
                </a:lnTo>
                <a:lnTo>
                  <a:pt x="75330" y="581325"/>
                </a:lnTo>
                <a:lnTo>
                  <a:pt x="91035" y="569506"/>
                </a:lnTo>
                <a:lnTo>
                  <a:pt x="98522" y="549742"/>
                </a:lnTo>
                <a:lnTo>
                  <a:pt x="100431" y="521982"/>
                </a:lnTo>
                <a:lnTo>
                  <a:pt x="100431" y="506018"/>
                </a:lnTo>
                <a:close/>
              </a:path>
              <a:path w="3869690" h="585470">
                <a:moveTo>
                  <a:pt x="35991" y="335635"/>
                </a:moveTo>
                <a:lnTo>
                  <a:pt x="19105" y="339086"/>
                </a:lnTo>
                <a:lnTo>
                  <a:pt x="7985" y="349748"/>
                </a:lnTo>
                <a:lnTo>
                  <a:pt x="1869" y="368082"/>
                </a:lnTo>
                <a:lnTo>
                  <a:pt x="0" y="394550"/>
                </a:lnTo>
                <a:lnTo>
                  <a:pt x="0" y="471182"/>
                </a:lnTo>
                <a:lnTo>
                  <a:pt x="1706" y="495349"/>
                </a:lnTo>
                <a:lnTo>
                  <a:pt x="1796" y="496620"/>
                </a:lnTo>
                <a:lnTo>
                  <a:pt x="1869" y="497658"/>
                </a:lnTo>
                <a:lnTo>
                  <a:pt x="7985" y="515996"/>
                </a:lnTo>
                <a:lnTo>
                  <a:pt x="19105" y="526659"/>
                </a:lnTo>
                <a:lnTo>
                  <a:pt x="35991" y="530110"/>
                </a:lnTo>
                <a:lnTo>
                  <a:pt x="49568" y="527814"/>
                </a:lnTo>
                <a:lnTo>
                  <a:pt x="59682" y="521982"/>
                </a:lnTo>
                <a:lnTo>
                  <a:pt x="66815" y="514187"/>
                </a:lnTo>
                <a:lnTo>
                  <a:pt x="71412" y="506018"/>
                </a:lnTo>
                <a:lnTo>
                  <a:pt x="100431" y="506018"/>
                </a:lnTo>
                <a:lnTo>
                  <a:pt x="100431" y="503986"/>
                </a:lnTo>
                <a:lnTo>
                  <a:pt x="48768" y="503986"/>
                </a:lnTo>
                <a:lnTo>
                  <a:pt x="39560" y="502113"/>
                </a:lnTo>
                <a:lnTo>
                  <a:pt x="33456" y="496620"/>
                </a:lnTo>
                <a:lnTo>
                  <a:pt x="30074" y="487699"/>
                </a:lnTo>
                <a:lnTo>
                  <a:pt x="29032" y="475538"/>
                </a:lnTo>
                <a:lnTo>
                  <a:pt x="29032" y="390207"/>
                </a:lnTo>
                <a:lnTo>
                  <a:pt x="30074" y="378047"/>
                </a:lnTo>
                <a:lnTo>
                  <a:pt x="33456" y="369125"/>
                </a:lnTo>
                <a:lnTo>
                  <a:pt x="39560" y="363632"/>
                </a:lnTo>
                <a:lnTo>
                  <a:pt x="48768" y="361759"/>
                </a:lnTo>
                <a:lnTo>
                  <a:pt x="100431" y="361759"/>
                </a:lnTo>
                <a:lnTo>
                  <a:pt x="100431" y="359727"/>
                </a:lnTo>
                <a:lnTo>
                  <a:pt x="71412" y="359727"/>
                </a:lnTo>
                <a:lnTo>
                  <a:pt x="66815" y="351553"/>
                </a:lnTo>
                <a:lnTo>
                  <a:pt x="59688" y="343762"/>
                </a:lnTo>
                <a:lnTo>
                  <a:pt x="49568" y="337930"/>
                </a:lnTo>
                <a:lnTo>
                  <a:pt x="35991" y="335635"/>
                </a:lnTo>
                <a:close/>
              </a:path>
              <a:path w="3869690" h="585470">
                <a:moveTo>
                  <a:pt x="100431" y="361759"/>
                </a:moveTo>
                <a:lnTo>
                  <a:pt x="48768" y="361759"/>
                </a:lnTo>
                <a:lnTo>
                  <a:pt x="59040" y="364062"/>
                </a:lnTo>
                <a:lnTo>
                  <a:pt x="66076" y="370392"/>
                </a:lnTo>
                <a:lnTo>
                  <a:pt x="70118" y="379879"/>
                </a:lnTo>
                <a:lnTo>
                  <a:pt x="71412" y="391655"/>
                </a:lnTo>
                <a:lnTo>
                  <a:pt x="71412" y="474091"/>
                </a:lnTo>
                <a:lnTo>
                  <a:pt x="70118" y="485861"/>
                </a:lnTo>
                <a:lnTo>
                  <a:pt x="66076" y="495349"/>
                </a:lnTo>
                <a:lnTo>
                  <a:pt x="59040" y="501681"/>
                </a:lnTo>
                <a:lnTo>
                  <a:pt x="48768" y="503986"/>
                </a:lnTo>
                <a:lnTo>
                  <a:pt x="100431" y="503986"/>
                </a:lnTo>
                <a:lnTo>
                  <a:pt x="100431" y="361759"/>
                </a:lnTo>
                <a:close/>
              </a:path>
              <a:path w="3869690" h="585470">
                <a:moveTo>
                  <a:pt x="100431" y="338531"/>
                </a:moveTo>
                <a:lnTo>
                  <a:pt x="71412" y="338531"/>
                </a:lnTo>
                <a:lnTo>
                  <a:pt x="71412" y="359727"/>
                </a:lnTo>
                <a:lnTo>
                  <a:pt x="100431" y="359727"/>
                </a:lnTo>
                <a:lnTo>
                  <a:pt x="100431" y="338531"/>
                </a:lnTo>
                <a:close/>
              </a:path>
              <a:path w="3869690" h="585470">
                <a:moveTo>
                  <a:pt x="168198" y="335635"/>
                </a:moveTo>
                <a:lnTo>
                  <a:pt x="145538" y="339630"/>
                </a:lnTo>
                <a:lnTo>
                  <a:pt x="129922" y="351923"/>
                </a:lnTo>
                <a:lnTo>
                  <a:pt x="120891" y="372979"/>
                </a:lnTo>
                <a:lnTo>
                  <a:pt x="117983" y="403263"/>
                </a:lnTo>
                <a:lnTo>
                  <a:pt x="117983" y="462470"/>
                </a:lnTo>
                <a:lnTo>
                  <a:pt x="120891" y="492756"/>
                </a:lnTo>
                <a:lnTo>
                  <a:pt x="129922" y="513816"/>
                </a:lnTo>
                <a:lnTo>
                  <a:pt x="145538" y="526114"/>
                </a:lnTo>
                <a:lnTo>
                  <a:pt x="168198" y="530110"/>
                </a:lnTo>
                <a:lnTo>
                  <a:pt x="190864" y="526114"/>
                </a:lnTo>
                <a:lnTo>
                  <a:pt x="206479" y="513816"/>
                </a:lnTo>
                <a:lnTo>
                  <a:pt x="210693" y="503986"/>
                </a:lnTo>
                <a:lnTo>
                  <a:pt x="168198" y="503986"/>
                </a:lnTo>
                <a:lnTo>
                  <a:pt x="159011" y="502384"/>
                </a:lnTo>
                <a:lnTo>
                  <a:pt x="152382" y="496617"/>
                </a:lnTo>
                <a:lnTo>
                  <a:pt x="148365" y="485245"/>
                </a:lnTo>
                <a:lnTo>
                  <a:pt x="147015" y="466826"/>
                </a:lnTo>
                <a:lnTo>
                  <a:pt x="147015" y="398907"/>
                </a:lnTo>
                <a:lnTo>
                  <a:pt x="148365" y="380490"/>
                </a:lnTo>
                <a:lnTo>
                  <a:pt x="152382" y="369122"/>
                </a:lnTo>
                <a:lnTo>
                  <a:pt x="159011" y="363359"/>
                </a:lnTo>
                <a:lnTo>
                  <a:pt x="168198" y="361759"/>
                </a:lnTo>
                <a:lnTo>
                  <a:pt x="210697" y="361759"/>
                </a:lnTo>
                <a:lnTo>
                  <a:pt x="206479" y="351923"/>
                </a:lnTo>
                <a:lnTo>
                  <a:pt x="190864" y="339630"/>
                </a:lnTo>
                <a:lnTo>
                  <a:pt x="168198" y="335635"/>
                </a:lnTo>
                <a:close/>
              </a:path>
              <a:path w="3869690" h="585470">
                <a:moveTo>
                  <a:pt x="210697" y="361759"/>
                </a:moveTo>
                <a:lnTo>
                  <a:pt x="168198" y="361759"/>
                </a:lnTo>
                <a:lnTo>
                  <a:pt x="177265" y="363359"/>
                </a:lnTo>
                <a:lnTo>
                  <a:pt x="183911" y="369122"/>
                </a:lnTo>
                <a:lnTo>
                  <a:pt x="188001" y="380490"/>
                </a:lnTo>
                <a:lnTo>
                  <a:pt x="189395" y="398907"/>
                </a:lnTo>
                <a:lnTo>
                  <a:pt x="189395" y="466826"/>
                </a:lnTo>
                <a:lnTo>
                  <a:pt x="188042" y="485245"/>
                </a:lnTo>
                <a:lnTo>
                  <a:pt x="184021" y="496617"/>
                </a:lnTo>
                <a:lnTo>
                  <a:pt x="177388" y="502384"/>
                </a:lnTo>
                <a:lnTo>
                  <a:pt x="168198" y="503986"/>
                </a:lnTo>
                <a:lnTo>
                  <a:pt x="210693" y="503986"/>
                </a:lnTo>
                <a:lnTo>
                  <a:pt x="215508" y="492756"/>
                </a:lnTo>
                <a:lnTo>
                  <a:pt x="218414" y="462470"/>
                </a:lnTo>
                <a:lnTo>
                  <a:pt x="218414" y="403263"/>
                </a:lnTo>
                <a:lnTo>
                  <a:pt x="215508" y="372979"/>
                </a:lnTo>
                <a:lnTo>
                  <a:pt x="210697" y="361759"/>
                </a:lnTo>
                <a:close/>
              </a:path>
              <a:path w="3869690" h="585470">
                <a:moveTo>
                  <a:pt x="329388" y="361759"/>
                </a:moveTo>
                <a:lnTo>
                  <a:pt x="286575" y="361759"/>
                </a:lnTo>
                <a:lnTo>
                  <a:pt x="295005" y="363155"/>
                </a:lnTo>
                <a:lnTo>
                  <a:pt x="301094" y="367490"/>
                </a:lnTo>
                <a:lnTo>
                  <a:pt x="304788" y="374982"/>
                </a:lnTo>
                <a:lnTo>
                  <a:pt x="306031" y="385851"/>
                </a:lnTo>
                <a:lnTo>
                  <a:pt x="294421" y="407035"/>
                </a:lnTo>
                <a:lnTo>
                  <a:pt x="268878" y="423183"/>
                </a:lnTo>
                <a:lnTo>
                  <a:pt x="243334" y="444826"/>
                </a:lnTo>
                <a:lnTo>
                  <a:pt x="231724" y="482498"/>
                </a:lnTo>
                <a:lnTo>
                  <a:pt x="234648" y="503530"/>
                </a:lnTo>
                <a:lnTo>
                  <a:pt x="242714" y="518387"/>
                </a:lnTo>
                <a:lnTo>
                  <a:pt x="254865" y="527202"/>
                </a:lnTo>
                <a:lnTo>
                  <a:pt x="270040" y="530110"/>
                </a:lnTo>
                <a:lnTo>
                  <a:pt x="282028" y="528630"/>
                </a:lnTo>
                <a:lnTo>
                  <a:pt x="291950" y="524155"/>
                </a:lnTo>
                <a:lnTo>
                  <a:pt x="299915" y="516635"/>
                </a:lnTo>
                <a:lnTo>
                  <a:pt x="306031" y="506018"/>
                </a:lnTo>
                <a:lnTo>
                  <a:pt x="335096" y="506018"/>
                </a:lnTo>
                <a:lnTo>
                  <a:pt x="335095" y="503986"/>
                </a:lnTo>
                <a:lnTo>
                  <a:pt x="281647" y="503986"/>
                </a:lnTo>
                <a:lnTo>
                  <a:pt x="272134" y="502076"/>
                </a:lnTo>
                <a:lnTo>
                  <a:pt x="265642" y="496763"/>
                </a:lnTo>
                <a:lnTo>
                  <a:pt x="261927" y="488674"/>
                </a:lnTo>
                <a:lnTo>
                  <a:pt x="260743" y="478434"/>
                </a:lnTo>
                <a:lnTo>
                  <a:pt x="266757" y="458666"/>
                </a:lnTo>
                <a:lnTo>
                  <a:pt x="280530" y="444826"/>
                </a:lnTo>
                <a:lnTo>
                  <a:pt x="295767" y="433823"/>
                </a:lnTo>
                <a:lnTo>
                  <a:pt x="306031" y="422706"/>
                </a:lnTo>
                <a:lnTo>
                  <a:pt x="335063" y="422706"/>
                </a:lnTo>
                <a:lnTo>
                  <a:pt x="335051" y="391655"/>
                </a:lnTo>
                <a:lnTo>
                  <a:pt x="332869" y="370531"/>
                </a:lnTo>
                <a:lnTo>
                  <a:pt x="332743" y="369309"/>
                </a:lnTo>
                <a:lnTo>
                  <a:pt x="329388" y="361759"/>
                </a:lnTo>
                <a:close/>
              </a:path>
              <a:path w="3869690" h="585470">
                <a:moveTo>
                  <a:pt x="335096" y="506018"/>
                </a:moveTo>
                <a:lnTo>
                  <a:pt x="306031" y="506018"/>
                </a:lnTo>
                <a:lnTo>
                  <a:pt x="306031" y="511238"/>
                </a:lnTo>
                <a:lnTo>
                  <a:pt x="307479" y="521398"/>
                </a:lnTo>
                <a:lnTo>
                  <a:pt x="311835" y="527202"/>
                </a:lnTo>
                <a:lnTo>
                  <a:pt x="337959" y="527202"/>
                </a:lnTo>
                <a:lnTo>
                  <a:pt x="336278" y="519549"/>
                </a:lnTo>
                <a:lnTo>
                  <a:pt x="335414" y="512983"/>
                </a:lnTo>
                <a:lnTo>
                  <a:pt x="335096" y="506633"/>
                </a:lnTo>
                <a:lnTo>
                  <a:pt x="335096" y="506018"/>
                </a:lnTo>
                <a:close/>
              </a:path>
              <a:path w="3869690" h="585470">
                <a:moveTo>
                  <a:pt x="335063" y="422706"/>
                </a:moveTo>
                <a:lnTo>
                  <a:pt x="306031" y="422706"/>
                </a:lnTo>
                <a:lnTo>
                  <a:pt x="306031" y="482790"/>
                </a:lnTo>
                <a:lnTo>
                  <a:pt x="303768" y="488427"/>
                </a:lnTo>
                <a:lnTo>
                  <a:pt x="299059" y="495455"/>
                </a:lnTo>
                <a:lnTo>
                  <a:pt x="291740" y="501449"/>
                </a:lnTo>
                <a:lnTo>
                  <a:pt x="281647" y="503986"/>
                </a:lnTo>
                <a:lnTo>
                  <a:pt x="335095" y="503986"/>
                </a:lnTo>
                <a:lnTo>
                  <a:pt x="335063" y="422706"/>
                </a:lnTo>
                <a:close/>
              </a:path>
              <a:path w="3869690" h="585470">
                <a:moveTo>
                  <a:pt x="286575" y="335635"/>
                </a:moveTo>
                <a:lnTo>
                  <a:pt x="262564" y="339902"/>
                </a:lnTo>
                <a:lnTo>
                  <a:pt x="247099" y="351924"/>
                </a:lnTo>
                <a:lnTo>
                  <a:pt x="238817" y="370531"/>
                </a:lnTo>
                <a:lnTo>
                  <a:pt x="236359" y="394550"/>
                </a:lnTo>
                <a:lnTo>
                  <a:pt x="236359" y="398907"/>
                </a:lnTo>
                <a:lnTo>
                  <a:pt x="265391" y="398907"/>
                </a:lnTo>
                <a:lnTo>
                  <a:pt x="265391" y="391655"/>
                </a:lnTo>
                <a:lnTo>
                  <a:pt x="266742" y="378041"/>
                </a:lnTo>
                <a:lnTo>
                  <a:pt x="270759" y="368758"/>
                </a:lnTo>
                <a:lnTo>
                  <a:pt x="277388" y="363449"/>
                </a:lnTo>
                <a:lnTo>
                  <a:pt x="286575" y="361759"/>
                </a:lnTo>
                <a:lnTo>
                  <a:pt x="329388" y="361759"/>
                </a:lnTo>
                <a:lnTo>
                  <a:pt x="324858" y="351562"/>
                </a:lnTo>
                <a:lnTo>
                  <a:pt x="310007" y="339902"/>
                </a:lnTo>
                <a:lnTo>
                  <a:pt x="310200" y="339902"/>
                </a:lnTo>
                <a:lnTo>
                  <a:pt x="286575" y="335635"/>
                </a:lnTo>
                <a:close/>
              </a:path>
              <a:path w="3869690" h="585470">
                <a:moveTo>
                  <a:pt x="384403" y="294995"/>
                </a:moveTo>
                <a:lnTo>
                  <a:pt x="355371" y="294995"/>
                </a:lnTo>
                <a:lnTo>
                  <a:pt x="355371" y="527202"/>
                </a:lnTo>
                <a:lnTo>
                  <a:pt x="384403" y="527202"/>
                </a:lnTo>
                <a:lnTo>
                  <a:pt x="384403" y="294995"/>
                </a:lnTo>
                <a:close/>
              </a:path>
              <a:path w="3869690" h="585470">
                <a:moveTo>
                  <a:pt x="428117" y="463931"/>
                </a:moveTo>
                <a:lnTo>
                  <a:pt x="399097" y="463931"/>
                </a:lnTo>
                <a:lnTo>
                  <a:pt x="401708" y="493982"/>
                </a:lnTo>
                <a:lnTo>
                  <a:pt x="410414" y="514542"/>
                </a:lnTo>
                <a:lnTo>
                  <a:pt x="426524" y="526340"/>
                </a:lnTo>
                <a:lnTo>
                  <a:pt x="451345" y="530110"/>
                </a:lnTo>
                <a:lnTo>
                  <a:pt x="475524" y="525782"/>
                </a:lnTo>
                <a:lnTo>
                  <a:pt x="490090" y="514542"/>
                </a:lnTo>
                <a:lnTo>
                  <a:pt x="495026" y="503986"/>
                </a:lnTo>
                <a:lnTo>
                  <a:pt x="451345" y="503986"/>
                </a:lnTo>
                <a:lnTo>
                  <a:pt x="440611" y="502135"/>
                </a:lnTo>
                <a:lnTo>
                  <a:pt x="433416" y="495712"/>
                </a:lnTo>
                <a:lnTo>
                  <a:pt x="429378" y="483412"/>
                </a:lnTo>
                <a:lnTo>
                  <a:pt x="428117" y="463931"/>
                </a:lnTo>
                <a:close/>
              </a:path>
              <a:path w="3869690" h="585470">
                <a:moveTo>
                  <a:pt x="448437" y="335635"/>
                </a:moveTo>
                <a:lnTo>
                  <a:pt x="424811" y="339825"/>
                </a:lnTo>
                <a:lnTo>
                  <a:pt x="425347" y="339825"/>
                </a:lnTo>
                <a:lnTo>
                  <a:pt x="410775" y="350292"/>
                </a:lnTo>
                <a:lnTo>
                  <a:pt x="402884" y="365023"/>
                </a:lnTo>
                <a:lnTo>
                  <a:pt x="400545" y="381495"/>
                </a:lnTo>
                <a:lnTo>
                  <a:pt x="403832" y="401013"/>
                </a:lnTo>
                <a:lnTo>
                  <a:pt x="403887" y="401339"/>
                </a:lnTo>
                <a:lnTo>
                  <a:pt x="412481" y="415929"/>
                </a:lnTo>
                <a:lnTo>
                  <a:pt x="424178" y="427088"/>
                </a:lnTo>
                <a:lnTo>
                  <a:pt x="436829" y="436638"/>
                </a:lnTo>
                <a:lnTo>
                  <a:pt x="452864" y="449369"/>
                </a:lnTo>
                <a:lnTo>
                  <a:pt x="463240" y="459647"/>
                </a:lnTo>
                <a:lnTo>
                  <a:pt x="468827" y="469378"/>
                </a:lnTo>
                <a:lnTo>
                  <a:pt x="470496" y="480466"/>
                </a:lnTo>
                <a:lnTo>
                  <a:pt x="469463" y="490388"/>
                </a:lnTo>
                <a:lnTo>
                  <a:pt x="466145" y="497779"/>
                </a:lnTo>
                <a:lnTo>
                  <a:pt x="460215" y="502394"/>
                </a:lnTo>
                <a:lnTo>
                  <a:pt x="451345" y="503986"/>
                </a:lnTo>
                <a:lnTo>
                  <a:pt x="495026" y="503986"/>
                </a:lnTo>
                <a:lnTo>
                  <a:pt x="497540" y="498510"/>
                </a:lnTo>
                <a:lnTo>
                  <a:pt x="499516" y="480466"/>
                </a:lnTo>
                <a:lnTo>
                  <a:pt x="496642" y="460788"/>
                </a:lnTo>
                <a:lnTo>
                  <a:pt x="488708" y="445384"/>
                </a:lnTo>
                <a:lnTo>
                  <a:pt x="476745" y="432430"/>
                </a:lnTo>
                <a:lnTo>
                  <a:pt x="461784" y="420103"/>
                </a:lnTo>
                <a:lnTo>
                  <a:pt x="447813" y="409497"/>
                </a:lnTo>
                <a:lnTo>
                  <a:pt x="437730" y="401013"/>
                </a:lnTo>
                <a:lnTo>
                  <a:pt x="431620" y="392423"/>
                </a:lnTo>
                <a:lnTo>
                  <a:pt x="429564" y="381495"/>
                </a:lnTo>
                <a:lnTo>
                  <a:pt x="430963" y="373144"/>
                </a:lnTo>
                <a:lnTo>
                  <a:pt x="434867" y="366945"/>
                </a:lnTo>
                <a:lnTo>
                  <a:pt x="440766" y="363133"/>
                </a:lnTo>
                <a:lnTo>
                  <a:pt x="440575" y="363133"/>
                </a:lnTo>
                <a:lnTo>
                  <a:pt x="448437" y="361759"/>
                </a:lnTo>
                <a:lnTo>
                  <a:pt x="491250" y="361759"/>
                </a:lnTo>
                <a:lnTo>
                  <a:pt x="486968" y="351959"/>
                </a:lnTo>
                <a:lnTo>
                  <a:pt x="471622" y="339825"/>
                </a:lnTo>
                <a:lnTo>
                  <a:pt x="448437" y="335635"/>
                </a:lnTo>
                <a:close/>
              </a:path>
              <a:path w="3869690" h="585470">
                <a:moveTo>
                  <a:pt x="491250" y="361759"/>
                </a:moveTo>
                <a:lnTo>
                  <a:pt x="448437" y="361759"/>
                </a:lnTo>
                <a:lnTo>
                  <a:pt x="457047" y="363133"/>
                </a:lnTo>
                <a:lnTo>
                  <a:pt x="463534" y="368398"/>
                </a:lnTo>
                <a:lnTo>
                  <a:pt x="467625" y="379268"/>
                </a:lnTo>
                <a:lnTo>
                  <a:pt x="469049" y="397459"/>
                </a:lnTo>
                <a:lnTo>
                  <a:pt x="498068" y="397459"/>
                </a:lnTo>
                <a:lnTo>
                  <a:pt x="495457" y="371388"/>
                </a:lnTo>
                <a:lnTo>
                  <a:pt x="491250" y="361759"/>
                </a:lnTo>
                <a:close/>
              </a:path>
              <a:path w="3869690" h="585470">
                <a:moveTo>
                  <a:pt x="618642" y="364655"/>
                </a:moveTo>
                <a:lnTo>
                  <a:pt x="589622" y="364655"/>
                </a:lnTo>
                <a:lnTo>
                  <a:pt x="589622" y="527202"/>
                </a:lnTo>
                <a:lnTo>
                  <a:pt x="618642" y="527202"/>
                </a:lnTo>
                <a:lnTo>
                  <a:pt x="618642" y="364655"/>
                </a:lnTo>
                <a:close/>
              </a:path>
              <a:path w="3869690" h="585470">
                <a:moveTo>
                  <a:pt x="634898" y="292100"/>
                </a:moveTo>
                <a:lnTo>
                  <a:pt x="626478" y="292100"/>
                </a:lnTo>
                <a:lnTo>
                  <a:pt x="607496" y="295542"/>
                </a:lnTo>
                <a:lnTo>
                  <a:pt x="596296" y="304617"/>
                </a:lnTo>
                <a:lnTo>
                  <a:pt x="590973" y="317447"/>
                </a:lnTo>
                <a:lnTo>
                  <a:pt x="589622" y="332155"/>
                </a:lnTo>
                <a:lnTo>
                  <a:pt x="589622" y="338644"/>
                </a:lnTo>
                <a:lnTo>
                  <a:pt x="569302" y="338644"/>
                </a:lnTo>
                <a:lnTo>
                  <a:pt x="569302" y="364655"/>
                </a:lnTo>
                <a:lnTo>
                  <a:pt x="650570" y="364655"/>
                </a:lnTo>
                <a:lnTo>
                  <a:pt x="650570" y="345795"/>
                </a:lnTo>
                <a:lnTo>
                  <a:pt x="618642" y="345795"/>
                </a:lnTo>
                <a:lnTo>
                  <a:pt x="618642" y="335051"/>
                </a:lnTo>
                <a:lnTo>
                  <a:pt x="619417" y="326213"/>
                </a:lnTo>
                <a:lnTo>
                  <a:pt x="622233" y="320068"/>
                </a:lnTo>
                <a:lnTo>
                  <a:pt x="627825" y="316481"/>
                </a:lnTo>
                <a:lnTo>
                  <a:pt x="636930" y="315315"/>
                </a:lnTo>
                <a:lnTo>
                  <a:pt x="650570" y="315315"/>
                </a:lnTo>
                <a:lnTo>
                  <a:pt x="650570" y="294995"/>
                </a:lnTo>
                <a:lnTo>
                  <a:pt x="642734" y="292963"/>
                </a:lnTo>
                <a:lnTo>
                  <a:pt x="634898" y="292100"/>
                </a:lnTo>
                <a:close/>
              </a:path>
              <a:path w="3869690" h="585470">
                <a:moveTo>
                  <a:pt x="650570" y="338644"/>
                </a:moveTo>
                <a:lnTo>
                  <a:pt x="642193" y="338644"/>
                </a:lnTo>
                <a:lnTo>
                  <a:pt x="633410" y="339439"/>
                </a:lnTo>
                <a:lnTo>
                  <a:pt x="625225" y="341595"/>
                </a:lnTo>
                <a:lnTo>
                  <a:pt x="618642" y="345795"/>
                </a:lnTo>
                <a:lnTo>
                  <a:pt x="650570" y="345795"/>
                </a:lnTo>
                <a:lnTo>
                  <a:pt x="650570" y="338644"/>
                </a:lnTo>
                <a:close/>
              </a:path>
              <a:path w="3869690" h="585470">
                <a:moveTo>
                  <a:pt x="650570" y="315315"/>
                </a:moveTo>
                <a:lnTo>
                  <a:pt x="641286" y="315315"/>
                </a:lnTo>
                <a:lnTo>
                  <a:pt x="645350" y="315607"/>
                </a:lnTo>
                <a:lnTo>
                  <a:pt x="650570" y="316763"/>
                </a:lnTo>
                <a:lnTo>
                  <a:pt x="650570" y="315315"/>
                </a:lnTo>
                <a:close/>
              </a:path>
              <a:path w="3869690" h="585470">
                <a:moveTo>
                  <a:pt x="695617" y="338531"/>
                </a:moveTo>
                <a:lnTo>
                  <a:pt x="666597" y="338531"/>
                </a:lnTo>
                <a:lnTo>
                  <a:pt x="666597" y="527202"/>
                </a:lnTo>
                <a:lnTo>
                  <a:pt x="695617" y="527202"/>
                </a:lnTo>
                <a:lnTo>
                  <a:pt x="695617" y="396582"/>
                </a:lnTo>
                <a:lnTo>
                  <a:pt x="697296" y="384165"/>
                </a:lnTo>
                <a:lnTo>
                  <a:pt x="702078" y="372970"/>
                </a:lnTo>
                <a:lnTo>
                  <a:pt x="709579" y="364875"/>
                </a:lnTo>
                <a:lnTo>
                  <a:pt x="719416" y="361759"/>
                </a:lnTo>
                <a:lnTo>
                  <a:pt x="695617" y="361759"/>
                </a:lnTo>
                <a:lnTo>
                  <a:pt x="695617" y="338531"/>
                </a:lnTo>
                <a:close/>
              </a:path>
              <a:path w="3869690" h="585470">
                <a:moveTo>
                  <a:pt x="732777" y="335635"/>
                </a:moveTo>
                <a:lnTo>
                  <a:pt x="718764" y="338085"/>
                </a:lnTo>
                <a:lnTo>
                  <a:pt x="708210" y="344344"/>
                </a:lnTo>
                <a:lnTo>
                  <a:pt x="700650" y="352780"/>
                </a:lnTo>
                <a:lnTo>
                  <a:pt x="695617" y="361759"/>
                </a:lnTo>
                <a:lnTo>
                  <a:pt x="719416" y="361759"/>
                </a:lnTo>
                <a:lnTo>
                  <a:pt x="727502" y="363651"/>
                </a:lnTo>
                <a:lnTo>
                  <a:pt x="732262" y="369052"/>
                </a:lnTo>
                <a:lnTo>
                  <a:pt x="734518" y="377554"/>
                </a:lnTo>
                <a:lnTo>
                  <a:pt x="735088" y="388747"/>
                </a:lnTo>
                <a:lnTo>
                  <a:pt x="735088" y="401815"/>
                </a:lnTo>
                <a:lnTo>
                  <a:pt x="764120" y="401815"/>
                </a:lnTo>
                <a:lnTo>
                  <a:pt x="764120" y="393103"/>
                </a:lnTo>
                <a:lnTo>
                  <a:pt x="762944" y="369052"/>
                </a:lnTo>
                <a:lnTo>
                  <a:pt x="762897" y="368082"/>
                </a:lnTo>
                <a:lnTo>
                  <a:pt x="758245" y="350110"/>
                </a:lnTo>
                <a:lnTo>
                  <a:pt x="748695" y="339267"/>
                </a:lnTo>
                <a:lnTo>
                  <a:pt x="732777" y="335635"/>
                </a:lnTo>
                <a:close/>
              </a:path>
              <a:path w="3869690" h="585470">
                <a:moveTo>
                  <a:pt x="827430" y="335635"/>
                </a:moveTo>
                <a:lnTo>
                  <a:pt x="804764" y="339630"/>
                </a:lnTo>
                <a:lnTo>
                  <a:pt x="789149" y="351923"/>
                </a:lnTo>
                <a:lnTo>
                  <a:pt x="780120" y="372979"/>
                </a:lnTo>
                <a:lnTo>
                  <a:pt x="777214" y="403263"/>
                </a:lnTo>
                <a:lnTo>
                  <a:pt x="777214" y="462470"/>
                </a:lnTo>
                <a:lnTo>
                  <a:pt x="780120" y="492756"/>
                </a:lnTo>
                <a:lnTo>
                  <a:pt x="789149" y="513816"/>
                </a:lnTo>
                <a:lnTo>
                  <a:pt x="804764" y="526114"/>
                </a:lnTo>
                <a:lnTo>
                  <a:pt x="827430" y="530110"/>
                </a:lnTo>
                <a:lnTo>
                  <a:pt x="850088" y="526114"/>
                </a:lnTo>
                <a:lnTo>
                  <a:pt x="865700" y="513816"/>
                </a:lnTo>
                <a:lnTo>
                  <a:pt x="869913" y="503986"/>
                </a:lnTo>
                <a:lnTo>
                  <a:pt x="827430" y="503986"/>
                </a:lnTo>
                <a:lnTo>
                  <a:pt x="818235" y="502384"/>
                </a:lnTo>
                <a:lnTo>
                  <a:pt x="811603" y="496617"/>
                </a:lnTo>
                <a:lnTo>
                  <a:pt x="807585" y="485245"/>
                </a:lnTo>
                <a:lnTo>
                  <a:pt x="806234" y="466826"/>
                </a:lnTo>
                <a:lnTo>
                  <a:pt x="806234" y="398907"/>
                </a:lnTo>
                <a:lnTo>
                  <a:pt x="807585" y="380490"/>
                </a:lnTo>
                <a:lnTo>
                  <a:pt x="811603" y="369122"/>
                </a:lnTo>
                <a:lnTo>
                  <a:pt x="818235" y="363359"/>
                </a:lnTo>
                <a:lnTo>
                  <a:pt x="827430" y="361759"/>
                </a:lnTo>
                <a:lnTo>
                  <a:pt x="869917" y="361759"/>
                </a:lnTo>
                <a:lnTo>
                  <a:pt x="865700" y="351923"/>
                </a:lnTo>
                <a:lnTo>
                  <a:pt x="850088" y="339630"/>
                </a:lnTo>
                <a:lnTo>
                  <a:pt x="827430" y="335635"/>
                </a:lnTo>
                <a:close/>
              </a:path>
              <a:path w="3869690" h="585470">
                <a:moveTo>
                  <a:pt x="869917" y="361759"/>
                </a:moveTo>
                <a:lnTo>
                  <a:pt x="827430" y="361759"/>
                </a:lnTo>
                <a:lnTo>
                  <a:pt x="836494" y="363359"/>
                </a:lnTo>
                <a:lnTo>
                  <a:pt x="843137" y="369122"/>
                </a:lnTo>
                <a:lnTo>
                  <a:pt x="847222" y="380490"/>
                </a:lnTo>
                <a:lnTo>
                  <a:pt x="848614" y="398907"/>
                </a:lnTo>
                <a:lnTo>
                  <a:pt x="848614" y="466826"/>
                </a:lnTo>
                <a:lnTo>
                  <a:pt x="847263" y="485245"/>
                </a:lnTo>
                <a:lnTo>
                  <a:pt x="843246" y="496617"/>
                </a:lnTo>
                <a:lnTo>
                  <a:pt x="836617" y="502384"/>
                </a:lnTo>
                <a:lnTo>
                  <a:pt x="827430" y="503986"/>
                </a:lnTo>
                <a:lnTo>
                  <a:pt x="869913" y="503986"/>
                </a:lnTo>
                <a:lnTo>
                  <a:pt x="874727" y="492756"/>
                </a:lnTo>
                <a:lnTo>
                  <a:pt x="877633" y="462470"/>
                </a:lnTo>
                <a:lnTo>
                  <a:pt x="877633" y="403263"/>
                </a:lnTo>
                <a:lnTo>
                  <a:pt x="874727" y="372979"/>
                </a:lnTo>
                <a:lnTo>
                  <a:pt x="869917" y="361759"/>
                </a:lnTo>
                <a:close/>
              </a:path>
              <a:path w="3869690" h="585470">
                <a:moveTo>
                  <a:pt x="924217" y="338531"/>
                </a:moveTo>
                <a:lnTo>
                  <a:pt x="895197" y="338531"/>
                </a:lnTo>
                <a:lnTo>
                  <a:pt x="895197" y="527202"/>
                </a:lnTo>
                <a:lnTo>
                  <a:pt x="924217" y="527202"/>
                </a:lnTo>
                <a:lnTo>
                  <a:pt x="924217" y="391655"/>
                </a:lnTo>
                <a:lnTo>
                  <a:pt x="925478" y="379879"/>
                </a:lnTo>
                <a:lnTo>
                  <a:pt x="929298" y="370392"/>
                </a:lnTo>
                <a:lnTo>
                  <a:pt x="935731" y="364062"/>
                </a:lnTo>
                <a:lnTo>
                  <a:pt x="944829" y="361759"/>
                </a:lnTo>
                <a:lnTo>
                  <a:pt x="1052278" y="361759"/>
                </a:lnTo>
                <a:lnTo>
                  <a:pt x="1052198" y="361467"/>
                </a:lnTo>
                <a:lnTo>
                  <a:pt x="987501" y="361467"/>
                </a:lnTo>
                <a:lnTo>
                  <a:pt x="986923" y="359727"/>
                </a:lnTo>
                <a:lnTo>
                  <a:pt x="924217" y="359727"/>
                </a:lnTo>
                <a:lnTo>
                  <a:pt x="924217" y="338531"/>
                </a:lnTo>
                <a:close/>
              </a:path>
              <a:path w="3869690" h="585470">
                <a:moveTo>
                  <a:pt x="1010424" y="361759"/>
                </a:moveTo>
                <a:lnTo>
                  <a:pt x="944829" y="361759"/>
                </a:lnTo>
                <a:lnTo>
                  <a:pt x="952467" y="363632"/>
                </a:lnTo>
                <a:lnTo>
                  <a:pt x="957383" y="369125"/>
                </a:lnTo>
                <a:lnTo>
                  <a:pt x="960013" y="378047"/>
                </a:lnTo>
                <a:lnTo>
                  <a:pt x="960793" y="390207"/>
                </a:lnTo>
                <a:lnTo>
                  <a:pt x="960793" y="527202"/>
                </a:lnTo>
                <a:lnTo>
                  <a:pt x="989812" y="527202"/>
                </a:lnTo>
                <a:lnTo>
                  <a:pt x="989812" y="391655"/>
                </a:lnTo>
                <a:lnTo>
                  <a:pt x="991074" y="379879"/>
                </a:lnTo>
                <a:lnTo>
                  <a:pt x="994894" y="370392"/>
                </a:lnTo>
                <a:lnTo>
                  <a:pt x="1001326" y="364062"/>
                </a:lnTo>
                <a:lnTo>
                  <a:pt x="1010424" y="361759"/>
                </a:lnTo>
                <a:close/>
              </a:path>
              <a:path w="3869690" h="585470">
                <a:moveTo>
                  <a:pt x="1052278" y="361759"/>
                </a:moveTo>
                <a:lnTo>
                  <a:pt x="1010424" y="361759"/>
                </a:lnTo>
                <a:lnTo>
                  <a:pt x="1018062" y="363632"/>
                </a:lnTo>
                <a:lnTo>
                  <a:pt x="1022978" y="369125"/>
                </a:lnTo>
                <a:lnTo>
                  <a:pt x="1025608" y="378047"/>
                </a:lnTo>
                <a:lnTo>
                  <a:pt x="1026388" y="390207"/>
                </a:lnTo>
                <a:lnTo>
                  <a:pt x="1026388" y="527202"/>
                </a:lnTo>
                <a:lnTo>
                  <a:pt x="1055408" y="527202"/>
                </a:lnTo>
                <a:lnTo>
                  <a:pt x="1055408" y="394550"/>
                </a:lnTo>
                <a:lnTo>
                  <a:pt x="1054130" y="370392"/>
                </a:lnTo>
                <a:lnTo>
                  <a:pt x="1054008" y="368082"/>
                </a:lnTo>
                <a:lnTo>
                  <a:pt x="1052278" y="361759"/>
                </a:lnTo>
                <a:close/>
              </a:path>
              <a:path w="3869690" h="585470">
                <a:moveTo>
                  <a:pt x="1023200" y="335635"/>
                </a:moveTo>
                <a:lnTo>
                  <a:pt x="1010555" y="337726"/>
                </a:lnTo>
                <a:lnTo>
                  <a:pt x="1010788" y="337726"/>
                </a:lnTo>
                <a:lnTo>
                  <a:pt x="1000887" y="343219"/>
                </a:lnTo>
                <a:lnTo>
                  <a:pt x="993120" y="351430"/>
                </a:lnTo>
                <a:lnTo>
                  <a:pt x="987501" y="361467"/>
                </a:lnTo>
                <a:lnTo>
                  <a:pt x="1052198" y="361467"/>
                </a:lnTo>
                <a:lnTo>
                  <a:pt x="1049049" y="349962"/>
                </a:lnTo>
                <a:lnTo>
                  <a:pt x="1048991" y="349748"/>
                </a:lnTo>
                <a:lnTo>
                  <a:pt x="1039131" y="339086"/>
                </a:lnTo>
                <a:lnTo>
                  <a:pt x="1023200" y="335635"/>
                </a:lnTo>
                <a:close/>
              </a:path>
              <a:path w="3869690" h="585470">
                <a:moveTo>
                  <a:pt x="957605" y="335635"/>
                </a:moveTo>
                <a:lnTo>
                  <a:pt x="945203" y="337726"/>
                </a:lnTo>
                <a:lnTo>
                  <a:pt x="935686" y="343219"/>
                </a:lnTo>
                <a:lnTo>
                  <a:pt x="928782" y="350942"/>
                </a:lnTo>
                <a:lnTo>
                  <a:pt x="924217" y="359727"/>
                </a:lnTo>
                <a:lnTo>
                  <a:pt x="986923" y="359727"/>
                </a:lnTo>
                <a:lnTo>
                  <a:pt x="983681" y="349962"/>
                </a:lnTo>
                <a:lnTo>
                  <a:pt x="977663" y="341912"/>
                </a:lnTo>
                <a:lnTo>
                  <a:pt x="969089" y="337182"/>
                </a:lnTo>
                <a:lnTo>
                  <a:pt x="957605" y="335635"/>
                </a:lnTo>
                <a:close/>
              </a:path>
              <a:path w="3869690" h="585470">
                <a:moveTo>
                  <a:pt x="1174267" y="364655"/>
                </a:moveTo>
                <a:lnTo>
                  <a:pt x="1145247" y="364655"/>
                </a:lnTo>
                <a:lnTo>
                  <a:pt x="1145247" y="463931"/>
                </a:lnTo>
                <a:lnTo>
                  <a:pt x="1146490" y="491690"/>
                </a:lnTo>
                <a:lnTo>
                  <a:pt x="1152140" y="511454"/>
                </a:lnTo>
                <a:lnTo>
                  <a:pt x="1165082" y="523274"/>
                </a:lnTo>
                <a:lnTo>
                  <a:pt x="1188199" y="527202"/>
                </a:lnTo>
                <a:lnTo>
                  <a:pt x="1206195" y="527202"/>
                </a:lnTo>
                <a:lnTo>
                  <a:pt x="1206195" y="501078"/>
                </a:lnTo>
                <a:lnTo>
                  <a:pt x="1193431" y="501078"/>
                </a:lnTo>
                <a:lnTo>
                  <a:pt x="1183086" y="498865"/>
                </a:lnTo>
                <a:lnTo>
                  <a:pt x="1177315" y="492082"/>
                </a:lnTo>
                <a:lnTo>
                  <a:pt x="1174811" y="480509"/>
                </a:lnTo>
                <a:lnTo>
                  <a:pt x="1174267" y="463931"/>
                </a:lnTo>
                <a:lnTo>
                  <a:pt x="1174267" y="364655"/>
                </a:lnTo>
                <a:close/>
              </a:path>
              <a:path w="3869690" h="585470">
                <a:moveTo>
                  <a:pt x="1178623" y="294995"/>
                </a:moveTo>
                <a:lnTo>
                  <a:pt x="1149604" y="294995"/>
                </a:lnTo>
                <a:lnTo>
                  <a:pt x="1148273" y="309307"/>
                </a:lnTo>
                <a:lnTo>
                  <a:pt x="1143790" y="322206"/>
                </a:lnTo>
                <a:lnTo>
                  <a:pt x="1136045" y="332384"/>
                </a:lnTo>
                <a:lnTo>
                  <a:pt x="1124927" y="338531"/>
                </a:lnTo>
                <a:lnTo>
                  <a:pt x="1124927" y="364655"/>
                </a:lnTo>
                <a:lnTo>
                  <a:pt x="1206195" y="364655"/>
                </a:lnTo>
                <a:lnTo>
                  <a:pt x="1206195" y="338531"/>
                </a:lnTo>
                <a:lnTo>
                  <a:pt x="1156855" y="338531"/>
                </a:lnTo>
                <a:lnTo>
                  <a:pt x="1165523" y="333118"/>
                </a:lnTo>
                <a:lnTo>
                  <a:pt x="1172421" y="323297"/>
                </a:lnTo>
                <a:lnTo>
                  <a:pt x="1176977" y="310209"/>
                </a:lnTo>
                <a:lnTo>
                  <a:pt x="1178623" y="294995"/>
                </a:lnTo>
                <a:close/>
              </a:path>
              <a:path w="3869690" h="585470">
                <a:moveTo>
                  <a:pt x="1251242" y="294995"/>
                </a:moveTo>
                <a:lnTo>
                  <a:pt x="1222222" y="294995"/>
                </a:lnTo>
                <a:lnTo>
                  <a:pt x="1222222" y="527202"/>
                </a:lnTo>
                <a:lnTo>
                  <a:pt x="1251242" y="527202"/>
                </a:lnTo>
                <a:lnTo>
                  <a:pt x="1251242" y="391655"/>
                </a:lnTo>
                <a:lnTo>
                  <a:pt x="1252535" y="379879"/>
                </a:lnTo>
                <a:lnTo>
                  <a:pt x="1256577" y="370392"/>
                </a:lnTo>
                <a:lnTo>
                  <a:pt x="1263613" y="364062"/>
                </a:lnTo>
                <a:lnTo>
                  <a:pt x="1273886" y="361759"/>
                </a:lnTo>
                <a:lnTo>
                  <a:pt x="1318665" y="361759"/>
                </a:lnTo>
                <a:lnTo>
                  <a:pt x="1317988" y="359727"/>
                </a:lnTo>
                <a:lnTo>
                  <a:pt x="1251242" y="359727"/>
                </a:lnTo>
                <a:lnTo>
                  <a:pt x="1251242" y="294995"/>
                </a:lnTo>
                <a:close/>
              </a:path>
              <a:path w="3869690" h="585470">
                <a:moveTo>
                  <a:pt x="1318665" y="361759"/>
                </a:moveTo>
                <a:lnTo>
                  <a:pt x="1273886" y="361759"/>
                </a:lnTo>
                <a:lnTo>
                  <a:pt x="1283093" y="363632"/>
                </a:lnTo>
                <a:lnTo>
                  <a:pt x="1289197" y="369125"/>
                </a:lnTo>
                <a:lnTo>
                  <a:pt x="1292579" y="378047"/>
                </a:lnTo>
                <a:lnTo>
                  <a:pt x="1293622" y="390207"/>
                </a:lnTo>
                <a:lnTo>
                  <a:pt x="1293622" y="527202"/>
                </a:lnTo>
                <a:lnTo>
                  <a:pt x="1322641" y="527202"/>
                </a:lnTo>
                <a:lnTo>
                  <a:pt x="1322641" y="394550"/>
                </a:lnTo>
                <a:lnTo>
                  <a:pt x="1320936" y="370392"/>
                </a:lnTo>
                <a:lnTo>
                  <a:pt x="1320847" y="369125"/>
                </a:lnTo>
                <a:lnTo>
                  <a:pt x="1320773" y="368082"/>
                </a:lnTo>
                <a:lnTo>
                  <a:pt x="1318665" y="361759"/>
                </a:lnTo>
                <a:close/>
              </a:path>
              <a:path w="3869690" h="585470">
                <a:moveTo>
                  <a:pt x="1286649" y="335635"/>
                </a:moveTo>
                <a:lnTo>
                  <a:pt x="1273080" y="337930"/>
                </a:lnTo>
                <a:lnTo>
                  <a:pt x="1262964" y="343762"/>
                </a:lnTo>
                <a:lnTo>
                  <a:pt x="1255838" y="351553"/>
                </a:lnTo>
                <a:lnTo>
                  <a:pt x="1251242" y="359727"/>
                </a:lnTo>
                <a:lnTo>
                  <a:pt x="1317988" y="359727"/>
                </a:lnTo>
                <a:lnTo>
                  <a:pt x="1314661" y="349748"/>
                </a:lnTo>
                <a:lnTo>
                  <a:pt x="1303540" y="339086"/>
                </a:lnTo>
                <a:lnTo>
                  <a:pt x="1286649" y="335635"/>
                </a:lnTo>
                <a:close/>
              </a:path>
              <a:path w="3869690" h="585470">
                <a:moveTo>
                  <a:pt x="1390992" y="335635"/>
                </a:moveTo>
                <a:lnTo>
                  <a:pt x="1368243" y="339630"/>
                </a:lnTo>
                <a:lnTo>
                  <a:pt x="1352430" y="351923"/>
                </a:lnTo>
                <a:lnTo>
                  <a:pt x="1343202" y="372979"/>
                </a:lnTo>
                <a:lnTo>
                  <a:pt x="1340205" y="403263"/>
                </a:lnTo>
                <a:lnTo>
                  <a:pt x="1340205" y="462470"/>
                </a:lnTo>
                <a:lnTo>
                  <a:pt x="1343202" y="492756"/>
                </a:lnTo>
                <a:lnTo>
                  <a:pt x="1352430" y="513816"/>
                </a:lnTo>
                <a:lnTo>
                  <a:pt x="1368243" y="526114"/>
                </a:lnTo>
                <a:lnTo>
                  <a:pt x="1390992" y="530110"/>
                </a:lnTo>
                <a:lnTo>
                  <a:pt x="1413569" y="526114"/>
                </a:lnTo>
                <a:lnTo>
                  <a:pt x="1428988" y="513816"/>
                </a:lnTo>
                <a:lnTo>
                  <a:pt x="1433110" y="503986"/>
                </a:lnTo>
                <a:lnTo>
                  <a:pt x="1390992" y="503986"/>
                </a:lnTo>
                <a:lnTo>
                  <a:pt x="1381714" y="502384"/>
                </a:lnTo>
                <a:lnTo>
                  <a:pt x="1374884" y="496617"/>
                </a:lnTo>
                <a:lnTo>
                  <a:pt x="1370667" y="485245"/>
                </a:lnTo>
                <a:lnTo>
                  <a:pt x="1369225" y="466826"/>
                </a:lnTo>
                <a:lnTo>
                  <a:pt x="1369225" y="437222"/>
                </a:lnTo>
                <a:lnTo>
                  <a:pt x="1440637" y="437222"/>
                </a:lnTo>
                <a:lnTo>
                  <a:pt x="1440637" y="416902"/>
                </a:lnTo>
                <a:lnTo>
                  <a:pt x="1369225" y="416902"/>
                </a:lnTo>
                <a:lnTo>
                  <a:pt x="1369225" y="398907"/>
                </a:lnTo>
                <a:lnTo>
                  <a:pt x="1370667" y="380490"/>
                </a:lnTo>
                <a:lnTo>
                  <a:pt x="1374884" y="369122"/>
                </a:lnTo>
                <a:lnTo>
                  <a:pt x="1381714" y="363359"/>
                </a:lnTo>
                <a:lnTo>
                  <a:pt x="1390992" y="361759"/>
                </a:lnTo>
                <a:lnTo>
                  <a:pt x="1433113" y="361759"/>
                </a:lnTo>
                <a:lnTo>
                  <a:pt x="1428988" y="351923"/>
                </a:lnTo>
                <a:lnTo>
                  <a:pt x="1413569" y="339630"/>
                </a:lnTo>
                <a:lnTo>
                  <a:pt x="1390992" y="335635"/>
                </a:lnTo>
                <a:close/>
              </a:path>
              <a:path w="3869690" h="585470">
                <a:moveTo>
                  <a:pt x="1440637" y="453186"/>
                </a:moveTo>
                <a:lnTo>
                  <a:pt x="1411605" y="453186"/>
                </a:lnTo>
                <a:lnTo>
                  <a:pt x="1411605" y="466826"/>
                </a:lnTo>
                <a:lnTo>
                  <a:pt x="1410343" y="485245"/>
                </a:lnTo>
                <a:lnTo>
                  <a:pt x="1406523" y="496617"/>
                </a:lnTo>
                <a:lnTo>
                  <a:pt x="1400091" y="502384"/>
                </a:lnTo>
                <a:lnTo>
                  <a:pt x="1390992" y="503986"/>
                </a:lnTo>
                <a:lnTo>
                  <a:pt x="1433110" y="503986"/>
                </a:lnTo>
                <a:lnTo>
                  <a:pt x="1437820" y="492756"/>
                </a:lnTo>
                <a:lnTo>
                  <a:pt x="1440637" y="462470"/>
                </a:lnTo>
                <a:lnTo>
                  <a:pt x="1440637" y="453186"/>
                </a:lnTo>
                <a:close/>
              </a:path>
              <a:path w="3869690" h="585470">
                <a:moveTo>
                  <a:pt x="1433113" y="361759"/>
                </a:moveTo>
                <a:lnTo>
                  <a:pt x="1390992" y="361759"/>
                </a:lnTo>
                <a:lnTo>
                  <a:pt x="1399973" y="363359"/>
                </a:lnTo>
                <a:lnTo>
                  <a:pt x="1406418" y="369122"/>
                </a:lnTo>
                <a:lnTo>
                  <a:pt x="1410304" y="380490"/>
                </a:lnTo>
                <a:lnTo>
                  <a:pt x="1411605" y="398907"/>
                </a:lnTo>
                <a:lnTo>
                  <a:pt x="1411605" y="416902"/>
                </a:lnTo>
                <a:lnTo>
                  <a:pt x="1440637" y="416902"/>
                </a:lnTo>
                <a:lnTo>
                  <a:pt x="1440637" y="403263"/>
                </a:lnTo>
                <a:lnTo>
                  <a:pt x="1437820" y="372979"/>
                </a:lnTo>
                <a:lnTo>
                  <a:pt x="1433113" y="361759"/>
                </a:lnTo>
                <a:close/>
              </a:path>
              <a:path w="3869690" h="585470">
                <a:moveTo>
                  <a:pt x="1539430" y="294995"/>
                </a:moveTo>
                <a:lnTo>
                  <a:pt x="1510411" y="294995"/>
                </a:lnTo>
                <a:lnTo>
                  <a:pt x="1510411" y="465378"/>
                </a:lnTo>
                <a:lnTo>
                  <a:pt x="1513522" y="495209"/>
                </a:lnTo>
                <a:lnTo>
                  <a:pt x="1522893" y="515270"/>
                </a:lnTo>
                <a:lnTo>
                  <a:pt x="1538577" y="526568"/>
                </a:lnTo>
                <a:lnTo>
                  <a:pt x="1560626" y="530110"/>
                </a:lnTo>
                <a:lnTo>
                  <a:pt x="1582676" y="526568"/>
                </a:lnTo>
                <a:lnTo>
                  <a:pt x="1598360" y="515270"/>
                </a:lnTo>
                <a:lnTo>
                  <a:pt x="1604989" y="501078"/>
                </a:lnTo>
                <a:lnTo>
                  <a:pt x="1560626" y="501078"/>
                </a:lnTo>
                <a:lnTo>
                  <a:pt x="1550210" y="499295"/>
                </a:lnTo>
                <a:lnTo>
                  <a:pt x="1543713" y="493348"/>
                </a:lnTo>
                <a:lnTo>
                  <a:pt x="1540374" y="482342"/>
                </a:lnTo>
                <a:lnTo>
                  <a:pt x="1539430" y="465378"/>
                </a:lnTo>
                <a:lnTo>
                  <a:pt x="1539430" y="294995"/>
                </a:lnTo>
                <a:close/>
              </a:path>
              <a:path w="3869690" h="585470">
                <a:moveTo>
                  <a:pt x="1610842" y="294995"/>
                </a:moveTo>
                <a:lnTo>
                  <a:pt x="1581810" y="294995"/>
                </a:lnTo>
                <a:lnTo>
                  <a:pt x="1581810" y="465378"/>
                </a:lnTo>
                <a:lnTo>
                  <a:pt x="1580866" y="482342"/>
                </a:lnTo>
                <a:lnTo>
                  <a:pt x="1577528" y="493348"/>
                </a:lnTo>
                <a:lnTo>
                  <a:pt x="1571035" y="499295"/>
                </a:lnTo>
                <a:lnTo>
                  <a:pt x="1560626" y="501078"/>
                </a:lnTo>
                <a:lnTo>
                  <a:pt x="1604989" y="501078"/>
                </a:lnTo>
                <a:lnTo>
                  <a:pt x="1607730" y="495209"/>
                </a:lnTo>
                <a:lnTo>
                  <a:pt x="1610842" y="465378"/>
                </a:lnTo>
                <a:lnTo>
                  <a:pt x="1610842" y="294995"/>
                </a:lnTo>
                <a:close/>
              </a:path>
              <a:path w="3869690" h="585470">
                <a:moveTo>
                  <a:pt x="1657426" y="294995"/>
                </a:moveTo>
                <a:lnTo>
                  <a:pt x="1628394" y="294995"/>
                </a:lnTo>
                <a:lnTo>
                  <a:pt x="1628394" y="527202"/>
                </a:lnTo>
                <a:lnTo>
                  <a:pt x="1657426" y="527202"/>
                </a:lnTo>
                <a:lnTo>
                  <a:pt x="1657426" y="372491"/>
                </a:lnTo>
                <a:lnTo>
                  <a:pt x="1686412" y="372491"/>
                </a:lnTo>
                <a:lnTo>
                  <a:pt x="1657426" y="294995"/>
                </a:lnTo>
                <a:close/>
              </a:path>
              <a:path w="3869690" h="585470">
                <a:moveTo>
                  <a:pt x="1686412" y="372491"/>
                </a:moveTo>
                <a:lnTo>
                  <a:pt x="1657426" y="372491"/>
                </a:lnTo>
                <a:lnTo>
                  <a:pt x="1715185" y="527202"/>
                </a:lnTo>
                <a:lnTo>
                  <a:pt x="1744205" y="527202"/>
                </a:lnTo>
                <a:lnTo>
                  <a:pt x="1744205" y="449414"/>
                </a:lnTo>
                <a:lnTo>
                  <a:pt x="1715185" y="449414"/>
                </a:lnTo>
                <a:lnTo>
                  <a:pt x="1686412" y="372491"/>
                </a:lnTo>
                <a:close/>
              </a:path>
              <a:path w="3869690" h="585470">
                <a:moveTo>
                  <a:pt x="1744205" y="294995"/>
                </a:moveTo>
                <a:lnTo>
                  <a:pt x="1715185" y="294995"/>
                </a:lnTo>
                <a:lnTo>
                  <a:pt x="1715185" y="449414"/>
                </a:lnTo>
                <a:lnTo>
                  <a:pt x="1744205" y="449414"/>
                </a:lnTo>
                <a:lnTo>
                  <a:pt x="1744205" y="294995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object 6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143" y="2209800"/>
            <a:ext cx="2838450" cy="1905000"/>
          </a:xfrm>
          <a:prstGeom prst="rect">
            <a:avLst/>
          </a:prstGeom>
        </p:spPr>
      </p:pic>
      <p:grpSp>
        <p:nvGrpSpPr>
          <p:cNvPr id="70" name="object 70" descr=""/>
          <p:cNvGrpSpPr/>
          <p:nvPr/>
        </p:nvGrpSpPr>
        <p:grpSpPr>
          <a:xfrm>
            <a:off x="3607942" y="2209800"/>
            <a:ext cx="2838450" cy="1905000"/>
            <a:chOff x="3607942" y="2209800"/>
            <a:chExt cx="2838450" cy="1905000"/>
          </a:xfrm>
        </p:grpSpPr>
        <p:sp>
          <p:nvSpPr>
            <p:cNvPr id="71" name="object 71" descr=""/>
            <p:cNvSpPr/>
            <p:nvPr/>
          </p:nvSpPr>
          <p:spPr>
            <a:xfrm>
              <a:off x="3607942" y="2209800"/>
              <a:ext cx="2838450" cy="1905000"/>
            </a:xfrm>
            <a:custGeom>
              <a:avLst/>
              <a:gdLst/>
              <a:ahLst/>
              <a:cxnLst/>
              <a:rect l="l" t="t" r="r" b="b"/>
              <a:pathLst>
                <a:path w="2838450" h="1905000">
                  <a:moveTo>
                    <a:pt x="283845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838450" y="19050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D4ED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2821" y="2408341"/>
              <a:ext cx="2408694" cy="1605800"/>
            </a:xfrm>
            <a:prstGeom prst="rect">
              <a:avLst/>
            </a:prstGeom>
          </p:spPr>
        </p:pic>
      </p:grpSp>
      <p:grpSp>
        <p:nvGrpSpPr>
          <p:cNvPr id="73" name="object 73" descr=""/>
          <p:cNvGrpSpPr/>
          <p:nvPr/>
        </p:nvGrpSpPr>
        <p:grpSpPr>
          <a:xfrm>
            <a:off x="6579743" y="2209800"/>
            <a:ext cx="2838450" cy="1905000"/>
            <a:chOff x="6579743" y="2209800"/>
            <a:chExt cx="2838450" cy="1905000"/>
          </a:xfrm>
        </p:grpSpPr>
        <p:sp>
          <p:nvSpPr>
            <p:cNvPr id="74" name="object 74" descr=""/>
            <p:cNvSpPr/>
            <p:nvPr/>
          </p:nvSpPr>
          <p:spPr>
            <a:xfrm>
              <a:off x="6579743" y="2209800"/>
              <a:ext cx="2838450" cy="1905000"/>
            </a:xfrm>
            <a:custGeom>
              <a:avLst/>
              <a:gdLst/>
              <a:ahLst/>
              <a:cxnLst/>
              <a:rect l="l" t="t" r="r" b="b"/>
              <a:pathLst>
                <a:path w="2838450" h="1905000">
                  <a:moveTo>
                    <a:pt x="283845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838450" y="19050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D4ED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7860" y="2438896"/>
              <a:ext cx="2227440" cy="1485138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9551543" y="2209800"/>
            <a:ext cx="2838450" cy="1905000"/>
            <a:chOff x="9551543" y="2209800"/>
            <a:chExt cx="2838450" cy="1905000"/>
          </a:xfrm>
        </p:grpSpPr>
        <p:sp>
          <p:nvSpPr>
            <p:cNvPr id="77" name="object 77" descr=""/>
            <p:cNvSpPr/>
            <p:nvPr/>
          </p:nvSpPr>
          <p:spPr>
            <a:xfrm>
              <a:off x="9551543" y="2209800"/>
              <a:ext cx="2838450" cy="1905000"/>
            </a:xfrm>
            <a:custGeom>
              <a:avLst/>
              <a:gdLst/>
              <a:ahLst/>
              <a:cxnLst/>
              <a:rect l="l" t="t" r="r" b="b"/>
              <a:pathLst>
                <a:path w="2838450" h="1905000">
                  <a:moveTo>
                    <a:pt x="283845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838450" y="19050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D4ED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7356" y="2513874"/>
              <a:ext cx="2136216" cy="1390777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636143" y="4114800"/>
            <a:ext cx="2838450" cy="685800"/>
            <a:chOff x="636143" y="4114800"/>
            <a:chExt cx="2838450" cy="685800"/>
          </a:xfrm>
        </p:grpSpPr>
        <p:sp>
          <p:nvSpPr>
            <p:cNvPr id="80" name="object 80" descr=""/>
            <p:cNvSpPr/>
            <p:nvPr/>
          </p:nvSpPr>
          <p:spPr>
            <a:xfrm>
              <a:off x="636143" y="4114800"/>
              <a:ext cx="2838450" cy="685800"/>
            </a:xfrm>
            <a:custGeom>
              <a:avLst/>
              <a:gdLst/>
              <a:ahLst/>
              <a:cxnLst/>
              <a:rect l="l" t="t" r="r" b="b"/>
              <a:pathLst>
                <a:path w="2838450" h="685800">
                  <a:moveTo>
                    <a:pt x="283845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838450" y="6858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200" y="4345686"/>
              <a:ext cx="790536" cy="229107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1968315" y="4345686"/>
              <a:ext cx="1024255" cy="229235"/>
            </a:xfrm>
            <a:custGeom>
              <a:avLst/>
              <a:gdLst/>
              <a:ahLst/>
              <a:cxnLst/>
              <a:rect l="l" t="t" r="r" b="b"/>
              <a:pathLst>
                <a:path w="1024255" h="229235">
                  <a:moveTo>
                    <a:pt x="27939" y="2793"/>
                  </a:moveTo>
                  <a:lnTo>
                    <a:pt x="0" y="2793"/>
                  </a:lnTo>
                  <a:lnTo>
                    <a:pt x="0" y="226313"/>
                  </a:lnTo>
                  <a:lnTo>
                    <a:pt x="43306" y="226313"/>
                  </a:lnTo>
                  <a:lnTo>
                    <a:pt x="54434" y="184962"/>
                  </a:lnTo>
                  <a:lnTo>
                    <a:pt x="27939" y="184962"/>
                  </a:lnTo>
                  <a:lnTo>
                    <a:pt x="27939" y="2793"/>
                  </a:lnTo>
                  <a:close/>
                </a:path>
                <a:path w="1024255" h="229235">
                  <a:moveTo>
                    <a:pt x="118465" y="50850"/>
                  </a:moveTo>
                  <a:lnTo>
                    <a:pt x="90525" y="50850"/>
                  </a:lnTo>
                  <a:lnTo>
                    <a:pt x="90525" y="226313"/>
                  </a:lnTo>
                  <a:lnTo>
                    <a:pt x="133832" y="226313"/>
                  </a:lnTo>
                  <a:lnTo>
                    <a:pt x="145410" y="184962"/>
                  </a:lnTo>
                  <a:lnTo>
                    <a:pt x="118465" y="184962"/>
                  </a:lnTo>
                  <a:lnTo>
                    <a:pt x="118465" y="50850"/>
                  </a:lnTo>
                  <a:close/>
                </a:path>
                <a:path w="1024255" h="229235">
                  <a:moveTo>
                    <a:pt x="248335" y="2793"/>
                  </a:moveTo>
                  <a:lnTo>
                    <a:pt x="209219" y="2793"/>
                  </a:lnTo>
                  <a:lnTo>
                    <a:pt x="176809" y="226313"/>
                  </a:lnTo>
                  <a:lnTo>
                    <a:pt x="204749" y="226313"/>
                  </a:lnTo>
                  <a:lnTo>
                    <a:pt x="210337" y="181330"/>
                  </a:lnTo>
                  <a:lnTo>
                    <a:pt x="274000" y="181330"/>
                  </a:lnTo>
                  <a:lnTo>
                    <a:pt x="269984" y="153390"/>
                  </a:lnTo>
                  <a:lnTo>
                    <a:pt x="213969" y="153390"/>
                  </a:lnTo>
                  <a:lnTo>
                    <a:pt x="228777" y="35483"/>
                  </a:lnTo>
                  <a:lnTo>
                    <a:pt x="253034" y="35483"/>
                  </a:lnTo>
                  <a:lnTo>
                    <a:pt x="248335" y="2793"/>
                  </a:lnTo>
                  <a:close/>
                </a:path>
                <a:path w="1024255" h="229235">
                  <a:moveTo>
                    <a:pt x="274000" y="181330"/>
                  </a:moveTo>
                  <a:lnTo>
                    <a:pt x="246938" y="181330"/>
                  </a:lnTo>
                  <a:lnTo>
                    <a:pt x="252526" y="226313"/>
                  </a:lnTo>
                  <a:lnTo>
                    <a:pt x="280466" y="226313"/>
                  </a:lnTo>
                  <a:lnTo>
                    <a:pt x="274000" y="181330"/>
                  </a:lnTo>
                  <a:close/>
                </a:path>
                <a:path w="1024255" h="229235">
                  <a:moveTo>
                    <a:pt x="332905" y="30733"/>
                  </a:moveTo>
                  <a:lnTo>
                    <a:pt x="304965" y="30733"/>
                  </a:lnTo>
                  <a:lnTo>
                    <a:pt x="304965" y="226313"/>
                  </a:lnTo>
                  <a:lnTo>
                    <a:pt x="332905" y="226313"/>
                  </a:lnTo>
                  <a:lnTo>
                    <a:pt x="332905" y="30733"/>
                  </a:lnTo>
                  <a:close/>
                </a:path>
                <a:path w="1024255" h="229235">
                  <a:moveTo>
                    <a:pt x="118465" y="2793"/>
                  </a:moveTo>
                  <a:lnTo>
                    <a:pt x="74879" y="2793"/>
                  </a:lnTo>
                  <a:lnTo>
                    <a:pt x="27939" y="184962"/>
                  </a:lnTo>
                  <a:lnTo>
                    <a:pt x="54434" y="184962"/>
                  </a:lnTo>
                  <a:lnTo>
                    <a:pt x="90525" y="50850"/>
                  </a:lnTo>
                  <a:lnTo>
                    <a:pt x="118465" y="50850"/>
                  </a:lnTo>
                  <a:lnTo>
                    <a:pt x="118465" y="2793"/>
                  </a:lnTo>
                  <a:close/>
                </a:path>
                <a:path w="1024255" h="229235">
                  <a:moveTo>
                    <a:pt x="196418" y="2793"/>
                  </a:moveTo>
                  <a:lnTo>
                    <a:pt x="165404" y="2793"/>
                  </a:lnTo>
                  <a:lnTo>
                    <a:pt x="118465" y="184962"/>
                  </a:lnTo>
                  <a:lnTo>
                    <a:pt x="145410" y="184962"/>
                  </a:lnTo>
                  <a:lnTo>
                    <a:pt x="196418" y="2793"/>
                  </a:lnTo>
                  <a:close/>
                </a:path>
                <a:path w="1024255" h="229235">
                  <a:moveTo>
                    <a:pt x="253034" y="35483"/>
                  </a:moveTo>
                  <a:lnTo>
                    <a:pt x="228777" y="35483"/>
                  </a:lnTo>
                  <a:lnTo>
                    <a:pt x="243585" y="153390"/>
                  </a:lnTo>
                  <a:lnTo>
                    <a:pt x="269984" y="153390"/>
                  </a:lnTo>
                  <a:lnTo>
                    <a:pt x="253034" y="35483"/>
                  </a:lnTo>
                  <a:close/>
                </a:path>
                <a:path w="1024255" h="229235">
                  <a:moveTo>
                    <a:pt x="364477" y="2793"/>
                  </a:moveTo>
                  <a:lnTo>
                    <a:pt x="273392" y="2793"/>
                  </a:lnTo>
                  <a:lnTo>
                    <a:pt x="273392" y="30733"/>
                  </a:lnTo>
                  <a:lnTo>
                    <a:pt x="364477" y="30733"/>
                  </a:lnTo>
                  <a:lnTo>
                    <a:pt x="364477" y="2793"/>
                  </a:lnTo>
                  <a:close/>
                </a:path>
                <a:path w="1024255" h="229235">
                  <a:moveTo>
                    <a:pt x="446963" y="2793"/>
                  </a:moveTo>
                  <a:lnTo>
                    <a:pt x="375716" y="2793"/>
                  </a:lnTo>
                  <a:lnTo>
                    <a:pt x="375716" y="226313"/>
                  </a:lnTo>
                  <a:lnTo>
                    <a:pt x="446963" y="226313"/>
                  </a:lnTo>
                  <a:lnTo>
                    <a:pt x="446963" y="198373"/>
                  </a:lnTo>
                  <a:lnTo>
                    <a:pt x="403656" y="198373"/>
                  </a:lnTo>
                  <a:lnTo>
                    <a:pt x="403656" y="128523"/>
                  </a:lnTo>
                  <a:lnTo>
                    <a:pt x="446963" y="128523"/>
                  </a:lnTo>
                  <a:lnTo>
                    <a:pt x="446963" y="100583"/>
                  </a:lnTo>
                  <a:lnTo>
                    <a:pt x="403656" y="100583"/>
                  </a:lnTo>
                  <a:lnTo>
                    <a:pt x="403656" y="30733"/>
                  </a:lnTo>
                  <a:lnTo>
                    <a:pt x="446963" y="30733"/>
                  </a:lnTo>
                  <a:lnTo>
                    <a:pt x="446963" y="2793"/>
                  </a:lnTo>
                  <a:close/>
                </a:path>
                <a:path w="1024255" h="229235">
                  <a:moveTo>
                    <a:pt x="495769" y="2793"/>
                  </a:moveTo>
                  <a:lnTo>
                    <a:pt x="460844" y="2793"/>
                  </a:lnTo>
                  <a:lnTo>
                    <a:pt x="460844" y="226313"/>
                  </a:lnTo>
                  <a:lnTo>
                    <a:pt x="488784" y="226313"/>
                  </a:lnTo>
                  <a:lnTo>
                    <a:pt x="488784" y="136067"/>
                  </a:lnTo>
                  <a:lnTo>
                    <a:pt x="548771" y="136067"/>
                  </a:lnTo>
                  <a:lnTo>
                    <a:pt x="547827" y="134480"/>
                  </a:lnTo>
                  <a:lnTo>
                    <a:pt x="541680" y="129641"/>
                  </a:lnTo>
                  <a:lnTo>
                    <a:pt x="533488" y="126847"/>
                  </a:lnTo>
                  <a:lnTo>
                    <a:pt x="539704" y="123111"/>
                  </a:lnTo>
                  <a:lnTo>
                    <a:pt x="544941" y="118606"/>
                  </a:lnTo>
                  <a:lnTo>
                    <a:pt x="549201" y="113333"/>
                  </a:lnTo>
                  <a:lnTo>
                    <a:pt x="552032" y="108127"/>
                  </a:lnTo>
                  <a:lnTo>
                    <a:pt x="488784" y="108127"/>
                  </a:lnTo>
                  <a:lnTo>
                    <a:pt x="488784" y="30733"/>
                  </a:lnTo>
                  <a:lnTo>
                    <a:pt x="553785" y="30733"/>
                  </a:lnTo>
                  <a:lnTo>
                    <a:pt x="553046" y="28498"/>
                  </a:lnTo>
                  <a:lnTo>
                    <a:pt x="517771" y="4402"/>
                  </a:lnTo>
                  <a:lnTo>
                    <a:pt x="507485" y="3196"/>
                  </a:lnTo>
                  <a:lnTo>
                    <a:pt x="495769" y="2793"/>
                  </a:lnTo>
                  <a:close/>
                </a:path>
                <a:path w="1024255" h="229235">
                  <a:moveTo>
                    <a:pt x="548771" y="136067"/>
                  </a:moveTo>
                  <a:lnTo>
                    <a:pt x="503402" y="136067"/>
                  </a:lnTo>
                  <a:lnTo>
                    <a:pt x="509269" y="136715"/>
                  </a:lnTo>
                  <a:lnTo>
                    <a:pt x="513930" y="138023"/>
                  </a:lnTo>
                  <a:lnTo>
                    <a:pt x="518579" y="139141"/>
                  </a:lnTo>
                  <a:lnTo>
                    <a:pt x="522401" y="141935"/>
                  </a:lnTo>
                  <a:lnTo>
                    <a:pt x="525386" y="146405"/>
                  </a:lnTo>
                  <a:lnTo>
                    <a:pt x="528548" y="150685"/>
                  </a:lnTo>
                  <a:lnTo>
                    <a:pt x="530136" y="157302"/>
                  </a:lnTo>
                  <a:lnTo>
                    <a:pt x="530136" y="211696"/>
                  </a:lnTo>
                  <a:lnTo>
                    <a:pt x="530313" y="215976"/>
                  </a:lnTo>
                  <a:lnTo>
                    <a:pt x="531063" y="222491"/>
                  </a:lnTo>
                  <a:lnTo>
                    <a:pt x="531901" y="224828"/>
                  </a:lnTo>
                  <a:lnTo>
                    <a:pt x="533209" y="226313"/>
                  </a:lnTo>
                  <a:lnTo>
                    <a:pt x="561149" y="226313"/>
                  </a:lnTo>
                  <a:lnTo>
                    <a:pt x="559841" y="224828"/>
                  </a:lnTo>
                  <a:lnTo>
                    <a:pt x="559003" y="222491"/>
                  </a:lnTo>
                  <a:lnTo>
                    <a:pt x="558253" y="215976"/>
                  </a:lnTo>
                  <a:lnTo>
                    <a:pt x="558076" y="211696"/>
                  </a:lnTo>
                  <a:lnTo>
                    <a:pt x="558076" y="170433"/>
                  </a:lnTo>
                  <a:lnTo>
                    <a:pt x="557690" y="161494"/>
                  </a:lnTo>
                  <a:lnTo>
                    <a:pt x="556536" y="153671"/>
                  </a:lnTo>
                  <a:lnTo>
                    <a:pt x="554614" y="146964"/>
                  </a:lnTo>
                  <a:lnTo>
                    <a:pt x="551929" y="141376"/>
                  </a:lnTo>
                  <a:lnTo>
                    <a:pt x="548771" y="136067"/>
                  </a:lnTo>
                  <a:close/>
                </a:path>
                <a:path w="1024255" h="229235">
                  <a:moveTo>
                    <a:pt x="553785" y="30733"/>
                  </a:moveTo>
                  <a:lnTo>
                    <a:pt x="505726" y="30733"/>
                  </a:lnTo>
                  <a:lnTo>
                    <a:pt x="512991" y="31762"/>
                  </a:lnTo>
                  <a:lnTo>
                    <a:pt x="517842" y="33807"/>
                  </a:lnTo>
                  <a:lnTo>
                    <a:pt x="522681" y="35674"/>
                  </a:lnTo>
                  <a:lnTo>
                    <a:pt x="525945" y="38925"/>
                  </a:lnTo>
                  <a:lnTo>
                    <a:pt x="527621" y="43586"/>
                  </a:lnTo>
                  <a:lnTo>
                    <a:pt x="529475" y="48056"/>
                  </a:lnTo>
                  <a:lnTo>
                    <a:pt x="530415" y="54762"/>
                  </a:lnTo>
                  <a:lnTo>
                    <a:pt x="530415" y="82143"/>
                  </a:lnTo>
                  <a:lnTo>
                    <a:pt x="529475" y="88760"/>
                  </a:lnTo>
                  <a:lnTo>
                    <a:pt x="525754" y="98437"/>
                  </a:lnTo>
                  <a:lnTo>
                    <a:pt x="522312" y="102069"/>
                  </a:lnTo>
                  <a:lnTo>
                    <a:pt x="517283" y="104495"/>
                  </a:lnTo>
                  <a:lnTo>
                    <a:pt x="512432" y="106921"/>
                  </a:lnTo>
                  <a:lnTo>
                    <a:pt x="505358" y="108127"/>
                  </a:lnTo>
                  <a:lnTo>
                    <a:pt x="552032" y="108127"/>
                  </a:lnTo>
                  <a:lnTo>
                    <a:pt x="558355" y="73761"/>
                  </a:lnTo>
                  <a:lnTo>
                    <a:pt x="558355" y="63703"/>
                  </a:lnTo>
                  <a:lnTo>
                    <a:pt x="558074" y="54762"/>
                  </a:lnTo>
                  <a:lnTo>
                    <a:pt x="558022" y="53123"/>
                  </a:lnTo>
                  <a:lnTo>
                    <a:pt x="557025" y="43729"/>
                  </a:lnTo>
                  <a:lnTo>
                    <a:pt x="555396" y="35674"/>
                  </a:lnTo>
                  <a:lnTo>
                    <a:pt x="555365" y="35521"/>
                  </a:lnTo>
                  <a:lnTo>
                    <a:pt x="553785" y="30733"/>
                  </a:lnTo>
                  <a:close/>
                </a:path>
                <a:path w="1024255" h="229235">
                  <a:moveTo>
                    <a:pt x="647852" y="2793"/>
                  </a:moveTo>
                  <a:lnTo>
                    <a:pt x="619912" y="2793"/>
                  </a:lnTo>
                  <a:lnTo>
                    <a:pt x="619912" y="166801"/>
                  </a:lnTo>
                  <a:lnTo>
                    <a:pt x="626513" y="206142"/>
                  </a:lnTo>
                  <a:lnTo>
                    <a:pt x="668248" y="229107"/>
                  </a:lnTo>
                  <a:lnTo>
                    <a:pt x="679864" y="228200"/>
                  </a:lnTo>
                  <a:lnTo>
                    <a:pt x="711676" y="201167"/>
                  </a:lnTo>
                  <a:lnTo>
                    <a:pt x="662851" y="201167"/>
                  </a:lnTo>
                  <a:lnTo>
                    <a:pt x="658660" y="200139"/>
                  </a:lnTo>
                  <a:lnTo>
                    <a:pt x="647852" y="175742"/>
                  </a:lnTo>
                  <a:lnTo>
                    <a:pt x="647852" y="2793"/>
                  </a:lnTo>
                  <a:close/>
                </a:path>
                <a:path w="1024255" h="229235">
                  <a:moveTo>
                    <a:pt x="716584" y="2793"/>
                  </a:moveTo>
                  <a:lnTo>
                    <a:pt x="688644" y="2793"/>
                  </a:lnTo>
                  <a:lnTo>
                    <a:pt x="688644" y="175742"/>
                  </a:lnTo>
                  <a:lnTo>
                    <a:pt x="688033" y="182253"/>
                  </a:lnTo>
                  <a:lnTo>
                    <a:pt x="687997" y="182638"/>
                  </a:lnTo>
                  <a:lnTo>
                    <a:pt x="686688" y="187477"/>
                  </a:lnTo>
                  <a:lnTo>
                    <a:pt x="685571" y="192316"/>
                  </a:lnTo>
                  <a:lnTo>
                    <a:pt x="683526" y="195859"/>
                  </a:lnTo>
                  <a:lnTo>
                    <a:pt x="680542" y="198094"/>
                  </a:lnTo>
                  <a:lnTo>
                    <a:pt x="677748" y="200139"/>
                  </a:lnTo>
                  <a:lnTo>
                    <a:pt x="673658" y="201167"/>
                  </a:lnTo>
                  <a:lnTo>
                    <a:pt x="711676" y="201167"/>
                  </a:lnTo>
                  <a:lnTo>
                    <a:pt x="713651" y="195367"/>
                  </a:lnTo>
                  <a:lnTo>
                    <a:pt x="715786" y="182638"/>
                  </a:lnTo>
                  <a:lnTo>
                    <a:pt x="715851" y="182253"/>
                  </a:lnTo>
                  <a:lnTo>
                    <a:pt x="716584" y="166801"/>
                  </a:lnTo>
                  <a:lnTo>
                    <a:pt x="716584" y="2793"/>
                  </a:lnTo>
                  <a:close/>
                </a:path>
                <a:path w="1024255" h="229235">
                  <a:moveTo>
                    <a:pt x="758634" y="150037"/>
                  </a:moveTo>
                  <a:lnTo>
                    <a:pt x="730694" y="150037"/>
                  </a:lnTo>
                  <a:lnTo>
                    <a:pt x="730719" y="151155"/>
                  </a:lnTo>
                  <a:lnTo>
                    <a:pt x="730833" y="156375"/>
                  </a:lnTo>
                  <a:lnTo>
                    <a:pt x="730913" y="160010"/>
                  </a:lnTo>
                  <a:lnTo>
                    <a:pt x="731008" y="164322"/>
                  </a:lnTo>
                  <a:lnTo>
                    <a:pt x="731882" y="176074"/>
                  </a:lnTo>
                  <a:lnTo>
                    <a:pt x="731951" y="177001"/>
                  </a:lnTo>
                  <a:lnTo>
                    <a:pt x="733523" y="188072"/>
                  </a:lnTo>
                  <a:lnTo>
                    <a:pt x="735658" y="197256"/>
                  </a:lnTo>
                  <a:lnTo>
                    <a:pt x="735723" y="197535"/>
                  </a:lnTo>
                  <a:lnTo>
                    <a:pt x="764500" y="227290"/>
                  </a:lnTo>
                  <a:lnTo>
                    <a:pt x="781265" y="229107"/>
                  </a:lnTo>
                  <a:lnTo>
                    <a:pt x="792457" y="228181"/>
                  </a:lnTo>
                  <a:lnTo>
                    <a:pt x="822789" y="201167"/>
                  </a:lnTo>
                  <a:lnTo>
                    <a:pt x="775487" y="201167"/>
                  </a:lnTo>
                  <a:lnTo>
                    <a:pt x="771016" y="199859"/>
                  </a:lnTo>
                  <a:lnTo>
                    <a:pt x="767854" y="197256"/>
                  </a:lnTo>
                  <a:lnTo>
                    <a:pt x="764692" y="194462"/>
                  </a:lnTo>
                  <a:lnTo>
                    <a:pt x="762355" y="189433"/>
                  </a:lnTo>
                  <a:lnTo>
                    <a:pt x="760945" y="182537"/>
                  </a:lnTo>
                  <a:lnTo>
                    <a:pt x="760869" y="182168"/>
                  </a:lnTo>
                  <a:lnTo>
                    <a:pt x="759893" y="176074"/>
                  </a:lnTo>
                  <a:lnTo>
                    <a:pt x="759194" y="168689"/>
                  </a:lnTo>
                  <a:lnTo>
                    <a:pt x="758983" y="164322"/>
                  </a:lnTo>
                  <a:lnTo>
                    <a:pt x="758858" y="161737"/>
                  </a:lnTo>
                  <a:lnTo>
                    <a:pt x="758774" y="160010"/>
                  </a:lnTo>
                  <a:lnTo>
                    <a:pt x="758650" y="151155"/>
                  </a:lnTo>
                  <a:lnTo>
                    <a:pt x="758634" y="150037"/>
                  </a:lnTo>
                  <a:close/>
                </a:path>
                <a:path w="1024255" h="229235">
                  <a:moveTo>
                    <a:pt x="778471" y="0"/>
                  </a:moveTo>
                  <a:lnTo>
                    <a:pt x="738536" y="21966"/>
                  </a:lnTo>
                  <a:lnTo>
                    <a:pt x="732903" y="41331"/>
                  </a:lnTo>
                  <a:lnTo>
                    <a:pt x="732808" y="41806"/>
                  </a:lnTo>
                  <a:lnTo>
                    <a:pt x="732236" y="51480"/>
                  </a:lnTo>
                  <a:lnTo>
                    <a:pt x="732213" y="57119"/>
                  </a:lnTo>
                  <a:lnTo>
                    <a:pt x="732405" y="62151"/>
                  </a:lnTo>
                  <a:lnTo>
                    <a:pt x="750252" y="103377"/>
                  </a:lnTo>
                  <a:lnTo>
                    <a:pt x="778382" y="127215"/>
                  </a:lnTo>
                  <a:lnTo>
                    <a:pt x="784059" y="132346"/>
                  </a:lnTo>
                  <a:lnTo>
                    <a:pt x="791883" y="140906"/>
                  </a:lnTo>
                  <a:lnTo>
                    <a:pt x="794765" y="145757"/>
                  </a:lnTo>
                  <a:lnTo>
                    <a:pt x="796632" y="151155"/>
                  </a:lnTo>
                  <a:lnTo>
                    <a:pt x="798499" y="156375"/>
                  </a:lnTo>
                  <a:lnTo>
                    <a:pt x="799426" y="162979"/>
                  </a:lnTo>
                  <a:lnTo>
                    <a:pt x="799426" y="182537"/>
                  </a:lnTo>
                  <a:lnTo>
                    <a:pt x="798029" y="190461"/>
                  </a:lnTo>
                  <a:lnTo>
                    <a:pt x="795235" y="194741"/>
                  </a:lnTo>
                  <a:lnTo>
                    <a:pt x="792632" y="199021"/>
                  </a:lnTo>
                  <a:lnTo>
                    <a:pt x="787971" y="201167"/>
                  </a:lnTo>
                  <a:lnTo>
                    <a:pt x="822789" y="201167"/>
                  </a:lnTo>
                  <a:lnTo>
                    <a:pt x="824574" y="196070"/>
                  </a:lnTo>
                  <a:lnTo>
                    <a:pt x="826668" y="184387"/>
                  </a:lnTo>
                  <a:lnTo>
                    <a:pt x="827366" y="170992"/>
                  </a:lnTo>
                  <a:lnTo>
                    <a:pt x="827140" y="164322"/>
                  </a:lnTo>
                  <a:lnTo>
                    <a:pt x="816470" y="126498"/>
                  </a:lnTo>
                  <a:lnTo>
                    <a:pt x="786295" y="96672"/>
                  </a:lnTo>
                  <a:lnTo>
                    <a:pt x="779801" y="91469"/>
                  </a:lnTo>
                  <a:lnTo>
                    <a:pt x="760031" y="63423"/>
                  </a:lnTo>
                  <a:lnTo>
                    <a:pt x="760031" y="44424"/>
                  </a:lnTo>
                  <a:lnTo>
                    <a:pt x="761517" y="37718"/>
                  </a:lnTo>
                  <a:lnTo>
                    <a:pt x="767486" y="29895"/>
                  </a:lnTo>
                  <a:lnTo>
                    <a:pt x="772134" y="27939"/>
                  </a:lnTo>
                  <a:lnTo>
                    <a:pt x="820049" y="27939"/>
                  </a:lnTo>
                  <a:lnTo>
                    <a:pt x="819369" y="25776"/>
                  </a:lnTo>
                  <a:lnTo>
                    <a:pt x="814235" y="16484"/>
                  </a:lnTo>
                  <a:lnTo>
                    <a:pt x="807705" y="9274"/>
                  </a:lnTo>
                  <a:lnTo>
                    <a:pt x="799568" y="4122"/>
                  </a:lnTo>
                  <a:lnTo>
                    <a:pt x="789823" y="1030"/>
                  </a:lnTo>
                  <a:lnTo>
                    <a:pt x="778471" y="0"/>
                  </a:lnTo>
                  <a:close/>
                </a:path>
                <a:path w="1024255" h="229235">
                  <a:moveTo>
                    <a:pt x="820049" y="27939"/>
                  </a:moveTo>
                  <a:lnTo>
                    <a:pt x="785177" y="27939"/>
                  </a:lnTo>
                  <a:lnTo>
                    <a:pt x="790117" y="30733"/>
                  </a:lnTo>
                  <a:lnTo>
                    <a:pt x="793280" y="36321"/>
                  </a:lnTo>
                  <a:lnTo>
                    <a:pt x="795356" y="41331"/>
                  </a:lnTo>
                  <a:lnTo>
                    <a:pt x="796840" y="48264"/>
                  </a:lnTo>
                  <a:lnTo>
                    <a:pt x="797732" y="57119"/>
                  </a:lnTo>
                  <a:lnTo>
                    <a:pt x="797871" y="62151"/>
                  </a:lnTo>
                  <a:lnTo>
                    <a:pt x="797906" y="63423"/>
                  </a:lnTo>
                  <a:lnTo>
                    <a:pt x="798029" y="67894"/>
                  </a:lnTo>
                  <a:lnTo>
                    <a:pt x="825969" y="67894"/>
                  </a:lnTo>
                  <a:lnTo>
                    <a:pt x="825345" y="53924"/>
                  </a:lnTo>
                  <a:lnTo>
                    <a:pt x="825236" y="51480"/>
                  </a:lnTo>
                  <a:lnTo>
                    <a:pt x="823079" y="37718"/>
                  </a:lnTo>
                  <a:lnTo>
                    <a:pt x="823036" y="37441"/>
                  </a:lnTo>
                  <a:lnTo>
                    <a:pt x="820049" y="27939"/>
                  </a:lnTo>
                  <a:close/>
                </a:path>
                <a:path w="1024255" h="229235">
                  <a:moveTo>
                    <a:pt x="912723" y="2793"/>
                  </a:moveTo>
                  <a:lnTo>
                    <a:pt x="841476" y="2793"/>
                  </a:lnTo>
                  <a:lnTo>
                    <a:pt x="841476" y="226313"/>
                  </a:lnTo>
                  <a:lnTo>
                    <a:pt x="912723" y="226313"/>
                  </a:lnTo>
                  <a:lnTo>
                    <a:pt x="912723" y="198373"/>
                  </a:lnTo>
                  <a:lnTo>
                    <a:pt x="869416" y="198373"/>
                  </a:lnTo>
                  <a:lnTo>
                    <a:pt x="869416" y="128523"/>
                  </a:lnTo>
                  <a:lnTo>
                    <a:pt x="912723" y="128523"/>
                  </a:lnTo>
                  <a:lnTo>
                    <a:pt x="912723" y="100583"/>
                  </a:lnTo>
                  <a:lnTo>
                    <a:pt x="869416" y="100583"/>
                  </a:lnTo>
                  <a:lnTo>
                    <a:pt x="869416" y="30733"/>
                  </a:lnTo>
                  <a:lnTo>
                    <a:pt x="912723" y="30733"/>
                  </a:lnTo>
                  <a:lnTo>
                    <a:pt x="912723" y="2793"/>
                  </a:lnTo>
                  <a:close/>
                </a:path>
                <a:path w="1024255" h="229235">
                  <a:moveTo>
                    <a:pt x="960132" y="2793"/>
                  </a:moveTo>
                  <a:lnTo>
                    <a:pt x="926604" y="2793"/>
                  </a:lnTo>
                  <a:lnTo>
                    <a:pt x="926604" y="226313"/>
                  </a:lnTo>
                  <a:lnTo>
                    <a:pt x="960132" y="226313"/>
                  </a:lnTo>
                  <a:lnTo>
                    <a:pt x="971357" y="226016"/>
                  </a:lnTo>
                  <a:lnTo>
                    <a:pt x="1009161" y="214580"/>
                  </a:lnTo>
                  <a:lnTo>
                    <a:pt x="1019502" y="198373"/>
                  </a:lnTo>
                  <a:lnTo>
                    <a:pt x="954544" y="198373"/>
                  </a:lnTo>
                  <a:lnTo>
                    <a:pt x="954544" y="30733"/>
                  </a:lnTo>
                  <a:lnTo>
                    <a:pt x="1019534" y="30733"/>
                  </a:lnTo>
                  <a:lnTo>
                    <a:pt x="1017409" y="25425"/>
                  </a:lnTo>
                  <a:lnTo>
                    <a:pt x="981294" y="4051"/>
                  </a:lnTo>
                  <a:lnTo>
                    <a:pt x="971357" y="3108"/>
                  </a:lnTo>
                  <a:lnTo>
                    <a:pt x="960132" y="2793"/>
                  </a:lnTo>
                  <a:close/>
                </a:path>
                <a:path w="1024255" h="229235">
                  <a:moveTo>
                    <a:pt x="1019534" y="30733"/>
                  </a:moveTo>
                  <a:lnTo>
                    <a:pt x="970089" y="30733"/>
                  </a:lnTo>
                  <a:lnTo>
                    <a:pt x="977353" y="31483"/>
                  </a:lnTo>
                  <a:lnTo>
                    <a:pt x="987043" y="34455"/>
                  </a:lnTo>
                  <a:lnTo>
                    <a:pt x="990485" y="37439"/>
                  </a:lnTo>
                  <a:lnTo>
                    <a:pt x="992543" y="41909"/>
                  </a:lnTo>
                  <a:lnTo>
                    <a:pt x="994778" y="46380"/>
                  </a:lnTo>
                  <a:lnTo>
                    <a:pt x="995895" y="53174"/>
                  </a:lnTo>
                  <a:lnTo>
                    <a:pt x="995895" y="175933"/>
                  </a:lnTo>
                  <a:lnTo>
                    <a:pt x="994778" y="182727"/>
                  </a:lnTo>
                  <a:lnTo>
                    <a:pt x="992543" y="187197"/>
                  </a:lnTo>
                  <a:lnTo>
                    <a:pt x="990485" y="191668"/>
                  </a:lnTo>
                  <a:lnTo>
                    <a:pt x="987043" y="194652"/>
                  </a:lnTo>
                  <a:lnTo>
                    <a:pt x="977353" y="197624"/>
                  </a:lnTo>
                  <a:lnTo>
                    <a:pt x="970089" y="198373"/>
                  </a:lnTo>
                  <a:lnTo>
                    <a:pt x="1019502" y="198373"/>
                  </a:lnTo>
                  <a:lnTo>
                    <a:pt x="1020219" y="196555"/>
                  </a:lnTo>
                  <a:lnTo>
                    <a:pt x="1022227" y="188033"/>
                  </a:lnTo>
                  <a:lnTo>
                    <a:pt x="1023433" y="178115"/>
                  </a:lnTo>
                  <a:lnTo>
                    <a:pt x="1023835" y="166801"/>
                  </a:lnTo>
                  <a:lnTo>
                    <a:pt x="1023835" y="62306"/>
                  </a:lnTo>
                  <a:lnTo>
                    <a:pt x="1023514" y="53174"/>
                  </a:lnTo>
                  <a:lnTo>
                    <a:pt x="1023433" y="50885"/>
                  </a:lnTo>
                  <a:lnTo>
                    <a:pt x="1022346" y="41909"/>
                  </a:lnTo>
                  <a:lnTo>
                    <a:pt x="1022227" y="40932"/>
                  </a:lnTo>
                  <a:lnTo>
                    <a:pt x="1020219" y="32445"/>
                  </a:lnTo>
                  <a:lnTo>
                    <a:pt x="1019534" y="3073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3" name="object 83" descr=""/>
          <p:cNvGrpSpPr/>
          <p:nvPr/>
        </p:nvGrpSpPr>
        <p:grpSpPr>
          <a:xfrm>
            <a:off x="3607942" y="4114800"/>
            <a:ext cx="2838450" cy="685800"/>
            <a:chOff x="3607942" y="4114800"/>
            <a:chExt cx="2838450" cy="685800"/>
          </a:xfrm>
        </p:grpSpPr>
        <p:sp>
          <p:nvSpPr>
            <p:cNvPr id="84" name="object 84" descr=""/>
            <p:cNvSpPr/>
            <p:nvPr/>
          </p:nvSpPr>
          <p:spPr>
            <a:xfrm>
              <a:off x="3607942" y="4114800"/>
              <a:ext cx="2838450" cy="685800"/>
            </a:xfrm>
            <a:custGeom>
              <a:avLst/>
              <a:gdLst/>
              <a:ahLst/>
              <a:cxnLst/>
              <a:rect l="l" t="t" r="r" b="b"/>
              <a:pathLst>
                <a:path w="2838450" h="685800">
                  <a:moveTo>
                    <a:pt x="283845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838450" y="6858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8002" y="4345686"/>
              <a:ext cx="790536" cy="229107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4940118" y="4345686"/>
              <a:ext cx="884555" cy="229235"/>
            </a:xfrm>
            <a:custGeom>
              <a:avLst/>
              <a:gdLst/>
              <a:ahLst/>
              <a:cxnLst/>
              <a:rect l="l" t="t" r="r" b="b"/>
              <a:pathLst>
                <a:path w="884554" h="229235">
                  <a:moveTo>
                    <a:pt x="27939" y="2793"/>
                  </a:moveTo>
                  <a:lnTo>
                    <a:pt x="0" y="2793"/>
                  </a:lnTo>
                  <a:lnTo>
                    <a:pt x="0" y="226313"/>
                  </a:lnTo>
                  <a:lnTo>
                    <a:pt x="71246" y="226313"/>
                  </a:lnTo>
                  <a:lnTo>
                    <a:pt x="71246" y="198373"/>
                  </a:lnTo>
                  <a:lnTo>
                    <a:pt x="27939" y="198373"/>
                  </a:lnTo>
                  <a:lnTo>
                    <a:pt x="27939" y="2793"/>
                  </a:lnTo>
                  <a:close/>
                </a:path>
                <a:path w="884554" h="229235">
                  <a:moveTo>
                    <a:pt x="153923" y="2793"/>
                  </a:moveTo>
                  <a:lnTo>
                    <a:pt x="114807" y="2793"/>
                  </a:lnTo>
                  <a:lnTo>
                    <a:pt x="82397" y="226313"/>
                  </a:lnTo>
                  <a:lnTo>
                    <a:pt x="110337" y="226313"/>
                  </a:lnTo>
                  <a:lnTo>
                    <a:pt x="115925" y="181330"/>
                  </a:lnTo>
                  <a:lnTo>
                    <a:pt x="179588" y="181330"/>
                  </a:lnTo>
                  <a:lnTo>
                    <a:pt x="175572" y="153390"/>
                  </a:lnTo>
                  <a:lnTo>
                    <a:pt x="119557" y="153390"/>
                  </a:lnTo>
                  <a:lnTo>
                    <a:pt x="134365" y="35483"/>
                  </a:lnTo>
                  <a:lnTo>
                    <a:pt x="158623" y="35483"/>
                  </a:lnTo>
                  <a:lnTo>
                    <a:pt x="153923" y="2793"/>
                  </a:lnTo>
                  <a:close/>
                </a:path>
                <a:path w="884554" h="229235">
                  <a:moveTo>
                    <a:pt x="179588" y="181330"/>
                  </a:moveTo>
                  <a:lnTo>
                    <a:pt x="152526" y="181330"/>
                  </a:lnTo>
                  <a:lnTo>
                    <a:pt x="158114" y="226313"/>
                  </a:lnTo>
                  <a:lnTo>
                    <a:pt x="186054" y="226313"/>
                  </a:lnTo>
                  <a:lnTo>
                    <a:pt x="179588" y="181330"/>
                  </a:lnTo>
                  <a:close/>
                </a:path>
                <a:path w="884554" h="229235">
                  <a:moveTo>
                    <a:pt x="158623" y="35483"/>
                  </a:moveTo>
                  <a:lnTo>
                    <a:pt x="134365" y="35483"/>
                  </a:lnTo>
                  <a:lnTo>
                    <a:pt x="149174" y="153390"/>
                  </a:lnTo>
                  <a:lnTo>
                    <a:pt x="175572" y="153390"/>
                  </a:lnTo>
                  <a:lnTo>
                    <a:pt x="158623" y="35483"/>
                  </a:lnTo>
                  <a:close/>
                </a:path>
                <a:path w="884554" h="229235">
                  <a:moveTo>
                    <a:pt x="223850" y="2793"/>
                  </a:moveTo>
                  <a:lnTo>
                    <a:pt x="195910" y="2793"/>
                  </a:lnTo>
                  <a:lnTo>
                    <a:pt x="195910" y="226313"/>
                  </a:lnTo>
                  <a:lnTo>
                    <a:pt x="223850" y="226313"/>
                  </a:lnTo>
                  <a:lnTo>
                    <a:pt x="223850" y="77393"/>
                  </a:lnTo>
                  <a:lnTo>
                    <a:pt x="251755" y="77393"/>
                  </a:lnTo>
                  <a:lnTo>
                    <a:pt x="223850" y="2793"/>
                  </a:lnTo>
                  <a:close/>
                </a:path>
                <a:path w="884554" h="229235">
                  <a:moveTo>
                    <a:pt x="251755" y="77393"/>
                  </a:moveTo>
                  <a:lnTo>
                    <a:pt x="223850" y="77393"/>
                  </a:lnTo>
                  <a:lnTo>
                    <a:pt x="279450" y="226313"/>
                  </a:lnTo>
                  <a:lnTo>
                    <a:pt x="307390" y="226313"/>
                  </a:lnTo>
                  <a:lnTo>
                    <a:pt x="307390" y="151434"/>
                  </a:lnTo>
                  <a:lnTo>
                    <a:pt x="279450" y="151434"/>
                  </a:lnTo>
                  <a:lnTo>
                    <a:pt x="251755" y="77393"/>
                  </a:lnTo>
                  <a:close/>
                </a:path>
                <a:path w="884554" h="229235">
                  <a:moveTo>
                    <a:pt x="307390" y="2793"/>
                  </a:moveTo>
                  <a:lnTo>
                    <a:pt x="279450" y="2793"/>
                  </a:lnTo>
                  <a:lnTo>
                    <a:pt x="279450" y="151434"/>
                  </a:lnTo>
                  <a:lnTo>
                    <a:pt x="307390" y="151434"/>
                  </a:lnTo>
                  <a:lnTo>
                    <a:pt x="307390" y="2793"/>
                  </a:lnTo>
                  <a:close/>
                </a:path>
                <a:path w="884554" h="229235">
                  <a:moveTo>
                    <a:pt x="354952" y="2793"/>
                  </a:moveTo>
                  <a:lnTo>
                    <a:pt x="321424" y="2793"/>
                  </a:lnTo>
                  <a:lnTo>
                    <a:pt x="321424" y="226313"/>
                  </a:lnTo>
                  <a:lnTo>
                    <a:pt x="354952" y="226313"/>
                  </a:lnTo>
                  <a:lnTo>
                    <a:pt x="366177" y="226016"/>
                  </a:lnTo>
                  <a:lnTo>
                    <a:pt x="403979" y="214580"/>
                  </a:lnTo>
                  <a:lnTo>
                    <a:pt x="414313" y="198373"/>
                  </a:lnTo>
                  <a:lnTo>
                    <a:pt x="349364" y="198373"/>
                  </a:lnTo>
                  <a:lnTo>
                    <a:pt x="349364" y="30733"/>
                  </a:lnTo>
                  <a:lnTo>
                    <a:pt x="414345" y="30733"/>
                  </a:lnTo>
                  <a:lnTo>
                    <a:pt x="412216" y="25425"/>
                  </a:lnTo>
                  <a:lnTo>
                    <a:pt x="376113" y="4051"/>
                  </a:lnTo>
                  <a:lnTo>
                    <a:pt x="366177" y="3108"/>
                  </a:lnTo>
                  <a:lnTo>
                    <a:pt x="354952" y="2793"/>
                  </a:lnTo>
                  <a:close/>
                </a:path>
                <a:path w="884554" h="229235">
                  <a:moveTo>
                    <a:pt x="414345" y="30733"/>
                  </a:moveTo>
                  <a:lnTo>
                    <a:pt x="364909" y="30733"/>
                  </a:lnTo>
                  <a:lnTo>
                    <a:pt x="372173" y="31483"/>
                  </a:lnTo>
                  <a:lnTo>
                    <a:pt x="381863" y="34455"/>
                  </a:lnTo>
                  <a:lnTo>
                    <a:pt x="385305" y="37439"/>
                  </a:lnTo>
                  <a:lnTo>
                    <a:pt x="387362" y="41909"/>
                  </a:lnTo>
                  <a:lnTo>
                    <a:pt x="389597" y="46380"/>
                  </a:lnTo>
                  <a:lnTo>
                    <a:pt x="390715" y="53174"/>
                  </a:lnTo>
                  <a:lnTo>
                    <a:pt x="390715" y="175933"/>
                  </a:lnTo>
                  <a:lnTo>
                    <a:pt x="389597" y="182727"/>
                  </a:lnTo>
                  <a:lnTo>
                    <a:pt x="387362" y="187197"/>
                  </a:lnTo>
                  <a:lnTo>
                    <a:pt x="385305" y="191668"/>
                  </a:lnTo>
                  <a:lnTo>
                    <a:pt x="381863" y="194652"/>
                  </a:lnTo>
                  <a:lnTo>
                    <a:pt x="372173" y="197624"/>
                  </a:lnTo>
                  <a:lnTo>
                    <a:pt x="364909" y="198373"/>
                  </a:lnTo>
                  <a:lnTo>
                    <a:pt x="414313" y="198373"/>
                  </a:lnTo>
                  <a:lnTo>
                    <a:pt x="415031" y="196555"/>
                  </a:lnTo>
                  <a:lnTo>
                    <a:pt x="417039" y="188033"/>
                  </a:lnTo>
                  <a:lnTo>
                    <a:pt x="418242" y="178115"/>
                  </a:lnTo>
                  <a:lnTo>
                    <a:pt x="418642" y="166801"/>
                  </a:lnTo>
                  <a:lnTo>
                    <a:pt x="418642" y="62306"/>
                  </a:lnTo>
                  <a:lnTo>
                    <a:pt x="418322" y="53174"/>
                  </a:lnTo>
                  <a:lnTo>
                    <a:pt x="418242" y="50885"/>
                  </a:lnTo>
                  <a:lnTo>
                    <a:pt x="417157" y="41909"/>
                  </a:lnTo>
                  <a:lnTo>
                    <a:pt x="417039" y="40932"/>
                  </a:lnTo>
                  <a:lnTo>
                    <a:pt x="415031" y="32445"/>
                  </a:lnTo>
                  <a:lnTo>
                    <a:pt x="414345" y="30733"/>
                  </a:lnTo>
                  <a:close/>
                </a:path>
                <a:path w="884554" h="229235">
                  <a:moveTo>
                    <a:pt x="508152" y="2793"/>
                  </a:moveTo>
                  <a:lnTo>
                    <a:pt x="480212" y="2793"/>
                  </a:lnTo>
                  <a:lnTo>
                    <a:pt x="480212" y="166801"/>
                  </a:lnTo>
                  <a:lnTo>
                    <a:pt x="486813" y="206142"/>
                  </a:lnTo>
                  <a:lnTo>
                    <a:pt x="528548" y="229107"/>
                  </a:lnTo>
                  <a:lnTo>
                    <a:pt x="540164" y="228200"/>
                  </a:lnTo>
                  <a:lnTo>
                    <a:pt x="571976" y="201167"/>
                  </a:lnTo>
                  <a:lnTo>
                    <a:pt x="523151" y="201167"/>
                  </a:lnTo>
                  <a:lnTo>
                    <a:pt x="518960" y="200139"/>
                  </a:lnTo>
                  <a:lnTo>
                    <a:pt x="508152" y="175742"/>
                  </a:lnTo>
                  <a:lnTo>
                    <a:pt x="508152" y="2793"/>
                  </a:lnTo>
                  <a:close/>
                </a:path>
                <a:path w="884554" h="229235">
                  <a:moveTo>
                    <a:pt x="576884" y="2793"/>
                  </a:moveTo>
                  <a:lnTo>
                    <a:pt x="548944" y="2793"/>
                  </a:lnTo>
                  <a:lnTo>
                    <a:pt x="548944" y="175742"/>
                  </a:lnTo>
                  <a:lnTo>
                    <a:pt x="548333" y="182253"/>
                  </a:lnTo>
                  <a:lnTo>
                    <a:pt x="548297" y="182638"/>
                  </a:lnTo>
                  <a:lnTo>
                    <a:pt x="546988" y="187477"/>
                  </a:lnTo>
                  <a:lnTo>
                    <a:pt x="545871" y="192316"/>
                  </a:lnTo>
                  <a:lnTo>
                    <a:pt x="543826" y="195859"/>
                  </a:lnTo>
                  <a:lnTo>
                    <a:pt x="540842" y="198094"/>
                  </a:lnTo>
                  <a:lnTo>
                    <a:pt x="538048" y="200139"/>
                  </a:lnTo>
                  <a:lnTo>
                    <a:pt x="533958" y="201167"/>
                  </a:lnTo>
                  <a:lnTo>
                    <a:pt x="571976" y="201167"/>
                  </a:lnTo>
                  <a:lnTo>
                    <a:pt x="573951" y="195367"/>
                  </a:lnTo>
                  <a:lnTo>
                    <a:pt x="576086" y="182638"/>
                  </a:lnTo>
                  <a:lnTo>
                    <a:pt x="576151" y="182253"/>
                  </a:lnTo>
                  <a:lnTo>
                    <a:pt x="576884" y="166801"/>
                  </a:lnTo>
                  <a:lnTo>
                    <a:pt x="576884" y="2793"/>
                  </a:lnTo>
                  <a:close/>
                </a:path>
                <a:path w="884554" h="229235">
                  <a:moveTo>
                    <a:pt x="618934" y="150037"/>
                  </a:moveTo>
                  <a:lnTo>
                    <a:pt x="590994" y="150037"/>
                  </a:lnTo>
                  <a:lnTo>
                    <a:pt x="591019" y="151155"/>
                  </a:lnTo>
                  <a:lnTo>
                    <a:pt x="591133" y="156375"/>
                  </a:lnTo>
                  <a:lnTo>
                    <a:pt x="591213" y="160010"/>
                  </a:lnTo>
                  <a:lnTo>
                    <a:pt x="591308" y="164322"/>
                  </a:lnTo>
                  <a:lnTo>
                    <a:pt x="592182" y="176074"/>
                  </a:lnTo>
                  <a:lnTo>
                    <a:pt x="592251" y="177001"/>
                  </a:lnTo>
                  <a:lnTo>
                    <a:pt x="593823" y="188072"/>
                  </a:lnTo>
                  <a:lnTo>
                    <a:pt x="595958" y="197256"/>
                  </a:lnTo>
                  <a:lnTo>
                    <a:pt x="596023" y="197535"/>
                  </a:lnTo>
                  <a:lnTo>
                    <a:pt x="624800" y="227290"/>
                  </a:lnTo>
                  <a:lnTo>
                    <a:pt x="641565" y="229107"/>
                  </a:lnTo>
                  <a:lnTo>
                    <a:pt x="652757" y="228181"/>
                  </a:lnTo>
                  <a:lnTo>
                    <a:pt x="683089" y="201167"/>
                  </a:lnTo>
                  <a:lnTo>
                    <a:pt x="635787" y="201167"/>
                  </a:lnTo>
                  <a:lnTo>
                    <a:pt x="631316" y="199859"/>
                  </a:lnTo>
                  <a:lnTo>
                    <a:pt x="628154" y="197256"/>
                  </a:lnTo>
                  <a:lnTo>
                    <a:pt x="624992" y="194462"/>
                  </a:lnTo>
                  <a:lnTo>
                    <a:pt x="622655" y="189433"/>
                  </a:lnTo>
                  <a:lnTo>
                    <a:pt x="621245" y="182537"/>
                  </a:lnTo>
                  <a:lnTo>
                    <a:pt x="621169" y="182168"/>
                  </a:lnTo>
                  <a:lnTo>
                    <a:pt x="620193" y="176074"/>
                  </a:lnTo>
                  <a:lnTo>
                    <a:pt x="619494" y="168689"/>
                  </a:lnTo>
                  <a:lnTo>
                    <a:pt x="619283" y="164322"/>
                  </a:lnTo>
                  <a:lnTo>
                    <a:pt x="619158" y="161737"/>
                  </a:lnTo>
                  <a:lnTo>
                    <a:pt x="619074" y="160010"/>
                  </a:lnTo>
                  <a:lnTo>
                    <a:pt x="618950" y="151155"/>
                  </a:lnTo>
                  <a:lnTo>
                    <a:pt x="618934" y="150037"/>
                  </a:lnTo>
                  <a:close/>
                </a:path>
                <a:path w="884554" h="229235">
                  <a:moveTo>
                    <a:pt x="638771" y="0"/>
                  </a:moveTo>
                  <a:lnTo>
                    <a:pt x="598836" y="21966"/>
                  </a:lnTo>
                  <a:lnTo>
                    <a:pt x="593203" y="41331"/>
                  </a:lnTo>
                  <a:lnTo>
                    <a:pt x="593108" y="41806"/>
                  </a:lnTo>
                  <a:lnTo>
                    <a:pt x="592536" y="51480"/>
                  </a:lnTo>
                  <a:lnTo>
                    <a:pt x="592513" y="57119"/>
                  </a:lnTo>
                  <a:lnTo>
                    <a:pt x="592705" y="62151"/>
                  </a:lnTo>
                  <a:lnTo>
                    <a:pt x="610552" y="103377"/>
                  </a:lnTo>
                  <a:lnTo>
                    <a:pt x="638682" y="127215"/>
                  </a:lnTo>
                  <a:lnTo>
                    <a:pt x="644359" y="132346"/>
                  </a:lnTo>
                  <a:lnTo>
                    <a:pt x="652183" y="140906"/>
                  </a:lnTo>
                  <a:lnTo>
                    <a:pt x="655065" y="145757"/>
                  </a:lnTo>
                  <a:lnTo>
                    <a:pt x="656932" y="151155"/>
                  </a:lnTo>
                  <a:lnTo>
                    <a:pt x="658799" y="156375"/>
                  </a:lnTo>
                  <a:lnTo>
                    <a:pt x="659726" y="162979"/>
                  </a:lnTo>
                  <a:lnTo>
                    <a:pt x="659726" y="182537"/>
                  </a:lnTo>
                  <a:lnTo>
                    <a:pt x="658329" y="190461"/>
                  </a:lnTo>
                  <a:lnTo>
                    <a:pt x="655535" y="194741"/>
                  </a:lnTo>
                  <a:lnTo>
                    <a:pt x="652932" y="199021"/>
                  </a:lnTo>
                  <a:lnTo>
                    <a:pt x="648271" y="201167"/>
                  </a:lnTo>
                  <a:lnTo>
                    <a:pt x="683089" y="201167"/>
                  </a:lnTo>
                  <a:lnTo>
                    <a:pt x="684874" y="196070"/>
                  </a:lnTo>
                  <a:lnTo>
                    <a:pt x="686968" y="184387"/>
                  </a:lnTo>
                  <a:lnTo>
                    <a:pt x="687666" y="170992"/>
                  </a:lnTo>
                  <a:lnTo>
                    <a:pt x="687440" y="164322"/>
                  </a:lnTo>
                  <a:lnTo>
                    <a:pt x="687352" y="161737"/>
                  </a:lnTo>
                  <a:lnTo>
                    <a:pt x="686409" y="153249"/>
                  </a:lnTo>
                  <a:lnTo>
                    <a:pt x="684884" y="145757"/>
                  </a:lnTo>
                  <a:lnTo>
                    <a:pt x="684837" y="145530"/>
                  </a:lnTo>
                  <a:lnTo>
                    <a:pt x="664668" y="111918"/>
                  </a:lnTo>
                  <a:lnTo>
                    <a:pt x="646595" y="96672"/>
                  </a:lnTo>
                  <a:lnTo>
                    <a:pt x="640101" y="91469"/>
                  </a:lnTo>
                  <a:lnTo>
                    <a:pt x="620331" y="63423"/>
                  </a:lnTo>
                  <a:lnTo>
                    <a:pt x="620331" y="44424"/>
                  </a:lnTo>
                  <a:lnTo>
                    <a:pt x="621817" y="37718"/>
                  </a:lnTo>
                  <a:lnTo>
                    <a:pt x="627786" y="29895"/>
                  </a:lnTo>
                  <a:lnTo>
                    <a:pt x="632434" y="27939"/>
                  </a:lnTo>
                  <a:lnTo>
                    <a:pt x="680349" y="27939"/>
                  </a:lnTo>
                  <a:lnTo>
                    <a:pt x="679669" y="25776"/>
                  </a:lnTo>
                  <a:lnTo>
                    <a:pt x="674535" y="16484"/>
                  </a:lnTo>
                  <a:lnTo>
                    <a:pt x="668005" y="9274"/>
                  </a:lnTo>
                  <a:lnTo>
                    <a:pt x="659868" y="4122"/>
                  </a:lnTo>
                  <a:lnTo>
                    <a:pt x="650123" y="1030"/>
                  </a:lnTo>
                  <a:lnTo>
                    <a:pt x="638771" y="0"/>
                  </a:lnTo>
                  <a:close/>
                </a:path>
                <a:path w="884554" h="229235">
                  <a:moveTo>
                    <a:pt x="680349" y="27939"/>
                  </a:moveTo>
                  <a:lnTo>
                    <a:pt x="645477" y="27939"/>
                  </a:lnTo>
                  <a:lnTo>
                    <a:pt x="650417" y="30733"/>
                  </a:lnTo>
                  <a:lnTo>
                    <a:pt x="653580" y="36321"/>
                  </a:lnTo>
                  <a:lnTo>
                    <a:pt x="655656" y="41331"/>
                  </a:lnTo>
                  <a:lnTo>
                    <a:pt x="657140" y="48264"/>
                  </a:lnTo>
                  <a:lnTo>
                    <a:pt x="658032" y="57119"/>
                  </a:lnTo>
                  <a:lnTo>
                    <a:pt x="658171" y="62151"/>
                  </a:lnTo>
                  <a:lnTo>
                    <a:pt x="658206" y="63423"/>
                  </a:lnTo>
                  <a:lnTo>
                    <a:pt x="658329" y="67894"/>
                  </a:lnTo>
                  <a:lnTo>
                    <a:pt x="686269" y="67894"/>
                  </a:lnTo>
                  <a:lnTo>
                    <a:pt x="685645" y="53924"/>
                  </a:lnTo>
                  <a:lnTo>
                    <a:pt x="685536" y="51480"/>
                  </a:lnTo>
                  <a:lnTo>
                    <a:pt x="683379" y="37718"/>
                  </a:lnTo>
                  <a:lnTo>
                    <a:pt x="683336" y="37441"/>
                  </a:lnTo>
                  <a:lnTo>
                    <a:pt x="680349" y="27939"/>
                  </a:lnTo>
                  <a:close/>
                </a:path>
                <a:path w="884554" h="229235">
                  <a:moveTo>
                    <a:pt x="773023" y="2793"/>
                  </a:moveTo>
                  <a:lnTo>
                    <a:pt x="701776" y="2793"/>
                  </a:lnTo>
                  <a:lnTo>
                    <a:pt x="701776" y="226313"/>
                  </a:lnTo>
                  <a:lnTo>
                    <a:pt x="773023" y="226313"/>
                  </a:lnTo>
                  <a:lnTo>
                    <a:pt x="773023" y="198373"/>
                  </a:lnTo>
                  <a:lnTo>
                    <a:pt x="729716" y="198373"/>
                  </a:lnTo>
                  <a:lnTo>
                    <a:pt x="729716" y="128523"/>
                  </a:lnTo>
                  <a:lnTo>
                    <a:pt x="773023" y="128523"/>
                  </a:lnTo>
                  <a:lnTo>
                    <a:pt x="773023" y="100583"/>
                  </a:lnTo>
                  <a:lnTo>
                    <a:pt x="729716" y="100583"/>
                  </a:lnTo>
                  <a:lnTo>
                    <a:pt x="729716" y="30733"/>
                  </a:lnTo>
                  <a:lnTo>
                    <a:pt x="773023" y="30733"/>
                  </a:lnTo>
                  <a:lnTo>
                    <a:pt x="773023" y="2793"/>
                  </a:lnTo>
                  <a:close/>
                </a:path>
                <a:path w="884554" h="229235">
                  <a:moveTo>
                    <a:pt x="820432" y="2793"/>
                  </a:moveTo>
                  <a:lnTo>
                    <a:pt x="786904" y="2793"/>
                  </a:lnTo>
                  <a:lnTo>
                    <a:pt x="786904" y="226313"/>
                  </a:lnTo>
                  <a:lnTo>
                    <a:pt x="820432" y="226313"/>
                  </a:lnTo>
                  <a:lnTo>
                    <a:pt x="831657" y="226016"/>
                  </a:lnTo>
                  <a:lnTo>
                    <a:pt x="869461" y="214580"/>
                  </a:lnTo>
                  <a:lnTo>
                    <a:pt x="879802" y="198373"/>
                  </a:lnTo>
                  <a:lnTo>
                    <a:pt x="814844" y="198373"/>
                  </a:lnTo>
                  <a:lnTo>
                    <a:pt x="814844" y="30733"/>
                  </a:lnTo>
                  <a:lnTo>
                    <a:pt x="879834" y="30733"/>
                  </a:lnTo>
                  <a:lnTo>
                    <a:pt x="877709" y="25425"/>
                  </a:lnTo>
                  <a:lnTo>
                    <a:pt x="841594" y="4051"/>
                  </a:lnTo>
                  <a:lnTo>
                    <a:pt x="831657" y="3108"/>
                  </a:lnTo>
                  <a:lnTo>
                    <a:pt x="820432" y="2793"/>
                  </a:lnTo>
                  <a:close/>
                </a:path>
                <a:path w="884554" h="229235">
                  <a:moveTo>
                    <a:pt x="879834" y="30733"/>
                  </a:moveTo>
                  <a:lnTo>
                    <a:pt x="830389" y="30733"/>
                  </a:lnTo>
                  <a:lnTo>
                    <a:pt x="837653" y="31483"/>
                  </a:lnTo>
                  <a:lnTo>
                    <a:pt x="847343" y="34455"/>
                  </a:lnTo>
                  <a:lnTo>
                    <a:pt x="850785" y="37439"/>
                  </a:lnTo>
                  <a:lnTo>
                    <a:pt x="852843" y="41909"/>
                  </a:lnTo>
                  <a:lnTo>
                    <a:pt x="855078" y="46380"/>
                  </a:lnTo>
                  <a:lnTo>
                    <a:pt x="856195" y="53174"/>
                  </a:lnTo>
                  <a:lnTo>
                    <a:pt x="856195" y="175933"/>
                  </a:lnTo>
                  <a:lnTo>
                    <a:pt x="855078" y="182727"/>
                  </a:lnTo>
                  <a:lnTo>
                    <a:pt x="852843" y="187197"/>
                  </a:lnTo>
                  <a:lnTo>
                    <a:pt x="850785" y="191668"/>
                  </a:lnTo>
                  <a:lnTo>
                    <a:pt x="847343" y="194652"/>
                  </a:lnTo>
                  <a:lnTo>
                    <a:pt x="837653" y="197624"/>
                  </a:lnTo>
                  <a:lnTo>
                    <a:pt x="830389" y="198373"/>
                  </a:lnTo>
                  <a:lnTo>
                    <a:pt x="879802" y="198373"/>
                  </a:lnTo>
                  <a:lnTo>
                    <a:pt x="880519" y="196555"/>
                  </a:lnTo>
                  <a:lnTo>
                    <a:pt x="882527" y="188033"/>
                  </a:lnTo>
                  <a:lnTo>
                    <a:pt x="883733" y="178115"/>
                  </a:lnTo>
                  <a:lnTo>
                    <a:pt x="884135" y="166801"/>
                  </a:lnTo>
                  <a:lnTo>
                    <a:pt x="884135" y="62306"/>
                  </a:lnTo>
                  <a:lnTo>
                    <a:pt x="883814" y="53174"/>
                  </a:lnTo>
                  <a:lnTo>
                    <a:pt x="883733" y="50885"/>
                  </a:lnTo>
                  <a:lnTo>
                    <a:pt x="882646" y="41909"/>
                  </a:lnTo>
                  <a:lnTo>
                    <a:pt x="882527" y="40932"/>
                  </a:lnTo>
                  <a:lnTo>
                    <a:pt x="880519" y="32445"/>
                  </a:lnTo>
                  <a:lnTo>
                    <a:pt x="879834" y="3073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6579743" y="4114800"/>
            <a:ext cx="2838450" cy="685800"/>
            <a:chOff x="6579743" y="4114800"/>
            <a:chExt cx="2838450" cy="685800"/>
          </a:xfrm>
        </p:grpSpPr>
        <p:sp>
          <p:nvSpPr>
            <p:cNvPr id="88" name="object 88" descr=""/>
            <p:cNvSpPr/>
            <p:nvPr/>
          </p:nvSpPr>
          <p:spPr>
            <a:xfrm>
              <a:off x="6579743" y="4114800"/>
              <a:ext cx="2838450" cy="685800"/>
            </a:xfrm>
            <a:custGeom>
              <a:avLst/>
              <a:gdLst/>
              <a:ahLst/>
              <a:cxnLst/>
              <a:rect l="l" t="t" r="r" b="b"/>
              <a:pathLst>
                <a:path w="2838450" h="685800">
                  <a:moveTo>
                    <a:pt x="283845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838450" y="6858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059803" y="4345686"/>
              <a:ext cx="781050" cy="229235"/>
            </a:xfrm>
            <a:custGeom>
              <a:avLst/>
              <a:gdLst/>
              <a:ahLst/>
              <a:cxnLst/>
              <a:rect l="l" t="t" r="r" b="b"/>
              <a:pathLst>
                <a:path w="781050" h="229235">
                  <a:moveTo>
                    <a:pt x="75717" y="179654"/>
                  </a:moveTo>
                  <a:lnTo>
                    <a:pt x="47777" y="179654"/>
                  </a:lnTo>
                  <a:lnTo>
                    <a:pt x="47777" y="226313"/>
                  </a:lnTo>
                  <a:lnTo>
                    <a:pt x="75717" y="226313"/>
                  </a:lnTo>
                  <a:lnTo>
                    <a:pt x="75717" y="179654"/>
                  </a:lnTo>
                  <a:close/>
                </a:path>
                <a:path w="781050" h="229235">
                  <a:moveTo>
                    <a:pt x="75717" y="2793"/>
                  </a:moveTo>
                  <a:lnTo>
                    <a:pt x="47777" y="2793"/>
                  </a:lnTo>
                  <a:lnTo>
                    <a:pt x="0" y="151714"/>
                  </a:lnTo>
                  <a:lnTo>
                    <a:pt x="0" y="179654"/>
                  </a:lnTo>
                  <a:lnTo>
                    <a:pt x="95275" y="179654"/>
                  </a:lnTo>
                  <a:lnTo>
                    <a:pt x="95275" y="151714"/>
                  </a:lnTo>
                  <a:lnTo>
                    <a:pt x="18440" y="151714"/>
                  </a:lnTo>
                  <a:lnTo>
                    <a:pt x="47777" y="60070"/>
                  </a:lnTo>
                  <a:lnTo>
                    <a:pt x="75717" y="60070"/>
                  </a:lnTo>
                  <a:lnTo>
                    <a:pt x="75717" y="2793"/>
                  </a:lnTo>
                  <a:close/>
                </a:path>
                <a:path w="781050" h="229235">
                  <a:moveTo>
                    <a:pt x="75717" y="60070"/>
                  </a:moveTo>
                  <a:lnTo>
                    <a:pt x="47777" y="60070"/>
                  </a:lnTo>
                  <a:lnTo>
                    <a:pt x="47777" y="151714"/>
                  </a:lnTo>
                  <a:lnTo>
                    <a:pt x="75717" y="151714"/>
                  </a:lnTo>
                  <a:lnTo>
                    <a:pt x="75717" y="60070"/>
                  </a:lnTo>
                  <a:close/>
                </a:path>
                <a:path w="781050" h="229235">
                  <a:moveTo>
                    <a:pt x="154749" y="0"/>
                  </a:moveTo>
                  <a:lnTo>
                    <a:pt x="118148" y="14528"/>
                  </a:lnTo>
                  <a:lnTo>
                    <a:pt x="107211" y="46469"/>
                  </a:lnTo>
                  <a:lnTo>
                    <a:pt x="107146" y="46854"/>
                  </a:lnTo>
                  <a:lnTo>
                    <a:pt x="106413" y="62306"/>
                  </a:lnTo>
                  <a:lnTo>
                    <a:pt x="106413" y="166801"/>
                  </a:lnTo>
                  <a:lnTo>
                    <a:pt x="113014" y="206142"/>
                  </a:lnTo>
                  <a:lnTo>
                    <a:pt x="154749" y="229107"/>
                  </a:lnTo>
                  <a:lnTo>
                    <a:pt x="166360" y="228200"/>
                  </a:lnTo>
                  <a:lnTo>
                    <a:pt x="198177" y="201167"/>
                  </a:lnTo>
                  <a:lnTo>
                    <a:pt x="149352" y="201167"/>
                  </a:lnTo>
                  <a:lnTo>
                    <a:pt x="145161" y="200139"/>
                  </a:lnTo>
                  <a:lnTo>
                    <a:pt x="134353" y="175742"/>
                  </a:lnTo>
                  <a:lnTo>
                    <a:pt x="134353" y="162890"/>
                  </a:lnTo>
                  <a:lnTo>
                    <a:pt x="154661" y="130759"/>
                  </a:lnTo>
                  <a:lnTo>
                    <a:pt x="134353" y="130759"/>
                  </a:lnTo>
                  <a:lnTo>
                    <a:pt x="134353" y="53365"/>
                  </a:lnTo>
                  <a:lnTo>
                    <a:pt x="134880" y="46854"/>
                  </a:lnTo>
                  <a:lnTo>
                    <a:pt x="142176" y="31292"/>
                  </a:lnTo>
                  <a:lnTo>
                    <a:pt x="145161" y="29057"/>
                  </a:lnTo>
                  <a:lnTo>
                    <a:pt x="149352" y="27939"/>
                  </a:lnTo>
                  <a:lnTo>
                    <a:pt x="198177" y="27939"/>
                  </a:lnTo>
                  <a:lnTo>
                    <a:pt x="196484" y="22965"/>
                  </a:lnTo>
                  <a:lnTo>
                    <a:pt x="191350" y="14528"/>
                  </a:lnTo>
                  <a:lnTo>
                    <a:pt x="184662" y="8170"/>
                  </a:lnTo>
                  <a:lnTo>
                    <a:pt x="176331" y="3630"/>
                  </a:lnTo>
                  <a:lnTo>
                    <a:pt x="166360" y="907"/>
                  </a:lnTo>
                  <a:lnTo>
                    <a:pt x="154749" y="0"/>
                  </a:lnTo>
                  <a:close/>
                </a:path>
                <a:path w="781050" h="229235">
                  <a:moveTo>
                    <a:pt x="203085" y="98348"/>
                  </a:moveTo>
                  <a:lnTo>
                    <a:pt x="175145" y="98348"/>
                  </a:lnTo>
                  <a:lnTo>
                    <a:pt x="175145" y="175742"/>
                  </a:lnTo>
                  <a:lnTo>
                    <a:pt x="174534" y="182253"/>
                  </a:lnTo>
                  <a:lnTo>
                    <a:pt x="174498" y="182638"/>
                  </a:lnTo>
                  <a:lnTo>
                    <a:pt x="173189" y="187477"/>
                  </a:lnTo>
                  <a:lnTo>
                    <a:pt x="172072" y="192316"/>
                  </a:lnTo>
                  <a:lnTo>
                    <a:pt x="170027" y="195859"/>
                  </a:lnTo>
                  <a:lnTo>
                    <a:pt x="167043" y="198094"/>
                  </a:lnTo>
                  <a:lnTo>
                    <a:pt x="164249" y="200139"/>
                  </a:lnTo>
                  <a:lnTo>
                    <a:pt x="160147" y="201167"/>
                  </a:lnTo>
                  <a:lnTo>
                    <a:pt x="198177" y="201167"/>
                  </a:lnTo>
                  <a:lnTo>
                    <a:pt x="200152" y="195367"/>
                  </a:lnTo>
                  <a:lnTo>
                    <a:pt x="202287" y="182638"/>
                  </a:lnTo>
                  <a:lnTo>
                    <a:pt x="202352" y="182253"/>
                  </a:lnTo>
                  <a:lnTo>
                    <a:pt x="203085" y="166801"/>
                  </a:lnTo>
                  <a:lnTo>
                    <a:pt x="203085" y="98348"/>
                  </a:lnTo>
                  <a:close/>
                </a:path>
                <a:path w="781050" h="229235">
                  <a:moveTo>
                    <a:pt x="198177" y="27939"/>
                  </a:moveTo>
                  <a:lnTo>
                    <a:pt x="160147" y="27939"/>
                  </a:lnTo>
                  <a:lnTo>
                    <a:pt x="164249" y="29057"/>
                  </a:lnTo>
                  <a:lnTo>
                    <a:pt x="167043" y="31292"/>
                  </a:lnTo>
                  <a:lnTo>
                    <a:pt x="170027" y="33337"/>
                  </a:lnTo>
                  <a:lnTo>
                    <a:pt x="172072" y="36791"/>
                  </a:lnTo>
                  <a:lnTo>
                    <a:pt x="173189" y="41630"/>
                  </a:lnTo>
                  <a:lnTo>
                    <a:pt x="174498" y="46469"/>
                  </a:lnTo>
                  <a:lnTo>
                    <a:pt x="175145" y="53365"/>
                  </a:lnTo>
                  <a:lnTo>
                    <a:pt x="175145" y="65938"/>
                  </a:lnTo>
                  <a:lnTo>
                    <a:pt x="134353" y="130759"/>
                  </a:lnTo>
                  <a:lnTo>
                    <a:pt x="154661" y="130759"/>
                  </a:lnTo>
                  <a:lnTo>
                    <a:pt x="175145" y="98348"/>
                  </a:lnTo>
                  <a:lnTo>
                    <a:pt x="203085" y="98348"/>
                  </a:lnTo>
                  <a:lnTo>
                    <a:pt x="203085" y="62306"/>
                  </a:lnTo>
                  <a:lnTo>
                    <a:pt x="202352" y="46854"/>
                  </a:lnTo>
                  <a:lnTo>
                    <a:pt x="200152" y="33740"/>
                  </a:lnTo>
                  <a:lnTo>
                    <a:pt x="198177" y="27939"/>
                  </a:lnTo>
                  <a:close/>
                </a:path>
                <a:path w="781050" h="229235">
                  <a:moveTo>
                    <a:pt x="331749" y="0"/>
                  </a:moveTo>
                  <a:lnTo>
                    <a:pt x="316941" y="0"/>
                  </a:lnTo>
                  <a:lnTo>
                    <a:pt x="233959" y="229107"/>
                  </a:lnTo>
                  <a:lnTo>
                    <a:pt x="248767" y="229107"/>
                  </a:lnTo>
                  <a:lnTo>
                    <a:pt x="331749" y="0"/>
                  </a:lnTo>
                  <a:close/>
                </a:path>
                <a:path w="781050" h="229235">
                  <a:moveTo>
                    <a:pt x="314426" y="145287"/>
                  </a:moveTo>
                  <a:lnTo>
                    <a:pt x="282362" y="170783"/>
                  </a:lnTo>
                  <a:lnTo>
                    <a:pt x="280339" y="187197"/>
                  </a:lnTo>
                  <a:lnTo>
                    <a:pt x="280845" y="195773"/>
                  </a:lnTo>
                  <a:lnTo>
                    <a:pt x="306201" y="228357"/>
                  </a:lnTo>
                  <a:lnTo>
                    <a:pt x="314426" y="229107"/>
                  </a:lnTo>
                  <a:lnTo>
                    <a:pt x="322632" y="228357"/>
                  </a:lnTo>
                  <a:lnTo>
                    <a:pt x="329650" y="226106"/>
                  </a:lnTo>
                  <a:lnTo>
                    <a:pt x="335482" y="222351"/>
                  </a:lnTo>
                  <a:lnTo>
                    <a:pt x="340131" y="217093"/>
                  </a:lnTo>
                  <a:lnTo>
                    <a:pt x="341256" y="215137"/>
                  </a:lnTo>
                  <a:lnTo>
                    <a:pt x="314426" y="215137"/>
                  </a:lnTo>
                  <a:lnTo>
                    <a:pt x="305625" y="213392"/>
                  </a:lnTo>
                  <a:lnTo>
                    <a:pt x="299339" y="208154"/>
                  </a:lnTo>
                  <a:lnTo>
                    <a:pt x="295567" y="199423"/>
                  </a:lnTo>
                  <a:lnTo>
                    <a:pt x="294309" y="187197"/>
                  </a:lnTo>
                  <a:lnTo>
                    <a:pt x="295567" y="174972"/>
                  </a:lnTo>
                  <a:lnTo>
                    <a:pt x="299339" y="166241"/>
                  </a:lnTo>
                  <a:lnTo>
                    <a:pt x="305625" y="161003"/>
                  </a:lnTo>
                  <a:lnTo>
                    <a:pt x="314426" y="159257"/>
                  </a:lnTo>
                  <a:lnTo>
                    <a:pt x="341256" y="159257"/>
                  </a:lnTo>
                  <a:lnTo>
                    <a:pt x="340131" y="157302"/>
                  </a:lnTo>
                  <a:lnTo>
                    <a:pt x="335482" y="152044"/>
                  </a:lnTo>
                  <a:lnTo>
                    <a:pt x="329650" y="148289"/>
                  </a:lnTo>
                  <a:lnTo>
                    <a:pt x="322632" y="146038"/>
                  </a:lnTo>
                  <a:lnTo>
                    <a:pt x="314426" y="145287"/>
                  </a:lnTo>
                  <a:close/>
                </a:path>
                <a:path w="781050" h="229235">
                  <a:moveTo>
                    <a:pt x="341256" y="159257"/>
                  </a:moveTo>
                  <a:lnTo>
                    <a:pt x="314426" y="159257"/>
                  </a:lnTo>
                  <a:lnTo>
                    <a:pt x="323227" y="161003"/>
                  </a:lnTo>
                  <a:lnTo>
                    <a:pt x="329514" y="166241"/>
                  </a:lnTo>
                  <a:lnTo>
                    <a:pt x="333286" y="174972"/>
                  </a:lnTo>
                  <a:lnTo>
                    <a:pt x="334543" y="187197"/>
                  </a:lnTo>
                  <a:lnTo>
                    <a:pt x="333286" y="199423"/>
                  </a:lnTo>
                  <a:lnTo>
                    <a:pt x="329514" y="208154"/>
                  </a:lnTo>
                  <a:lnTo>
                    <a:pt x="323227" y="213392"/>
                  </a:lnTo>
                  <a:lnTo>
                    <a:pt x="314426" y="215137"/>
                  </a:lnTo>
                  <a:lnTo>
                    <a:pt x="341256" y="215137"/>
                  </a:lnTo>
                  <a:lnTo>
                    <a:pt x="343798" y="210718"/>
                  </a:lnTo>
                  <a:lnTo>
                    <a:pt x="346417" y="203612"/>
                  </a:lnTo>
                  <a:lnTo>
                    <a:pt x="347989" y="195773"/>
                  </a:lnTo>
                  <a:lnTo>
                    <a:pt x="348513" y="187197"/>
                  </a:lnTo>
                  <a:lnTo>
                    <a:pt x="347989" y="178622"/>
                  </a:lnTo>
                  <a:lnTo>
                    <a:pt x="346417" y="170783"/>
                  </a:lnTo>
                  <a:lnTo>
                    <a:pt x="343798" y="163677"/>
                  </a:lnTo>
                  <a:lnTo>
                    <a:pt x="341256" y="159257"/>
                  </a:lnTo>
                  <a:close/>
                </a:path>
                <a:path w="781050" h="229235">
                  <a:moveTo>
                    <a:pt x="251282" y="0"/>
                  </a:moveTo>
                  <a:lnTo>
                    <a:pt x="219217" y="25495"/>
                  </a:lnTo>
                  <a:lnTo>
                    <a:pt x="217195" y="41909"/>
                  </a:lnTo>
                  <a:lnTo>
                    <a:pt x="217700" y="50485"/>
                  </a:lnTo>
                  <a:lnTo>
                    <a:pt x="243057" y="83069"/>
                  </a:lnTo>
                  <a:lnTo>
                    <a:pt x="251282" y="83819"/>
                  </a:lnTo>
                  <a:lnTo>
                    <a:pt x="259488" y="83069"/>
                  </a:lnTo>
                  <a:lnTo>
                    <a:pt x="266506" y="80818"/>
                  </a:lnTo>
                  <a:lnTo>
                    <a:pt x="272338" y="77063"/>
                  </a:lnTo>
                  <a:lnTo>
                    <a:pt x="276987" y="71805"/>
                  </a:lnTo>
                  <a:lnTo>
                    <a:pt x="278112" y="69849"/>
                  </a:lnTo>
                  <a:lnTo>
                    <a:pt x="251282" y="69849"/>
                  </a:lnTo>
                  <a:lnTo>
                    <a:pt x="242481" y="68104"/>
                  </a:lnTo>
                  <a:lnTo>
                    <a:pt x="236194" y="62866"/>
                  </a:lnTo>
                  <a:lnTo>
                    <a:pt x="232422" y="54135"/>
                  </a:lnTo>
                  <a:lnTo>
                    <a:pt x="231165" y="41909"/>
                  </a:lnTo>
                  <a:lnTo>
                    <a:pt x="232422" y="29684"/>
                  </a:lnTo>
                  <a:lnTo>
                    <a:pt x="236194" y="20953"/>
                  </a:lnTo>
                  <a:lnTo>
                    <a:pt x="242481" y="15715"/>
                  </a:lnTo>
                  <a:lnTo>
                    <a:pt x="251282" y="13969"/>
                  </a:lnTo>
                  <a:lnTo>
                    <a:pt x="278112" y="13969"/>
                  </a:lnTo>
                  <a:lnTo>
                    <a:pt x="276987" y="12014"/>
                  </a:lnTo>
                  <a:lnTo>
                    <a:pt x="272338" y="6756"/>
                  </a:lnTo>
                  <a:lnTo>
                    <a:pt x="266506" y="3001"/>
                  </a:lnTo>
                  <a:lnTo>
                    <a:pt x="259488" y="750"/>
                  </a:lnTo>
                  <a:lnTo>
                    <a:pt x="251282" y="0"/>
                  </a:lnTo>
                  <a:close/>
                </a:path>
                <a:path w="781050" h="229235">
                  <a:moveTo>
                    <a:pt x="278112" y="13969"/>
                  </a:moveTo>
                  <a:lnTo>
                    <a:pt x="251282" y="13969"/>
                  </a:lnTo>
                  <a:lnTo>
                    <a:pt x="260083" y="15715"/>
                  </a:lnTo>
                  <a:lnTo>
                    <a:pt x="266369" y="20953"/>
                  </a:lnTo>
                  <a:lnTo>
                    <a:pt x="270141" y="29684"/>
                  </a:lnTo>
                  <a:lnTo>
                    <a:pt x="271399" y="41909"/>
                  </a:lnTo>
                  <a:lnTo>
                    <a:pt x="270141" y="54135"/>
                  </a:lnTo>
                  <a:lnTo>
                    <a:pt x="266369" y="62866"/>
                  </a:lnTo>
                  <a:lnTo>
                    <a:pt x="260083" y="68104"/>
                  </a:lnTo>
                  <a:lnTo>
                    <a:pt x="251282" y="69849"/>
                  </a:lnTo>
                  <a:lnTo>
                    <a:pt x="278112" y="69849"/>
                  </a:lnTo>
                  <a:lnTo>
                    <a:pt x="280654" y="65430"/>
                  </a:lnTo>
                  <a:lnTo>
                    <a:pt x="283273" y="58324"/>
                  </a:lnTo>
                  <a:lnTo>
                    <a:pt x="284845" y="50485"/>
                  </a:lnTo>
                  <a:lnTo>
                    <a:pt x="285369" y="41909"/>
                  </a:lnTo>
                  <a:lnTo>
                    <a:pt x="284845" y="33334"/>
                  </a:lnTo>
                  <a:lnTo>
                    <a:pt x="283273" y="25495"/>
                  </a:lnTo>
                  <a:lnTo>
                    <a:pt x="280654" y="18389"/>
                  </a:lnTo>
                  <a:lnTo>
                    <a:pt x="278112" y="13969"/>
                  </a:lnTo>
                  <a:close/>
                </a:path>
                <a:path w="781050" h="229235">
                  <a:moveTo>
                    <a:pt x="437756" y="2793"/>
                  </a:moveTo>
                  <a:lnTo>
                    <a:pt x="409816" y="2793"/>
                  </a:lnTo>
                  <a:lnTo>
                    <a:pt x="409816" y="226313"/>
                  </a:lnTo>
                  <a:lnTo>
                    <a:pt x="481063" y="226313"/>
                  </a:lnTo>
                  <a:lnTo>
                    <a:pt x="481063" y="198373"/>
                  </a:lnTo>
                  <a:lnTo>
                    <a:pt x="437756" y="198373"/>
                  </a:lnTo>
                  <a:lnTo>
                    <a:pt x="437756" y="2793"/>
                  </a:lnTo>
                  <a:close/>
                </a:path>
                <a:path w="781050" h="229235">
                  <a:moveTo>
                    <a:pt x="564832" y="2793"/>
                  </a:moveTo>
                  <a:lnTo>
                    <a:pt x="493585" y="2793"/>
                  </a:lnTo>
                  <a:lnTo>
                    <a:pt x="493585" y="226313"/>
                  </a:lnTo>
                  <a:lnTo>
                    <a:pt x="564832" y="226313"/>
                  </a:lnTo>
                  <a:lnTo>
                    <a:pt x="564832" y="198373"/>
                  </a:lnTo>
                  <a:lnTo>
                    <a:pt x="521525" y="198373"/>
                  </a:lnTo>
                  <a:lnTo>
                    <a:pt x="521525" y="128523"/>
                  </a:lnTo>
                  <a:lnTo>
                    <a:pt x="564832" y="128523"/>
                  </a:lnTo>
                  <a:lnTo>
                    <a:pt x="564832" y="100583"/>
                  </a:lnTo>
                  <a:lnTo>
                    <a:pt x="521525" y="100583"/>
                  </a:lnTo>
                  <a:lnTo>
                    <a:pt x="521525" y="30733"/>
                  </a:lnTo>
                  <a:lnTo>
                    <a:pt x="564832" y="30733"/>
                  </a:lnTo>
                  <a:lnTo>
                    <a:pt x="564832" y="2793"/>
                  </a:lnTo>
                  <a:close/>
                </a:path>
                <a:path w="781050" h="229235">
                  <a:moveTo>
                    <a:pt x="602564" y="150037"/>
                  </a:moveTo>
                  <a:lnTo>
                    <a:pt x="574624" y="150037"/>
                  </a:lnTo>
                  <a:lnTo>
                    <a:pt x="574648" y="151155"/>
                  </a:lnTo>
                  <a:lnTo>
                    <a:pt x="574763" y="156375"/>
                  </a:lnTo>
                  <a:lnTo>
                    <a:pt x="574843" y="160010"/>
                  </a:lnTo>
                  <a:lnTo>
                    <a:pt x="574938" y="164322"/>
                  </a:lnTo>
                  <a:lnTo>
                    <a:pt x="575812" y="176074"/>
                  </a:lnTo>
                  <a:lnTo>
                    <a:pt x="575881" y="177001"/>
                  </a:lnTo>
                  <a:lnTo>
                    <a:pt x="577453" y="188072"/>
                  </a:lnTo>
                  <a:lnTo>
                    <a:pt x="579588" y="197256"/>
                  </a:lnTo>
                  <a:lnTo>
                    <a:pt x="579653" y="197535"/>
                  </a:lnTo>
                  <a:lnTo>
                    <a:pt x="608430" y="227290"/>
                  </a:lnTo>
                  <a:lnTo>
                    <a:pt x="625195" y="229107"/>
                  </a:lnTo>
                  <a:lnTo>
                    <a:pt x="636387" y="228181"/>
                  </a:lnTo>
                  <a:lnTo>
                    <a:pt x="666718" y="201167"/>
                  </a:lnTo>
                  <a:lnTo>
                    <a:pt x="619417" y="201167"/>
                  </a:lnTo>
                  <a:lnTo>
                    <a:pt x="614946" y="199859"/>
                  </a:lnTo>
                  <a:lnTo>
                    <a:pt x="611784" y="197256"/>
                  </a:lnTo>
                  <a:lnTo>
                    <a:pt x="608622" y="194462"/>
                  </a:lnTo>
                  <a:lnTo>
                    <a:pt x="606285" y="189433"/>
                  </a:lnTo>
                  <a:lnTo>
                    <a:pt x="604874" y="182537"/>
                  </a:lnTo>
                  <a:lnTo>
                    <a:pt x="604799" y="182168"/>
                  </a:lnTo>
                  <a:lnTo>
                    <a:pt x="603823" y="176074"/>
                  </a:lnTo>
                  <a:lnTo>
                    <a:pt x="603124" y="168689"/>
                  </a:lnTo>
                  <a:lnTo>
                    <a:pt x="602913" y="164322"/>
                  </a:lnTo>
                  <a:lnTo>
                    <a:pt x="602788" y="161737"/>
                  </a:lnTo>
                  <a:lnTo>
                    <a:pt x="602704" y="160010"/>
                  </a:lnTo>
                  <a:lnTo>
                    <a:pt x="602579" y="151155"/>
                  </a:lnTo>
                  <a:lnTo>
                    <a:pt x="602564" y="150037"/>
                  </a:lnTo>
                  <a:close/>
                </a:path>
                <a:path w="781050" h="229235">
                  <a:moveTo>
                    <a:pt x="622401" y="0"/>
                  </a:moveTo>
                  <a:lnTo>
                    <a:pt x="582466" y="21966"/>
                  </a:lnTo>
                  <a:lnTo>
                    <a:pt x="576833" y="41331"/>
                  </a:lnTo>
                  <a:lnTo>
                    <a:pt x="576737" y="41806"/>
                  </a:lnTo>
                  <a:lnTo>
                    <a:pt x="576165" y="51480"/>
                  </a:lnTo>
                  <a:lnTo>
                    <a:pt x="576143" y="57119"/>
                  </a:lnTo>
                  <a:lnTo>
                    <a:pt x="576335" y="62151"/>
                  </a:lnTo>
                  <a:lnTo>
                    <a:pt x="594182" y="103377"/>
                  </a:lnTo>
                  <a:lnTo>
                    <a:pt x="622312" y="127215"/>
                  </a:lnTo>
                  <a:lnTo>
                    <a:pt x="627989" y="132346"/>
                  </a:lnTo>
                  <a:lnTo>
                    <a:pt x="635812" y="140906"/>
                  </a:lnTo>
                  <a:lnTo>
                    <a:pt x="638695" y="145757"/>
                  </a:lnTo>
                  <a:lnTo>
                    <a:pt x="640562" y="151155"/>
                  </a:lnTo>
                  <a:lnTo>
                    <a:pt x="642429" y="156375"/>
                  </a:lnTo>
                  <a:lnTo>
                    <a:pt x="643356" y="162979"/>
                  </a:lnTo>
                  <a:lnTo>
                    <a:pt x="643356" y="182537"/>
                  </a:lnTo>
                  <a:lnTo>
                    <a:pt x="641959" y="190461"/>
                  </a:lnTo>
                  <a:lnTo>
                    <a:pt x="639165" y="194741"/>
                  </a:lnTo>
                  <a:lnTo>
                    <a:pt x="636562" y="199021"/>
                  </a:lnTo>
                  <a:lnTo>
                    <a:pt x="631901" y="201167"/>
                  </a:lnTo>
                  <a:lnTo>
                    <a:pt x="666718" y="201167"/>
                  </a:lnTo>
                  <a:lnTo>
                    <a:pt x="668504" y="196070"/>
                  </a:lnTo>
                  <a:lnTo>
                    <a:pt x="670598" y="184387"/>
                  </a:lnTo>
                  <a:lnTo>
                    <a:pt x="671296" y="170992"/>
                  </a:lnTo>
                  <a:lnTo>
                    <a:pt x="671070" y="164322"/>
                  </a:lnTo>
                  <a:lnTo>
                    <a:pt x="670982" y="161737"/>
                  </a:lnTo>
                  <a:lnTo>
                    <a:pt x="670039" y="153249"/>
                  </a:lnTo>
                  <a:lnTo>
                    <a:pt x="668513" y="145757"/>
                  </a:lnTo>
                  <a:lnTo>
                    <a:pt x="668467" y="145530"/>
                  </a:lnTo>
                  <a:lnTo>
                    <a:pt x="648298" y="111918"/>
                  </a:lnTo>
                  <a:lnTo>
                    <a:pt x="630224" y="96672"/>
                  </a:lnTo>
                  <a:lnTo>
                    <a:pt x="623731" y="91469"/>
                  </a:lnTo>
                  <a:lnTo>
                    <a:pt x="603961" y="63423"/>
                  </a:lnTo>
                  <a:lnTo>
                    <a:pt x="603961" y="44424"/>
                  </a:lnTo>
                  <a:lnTo>
                    <a:pt x="605447" y="37718"/>
                  </a:lnTo>
                  <a:lnTo>
                    <a:pt x="611416" y="29895"/>
                  </a:lnTo>
                  <a:lnTo>
                    <a:pt x="616064" y="27939"/>
                  </a:lnTo>
                  <a:lnTo>
                    <a:pt x="663978" y="27939"/>
                  </a:lnTo>
                  <a:lnTo>
                    <a:pt x="663298" y="25776"/>
                  </a:lnTo>
                  <a:lnTo>
                    <a:pt x="658164" y="16484"/>
                  </a:lnTo>
                  <a:lnTo>
                    <a:pt x="651635" y="9274"/>
                  </a:lnTo>
                  <a:lnTo>
                    <a:pt x="643497" y="4122"/>
                  </a:lnTo>
                  <a:lnTo>
                    <a:pt x="633752" y="1030"/>
                  </a:lnTo>
                  <a:lnTo>
                    <a:pt x="622401" y="0"/>
                  </a:lnTo>
                  <a:close/>
                </a:path>
                <a:path w="781050" h="229235">
                  <a:moveTo>
                    <a:pt x="663978" y="27939"/>
                  </a:moveTo>
                  <a:lnTo>
                    <a:pt x="629107" y="27939"/>
                  </a:lnTo>
                  <a:lnTo>
                    <a:pt x="634047" y="30733"/>
                  </a:lnTo>
                  <a:lnTo>
                    <a:pt x="637209" y="36321"/>
                  </a:lnTo>
                  <a:lnTo>
                    <a:pt x="639286" y="41331"/>
                  </a:lnTo>
                  <a:lnTo>
                    <a:pt x="640770" y="48264"/>
                  </a:lnTo>
                  <a:lnTo>
                    <a:pt x="641662" y="57119"/>
                  </a:lnTo>
                  <a:lnTo>
                    <a:pt x="641801" y="62151"/>
                  </a:lnTo>
                  <a:lnTo>
                    <a:pt x="641836" y="63423"/>
                  </a:lnTo>
                  <a:lnTo>
                    <a:pt x="641959" y="67894"/>
                  </a:lnTo>
                  <a:lnTo>
                    <a:pt x="669899" y="67894"/>
                  </a:lnTo>
                  <a:lnTo>
                    <a:pt x="669275" y="53924"/>
                  </a:lnTo>
                  <a:lnTo>
                    <a:pt x="669166" y="51480"/>
                  </a:lnTo>
                  <a:lnTo>
                    <a:pt x="667009" y="37718"/>
                  </a:lnTo>
                  <a:lnTo>
                    <a:pt x="666965" y="37441"/>
                  </a:lnTo>
                  <a:lnTo>
                    <a:pt x="663978" y="27939"/>
                  </a:lnTo>
                  <a:close/>
                </a:path>
                <a:path w="781050" h="229235">
                  <a:moveTo>
                    <a:pt x="711974" y="150037"/>
                  </a:moveTo>
                  <a:lnTo>
                    <a:pt x="684034" y="150037"/>
                  </a:lnTo>
                  <a:lnTo>
                    <a:pt x="684059" y="151155"/>
                  </a:lnTo>
                  <a:lnTo>
                    <a:pt x="684174" y="156375"/>
                  </a:lnTo>
                  <a:lnTo>
                    <a:pt x="684254" y="160010"/>
                  </a:lnTo>
                  <a:lnTo>
                    <a:pt x="684349" y="164322"/>
                  </a:lnTo>
                  <a:lnTo>
                    <a:pt x="685223" y="176074"/>
                  </a:lnTo>
                  <a:lnTo>
                    <a:pt x="685292" y="177001"/>
                  </a:lnTo>
                  <a:lnTo>
                    <a:pt x="686863" y="188072"/>
                  </a:lnTo>
                  <a:lnTo>
                    <a:pt x="688998" y="197256"/>
                  </a:lnTo>
                  <a:lnTo>
                    <a:pt x="689063" y="197535"/>
                  </a:lnTo>
                  <a:lnTo>
                    <a:pt x="717845" y="227290"/>
                  </a:lnTo>
                  <a:lnTo>
                    <a:pt x="734606" y="229107"/>
                  </a:lnTo>
                  <a:lnTo>
                    <a:pt x="745803" y="228181"/>
                  </a:lnTo>
                  <a:lnTo>
                    <a:pt x="776129" y="201167"/>
                  </a:lnTo>
                  <a:lnTo>
                    <a:pt x="728840" y="201167"/>
                  </a:lnTo>
                  <a:lnTo>
                    <a:pt x="724369" y="199859"/>
                  </a:lnTo>
                  <a:lnTo>
                    <a:pt x="712323" y="164322"/>
                  </a:lnTo>
                  <a:lnTo>
                    <a:pt x="712198" y="161737"/>
                  </a:lnTo>
                  <a:lnTo>
                    <a:pt x="712114" y="160010"/>
                  </a:lnTo>
                  <a:lnTo>
                    <a:pt x="711990" y="151155"/>
                  </a:lnTo>
                  <a:lnTo>
                    <a:pt x="711974" y="150037"/>
                  </a:lnTo>
                  <a:close/>
                </a:path>
                <a:path w="781050" h="229235">
                  <a:moveTo>
                    <a:pt x="731812" y="0"/>
                  </a:moveTo>
                  <a:lnTo>
                    <a:pt x="691877" y="21966"/>
                  </a:lnTo>
                  <a:lnTo>
                    <a:pt x="686243" y="41331"/>
                  </a:lnTo>
                  <a:lnTo>
                    <a:pt x="686148" y="41806"/>
                  </a:lnTo>
                  <a:lnTo>
                    <a:pt x="685576" y="51480"/>
                  </a:lnTo>
                  <a:lnTo>
                    <a:pt x="685553" y="57119"/>
                  </a:lnTo>
                  <a:lnTo>
                    <a:pt x="685746" y="62151"/>
                  </a:lnTo>
                  <a:lnTo>
                    <a:pt x="703592" y="103377"/>
                  </a:lnTo>
                  <a:lnTo>
                    <a:pt x="731723" y="127215"/>
                  </a:lnTo>
                  <a:lnTo>
                    <a:pt x="737400" y="132346"/>
                  </a:lnTo>
                  <a:lnTo>
                    <a:pt x="745223" y="140906"/>
                  </a:lnTo>
                  <a:lnTo>
                    <a:pt x="748118" y="145757"/>
                  </a:lnTo>
                  <a:lnTo>
                    <a:pt x="749973" y="151155"/>
                  </a:lnTo>
                  <a:lnTo>
                    <a:pt x="751840" y="156375"/>
                  </a:lnTo>
                  <a:lnTo>
                    <a:pt x="752767" y="162979"/>
                  </a:lnTo>
                  <a:lnTo>
                    <a:pt x="752767" y="182537"/>
                  </a:lnTo>
                  <a:lnTo>
                    <a:pt x="751370" y="190461"/>
                  </a:lnTo>
                  <a:lnTo>
                    <a:pt x="748576" y="194741"/>
                  </a:lnTo>
                  <a:lnTo>
                    <a:pt x="745972" y="199021"/>
                  </a:lnTo>
                  <a:lnTo>
                    <a:pt x="741311" y="201167"/>
                  </a:lnTo>
                  <a:lnTo>
                    <a:pt x="776129" y="201167"/>
                  </a:lnTo>
                  <a:lnTo>
                    <a:pt x="777914" y="196070"/>
                  </a:lnTo>
                  <a:lnTo>
                    <a:pt x="780009" y="184387"/>
                  </a:lnTo>
                  <a:lnTo>
                    <a:pt x="780707" y="170992"/>
                  </a:lnTo>
                  <a:lnTo>
                    <a:pt x="780480" y="164322"/>
                  </a:lnTo>
                  <a:lnTo>
                    <a:pt x="780392" y="161737"/>
                  </a:lnTo>
                  <a:lnTo>
                    <a:pt x="779449" y="153249"/>
                  </a:lnTo>
                  <a:lnTo>
                    <a:pt x="777924" y="145757"/>
                  </a:lnTo>
                  <a:lnTo>
                    <a:pt x="777878" y="145530"/>
                  </a:lnTo>
                  <a:lnTo>
                    <a:pt x="757708" y="111918"/>
                  </a:lnTo>
                  <a:lnTo>
                    <a:pt x="739635" y="96672"/>
                  </a:lnTo>
                  <a:lnTo>
                    <a:pt x="733141" y="91469"/>
                  </a:lnTo>
                  <a:lnTo>
                    <a:pt x="713371" y="63423"/>
                  </a:lnTo>
                  <a:lnTo>
                    <a:pt x="713371" y="44424"/>
                  </a:lnTo>
                  <a:lnTo>
                    <a:pt x="714870" y="37718"/>
                  </a:lnTo>
                  <a:lnTo>
                    <a:pt x="720826" y="29895"/>
                  </a:lnTo>
                  <a:lnTo>
                    <a:pt x="725487" y="27939"/>
                  </a:lnTo>
                  <a:lnTo>
                    <a:pt x="773389" y="27939"/>
                  </a:lnTo>
                  <a:lnTo>
                    <a:pt x="772709" y="25776"/>
                  </a:lnTo>
                  <a:lnTo>
                    <a:pt x="767575" y="16484"/>
                  </a:lnTo>
                  <a:lnTo>
                    <a:pt x="761046" y="9274"/>
                  </a:lnTo>
                  <a:lnTo>
                    <a:pt x="752908" y="4122"/>
                  </a:lnTo>
                  <a:lnTo>
                    <a:pt x="743163" y="1030"/>
                  </a:lnTo>
                  <a:lnTo>
                    <a:pt x="731812" y="0"/>
                  </a:lnTo>
                  <a:close/>
                </a:path>
                <a:path w="781050" h="229235">
                  <a:moveTo>
                    <a:pt x="773389" y="27939"/>
                  </a:moveTo>
                  <a:lnTo>
                    <a:pt x="738517" y="27939"/>
                  </a:lnTo>
                  <a:lnTo>
                    <a:pt x="743458" y="30733"/>
                  </a:lnTo>
                  <a:lnTo>
                    <a:pt x="746620" y="36321"/>
                  </a:lnTo>
                  <a:lnTo>
                    <a:pt x="751247" y="63423"/>
                  </a:lnTo>
                  <a:lnTo>
                    <a:pt x="751370" y="67894"/>
                  </a:lnTo>
                  <a:lnTo>
                    <a:pt x="779310" y="67894"/>
                  </a:lnTo>
                  <a:lnTo>
                    <a:pt x="778685" y="53924"/>
                  </a:lnTo>
                  <a:lnTo>
                    <a:pt x="778576" y="51480"/>
                  </a:lnTo>
                  <a:lnTo>
                    <a:pt x="776419" y="37718"/>
                  </a:lnTo>
                  <a:lnTo>
                    <a:pt x="776376" y="37441"/>
                  </a:lnTo>
                  <a:lnTo>
                    <a:pt x="773389" y="27939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902096" y="4345686"/>
              <a:ext cx="786765" cy="229235"/>
            </a:xfrm>
            <a:custGeom>
              <a:avLst/>
              <a:gdLst/>
              <a:ahLst/>
              <a:cxnLst/>
              <a:rect l="l" t="t" r="r" b="b"/>
              <a:pathLst>
                <a:path w="786765" h="229235">
                  <a:moveTo>
                    <a:pt x="48336" y="0"/>
                  </a:moveTo>
                  <a:lnTo>
                    <a:pt x="11734" y="14528"/>
                  </a:lnTo>
                  <a:lnTo>
                    <a:pt x="0" y="62306"/>
                  </a:lnTo>
                  <a:lnTo>
                    <a:pt x="0" y="166801"/>
                  </a:lnTo>
                  <a:lnTo>
                    <a:pt x="6600" y="206142"/>
                  </a:lnTo>
                  <a:lnTo>
                    <a:pt x="48336" y="229107"/>
                  </a:lnTo>
                  <a:lnTo>
                    <a:pt x="59946" y="228200"/>
                  </a:lnTo>
                  <a:lnTo>
                    <a:pt x="91764" y="201167"/>
                  </a:lnTo>
                  <a:lnTo>
                    <a:pt x="42938" y="201167"/>
                  </a:lnTo>
                  <a:lnTo>
                    <a:pt x="38747" y="200139"/>
                  </a:lnTo>
                  <a:lnTo>
                    <a:pt x="27940" y="175742"/>
                  </a:lnTo>
                  <a:lnTo>
                    <a:pt x="27940" y="53365"/>
                  </a:lnTo>
                  <a:lnTo>
                    <a:pt x="28467" y="46854"/>
                  </a:lnTo>
                  <a:lnTo>
                    <a:pt x="28498" y="46469"/>
                  </a:lnTo>
                  <a:lnTo>
                    <a:pt x="29616" y="41630"/>
                  </a:lnTo>
                  <a:lnTo>
                    <a:pt x="30924" y="36791"/>
                  </a:lnTo>
                  <a:lnTo>
                    <a:pt x="32969" y="33337"/>
                  </a:lnTo>
                  <a:lnTo>
                    <a:pt x="35763" y="31292"/>
                  </a:lnTo>
                  <a:lnTo>
                    <a:pt x="38747" y="29057"/>
                  </a:lnTo>
                  <a:lnTo>
                    <a:pt x="42938" y="27939"/>
                  </a:lnTo>
                  <a:lnTo>
                    <a:pt x="91764" y="27939"/>
                  </a:lnTo>
                  <a:lnTo>
                    <a:pt x="90071" y="22965"/>
                  </a:lnTo>
                  <a:lnTo>
                    <a:pt x="84937" y="14528"/>
                  </a:lnTo>
                  <a:lnTo>
                    <a:pt x="78248" y="8170"/>
                  </a:lnTo>
                  <a:lnTo>
                    <a:pt x="69918" y="3630"/>
                  </a:lnTo>
                  <a:lnTo>
                    <a:pt x="59946" y="907"/>
                  </a:lnTo>
                  <a:lnTo>
                    <a:pt x="48336" y="0"/>
                  </a:lnTo>
                  <a:close/>
                </a:path>
                <a:path w="786765" h="229235">
                  <a:moveTo>
                    <a:pt x="96672" y="135508"/>
                  </a:moveTo>
                  <a:lnTo>
                    <a:pt x="68732" y="135508"/>
                  </a:lnTo>
                  <a:lnTo>
                    <a:pt x="68732" y="175742"/>
                  </a:lnTo>
                  <a:lnTo>
                    <a:pt x="68120" y="182253"/>
                  </a:lnTo>
                  <a:lnTo>
                    <a:pt x="68084" y="182638"/>
                  </a:lnTo>
                  <a:lnTo>
                    <a:pt x="66776" y="187477"/>
                  </a:lnTo>
                  <a:lnTo>
                    <a:pt x="65659" y="192316"/>
                  </a:lnTo>
                  <a:lnTo>
                    <a:pt x="63614" y="195859"/>
                  </a:lnTo>
                  <a:lnTo>
                    <a:pt x="60629" y="198094"/>
                  </a:lnTo>
                  <a:lnTo>
                    <a:pt x="57835" y="200139"/>
                  </a:lnTo>
                  <a:lnTo>
                    <a:pt x="53733" y="201167"/>
                  </a:lnTo>
                  <a:lnTo>
                    <a:pt x="91764" y="201167"/>
                  </a:lnTo>
                  <a:lnTo>
                    <a:pt x="93738" y="195367"/>
                  </a:lnTo>
                  <a:lnTo>
                    <a:pt x="95874" y="182638"/>
                  </a:lnTo>
                  <a:lnTo>
                    <a:pt x="95938" y="182253"/>
                  </a:lnTo>
                  <a:lnTo>
                    <a:pt x="96672" y="166801"/>
                  </a:lnTo>
                  <a:lnTo>
                    <a:pt x="96672" y="135508"/>
                  </a:lnTo>
                  <a:close/>
                </a:path>
                <a:path w="786765" h="229235">
                  <a:moveTo>
                    <a:pt x="91764" y="27939"/>
                  </a:moveTo>
                  <a:lnTo>
                    <a:pt x="53733" y="27939"/>
                  </a:lnTo>
                  <a:lnTo>
                    <a:pt x="57835" y="29057"/>
                  </a:lnTo>
                  <a:lnTo>
                    <a:pt x="60629" y="31292"/>
                  </a:lnTo>
                  <a:lnTo>
                    <a:pt x="63614" y="33337"/>
                  </a:lnTo>
                  <a:lnTo>
                    <a:pt x="65659" y="36791"/>
                  </a:lnTo>
                  <a:lnTo>
                    <a:pt x="66776" y="41630"/>
                  </a:lnTo>
                  <a:lnTo>
                    <a:pt x="68084" y="46469"/>
                  </a:lnTo>
                  <a:lnTo>
                    <a:pt x="68732" y="53365"/>
                  </a:lnTo>
                  <a:lnTo>
                    <a:pt x="68732" y="93598"/>
                  </a:lnTo>
                  <a:lnTo>
                    <a:pt x="96672" y="93598"/>
                  </a:lnTo>
                  <a:lnTo>
                    <a:pt x="96672" y="62306"/>
                  </a:lnTo>
                  <a:lnTo>
                    <a:pt x="95938" y="46854"/>
                  </a:lnTo>
                  <a:lnTo>
                    <a:pt x="93738" y="33740"/>
                  </a:lnTo>
                  <a:lnTo>
                    <a:pt x="91764" y="27939"/>
                  </a:lnTo>
                  <a:close/>
                </a:path>
                <a:path w="786765" h="229235">
                  <a:moveTo>
                    <a:pt x="159118" y="0"/>
                  </a:moveTo>
                  <a:lnTo>
                    <a:pt x="122516" y="14528"/>
                  </a:lnTo>
                  <a:lnTo>
                    <a:pt x="111580" y="46469"/>
                  </a:lnTo>
                  <a:lnTo>
                    <a:pt x="111515" y="46854"/>
                  </a:lnTo>
                  <a:lnTo>
                    <a:pt x="110782" y="62306"/>
                  </a:lnTo>
                  <a:lnTo>
                    <a:pt x="110782" y="166801"/>
                  </a:lnTo>
                  <a:lnTo>
                    <a:pt x="117382" y="206142"/>
                  </a:lnTo>
                  <a:lnTo>
                    <a:pt x="159118" y="229107"/>
                  </a:lnTo>
                  <a:lnTo>
                    <a:pt x="170729" y="228200"/>
                  </a:lnTo>
                  <a:lnTo>
                    <a:pt x="202546" y="201167"/>
                  </a:lnTo>
                  <a:lnTo>
                    <a:pt x="153708" y="201167"/>
                  </a:lnTo>
                  <a:lnTo>
                    <a:pt x="149517" y="200139"/>
                  </a:lnTo>
                  <a:lnTo>
                    <a:pt x="138722" y="175742"/>
                  </a:lnTo>
                  <a:lnTo>
                    <a:pt x="138722" y="53365"/>
                  </a:lnTo>
                  <a:lnTo>
                    <a:pt x="146545" y="31292"/>
                  </a:lnTo>
                  <a:lnTo>
                    <a:pt x="149517" y="29057"/>
                  </a:lnTo>
                  <a:lnTo>
                    <a:pt x="153708" y="27939"/>
                  </a:lnTo>
                  <a:lnTo>
                    <a:pt x="202546" y="27939"/>
                  </a:lnTo>
                  <a:lnTo>
                    <a:pt x="200853" y="22965"/>
                  </a:lnTo>
                  <a:lnTo>
                    <a:pt x="195719" y="14528"/>
                  </a:lnTo>
                  <a:lnTo>
                    <a:pt x="189030" y="8170"/>
                  </a:lnTo>
                  <a:lnTo>
                    <a:pt x="180700" y="3630"/>
                  </a:lnTo>
                  <a:lnTo>
                    <a:pt x="170729" y="907"/>
                  </a:lnTo>
                  <a:lnTo>
                    <a:pt x="159118" y="0"/>
                  </a:lnTo>
                  <a:close/>
                </a:path>
                <a:path w="786765" h="229235">
                  <a:moveTo>
                    <a:pt x="202546" y="27939"/>
                  </a:moveTo>
                  <a:lnTo>
                    <a:pt x="164515" y="27939"/>
                  </a:lnTo>
                  <a:lnTo>
                    <a:pt x="168617" y="29057"/>
                  </a:lnTo>
                  <a:lnTo>
                    <a:pt x="171411" y="31292"/>
                  </a:lnTo>
                  <a:lnTo>
                    <a:pt x="174383" y="33337"/>
                  </a:lnTo>
                  <a:lnTo>
                    <a:pt x="176441" y="36791"/>
                  </a:lnTo>
                  <a:lnTo>
                    <a:pt x="177558" y="41630"/>
                  </a:lnTo>
                  <a:lnTo>
                    <a:pt x="178854" y="46469"/>
                  </a:lnTo>
                  <a:lnTo>
                    <a:pt x="179514" y="53365"/>
                  </a:lnTo>
                  <a:lnTo>
                    <a:pt x="179514" y="175742"/>
                  </a:lnTo>
                  <a:lnTo>
                    <a:pt x="178890" y="182253"/>
                  </a:lnTo>
                  <a:lnTo>
                    <a:pt x="178854" y="182638"/>
                  </a:lnTo>
                  <a:lnTo>
                    <a:pt x="177558" y="187477"/>
                  </a:lnTo>
                  <a:lnTo>
                    <a:pt x="176441" y="192316"/>
                  </a:lnTo>
                  <a:lnTo>
                    <a:pt x="174383" y="195859"/>
                  </a:lnTo>
                  <a:lnTo>
                    <a:pt x="171411" y="198094"/>
                  </a:lnTo>
                  <a:lnTo>
                    <a:pt x="168617" y="200139"/>
                  </a:lnTo>
                  <a:lnTo>
                    <a:pt x="164515" y="201167"/>
                  </a:lnTo>
                  <a:lnTo>
                    <a:pt x="202546" y="201167"/>
                  </a:lnTo>
                  <a:lnTo>
                    <a:pt x="204520" y="195367"/>
                  </a:lnTo>
                  <a:lnTo>
                    <a:pt x="206656" y="182638"/>
                  </a:lnTo>
                  <a:lnTo>
                    <a:pt x="206721" y="182253"/>
                  </a:lnTo>
                  <a:lnTo>
                    <a:pt x="207454" y="166801"/>
                  </a:lnTo>
                  <a:lnTo>
                    <a:pt x="207454" y="62306"/>
                  </a:lnTo>
                  <a:lnTo>
                    <a:pt x="206721" y="46854"/>
                  </a:lnTo>
                  <a:lnTo>
                    <a:pt x="204520" y="33740"/>
                  </a:lnTo>
                  <a:lnTo>
                    <a:pt x="202546" y="27939"/>
                  </a:lnTo>
                  <a:close/>
                </a:path>
                <a:path w="786765" h="229235">
                  <a:moveTo>
                    <a:pt x="316342" y="27939"/>
                  </a:moveTo>
                  <a:lnTo>
                    <a:pt x="281165" y="27939"/>
                  </a:lnTo>
                  <a:lnTo>
                    <a:pt x="285813" y="30264"/>
                  </a:lnTo>
                  <a:lnTo>
                    <a:pt x="288607" y="34924"/>
                  </a:lnTo>
                  <a:lnTo>
                    <a:pt x="291592" y="39585"/>
                  </a:lnTo>
                  <a:lnTo>
                    <a:pt x="293077" y="47129"/>
                  </a:lnTo>
                  <a:lnTo>
                    <a:pt x="293077" y="57556"/>
                  </a:lnTo>
                  <a:lnTo>
                    <a:pt x="274921" y="98140"/>
                  </a:lnTo>
                  <a:lnTo>
                    <a:pt x="254819" y="117258"/>
                  </a:lnTo>
                  <a:lnTo>
                    <a:pt x="248726" y="123142"/>
                  </a:lnTo>
                  <a:lnTo>
                    <a:pt x="226301" y="158419"/>
                  </a:lnTo>
                  <a:lnTo>
                    <a:pt x="221551" y="198373"/>
                  </a:lnTo>
                  <a:lnTo>
                    <a:pt x="221551" y="226313"/>
                  </a:lnTo>
                  <a:lnTo>
                    <a:pt x="321017" y="226313"/>
                  </a:lnTo>
                  <a:lnTo>
                    <a:pt x="321017" y="198373"/>
                  </a:lnTo>
                  <a:lnTo>
                    <a:pt x="249491" y="198373"/>
                  </a:lnTo>
                  <a:lnTo>
                    <a:pt x="249667" y="189518"/>
                  </a:lnTo>
                  <a:lnTo>
                    <a:pt x="260388" y="151714"/>
                  </a:lnTo>
                  <a:lnTo>
                    <a:pt x="281901" y="129641"/>
                  </a:lnTo>
                  <a:lnTo>
                    <a:pt x="287874" y="123824"/>
                  </a:lnTo>
                  <a:lnTo>
                    <a:pt x="312498" y="93077"/>
                  </a:lnTo>
                  <a:lnTo>
                    <a:pt x="320804" y="53612"/>
                  </a:lnTo>
                  <a:lnTo>
                    <a:pt x="320319" y="44635"/>
                  </a:lnTo>
                  <a:lnTo>
                    <a:pt x="318327" y="33807"/>
                  </a:lnTo>
                  <a:lnTo>
                    <a:pt x="318225" y="33250"/>
                  </a:lnTo>
                  <a:lnTo>
                    <a:pt x="316342" y="27939"/>
                  </a:lnTo>
                  <a:close/>
                </a:path>
                <a:path w="786765" h="229235">
                  <a:moveTo>
                    <a:pt x="274637" y="0"/>
                  </a:moveTo>
                  <a:lnTo>
                    <a:pt x="236359" y="17043"/>
                  </a:lnTo>
                  <a:lnTo>
                    <a:pt x="225097" y="53612"/>
                  </a:lnTo>
                  <a:lnTo>
                    <a:pt x="224345" y="70688"/>
                  </a:lnTo>
                  <a:lnTo>
                    <a:pt x="252285" y="70688"/>
                  </a:lnTo>
                  <a:lnTo>
                    <a:pt x="252386" y="65516"/>
                  </a:lnTo>
                  <a:lnTo>
                    <a:pt x="252442" y="62653"/>
                  </a:lnTo>
                  <a:lnTo>
                    <a:pt x="252914" y="55599"/>
                  </a:lnTo>
                  <a:lnTo>
                    <a:pt x="253699" y="49523"/>
                  </a:lnTo>
                  <a:lnTo>
                    <a:pt x="254754" y="44635"/>
                  </a:lnTo>
                  <a:lnTo>
                    <a:pt x="254800" y="44424"/>
                  </a:lnTo>
                  <a:lnTo>
                    <a:pt x="256667" y="38087"/>
                  </a:lnTo>
                  <a:lnTo>
                    <a:pt x="259181" y="33807"/>
                  </a:lnTo>
                  <a:lnTo>
                    <a:pt x="262343" y="31572"/>
                  </a:lnTo>
                  <a:lnTo>
                    <a:pt x="265518" y="29146"/>
                  </a:lnTo>
                  <a:lnTo>
                    <a:pt x="269608" y="27939"/>
                  </a:lnTo>
                  <a:lnTo>
                    <a:pt x="316342" y="27939"/>
                  </a:lnTo>
                  <a:lnTo>
                    <a:pt x="314733" y="23400"/>
                  </a:lnTo>
                  <a:lnTo>
                    <a:pt x="309841" y="15087"/>
                  </a:lnTo>
                  <a:lnTo>
                    <a:pt x="303455" y="8486"/>
                  </a:lnTo>
                  <a:lnTo>
                    <a:pt x="295459" y="3771"/>
                  </a:lnTo>
                  <a:lnTo>
                    <a:pt x="286266" y="1064"/>
                  </a:lnTo>
                  <a:lnTo>
                    <a:pt x="287299" y="1064"/>
                  </a:lnTo>
                  <a:lnTo>
                    <a:pt x="274637" y="0"/>
                  </a:lnTo>
                  <a:close/>
                </a:path>
                <a:path w="786765" h="229235">
                  <a:moveTo>
                    <a:pt x="410476" y="2793"/>
                  </a:moveTo>
                  <a:lnTo>
                    <a:pt x="382536" y="2793"/>
                  </a:lnTo>
                  <a:lnTo>
                    <a:pt x="382536" y="166801"/>
                  </a:lnTo>
                  <a:lnTo>
                    <a:pt x="389137" y="206142"/>
                  </a:lnTo>
                  <a:lnTo>
                    <a:pt x="430872" y="229107"/>
                  </a:lnTo>
                  <a:lnTo>
                    <a:pt x="442489" y="228200"/>
                  </a:lnTo>
                  <a:lnTo>
                    <a:pt x="474301" y="201167"/>
                  </a:lnTo>
                  <a:lnTo>
                    <a:pt x="425475" y="201167"/>
                  </a:lnTo>
                  <a:lnTo>
                    <a:pt x="421284" y="200139"/>
                  </a:lnTo>
                  <a:lnTo>
                    <a:pt x="410476" y="175742"/>
                  </a:lnTo>
                  <a:lnTo>
                    <a:pt x="410476" y="2793"/>
                  </a:lnTo>
                  <a:close/>
                </a:path>
                <a:path w="786765" h="229235">
                  <a:moveTo>
                    <a:pt x="479209" y="2793"/>
                  </a:moveTo>
                  <a:lnTo>
                    <a:pt x="451269" y="2793"/>
                  </a:lnTo>
                  <a:lnTo>
                    <a:pt x="451269" y="175742"/>
                  </a:lnTo>
                  <a:lnTo>
                    <a:pt x="450657" y="182253"/>
                  </a:lnTo>
                  <a:lnTo>
                    <a:pt x="450621" y="182638"/>
                  </a:lnTo>
                  <a:lnTo>
                    <a:pt x="449313" y="187477"/>
                  </a:lnTo>
                  <a:lnTo>
                    <a:pt x="448195" y="192316"/>
                  </a:lnTo>
                  <a:lnTo>
                    <a:pt x="446151" y="195859"/>
                  </a:lnTo>
                  <a:lnTo>
                    <a:pt x="443166" y="198094"/>
                  </a:lnTo>
                  <a:lnTo>
                    <a:pt x="440372" y="200139"/>
                  </a:lnTo>
                  <a:lnTo>
                    <a:pt x="436283" y="201167"/>
                  </a:lnTo>
                  <a:lnTo>
                    <a:pt x="474301" y="201167"/>
                  </a:lnTo>
                  <a:lnTo>
                    <a:pt x="476275" y="195367"/>
                  </a:lnTo>
                  <a:lnTo>
                    <a:pt x="478411" y="182638"/>
                  </a:lnTo>
                  <a:lnTo>
                    <a:pt x="478475" y="182253"/>
                  </a:lnTo>
                  <a:lnTo>
                    <a:pt x="479209" y="166801"/>
                  </a:lnTo>
                  <a:lnTo>
                    <a:pt x="479209" y="2793"/>
                  </a:lnTo>
                  <a:close/>
                </a:path>
                <a:path w="786765" h="229235">
                  <a:moveTo>
                    <a:pt x="521258" y="150037"/>
                  </a:moveTo>
                  <a:lnTo>
                    <a:pt x="493318" y="150037"/>
                  </a:lnTo>
                  <a:lnTo>
                    <a:pt x="493343" y="151155"/>
                  </a:lnTo>
                  <a:lnTo>
                    <a:pt x="493458" y="156375"/>
                  </a:lnTo>
                  <a:lnTo>
                    <a:pt x="493538" y="160010"/>
                  </a:lnTo>
                  <a:lnTo>
                    <a:pt x="493633" y="164322"/>
                  </a:lnTo>
                  <a:lnTo>
                    <a:pt x="494507" y="176074"/>
                  </a:lnTo>
                  <a:lnTo>
                    <a:pt x="494576" y="177001"/>
                  </a:lnTo>
                  <a:lnTo>
                    <a:pt x="496147" y="188072"/>
                  </a:lnTo>
                  <a:lnTo>
                    <a:pt x="498283" y="197256"/>
                  </a:lnTo>
                  <a:lnTo>
                    <a:pt x="498348" y="197535"/>
                  </a:lnTo>
                  <a:lnTo>
                    <a:pt x="527124" y="227290"/>
                  </a:lnTo>
                  <a:lnTo>
                    <a:pt x="543890" y="229107"/>
                  </a:lnTo>
                  <a:lnTo>
                    <a:pt x="555081" y="228181"/>
                  </a:lnTo>
                  <a:lnTo>
                    <a:pt x="585413" y="201167"/>
                  </a:lnTo>
                  <a:lnTo>
                    <a:pt x="538111" y="201167"/>
                  </a:lnTo>
                  <a:lnTo>
                    <a:pt x="533641" y="199859"/>
                  </a:lnTo>
                  <a:lnTo>
                    <a:pt x="530479" y="197256"/>
                  </a:lnTo>
                  <a:lnTo>
                    <a:pt x="527316" y="194462"/>
                  </a:lnTo>
                  <a:lnTo>
                    <a:pt x="524979" y="189433"/>
                  </a:lnTo>
                  <a:lnTo>
                    <a:pt x="523569" y="182537"/>
                  </a:lnTo>
                  <a:lnTo>
                    <a:pt x="523494" y="182168"/>
                  </a:lnTo>
                  <a:lnTo>
                    <a:pt x="522517" y="176074"/>
                  </a:lnTo>
                  <a:lnTo>
                    <a:pt x="521819" y="168689"/>
                  </a:lnTo>
                  <a:lnTo>
                    <a:pt x="521607" y="164322"/>
                  </a:lnTo>
                  <a:lnTo>
                    <a:pt x="521482" y="161737"/>
                  </a:lnTo>
                  <a:lnTo>
                    <a:pt x="521399" y="160010"/>
                  </a:lnTo>
                  <a:lnTo>
                    <a:pt x="521274" y="151155"/>
                  </a:lnTo>
                  <a:lnTo>
                    <a:pt x="521258" y="150037"/>
                  </a:lnTo>
                  <a:close/>
                </a:path>
                <a:path w="786765" h="229235">
                  <a:moveTo>
                    <a:pt x="541096" y="0"/>
                  </a:moveTo>
                  <a:lnTo>
                    <a:pt x="501161" y="21966"/>
                  </a:lnTo>
                  <a:lnTo>
                    <a:pt x="495528" y="41331"/>
                  </a:lnTo>
                  <a:lnTo>
                    <a:pt x="495432" y="41806"/>
                  </a:lnTo>
                  <a:lnTo>
                    <a:pt x="494860" y="51480"/>
                  </a:lnTo>
                  <a:lnTo>
                    <a:pt x="494837" y="57119"/>
                  </a:lnTo>
                  <a:lnTo>
                    <a:pt x="495030" y="62151"/>
                  </a:lnTo>
                  <a:lnTo>
                    <a:pt x="512876" y="103377"/>
                  </a:lnTo>
                  <a:lnTo>
                    <a:pt x="541007" y="127215"/>
                  </a:lnTo>
                  <a:lnTo>
                    <a:pt x="546684" y="132346"/>
                  </a:lnTo>
                  <a:lnTo>
                    <a:pt x="554507" y="140906"/>
                  </a:lnTo>
                  <a:lnTo>
                    <a:pt x="557390" y="145757"/>
                  </a:lnTo>
                  <a:lnTo>
                    <a:pt x="559257" y="151155"/>
                  </a:lnTo>
                  <a:lnTo>
                    <a:pt x="561124" y="156375"/>
                  </a:lnTo>
                  <a:lnTo>
                    <a:pt x="562051" y="162979"/>
                  </a:lnTo>
                  <a:lnTo>
                    <a:pt x="562051" y="182537"/>
                  </a:lnTo>
                  <a:lnTo>
                    <a:pt x="560654" y="190461"/>
                  </a:lnTo>
                  <a:lnTo>
                    <a:pt x="557860" y="194741"/>
                  </a:lnTo>
                  <a:lnTo>
                    <a:pt x="555256" y="199021"/>
                  </a:lnTo>
                  <a:lnTo>
                    <a:pt x="550595" y="201167"/>
                  </a:lnTo>
                  <a:lnTo>
                    <a:pt x="585413" y="201167"/>
                  </a:lnTo>
                  <a:lnTo>
                    <a:pt x="587198" y="196070"/>
                  </a:lnTo>
                  <a:lnTo>
                    <a:pt x="589293" y="184387"/>
                  </a:lnTo>
                  <a:lnTo>
                    <a:pt x="589991" y="170992"/>
                  </a:lnTo>
                  <a:lnTo>
                    <a:pt x="589764" y="164322"/>
                  </a:lnTo>
                  <a:lnTo>
                    <a:pt x="589676" y="161737"/>
                  </a:lnTo>
                  <a:lnTo>
                    <a:pt x="588733" y="153249"/>
                  </a:lnTo>
                  <a:lnTo>
                    <a:pt x="587208" y="145757"/>
                  </a:lnTo>
                  <a:lnTo>
                    <a:pt x="587162" y="145530"/>
                  </a:lnTo>
                  <a:lnTo>
                    <a:pt x="566993" y="111918"/>
                  </a:lnTo>
                  <a:lnTo>
                    <a:pt x="548919" y="96672"/>
                  </a:lnTo>
                  <a:lnTo>
                    <a:pt x="542425" y="91469"/>
                  </a:lnTo>
                  <a:lnTo>
                    <a:pt x="522655" y="63423"/>
                  </a:lnTo>
                  <a:lnTo>
                    <a:pt x="522655" y="44424"/>
                  </a:lnTo>
                  <a:lnTo>
                    <a:pt x="524141" y="37718"/>
                  </a:lnTo>
                  <a:lnTo>
                    <a:pt x="530110" y="29895"/>
                  </a:lnTo>
                  <a:lnTo>
                    <a:pt x="534758" y="27939"/>
                  </a:lnTo>
                  <a:lnTo>
                    <a:pt x="582673" y="27939"/>
                  </a:lnTo>
                  <a:lnTo>
                    <a:pt x="581993" y="25776"/>
                  </a:lnTo>
                  <a:lnTo>
                    <a:pt x="576859" y="16484"/>
                  </a:lnTo>
                  <a:lnTo>
                    <a:pt x="570330" y="9274"/>
                  </a:lnTo>
                  <a:lnTo>
                    <a:pt x="562192" y="4122"/>
                  </a:lnTo>
                  <a:lnTo>
                    <a:pt x="552447" y="1030"/>
                  </a:lnTo>
                  <a:lnTo>
                    <a:pt x="541096" y="0"/>
                  </a:lnTo>
                  <a:close/>
                </a:path>
                <a:path w="786765" h="229235">
                  <a:moveTo>
                    <a:pt x="582673" y="27939"/>
                  </a:moveTo>
                  <a:lnTo>
                    <a:pt x="547801" y="27939"/>
                  </a:lnTo>
                  <a:lnTo>
                    <a:pt x="552742" y="30733"/>
                  </a:lnTo>
                  <a:lnTo>
                    <a:pt x="555904" y="36321"/>
                  </a:lnTo>
                  <a:lnTo>
                    <a:pt x="557980" y="41331"/>
                  </a:lnTo>
                  <a:lnTo>
                    <a:pt x="559465" y="48264"/>
                  </a:lnTo>
                  <a:lnTo>
                    <a:pt x="560356" y="57119"/>
                  </a:lnTo>
                  <a:lnTo>
                    <a:pt x="560495" y="62151"/>
                  </a:lnTo>
                  <a:lnTo>
                    <a:pt x="560530" y="63423"/>
                  </a:lnTo>
                  <a:lnTo>
                    <a:pt x="560654" y="67894"/>
                  </a:lnTo>
                  <a:lnTo>
                    <a:pt x="588594" y="67894"/>
                  </a:lnTo>
                  <a:lnTo>
                    <a:pt x="587969" y="53924"/>
                  </a:lnTo>
                  <a:lnTo>
                    <a:pt x="587860" y="51480"/>
                  </a:lnTo>
                  <a:lnTo>
                    <a:pt x="585704" y="37718"/>
                  </a:lnTo>
                  <a:lnTo>
                    <a:pt x="585660" y="37441"/>
                  </a:lnTo>
                  <a:lnTo>
                    <a:pt x="582673" y="27939"/>
                  </a:lnTo>
                  <a:close/>
                </a:path>
                <a:path w="786765" h="229235">
                  <a:moveTo>
                    <a:pt x="675347" y="2793"/>
                  </a:moveTo>
                  <a:lnTo>
                    <a:pt x="604100" y="2793"/>
                  </a:lnTo>
                  <a:lnTo>
                    <a:pt x="604100" y="226313"/>
                  </a:lnTo>
                  <a:lnTo>
                    <a:pt x="675347" y="226313"/>
                  </a:lnTo>
                  <a:lnTo>
                    <a:pt x="675347" y="198373"/>
                  </a:lnTo>
                  <a:lnTo>
                    <a:pt x="632040" y="198373"/>
                  </a:lnTo>
                  <a:lnTo>
                    <a:pt x="632040" y="128523"/>
                  </a:lnTo>
                  <a:lnTo>
                    <a:pt x="675347" y="128523"/>
                  </a:lnTo>
                  <a:lnTo>
                    <a:pt x="675347" y="100583"/>
                  </a:lnTo>
                  <a:lnTo>
                    <a:pt x="632040" y="100583"/>
                  </a:lnTo>
                  <a:lnTo>
                    <a:pt x="632040" y="30733"/>
                  </a:lnTo>
                  <a:lnTo>
                    <a:pt x="675347" y="30733"/>
                  </a:lnTo>
                  <a:lnTo>
                    <a:pt x="675347" y="2793"/>
                  </a:lnTo>
                  <a:close/>
                </a:path>
                <a:path w="786765" h="229235">
                  <a:moveTo>
                    <a:pt x="722757" y="2793"/>
                  </a:moveTo>
                  <a:lnTo>
                    <a:pt x="689229" y="2793"/>
                  </a:lnTo>
                  <a:lnTo>
                    <a:pt x="689229" y="226313"/>
                  </a:lnTo>
                  <a:lnTo>
                    <a:pt x="722757" y="226313"/>
                  </a:lnTo>
                  <a:lnTo>
                    <a:pt x="733981" y="226016"/>
                  </a:lnTo>
                  <a:lnTo>
                    <a:pt x="771785" y="214580"/>
                  </a:lnTo>
                  <a:lnTo>
                    <a:pt x="782126" y="198373"/>
                  </a:lnTo>
                  <a:lnTo>
                    <a:pt x="717169" y="198373"/>
                  </a:lnTo>
                  <a:lnTo>
                    <a:pt x="717169" y="30733"/>
                  </a:lnTo>
                  <a:lnTo>
                    <a:pt x="782158" y="30733"/>
                  </a:lnTo>
                  <a:lnTo>
                    <a:pt x="780034" y="25425"/>
                  </a:lnTo>
                  <a:lnTo>
                    <a:pt x="743918" y="4051"/>
                  </a:lnTo>
                  <a:lnTo>
                    <a:pt x="733981" y="3108"/>
                  </a:lnTo>
                  <a:lnTo>
                    <a:pt x="722757" y="2793"/>
                  </a:lnTo>
                  <a:close/>
                </a:path>
                <a:path w="786765" h="229235">
                  <a:moveTo>
                    <a:pt x="782158" y="30733"/>
                  </a:moveTo>
                  <a:lnTo>
                    <a:pt x="732713" y="30733"/>
                  </a:lnTo>
                  <a:lnTo>
                    <a:pt x="739978" y="31483"/>
                  </a:lnTo>
                  <a:lnTo>
                    <a:pt x="749668" y="34455"/>
                  </a:lnTo>
                  <a:lnTo>
                    <a:pt x="753110" y="37439"/>
                  </a:lnTo>
                  <a:lnTo>
                    <a:pt x="755167" y="41909"/>
                  </a:lnTo>
                  <a:lnTo>
                    <a:pt x="757402" y="46380"/>
                  </a:lnTo>
                  <a:lnTo>
                    <a:pt x="758520" y="53174"/>
                  </a:lnTo>
                  <a:lnTo>
                    <a:pt x="758520" y="175933"/>
                  </a:lnTo>
                  <a:lnTo>
                    <a:pt x="757402" y="182727"/>
                  </a:lnTo>
                  <a:lnTo>
                    <a:pt x="755167" y="187197"/>
                  </a:lnTo>
                  <a:lnTo>
                    <a:pt x="753110" y="191668"/>
                  </a:lnTo>
                  <a:lnTo>
                    <a:pt x="749668" y="194652"/>
                  </a:lnTo>
                  <a:lnTo>
                    <a:pt x="739978" y="197624"/>
                  </a:lnTo>
                  <a:lnTo>
                    <a:pt x="732713" y="198373"/>
                  </a:lnTo>
                  <a:lnTo>
                    <a:pt x="782126" y="198373"/>
                  </a:lnTo>
                  <a:lnTo>
                    <a:pt x="782843" y="196555"/>
                  </a:lnTo>
                  <a:lnTo>
                    <a:pt x="784852" y="188033"/>
                  </a:lnTo>
                  <a:lnTo>
                    <a:pt x="786057" y="178115"/>
                  </a:lnTo>
                  <a:lnTo>
                    <a:pt x="786460" y="166801"/>
                  </a:lnTo>
                  <a:lnTo>
                    <a:pt x="786460" y="62306"/>
                  </a:lnTo>
                  <a:lnTo>
                    <a:pt x="786138" y="53174"/>
                  </a:lnTo>
                  <a:lnTo>
                    <a:pt x="786057" y="50885"/>
                  </a:lnTo>
                  <a:lnTo>
                    <a:pt x="784970" y="41909"/>
                  </a:lnTo>
                  <a:lnTo>
                    <a:pt x="784852" y="40932"/>
                  </a:lnTo>
                  <a:lnTo>
                    <a:pt x="782843" y="32445"/>
                  </a:lnTo>
                  <a:lnTo>
                    <a:pt x="782158" y="3073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 descr=""/>
          <p:cNvGrpSpPr/>
          <p:nvPr/>
        </p:nvGrpSpPr>
        <p:grpSpPr>
          <a:xfrm>
            <a:off x="9551543" y="4114800"/>
            <a:ext cx="2838450" cy="685800"/>
            <a:chOff x="9551543" y="4114800"/>
            <a:chExt cx="2838450" cy="685800"/>
          </a:xfrm>
        </p:grpSpPr>
        <p:sp>
          <p:nvSpPr>
            <p:cNvPr id="92" name="object 92" descr=""/>
            <p:cNvSpPr/>
            <p:nvPr/>
          </p:nvSpPr>
          <p:spPr>
            <a:xfrm>
              <a:off x="9551543" y="4114800"/>
              <a:ext cx="2838450" cy="685800"/>
            </a:xfrm>
            <a:custGeom>
              <a:avLst/>
              <a:gdLst/>
              <a:ahLst/>
              <a:cxnLst/>
              <a:rect l="l" t="t" r="r" b="b"/>
              <a:pathLst>
                <a:path w="2838450" h="685800">
                  <a:moveTo>
                    <a:pt x="283845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838450" y="685800"/>
                  </a:lnTo>
                  <a:lnTo>
                    <a:pt x="283845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2203" y="4345686"/>
              <a:ext cx="1140599" cy="229107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10954387" y="4345686"/>
              <a:ext cx="1231265" cy="229235"/>
            </a:xfrm>
            <a:custGeom>
              <a:avLst/>
              <a:gdLst/>
              <a:ahLst/>
              <a:cxnLst/>
              <a:rect l="l" t="t" r="r" b="b"/>
              <a:pathLst>
                <a:path w="1231265" h="229235">
                  <a:moveTo>
                    <a:pt x="71247" y="2793"/>
                  </a:moveTo>
                  <a:lnTo>
                    <a:pt x="0" y="2793"/>
                  </a:lnTo>
                  <a:lnTo>
                    <a:pt x="0" y="226313"/>
                  </a:lnTo>
                  <a:lnTo>
                    <a:pt x="27940" y="226313"/>
                  </a:lnTo>
                  <a:lnTo>
                    <a:pt x="27940" y="139699"/>
                  </a:lnTo>
                  <a:lnTo>
                    <a:pt x="71247" y="139699"/>
                  </a:lnTo>
                  <a:lnTo>
                    <a:pt x="71247" y="111759"/>
                  </a:lnTo>
                  <a:lnTo>
                    <a:pt x="27940" y="111759"/>
                  </a:lnTo>
                  <a:lnTo>
                    <a:pt x="27940" y="30733"/>
                  </a:lnTo>
                  <a:lnTo>
                    <a:pt x="71247" y="30733"/>
                  </a:lnTo>
                  <a:lnTo>
                    <a:pt x="71247" y="2793"/>
                  </a:lnTo>
                  <a:close/>
                </a:path>
                <a:path w="1231265" h="229235">
                  <a:moveTo>
                    <a:pt x="113068" y="2793"/>
                  </a:moveTo>
                  <a:lnTo>
                    <a:pt x="85128" y="2793"/>
                  </a:lnTo>
                  <a:lnTo>
                    <a:pt x="85128" y="226313"/>
                  </a:lnTo>
                  <a:lnTo>
                    <a:pt x="113068" y="226313"/>
                  </a:lnTo>
                  <a:lnTo>
                    <a:pt x="113068" y="2793"/>
                  </a:lnTo>
                  <a:close/>
                </a:path>
                <a:path w="1231265" h="229235">
                  <a:moveTo>
                    <a:pt x="155092" y="150037"/>
                  </a:moveTo>
                  <a:lnTo>
                    <a:pt x="127152" y="150037"/>
                  </a:lnTo>
                  <a:lnTo>
                    <a:pt x="127176" y="151155"/>
                  </a:lnTo>
                  <a:lnTo>
                    <a:pt x="127291" y="156375"/>
                  </a:lnTo>
                  <a:lnTo>
                    <a:pt x="127371" y="160010"/>
                  </a:lnTo>
                  <a:lnTo>
                    <a:pt x="127466" y="164322"/>
                  </a:lnTo>
                  <a:lnTo>
                    <a:pt x="128340" y="176074"/>
                  </a:lnTo>
                  <a:lnTo>
                    <a:pt x="128409" y="177001"/>
                  </a:lnTo>
                  <a:lnTo>
                    <a:pt x="143025" y="217602"/>
                  </a:lnTo>
                  <a:lnTo>
                    <a:pt x="177723" y="229107"/>
                  </a:lnTo>
                  <a:lnTo>
                    <a:pt x="188915" y="228181"/>
                  </a:lnTo>
                  <a:lnTo>
                    <a:pt x="219247" y="201167"/>
                  </a:lnTo>
                  <a:lnTo>
                    <a:pt x="171945" y="201167"/>
                  </a:lnTo>
                  <a:lnTo>
                    <a:pt x="167474" y="199859"/>
                  </a:lnTo>
                  <a:lnTo>
                    <a:pt x="155316" y="161737"/>
                  </a:lnTo>
                  <a:lnTo>
                    <a:pt x="155232" y="160010"/>
                  </a:lnTo>
                  <a:lnTo>
                    <a:pt x="155108" y="151155"/>
                  </a:lnTo>
                  <a:lnTo>
                    <a:pt x="155092" y="150037"/>
                  </a:lnTo>
                  <a:close/>
                </a:path>
                <a:path w="1231265" h="229235">
                  <a:moveTo>
                    <a:pt x="174929" y="0"/>
                  </a:moveTo>
                  <a:lnTo>
                    <a:pt x="134994" y="21966"/>
                  </a:lnTo>
                  <a:lnTo>
                    <a:pt x="128671" y="57119"/>
                  </a:lnTo>
                  <a:lnTo>
                    <a:pt x="128863" y="62151"/>
                  </a:lnTo>
                  <a:lnTo>
                    <a:pt x="146710" y="103377"/>
                  </a:lnTo>
                  <a:lnTo>
                    <a:pt x="174840" y="127215"/>
                  </a:lnTo>
                  <a:lnTo>
                    <a:pt x="180517" y="132346"/>
                  </a:lnTo>
                  <a:lnTo>
                    <a:pt x="188341" y="140906"/>
                  </a:lnTo>
                  <a:lnTo>
                    <a:pt x="191223" y="145757"/>
                  </a:lnTo>
                  <a:lnTo>
                    <a:pt x="193090" y="151155"/>
                  </a:lnTo>
                  <a:lnTo>
                    <a:pt x="194957" y="156375"/>
                  </a:lnTo>
                  <a:lnTo>
                    <a:pt x="195884" y="162979"/>
                  </a:lnTo>
                  <a:lnTo>
                    <a:pt x="195884" y="182537"/>
                  </a:lnTo>
                  <a:lnTo>
                    <a:pt x="194487" y="190461"/>
                  </a:lnTo>
                  <a:lnTo>
                    <a:pt x="191693" y="194741"/>
                  </a:lnTo>
                  <a:lnTo>
                    <a:pt x="189090" y="199021"/>
                  </a:lnTo>
                  <a:lnTo>
                    <a:pt x="184429" y="201167"/>
                  </a:lnTo>
                  <a:lnTo>
                    <a:pt x="219247" y="201167"/>
                  </a:lnTo>
                  <a:lnTo>
                    <a:pt x="221032" y="196070"/>
                  </a:lnTo>
                  <a:lnTo>
                    <a:pt x="223126" y="184387"/>
                  </a:lnTo>
                  <a:lnTo>
                    <a:pt x="223824" y="170992"/>
                  </a:lnTo>
                  <a:lnTo>
                    <a:pt x="223598" y="164322"/>
                  </a:lnTo>
                  <a:lnTo>
                    <a:pt x="212928" y="126498"/>
                  </a:lnTo>
                  <a:lnTo>
                    <a:pt x="182753" y="96672"/>
                  </a:lnTo>
                  <a:lnTo>
                    <a:pt x="176259" y="91469"/>
                  </a:lnTo>
                  <a:lnTo>
                    <a:pt x="156489" y="63423"/>
                  </a:lnTo>
                  <a:lnTo>
                    <a:pt x="156489" y="44424"/>
                  </a:lnTo>
                  <a:lnTo>
                    <a:pt x="157975" y="37718"/>
                  </a:lnTo>
                  <a:lnTo>
                    <a:pt x="163944" y="29895"/>
                  </a:lnTo>
                  <a:lnTo>
                    <a:pt x="168592" y="27939"/>
                  </a:lnTo>
                  <a:lnTo>
                    <a:pt x="216507" y="27939"/>
                  </a:lnTo>
                  <a:lnTo>
                    <a:pt x="215826" y="25776"/>
                  </a:lnTo>
                  <a:lnTo>
                    <a:pt x="210693" y="16484"/>
                  </a:lnTo>
                  <a:lnTo>
                    <a:pt x="204163" y="9274"/>
                  </a:lnTo>
                  <a:lnTo>
                    <a:pt x="196026" y="4122"/>
                  </a:lnTo>
                  <a:lnTo>
                    <a:pt x="186281" y="1030"/>
                  </a:lnTo>
                  <a:lnTo>
                    <a:pt x="174929" y="0"/>
                  </a:lnTo>
                  <a:close/>
                </a:path>
                <a:path w="1231265" h="229235">
                  <a:moveTo>
                    <a:pt x="216507" y="27939"/>
                  </a:moveTo>
                  <a:lnTo>
                    <a:pt x="181635" y="27939"/>
                  </a:lnTo>
                  <a:lnTo>
                    <a:pt x="186575" y="30733"/>
                  </a:lnTo>
                  <a:lnTo>
                    <a:pt x="189738" y="36321"/>
                  </a:lnTo>
                  <a:lnTo>
                    <a:pt x="191814" y="41331"/>
                  </a:lnTo>
                  <a:lnTo>
                    <a:pt x="193298" y="48264"/>
                  </a:lnTo>
                  <a:lnTo>
                    <a:pt x="194190" y="57119"/>
                  </a:lnTo>
                  <a:lnTo>
                    <a:pt x="194329" y="62151"/>
                  </a:lnTo>
                  <a:lnTo>
                    <a:pt x="194364" y="63423"/>
                  </a:lnTo>
                  <a:lnTo>
                    <a:pt x="194487" y="67894"/>
                  </a:lnTo>
                  <a:lnTo>
                    <a:pt x="222427" y="67894"/>
                  </a:lnTo>
                  <a:lnTo>
                    <a:pt x="221803" y="53924"/>
                  </a:lnTo>
                  <a:lnTo>
                    <a:pt x="221694" y="51480"/>
                  </a:lnTo>
                  <a:lnTo>
                    <a:pt x="219537" y="37718"/>
                  </a:lnTo>
                  <a:lnTo>
                    <a:pt x="219494" y="37441"/>
                  </a:lnTo>
                  <a:lnTo>
                    <a:pt x="216507" y="27939"/>
                  </a:lnTo>
                  <a:close/>
                </a:path>
                <a:path w="1231265" h="229235">
                  <a:moveTo>
                    <a:pt x="265874" y="2793"/>
                  </a:moveTo>
                  <a:lnTo>
                    <a:pt x="237934" y="2793"/>
                  </a:lnTo>
                  <a:lnTo>
                    <a:pt x="237934" y="226313"/>
                  </a:lnTo>
                  <a:lnTo>
                    <a:pt x="265874" y="226313"/>
                  </a:lnTo>
                  <a:lnTo>
                    <a:pt x="265874" y="128523"/>
                  </a:lnTo>
                  <a:lnTo>
                    <a:pt x="339636" y="128523"/>
                  </a:lnTo>
                  <a:lnTo>
                    <a:pt x="339636" y="100583"/>
                  </a:lnTo>
                  <a:lnTo>
                    <a:pt x="265874" y="100583"/>
                  </a:lnTo>
                  <a:lnTo>
                    <a:pt x="265874" y="2793"/>
                  </a:lnTo>
                  <a:close/>
                </a:path>
                <a:path w="1231265" h="229235">
                  <a:moveTo>
                    <a:pt x="339636" y="128523"/>
                  </a:moveTo>
                  <a:lnTo>
                    <a:pt x="311696" y="128523"/>
                  </a:lnTo>
                  <a:lnTo>
                    <a:pt x="311696" y="226313"/>
                  </a:lnTo>
                  <a:lnTo>
                    <a:pt x="339636" y="226313"/>
                  </a:lnTo>
                  <a:lnTo>
                    <a:pt x="339636" y="128523"/>
                  </a:lnTo>
                  <a:close/>
                </a:path>
                <a:path w="1231265" h="229235">
                  <a:moveTo>
                    <a:pt x="339636" y="2793"/>
                  </a:moveTo>
                  <a:lnTo>
                    <a:pt x="311696" y="2793"/>
                  </a:lnTo>
                  <a:lnTo>
                    <a:pt x="311696" y="100583"/>
                  </a:lnTo>
                  <a:lnTo>
                    <a:pt x="339636" y="100583"/>
                  </a:lnTo>
                  <a:lnTo>
                    <a:pt x="339636" y="2793"/>
                  </a:lnTo>
                  <a:close/>
                </a:path>
                <a:path w="1231265" h="229235">
                  <a:moveTo>
                    <a:pt x="381558" y="2793"/>
                  </a:moveTo>
                  <a:lnTo>
                    <a:pt x="353618" y="2793"/>
                  </a:lnTo>
                  <a:lnTo>
                    <a:pt x="353618" y="226313"/>
                  </a:lnTo>
                  <a:lnTo>
                    <a:pt x="381558" y="226313"/>
                  </a:lnTo>
                  <a:lnTo>
                    <a:pt x="381558" y="95554"/>
                  </a:lnTo>
                  <a:lnTo>
                    <a:pt x="402453" y="95554"/>
                  </a:lnTo>
                  <a:lnTo>
                    <a:pt x="381558" y="2793"/>
                  </a:lnTo>
                  <a:close/>
                </a:path>
                <a:path w="1231265" h="229235">
                  <a:moveTo>
                    <a:pt x="402453" y="95554"/>
                  </a:moveTo>
                  <a:lnTo>
                    <a:pt x="381558" y="95554"/>
                  </a:lnTo>
                  <a:lnTo>
                    <a:pt x="409498" y="226313"/>
                  </a:lnTo>
                  <a:lnTo>
                    <a:pt x="427659" y="226313"/>
                  </a:lnTo>
                  <a:lnTo>
                    <a:pt x="440308" y="166522"/>
                  </a:lnTo>
                  <a:lnTo>
                    <a:pt x="418439" y="166522"/>
                  </a:lnTo>
                  <a:lnTo>
                    <a:pt x="402453" y="95554"/>
                  </a:lnTo>
                  <a:close/>
                </a:path>
                <a:path w="1231265" h="229235">
                  <a:moveTo>
                    <a:pt x="483260" y="95554"/>
                  </a:moveTo>
                  <a:lnTo>
                    <a:pt x="455320" y="95554"/>
                  </a:lnTo>
                  <a:lnTo>
                    <a:pt x="455320" y="226313"/>
                  </a:lnTo>
                  <a:lnTo>
                    <a:pt x="483260" y="226313"/>
                  </a:lnTo>
                  <a:lnTo>
                    <a:pt x="483260" y="95554"/>
                  </a:lnTo>
                  <a:close/>
                </a:path>
                <a:path w="1231265" h="229235">
                  <a:moveTo>
                    <a:pt x="483260" y="2793"/>
                  </a:moveTo>
                  <a:lnTo>
                    <a:pt x="455320" y="2793"/>
                  </a:lnTo>
                  <a:lnTo>
                    <a:pt x="418439" y="166522"/>
                  </a:lnTo>
                  <a:lnTo>
                    <a:pt x="440308" y="166522"/>
                  </a:lnTo>
                  <a:lnTo>
                    <a:pt x="455320" y="95554"/>
                  </a:lnTo>
                  <a:lnTo>
                    <a:pt x="483260" y="95554"/>
                  </a:lnTo>
                  <a:lnTo>
                    <a:pt x="483260" y="2793"/>
                  </a:lnTo>
                  <a:close/>
                </a:path>
                <a:path w="1231265" h="229235">
                  <a:moveTo>
                    <a:pt x="568388" y="2793"/>
                  </a:moveTo>
                  <a:lnTo>
                    <a:pt x="497141" y="2793"/>
                  </a:lnTo>
                  <a:lnTo>
                    <a:pt x="497141" y="226313"/>
                  </a:lnTo>
                  <a:lnTo>
                    <a:pt x="568388" y="226313"/>
                  </a:lnTo>
                  <a:lnTo>
                    <a:pt x="568388" y="198373"/>
                  </a:lnTo>
                  <a:lnTo>
                    <a:pt x="525081" y="198373"/>
                  </a:lnTo>
                  <a:lnTo>
                    <a:pt x="525081" y="128523"/>
                  </a:lnTo>
                  <a:lnTo>
                    <a:pt x="568388" y="128523"/>
                  </a:lnTo>
                  <a:lnTo>
                    <a:pt x="568388" y="100583"/>
                  </a:lnTo>
                  <a:lnTo>
                    <a:pt x="525081" y="100583"/>
                  </a:lnTo>
                  <a:lnTo>
                    <a:pt x="525081" y="30733"/>
                  </a:lnTo>
                  <a:lnTo>
                    <a:pt x="568388" y="30733"/>
                  </a:lnTo>
                  <a:lnTo>
                    <a:pt x="568388" y="2793"/>
                  </a:lnTo>
                  <a:close/>
                </a:path>
                <a:path w="1231265" h="229235">
                  <a:moveTo>
                    <a:pt x="652424" y="2793"/>
                  </a:moveTo>
                  <a:lnTo>
                    <a:pt x="613308" y="2793"/>
                  </a:lnTo>
                  <a:lnTo>
                    <a:pt x="580898" y="226313"/>
                  </a:lnTo>
                  <a:lnTo>
                    <a:pt x="608838" y="226313"/>
                  </a:lnTo>
                  <a:lnTo>
                    <a:pt x="614426" y="181330"/>
                  </a:lnTo>
                  <a:lnTo>
                    <a:pt x="678089" y="181330"/>
                  </a:lnTo>
                  <a:lnTo>
                    <a:pt x="674072" y="153390"/>
                  </a:lnTo>
                  <a:lnTo>
                    <a:pt x="618058" y="153390"/>
                  </a:lnTo>
                  <a:lnTo>
                    <a:pt x="632866" y="35483"/>
                  </a:lnTo>
                  <a:lnTo>
                    <a:pt x="657123" y="35483"/>
                  </a:lnTo>
                  <a:lnTo>
                    <a:pt x="652424" y="2793"/>
                  </a:lnTo>
                  <a:close/>
                </a:path>
                <a:path w="1231265" h="229235">
                  <a:moveTo>
                    <a:pt x="678089" y="181330"/>
                  </a:moveTo>
                  <a:lnTo>
                    <a:pt x="651027" y="181330"/>
                  </a:lnTo>
                  <a:lnTo>
                    <a:pt x="656615" y="226313"/>
                  </a:lnTo>
                  <a:lnTo>
                    <a:pt x="684555" y="226313"/>
                  </a:lnTo>
                  <a:lnTo>
                    <a:pt x="678089" y="181330"/>
                  </a:lnTo>
                  <a:close/>
                </a:path>
                <a:path w="1231265" h="229235">
                  <a:moveTo>
                    <a:pt x="657123" y="35483"/>
                  </a:moveTo>
                  <a:lnTo>
                    <a:pt x="632866" y="35483"/>
                  </a:lnTo>
                  <a:lnTo>
                    <a:pt x="647674" y="153390"/>
                  </a:lnTo>
                  <a:lnTo>
                    <a:pt x="674072" y="153390"/>
                  </a:lnTo>
                  <a:lnTo>
                    <a:pt x="657123" y="35483"/>
                  </a:lnTo>
                  <a:close/>
                </a:path>
                <a:path w="1231265" h="229235">
                  <a:moveTo>
                    <a:pt x="722350" y="2793"/>
                  </a:moveTo>
                  <a:lnTo>
                    <a:pt x="694410" y="2793"/>
                  </a:lnTo>
                  <a:lnTo>
                    <a:pt x="694410" y="226313"/>
                  </a:lnTo>
                  <a:lnTo>
                    <a:pt x="765657" y="226313"/>
                  </a:lnTo>
                  <a:lnTo>
                    <a:pt x="765657" y="198373"/>
                  </a:lnTo>
                  <a:lnTo>
                    <a:pt x="722350" y="198373"/>
                  </a:lnTo>
                  <a:lnTo>
                    <a:pt x="722350" y="2793"/>
                  </a:lnTo>
                  <a:close/>
                </a:path>
                <a:path w="1231265" h="229235">
                  <a:moveTo>
                    <a:pt x="854951" y="2793"/>
                  </a:moveTo>
                  <a:lnTo>
                    <a:pt x="827011" y="2793"/>
                  </a:lnTo>
                  <a:lnTo>
                    <a:pt x="827011" y="166801"/>
                  </a:lnTo>
                  <a:lnTo>
                    <a:pt x="833612" y="206142"/>
                  </a:lnTo>
                  <a:lnTo>
                    <a:pt x="875347" y="229107"/>
                  </a:lnTo>
                  <a:lnTo>
                    <a:pt x="886963" y="228200"/>
                  </a:lnTo>
                  <a:lnTo>
                    <a:pt x="918775" y="201167"/>
                  </a:lnTo>
                  <a:lnTo>
                    <a:pt x="869950" y="201167"/>
                  </a:lnTo>
                  <a:lnTo>
                    <a:pt x="865759" y="200139"/>
                  </a:lnTo>
                  <a:lnTo>
                    <a:pt x="854951" y="175742"/>
                  </a:lnTo>
                  <a:lnTo>
                    <a:pt x="854951" y="2793"/>
                  </a:lnTo>
                  <a:close/>
                </a:path>
                <a:path w="1231265" h="229235">
                  <a:moveTo>
                    <a:pt x="923683" y="2793"/>
                  </a:moveTo>
                  <a:lnTo>
                    <a:pt x="895743" y="2793"/>
                  </a:lnTo>
                  <a:lnTo>
                    <a:pt x="895743" y="175742"/>
                  </a:lnTo>
                  <a:lnTo>
                    <a:pt x="895132" y="182253"/>
                  </a:lnTo>
                  <a:lnTo>
                    <a:pt x="895096" y="182638"/>
                  </a:lnTo>
                  <a:lnTo>
                    <a:pt x="893787" y="187477"/>
                  </a:lnTo>
                  <a:lnTo>
                    <a:pt x="892670" y="192316"/>
                  </a:lnTo>
                  <a:lnTo>
                    <a:pt x="890625" y="195859"/>
                  </a:lnTo>
                  <a:lnTo>
                    <a:pt x="887641" y="198094"/>
                  </a:lnTo>
                  <a:lnTo>
                    <a:pt x="884847" y="200139"/>
                  </a:lnTo>
                  <a:lnTo>
                    <a:pt x="880757" y="201167"/>
                  </a:lnTo>
                  <a:lnTo>
                    <a:pt x="918775" y="201167"/>
                  </a:lnTo>
                  <a:lnTo>
                    <a:pt x="920750" y="195367"/>
                  </a:lnTo>
                  <a:lnTo>
                    <a:pt x="922885" y="182638"/>
                  </a:lnTo>
                  <a:lnTo>
                    <a:pt x="922950" y="182253"/>
                  </a:lnTo>
                  <a:lnTo>
                    <a:pt x="923683" y="166801"/>
                  </a:lnTo>
                  <a:lnTo>
                    <a:pt x="923683" y="2793"/>
                  </a:lnTo>
                  <a:close/>
                </a:path>
                <a:path w="1231265" h="229235">
                  <a:moveTo>
                    <a:pt x="965733" y="150037"/>
                  </a:moveTo>
                  <a:lnTo>
                    <a:pt x="937793" y="150037"/>
                  </a:lnTo>
                  <a:lnTo>
                    <a:pt x="937817" y="151155"/>
                  </a:lnTo>
                  <a:lnTo>
                    <a:pt x="937932" y="156375"/>
                  </a:lnTo>
                  <a:lnTo>
                    <a:pt x="938012" y="160010"/>
                  </a:lnTo>
                  <a:lnTo>
                    <a:pt x="938107" y="164322"/>
                  </a:lnTo>
                  <a:lnTo>
                    <a:pt x="938981" y="176074"/>
                  </a:lnTo>
                  <a:lnTo>
                    <a:pt x="939050" y="177001"/>
                  </a:lnTo>
                  <a:lnTo>
                    <a:pt x="953666" y="217602"/>
                  </a:lnTo>
                  <a:lnTo>
                    <a:pt x="988364" y="229107"/>
                  </a:lnTo>
                  <a:lnTo>
                    <a:pt x="999556" y="228181"/>
                  </a:lnTo>
                  <a:lnTo>
                    <a:pt x="1029888" y="201167"/>
                  </a:lnTo>
                  <a:lnTo>
                    <a:pt x="982586" y="201167"/>
                  </a:lnTo>
                  <a:lnTo>
                    <a:pt x="978115" y="199859"/>
                  </a:lnTo>
                  <a:lnTo>
                    <a:pt x="974953" y="197256"/>
                  </a:lnTo>
                  <a:lnTo>
                    <a:pt x="971791" y="194462"/>
                  </a:lnTo>
                  <a:lnTo>
                    <a:pt x="969454" y="189433"/>
                  </a:lnTo>
                  <a:lnTo>
                    <a:pt x="968043" y="182537"/>
                  </a:lnTo>
                  <a:lnTo>
                    <a:pt x="967968" y="182168"/>
                  </a:lnTo>
                  <a:lnTo>
                    <a:pt x="966992" y="176074"/>
                  </a:lnTo>
                  <a:lnTo>
                    <a:pt x="966293" y="168689"/>
                  </a:lnTo>
                  <a:lnTo>
                    <a:pt x="966082" y="164322"/>
                  </a:lnTo>
                  <a:lnTo>
                    <a:pt x="965957" y="161737"/>
                  </a:lnTo>
                  <a:lnTo>
                    <a:pt x="965873" y="160010"/>
                  </a:lnTo>
                  <a:lnTo>
                    <a:pt x="965749" y="151155"/>
                  </a:lnTo>
                  <a:lnTo>
                    <a:pt x="965733" y="150037"/>
                  </a:lnTo>
                  <a:close/>
                </a:path>
                <a:path w="1231265" h="229235">
                  <a:moveTo>
                    <a:pt x="985570" y="0"/>
                  </a:moveTo>
                  <a:lnTo>
                    <a:pt x="945635" y="21966"/>
                  </a:lnTo>
                  <a:lnTo>
                    <a:pt x="940002" y="41331"/>
                  </a:lnTo>
                  <a:lnTo>
                    <a:pt x="939906" y="41806"/>
                  </a:lnTo>
                  <a:lnTo>
                    <a:pt x="939334" y="51480"/>
                  </a:lnTo>
                  <a:lnTo>
                    <a:pt x="939312" y="57119"/>
                  </a:lnTo>
                  <a:lnTo>
                    <a:pt x="939504" y="62151"/>
                  </a:lnTo>
                  <a:lnTo>
                    <a:pt x="957351" y="103377"/>
                  </a:lnTo>
                  <a:lnTo>
                    <a:pt x="985481" y="127215"/>
                  </a:lnTo>
                  <a:lnTo>
                    <a:pt x="991158" y="132346"/>
                  </a:lnTo>
                  <a:lnTo>
                    <a:pt x="998982" y="140906"/>
                  </a:lnTo>
                  <a:lnTo>
                    <a:pt x="1001864" y="145757"/>
                  </a:lnTo>
                  <a:lnTo>
                    <a:pt x="1003731" y="151155"/>
                  </a:lnTo>
                  <a:lnTo>
                    <a:pt x="1005598" y="156375"/>
                  </a:lnTo>
                  <a:lnTo>
                    <a:pt x="1006525" y="162979"/>
                  </a:lnTo>
                  <a:lnTo>
                    <a:pt x="1006525" y="182537"/>
                  </a:lnTo>
                  <a:lnTo>
                    <a:pt x="1005128" y="190461"/>
                  </a:lnTo>
                  <a:lnTo>
                    <a:pt x="1002334" y="194741"/>
                  </a:lnTo>
                  <a:lnTo>
                    <a:pt x="999731" y="199021"/>
                  </a:lnTo>
                  <a:lnTo>
                    <a:pt x="995070" y="201167"/>
                  </a:lnTo>
                  <a:lnTo>
                    <a:pt x="1029888" y="201167"/>
                  </a:lnTo>
                  <a:lnTo>
                    <a:pt x="1031673" y="196070"/>
                  </a:lnTo>
                  <a:lnTo>
                    <a:pt x="1033767" y="184387"/>
                  </a:lnTo>
                  <a:lnTo>
                    <a:pt x="1034465" y="170992"/>
                  </a:lnTo>
                  <a:lnTo>
                    <a:pt x="1034239" y="164322"/>
                  </a:lnTo>
                  <a:lnTo>
                    <a:pt x="1023569" y="126498"/>
                  </a:lnTo>
                  <a:lnTo>
                    <a:pt x="993394" y="96672"/>
                  </a:lnTo>
                  <a:lnTo>
                    <a:pt x="986900" y="91469"/>
                  </a:lnTo>
                  <a:lnTo>
                    <a:pt x="967130" y="63423"/>
                  </a:lnTo>
                  <a:lnTo>
                    <a:pt x="967130" y="44424"/>
                  </a:lnTo>
                  <a:lnTo>
                    <a:pt x="968616" y="37718"/>
                  </a:lnTo>
                  <a:lnTo>
                    <a:pt x="974585" y="29895"/>
                  </a:lnTo>
                  <a:lnTo>
                    <a:pt x="979233" y="27939"/>
                  </a:lnTo>
                  <a:lnTo>
                    <a:pt x="1027148" y="27939"/>
                  </a:lnTo>
                  <a:lnTo>
                    <a:pt x="1026467" y="25776"/>
                  </a:lnTo>
                  <a:lnTo>
                    <a:pt x="1021334" y="16484"/>
                  </a:lnTo>
                  <a:lnTo>
                    <a:pt x="1014804" y="9274"/>
                  </a:lnTo>
                  <a:lnTo>
                    <a:pt x="1006667" y="4122"/>
                  </a:lnTo>
                  <a:lnTo>
                    <a:pt x="996922" y="1030"/>
                  </a:lnTo>
                  <a:lnTo>
                    <a:pt x="985570" y="0"/>
                  </a:lnTo>
                  <a:close/>
                </a:path>
                <a:path w="1231265" h="229235">
                  <a:moveTo>
                    <a:pt x="1027148" y="27939"/>
                  </a:moveTo>
                  <a:lnTo>
                    <a:pt x="992276" y="27939"/>
                  </a:lnTo>
                  <a:lnTo>
                    <a:pt x="997216" y="30733"/>
                  </a:lnTo>
                  <a:lnTo>
                    <a:pt x="1000379" y="36321"/>
                  </a:lnTo>
                  <a:lnTo>
                    <a:pt x="1005005" y="63423"/>
                  </a:lnTo>
                  <a:lnTo>
                    <a:pt x="1005128" y="67894"/>
                  </a:lnTo>
                  <a:lnTo>
                    <a:pt x="1033068" y="67894"/>
                  </a:lnTo>
                  <a:lnTo>
                    <a:pt x="1032444" y="53924"/>
                  </a:lnTo>
                  <a:lnTo>
                    <a:pt x="1032335" y="51480"/>
                  </a:lnTo>
                  <a:lnTo>
                    <a:pt x="1030178" y="37718"/>
                  </a:lnTo>
                  <a:lnTo>
                    <a:pt x="1030135" y="37441"/>
                  </a:lnTo>
                  <a:lnTo>
                    <a:pt x="1027148" y="27939"/>
                  </a:lnTo>
                  <a:close/>
                </a:path>
                <a:path w="1231265" h="229235">
                  <a:moveTo>
                    <a:pt x="1119822" y="2793"/>
                  </a:moveTo>
                  <a:lnTo>
                    <a:pt x="1048575" y="2793"/>
                  </a:lnTo>
                  <a:lnTo>
                    <a:pt x="1048575" y="226313"/>
                  </a:lnTo>
                  <a:lnTo>
                    <a:pt x="1119822" y="226313"/>
                  </a:lnTo>
                  <a:lnTo>
                    <a:pt x="1119822" y="198373"/>
                  </a:lnTo>
                  <a:lnTo>
                    <a:pt x="1076515" y="198373"/>
                  </a:lnTo>
                  <a:lnTo>
                    <a:pt x="1076515" y="128523"/>
                  </a:lnTo>
                  <a:lnTo>
                    <a:pt x="1119822" y="128523"/>
                  </a:lnTo>
                  <a:lnTo>
                    <a:pt x="1119822" y="100583"/>
                  </a:lnTo>
                  <a:lnTo>
                    <a:pt x="1076515" y="100583"/>
                  </a:lnTo>
                  <a:lnTo>
                    <a:pt x="1076515" y="30733"/>
                  </a:lnTo>
                  <a:lnTo>
                    <a:pt x="1119822" y="30733"/>
                  </a:lnTo>
                  <a:lnTo>
                    <a:pt x="1119822" y="2793"/>
                  </a:lnTo>
                  <a:close/>
                </a:path>
                <a:path w="1231265" h="229235">
                  <a:moveTo>
                    <a:pt x="1167231" y="2793"/>
                  </a:moveTo>
                  <a:lnTo>
                    <a:pt x="1133703" y="2793"/>
                  </a:lnTo>
                  <a:lnTo>
                    <a:pt x="1133703" y="226313"/>
                  </a:lnTo>
                  <a:lnTo>
                    <a:pt x="1167231" y="226313"/>
                  </a:lnTo>
                  <a:lnTo>
                    <a:pt x="1178456" y="226016"/>
                  </a:lnTo>
                  <a:lnTo>
                    <a:pt x="1216259" y="214580"/>
                  </a:lnTo>
                  <a:lnTo>
                    <a:pt x="1226601" y="198373"/>
                  </a:lnTo>
                  <a:lnTo>
                    <a:pt x="1161643" y="198373"/>
                  </a:lnTo>
                  <a:lnTo>
                    <a:pt x="1161643" y="30733"/>
                  </a:lnTo>
                  <a:lnTo>
                    <a:pt x="1226633" y="30733"/>
                  </a:lnTo>
                  <a:lnTo>
                    <a:pt x="1224508" y="25425"/>
                  </a:lnTo>
                  <a:lnTo>
                    <a:pt x="1188392" y="4051"/>
                  </a:lnTo>
                  <a:lnTo>
                    <a:pt x="1178456" y="3108"/>
                  </a:lnTo>
                  <a:lnTo>
                    <a:pt x="1167231" y="2793"/>
                  </a:lnTo>
                  <a:close/>
                </a:path>
                <a:path w="1231265" h="229235">
                  <a:moveTo>
                    <a:pt x="1226633" y="30733"/>
                  </a:moveTo>
                  <a:lnTo>
                    <a:pt x="1177188" y="30733"/>
                  </a:lnTo>
                  <a:lnTo>
                    <a:pt x="1184452" y="31483"/>
                  </a:lnTo>
                  <a:lnTo>
                    <a:pt x="1194142" y="34455"/>
                  </a:lnTo>
                  <a:lnTo>
                    <a:pt x="1197584" y="37439"/>
                  </a:lnTo>
                  <a:lnTo>
                    <a:pt x="1199642" y="41909"/>
                  </a:lnTo>
                  <a:lnTo>
                    <a:pt x="1201877" y="46380"/>
                  </a:lnTo>
                  <a:lnTo>
                    <a:pt x="1202994" y="53174"/>
                  </a:lnTo>
                  <a:lnTo>
                    <a:pt x="1202994" y="175933"/>
                  </a:lnTo>
                  <a:lnTo>
                    <a:pt x="1201877" y="182727"/>
                  </a:lnTo>
                  <a:lnTo>
                    <a:pt x="1199642" y="187197"/>
                  </a:lnTo>
                  <a:lnTo>
                    <a:pt x="1197584" y="191668"/>
                  </a:lnTo>
                  <a:lnTo>
                    <a:pt x="1194142" y="194652"/>
                  </a:lnTo>
                  <a:lnTo>
                    <a:pt x="1184452" y="197624"/>
                  </a:lnTo>
                  <a:lnTo>
                    <a:pt x="1177188" y="198373"/>
                  </a:lnTo>
                  <a:lnTo>
                    <a:pt x="1226601" y="198373"/>
                  </a:lnTo>
                  <a:lnTo>
                    <a:pt x="1227318" y="196555"/>
                  </a:lnTo>
                  <a:lnTo>
                    <a:pt x="1229326" y="188033"/>
                  </a:lnTo>
                  <a:lnTo>
                    <a:pt x="1230532" y="178115"/>
                  </a:lnTo>
                  <a:lnTo>
                    <a:pt x="1230934" y="166801"/>
                  </a:lnTo>
                  <a:lnTo>
                    <a:pt x="1230934" y="62306"/>
                  </a:lnTo>
                  <a:lnTo>
                    <a:pt x="1230613" y="53174"/>
                  </a:lnTo>
                  <a:lnTo>
                    <a:pt x="1230532" y="50885"/>
                  </a:lnTo>
                  <a:lnTo>
                    <a:pt x="1229445" y="41909"/>
                  </a:lnTo>
                  <a:lnTo>
                    <a:pt x="1229326" y="40932"/>
                  </a:lnTo>
                  <a:lnTo>
                    <a:pt x="1227318" y="32445"/>
                  </a:lnTo>
                  <a:lnTo>
                    <a:pt x="1226633" y="30733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 descr=""/>
          <p:cNvSpPr/>
          <p:nvPr/>
        </p:nvSpPr>
        <p:spPr>
          <a:xfrm>
            <a:off x="859434" y="1767255"/>
            <a:ext cx="601345" cy="815975"/>
          </a:xfrm>
          <a:custGeom>
            <a:avLst/>
            <a:gdLst/>
            <a:ahLst/>
            <a:cxnLst/>
            <a:rect l="l" t="t" r="r" b="b"/>
            <a:pathLst>
              <a:path w="601344" h="815975">
                <a:moveTo>
                  <a:pt x="601205" y="0"/>
                </a:moveTo>
                <a:lnTo>
                  <a:pt x="0" y="0"/>
                </a:lnTo>
                <a:lnTo>
                  <a:pt x="0" y="815708"/>
                </a:lnTo>
                <a:lnTo>
                  <a:pt x="601205" y="815708"/>
                </a:lnTo>
                <a:lnTo>
                  <a:pt x="601205" y="0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9663658" y="1884057"/>
            <a:ext cx="913130" cy="779780"/>
          </a:xfrm>
          <a:custGeom>
            <a:avLst/>
            <a:gdLst/>
            <a:ahLst/>
            <a:cxnLst/>
            <a:rect l="l" t="t" r="r" b="b"/>
            <a:pathLst>
              <a:path w="913129" h="779780">
                <a:moveTo>
                  <a:pt x="912914" y="0"/>
                </a:moveTo>
                <a:lnTo>
                  <a:pt x="0" y="0"/>
                </a:lnTo>
                <a:lnTo>
                  <a:pt x="0" y="779703"/>
                </a:lnTo>
                <a:lnTo>
                  <a:pt x="912914" y="779703"/>
                </a:lnTo>
                <a:lnTo>
                  <a:pt x="912914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3808463" y="1856257"/>
            <a:ext cx="964565" cy="711200"/>
          </a:xfrm>
          <a:custGeom>
            <a:avLst/>
            <a:gdLst/>
            <a:ahLst/>
            <a:cxnLst/>
            <a:rect l="l" t="t" r="r" b="b"/>
            <a:pathLst>
              <a:path w="964564" h="711200">
                <a:moveTo>
                  <a:pt x="964145" y="0"/>
                </a:moveTo>
                <a:lnTo>
                  <a:pt x="0" y="0"/>
                </a:lnTo>
                <a:lnTo>
                  <a:pt x="0" y="710882"/>
                </a:lnTo>
                <a:lnTo>
                  <a:pt x="964145" y="710882"/>
                </a:lnTo>
                <a:lnTo>
                  <a:pt x="964145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6505371" y="1754111"/>
            <a:ext cx="1621790" cy="979805"/>
          </a:xfrm>
          <a:custGeom>
            <a:avLst/>
            <a:gdLst/>
            <a:ahLst/>
            <a:cxnLst/>
            <a:rect l="l" t="t" r="r" b="b"/>
            <a:pathLst>
              <a:path w="1621790" h="979805">
                <a:moveTo>
                  <a:pt x="1621193" y="0"/>
                </a:moveTo>
                <a:lnTo>
                  <a:pt x="0" y="0"/>
                </a:lnTo>
                <a:lnTo>
                  <a:pt x="0" y="979652"/>
                </a:lnTo>
                <a:lnTo>
                  <a:pt x="1621193" y="979652"/>
                </a:lnTo>
                <a:lnTo>
                  <a:pt x="1621193" y="0"/>
                </a:lnTo>
                <a:close/>
              </a:path>
            </a:pathLst>
          </a:custGeom>
          <a:solidFill>
            <a:srgbClr val="839DA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2780" y="634056"/>
            <a:ext cx="8291830" cy="1218565"/>
            <a:chOff x="652780" y="634056"/>
            <a:chExt cx="8291830" cy="1218565"/>
          </a:xfrm>
        </p:grpSpPr>
        <p:sp>
          <p:nvSpPr>
            <p:cNvPr id="3" name="object 3" descr=""/>
            <p:cNvSpPr/>
            <p:nvPr/>
          </p:nvSpPr>
          <p:spPr>
            <a:xfrm>
              <a:off x="652780" y="634056"/>
              <a:ext cx="8291830" cy="1218565"/>
            </a:xfrm>
            <a:custGeom>
              <a:avLst/>
              <a:gdLst/>
              <a:ahLst/>
              <a:cxnLst/>
              <a:rect l="l" t="t" r="r" b="b"/>
              <a:pathLst>
                <a:path w="8291830" h="1218564">
                  <a:moveTo>
                    <a:pt x="151485" y="78232"/>
                  </a:moveTo>
                  <a:lnTo>
                    <a:pt x="80365" y="78232"/>
                  </a:lnTo>
                  <a:lnTo>
                    <a:pt x="80365" y="576072"/>
                  </a:lnTo>
                  <a:lnTo>
                    <a:pt x="151485" y="576072"/>
                  </a:lnTo>
                  <a:lnTo>
                    <a:pt x="151485" y="78232"/>
                  </a:lnTo>
                  <a:close/>
                </a:path>
                <a:path w="8291830" h="1218564">
                  <a:moveTo>
                    <a:pt x="231851" y="7112"/>
                  </a:moveTo>
                  <a:lnTo>
                    <a:pt x="0" y="7112"/>
                  </a:lnTo>
                  <a:lnTo>
                    <a:pt x="0" y="78232"/>
                  </a:lnTo>
                  <a:lnTo>
                    <a:pt x="231851" y="78232"/>
                  </a:lnTo>
                  <a:lnTo>
                    <a:pt x="231851" y="7112"/>
                  </a:lnTo>
                  <a:close/>
                </a:path>
                <a:path w="8291830" h="1218564">
                  <a:moveTo>
                    <a:pt x="331571" y="7112"/>
                  </a:moveTo>
                  <a:lnTo>
                    <a:pt x="260451" y="7112"/>
                  </a:lnTo>
                  <a:lnTo>
                    <a:pt x="260451" y="576072"/>
                  </a:lnTo>
                  <a:lnTo>
                    <a:pt x="331571" y="576072"/>
                  </a:lnTo>
                  <a:lnTo>
                    <a:pt x="331571" y="327152"/>
                  </a:lnTo>
                  <a:lnTo>
                    <a:pt x="519328" y="327152"/>
                  </a:lnTo>
                  <a:lnTo>
                    <a:pt x="519328" y="256032"/>
                  </a:lnTo>
                  <a:lnTo>
                    <a:pt x="331571" y="256032"/>
                  </a:lnTo>
                  <a:lnTo>
                    <a:pt x="331571" y="7112"/>
                  </a:lnTo>
                  <a:close/>
                </a:path>
                <a:path w="8291830" h="1218564">
                  <a:moveTo>
                    <a:pt x="519328" y="327152"/>
                  </a:moveTo>
                  <a:lnTo>
                    <a:pt x="448208" y="327152"/>
                  </a:lnTo>
                  <a:lnTo>
                    <a:pt x="448208" y="576072"/>
                  </a:lnTo>
                  <a:lnTo>
                    <a:pt x="519328" y="576072"/>
                  </a:lnTo>
                  <a:lnTo>
                    <a:pt x="519328" y="327152"/>
                  </a:lnTo>
                  <a:close/>
                </a:path>
                <a:path w="8291830" h="1218564">
                  <a:moveTo>
                    <a:pt x="519328" y="7112"/>
                  </a:moveTo>
                  <a:lnTo>
                    <a:pt x="448208" y="7112"/>
                  </a:lnTo>
                  <a:lnTo>
                    <a:pt x="448208" y="256032"/>
                  </a:lnTo>
                  <a:lnTo>
                    <a:pt x="519328" y="256032"/>
                  </a:lnTo>
                  <a:lnTo>
                    <a:pt x="519328" y="7112"/>
                  </a:lnTo>
                  <a:close/>
                </a:path>
                <a:path w="8291830" h="1218564">
                  <a:moveTo>
                    <a:pt x="736282" y="7112"/>
                  </a:moveTo>
                  <a:lnTo>
                    <a:pt x="554926" y="7112"/>
                  </a:lnTo>
                  <a:lnTo>
                    <a:pt x="554926" y="576072"/>
                  </a:lnTo>
                  <a:lnTo>
                    <a:pt x="736282" y="576072"/>
                  </a:lnTo>
                  <a:lnTo>
                    <a:pt x="736282" y="504952"/>
                  </a:lnTo>
                  <a:lnTo>
                    <a:pt x="626046" y="504952"/>
                  </a:lnTo>
                  <a:lnTo>
                    <a:pt x="626046" y="327152"/>
                  </a:lnTo>
                  <a:lnTo>
                    <a:pt x="736282" y="327152"/>
                  </a:lnTo>
                  <a:lnTo>
                    <a:pt x="736282" y="256032"/>
                  </a:lnTo>
                  <a:lnTo>
                    <a:pt x="626046" y="256032"/>
                  </a:lnTo>
                  <a:lnTo>
                    <a:pt x="626046" y="78232"/>
                  </a:lnTo>
                  <a:lnTo>
                    <a:pt x="736282" y="78232"/>
                  </a:lnTo>
                  <a:lnTo>
                    <a:pt x="736282" y="7112"/>
                  </a:lnTo>
                  <a:close/>
                </a:path>
                <a:path w="8291830" h="1218564">
                  <a:moveTo>
                    <a:pt x="1015504" y="0"/>
                  </a:moveTo>
                  <a:lnTo>
                    <a:pt x="971029" y="5501"/>
                  </a:lnTo>
                  <a:lnTo>
                    <a:pt x="936555" y="22849"/>
                  </a:lnTo>
                  <a:lnTo>
                    <a:pt x="912016" y="53305"/>
                  </a:lnTo>
                  <a:lnTo>
                    <a:pt x="897343" y="98134"/>
                  </a:lnTo>
                  <a:lnTo>
                    <a:pt x="892467" y="158597"/>
                  </a:lnTo>
                  <a:lnTo>
                    <a:pt x="892467" y="424586"/>
                  </a:lnTo>
                  <a:lnTo>
                    <a:pt x="897343" y="485049"/>
                  </a:lnTo>
                  <a:lnTo>
                    <a:pt x="912016" y="529878"/>
                  </a:lnTo>
                  <a:lnTo>
                    <a:pt x="936555" y="560334"/>
                  </a:lnTo>
                  <a:lnTo>
                    <a:pt x="971029" y="577682"/>
                  </a:lnTo>
                  <a:lnTo>
                    <a:pt x="1015504" y="583184"/>
                  </a:lnTo>
                  <a:lnTo>
                    <a:pt x="1059980" y="577682"/>
                  </a:lnTo>
                  <a:lnTo>
                    <a:pt x="1094453" y="560334"/>
                  </a:lnTo>
                  <a:lnTo>
                    <a:pt x="1118992" y="529878"/>
                  </a:lnTo>
                  <a:lnTo>
                    <a:pt x="1124823" y="512064"/>
                  </a:lnTo>
                  <a:lnTo>
                    <a:pt x="1015504" y="512064"/>
                  </a:lnTo>
                  <a:lnTo>
                    <a:pt x="989990" y="507696"/>
                  </a:lnTo>
                  <a:lnTo>
                    <a:pt x="974077" y="493128"/>
                  </a:lnTo>
                  <a:lnTo>
                    <a:pt x="965898" y="466158"/>
                  </a:lnTo>
                  <a:lnTo>
                    <a:pt x="963587" y="424586"/>
                  </a:lnTo>
                  <a:lnTo>
                    <a:pt x="963587" y="158597"/>
                  </a:lnTo>
                  <a:lnTo>
                    <a:pt x="965898" y="117025"/>
                  </a:lnTo>
                  <a:lnTo>
                    <a:pt x="974077" y="90055"/>
                  </a:lnTo>
                  <a:lnTo>
                    <a:pt x="989990" y="75487"/>
                  </a:lnTo>
                  <a:lnTo>
                    <a:pt x="1015504" y="71120"/>
                  </a:lnTo>
                  <a:lnTo>
                    <a:pt x="1124823" y="71120"/>
                  </a:lnTo>
                  <a:lnTo>
                    <a:pt x="1118992" y="53305"/>
                  </a:lnTo>
                  <a:lnTo>
                    <a:pt x="1094453" y="22849"/>
                  </a:lnTo>
                  <a:lnTo>
                    <a:pt x="1059980" y="5501"/>
                  </a:lnTo>
                  <a:lnTo>
                    <a:pt x="1015504" y="0"/>
                  </a:lnTo>
                  <a:close/>
                </a:path>
                <a:path w="8291830" h="1218564">
                  <a:moveTo>
                    <a:pt x="1124823" y="71120"/>
                  </a:moveTo>
                  <a:lnTo>
                    <a:pt x="1015504" y="71120"/>
                  </a:lnTo>
                  <a:lnTo>
                    <a:pt x="1041019" y="75487"/>
                  </a:lnTo>
                  <a:lnTo>
                    <a:pt x="1056932" y="90055"/>
                  </a:lnTo>
                  <a:lnTo>
                    <a:pt x="1065110" y="117025"/>
                  </a:lnTo>
                  <a:lnTo>
                    <a:pt x="1067422" y="158597"/>
                  </a:lnTo>
                  <a:lnTo>
                    <a:pt x="1067422" y="424586"/>
                  </a:lnTo>
                  <a:lnTo>
                    <a:pt x="1065110" y="466158"/>
                  </a:lnTo>
                  <a:lnTo>
                    <a:pt x="1056932" y="493128"/>
                  </a:lnTo>
                  <a:lnTo>
                    <a:pt x="1041019" y="507696"/>
                  </a:lnTo>
                  <a:lnTo>
                    <a:pt x="1015504" y="512064"/>
                  </a:lnTo>
                  <a:lnTo>
                    <a:pt x="1124823" y="512064"/>
                  </a:lnTo>
                  <a:lnTo>
                    <a:pt x="1133666" y="485049"/>
                  </a:lnTo>
                  <a:lnTo>
                    <a:pt x="1138542" y="424586"/>
                  </a:lnTo>
                  <a:lnTo>
                    <a:pt x="1138542" y="158597"/>
                  </a:lnTo>
                  <a:lnTo>
                    <a:pt x="1133666" y="98134"/>
                  </a:lnTo>
                  <a:lnTo>
                    <a:pt x="1124823" y="71120"/>
                  </a:lnTo>
                  <a:close/>
                </a:path>
                <a:path w="8291830" h="1218564">
                  <a:moveTo>
                    <a:pt x="1297495" y="0"/>
                  </a:moveTo>
                  <a:lnTo>
                    <a:pt x="1253019" y="5501"/>
                  </a:lnTo>
                  <a:lnTo>
                    <a:pt x="1218546" y="22849"/>
                  </a:lnTo>
                  <a:lnTo>
                    <a:pt x="1194007" y="53305"/>
                  </a:lnTo>
                  <a:lnTo>
                    <a:pt x="1179333" y="98134"/>
                  </a:lnTo>
                  <a:lnTo>
                    <a:pt x="1174457" y="158597"/>
                  </a:lnTo>
                  <a:lnTo>
                    <a:pt x="1174457" y="424586"/>
                  </a:lnTo>
                  <a:lnTo>
                    <a:pt x="1179333" y="485049"/>
                  </a:lnTo>
                  <a:lnTo>
                    <a:pt x="1194007" y="529878"/>
                  </a:lnTo>
                  <a:lnTo>
                    <a:pt x="1218546" y="560334"/>
                  </a:lnTo>
                  <a:lnTo>
                    <a:pt x="1253019" y="577682"/>
                  </a:lnTo>
                  <a:lnTo>
                    <a:pt x="1297495" y="583184"/>
                  </a:lnTo>
                  <a:lnTo>
                    <a:pt x="1341971" y="577682"/>
                  </a:lnTo>
                  <a:lnTo>
                    <a:pt x="1376444" y="560334"/>
                  </a:lnTo>
                  <a:lnTo>
                    <a:pt x="1400983" y="529878"/>
                  </a:lnTo>
                  <a:lnTo>
                    <a:pt x="1406814" y="512064"/>
                  </a:lnTo>
                  <a:lnTo>
                    <a:pt x="1297495" y="512064"/>
                  </a:lnTo>
                  <a:lnTo>
                    <a:pt x="1271981" y="507696"/>
                  </a:lnTo>
                  <a:lnTo>
                    <a:pt x="1256068" y="493128"/>
                  </a:lnTo>
                  <a:lnTo>
                    <a:pt x="1247889" y="466158"/>
                  </a:lnTo>
                  <a:lnTo>
                    <a:pt x="1245577" y="424586"/>
                  </a:lnTo>
                  <a:lnTo>
                    <a:pt x="1245577" y="158597"/>
                  </a:lnTo>
                  <a:lnTo>
                    <a:pt x="1247889" y="117025"/>
                  </a:lnTo>
                  <a:lnTo>
                    <a:pt x="1256068" y="90055"/>
                  </a:lnTo>
                  <a:lnTo>
                    <a:pt x="1271981" y="75487"/>
                  </a:lnTo>
                  <a:lnTo>
                    <a:pt x="1297495" y="71120"/>
                  </a:lnTo>
                  <a:lnTo>
                    <a:pt x="1406814" y="71120"/>
                  </a:lnTo>
                  <a:lnTo>
                    <a:pt x="1400983" y="53305"/>
                  </a:lnTo>
                  <a:lnTo>
                    <a:pt x="1376444" y="22849"/>
                  </a:lnTo>
                  <a:lnTo>
                    <a:pt x="1341971" y="5501"/>
                  </a:lnTo>
                  <a:lnTo>
                    <a:pt x="1297495" y="0"/>
                  </a:lnTo>
                  <a:close/>
                </a:path>
                <a:path w="8291830" h="1218564">
                  <a:moveTo>
                    <a:pt x="1420533" y="344932"/>
                  </a:moveTo>
                  <a:lnTo>
                    <a:pt x="1349413" y="344932"/>
                  </a:lnTo>
                  <a:lnTo>
                    <a:pt x="1349413" y="424586"/>
                  </a:lnTo>
                  <a:lnTo>
                    <a:pt x="1347101" y="466158"/>
                  </a:lnTo>
                  <a:lnTo>
                    <a:pt x="1338922" y="493128"/>
                  </a:lnTo>
                  <a:lnTo>
                    <a:pt x="1323009" y="507696"/>
                  </a:lnTo>
                  <a:lnTo>
                    <a:pt x="1297495" y="512064"/>
                  </a:lnTo>
                  <a:lnTo>
                    <a:pt x="1406814" y="512064"/>
                  </a:lnTo>
                  <a:lnTo>
                    <a:pt x="1415657" y="485049"/>
                  </a:lnTo>
                  <a:lnTo>
                    <a:pt x="1420533" y="424586"/>
                  </a:lnTo>
                  <a:lnTo>
                    <a:pt x="1420533" y="344932"/>
                  </a:lnTo>
                  <a:close/>
                </a:path>
                <a:path w="8291830" h="1218564">
                  <a:moveTo>
                    <a:pt x="1406814" y="71120"/>
                  </a:moveTo>
                  <a:lnTo>
                    <a:pt x="1297495" y="71120"/>
                  </a:lnTo>
                  <a:lnTo>
                    <a:pt x="1323009" y="75487"/>
                  </a:lnTo>
                  <a:lnTo>
                    <a:pt x="1338922" y="90055"/>
                  </a:lnTo>
                  <a:lnTo>
                    <a:pt x="1347101" y="117025"/>
                  </a:lnTo>
                  <a:lnTo>
                    <a:pt x="1349413" y="158597"/>
                  </a:lnTo>
                  <a:lnTo>
                    <a:pt x="1349413" y="238252"/>
                  </a:lnTo>
                  <a:lnTo>
                    <a:pt x="1420533" y="238252"/>
                  </a:lnTo>
                  <a:lnTo>
                    <a:pt x="1420533" y="158597"/>
                  </a:lnTo>
                  <a:lnTo>
                    <a:pt x="1415657" y="98134"/>
                  </a:lnTo>
                  <a:lnTo>
                    <a:pt x="1406814" y="71120"/>
                  </a:lnTo>
                  <a:close/>
                </a:path>
                <a:path w="8291830" h="1218564">
                  <a:moveTo>
                    <a:pt x="1637792" y="7112"/>
                  </a:moveTo>
                  <a:lnTo>
                    <a:pt x="1456436" y="7112"/>
                  </a:lnTo>
                  <a:lnTo>
                    <a:pt x="1456436" y="576072"/>
                  </a:lnTo>
                  <a:lnTo>
                    <a:pt x="1637792" y="576072"/>
                  </a:lnTo>
                  <a:lnTo>
                    <a:pt x="1637792" y="504952"/>
                  </a:lnTo>
                  <a:lnTo>
                    <a:pt x="1527556" y="504952"/>
                  </a:lnTo>
                  <a:lnTo>
                    <a:pt x="1527556" y="327152"/>
                  </a:lnTo>
                  <a:lnTo>
                    <a:pt x="1637792" y="327152"/>
                  </a:lnTo>
                  <a:lnTo>
                    <a:pt x="1637792" y="256032"/>
                  </a:lnTo>
                  <a:lnTo>
                    <a:pt x="1527556" y="256032"/>
                  </a:lnTo>
                  <a:lnTo>
                    <a:pt x="1527556" y="78232"/>
                  </a:lnTo>
                  <a:lnTo>
                    <a:pt x="1637792" y="78232"/>
                  </a:lnTo>
                  <a:lnTo>
                    <a:pt x="1637792" y="7112"/>
                  </a:lnTo>
                  <a:close/>
                </a:path>
                <a:path w="8291830" h="1218564">
                  <a:moveTo>
                    <a:pt x="1851723" y="7112"/>
                  </a:moveTo>
                  <a:lnTo>
                    <a:pt x="1752155" y="7112"/>
                  </a:lnTo>
                  <a:lnTo>
                    <a:pt x="1669656" y="576072"/>
                  </a:lnTo>
                  <a:lnTo>
                    <a:pt x="1740776" y="576072"/>
                  </a:lnTo>
                  <a:lnTo>
                    <a:pt x="1755000" y="461568"/>
                  </a:lnTo>
                  <a:lnTo>
                    <a:pt x="1917051" y="461568"/>
                  </a:lnTo>
                  <a:lnTo>
                    <a:pt x="1906828" y="390448"/>
                  </a:lnTo>
                  <a:lnTo>
                    <a:pt x="1764245" y="390448"/>
                  </a:lnTo>
                  <a:lnTo>
                    <a:pt x="1801939" y="90322"/>
                  </a:lnTo>
                  <a:lnTo>
                    <a:pt x="1863684" y="90322"/>
                  </a:lnTo>
                  <a:lnTo>
                    <a:pt x="1851723" y="7112"/>
                  </a:lnTo>
                  <a:close/>
                </a:path>
                <a:path w="8291830" h="1218564">
                  <a:moveTo>
                    <a:pt x="1917051" y="461568"/>
                  </a:moveTo>
                  <a:lnTo>
                    <a:pt x="1848167" y="461568"/>
                  </a:lnTo>
                  <a:lnTo>
                    <a:pt x="1862391" y="576072"/>
                  </a:lnTo>
                  <a:lnTo>
                    <a:pt x="1933511" y="576072"/>
                  </a:lnTo>
                  <a:lnTo>
                    <a:pt x="1917051" y="461568"/>
                  </a:lnTo>
                  <a:close/>
                </a:path>
                <a:path w="8291830" h="1218564">
                  <a:moveTo>
                    <a:pt x="1863684" y="90322"/>
                  </a:moveTo>
                  <a:lnTo>
                    <a:pt x="1801939" y="90322"/>
                  </a:lnTo>
                  <a:lnTo>
                    <a:pt x="1839633" y="390448"/>
                  </a:lnTo>
                  <a:lnTo>
                    <a:pt x="1906828" y="390448"/>
                  </a:lnTo>
                  <a:lnTo>
                    <a:pt x="1863684" y="90322"/>
                  </a:lnTo>
                  <a:close/>
                </a:path>
                <a:path w="8291830" h="1218564">
                  <a:moveTo>
                    <a:pt x="2029701" y="7112"/>
                  </a:moveTo>
                  <a:lnTo>
                    <a:pt x="1958581" y="7112"/>
                  </a:lnTo>
                  <a:lnTo>
                    <a:pt x="1958581" y="576072"/>
                  </a:lnTo>
                  <a:lnTo>
                    <a:pt x="2029701" y="576072"/>
                  </a:lnTo>
                  <a:lnTo>
                    <a:pt x="2029701" y="197002"/>
                  </a:lnTo>
                  <a:lnTo>
                    <a:pt x="2100731" y="197002"/>
                  </a:lnTo>
                  <a:lnTo>
                    <a:pt x="2029701" y="7112"/>
                  </a:lnTo>
                  <a:close/>
                </a:path>
                <a:path w="8291830" h="1218564">
                  <a:moveTo>
                    <a:pt x="2100731" y="197002"/>
                  </a:moveTo>
                  <a:lnTo>
                    <a:pt x="2029701" y="197002"/>
                  </a:lnTo>
                  <a:lnTo>
                    <a:pt x="2171230" y="576072"/>
                  </a:lnTo>
                  <a:lnTo>
                    <a:pt x="2242350" y="576072"/>
                  </a:lnTo>
                  <a:lnTo>
                    <a:pt x="2242350" y="385470"/>
                  </a:lnTo>
                  <a:lnTo>
                    <a:pt x="2171230" y="385470"/>
                  </a:lnTo>
                  <a:lnTo>
                    <a:pt x="2100731" y="197002"/>
                  </a:lnTo>
                  <a:close/>
                </a:path>
                <a:path w="8291830" h="1218564">
                  <a:moveTo>
                    <a:pt x="2242350" y="7112"/>
                  </a:moveTo>
                  <a:lnTo>
                    <a:pt x="2171230" y="7112"/>
                  </a:lnTo>
                  <a:lnTo>
                    <a:pt x="2171230" y="385470"/>
                  </a:lnTo>
                  <a:lnTo>
                    <a:pt x="2242350" y="385470"/>
                  </a:lnTo>
                  <a:lnTo>
                    <a:pt x="2242350" y="7112"/>
                  </a:lnTo>
                  <a:close/>
                </a:path>
                <a:path w="8291830" h="1218564">
                  <a:moveTo>
                    <a:pt x="2349182" y="381914"/>
                  </a:moveTo>
                  <a:lnTo>
                    <a:pt x="2278062" y="381914"/>
                  </a:lnTo>
                  <a:lnTo>
                    <a:pt x="2281085" y="448156"/>
                  </a:lnTo>
                  <a:lnTo>
                    <a:pt x="2290890" y="502370"/>
                  </a:lnTo>
                  <a:lnTo>
                    <a:pt x="2307755" y="540156"/>
                  </a:lnTo>
                  <a:lnTo>
                    <a:pt x="2365151" y="578943"/>
                  </a:lnTo>
                  <a:lnTo>
                    <a:pt x="2406789" y="583184"/>
                  </a:lnTo>
                  <a:lnTo>
                    <a:pt x="2450946" y="576811"/>
                  </a:lnTo>
                  <a:lnTo>
                    <a:pt x="2484043" y="558149"/>
                  </a:lnTo>
                  <a:lnTo>
                    <a:pt x="2506795" y="527881"/>
                  </a:lnTo>
                  <a:lnTo>
                    <a:pt x="2511835" y="512064"/>
                  </a:lnTo>
                  <a:lnTo>
                    <a:pt x="2406789" y="512064"/>
                  </a:lnTo>
                  <a:lnTo>
                    <a:pt x="2380086" y="507030"/>
                  </a:lnTo>
                  <a:lnTo>
                    <a:pt x="2362250" y="487794"/>
                  </a:lnTo>
                  <a:lnTo>
                    <a:pt x="2352282" y="448156"/>
                  </a:lnTo>
                  <a:lnTo>
                    <a:pt x="2349182" y="381914"/>
                  </a:lnTo>
                  <a:close/>
                </a:path>
                <a:path w="8291830" h="1218564">
                  <a:moveTo>
                    <a:pt x="2399677" y="0"/>
                  </a:moveTo>
                  <a:lnTo>
                    <a:pt x="2355719" y="6218"/>
                  </a:lnTo>
                  <a:lnTo>
                    <a:pt x="2299415" y="52691"/>
                  </a:lnTo>
                  <a:lnTo>
                    <a:pt x="2285976" y="90760"/>
                  </a:lnTo>
                  <a:lnTo>
                    <a:pt x="2281618" y="137261"/>
                  </a:lnTo>
                  <a:lnTo>
                    <a:pt x="2289963" y="197846"/>
                  </a:lnTo>
                  <a:lnTo>
                    <a:pt x="2312111" y="243230"/>
                  </a:lnTo>
                  <a:lnTo>
                    <a:pt x="2343726" y="278479"/>
                  </a:lnTo>
                  <a:lnTo>
                    <a:pt x="2380475" y="308660"/>
                  </a:lnTo>
                  <a:lnTo>
                    <a:pt x="2414012" y="337142"/>
                  </a:lnTo>
                  <a:lnTo>
                    <a:pt x="2436482" y="364223"/>
                  </a:lnTo>
                  <a:lnTo>
                    <a:pt x="2449083" y="395171"/>
                  </a:lnTo>
                  <a:lnTo>
                    <a:pt x="2453017" y="435254"/>
                  </a:lnTo>
                  <a:lnTo>
                    <a:pt x="2450495" y="472459"/>
                  </a:lnTo>
                  <a:lnTo>
                    <a:pt x="2442438" y="496062"/>
                  </a:lnTo>
                  <a:lnTo>
                    <a:pt x="2428114" y="508463"/>
                  </a:lnTo>
                  <a:lnTo>
                    <a:pt x="2406789" y="512064"/>
                  </a:lnTo>
                  <a:lnTo>
                    <a:pt x="2511835" y="512064"/>
                  </a:lnTo>
                  <a:lnTo>
                    <a:pt x="2519921" y="486688"/>
                  </a:lnTo>
                  <a:lnTo>
                    <a:pt x="2524137" y="435254"/>
                  </a:lnTo>
                  <a:lnTo>
                    <a:pt x="2519068" y="380418"/>
                  </a:lnTo>
                  <a:lnTo>
                    <a:pt x="2504747" y="337427"/>
                  </a:lnTo>
                  <a:lnTo>
                    <a:pt x="2482506" y="302937"/>
                  </a:lnTo>
                  <a:lnTo>
                    <a:pt x="2453677" y="273601"/>
                  </a:lnTo>
                  <a:lnTo>
                    <a:pt x="2419591" y="246075"/>
                  </a:lnTo>
                  <a:lnTo>
                    <a:pt x="2391443" y="222872"/>
                  </a:lnTo>
                  <a:lnTo>
                    <a:pt x="2370429" y="199136"/>
                  </a:lnTo>
                  <a:lnTo>
                    <a:pt x="2357283" y="171665"/>
                  </a:lnTo>
                  <a:lnTo>
                    <a:pt x="2352738" y="137261"/>
                  </a:lnTo>
                  <a:lnTo>
                    <a:pt x="2355772" y="105924"/>
                  </a:lnTo>
                  <a:lnTo>
                    <a:pt x="2364740" y="85521"/>
                  </a:lnTo>
                  <a:lnTo>
                    <a:pt x="2379441" y="74453"/>
                  </a:lnTo>
                  <a:lnTo>
                    <a:pt x="2399677" y="71120"/>
                  </a:lnTo>
                  <a:lnTo>
                    <a:pt x="2504911" y="71120"/>
                  </a:lnTo>
                  <a:lnTo>
                    <a:pt x="2501783" y="60372"/>
                  </a:lnTo>
                  <a:lnTo>
                    <a:pt x="2477875" y="26422"/>
                  </a:lnTo>
                  <a:lnTo>
                    <a:pt x="2443931" y="6503"/>
                  </a:lnTo>
                  <a:lnTo>
                    <a:pt x="2399677" y="0"/>
                  </a:lnTo>
                  <a:close/>
                </a:path>
                <a:path w="8291830" h="1218564">
                  <a:moveTo>
                    <a:pt x="2504911" y="71120"/>
                  </a:moveTo>
                  <a:lnTo>
                    <a:pt x="2399677" y="71120"/>
                  </a:lnTo>
                  <a:lnTo>
                    <a:pt x="2420358" y="75009"/>
                  </a:lnTo>
                  <a:lnTo>
                    <a:pt x="2436037" y="89966"/>
                  </a:lnTo>
                  <a:lnTo>
                    <a:pt x="2445983" y="120926"/>
                  </a:lnTo>
                  <a:lnTo>
                    <a:pt x="2449384" y="171665"/>
                  </a:lnTo>
                  <a:lnTo>
                    <a:pt x="2449461" y="172821"/>
                  </a:lnTo>
                  <a:lnTo>
                    <a:pt x="2520581" y="172821"/>
                  </a:lnTo>
                  <a:lnTo>
                    <a:pt x="2515927" y="108967"/>
                  </a:lnTo>
                  <a:lnTo>
                    <a:pt x="2504911" y="71120"/>
                  </a:lnTo>
                  <a:close/>
                </a:path>
                <a:path w="8291830" h="1218564">
                  <a:moveTo>
                    <a:pt x="2862961" y="7112"/>
                  </a:moveTo>
                  <a:lnTo>
                    <a:pt x="2763393" y="7112"/>
                  </a:lnTo>
                  <a:lnTo>
                    <a:pt x="2680893" y="576072"/>
                  </a:lnTo>
                  <a:lnTo>
                    <a:pt x="2752013" y="576072"/>
                  </a:lnTo>
                  <a:lnTo>
                    <a:pt x="2766237" y="461568"/>
                  </a:lnTo>
                  <a:lnTo>
                    <a:pt x="2928289" y="461568"/>
                  </a:lnTo>
                  <a:lnTo>
                    <a:pt x="2918065" y="390448"/>
                  </a:lnTo>
                  <a:lnTo>
                    <a:pt x="2775483" y="390448"/>
                  </a:lnTo>
                  <a:lnTo>
                    <a:pt x="2813177" y="90322"/>
                  </a:lnTo>
                  <a:lnTo>
                    <a:pt x="2874922" y="90322"/>
                  </a:lnTo>
                  <a:lnTo>
                    <a:pt x="2862961" y="7112"/>
                  </a:lnTo>
                  <a:close/>
                </a:path>
                <a:path w="8291830" h="1218564">
                  <a:moveTo>
                    <a:pt x="2928289" y="461568"/>
                  </a:moveTo>
                  <a:lnTo>
                    <a:pt x="2859405" y="461568"/>
                  </a:lnTo>
                  <a:lnTo>
                    <a:pt x="2873629" y="576072"/>
                  </a:lnTo>
                  <a:lnTo>
                    <a:pt x="2944749" y="576072"/>
                  </a:lnTo>
                  <a:lnTo>
                    <a:pt x="2928289" y="461568"/>
                  </a:lnTo>
                  <a:close/>
                </a:path>
                <a:path w="8291830" h="1218564">
                  <a:moveTo>
                    <a:pt x="2874922" y="90322"/>
                  </a:moveTo>
                  <a:lnTo>
                    <a:pt x="2813177" y="90322"/>
                  </a:lnTo>
                  <a:lnTo>
                    <a:pt x="2850870" y="390448"/>
                  </a:lnTo>
                  <a:lnTo>
                    <a:pt x="2918065" y="390448"/>
                  </a:lnTo>
                  <a:lnTo>
                    <a:pt x="2874922" y="90322"/>
                  </a:lnTo>
                  <a:close/>
                </a:path>
                <a:path w="8291830" h="1218564">
                  <a:moveTo>
                    <a:pt x="3058718" y="7112"/>
                  </a:moveTo>
                  <a:lnTo>
                    <a:pt x="2969818" y="7112"/>
                  </a:lnTo>
                  <a:lnTo>
                    <a:pt x="2969818" y="576072"/>
                  </a:lnTo>
                  <a:lnTo>
                    <a:pt x="3040938" y="576072"/>
                  </a:lnTo>
                  <a:lnTo>
                    <a:pt x="3040938" y="346354"/>
                  </a:lnTo>
                  <a:lnTo>
                    <a:pt x="3190289" y="346354"/>
                  </a:lnTo>
                  <a:lnTo>
                    <a:pt x="3181611" y="336619"/>
                  </a:lnTo>
                  <a:lnTo>
                    <a:pt x="3154730" y="322884"/>
                  </a:lnTo>
                  <a:lnTo>
                    <a:pt x="3184723" y="301070"/>
                  </a:lnTo>
                  <a:lnTo>
                    <a:pt x="3201530" y="275234"/>
                  </a:lnTo>
                  <a:lnTo>
                    <a:pt x="3040938" y="275234"/>
                  </a:lnTo>
                  <a:lnTo>
                    <a:pt x="3040938" y="78232"/>
                  </a:lnTo>
                  <a:lnTo>
                    <a:pt x="3206337" y="78232"/>
                  </a:lnTo>
                  <a:lnTo>
                    <a:pt x="3205331" y="74228"/>
                  </a:lnTo>
                  <a:lnTo>
                    <a:pt x="3186645" y="44361"/>
                  </a:lnTo>
                  <a:lnTo>
                    <a:pt x="3157233" y="23443"/>
                  </a:lnTo>
                  <a:lnTo>
                    <a:pt x="3115216" y="11138"/>
                  </a:lnTo>
                  <a:lnTo>
                    <a:pt x="3058718" y="7112"/>
                  </a:lnTo>
                  <a:close/>
                </a:path>
                <a:path w="8291830" h="1218564">
                  <a:moveTo>
                    <a:pt x="3190289" y="346354"/>
                  </a:moveTo>
                  <a:lnTo>
                    <a:pt x="3060141" y="346354"/>
                  </a:lnTo>
                  <a:lnTo>
                    <a:pt x="3091889" y="348054"/>
                  </a:lnTo>
                  <a:lnTo>
                    <a:pt x="3119437" y="357289"/>
                  </a:lnTo>
                  <a:lnTo>
                    <a:pt x="3138851" y="380258"/>
                  </a:lnTo>
                  <a:lnTo>
                    <a:pt x="3146196" y="423164"/>
                  </a:lnTo>
                  <a:lnTo>
                    <a:pt x="3146196" y="525576"/>
                  </a:lnTo>
                  <a:lnTo>
                    <a:pt x="3146418" y="541267"/>
                  </a:lnTo>
                  <a:lnTo>
                    <a:pt x="3147441" y="555625"/>
                  </a:lnTo>
                  <a:lnTo>
                    <a:pt x="3149796" y="567582"/>
                  </a:lnTo>
                  <a:lnTo>
                    <a:pt x="3154019" y="576072"/>
                  </a:lnTo>
                  <a:lnTo>
                    <a:pt x="3225139" y="576072"/>
                  </a:lnTo>
                  <a:lnTo>
                    <a:pt x="3220916" y="567582"/>
                  </a:lnTo>
                  <a:lnTo>
                    <a:pt x="3218561" y="555625"/>
                  </a:lnTo>
                  <a:lnTo>
                    <a:pt x="3217538" y="541267"/>
                  </a:lnTo>
                  <a:lnTo>
                    <a:pt x="3217316" y="525576"/>
                  </a:lnTo>
                  <a:lnTo>
                    <a:pt x="3217316" y="433832"/>
                  </a:lnTo>
                  <a:lnTo>
                    <a:pt x="3213238" y="390493"/>
                  </a:lnTo>
                  <a:lnTo>
                    <a:pt x="3201225" y="358622"/>
                  </a:lnTo>
                  <a:lnTo>
                    <a:pt x="3190289" y="346354"/>
                  </a:lnTo>
                  <a:close/>
                </a:path>
                <a:path w="8291830" h="1218564">
                  <a:moveTo>
                    <a:pt x="3206337" y="78232"/>
                  </a:moveTo>
                  <a:lnTo>
                    <a:pt x="3059430" y="78232"/>
                  </a:lnTo>
                  <a:lnTo>
                    <a:pt x="3103702" y="82243"/>
                  </a:lnTo>
                  <a:lnTo>
                    <a:pt x="3130372" y="95923"/>
                  </a:lnTo>
                  <a:lnTo>
                    <a:pt x="3143440" y="121737"/>
                  </a:lnTo>
                  <a:lnTo>
                    <a:pt x="3146907" y="162153"/>
                  </a:lnTo>
                  <a:lnTo>
                    <a:pt x="3146907" y="187756"/>
                  </a:lnTo>
                  <a:lnTo>
                    <a:pt x="3143440" y="226928"/>
                  </a:lnTo>
                  <a:lnTo>
                    <a:pt x="3130372" y="254165"/>
                  </a:lnTo>
                  <a:lnTo>
                    <a:pt x="3103702" y="270067"/>
                  </a:lnTo>
                  <a:lnTo>
                    <a:pt x="3059430" y="275234"/>
                  </a:lnTo>
                  <a:lnTo>
                    <a:pt x="3201530" y="275234"/>
                  </a:lnTo>
                  <a:lnTo>
                    <a:pt x="3204248" y="271056"/>
                  </a:lnTo>
                  <a:lnTo>
                    <a:pt x="3214838" y="233173"/>
                  </a:lnTo>
                  <a:lnTo>
                    <a:pt x="3218027" y="187756"/>
                  </a:lnTo>
                  <a:lnTo>
                    <a:pt x="3218027" y="162153"/>
                  </a:lnTo>
                  <a:lnTo>
                    <a:pt x="3215166" y="113380"/>
                  </a:lnTo>
                  <a:lnTo>
                    <a:pt x="3206337" y="78232"/>
                  </a:lnTo>
                  <a:close/>
                </a:path>
                <a:path w="8291830" h="1218564">
                  <a:moveTo>
                    <a:pt x="3435235" y="7112"/>
                  </a:moveTo>
                  <a:lnTo>
                    <a:pt x="3253879" y="7112"/>
                  </a:lnTo>
                  <a:lnTo>
                    <a:pt x="3253879" y="576072"/>
                  </a:lnTo>
                  <a:lnTo>
                    <a:pt x="3435235" y="576072"/>
                  </a:lnTo>
                  <a:lnTo>
                    <a:pt x="3435235" y="504952"/>
                  </a:lnTo>
                  <a:lnTo>
                    <a:pt x="3324999" y="504952"/>
                  </a:lnTo>
                  <a:lnTo>
                    <a:pt x="3324999" y="327152"/>
                  </a:lnTo>
                  <a:lnTo>
                    <a:pt x="3435235" y="327152"/>
                  </a:lnTo>
                  <a:lnTo>
                    <a:pt x="3435235" y="256032"/>
                  </a:lnTo>
                  <a:lnTo>
                    <a:pt x="3324999" y="256032"/>
                  </a:lnTo>
                  <a:lnTo>
                    <a:pt x="3324999" y="78232"/>
                  </a:lnTo>
                  <a:lnTo>
                    <a:pt x="3435235" y="78232"/>
                  </a:lnTo>
                  <a:lnTo>
                    <a:pt x="3435235" y="7112"/>
                  </a:lnTo>
                  <a:close/>
                </a:path>
                <a:path w="8291830" h="1218564">
                  <a:moveTo>
                    <a:pt x="3680320" y="7112"/>
                  </a:moveTo>
                  <a:lnTo>
                    <a:pt x="3591420" y="7112"/>
                  </a:lnTo>
                  <a:lnTo>
                    <a:pt x="3591420" y="576072"/>
                  </a:lnTo>
                  <a:lnTo>
                    <a:pt x="3662540" y="576072"/>
                  </a:lnTo>
                  <a:lnTo>
                    <a:pt x="3662540" y="346354"/>
                  </a:lnTo>
                  <a:lnTo>
                    <a:pt x="3811890" y="346354"/>
                  </a:lnTo>
                  <a:lnTo>
                    <a:pt x="3803213" y="336619"/>
                  </a:lnTo>
                  <a:lnTo>
                    <a:pt x="3776332" y="322884"/>
                  </a:lnTo>
                  <a:lnTo>
                    <a:pt x="3806324" y="301070"/>
                  </a:lnTo>
                  <a:lnTo>
                    <a:pt x="3823131" y="275234"/>
                  </a:lnTo>
                  <a:lnTo>
                    <a:pt x="3662540" y="275234"/>
                  </a:lnTo>
                  <a:lnTo>
                    <a:pt x="3662540" y="78232"/>
                  </a:lnTo>
                  <a:lnTo>
                    <a:pt x="3827938" y="78232"/>
                  </a:lnTo>
                  <a:lnTo>
                    <a:pt x="3826932" y="74228"/>
                  </a:lnTo>
                  <a:lnTo>
                    <a:pt x="3808247" y="44361"/>
                  </a:lnTo>
                  <a:lnTo>
                    <a:pt x="3778834" y="23443"/>
                  </a:lnTo>
                  <a:lnTo>
                    <a:pt x="3736817" y="11138"/>
                  </a:lnTo>
                  <a:lnTo>
                    <a:pt x="3680320" y="7112"/>
                  </a:lnTo>
                  <a:close/>
                </a:path>
                <a:path w="8291830" h="1218564">
                  <a:moveTo>
                    <a:pt x="3811890" y="346354"/>
                  </a:moveTo>
                  <a:lnTo>
                    <a:pt x="3681742" y="346354"/>
                  </a:lnTo>
                  <a:lnTo>
                    <a:pt x="3713491" y="348054"/>
                  </a:lnTo>
                  <a:lnTo>
                    <a:pt x="3741039" y="357289"/>
                  </a:lnTo>
                  <a:lnTo>
                    <a:pt x="3760452" y="380258"/>
                  </a:lnTo>
                  <a:lnTo>
                    <a:pt x="3767797" y="423164"/>
                  </a:lnTo>
                  <a:lnTo>
                    <a:pt x="3767797" y="525576"/>
                  </a:lnTo>
                  <a:lnTo>
                    <a:pt x="3768020" y="541267"/>
                  </a:lnTo>
                  <a:lnTo>
                    <a:pt x="3769042" y="555625"/>
                  </a:lnTo>
                  <a:lnTo>
                    <a:pt x="3771398" y="567582"/>
                  </a:lnTo>
                  <a:lnTo>
                    <a:pt x="3775621" y="576072"/>
                  </a:lnTo>
                  <a:lnTo>
                    <a:pt x="3846741" y="576072"/>
                  </a:lnTo>
                  <a:lnTo>
                    <a:pt x="3842518" y="567582"/>
                  </a:lnTo>
                  <a:lnTo>
                    <a:pt x="3840162" y="555625"/>
                  </a:lnTo>
                  <a:lnTo>
                    <a:pt x="3839140" y="541267"/>
                  </a:lnTo>
                  <a:lnTo>
                    <a:pt x="3838917" y="525576"/>
                  </a:lnTo>
                  <a:lnTo>
                    <a:pt x="3838917" y="433832"/>
                  </a:lnTo>
                  <a:lnTo>
                    <a:pt x="3834839" y="390493"/>
                  </a:lnTo>
                  <a:lnTo>
                    <a:pt x="3822827" y="358622"/>
                  </a:lnTo>
                  <a:lnTo>
                    <a:pt x="3811890" y="346354"/>
                  </a:lnTo>
                  <a:close/>
                </a:path>
                <a:path w="8291830" h="1218564">
                  <a:moveTo>
                    <a:pt x="3827938" y="78232"/>
                  </a:moveTo>
                  <a:lnTo>
                    <a:pt x="3681031" y="78232"/>
                  </a:lnTo>
                  <a:lnTo>
                    <a:pt x="3725303" y="82243"/>
                  </a:lnTo>
                  <a:lnTo>
                    <a:pt x="3751973" y="95923"/>
                  </a:lnTo>
                  <a:lnTo>
                    <a:pt x="3765041" y="121737"/>
                  </a:lnTo>
                  <a:lnTo>
                    <a:pt x="3768509" y="162153"/>
                  </a:lnTo>
                  <a:lnTo>
                    <a:pt x="3768509" y="187756"/>
                  </a:lnTo>
                  <a:lnTo>
                    <a:pt x="3765041" y="226928"/>
                  </a:lnTo>
                  <a:lnTo>
                    <a:pt x="3751973" y="254165"/>
                  </a:lnTo>
                  <a:lnTo>
                    <a:pt x="3725303" y="270067"/>
                  </a:lnTo>
                  <a:lnTo>
                    <a:pt x="3681031" y="275234"/>
                  </a:lnTo>
                  <a:lnTo>
                    <a:pt x="3823131" y="275234"/>
                  </a:lnTo>
                  <a:lnTo>
                    <a:pt x="3825849" y="271056"/>
                  </a:lnTo>
                  <a:lnTo>
                    <a:pt x="3836439" y="233173"/>
                  </a:lnTo>
                  <a:lnTo>
                    <a:pt x="3839629" y="187756"/>
                  </a:lnTo>
                  <a:lnTo>
                    <a:pt x="3839629" y="162153"/>
                  </a:lnTo>
                  <a:lnTo>
                    <a:pt x="3836767" y="113380"/>
                  </a:lnTo>
                  <a:lnTo>
                    <a:pt x="3827938" y="78232"/>
                  </a:lnTo>
                  <a:close/>
                </a:path>
                <a:path w="8291830" h="1218564">
                  <a:moveTo>
                    <a:pt x="3946601" y="7112"/>
                  </a:moveTo>
                  <a:lnTo>
                    <a:pt x="3875481" y="7112"/>
                  </a:lnTo>
                  <a:lnTo>
                    <a:pt x="3875481" y="424586"/>
                  </a:lnTo>
                  <a:lnTo>
                    <a:pt x="3880357" y="485049"/>
                  </a:lnTo>
                  <a:lnTo>
                    <a:pt x="3895030" y="529878"/>
                  </a:lnTo>
                  <a:lnTo>
                    <a:pt x="3919569" y="560334"/>
                  </a:lnTo>
                  <a:lnTo>
                    <a:pt x="3954043" y="577682"/>
                  </a:lnTo>
                  <a:lnTo>
                    <a:pt x="3998518" y="583184"/>
                  </a:lnTo>
                  <a:lnTo>
                    <a:pt x="4042994" y="577682"/>
                  </a:lnTo>
                  <a:lnTo>
                    <a:pt x="4077467" y="560334"/>
                  </a:lnTo>
                  <a:lnTo>
                    <a:pt x="4102006" y="529878"/>
                  </a:lnTo>
                  <a:lnTo>
                    <a:pt x="4107837" y="512064"/>
                  </a:lnTo>
                  <a:lnTo>
                    <a:pt x="3998518" y="512064"/>
                  </a:lnTo>
                  <a:lnTo>
                    <a:pt x="3973004" y="507696"/>
                  </a:lnTo>
                  <a:lnTo>
                    <a:pt x="3957091" y="493128"/>
                  </a:lnTo>
                  <a:lnTo>
                    <a:pt x="3948912" y="466158"/>
                  </a:lnTo>
                  <a:lnTo>
                    <a:pt x="3946601" y="424586"/>
                  </a:lnTo>
                  <a:lnTo>
                    <a:pt x="3946601" y="7112"/>
                  </a:lnTo>
                  <a:close/>
                </a:path>
                <a:path w="8291830" h="1218564">
                  <a:moveTo>
                    <a:pt x="4121556" y="7112"/>
                  </a:moveTo>
                  <a:lnTo>
                    <a:pt x="4050436" y="7112"/>
                  </a:lnTo>
                  <a:lnTo>
                    <a:pt x="4050436" y="424586"/>
                  </a:lnTo>
                  <a:lnTo>
                    <a:pt x="4048125" y="466158"/>
                  </a:lnTo>
                  <a:lnTo>
                    <a:pt x="4039946" y="493128"/>
                  </a:lnTo>
                  <a:lnTo>
                    <a:pt x="4024033" y="507696"/>
                  </a:lnTo>
                  <a:lnTo>
                    <a:pt x="3998518" y="512064"/>
                  </a:lnTo>
                  <a:lnTo>
                    <a:pt x="4107837" y="512064"/>
                  </a:lnTo>
                  <a:lnTo>
                    <a:pt x="4116680" y="485049"/>
                  </a:lnTo>
                  <a:lnTo>
                    <a:pt x="4121556" y="424586"/>
                  </a:lnTo>
                  <a:lnTo>
                    <a:pt x="4121556" y="7112"/>
                  </a:lnTo>
                  <a:close/>
                </a:path>
                <a:path w="8291830" h="1218564">
                  <a:moveTo>
                    <a:pt x="4228579" y="7112"/>
                  </a:moveTo>
                  <a:lnTo>
                    <a:pt x="4157459" y="7112"/>
                  </a:lnTo>
                  <a:lnTo>
                    <a:pt x="4157459" y="576072"/>
                  </a:lnTo>
                  <a:lnTo>
                    <a:pt x="4228579" y="576072"/>
                  </a:lnTo>
                  <a:lnTo>
                    <a:pt x="4228579" y="197002"/>
                  </a:lnTo>
                  <a:lnTo>
                    <a:pt x="4299609" y="197002"/>
                  </a:lnTo>
                  <a:lnTo>
                    <a:pt x="4228579" y="7112"/>
                  </a:lnTo>
                  <a:close/>
                </a:path>
                <a:path w="8291830" h="1218564">
                  <a:moveTo>
                    <a:pt x="4299609" y="197002"/>
                  </a:moveTo>
                  <a:lnTo>
                    <a:pt x="4228579" y="197002"/>
                  </a:lnTo>
                  <a:lnTo>
                    <a:pt x="4370108" y="576072"/>
                  </a:lnTo>
                  <a:lnTo>
                    <a:pt x="4441228" y="576072"/>
                  </a:lnTo>
                  <a:lnTo>
                    <a:pt x="4441228" y="385470"/>
                  </a:lnTo>
                  <a:lnTo>
                    <a:pt x="4370108" y="385470"/>
                  </a:lnTo>
                  <a:lnTo>
                    <a:pt x="4299609" y="197002"/>
                  </a:lnTo>
                  <a:close/>
                </a:path>
                <a:path w="8291830" h="1218564">
                  <a:moveTo>
                    <a:pt x="4441228" y="7112"/>
                  </a:moveTo>
                  <a:lnTo>
                    <a:pt x="4370108" y="7112"/>
                  </a:lnTo>
                  <a:lnTo>
                    <a:pt x="4370108" y="385470"/>
                  </a:lnTo>
                  <a:lnTo>
                    <a:pt x="4441228" y="385470"/>
                  </a:lnTo>
                  <a:lnTo>
                    <a:pt x="4441228" y="7112"/>
                  </a:lnTo>
                  <a:close/>
                </a:path>
                <a:path w="8291830" h="1218564">
                  <a:moveTo>
                    <a:pt x="4548073" y="7112"/>
                  </a:moveTo>
                  <a:lnTo>
                    <a:pt x="4476953" y="7112"/>
                  </a:lnTo>
                  <a:lnTo>
                    <a:pt x="4476953" y="576072"/>
                  </a:lnTo>
                  <a:lnTo>
                    <a:pt x="4548073" y="576072"/>
                  </a:lnTo>
                  <a:lnTo>
                    <a:pt x="4548073" y="197002"/>
                  </a:lnTo>
                  <a:lnTo>
                    <a:pt x="4619103" y="197002"/>
                  </a:lnTo>
                  <a:lnTo>
                    <a:pt x="4548073" y="7112"/>
                  </a:lnTo>
                  <a:close/>
                </a:path>
                <a:path w="8291830" h="1218564">
                  <a:moveTo>
                    <a:pt x="4619103" y="197002"/>
                  </a:moveTo>
                  <a:lnTo>
                    <a:pt x="4548073" y="197002"/>
                  </a:lnTo>
                  <a:lnTo>
                    <a:pt x="4689602" y="576072"/>
                  </a:lnTo>
                  <a:lnTo>
                    <a:pt x="4760722" y="576072"/>
                  </a:lnTo>
                  <a:lnTo>
                    <a:pt x="4760722" y="385470"/>
                  </a:lnTo>
                  <a:lnTo>
                    <a:pt x="4689602" y="385470"/>
                  </a:lnTo>
                  <a:lnTo>
                    <a:pt x="4619103" y="197002"/>
                  </a:lnTo>
                  <a:close/>
                </a:path>
                <a:path w="8291830" h="1218564">
                  <a:moveTo>
                    <a:pt x="4760722" y="7112"/>
                  </a:moveTo>
                  <a:lnTo>
                    <a:pt x="4689602" y="7112"/>
                  </a:lnTo>
                  <a:lnTo>
                    <a:pt x="4689602" y="385470"/>
                  </a:lnTo>
                  <a:lnTo>
                    <a:pt x="4760722" y="385470"/>
                  </a:lnTo>
                  <a:lnTo>
                    <a:pt x="4760722" y="7112"/>
                  </a:lnTo>
                  <a:close/>
                </a:path>
                <a:path w="8291830" h="1218564">
                  <a:moveTo>
                    <a:pt x="4867554" y="7112"/>
                  </a:moveTo>
                  <a:lnTo>
                    <a:pt x="4796434" y="7112"/>
                  </a:lnTo>
                  <a:lnTo>
                    <a:pt x="4796434" y="576072"/>
                  </a:lnTo>
                  <a:lnTo>
                    <a:pt x="4867554" y="576072"/>
                  </a:lnTo>
                  <a:lnTo>
                    <a:pt x="4867554" y="7112"/>
                  </a:lnTo>
                  <a:close/>
                </a:path>
                <a:path w="8291830" h="1218564">
                  <a:moveTo>
                    <a:pt x="4974513" y="7112"/>
                  </a:moveTo>
                  <a:lnTo>
                    <a:pt x="4903393" y="7112"/>
                  </a:lnTo>
                  <a:lnTo>
                    <a:pt x="4903393" y="576072"/>
                  </a:lnTo>
                  <a:lnTo>
                    <a:pt x="4974513" y="576072"/>
                  </a:lnTo>
                  <a:lnTo>
                    <a:pt x="4974513" y="197002"/>
                  </a:lnTo>
                  <a:lnTo>
                    <a:pt x="5045544" y="197002"/>
                  </a:lnTo>
                  <a:lnTo>
                    <a:pt x="4974513" y="7112"/>
                  </a:lnTo>
                  <a:close/>
                </a:path>
                <a:path w="8291830" h="1218564">
                  <a:moveTo>
                    <a:pt x="5045544" y="197002"/>
                  </a:moveTo>
                  <a:lnTo>
                    <a:pt x="4974513" y="197002"/>
                  </a:lnTo>
                  <a:lnTo>
                    <a:pt x="5116042" y="576072"/>
                  </a:lnTo>
                  <a:lnTo>
                    <a:pt x="5187162" y="576072"/>
                  </a:lnTo>
                  <a:lnTo>
                    <a:pt x="5187162" y="385470"/>
                  </a:lnTo>
                  <a:lnTo>
                    <a:pt x="5116042" y="385470"/>
                  </a:lnTo>
                  <a:lnTo>
                    <a:pt x="5045544" y="197002"/>
                  </a:lnTo>
                  <a:close/>
                </a:path>
                <a:path w="8291830" h="1218564">
                  <a:moveTo>
                    <a:pt x="5187162" y="7112"/>
                  </a:moveTo>
                  <a:lnTo>
                    <a:pt x="5116042" y="7112"/>
                  </a:lnTo>
                  <a:lnTo>
                    <a:pt x="5116042" y="385470"/>
                  </a:lnTo>
                  <a:lnTo>
                    <a:pt x="5187162" y="385470"/>
                  </a:lnTo>
                  <a:lnTo>
                    <a:pt x="5187162" y="7112"/>
                  </a:lnTo>
                  <a:close/>
                </a:path>
                <a:path w="8291830" h="1218564">
                  <a:moveTo>
                    <a:pt x="5345912" y="0"/>
                  </a:moveTo>
                  <a:lnTo>
                    <a:pt x="5301436" y="5843"/>
                  </a:lnTo>
                  <a:lnTo>
                    <a:pt x="5266963" y="23873"/>
                  </a:lnTo>
                  <a:lnTo>
                    <a:pt x="5242424" y="54842"/>
                  </a:lnTo>
                  <a:lnTo>
                    <a:pt x="5227750" y="99499"/>
                  </a:lnTo>
                  <a:lnTo>
                    <a:pt x="5222875" y="158597"/>
                  </a:lnTo>
                  <a:lnTo>
                    <a:pt x="5222875" y="424586"/>
                  </a:lnTo>
                  <a:lnTo>
                    <a:pt x="5227318" y="483684"/>
                  </a:lnTo>
                  <a:lnTo>
                    <a:pt x="5240672" y="528341"/>
                  </a:lnTo>
                  <a:lnTo>
                    <a:pt x="5262969" y="559310"/>
                  </a:lnTo>
                  <a:lnTo>
                    <a:pt x="5334533" y="583184"/>
                  </a:lnTo>
                  <a:lnTo>
                    <a:pt x="5363537" y="579594"/>
                  </a:lnTo>
                  <a:lnTo>
                    <a:pt x="5387873" y="569404"/>
                  </a:lnTo>
                  <a:lnTo>
                    <a:pt x="5407942" y="553480"/>
                  </a:lnTo>
                  <a:lnTo>
                    <a:pt x="5424144" y="532688"/>
                  </a:lnTo>
                  <a:lnTo>
                    <a:pt x="5468950" y="532688"/>
                  </a:lnTo>
                  <a:lnTo>
                    <a:pt x="5468950" y="512064"/>
                  </a:lnTo>
                  <a:lnTo>
                    <a:pt x="5345912" y="512064"/>
                  </a:lnTo>
                  <a:lnTo>
                    <a:pt x="5320398" y="507696"/>
                  </a:lnTo>
                  <a:lnTo>
                    <a:pt x="5304485" y="493128"/>
                  </a:lnTo>
                  <a:lnTo>
                    <a:pt x="5296306" y="466158"/>
                  </a:lnTo>
                  <a:lnTo>
                    <a:pt x="5293995" y="424586"/>
                  </a:lnTo>
                  <a:lnTo>
                    <a:pt x="5293995" y="158597"/>
                  </a:lnTo>
                  <a:lnTo>
                    <a:pt x="5296306" y="117025"/>
                  </a:lnTo>
                  <a:lnTo>
                    <a:pt x="5304485" y="90055"/>
                  </a:lnTo>
                  <a:lnTo>
                    <a:pt x="5320398" y="75487"/>
                  </a:lnTo>
                  <a:lnTo>
                    <a:pt x="5345912" y="71120"/>
                  </a:lnTo>
                  <a:lnTo>
                    <a:pt x="5454749" y="71120"/>
                  </a:lnTo>
                  <a:lnTo>
                    <a:pt x="5449400" y="54842"/>
                  </a:lnTo>
                  <a:lnTo>
                    <a:pt x="5424861" y="23873"/>
                  </a:lnTo>
                  <a:lnTo>
                    <a:pt x="5390388" y="5843"/>
                  </a:lnTo>
                  <a:lnTo>
                    <a:pt x="5345912" y="0"/>
                  </a:lnTo>
                  <a:close/>
                </a:path>
                <a:path w="8291830" h="1218564">
                  <a:moveTo>
                    <a:pt x="5468950" y="532688"/>
                  </a:moveTo>
                  <a:lnTo>
                    <a:pt x="5424144" y="532688"/>
                  </a:lnTo>
                  <a:lnTo>
                    <a:pt x="5434101" y="576072"/>
                  </a:lnTo>
                  <a:lnTo>
                    <a:pt x="5468950" y="576072"/>
                  </a:lnTo>
                  <a:lnTo>
                    <a:pt x="5468950" y="532688"/>
                  </a:lnTo>
                  <a:close/>
                </a:path>
                <a:path w="8291830" h="1218564">
                  <a:moveTo>
                    <a:pt x="5468950" y="285902"/>
                  </a:moveTo>
                  <a:lnTo>
                    <a:pt x="5345912" y="285902"/>
                  </a:lnTo>
                  <a:lnTo>
                    <a:pt x="5345912" y="357022"/>
                  </a:lnTo>
                  <a:lnTo>
                    <a:pt x="5397830" y="357022"/>
                  </a:lnTo>
                  <a:lnTo>
                    <a:pt x="5397830" y="424586"/>
                  </a:lnTo>
                  <a:lnTo>
                    <a:pt x="5395518" y="466158"/>
                  </a:lnTo>
                  <a:lnTo>
                    <a:pt x="5387340" y="493128"/>
                  </a:lnTo>
                  <a:lnTo>
                    <a:pt x="5371426" y="507696"/>
                  </a:lnTo>
                  <a:lnTo>
                    <a:pt x="5345912" y="512064"/>
                  </a:lnTo>
                  <a:lnTo>
                    <a:pt x="5468950" y="512064"/>
                  </a:lnTo>
                  <a:lnTo>
                    <a:pt x="5468950" y="285902"/>
                  </a:lnTo>
                  <a:close/>
                </a:path>
                <a:path w="8291830" h="1218564">
                  <a:moveTo>
                    <a:pt x="5454749" y="71120"/>
                  </a:moveTo>
                  <a:lnTo>
                    <a:pt x="5345912" y="71120"/>
                  </a:lnTo>
                  <a:lnTo>
                    <a:pt x="5371426" y="75487"/>
                  </a:lnTo>
                  <a:lnTo>
                    <a:pt x="5387340" y="90055"/>
                  </a:lnTo>
                  <a:lnTo>
                    <a:pt x="5395518" y="117025"/>
                  </a:lnTo>
                  <a:lnTo>
                    <a:pt x="5397830" y="158597"/>
                  </a:lnTo>
                  <a:lnTo>
                    <a:pt x="5397830" y="221894"/>
                  </a:lnTo>
                  <a:lnTo>
                    <a:pt x="5468950" y="221894"/>
                  </a:lnTo>
                  <a:lnTo>
                    <a:pt x="5468950" y="158597"/>
                  </a:lnTo>
                  <a:lnTo>
                    <a:pt x="5464074" y="99499"/>
                  </a:lnTo>
                  <a:lnTo>
                    <a:pt x="5454749" y="71120"/>
                  </a:lnTo>
                  <a:close/>
                </a:path>
                <a:path w="8291830" h="1218564">
                  <a:moveTo>
                    <a:pt x="71120" y="642112"/>
                  </a:moveTo>
                  <a:lnTo>
                    <a:pt x="0" y="642112"/>
                  </a:lnTo>
                  <a:lnTo>
                    <a:pt x="0" y="1211072"/>
                  </a:lnTo>
                  <a:lnTo>
                    <a:pt x="110236" y="1211072"/>
                  </a:lnTo>
                  <a:lnTo>
                    <a:pt x="138561" y="1105814"/>
                  </a:lnTo>
                  <a:lnTo>
                    <a:pt x="71120" y="1105814"/>
                  </a:lnTo>
                  <a:lnTo>
                    <a:pt x="71120" y="642112"/>
                  </a:lnTo>
                  <a:close/>
                </a:path>
                <a:path w="8291830" h="1218564">
                  <a:moveTo>
                    <a:pt x="301548" y="764438"/>
                  </a:moveTo>
                  <a:lnTo>
                    <a:pt x="230428" y="764438"/>
                  </a:lnTo>
                  <a:lnTo>
                    <a:pt x="230428" y="1211072"/>
                  </a:lnTo>
                  <a:lnTo>
                    <a:pt x="340664" y="1211072"/>
                  </a:lnTo>
                  <a:lnTo>
                    <a:pt x="370136" y="1105814"/>
                  </a:lnTo>
                  <a:lnTo>
                    <a:pt x="301548" y="1105814"/>
                  </a:lnTo>
                  <a:lnTo>
                    <a:pt x="301548" y="764438"/>
                  </a:lnTo>
                  <a:close/>
                </a:path>
                <a:path w="8291830" h="1218564">
                  <a:moveTo>
                    <a:pt x="632129" y="642112"/>
                  </a:moveTo>
                  <a:lnTo>
                    <a:pt x="532549" y="642112"/>
                  </a:lnTo>
                  <a:lnTo>
                    <a:pt x="450062" y="1211072"/>
                  </a:lnTo>
                  <a:lnTo>
                    <a:pt x="521182" y="1211072"/>
                  </a:lnTo>
                  <a:lnTo>
                    <a:pt x="535393" y="1096568"/>
                  </a:lnTo>
                  <a:lnTo>
                    <a:pt x="697457" y="1096568"/>
                  </a:lnTo>
                  <a:lnTo>
                    <a:pt x="687234" y="1025448"/>
                  </a:lnTo>
                  <a:lnTo>
                    <a:pt x="544639" y="1025448"/>
                  </a:lnTo>
                  <a:lnTo>
                    <a:pt x="582345" y="725322"/>
                  </a:lnTo>
                  <a:lnTo>
                    <a:pt x="644091" y="725322"/>
                  </a:lnTo>
                  <a:lnTo>
                    <a:pt x="632129" y="642112"/>
                  </a:lnTo>
                  <a:close/>
                </a:path>
                <a:path w="8291830" h="1218564">
                  <a:moveTo>
                    <a:pt x="697457" y="1096568"/>
                  </a:moveTo>
                  <a:lnTo>
                    <a:pt x="628573" y="1096568"/>
                  </a:lnTo>
                  <a:lnTo>
                    <a:pt x="642797" y="1211072"/>
                  </a:lnTo>
                  <a:lnTo>
                    <a:pt x="713917" y="1211072"/>
                  </a:lnTo>
                  <a:lnTo>
                    <a:pt x="697457" y="1096568"/>
                  </a:lnTo>
                  <a:close/>
                </a:path>
                <a:path w="8291830" h="1218564">
                  <a:moveTo>
                    <a:pt x="847407" y="713232"/>
                  </a:moveTo>
                  <a:lnTo>
                    <a:pt x="776287" y="713232"/>
                  </a:lnTo>
                  <a:lnTo>
                    <a:pt x="776287" y="1211072"/>
                  </a:lnTo>
                  <a:lnTo>
                    <a:pt x="847407" y="1211072"/>
                  </a:lnTo>
                  <a:lnTo>
                    <a:pt x="847407" y="713232"/>
                  </a:lnTo>
                  <a:close/>
                </a:path>
                <a:path w="8291830" h="1218564">
                  <a:moveTo>
                    <a:pt x="301548" y="642112"/>
                  </a:moveTo>
                  <a:lnTo>
                    <a:pt x="190601" y="642112"/>
                  </a:lnTo>
                  <a:lnTo>
                    <a:pt x="71120" y="1105814"/>
                  </a:lnTo>
                  <a:lnTo>
                    <a:pt x="138561" y="1105814"/>
                  </a:lnTo>
                  <a:lnTo>
                    <a:pt x="230428" y="764438"/>
                  </a:lnTo>
                  <a:lnTo>
                    <a:pt x="301548" y="764438"/>
                  </a:lnTo>
                  <a:lnTo>
                    <a:pt x="301548" y="642112"/>
                  </a:lnTo>
                  <a:close/>
                </a:path>
                <a:path w="8291830" h="1218564">
                  <a:moveTo>
                    <a:pt x="499973" y="642112"/>
                  </a:moveTo>
                  <a:lnTo>
                    <a:pt x="421030" y="642112"/>
                  </a:lnTo>
                  <a:lnTo>
                    <a:pt x="301548" y="1105814"/>
                  </a:lnTo>
                  <a:lnTo>
                    <a:pt x="370136" y="1105814"/>
                  </a:lnTo>
                  <a:lnTo>
                    <a:pt x="499973" y="642112"/>
                  </a:lnTo>
                  <a:close/>
                </a:path>
                <a:path w="8291830" h="1218564">
                  <a:moveTo>
                    <a:pt x="644091" y="725322"/>
                  </a:moveTo>
                  <a:lnTo>
                    <a:pt x="582345" y="725322"/>
                  </a:lnTo>
                  <a:lnTo>
                    <a:pt x="620039" y="1025448"/>
                  </a:lnTo>
                  <a:lnTo>
                    <a:pt x="687234" y="1025448"/>
                  </a:lnTo>
                  <a:lnTo>
                    <a:pt x="644091" y="725322"/>
                  </a:lnTo>
                  <a:close/>
                </a:path>
                <a:path w="8291830" h="1218564">
                  <a:moveTo>
                    <a:pt x="927773" y="642112"/>
                  </a:moveTo>
                  <a:lnTo>
                    <a:pt x="695921" y="642112"/>
                  </a:lnTo>
                  <a:lnTo>
                    <a:pt x="695921" y="713232"/>
                  </a:lnTo>
                  <a:lnTo>
                    <a:pt x="927773" y="713232"/>
                  </a:lnTo>
                  <a:lnTo>
                    <a:pt x="927773" y="642112"/>
                  </a:lnTo>
                  <a:close/>
                </a:path>
                <a:path w="8291830" h="1218564">
                  <a:moveTo>
                    <a:pt x="1137729" y="642112"/>
                  </a:moveTo>
                  <a:lnTo>
                    <a:pt x="956373" y="642112"/>
                  </a:lnTo>
                  <a:lnTo>
                    <a:pt x="956373" y="1211072"/>
                  </a:lnTo>
                  <a:lnTo>
                    <a:pt x="1137729" y="1211072"/>
                  </a:lnTo>
                  <a:lnTo>
                    <a:pt x="1137729" y="1139952"/>
                  </a:lnTo>
                  <a:lnTo>
                    <a:pt x="1027493" y="1139952"/>
                  </a:lnTo>
                  <a:lnTo>
                    <a:pt x="1027493" y="962152"/>
                  </a:lnTo>
                  <a:lnTo>
                    <a:pt x="1137729" y="962152"/>
                  </a:lnTo>
                  <a:lnTo>
                    <a:pt x="1137729" y="891032"/>
                  </a:lnTo>
                  <a:lnTo>
                    <a:pt x="1027493" y="891032"/>
                  </a:lnTo>
                  <a:lnTo>
                    <a:pt x="1027493" y="713232"/>
                  </a:lnTo>
                  <a:lnTo>
                    <a:pt x="1137729" y="713232"/>
                  </a:lnTo>
                  <a:lnTo>
                    <a:pt x="1137729" y="642112"/>
                  </a:lnTo>
                  <a:close/>
                </a:path>
                <a:path w="8291830" h="1218564">
                  <a:moveTo>
                    <a:pt x="1261960" y="642112"/>
                  </a:moveTo>
                  <a:lnTo>
                    <a:pt x="1173060" y="642112"/>
                  </a:lnTo>
                  <a:lnTo>
                    <a:pt x="1173060" y="1211072"/>
                  </a:lnTo>
                  <a:lnTo>
                    <a:pt x="1244180" y="1211072"/>
                  </a:lnTo>
                  <a:lnTo>
                    <a:pt x="1244180" y="981354"/>
                  </a:lnTo>
                  <a:lnTo>
                    <a:pt x="1393531" y="981354"/>
                  </a:lnTo>
                  <a:lnTo>
                    <a:pt x="1384854" y="971619"/>
                  </a:lnTo>
                  <a:lnTo>
                    <a:pt x="1357972" y="957884"/>
                  </a:lnTo>
                  <a:lnTo>
                    <a:pt x="1387965" y="936070"/>
                  </a:lnTo>
                  <a:lnTo>
                    <a:pt x="1404772" y="910234"/>
                  </a:lnTo>
                  <a:lnTo>
                    <a:pt x="1244180" y="910234"/>
                  </a:lnTo>
                  <a:lnTo>
                    <a:pt x="1244180" y="713232"/>
                  </a:lnTo>
                  <a:lnTo>
                    <a:pt x="1409579" y="713232"/>
                  </a:lnTo>
                  <a:lnTo>
                    <a:pt x="1408573" y="709228"/>
                  </a:lnTo>
                  <a:lnTo>
                    <a:pt x="1389888" y="679361"/>
                  </a:lnTo>
                  <a:lnTo>
                    <a:pt x="1360475" y="658443"/>
                  </a:lnTo>
                  <a:lnTo>
                    <a:pt x="1318458" y="646138"/>
                  </a:lnTo>
                  <a:lnTo>
                    <a:pt x="1261960" y="642112"/>
                  </a:lnTo>
                  <a:close/>
                </a:path>
                <a:path w="8291830" h="1218564">
                  <a:moveTo>
                    <a:pt x="1393531" y="981354"/>
                  </a:moveTo>
                  <a:lnTo>
                    <a:pt x="1263383" y="981354"/>
                  </a:lnTo>
                  <a:lnTo>
                    <a:pt x="1295131" y="983054"/>
                  </a:lnTo>
                  <a:lnTo>
                    <a:pt x="1322679" y="992289"/>
                  </a:lnTo>
                  <a:lnTo>
                    <a:pt x="1342093" y="1015258"/>
                  </a:lnTo>
                  <a:lnTo>
                    <a:pt x="1349438" y="1058164"/>
                  </a:lnTo>
                  <a:lnTo>
                    <a:pt x="1349438" y="1160576"/>
                  </a:lnTo>
                  <a:lnTo>
                    <a:pt x="1349660" y="1176267"/>
                  </a:lnTo>
                  <a:lnTo>
                    <a:pt x="1350683" y="1190625"/>
                  </a:lnTo>
                  <a:lnTo>
                    <a:pt x="1353038" y="1202582"/>
                  </a:lnTo>
                  <a:lnTo>
                    <a:pt x="1357261" y="1211072"/>
                  </a:lnTo>
                  <a:lnTo>
                    <a:pt x="1428381" y="1211072"/>
                  </a:lnTo>
                  <a:lnTo>
                    <a:pt x="1424158" y="1202582"/>
                  </a:lnTo>
                  <a:lnTo>
                    <a:pt x="1421803" y="1190625"/>
                  </a:lnTo>
                  <a:lnTo>
                    <a:pt x="1420780" y="1176267"/>
                  </a:lnTo>
                  <a:lnTo>
                    <a:pt x="1420558" y="1160576"/>
                  </a:lnTo>
                  <a:lnTo>
                    <a:pt x="1420558" y="1068832"/>
                  </a:lnTo>
                  <a:lnTo>
                    <a:pt x="1416480" y="1025493"/>
                  </a:lnTo>
                  <a:lnTo>
                    <a:pt x="1404467" y="993622"/>
                  </a:lnTo>
                  <a:lnTo>
                    <a:pt x="1393531" y="981354"/>
                  </a:lnTo>
                  <a:close/>
                </a:path>
                <a:path w="8291830" h="1218564">
                  <a:moveTo>
                    <a:pt x="1409579" y="713232"/>
                  </a:moveTo>
                  <a:lnTo>
                    <a:pt x="1262672" y="713232"/>
                  </a:lnTo>
                  <a:lnTo>
                    <a:pt x="1306944" y="717243"/>
                  </a:lnTo>
                  <a:lnTo>
                    <a:pt x="1333614" y="730923"/>
                  </a:lnTo>
                  <a:lnTo>
                    <a:pt x="1346682" y="756737"/>
                  </a:lnTo>
                  <a:lnTo>
                    <a:pt x="1350149" y="797153"/>
                  </a:lnTo>
                  <a:lnTo>
                    <a:pt x="1350149" y="822756"/>
                  </a:lnTo>
                  <a:lnTo>
                    <a:pt x="1346682" y="861928"/>
                  </a:lnTo>
                  <a:lnTo>
                    <a:pt x="1333614" y="889165"/>
                  </a:lnTo>
                  <a:lnTo>
                    <a:pt x="1306944" y="905067"/>
                  </a:lnTo>
                  <a:lnTo>
                    <a:pt x="1262672" y="910234"/>
                  </a:lnTo>
                  <a:lnTo>
                    <a:pt x="1404772" y="910234"/>
                  </a:lnTo>
                  <a:lnTo>
                    <a:pt x="1407490" y="906056"/>
                  </a:lnTo>
                  <a:lnTo>
                    <a:pt x="1418080" y="868173"/>
                  </a:lnTo>
                  <a:lnTo>
                    <a:pt x="1421269" y="822756"/>
                  </a:lnTo>
                  <a:lnTo>
                    <a:pt x="1421269" y="797153"/>
                  </a:lnTo>
                  <a:lnTo>
                    <a:pt x="1418408" y="748380"/>
                  </a:lnTo>
                  <a:lnTo>
                    <a:pt x="1409579" y="713232"/>
                  </a:lnTo>
                  <a:close/>
                </a:path>
                <a:path w="8291830" h="1218564">
                  <a:moveTo>
                    <a:pt x="1521307" y="1016914"/>
                  </a:moveTo>
                  <a:lnTo>
                    <a:pt x="1450187" y="1016914"/>
                  </a:lnTo>
                  <a:lnTo>
                    <a:pt x="1453209" y="1083156"/>
                  </a:lnTo>
                  <a:lnTo>
                    <a:pt x="1463012" y="1137370"/>
                  </a:lnTo>
                  <a:lnTo>
                    <a:pt x="1479875" y="1175156"/>
                  </a:lnTo>
                  <a:lnTo>
                    <a:pt x="1537272" y="1213943"/>
                  </a:lnTo>
                  <a:lnTo>
                    <a:pt x="1578914" y="1218184"/>
                  </a:lnTo>
                  <a:lnTo>
                    <a:pt x="1623066" y="1211811"/>
                  </a:lnTo>
                  <a:lnTo>
                    <a:pt x="1656162" y="1193149"/>
                  </a:lnTo>
                  <a:lnTo>
                    <a:pt x="1678917" y="1162881"/>
                  </a:lnTo>
                  <a:lnTo>
                    <a:pt x="1683958" y="1147064"/>
                  </a:lnTo>
                  <a:lnTo>
                    <a:pt x="1578914" y="1147064"/>
                  </a:lnTo>
                  <a:lnTo>
                    <a:pt x="1552211" y="1142030"/>
                  </a:lnTo>
                  <a:lnTo>
                    <a:pt x="1534375" y="1122794"/>
                  </a:lnTo>
                  <a:lnTo>
                    <a:pt x="1524407" y="1083156"/>
                  </a:lnTo>
                  <a:lnTo>
                    <a:pt x="1521307" y="1016914"/>
                  </a:lnTo>
                  <a:close/>
                </a:path>
                <a:path w="8291830" h="1218564">
                  <a:moveTo>
                    <a:pt x="1571790" y="635000"/>
                  </a:moveTo>
                  <a:lnTo>
                    <a:pt x="1527838" y="641218"/>
                  </a:lnTo>
                  <a:lnTo>
                    <a:pt x="1471539" y="687691"/>
                  </a:lnTo>
                  <a:lnTo>
                    <a:pt x="1458101" y="725760"/>
                  </a:lnTo>
                  <a:lnTo>
                    <a:pt x="1453743" y="772261"/>
                  </a:lnTo>
                  <a:lnTo>
                    <a:pt x="1462087" y="832846"/>
                  </a:lnTo>
                  <a:lnTo>
                    <a:pt x="1484231" y="878230"/>
                  </a:lnTo>
                  <a:lnTo>
                    <a:pt x="1515846" y="913479"/>
                  </a:lnTo>
                  <a:lnTo>
                    <a:pt x="1552600" y="943660"/>
                  </a:lnTo>
                  <a:lnTo>
                    <a:pt x="1586135" y="972142"/>
                  </a:lnTo>
                  <a:lnTo>
                    <a:pt x="1608601" y="999223"/>
                  </a:lnTo>
                  <a:lnTo>
                    <a:pt x="1621198" y="1030171"/>
                  </a:lnTo>
                  <a:lnTo>
                    <a:pt x="1625130" y="1070254"/>
                  </a:lnTo>
                  <a:lnTo>
                    <a:pt x="1622607" y="1107459"/>
                  </a:lnTo>
                  <a:lnTo>
                    <a:pt x="1614552" y="1131062"/>
                  </a:lnTo>
                  <a:lnTo>
                    <a:pt x="1600232" y="1143463"/>
                  </a:lnTo>
                  <a:lnTo>
                    <a:pt x="1578914" y="1147064"/>
                  </a:lnTo>
                  <a:lnTo>
                    <a:pt x="1683958" y="1147064"/>
                  </a:lnTo>
                  <a:lnTo>
                    <a:pt x="1692045" y="1121688"/>
                  </a:lnTo>
                  <a:lnTo>
                    <a:pt x="1696262" y="1070254"/>
                  </a:lnTo>
                  <a:lnTo>
                    <a:pt x="1691193" y="1015418"/>
                  </a:lnTo>
                  <a:lnTo>
                    <a:pt x="1676871" y="972427"/>
                  </a:lnTo>
                  <a:lnTo>
                    <a:pt x="1654629" y="937937"/>
                  </a:lnTo>
                  <a:lnTo>
                    <a:pt x="1625796" y="908601"/>
                  </a:lnTo>
                  <a:lnTo>
                    <a:pt x="1591703" y="881075"/>
                  </a:lnTo>
                  <a:lnTo>
                    <a:pt x="1563555" y="857872"/>
                  </a:lnTo>
                  <a:lnTo>
                    <a:pt x="1542542" y="834136"/>
                  </a:lnTo>
                  <a:lnTo>
                    <a:pt x="1529395" y="806665"/>
                  </a:lnTo>
                  <a:lnTo>
                    <a:pt x="1524850" y="772261"/>
                  </a:lnTo>
                  <a:lnTo>
                    <a:pt x="1527886" y="740924"/>
                  </a:lnTo>
                  <a:lnTo>
                    <a:pt x="1536857" y="720521"/>
                  </a:lnTo>
                  <a:lnTo>
                    <a:pt x="1551559" y="709453"/>
                  </a:lnTo>
                  <a:lnTo>
                    <a:pt x="1571790" y="706120"/>
                  </a:lnTo>
                  <a:lnTo>
                    <a:pt x="1677035" y="706120"/>
                  </a:lnTo>
                  <a:lnTo>
                    <a:pt x="1673907" y="695372"/>
                  </a:lnTo>
                  <a:lnTo>
                    <a:pt x="1649997" y="661422"/>
                  </a:lnTo>
                  <a:lnTo>
                    <a:pt x="1616050" y="641503"/>
                  </a:lnTo>
                  <a:lnTo>
                    <a:pt x="1571790" y="635000"/>
                  </a:lnTo>
                  <a:close/>
                </a:path>
                <a:path w="8291830" h="1218564">
                  <a:moveTo>
                    <a:pt x="1677035" y="706120"/>
                  </a:moveTo>
                  <a:lnTo>
                    <a:pt x="1571790" y="706120"/>
                  </a:lnTo>
                  <a:lnTo>
                    <a:pt x="1592475" y="710009"/>
                  </a:lnTo>
                  <a:lnTo>
                    <a:pt x="1608154" y="724966"/>
                  </a:lnTo>
                  <a:lnTo>
                    <a:pt x="1618097" y="755926"/>
                  </a:lnTo>
                  <a:lnTo>
                    <a:pt x="1621496" y="806665"/>
                  </a:lnTo>
                  <a:lnTo>
                    <a:pt x="1621574" y="807821"/>
                  </a:lnTo>
                  <a:lnTo>
                    <a:pt x="1692706" y="807821"/>
                  </a:lnTo>
                  <a:lnTo>
                    <a:pt x="1688052" y="743967"/>
                  </a:lnTo>
                  <a:lnTo>
                    <a:pt x="1677035" y="706120"/>
                  </a:lnTo>
                  <a:close/>
                </a:path>
                <a:path w="8291830" h="1218564">
                  <a:moveTo>
                    <a:pt x="2035073" y="642112"/>
                  </a:moveTo>
                  <a:lnTo>
                    <a:pt x="1935505" y="642112"/>
                  </a:lnTo>
                  <a:lnTo>
                    <a:pt x="1853006" y="1211072"/>
                  </a:lnTo>
                  <a:lnTo>
                    <a:pt x="1924126" y="1211072"/>
                  </a:lnTo>
                  <a:lnTo>
                    <a:pt x="1938350" y="1096568"/>
                  </a:lnTo>
                  <a:lnTo>
                    <a:pt x="2100401" y="1096568"/>
                  </a:lnTo>
                  <a:lnTo>
                    <a:pt x="2090178" y="1025448"/>
                  </a:lnTo>
                  <a:lnTo>
                    <a:pt x="1947595" y="1025448"/>
                  </a:lnTo>
                  <a:lnTo>
                    <a:pt x="1985289" y="725322"/>
                  </a:lnTo>
                  <a:lnTo>
                    <a:pt x="2047034" y="725322"/>
                  </a:lnTo>
                  <a:lnTo>
                    <a:pt x="2035073" y="642112"/>
                  </a:lnTo>
                  <a:close/>
                </a:path>
                <a:path w="8291830" h="1218564">
                  <a:moveTo>
                    <a:pt x="2100401" y="1096568"/>
                  </a:moveTo>
                  <a:lnTo>
                    <a:pt x="2031517" y="1096568"/>
                  </a:lnTo>
                  <a:lnTo>
                    <a:pt x="2045741" y="1211072"/>
                  </a:lnTo>
                  <a:lnTo>
                    <a:pt x="2116861" y="1211072"/>
                  </a:lnTo>
                  <a:lnTo>
                    <a:pt x="2100401" y="1096568"/>
                  </a:lnTo>
                  <a:close/>
                </a:path>
                <a:path w="8291830" h="1218564">
                  <a:moveTo>
                    <a:pt x="2047034" y="725322"/>
                  </a:moveTo>
                  <a:lnTo>
                    <a:pt x="1985289" y="725322"/>
                  </a:lnTo>
                  <a:lnTo>
                    <a:pt x="2022983" y="1025448"/>
                  </a:lnTo>
                  <a:lnTo>
                    <a:pt x="2090178" y="1025448"/>
                  </a:lnTo>
                  <a:lnTo>
                    <a:pt x="2047034" y="725322"/>
                  </a:lnTo>
                  <a:close/>
                </a:path>
                <a:path w="8291830" h="1218564">
                  <a:moveTo>
                    <a:pt x="2230831" y="642112"/>
                  </a:moveTo>
                  <a:lnTo>
                    <a:pt x="2141931" y="642112"/>
                  </a:lnTo>
                  <a:lnTo>
                    <a:pt x="2141931" y="1211072"/>
                  </a:lnTo>
                  <a:lnTo>
                    <a:pt x="2213051" y="1211072"/>
                  </a:lnTo>
                  <a:lnTo>
                    <a:pt x="2213051" y="981354"/>
                  </a:lnTo>
                  <a:lnTo>
                    <a:pt x="2362401" y="981354"/>
                  </a:lnTo>
                  <a:lnTo>
                    <a:pt x="2353724" y="971619"/>
                  </a:lnTo>
                  <a:lnTo>
                    <a:pt x="2326843" y="957884"/>
                  </a:lnTo>
                  <a:lnTo>
                    <a:pt x="2356835" y="936070"/>
                  </a:lnTo>
                  <a:lnTo>
                    <a:pt x="2373642" y="910234"/>
                  </a:lnTo>
                  <a:lnTo>
                    <a:pt x="2213051" y="910234"/>
                  </a:lnTo>
                  <a:lnTo>
                    <a:pt x="2213051" y="713232"/>
                  </a:lnTo>
                  <a:lnTo>
                    <a:pt x="2378449" y="713232"/>
                  </a:lnTo>
                  <a:lnTo>
                    <a:pt x="2377443" y="709228"/>
                  </a:lnTo>
                  <a:lnTo>
                    <a:pt x="2358758" y="679361"/>
                  </a:lnTo>
                  <a:lnTo>
                    <a:pt x="2329345" y="658443"/>
                  </a:lnTo>
                  <a:lnTo>
                    <a:pt x="2287328" y="646138"/>
                  </a:lnTo>
                  <a:lnTo>
                    <a:pt x="2230831" y="642112"/>
                  </a:lnTo>
                  <a:close/>
                </a:path>
                <a:path w="8291830" h="1218564">
                  <a:moveTo>
                    <a:pt x="2362401" y="981354"/>
                  </a:moveTo>
                  <a:lnTo>
                    <a:pt x="2232253" y="981354"/>
                  </a:lnTo>
                  <a:lnTo>
                    <a:pt x="2264002" y="983054"/>
                  </a:lnTo>
                  <a:lnTo>
                    <a:pt x="2291549" y="992289"/>
                  </a:lnTo>
                  <a:lnTo>
                    <a:pt x="2310963" y="1015258"/>
                  </a:lnTo>
                  <a:lnTo>
                    <a:pt x="2318308" y="1058164"/>
                  </a:lnTo>
                  <a:lnTo>
                    <a:pt x="2318308" y="1160576"/>
                  </a:lnTo>
                  <a:lnTo>
                    <a:pt x="2318531" y="1176267"/>
                  </a:lnTo>
                  <a:lnTo>
                    <a:pt x="2319553" y="1190625"/>
                  </a:lnTo>
                  <a:lnTo>
                    <a:pt x="2321909" y="1202582"/>
                  </a:lnTo>
                  <a:lnTo>
                    <a:pt x="2326132" y="1211072"/>
                  </a:lnTo>
                  <a:lnTo>
                    <a:pt x="2397252" y="1211072"/>
                  </a:lnTo>
                  <a:lnTo>
                    <a:pt x="2393029" y="1202582"/>
                  </a:lnTo>
                  <a:lnTo>
                    <a:pt x="2390673" y="1190625"/>
                  </a:lnTo>
                  <a:lnTo>
                    <a:pt x="2389651" y="1176267"/>
                  </a:lnTo>
                  <a:lnTo>
                    <a:pt x="2389428" y="1160576"/>
                  </a:lnTo>
                  <a:lnTo>
                    <a:pt x="2389428" y="1068832"/>
                  </a:lnTo>
                  <a:lnTo>
                    <a:pt x="2385350" y="1025493"/>
                  </a:lnTo>
                  <a:lnTo>
                    <a:pt x="2373337" y="993622"/>
                  </a:lnTo>
                  <a:lnTo>
                    <a:pt x="2362401" y="981354"/>
                  </a:lnTo>
                  <a:close/>
                </a:path>
                <a:path w="8291830" h="1218564">
                  <a:moveTo>
                    <a:pt x="2378449" y="713232"/>
                  </a:moveTo>
                  <a:lnTo>
                    <a:pt x="2231542" y="713232"/>
                  </a:lnTo>
                  <a:lnTo>
                    <a:pt x="2275814" y="717243"/>
                  </a:lnTo>
                  <a:lnTo>
                    <a:pt x="2302484" y="730923"/>
                  </a:lnTo>
                  <a:lnTo>
                    <a:pt x="2315552" y="756737"/>
                  </a:lnTo>
                  <a:lnTo>
                    <a:pt x="2319020" y="797153"/>
                  </a:lnTo>
                  <a:lnTo>
                    <a:pt x="2319020" y="822756"/>
                  </a:lnTo>
                  <a:lnTo>
                    <a:pt x="2315552" y="861928"/>
                  </a:lnTo>
                  <a:lnTo>
                    <a:pt x="2302484" y="889165"/>
                  </a:lnTo>
                  <a:lnTo>
                    <a:pt x="2275814" y="905067"/>
                  </a:lnTo>
                  <a:lnTo>
                    <a:pt x="2231542" y="910234"/>
                  </a:lnTo>
                  <a:lnTo>
                    <a:pt x="2373642" y="910234"/>
                  </a:lnTo>
                  <a:lnTo>
                    <a:pt x="2376360" y="906056"/>
                  </a:lnTo>
                  <a:lnTo>
                    <a:pt x="2386950" y="868173"/>
                  </a:lnTo>
                  <a:lnTo>
                    <a:pt x="2390140" y="822756"/>
                  </a:lnTo>
                  <a:lnTo>
                    <a:pt x="2390140" y="797153"/>
                  </a:lnTo>
                  <a:lnTo>
                    <a:pt x="2387278" y="748380"/>
                  </a:lnTo>
                  <a:lnTo>
                    <a:pt x="2378449" y="713232"/>
                  </a:lnTo>
                  <a:close/>
                </a:path>
                <a:path w="8291830" h="1218564">
                  <a:moveTo>
                    <a:pt x="2607348" y="642112"/>
                  </a:moveTo>
                  <a:lnTo>
                    <a:pt x="2425992" y="642112"/>
                  </a:lnTo>
                  <a:lnTo>
                    <a:pt x="2425992" y="1211072"/>
                  </a:lnTo>
                  <a:lnTo>
                    <a:pt x="2607348" y="1211072"/>
                  </a:lnTo>
                  <a:lnTo>
                    <a:pt x="2607348" y="1139952"/>
                  </a:lnTo>
                  <a:lnTo>
                    <a:pt x="2497112" y="1139952"/>
                  </a:lnTo>
                  <a:lnTo>
                    <a:pt x="2497112" y="962152"/>
                  </a:lnTo>
                  <a:lnTo>
                    <a:pt x="2607348" y="962152"/>
                  </a:lnTo>
                  <a:lnTo>
                    <a:pt x="2607348" y="891032"/>
                  </a:lnTo>
                  <a:lnTo>
                    <a:pt x="2497112" y="891032"/>
                  </a:lnTo>
                  <a:lnTo>
                    <a:pt x="2497112" y="713232"/>
                  </a:lnTo>
                  <a:lnTo>
                    <a:pt x="2607348" y="713232"/>
                  </a:lnTo>
                  <a:lnTo>
                    <a:pt x="2607348" y="642112"/>
                  </a:lnTo>
                  <a:close/>
                </a:path>
                <a:path w="8291830" h="1218564">
                  <a:moveTo>
                    <a:pt x="2834665" y="642112"/>
                  </a:moveTo>
                  <a:lnTo>
                    <a:pt x="2763545" y="642112"/>
                  </a:lnTo>
                  <a:lnTo>
                    <a:pt x="2763545" y="1211072"/>
                  </a:lnTo>
                  <a:lnTo>
                    <a:pt x="2834665" y="1211072"/>
                  </a:lnTo>
                  <a:lnTo>
                    <a:pt x="2834665" y="878230"/>
                  </a:lnTo>
                  <a:lnTo>
                    <a:pt x="2887852" y="878230"/>
                  </a:lnTo>
                  <a:lnTo>
                    <a:pt x="2834665" y="642112"/>
                  </a:lnTo>
                  <a:close/>
                </a:path>
                <a:path w="8291830" h="1218564">
                  <a:moveTo>
                    <a:pt x="2887852" y="878230"/>
                  </a:moveTo>
                  <a:lnTo>
                    <a:pt x="2834665" y="878230"/>
                  </a:lnTo>
                  <a:lnTo>
                    <a:pt x="2905785" y="1211072"/>
                  </a:lnTo>
                  <a:lnTo>
                    <a:pt x="2952013" y="1211072"/>
                  </a:lnTo>
                  <a:lnTo>
                    <a:pt x="2984208" y="1058875"/>
                  </a:lnTo>
                  <a:lnTo>
                    <a:pt x="2928543" y="1058875"/>
                  </a:lnTo>
                  <a:lnTo>
                    <a:pt x="2887852" y="878230"/>
                  </a:lnTo>
                  <a:close/>
                </a:path>
                <a:path w="8291830" h="1218564">
                  <a:moveTo>
                    <a:pt x="3093542" y="878230"/>
                  </a:moveTo>
                  <a:lnTo>
                    <a:pt x="3022422" y="878230"/>
                  </a:lnTo>
                  <a:lnTo>
                    <a:pt x="3022422" y="1211072"/>
                  </a:lnTo>
                  <a:lnTo>
                    <a:pt x="3093542" y="1211072"/>
                  </a:lnTo>
                  <a:lnTo>
                    <a:pt x="3093542" y="878230"/>
                  </a:lnTo>
                  <a:close/>
                </a:path>
                <a:path w="8291830" h="1218564">
                  <a:moveTo>
                    <a:pt x="3093542" y="642112"/>
                  </a:moveTo>
                  <a:lnTo>
                    <a:pt x="3022422" y="642112"/>
                  </a:lnTo>
                  <a:lnTo>
                    <a:pt x="2928543" y="1058875"/>
                  </a:lnTo>
                  <a:lnTo>
                    <a:pt x="2984208" y="1058875"/>
                  </a:lnTo>
                  <a:lnTo>
                    <a:pt x="3022422" y="878230"/>
                  </a:lnTo>
                  <a:lnTo>
                    <a:pt x="3093542" y="878230"/>
                  </a:lnTo>
                  <a:lnTo>
                    <a:pt x="3093542" y="642112"/>
                  </a:lnTo>
                  <a:close/>
                </a:path>
                <a:path w="8291830" h="1218564">
                  <a:moveTo>
                    <a:pt x="3251898" y="635000"/>
                  </a:moveTo>
                  <a:lnTo>
                    <a:pt x="3207422" y="640501"/>
                  </a:lnTo>
                  <a:lnTo>
                    <a:pt x="3172949" y="657849"/>
                  </a:lnTo>
                  <a:lnTo>
                    <a:pt x="3148410" y="688305"/>
                  </a:lnTo>
                  <a:lnTo>
                    <a:pt x="3133736" y="733134"/>
                  </a:lnTo>
                  <a:lnTo>
                    <a:pt x="3128860" y="793597"/>
                  </a:lnTo>
                  <a:lnTo>
                    <a:pt x="3128860" y="1059586"/>
                  </a:lnTo>
                  <a:lnTo>
                    <a:pt x="3133736" y="1120049"/>
                  </a:lnTo>
                  <a:lnTo>
                    <a:pt x="3148410" y="1164878"/>
                  </a:lnTo>
                  <a:lnTo>
                    <a:pt x="3172949" y="1195334"/>
                  </a:lnTo>
                  <a:lnTo>
                    <a:pt x="3207422" y="1212682"/>
                  </a:lnTo>
                  <a:lnTo>
                    <a:pt x="3251898" y="1218184"/>
                  </a:lnTo>
                  <a:lnTo>
                    <a:pt x="3296374" y="1212682"/>
                  </a:lnTo>
                  <a:lnTo>
                    <a:pt x="3330847" y="1195334"/>
                  </a:lnTo>
                  <a:lnTo>
                    <a:pt x="3355386" y="1164878"/>
                  </a:lnTo>
                  <a:lnTo>
                    <a:pt x="3361217" y="1147064"/>
                  </a:lnTo>
                  <a:lnTo>
                    <a:pt x="3251898" y="1147064"/>
                  </a:lnTo>
                  <a:lnTo>
                    <a:pt x="3226384" y="1142696"/>
                  </a:lnTo>
                  <a:lnTo>
                    <a:pt x="3210471" y="1128128"/>
                  </a:lnTo>
                  <a:lnTo>
                    <a:pt x="3202292" y="1101158"/>
                  </a:lnTo>
                  <a:lnTo>
                    <a:pt x="3199980" y="1059586"/>
                  </a:lnTo>
                  <a:lnTo>
                    <a:pt x="3199980" y="793597"/>
                  </a:lnTo>
                  <a:lnTo>
                    <a:pt x="3202292" y="752025"/>
                  </a:lnTo>
                  <a:lnTo>
                    <a:pt x="3210471" y="725055"/>
                  </a:lnTo>
                  <a:lnTo>
                    <a:pt x="3226384" y="710487"/>
                  </a:lnTo>
                  <a:lnTo>
                    <a:pt x="3251898" y="706120"/>
                  </a:lnTo>
                  <a:lnTo>
                    <a:pt x="3361217" y="706120"/>
                  </a:lnTo>
                  <a:lnTo>
                    <a:pt x="3355386" y="688305"/>
                  </a:lnTo>
                  <a:lnTo>
                    <a:pt x="3330847" y="657849"/>
                  </a:lnTo>
                  <a:lnTo>
                    <a:pt x="3296374" y="640501"/>
                  </a:lnTo>
                  <a:lnTo>
                    <a:pt x="3251898" y="635000"/>
                  </a:lnTo>
                  <a:close/>
                </a:path>
                <a:path w="8291830" h="1218564">
                  <a:moveTo>
                    <a:pt x="3361217" y="706120"/>
                  </a:moveTo>
                  <a:lnTo>
                    <a:pt x="3251898" y="706120"/>
                  </a:lnTo>
                  <a:lnTo>
                    <a:pt x="3277412" y="710487"/>
                  </a:lnTo>
                  <a:lnTo>
                    <a:pt x="3293325" y="725055"/>
                  </a:lnTo>
                  <a:lnTo>
                    <a:pt x="3301504" y="752025"/>
                  </a:lnTo>
                  <a:lnTo>
                    <a:pt x="3303816" y="793597"/>
                  </a:lnTo>
                  <a:lnTo>
                    <a:pt x="3303816" y="1059586"/>
                  </a:lnTo>
                  <a:lnTo>
                    <a:pt x="3301504" y="1101158"/>
                  </a:lnTo>
                  <a:lnTo>
                    <a:pt x="3293325" y="1128128"/>
                  </a:lnTo>
                  <a:lnTo>
                    <a:pt x="3277412" y="1142696"/>
                  </a:lnTo>
                  <a:lnTo>
                    <a:pt x="3251898" y="1147064"/>
                  </a:lnTo>
                  <a:lnTo>
                    <a:pt x="3361217" y="1147064"/>
                  </a:lnTo>
                  <a:lnTo>
                    <a:pt x="3370060" y="1120049"/>
                  </a:lnTo>
                  <a:lnTo>
                    <a:pt x="3374936" y="1059586"/>
                  </a:lnTo>
                  <a:lnTo>
                    <a:pt x="3374936" y="793597"/>
                  </a:lnTo>
                  <a:lnTo>
                    <a:pt x="3370060" y="733134"/>
                  </a:lnTo>
                  <a:lnTo>
                    <a:pt x="3361217" y="706120"/>
                  </a:lnTo>
                  <a:close/>
                </a:path>
                <a:path w="8291830" h="1218564">
                  <a:moveTo>
                    <a:pt x="3499739" y="642112"/>
                  </a:moveTo>
                  <a:lnTo>
                    <a:pt x="3410839" y="642112"/>
                  </a:lnTo>
                  <a:lnTo>
                    <a:pt x="3410839" y="1211072"/>
                  </a:lnTo>
                  <a:lnTo>
                    <a:pt x="3481959" y="1211072"/>
                  </a:lnTo>
                  <a:lnTo>
                    <a:pt x="3481959" y="981354"/>
                  </a:lnTo>
                  <a:lnTo>
                    <a:pt x="3631309" y="981354"/>
                  </a:lnTo>
                  <a:lnTo>
                    <a:pt x="3622632" y="971619"/>
                  </a:lnTo>
                  <a:lnTo>
                    <a:pt x="3595751" y="957884"/>
                  </a:lnTo>
                  <a:lnTo>
                    <a:pt x="3625743" y="936070"/>
                  </a:lnTo>
                  <a:lnTo>
                    <a:pt x="3642550" y="910234"/>
                  </a:lnTo>
                  <a:lnTo>
                    <a:pt x="3481959" y="910234"/>
                  </a:lnTo>
                  <a:lnTo>
                    <a:pt x="3481959" y="713232"/>
                  </a:lnTo>
                  <a:lnTo>
                    <a:pt x="3647357" y="713232"/>
                  </a:lnTo>
                  <a:lnTo>
                    <a:pt x="3646351" y="709228"/>
                  </a:lnTo>
                  <a:lnTo>
                    <a:pt x="3627666" y="679361"/>
                  </a:lnTo>
                  <a:lnTo>
                    <a:pt x="3598253" y="658443"/>
                  </a:lnTo>
                  <a:lnTo>
                    <a:pt x="3556236" y="646138"/>
                  </a:lnTo>
                  <a:lnTo>
                    <a:pt x="3499739" y="642112"/>
                  </a:lnTo>
                  <a:close/>
                </a:path>
                <a:path w="8291830" h="1218564">
                  <a:moveTo>
                    <a:pt x="3631309" y="981354"/>
                  </a:moveTo>
                  <a:lnTo>
                    <a:pt x="3501161" y="981354"/>
                  </a:lnTo>
                  <a:lnTo>
                    <a:pt x="3532909" y="983054"/>
                  </a:lnTo>
                  <a:lnTo>
                    <a:pt x="3560457" y="992289"/>
                  </a:lnTo>
                  <a:lnTo>
                    <a:pt x="3579871" y="1015258"/>
                  </a:lnTo>
                  <a:lnTo>
                    <a:pt x="3587216" y="1058164"/>
                  </a:lnTo>
                  <a:lnTo>
                    <a:pt x="3587216" y="1160576"/>
                  </a:lnTo>
                  <a:lnTo>
                    <a:pt x="3587438" y="1176267"/>
                  </a:lnTo>
                  <a:lnTo>
                    <a:pt x="3588461" y="1190625"/>
                  </a:lnTo>
                  <a:lnTo>
                    <a:pt x="3590817" y="1202582"/>
                  </a:lnTo>
                  <a:lnTo>
                    <a:pt x="3595039" y="1211072"/>
                  </a:lnTo>
                  <a:lnTo>
                    <a:pt x="3666159" y="1211072"/>
                  </a:lnTo>
                  <a:lnTo>
                    <a:pt x="3661937" y="1202582"/>
                  </a:lnTo>
                  <a:lnTo>
                    <a:pt x="3659581" y="1190625"/>
                  </a:lnTo>
                  <a:lnTo>
                    <a:pt x="3658558" y="1176267"/>
                  </a:lnTo>
                  <a:lnTo>
                    <a:pt x="3658336" y="1160576"/>
                  </a:lnTo>
                  <a:lnTo>
                    <a:pt x="3658336" y="1068832"/>
                  </a:lnTo>
                  <a:lnTo>
                    <a:pt x="3654258" y="1025493"/>
                  </a:lnTo>
                  <a:lnTo>
                    <a:pt x="3642245" y="993622"/>
                  </a:lnTo>
                  <a:lnTo>
                    <a:pt x="3631309" y="981354"/>
                  </a:lnTo>
                  <a:close/>
                </a:path>
                <a:path w="8291830" h="1218564">
                  <a:moveTo>
                    <a:pt x="3647357" y="713232"/>
                  </a:moveTo>
                  <a:lnTo>
                    <a:pt x="3500450" y="713232"/>
                  </a:lnTo>
                  <a:lnTo>
                    <a:pt x="3544722" y="717243"/>
                  </a:lnTo>
                  <a:lnTo>
                    <a:pt x="3571392" y="730923"/>
                  </a:lnTo>
                  <a:lnTo>
                    <a:pt x="3584460" y="756737"/>
                  </a:lnTo>
                  <a:lnTo>
                    <a:pt x="3587927" y="797153"/>
                  </a:lnTo>
                  <a:lnTo>
                    <a:pt x="3587927" y="822756"/>
                  </a:lnTo>
                  <a:lnTo>
                    <a:pt x="3584460" y="861928"/>
                  </a:lnTo>
                  <a:lnTo>
                    <a:pt x="3571392" y="889165"/>
                  </a:lnTo>
                  <a:lnTo>
                    <a:pt x="3544722" y="905067"/>
                  </a:lnTo>
                  <a:lnTo>
                    <a:pt x="3500450" y="910234"/>
                  </a:lnTo>
                  <a:lnTo>
                    <a:pt x="3642550" y="910234"/>
                  </a:lnTo>
                  <a:lnTo>
                    <a:pt x="3645268" y="906056"/>
                  </a:lnTo>
                  <a:lnTo>
                    <a:pt x="3655858" y="868173"/>
                  </a:lnTo>
                  <a:lnTo>
                    <a:pt x="3659047" y="822756"/>
                  </a:lnTo>
                  <a:lnTo>
                    <a:pt x="3659047" y="797153"/>
                  </a:lnTo>
                  <a:lnTo>
                    <a:pt x="3656186" y="748380"/>
                  </a:lnTo>
                  <a:lnTo>
                    <a:pt x="3647357" y="713232"/>
                  </a:lnTo>
                  <a:close/>
                </a:path>
                <a:path w="8291830" h="1218564">
                  <a:moveTo>
                    <a:pt x="3876255" y="642112"/>
                  </a:moveTo>
                  <a:lnTo>
                    <a:pt x="3694899" y="642112"/>
                  </a:lnTo>
                  <a:lnTo>
                    <a:pt x="3694899" y="1211072"/>
                  </a:lnTo>
                  <a:lnTo>
                    <a:pt x="3876255" y="1211072"/>
                  </a:lnTo>
                  <a:lnTo>
                    <a:pt x="3876255" y="1139952"/>
                  </a:lnTo>
                  <a:lnTo>
                    <a:pt x="3766019" y="1139952"/>
                  </a:lnTo>
                  <a:lnTo>
                    <a:pt x="3766019" y="962152"/>
                  </a:lnTo>
                  <a:lnTo>
                    <a:pt x="3876255" y="962152"/>
                  </a:lnTo>
                  <a:lnTo>
                    <a:pt x="3876255" y="891032"/>
                  </a:lnTo>
                  <a:lnTo>
                    <a:pt x="3766019" y="891032"/>
                  </a:lnTo>
                  <a:lnTo>
                    <a:pt x="3766019" y="713232"/>
                  </a:lnTo>
                  <a:lnTo>
                    <a:pt x="3876255" y="713232"/>
                  </a:lnTo>
                  <a:lnTo>
                    <a:pt x="3876255" y="642112"/>
                  </a:lnTo>
                  <a:close/>
                </a:path>
                <a:path w="8291830" h="1218564">
                  <a:moveTo>
                    <a:pt x="4214520" y="642112"/>
                  </a:moveTo>
                  <a:lnTo>
                    <a:pt x="4114952" y="642112"/>
                  </a:lnTo>
                  <a:lnTo>
                    <a:pt x="4032453" y="1211072"/>
                  </a:lnTo>
                  <a:lnTo>
                    <a:pt x="4103573" y="1211072"/>
                  </a:lnTo>
                  <a:lnTo>
                    <a:pt x="4117797" y="1096568"/>
                  </a:lnTo>
                  <a:lnTo>
                    <a:pt x="4279848" y="1096568"/>
                  </a:lnTo>
                  <a:lnTo>
                    <a:pt x="4269625" y="1025448"/>
                  </a:lnTo>
                  <a:lnTo>
                    <a:pt x="4127042" y="1025448"/>
                  </a:lnTo>
                  <a:lnTo>
                    <a:pt x="4164736" y="725322"/>
                  </a:lnTo>
                  <a:lnTo>
                    <a:pt x="4226481" y="725322"/>
                  </a:lnTo>
                  <a:lnTo>
                    <a:pt x="4214520" y="642112"/>
                  </a:lnTo>
                  <a:close/>
                </a:path>
                <a:path w="8291830" h="1218564">
                  <a:moveTo>
                    <a:pt x="4279848" y="1096568"/>
                  </a:moveTo>
                  <a:lnTo>
                    <a:pt x="4210964" y="1096568"/>
                  </a:lnTo>
                  <a:lnTo>
                    <a:pt x="4225188" y="1211072"/>
                  </a:lnTo>
                  <a:lnTo>
                    <a:pt x="4296308" y="1211072"/>
                  </a:lnTo>
                  <a:lnTo>
                    <a:pt x="4279848" y="1096568"/>
                  </a:lnTo>
                  <a:close/>
                </a:path>
                <a:path w="8291830" h="1218564">
                  <a:moveTo>
                    <a:pt x="4226481" y="725322"/>
                  </a:moveTo>
                  <a:lnTo>
                    <a:pt x="4164736" y="725322"/>
                  </a:lnTo>
                  <a:lnTo>
                    <a:pt x="4202430" y="1025448"/>
                  </a:lnTo>
                  <a:lnTo>
                    <a:pt x="4269625" y="1025448"/>
                  </a:lnTo>
                  <a:lnTo>
                    <a:pt x="4226481" y="725322"/>
                  </a:lnTo>
                  <a:close/>
                </a:path>
                <a:path w="8291830" h="1218564">
                  <a:moveTo>
                    <a:pt x="4392498" y="642112"/>
                  </a:moveTo>
                  <a:lnTo>
                    <a:pt x="4321378" y="642112"/>
                  </a:lnTo>
                  <a:lnTo>
                    <a:pt x="4321378" y="1211072"/>
                  </a:lnTo>
                  <a:lnTo>
                    <a:pt x="4392498" y="1211072"/>
                  </a:lnTo>
                  <a:lnTo>
                    <a:pt x="4392498" y="832002"/>
                  </a:lnTo>
                  <a:lnTo>
                    <a:pt x="4463528" y="832002"/>
                  </a:lnTo>
                  <a:lnTo>
                    <a:pt x="4392498" y="642112"/>
                  </a:lnTo>
                  <a:close/>
                </a:path>
                <a:path w="8291830" h="1218564">
                  <a:moveTo>
                    <a:pt x="4463528" y="832002"/>
                  </a:moveTo>
                  <a:lnTo>
                    <a:pt x="4392498" y="832002"/>
                  </a:lnTo>
                  <a:lnTo>
                    <a:pt x="4534027" y="1211072"/>
                  </a:lnTo>
                  <a:lnTo>
                    <a:pt x="4605147" y="1211072"/>
                  </a:lnTo>
                  <a:lnTo>
                    <a:pt x="4605147" y="1020470"/>
                  </a:lnTo>
                  <a:lnTo>
                    <a:pt x="4534027" y="1020470"/>
                  </a:lnTo>
                  <a:lnTo>
                    <a:pt x="4463528" y="832002"/>
                  </a:lnTo>
                  <a:close/>
                </a:path>
                <a:path w="8291830" h="1218564">
                  <a:moveTo>
                    <a:pt x="4605147" y="642112"/>
                  </a:moveTo>
                  <a:lnTo>
                    <a:pt x="4534027" y="642112"/>
                  </a:lnTo>
                  <a:lnTo>
                    <a:pt x="4534027" y="1020470"/>
                  </a:lnTo>
                  <a:lnTo>
                    <a:pt x="4605147" y="1020470"/>
                  </a:lnTo>
                  <a:lnTo>
                    <a:pt x="4605147" y="642112"/>
                  </a:lnTo>
                  <a:close/>
                </a:path>
                <a:path w="8291830" h="1218564">
                  <a:moveTo>
                    <a:pt x="4726203" y="642112"/>
                  </a:moveTo>
                  <a:lnTo>
                    <a:pt x="4640859" y="642112"/>
                  </a:lnTo>
                  <a:lnTo>
                    <a:pt x="4640859" y="1211072"/>
                  </a:lnTo>
                  <a:lnTo>
                    <a:pt x="4726203" y="1211072"/>
                  </a:lnTo>
                  <a:lnTo>
                    <a:pt x="4777972" y="1208395"/>
                  </a:lnTo>
                  <a:lnTo>
                    <a:pt x="4819133" y="1199139"/>
                  </a:lnTo>
                  <a:lnTo>
                    <a:pt x="4850218" y="1181468"/>
                  </a:lnTo>
                  <a:lnTo>
                    <a:pt x="4871762" y="1153543"/>
                  </a:lnTo>
                  <a:lnTo>
                    <a:pt x="4876020" y="1139952"/>
                  </a:lnTo>
                  <a:lnTo>
                    <a:pt x="4711979" y="1139952"/>
                  </a:lnTo>
                  <a:lnTo>
                    <a:pt x="4711979" y="713232"/>
                  </a:lnTo>
                  <a:lnTo>
                    <a:pt x="4876202" y="713232"/>
                  </a:lnTo>
                  <a:lnTo>
                    <a:pt x="4871762" y="699008"/>
                  </a:lnTo>
                  <a:lnTo>
                    <a:pt x="4850218" y="671182"/>
                  </a:lnTo>
                  <a:lnTo>
                    <a:pt x="4819133" y="653728"/>
                  </a:lnTo>
                  <a:lnTo>
                    <a:pt x="4777972" y="644690"/>
                  </a:lnTo>
                  <a:lnTo>
                    <a:pt x="4726203" y="642112"/>
                  </a:lnTo>
                  <a:close/>
                </a:path>
                <a:path w="8291830" h="1218564">
                  <a:moveTo>
                    <a:pt x="4876202" y="713232"/>
                  </a:moveTo>
                  <a:lnTo>
                    <a:pt x="4726914" y="713232"/>
                  </a:lnTo>
                  <a:lnTo>
                    <a:pt x="4770131" y="715987"/>
                  </a:lnTo>
                  <a:lnTo>
                    <a:pt x="4797945" y="727278"/>
                  </a:lnTo>
                  <a:lnTo>
                    <a:pt x="4812825" y="751636"/>
                  </a:lnTo>
                  <a:lnTo>
                    <a:pt x="4817237" y="793597"/>
                  </a:lnTo>
                  <a:lnTo>
                    <a:pt x="4817237" y="1059586"/>
                  </a:lnTo>
                  <a:lnTo>
                    <a:pt x="4812825" y="1101547"/>
                  </a:lnTo>
                  <a:lnTo>
                    <a:pt x="4797945" y="1125905"/>
                  </a:lnTo>
                  <a:lnTo>
                    <a:pt x="4770131" y="1137196"/>
                  </a:lnTo>
                  <a:lnTo>
                    <a:pt x="4726914" y="1139952"/>
                  </a:lnTo>
                  <a:lnTo>
                    <a:pt x="4876020" y="1139952"/>
                  </a:lnTo>
                  <a:lnTo>
                    <a:pt x="4884297" y="1113528"/>
                  </a:lnTo>
                  <a:lnTo>
                    <a:pt x="4888357" y="1059586"/>
                  </a:lnTo>
                  <a:lnTo>
                    <a:pt x="4888357" y="793597"/>
                  </a:lnTo>
                  <a:lnTo>
                    <a:pt x="4884297" y="739161"/>
                  </a:lnTo>
                  <a:lnTo>
                    <a:pt x="4876202" y="713232"/>
                  </a:lnTo>
                  <a:close/>
                </a:path>
                <a:path w="8291830" h="1218564">
                  <a:moveTo>
                    <a:pt x="5116195" y="642112"/>
                  </a:moveTo>
                  <a:lnTo>
                    <a:pt x="5045075" y="642112"/>
                  </a:lnTo>
                  <a:lnTo>
                    <a:pt x="5045075" y="1211072"/>
                  </a:lnTo>
                  <a:lnTo>
                    <a:pt x="5116195" y="1211072"/>
                  </a:lnTo>
                  <a:lnTo>
                    <a:pt x="5116195" y="878230"/>
                  </a:lnTo>
                  <a:lnTo>
                    <a:pt x="5169382" y="878230"/>
                  </a:lnTo>
                  <a:lnTo>
                    <a:pt x="5116195" y="642112"/>
                  </a:lnTo>
                  <a:close/>
                </a:path>
                <a:path w="8291830" h="1218564">
                  <a:moveTo>
                    <a:pt x="5169382" y="878230"/>
                  </a:moveTo>
                  <a:lnTo>
                    <a:pt x="5116195" y="878230"/>
                  </a:lnTo>
                  <a:lnTo>
                    <a:pt x="5187315" y="1211072"/>
                  </a:lnTo>
                  <a:lnTo>
                    <a:pt x="5233543" y="1211072"/>
                  </a:lnTo>
                  <a:lnTo>
                    <a:pt x="5265738" y="1058875"/>
                  </a:lnTo>
                  <a:lnTo>
                    <a:pt x="5210073" y="1058875"/>
                  </a:lnTo>
                  <a:lnTo>
                    <a:pt x="5169382" y="878230"/>
                  </a:lnTo>
                  <a:close/>
                </a:path>
                <a:path w="8291830" h="1218564">
                  <a:moveTo>
                    <a:pt x="5375071" y="878230"/>
                  </a:moveTo>
                  <a:lnTo>
                    <a:pt x="5303951" y="878230"/>
                  </a:lnTo>
                  <a:lnTo>
                    <a:pt x="5303951" y="1211072"/>
                  </a:lnTo>
                  <a:lnTo>
                    <a:pt x="5375071" y="1211072"/>
                  </a:lnTo>
                  <a:lnTo>
                    <a:pt x="5375071" y="878230"/>
                  </a:lnTo>
                  <a:close/>
                </a:path>
                <a:path w="8291830" h="1218564">
                  <a:moveTo>
                    <a:pt x="5375071" y="642112"/>
                  </a:moveTo>
                  <a:lnTo>
                    <a:pt x="5303951" y="642112"/>
                  </a:lnTo>
                  <a:lnTo>
                    <a:pt x="5210073" y="1058875"/>
                  </a:lnTo>
                  <a:lnTo>
                    <a:pt x="5265738" y="1058875"/>
                  </a:lnTo>
                  <a:lnTo>
                    <a:pt x="5303951" y="878230"/>
                  </a:lnTo>
                  <a:lnTo>
                    <a:pt x="5375071" y="878230"/>
                  </a:lnTo>
                  <a:lnTo>
                    <a:pt x="5375071" y="642112"/>
                  </a:lnTo>
                  <a:close/>
                </a:path>
                <a:path w="8291830" h="1218564">
                  <a:moveTo>
                    <a:pt x="5533440" y="635000"/>
                  </a:moveTo>
                  <a:lnTo>
                    <a:pt x="5488965" y="640501"/>
                  </a:lnTo>
                  <a:lnTo>
                    <a:pt x="5454491" y="657849"/>
                  </a:lnTo>
                  <a:lnTo>
                    <a:pt x="5429952" y="688305"/>
                  </a:lnTo>
                  <a:lnTo>
                    <a:pt x="5415279" y="733134"/>
                  </a:lnTo>
                  <a:lnTo>
                    <a:pt x="5410403" y="793597"/>
                  </a:lnTo>
                  <a:lnTo>
                    <a:pt x="5410403" y="1059586"/>
                  </a:lnTo>
                  <a:lnTo>
                    <a:pt x="5415279" y="1120049"/>
                  </a:lnTo>
                  <a:lnTo>
                    <a:pt x="5429952" y="1164878"/>
                  </a:lnTo>
                  <a:lnTo>
                    <a:pt x="5454491" y="1195334"/>
                  </a:lnTo>
                  <a:lnTo>
                    <a:pt x="5488965" y="1212682"/>
                  </a:lnTo>
                  <a:lnTo>
                    <a:pt x="5533440" y="1218184"/>
                  </a:lnTo>
                  <a:lnTo>
                    <a:pt x="5577916" y="1212682"/>
                  </a:lnTo>
                  <a:lnTo>
                    <a:pt x="5612389" y="1195334"/>
                  </a:lnTo>
                  <a:lnTo>
                    <a:pt x="5636928" y="1164878"/>
                  </a:lnTo>
                  <a:lnTo>
                    <a:pt x="5642759" y="1147064"/>
                  </a:lnTo>
                  <a:lnTo>
                    <a:pt x="5533440" y="1147064"/>
                  </a:lnTo>
                  <a:lnTo>
                    <a:pt x="5507926" y="1142696"/>
                  </a:lnTo>
                  <a:lnTo>
                    <a:pt x="5492013" y="1128128"/>
                  </a:lnTo>
                  <a:lnTo>
                    <a:pt x="5483834" y="1101158"/>
                  </a:lnTo>
                  <a:lnTo>
                    <a:pt x="5481523" y="1059586"/>
                  </a:lnTo>
                  <a:lnTo>
                    <a:pt x="5481523" y="793597"/>
                  </a:lnTo>
                  <a:lnTo>
                    <a:pt x="5483834" y="752025"/>
                  </a:lnTo>
                  <a:lnTo>
                    <a:pt x="5492013" y="725055"/>
                  </a:lnTo>
                  <a:lnTo>
                    <a:pt x="5507926" y="710487"/>
                  </a:lnTo>
                  <a:lnTo>
                    <a:pt x="5533440" y="706120"/>
                  </a:lnTo>
                  <a:lnTo>
                    <a:pt x="5642759" y="706120"/>
                  </a:lnTo>
                  <a:lnTo>
                    <a:pt x="5636928" y="688305"/>
                  </a:lnTo>
                  <a:lnTo>
                    <a:pt x="5612389" y="657849"/>
                  </a:lnTo>
                  <a:lnTo>
                    <a:pt x="5577916" y="640501"/>
                  </a:lnTo>
                  <a:lnTo>
                    <a:pt x="5533440" y="635000"/>
                  </a:lnTo>
                  <a:close/>
                </a:path>
                <a:path w="8291830" h="1218564">
                  <a:moveTo>
                    <a:pt x="5642759" y="706120"/>
                  </a:moveTo>
                  <a:lnTo>
                    <a:pt x="5533440" y="706120"/>
                  </a:lnTo>
                  <a:lnTo>
                    <a:pt x="5558955" y="710487"/>
                  </a:lnTo>
                  <a:lnTo>
                    <a:pt x="5574868" y="725055"/>
                  </a:lnTo>
                  <a:lnTo>
                    <a:pt x="5583047" y="752025"/>
                  </a:lnTo>
                  <a:lnTo>
                    <a:pt x="5585358" y="793597"/>
                  </a:lnTo>
                  <a:lnTo>
                    <a:pt x="5585358" y="1059586"/>
                  </a:lnTo>
                  <a:lnTo>
                    <a:pt x="5583047" y="1101158"/>
                  </a:lnTo>
                  <a:lnTo>
                    <a:pt x="5574868" y="1128128"/>
                  </a:lnTo>
                  <a:lnTo>
                    <a:pt x="5558955" y="1142696"/>
                  </a:lnTo>
                  <a:lnTo>
                    <a:pt x="5533440" y="1147064"/>
                  </a:lnTo>
                  <a:lnTo>
                    <a:pt x="5642759" y="1147064"/>
                  </a:lnTo>
                  <a:lnTo>
                    <a:pt x="5651602" y="1120049"/>
                  </a:lnTo>
                  <a:lnTo>
                    <a:pt x="5656478" y="1059586"/>
                  </a:lnTo>
                  <a:lnTo>
                    <a:pt x="5656478" y="793597"/>
                  </a:lnTo>
                  <a:lnTo>
                    <a:pt x="5651602" y="733134"/>
                  </a:lnTo>
                  <a:lnTo>
                    <a:pt x="5642759" y="706120"/>
                  </a:lnTo>
                  <a:close/>
                </a:path>
                <a:path w="8291830" h="1218564">
                  <a:moveTo>
                    <a:pt x="5781281" y="642112"/>
                  </a:moveTo>
                  <a:lnTo>
                    <a:pt x="5692381" y="642112"/>
                  </a:lnTo>
                  <a:lnTo>
                    <a:pt x="5692381" y="1211072"/>
                  </a:lnTo>
                  <a:lnTo>
                    <a:pt x="5763501" y="1211072"/>
                  </a:lnTo>
                  <a:lnTo>
                    <a:pt x="5763501" y="981354"/>
                  </a:lnTo>
                  <a:lnTo>
                    <a:pt x="5912851" y="981354"/>
                  </a:lnTo>
                  <a:lnTo>
                    <a:pt x="5904174" y="971619"/>
                  </a:lnTo>
                  <a:lnTo>
                    <a:pt x="5877293" y="957884"/>
                  </a:lnTo>
                  <a:lnTo>
                    <a:pt x="5907285" y="936070"/>
                  </a:lnTo>
                  <a:lnTo>
                    <a:pt x="5924092" y="910234"/>
                  </a:lnTo>
                  <a:lnTo>
                    <a:pt x="5763501" y="910234"/>
                  </a:lnTo>
                  <a:lnTo>
                    <a:pt x="5763501" y="713232"/>
                  </a:lnTo>
                  <a:lnTo>
                    <a:pt x="5928899" y="713232"/>
                  </a:lnTo>
                  <a:lnTo>
                    <a:pt x="5927893" y="709228"/>
                  </a:lnTo>
                  <a:lnTo>
                    <a:pt x="5909208" y="679361"/>
                  </a:lnTo>
                  <a:lnTo>
                    <a:pt x="5879795" y="658443"/>
                  </a:lnTo>
                  <a:lnTo>
                    <a:pt x="5837778" y="646138"/>
                  </a:lnTo>
                  <a:lnTo>
                    <a:pt x="5781281" y="642112"/>
                  </a:lnTo>
                  <a:close/>
                </a:path>
                <a:path w="8291830" h="1218564">
                  <a:moveTo>
                    <a:pt x="5912851" y="981354"/>
                  </a:moveTo>
                  <a:lnTo>
                    <a:pt x="5782703" y="981354"/>
                  </a:lnTo>
                  <a:lnTo>
                    <a:pt x="5814452" y="983054"/>
                  </a:lnTo>
                  <a:lnTo>
                    <a:pt x="5842000" y="992289"/>
                  </a:lnTo>
                  <a:lnTo>
                    <a:pt x="5861413" y="1015258"/>
                  </a:lnTo>
                  <a:lnTo>
                    <a:pt x="5868758" y="1058164"/>
                  </a:lnTo>
                  <a:lnTo>
                    <a:pt x="5868758" y="1160576"/>
                  </a:lnTo>
                  <a:lnTo>
                    <a:pt x="5868981" y="1176267"/>
                  </a:lnTo>
                  <a:lnTo>
                    <a:pt x="5870003" y="1190625"/>
                  </a:lnTo>
                  <a:lnTo>
                    <a:pt x="5872359" y="1202582"/>
                  </a:lnTo>
                  <a:lnTo>
                    <a:pt x="5876582" y="1211072"/>
                  </a:lnTo>
                  <a:lnTo>
                    <a:pt x="5947702" y="1211072"/>
                  </a:lnTo>
                  <a:lnTo>
                    <a:pt x="5943479" y="1202582"/>
                  </a:lnTo>
                  <a:lnTo>
                    <a:pt x="5941123" y="1190625"/>
                  </a:lnTo>
                  <a:lnTo>
                    <a:pt x="5940101" y="1176267"/>
                  </a:lnTo>
                  <a:lnTo>
                    <a:pt x="5939878" y="1160576"/>
                  </a:lnTo>
                  <a:lnTo>
                    <a:pt x="5939878" y="1068832"/>
                  </a:lnTo>
                  <a:lnTo>
                    <a:pt x="5935800" y="1025493"/>
                  </a:lnTo>
                  <a:lnTo>
                    <a:pt x="5923788" y="993622"/>
                  </a:lnTo>
                  <a:lnTo>
                    <a:pt x="5912851" y="981354"/>
                  </a:lnTo>
                  <a:close/>
                </a:path>
                <a:path w="8291830" h="1218564">
                  <a:moveTo>
                    <a:pt x="5928899" y="713232"/>
                  </a:moveTo>
                  <a:lnTo>
                    <a:pt x="5781992" y="713232"/>
                  </a:lnTo>
                  <a:lnTo>
                    <a:pt x="5826264" y="717243"/>
                  </a:lnTo>
                  <a:lnTo>
                    <a:pt x="5852934" y="730923"/>
                  </a:lnTo>
                  <a:lnTo>
                    <a:pt x="5866003" y="756737"/>
                  </a:lnTo>
                  <a:lnTo>
                    <a:pt x="5869470" y="797153"/>
                  </a:lnTo>
                  <a:lnTo>
                    <a:pt x="5869470" y="822756"/>
                  </a:lnTo>
                  <a:lnTo>
                    <a:pt x="5866003" y="861928"/>
                  </a:lnTo>
                  <a:lnTo>
                    <a:pt x="5852934" y="889165"/>
                  </a:lnTo>
                  <a:lnTo>
                    <a:pt x="5826264" y="905067"/>
                  </a:lnTo>
                  <a:lnTo>
                    <a:pt x="5781992" y="910234"/>
                  </a:lnTo>
                  <a:lnTo>
                    <a:pt x="5924092" y="910234"/>
                  </a:lnTo>
                  <a:lnTo>
                    <a:pt x="5926810" y="906056"/>
                  </a:lnTo>
                  <a:lnTo>
                    <a:pt x="5937400" y="868173"/>
                  </a:lnTo>
                  <a:lnTo>
                    <a:pt x="5940590" y="822756"/>
                  </a:lnTo>
                  <a:lnTo>
                    <a:pt x="5940590" y="797153"/>
                  </a:lnTo>
                  <a:lnTo>
                    <a:pt x="5937728" y="748380"/>
                  </a:lnTo>
                  <a:lnTo>
                    <a:pt x="5928899" y="713232"/>
                  </a:lnTo>
                  <a:close/>
                </a:path>
                <a:path w="8291830" h="1218564">
                  <a:moveTo>
                    <a:pt x="6157798" y="642112"/>
                  </a:moveTo>
                  <a:lnTo>
                    <a:pt x="5976442" y="642112"/>
                  </a:lnTo>
                  <a:lnTo>
                    <a:pt x="5976442" y="1211072"/>
                  </a:lnTo>
                  <a:lnTo>
                    <a:pt x="6157798" y="1211072"/>
                  </a:lnTo>
                  <a:lnTo>
                    <a:pt x="6157798" y="1139952"/>
                  </a:lnTo>
                  <a:lnTo>
                    <a:pt x="6047562" y="1139952"/>
                  </a:lnTo>
                  <a:lnTo>
                    <a:pt x="6047562" y="962152"/>
                  </a:lnTo>
                  <a:lnTo>
                    <a:pt x="6157798" y="962152"/>
                  </a:lnTo>
                  <a:lnTo>
                    <a:pt x="6157798" y="891032"/>
                  </a:lnTo>
                  <a:lnTo>
                    <a:pt x="6047562" y="891032"/>
                  </a:lnTo>
                  <a:lnTo>
                    <a:pt x="6047562" y="713232"/>
                  </a:lnTo>
                  <a:lnTo>
                    <a:pt x="6157798" y="713232"/>
                  </a:lnTo>
                  <a:lnTo>
                    <a:pt x="6157798" y="642112"/>
                  </a:lnTo>
                  <a:close/>
                </a:path>
                <a:path w="8291830" h="1218564">
                  <a:moveTo>
                    <a:pt x="6402882" y="642112"/>
                  </a:moveTo>
                  <a:lnTo>
                    <a:pt x="6313982" y="642112"/>
                  </a:lnTo>
                  <a:lnTo>
                    <a:pt x="6313982" y="1211072"/>
                  </a:lnTo>
                  <a:lnTo>
                    <a:pt x="6385102" y="1211072"/>
                  </a:lnTo>
                  <a:lnTo>
                    <a:pt x="6385102" y="1009802"/>
                  </a:lnTo>
                  <a:lnTo>
                    <a:pt x="6403594" y="1009802"/>
                  </a:lnTo>
                  <a:lnTo>
                    <a:pt x="6460974" y="1005643"/>
                  </a:lnTo>
                  <a:lnTo>
                    <a:pt x="6503003" y="992891"/>
                  </a:lnTo>
                  <a:lnTo>
                    <a:pt x="6549785" y="939946"/>
                  </a:lnTo>
                  <a:lnTo>
                    <a:pt x="6550066" y="938682"/>
                  </a:lnTo>
                  <a:lnTo>
                    <a:pt x="6385102" y="938682"/>
                  </a:lnTo>
                  <a:lnTo>
                    <a:pt x="6385102" y="713232"/>
                  </a:lnTo>
                  <a:lnTo>
                    <a:pt x="6550180" y="713232"/>
                  </a:lnTo>
                  <a:lnTo>
                    <a:pt x="6549758" y="711335"/>
                  </a:lnTo>
                  <a:lnTo>
                    <a:pt x="6531787" y="680250"/>
                  </a:lnTo>
                  <a:lnTo>
                    <a:pt x="6502793" y="658706"/>
                  </a:lnTo>
                  <a:lnTo>
                    <a:pt x="6460562" y="646171"/>
                  </a:lnTo>
                  <a:lnTo>
                    <a:pt x="6402882" y="642112"/>
                  </a:lnTo>
                  <a:close/>
                </a:path>
                <a:path w="8291830" h="1218564">
                  <a:moveTo>
                    <a:pt x="6550180" y="713232"/>
                  </a:moveTo>
                  <a:lnTo>
                    <a:pt x="6403594" y="713232"/>
                  </a:lnTo>
                  <a:lnTo>
                    <a:pt x="6449255" y="717354"/>
                  </a:lnTo>
                  <a:lnTo>
                    <a:pt x="6475514" y="731812"/>
                  </a:lnTo>
                  <a:lnTo>
                    <a:pt x="6487504" y="759737"/>
                  </a:lnTo>
                  <a:lnTo>
                    <a:pt x="6490360" y="804265"/>
                  </a:lnTo>
                  <a:lnTo>
                    <a:pt x="6490360" y="847648"/>
                  </a:lnTo>
                  <a:lnTo>
                    <a:pt x="6487504" y="891876"/>
                  </a:lnTo>
                  <a:lnTo>
                    <a:pt x="6475514" y="919835"/>
                  </a:lnTo>
                  <a:lnTo>
                    <a:pt x="6449255" y="934459"/>
                  </a:lnTo>
                  <a:lnTo>
                    <a:pt x="6403594" y="938682"/>
                  </a:lnTo>
                  <a:lnTo>
                    <a:pt x="6550066" y="938682"/>
                  </a:lnTo>
                  <a:lnTo>
                    <a:pt x="6558922" y="898924"/>
                  </a:lnTo>
                  <a:lnTo>
                    <a:pt x="6561480" y="847648"/>
                  </a:lnTo>
                  <a:lnTo>
                    <a:pt x="6561480" y="804265"/>
                  </a:lnTo>
                  <a:lnTo>
                    <a:pt x="6558918" y="752496"/>
                  </a:lnTo>
                  <a:lnTo>
                    <a:pt x="6550180" y="713232"/>
                  </a:lnTo>
                  <a:close/>
                </a:path>
                <a:path w="8291830" h="1218564">
                  <a:moveTo>
                    <a:pt x="6716915" y="635000"/>
                  </a:moveTo>
                  <a:lnTo>
                    <a:pt x="6672440" y="640501"/>
                  </a:lnTo>
                  <a:lnTo>
                    <a:pt x="6637966" y="657849"/>
                  </a:lnTo>
                  <a:lnTo>
                    <a:pt x="6613427" y="688305"/>
                  </a:lnTo>
                  <a:lnTo>
                    <a:pt x="6598754" y="733134"/>
                  </a:lnTo>
                  <a:lnTo>
                    <a:pt x="6593878" y="793597"/>
                  </a:lnTo>
                  <a:lnTo>
                    <a:pt x="6593878" y="1059586"/>
                  </a:lnTo>
                  <a:lnTo>
                    <a:pt x="6598754" y="1120049"/>
                  </a:lnTo>
                  <a:lnTo>
                    <a:pt x="6613427" y="1164878"/>
                  </a:lnTo>
                  <a:lnTo>
                    <a:pt x="6637966" y="1195334"/>
                  </a:lnTo>
                  <a:lnTo>
                    <a:pt x="6672440" y="1212682"/>
                  </a:lnTo>
                  <a:lnTo>
                    <a:pt x="6716915" y="1218184"/>
                  </a:lnTo>
                  <a:lnTo>
                    <a:pt x="6761391" y="1212682"/>
                  </a:lnTo>
                  <a:lnTo>
                    <a:pt x="6795864" y="1195334"/>
                  </a:lnTo>
                  <a:lnTo>
                    <a:pt x="6820403" y="1164878"/>
                  </a:lnTo>
                  <a:lnTo>
                    <a:pt x="6826234" y="1147064"/>
                  </a:lnTo>
                  <a:lnTo>
                    <a:pt x="6716915" y="1147064"/>
                  </a:lnTo>
                  <a:lnTo>
                    <a:pt x="6691401" y="1142696"/>
                  </a:lnTo>
                  <a:lnTo>
                    <a:pt x="6675488" y="1128128"/>
                  </a:lnTo>
                  <a:lnTo>
                    <a:pt x="6667309" y="1101158"/>
                  </a:lnTo>
                  <a:lnTo>
                    <a:pt x="6664998" y="1059586"/>
                  </a:lnTo>
                  <a:lnTo>
                    <a:pt x="6664998" y="793597"/>
                  </a:lnTo>
                  <a:lnTo>
                    <a:pt x="6667309" y="752025"/>
                  </a:lnTo>
                  <a:lnTo>
                    <a:pt x="6675488" y="725055"/>
                  </a:lnTo>
                  <a:lnTo>
                    <a:pt x="6691401" y="710487"/>
                  </a:lnTo>
                  <a:lnTo>
                    <a:pt x="6716915" y="706120"/>
                  </a:lnTo>
                  <a:lnTo>
                    <a:pt x="6826234" y="706120"/>
                  </a:lnTo>
                  <a:lnTo>
                    <a:pt x="6820403" y="688305"/>
                  </a:lnTo>
                  <a:lnTo>
                    <a:pt x="6795864" y="657849"/>
                  </a:lnTo>
                  <a:lnTo>
                    <a:pt x="6761391" y="640501"/>
                  </a:lnTo>
                  <a:lnTo>
                    <a:pt x="6716915" y="635000"/>
                  </a:lnTo>
                  <a:close/>
                </a:path>
                <a:path w="8291830" h="1218564">
                  <a:moveTo>
                    <a:pt x="6826234" y="706120"/>
                  </a:moveTo>
                  <a:lnTo>
                    <a:pt x="6716915" y="706120"/>
                  </a:lnTo>
                  <a:lnTo>
                    <a:pt x="6742430" y="710487"/>
                  </a:lnTo>
                  <a:lnTo>
                    <a:pt x="6758343" y="725055"/>
                  </a:lnTo>
                  <a:lnTo>
                    <a:pt x="6766521" y="752025"/>
                  </a:lnTo>
                  <a:lnTo>
                    <a:pt x="6768833" y="793597"/>
                  </a:lnTo>
                  <a:lnTo>
                    <a:pt x="6768833" y="1059586"/>
                  </a:lnTo>
                  <a:lnTo>
                    <a:pt x="6766521" y="1101158"/>
                  </a:lnTo>
                  <a:lnTo>
                    <a:pt x="6758343" y="1128128"/>
                  </a:lnTo>
                  <a:lnTo>
                    <a:pt x="6742430" y="1142696"/>
                  </a:lnTo>
                  <a:lnTo>
                    <a:pt x="6716915" y="1147064"/>
                  </a:lnTo>
                  <a:lnTo>
                    <a:pt x="6826234" y="1147064"/>
                  </a:lnTo>
                  <a:lnTo>
                    <a:pt x="6835077" y="1120049"/>
                  </a:lnTo>
                  <a:lnTo>
                    <a:pt x="6839953" y="1059586"/>
                  </a:lnTo>
                  <a:lnTo>
                    <a:pt x="6839953" y="793597"/>
                  </a:lnTo>
                  <a:lnTo>
                    <a:pt x="6835077" y="733134"/>
                  </a:lnTo>
                  <a:lnTo>
                    <a:pt x="6826234" y="706120"/>
                  </a:lnTo>
                  <a:close/>
                </a:path>
                <a:path w="8291830" h="1218564">
                  <a:moveTo>
                    <a:pt x="6946976" y="642112"/>
                  </a:moveTo>
                  <a:lnTo>
                    <a:pt x="6875856" y="642112"/>
                  </a:lnTo>
                  <a:lnTo>
                    <a:pt x="6875856" y="1211072"/>
                  </a:lnTo>
                  <a:lnTo>
                    <a:pt x="7057212" y="1211072"/>
                  </a:lnTo>
                  <a:lnTo>
                    <a:pt x="7057212" y="1139952"/>
                  </a:lnTo>
                  <a:lnTo>
                    <a:pt x="6946976" y="1139952"/>
                  </a:lnTo>
                  <a:lnTo>
                    <a:pt x="6946976" y="642112"/>
                  </a:lnTo>
                  <a:close/>
                </a:path>
                <a:path w="8291830" h="1218564">
                  <a:moveTo>
                    <a:pt x="7160196" y="642112"/>
                  </a:moveTo>
                  <a:lnTo>
                    <a:pt x="7089076" y="642112"/>
                  </a:lnTo>
                  <a:lnTo>
                    <a:pt x="7089076" y="1211072"/>
                  </a:lnTo>
                  <a:lnTo>
                    <a:pt x="7270432" y="1211072"/>
                  </a:lnTo>
                  <a:lnTo>
                    <a:pt x="7270432" y="1139952"/>
                  </a:lnTo>
                  <a:lnTo>
                    <a:pt x="7160196" y="1139952"/>
                  </a:lnTo>
                  <a:lnTo>
                    <a:pt x="7160196" y="642112"/>
                  </a:lnTo>
                  <a:close/>
                </a:path>
                <a:path w="8291830" h="1218564">
                  <a:moveTo>
                    <a:pt x="7363002" y="642112"/>
                  </a:moveTo>
                  <a:lnTo>
                    <a:pt x="7291882" y="642112"/>
                  </a:lnTo>
                  <a:lnTo>
                    <a:pt x="7291882" y="1059586"/>
                  </a:lnTo>
                  <a:lnTo>
                    <a:pt x="7296758" y="1120049"/>
                  </a:lnTo>
                  <a:lnTo>
                    <a:pt x="7311432" y="1164878"/>
                  </a:lnTo>
                  <a:lnTo>
                    <a:pt x="7335971" y="1195334"/>
                  </a:lnTo>
                  <a:lnTo>
                    <a:pt x="7370444" y="1212682"/>
                  </a:lnTo>
                  <a:lnTo>
                    <a:pt x="7414920" y="1218184"/>
                  </a:lnTo>
                  <a:lnTo>
                    <a:pt x="7459396" y="1212682"/>
                  </a:lnTo>
                  <a:lnTo>
                    <a:pt x="7493869" y="1195334"/>
                  </a:lnTo>
                  <a:lnTo>
                    <a:pt x="7518408" y="1164878"/>
                  </a:lnTo>
                  <a:lnTo>
                    <a:pt x="7524239" y="1147064"/>
                  </a:lnTo>
                  <a:lnTo>
                    <a:pt x="7414920" y="1147064"/>
                  </a:lnTo>
                  <a:lnTo>
                    <a:pt x="7389406" y="1142696"/>
                  </a:lnTo>
                  <a:lnTo>
                    <a:pt x="7373493" y="1128128"/>
                  </a:lnTo>
                  <a:lnTo>
                    <a:pt x="7365314" y="1101158"/>
                  </a:lnTo>
                  <a:lnTo>
                    <a:pt x="7363002" y="1059586"/>
                  </a:lnTo>
                  <a:lnTo>
                    <a:pt x="7363002" y="642112"/>
                  </a:lnTo>
                  <a:close/>
                </a:path>
                <a:path w="8291830" h="1218564">
                  <a:moveTo>
                    <a:pt x="7537958" y="642112"/>
                  </a:moveTo>
                  <a:lnTo>
                    <a:pt x="7466838" y="642112"/>
                  </a:lnTo>
                  <a:lnTo>
                    <a:pt x="7466838" y="1059586"/>
                  </a:lnTo>
                  <a:lnTo>
                    <a:pt x="7464526" y="1101158"/>
                  </a:lnTo>
                  <a:lnTo>
                    <a:pt x="7456347" y="1128128"/>
                  </a:lnTo>
                  <a:lnTo>
                    <a:pt x="7440434" y="1142696"/>
                  </a:lnTo>
                  <a:lnTo>
                    <a:pt x="7414920" y="1147064"/>
                  </a:lnTo>
                  <a:lnTo>
                    <a:pt x="7524239" y="1147064"/>
                  </a:lnTo>
                  <a:lnTo>
                    <a:pt x="7533082" y="1120049"/>
                  </a:lnTo>
                  <a:lnTo>
                    <a:pt x="7537958" y="1059586"/>
                  </a:lnTo>
                  <a:lnTo>
                    <a:pt x="7537958" y="642112"/>
                  </a:lnTo>
                  <a:close/>
                </a:path>
                <a:path w="8291830" h="1218564">
                  <a:moveTo>
                    <a:pt x="7718399" y="713232"/>
                  </a:moveTo>
                  <a:lnTo>
                    <a:pt x="7647279" y="713232"/>
                  </a:lnTo>
                  <a:lnTo>
                    <a:pt x="7647279" y="1211072"/>
                  </a:lnTo>
                  <a:lnTo>
                    <a:pt x="7718399" y="1211072"/>
                  </a:lnTo>
                  <a:lnTo>
                    <a:pt x="7718399" y="713232"/>
                  </a:lnTo>
                  <a:close/>
                </a:path>
                <a:path w="8291830" h="1218564">
                  <a:moveTo>
                    <a:pt x="7798765" y="642112"/>
                  </a:moveTo>
                  <a:lnTo>
                    <a:pt x="7566914" y="642112"/>
                  </a:lnTo>
                  <a:lnTo>
                    <a:pt x="7566914" y="713232"/>
                  </a:lnTo>
                  <a:lnTo>
                    <a:pt x="7798765" y="713232"/>
                  </a:lnTo>
                  <a:lnTo>
                    <a:pt x="7798765" y="642112"/>
                  </a:lnTo>
                  <a:close/>
                </a:path>
                <a:path w="8291830" h="1218564">
                  <a:moveTo>
                    <a:pt x="8008721" y="642112"/>
                  </a:moveTo>
                  <a:lnTo>
                    <a:pt x="7827365" y="642112"/>
                  </a:lnTo>
                  <a:lnTo>
                    <a:pt x="7827365" y="1211072"/>
                  </a:lnTo>
                  <a:lnTo>
                    <a:pt x="8008721" y="1211072"/>
                  </a:lnTo>
                  <a:lnTo>
                    <a:pt x="8008721" y="1139952"/>
                  </a:lnTo>
                  <a:lnTo>
                    <a:pt x="7898485" y="1139952"/>
                  </a:lnTo>
                  <a:lnTo>
                    <a:pt x="7898485" y="962152"/>
                  </a:lnTo>
                  <a:lnTo>
                    <a:pt x="8008721" y="962152"/>
                  </a:lnTo>
                  <a:lnTo>
                    <a:pt x="8008721" y="891032"/>
                  </a:lnTo>
                  <a:lnTo>
                    <a:pt x="7898485" y="891032"/>
                  </a:lnTo>
                  <a:lnTo>
                    <a:pt x="7898485" y="713232"/>
                  </a:lnTo>
                  <a:lnTo>
                    <a:pt x="8008721" y="713232"/>
                  </a:lnTo>
                  <a:lnTo>
                    <a:pt x="8008721" y="642112"/>
                  </a:lnTo>
                  <a:close/>
                </a:path>
                <a:path w="8291830" h="1218564">
                  <a:moveTo>
                    <a:pt x="8129409" y="642112"/>
                  </a:moveTo>
                  <a:lnTo>
                    <a:pt x="8044065" y="642112"/>
                  </a:lnTo>
                  <a:lnTo>
                    <a:pt x="8044065" y="1211072"/>
                  </a:lnTo>
                  <a:lnTo>
                    <a:pt x="8129409" y="1211072"/>
                  </a:lnTo>
                  <a:lnTo>
                    <a:pt x="8181179" y="1208395"/>
                  </a:lnTo>
                  <a:lnTo>
                    <a:pt x="8222339" y="1199139"/>
                  </a:lnTo>
                  <a:lnTo>
                    <a:pt x="8253425" y="1181468"/>
                  </a:lnTo>
                  <a:lnTo>
                    <a:pt x="8274968" y="1153543"/>
                  </a:lnTo>
                  <a:lnTo>
                    <a:pt x="8279226" y="1139952"/>
                  </a:lnTo>
                  <a:lnTo>
                    <a:pt x="8115185" y="1139952"/>
                  </a:lnTo>
                  <a:lnTo>
                    <a:pt x="8115185" y="713232"/>
                  </a:lnTo>
                  <a:lnTo>
                    <a:pt x="8279409" y="713232"/>
                  </a:lnTo>
                  <a:lnTo>
                    <a:pt x="8274968" y="699008"/>
                  </a:lnTo>
                  <a:lnTo>
                    <a:pt x="8253425" y="671182"/>
                  </a:lnTo>
                  <a:lnTo>
                    <a:pt x="8222339" y="653728"/>
                  </a:lnTo>
                  <a:lnTo>
                    <a:pt x="8181179" y="644690"/>
                  </a:lnTo>
                  <a:lnTo>
                    <a:pt x="8129409" y="642112"/>
                  </a:lnTo>
                  <a:close/>
                </a:path>
                <a:path w="8291830" h="1218564">
                  <a:moveTo>
                    <a:pt x="8279409" y="713232"/>
                  </a:moveTo>
                  <a:lnTo>
                    <a:pt x="8130120" y="713232"/>
                  </a:lnTo>
                  <a:lnTo>
                    <a:pt x="8173337" y="715987"/>
                  </a:lnTo>
                  <a:lnTo>
                    <a:pt x="8201152" y="727278"/>
                  </a:lnTo>
                  <a:lnTo>
                    <a:pt x="8216031" y="751636"/>
                  </a:lnTo>
                  <a:lnTo>
                    <a:pt x="8220443" y="793597"/>
                  </a:lnTo>
                  <a:lnTo>
                    <a:pt x="8220443" y="1059586"/>
                  </a:lnTo>
                  <a:lnTo>
                    <a:pt x="8216031" y="1101547"/>
                  </a:lnTo>
                  <a:lnTo>
                    <a:pt x="8201152" y="1125905"/>
                  </a:lnTo>
                  <a:lnTo>
                    <a:pt x="8173337" y="1137196"/>
                  </a:lnTo>
                  <a:lnTo>
                    <a:pt x="8130120" y="1139952"/>
                  </a:lnTo>
                  <a:lnTo>
                    <a:pt x="8279226" y="1139952"/>
                  </a:lnTo>
                  <a:lnTo>
                    <a:pt x="8287503" y="1113528"/>
                  </a:lnTo>
                  <a:lnTo>
                    <a:pt x="8291563" y="1059586"/>
                  </a:lnTo>
                  <a:lnTo>
                    <a:pt x="8291563" y="793597"/>
                  </a:lnTo>
                  <a:lnTo>
                    <a:pt x="8287503" y="739161"/>
                  </a:lnTo>
                  <a:lnTo>
                    <a:pt x="8279409" y="713232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78482" y="634056"/>
              <a:ext cx="2429510" cy="583565"/>
            </a:xfrm>
            <a:custGeom>
              <a:avLst/>
              <a:gdLst/>
              <a:ahLst/>
              <a:cxnLst/>
              <a:rect l="l" t="t" r="r" b="b"/>
              <a:pathLst>
                <a:path w="2429509" h="583565">
                  <a:moveTo>
                    <a:pt x="123037" y="0"/>
                  </a:moveTo>
                  <a:lnTo>
                    <a:pt x="78561" y="5501"/>
                  </a:lnTo>
                  <a:lnTo>
                    <a:pt x="44088" y="22849"/>
                  </a:lnTo>
                  <a:lnTo>
                    <a:pt x="19549" y="53305"/>
                  </a:lnTo>
                  <a:lnTo>
                    <a:pt x="4875" y="98134"/>
                  </a:lnTo>
                  <a:lnTo>
                    <a:pt x="0" y="158597"/>
                  </a:lnTo>
                  <a:lnTo>
                    <a:pt x="0" y="424586"/>
                  </a:lnTo>
                  <a:lnTo>
                    <a:pt x="4875" y="485049"/>
                  </a:lnTo>
                  <a:lnTo>
                    <a:pt x="19549" y="529878"/>
                  </a:lnTo>
                  <a:lnTo>
                    <a:pt x="44088" y="560334"/>
                  </a:lnTo>
                  <a:lnTo>
                    <a:pt x="78561" y="577682"/>
                  </a:lnTo>
                  <a:lnTo>
                    <a:pt x="123037" y="583184"/>
                  </a:lnTo>
                  <a:lnTo>
                    <a:pt x="167513" y="577682"/>
                  </a:lnTo>
                  <a:lnTo>
                    <a:pt x="201986" y="560334"/>
                  </a:lnTo>
                  <a:lnTo>
                    <a:pt x="226525" y="529878"/>
                  </a:lnTo>
                  <a:lnTo>
                    <a:pt x="232356" y="512064"/>
                  </a:lnTo>
                  <a:lnTo>
                    <a:pt x="123037" y="512064"/>
                  </a:lnTo>
                  <a:lnTo>
                    <a:pt x="97523" y="507696"/>
                  </a:lnTo>
                  <a:lnTo>
                    <a:pt x="81610" y="493128"/>
                  </a:lnTo>
                  <a:lnTo>
                    <a:pt x="73431" y="466158"/>
                  </a:lnTo>
                  <a:lnTo>
                    <a:pt x="71120" y="424586"/>
                  </a:lnTo>
                  <a:lnTo>
                    <a:pt x="71120" y="158597"/>
                  </a:lnTo>
                  <a:lnTo>
                    <a:pt x="73431" y="117025"/>
                  </a:lnTo>
                  <a:lnTo>
                    <a:pt x="81610" y="90055"/>
                  </a:lnTo>
                  <a:lnTo>
                    <a:pt x="97523" y="75487"/>
                  </a:lnTo>
                  <a:lnTo>
                    <a:pt x="123037" y="71120"/>
                  </a:lnTo>
                  <a:lnTo>
                    <a:pt x="232356" y="71120"/>
                  </a:lnTo>
                  <a:lnTo>
                    <a:pt x="226525" y="53305"/>
                  </a:lnTo>
                  <a:lnTo>
                    <a:pt x="201986" y="22849"/>
                  </a:lnTo>
                  <a:lnTo>
                    <a:pt x="167513" y="5501"/>
                  </a:lnTo>
                  <a:lnTo>
                    <a:pt x="123037" y="0"/>
                  </a:lnTo>
                  <a:close/>
                </a:path>
                <a:path w="2429509" h="583565">
                  <a:moveTo>
                    <a:pt x="232356" y="71120"/>
                  </a:moveTo>
                  <a:lnTo>
                    <a:pt x="123037" y="71120"/>
                  </a:lnTo>
                  <a:lnTo>
                    <a:pt x="148551" y="75487"/>
                  </a:lnTo>
                  <a:lnTo>
                    <a:pt x="164465" y="90055"/>
                  </a:lnTo>
                  <a:lnTo>
                    <a:pt x="172643" y="117025"/>
                  </a:lnTo>
                  <a:lnTo>
                    <a:pt x="174955" y="158597"/>
                  </a:lnTo>
                  <a:lnTo>
                    <a:pt x="174955" y="424586"/>
                  </a:lnTo>
                  <a:lnTo>
                    <a:pt x="172643" y="466158"/>
                  </a:lnTo>
                  <a:lnTo>
                    <a:pt x="164465" y="493128"/>
                  </a:lnTo>
                  <a:lnTo>
                    <a:pt x="148551" y="507696"/>
                  </a:lnTo>
                  <a:lnTo>
                    <a:pt x="123037" y="512064"/>
                  </a:lnTo>
                  <a:lnTo>
                    <a:pt x="232356" y="512064"/>
                  </a:lnTo>
                  <a:lnTo>
                    <a:pt x="241199" y="485049"/>
                  </a:lnTo>
                  <a:lnTo>
                    <a:pt x="246075" y="424586"/>
                  </a:lnTo>
                  <a:lnTo>
                    <a:pt x="246075" y="158597"/>
                  </a:lnTo>
                  <a:lnTo>
                    <a:pt x="241199" y="98134"/>
                  </a:lnTo>
                  <a:lnTo>
                    <a:pt x="232356" y="71120"/>
                  </a:lnTo>
                  <a:close/>
                </a:path>
                <a:path w="2429509" h="583565">
                  <a:moveTo>
                    <a:pt x="353098" y="7112"/>
                  </a:moveTo>
                  <a:lnTo>
                    <a:pt x="281978" y="7112"/>
                  </a:lnTo>
                  <a:lnTo>
                    <a:pt x="281978" y="424586"/>
                  </a:lnTo>
                  <a:lnTo>
                    <a:pt x="286854" y="485049"/>
                  </a:lnTo>
                  <a:lnTo>
                    <a:pt x="301527" y="529878"/>
                  </a:lnTo>
                  <a:lnTo>
                    <a:pt x="326066" y="560334"/>
                  </a:lnTo>
                  <a:lnTo>
                    <a:pt x="360540" y="577682"/>
                  </a:lnTo>
                  <a:lnTo>
                    <a:pt x="405015" y="583184"/>
                  </a:lnTo>
                  <a:lnTo>
                    <a:pt x="449491" y="577682"/>
                  </a:lnTo>
                  <a:lnTo>
                    <a:pt x="483964" y="560334"/>
                  </a:lnTo>
                  <a:lnTo>
                    <a:pt x="508503" y="529878"/>
                  </a:lnTo>
                  <a:lnTo>
                    <a:pt x="514334" y="512064"/>
                  </a:lnTo>
                  <a:lnTo>
                    <a:pt x="405015" y="512064"/>
                  </a:lnTo>
                  <a:lnTo>
                    <a:pt x="379501" y="507696"/>
                  </a:lnTo>
                  <a:lnTo>
                    <a:pt x="363588" y="493128"/>
                  </a:lnTo>
                  <a:lnTo>
                    <a:pt x="355409" y="466158"/>
                  </a:lnTo>
                  <a:lnTo>
                    <a:pt x="353098" y="424586"/>
                  </a:lnTo>
                  <a:lnTo>
                    <a:pt x="353098" y="7112"/>
                  </a:lnTo>
                  <a:close/>
                </a:path>
                <a:path w="2429509" h="583565">
                  <a:moveTo>
                    <a:pt x="528053" y="7112"/>
                  </a:moveTo>
                  <a:lnTo>
                    <a:pt x="456933" y="7112"/>
                  </a:lnTo>
                  <a:lnTo>
                    <a:pt x="456933" y="424586"/>
                  </a:lnTo>
                  <a:lnTo>
                    <a:pt x="454621" y="466158"/>
                  </a:lnTo>
                  <a:lnTo>
                    <a:pt x="446443" y="493128"/>
                  </a:lnTo>
                  <a:lnTo>
                    <a:pt x="430530" y="507696"/>
                  </a:lnTo>
                  <a:lnTo>
                    <a:pt x="405015" y="512064"/>
                  </a:lnTo>
                  <a:lnTo>
                    <a:pt x="514334" y="512064"/>
                  </a:lnTo>
                  <a:lnTo>
                    <a:pt x="523177" y="485049"/>
                  </a:lnTo>
                  <a:lnTo>
                    <a:pt x="528053" y="424586"/>
                  </a:lnTo>
                  <a:lnTo>
                    <a:pt x="528053" y="7112"/>
                  </a:lnTo>
                  <a:close/>
                </a:path>
                <a:path w="2429509" h="583565">
                  <a:moveTo>
                    <a:pt x="708494" y="78232"/>
                  </a:moveTo>
                  <a:lnTo>
                    <a:pt x="637374" y="78232"/>
                  </a:lnTo>
                  <a:lnTo>
                    <a:pt x="637374" y="576072"/>
                  </a:lnTo>
                  <a:lnTo>
                    <a:pt x="708494" y="576072"/>
                  </a:lnTo>
                  <a:lnTo>
                    <a:pt x="708494" y="78232"/>
                  </a:lnTo>
                  <a:close/>
                </a:path>
                <a:path w="2429509" h="583565">
                  <a:moveTo>
                    <a:pt x="788860" y="7112"/>
                  </a:moveTo>
                  <a:lnTo>
                    <a:pt x="557009" y="7112"/>
                  </a:lnTo>
                  <a:lnTo>
                    <a:pt x="557009" y="78232"/>
                  </a:lnTo>
                  <a:lnTo>
                    <a:pt x="788860" y="78232"/>
                  </a:lnTo>
                  <a:lnTo>
                    <a:pt x="788860" y="7112"/>
                  </a:lnTo>
                  <a:close/>
                </a:path>
                <a:path w="2429509" h="583565">
                  <a:moveTo>
                    <a:pt x="1068298" y="0"/>
                  </a:moveTo>
                  <a:lnTo>
                    <a:pt x="1023822" y="5501"/>
                  </a:lnTo>
                  <a:lnTo>
                    <a:pt x="989349" y="22849"/>
                  </a:lnTo>
                  <a:lnTo>
                    <a:pt x="964810" y="53305"/>
                  </a:lnTo>
                  <a:lnTo>
                    <a:pt x="950136" y="98134"/>
                  </a:lnTo>
                  <a:lnTo>
                    <a:pt x="945261" y="158597"/>
                  </a:lnTo>
                  <a:lnTo>
                    <a:pt x="945261" y="424586"/>
                  </a:lnTo>
                  <a:lnTo>
                    <a:pt x="950136" y="485049"/>
                  </a:lnTo>
                  <a:lnTo>
                    <a:pt x="964810" y="529878"/>
                  </a:lnTo>
                  <a:lnTo>
                    <a:pt x="989349" y="560334"/>
                  </a:lnTo>
                  <a:lnTo>
                    <a:pt x="1023822" y="577682"/>
                  </a:lnTo>
                  <a:lnTo>
                    <a:pt x="1068298" y="583184"/>
                  </a:lnTo>
                  <a:lnTo>
                    <a:pt x="1112774" y="577682"/>
                  </a:lnTo>
                  <a:lnTo>
                    <a:pt x="1147247" y="560334"/>
                  </a:lnTo>
                  <a:lnTo>
                    <a:pt x="1171786" y="529878"/>
                  </a:lnTo>
                  <a:lnTo>
                    <a:pt x="1177617" y="512064"/>
                  </a:lnTo>
                  <a:lnTo>
                    <a:pt x="1068298" y="512064"/>
                  </a:lnTo>
                  <a:lnTo>
                    <a:pt x="1042784" y="507696"/>
                  </a:lnTo>
                  <a:lnTo>
                    <a:pt x="1026871" y="493128"/>
                  </a:lnTo>
                  <a:lnTo>
                    <a:pt x="1018692" y="466158"/>
                  </a:lnTo>
                  <a:lnTo>
                    <a:pt x="1016381" y="424586"/>
                  </a:lnTo>
                  <a:lnTo>
                    <a:pt x="1016381" y="158597"/>
                  </a:lnTo>
                  <a:lnTo>
                    <a:pt x="1018692" y="117025"/>
                  </a:lnTo>
                  <a:lnTo>
                    <a:pt x="1026871" y="90055"/>
                  </a:lnTo>
                  <a:lnTo>
                    <a:pt x="1042784" y="75487"/>
                  </a:lnTo>
                  <a:lnTo>
                    <a:pt x="1068298" y="71120"/>
                  </a:lnTo>
                  <a:lnTo>
                    <a:pt x="1177617" y="71120"/>
                  </a:lnTo>
                  <a:lnTo>
                    <a:pt x="1171786" y="53305"/>
                  </a:lnTo>
                  <a:lnTo>
                    <a:pt x="1147247" y="22849"/>
                  </a:lnTo>
                  <a:lnTo>
                    <a:pt x="1112774" y="5501"/>
                  </a:lnTo>
                  <a:lnTo>
                    <a:pt x="1068298" y="0"/>
                  </a:lnTo>
                  <a:close/>
                </a:path>
                <a:path w="2429509" h="583565">
                  <a:moveTo>
                    <a:pt x="1177617" y="71120"/>
                  </a:moveTo>
                  <a:lnTo>
                    <a:pt x="1068298" y="71120"/>
                  </a:lnTo>
                  <a:lnTo>
                    <a:pt x="1093812" y="75487"/>
                  </a:lnTo>
                  <a:lnTo>
                    <a:pt x="1109726" y="90055"/>
                  </a:lnTo>
                  <a:lnTo>
                    <a:pt x="1117904" y="117025"/>
                  </a:lnTo>
                  <a:lnTo>
                    <a:pt x="1120216" y="158597"/>
                  </a:lnTo>
                  <a:lnTo>
                    <a:pt x="1120216" y="424586"/>
                  </a:lnTo>
                  <a:lnTo>
                    <a:pt x="1117904" y="466158"/>
                  </a:lnTo>
                  <a:lnTo>
                    <a:pt x="1109726" y="493128"/>
                  </a:lnTo>
                  <a:lnTo>
                    <a:pt x="1093812" y="507696"/>
                  </a:lnTo>
                  <a:lnTo>
                    <a:pt x="1068298" y="512064"/>
                  </a:lnTo>
                  <a:lnTo>
                    <a:pt x="1177617" y="512064"/>
                  </a:lnTo>
                  <a:lnTo>
                    <a:pt x="1186460" y="485049"/>
                  </a:lnTo>
                  <a:lnTo>
                    <a:pt x="1191336" y="424586"/>
                  </a:lnTo>
                  <a:lnTo>
                    <a:pt x="1191336" y="158597"/>
                  </a:lnTo>
                  <a:lnTo>
                    <a:pt x="1186460" y="98134"/>
                  </a:lnTo>
                  <a:lnTo>
                    <a:pt x="1177617" y="71120"/>
                  </a:lnTo>
                  <a:close/>
                </a:path>
                <a:path w="2429509" h="583565">
                  <a:moveTo>
                    <a:pt x="1408595" y="7112"/>
                  </a:moveTo>
                  <a:lnTo>
                    <a:pt x="1227239" y="7112"/>
                  </a:lnTo>
                  <a:lnTo>
                    <a:pt x="1227239" y="576072"/>
                  </a:lnTo>
                  <a:lnTo>
                    <a:pt x="1298359" y="576072"/>
                  </a:lnTo>
                  <a:lnTo>
                    <a:pt x="1298359" y="355600"/>
                  </a:lnTo>
                  <a:lnTo>
                    <a:pt x="1408595" y="355600"/>
                  </a:lnTo>
                  <a:lnTo>
                    <a:pt x="1408595" y="284480"/>
                  </a:lnTo>
                  <a:lnTo>
                    <a:pt x="1298359" y="284480"/>
                  </a:lnTo>
                  <a:lnTo>
                    <a:pt x="1298359" y="78232"/>
                  </a:lnTo>
                  <a:lnTo>
                    <a:pt x="1408595" y="78232"/>
                  </a:lnTo>
                  <a:lnTo>
                    <a:pt x="1408595" y="7112"/>
                  </a:lnTo>
                  <a:close/>
                </a:path>
                <a:path w="2429509" h="583565">
                  <a:moveTo>
                    <a:pt x="1746135" y="7112"/>
                  </a:moveTo>
                  <a:lnTo>
                    <a:pt x="1564779" y="7112"/>
                  </a:lnTo>
                  <a:lnTo>
                    <a:pt x="1564779" y="576072"/>
                  </a:lnTo>
                  <a:lnTo>
                    <a:pt x="1635899" y="576072"/>
                  </a:lnTo>
                  <a:lnTo>
                    <a:pt x="1635899" y="355600"/>
                  </a:lnTo>
                  <a:lnTo>
                    <a:pt x="1746135" y="355600"/>
                  </a:lnTo>
                  <a:lnTo>
                    <a:pt x="1746135" y="284480"/>
                  </a:lnTo>
                  <a:lnTo>
                    <a:pt x="1635899" y="284480"/>
                  </a:lnTo>
                  <a:lnTo>
                    <a:pt x="1635899" y="78232"/>
                  </a:lnTo>
                  <a:lnTo>
                    <a:pt x="1746135" y="78232"/>
                  </a:lnTo>
                  <a:lnTo>
                    <a:pt x="1746135" y="7112"/>
                  </a:lnTo>
                  <a:close/>
                </a:path>
                <a:path w="2429509" h="583565">
                  <a:moveTo>
                    <a:pt x="1852587" y="7112"/>
                  </a:moveTo>
                  <a:lnTo>
                    <a:pt x="1781467" y="7112"/>
                  </a:lnTo>
                  <a:lnTo>
                    <a:pt x="1781467" y="576072"/>
                  </a:lnTo>
                  <a:lnTo>
                    <a:pt x="1852587" y="576072"/>
                  </a:lnTo>
                  <a:lnTo>
                    <a:pt x="1852587" y="7112"/>
                  </a:lnTo>
                  <a:close/>
                </a:path>
                <a:path w="2429509" h="583565">
                  <a:moveTo>
                    <a:pt x="1959546" y="381914"/>
                  </a:moveTo>
                  <a:lnTo>
                    <a:pt x="1888426" y="381914"/>
                  </a:lnTo>
                  <a:lnTo>
                    <a:pt x="1891449" y="448156"/>
                  </a:lnTo>
                  <a:lnTo>
                    <a:pt x="1901254" y="502370"/>
                  </a:lnTo>
                  <a:lnTo>
                    <a:pt x="1918119" y="540156"/>
                  </a:lnTo>
                  <a:lnTo>
                    <a:pt x="1975515" y="578943"/>
                  </a:lnTo>
                  <a:lnTo>
                    <a:pt x="2017153" y="583184"/>
                  </a:lnTo>
                  <a:lnTo>
                    <a:pt x="2061310" y="576811"/>
                  </a:lnTo>
                  <a:lnTo>
                    <a:pt x="2094407" y="558149"/>
                  </a:lnTo>
                  <a:lnTo>
                    <a:pt x="2117159" y="527881"/>
                  </a:lnTo>
                  <a:lnTo>
                    <a:pt x="2122199" y="512064"/>
                  </a:lnTo>
                  <a:lnTo>
                    <a:pt x="2017153" y="512064"/>
                  </a:lnTo>
                  <a:lnTo>
                    <a:pt x="1990450" y="507030"/>
                  </a:lnTo>
                  <a:lnTo>
                    <a:pt x="1972614" y="487794"/>
                  </a:lnTo>
                  <a:lnTo>
                    <a:pt x="1962646" y="448156"/>
                  </a:lnTo>
                  <a:lnTo>
                    <a:pt x="1959546" y="381914"/>
                  </a:lnTo>
                  <a:close/>
                </a:path>
                <a:path w="2429509" h="583565">
                  <a:moveTo>
                    <a:pt x="2010041" y="0"/>
                  </a:moveTo>
                  <a:lnTo>
                    <a:pt x="1966083" y="6218"/>
                  </a:lnTo>
                  <a:lnTo>
                    <a:pt x="1909779" y="52691"/>
                  </a:lnTo>
                  <a:lnTo>
                    <a:pt x="1896340" y="90760"/>
                  </a:lnTo>
                  <a:lnTo>
                    <a:pt x="1891982" y="137261"/>
                  </a:lnTo>
                  <a:lnTo>
                    <a:pt x="1900327" y="197846"/>
                  </a:lnTo>
                  <a:lnTo>
                    <a:pt x="1922475" y="243230"/>
                  </a:lnTo>
                  <a:lnTo>
                    <a:pt x="1954090" y="278479"/>
                  </a:lnTo>
                  <a:lnTo>
                    <a:pt x="1990839" y="308660"/>
                  </a:lnTo>
                  <a:lnTo>
                    <a:pt x="2024376" y="337142"/>
                  </a:lnTo>
                  <a:lnTo>
                    <a:pt x="2046846" y="364223"/>
                  </a:lnTo>
                  <a:lnTo>
                    <a:pt x="2059447" y="395171"/>
                  </a:lnTo>
                  <a:lnTo>
                    <a:pt x="2063381" y="435254"/>
                  </a:lnTo>
                  <a:lnTo>
                    <a:pt x="2060859" y="472459"/>
                  </a:lnTo>
                  <a:lnTo>
                    <a:pt x="2052802" y="496062"/>
                  </a:lnTo>
                  <a:lnTo>
                    <a:pt x="2038478" y="508463"/>
                  </a:lnTo>
                  <a:lnTo>
                    <a:pt x="2017153" y="512064"/>
                  </a:lnTo>
                  <a:lnTo>
                    <a:pt x="2122199" y="512064"/>
                  </a:lnTo>
                  <a:lnTo>
                    <a:pt x="2130285" y="486688"/>
                  </a:lnTo>
                  <a:lnTo>
                    <a:pt x="2134501" y="435254"/>
                  </a:lnTo>
                  <a:lnTo>
                    <a:pt x="2129432" y="380418"/>
                  </a:lnTo>
                  <a:lnTo>
                    <a:pt x="2115111" y="337427"/>
                  </a:lnTo>
                  <a:lnTo>
                    <a:pt x="2092870" y="302937"/>
                  </a:lnTo>
                  <a:lnTo>
                    <a:pt x="2064041" y="273601"/>
                  </a:lnTo>
                  <a:lnTo>
                    <a:pt x="2029955" y="246075"/>
                  </a:lnTo>
                  <a:lnTo>
                    <a:pt x="2001807" y="222872"/>
                  </a:lnTo>
                  <a:lnTo>
                    <a:pt x="1980793" y="199136"/>
                  </a:lnTo>
                  <a:lnTo>
                    <a:pt x="1967647" y="171665"/>
                  </a:lnTo>
                  <a:lnTo>
                    <a:pt x="1963102" y="137261"/>
                  </a:lnTo>
                  <a:lnTo>
                    <a:pt x="1966136" y="105924"/>
                  </a:lnTo>
                  <a:lnTo>
                    <a:pt x="1975104" y="85521"/>
                  </a:lnTo>
                  <a:lnTo>
                    <a:pt x="1989805" y="74453"/>
                  </a:lnTo>
                  <a:lnTo>
                    <a:pt x="2010041" y="71120"/>
                  </a:lnTo>
                  <a:lnTo>
                    <a:pt x="2115275" y="71120"/>
                  </a:lnTo>
                  <a:lnTo>
                    <a:pt x="2112147" y="60372"/>
                  </a:lnTo>
                  <a:lnTo>
                    <a:pt x="2088239" y="26422"/>
                  </a:lnTo>
                  <a:lnTo>
                    <a:pt x="2054295" y="6503"/>
                  </a:lnTo>
                  <a:lnTo>
                    <a:pt x="2010041" y="0"/>
                  </a:lnTo>
                  <a:close/>
                </a:path>
                <a:path w="2429509" h="583565">
                  <a:moveTo>
                    <a:pt x="2115275" y="71120"/>
                  </a:moveTo>
                  <a:lnTo>
                    <a:pt x="2010041" y="71120"/>
                  </a:lnTo>
                  <a:lnTo>
                    <a:pt x="2030722" y="75009"/>
                  </a:lnTo>
                  <a:lnTo>
                    <a:pt x="2046401" y="89966"/>
                  </a:lnTo>
                  <a:lnTo>
                    <a:pt x="2056347" y="120926"/>
                  </a:lnTo>
                  <a:lnTo>
                    <a:pt x="2059748" y="171665"/>
                  </a:lnTo>
                  <a:lnTo>
                    <a:pt x="2059825" y="172821"/>
                  </a:lnTo>
                  <a:lnTo>
                    <a:pt x="2130945" y="172821"/>
                  </a:lnTo>
                  <a:lnTo>
                    <a:pt x="2126291" y="108967"/>
                  </a:lnTo>
                  <a:lnTo>
                    <a:pt x="2115275" y="71120"/>
                  </a:lnTo>
                  <a:close/>
                </a:path>
                <a:path w="2429509" h="583565">
                  <a:moveTo>
                    <a:pt x="2241524" y="7112"/>
                  </a:moveTo>
                  <a:lnTo>
                    <a:pt x="2170404" y="7112"/>
                  </a:lnTo>
                  <a:lnTo>
                    <a:pt x="2170404" y="576072"/>
                  </a:lnTo>
                  <a:lnTo>
                    <a:pt x="2241524" y="576072"/>
                  </a:lnTo>
                  <a:lnTo>
                    <a:pt x="2241524" y="327152"/>
                  </a:lnTo>
                  <a:lnTo>
                    <a:pt x="2429281" y="327152"/>
                  </a:lnTo>
                  <a:lnTo>
                    <a:pt x="2429281" y="256032"/>
                  </a:lnTo>
                  <a:lnTo>
                    <a:pt x="2241524" y="256032"/>
                  </a:lnTo>
                  <a:lnTo>
                    <a:pt x="2241524" y="7112"/>
                  </a:lnTo>
                  <a:close/>
                </a:path>
                <a:path w="2429509" h="583565">
                  <a:moveTo>
                    <a:pt x="2429281" y="327152"/>
                  </a:moveTo>
                  <a:lnTo>
                    <a:pt x="2358161" y="327152"/>
                  </a:lnTo>
                  <a:lnTo>
                    <a:pt x="2358161" y="576072"/>
                  </a:lnTo>
                  <a:lnTo>
                    <a:pt x="2429281" y="576072"/>
                  </a:lnTo>
                  <a:lnTo>
                    <a:pt x="2429281" y="327152"/>
                  </a:lnTo>
                  <a:close/>
                </a:path>
                <a:path w="2429509" h="583565">
                  <a:moveTo>
                    <a:pt x="2429281" y="7112"/>
                  </a:moveTo>
                  <a:lnTo>
                    <a:pt x="2358161" y="7112"/>
                  </a:lnTo>
                  <a:lnTo>
                    <a:pt x="2358161" y="256032"/>
                  </a:lnTo>
                  <a:lnTo>
                    <a:pt x="2429281" y="256032"/>
                  </a:lnTo>
                  <a:lnTo>
                    <a:pt x="2429281" y="7112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1527187" y="636494"/>
            <a:ext cx="838200" cy="180340"/>
            <a:chOff x="11527187" y="636494"/>
            <a:chExt cx="838200" cy="18034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7" y="636503"/>
              <a:ext cx="160939" cy="1777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79" y="636494"/>
              <a:ext cx="124409" cy="1796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09" y="684717"/>
              <a:ext cx="124371" cy="1317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4" y="684994"/>
              <a:ext cx="182130" cy="1292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2203964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64" y="50965"/>
                  </a:moveTo>
                  <a:lnTo>
                    <a:pt x="2527" y="50965"/>
                  </a:lnTo>
                  <a:lnTo>
                    <a:pt x="2527" y="177571"/>
                  </a:lnTo>
                  <a:lnTo>
                    <a:pt x="30264" y="177571"/>
                  </a:lnTo>
                  <a:lnTo>
                    <a:pt x="30264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408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895"/>
                  </a:lnTo>
                  <a:lnTo>
                    <a:pt x="16408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67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30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66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26"/>
                  </a:lnTo>
                  <a:lnTo>
                    <a:pt x="124345" y="77457"/>
                  </a:lnTo>
                  <a:lnTo>
                    <a:pt x="132753" y="82029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18"/>
                  </a:lnTo>
                  <a:lnTo>
                    <a:pt x="90970" y="49009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93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33"/>
                  </a:lnTo>
                  <a:lnTo>
                    <a:pt x="116928" y="129616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19"/>
                  </a:lnTo>
                  <a:lnTo>
                    <a:pt x="88849" y="148526"/>
                  </a:lnTo>
                  <a:lnTo>
                    <a:pt x="81978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209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67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1099803" y="635005"/>
            <a:ext cx="362585" cy="179705"/>
            <a:chOff x="11099803" y="635005"/>
            <a:chExt cx="362585" cy="17970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7" y="702696"/>
              <a:ext cx="250837" cy="11154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099803" y="635005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42" y="27165"/>
                  </a:lnTo>
                  <a:lnTo>
                    <a:pt x="231544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73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68" y="67691"/>
                  </a:lnTo>
                  <a:lnTo>
                    <a:pt x="142561" y="52174"/>
                  </a:lnTo>
                  <a:lnTo>
                    <a:pt x="151534" y="39484"/>
                  </a:lnTo>
                  <a:lnTo>
                    <a:pt x="164830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52"/>
                </a:moveTo>
                <a:lnTo>
                  <a:pt x="12854788" y="622452"/>
                </a:lnTo>
                <a:lnTo>
                  <a:pt x="12854775" y="622300"/>
                </a:lnTo>
                <a:lnTo>
                  <a:pt x="12854788" y="0"/>
                </a:lnTo>
                <a:lnTo>
                  <a:pt x="12838722" y="0"/>
                </a:lnTo>
                <a:lnTo>
                  <a:pt x="12838722" y="622300"/>
                </a:lnTo>
                <a:lnTo>
                  <a:pt x="12838722" y="622452"/>
                </a:lnTo>
                <a:lnTo>
                  <a:pt x="11248936" y="622452"/>
                </a:lnTo>
                <a:lnTo>
                  <a:pt x="11248936" y="622300"/>
                </a:lnTo>
                <a:lnTo>
                  <a:pt x="11248936" y="0"/>
                </a:lnTo>
                <a:lnTo>
                  <a:pt x="11232883" y="0"/>
                </a:lnTo>
                <a:lnTo>
                  <a:pt x="11232858" y="622300"/>
                </a:lnTo>
                <a:lnTo>
                  <a:pt x="11232858" y="622452"/>
                </a:lnTo>
                <a:lnTo>
                  <a:pt x="9643097" y="622452"/>
                </a:lnTo>
                <a:lnTo>
                  <a:pt x="9643072" y="622300"/>
                </a:lnTo>
                <a:lnTo>
                  <a:pt x="9643097" y="0"/>
                </a:lnTo>
                <a:lnTo>
                  <a:pt x="9627032" y="0"/>
                </a:lnTo>
                <a:lnTo>
                  <a:pt x="9627019" y="622300"/>
                </a:lnTo>
                <a:lnTo>
                  <a:pt x="9627019" y="622452"/>
                </a:lnTo>
                <a:lnTo>
                  <a:pt x="8037246" y="622452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80" y="622300"/>
                </a:lnTo>
                <a:lnTo>
                  <a:pt x="8021180" y="622452"/>
                </a:lnTo>
                <a:lnTo>
                  <a:pt x="6431407" y="622452"/>
                </a:lnTo>
                <a:lnTo>
                  <a:pt x="6431394" y="622300"/>
                </a:lnTo>
                <a:lnTo>
                  <a:pt x="6431407" y="0"/>
                </a:lnTo>
                <a:lnTo>
                  <a:pt x="6415341" y="0"/>
                </a:lnTo>
                <a:lnTo>
                  <a:pt x="6415341" y="622300"/>
                </a:lnTo>
                <a:lnTo>
                  <a:pt x="6415341" y="622452"/>
                </a:lnTo>
                <a:lnTo>
                  <a:pt x="4825555" y="622452"/>
                </a:lnTo>
                <a:lnTo>
                  <a:pt x="4825555" y="622300"/>
                </a:lnTo>
                <a:lnTo>
                  <a:pt x="4825555" y="0"/>
                </a:lnTo>
                <a:lnTo>
                  <a:pt x="4809502" y="0"/>
                </a:lnTo>
                <a:lnTo>
                  <a:pt x="4809490" y="622300"/>
                </a:lnTo>
                <a:lnTo>
                  <a:pt x="4809490" y="622452"/>
                </a:lnTo>
                <a:lnTo>
                  <a:pt x="3219729" y="622452"/>
                </a:lnTo>
                <a:lnTo>
                  <a:pt x="3219704" y="622300"/>
                </a:lnTo>
                <a:lnTo>
                  <a:pt x="3219729" y="0"/>
                </a:lnTo>
                <a:lnTo>
                  <a:pt x="3203664" y="0"/>
                </a:lnTo>
                <a:lnTo>
                  <a:pt x="3203651" y="622300"/>
                </a:lnTo>
                <a:lnTo>
                  <a:pt x="3203651" y="622452"/>
                </a:lnTo>
                <a:lnTo>
                  <a:pt x="1613877" y="622452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52"/>
                </a:lnTo>
                <a:lnTo>
                  <a:pt x="8026" y="622452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478"/>
                </a:lnTo>
                <a:lnTo>
                  <a:pt x="13004800" y="629920"/>
                </a:lnTo>
                <a:lnTo>
                  <a:pt x="13004800" y="622452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0" y="622835"/>
            <a:ext cx="13004800" cy="1622425"/>
            <a:chOff x="0" y="622835"/>
            <a:chExt cx="13004800" cy="1622425"/>
          </a:xfrm>
        </p:grpSpPr>
        <p:sp>
          <p:nvSpPr>
            <p:cNvPr id="16" name="object 16" descr=""/>
            <p:cNvSpPr/>
            <p:nvPr/>
          </p:nvSpPr>
          <p:spPr>
            <a:xfrm>
              <a:off x="0" y="622845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46" y="1613306"/>
                  </a:lnTo>
                  <a:lnTo>
                    <a:pt x="8037246" y="1605838"/>
                  </a:lnTo>
                  <a:lnTo>
                    <a:pt x="8037246" y="1605686"/>
                  </a:lnTo>
                  <a:lnTo>
                    <a:pt x="8037246" y="16052"/>
                  </a:lnTo>
                  <a:lnTo>
                    <a:pt x="8037246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193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515" y="406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29" y="1605838"/>
                  </a:lnTo>
                  <a:lnTo>
                    <a:pt x="3219704" y="1605686"/>
                  </a:lnTo>
                  <a:lnTo>
                    <a:pt x="3219729" y="16052"/>
                  </a:lnTo>
                  <a:lnTo>
                    <a:pt x="4809490" y="16052"/>
                  </a:lnTo>
                  <a:lnTo>
                    <a:pt x="4809490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51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29219" y="622845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65"/>
                  </a:lnTo>
                  <a:lnTo>
                    <a:pt x="1597812" y="1613865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4975580" y="1622196"/>
                  </a:lnTo>
                  <a:lnTo>
                    <a:pt x="4975580" y="1613865"/>
                  </a:lnTo>
                  <a:lnTo>
                    <a:pt x="4975580" y="1613306"/>
                  </a:lnTo>
                  <a:lnTo>
                    <a:pt x="4975580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4975580" y="16052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0" y="2228684"/>
            <a:ext cx="6680200" cy="1622425"/>
          </a:xfrm>
          <a:custGeom>
            <a:avLst/>
            <a:gdLst/>
            <a:ahLst/>
            <a:cxnLst/>
            <a:rect l="l" t="t" r="r" b="b"/>
            <a:pathLst>
              <a:path w="6680200" h="1622425">
                <a:moveTo>
                  <a:pt x="6680200" y="1613306"/>
                </a:moveTo>
                <a:lnTo>
                  <a:pt x="6431420" y="1613306"/>
                </a:lnTo>
                <a:lnTo>
                  <a:pt x="6431420" y="1605838"/>
                </a:lnTo>
                <a:lnTo>
                  <a:pt x="6423380" y="1605838"/>
                </a:lnTo>
                <a:lnTo>
                  <a:pt x="6423380" y="1605686"/>
                </a:lnTo>
                <a:lnTo>
                  <a:pt x="6431394" y="1605686"/>
                </a:lnTo>
                <a:lnTo>
                  <a:pt x="6431420" y="16052"/>
                </a:lnTo>
                <a:lnTo>
                  <a:pt x="6431420" y="15646"/>
                </a:lnTo>
                <a:lnTo>
                  <a:pt x="6431420" y="0"/>
                </a:lnTo>
                <a:lnTo>
                  <a:pt x="6423380" y="0"/>
                </a:lnTo>
                <a:lnTo>
                  <a:pt x="6423380" y="406"/>
                </a:lnTo>
                <a:lnTo>
                  <a:pt x="6415341" y="406"/>
                </a:lnTo>
                <a:lnTo>
                  <a:pt x="6415341" y="16052"/>
                </a:lnTo>
                <a:lnTo>
                  <a:pt x="6415341" y="1605686"/>
                </a:lnTo>
                <a:lnTo>
                  <a:pt x="6415341" y="1605838"/>
                </a:lnTo>
                <a:lnTo>
                  <a:pt x="4825568" y="1605838"/>
                </a:lnTo>
                <a:lnTo>
                  <a:pt x="4825568" y="1605686"/>
                </a:lnTo>
                <a:lnTo>
                  <a:pt x="4825568" y="16052"/>
                </a:lnTo>
                <a:lnTo>
                  <a:pt x="6415341" y="16052"/>
                </a:lnTo>
                <a:lnTo>
                  <a:pt x="6415341" y="406"/>
                </a:lnTo>
                <a:lnTo>
                  <a:pt x="4825555" y="406"/>
                </a:lnTo>
                <a:lnTo>
                  <a:pt x="4825555" y="0"/>
                </a:lnTo>
                <a:lnTo>
                  <a:pt x="4817516" y="0"/>
                </a:lnTo>
                <a:lnTo>
                  <a:pt x="4817516" y="406"/>
                </a:lnTo>
                <a:lnTo>
                  <a:pt x="4809515" y="406"/>
                </a:lnTo>
                <a:lnTo>
                  <a:pt x="4809490" y="16052"/>
                </a:lnTo>
                <a:lnTo>
                  <a:pt x="4809490" y="1605686"/>
                </a:lnTo>
                <a:lnTo>
                  <a:pt x="4809490" y="1605838"/>
                </a:lnTo>
                <a:lnTo>
                  <a:pt x="3219729" y="1605838"/>
                </a:lnTo>
                <a:lnTo>
                  <a:pt x="3219704" y="1605686"/>
                </a:lnTo>
                <a:lnTo>
                  <a:pt x="3219729" y="16052"/>
                </a:lnTo>
                <a:lnTo>
                  <a:pt x="4809490" y="16052"/>
                </a:lnTo>
                <a:lnTo>
                  <a:pt x="4809490" y="406"/>
                </a:lnTo>
                <a:lnTo>
                  <a:pt x="3219729" y="406"/>
                </a:lnTo>
                <a:lnTo>
                  <a:pt x="3219729" y="0"/>
                </a:lnTo>
                <a:lnTo>
                  <a:pt x="3211690" y="0"/>
                </a:lnTo>
                <a:lnTo>
                  <a:pt x="3211690" y="406"/>
                </a:lnTo>
                <a:lnTo>
                  <a:pt x="3203651" y="406"/>
                </a:lnTo>
                <a:lnTo>
                  <a:pt x="3203651" y="16052"/>
                </a:lnTo>
                <a:lnTo>
                  <a:pt x="3203651" y="1605686"/>
                </a:lnTo>
                <a:lnTo>
                  <a:pt x="3203651" y="1605838"/>
                </a:lnTo>
                <a:lnTo>
                  <a:pt x="1613877" y="1605838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3203651" y="16052"/>
                </a:lnTo>
                <a:lnTo>
                  <a:pt x="3203651" y="406"/>
                </a:lnTo>
                <a:lnTo>
                  <a:pt x="1613877" y="406"/>
                </a:ln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1597825" y="1622196"/>
                </a:lnTo>
                <a:lnTo>
                  <a:pt x="1605838" y="1622196"/>
                </a:lnTo>
                <a:lnTo>
                  <a:pt x="6680200" y="1622196"/>
                </a:lnTo>
                <a:lnTo>
                  <a:pt x="6680200" y="16133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807200" y="3841987"/>
            <a:ext cx="1222375" cy="8890"/>
          </a:xfrm>
          <a:custGeom>
            <a:avLst/>
            <a:gdLst/>
            <a:ahLst/>
            <a:cxnLst/>
            <a:rect l="l" t="t" r="r" b="b"/>
            <a:pathLst>
              <a:path w="1222375" h="8889">
                <a:moveTo>
                  <a:pt x="0" y="8890"/>
                </a:moveTo>
                <a:lnTo>
                  <a:pt x="1222010" y="8890"/>
                </a:lnTo>
                <a:lnTo>
                  <a:pt x="122201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423371" y="383436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7619"/>
                </a:moveTo>
                <a:lnTo>
                  <a:pt x="8026" y="7619"/>
                </a:lnTo>
                <a:lnTo>
                  <a:pt x="802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8029210" y="3834519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10">
                <a:moveTo>
                  <a:pt x="8039" y="0"/>
                </a:moveTo>
                <a:lnTo>
                  <a:pt x="0" y="0"/>
                </a:lnTo>
                <a:lnTo>
                  <a:pt x="0" y="16065"/>
                </a:lnTo>
                <a:lnTo>
                  <a:pt x="8039" y="16065"/>
                </a:lnTo>
                <a:lnTo>
                  <a:pt x="8039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431398" y="3834519"/>
            <a:ext cx="248920" cy="8255"/>
          </a:xfrm>
          <a:custGeom>
            <a:avLst/>
            <a:gdLst/>
            <a:ahLst/>
            <a:cxnLst/>
            <a:rect l="l" t="t" r="r" b="b"/>
            <a:pathLst>
              <a:path w="248920" h="8254">
                <a:moveTo>
                  <a:pt x="0" y="8026"/>
                </a:moveTo>
                <a:lnTo>
                  <a:pt x="248801" y="8026"/>
                </a:lnTo>
                <a:lnTo>
                  <a:pt x="248801" y="0"/>
                </a:lnTo>
                <a:lnTo>
                  <a:pt x="0" y="0"/>
                </a:lnTo>
                <a:lnTo>
                  <a:pt x="0" y="802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807200" y="2717799"/>
            <a:ext cx="1230630" cy="1125220"/>
          </a:xfrm>
          <a:custGeom>
            <a:avLst/>
            <a:gdLst/>
            <a:ahLst/>
            <a:cxnLst/>
            <a:rect l="l" t="t" r="r" b="b"/>
            <a:pathLst>
              <a:path w="1230629" h="1125220">
                <a:moveTo>
                  <a:pt x="1230045" y="0"/>
                </a:moveTo>
                <a:lnTo>
                  <a:pt x="1213980" y="0"/>
                </a:lnTo>
                <a:lnTo>
                  <a:pt x="1213980" y="1116571"/>
                </a:lnTo>
                <a:lnTo>
                  <a:pt x="1213980" y="1116723"/>
                </a:lnTo>
                <a:lnTo>
                  <a:pt x="0" y="1116723"/>
                </a:lnTo>
                <a:lnTo>
                  <a:pt x="0" y="1124750"/>
                </a:lnTo>
                <a:lnTo>
                  <a:pt x="1213980" y="1124750"/>
                </a:lnTo>
                <a:lnTo>
                  <a:pt x="1213980" y="1124191"/>
                </a:lnTo>
                <a:lnTo>
                  <a:pt x="1222006" y="1124191"/>
                </a:lnTo>
                <a:lnTo>
                  <a:pt x="1222006" y="1116571"/>
                </a:lnTo>
                <a:lnTo>
                  <a:pt x="1230045" y="1116571"/>
                </a:lnTo>
                <a:lnTo>
                  <a:pt x="123004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021180" y="2236711"/>
            <a:ext cx="16510" cy="354330"/>
          </a:xfrm>
          <a:custGeom>
            <a:avLst/>
            <a:gdLst/>
            <a:ahLst/>
            <a:cxnLst/>
            <a:rect l="l" t="t" r="r" b="b"/>
            <a:pathLst>
              <a:path w="16509" h="35433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354088"/>
                </a:lnTo>
                <a:lnTo>
                  <a:pt x="16065" y="354088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423368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021193" y="2717799"/>
            <a:ext cx="16510" cy="1133475"/>
          </a:xfrm>
          <a:custGeom>
            <a:avLst/>
            <a:gdLst/>
            <a:ahLst/>
            <a:cxnLst/>
            <a:rect l="l" t="t" r="r" b="b"/>
            <a:pathLst>
              <a:path w="16509" h="1133475">
                <a:moveTo>
                  <a:pt x="16052" y="0"/>
                </a:moveTo>
                <a:lnTo>
                  <a:pt x="0" y="0"/>
                </a:lnTo>
                <a:lnTo>
                  <a:pt x="0" y="1116571"/>
                </a:lnTo>
                <a:lnTo>
                  <a:pt x="0" y="1133081"/>
                </a:lnTo>
                <a:lnTo>
                  <a:pt x="8026" y="1133081"/>
                </a:lnTo>
                <a:lnTo>
                  <a:pt x="8026" y="1116571"/>
                </a:lnTo>
                <a:lnTo>
                  <a:pt x="16052" y="1116571"/>
                </a:lnTo>
                <a:lnTo>
                  <a:pt x="16052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021193" y="2229091"/>
            <a:ext cx="16510" cy="361950"/>
          </a:xfrm>
          <a:custGeom>
            <a:avLst/>
            <a:gdLst/>
            <a:ahLst/>
            <a:cxnLst/>
            <a:rect l="l" t="t" r="r" b="b"/>
            <a:pathLst>
              <a:path w="16509" h="361950">
                <a:moveTo>
                  <a:pt x="16052" y="15240"/>
                </a:moveTo>
                <a:lnTo>
                  <a:pt x="8026" y="15240"/>
                </a:ln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361708"/>
                </a:lnTo>
                <a:lnTo>
                  <a:pt x="16052" y="361708"/>
                </a:lnTo>
                <a:lnTo>
                  <a:pt x="16052" y="1524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8029219" y="2717799"/>
            <a:ext cx="1614170" cy="1133475"/>
          </a:xfrm>
          <a:custGeom>
            <a:avLst/>
            <a:gdLst/>
            <a:ahLst/>
            <a:cxnLst/>
            <a:rect l="l" t="t" r="r" b="b"/>
            <a:pathLst>
              <a:path w="1614170" h="1133475">
                <a:moveTo>
                  <a:pt x="1613877" y="0"/>
                </a:moveTo>
                <a:lnTo>
                  <a:pt x="1597812" y="0"/>
                </a:lnTo>
                <a:lnTo>
                  <a:pt x="1597812" y="1116571"/>
                </a:lnTo>
                <a:lnTo>
                  <a:pt x="1597812" y="1116723"/>
                </a:lnTo>
                <a:lnTo>
                  <a:pt x="8026" y="1116723"/>
                </a:lnTo>
                <a:lnTo>
                  <a:pt x="8026" y="1116571"/>
                </a:lnTo>
                <a:lnTo>
                  <a:pt x="0" y="1116571"/>
                </a:lnTo>
                <a:lnTo>
                  <a:pt x="0" y="1124191"/>
                </a:lnTo>
                <a:lnTo>
                  <a:pt x="0" y="1133081"/>
                </a:lnTo>
                <a:lnTo>
                  <a:pt x="1605838" y="1133081"/>
                </a:lnTo>
                <a:lnTo>
                  <a:pt x="1605838" y="1132789"/>
                </a:lnTo>
                <a:lnTo>
                  <a:pt x="1613877" y="1132789"/>
                </a:lnTo>
                <a:lnTo>
                  <a:pt x="1613877" y="1116723"/>
                </a:lnTo>
                <a:lnTo>
                  <a:pt x="1605838" y="1116723"/>
                </a:lnTo>
                <a:lnTo>
                  <a:pt x="1605838" y="1116571"/>
                </a:lnTo>
                <a:lnTo>
                  <a:pt x="1613877" y="1116571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9627032" y="2236711"/>
            <a:ext cx="16510" cy="354330"/>
          </a:xfrm>
          <a:custGeom>
            <a:avLst/>
            <a:gdLst/>
            <a:ahLst/>
            <a:cxnLst/>
            <a:rect l="l" t="t" r="r" b="b"/>
            <a:pathLst>
              <a:path w="16509" h="35433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354088"/>
                </a:lnTo>
                <a:lnTo>
                  <a:pt x="16065" y="354088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029219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9627032" y="2717799"/>
            <a:ext cx="16510" cy="1133475"/>
          </a:xfrm>
          <a:custGeom>
            <a:avLst/>
            <a:gdLst/>
            <a:ahLst/>
            <a:cxnLst/>
            <a:rect l="l" t="t" r="r" b="b"/>
            <a:pathLst>
              <a:path w="16509" h="1133475">
                <a:moveTo>
                  <a:pt x="16052" y="0"/>
                </a:moveTo>
                <a:lnTo>
                  <a:pt x="0" y="0"/>
                </a:lnTo>
                <a:lnTo>
                  <a:pt x="0" y="1116571"/>
                </a:lnTo>
                <a:lnTo>
                  <a:pt x="0" y="1133081"/>
                </a:lnTo>
                <a:lnTo>
                  <a:pt x="8026" y="1133081"/>
                </a:lnTo>
                <a:lnTo>
                  <a:pt x="8026" y="1116571"/>
                </a:lnTo>
                <a:lnTo>
                  <a:pt x="16052" y="1116571"/>
                </a:lnTo>
                <a:lnTo>
                  <a:pt x="16052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9627032" y="2229091"/>
            <a:ext cx="16510" cy="361950"/>
          </a:xfrm>
          <a:custGeom>
            <a:avLst/>
            <a:gdLst/>
            <a:ahLst/>
            <a:cxnLst/>
            <a:rect l="l" t="t" r="r" b="b"/>
            <a:pathLst>
              <a:path w="16509" h="361950">
                <a:moveTo>
                  <a:pt x="16052" y="15240"/>
                </a:moveTo>
                <a:lnTo>
                  <a:pt x="8026" y="15240"/>
                </a:ln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361708"/>
                </a:lnTo>
                <a:lnTo>
                  <a:pt x="16052" y="361708"/>
                </a:lnTo>
                <a:lnTo>
                  <a:pt x="16052" y="1524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9635058" y="2717799"/>
            <a:ext cx="1614170" cy="1133475"/>
          </a:xfrm>
          <a:custGeom>
            <a:avLst/>
            <a:gdLst/>
            <a:ahLst/>
            <a:cxnLst/>
            <a:rect l="l" t="t" r="r" b="b"/>
            <a:pathLst>
              <a:path w="1614170" h="1133475">
                <a:moveTo>
                  <a:pt x="1613877" y="0"/>
                </a:moveTo>
                <a:lnTo>
                  <a:pt x="1597812" y="0"/>
                </a:lnTo>
                <a:lnTo>
                  <a:pt x="1597812" y="1116571"/>
                </a:lnTo>
                <a:lnTo>
                  <a:pt x="1597812" y="1116723"/>
                </a:lnTo>
                <a:lnTo>
                  <a:pt x="8026" y="1116723"/>
                </a:lnTo>
                <a:lnTo>
                  <a:pt x="8026" y="1116571"/>
                </a:lnTo>
                <a:lnTo>
                  <a:pt x="0" y="1116571"/>
                </a:lnTo>
                <a:lnTo>
                  <a:pt x="0" y="1124191"/>
                </a:lnTo>
                <a:lnTo>
                  <a:pt x="0" y="1133081"/>
                </a:lnTo>
                <a:lnTo>
                  <a:pt x="1605838" y="1133081"/>
                </a:lnTo>
                <a:lnTo>
                  <a:pt x="1605838" y="1132789"/>
                </a:lnTo>
                <a:lnTo>
                  <a:pt x="1613877" y="1132789"/>
                </a:lnTo>
                <a:lnTo>
                  <a:pt x="1613877" y="1116723"/>
                </a:lnTo>
                <a:lnTo>
                  <a:pt x="1605838" y="1116723"/>
                </a:lnTo>
                <a:lnTo>
                  <a:pt x="1605838" y="1116571"/>
                </a:lnTo>
                <a:lnTo>
                  <a:pt x="1613877" y="1116571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1232870" y="2236711"/>
            <a:ext cx="16510" cy="354330"/>
          </a:xfrm>
          <a:custGeom>
            <a:avLst/>
            <a:gdLst/>
            <a:ahLst/>
            <a:cxnLst/>
            <a:rect l="l" t="t" r="r" b="b"/>
            <a:pathLst>
              <a:path w="16509" h="35433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354088"/>
                </a:lnTo>
                <a:lnTo>
                  <a:pt x="16065" y="354088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635058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1232884" y="2717799"/>
            <a:ext cx="16510" cy="1133475"/>
          </a:xfrm>
          <a:custGeom>
            <a:avLst/>
            <a:gdLst/>
            <a:ahLst/>
            <a:cxnLst/>
            <a:rect l="l" t="t" r="r" b="b"/>
            <a:pathLst>
              <a:path w="16509" h="1133475">
                <a:moveTo>
                  <a:pt x="16052" y="0"/>
                </a:moveTo>
                <a:lnTo>
                  <a:pt x="0" y="0"/>
                </a:lnTo>
                <a:lnTo>
                  <a:pt x="0" y="1116571"/>
                </a:lnTo>
                <a:lnTo>
                  <a:pt x="0" y="1133081"/>
                </a:lnTo>
                <a:lnTo>
                  <a:pt x="8026" y="1133081"/>
                </a:lnTo>
                <a:lnTo>
                  <a:pt x="8026" y="1116571"/>
                </a:lnTo>
                <a:lnTo>
                  <a:pt x="16052" y="1116571"/>
                </a:lnTo>
                <a:lnTo>
                  <a:pt x="16052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1232884" y="2229091"/>
            <a:ext cx="16510" cy="361950"/>
          </a:xfrm>
          <a:custGeom>
            <a:avLst/>
            <a:gdLst/>
            <a:ahLst/>
            <a:cxnLst/>
            <a:rect l="l" t="t" r="r" b="b"/>
            <a:pathLst>
              <a:path w="16509" h="361950">
                <a:moveTo>
                  <a:pt x="16052" y="15240"/>
                </a:moveTo>
                <a:lnTo>
                  <a:pt x="8026" y="15240"/>
                </a:ln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361708"/>
                </a:lnTo>
                <a:lnTo>
                  <a:pt x="16052" y="361708"/>
                </a:lnTo>
                <a:lnTo>
                  <a:pt x="16052" y="1524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2598400" y="3841987"/>
            <a:ext cx="248920" cy="8890"/>
          </a:xfrm>
          <a:custGeom>
            <a:avLst/>
            <a:gdLst/>
            <a:ahLst/>
            <a:cxnLst/>
            <a:rect l="l" t="t" r="r" b="b"/>
            <a:pathLst>
              <a:path w="248920" h="8889">
                <a:moveTo>
                  <a:pt x="0" y="8890"/>
                </a:moveTo>
                <a:lnTo>
                  <a:pt x="248352" y="8890"/>
                </a:lnTo>
                <a:lnTo>
                  <a:pt x="248352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1240913" y="3841987"/>
            <a:ext cx="1230630" cy="8890"/>
          </a:xfrm>
          <a:custGeom>
            <a:avLst/>
            <a:gdLst/>
            <a:ahLst/>
            <a:cxnLst/>
            <a:rect l="l" t="t" r="r" b="b"/>
            <a:pathLst>
              <a:path w="1230629" h="8889">
                <a:moveTo>
                  <a:pt x="0" y="8890"/>
                </a:moveTo>
                <a:lnTo>
                  <a:pt x="1230486" y="8890"/>
                </a:lnTo>
                <a:lnTo>
                  <a:pt x="123048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1240913" y="383436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7619"/>
                </a:moveTo>
                <a:lnTo>
                  <a:pt x="8026" y="7619"/>
                </a:lnTo>
                <a:lnTo>
                  <a:pt x="802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2846752" y="3834519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10">
                <a:moveTo>
                  <a:pt x="8039" y="0"/>
                </a:moveTo>
                <a:lnTo>
                  <a:pt x="0" y="0"/>
                </a:lnTo>
                <a:lnTo>
                  <a:pt x="0" y="16065"/>
                </a:lnTo>
                <a:lnTo>
                  <a:pt x="8039" y="16065"/>
                </a:lnTo>
                <a:lnTo>
                  <a:pt x="8039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248939" y="3834519"/>
            <a:ext cx="1223010" cy="8255"/>
          </a:xfrm>
          <a:custGeom>
            <a:avLst/>
            <a:gdLst/>
            <a:ahLst/>
            <a:cxnLst/>
            <a:rect l="l" t="t" r="r" b="b"/>
            <a:pathLst>
              <a:path w="1223009" h="8254">
                <a:moveTo>
                  <a:pt x="0" y="8026"/>
                </a:moveTo>
                <a:lnTo>
                  <a:pt x="1222460" y="8026"/>
                </a:lnTo>
                <a:lnTo>
                  <a:pt x="1222460" y="0"/>
                </a:lnTo>
                <a:lnTo>
                  <a:pt x="0" y="0"/>
                </a:lnTo>
                <a:lnTo>
                  <a:pt x="0" y="802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2598400" y="2236711"/>
            <a:ext cx="256540" cy="1605915"/>
          </a:xfrm>
          <a:custGeom>
            <a:avLst/>
            <a:gdLst/>
            <a:ahLst/>
            <a:cxnLst/>
            <a:rect l="l" t="t" r="r" b="b"/>
            <a:pathLst>
              <a:path w="256540" h="1605914">
                <a:moveTo>
                  <a:pt x="256387" y="7620"/>
                </a:moveTo>
                <a:lnTo>
                  <a:pt x="248348" y="7620"/>
                </a:lnTo>
                <a:lnTo>
                  <a:pt x="248348" y="0"/>
                </a:lnTo>
                <a:lnTo>
                  <a:pt x="240322" y="0"/>
                </a:lnTo>
                <a:lnTo>
                  <a:pt x="240322" y="7620"/>
                </a:lnTo>
                <a:lnTo>
                  <a:pt x="240322" y="1597660"/>
                </a:lnTo>
                <a:lnTo>
                  <a:pt x="240322" y="1597812"/>
                </a:lnTo>
                <a:lnTo>
                  <a:pt x="0" y="1597812"/>
                </a:lnTo>
                <a:lnTo>
                  <a:pt x="0" y="1605838"/>
                </a:lnTo>
                <a:lnTo>
                  <a:pt x="240322" y="1605838"/>
                </a:lnTo>
                <a:lnTo>
                  <a:pt x="240322" y="1605280"/>
                </a:lnTo>
                <a:lnTo>
                  <a:pt x="248348" y="1605280"/>
                </a:lnTo>
                <a:lnTo>
                  <a:pt x="248348" y="1597660"/>
                </a:lnTo>
                <a:lnTo>
                  <a:pt x="256387" y="1597660"/>
                </a:lnTo>
                <a:lnTo>
                  <a:pt x="256387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1240909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2838722" y="2229091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077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077" y="1621790"/>
                </a:lnTo>
                <a:lnTo>
                  <a:pt x="166077" y="1613458"/>
                </a:lnTo>
                <a:lnTo>
                  <a:pt x="166077" y="1612900"/>
                </a:lnTo>
                <a:lnTo>
                  <a:pt x="166077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077" y="15646"/>
                </a:lnTo>
                <a:lnTo>
                  <a:pt x="166077" y="7620"/>
                </a:lnTo>
                <a:lnTo>
                  <a:pt x="1660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0" y="3834536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5000" y="1622196"/>
                </a:lnTo>
                <a:lnTo>
                  <a:pt x="635000" y="1613865"/>
                </a:lnTo>
                <a:lnTo>
                  <a:pt x="635000" y="1613306"/>
                </a:lnTo>
                <a:lnTo>
                  <a:pt x="635000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220063"/>
                </a:lnTo>
                <a:lnTo>
                  <a:pt x="1613877" y="1220063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3203664" y="3842562"/>
            <a:ext cx="16510" cy="1212215"/>
          </a:xfrm>
          <a:custGeom>
            <a:avLst/>
            <a:gdLst/>
            <a:ahLst/>
            <a:cxnLst/>
            <a:rect l="l" t="t" r="r" b="b"/>
            <a:pathLst>
              <a:path w="16510" h="1212214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212037"/>
                </a:lnTo>
                <a:lnTo>
                  <a:pt x="16065" y="1212037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605851" y="3834536"/>
            <a:ext cx="1614170" cy="1220470"/>
          </a:xfrm>
          <a:custGeom>
            <a:avLst/>
            <a:gdLst/>
            <a:ahLst/>
            <a:cxnLst/>
            <a:rect l="l" t="t" r="r" b="b"/>
            <a:pathLst>
              <a:path w="1614170" h="122047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605838" y="8026"/>
                </a:lnTo>
                <a:lnTo>
                  <a:pt x="1605838" y="15646"/>
                </a:lnTo>
                <a:lnTo>
                  <a:pt x="1605826" y="8026"/>
                </a:lnTo>
                <a:lnTo>
                  <a:pt x="1605838" y="406"/>
                </a:lnTo>
                <a:lnTo>
                  <a:pt x="1597799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99" y="16052"/>
                </a:lnTo>
                <a:lnTo>
                  <a:pt x="1597799" y="1220063"/>
                </a:lnTo>
                <a:lnTo>
                  <a:pt x="1613852" y="1220063"/>
                </a:lnTo>
                <a:lnTo>
                  <a:pt x="1613852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597400" y="3842562"/>
            <a:ext cx="228600" cy="1614170"/>
          </a:xfrm>
          <a:custGeom>
            <a:avLst/>
            <a:gdLst/>
            <a:ahLst/>
            <a:cxnLst/>
            <a:rect l="l" t="t" r="r" b="b"/>
            <a:pathLst>
              <a:path w="228600" h="1614170">
                <a:moveTo>
                  <a:pt x="228155" y="7620"/>
                </a:moveTo>
                <a:lnTo>
                  <a:pt x="220116" y="7620"/>
                </a:lnTo>
                <a:lnTo>
                  <a:pt x="220116" y="0"/>
                </a:lnTo>
                <a:lnTo>
                  <a:pt x="212090" y="0"/>
                </a:lnTo>
                <a:lnTo>
                  <a:pt x="212090" y="7620"/>
                </a:lnTo>
                <a:lnTo>
                  <a:pt x="212090" y="1597660"/>
                </a:lnTo>
                <a:lnTo>
                  <a:pt x="212090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38"/>
                </a:lnTo>
                <a:lnTo>
                  <a:pt x="0" y="1614170"/>
                </a:lnTo>
                <a:lnTo>
                  <a:pt x="220116" y="1614170"/>
                </a:lnTo>
                <a:lnTo>
                  <a:pt x="220116" y="1613877"/>
                </a:lnTo>
                <a:lnTo>
                  <a:pt x="228155" y="1613877"/>
                </a:lnTo>
                <a:lnTo>
                  <a:pt x="228155" y="1597812"/>
                </a:lnTo>
                <a:lnTo>
                  <a:pt x="220116" y="1597812"/>
                </a:lnTo>
                <a:lnTo>
                  <a:pt x="220116" y="1597660"/>
                </a:lnTo>
                <a:lnTo>
                  <a:pt x="228155" y="1597660"/>
                </a:lnTo>
                <a:lnTo>
                  <a:pt x="22815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3211677" y="3834536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809515" y="3834536"/>
            <a:ext cx="1870710" cy="1622425"/>
          </a:xfrm>
          <a:custGeom>
            <a:avLst/>
            <a:gdLst/>
            <a:ahLst/>
            <a:cxnLst/>
            <a:rect l="l" t="t" r="r" b="b"/>
            <a:pathLst>
              <a:path w="1870709" h="1622425">
                <a:moveTo>
                  <a:pt x="1870684" y="1613306"/>
                </a:moveTo>
                <a:lnTo>
                  <a:pt x="1621904" y="1613306"/>
                </a:lnTo>
                <a:lnTo>
                  <a:pt x="1621904" y="1605838"/>
                </a:lnTo>
                <a:lnTo>
                  <a:pt x="1613865" y="1605838"/>
                </a:lnTo>
                <a:lnTo>
                  <a:pt x="1613865" y="1605686"/>
                </a:lnTo>
                <a:lnTo>
                  <a:pt x="1621878" y="1605686"/>
                </a:lnTo>
                <a:lnTo>
                  <a:pt x="1621904" y="16052"/>
                </a:lnTo>
                <a:lnTo>
                  <a:pt x="1621904" y="15646"/>
                </a:lnTo>
                <a:lnTo>
                  <a:pt x="1621904" y="0"/>
                </a:lnTo>
                <a:lnTo>
                  <a:pt x="1613865" y="0"/>
                </a:lnTo>
                <a:lnTo>
                  <a:pt x="1613865" y="406"/>
                </a:lnTo>
                <a:lnTo>
                  <a:pt x="1605826" y="406"/>
                </a:lnTo>
                <a:lnTo>
                  <a:pt x="1605826" y="16052"/>
                </a:lnTo>
                <a:lnTo>
                  <a:pt x="1605826" y="1605686"/>
                </a:lnTo>
                <a:lnTo>
                  <a:pt x="1605826" y="1605838"/>
                </a:lnTo>
                <a:lnTo>
                  <a:pt x="16052" y="1605838"/>
                </a:lnTo>
                <a:lnTo>
                  <a:pt x="16052" y="1605686"/>
                </a:lnTo>
                <a:lnTo>
                  <a:pt x="16052" y="16052"/>
                </a:lnTo>
                <a:lnTo>
                  <a:pt x="1605826" y="16052"/>
                </a:lnTo>
                <a:lnTo>
                  <a:pt x="1605826" y="406"/>
                </a:lnTo>
                <a:lnTo>
                  <a:pt x="8026" y="406"/>
                </a:lnTo>
                <a:lnTo>
                  <a:pt x="0" y="406"/>
                </a:lnTo>
                <a:lnTo>
                  <a:pt x="0" y="15646"/>
                </a:lnTo>
                <a:lnTo>
                  <a:pt x="0" y="1605686"/>
                </a:lnTo>
                <a:lnTo>
                  <a:pt x="0" y="1622196"/>
                </a:lnTo>
                <a:lnTo>
                  <a:pt x="8026" y="1622196"/>
                </a:lnTo>
                <a:lnTo>
                  <a:pt x="1605826" y="1622196"/>
                </a:lnTo>
                <a:lnTo>
                  <a:pt x="1613852" y="1622196"/>
                </a:lnTo>
                <a:lnTo>
                  <a:pt x="1870684" y="1622196"/>
                </a:lnTo>
                <a:lnTo>
                  <a:pt x="1870684" y="16133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6807200" y="5447831"/>
            <a:ext cx="1222375" cy="8890"/>
          </a:xfrm>
          <a:custGeom>
            <a:avLst/>
            <a:gdLst/>
            <a:ahLst/>
            <a:cxnLst/>
            <a:rect l="l" t="t" r="r" b="b"/>
            <a:pathLst>
              <a:path w="1222375" h="8889">
                <a:moveTo>
                  <a:pt x="0" y="8889"/>
                </a:moveTo>
                <a:lnTo>
                  <a:pt x="1222010" y="8889"/>
                </a:lnTo>
                <a:lnTo>
                  <a:pt x="122201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6423371" y="544021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7619"/>
                </a:moveTo>
                <a:lnTo>
                  <a:pt x="8026" y="7619"/>
                </a:lnTo>
                <a:lnTo>
                  <a:pt x="802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8029210" y="5440363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10">
                <a:moveTo>
                  <a:pt x="8039" y="0"/>
                </a:moveTo>
                <a:lnTo>
                  <a:pt x="0" y="0"/>
                </a:lnTo>
                <a:lnTo>
                  <a:pt x="0" y="16065"/>
                </a:lnTo>
                <a:lnTo>
                  <a:pt x="8039" y="16065"/>
                </a:lnTo>
                <a:lnTo>
                  <a:pt x="8039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6431398" y="5440363"/>
            <a:ext cx="248920" cy="8255"/>
          </a:xfrm>
          <a:custGeom>
            <a:avLst/>
            <a:gdLst/>
            <a:ahLst/>
            <a:cxnLst/>
            <a:rect l="l" t="t" r="r" b="b"/>
            <a:pathLst>
              <a:path w="248920" h="8254">
                <a:moveTo>
                  <a:pt x="0" y="8026"/>
                </a:moveTo>
                <a:lnTo>
                  <a:pt x="248801" y="8026"/>
                </a:lnTo>
                <a:lnTo>
                  <a:pt x="248801" y="0"/>
                </a:lnTo>
                <a:lnTo>
                  <a:pt x="0" y="0"/>
                </a:lnTo>
                <a:lnTo>
                  <a:pt x="0" y="802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6807200" y="3842562"/>
            <a:ext cx="1230630" cy="1605915"/>
          </a:xfrm>
          <a:custGeom>
            <a:avLst/>
            <a:gdLst/>
            <a:ahLst/>
            <a:cxnLst/>
            <a:rect l="l" t="t" r="r" b="b"/>
            <a:pathLst>
              <a:path w="1230629" h="1605914">
                <a:moveTo>
                  <a:pt x="1230045" y="7620"/>
                </a:moveTo>
                <a:lnTo>
                  <a:pt x="1222006" y="7620"/>
                </a:lnTo>
                <a:lnTo>
                  <a:pt x="1222006" y="0"/>
                </a:lnTo>
                <a:lnTo>
                  <a:pt x="1213980" y="0"/>
                </a:lnTo>
                <a:lnTo>
                  <a:pt x="1213980" y="7620"/>
                </a:lnTo>
                <a:lnTo>
                  <a:pt x="1213980" y="1597660"/>
                </a:lnTo>
                <a:lnTo>
                  <a:pt x="1213980" y="1597812"/>
                </a:lnTo>
                <a:lnTo>
                  <a:pt x="0" y="1597812"/>
                </a:lnTo>
                <a:lnTo>
                  <a:pt x="0" y="1605838"/>
                </a:lnTo>
                <a:lnTo>
                  <a:pt x="1213980" y="1605838"/>
                </a:lnTo>
                <a:lnTo>
                  <a:pt x="1213980" y="1605280"/>
                </a:lnTo>
                <a:lnTo>
                  <a:pt x="1222006" y="1605280"/>
                </a:lnTo>
                <a:lnTo>
                  <a:pt x="1222006" y="1597660"/>
                </a:lnTo>
                <a:lnTo>
                  <a:pt x="1230045" y="1597660"/>
                </a:lnTo>
                <a:lnTo>
                  <a:pt x="123004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6423368" y="3834942"/>
            <a:ext cx="257175" cy="15240"/>
          </a:xfrm>
          <a:custGeom>
            <a:avLst/>
            <a:gdLst/>
            <a:ahLst/>
            <a:cxnLst/>
            <a:rect l="l" t="t" r="r" b="b"/>
            <a:pathLst>
              <a:path w="257175" h="15239">
                <a:moveTo>
                  <a:pt x="256832" y="0"/>
                </a:move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8026" y="15240"/>
                </a:lnTo>
                <a:lnTo>
                  <a:pt x="8026" y="7620"/>
                </a:lnTo>
                <a:lnTo>
                  <a:pt x="256832" y="7620"/>
                </a:lnTo>
                <a:lnTo>
                  <a:pt x="256832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6807200" y="3834931"/>
            <a:ext cx="1222375" cy="7620"/>
          </a:xfrm>
          <a:custGeom>
            <a:avLst/>
            <a:gdLst/>
            <a:ahLst/>
            <a:cxnLst/>
            <a:rect l="l" t="t" r="r" b="b"/>
            <a:pathLst>
              <a:path w="1222375" h="7620">
                <a:moveTo>
                  <a:pt x="0" y="7620"/>
                </a:moveTo>
                <a:lnTo>
                  <a:pt x="1222010" y="7620"/>
                </a:lnTo>
                <a:lnTo>
                  <a:pt x="122201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6431398" y="3842551"/>
            <a:ext cx="248920" cy="8255"/>
          </a:xfrm>
          <a:custGeom>
            <a:avLst/>
            <a:gdLst/>
            <a:ahLst/>
            <a:cxnLst/>
            <a:rect l="l" t="t" r="r" b="b"/>
            <a:pathLst>
              <a:path w="248920" h="8254">
                <a:moveTo>
                  <a:pt x="0" y="8026"/>
                </a:moveTo>
                <a:lnTo>
                  <a:pt x="248801" y="8026"/>
                </a:lnTo>
                <a:lnTo>
                  <a:pt x="248801" y="0"/>
                </a:lnTo>
                <a:lnTo>
                  <a:pt x="0" y="0"/>
                </a:lnTo>
                <a:lnTo>
                  <a:pt x="0" y="802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6807200" y="3834536"/>
            <a:ext cx="1230630" cy="16510"/>
          </a:xfrm>
          <a:custGeom>
            <a:avLst/>
            <a:gdLst/>
            <a:ahLst/>
            <a:cxnLst/>
            <a:rect l="l" t="t" r="r" b="b"/>
            <a:pathLst>
              <a:path w="1230629" h="16510">
                <a:moveTo>
                  <a:pt x="1213980" y="8026"/>
                </a:moveTo>
                <a:lnTo>
                  <a:pt x="0" y="8026"/>
                </a:lnTo>
                <a:lnTo>
                  <a:pt x="0" y="16052"/>
                </a:lnTo>
                <a:lnTo>
                  <a:pt x="1213980" y="16052"/>
                </a:lnTo>
                <a:lnTo>
                  <a:pt x="1213980" y="8026"/>
                </a:lnTo>
                <a:close/>
              </a:path>
              <a:path w="1230629" h="16510">
                <a:moveTo>
                  <a:pt x="1230045" y="0"/>
                </a:moveTo>
                <a:lnTo>
                  <a:pt x="1222006" y="0"/>
                </a:lnTo>
                <a:lnTo>
                  <a:pt x="1222006" y="16052"/>
                </a:lnTo>
                <a:lnTo>
                  <a:pt x="1230045" y="16052"/>
                </a:lnTo>
                <a:lnTo>
                  <a:pt x="123004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8021193" y="3834536"/>
            <a:ext cx="4450715" cy="1622425"/>
          </a:xfrm>
          <a:custGeom>
            <a:avLst/>
            <a:gdLst/>
            <a:ahLst/>
            <a:cxnLst/>
            <a:rect l="l" t="t" r="r" b="b"/>
            <a:pathLst>
              <a:path w="4450715" h="1622425">
                <a:moveTo>
                  <a:pt x="4450207" y="1613306"/>
                </a:moveTo>
                <a:lnTo>
                  <a:pt x="3227743" y="1613306"/>
                </a:lnTo>
                <a:lnTo>
                  <a:pt x="3227743" y="1605838"/>
                </a:lnTo>
                <a:lnTo>
                  <a:pt x="3219716" y="1605838"/>
                </a:lnTo>
                <a:lnTo>
                  <a:pt x="3219716" y="1605686"/>
                </a:lnTo>
                <a:lnTo>
                  <a:pt x="3227743" y="1605686"/>
                </a:lnTo>
                <a:lnTo>
                  <a:pt x="3227743" y="16052"/>
                </a:lnTo>
                <a:lnTo>
                  <a:pt x="3227743" y="15646"/>
                </a:lnTo>
                <a:lnTo>
                  <a:pt x="3227743" y="0"/>
                </a:lnTo>
                <a:lnTo>
                  <a:pt x="3219704" y="0"/>
                </a:lnTo>
                <a:lnTo>
                  <a:pt x="3219704" y="406"/>
                </a:lnTo>
                <a:lnTo>
                  <a:pt x="3211690" y="406"/>
                </a:lnTo>
                <a:lnTo>
                  <a:pt x="3211677" y="16052"/>
                </a:lnTo>
                <a:lnTo>
                  <a:pt x="3211677" y="1605686"/>
                </a:lnTo>
                <a:lnTo>
                  <a:pt x="3211677" y="1605838"/>
                </a:lnTo>
                <a:lnTo>
                  <a:pt x="1621904" y="1605838"/>
                </a:lnTo>
                <a:lnTo>
                  <a:pt x="1621891" y="1605686"/>
                </a:lnTo>
                <a:lnTo>
                  <a:pt x="1621904" y="16052"/>
                </a:lnTo>
                <a:lnTo>
                  <a:pt x="3211677" y="16052"/>
                </a:lnTo>
                <a:lnTo>
                  <a:pt x="3211677" y="406"/>
                </a:lnTo>
                <a:lnTo>
                  <a:pt x="1621904" y="406"/>
                </a:lnTo>
                <a:lnTo>
                  <a:pt x="1621904" y="0"/>
                </a:lnTo>
                <a:lnTo>
                  <a:pt x="1613865" y="0"/>
                </a:lnTo>
                <a:lnTo>
                  <a:pt x="1613865" y="406"/>
                </a:lnTo>
                <a:lnTo>
                  <a:pt x="1605838" y="406"/>
                </a:lnTo>
                <a:lnTo>
                  <a:pt x="1605838" y="16052"/>
                </a:lnTo>
                <a:lnTo>
                  <a:pt x="1605838" y="1605686"/>
                </a:lnTo>
                <a:lnTo>
                  <a:pt x="1605838" y="1605838"/>
                </a:lnTo>
                <a:lnTo>
                  <a:pt x="16052" y="1605838"/>
                </a:lnTo>
                <a:lnTo>
                  <a:pt x="16052" y="1605686"/>
                </a:lnTo>
                <a:lnTo>
                  <a:pt x="16052" y="16052"/>
                </a:lnTo>
                <a:lnTo>
                  <a:pt x="1605838" y="16052"/>
                </a:lnTo>
                <a:lnTo>
                  <a:pt x="1605838" y="406"/>
                </a:lnTo>
                <a:lnTo>
                  <a:pt x="8026" y="406"/>
                </a:lnTo>
                <a:lnTo>
                  <a:pt x="0" y="406"/>
                </a:lnTo>
                <a:lnTo>
                  <a:pt x="0" y="15646"/>
                </a:lnTo>
                <a:lnTo>
                  <a:pt x="0" y="1605686"/>
                </a:lnTo>
                <a:lnTo>
                  <a:pt x="0" y="1622196"/>
                </a:lnTo>
                <a:lnTo>
                  <a:pt x="8026" y="1622196"/>
                </a:lnTo>
                <a:lnTo>
                  <a:pt x="4450207" y="1622196"/>
                </a:lnTo>
                <a:lnTo>
                  <a:pt x="4450207" y="16133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2598400" y="5447831"/>
            <a:ext cx="248920" cy="8890"/>
          </a:xfrm>
          <a:custGeom>
            <a:avLst/>
            <a:gdLst/>
            <a:ahLst/>
            <a:cxnLst/>
            <a:rect l="l" t="t" r="r" b="b"/>
            <a:pathLst>
              <a:path w="248920" h="8889">
                <a:moveTo>
                  <a:pt x="0" y="8889"/>
                </a:moveTo>
                <a:lnTo>
                  <a:pt x="248352" y="8889"/>
                </a:lnTo>
                <a:lnTo>
                  <a:pt x="248352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1240913" y="544021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7619"/>
                </a:moveTo>
                <a:lnTo>
                  <a:pt x="8026" y="7619"/>
                </a:lnTo>
                <a:lnTo>
                  <a:pt x="802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2846752" y="5440363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10">
                <a:moveTo>
                  <a:pt x="8039" y="0"/>
                </a:moveTo>
                <a:lnTo>
                  <a:pt x="0" y="0"/>
                </a:lnTo>
                <a:lnTo>
                  <a:pt x="0" y="16065"/>
                </a:lnTo>
                <a:lnTo>
                  <a:pt x="8039" y="16065"/>
                </a:lnTo>
                <a:lnTo>
                  <a:pt x="8039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1248939" y="5440363"/>
            <a:ext cx="1223010" cy="8255"/>
          </a:xfrm>
          <a:custGeom>
            <a:avLst/>
            <a:gdLst/>
            <a:ahLst/>
            <a:cxnLst/>
            <a:rect l="l" t="t" r="r" b="b"/>
            <a:pathLst>
              <a:path w="1223009" h="8254">
                <a:moveTo>
                  <a:pt x="0" y="8026"/>
                </a:moveTo>
                <a:lnTo>
                  <a:pt x="1222460" y="8026"/>
                </a:lnTo>
                <a:lnTo>
                  <a:pt x="1222460" y="0"/>
                </a:lnTo>
                <a:lnTo>
                  <a:pt x="0" y="0"/>
                </a:lnTo>
                <a:lnTo>
                  <a:pt x="0" y="802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2598400" y="3842562"/>
            <a:ext cx="256540" cy="1605915"/>
          </a:xfrm>
          <a:custGeom>
            <a:avLst/>
            <a:gdLst/>
            <a:ahLst/>
            <a:cxnLst/>
            <a:rect l="l" t="t" r="r" b="b"/>
            <a:pathLst>
              <a:path w="256540" h="1605914">
                <a:moveTo>
                  <a:pt x="256387" y="7620"/>
                </a:moveTo>
                <a:lnTo>
                  <a:pt x="248348" y="7620"/>
                </a:lnTo>
                <a:lnTo>
                  <a:pt x="248348" y="0"/>
                </a:lnTo>
                <a:lnTo>
                  <a:pt x="240322" y="0"/>
                </a:lnTo>
                <a:lnTo>
                  <a:pt x="240322" y="7620"/>
                </a:lnTo>
                <a:lnTo>
                  <a:pt x="240322" y="1597660"/>
                </a:lnTo>
                <a:lnTo>
                  <a:pt x="240322" y="1597812"/>
                </a:lnTo>
                <a:lnTo>
                  <a:pt x="0" y="1597812"/>
                </a:lnTo>
                <a:lnTo>
                  <a:pt x="0" y="1605838"/>
                </a:lnTo>
                <a:lnTo>
                  <a:pt x="240322" y="1605838"/>
                </a:lnTo>
                <a:lnTo>
                  <a:pt x="240322" y="1605280"/>
                </a:lnTo>
                <a:lnTo>
                  <a:pt x="248348" y="1605280"/>
                </a:lnTo>
                <a:lnTo>
                  <a:pt x="248348" y="1597660"/>
                </a:lnTo>
                <a:lnTo>
                  <a:pt x="256387" y="1597660"/>
                </a:lnTo>
                <a:lnTo>
                  <a:pt x="256387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1240909" y="3834942"/>
            <a:ext cx="1230630" cy="15240"/>
          </a:xfrm>
          <a:custGeom>
            <a:avLst/>
            <a:gdLst/>
            <a:ahLst/>
            <a:cxnLst/>
            <a:rect l="l" t="t" r="r" b="b"/>
            <a:pathLst>
              <a:path w="1230629" h="15239">
                <a:moveTo>
                  <a:pt x="123049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8026" y="15240"/>
                </a:lnTo>
                <a:lnTo>
                  <a:pt x="8026" y="7620"/>
                </a:lnTo>
                <a:lnTo>
                  <a:pt x="1230490" y="7620"/>
                </a:lnTo>
                <a:lnTo>
                  <a:pt x="123049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2598400" y="3834931"/>
            <a:ext cx="248920" cy="7620"/>
          </a:xfrm>
          <a:custGeom>
            <a:avLst/>
            <a:gdLst/>
            <a:ahLst/>
            <a:cxnLst/>
            <a:rect l="l" t="t" r="r" b="b"/>
            <a:pathLst>
              <a:path w="248920" h="7620">
                <a:moveTo>
                  <a:pt x="0" y="7620"/>
                </a:moveTo>
                <a:lnTo>
                  <a:pt x="248352" y="7620"/>
                </a:lnTo>
                <a:lnTo>
                  <a:pt x="24835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1248939" y="3842551"/>
            <a:ext cx="1223010" cy="8255"/>
          </a:xfrm>
          <a:custGeom>
            <a:avLst/>
            <a:gdLst/>
            <a:ahLst/>
            <a:cxnLst/>
            <a:rect l="l" t="t" r="r" b="b"/>
            <a:pathLst>
              <a:path w="1223009" h="8254">
                <a:moveTo>
                  <a:pt x="0" y="8026"/>
                </a:moveTo>
                <a:lnTo>
                  <a:pt x="1222460" y="8026"/>
                </a:lnTo>
                <a:lnTo>
                  <a:pt x="1222460" y="0"/>
                </a:lnTo>
                <a:lnTo>
                  <a:pt x="0" y="0"/>
                </a:lnTo>
                <a:lnTo>
                  <a:pt x="0" y="802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2598400" y="3834536"/>
            <a:ext cx="256540" cy="16510"/>
          </a:xfrm>
          <a:custGeom>
            <a:avLst/>
            <a:gdLst/>
            <a:ahLst/>
            <a:cxnLst/>
            <a:rect l="l" t="t" r="r" b="b"/>
            <a:pathLst>
              <a:path w="256540" h="16510">
                <a:moveTo>
                  <a:pt x="240322" y="8026"/>
                </a:moveTo>
                <a:lnTo>
                  <a:pt x="0" y="8026"/>
                </a:lnTo>
                <a:lnTo>
                  <a:pt x="0" y="16052"/>
                </a:lnTo>
                <a:lnTo>
                  <a:pt x="240322" y="16052"/>
                </a:lnTo>
                <a:lnTo>
                  <a:pt x="240322" y="8026"/>
                </a:lnTo>
                <a:close/>
              </a:path>
              <a:path w="256540" h="16510">
                <a:moveTo>
                  <a:pt x="256387" y="0"/>
                </a:moveTo>
                <a:lnTo>
                  <a:pt x="248348" y="0"/>
                </a:lnTo>
                <a:lnTo>
                  <a:pt x="248348" y="16052"/>
                </a:lnTo>
                <a:lnTo>
                  <a:pt x="256387" y="16052"/>
                </a:lnTo>
                <a:lnTo>
                  <a:pt x="25638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2838722" y="3834942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077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077" y="1621790"/>
                </a:lnTo>
                <a:lnTo>
                  <a:pt x="166077" y="1613458"/>
                </a:lnTo>
                <a:lnTo>
                  <a:pt x="166077" y="1612900"/>
                </a:lnTo>
                <a:lnTo>
                  <a:pt x="166077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077" y="15646"/>
                </a:lnTo>
                <a:lnTo>
                  <a:pt x="166077" y="7620"/>
                </a:lnTo>
                <a:lnTo>
                  <a:pt x="1660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0" y="2590800"/>
            <a:ext cx="13004800" cy="4724400"/>
            <a:chOff x="0" y="2590800"/>
            <a:chExt cx="13004800" cy="4724400"/>
          </a:xfrm>
        </p:grpSpPr>
        <p:sp>
          <p:nvSpPr>
            <p:cNvPr id="73" name="object 73" descr=""/>
            <p:cNvSpPr/>
            <p:nvPr/>
          </p:nvSpPr>
          <p:spPr>
            <a:xfrm>
              <a:off x="0" y="5440375"/>
              <a:ext cx="9643110" cy="1622425"/>
            </a:xfrm>
            <a:custGeom>
              <a:avLst/>
              <a:gdLst/>
              <a:ahLst/>
              <a:cxnLst/>
              <a:rect l="l" t="t" r="r" b="b"/>
              <a:pathLst>
                <a:path w="9643110" h="1622425">
                  <a:moveTo>
                    <a:pt x="8037246" y="0"/>
                  </a:moveTo>
                  <a:lnTo>
                    <a:pt x="8029207" y="0"/>
                  </a:lnTo>
                  <a:lnTo>
                    <a:pt x="8029207" y="406"/>
                  </a:lnTo>
                  <a:lnTo>
                    <a:pt x="8021193" y="406"/>
                  </a:lnTo>
                  <a:lnTo>
                    <a:pt x="6807200" y="406"/>
                  </a:lnTo>
                  <a:lnTo>
                    <a:pt x="6807200" y="8026"/>
                  </a:lnTo>
                  <a:lnTo>
                    <a:pt x="6807200" y="16052"/>
                  </a:lnTo>
                  <a:lnTo>
                    <a:pt x="8021180" y="16052"/>
                  </a:lnTo>
                  <a:lnTo>
                    <a:pt x="8021180" y="1176324"/>
                  </a:lnTo>
                  <a:lnTo>
                    <a:pt x="8037246" y="1176324"/>
                  </a:lnTo>
                  <a:lnTo>
                    <a:pt x="8037246" y="16052"/>
                  </a:lnTo>
                  <a:lnTo>
                    <a:pt x="8037246" y="15646"/>
                  </a:lnTo>
                  <a:lnTo>
                    <a:pt x="8037246" y="0"/>
                  </a:lnTo>
                  <a:close/>
                </a:path>
                <a:path w="9643110" h="1622425">
                  <a:moveTo>
                    <a:pt x="9643097" y="1303324"/>
                  </a:moveTo>
                  <a:lnTo>
                    <a:pt x="9627032" y="1303324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46" y="1605838"/>
                  </a:lnTo>
                  <a:lnTo>
                    <a:pt x="8037246" y="1605686"/>
                  </a:lnTo>
                  <a:lnTo>
                    <a:pt x="8037246" y="1303324"/>
                  </a:lnTo>
                  <a:lnTo>
                    <a:pt x="8021193" y="1303324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6680200" y="16052"/>
                  </a:lnTo>
                  <a:lnTo>
                    <a:pt x="6680200" y="8026"/>
                  </a:lnTo>
                  <a:lnTo>
                    <a:pt x="668020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515" y="406"/>
                  </a:lnTo>
                  <a:lnTo>
                    <a:pt x="4597400" y="406"/>
                  </a:lnTo>
                  <a:lnTo>
                    <a:pt x="4597400" y="8026"/>
                  </a:lnTo>
                  <a:lnTo>
                    <a:pt x="4597400" y="16052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29" y="1605838"/>
                  </a:lnTo>
                  <a:lnTo>
                    <a:pt x="3219704" y="1605686"/>
                  </a:lnTo>
                  <a:lnTo>
                    <a:pt x="3219729" y="1265224"/>
                  </a:lnTo>
                  <a:lnTo>
                    <a:pt x="3203664" y="1265224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265224"/>
                  </a:lnTo>
                  <a:lnTo>
                    <a:pt x="1597825" y="1265224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635000" y="16052"/>
                  </a:lnTo>
                  <a:lnTo>
                    <a:pt x="635000" y="8026"/>
                  </a:lnTo>
                  <a:lnTo>
                    <a:pt x="635000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21904"/>
                  </a:lnTo>
                  <a:lnTo>
                    <a:pt x="9643097" y="1621904"/>
                  </a:lnTo>
                  <a:lnTo>
                    <a:pt x="9643097" y="1605838"/>
                  </a:lnTo>
                  <a:lnTo>
                    <a:pt x="9635058" y="1605838"/>
                  </a:lnTo>
                  <a:lnTo>
                    <a:pt x="9635058" y="1605686"/>
                  </a:lnTo>
                  <a:lnTo>
                    <a:pt x="9643097" y="1605686"/>
                  </a:lnTo>
                  <a:lnTo>
                    <a:pt x="9643097" y="1303324"/>
                  </a:lnTo>
                  <a:close/>
                </a:path>
                <a:path w="9643110" h="1622425">
                  <a:moveTo>
                    <a:pt x="9643097" y="15646"/>
                  </a:moveTo>
                  <a:lnTo>
                    <a:pt x="9635058" y="15646"/>
                  </a:lnTo>
                  <a:lnTo>
                    <a:pt x="9635058" y="8026"/>
                  </a:lnTo>
                  <a:lnTo>
                    <a:pt x="9627032" y="8026"/>
                  </a:lnTo>
                  <a:lnTo>
                    <a:pt x="9627032" y="15646"/>
                  </a:lnTo>
                  <a:lnTo>
                    <a:pt x="9627032" y="1176324"/>
                  </a:lnTo>
                  <a:lnTo>
                    <a:pt x="9643097" y="1176324"/>
                  </a:lnTo>
                  <a:lnTo>
                    <a:pt x="9643097" y="1564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4825555" y="1605851"/>
                  </a:moveTo>
                  <a:lnTo>
                    <a:pt x="4817516" y="1605851"/>
                  </a:lnTo>
                  <a:lnTo>
                    <a:pt x="4817516" y="1606245"/>
                  </a:lnTo>
                  <a:lnTo>
                    <a:pt x="4809502" y="1606245"/>
                  </a:lnTo>
                  <a:lnTo>
                    <a:pt x="4809490" y="1613865"/>
                  </a:lnTo>
                  <a:lnTo>
                    <a:pt x="3219729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29" y="1606245"/>
                  </a:lnTo>
                  <a:lnTo>
                    <a:pt x="3219729" y="1605851"/>
                  </a:lnTo>
                  <a:lnTo>
                    <a:pt x="3211690" y="1605851"/>
                  </a:lnTo>
                  <a:lnTo>
                    <a:pt x="3211690" y="1606245"/>
                  </a:lnTo>
                  <a:lnTo>
                    <a:pt x="3203651" y="1606245"/>
                  </a:lnTo>
                  <a:lnTo>
                    <a:pt x="3203651" y="1613865"/>
                  </a:lnTo>
                  <a:lnTo>
                    <a:pt x="1613877" y="1613877"/>
                  </a:lnTo>
                  <a:lnTo>
                    <a:pt x="3203651" y="1613865"/>
                  </a:lnTo>
                  <a:lnTo>
                    <a:pt x="3203651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25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77" y="1874215"/>
                  </a:lnTo>
                  <a:lnTo>
                    <a:pt x="1613877" y="1621904"/>
                  </a:lnTo>
                  <a:lnTo>
                    <a:pt x="3203651" y="1621904"/>
                  </a:lnTo>
                  <a:lnTo>
                    <a:pt x="3203651" y="1874215"/>
                  </a:lnTo>
                  <a:lnTo>
                    <a:pt x="3219704" y="1874215"/>
                  </a:lnTo>
                  <a:lnTo>
                    <a:pt x="3219729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55" y="1874215"/>
                  </a:lnTo>
                  <a:lnTo>
                    <a:pt x="4825555" y="1621904"/>
                  </a:lnTo>
                  <a:lnTo>
                    <a:pt x="4825555" y="1621485"/>
                  </a:lnTo>
                  <a:lnTo>
                    <a:pt x="4825555" y="1605851"/>
                  </a:lnTo>
                  <a:close/>
                </a:path>
                <a:path w="13004800" h="1874520">
                  <a:moveTo>
                    <a:pt x="12471400" y="406"/>
                  </a:moveTo>
                  <a:lnTo>
                    <a:pt x="11248936" y="406"/>
                  </a:lnTo>
                  <a:lnTo>
                    <a:pt x="11248936" y="0"/>
                  </a:lnTo>
                  <a:lnTo>
                    <a:pt x="11240897" y="0"/>
                  </a:lnTo>
                  <a:lnTo>
                    <a:pt x="11240897" y="406"/>
                  </a:lnTo>
                  <a:lnTo>
                    <a:pt x="11232883" y="406"/>
                  </a:lnTo>
                  <a:lnTo>
                    <a:pt x="9643097" y="406"/>
                  </a:lnTo>
                  <a:lnTo>
                    <a:pt x="9643097" y="0"/>
                  </a:lnTo>
                  <a:lnTo>
                    <a:pt x="9635058" y="0"/>
                  </a:lnTo>
                  <a:lnTo>
                    <a:pt x="9635058" y="406"/>
                  </a:lnTo>
                  <a:lnTo>
                    <a:pt x="9627032" y="406"/>
                  </a:lnTo>
                  <a:lnTo>
                    <a:pt x="8029219" y="406"/>
                  </a:lnTo>
                  <a:lnTo>
                    <a:pt x="8029219" y="8026"/>
                  </a:lnTo>
                  <a:lnTo>
                    <a:pt x="8029219" y="15646"/>
                  </a:lnTo>
                  <a:lnTo>
                    <a:pt x="8037246" y="15646"/>
                  </a:lnTo>
                  <a:lnTo>
                    <a:pt x="8037246" y="16052"/>
                  </a:lnTo>
                  <a:lnTo>
                    <a:pt x="9627032" y="16052"/>
                  </a:lnTo>
                  <a:lnTo>
                    <a:pt x="9627032" y="1176324"/>
                  </a:lnTo>
                  <a:lnTo>
                    <a:pt x="9643085" y="1176324"/>
                  </a:lnTo>
                  <a:lnTo>
                    <a:pt x="9643085" y="16052"/>
                  </a:lnTo>
                  <a:lnTo>
                    <a:pt x="11232871" y="16052"/>
                  </a:lnTo>
                  <a:lnTo>
                    <a:pt x="11232871" y="1176324"/>
                  </a:lnTo>
                  <a:lnTo>
                    <a:pt x="11248936" y="1176324"/>
                  </a:lnTo>
                  <a:lnTo>
                    <a:pt x="11248936" y="16052"/>
                  </a:lnTo>
                  <a:lnTo>
                    <a:pt x="12471400" y="16052"/>
                  </a:lnTo>
                  <a:lnTo>
                    <a:pt x="12471400" y="8026"/>
                  </a:lnTo>
                  <a:lnTo>
                    <a:pt x="12471400" y="406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22" y="406"/>
                  </a:lnTo>
                  <a:lnTo>
                    <a:pt x="12598400" y="406"/>
                  </a:lnTo>
                  <a:lnTo>
                    <a:pt x="12598400" y="8026"/>
                  </a:lnTo>
                  <a:lnTo>
                    <a:pt x="12598400" y="16052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36" y="1605838"/>
                  </a:lnTo>
                  <a:lnTo>
                    <a:pt x="11248936" y="1605686"/>
                  </a:lnTo>
                  <a:lnTo>
                    <a:pt x="11248936" y="1303324"/>
                  </a:lnTo>
                  <a:lnTo>
                    <a:pt x="11232883" y="1303324"/>
                  </a:lnTo>
                  <a:lnTo>
                    <a:pt x="11232871" y="1605686"/>
                  </a:lnTo>
                  <a:lnTo>
                    <a:pt x="11232871" y="1605838"/>
                  </a:lnTo>
                  <a:lnTo>
                    <a:pt x="9643085" y="1605838"/>
                  </a:lnTo>
                  <a:lnTo>
                    <a:pt x="9643085" y="1605686"/>
                  </a:lnTo>
                  <a:lnTo>
                    <a:pt x="9643085" y="1303324"/>
                  </a:lnTo>
                  <a:lnTo>
                    <a:pt x="9627032" y="1303324"/>
                  </a:lnTo>
                  <a:lnTo>
                    <a:pt x="9627032" y="1605686"/>
                  </a:lnTo>
                  <a:lnTo>
                    <a:pt x="9627032" y="1622196"/>
                  </a:lnTo>
                  <a:lnTo>
                    <a:pt x="13004800" y="1622196"/>
                  </a:lnTo>
                  <a:lnTo>
                    <a:pt x="13004800" y="1613865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788" y="1605838"/>
                  </a:lnTo>
                  <a:lnTo>
                    <a:pt x="12854775" y="1605686"/>
                  </a:lnTo>
                  <a:lnTo>
                    <a:pt x="12854788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809502" y="7046226"/>
              <a:ext cx="8195309" cy="268605"/>
            </a:xfrm>
            <a:custGeom>
              <a:avLst/>
              <a:gdLst/>
              <a:ahLst/>
              <a:cxnLst/>
              <a:rect l="l" t="t" r="r" b="b"/>
              <a:pathLst>
                <a:path w="8195309" h="268604">
                  <a:moveTo>
                    <a:pt x="8195297" y="393"/>
                  </a:moveTo>
                  <a:lnTo>
                    <a:pt x="8045285" y="393"/>
                  </a:lnTo>
                  <a:lnTo>
                    <a:pt x="8045285" y="0"/>
                  </a:lnTo>
                  <a:lnTo>
                    <a:pt x="8037246" y="0"/>
                  </a:lnTo>
                  <a:lnTo>
                    <a:pt x="8037246" y="393"/>
                  </a:lnTo>
                  <a:lnTo>
                    <a:pt x="8029219" y="393"/>
                  </a:lnTo>
                  <a:lnTo>
                    <a:pt x="8029219" y="8013"/>
                  </a:lnTo>
                  <a:lnTo>
                    <a:pt x="6439433" y="8026"/>
                  </a:lnTo>
                  <a:lnTo>
                    <a:pt x="8029219" y="8013"/>
                  </a:lnTo>
                  <a:lnTo>
                    <a:pt x="8029219" y="393"/>
                  </a:lnTo>
                  <a:lnTo>
                    <a:pt x="6439421" y="393"/>
                  </a:lnTo>
                  <a:lnTo>
                    <a:pt x="6439421" y="0"/>
                  </a:lnTo>
                  <a:lnTo>
                    <a:pt x="6431381" y="0"/>
                  </a:lnTo>
                  <a:lnTo>
                    <a:pt x="6431381" y="393"/>
                  </a:lnTo>
                  <a:lnTo>
                    <a:pt x="6423380" y="393"/>
                  </a:lnTo>
                  <a:lnTo>
                    <a:pt x="6423355" y="8013"/>
                  </a:lnTo>
                  <a:lnTo>
                    <a:pt x="4833594" y="8026"/>
                  </a:lnTo>
                  <a:lnTo>
                    <a:pt x="6423355" y="8013"/>
                  </a:lnTo>
                  <a:lnTo>
                    <a:pt x="6423355" y="393"/>
                  </a:lnTo>
                  <a:lnTo>
                    <a:pt x="4833594" y="393"/>
                  </a:lnTo>
                  <a:lnTo>
                    <a:pt x="4833594" y="0"/>
                  </a:lnTo>
                  <a:lnTo>
                    <a:pt x="4825555" y="0"/>
                  </a:lnTo>
                  <a:lnTo>
                    <a:pt x="4825555" y="393"/>
                  </a:lnTo>
                  <a:lnTo>
                    <a:pt x="4817516" y="393"/>
                  </a:lnTo>
                  <a:lnTo>
                    <a:pt x="4817516" y="8013"/>
                  </a:lnTo>
                  <a:lnTo>
                    <a:pt x="3227743" y="8026"/>
                  </a:lnTo>
                  <a:lnTo>
                    <a:pt x="4817516" y="8013"/>
                  </a:lnTo>
                  <a:lnTo>
                    <a:pt x="4817516" y="393"/>
                  </a:lnTo>
                  <a:lnTo>
                    <a:pt x="3227743" y="393"/>
                  </a:lnTo>
                  <a:lnTo>
                    <a:pt x="3227743" y="0"/>
                  </a:lnTo>
                  <a:lnTo>
                    <a:pt x="3219704" y="0"/>
                  </a:lnTo>
                  <a:lnTo>
                    <a:pt x="3219704" y="393"/>
                  </a:lnTo>
                  <a:lnTo>
                    <a:pt x="3211690" y="393"/>
                  </a:lnTo>
                  <a:lnTo>
                    <a:pt x="3211677" y="8013"/>
                  </a:lnTo>
                  <a:lnTo>
                    <a:pt x="1621904" y="8026"/>
                  </a:lnTo>
                  <a:lnTo>
                    <a:pt x="3211677" y="8013"/>
                  </a:lnTo>
                  <a:lnTo>
                    <a:pt x="3211677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38" y="393"/>
                  </a:lnTo>
                  <a:lnTo>
                    <a:pt x="1605838" y="8013"/>
                  </a:lnTo>
                  <a:lnTo>
                    <a:pt x="16052" y="8026"/>
                  </a:lnTo>
                  <a:lnTo>
                    <a:pt x="1605838" y="8013"/>
                  </a:lnTo>
                  <a:lnTo>
                    <a:pt x="1605838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838" y="16052"/>
                  </a:lnTo>
                  <a:lnTo>
                    <a:pt x="1605838" y="268363"/>
                  </a:lnTo>
                  <a:lnTo>
                    <a:pt x="1621891" y="268363"/>
                  </a:lnTo>
                  <a:lnTo>
                    <a:pt x="1621904" y="16052"/>
                  </a:lnTo>
                  <a:lnTo>
                    <a:pt x="3211677" y="16052"/>
                  </a:lnTo>
                  <a:lnTo>
                    <a:pt x="3211677" y="268363"/>
                  </a:lnTo>
                  <a:lnTo>
                    <a:pt x="3227743" y="268363"/>
                  </a:lnTo>
                  <a:lnTo>
                    <a:pt x="3227743" y="16052"/>
                  </a:lnTo>
                  <a:lnTo>
                    <a:pt x="4817516" y="16052"/>
                  </a:lnTo>
                  <a:lnTo>
                    <a:pt x="4817516" y="268363"/>
                  </a:lnTo>
                  <a:lnTo>
                    <a:pt x="4833569" y="268363"/>
                  </a:lnTo>
                  <a:lnTo>
                    <a:pt x="4833594" y="16052"/>
                  </a:lnTo>
                  <a:lnTo>
                    <a:pt x="6423355" y="16052"/>
                  </a:lnTo>
                  <a:lnTo>
                    <a:pt x="6423355" y="268363"/>
                  </a:lnTo>
                  <a:lnTo>
                    <a:pt x="6439421" y="268363"/>
                  </a:lnTo>
                  <a:lnTo>
                    <a:pt x="6439433" y="16052"/>
                  </a:lnTo>
                  <a:lnTo>
                    <a:pt x="8029219" y="16052"/>
                  </a:lnTo>
                  <a:lnTo>
                    <a:pt x="8029219" y="268363"/>
                  </a:lnTo>
                  <a:lnTo>
                    <a:pt x="8045272" y="268363"/>
                  </a:lnTo>
                  <a:lnTo>
                    <a:pt x="8045285" y="16052"/>
                  </a:lnTo>
                  <a:lnTo>
                    <a:pt x="8195297" y="16052"/>
                  </a:lnTo>
                  <a:lnTo>
                    <a:pt x="8195297" y="8026"/>
                  </a:lnTo>
                  <a:lnTo>
                    <a:pt x="8045285" y="8026"/>
                  </a:lnTo>
                  <a:lnTo>
                    <a:pt x="8195297" y="8013"/>
                  </a:lnTo>
                  <a:lnTo>
                    <a:pt x="8195297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700" y="2654300"/>
              <a:ext cx="5791200" cy="4025900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6680200" y="2590799"/>
              <a:ext cx="5918200" cy="4152900"/>
            </a:xfrm>
            <a:custGeom>
              <a:avLst/>
              <a:gdLst/>
              <a:ahLst/>
              <a:cxnLst/>
              <a:rect l="l" t="t" r="r" b="b"/>
              <a:pathLst>
                <a:path w="5918200" h="4152900">
                  <a:moveTo>
                    <a:pt x="5918200" y="0"/>
                  </a:moveTo>
                  <a:lnTo>
                    <a:pt x="5854700" y="0"/>
                  </a:lnTo>
                  <a:lnTo>
                    <a:pt x="5791200" y="0"/>
                  </a:lnTo>
                  <a:lnTo>
                    <a:pt x="5791200" y="127000"/>
                  </a:lnTo>
                  <a:lnTo>
                    <a:pt x="5791200" y="4025900"/>
                  </a:lnTo>
                  <a:lnTo>
                    <a:pt x="127000" y="4025900"/>
                  </a:lnTo>
                  <a:lnTo>
                    <a:pt x="127000" y="127000"/>
                  </a:lnTo>
                  <a:lnTo>
                    <a:pt x="5791200" y="127000"/>
                  </a:lnTo>
                  <a:lnTo>
                    <a:pt x="5791200" y="0"/>
                  </a:lnTo>
                  <a:lnTo>
                    <a:pt x="63500" y="0"/>
                  </a:lnTo>
                  <a:lnTo>
                    <a:pt x="0" y="0"/>
                  </a:lnTo>
                  <a:lnTo>
                    <a:pt x="0" y="127000"/>
                  </a:lnTo>
                  <a:lnTo>
                    <a:pt x="0" y="4025900"/>
                  </a:lnTo>
                  <a:lnTo>
                    <a:pt x="0" y="4152900"/>
                  </a:lnTo>
                  <a:lnTo>
                    <a:pt x="63500" y="4152900"/>
                  </a:lnTo>
                  <a:lnTo>
                    <a:pt x="5854700" y="4152900"/>
                  </a:lnTo>
                  <a:lnTo>
                    <a:pt x="5918200" y="4152900"/>
                  </a:lnTo>
                  <a:lnTo>
                    <a:pt x="5918200" y="4025900"/>
                  </a:lnTo>
                  <a:lnTo>
                    <a:pt x="5918200" y="127012"/>
                  </a:lnTo>
                  <a:lnTo>
                    <a:pt x="5918200" y="0"/>
                  </a:lnTo>
                  <a:close/>
                </a:path>
              </a:pathLst>
            </a:custGeom>
            <a:solidFill>
              <a:srgbClr val="E34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35000" y="5054600"/>
              <a:ext cx="3962400" cy="1651000"/>
            </a:xfrm>
            <a:custGeom>
              <a:avLst/>
              <a:gdLst/>
              <a:ahLst/>
              <a:cxnLst/>
              <a:rect l="l" t="t" r="r" b="b"/>
              <a:pathLst>
                <a:path w="3962400" h="1651000">
                  <a:moveTo>
                    <a:pt x="3962400" y="0"/>
                  </a:moveTo>
                  <a:lnTo>
                    <a:pt x="0" y="0"/>
                  </a:lnTo>
                  <a:lnTo>
                    <a:pt x="0" y="1651000"/>
                  </a:lnTo>
                  <a:lnTo>
                    <a:pt x="3962400" y="16510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638300" y="5270500"/>
              <a:ext cx="1923414" cy="1219200"/>
            </a:xfrm>
            <a:custGeom>
              <a:avLst/>
              <a:gdLst/>
              <a:ahLst/>
              <a:cxnLst/>
              <a:rect l="l" t="t" r="r" b="b"/>
              <a:pathLst>
                <a:path w="1923414" h="1219200">
                  <a:moveTo>
                    <a:pt x="38862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152400" y="1219200"/>
                  </a:lnTo>
                  <a:lnTo>
                    <a:pt x="152400" y="746760"/>
                  </a:lnTo>
                  <a:lnTo>
                    <a:pt x="388620" y="746760"/>
                  </a:lnTo>
                  <a:lnTo>
                    <a:pt x="388620" y="594360"/>
                  </a:lnTo>
                  <a:lnTo>
                    <a:pt x="152400" y="594360"/>
                  </a:lnTo>
                  <a:lnTo>
                    <a:pt x="152400" y="152400"/>
                  </a:lnTo>
                  <a:lnTo>
                    <a:pt x="388620" y="152400"/>
                  </a:lnTo>
                  <a:lnTo>
                    <a:pt x="388620" y="0"/>
                  </a:lnTo>
                  <a:close/>
                </a:path>
                <a:path w="1923414" h="1219200">
                  <a:moveTo>
                    <a:pt x="852957" y="0"/>
                  </a:moveTo>
                  <a:lnTo>
                    <a:pt x="464350" y="0"/>
                  </a:lnTo>
                  <a:lnTo>
                    <a:pt x="464350" y="1219200"/>
                  </a:lnTo>
                  <a:lnTo>
                    <a:pt x="852957" y="1219200"/>
                  </a:lnTo>
                  <a:lnTo>
                    <a:pt x="852957" y="1066800"/>
                  </a:lnTo>
                  <a:lnTo>
                    <a:pt x="616750" y="1066800"/>
                  </a:lnTo>
                  <a:lnTo>
                    <a:pt x="616750" y="685800"/>
                  </a:lnTo>
                  <a:lnTo>
                    <a:pt x="852957" y="685800"/>
                  </a:lnTo>
                  <a:lnTo>
                    <a:pt x="852957" y="533400"/>
                  </a:lnTo>
                  <a:lnTo>
                    <a:pt x="616750" y="533400"/>
                  </a:lnTo>
                  <a:lnTo>
                    <a:pt x="616750" y="152400"/>
                  </a:lnTo>
                  <a:lnTo>
                    <a:pt x="852957" y="152400"/>
                  </a:lnTo>
                  <a:lnTo>
                    <a:pt x="852957" y="0"/>
                  </a:lnTo>
                  <a:close/>
                </a:path>
                <a:path w="1923414" h="1219200">
                  <a:moveTo>
                    <a:pt x="1317307" y="0"/>
                  </a:moveTo>
                  <a:lnTo>
                    <a:pt x="928687" y="0"/>
                  </a:lnTo>
                  <a:lnTo>
                    <a:pt x="928687" y="1219200"/>
                  </a:lnTo>
                  <a:lnTo>
                    <a:pt x="1317307" y="1219200"/>
                  </a:lnTo>
                  <a:lnTo>
                    <a:pt x="1317307" y="1066800"/>
                  </a:lnTo>
                  <a:lnTo>
                    <a:pt x="1081087" y="1066800"/>
                  </a:lnTo>
                  <a:lnTo>
                    <a:pt x="1081087" y="685800"/>
                  </a:lnTo>
                  <a:lnTo>
                    <a:pt x="1317307" y="685800"/>
                  </a:lnTo>
                  <a:lnTo>
                    <a:pt x="1317307" y="533400"/>
                  </a:lnTo>
                  <a:lnTo>
                    <a:pt x="1081087" y="533400"/>
                  </a:lnTo>
                  <a:lnTo>
                    <a:pt x="1081087" y="152400"/>
                  </a:lnTo>
                  <a:lnTo>
                    <a:pt x="1317307" y="152400"/>
                  </a:lnTo>
                  <a:lnTo>
                    <a:pt x="1317307" y="0"/>
                  </a:lnTo>
                  <a:close/>
                </a:path>
                <a:path w="1923414" h="1219200">
                  <a:moveTo>
                    <a:pt x="1575917" y="0"/>
                  </a:moveTo>
                  <a:lnTo>
                    <a:pt x="1393037" y="0"/>
                  </a:lnTo>
                  <a:lnTo>
                    <a:pt x="1393037" y="1219200"/>
                  </a:lnTo>
                  <a:lnTo>
                    <a:pt x="1575917" y="1219200"/>
                  </a:lnTo>
                  <a:lnTo>
                    <a:pt x="1637163" y="1217580"/>
                  </a:lnTo>
                  <a:lnTo>
                    <a:pt x="1691360" y="1212723"/>
                  </a:lnTo>
                  <a:lnTo>
                    <a:pt x="1738509" y="1204626"/>
                  </a:lnTo>
                  <a:lnTo>
                    <a:pt x="1778609" y="1193292"/>
                  </a:lnTo>
                  <a:lnTo>
                    <a:pt x="1813465" y="1176909"/>
                  </a:lnTo>
                  <a:lnTo>
                    <a:pt x="1868327" y="1128141"/>
                  </a:lnTo>
                  <a:lnTo>
                    <a:pt x="1899756" y="1066800"/>
                  </a:lnTo>
                  <a:lnTo>
                    <a:pt x="1545437" y="1066800"/>
                  </a:lnTo>
                  <a:lnTo>
                    <a:pt x="1545437" y="152400"/>
                  </a:lnTo>
                  <a:lnTo>
                    <a:pt x="1899927" y="152400"/>
                  </a:lnTo>
                  <a:lnTo>
                    <a:pt x="1888324" y="123443"/>
                  </a:lnTo>
                  <a:lnTo>
                    <a:pt x="1843373" y="64388"/>
                  </a:lnTo>
                  <a:lnTo>
                    <a:pt x="1778609" y="27431"/>
                  </a:lnTo>
                  <a:lnTo>
                    <a:pt x="1738509" y="15430"/>
                  </a:lnTo>
                  <a:lnTo>
                    <a:pt x="1691360" y="6858"/>
                  </a:lnTo>
                  <a:lnTo>
                    <a:pt x="1637163" y="1714"/>
                  </a:lnTo>
                  <a:lnTo>
                    <a:pt x="1575917" y="0"/>
                  </a:lnTo>
                  <a:close/>
                </a:path>
                <a:path w="1923414" h="1219200">
                  <a:moveTo>
                    <a:pt x="1899927" y="152400"/>
                  </a:moveTo>
                  <a:lnTo>
                    <a:pt x="1577441" y="152400"/>
                  </a:lnTo>
                  <a:lnTo>
                    <a:pt x="1614583" y="153162"/>
                  </a:lnTo>
                  <a:lnTo>
                    <a:pt x="1646778" y="155447"/>
                  </a:lnTo>
                  <a:lnTo>
                    <a:pt x="1696313" y="164591"/>
                  </a:lnTo>
                  <a:lnTo>
                    <a:pt x="1730222" y="182879"/>
                  </a:lnTo>
                  <a:lnTo>
                    <a:pt x="1760695" y="234029"/>
                  </a:lnTo>
                  <a:lnTo>
                    <a:pt x="1769834" y="289655"/>
                  </a:lnTo>
                  <a:lnTo>
                    <a:pt x="1770976" y="324612"/>
                  </a:lnTo>
                  <a:lnTo>
                    <a:pt x="1770976" y="894588"/>
                  </a:lnTo>
                  <a:lnTo>
                    <a:pt x="1766406" y="959738"/>
                  </a:lnTo>
                  <a:lnTo>
                    <a:pt x="1752701" y="1005840"/>
                  </a:lnTo>
                  <a:lnTo>
                    <a:pt x="1714696" y="1046988"/>
                  </a:lnTo>
                  <a:lnTo>
                    <a:pt x="1674023" y="1059942"/>
                  </a:lnTo>
                  <a:lnTo>
                    <a:pt x="1614583" y="1066038"/>
                  </a:lnTo>
                  <a:lnTo>
                    <a:pt x="1577441" y="1066800"/>
                  </a:lnTo>
                  <a:lnTo>
                    <a:pt x="1899756" y="1066800"/>
                  </a:lnTo>
                  <a:lnTo>
                    <a:pt x="1903667" y="1056894"/>
                  </a:lnTo>
                  <a:lnTo>
                    <a:pt x="1914625" y="1010412"/>
                  </a:lnTo>
                  <a:lnTo>
                    <a:pt x="1921198" y="956310"/>
                  </a:lnTo>
                  <a:lnTo>
                    <a:pt x="1923389" y="894588"/>
                  </a:lnTo>
                  <a:lnTo>
                    <a:pt x="1923389" y="324612"/>
                  </a:lnTo>
                  <a:lnTo>
                    <a:pt x="1921198" y="262318"/>
                  </a:lnTo>
                  <a:lnTo>
                    <a:pt x="1914625" y="208025"/>
                  </a:lnTo>
                  <a:lnTo>
                    <a:pt x="1903667" y="161734"/>
                  </a:lnTo>
                  <a:lnTo>
                    <a:pt x="1899927" y="15240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430" y="2626867"/>
              <a:ext cx="3443427" cy="832104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587" y="3812286"/>
              <a:ext cx="3784447" cy="8409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5280" y="1379727"/>
            <a:ext cx="3272790" cy="583565"/>
          </a:xfrm>
          <a:custGeom>
            <a:avLst/>
            <a:gdLst/>
            <a:ahLst/>
            <a:cxnLst/>
            <a:rect l="l" t="t" r="r" b="b"/>
            <a:pathLst>
              <a:path w="3272790" h="583564">
                <a:moveTo>
                  <a:pt x="123037" y="0"/>
                </a:moveTo>
                <a:lnTo>
                  <a:pt x="68095" y="9247"/>
                </a:lnTo>
                <a:lnTo>
                  <a:pt x="29870" y="36982"/>
                </a:lnTo>
                <a:lnTo>
                  <a:pt x="7467" y="85874"/>
                </a:lnTo>
                <a:lnTo>
                  <a:pt x="0" y="158597"/>
                </a:lnTo>
                <a:lnTo>
                  <a:pt x="0" y="424586"/>
                </a:lnTo>
                <a:lnTo>
                  <a:pt x="1866" y="463927"/>
                </a:lnTo>
                <a:lnTo>
                  <a:pt x="16802" y="524734"/>
                </a:lnTo>
                <a:lnTo>
                  <a:pt x="46894" y="562379"/>
                </a:lnTo>
                <a:lnTo>
                  <a:pt x="93476" y="580872"/>
                </a:lnTo>
                <a:lnTo>
                  <a:pt x="123037" y="583184"/>
                </a:lnTo>
                <a:lnTo>
                  <a:pt x="152598" y="580872"/>
                </a:lnTo>
                <a:lnTo>
                  <a:pt x="199181" y="562379"/>
                </a:lnTo>
                <a:lnTo>
                  <a:pt x="229273" y="524734"/>
                </a:lnTo>
                <a:lnTo>
                  <a:pt x="233585" y="512064"/>
                </a:lnTo>
                <a:lnTo>
                  <a:pt x="123037" y="512064"/>
                </a:lnTo>
                <a:lnTo>
                  <a:pt x="113300" y="511575"/>
                </a:lnTo>
                <a:lnTo>
                  <a:pt x="78230" y="485840"/>
                </a:lnTo>
                <a:lnTo>
                  <a:pt x="71386" y="440676"/>
                </a:lnTo>
                <a:lnTo>
                  <a:pt x="71119" y="424586"/>
                </a:lnTo>
                <a:lnTo>
                  <a:pt x="71119" y="158597"/>
                </a:lnTo>
                <a:lnTo>
                  <a:pt x="73520" y="116194"/>
                </a:lnTo>
                <a:lnTo>
                  <a:pt x="91033" y="79654"/>
                </a:lnTo>
                <a:lnTo>
                  <a:pt x="123037" y="71120"/>
                </a:lnTo>
                <a:lnTo>
                  <a:pt x="233585" y="71120"/>
                </a:lnTo>
                <a:lnTo>
                  <a:pt x="229273" y="58449"/>
                </a:lnTo>
                <a:lnTo>
                  <a:pt x="216204" y="36982"/>
                </a:lnTo>
                <a:lnTo>
                  <a:pt x="199181" y="20804"/>
                </a:lnTo>
                <a:lnTo>
                  <a:pt x="177979" y="9247"/>
                </a:lnTo>
                <a:lnTo>
                  <a:pt x="152598" y="2311"/>
                </a:lnTo>
                <a:lnTo>
                  <a:pt x="123037" y="0"/>
                </a:lnTo>
                <a:close/>
              </a:path>
              <a:path w="3272790" h="583564">
                <a:moveTo>
                  <a:pt x="246075" y="344932"/>
                </a:moveTo>
                <a:lnTo>
                  <a:pt x="174955" y="344932"/>
                </a:lnTo>
                <a:lnTo>
                  <a:pt x="174955" y="424586"/>
                </a:lnTo>
                <a:lnTo>
                  <a:pt x="174643" y="440676"/>
                </a:lnTo>
                <a:lnTo>
                  <a:pt x="167398" y="485840"/>
                </a:lnTo>
                <a:lnTo>
                  <a:pt x="132729" y="511575"/>
                </a:lnTo>
                <a:lnTo>
                  <a:pt x="123037" y="512064"/>
                </a:lnTo>
                <a:lnTo>
                  <a:pt x="233585" y="512064"/>
                </a:lnTo>
                <a:lnTo>
                  <a:pt x="238607" y="497309"/>
                </a:lnTo>
                <a:lnTo>
                  <a:pt x="244208" y="463927"/>
                </a:lnTo>
                <a:lnTo>
                  <a:pt x="246075" y="424586"/>
                </a:lnTo>
                <a:lnTo>
                  <a:pt x="246075" y="344932"/>
                </a:lnTo>
                <a:close/>
              </a:path>
              <a:path w="3272790" h="583564">
                <a:moveTo>
                  <a:pt x="233585" y="71120"/>
                </a:moveTo>
                <a:lnTo>
                  <a:pt x="123037" y="71120"/>
                </a:lnTo>
                <a:lnTo>
                  <a:pt x="132729" y="71653"/>
                </a:lnTo>
                <a:lnTo>
                  <a:pt x="141174" y="73253"/>
                </a:lnTo>
                <a:lnTo>
                  <a:pt x="169976" y="105968"/>
                </a:lnTo>
                <a:lnTo>
                  <a:pt x="174955" y="158597"/>
                </a:lnTo>
                <a:lnTo>
                  <a:pt x="174955" y="238252"/>
                </a:lnTo>
                <a:lnTo>
                  <a:pt x="246075" y="238252"/>
                </a:lnTo>
                <a:lnTo>
                  <a:pt x="246075" y="158597"/>
                </a:lnTo>
                <a:lnTo>
                  <a:pt x="244208" y="119256"/>
                </a:lnTo>
                <a:lnTo>
                  <a:pt x="238607" y="85874"/>
                </a:lnTo>
                <a:lnTo>
                  <a:pt x="233585" y="71120"/>
                </a:lnTo>
                <a:close/>
              </a:path>
              <a:path w="3272790" h="583564">
                <a:moveTo>
                  <a:pt x="353098" y="7112"/>
                </a:moveTo>
                <a:lnTo>
                  <a:pt x="281978" y="7112"/>
                </a:lnTo>
                <a:lnTo>
                  <a:pt x="281978" y="424586"/>
                </a:lnTo>
                <a:lnTo>
                  <a:pt x="283844" y="463927"/>
                </a:lnTo>
                <a:lnTo>
                  <a:pt x="298780" y="524734"/>
                </a:lnTo>
                <a:lnTo>
                  <a:pt x="328874" y="562379"/>
                </a:lnTo>
                <a:lnTo>
                  <a:pt x="375460" y="580872"/>
                </a:lnTo>
                <a:lnTo>
                  <a:pt x="405015" y="583184"/>
                </a:lnTo>
                <a:lnTo>
                  <a:pt x="434576" y="580872"/>
                </a:lnTo>
                <a:lnTo>
                  <a:pt x="481159" y="562379"/>
                </a:lnTo>
                <a:lnTo>
                  <a:pt x="511251" y="524734"/>
                </a:lnTo>
                <a:lnTo>
                  <a:pt x="515563" y="512064"/>
                </a:lnTo>
                <a:lnTo>
                  <a:pt x="405015" y="512064"/>
                </a:lnTo>
                <a:lnTo>
                  <a:pt x="395278" y="511575"/>
                </a:lnTo>
                <a:lnTo>
                  <a:pt x="360213" y="485840"/>
                </a:lnTo>
                <a:lnTo>
                  <a:pt x="353364" y="440676"/>
                </a:lnTo>
                <a:lnTo>
                  <a:pt x="353098" y="424586"/>
                </a:lnTo>
                <a:lnTo>
                  <a:pt x="353098" y="7112"/>
                </a:lnTo>
                <a:close/>
              </a:path>
              <a:path w="3272790" h="583564">
                <a:moveTo>
                  <a:pt x="528053" y="7112"/>
                </a:moveTo>
                <a:lnTo>
                  <a:pt x="456933" y="7112"/>
                </a:lnTo>
                <a:lnTo>
                  <a:pt x="456933" y="424586"/>
                </a:lnTo>
                <a:lnTo>
                  <a:pt x="456623" y="440676"/>
                </a:lnTo>
                <a:lnTo>
                  <a:pt x="449376" y="485840"/>
                </a:lnTo>
                <a:lnTo>
                  <a:pt x="414707" y="511575"/>
                </a:lnTo>
                <a:lnTo>
                  <a:pt x="405015" y="512064"/>
                </a:lnTo>
                <a:lnTo>
                  <a:pt x="515563" y="512064"/>
                </a:lnTo>
                <a:lnTo>
                  <a:pt x="520585" y="497309"/>
                </a:lnTo>
                <a:lnTo>
                  <a:pt x="526186" y="463927"/>
                </a:lnTo>
                <a:lnTo>
                  <a:pt x="528053" y="424586"/>
                </a:lnTo>
                <a:lnTo>
                  <a:pt x="528053" y="7112"/>
                </a:lnTo>
                <a:close/>
              </a:path>
              <a:path w="3272790" h="583564">
                <a:moveTo>
                  <a:pt x="635076" y="381914"/>
                </a:moveTo>
                <a:lnTo>
                  <a:pt x="563956" y="381914"/>
                </a:lnTo>
                <a:lnTo>
                  <a:pt x="564756" y="418273"/>
                </a:lnTo>
                <a:lnTo>
                  <a:pt x="571157" y="478724"/>
                </a:lnTo>
                <a:lnTo>
                  <a:pt x="584092" y="522951"/>
                </a:lnTo>
                <a:lnTo>
                  <a:pt x="617296" y="564692"/>
                </a:lnTo>
                <a:lnTo>
                  <a:pt x="670104" y="582028"/>
                </a:lnTo>
                <a:lnTo>
                  <a:pt x="692683" y="583184"/>
                </a:lnTo>
                <a:lnTo>
                  <a:pt x="721177" y="580828"/>
                </a:lnTo>
                <a:lnTo>
                  <a:pt x="765626" y="561983"/>
                </a:lnTo>
                <a:lnTo>
                  <a:pt x="794032" y="524463"/>
                </a:lnTo>
                <a:lnTo>
                  <a:pt x="798375" y="512064"/>
                </a:lnTo>
                <a:lnTo>
                  <a:pt x="692683" y="512064"/>
                </a:lnTo>
                <a:lnTo>
                  <a:pt x="682284" y="511442"/>
                </a:lnTo>
                <a:lnTo>
                  <a:pt x="648060" y="487172"/>
                </a:lnTo>
                <a:lnTo>
                  <a:pt x="638280" y="448188"/>
                </a:lnTo>
                <a:lnTo>
                  <a:pt x="635435" y="407339"/>
                </a:lnTo>
                <a:lnTo>
                  <a:pt x="635191" y="390094"/>
                </a:lnTo>
                <a:lnTo>
                  <a:pt x="635076" y="381914"/>
                </a:lnTo>
                <a:close/>
              </a:path>
              <a:path w="3272790" h="583564">
                <a:moveTo>
                  <a:pt x="685571" y="0"/>
                </a:moveTo>
                <a:lnTo>
                  <a:pt x="633477" y="9067"/>
                </a:lnTo>
                <a:lnTo>
                  <a:pt x="596671" y="36271"/>
                </a:lnTo>
                <a:lnTo>
                  <a:pt x="574805" y="79298"/>
                </a:lnTo>
                <a:lnTo>
                  <a:pt x="567512" y="137261"/>
                </a:lnTo>
                <a:lnTo>
                  <a:pt x="568312" y="158195"/>
                </a:lnTo>
                <a:lnTo>
                  <a:pt x="580313" y="211937"/>
                </a:lnTo>
                <a:lnTo>
                  <a:pt x="604186" y="252206"/>
                </a:lnTo>
                <a:lnTo>
                  <a:pt x="636858" y="284478"/>
                </a:lnTo>
                <a:lnTo>
                  <a:pt x="666368" y="308660"/>
                </a:lnTo>
                <a:lnTo>
                  <a:pt x="679752" y="319641"/>
                </a:lnTo>
                <a:lnTo>
                  <a:pt x="709752" y="347776"/>
                </a:lnTo>
                <a:lnTo>
                  <a:pt x="731799" y="384759"/>
                </a:lnTo>
                <a:lnTo>
                  <a:pt x="738911" y="435254"/>
                </a:lnTo>
                <a:lnTo>
                  <a:pt x="738244" y="455569"/>
                </a:lnTo>
                <a:lnTo>
                  <a:pt x="728243" y="495706"/>
                </a:lnTo>
                <a:lnTo>
                  <a:pt x="692683" y="512064"/>
                </a:lnTo>
                <a:lnTo>
                  <a:pt x="798375" y="512064"/>
                </a:lnTo>
                <a:lnTo>
                  <a:pt x="802922" y="499083"/>
                </a:lnTo>
                <a:lnTo>
                  <a:pt x="808254" y="469346"/>
                </a:lnTo>
                <a:lnTo>
                  <a:pt x="810031" y="435254"/>
                </a:lnTo>
                <a:lnTo>
                  <a:pt x="809231" y="411696"/>
                </a:lnTo>
                <a:lnTo>
                  <a:pt x="802830" y="370448"/>
                </a:lnTo>
                <a:lnTo>
                  <a:pt x="782294" y="321995"/>
                </a:lnTo>
                <a:lnTo>
                  <a:pt x="751490" y="284878"/>
                </a:lnTo>
                <a:lnTo>
                  <a:pt x="722687" y="259631"/>
                </a:lnTo>
                <a:lnTo>
                  <a:pt x="705485" y="246075"/>
                </a:lnTo>
                <a:lnTo>
                  <a:pt x="688954" y="232827"/>
                </a:lnTo>
                <a:lnTo>
                  <a:pt x="654278" y="196291"/>
                </a:lnTo>
                <a:lnTo>
                  <a:pt x="639610" y="154552"/>
                </a:lnTo>
                <a:lnTo>
                  <a:pt x="638632" y="137261"/>
                </a:lnTo>
                <a:lnTo>
                  <a:pt x="639242" y="122861"/>
                </a:lnTo>
                <a:lnTo>
                  <a:pt x="639343" y="120459"/>
                </a:lnTo>
                <a:lnTo>
                  <a:pt x="656505" y="79521"/>
                </a:lnTo>
                <a:lnTo>
                  <a:pt x="685571" y="71120"/>
                </a:lnTo>
                <a:lnTo>
                  <a:pt x="791406" y="71120"/>
                </a:lnTo>
                <a:lnTo>
                  <a:pt x="789673" y="65606"/>
                </a:lnTo>
                <a:lnTo>
                  <a:pt x="776604" y="41960"/>
                </a:lnTo>
                <a:lnTo>
                  <a:pt x="759984" y="23601"/>
                </a:lnTo>
                <a:lnTo>
                  <a:pt x="739270" y="10488"/>
                </a:lnTo>
                <a:lnTo>
                  <a:pt x="714465" y="2621"/>
                </a:lnTo>
                <a:lnTo>
                  <a:pt x="685571" y="0"/>
                </a:lnTo>
                <a:close/>
              </a:path>
              <a:path w="3272790" h="583564">
                <a:moveTo>
                  <a:pt x="791406" y="71120"/>
                </a:moveTo>
                <a:lnTo>
                  <a:pt x="685571" y="71120"/>
                </a:lnTo>
                <a:lnTo>
                  <a:pt x="697529" y="72453"/>
                </a:lnTo>
                <a:lnTo>
                  <a:pt x="707799" y="76454"/>
                </a:lnTo>
                <a:lnTo>
                  <a:pt x="732334" y="122861"/>
                </a:lnTo>
                <a:lnTo>
                  <a:pt x="735281" y="170153"/>
                </a:lnTo>
                <a:lnTo>
                  <a:pt x="735355" y="172821"/>
                </a:lnTo>
                <a:lnTo>
                  <a:pt x="806475" y="172821"/>
                </a:lnTo>
                <a:lnTo>
                  <a:pt x="804608" y="131038"/>
                </a:lnTo>
                <a:lnTo>
                  <a:pt x="799007" y="95299"/>
                </a:lnTo>
                <a:lnTo>
                  <a:pt x="791406" y="71120"/>
                </a:lnTo>
                <a:close/>
              </a:path>
              <a:path w="3272790" h="583564">
                <a:moveTo>
                  <a:pt x="975893" y="78232"/>
                </a:moveTo>
                <a:lnTo>
                  <a:pt x="904773" y="78232"/>
                </a:lnTo>
                <a:lnTo>
                  <a:pt x="904773" y="576072"/>
                </a:lnTo>
                <a:lnTo>
                  <a:pt x="975893" y="576072"/>
                </a:lnTo>
                <a:lnTo>
                  <a:pt x="975893" y="78232"/>
                </a:lnTo>
                <a:close/>
              </a:path>
              <a:path w="3272790" h="583564">
                <a:moveTo>
                  <a:pt x="1056258" y="7112"/>
                </a:moveTo>
                <a:lnTo>
                  <a:pt x="824407" y="7112"/>
                </a:lnTo>
                <a:lnTo>
                  <a:pt x="824407" y="78232"/>
                </a:lnTo>
                <a:lnTo>
                  <a:pt x="1056258" y="78232"/>
                </a:lnTo>
                <a:lnTo>
                  <a:pt x="1056258" y="7112"/>
                </a:lnTo>
                <a:close/>
              </a:path>
              <a:path w="3272790" h="583564">
                <a:moveTo>
                  <a:pt x="1200950" y="0"/>
                </a:moveTo>
                <a:lnTo>
                  <a:pt x="1146008" y="9247"/>
                </a:lnTo>
                <a:lnTo>
                  <a:pt x="1107782" y="36982"/>
                </a:lnTo>
                <a:lnTo>
                  <a:pt x="1085380" y="85874"/>
                </a:lnTo>
                <a:lnTo>
                  <a:pt x="1077912" y="158597"/>
                </a:lnTo>
                <a:lnTo>
                  <a:pt x="1077912" y="424586"/>
                </a:lnTo>
                <a:lnTo>
                  <a:pt x="1079779" y="463927"/>
                </a:lnTo>
                <a:lnTo>
                  <a:pt x="1094714" y="524734"/>
                </a:lnTo>
                <a:lnTo>
                  <a:pt x="1124806" y="562379"/>
                </a:lnTo>
                <a:lnTo>
                  <a:pt x="1171389" y="580872"/>
                </a:lnTo>
                <a:lnTo>
                  <a:pt x="1200950" y="583184"/>
                </a:lnTo>
                <a:lnTo>
                  <a:pt x="1230511" y="580872"/>
                </a:lnTo>
                <a:lnTo>
                  <a:pt x="1277093" y="562379"/>
                </a:lnTo>
                <a:lnTo>
                  <a:pt x="1307185" y="524734"/>
                </a:lnTo>
                <a:lnTo>
                  <a:pt x="1311498" y="512064"/>
                </a:lnTo>
                <a:lnTo>
                  <a:pt x="1200950" y="512064"/>
                </a:lnTo>
                <a:lnTo>
                  <a:pt x="1191213" y="511575"/>
                </a:lnTo>
                <a:lnTo>
                  <a:pt x="1156142" y="485840"/>
                </a:lnTo>
                <a:lnTo>
                  <a:pt x="1149299" y="440676"/>
                </a:lnTo>
                <a:lnTo>
                  <a:pt x="1149032" y="424586"/>
                </a:lnTo>
                <a:lnTo>
                  <a:pt x="1149032" y="158597"/>
                </a:lnTo>
                <a:lnTo>
                  <a:pt x="1151432" y="116194"/>
                </a:lnTo>
                <a:lnTo>
                  <a:pt x="1168946" y="79654"/>
                </a:lnTo>
                <a:lnTo>
                  <a:pt x="1200950" y="71120"/>
                </a:lnTo>
                <a:lnTo>
                  <a:pt x="1311498" y="71120"/>
                </a:lnTo>
                <a:lnTo>
                  <a:pt x="1307185" y="58449"/>
                </a:lnTo>
                <a:lnTo>
                  <a:pt x="1294117" y="36982"/>
                </a:lnTo>
                <a:lnTo>
                  <a:pt x="1277093" y="20804"/>
                </a:lnTo>
                <a:lnTo>
                  <a:pt x="1255891" y="9247"/>
                </a:lnTo>
                <a:lnTo>
                  <a:pt x="1230511" y="2311"/>
                </a:lnTo>
                <a:lnTo>
                  <a:pt x="1200950" y="0"/>
                </a:lnTo>
                <a:close/>
              </a:path>
              <a:path w="3272790" h="583564">
                <a:moveTo>
                  <a:pt x="1311498" y="71120"/>
                </a:moveTo>
                <a:lnTo>
                  <a:pt x="1200950" y="71120"/>
                </a:lnTo>
                <a:lnTo>
                  <a:pt x="1210641" y="71653"/>
                </a:lnTo>
                <a:lnTo>
                  <a:pt x="1219087" y="73253"/>
                </a:lnTo>
                <a:lnTo>
                  <a:pt x="1247889" y="105968"/>
                </a:lnTo>
                <a:lnTo>
                  <a:pt x="1252867" y="158597"/>
                </a:lnTo>
                <a:lnTo>
                  <a:pt x="1252867" y="424586"/>
                </a:lnTo>
                <a:lnTo>
                  <a:pt x="1250065" y="466989"/>
                </a:lnTo>
                <a:lnTo>
                  <a:pt x="1232242" y="504240"/>
                </a:lnTo>
                <a:lnTo>
                  <a:pt x="1200950" y="512064"/>
                </a:lnTo>
                <a:lnTo>
                  <a:pt x="1311498" y="512064"/>
                </a:lnTo>
                <a:lnTo>
                  <a:pt x="1316520" y="497309"/>
                </a:lnTo>
                <a:lnTo>
                  <a:pt x="1322120" y="463927"/>
                </a:lnTo>
                <a:lnTo>
                  <a:pt x="1323987" y="424586"/>
                </a:lnTo>
                <a:lnTo>
                  <a:pt x="1323987" y="158597"/>
                </a:lnTo>
                <a:lnTo>
                  <a:pt x="1322120" y="119256"/>
                </a:lnTo>
                <a:lnTo>
                  <a:pt x="1316520" y="85874"/>
                </a:lnTo>
                <a:lnTo>
                  <a:pt x="1311498" y="71120"/>
                </a:lnTo>
                <a:close/>
              </a:path>
              <a:path w="3272790" h="583564">
                <a:moveTo>
                  <a:pt x="1431010" y="7112"/>
                </a:moveTo>
                <a:lnTo>
                  <a:pt x="1359890" y="7112"/>
                </a:lnTo>
                <a:lnTo>
                  <a:pt x="1359890" y="576072"/>
                </a:lnTo>
                <a:lnTo>
                  <a:pt x="1431010" y="576072"/>
                </a:lnTo>
                <a:lnTo>
                  <a:pt x="1431010" y="243230"/>
                </a:lnTo>
                <a:lnTo>
                  <a:pt x="1484197" y="243230"/>
                </a:lnTo>
                <a:lnTo>
                  <a:pt x="1431010" y="7112"/>
                </a:lnTo>
                <a:close/>
              </a:path>
              <a:path w="3272790" h="583564">
                <a:moveTo>
                  <a:pt x="1484197" y="243230"/>
                </a:moveTo>
                <a:lnTo>
                  <a:pt x="1431010" y="243230"/>
                </a:lnTo>
                <a:lnTo>
                  <a:pt x="1502130" y="576072"/>
                </a:lnTo>
                <a:lnTo>
                  <a:pt x="1548358" y="576072"/>
                </a:lnTo>
                <a:lnTo>
                  <a:pt x="1580554" y="423875"/>
                </a:lnTo>
                <a:lnTo>
                  <a:pt x="1524889" y="423875"/>
                </a:lnTo>
                <a:lnTo>
                  <a:pt x="1484197" y="243230"/>
                </a:lnTo>
                <a:close/>
              </a:path>
              <a:path w="3272790" h="583564">
                <a:moveTo>
                  <a:pt x="1689887" y="243230"/>
                </a:moveTo>
                <a:lnTo>
                  <a:pt x="1618767" y="243230"/>
                </a:lnTo>
                <a:lnTo>
                  <a:pt x="1618767" y="576072"/>
                </a:lnTo>
                <a:lnTo>
                  <a:pt x="1689887" y="576072"/>
                </a:lnTo>
                <a:lnTo>
                  <a:pt x="1689887" y="243230"/>
                </a:lnTo>
                <a:close/>
              </a:path>
              <a:path w="3272790" h="583564">
                <a:moveTo>
                  <a:pt x="1689887" y="7112"/>
                </a:moveTo>
                <a:lnTo>
                  <a:pt x="1618767" y="7112"/>
                </a:lnTo>
                <a:lnTo>
                  <a:pt x="1524889" y="423875"/>
                </a:lnTo>
                <a:lnTo>
                  <a:pt x="1580554" y="423875"/>
                </a:lnTo>
                <a:lnTo>
                  <a:pt x="1618767" y="243230"/>
                </a:lnTo>
                <a:lnTo>
                  <a:pt x="1689887" y="243230"/>
                </a:lnTo>
                <a:lnTo>
                  <a:pt x="1689887" y="7112"/>
                </a:lnTo>
                <a:close/>
              </a:path>
              <a:path w="3272790" h="583564">
                <a:moveTo>
                  <a:pt x="1906574" y="7112"/>
                </a:moveTo>
                <a:lnTo>
                  <a:pt x="1725218" y="7112"/>
                </a:lnTo>
                <a:lnTo>
                  <a:pt x="1725218" y="576072"/>
                </a:lnTo>
                <a:lnTo>
                  <a:pt x="1906574" y="576072"/>
                </a:lnTo>
                <a:lnTo>
                  <a:pt x="1906574" y="504952"/>
                </a:lnTo>
                <a:lnTo>
                  <a:pt x="1796338" y="504952"/>
                </a:lnTo>
                <a:lnTo>
                  <a:pt x="1796338" y="327152"/>
                </a:lnTo>
                <a:lnTo>
                  <a:pt x="1906574" y="327152"/>
                </a:lnTo>
                <a:lnTo>
                  <a:pt x="1906574" y="256032"/>
                </a:lnTo>
                <a:lnTo>
                  <a:pt x="1796338" y="256032"/>
                </a:lnTo>
                <a:lnTo>
                  <a:pt x="1796338" y="78232"/>
                </a:lnTo>
                <a:lnTo>
                  <a:pt x="1906574" y="78232"/>
                </a:lnTo>
                <a:lnTo>
                  <a:pt x="1906574" y="7112"/>
                </a:lnTo>
                <a:close/>
              </a:path>
              <a:path w="3272790" h="583564">
                <a:moveTo>
                  <a:pt x="2030806" y="7112"/>
                </a:moveTo>
                <a:lnTo>
                  <a:pt x="1941906" y="7112"/>
                </a:lnTo>
                <a:lnTo>
                  <a:pt x="1941906" y="576072"/>
                </a:lnTo>
                <a:lnTo>
                  <a:pt x="2013026" y="576072"/>
                </a:lnTo>
                <a:lnTo>
                  <a:pt x="2013026" y="346354"/>
                </a:lnTo>
                <a:lnTo>
                  <a:pt x="2163553" y="346354"/>
                </a:lnTo>
                <a:lnTo>
                  <a:pt x="2154202" y="337465"/>
                </a:lnTo>
                <a:lnTo>
                  <a:pt x="2141489" y="329197"/>
                </a:lnTo>
                <a:lnTo>
                  <a:pt x="2126818" y="322884"/>
                </a:lnTo>
                <a:lnTo>
                  <a:pt x="2142643" y="313371"/>
                </a:lnTo>
                <a:lnTo>
                  <a:pt x="2155980" y="301902"/>
                </a:lnTo>
                <a:lnTo>
                  <a:pt x="2166826" y="288478"/>
                </a:lnTo>
                <a:lnTo>
                  <a:pt x="2174020" y="275234"/>
                </a:lnTo>
                <a:lnTo>
                  <a:pt x="2013026" y="275234"/>
                </a:lnTo>
                <a:lnTo>
                  <a:pt x="2013026" y="78232"/>
                </a:lnTo>
                <a:lnTo>
                  <a:pt x="2178485" y="78232"/>
                </a:lnTo>
                <a:lnTo>
                  <a:pt x="2176602" y="72542"/>
                </a:lnTo>
                <a:lnTo>
                  <a:pt x="2144335" y="32401"/>
                </a:lnTo>
                <a:lnTo>
                  <a:pt x="2109349" y="16311"/>
                </a:lnTo>
                <a:lnTo>
                  <a:pt x="2060633" y="8133"/>
                </a:lnTo>
                <a:lnTo>
                  <a:pt x="2030806" y="7112"/>
                </a:lnTo>
                <a:close/>
              </a:path>
              <a:path w="3272790" h="583564">
                <a:moveTo>
                  <a:pt x="2163553" y="346354"/>
                </a:moveTo>
                <a:lnTo>
                  <a:pt x="2032228" y="346354"/>
                </a:lnTo>
                <a:lnTo>
                  <a:pt x="2045165" y="346666"/>
                </a:lnTo>
                <a:lnTo>
                  <a:pt x="2058069" y="347689"/>
                </a:lnTo>
                <a:lnTo>
                  <a:pt x="2057554" y="347689"/>
                </a:lnTo>
                <a:lnTo>
                  <a:pt x="2067568" y="349156"/>
                </a:lnTo>
                <a:lnTo>
                  <a:pt x="2077034" y="351332"/>
                </a:lnTo>
                <a:lnTo>
                  <a:pt x="2111484" y="381960"/>
                </a:lnTo>
                <a:lnTo>
                  <a:pt x="2118283" y="423164"/>
                </a:lnTo>
                <a:lnTo>
                  <a:pt x="2118373" y="535087"/>
                </a:lnTo>
                <a:lnTo>
                  <a:pt x="2118642" y="543710"/>
                </a:lnTo>
                <a:lnTo>
                  <a:pt x="2126107" y="576072"/>
                </a:lnTo>
                <a:lnTo>
                  <a:pt x="2197227" y="576072"/>
                </a:lnTo>
                <a:lnTo>
                  <a:pt x="2193912" y="572274"/>
                </a:lnTo>
                <a:lnTo>
                  <a:pt x="2191778" y="566356"/>
                </a:lnTo>
                <a:lnTo>
                  <a:pt x="2189403" y="433832"/>
                </a:lnTo>
                <a:lnTo>
                  <a:pt x="2188427" y="411071"/>
                </a:lnTo>
                <a:lnTo>
                  <a:pt x="2185495" y="391158"/>
                </a:lnTo>
                <a:lnTo>
                  <a:pt x="2180606" y="374090"/>
                </a:lnTo>
                <a:lnTo>
                  <a:pt x="2173757" y="359867"/>
                </a:lnTo>
                <a:lnTo>
                  <a:pt x="2164958" y="347689"/>
                </a:lnTo>
                <a:lnTo>
                  <a:pt x="2163553" y="346354"/>
                </a:lnTo>
                <a:close/>
              </a:path>
              <a:path w="3272790" h="583564">
                <a:moveTo>
                  <a:pt x="2178485" y="78232"/>
                </a:moveTo>
                <a:lnTo>
                  <a:pt x="2031517" y="78232"/>
                </a:lnTo>
                <a:lnTo>
                  <a:pt x="2048857" y="78720"/>
                </a:lnTo>
                <a:lnTo>
                  <a:pt x="2063883" y="80186"/>
                </a:lnTo>
                <a:lnTo>
                  <a:pt x="2102461" y="95834"/>
                </a:lnTo>
                <a:lnTo>
                  <a:pt x="2117220" y="132283"/>
                </a:lnTo>
                <a:lnTo>
                  <a:pt x="2118995" y="162153"/>
                </a:lnTo>
                <a:lnTo>
                  <a:pt x="2118995" y="187756"/>
                </a:lnTo>
                <a:lnTo>
                  <a:pt x="2114998" y="228160"/>
                </a:lnTo>
                <a:lnTo>
                  <a:pt x="2094414" y="260790"/>
                </a:lnTo>
                <a:lnTo>
                  <a:pt x="2048233" y="274655"/>
                </a:lnTo>
                <a:lnTo>
                  <a:pt x="2031517" y="275234"/>
                </a:lnTo>
                <a:lnTo>
                  <a:pt x="2174020" y="275234"/>
                </a:lnTo>
                <a:lnTo>
                  <a:pt x="2186381" y="235048"/>
                </a:lnTo>
                <a:lnTo>
                  <a:pt x="2190115" y="187756"/>
                </a:lnTo>
                <a:lnTo>
                  <a:pt x="2190115" y="162153"/>
                </a:lnTo>
                <a:lnTo>
                  <a:pt x="2189271" y="135214"/>
                </a:lnTo>
                <a:lnTo>
                  <a:pt x="2186739" y="111299"/>
                </a:lnTo>
                <a:lnTo>
                  <a:pt x="2182517" y="90408"/>
                </a:lnTo>
                <a:lnTo>
                  <a:pt x="2178485" y="78232"/>
                </a:lnTo>
                <a:close/>
              </a:path>
              <a:path w="3272790" h="583564">
                <a:moveTo>
                  <a:pt x="2435720" y="7112"/>
                </a:moveTo>
                <a:lnTo>
                  <a:pt x="2346820" y="7112"/>
                </a:lnTo>
                <a:lnTo>
                  <a:pt x="2346820" y="576072"/>
                </a:lnTo>
                <a:lnTo>
                  <a:pt x="2417940" y="576072"/>
                </a:lnTo>
                <a:lnTo>
                  <a:pt x="2417940" y="374802"/>
                </a:lnTo>
                <a:lnTo>
                  <a:pt x="2436431" y="374802"/>
                </a:lnTo>
                <a:lnTo>
                  <a:pt x="2493503" y="370714"/>
                </a:lnTo>
                <a:lnTo>
                  <a:pt x="2535288" y="358444"/>
                </a:lnTo>
                <a:lnTo>
                  <a:pt x="2574091" y="323240"/>
                </a:lnTo>
                <a:lnTo>
                  <a:pt x="2582580" y="303682"/>
                </a:lnTo>
                <a:lnTo>
                  <a:pt x="2417940" y="303682"/>
                </a:lnTo>
                <a:lnTo>
                  <a:pt x="2417940" y="78232"/>
                </a:lnTo>
                <a:lnTo>
                  <a:pt x="2582790" y="78232"/>
                </a:lnTo>
                <a:lnTo>
                  <a:pt x="2581516" y="73964"/>
                </a:lnTo>
                <a:lnTo>
                  <a:pt x="2550978" y="32761"/>
                </a:lnTo>
                <a:lnTo>
                  <a:pt x="2516264" y="16311"/>
                </a:lnTo>
                <a:lnTo>
                  <a:pt x="2466481" y="8133"/>
                </a:lnTo>
                <a:lnTo>
                  <a:pt x="2435720" y="7112"/>
                </a:lnTo>
                <a:close/>
              </a:path>
              <a:path w="3272790" h="583564">
                <a:moveTo>
                  <a:pt x="2774746" y="7112"/>
                </a:moveTo>
                <a:lnTo>
                  <a:pt x="2675178" y="7112"/>
                </a:lnTo>
                <a:lnTo>
                  <a:pt x="2592679" y="576072"/>
                </a:lnTo>
                <a:lnTo>
                  <a:pt x="2663799" y="576072"/>
                </a:lnTo>
                <a:lnTo>
                  <a:pt x="2678023" y="461568"/>
                </a:lnTo>
                <a:lnTo>
                  <a:pt x="2840074" y="461568"/>
                </a:lnTo>
                <a:lnTo>
                  <a:pt x="2829851" y="390448"/>
                </a:lnTo>
                <a:lnTo>
                  <a:pt x="2687269" y="390448"/>
                </a:lnTo>
                <a:lnTo>
                  <a:pt x="2724923" y="90634"/>
                </a:lnTo>
                <a:lnTo>
                  <a:pt x="2724962" y="90322"/>
                </a:lnTo>
                <a:lnTo>
                  <a:pt x="2786708" y="90322"/>
                </a:lnTo>
                <a:lnTo>
                  <a:pt x="2774746" y="7112"/>
                </a:lnTo>
                <a:close/>
              </a:path>
              <a:path w="3272790" h="583564">
                <a:moveTo>
                  <a:pt x="2840074" y="461568"/>
                </a:moveTo>
                <a:lnTo>
                  <a:pt x="2771190" y="461568"/>
                </a:lnTo>
                <a:lnTo>
                  <a:pt x="2785414" y="576072"/>
                </a:lnTo>
                <a:lnTo>
                  <a:pt x="2856534" y="576072"/>
                </a:lnTo>
                <a:lnTo>
                  <a:pt x="2840074" y="461568"/>
                </a:lnTo>
                <a:close/>
              </a:path>
              <a:path w="3272790" h="583564">
                <a:moveTo>
                  <a:pt x="2786708" y="90322"/>
                </a:moveTo>
                <a:lnTo>
                  <a:pt x="2724962" y="90322"/>
                </a:lnTo>
                <a:lnTo>
                  <a:pt x="2762656" y="390448"/>
                </a:lnTo>
                <a:lnTo>
                  <a:pt x="2829851" y="390448"/>
                </a:lnTo>
                <a:lnTo>
                  <a:pt x="2786753" y="90634"/>
                </a:lnTo>
                <a:lnTo>
                  <a:pt x="2786708" y="90322"/>
                </a:lnTo>
                <a:close/>
              </a:path>
              <a:path w="3272790" h="583564">
                <a:moveTo>
                  <a:pt x="2582790" y="78232"/>
                </a:moveTo>
                <a:lnTo>
                  <a:pt x="2436431" y="78232"/>
                </a:lnTo>
                <a:lnTo>
                  <a:pt x="2454345" y="78720"/>
                </a:lnTo>
                <a:lnTo>
                  <a:pt x="2469681" y="80186"/>
                </a:lnTo>
                <a:lnTo>
                  <a:pt x="2507907" y="96545"/>
                </a:lnTo>
                <a:lnTo>
                  <a:pt x="2521597" y="135840"/>
                </a:lnTo>
                <a:lnTo>
                  <a:pt x="2523197" y="169265"/>
                </a:lnTo>
                <a:lnTo>
                  <a:pt x="2523197" y="212648"/>
                </a:lnTo>
                <a:lnTo>
                  <a:pt x="2519597" y="259052"/>
                </a:lnTo>
                <a:lnTo>
                  <a:pt x="2492616" y="295859"/>
                </a:lnTo>
                <a:lnTo>
                  <a:pt x="2454345" y="303194"/>
                </a:lnTo>
                <a:lnTo>
                  <a:pt x="2436431" y="303682"/>
                </a:lnTo>
                <a:lnTo>
                  <a:pt x="2582580" y="303682"/>
                </a:lnTo>
                <a:lnTo>
                  <a:pt x="2587117" y="288524"/>
                </a:lnTo>
                <a:lnTo>
                  <a:pt x="2591117" y="266520"/>
                </a:lnTo>
                <a:lnTo>
                  <a:pt x="2593517" y="241228"/>
                </a:lnTo>
                <a:lnTo>
                  <a:pt x="2594317" y="212648"/>
                </a:lnTo>
                <a:lnTo>
                  <a:pt x="2594317" y="169265"/>
                </a:lnTo>
                <a:lnTo>
                  <a:pt x="2593517" y="140371"/>
                </a:lnTo>
                <a:lnTo>
                  <a:pt x="2591117" y="114857"/>
                </a:lnTo>
                <a:lnTo>
                  <a:pt x="2587117" y="92722"/>
                </a:lnTo>
                <a:lnTo>
                  <a:pt x="2582790" y="78232"/>
                </a:lnTo>
                <a:close/>
              </a:path>
              <a:path w="3272790" h="583564">
                <a:moveTo>
                  <a:pt x="2952724" y="7112"/>
                </a:moveTo>
                <a:lnTo>
                  <a:pt x="2881604" y="7112"/>
                </a:lnTo>
                <a:lnTo>
                  <a:pt x="2881604" y="576072"/>
                </a:lnTo>
                <a:lnTo>
                  <a:pt x="2952724" y="576072"/>
                </a:lnTo>
                <a:lnTo>
                  <a:pt x="2952724" y="7112"/>
                </a:lnTo>
                <a:close/>
              </a:path>
              <a:path w="3272790" h="583564">
                <a:moveTo>
                  <a:pt x="3059684" y="7112"/>
                </a:moveTo>
                <a:lnTo>
                  <a:pt x="2988564" y="7112"/>
                </a:lnTo>
                <a:lnTo>
                  <a:pt x="2988564" y="576072"/>
                </a:lnTo>
                <a:lnTo>
                  <a:pt x="3059684" y="576072"/>
                </a:lnTo>
                <a:lnTo>
                  <a:pt x="3059684" y="197002"/>
                </a:lnTo>
                <a:lnTo>
                  <a:pt x="3130714" y="197002"/>
                </a:lnTo>
                <a:lnTo>
                  <a:pt x="3059684" y="7112"/>
                </a:lnTo>
                <a:close/>
              </a:path>
              <a:path w="3272790" h="583564">
                <a:moveTo>
                  <a:pt x="3130714" y="197002"/>
                </a:moveTo>
                <a:lnTo>
                  <a:pt x="3059684" y="197002"/>
                </a:lnTo>
                <a:lnTo>
                  <a:pt x="3201212" y="576072"/>
                </a:lnTo>
                <a:lnTo>
                  <a:pt x="3272332" y="576072"/>
                </a:lnTo>
                <a:lnTo>
                  <a:pt x="3272332" y="385470"/>
                </a:lnTo>
                <a:lnTo>
                  <a:pt x="3201212" y="385470"/>
                </a:lnTo>
                <a:lnTo>
                  <a:pt x="3130714" y="197002"/>
                </a:lnTo>
                <a:close/>
              </a:path>
              <a:path w="3272790" h="583564">
                <a:moveTo>
                  <a:pt x="3272332" y="7112"/>
                </a:moveTo>
                <a:lnTo>
                  <a:pt x="3201212" y="7112"/>
                </a:lnTo>
                <a:lnTo>
                  <a:pt x="3201212" y="385470"/>
                </a:lnTo>
                <a:lnTo>
                  <a:pt x="3272332" y="385470"/>
                </a:lnTo>
                <a:lnTo>
                  <a:pt x="3272332" y="7112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272780" y="1379727"/>
            <a:ext cx="2940685" cy="583565"/>
          </a:xfrm>
          <a:custGeom>
            <a:avLst/>
            <a:gdLst/>
            <a:ahLst/>
            <a:cxnLst/>
            <a:rect l="l" t="t" r="r" b="b"/>
            <a:pathLst>
              <a:path w="2940684" h="583564">
                <a:moveTo>
                  <a:pt x="123037" y="0"/>
                </a:moveTo>
                <a:lnTo>
                  <a:pt x="68095" y="9247"/>
                </a:lnTo>
                <a:lnTo>
                  <a:pt x="29870" y="36982"/>
                </a:lnTo>
                <a:lnTo>
                  <a:pt x="7467" y="85874"/>
                </a:lnTo>
                <a:lnTo>
                  <a:pt x="0" y="158597"/>
                </a:lnTo>
                <a:lnTo>
                  <a:pt x="0" y="424586"/>
                </a:lnTo>
                <a:lnTo>
                  <a:pt x="1866" y="463927"/>
                </a:lnTo>
                <a:lnTo>
                  <a:pt x="16802" y="524734"/>
                </a:lnTo>
                <a:lnTo>
                  <a:pt x="46894" y="562379"/>
                </a:lnTo>
                <a:lnTo>
                  <a:pt x="93476" y="580872"/>
                </a:lnTo>
                <a:lnTo>
                  <a:pt x="123037" y="583184"/>
                </a:lnTo>
                <a:lnTo>
                  <a:pt x="152598" y="580872"/>
                </a:lnTo>
                <a:lnTo>
                  <a:pt x="199181" y="562379"/>
                </a:lnTo>
                <a:lnTo>
                  <a:pt x="229273" y="524734"/>
                </a:lnTo>
                <a:lnTo>
                  <a:pt x="233585" y="512064"/>
                </a:lnTo>
                <a:lnTo>
                  <a:pt x="123037" y="512064"/>
                </a:lnTo>
                <a:lnTo>
                  <a:pt x="113300" y="511575"/>
                </a:lnTo>
                <a:lnTo>
                  <a:pt x="78230" y="485840"/>
                </a:lnTo>
                <a:lnTo>
                  <a:pt x="71386" y="440676"/>
                </a:lnTo>
                <a:lnTo>
                  <a:pt x="71120" y="424586"/>
                </a:lnTo>
                <a:lnTo>
                  <a:pt x="71120" y="158597"/>
                </a:lnTo>
                <a:lnTo>
                  <a:pt x="73520" y="116194"/>
                </a:lnTo>
                <a:lnTo>
                  <a:pt x="91033" y="79654"/>
                </a:lnTo>
                <a:lnTo>
                  <a:pt x="123037" y="71120"/>
                </a:lnTo>
                <a:lnTo>
                  <a:pt x="233585" y="71120"/>
                </a:lnTo>
                <a:lnTo>
                  <a:pt x="229273" y="58449"/>
                </a:lnTo>
                <a:lnTo>
                  <a:pt x="216204" y="36982"/>
                </a:lnTo>
                <a:lnTo>
                  <a:pt x="199181" y="20804"/>
                </a:lnTo>
                <a:lnTo>
                  <a:pt x="177979" y="9247"/>
                </a:lnTo>
                <a:lnTo>
                  <a:pt x="152598" y="2311"/>
                </a:lnTo>
                <a:lnTo>
                  <a:pt x="123037" y="0"/>
                </a:lnTo>
                <a:close/>
              </a:path>
              <a:path w="2940684" h="583564">
                <a:moveTo>
                  <a:pt x="233585" y="71120"/>
                </a:moveTo>
                <a:lnTo>
                  <a:pt x="123037" y="71120"/>
                </a:lnTo>
                <a:lnTo>
                  <a:pt x="132729" y="71653"/>
                </a:lnTo>
                <a:lnTo>
                  <a:pt x="141174" y="73253"/>
                </a:lnTo>
                <a:lnTo>
                  <a:pt x="169976" y="105968"/>
                </a:lnTo>
                <a:lnTo>
                  <a:pt x="174955" y="158597"/>
                </a:lnTo>
                <a:lnTo>
                  <a:pt x="174955" y="424586"/>
                </a:lnTo>
                <a:lnTo>
                  <a:pt x="172153" y="466989"/>
                </a:lnTo>
                <a:lnTo>
                  <a:pt x="154330" y="504240"/>
                </a:lnTo>
                <a:lnTo>
                  <a:pt x="123037" y="512064"/>
                </a:lnTo>
                <a:lnTo>
                  <a:pt x="233585" y="512064"/>
                </a:lnTo>
                <a:lnTo>
                  <a:pt x="238607" y="497309"/>
                </a:lnTo>
                <a:lnTo>
                  <a:pt x="244208" y="463927"/>
                </a:lnTo>
                <a:lnTo>
                  <a:pt x="246075" y="424586"/>
                </a:lnTo>
                <a:lnTo>
                  <a:pt x="246075" y="158597"/>
                </a:lnTo>
                <a:lnTo>
                  <a:pt x="244208" y="119256"/>
                </a:lnTo>
                <a:lnTo>
                  <a:pt x="238607" y="85874"/>
                </a:lnTo>
                <a:lnTo>
                  <a:pt x="233585" y="71120"/>
                </a:lnTo>
                <a:close/>
              </a:path>
              <a:path w="2940684" h="583564">
                <a:moveTo>
                  <a:pt x="353098" y="7112"/>
                </a:moveTo>
                <a:lnTo>
                  <a:pt x="281978" y="7112"/>
                </a:lnTo>
                <a:lnTo>
                  <a:pt x="281978" y="424586"/>
                </a:lnTo>
                <a:lnTo>
                  <a:pt x="283845" y="463927"/>
                </a:lnTo>
                <a:lnTo>
                  <a:pt x="298780" y="524734"/>
                </a:lnTo>
                <a:lnTo>
                  <a:pt x="328874" y="562379"/>
                </a:lnTo>
                <a:lnTo>
                  <a:pt x="375460" y="580872"/>
                </a:lnTo>
                <a:lnTo>
                  <a:pt x="405015" y="583184"/>
                </a:lnTo>
                <a:lnTo>
                  <a:pt x="434576" y="580872"/>
                </a:lnTo>
                <a:lnTo>
                  <a:pt x="481159" y="562379"/>
                </a:lnTo>
                <a:lnTo>
                  <a:pt x="511251" y="524734"/>
                </a:lnTo>
                <a:lnTo>
                  <a:pt x="515563" y="512064"/>
                </a:lnTo>
                <a:lnTo>
                  <a:pt x="405015" y="512064"/>
                </a:lnTo>
                <a:lnTo>
                  <a:pt x="395280" y="511575"/>
                </a:lnTo>
                <a:lnTo>
                  <a:pt x="360208" y="485840"/>
                </a:lnTo>
                <a:lnTo>
                  <a:pt x="353364" y="440676"/>
                </a:lnTo>
                <a:lnTo>
                  <a:pt x="353098" y="424586"/>
                </a:lnTo>
                <a:lnTo>
                  <a:pt x="353098" y="7112"/>
                </a:lnTo>
                <a:close/>
              </a:path>
              <a:path w="2940684" h="583564">
                <a:moveTo>
                  <a:pt x="528053" y="7112"/>
                </a:moveTo>
                <a:lnTo>
                  <a:pt x="456933" y="7112"/>
                </a:lnTo>
                <a:lnTo>
                  <a:pt x="456933" y="424586"/>
                </a:lnTo>
                <a:lnTo>
                  <a:pt x="456621" y="440676"/>
                </a:lnTo>
                <a:lnTo>
                  <a:pt x="449376" y="485840"/>
                </a:lnTo>
                <a:lnTo>
                  <a:pt x="414707" y="511575"/>
                </a:lnTo>
                <a:lnTo>
                  <a:pt x="405015" y="512064"/>
                </a:lnTo>
                <a:lnTo>
                  <a:pt x="515563" y="512064"/>
                </a:lnTo>
                <a:lnTo>
                  <a:pt x="520585" y="497309"/>
                </a:lnTo>
                <a:lnTo>
                  <a:pt x="526186" y="463927"/>
                </a:lnTo>
                <a:lnTo>
                  <a:pt x="528053" y="424586"/>
                </a:lnTo>
                <a:lnTo>
                  <a:pt x="528053" y="7112"/>
                </a:lnTo>
                <a:close/>
              </a:path>
              <a:path w="2940684" h="583564">
                <a:moveTo>
                  <a:pt x="652856" y="7112"/>
                </a:moveTo>
                <a:lnTo>
                  <a:pt x="563956" y="7112"/>
                </a:lnTo>
                <a:lnTo>
                  <a:pt x="563956" y="576072"/>
                </a:lnTo>
                <a:lnTo>
                  <a:pt x="635076" y="576072"/>
                </a:lnTo>
                <a:lnTo>
                  <a:pt x="635076" y="346354"/>
                </a:lnTo>
                <a:lnTo>
                  <a:pt x="785603" y="346354"/>
                </a:lnTo>
                <a:lnTo>
                  <a:pt x="776252" y="337465"/>
                </a:lnTo>
                <a:lnTo>
                  <a:pt x="763539" y="329197"/>
                </a:lnTo>
                <a:lnTo>
                  <a:pt x="748868" y="322884"/>
                </a:lnTo>
                <a:lnTo>
                  <a:pt x="764693" y="313371"/>
                </a:lnTo>
                <a:lnTo>
                  <a:pt x="778030" y="301902"/>
                </a:lnTo>
                <a:lnTo>
                  <a:pt x="788876" y="288478"/>
                </a:lnTo>
                <a:lnTo>
                  <a:pt x="796070" y="275234"/>
                </a:lnTo>
                <a:lnTo>
                  <a:pt x="635076" y="275234"/>
                </a:lnTo>
                <a:lnTo>
                  <a:pt x="635076" y="78232"/>
                </a:lnTo>
                <a:lnTo>
                  <a:pt x="800535" y="78232"/>
                </a:lnTo>
                <a:lnTo>
                  <a:pt x="798652" y="72542"/>
                </a:lnTo>
                <a:lnTo>
                  <a:pt x="766385" y="32401"/>
                </a:lnTo>
                <a:lnTo>
                  <a:pt x="731399" y="16311"/>
                </a:lnTo>
                <a:lnTo>
                  <a:pt x="682683" y="8133"/>
                </a:lnTo>
                <a:lnTo>
                  <a:pt x="652856" y="7112"/>
                </a:lnTo>
                <a:close/>
              </a:path>
              <a:path w="2940684" h="583564">
                <a:moveTo>
                  <a:pt x="785603" y="346354"/>
                </a:moveTo>
                <a:lnTo>
                  <a:pt x="654278" y="346354"/>
                </a:lnTo>
                <a:lnTo>
                  <a:pt x="667215" y="346666"/>
                </a:lnTo>
                <a:lnTo>
                  <a:pt x="680119" y="347689"/>
                </a:lnTo>
                <a:lnTo>
                  <a:pt x="679604" y="347689"/>
                </a:lnTo>
                <a:lnTo>
                  <a:pt x="689618" y="349156"/>
                </a:lnTo>
                <a:lnTo>
                  <a:pt x="699084" y="351332"/>
                </a:lnTo>
                <a:lnTo>
                  <a:pt x="733534" y="381960"/>
                </a:lnTo>
                <a:lnTo>
                  <a:pt x="740333" y="423164"/>
                </a:lnTo>
                <a:lnTo>
                  <a:pt x="740423" y="535087"/>
                </a:lnTo>
                <a:lnTo>
                  <a:pt x="740692" y="543710"/>
                </a:lnTo>
                <a:lnTo>
                  <a:pt x="748157" y="576072"/>
                </a:lnTo>
                <a:lnTo>
                  <a:pt x="819277" y="576072"/>
                </a:lnTo>
                <a:lnTo>
                  <a:pt x="815962" y="572274"/>
                </a:lnTo>
                <a:lnTo>
                  <a:pt x="813828" y="566356"/>
                </a:lnTo>
                <a:lnTo>
                  <a:pt x="811453" y="433832"/>
                </a:lnTo>
                <a:lnTo>
                  <a:pt x="810477" y="411071"/>
                </a:lnTo>
                <a:lnTo>
                  <a:pt x="807545" y="391158"/>
                </a:lnTo>
                <a:lnTo>
                  <a:pt x="802656" y="374090"/>
                </a:lnTo>
                <a:lnTo>
                  <a:pt x="795807" y="359867"/>
                </a:lnTo>
                <a:lnTo>
                  <a:pt x="787008" y="347689"/>
                </a:lnTo>
                <a:lnTo>
                  <a:pt x="785603" y="346354"/>
                </a:lnTo>
                <a:close/>
              </a:path>
              <a:path w="2940684" h="583564">
                <a:moveTo>
                  <a:pt x="800535" y="78232"/>
                </a:moveTo>
                <a:lnTo>
                  <a:pt x="653567" y="78232"/>
                </a:lnTo>
                <a:lnTo>
                  <a:pt x="670907" y="78720"/>
                </a:lnTo>
                <a:lnTo>
                  <a:pt x="685933" y="80186"/>
                </a:lnTo>
                <a:lnTo>
                  <a:pt x="724511" y="95834"/>
                </a:lnTo>
                <a:lnTo>
                  <a:pt x="739270" y="132283"/>
                </a:lnTo>
                <a:lnTo>
                  <a:pt x="741045" y="162153"/>
                </a:lnTo>
                <a:lnTo>
                  <a:pt x="741045" y="187756"/>
                </a:lnTo>
                <a:lnTo>
                  <a:pt x="737048" y="228160"/>
                </a:lnTo>
                <a:lnTo>
                  <a:pt x="716464" y="260790"/>
                </a:lnTo>
                <a:lnTo>
                  <a:pt x="670283" y="274655"/>
                </a:lnTo>
                <a:lnTo>
                  <a:pt x="653567" y="275234"/>
                </a:lnTo>
                <a:lnTo>
                  <a:pt x="796070" y="275234"/>
                </a:lnTo>
                <a:lnTo>
                  <a:pt x="808431" y="235048"/>
                </a:lnTo>
                <a:lnTo>
                  <a:pt x="812165" y="187756"/>
                </a:lnTo>
                <a:lnTo>
                  <a:pt x="812165" y="162153"/>
                </a:lnTo>
                <a:lnTo>
                  <a:pt x="811321" y="135214"/>
                </a:lnTo>
                <a:lnTo>
                  <a:pt x="808789" y="111299"/>
                </a:lnTo>
                <a:lnTo>
                  <a:pt x="804567" y="90408"/>
                </a:lnTo>
                <a:lnTo>
                  <a:pt x="800535" y="78232"/>
                </a:lnTo>
                <a:close/>
              </a:path>
              <a:path w="2940684" h="583564">
                <a:moveTo>
                  <a:pt x="1039990" y="381914"/>
                </a:moveTo>
                <a:lnTo>
                  <a:pt x="968870" y="381914"/>
                </a:lnTo>
                <a:lnTo>
                  <a:pt x="969670" y="418273"/>
                </a:lnTo>
                <a:lnTo>
                  <a:pt x="976071" y="478724"/>
                </a:lnTo>
                <a:lnTo>
                  <a:pt x="989006" y="522951"/>
                </a:lnTo>
                <a:lnTo>
                  <a:pt x="1022210" y="564692"/>
                </a:lnTo>
                <a:lnTo>
                  <a:pt x="1075018" y="582028"/>
                </a:lnTo>
                <a:lnTo>
                  <a:pt x="1097597" y="583184"/>
                </a:lnTo>
                <a:lnTo>
                  <a:pt x="1126091" y="580828"/>
                </a:lnTo>
                <a:lnTo>
                  <a:pt x="1170540" y="561983"/>
                </a:lnTo>
                <a:lnTo>
                  <a:pt x="1198941" y="524463"/>
                </a:lnTo>
                <a:lnTo>
                  <a:pt x="1203285" y="512064"/>
                </a:lnTo>
                <a:lnTo>
                  <a:pt x="1097597" y="512064"/>
                </a:lnTo>
                <a:lnTo>
                  <a:pt x="1087198" y="511442"/>
                </a:lnTo>
                <a:lnTo>
                  <a:pt x="1052969" y="487172"/>
                </a:lnTo>
                <a:lnTo>
                  <a:pt x="1043188" y="448188"/>
                </a:lnTo>
                <a:lnTo>
                  <a:pt x="1040347" y="407339"/>
                </a:lnTo>
                <a:lnTo>
                  <a:pt x="1040104" y="390094"/>
                </a:lnTo>
                <a:lnTo>
                  <a:pt x="1039990" y="381914"/>
                </a:lnTo>
                <a:close/>
              </a:path>
              <a:path w="2940684" h="583564">
                <a:moveTo>
                  <a:pt x="1090485" y="0"/>
                </a:moveTo>
                <a:lnTo>
                  <a:pt x="1038391" y="9067"/>
                </a:lnTo>
                <a:lnTo>
                  <a:pt x="1001585" y="36271"/>
                </a:lnTo>
                <a:lnTo>
                  <a:pt x="979714" y="79298"/>
                </a:lnTo>
                <a:lnTo>
                  <a:pt x="972426" y="137261"/>
                </a:lnTo>
                <a:lnTo>
                  <a:pt x="973226" y="158195"/>
                </a:lnTo>
                <a:lnTo>
                  <a:pt x="985227" y="211937"/>
                </a:lnTo>
                <a:lnTo>
                  <a:pt x="1009098" y="252206"/>
                </a:lnTo>
                <a:lnTo>
                  <a:pt x="1041768" y="284478"/>
                </a:lnTo>
                <a:lnTo>
                  <a:pt x="1071283" y="308660"/>
                </a:lnTo>
                <a:lnTo>
                  <a:pt x="1084660" y="319641"/>
                </a:lnTo>
                <a:lnTo>
                  <a:pt x="1114666" y="347776"/>
                </a:lnTo>
                <a:lnTo>
                  <a:pt x="1136713" y="384759"/>
                </a:lnTo>
                <a:lnTo>
                  <a:pt x="1143825" y="435254"/>
                </a:lnTo>
                <a:lnTo>
                  <a:pt x="1143158" y="455569"/>
                </a:lnTo>
                <a:lnTo>
                  <a:pt x="1133157" y="495706"/>
                </a:lnTo>
                <a:lnTo>
                  <a:pt x="1097597" y="512064"/>
                </a:lnTo>
                <a:lnTo>
                  <a:pt x="1203285" y="512064"/>
                </a:lnTo>
                <a:lnTo>
                  <a:pt x="1207831" y="499083"/>
                </a:lnTo>
                <a:lnTo>
                  <a:pt x="1213166" y="469346"/>
                </a:lnTo>
                <a:lnTo>
                  <a:pt x="1214945" y="435254"/>
                </a:lnTo>
                <a:lnTo>
                  <a:pt x="1214145" y="411696"/>
                </a:lnTo>
                <a:lnTo>
                  <a:pt x="1207744" y="370448"/>
                </a:lnTo>
                <a:lnTo>
                  <a:pt x="1187208" y="321995"/>
                </a:lnTo>
                <a:lnTo>
                  <a:pt x="1156404" y="284878"/>
                </a:lnTo>
                <a:lnTo>
                  <a:pt x="1127601" y="259631"/>
                </a:lnTo>
                <a:lnTo>
                  <a:pt x="1110399" y="246075"/>
                </a:lnTo>
                <a:lnTo>
                  <a:pt x="1093861" y="232827"/>
                </a:lnTo>
                <a:lnTo>
                  <a:pt x="1059192" y="196291"/>
                </a:lnTo>
                <a:lnTo>
                  <a:pt x="1044524" y="154552"/>
                </a:lnTo>
                <a:lnTo>
                  <a:pt x="1043546" y="137261"/>
                </a:lnTo>
                <a:lnTo>
                  <a:pt x="1044156" y="122861"/>
                </a:lnTo>
                <a:lnTo>
                  <a:pt x="1044258" y="120459"/>
                </a:lnTo>
                <a:lnTo>
                  <a:pt x="1061414" y="79521"/>
                </a:lnTo>
                <a:lnTo>
                  <a:pt x="1090485" y="71120"/>
                </a:lnTo>
                <a:lnTo>
                  <a:pt x="1196320" y="71120"/>
                </a:lnTo>
                <a:lnTo>
                  <a:pt x="1194587" y="65606"/>
                </a:lnTo>
                <a:lnTo>
                  <a:pt x="1181519" y="41960"/>
                </a:lnTo>
                <a:lnTo>
                  <a:pt x="1164893" y="23601"/>
                </a:lnTo>
                <a:lnTo>
                  <a:pt x="1144179" y="10488"/>
                </a:lnTo>
                <a:lnTo>
                  <a:pt x="1119377" y="2621"/>
                </a:lnTo>
                <a:lnTo>
                  <a:pt x="1090485" y="0"/>
                </a:lnTo>
                <a:close/>
              </a:path>
              <a:path w="2940684" h="583564">
                <a:moveTo>
                  <a:pt x="1196320" y="71120"/>
                </a:moveTo>
                <a:lnTo>
                  <a:pt x="1090485" y="71120"/>
                </a:lnTo>
                <a:lnTo>
                  <a:pt x="1102441" y="72453"/>
                </a:lnTo>
                <a:lnTo>
                  <a:pt x="1112708" y="76454"/>
                </a:lnTo>
                <a:lnTo>
                  <a:pt x="1137248" y="122861"/>
                </a:lnTo>
                <a:lnTo>
                  <a:pt x="1140196" y="170153"/>
                </a:lnTo>
                <a:lnTo>
                  <a:pt x="1140269" y="172821"/>
                </a:lnTo>
                <a:lnTo>
                  <a:pt x="1211389" y="172821"/>
                </a:lnTo>
                <a:lnTo>
                  <a:pt x="1209522" y="131038"/>
                </a:lnTo>
                <a:lnTo>
                  <a:pt x="1203921" y="95299"/>
                </a:lnTo>
                <a:lnTo>
                  <a:pt x="1196320" y="71120"/>
                </a:lnTo>
                <a:close/>
              </a:path>
              <a:path w="2940684" h="583564">
                <a:moveTo>
                  <a:pt x="1370418" y="0"/>
                </a:moveTo>
                <a:lnTo>
                  <a:pt x="1315477" y="9247"/>
                </a:lnTo>
                <a:lnTo>
                  <a:pt x="1277251" y="36982"/>
                </a:lnTo>
                <a:lnTo>
                  <a:pt x="1254848" y="85874"/>
                </a:lnTo>
                <a:lnTo>
                  <a:pt x="1247381" y="158597"/>
                </a:lnTo>
                <a:lnTo>
                  <a:pt x="1247381" y="424586"/>
                </a:lnTo>
                <a:lnTo>
                  <a:pt x="1249248" y="463927"/>
                </a:lnTo>
                <a:lnTo>
                  <a:pt x="1264183" y="524734"/>
                </a:lnTo>
                <a:lnTo>
                  <a:pt x="1294275" y="562379"/>
                </a:lnTo>
                <a:lnTo>
                  <a:pt x="1340857" y="580872"/>
                </a:lnTo>
                <a:lnTo>
                  <a:pt x="1370418" y="583184"/>
                </a:lnTo>
                <a:lnTo>
                  <a:pt x="1399974" y="580872"/>
                </a:lnTo>
                <a:lnTo>
                  <a:pt x="1446560" y="562379"/>
                </a:lnTo>
                <a:lnTo>
                  <a:pt x="1476654" y="524734"/>
                </a:lnTo>
                <a:lnTo>
                  <a:pt x="1480967" y="512064"/>
                </a:lnTo>
                <a:lnTo>
                  <a:pt x="1370418" y="512064"/>
                </a:lnTo>
                <a:lnTo>
                  <a:pt x="1360681" y="511575"/>
                </a:lnTo>
                <a:lnTo>
                  <a:pt x="1325611" y="485840"/>
                </a:lnTo>
                <a:lnTo>
                  <a:pt x="1318768" y="440676"/>
                </a:lnTo>
                <a:lnTo>
                  <a:pt x="1318501" y="424586"/>
                </a:lnTo>
                <a:lnTo>
                  <a:pt x="1318501" y="158597"/>
                </a:lnTo>
                <a:lnTo>
                  <a:pt x="1320901" y="116194"/>
                </a:lnTo>
                <a:lnTo>
                  <a:pt x="1338414" y="79654"/>
                </a:lnTo>
                <a:lnTo>
                  <a:pt x="1370418" y="71120"/>
                </a:lnTo>
                <a:lnTo>
                  <a:pt x="1480967" y="71120"/>
                </a:lnTo>
                <a:lnTo>
                  <a:pt x="1476654" y="58449"/>
                </a:lnTo>
                <a:lnTo>
                  <a:pt x="1463586" y="36982"/>
                </a:lnTo>
                <a:lnTo>
                  <a:pt x="1446560" y="20804"/>
                </a:lnTo>
                <a:lnTo>
                  <a:pt x="1425355" y="9247"/>
                </a:lnTo>
                <a:lnTo>
                  <a:pt x="1399974" y="2311"/>
                </a:lnTo>
                <a:lnTo>
                  <a:pt x="1370418" y="0"/>
                </a:lnTo>
                <a:close/>
              </a:path>
              <a:path w="2940684" h="583564">
                <a:moveTo>
                  <a:pt x="1480967" y="71120"/>
                </a:moveTo>
                <a:lnTo>
                  <a:pt x="1370418" y="71120"/>
                </a:lnTo>
                <a:lnTo>
                  <a:pt x="1380105" y="71653"/>
                </a:lnTo>
                <a:lnTo>
                  <a:pt x="1388551" y="73253"/>
                </a:lnTo>
                <a:lnTo>
                  <a:pt x="1417358" y="105968"/>
                </a:lnTo>
                <a:lnTo>
                  <a:pt x="1422336" y="158597"/>
                </a:lnTo>
                <a:lnTo>
                  <a:pt x="1422336" y="424586"/>
                </a:lnTo>
                <a:lnTo>
                  <a:pt x="1419534" y="466989"/>
                </a:lnTo>
                <a:lnTo>
                  <a:pt x="1401711" y="504240"/>
                </a:lnTo>
                <a:lnTo>
                  <a:pt x="1370418" y="512064"/>
                </a:lnTo>
                <a:lnTo>
                  <a:pt x="1480967" y="512064"/>
                </a:lnTo>
                <a:lnTo>
                  <a:pt x="1485988" y="497309"/>
                </a:lnTo>
                <a:lnTo>
                  <a:pt x="1491589" y="463927"/>
                </a:lnTo>
                <a:lnTo>
                  <a:pt x="1493456" y="424586"/>
                </a:lnTo>
                <a:lnTo>
                  <a:pt x="1493456" y="158597"/>
                </a:lnTo>
                <a:lnTo>
                  <a:pt x="1491589" y="119256"/>
                </a:lnTo>
                <a:lnTo>
                  <a:pt x="1485988" y="85874"/>
                </a:lnTo>
                <a:lnTo>
                  <a:pt x="1480967" y="71120"/>
                </a:lnTo>
                <a:close/>
              </a:path>
              <a:path w="2940684" h="583564">
                <a:moveTo>
                  <a:pt x="1600479" y="7112"/>
                </a:moveTo>
                <a:lnTo>
                  <a:pt x="1529359" y="7112"/>
                </a:lnTo>
                <a:lnTo>
                  <a:pt x="1529359" y="576072"/>
                </a:lnTo>
                <a:lnTo>
                  <a:pt x="1710715" y="576072"/>
                </a:lnTo>
                <a:lnTo>
                  <a:pt x="1710715" y="504952"/>
                </a:lnTo>
                <a:lnTo>
                  <a:pt x="1600479" y="504952"/>
                </a:lnTo>
                <a:lnTo>
                  <a:pt x="1600479" y="7112"/>
                </a:lnTo>
                <a:close/>
              </a:path>
              <a:path w="2940684" h="583564">
                <a:moveTo>
                  <a:pt x="1803285" y="7112"/>
                </a:moveTo>
                <a:lnTo>
                  <a:pt x="1732165" y="7112"/>
                </a:lnTo>
                <a:lnTo>
                  <a:pt x="1732165" y="424586"/>
                </a:lnTo>
                <a:lnTo>
                  <a:pt x="1734032" y="463927"/>
                </a:lnTo>
                <a:lnTo>
                  <a:pt x="1748967" y="524734"/>
                </a:lnTo>
                <a:lnTo>
                  <a:pt x="1779059" y="562379"/>
                </a:lnTo>
                <a:lnTo>
                  <a:pt x="1825642" y="580872"/>
                </a:lnTo>
                <a:lnTo>
                  <a:pt x="1855203" y="583184"/>
                </a:lnTo>
                <a:lnTo>
                  <a:pt x="1884758" y="580872"/>
                </a:lnTo>
                <a:lnTo>
                  <a:pt x="1931344" y="562379"/>
                </a:lnTo>
                <a:lnTo>
                  <a:pt x="1961438" y="524734"/>
                </a:lnTo>
                <a:lnTo>
                  <a:pt x="1965751" y="512064"/>
                </a:lnTo>
                <a:lnTo>
                  <a:pt x="1855203" y="512064"/>
                </a:lnTo>
                <a:lnTo>
                  <a:pt x="1845466" y="511575"/>
                </a:lnTo>
                <a:lnTo>
                  <a:pt x="1810395" y="485840"/>
                </a:lnTo>
                <a:lnTo>
                  <a:pt x="1803552" y="440676"/>
                </a:lnTo>
                <a:lnTo>
                  <a:pt x="1803285" y="424586"/>
                </a:lnTo>
                <a:lnTo>
                  <a:pt x="1803285" y="7112"/>
                </a:lnTo>
                <a:close/>
              </a:path>
              <a:path w="2940684" h="583564">
                <a:moveTo>
                  <a:pt x="1978240" y="7112"/>
                </a:moveTo>
                <a:lnTo>
                  <a:pt x="1907120" y="7112"/>
                </a:lnTo>
                <a:lnTo>
                  <a:pt x="1907120" y="424586"/>
                </a:lnTo>
                <a:lnTo>
                  <a:pt x="1906809" y="440676"/>
                </a:lnTo>
                <a:lnTo>
                  <a:pt x="1899563" y="485840"/>
                </a:lnTo>
                <a:lnTo>
                  <a:pt x="1864889" y="511575"/>
                </a:lnTo>
                <a:lnTo>
                  <a:pt x="1855203" y="512064"/>
                </a:lnTo>
                <a:lnTo>
                  <a:pt x="1965751" y="512064"/>
                </a:lnTo>
                <a:lnTo>
                  <a:pt x="1970773" y="497309"/>
                </a:lnTo>
                <a:lnTo>
                  <a:pt x="1976374" y="463927"/>
                </a:lnTo>
                <a:lnTo>
                  <a:pt x="1978240" y="424586"/>
                </a:lnTo>
                <a:lnTo>
                  <a:pt x="1978240" y="7112"/>
                </a:lnTo>
                <a:close/>
              </a:path>
              <a:path w="2940684" h="583564">
                <a:moveTo>
                  <a:pt x="2158682" y="78232"/>
                </a:moveTo>
                <a:lnTo>
                  <a:pt x="2087562" y="78232"/>
                </a:lnTo>
                <a:lnTo>
                  <a:pt x="2087562" y="576072"/>
                </a:lnTo>
                <a:lnTo>
                  <a:pt x="2158682" y="576072"/>
                </a:lnTo>
                <a:lnTo>
                  <a:pt x="2158682" y="78232"/>
                </a:lnTo>
                <a:close/>
              </a:path>
              <a:path w="2940684" h="583564">
                <a:moveTo>
                  <a:pt x="2239048" y="7112"/>
                </a:moveTo>
                <a:lnTo>
                  <a:pt x="2007196" y="7112"/>
                </a:lnTo>
                <a:lnTo>
                  <a:pt x="2007196" y="78232"/>
                </a:lnTo>
                <a:lnTo>
                  <a:pt x="2239048" y="78232"/>
                </a:lnTo>
                <a:lnTo>
                  <a:pt x="2239048" y="7112"/>
                </a:lnTo>
                <a:close/>
              </a:path>
              <a:path w="2940684" h="583564">
                <a:moveTo>
                  <a:pt x="2338768" y="7112"/>
                </a:moveTo>
                <a:lnTo>
                  <a:pt x="2267648" y="7112"/>
                </a:lnTo>
                <a:lnTo>
                  <a:pt x="2267648" y="576072"/>
                </a:lnTo>
                <a:lnTo>
                  <a:pt x="2338768" y="576072"/>
                </a:lnTo>
                <a:lnTo>
                  <a:pt x="2338768" y="7112"/>
                </a:lnTo>
                <a:close/>
              </a:path>
              <a:path w="2940684" h="583564">
                <a:moveTo>
                  <a:pt x="2497645" y="0"/>
                </a:moveTo>
                <a:lnTo>
                  <a:pt x="2442703" y="9247"/>
                </a:lnTo>
                <a:lnTo>
                  <a:pt x="2404478" y="36982"/>
                </a:lnTo>
                <a:lnTo>
                  <a:pt x="2382075" y="85874"/>
                </a:lnTo>
                <a:lnTo>
                  <a:pt x="2374607" y="158597"/>
                </a:lnTo>
                <a:lnTo>
                  <a:pt x="2374607" y="424586"/>
                </a:lnTo>
                <a:lnTo>
                  <a:pt x="2376474" y="463927"/>
                </a:lnTo>
                <a:lnTo>
                  <a:pt x="2391410" y="524734"/>
                </a:lnTo>
                <a:lnTo>
                  <a:pt x="2421502" y="562379"/>
                </a:lnTo>
                <a:lnTo>
                  <a:pt x="2468084" y="580872"/>
                </a:lnTo>
                <a:lnTo>
                  <a:pt x="2497645" y="583184"/>
                </a:lnTo>
                <a:lnTo>
                  <a:pt x="2527201" y="580872"/>
                </a:lnTo>
                <a:lnTo>
                  <a:pt x="2573787" y="562379"/>
                </a:lnTo>
                <a:lnTo>
                  <a:pt x="2603881" y="524734"/>
                </a:lnTo>
                <a:lnTo>
                  <a:pt x="2608193" y="512064"/>
                </a:lnTo>
                <a:lnTo>
                  <a:pt x="2497645" y="512064"/>
                </a:lnTo>
                <a:lnTo>
                  <a:pt x="2487908" y="511575"/>
                </a:lnTo>
                <a:lnTo>
                  <a:pt x="2452838" y="485840"/>
                </a:lnTo>
                <a:lnTo>
                  <a:pt x="2445994" y="440676"/>
                </a:lnTo>
                <a:lnTo>
                  <a:pt x="2445727" y="424586"/>
                </a:lnTo>
                <a:lnTo>
                  <a:pt x="2445727" y="158597"/>
                </a:lnTo>
                <a:lnTo>
                  <a:pt x="2448128" y="116194"/>
                </a:lnTo>
                <a:lnTo>
                  <a:pt x="2465641" y="79654"/>
                </a:lnTo>
                <a:lnTo>
                  <a:pt x="2497645" y="71120"/>
                </a:lnTo>
                <a:lnTo>
                  <a:pt x="2608193" y="71120"/>
                </a:lnTo>
                <a:lnTo>
                  <a:pt x="2603881" y="58449"/>
                </a:lnTo>
                <a:lnTo>
                  <a:pt x="2590812" y="36982"/>
                </a:lnTo>
                <a:lnTo>
                  <a:pt x="2573787" y="20804"/>
                </a:lnTo>
                <a:lnTo>
                  <a:pt x="2552582" y="9247"/>
                </a:lnTo>
                <a:lnTo>
                  <a:pt x="2527201" y="2311"/>
                </a:lnTo>
                <a:lnTo>
                  <a:pt x="2497645" y="0"/>
                </a:lnTo>
                <a:close/>
              </a:path>
              <a:path w="2940684" h="583564">
                <a:moveTo>
                  <a:pt x="2608193" y="71120"/>
                </a:moveTo>
                <a:lnTo>
                  <a:pt x="2497645" y="71120"/>
                </a:lnTo>
                <a:lnTo>
                  <a:pt x="2507332" y="71653"/>
                </a:lnTo>
                <a:lnTo>
                  <a:pt x="2515777" y="73253"/>
                </a:lnTo>
                <a:lnTo>
                  <a:pt x="2544584" y="105968"/>
                </a:lnTo>
                <a:lnTo>
                  <a:pt x="2549563" y="158597"/>
                </a:lnTo>
                <a:lnTo>
                  <a:pt x="2549563" y="424586"/>
                </a:lnTo>
                <a:lnTo>
                  <a:pt x="2546760" y="466989"/>
                </a:lnTo>
                <a:lnTo>
                  <a:pt x="2528938" y="504240"/>
                </a:lnTo>
                <a:lnTo>
                  <a:pt x="2497645" y="512064"/>
                </a:lnTo>
                <a:lnTo>
                  <a:pt x="2608193" y="512064"/>
                </a:lnTo>
                <a:lnTo>
                  <a:pt x="2613215" y="497309"/>
                </a:lnTo>
                <a:lnTo>
                  <a:pt x="2618816" y="463927"/>
                </a:lnTo>
                <a:lnTo>
                  <a:pt x="2620683" y="424586"/>
                </a:lnTo>
                <a:lnTo>
                  <a:pt x="2620683" y="158597"/>
                </a:lnTo>
                <a:lnTo>
                  <a:pt x="2618816" y="119256"/>
                </a:lnTo>
                <a:lnTo>
                  <a:pt x="2613215" y="85874"/>
                </a:lnTo>
                <a:lnTo>
                  <a:pt x="2608193" y="71120"/>
                </a:lnTo>
                <a:close/>
              </a:path>
              <a:path w="2940684" h="583564">
                <a:moveTo>
                  <a:pt x="2727706" y="7112"/>
                </a:moveTo>
                <a:lnTo>
                  <a:pt x="2656586" y="7112"/>
                </a:lnTo>
                <a:lnTo>
                  <a:pt x="2656586" y="576072"/>
                </a:lnTo>
                <a:lnTo>
                  <a:pt x="2727706" y="576072"/>
                </a:lnTo>
                <a:lnTo>
                  <a:pt x="2727706" y="197002"/>
                </a:lnTo>
                <a:lnTo>
                  <a:pt x="2798736" y="197002"/>
                </a:lnTo>
                <a:lnTo>
                  <a:pt x="2727706" y="7112"/>
                </a:lnTo>
                <a:close/>
              </a:path>
              <a:path w="2940684" h="583564">
                <a:moveTo>
                  <a:pt x="2798736" y="197002"/>
                </a:moveTo>
                <a:lnTo>
                  <a:pt x="2727706" y="197002"/>
                </a:lnTo>
                <a:lnTo>
                  <a:pt x="2869234" y="576072"/>
                </a:lnTo>
                <a:lnTo>
                  <a:pt x="2940354" y="576072"/>
                </a:lnTo>
                <a:lnTo>
                  <a:pt x="2940354" y="385470"/>
                </a:lnTo>
                <a:lnTo>
                  <a:pt x="2869234" y="385470"/>
                </a:lnTo>
                <a:lnTo>
                  <a:pt x="2798736" y="197002"/>
                </a:lnTo>
                <a:close/>
              </a:path>
              <a:path w="2940684" h="583564">
                <a:moveTo>
                  <a:pt x="2940354" y="7112"/>
                </a:moveTo>
                <a:lnTo>
                  <a:pt x="2869234" y="7112"/>
                </a:lnTo>
                <a:lnTo>
                  <a:pt x="2869234" y="385470"/>
                </a:lnTo>
                <a:lnTo>
                  <a:pt x="2940354" y="385470"/>
                </a:lnTo>
                <a:lnTo>
                  <a:pt x="2940354" y="7112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48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71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99" y="149555"/>
                  </a:moveTo>
                  <a:lnTo>
                    <a:pt x="160832" y="141224"/>
                  </a:lnTo>
                  <a:lnTo>
                    <a:pt x="160972" y="135978"/>
                  </a:lnTo>
                  <a:lnTo>
                    <a:pt x="159778" y="130784"/>
                  </a:lnTo>
                  <a:lnTo>
                    <a:pt x="125907" y="104101"/>
                  </a:lnTo>
                  <a:lnTo>
                    <a:pt x="97256" y="95656"/>
                  </a:lnTo>
                  <a:lnTo>
                    <a:pt x="90779" y="93218"/>
                  </a:lnTo>
                  <a:lnTo>
                    <a:pt x="84226" y="83108"/>
                  </a:lnTo>
                  <a:lnTo>
                    <a:pt x="84899" y="81089"/>
                  </a:lnTo>
                  <a:lnTo>
                    <a:pt x="88836" y="75653"/>
                  </a:lnTo>
                  <a:lnTo>
                    <a:pt x="94449" y="73812"/>
                  </a:lnTo>
                  <a:lnTo>
                    <a:pt x="102895" y="73812"/>
                  </a:lnTo>
                  <a:lnTo>
                    <a:pt x="114401" y="74714"/>
                  </a:lnTo>
                  <a:lnTo>
                    <a:pt x="124371" y="77457"/>
                  </a:lnTo>
                  <a:lnTo>
                    <a:pt x="132778" y="82016"/>
                  </a:lnTo>
                  <a:lnTo>
                    <a:pt x="139636" y="88417"/>
                  </a:lnTo>
                  <a:lnTo>
                    <a:pt x="158610" y="70561"/>
                  </a:lnTo>
                  <a:lnTo>
                    <a:pt x="122135" y="49745"/>
                  </a:lnTo>
                  <a:lnTo>
                    <a:pt x="99225" y="48006"/>
                  </a:lnTo>
                  <a:lnTo>
                    <a:pt x="90982" y="48996"/>
                  </a:lnTo>
                  <a:lnTo>
                    <a:pt x="75526" y="53238"/>
                  </a:lnTo>
                  <a:lnTo>
                    <a:pt x="68795" y="57416"/>
                  </a:lnTo>
                  <a:lnTo>
                    <a:pt x="57950" y="69303"/>
                  </a:lnTo>
                  <a:lnTo>
                    <a:pt x="54952" y="77381"/>
                  </a:lnTo>
                  <a:lnTo>
                    <a:pt x="55194" y="91236"/>
                  </a:lnTo>
                  <a:lnTo>
                    <a:pt x="90538" y="121716"/>
                  </a:lnTo>
                  <a:lnTo>
                    <a:pt x="110363" y="127520"/>
                  </a:lnTo>
                  <a:lnTo>
                    <a:pt x="116941" y="129603"/>
                  </a:lnTo>
                  <a:lnTo>
                    <a:pt x="132143" y="143725"/>
                  </a:lnTo>
                  <a:lnTo>
                    <a:pt x="131470" y="145821"/>
                  </a:lnTo>
                  <a:lnTo>
                    <a:pt x="130276" y="147637"/>
                  </a:lnTo>
                  <a:lnTo>
                    <a:pt x="126936" y="151803"/>
                  </a:lnTo>
                  <a:lnTo>
                    <a:pt x="120650" y="153885"/>
                  </a:lnTo>
                  <a:lnTo>
                    <a:pt x="103568" y="153847"/>
                  </a:lnTo>
                  <a:lnTo>
                    <a:pt x="95859" y="152006"/>
                  </a:lnTo>
                  <a:lnTo>
                    <a:pt x="88861" y="148526"/>
                  </a:lnTo>
                  <a:lnTo>
                    <a:pt x="81991" y="145402"/>
                  </a:lnTo>
                  <a:lnTo>
                    <a:pt x="76136" y="140423"/>
                  </a:lnTo>
                  <a:lnTo>
                    <a:pt x="71920" y="134162"/>
                  </a:lnTo>
                  <a:lnTo>
                    <a:pt x="50038" y="149250"/>
                  </a:lnTo>
                  <a:lnTo>
                    <a:pt x="82384" y="175196"/>
                  </a:lnTo>
                  <a:lnTo>
                    <a:pt x="116941" y="179768"/>
                  </a:lnTo>
                  <a:lnTo>
                    <a:pt x="125145" y="178612"/>
                  </a:lnTo>
                  <a:lnTo>
                    <a:pt x="140550" y="173990"/>
                  </a:lnTo>
                  <a:lnTo>
                    <a:pt x="147269" y="169697"/>
                  </a:lnTo>
                  <a:lnTo>
                    <a:pt x="158115" y="157683"/>
                  </a:lnTo>
                  <a:lnTo>
                    <a:pt x="161099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775" y="622465"/>
                </a:lnTo>
                <a:lnTo>
                  <a:pt x="12854712" y="622300"/>
                </a:lnTo>
                <a:lnTo>
                  <a:pt x="12854775" y="0"/>
                </a:lnTo>
                <a:lnTo>
                  <a:pt x="12838710" y="0"/>
                </a:lnTo>
                <a:lnTo>
                  <a:pt x="12838659" y="622300"/>
                </a:lnTo>
                <a:lnTo>
                  <a:pt x="12838659" y="622465"/>
                </a:lnTo>
                <a:lnTo>
                  <a:pt x="11248923" y="622465"/>
                </a:lnTo>
                <a:lnTo>
                  <a:pt x="11248923" y="622300"/>
                </a:lnTo>
                <a:lnTo>
                  <a:pt x="11248923" y="0"/>
                </a:lnTo>
                <a:lnTo>
                  <a:pt x="11232871" y="0"/>
                </a:lnTo>
                <a:lnTo>
                  <a:pt x="11232858" y="622300"/>
                </a:lnTo>
                <a:lnTo>
                  <a:pt x="11232858" y="622465"/>
                </a:lnTo>
                <a:lnTo>
                  <a:pt x="9643097" y="622465"/>
                </a:lnTo>
                <a:lnTo>
                  <a:pt x="9643072" y="622300"/>
                </a:lnTo>
                <a:lnTo>
                  <a:pt x="9643097" y="0"/>
                </a:lnTo>
                <a:lnTo>
                  <a:pt x="9627032" y="0"/>
                </a:lnTo>
                <a:lnTo>
                  <a:pt x="9627019" y="622300"/>
                </a:lnTo>
                <a:lnTo>
                  <a:pt x="9627019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407" y="622465"/>
                </a:lnTo>
                <a:lnTo>
                  <a:pt x="6431381" y="622300"/>
                </a:lnTo>
                <a:lnTo>
                  <a:pt x="6431407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55" y="622300"/>
                </a:lnTo>
                <a:lnTo>
                  <a:pt x="4825555" y="0"/>
                </a:lnTo>
                <a:lnTo>
                  <a:pt x="4809502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29" y="622465"/>
                </a:lnTo>
                <a:lnTo>
                  <a:pt x="3219704" y="622300"/>
                </a:lnTo>
                <a:lnTo>
                  <a:pt x="3219729" y="0"/>
                </a:lnTo>
                <a:lnTo>
                  <a:pt x="3203664" y="0"/>
                </a:lnTo>
                <a:lnTo>
                  <a:pt x="3203651" y="622300"/>
                </a:lnTo>
                <a:lnTo>
                  <a:pt x="3203651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5000" y="1622196"/>
                </a:lnTo>
                <a:lnTo>
                  <a:pt x="635000" y="1613877"/>
                </a:lnTo>
                <a:lnTo>
                  <a:pt x="1597812" y="1613877"/>
                </a:lnTo>
                <a:lnTo>
                  <a:pt x="1597812" y="1612366"/>
                </a:lnTo>
                <a:lnTo>
                  <a:pt x="1605838" y="1612366"/>
                </a:lnTo>
                <a:lnTo>
                  <a:pt x="1613877" y="1612366"/>
                </a:lnTo>
                <a:lnTo>
                  <a:pt x="1613877" y="1605838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05851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12366"/>
                </a:lnTo>
                <a:lnTo>
                  <a:pt x="1597812" y="1612366"/>
                </a:lnTo>
                <a:lnTo>
                  <a:pt x="1605838" y="1612366"/>
                </a:lnTo>
                <a:lnTo>
                  <a:pt x="1605838" y="1613306"/>
                </a:lnTo>
                <a:lnTo>
                  <a:pt x="1605838" y="1621904"/>
                </a:lnTo>
                <a:lnTo>
                  <a:pt x="1613877" y="1621904"/>
                </a:lnTo>
                <a:lnTo>
                  <a:pt x="1613877" y="1605838"/>
                </a:lnTo>
                <a:lnTo>
                  <a:pt x="1613865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211690" y="622833"/>
            <a:ext cx="1614170" cy="1612900"/>
          </a:xfrm>
          <a:custGeom>
            <a:avLst/>
            <a:gdLst/>
            <a:ahLst/>
            <a:cxnLst/>
            <a:rect l="l" t="t" r="r" b="b"/>
            <a:pathLst>
              <a:path w="1614170" h="16129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12366"/>
                </a:lnTo>
                <a:lnTo>
                  <a:pt x="1597812" y="1612366"/>
                </a:lnTo>
                <a:lnTo>
                  <a:pt x="1605838" y="1612366"/>
                </a:lnTo>
                <a:lnTo>
                  <a:pt x="1613877" y="1612366"/>
                </a:lnTo>
                <a:lnTo>
                  <a:pt x="1613877" y="1605838"/>
                </a:lnTo>
                <a:lnTo>
                  <a:pt x="1605851" y="1605838"/>
                </a:lnTo>
                <a:lnTo>
                  <a:pt x="1605851" y="1605686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867400" y="2236139"/>
            <a:ext cx="556260" cy="8890"/>
          </a:xfrm>
          <a:custGeom>
            <a:avLst/>
            <a:gdLst/>
            <a:ahLst/>
            <a:cxnLst/>
            <a:rect l="l" t="t" r="r" b="b"/>
            <a:pathLst>
              <a:path w="556260" h="8889">
                <a:moveTo>
                  <a:pt x="0" y="8890"/>
                </a:moveTo>
                <a:lnTo>
                  <a:pt x="555980" y="8890"/>
                </a:lnTo>
                <a:lnTo>
                  <a:pt x="555980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4817541" y="622833"/>
            <a:ext cx="8187690" cy="1622425"/>
            <a:chOff x="4817541" y="622833"/>
            <a:chExt cx="8187690" cy="1622425"/>
          </a:xfrm>
        </p:grpSpPr>
        <p:sp>
          <p:nvSpPr>
            <p:cNvPr id="19" name="object 19" descr=""/>
            <p:cNvSpPr/>
            <p:nvPr/>
          </p:nvSpPr>
          <p:spPr>
            <a:xfrm>
              <a:off x="4817542" y="622833"/>
              <a:ext cx="8187690" cy="1622425"/>
            </a:xfrm>
            <a:custGeom>
              <a:avLst/>
              <a:gdLst/>
              <a:ahLst/>
              <a:cxnLst/>
              <a:rect l="l" t="t" r="r" b="b"/>
              <a:pathLst>
                <a:path w="8187690" h="1622425">
                  <a:moveTo>
                    <a:pt x="8187258" y="1605838"/>
                  </a:moveTo>
                  <a:lnTo>
                    <a:pt x="8037246" y="1605838"/>
                  </a:lnTo>
                  <a:lnTo>
                    <a:pt x="8037169" y="1605686"/>
                  </a:lnTo>
                  <a:lnTo>
                    <a:pt x="8037246" y="16052"/>
                  </a:lnTo>
                  <a:lnTo>
                    <a:pt x="8037246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117" y="406"/>
                  </a:lnTo>
                  <a:lnTo>
                    <a:pt x="8021117" y="16052"/>
                  </a:lnTo>
                  <a:lnTo>
                    <a:pt x="8021117" y="1605686"/>
                  </a:lnTo>
                  <a:lnTo>
                    <a:pt x="8021117" y="1605838"/>
                  </a:lnTo>
                  <a:lnTo>
                    <a:pt x="6431394" y="1605838"/>
                  </a:lnTo>
                  <a:lnTo>
                    <a:pt x="6431394" y="1605686"/>
                  </a:lnTo>
                  <a:lnTo>
                    <a:pt x="6431394" y="16052"/>
                  </a:lnTo>
                  <a:lnTo>
                    <a:pt x="8021117" y="16052"/>
                  </a:lnTo>
                  <a:lnTo>
                    <a:pt x="8021117" y="406"/>
                  </a:lnTo>
                  <a:lnTo>
                    <a:pt x="6431394" y="406"/>
                  </a:lnTo>
                  <a:lnTo>
                    <a:pt x="6431394" y="0"/>
                  </a:lnTo>
                  <a:lnTo>
                    <a:pt x="6423355" y="0"/>
                  </a:lnTo>
                  <a:lnTo>
                    <a:pt x="6423355" y="406"/>
                  </a:lnTo>
                  <a:lnTo>
                    <a:pt x="6415341" y="406"/>
                  </a:lnTo>
                  <a:lnTo>
                    <a:pt x="6415329" y="16052"/>
                  </a:lnTo>
                  <a:lnTo>
                    <a:pt x="6415329" y="1605686"/>
                  </a:lnTo>
                  <a:lnTo>
                    <a:pt x="6415329" y="1605838"/>
                  </a:lnTo>
                  <a:lnTo>
                    <a:pt x="4825568" y="1605838"/>
                  </a:lnTo>
                  <a:lnTo>
                    <a:pt x="4825543" y="1605686"/>
                  </a:lnTo>
                  <a:lnTo>
                    <a:pt x="4825568" y="16052"/>
                  </a:lnTo>
                  <a:lnTo>
                    <a:pt x="6415329" y="16052"/>
                  </a:lnTo>
                  <a:lnTo>
                    <a:pt x="6415329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490" y="406"/>
                  </a:lnTo>
                  <a:lnTo>
                    <a:pt x="4809490" y="16052"/>
                  </a:lnTo>
                  <a:lnTo>
                    <a:pt x="4809490" y="1605686"/>
                  </a:lnTo>
                  <a:lnTo>
                    <a:pt x="4809490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490" y="16052"/>
                  </a:lnTo>
                  <a:lnTo>
                    <a:pt x="4809490" y="406"/>
                  </a:lnTo>
                  <a:lnTo>
                    <a:pt x="3219704" y="406"/>
                  </a:lnTo>
                  <a:lnTo>
                    <a:pt x="3219704" y="0"/>
                  </a:lnTo>
                  <a:lnTo>
                    <a:pt x="3211665" y="0"/>
                  </a:lnTo>
                  <a:lnTo>
                    <a:pt x="3211665" y="406"/>
                  </a:lnTo>
                  <a:lnTo>
                    <a:pt x="3203664" y="406"/>
                  </a:lnTo>
                  <a:lnTo>
                    <a:pt x="3203638" y="16052"/>
                  </a:lnTo>
                  <a:lnTo>
                    <a:pt x="3203638" y="1605686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52" y="1605686"/>
                  </a:lnTo>
                  <a:lnTo>
                    <a:pt x="1613877" y="16052"/>
                  </a:lnTo>
                  <a:lnTo>
                    <a:pt x="3203638" y="16052"/>
                  </a:lnTo>
                  <a:lnTo>
                    <a:pt x="3203638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799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799" y="16052"/>
                  </a:lnTo>
                  <a:lnTo>
                    <a:pt x="1597799" y="1605686"/>
                  </a:lnTo>
                  <a:lnTo>
                    <a:pt x="1597799" y="1605838"/>
                  </a:lnTo>
                  <a:lnTo>
                    <a:pt x="8026" y="1605838"/>
                  </a:lnTo>
                  <a:lnTo>
                    <a:pt x="8026" y="1613877"/>
                  </a:lnTo>
                  <a:lnTo>
                    <a:pt x="1597799" y="1613877"/>
                  </a:lnTo>
                  <a:lnTo>
                    <a:pt x="1597799" y="1622196"/>
                  </a:lnTo>
                  <a:lnTo>
                    <a:pt x="8187258" y="1622196"/>
                  </a:lnTo>
                  <a:lnTo>
                    <a:pt x="8187258" y="1613877"/>
                  </a:lnTo>
                  <a:lnTo>
                    <a:pt x="8187258" y="1613306"/>
                  </a:lnTo>
                  <a:lnTo>
                    <a:pt x="8187258" y="1605838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846686" y="623239"/>
              <a:ext cx="158115" cy="1613535"/>
            </a:xfrm>
            <a:custGeom>
              <a:avLst/>
              <a:gdLst/>
              <a:ahLst/>
              <a:cxnLst/>
              <a:rect l="l" t="t" r="r" b="b"/>
              <a:pathLst>
                <a:path w="158115" h="1613535">
                  <a:moveTo>
                    <a:pt x="158115" y="1605432"/>
                  </a:moveTo>
                  <a:lnTo>
                    <a:pt x="8026" y="1605432"/>
                  </a:lnTo>
                  <a:lnTo>
                    <a:pt x="8026" y="1613471"/>
                  </a:lnTo>
                  <a:lnTo>
                    <a:pt x="158115" y="1613471"/>
                  </a:lnTo>
                  <a:lnTo>
                    <a:pt x="158115" y="1605432"/>
                  </a:lnTo>
                  <a:close/>
                </a:path>
                <a:path w="158115" h="1613535">
                  <a:moveTo>
                    <a:pt x="15811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8026" y="15240"/>
                  </a:lnTo>
                  <a:lnTo>
                    <a:pt x="8026" y="15646"/>
                  </a:lnTo>
                  <a:lnTo>
                    <a:pt x="158115" y="15646"/>
                  </a:lnTo>
                  <a:lnTo>
                    <a:pt x="158115" y="762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0" y="2228684"/>
            <a:ext cx="4826000" cy="1622425"/>
          </a:xfrm>
          <a:custGeom>
            <a:avLst/>
            <a:gdLst/>
            <a:ahLst/>
            <a:cxnLst/>
            <a:rect l="l" t="t" r="r" b="b"/>
            <a:pathLst>
              <a:path w="4826000" h="1622425">
                <a:moveTo>
                  <a:pt x="4825568" y="0"/>
                </a:moveTo>
                <a:lnTo>
                  <a:pt x="4817529" y="0"/>
                </a:lnTo>
                <a:lnTo>
                  <a:pt x="4817529" y="406"/>
                </a:lnTo>
                <a:lnTo>
                  <a:pt x="4809515" y="406"/>
                </a:lnTo>
                <a:lnTo>
                  <a:pt x="3219729" y="406"/>
                </a:lnTo>
                <a:lnTo>
                  <a:pt x="3219729" y="0"/>
                </a:lnTo>
                <a:lnTo>
                  <a:pt x="3211690" y="0"/>
                </a:lnTo>
                <a:lnTo>
                  <a:pt x="3211690" y="406"/>
                </a:lnTo>
                <a:lnTo>
                  <a:pt x="3203664" y="406"/>
                </a:lnTo>
                <a:lnTo>
                  <a:pt x="1613877" y="406"/>
                </a:lnTo>
                <a:lnTo>
                  <a:pt x="1613877" y="12"/>
                </a:lnTo>
                <a:lnTo>
                  <a:pt x="1605838" y="12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209"/>
                </a:lnTo>
                <a:lnTo>
                  <a:pt x="635000" y="1622209"/>
                </a:lnTo>
                <a:lnTo>
                  <a:pt x="635000" y="1613890"/>
                </a:lnTo>
                <a:lnTo>
                  <a:pt x="635000" y="1613306"/>
                </a:lnTo>
                <a:lnTo>
                  <a:pt x="635000" y="1605851"/>
                </a:lnTo>
                <a:lnTo>
                  <a:pt x="8026" y="1605851"/>
                </a:lnTo>
                <a:lnTo>
                  <a:pt x="8026" y="16065"/>
                </a:lnTo>
                <a:lnTo>
                  <a:pt x="635000" y="16065"/>
                </a:lnTo>
                <a:lnTo>
                  <a:pt x="635000" y="8039"/>
                </a:lnTo>
                <a:lnTo>
                  <a:pt x="8026" y="8039"/>
                </a:lnTo>
                <a:lnTo>
                  <a:pt x="1605838" y="8026"/>
                </a:lnTo>
                <a:lnTo>
                  <a:pt x="1605838" y="6515"/>
                </a:lnTo>
                <a:lnTo>
                  <a:pt x="1613877" y="6515"/>
                </a:lnTo>
                <a:lnTo>
                  <a:pt x="3203664" y="6515"/>
                </a:lnTo>
                <a:lnTo>
                  <a:pt x="3211690" y="6515"/>
                </a:lnTo>
                <a:lnTo>
                  <a:pt x="3211690" y="16052"/>
                </a:lnTo>
                <a:lnTo>
                  <a:pt x="3219729" y="16052"/>
                </a:lnTo>
                <a:lnTo>
                  <a:pt x="3219729" y="6515"/>
                </a:lnTo>
                <a:lnTo>
                  <a:pt x="4809515" y="6515"/>
                </a:lnTo>
                <a:lnTo>
                  <a:pt x="4817529" y="6515"/>
                </a:lnTo>
                <a:lnTo>
                  <a:pt x="4825568" y="6515"/>
                </a:lnTo>
                <a:lnTo>
                  <a:pt x="4825568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817541" y="2228684"/>
            <a:ext cx="2320290" cy="1622425"/>
          </a:xfrm>
          <a:custGeom>
            <a:avLst/>
            <a:gdLst/>
            <a:ahLst/>
            <a:cxnLst/>
            <a:rect l="l" t="t" r="r" b="b"/>
            <a:pathLst>
              <a:path w="2320290" h="1622425">
                <a:moveTo>
                  <a:pt x="2319858" y="1605851"/>
                </a:moveTo>
                <a:lnTo>
                  <a:pt x="1613877" y="1605851"/>
                </a:lnTo>
                <a:lnTo>
                  <a:pt x="1613852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799" y="406"/>
                </a:lnTo>
                <a:lnTo>
                  <a:pt x="0" y="406"/>
                </a:lnTo>
                <a:lnTo>
                  <a:pt x="0" y="8026"/>
                </a:lnTo>
                <a:lnTo>
                  <a:pt x="1049858" y="8026"/>
                </a:lnTo>
                <a:lnTo>
                  <a:pt x="1049858" y="16065"/>
                </a:lnTo>
                <a:lnTo>
                  <a:pt x="1597799" y="16065"/>
                </a:lnTo>
                <a:lnTo>
                  <a:pt x="1597799" y="1605686"/>
                </a:lnTo>
                <a:lnTo>
                  <a:pt x="1597799" y="1605851"/>
                </a:lnTo>
                <a:lnTo>
                  <a:pt x="1049858" y="1605851"/>
                </a:lnTo>
                <a:lnTo>
                  <a:pt x="1049858" y="1613306"/>
                </a:lnTo>
                <a:lnTo>
                  <a:pt x="1049858" y="1613877"/>
                </a:lnTo>
                <a:lnTo>
                  <a:pt x="1049858" y="1622209"/>
                </a:lnTo>
                <a:lnTo>
                  <a:pt x="1605826" y="1622209"/>
                </a:lnTo>
                <a:lnTo>
                  <a:pt x="2319858" y="1622209"/>
                </a:lnTo>
                <a:lnTo>
                  <a:pt x="2319858" y="1613877"/>
                </a:lnTo>
                <a:lnTo>
                  <a:pt x="2319858" y="1613306"/>
                </a:lnTo>
                <a:lnTo>
                  <a:pt x="2319858" y="1605851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423368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605838" y="1564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029232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799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5646"/>
                </a:lnTo>
                <a:lnTo>
                  <a:pt x="1605826" y="15646"/>
                </a:lnTo>
                <a:lnTo>
                  <a:pt x="1605826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635058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605838" y="1564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369800" y="2236711"/>
            <a:ext cx="485140" cy="1614805"/>
          </a:xfrm>
          <a:custGeom>
            <a:avLst/>
            <a:gdLst/>
            <a:ahLst/>
            <a:cxnLst/>
            <a:rect l="l" t="t" r="r" b="b"/>
            <a:pathLst>
              <a:path w="485140" h="1614804">
                <a:moveTo>
                  <a:pt x="484987" y="7620"/>
                </a:moveTo>
                <a:lnTo>
                  <a:pt x="476948" y="7620"/>
                </a:lnTo>
                <a:lnTo>
                  <a:pt x="476948" y="0"/>
                </a:lnTo>
                <a:lnTo>
                  <a:pt x="468922" y="0"/>
                </a:lnTo>
                <a:lnTo>
                  <a:pt x="468922" y="7620"/>
                </a:lnTo>
                <a:lnTo>
                  <a:pt x="468922" y="1597660"/>
                </a:lnTo>
                <a:lnTo>
                  <a:pt x="468922" y="1597825"/>
                </a:lnTo>
                <a:lnTo>
                  <a:pt x="0" y="1597825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82"/>
                </a:lnTo>
                <a:lnTo>
                  <a:pt x="476948" y="1614182"/>
                </a:lnTo>
                <a:lnTo>
                  <a:pt x="476948" y="1613877"/>
                </a:lnTo>
                <a:lnTo>
                  <a:pt x="484987" y="1613877"/>
                </a:lnTo>
                <a:lnTo>
                  <a:pt x="484987" y="1597812"/>
                </a:lnTo>
                <a:lnTo>
                  <a:pt x="476948" y="1597812"/>
                </a:lnTo>
                <a:lnTo>
                  <a:pt x="476948" y="1597660"/>
                </a:lnTo>
                <a:lnTo>
                  <a:pt x="484987" y="1597660"/>
                </a:lnTo>
                <a:lnTo>
                  <a:pt x="484987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1240909" y="2228684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1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2838658" y="2229091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141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141" y="1621790"/>
                </a:lnTo>
                <a:lnTo>
                  <a:pt x="166141" y="1613484"/>
                </a:lnTo>
                <a:lnTo>
                  <a:pt x="166141" y="1612900"/>
                </a:lnTo>
                <a:lnTo>
                  <a:pt x="166141" y="1605445"/>
                </a:lnTo>
                <a:lnTo>
                  <a:pt x="16052" y="1605445"/>
                </a:lnTo>
                <a:lnTo>
                  <a:pt x="16052" y="1605280"/>
                </a:lnTo>
                <a:lnTo>
                  <a:pt x="16052" y="15659"/>
                </a:lnTo>
                <a:lnTo>
                  <a:pt x="166141" y="15659"/>
                </a:lnTo>
                <a:lnTo>
                  <a:pt x="166141" y="7632"/>
                </a:lnTo>
                <a:lnTo>
                  <a:pt x="16052" y="7632"/>
                </a:lnTo>
                <a:lnTo>
                  <a:pt x="166141" y="7620"/>
                </a:lnTo>
                <a:lnTo>
                  <a:pt x="166141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0" y="3834929"/>
            <a:ext cx="635000" cy="1621790"/>
          </a:xfrm>
          <a:custGeom>
            <a:avLst/>
            <a:gdLst/>
            <a:ahLst/>
            <a:cxnLst/>
            <a:rect l="l" t="t" r="r" b="b"/>
            <a:pathLst>
              <a:path w="635000" h="1621789">
                <a:moveTo>
                  <a:pt x="6350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35000" y="1621790"/>
                </a:lnTo>
                <a:lnTo>
                  <a:pt x="635000" y="1613484"/>
                </a:lnTo>
                <a:lnTo>
                  <a:pt x="635000" y="1612900"/>
                </a:lnTo>
                <a:lnTo>
                  <a:pt x="635000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5000" y="15659"/>
                </a:lnTo>
                <a:lnTo>
                  <a:pt x="635000" y="7632"/>
                </a:lnTo>
                <a:lnTo>
                  <a:pt x="8026" y="7632"/>
                </a:lnTo>
                <a:lnTo>
                  <a:pt x="635000" y="7620"/>
                </a:lnTo>
                <a:lnTo>
                  <a:pt x="6350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3203663" y="3850170"/>
            <a:ext cx="16510" cy="23495"/>
          </a:xfrm>
          <a:custGeom>
            <a:avLst/>
            <a:gdLst/>
            <a:ahLst/>
            <a:cxnLst/>
            <a:rect l="l" t="t" r="r" b="b"/>
            <a:pathLst>
              <a:path w="16510" h="23495">
                <a:moveTo>
                  <a:pt x="0" y="23329"/>
                </a:moveTo>
                <a:lnTo>
                  <a:pt x="16065" y="23329"/>
                </a:lnTo>
                <a:lnTo>
                  <a:pt x="16065" y="0"/>
                </a:lnTo>
                <a:lnTo>
                  <a:pt x="0" y="0"/>
                </a:lnTo>
                <a:lnTo>
                  <a:pt x="0" y="2332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203663" y="5071033"/>
            <a:ext cx="16510" cy="369570"/>
          </a:xfrm>
          <a:custGeom>
            <a:avLst/>
            <a:gdLst/>
            <a:ahLst/>
            <a:cxnLst/>
            <a:rect l="l" t="t" r="r" b="b"/>
            <a:pathLst>
              <a:path w="16510" h="369570">
                <a:moveTo>
                  <a:pt x="0" y="369176"/>
                </a:moveTo>
                <a:lnTo>
                  <a:pt x="16065" y="369176"/>
                </a:lnTo>
                <a:lnTo>
                  <a:pt x="16065" y="0"/>
                </a:lnTo>
                <a:lnTo>
                  <a:pt x="0" y="0"/>
                </a:lnTo>
                <a:lnTo>
                  <a:pt x="0" y="36917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203663" y="3850170"/>
            <a:ext cx="16510" cy="23495"/>
          </a:xfrm>
          <a:custGeom>
            <a:avLst/>
            <a:gdLst/>
            <a:ahLst/>
            <a:cxnLst/>
            <a:rect l="l" t="t" r="r" b="b"/>
            <a:pathLst>
              <a:path w="16510" h="23495">
                <a:moveTo>
                  <a:pt x="0" y="23329"/>
                </a:moveTo>
                <a:lnTo>
                  <a:pt x="16052" y="23329"/>
                </a:lnTo>
                <a:lnTo>
                  <a:pt x="16052" y="0"/>
                </a:lnTo>
                <a:lnTo>
                  <a:pt x="0" y="0"/>
                </a:lnTo>
                <a:lnTo>
                  <a:pt x="0" y="2332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3203663" y="5071033"/>
            <a:ext cx="16510" cy="369570"/>
          </a:xfrm>
          <a:custGeom>
            <a:avLst/>
            <a:gdLst/>
            <a:ahLst/>
            <a:cxnLst/>
            <a:rect l="l" t="t" r="r" b="b"/>
            <a:pathLst>
              <a:path w="16510" h="369570">
                <a:moveTo>
                  <a:pt x="0" y="369176"/>
                </a:moveTo>
                <a:lnTo>
                  <a:pt x="16052" y="369176"/>
                </a:lnTo>
                <a:lnTo>
                  <a:pt x="16052" y="0"/>
                </a:lnTo>
                <a:lnTo>
                  <a:pt x="0" y="0"/>
                </a:lnTo>
                <a:lnTo>
                  <a:pt x="0" y="36917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5867400" y="4827003"/>
            <a:ext cx="564515" cy="629920"/>
          </a:xfrm>
          <a:custGeom>
            <a:avLst/>
            <a:gdLst/>
            <a:ahLst/>
            <a:cxnLst/>
            <a:rect l="l" t="t" r="r" b="b"/>
            <a:pathLst>
              <a:path w="564514" h="629920">
                <a:moveTo>
                  <a:pt x="564019" y="0"/>
                </a:moveTo>
                <a:lnTo>
                  <a:pt x="547954" y="0"/>
                </a:lnTo>
                <a:lnTo>
                  <a:pt x="547954" y="613206"/>
                </a:lnTo>
                <a:lnTo>
                  <a:pt x="547954" y="613359"/>
                </a:lnTo>
                <a:lnTo>
                  <a:pt x="0" y="613359"/>
                </a:lnTo>
                <a:lnTo>
                  <a:pt x="0" y="620826"/>
                </a:lnTo>
                <a:lnTo>
                  <a:pt x="0" y="621398"/>
                </a:lnTo>
                <a:lnTo>
                  <a:pt x="0" y="629716"/>
                </a:lnTo>
                <a:lnTo>
                  <a:pt x="555980" y="629716"/>
                </a:lnTo>
                <a:lnTo>
                  <a:pt x="555980" y="629424"/>
                </a:lnTo>
                <a:lnTo>
                  <a:pt x="564019" y="629424"/>
                </a:lnTo>
                <a:lnTo>
                  <a:pt x="564019" y="613359"/>
                </a:lnTo>
                <a:lnTo>
                  <a:pt x="555980" y="613359"/>
                </a:lnTo>
                <a:lnTo>
                  <a:pt x="555980" y="613206"/>
                </a:lnTo>
                <a:lnTo>
                  <a:pt x="564019" y="613206"/>
                </a:lnTo>
                <a:lnTo>
                  <a:pt x="564019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5867400" y="3834523"/>
            <a:ext cx="564515" cy="180340"/>
          </a:xfrm>
          <a:custGeom>
            <a:avLst/>
            <a:gdLst/>
            <a:ahLst/>
            <a:cxnLst/>
            <a:rect l="l" t="t" r="r" b="b"/>
            <a:pathLst>
              <a:path w="564514" h="180339">
                <a:moveTo>
                  <a:pt x="564019" y="0"/>
                </a:moveTo>
                <a:lnTo>
                  <a:pt x="555980" y="0"/>
                </a:lnTo>
                <a:lnTo>
                  <a:pt x="555980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547954" y="16052"/>
                </a:lnTo>
                <a:lnTo>
                  <a:pt x="547954" y="180174"/>
                </a:lnTo>
                <a:lnTo>
                  <a:pt x="564019" y="180174"/>
                </a:lnTo>
                <a:lnTo>
                  <a:pt x="564019" y="16052"/>
                </a:lnTo>
                <a:lnTo>
                  <a:pt x="564019" y="15646"/>
                </a:lnTo>
                <a:lnTo>
                  <a:pt x="564019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6415341" y="4827003"/>
            <a:ext cx="16510" cy="629920"/>
          </a:xfrm>
          <a:custGeom>
            <a:avLst/>
            <a:gdLst/>
            <a:ahLst/>
            <a:cxnLst/>
            <a:rect l="l" t="t" r="r" b="b"/>
            <a:pathLst>
              <a:path w="16510" h="629920">
                <a:moveTo>
                  <a:pt x="16052" y="0"/>
                </a:moveTo>
                <a:lnTo>
                  <a:pt x="0" y="0"/>
                </a:lnTo>
                <a:lnTo>
                  <a:pt x="0" y="613206"/>
                </a:lnTo>
                <a:lnTo>
                  <a:pt x="0" y="629716"/>
                </a:lnTo>
                <a:lnTo>
                  <a:pt x="8026" y="629716"/>
                </a:lnTo>
                <a:lnTo>
                  <a:pt x="8026" y="613206"/>
                </a:lnTo>
                <a:lnTo>
                  <a:pt x="16052" y="613206"/>
                </a:lnTo>
                <a:lnTo>
                  <a:pt x="16052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6415341" y="3834929"/>
            <a:ext cx="16510" cy="180340"/>
          </a:xfrm>
          <a:custGeom>
            <a:avLst/>
            <a:gdLst/>
            <a:ahLst/>
            <a:cxnLst/>
            <a:rect l="l" t="t" r="r" b="b"/>
            <a:pathLst>
              <a:path w="16510" h="180339">
                <a:moveTo>
                  <a:pt x="16052" y="15240"/>
                </a:moveTo>
                <a:lnTo>
                  <a:pt x="8026" y="15240"/>
                </a:ln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79768"/>
                </a:lnTo>
                <a:lnTo>
                  <a:pt x="16052" y="179768"/>
                </a:lnTo>
                <a:lnTo>
                  <a:pt x="16052" y="1524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423368" y="5440210"/>
            <a:ext cx="714375" cy="16510"/>
          </a:xfrm>
          <a:custGeom>
            <a:avLst/>
            <a:gdLst/>
            <a:ahLst/>
            <a:cxnLst/>
            <a:rect l="l" t="t" r="r" b="b"/>
            <a:pathLst>
              <a:path w="714375" h="16510">
                <a:moveTo>
                  <a:pt x="714032" y="152"/>
                </a:moveTo>
                <a:lnTo>
                  <a:pt x="8026" y="152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6510"/>
                </a:lnTo>
                <a:lnTo>
                  <a:pt x="714032" y="16510"/>
                </a:lnTo>
                <a:lnTo>
                  <a:pt x="714032" y="8191"/>
                </a:lnTo>
                <a:lnTo>
                  <a:pt x="714032" y="7620"/>
                </a:lnTo>
                <a:lnTo>
                  <a:pt x="714032" y="152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423368" y="3834929"/>
            <a:ext cx="714375" cy="15875"/>
          </a:xfrm>
          <a:custGeom>
            <a:avLst/>
            <a:gdLst/>
            <a:ahLst/>
            <a:cxnLst/>
            <a:rect l="l" t="t" r="r" b="b"/>
            <a:pathLst>
              <a:path w="714375" h="15875">
                <a:moveTo>
                  <a:pt x="714032" y="0"/>
                </a:move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8026" y="15240"/>
                </a:lnTo>
                <a:lnTo>
                  <a:pt x="8026" y="15646"/>
                </a:lnTo>
                <a:lnTo>
                  <a:pt x="714032" y="15646"/>
                </a:lnTo>
                <a:lnTo>
                  <a:pt x="714032" y="7620"/>
                </a:lnTo>
                <a:lnTo>
                  <a:pt x="714032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2369800" y="3834523"/>
            <a:ext cx="635000" cy="1622425"/>
          </a:xfrm>
          <a:custGeom>
            <a:avLst/>
            <a:gdLst/>
            <a:ahLst/>
            <a:cxnLst/>
            <a:rect l="l" t="t" r="r" b="b"/>
            <a:pathLst>
              <a:path w="635000" h="1622425">
                <a:moveTo>
                  <a:pt x="635000" y="406"/>
                </a:moveTo>
                <a:lnTo>
                  <a:pt x="484987" y="406"/>
                </a:lnTo>
                <a:lnTo>
                  <a:pt x="484987" y="0"/>
                </a:lnTo>
                <a:lnTo>
                  <a:pt x="476948" y="0"/>
                </a:lnTo>
                <a:lnTo>
                  <a:pt x="476948" y="406"/>
                </a:lnTo>
                <a:lnTo>
                  <a:pt x="46885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468858" y="16052"/>
                </a:lnTo>
                <a:lnTo>
                  <a:pt x="468858" y="1605686"/>
                </a:lnTo>
                <a:lnTo>
                  <a:pt x="468858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468858" y="1622196"/>
                </a:lnTo>
                <a:lnTo>
                  <a:pt x="476885" y="1622196"/>
                </a:lnTo>
                <a:lnTo>
                  <a:pt x="635000" y="1622196"/>
                </a:lnTo>
                <a:lnTo>
                  <a:pt x="635000" y="1613890"/>
                </a:lnTo>
                <a:lnTo>
                  <a:pt x="635000" y="1613306"/>
                </a:lnTo>
                <a:lnTo>
                  <a:pt x="635000" y="1605851"/>
                </a:lnTo>
                <a:lnTo>
                  <a:pt x="484987" y="1605851"/>
                </a:lnTo>
                <a:lnTo>
                  <a:pt x="484911" y="1605686"/>
                </a:lnTo>
                <a:lnTo>
                  <a:pt x="484987" y="16065"/>
                </a:lnTo>
                <a:lnTo>
                  <a:pt x="635000" y="16065"/>
                </a:lnTo>
                <a:lnTo>
                  <a:pt x="635000" y="8039"/>
                </a:lnTo>
                <a:lnTo>
                  <a:pt x="484987" y="8039"/>
                </a:lnTo>
                <a:lnTo>
                  <a:pt x="635000" y="8026"/>
                </a:lnTo>
                <a:lnTo>
                  <a:pt x="635000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0" y="2228850"/>
            <a:ext cx="13004800" cy="5086350"/>
            <a:chOff x="0" y="2228850"/>
            <a:chExt cx="13004800" cy="5086350"/>
          </a:xfrm>
        </p:grpSpPr>
        <p:sp>
          <p:nvSpPr>
            <p:cNvPr id="42" name="object 42" descr=""/>
            <p:cNvSpPr/>
            <p:nvPr/>
          </p:nvSpPr>
          <p:spPr>
            <a:xfrm>
              <a:off x="0" y="5440375"/>
              <a:ext cx="12854940" cy="1622425"/>
            </a:xfrm>
            <a:custGeom>
              <a:avLst/>
              <a:gdLst/>
              <a:ahLst/>
              <a:cxnLst/>
              <a:rect l="l" t="t" r="r" b="b"/>
              <a:pathLst>
                <a:path w="12854940" h="1622425">
                  <a:moveTo>
                    <a:pt x="12854788" y="1605838"/>
                  </a:moveTo>
                  <a:lnTo>
                    <a:pt x="12846749" y="1605838"/>
                  </a:lnTo>
                  <a:lnTo>
                    <a:pt x="12846749" y="1605686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36" y="1605838"/>
                  </a:lnTo>
                  <a:lnTo>
                    <a:pt x="11248936" y="1605686"/>
                  </a:lnTo>
                  <a:lnTo>
                    <a:pt x="11248936" y="1239824"/>
                  </a:lnTo>
                  <a:lnTo>
                    <a:pt x="11232883" y="1239824"/>
                  </a:lnTo>
                  <a:lnTo>
                    <a:pt x="11232871" y="1605686"/>
                  </a:lnTo>
                  <a:lnTo>
                    <a:pt x="11232871" y="1605838"/>
                  </a:lnTo>
                  <a:lnTo>
                    <a:pt x="9643110" y="1605838"/>
                  </a:lnTo>
                  <a:lnTo>
                    <a:pt x="9643085" y="1605686"/>
                  </a:lnTo>
                  <a:lnTo>
                    <a:pt x="9643110" y="1239824"/>
                  </a:lnTo>
                  <a:lnTo>
                    <a:pt x="9627044" y="1239824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37246" y="1239824"/>
                  </a:lnTo>
                  <a:lnTo>
                    <a:pt x="8021206" y="1239824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7137400" y="16052"/>
                  </a:lnTo>
                  <a:lnTo>
                    <a:pt x="7137400" y="8026"/>
                  </a:lnTo>
                  <a:lnTo>
                    <a:pt x="713740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5867400" y="406"/>
                  </a:lnTo>
                  <a:lnTo>
                    <a:pt x="5867400" y="8026"/>
                  </a:lnTo>
                  <a:lnTo>
                    <a:pt x="5867400" y="16052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227124"/>
                  </a:lnTo>
                  <a:lnTo>
                    <a:pt x="4809515" y="1227124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5646"/>
                  </a:lnTo>
                  <a:lnTo>
                    <a:pt x="3203664" y="15646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227124"/>
                  </a:lnTo>
                  <a:lnTo>
                    <a:pt x="1597812" y="1227124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635000" y="16052"/>
                  </a:lnTo>
                  <a:lnTo>
                    <a:pt x="635000" y="8026"/>
                  </a:lnTo>
                  <a:lnTo>
                    <a:pt x="635000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12846749" y="1622196"/>
                  </a:lnTo>
                  <a:lnTo>
                    <a:pt x="12846749" y="1621904"/>
                  </a:lnTo>
                  <a:lnTo>
                    <a:pt x="12854788" y="1621904"/>
                  </a:lnTo>
                  <a:lnTo>
                    <a:pt x="12854788" y="1605838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11248923" y="1605851"/>
                  </a:moveTo>
                  <a:lnTo>
                    <a:pt x="11240884" y="1605851"/>
                  </a:lnTo>
                  <a:lnTo>
                    <a:pt x="11240884" y="1606245"/>
                  </a:lnTo>
                  <a:lnTo>
                    <a:pt x="11232871" y="1606245"/>
                  </a:lnTo>
                  <a:lnTo>
                    <a:pt x="11232858" y="1613865"/>
                  </a:lnTo>
                  <a:lnTo>
                    <a:pt x="9643097" y="1613877"/>
                  </a:lnTo>
                  <a:lnTo>
                    <a:pt x="11232858" y="1613865"/>
                  </a:lnTo>
                  <a:lnTo>
                    <a:pt x="11232858" y="1606245"/>
                  </a:lnTo>
                  <a:lnTo>
                    <a:pt x="9643097" y="1606245"/>
                  </a:lnTo>
                  <a:lnTo>
                    <a:pt x="9643097" y="1605851"/>
                  </a:lnTo>
                  <a:lnTo>
                    <a:pt x="9635058" y="1605851"/>
                  </a:lnTo>
                  <a:lnTo>
                    <a:pt x="9635058" y="1606245"/>
                  </a:lnTo>
                  <a:lnTo>
                    <a:pt x="9627019" y="1606245"/>
                  </a:lnTo>
                  <a:lnTo>
                    <a:pt x="9627019" y="1613865"/>
                  </a:lnTo>
                  <a:lnTo>
                    <a:pt x="8037246" y="1613877"/>
                  </a:lnTo>
                  <a:lnTo>
                    <a:pt x="9627019" y="1613865"/>
                  </a:lnTo>
                  <a:lnTo>
                    <a:pt x="9627019" y="1606245"/>
                  </a:lnTo>
                  <a:lnTo>
                    <a:pt x="8037233" y="1606245"/>
                  </a:lnTo>
                  <a:lnTo>
                    <a:pt x="8037233" y="1605851"/>
                  </a:lnTo>
                  <a:lnTo>
                    <a:pt x="8029194" y="1605851"/>
                  </a:lnTo>
                  <a:lnTo>
                    <a:pt x="8029194" y="1606245"/>
                  </a:lnTo>
                  <a:lnTo>
                    <a:pt x="8021193" y="1606245"/>
                  </a:lnTo>
                  <a:lnTo>
                    <a:pt x="8021167" y="1613865"/>
                  </a:lnTo>
                  <a:lnTo>
                    <a:pt x="6431407" y="1613877"/>
                  </a:lnTo>
                  <a:lnTo>
                    <a:pt x="8021167" y="1613865"/>
                  </a:lnTo>
                  <a:lnTo>
                    <a:pt x="8021167" y="1606245"/>
                  </a:lnTo>
                  <a:lnTo>
                    <a:pt x="6431407" y="1606245"/>
                  </a:lnTo>
                  <a:lnTo>
                    <a:pt x="6431407" y="1605851"/>
                  </a:lnTo>
                  <a:lnTo>
                    <a:pt x="6423368" y="1605851"/>
                  </a:lnTo>
                  <a:lnTo>
                    <a:pt x="6423368" y="1606245"/>
                  </a:lnTo>
                  <a:lnTo>
                    <a:pt x="6415329" y="1606245"/>
                  </a:lnTo>
                  <a:lnTo>
                    <a:pt x="6415329" y="1613865"/>
                  </a:lnTo>
                  <a:lnTo>
                    <a:pt x="4825555" y="1613877"/>
                  </a:lnTo>
                  <a:lnTo>
                    <a:pt x="6415329" y="1613865"/>
                  </a:lnTo>
                  <a:lnTo>
                    <a:pt x="6415329" y="1606245"/>
                  </a:lnTo>
                  <a:lnTo>
                    <a:pt x="4825555" y="1606245"/>
                  </a:lnTo>
                  <a:lnTo>
                    <a:pt x="4825555" y="1605851"/>
                  </a:lnTo>
                  <a:lnTo>
                    <a:pt x="4817516" y="1605851"/>
                  </a:lnTo>
                  <a:lnTo>
                    <a:pt x="4817516" y="1606245"/>
                  </a:lnTo>
                  <a:lnTo>
                    <a:pt x="4809502" y="1606245"/>
                  </a:lnTo>
                  <a:lnTo>
                    <a:pt x="4809490" y="1613865"/>
                  </a:lnTo>
                  <a:lnTo>
                    <a:pt x="3219729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29" y="1606245"/>
                  </a:lnTo>
                  <a:lnTo>
                    <a:pt x="3219729" y="1605851"/>
                  </a:lnTo>
                  <a:lnTo>
                    <a:pt x="3211690" y="1605851"/>
                  </a:lnTo>
                  <a:lnTo>
                    <a:pt x="3211690" y="1606245"/>
                  </a:lnTo>
                  <a:lnTo>
                    <a:pt x="3203651" y="1606245"/>
                  </a:lnTo>
                  <a:lnTo>
                    <a:pt x="3203651" y="1613865"/>
                  </a:lnTo>
                  <a:lnTo>
                    <a:pt x="1613877" y="1613877"/>
                  </a:lnTo>
                  <a:lnTo>
                    <a:pt x="3203651" y="1613865"/>
                  </a:lnTo>
                  <a:lnTo>
                    <a:pt x="3203651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25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77" y="1874215"/>
                  </a:lnTo>
                  <a:lnTo>
                    <a:pt x="1613877" y="1621904"/>
                  </a:lnTo>
                  <a:lnTo>
                    <a:pt x="3203651" y="1621904"/>
                  </a:lnTo>
                  <a:lnTo>
                    <a:pt x="3203651" y="1874215"/>
                  </a:lnTo>
                  <a:lnTo>
                    <a:pt x="3219704" y="1874215"/>
                  </a:lnTo>
                  <a:lnTo>
                    <a:pt x="3219729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55" y="1874215"/>
                  </a:lnTo>
                  <a:lnTo>
                    <a:pt x="4825555" y="1621904"/>
                  </a:lnTo>
                  <a:lnTo>
                    <a:pt x="6415329" y="1621904"/>
                  </a:lnTo>
                  <a:lnTo>
                    <a:pt x="6415329" y="1874215"/>
                  </a:lnTo>
                  <a:lnTo>
                    <a:pt x="6431381" y="1874215"/>
                  </a:lnTo>
                  <a:lnTo>
                    <a:pt x="6431407" y="1621904"/>
                  </a:lnTo>
                  <a:lnTo>
                    <a:pt x="8021167" y="1621904"/>
                  </a:lnTo>
                  <a:lnTo>
                    <a:pt x="8021167" y="1874215"/>
                  </a:lnTo>
                  <a:lnTo>
                    <a:pt x="8037233" y="1874215"/>
                  </a:lnTo>
                  <a:lnTo>
                    <a:pt x="8037246" y="1621904"/>
                  </a:lnTo>
                  <a:lnTo>
                    <a:pt x="9627019" y="1621904"/>
                  </a:lnTo>
                  <a:lnTo>
                    <a:pt x="9627019" y="1874215"/>
                  </a:lnTo>
                  <a:lnTo>
                    <a:pt x="9643072" y="1874215"/>
                  </a:lnTo>
                  <a:lnTo>
                    <a:pt x="9643097" y="1621904"/>
                  </a:lnTo>
                  <a:lnTo>
                    <a:pt x="11232858" y="1621904"/>
                  </a:lnTo>
                  <a:lnTo>
                    <a:pt x="11232858" y="1874215"/>
                  </a:lnTo>
                  <a:lnTo>
                    <a:pt x="11248923" y="1874215"/>
                  </a:lnTo>
                  <a:lnTo>
                    <a:pt x="11248923" y="1621904"/>
                  </a:lnTo>
                  <a:lnTo>
                    <a:pt x="11248923" y="1621485"/>
                  </a:lnTo>
                  <a:lnTo>
                    <a:pt x="11248923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659" y="406"/>
                  </a:lnTo>
                  <a:lnTo>
                    <a:pt x="12369800" y="406"/>
                  </a:lnTo>
                  <a:lnTo>
                    <a:pt x="12369800" y="8026"/>
                  </a:lnTo>
                  <a:lnTo>
                    <a:pt x="12369800" y="16052"/>
                  </a:lnTo>
                  <a:lnTo>
                    <a:pt x="12838659" y="16052"/>
                  </a:lnTo>
                  <a:lnTo>
                    <a:pt x="12838659" y="1605686"/>
                  </a:lnTo>
                  <a:lnTo>
                    <a:pt x="12838659" y="1622196"/>
                  </a:lnTo>
                  <a:lnTo>
                    <a:pt x="12846685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712" y="1605838"/>
                  </a:lnTo>
                  <a:lnTo>
                    <a:pt x="12854712" y="1605686"/>
                  </a:lnTo>
                  <a:lnTo>
                    <a:pt x="12854788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1232870" y="7046226"/>
              <a:ext cx="1772285" cy="268605"/>
            </a:xfrm>
            <a:custGeom>
              <a:avLst/>
              <a:gdLst/>
              <a:ahLst/>
              <a:cxnLst/>
              <a:rect l="l" t="t" r="r" b="b"/>
              <a:pathLst>
                <a:path w="1772284" h="268604">
                  <a:moveTo>
                    <a:pt x="1771929" y="393"/>
                  </a:move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788" y="393"/>
                  </a:lnTo>
                  <a:lnTo>
                    <a:pt x="1605788" y="8013"/>
                  </a:lnTo>
                  <a:lnTo>
                    <a:pt x="16052" y="8026"/>
                  </a:lnTo>
                  <a:lnTo>
                    <a:pt x="1605788" y="8013"/>
                  </a:lnTo>
                  <a:lnTo>
                    <a:pt x="1605788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788" y="16052"/>
                  </a:lnTo>
                  <a:lnTo>
                    <a:pt x="1605788" y="268363"/>
                  </a:lnTo>
                  <a:lnTo>
                    <a:pt x="1621840" y="268363"/>
                  </a:lnTo>
                  <a:lnTo>
                    <a:pt x="1621904" y="16052"/>
                  </a:lnTo>
                  <a:lnTo>
                    <a:pt x="1771929" y="16052"/>
                  </a:lnTo>
                  <a:lnTo>
                    <a:pt x="1771929" y="8026"/>
                  </a:lnTo>
                  <a:lnTo>
                    <a:pt x="1621904" y="8026"/>
                  </a:lnTo>
                  <a:lnTo>
                    <a:pt x="1771929" y="8013"/>
                  </a:lnTo>
                  <a:lnTo>
                    <a:pt x="1771929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35000" y="4470400"/>
              <a:ext cx="2578100" cy="2197100"/>
            </a:xfrm>
            <a:custGeom>
              <a:avLst/>
              <a:gdLst/>
              <a:ahLst/>
              <a:cxnLst/>
              <a:rect l="l" t="t" r="r" b="b"/>
              <a:pathLst>
                <a:path w="2578100" h="2197100">
                  <a:moveTo>
                    <a:pt x="2578100" y="0"/>
                  </a:moveTo>
                  <a:lnTo>
                    <a:pt x="0" y="0"/>
                  </a:lnTo>
                  <a:lnTo>
                    <a:pt x="0" y="2197100"/>
                  </a:lnTo>
                  <a:lnTo>
                    <a:pt x="2578100" y="2197100"/>
                  </a:lnTo>
                  <a:lnTo>
                    <a:pt x="25781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28650" y="4464049"/>
              <a:ext cx="2590800" cy="2209800"/>
            </a:xfrm>
            <a:custGeom>
              <a:avLst/>
              <a:gdLst/>
              <a:ahLst/>
              <a:cxnLst/>
              <a:rect l="l" t="t" r="r" b="b"/>
              <a:pathLst>
                <a:path w="2590800" h="2209800">
                  <a:moveTo>
                    <a:pt x="2590800" y="2203450"/>
                  </a:moveTo>
                  <a:lnTo>
                    <a:pt x="2584450" y="2203450"/>
                  </a:lnTo>
                  <a:lnTo>
                    <a:pt x="2584450" y="2197100"/>
                  </a:lnTo>
                  <a:lnTo>
                    <a:pt x="2584450" y="606983"/>
                  </a:lnTo>
                  <a:lnTo>
                    <a:pt x="2578100" y="606983"/>
                  </a:lnTo>
                  <a:lnTo>
                    <a:pt x="2578100" y="2197100"/>
                  </a:lnTo>
                  <a:lnTo>
                    <a:pt x="12700" y="2197100"/>
                  </a:lnTo>
                  <a:lnTo>
                    <a:pt x="12700" y="12700"/>
                  </a:lnTo>
                  <a:lnTo>
                    <a:pt x="1758950" y="12700"/>
                  </a:lnTo>
                  <a:lnTo>
                    <a:pt x="1758950" y="6350"/>
                  </a:lnTo>
                  <a:lnTo>
                    <a:pt x="12700" y="6350"/>
                  </a:lnTo>
                  <a:lnTo>
                    <a:pt x="6350" y="6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197100"/>
                  </a:lnTo>
                  <a:lnTo>
                    <a:pt x="0" y="2209800"/>
                  </a:lnTo>
                  <a:lnTo>
                    <a:pt x="6350" y="2209800"/>
                  </a:lnTo>
                  <a:lnTo>
                    <a:pt x="2584450" y="2209800"/>
                  </a:lnTo>
                  <a:lnTo>
                    <a:pt x="2590800" y="2209800"/>
                  </a:lnTo>
                  <a:lnTo>
                    <a:pt x="2590800" y="2203450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4089" y="5409183"/>
              <a:ext cx="1499806" cy="416052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35000" y="2235200"/>
              <a:ext cx="2578100" cy="2235200"/>
            </a:xfrm>
            <a:custGeom>
              <a:avLst/>
              <a:gdLst/>
              <a:ahLst/>
              <a:cxnLst/>
              <a:rect l="l" t="t" r="r" b="b"/>
              <a:pathLst>
                <a:path w="2578100" h="2235200">
                  <a:moveTo>
                    <a:pt x="2578100" y="0"/>
                  </a:moveTo>
                  <a:lnTo>
                    <a:pt x="0" y="0"/>
                  </a:lnTo>
                  <a:lnTo>
                    <a:pt x="0" y="2235200"/>
                  </a:lnTo>
                  <a:lnTo>
                    <a:pt x="2578100" y="2235200"/>
                  </a:lnTo>
                  <a:lnTo>
                    <a:pt x="25781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28650" y="2228849"/>
              <a:ext cx="2590800" cy="2247900"/>
            </a:xfrm>
            <a:custGeom>
              <a:avLst/>
              <a:gdLst/>
              <a:ahLst/>
              <a:cxnLst/>
              <a:rect l="l" t="t" r="r" b="b"/>
              <a:pathLst>
                <a:path w="2590800" h="2247900">
                  <a:moveTo>
                    <a:pt x="2590800" y="0"/>
                  </a:moveTo>
                  <a:lnTo>
                    <a:pt x="25844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235200"/>
                  </a:lnTo>
                  <a:lnTo>
                    <a:pt x="0" y="2247900"/>
                  </a:lnTo>
                  <a:lnTo>
                    <a:pt x="6350" y="2247900"/>
                  </a:lnTo>
                  <a:lnTo>
                    <a:pt x="1758950" y="2247900"/>
                  </a:lnTo>
                  <a:lnTo>
                    <a:pt x="1758950" y="2241550"/>
                  </a:lnTo>
                  <a:lnTo>
                    <a:pt x="1758950" y="2235200"/>
                  </a:lnTo>
                  <a:lnTo>
                    <a:pt x="12700" y="2235200"/>
                  </a:lnTo>
                  <a:lnTo>
                    <a:pt x="12700" y="12700"/>
                  </a:lnTo>
                  <a:lnTo>
                    <a:pt x="2578100" y="12700"/>
                  </a:lnTo>
                  <a:lnTo>
                    <a:pt x="2578100" y="1644650"/>
                  </a:lnTo>
                  <a:lnTo>
                    <a:pt x="2584450" y="1644650"/>
                  </a:lnTo>
                  <a:lnTo>
                    <a:pt x="2584450" y="12700"/>
                  </a:lnTo>
                  <a:lnTo>
                    <a:pt x="2584450" y="6350"/>
                  </a:lnTo>
                  <a:lnTo>
                    <a:pt x="2590800" y="6350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8073" y="3104133"/>
              <a:ext cx="971842" cy="41605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213100" y="4470400"/>
              <a:ext cx="2654300" cy="2197100"/>
            </a:xfrm>
            <a:custGeom>
              <a:avLst/>
              <a:gdLst/>
              <a:ahLst/>
              <a:cxnLst/>
              <a:rect l="l" t="t" r="r" b="b"/>
              <a:pathLst>
                <a:path w="2654300" h="2197100">
                  <a:moveTo>
                    <a:pt x="2654300" y="0"/>
                  </a:moveTo>
                  <a:lnTo>
                    <a:pt x="0" y="0"/>
                  </a:lnTo>
                  <a:lnTo>
                    <a:pt x="0" y="2197100"/>
                  </a:lnTo>
                  <a:lnTo>
                    <a:pt x="2654300" y="2197100"/>
                  </a:lnTo>
                  <a:lnTo>
                    <a:pt x="26543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206750" y="4470399"/>
              <a:ext cx="2667000" cy="2203450"/>
            </a:xfrm>
            <a:custGeom>
              <a:avLst/>
              <a:gdLst/>
              <a:ahLst/>
              <a:cxnLst/>
              <a:rect l="l" t="t" r="r" b="b"/>
              <a:pathLst>
                <a:path w="2667000" h="2203450">
                  <a:moveTo>
                    <a:pt x="2508847" y="0"/>
                  </a:moveTo>
                  <a:lnTo>
                    <a:pt x="819150" y="0"/>
                  </a:lnTo>
                  <a:lnTo>
                    <a:pt x="819150" y="6350"/>
                  </a:lnTo>
                  <a:lnTo>
                    <a:pt x="2508847" y="6350"/>
                  </a:lnTo>
                  <a:lnTo>
                    <a:pt x="2508847" y="0"/>
                  </a:lnTo>
                  <a:close/>
                </a:path>
                <a:path w="2667000" h="2203450">
                  <a:moveTo>
                    <a:pt x="2667000" y="356603"/>
                  </a:moveTo>
                  <a:lnTo>
                    <a:pt x="2654300" y="356603"/>
                  </a:lnTo>
                  <a:lnTo>
                    <a:pt x="2654300" y="2190750"/>
                  </a:lnTo>
                  <a:lnTo>
                    <a:pt x="12700" y="2190750"/>
                  </a:lnTo>
                  <a:lnTo>
                    <a:pt x="12700" y="600633"/>
                  </a:lnTo>
                  <a:lnTo>
                    <a:pt x="0" y="600633"/>
                  </a:lnTo>
                  <a:lnTo>
                    <a:pt x="0" y="2190750"/>
                  </a:lnTo>
                  <a:lnTo>
                    <a:pt x="0" y="2203450"/>
                  </a:lnTo>
                  <a:lnTo>
                    <a:pt x="6350" y="2203450"/>
                  </a:lnTo>
                  <a:lnTo>
                    <a:pt x="2660650" y="2203450"/>
                  </a:lnTo>
                  <a:lnTo>
                    <a:pt x="2667000" y="2203450"/>
                  </a:lnTo>
                  <a:lnTo>
                    <a:pt x="2667000" y="2190750"/>
                  </a:lnTo>
                  <a:lnTo>
                    <a:pt x="2667000" y="356603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7255" y="5396483"/>
              <a:ext cx="1087221" cy="416052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213100" y="2235200"/>
              <a:ext cx="2654300" cy="2235200"/>
            </a:xfrm>
            <a:custGeom>
              <a:avLst/>
              <a:gdLst/>
              <a:ahLst/>
              <a:cxnLst/>
              <a:rect l="l" t="t" r="r" b="b"/>
              <a:pathLst>
                <a:path w="2654300" h="2235200">
                  <a:moveTo>
                    <a:pt x="2654300" y="0"/>
                  </a:moveTo>
                  <a:lnTo>
                    <a:pt x="0" y="0"/>
                  </a:lnTo>
                  <a:lnTo>
                    <a:pt x="0" y="2235200"/>
                  </a:lnTo>
                  <a:lnTo>
                    <a:pt x="2654300" y="2235200"/>
                  </a:lnTo>
                  <a:lnTo>
                    <a:pt x="26543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206750" y="2228849"/>
              <a:ext cx="2667000" cy="2247900"/>
            </a:xfrm>
            <a:custGeom>
              <a:avLst/>
              <a:gdLst/>
              <a:ahLst/>
              <a:cxnLst/>
              <a:rect l="l" t="t" r="r" b="b"/>
              <a:pathLst>
                <a:path w="2667000" h="2247900">
                  <a:moveTo>
                    <a:pt x="2508847" y="2235200"/>
                  </a:moveTo>
                  <a:lnTo>
                    <a:pt x="819150" y="2235200"/>
                  </a:lnTo>
                  <a:lnTo>
                    <a:pt x="819150" y="2241550"/>
                  </a:lnTo>
                  <a:lnTo>
                    <a:pt x="819150" y="2247900"/>
                  </a:lnTo>
                  <a:lnTo>
                    <a:pt x="2508847" y="2247900"/>
                  </a:lnTo>
                  <a:lnTo>
                    <a:pt x="2508847" y="2241550"/>
                  </a:lnTo>
                  <a:lnTo>
                    <a:pt x="2508847" y="2235200"/>
                  </a:lnTo>
                  <a:close/>
                </a:path>
                <a:path w="2667000" h="2247900">
                  <a:moveTo>
                    <a:pt x="2667000" y="0"/>
                  </a:moveTo>
                  <a:lnTo>
                    <a:pt x="2660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44650"/>
                  </a:lnTo>
                  <a:lnTo>
                    <a:pt x="12700" y="1644650"/>
                  </a:lnTo>
                  <a:lnTo>
                    <a:pt x="12700" y="12700"/>
                  </a:lnTo>
                  <a:lnTo>
                    <a:pt x="2654300" y="12700"/>
                  </a:lnTo>
                  <a:lnTo>
                    <a:pt x="2654300" y="1785848"/>
                  </a:lnTo>
                  <a:lnTo>
                    <a:pt x="2667000" y="1785848"/>
                  </a:lnTo>
                  <a:lnTo>
                    <a:pt x="2667000" y="1270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2285" y="2989833"/>
              <a:ext cx="1317028" cy="644651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387600" y="3873500"/>
              <a:ext cx="1638300" cy="1197610"/>
            </a:xfrm>
            <a:custGeom>
              <a:avLst/>
              <a:gdLst/>
              <a:ahLst/>
              <a:cxnLst/>
              <a:rect l="l" t="t" r="r" b="b"/>
              <a:pathLst>
                <a:path w="1638300" h="1197610">
                  <a:moveTo>
                    <a:pt x="1638300" y="0"/>
                  </a:moveTo>
                  <a:lnTo>
                    <a:pt x="0" y="0"/>
                  </a:lnTo>
                  <a:lnTo>
                    <a:pt x="0" y="1197533"/>
                  </a:lnTo>
                  <a:lnTo>
                    <a:pt x="1638300" y="1197533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716122" y="4045711"/>
              <a:ext cx="923925" cy="859790"/>
            </a:xfrm>
            <a:custGeom>
              <a:avLst/>
              <a:gdLst/>
              <a:ahLst/>
              <a:cxnLst/>
              <a:rect l="l" t="t" r="r" b="b"/>
              <a:pathLst>
                <a:path w="923925" h="859789">
                  <a:moveTo>
                    <a:pt x="111188" y="3047"/>
                  </a:moveTo>
                  <a:lnTo>
                    <a:pt x="68516" y="3047"/>
                  </a:lnTo>
                  <a:lnTo>
                    <a:pt x="33159" y="246887"/>
                  </a:lnTo>
                  <a:lnTo>
                    <a:pt x="63639" y="246887"/>
                  </a:lnTo>
                  <a:lnTo>
                    <a:pt x="69735" y="197815"/>
                  </a:lnTo>
                  <a:lnTo>
                    <a:pt x="139186" y="197815"/>
                  </a:lnTo>
                  <a:lnTo>
                    <a:pt x="134804" y="167335"/>
                  </a:lnTo>
                  <a:lnTo>
                    <a:pt x="73698" y="167335"/>
                  </a:lnTo>
                  <a:lnTo>
                    <a:pt x="89852" y="38709"/>
                  </a:lnTo>
                  <a:lnTo>
                    <a:pt x="116314" y="38709"/>
                  </a:lnTo>
                  <a:lnTo>
                    <a:pt x="111188" y="3047"/>
                  </a:lnTo>
                  <a:close/>
                </a:path>
                <a:path w="923925" h="859789">
                  <a:moveTo>
                    <a:pt x="139186" y="197815"/>
                  </a:moveTo>
                  <a:lnTo>
                    <a:pt x="109664" y="197815"/>
                  </a:lnTo>
                  <a:lnTo>
                    <a:pt x="115760" y="246887"/>
                  </a:lnTo>
                  <a:lnTo>
                    <a:pt x="146240" y="246887"/>
                  </a:lnTo>
                  <a:lnTo>
                    <a:pt x="139186" y="197815"/>
                  </a:lnTo>
                  <a:close/>
                </a:path>
                <a:path w="923925" h="859789">
                  <a:moveTo>
                    <a:pt x="116314" y="38709"/>
                  </a:moveTo>
                  <a:lnTo>
                    <a:pt x="89852" y="38709"/>
                  </a:lnTo>
                  <a:lnTo>
                    <a:pt x="106006" y="167335"/>
                  </a:lnTo>
                  <a:lnTo>
                    <a:pt x="134804" y="167335"/>
                  </a:lnTo>
                  <a:lnTo>
                    <a:pt x="116314" y="38709"/>
                  </a:lnTo>
                  <a:close/>
                </a:path>
                <a:path w="923925" h="859789">
                  <a:moveTo>
                    <a:pt x="206438" y="0"/>
                  </a:moveTo>
                  <a:lnTo>
                    <a:pt x="166509" y="15849"/>
                  </a:lnTo>
                  <a:lnTo>
                    <a:pt x="154577" y="50698"/>
                  </a:lnTo>
                  <a:lnTo>
                    <a:pt x="154508" y="51111"/>
                  </a:lnTo>
                  <a:lnTo>
                    <a:pt x="153708" y="67970"/>
                  </a:lnTo>
                  <a:lnTo>
                    <a:pt x="153708" y="181965"/>
                  </a:lnTo>
                  <a:lnTo>
                    <a:pt x="154279" y="196424"/>
                  </a:lnTo>
                  <a:lnTo>
                    <a:pt x="155994" y="209016"/>
                  </a:lnTo>
                  <a:lnTo>
                    <a:pt x="158775" y="219455"/>
                  </a:lnTo>
                  <a:lnTo>
                    <a:pt x="158851" y="219741"/>
                  </a:lnTo>
                  <a:lnTo>
                    <a:pt x="191198" y="248411"/>
                  </a:lnTo>
                  <a:lnTo>
                    <a:pt x="191198" y="274320"/>
                  </a:lnTo>
                  <a:lnTo>
                    <a:pt x="231470" y="282816"/>
                  </a:lnTo>
                  <a:lnTo>
                    <a:pt x="253072" y="295960"/>
                  </a:lnTo>
                  <a:lnTo>
                    <a:pt x="253072" y="263652"/>
                  </a:lnTo>
                  <a:lnTo>
                    <a:pt x="219544" y="249021"/>
                  </a:lnTo>
                  <a:lnTo>
                    <a:pt x="228955" y="246564"/>
                  </a:lnTo>
                  <a:lnTo>
                    <a:pt x="253967" y="219741"/>
                  </a:lnTo>
                  <a:lnTo>
                    <a:pt x="254046" y="219455"/>
                  </a:lnTo>
                  <a:lnTo>
                    <a:pt x="200545" y="219455"/>
                  </a:lnTo>
                  <a:lnTo>
                    <a:pt x="195973" y="218338"/>
                  </a:lnTo>
                  <a:lnTo>
                    <a:pt x="184188" y="191719"/>
                  </a:lnTo>
                  <a:lnTo>
                    <a:pt x="184188" y="58216"/>
                  </a:lnTo>
                  <a:lnTo>
                    <a:pt x="184764" y="51111"/>
                  </a:lnTo>
                  <a:lnTo>
                    <a:pt x="184797" y="50698"/>
                  </a:lnTo>
                  <a:lnTo>
                    <a:pt x="186016" y="45415"/>
                  </a:lnTo>
                  <a:lnTo>
                    <a:pt x="187439" y="40131"/>
                  </a:lnTo>
                  <a:lnTo>
                    <a:pt x="189674" y="36372"/>
                  </a:lnTo>
                  <a:lnTo>
                    <a:pt x="192722" y="34137"/>
                  </a:lnTo>
                  <a:lnTo>
                    <a:pt x="195973" y="31699"/>
                  </a:lnTo>
                  <a:lnTo>
                    <a:pt x="200545" y="30479"/>
                  </a:lnTo>
                  <a:lnTo>
                    <a:pt x="253815" y="30479"/>
                  </a:lnTo>
                  <a:lnTo>
                    <a:pt x="251967" y="25050"/>
                  </a:lnTo>
                  <a:lnTo>
                    <a:pt x="246367" y="15849"/>
                  </a:lnTo>
                  <a:lnTo>
                    <a:pt x="239071" y="8915"/>
                  </a:lnTo>
                  <a:lnTo>
                    <a:pt x="229984" y="3962"/>
                  </a:lnTo>
                  <a:lnTo>
                    <a:pt x="219106" y="990"/>
                  </a:lnTo>
                  <a:lnTo>
                    <a:pt x="206438" y="0"/>
                  </a:lnTo>
                  <a:close/>
                </a:path>
                <a:path w="923925" h="859789">
                  <a:moveTo>
                    <a:pt x="253815" y="30479"/>
                  </a:moveTo>
                  <a:lnTo>
                    <a:pt x="212331" y="30479"/>
                  </a:lnTo>
                  <a:lnTo>
                    <a:pt x="216801" y="31699"/>
                  </a:lnTo>
                  <a:lnTo>
                    <a:pt x="219849" y="34137"/>
                  </a:lnTo>
                  <a:lnTo>
                    <a:pt x="223100" y="36372"/>
                  </a:lnTo>
                  <a:lnTo>
                    <a:pt x="225336" y="40131"/>
                  </a:lnTo>
                  <a:lnTo>
                    <a:pt x="226555" y="45415"/>
                  </a:lnTo>
                  <a:lnTo>
                    <a:pt x="227977" y="50698"/>
                  </a:lnTo>
                  <a:lnTo>
                    <a:pt x="228688" y="58216"/>
                  </a:lnTo>
                  <a:lnTo>
                    <a:pt x="228688" y="191719"/>
                  </a:lnTo>
                  <a:lnTo>
                    <a:pt x="227977" y="199237"/>
                  </a:lnTo>
                  <a:lnTo>
                    <a:pt x="226555" y="204520"/>
                  </a:lnTo>
                  <a:lnTo>
                    <a:pt x="225336" y="209803"/>
                  </a:lnTo>
                  <a:lnTo>
                    <a:pt x="223100" y="213664"/>
                  </a:lnTo>
                  <a:lnTo>
                    <a:pt x="219849" y="216103"/>
                  </a:lnTo>
                  <a:lnTo>
                    <a:pt x="216801" y="218338"/>
                  </a:lnTo>
                  <a:lnTo>
                    <a:pt x="212331" y="219455"/>
                  </a:lnTo>
                  <a:lnTo>
                    <a:pt x="254046" y="219455"/>
                  </a:lnTo>
                  <a:lnTo>
                    <a:pt x="256723" y="209803"/>
                  </a:lnTo>
                  <a:lnTo>
                    <a:pt x="258559" y="196843"/>
                  </a:lnTo>
                  <a:lnTo>
                    <a:pt x="259168" y="181965"/>
                  </a:lnTo>
                  <a:lnTo>
                    <a:pt x="259168" y="67970"/>
                  </a:lnTo>
                  <a:lnTo>
                    <a:pt x="258368" y="51111"/>
                  </a:lnTo>
                  <a:lnTo>
                    <a:pt x="255968" y="36804"/>
                  </a:lnTo>
                  <a:lnTo>
                    <a:pt x="253815" y="30479"/>
                  </a:lnTo>
                  <a:close/>
                </a:path>
                <a:path w="923925" h="859789">
                  <a:moveTo>
                    <a:pt x="305041" y="3047"/>
                  </a:moveTo>
                  <a:lnTo>
                    <a:pt x="274561" y="3047"/>
                  </a:lnTo>
                  <a:lnTo>
                    <a:pt x="274561" y="181965"/>
                  </a:lnTo>
                  <a:lnTo>
                    <a:pt x="281762" y="224885"/>
                  </a:lnTo>
                  <a:lnTo>
                    <a:pt x="314623" y="248945"/>
                  </a:lnTo>
                  <a:lnTo>
                    <a:pt x="327291" y="249935"/>
                  </a:lnTo>
                  <a:lnTo>
                    <a:pt x="339959" y="248945"/>
                  </a:lnTo>
                  <a:lnTo>
                    <a:pt x="372821" y="224885"/>
                  </a:lnTo>
                  <a:lnTo>
                    <a:pt x="374669" y="219455"/>
                  </a:lnTo>
                  <a:lnTo>
                    <a:pt x="321398" y="219455"/>
                  </a:lnTo>
                  <a:lnTo>
                    <a:pt x="316826" y="218338"/>
                  </a:lnTo>
                  <a:lnTo>
                    <a:pt x="305041" y="191719"/>
                  </a:lnTo>
                  <a:lnTo>
                    <a:pt x="305041" y="3047"/>
                  </a:lnTo>
                  <a:close/>
                </a:path>
                <a:path w="923925" h="859789">
                  <a:moveTo>
                    <a:pt x="380022" y="3047"/>
                  </a:moveTo>
                  <a:lnTo>
                    <a:pt x="349542" y="3047"/>
                  </a:lnTo>
                  <a:lnTo>
                    <a:pt x="349542" y="191719"/>
                  </a:lnTo>
                  <a:lnTo>
                    <a:pt x="348869" y="198824"/>
                  </a:lnTo>
                  <a:lnTo>
                    <a:pt x="348830" y="199237"/>
                  </a:lnTo>
                  <a:lnTo>
                    <a:pt x="347408" y="204520"/>
                  </a:lnTo>
                  <a:lnTo>
                    <a:pt x="346189" y="209803"/>
                  </a:lnTo>
                  <a:lnTo>
                    <a:pt x="343954" y="213664"/>
                  </a:lnTo>
                  <a:lnTo>
                    <a:pt x="340702" y="216103"/>
                  </a:lnTo>
                  <a:lnTo>
                    <a:pt x="337654" y="218338"/>
                  </a:lnTo>
                  <a:lnTo>
                    <a:pt x="333184" y="219455"/>
                  </a:lnTo>
                  <a:lnTo>
                    <a:pt x="374669" y="219455"/>
                  </a:lnTo>
                  <a:lnTo>
                    <a:pt x="376821" y="213131"/>
                  </a:lnTo>
                  <a:lnTo>
                    <a:pt x="379152" y="199237"/>
                  </a:lnTo>
                  <a:lnTo>
                    <a:pt x="379221" y="198824"/>
                  </a:lnTo>
                  <a:lnTo>
                    <a:pt x="380022" y="181965"/>
                  </a:lnTo>
                  <a:lnTo>
                    <a:pt x="380022" y="3047"/>
                  </a:lnTo>
                  <a:close/>
                </a:path>
                <a:path w="923925" h="859789">
                  <a:moveTo>
                    <a:pt x="465696" y="3047"/>
                  </a:moveTo>
                  <a:lnTo>
                    <a:pt x="423024" y="3047"/>
                  </a:lnTo>
                  <a:lnTo>
                    <a:pt x="387667" y="246887"/>
                  </a:lnTo>
                  <a:lnTo>
                    <a:pt x="418147" y="246887"/>
                  </a:lnTo>
                  <a:lnTo>
                    <a:pt x="424243" y="197815"/>
                  </a:lnTo>
                  <a:lnTo>
                    <a:pt x="493694" y="197815"/>
                  </a:lnTo>
                  <a:lnTo>
                    <a:pt x="489312" y="167335"/>
                  </a:lnTo>
                  <a:lnTo>
                    <a:pt x="428205" y="167335"/>
                  </a:lnTo>
                  <a:lnTo>
                    <a:pt x="444360" y="38709"/>
                  </a:lnTo>
                  <a:lnTo>
                    <a:pt x="470822" y="38709"/>
                  </a:lnTo>
                  <a:lnTo>
                    <a:pt x="465696" y="3047"/>
                  </a:lnTo>
                  <a:close/>
                </a:path>
                <a:path w="923925" h="859789">
                  <a:moveTo>
                    <a:pt x="493694" y="197815"/>
                  </a:moveTo>
                  <a:lnTo>
                    <a:pt x="464172" y="197815"/>
                  </a:lnTo>
                  <a:lnTo>
                    <a:pt x="470268" y="246887"/>
                  </a:lnTo>
                  <a:lnTo>
                    <a:pt x="500748" y="246887"/>
                  </a:lnTo>
                  <a:lnTo>
                    <a:pt x="493694" y="197815"/>
                  </a:lnTo>
                  <a:close/>
                </a:path>
                <a:path w="923925" h="859789">
                  <a:moveTo>
                    <a:pt x="470822" y="38709"/>
                  </a:moveTo>
                  <a:lnTo>
                    <a:pt x="444360" y="38709"/>
                  </a:lnTo>
                  <a:lnTo>
                    <a:pt x="460514" y="167335"/>
                  </a:lnTo>
                  <a:lnTo>
                    <a:pt x="489312" y="167335"/>
                  </a:lnTo>
                  <a:lnTo>
                    <a:pt x="470822" y="38709"/>
                  </a:lnTo>
                  <a:close/>
                </a:path>
                <a:path w="923925" h="859789">
                  <a:moveTo>
                    <a:pt x="589216" y="3047"/>
                  </a:moveTo>
                  <a:lnTo>
                    <a:pt x="511492" y="3047"/>
                  </a:lnTo>
                  <a:lnTo>
                    <a:pt x="511492" y="246887"/>
                  </a:lnTo>
                  <a:lnTo>
                    <a:pt x="541972" y="246887"/>
                  </a:lnTo>
                  <a:lnTo>
                    <a:pt x="541972" y="152399"/>
                  </a:lnTo>
                  <a:lnTo>
                    <a:pt x="589216" y="152399"/>
                  </a:lnTo>
                  <a:lnTo>
                    <a:pt x="589216" y="121919"/>
                  </a:lnTo>
                  <a:lnTo>
                    <a:pt x="541972" y="121919"/>
                  </a:lnTo>
                  <a:lnTo>
                    <a:pt x="541972" y="33527"/>
                  </a:lnTo>
                  <a:lnTo>
                    <a:pt x="589216" y="33527"/>
                  </a:lnTo>
                  <a:lnTo>
                    <a:pt x="589216" y="3047"/>
                  </a:lnTo>
                  <a:close/>
                </a:path>
                <a:path w="923925" h="859789">
                  <a:moveTo>
                    <a:pt x="682091" y="3047"/>
                  </a:moveTo>
                  <a:lnTo>
                    <a:pt x="604367" y="3047"/>
                  </a:lnTo>
                  <a:lnTo>
                    <a:pt x="604367" y="246887"/>
                  </a:lnTo>
                  <a:lnTo>
                    <a:pt x="682091" y="246887"/>
                  </a:lnTo>
                  <a:lnTo>
                    <a:pt x="682091" y="216408"/>
                  </a:lnTo>
                  <a:lnTo>
                    <a:pt x="634847" y="216408"/>
                  </a:lnTo>
                  <a:lnTo>
                    <a:pt x="634847" y="140207"/>
                  </a:lnTo>
                  <a:lnTo>
                    <a:pt x="682091" y="140207"/>
                  </a:lnTo>
                  <a:lnTo>
                    <a:pt x="682091" y="109727"/>
                  </a:lnTo>
                  <a:lnTo>
                    <a:pt x="634847" y="109727"/>
                  </a:lnTo>
                  <a:lnTo>
                    <a:pt x="634847" y="33527"/>
                  </a:lnTo>
                  <a:lnTo>
                    <a:pt x="682091" y="33527"/>
                  </a:lnTo>
                  <a:lnTo>
                    <a:pt x="682091" y="3047"/>
                  </a:lnTo>
                  <a:close/>
                </a:path>
                <a:path w="923925" h="859789">
                  <a:moveTo>
                    <a:pt x="774954" y="3047"/>
                  </a:moveTo>
                  <a:lnTo>
                    <a:pt x="697230" y="3047"/>
                  </a:lnTo>
                  <a:lnTo>
                    <a:pt x="697230" y="246887"/>
                  </a:lnTo>
                  <a:lnTo>
                    <a:pt x="774954" y="246887"/>
                  </a:lnTo>
                  <a:lnTo>
                    <a:pt x="774954" y="216408"/>
                  </a:lnTo>
                  <a:lnTo>
                    <a:pt x="727710" y="216408"/>
                  </a:lnTo>
                  <a:lnTo>
                    <a:pt x="727710" y="140207"/>
                  </a:lnTo>
                  <a:lnTo>
                    <a:pt x="774954" y="140207"/>
                  </a:lnTo>
                  <a:lnTo>
                    <a:pt x="774954" y="109727"/>
                  </a:lnTo>
                  <a:lnTo>
                    <a:pt x="727710" y="109727"/>
                  </a:lnTo>
                  <a:lnTo>
                    <a:pt x="727710" y="33527"/>
                  </a:lnTo>
                  <a:lnTo>
                    <a:pt x="774954" y="33527"/>
                  </a:lnTo>
                  <a:lnTo>
                    <a:pt x="774954" y="3047"/>
                  </a:lnTo>
                  <a:close/>
                </a:path>
                <a:path w="923925" h="859789">
                  <a:moveTo>
                    <a:pt x="826681" y="3047"/>
                  </a:moveTo>
                  <a:lnTo>
                    <a:pt x="790105" y="3047"/>
                  </a:lnTo>
                  <a:lnTo>
                    <a:pt x="790105" y="246887"/>
                  </a:lnTo>
                  <a:lnTo>
                    <a:pt x="826681" y="246887"/>
                  </a:lnTo>
                  <a:lnTo>
                    <a:pt x="838930" y="246564"/>
                  </a:lnTo>
                  <a:lnTo>
                    <a:pt x="880173" y="234086"/>
                  </a:lnTo>
                  <a:lnTo>
                    <a:pt x="891450" y="216408"/>
                  </a:lnTo>
                  <a:lnTo>
                    <a:pt x="820585" y="216408"/>
                  </a:lnTo>
                  <a:lnTo>
                    <a:pt x="820585" y="33527"/>
                  </a:lnTo>
                  <a:lnTo>
                    <a:pt x="891484" y="33527"/>
                  </a:lnTo>
                  <a:lnTo>
                    <a:pt x="889165" y="27736"/>
                  </a:lnTo>
                  <a:lnTo>
                    <a:pt x="849769" y="4419"/>
                  </a:lnTo>
                  <a:lnTo>
                    <a:pt x="838930" y="3390"/>
                  </a:lnTo>
                  <a:lnTo>
                    <a:pt x="826681" y="3047"/>
                  </a:lnTo>
                  <a:close/>
                </a:path>
                <a:path w="923925" h="859789">
                  <a:moveTo>
                    <a:pt x="891484" y="33527"/>
                  </a:moveTo>
                  <a:lnTo>
                    <a:pt x="837552" y="33527"/>
                  </a:lnTo>
                  <a:lnTo>
                    <a:pt x="845477" y="34340"/>
                  </a:lnTo>
                  <a:lnTo>
                    <a:pt x="856043" y="37591"/>
                  </a:lnTo>
                  <a:lnTo>
                    <a:pt x="859802" y="40843"/>
                  </a:lnTo>
                  <a:lnTo>
                    <a:pt x="862037" y="45719"/>
                  </a:lnTo>
                  <a:lnTo>
                    <a:pt x="864476" y="50596"/>
                  </a:lnTo>
                  <a:lnTo>
                    <a:pt x="865695" y="58013"/>
                  </a:lnTo>
                  <a:lnTo>
                    <a:pt x="865695" y="191922"/>
                  </a:lnTo>
                  <a:lnTo>
                    <a:pt x="864476" y="199339"/>
                  </a:lnTo>
                  <a:lnTo>
                    <a:pt x="862037" y="204215"/>
                  </a:lnTo>
                  <a:lnTo>
                    <a:pt x="859802" y="209092"/>
                  </a:lnTo>
                  <a:lnTo>
                    <a:pt x="856043" y="212344"/>
                  </a:lnTo>
                  <a:lnTo>
                    <a:pt x="845477" y="215595"/>
                  </a:lnTo>
                  <a:lnTo>
                    <a:pt x="837552" y="216408"/>
                  </a:lnTo>
                  <a:lnTo>
                    <a:pt x="891450" y="216408"/>
                  </a:lnTo>
                  <a:lnTo>
                    <a:pt x="892232" y="214426"/>
                  </a:lnTo>
                  <a:lnTo>
                    <a:pt x="894422" y="205130"/>
                  </a:lnTo>
                  <a:lnTo>
                    <a:pt x="895737" y="194309"/>
                  </a:lnTo>
                  <a:lnTo>
                    <a:pt x="896175" y="181965"/>
                  </a:lnTo>
                  <a:lnTo>
                    <a:pt x="896175" y="67970"/>
                  </a:lnTo>
                  <a:lnTo>
                    <a:pt x="895825" y="58013"/>
                  </a:lnTo>
                  <a:lnTo>
                    <a:pt x="895737" y="55511"/>
                  </a:lnTo>
                  <a:lnTo>
                    <a:pt x="894422" y="44653"/>
                  </a:lnTo>
                  <a:lnTo>
                    <a:pt x="892232" y="35394"/>
                  </a:lnTo>
                  <a:lnTo>
                    <a:pt x="891484" y="33527"/>
                  </a:lnTo>
                  <a:close/>
                </a:path>
                <a:path w="923925" h="859789">
                  <a:moveTo>
                    <a:pt x="30479" y="307848"/>
                  </a:moveTo>
                  <a:lnTo>
                    <a:pt x="0" y="307848"/>
                  </a:lnTo>
                  <a:lnTo>
                    <a:pt x="0" y="551688"/>
                  </a:lnTo>
                  <a:lnTo>
                    <a:pt x="30479" y="551688"/>
                  </a:lnTo>
                  <a:lnTo>
                    <a:pt x="30479" y="307848"/>
                  </a:lnTo>
                  <a:close/>
                </a:path>
                <a:path w="923925" h="859789">
                  <a:moveTo>
                    <a:pt x="82410" y="307848"/>
                  </a:moveTo>
                  <a:lnTo>
                    <a:pt x="51930" y="307848"/>
                  </a:lnTo>
                  <a:lnTo>
                    <a:pt x="51930" y="551688"/>
                  </a:lnTo>
                  <a:lnTo>
                    <a:pt x="82410" y="551688"/>
                  </a:lnTo>
                  <a:lnTo>
                    <a:pt x="82410" y="389229"/>
                  </a:lnTo>
                  <a:lnTo>
                    <a:pt x="112851" y="389229"/>
                  </a:lnTo>
                  <a:lnTo>
                    <a:pt x="82410" y="307848"/>
                  </a:lnTo>
                  <a:close/>
                </a:path>
                <a:path w="923925" h="859789">
                  <a:moveTo>
                    <a:pt x="112851" y="389229"/>
                  </a:moveTo>
                  <a:lnTo>
                    <a:pt x="82410" y="389229"/>
                  </a:lnTo>
                  <a:lnTo>
                    <a:pt x="143065" y="551688"/>
                  </a:lnTo>
                  <a:lnTo>
                    <a:pt x="173545" y="551688"/>
                  </a:lnTo>
                  <a:lnTo>
                    <a:pt x="173545" y="470001"/>
                  </a:lnTo>
                  <a:lnTo>
                    <a:pt x="143065" y="470001"/>
                  </a:lnTo>
                  <a:lnTo>
                    <a:pt x="112851" y="389229"/>
                  </a:lnTo>
                  <a:close/>
                </a:path>
                <a:path w="923925" h="859789">
                  <a:moveTo>
                    <a:pt x="173545" y="307848"/>
                  </a:moveTo>
                  <a:lnTo>
                    <a:pt x="143065" y="307848"/>
                  </a:lnTo>
                  <a:lnTo>
                    <a:pt x="143065" y="470001"/>
                  </a:lnTo>
                  <a:lnTo>
                    <a:pt x="173545" y="470001"/>
                  </a:lnTo>
                  <a:lnTo>
                    <a:pt x="173545" y="307848"/>
                  </a:lnTo>
                  <a:close/>
                </a:path>
                <a:path w="923925" h="859789">
                  <a:moveTo>
                    <a:pt x="231520" y="307848"/>
                  </a:moveTo>
                  <a:lnTo>
                    <a:pt x="194944" y="307848"/>
                  </a:lnTo>
                  <a:lnTo>
                    <a:pt x="194944" y="551688"/>
                  </a:lnTo>
                  <a:lnTo>
                    <a:pt x="231520" y="551688"/>
                  </a:lnTo>
                  <a:lnTo>
                    <a:pt x="243770" y="551364"/>
                  </a:lnTo>
                  <a:lnTo>
                    <a:pt x="285013" y="538886"/>
                  </a:lnTo>
                  <a:lnTo>
                    <a:pt x="296290" y="521208"/>
                  </a:lnTo>
                  <a:lnTo>
                    <a:pt x="225424" y="521208"/>
                  </a:lnTo>
                  <a:lnTo>
                    <a:pt x="225424" y="338327"/>
                  </a:lnTo>
                  <a:lnTo>
                    <a:pt x="296324" y="338327"/>
                  </a:lnTo>
                  <a:lnTo>
                    <a:pt x="294004" y="332536"/>
                  </a:lnTo>
                  <a:lnTo>
                    <a:pt x="254609" y="309219"/>
                  </a:lnTo>
                  <a:lnTo>
                    <a:pt x="243770" y="308190"/>
                  </a:lnTo>
                  <a:lnTo>
                    <a:pt x="231520" y="307848"/>
                  </a:lnTo>
                  <a:close/>
                </a:path>
                <a:path w="923925" h="859789">
                  <a:moveTo>
                    <a:pt x="296324" y="338327"/>
                  </a:moveTo>
                  <a:lnTo>
                    <a:pt x="242392" y="338327"/>
                  </a:lnTo>
                  <a:lnTo>
                    <a:pt x="250316" y="339140"/>
                  </a:lnTo>
                  <a:lnTo>
                    <a:pt x="260883" y="342391"/>
                  </a:lnTo>
                  <a:lnTo>
                    <a:pt x="264642" y="345643"/>
                  </a:lnTo>
                  <a:lnTo>
                    <a:pt x="266877" y="350520"/>
                  </a:lnTo>
                  <a:lnTo>
                    <a:pt x="269316" y="355396"/>
                  </a:lnTo>
                  <a:lnTo>
                    <a:pt x="270535" y="362813"/>
                  </a:lnTo>
                  <a:lnTo>
                    <a:pt x="270535" y="496722"/>
                  </a:lnTo>
                  <a:lnTo>
                    <a:pt x="269316" y="504139"/>
                  </a:lnTo>
                  <a:lnTo>
                    <a:pt x="266877" y="509016"/>
                  </a:lnTo>
                  <a:lnTo>
                    <a:pt x="264642" y="513892"/>
                  </a:lnTo>
                  <a:lnTo>
                    <a:pt x="260883" y="517144"/>
                  </a:lnTo>
                  <a:lnTo>
                    <a:pt x="250316" y="520395"/>
                  </a:lnTo>
                  <a:lnTo>
                    <a:pt x="242392" y="521208"/>
                  </a:lnTo>
                  <a:lnTo>
                    <a:pt x="296290" y="521208"/>
                  </a:lnTo>
                  <a:lnTo>
                    <a:pt x="297072" y="519226"/>
                  </a:lnTo>
                  <a:lnTo>
                    <a:pt x="299262" y="509930"/>
                  </a:lnTo>
                  <a:lnTo>
                    <a:pt x="300577" y="499109"/>
                  </a:lnTo>
                  <a:lnTo>
                    <a:pt x="301015" y="486765"/>
                  </a:lnTo>
                  <a:lnTo>
                    <a:pt x="301015" y="372770"/>
                  </a:lnTo>
                  <a:lnTo>
                    <a:pt x="300665" y="362813"/>
                  </a:lnTo>
                  <a:lnTo>
                    <a:pt x="300577" y="360311"/>
                  </a:lnTo>
                  <a:lnTo>
                    <a:pt x="299262" y="349453"/>
                  </a:lnTo>
                  <a:lnTo>
                    <a:pt x="297072" y="340194"/>
                  </a:lnTo>
                  <a:lnTo>
                    <a:pt x="296324" y="338327"/>
                  </a:lnTo>
                  <a:close/>
                </a:path>
                <a:path w="923925" h="859789">
                  <a:moveTo>
                    <a:pt x="352971" y="307848"/>
                  </a:moveTo>
                  <a:lnTo>
                    <a:pt x="322491" y="307848"/>
                  </a:lnTo>
                  <a:lnTo>
                    <a:pt x="322491" y="486765"/>
                  </a:lnTo>
                  <a:lnTo>
                    <a:pt x="329691" y="529685"/>
                  </a:lnTo>
                  <a:lnTo>
                    <a:pt x="362553" y="553745"/>
                  </a:lnTo>
                  <a:lnTo>
                    <a:pt x="375221" y="554735"/>
                  </a:lnTo>
                  <a:lnTo>
                    <a:pt x="387889" y="553745"/>
                  </a:lnTo>
                  <a:lnTo>
                    <a:pt x="420750" y="529685"/>
                  </a:lnTo>
                  <a:lnTo>
                    <a:pt x="422598" y="524256"/>
                  </a:lnTo>
                  <a:lnTo>
                    <a:pt x="369328" y="524256"/>
                  </a:lnTo>
                  <a:lnTo>
                    <a:pt x="364756" y="523138"/>
                  </a:lnTo>
                  <a:lnTo>
                    <a:pt x="352971" y="496519"/>
                  </a:lnTo>
                  <a:lnTo>
                    <a:pt x="352971" y="307848"/>
                  </a:lnTo>
                  <a:close/>
                </a:path>
                <a:path w="923925" h="859789">
                  <a:moveTo>
                    <a:pt x="427951" y="307848"/>
                  </a:moveTo>
                  <a:lnTo>
                    <a:pt x="397471" y="307848"/>
                  </a:lnTo>
                  <a:lnTo>
                    <a:pt x="397471" y="496519"/>
                  </a:lnTo>
                  <a:lnTo>
                    <a:pt x="396799" y="503624"/>
                  </a:lnTo>
                  <a:lnTo>
                    <a:pt x="396760" y="504037"/>
                  </a:lnTo>
                  <a:lnTo>
                    <a:pt x="395338" y="509320"/>
                  </a:lnTo>
                  <a:lnTo>
                    <a:pt x="394119" y="514603"/>
                  </a:lnTo>
                  <a:lnTo>
                    <a:pt x="391883" y="518464"/>
                  </a:lnTo>
                  <a:lnTo>
                    <a:pt x="388632" y="520903"/>
                  </a:lnTo>
                  <a:lnTo>
                    <a:pt x="385584" y="523138"/>
                  </a:lnTo>
                  <a:lnTo>
                    <a:pt x="381114" y="524256"/>
                  </a:lnTo>
                  <a:lnTo>
                    <a:pt x="422598" y="524256"/>
                  </a:lnTo>
                  <a:lnTo>
                    <a:pt x="424751" y="517931"/>
                  </a:lnTo>
                  <a:lnTo>
                    <a:pt x="427082" y="504037"/>
                  </a:lnTo>
                  <a:lnTo>
                    <a:pt x="427151" y="503624"/>
                  </a:lnTo>
                  <a:lnTo>
                    <a:pt x="427951" y="486765"/>
                  </a:lnTo>
                  <a:lnTo>
                    <a:pt x="427951" y="307848"/>
                  </a:lnTo>
                  <a:close/>
                </a:path>
                <a:path w="923925" h="859789">
                  <a:moveTo>
                    <a:pt x="479907" y="468477"/>
                  </a:moveTo>
                  <a:lnTo>
                    <a:pt x="449427" y="468477"/>
                  </a:lnTo>
                  <a:lnTo>
                    <a:pt x="449454" y="469696"/>
                  </a:lnTo>
                  <a:lnTo>
                    <a:pt x="449579" y="475386"/>
                  </a:lnTo>
                  <a:lnTo>
                    <a:pt x="449666" y="479355"/>
                  </a:lnTo>
                  <a:lnTo>
                    <a:pt x="449770" y="484060"/>
                  </a:lnTo>
                  <a:lnTo>
                    <a:pt x="450724" y="496881"/>
                  </a:lnTo>
                  <a:lnTo>
                    <a:pt x="462000" y="536219"/>
                  </a:lnTo>
                  <a:lnTo>
                    <a:pt x="504596" y="554735"/>
                  </a:lnTo>
                  <a:lnTo>
                    <a:pt x="516807" y="553726"/>
                  </a:lnTo>
                  <a:lnTo>
                    <a:pt x="548030" y="529570"/>
                  </a:lnTo>
                  <a:lnTo>
                    <a:pt x="549892" y="524256"/>
                  </a:lnTo>
                  <a:lnTo>
                    <a:pt x="498297" y="524256"/>
                  </a:lnTo>
                  <a:lnTo>
                    <a:pt x="493420" y="522833"/>
                  </a:lnTo>
                  <a:lnTo>
                    <a:pt x="480287" y="484060"/>
                  </a:lnTo>
                  <a:lnTo>
                    <a:pt x="480216" y="482600"/>
                  </a:lnTo>
                  <a:lnTo>
                    <a:pt x="480151" y="481241"/>
                  </a:lnTo>
                  <a:lnTo>
                    <a:pt x="480059" y="479355"/>
                  </a:lnTo>
                  <a:lnTo>
                    <a:pt x="479956" y="471982"/>
                  </a:lnTo>
                  <a:lnTo>
                    <a:pt x="479907" y="468477"/>
                  </a:lnTo>
                  <a:close/>
                </a:path>
                <a:path w="923925" h="859789">
                  <a:moveTo>
                    <a:pt x="501548" y="304800"/>
                  </a:moveTo>
                  <a:lnTo>
                    <a:pt x="463448" y="320344"/>
                  </a:lnTo>
                  <a:lnTo>
                    <a:pt x="450951" y="363626"/>
                  </a:lnTo>
                  <a:lnTo>
                    <a:pt x="451234" y="371036"/>
                  </a:lnTo>
                  <a:lnTo>
                    <a:pt x="451294" y="372598"/>
                  </a:lnTo>
                  <a:lnTo>
                    <a:pt x="466667" y="412889"/>
                  </a:lnTo>
                  <a:lnTo>
                    <a:pt x="501446" y="443585"/>
                  </a:lnTo>
                  <a:lnTo>
                    <a:pt x="507644" y="449173"/>
                  </a:lnTo>
                  <a:lnTo>
                    <a:pt x="516178" y="458520"/>
                  </a:lnTo>
                  <a:lnTo>
                    <a:pt x="519328" y="463803"/>
                  </a:lnTo>
                  <a:lnTo>
                    <a:pt x="521360" y="469696"/>
                  </a:lnTo>
                  <a:lnTo>
                    <a:pt x="523392" y="475386"/>
                  </a:lnTo>
                  <a:lnTo>
                    <a:pt x="524408" y="482600"/>
                  </a:lnTo>
                  <a:lnTo>
                    <a:pt x="524408" y="491337"/>
                  </a:lnTo>
                  <a:lnTo>
                    <a:pt x="524226" y="496881"/>
                  </a:lnTo>
                  <a:lnTo>
                    <a:pt x="524122" y="500043"/>
                  </a:lnTo>
                  <a:lnTo>
                    <a:pt x="511911" y="524256"/>
                  </a:lnTo>
                  <a:lnTo>
                    <a:pt x="549892" y="524256"/>
                  </a:lnTo>
                  <a:lnTo>
                    <a:pt x="551840" y="518693"/>
                  </a:lnTo>
                  <a:lnTo>
                    <a:pt x="554126" y="505948"/>
                  </a:lnTo>
                  <a:lnTo>
                    <a:pt x="554888" y="491337"/>
                  </a:lnTo>
                  <a:lnTo>
                    <a:pt x="554641" y="484060"/>
                  </a:lnTo>
                  <a:lnTo>
                    <a:pt x="554545" y="481241"/>
                  </a:lnTo>
                  <a:lnTo>
                    <a:pt x="553516" y="471982"/>
                  </a:lnTo>
                  <a:lnTo>
                    <a:pt x="551851" y="463803"/>
                  </a:lnTo>
                  <a:lnTo>
                    <a:pt x="551802" y="463562"/>
                  </a:lnTo>
                  <a:lnTo>
                    <a:pt x="529799" y="426891"/>
                  </a:lnTo>
                  <a:lnTo>
                    <a:pt x="510082" y="410260"/>
                  </a:lnTo>
                  <a:lnTo>
                    <a:pt x="502996" y="404583"/>
                  </a:lnTo>
                  <a:lnTo>
                    <a:pt x="481850" y="371036"/>
                  </a:lnTo>
                  <a:lnTo>
                    <a:pt x="481431" y="363626"/>
                  </a:lnTo>
                  <a:lnTo>
                    <a:pt x="481431" y="353263"/>
                  </a:lnTo>
                  <a:lnTo>
                    <a:pt x="483057" y="345948"/>
                  </a:lnTo>
                  <a:lnTo>
                    <a:pt x="489559" y="337413"/>
                  </a:lnTo>
                  <a:lnTo>
                    <a:pt x="494639" y="335280"/>
                  </a:lnTo>
                  <a:lnTo>
                    <a:pt x="546906" y="335280"/>
                  </a:lnTo>
                  <a:lnTo>
                    <a:pt x="546163" y="332917"/>
                  </a:lnTo>
                  <a:lnTo>
                    <a:pt x="540562" y="322783"/>
                  </a:lnTo>
                  <a:lnTo>
                    <a:pt x="533438" y="314915"/>
                  </a:lnTo>
                  <a:lnTo>
                    <a:pt x="524560" y="309295"/>
                  </a:lnTo>
                  <a:lnTo>
                    <a:pt x="513930" y="305923"/>
                  </a:lnTo>
                  <a:lnTo>
                    <a:pt x="501548" y="304800"/>
                  </a:lnTo>
                  <a:close/>
                </a:path>
                <a:path w="923925" h="859789">
                  <a:moveTo>
                    <a:pt x="546906" y="335280"/>
                  </a:moveTo>
                  <a:lnTo>
                    <a:pt x="508863" y="335280"/>
                  </a:lnTo>
                  <a:lnTo>
                    <a:pt x="514248" y="338327"/>
                  </a:lnTo>
                  <a:lnTo>
                    <a:pt x="517702" y="344423"/>
                  </a:lnTo>
                  <a:lnTo>
                    <a:pt x="522884" y="378866"/>
                  </a:lnTo>
                  <a:lnTo>
                    <a:pt x="553364" y="378866"/>
                  </a:lnTo>
                  <a:lnTo>
                    <a:pt x="552683" y="363626"/>
                  </a:lnTo>
                  <a:lnTo>
                    <a:pt x="552564" y="360959"/>
                  </a:lnTo>
                  <a:lnTo>
                    <a:pt x="550211" y="345948"/>
                  </a:lnTo>
                  <a:lnTo>
                    <a:pt x="550163" y="345643"/>
                  </a:lnTo>
                  <a:lnTo>
                    <a:pt x="546906" y="335280"/>
                  </a:lnTo>
                  <a:close/>
                </a:path>
                <a:path w="923925" h="859789">
                  <a:moveTo>
                    <a:pt x="632066" y="338327"/>
                  </a:moveTo>
                  <a:lnTo>
                    <a:pt x="601586" y="338327"/>
                  </a:lnTo>
                  <a:lnTo>
                    <a:pt x="601586" y="551688"/>
                  </a:lnTo>
                  <a:lnTo>
                    <a:pt x="632066" y="551688"/>
                  </a:lnTo>
                  <a:lnTo>
                    <a:pt x="632066" y="338327"/>
                  </a:lnTo>
                  <a:close/>
                </a:path>
                <a:path w="923925" h="859789">
                  <a:moveTo>
                    <a:pt x="666508" y="307848"/>
                  </a:moveTo>
                  <a:lnTo>
                    <a:pt x="567143" y="307848"/>
                  </a:lnTo>
                  <a:lnTo>
                    <a:pt x="567143" y="338327"/>
                  </a:lnTo>
                  <a:lnTo>
                    <a:pt x="666508" y="338327"/>
                  </a:lnTo>
                  <a:lnTo>
                    <a:pt x="666508" y="307848"/>
                  </a:lnTo>
                  <a:close/>
                </a:path>
                <a:path w="923925" h="859789">
                  <a:moveTo>
                    <a:pt x="722960" y="307848"/>
                  </a:moveTo>
                  <a:lnTo>
                    <a:pt x="684860" y="307848"/>
                  </a:lnTo>
                  <a:lnTo>
                    <a:pt x="684860" y="551688"/>
                  </a:lnTo>
                  <a:lnTo>
                    <a:pt x="715340" y="551688"/>
                  </a:lnTo>
                  <a:lnTo>
                    <a:pt x="715340" y="453237"/>
                  </a:lnTo>
                  <a:lnTo>
                    <a:pt x="779856" y="453237"/>
                  </a:lnTo>
                  <a:lnTo>
                    <a:pt x="775844" y="449427"/>
                  </a:lnTo>
                  <a:lnTo>
                    <a:pt x="770394" y="445884"/>
                  </a:lnTo>
                  <a:lnTo>
                    <a:pt x="764108" y="443179"/>
                  </a:lnTo>
                  <a:lnTo>
                    <a:pt x="770890" y="439102"/>
                  </a:lnTo>
                  <a:lnTo>
                    <a:pt x="776606" y="434187"/>
                  </a:lnTo>
                  <a:lnTo>
                    <a:pt x="781258" y="428434"/>
                  </a:lnTo>
                  <a:lnTo>
                    <a:pt x="784349" y="422757"/>
                  </a:lnTo>
                  <a:lnTo>
                    <a:pt x="715340" y="422757"/>
                  </a:lnTo>
                  <a:lnTo>
                    <a:pt x="715340" y="338327"/>
                  </a:lnTo>
                  <a:lnTo>
                    <a:pt x="786251" y="338327"/>
                  </a:lnTo>
                  <a:lnTo>
                    <a:pt x="785444" y="335889"/>
                  </a:lnTo>
                  <a:lnTo>
                    <a:pt x="746967" y="309600"/>
                  </a:lnTo>
                  <a:lnTo>
                    <a:pt x="735748" y="308286"/>
                  </a:lnTo>
                  <a:lnTo>
                    <a:pt x="722960" y="307848"/>
                  </a:lnTo>
                  <a:close/>
                </a:path>
                <a:path w="923925" h="859789">
                  <a:moveTo>
                    <a:pt x="779856" y="453237"/>
                  </a:moveTo>
                  <a:lnTo>
                    <a:pt x="731304" y="453237"/>
                  </a:lnTo>
                  <a:lnTo>
                    <a:pt x="737704" y="453948"/>
                  </a:lnTo>
                  <a:lnTo>
                    <a:pt x="742772" y="455371"/>
                  </a:lnTo>
                  <a:lnTo>
                    <a:pt x="747852" y="456590"/>
                  </a:lnTo>
                  <a:lnTo>
                    <a:pt x="752017" y="459638"/>
                  </a:lnTo>
                  <a:lnTo>
                    <a:pt x="755281" y="464515"/>
                  </a:lnTo>
                  <a:lnTo>
                    <a:pt x="758736" y="469188"/>
                  </a:lnTo>
                  <a:lnTo>
                    <a:pt x="760450" y="476402"/>
                  </a:lnTo>
                  <a:lnTo>
                    <a:pt x="760450" y="535736"/>
                  </a:lnTo>
                  <a:lnTo>
                    <a:pt x="760653" y="540410"/>
                  </a:lnTo>
                  <a:lnTo>
                    <a:pt x="761466" y="547522"/>
                  </a:lnTo>
                  <a:lnTo>
                    <a:pt x="762393" y="550062"/>
                  </a:lnTo>
                  <a:lnTo>
                    <a:pt x="763816" y="551688"/>
                  </a:lnTo>
                  <a:lnTo>
                    <a:pt x="794283" y="551688"/>
                  </a:lnTo>
                  <a:lnTo>
                    <a:pt x="792860" y="550062"/>
                  </a:lnTo>
                  <a:lnTo>
                    <a:pt x="791959" y="547522"/>
                  </a:lnTo>
                  <a:lnTo>
                    <a:pt x="791540" y="544068"/>
                  </a:lnTo>
                  <a:lnTo>
                    <a:pt x="791146" y="540410"/>
                  </a:lnTo>
                  <a:lnTo>
                    <a:pt x="790930" y="535736"/>
                  </a:lnTo>
                  <a:lnTo>
                    <a:pt x="790930" y="490728"/>
                  </a:lnTo>
                  <a:lnTo>
                    <a:pt x="790511" y="480974"/>
                  </a:lnTo>
                  <a:lnTo>
                    <a:pt x="780458" y="453809"/>
                  </a:lnTo>
                  <a:lnTo>
                    <a:pt x="779856" y="453237"/>
                  </a:lnTo>
                  <a:close/>
                </a:path>
                <a:path w="923925" h="859789">
                  <a:moveTo>
                    <a:pt x="786251" y="338327"/>
                  </a:moveTo>
                  <a:lnTo>
                    <a:pt x="733831" y="338327"/>
                  </a:lnTo>
                  <a:lnTo>
                    <a:pt x="741768" y="339445"/>
                  </a:lnTo>
                  <a:lnTo>
                    <a:pt x="747039" y="341680"/>
                  </a:lnTo>
                  <a:lnTo>
                    <a:pt x="752335" y="343712"/>
                  </a:lnTo>
                  <a:lnTo>
                    <a:pt x="755891" y="347268"/>
                  </a:lnTo>
                  <a:lnTo>
                    <a:pt x="757707" y="352348"/>
                  </a:lnTo>
                  <a:lnTo>
                    <a:pt x="759739" y="357225"/>
                  </a:lnTo>
                  <a:lnTo>
                    <a:pt x="760755" y="364540"/>
                  </a:lnTo>
                  <a:lnTo>
                    <a:pt x="760755" y="394411"/>
                  </a:lnTo>
                  <a:lnTo>
                    <a:pt x="759739" y="401624"/>
                  </a:lnTo>
                  <a:lnTo>
                    <a:pt x="755675" y="412191"/>
                  </a:lnTo>
                  <a:lnTo>
                    <a:pt x="751916" y="416153"/>
                  </a:lnTo>
                  <a:lnTo>
                    <a:pt x="746429" y="418795"/>
                  </a:lnTo>
                  <a:lnTo>
                    <a:pt x="741159" y="421436"/>
                  </a:lnTo>
                  <a:lnTo>
                    <a:pt x="733437" y="422757"/>
                  </a:lnTo>
                  <a:lnTo>
                    <a:pt x="784349" y="422757"/>
                  </a:lnTo>
                  <a:lnTo>
                    <a:pt x="791248" y="385267"/>
                  </a:lnTo>
                  <a:lnTo>
                    <a:pt x="791248" y="374294"/>
                  </a:lnTo>
                  <a:lnTo>
                    <a:pt x="790940" y="364540"/>
                  </a:lnTo>
                  <a:lnTo>
                    <a:pt x="790884" y="362750"/>
                  </a:lnTo>
                  <a:lnTo>
                    <a:pt x="789793" y="352501"/>
                  </a:lnTo>
                  <a:lnTo>
                    <a:pt x="788013" y="343712"/>
                  </a:lnTo>
                  <a:lnTo>
                    <a:pt x="787979" y="343547"/>
                  </a:lnTo>
                  <a:lnTo>
                    <a:pt x="786251" y="338327"/>
                  </a:lnTo>
                  <a:close/>
                </a:path>
                <a:path w="923925" h="859789">
                  <a:moveTo>
                    <a:pt x="831316" y="307848"/>
                  </a:moveTo>
                  <a:lnTo>
                    <a:pt x="799007" y="307848"/>
                  </a:lnTo>
                  <a:lnTo>
                    <a:pt x="845947" y="466344"/>
                  </a:lnTo>
                  <a:lnTo>
                    <a:pt x="845947" y="551688"/>
                  </a:lnTo>
                  <a:lnTo>
                    <a:pt x="876426" y="551688"/>
                  </a:lnTo>
                  <a:lnTo>
                    <a:pt x="876426" y="466344"/>
                  </a:lnTo>
                  <a:lnTo>
                    <a:pt x="887981" y="427329"/>
                  </a:lnTo>
                  <a:lnTo>
                    <a:pt x="861187" y="427329"/>
                  </a:lnTo>
                  <a:lnTo>
                    <a:pt x="831316" y="307848"/>
                  </a:lnTo>
                  <a:close/>
                </a:path>
                <a:path w="923925" h="859789">
                  <a:moveTo>
                    <a:pt x="923366" y="307848"/>
                  </a:moveTo>
                  <a:lnTo>
                    <a:pt x="891057" y="307847"/>
                  </a:lnTo>
                  <a:lnTo>
                    <a:pt x="861187" y="427329"/>
                  </a:lnTo>
                  <a:lnTo>
                    <a:pt x="887981" y="427329"/>
                  </a:lnTo>
                  <a:lnTo>
                    <a:pt x="923366" y="307848"/>
                  </a:lnTo>
                  <a:close/>
                </a:path>
                <a:path w="923925" h="859789">
                  <a:moveTo>
                    <a:pt x="148653" y="612647"/>
                  </a:moveTo>
                  <a:lnTo>
                    <a:pt x="110553" y="612647"/>
                  </a:lnTo>
                  <a:lnTo>
                    <a:pt x="110553" y="856488"/>
                  </a:lnTo>
                  <a:lnTo>
                    <a:pt x="141033" y="856488"/>
                  </a:lnTo>
                  <a:lnTo>
                    <a:pt x="141033" y="770229"/>
                  </a:lnTo>
                  <a:lnTo>
                    <a:pt x="148958" y="770229"/>
                  </a:lnTo>
                  <a:lnTo>
                    <a:pt x="191325" y="763219"/>
                  </a:lnTo>
                  <a:lnTo>
                    <a:pt x="211593" y="739749"/>
                  </a:lnTo>
                  <a:lnTo>
                    <a:pt x="141033" y="739749"/>
                  </a:lnTo>
                  <a:lnTo>
                    <a:pt x="141033" y="643128"/>
                  </a:lnTo>
                  <a:lnTo>
                    <a:pt x="211683" y="643128"/>
                  </a:lnTo>
                  <a:lnTo>
                    <a:pt x="211137" y="641299"/>
                  </a:lnTo>
                  <a:lnTo>
                    <a:pt x="173342" y="614400"/>
                  </a:lnTo>
                  <a:lnTo>
                    <a:pt x="161836" y="613086"/>
                  </a:lnTo>
                  <a:lnTo>
                    <a:pt x="148653" y="612647"/>
                  </a:lnTo>
                  <a:close/>
                </a:path>
                <a:path w="923925" h="859789">
                  <a:moveTo>
                    <a:pt x="211683" y="643128"/>
                  </a:moveTo>
                  <a:lnTo>
                    <a:pt x="159931" y="643128"/>
                  </a:lnTo>
                  <a:lnTo>
                    <a:pt x="167957" y="644245"/>
                  </a:lnTo>
                  <a:lnTo>
                    <a:pt x="173037" y="646480"/>
                  </a:lnTo>
                  <a:lnTo>
                    <a:pt x="178320" y="648716"/>
                  </a:lnTo>
                  <a:lnTo>
                    <a:pt x="181775" y="652475"/>
                  </a:lnTo>
                  <a:lnTo>
                    <a:pt x="183400" y="657758"/>
                  </a:lnTo>
                  <a:lnTo>
                    <a:pt x="185229" y="663041"/>
                  </a:lnTo>
                  <a:lnTo>
                    <a:pt x="186143" y="671169"/>
                  </a:lnTo>
                  <a:lnTo>
                    <a:pt x="186143" y="711708"/>
                  </a:lnTo>
                  <a:lnTo>
                    <a:pt x="185229" y="719836"/>
                  </a:lnTo>
                  <a:lnTo>
                    <a:pt x="183400" y="725119"/>
                  </a:lnTo>
                  <a:lnTo>
                    <a:pt x="181775" y="730402"/>
                  </a:lnTo>
                  <a:lnTo>
                    <a:pt x="178320" y="734161"/>
                  </a:lnTo>
                  <a:lnTo>
                    <a:pt x="173037" y="736396"/>
                  </a:lnTo>
                  <a:lnTo>
                    <a:pt x="167957" y="738632"/>
                  </a:lnTo>
                  <a:lnTo>
                    <a:pt x="159931" y="739749"/>
                  </a:lnTo>
                  <a:lnTo>
                    <a:pt x="211593" y="739749"/>
                  </a:lnTo>
                  <a:lnTo>
                    <a:pt x="213537" y="733253"/>
                  </a:lnTo>
                  <a:lnTo>
                    <a:pt x="215252" y="723823"/>
                  </a:lnTo>
                  <a:lnTo>
                    <a:pt x="216280" y="712984"/>
                  </a:lnTo>
                  <a:lnTo>
                    <a:pt x="216623" y="700735"/>
                  </a:lnTo>
                  <a:lnTo>
                    <a:pt x="216623" y="682142"/>
                  </a:lnTo>
                  <a:lnTo>
                    <a:pt x="216320" y="671169"/>
                  </a:lnTo>
                  <a:lnTo>
                    <a:pt x="216280" y="669759"/>
                  </a:lnTo>
                  <a:lnTo>
                    <a:pt x="215252" y="658825"/>
                  </a:lnTo>
                  <a:lnTo>
                    <a:pt x="213537" y="649338"/>
                  </a:lnTo>
                  <a:lnTo>
                    <a:pt x="211683" y="643128"/>
                  </a:lnTo>
                  <a:close/>
                </a:path>
                <a:path w="923925" h="859789">
                  <a:moveTo>
                    <a:pt x="262470" y="612647"/>
                  </a:moveTo>
                  <a:lnTo>
                    <a:pt x="231990" y="612647"/>
                  </a:lnTo>
                  <a:lnTo>
                    <a:pt x="231990" y="856488"/>
                  </a:lnTo>
                  <a:lnTo>
                    <a:pt x="309714" y="856488"/>
                  </a:lnTo>
                  <a:lnTo>
                    <a:pt x="309714" y="826007"/>
                  </a:lnTo>
                  <a:lnTo>
                    <a:pt x="262470" y="826007"/>
                  </a:lnTo>
                  <a:lnTo>
                    <a:pt x="262470" y="612647"/>
                  </a:lnTo>
                  <a:close/>
                </a:path>
                <a:path w="923925" h="859789">
                  <a:moveTo>
                    <a:pt x="399910" y="612647"/>
                  </a:moveTo>
                  <a:lnTo>
                    <a:pt x="357238" y="612647"/>
                  </a:lnTo>
                  <a:lnTo>
                    <a:pt x="321881" y="856488"/>
                  </a:lnTo>
                  <a:lnTo>
                    <a:pt x="352361" y="856488"/>
                  </a:lnTo>
                  <a:lnTo>
                    <a:pt x="358457" y="807415"/>
                  </a:lnTo>
                  <a:lnTo>
                    <a:pt x="427908" y="807415"/>
                  </a:lnTo>
                  <a:lnTo>
                    <a:pt x="423526" y="776935"/>
                  </a:lnTo>
                  <a:lnTo>
                    <a:pt x="362419" y="776935"/>
                  </a:lnTo>
                  <a:lnTo>
                    <a:pt x="378574" y="648309"/>
                  </a:lnTo>
                  <a:lnTo>
                    <a:pt x="405036" y="648309"/>
                  </a:lnTo>
                  <a:lnTo>
                    <a:pt x="399910" y="612647"/>
                  </a:lnTo>
                  <a:close/>
                </a:path>
                <a:path w="923925" h="859789">
                  <a:moveTo>
                    <a:pt x="427908" y="807415"/>
                  </a:moveTo>
                  <a:lnTo>
                    <a:pt x="398386" y="807415"/>
                  </a:lnTo>
                  <a:lnTo>
                    <a:pt x="404482" y="856488"/>
                  </a:lnTo>
                  <a:lnTo>
                    <a:pt x="434962" y="856488"/>
                  </a:lnTo>
                  <a:lnTo>
                    <a:pt x="427908" y="807415"/>
                  </a:lnTo>
                  <a:close/>
                </a:path>
                <a:path w="923925" h="859789">
                  <a:moveTo>
                    <a:pt x="452119" y="612647"/>
                  </a:moveTo>
                  <a:lnTo>
                    <a:pt x="419811" y="612647"/>
                  </a:lnTo>
                  <a:lnTo>
                    <a:pt x="466750" y="771144"/>
                  </a:lnTo>
                  <a:lnTo>
                    <a:pt x="466750" y="856488"/>
                  </a:lnTo>
                  <a:lnTo>
                    <a:pt x="497230" y="856488"/>
                  </a:lnTo>
                  <a:lnTo>
                    <a:pt x="497230" y="771144"/>
                  </a:lnTo>
                  <a:lnTo>
                    <a:pt x="508784" y="732129"/>
                  </a:lnTo>
                  <a:lnTo>
                    <a:pt x="481990" y="732129"/>
                  </a:lnTo>
                  <a:lnTo>
                    <a:pt x="452119" y="612647"/>
                  </a:lnTo>
                  <a:close/>
                </a:path>
                <a:path w="923925" h="859789">
                  <a:moveTo>
                    <a:pt x="405036" y="648309"/>
                  </a:moveTo>
                  <a:lnTo>
                    <a:pt x="378574" y="648309"/>
                  </a:lnTo>
                  <a:lnTo>
                    <a:pt x="394728" y="776935"/>
                  </a:lnTo>
                  <a:lnTo>
                    <a:pt x="423526" y="776935"/>
                  </a:lnTo>
                  <a:lnTo>
                    <a:pt x="405036" y="648309"/>
                  </a:lnTo>
                  <a:close/>
                </a:path>
                <a:path w="923925" h="859789">
                  <a:moveTo>
                    <a:pt x="544169" y="612647"/>
                  </a:moveTo>
                  <a:lnTo>
                    <a:pt x="511860" y="612647"/>
                  </a:lnTo>
                  <a:lnTo>
                    <a:pt x="481990" y="732129"/>
                  </a:lnTo>
                  <a:lnTo>
                    <a:pt x="508784" y="732129"/>
                  </a:lnTo>
                  <a:lnTo>
                    <a:pt x="544169" y="612647"/>
                  </a:lnTo>
                  <a:close/>
                </a:path>
                <a:path w="923925" h="859789">
                  <a:moveTo>
                    <a:pt x="631190" y="612647"/>
                  </a:moveTo>
                  <a:lnTo>
                    <a:pt x="553466" y="612647"/>
                  </a:lnTo>
                  <a:lnTo>
                    <a:pt x="553466" y="856488"/>
                  </a:lnTo>
                  <a:lnTo>
                    <a:pt x="631190" y="856488"/>
                  </a:lnTo>
                  <a:lnTo>
                    <a:pt x="631190" y="826007"/>
                  </a:lnTo>
                  <a:lnTo>
                    <a:pt x="583946" y="826007"/>
                  </a:lnTo>
                  <a:lnTo>
                    <a:pt x="583946" y="749808"/>
                  </a:lnTo>
                  <a:lnTo>
                    <a:pt x="631190" y="749808"/>
                  </a:lnTo>
                  <a:lnTo>
                    <a:pt x="631190" y="719328"/>
                  </a:lnTo>
                  <a:lnTo>
                    <a:pt x="583946" y="719328"/>
                  </a:lnTo>
                  <a:lnTo>
                    <a:pt x="583946" y="643128"/>
                  </a:lnTo>
                  <a:lnTo>
                    <a:pt x="631190" y="643128"/>
                  </a:lnTo>
                  <a:lnTo>
                    <a:pt x="631190" y="612647"/>
                  </a:lnTo>
                  <a:close/>
                </a:path>
                <a:path w="923925" h="859789">
                  <a:moveTo>
                    <a:pt x="684428" y="612647"/>
                  </a:moveTo>
                  <a:lnTo>
                    <a:pt x="646328" y="612647"/>
                  </a:lnTo>
                  <a:lnTo>
                    <a:pt x="646328" y="856488"/>
                  </a:lnTo>
                  <a:lnTo>
                    <a:pt x="676808" y="856488"/>
                  </a:lnTo>
                  <a:lnTo>
                    <a:pt x="676808" y="758037"/>
                  </a:lnTo>
                  <a:lnTo>
                    <a:pt x="741319" y="758037"/>
                  </a:lnTo>
                  <a:lnTo>
                    <a:pt x="737311" y="754227"/>
                  </a:lnTo>
                  <a:lnTo>
                    <a:pt x="731862" y="750684"/>
                  </a:lnTo>
                  <a:lnTo>
                    <a:pt x="725576" y="747979"/>
                  </a:lnTo>
                  <a:lnTo>
                    <a:pt x="732358" y="743902"/>
                  </a:lnTo>
                  <a:lnTo>
                    <a:pt x="738073" y="738987"/>
                  </a:lnTo>
                  <a:lnTo>
                    <a:pt x="742721" y="733234"/>
                  </a:lnTo>
                  <a:lnTo>
                    <a:pt x="745805" y="727557"/>
                  </a:lnTo>
                  <a:lnTo>
                    <a:pt x="676808" y="727557"/>
                  </a:lnTo>
                  <a:lnTo>
                    <a:pt x="676808" y="643128"/>
                  </a:lnTo>
                  <a:lnTo>
                    <a:pt x="747719" y="643128"/>
                  </a:lnTo>
                  <a:lnTo>
                    <a:pt x="746912" y="640689"/>
                  </a:lnTo>
                  <a:lnTo>
                    <a:pt x="708431" y="614400"/>
                  </a:lnTo>
                  <a:lnTo>
                    <a:pt x="697210" y="613086"/>
                  </a:lnTo>
                  <a:lnTo>
                    <a:pt x="684428" y="612647"/>
                  </a:lnTo>
                  <a:close/>
                </a:path>
                <a:path w="923925" h="859789">
                  <a:moveTo>
                    <a:pt x="741319" y="758037"/>
                  </a:moveTo>
                  <a:lnTo>
                    <a:pt x="692759" y="758037"/>
                  </a:lnTo>
                  <a:lnTo>
                    <a:pt x="699160" y="758748"/>
                  </a:lnTo>
                  <a:lnTo>
                    <a:pt x="704240" y="760171"/>
                  </a:lnTo>
                  <a:lnTo>
                    <a:pt x="709320" y="761390"/>
                  </a:lnTo>
                  <a:lnTo>
                    <a:pt x="713485" y="764438"/>
                  </a:lnTo>
                  <a:lnTo>
                    <a:pt x="716737" y="769315"/>
                  </a:lnTo>
                  <a:lnTo>
                    <a:pt x="720191" y="773988"/>
                  </a:lnTo>
                  <a:lnTo>
                    <a:pt x="721918" y="781202"/>
                  </a:lnTo>
                  <a:lnTo>
                    <a:pt x="721918" y="840536"/>
                  </a:lnTo>
                  <a:lnTo>
                    <a:pt x="722121" y="845210"/>
                  </a:lnTo>
                  <a:lnTo>
                    <a:pt x="722934" y="852322"/>
                  </a:lnTo>
                  <a:lnTo>
                    <a:pt x="723849" y="854862"/>
                  </a:lnTo>
                  <a:lnTo>
                    <a:pt x="725271" y="856488"/>
                  </a:lnTo>
                  <a:lnTo>
                    <a:pt x="755751" y="856488"/>
                  </a:lnTo>
                  <a:lnTo>
                    <a:pt x="754329" y="854862"/>
                  </a:lnTo>
                  <a:lnTo>
                    <a:pt x="753414" y="852322"/>
                  </a:lnTo>
                  <a:lnTo>
                    <a:pt x="752602" y="845210"/>
                  </a:lnTo>
                  <a:lnTo>
                    <a:pt x="752398" y="840536"/>
                  </a:lnTo>
                  <a:lnTo>
                    <a:pt x="752398" y="795528"/>
                  </a:lnTo>
                  <a:lnTo>
                    <a:pt x="751979" y="785774"/>
                  </a:lnTo>
                  <a:lnTo>
                    <a:pt x="741921" y="758609"/>
                  </a:lnTo>
                  <a:lnTo>
                    <a:pt x="741319" y="758037"/>
                  </a:lnTo>
                  <a:close/>
                </a:path>
                <a:path w="923925" h="859789">
                  <a:moveTo>
                    <a:pt x="747719" y="643128"/>
                  </a:moveTo>
                  <a:lnTo>
                    <a:pt x="695299" y="643128"/>
                  </a:lnTo>
                  <a:lnTo>
                    <a:pt x="703224" y="644245"/>
                  </a:lnTo>
                  <a:lnTo>
                    <a:pt x="708507" y="646480"/>
                  </a:lnTo>
                  <a:lnTo>
                    <a:pt x="713790" y="648512"/>
                  </a:lnTo>
                  <a:lnTo>
                    <a:pt x="717346" y="652068"/>
                  </a:lnTo>
                  <a:lnTo>
                    <a:pt x="719175" y="657148"/>
                  </a:lnTo>
                  <a:lnTo>
                    <a:pt x="721207" y="662025"/>
                  </a:lnTo>
                  <a:lnTo>
                    <a:pt x="722223" y="669340"/>
                  </a:lnTo>
                  <a:lnTo>
                    <a:pt x="722223" y="699211"/>
                  </a:lnTo>
                  <a:lnTo>
                    <a:pt x="721207" y="706424"/>
                  </a:lnTo>
                  <a:lnTo>
                    <a:pt x="717143" y="716991"/>
                  </a:lnTo>
                  <a:lnTo>
                    <a:pt x="713384" y="720953"/>
                  </a:lnTo>
                  <a:lnTo>
                    <a:pt x="707897" y="723595"/>
                  </a:lnTo>
                  <a:lnTo>
                    <a:pt x="702614" y="726236"/>
                  </a:lnTo>
                  <a:lnTo>
                    <a:pt x="694893" y="727557"/>
                  </a:lnTo>
                  <a:lnTo>
                    <a:pt x="745805" y="727557"/>
                  </a:lnTo>
                  <a:lnTo>
                    <a:pt x="752703" y="690067"/>
                  </a:lnTo>
                  <a:lnTo>
                    <a:pt x="752703" y="679094"/>
                  </a:lnTo>
                  <a:lnTo>
                    <a:pt x="752397" y="669340"/>
                  </a:lnTo>
                  <a:lnTo>
                    <a:pt x="752341" y="667550"/>
                  </a:lnTo>
                  <a:lnTo>
                    <a:pt x="751255" y="657301"/>
                  </a:lnTo>
                  <a:lnTo>
                    <a:pt x="749479" y="648512"/>
                  </a:lnTo>
                  <a:lnTo>
                    <a:pt x="749446" y="648347"/>
                  </a:lnTo>
                  <a:lnTo>
                    <a:pt x="747719" y="643128"/>
                  </a:lnTo>
                  <a:close/>
                </a:path>
                <a:path w="923925" h="859789">
                  <a:moveTo>
                    <a:pt x="795578" y="773277"/>
                  </a:moveTo>
                  <a:lnTo>
                    <a:pt x="765098" y="773277"/>
                  </a:lnTo>
                  <a:lnTo>
                    <a:pt x="765125" y="774496"/>
                  </a:lnTo>
                  <a:lnTo>
                    <a:pt x="765250" y="780186"/>
                  </a:lnTo>
                  <a:lnTo>
                    <a:pt x="765338" y="784155"/>
                  </a:lnTo>
                  <a:lnTo>
                    <a:pt x="765441" y="788860"/>
                  </a:lnTo>
                  <a:lnTo>
                    <a:pt x="766395" y="801681"/>
                  </a:lnTo>
                  <a:lnTo>
                    <a:pt x="766470" y="802690"/>
                  </a:lnTo>
                  <a:lnTo>
                    <a:pt x="768184" y="814768"/>
                  </a:lnTo>
                  <a:lnTo>
                    <a:pt x="770514" y="824788"/>
                  </a:lnTo>
                  <a:lnTo>
                    <a:pt x="770585" y="825093"/>
                  </a:lnTo>
                  <a:lnTo>
                    <a:pt x="794435" y="855078"/>
                  </a:lnTo>
                  <a:lnTo>
                    <a:pt x="820267" y="859536"/>
                  </a:lnTo>
                  <a:lnTo>
                    <a:pt x="832478" y="858526"/>
                  </a:lnTo>
                  <a:lnTo>
                    <a:pt x="863701" y="834370"/>
                  </a:lnTo>
                  <a:lnTo>
                    <a:pt x="865563" y="829056"/>
                  </a:lnTo>
                  <a:lnTo>
                    <a:pt x="813968" y="829056"/>
                  </a:lnTo>
                  <a:lnTo>
                    <a:pt x="809091" y="827633"/>
                  </a:lnTo>
                  <a:lnTo>
                    <a:pt x="795958" y="788860"/>
                  </a:lnTo>
                  <a:lnTo>
                    <a:pt x="795887" y="787400"/>
                  </a:lnTo>
                  <a:lnTo>
                    <a:pt x="795822" y="786041"/>
                  </a:lnTo>
                  <a:lnTo>
                    <a:pt x="795731" y="784155"/>
                  </a:lnTo>
                  <a:lnTo>
                    <a:pt x="795627" y="776782"/>
                  </a:lnTo>
                  <a:lnTo>
                    <a:pt x="795578" y="773277"/>
                  </a:lnTo>
                  <a:close/>
                </a:path>
                <a:path w="923925" h="859789">
                  <a:moveTo>
                    <a:pt x="817219" y="609600"/>
                  </a:moveTo>
                  <a:lnTo>
                    <a:pt x="779119" y="625144"/>
                  </a:lnTo>
                  <a:lnTo>
                    <a:pt x="766622" y="668426"/>
                  </a:lnTo>
                  <a:lnTo>
                    <a:pt x="766906" y="675836"/>
                  </a:lnTo>
                  <a:lnTo>
                    <a:pt x="766965" y="677398"/>
                  </a:lnTo>
                  <a:lnTo>
                    <a:pt x="782339" y="717689"/>
                  </a:lnTo>
                  <a:lnTo>
                    <a:pt x="817118" y="748385"/>
                  </a:lnTo>
                  <a:lnTo>
                    <a:pt x="823315" y="753973"/>
                  </a:lnTo>
                  <a:lnTo>
                    <a:pt x="831850" y="763320"/>
                  </a:lnTo>
                  <a:lnTo>
                    <a:pt x="834999" y="768604"/>
                  </a:lnTo>
                  <a:lnTo>
                    <a:pt x="837031" y="774496"/>
                  </a:lnTo>
                  <a:lnTo>
                    <a:pt x="839063" y="780186"/>
                  </a:lnTo>
                  <a:lnTo>
                    <a:pt x="840079" y="787400"/>
                  </a:lnTo>
                  <a:lnTo>
                    <a:pt x="840079" y="796137"/>
                  </a:lnTo>
                  <a:lnTo>
                    <a:pt x="827582" y="829056"/>
                  </a:lnTo>
                  <a:lnTo>
                    <a:pt x="865563" y="829056"/>
                  </a:lnTo>
                  <a:lnTo>
                    <a:pt x="867511" y="823493"/>
                  </a:lnTo>
                  <a:lnTo>
                    <a:pt x="869797" y="810748"/>
                  </a:lnTo>
                  <a:lnTo>
                    <a:pt x="870559" y="796137"/>
                  </a:lnTo>
                  <a:lnTo>
                    <a:pt x="870312" y="788860"/>
                  </a:lnTo>
                  <a:lnTo>
                    <a:pt x="858672" y="747598"/>
                  </a:lnTo>
                  <a:lnTo>
                    <a:pt x="825754" y="715060"/>
                  </a:lnTo>
                  <a:lnTo>
                    <a:pt x="818667" y="709383"/>
                  </a:lnTo>
                  <a:lnTo>
                    <a:pt x="797521" y="675836"/>
                  </a:lnTo>
                  <a:lnTo>
                    <a:pt x="797102" y="668426"/>
                  </a:lnTo>
                  <a:lnTo>
                    <a:pt x="797102" y="658063"/>
                  </a:lnTo>
                  <a:lnTo>
                    <a:pt x="798728" y="650747"/>
                  </a:lnTo>
                  <a:lnTo>
                    <a:pt x="805230" y="642213"/>
                  </a:lnTo>
                  <a:lnTo>
                    <a:pt x="810310" y="640080"/>
                  </a:lnTo>
                  <a:lnTo>
                    <a:pt x="862577" y="640080"/>
                  </a:lnTo>
                  <a:lnTo>
                    <a:pt x="861834" y="637717"/>
                  </a:lnTo>
                  <a:lnTo>
                    <a:pt x="856234" y="627583"/>
                  </a:lnTo>
                  <a:lnTo>
                    <a:pt x="849109" y="619715"/>
                  </a:lnTo>
                  <a:lnTo>
                    <a:pt x="840232" y="614095"/>
                  </a:lnTo>
                  <a:lnTo>
                    <a:pt x="829602" y="610723"/>
                  </a:lnTo>
                  <a:lnTo>
                    <a:pt x="817219" y="609600"/>
                  </a:lnTo>
                  <a:close/>
                </a:path>
                <a:path w="923925" h="859789">
                  <a:moveTo>
                    <a:pt x="862577" y="640080"/>
                  </a:moveTo>
                  <a:lnTo>
                    <a:pt x="824534" y="640080"/>
                  </a:lnTo>
                  <a:lnTo>
                    <a:pt x="829919" y="643128"/>
                  </a:lnTo>
                  <a:lnTo>
                    <a:pt x="833374" y="649224"/>
                  </a:lnTo>
                  <a:lnTo>
                    <a:pt x="838555" y="683666"/>
                  </a:lnTo>
                  <a:lnTo>
                    <a:pt x="869035" y="683666"/>
                  </a:lnTo>
                  <a:lnTo>
                    <a:pt x="868354" y="668426"/>
                  </a:lnTo>
                  <a:lnTo>
                    <a:pt x="868235" y="665759"/>
                  </a:lnTo>
                  <a:lnTo>
                    <a:pt x="865882" y="650747"/>
                  </a:lnTo>
                  <a:lnTo>
                    <a:pt x="865835" y="650443"/>
                  </a:lnTo>
                  <a:lnTo>
                    <a:pt x="862577" y="640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715596" y="4014698"/>
              <a:ext cx="1652905" cy="812800"/>
            </a:xfrm>
            <a:custGeom>
              <a:avLst/>
              <a:gdLst/>
              <a:ahLst/>
              <a:cxnLst/>
              <a:rect l="l" t="t" r="r" b="b"/>
              <a:pathLst>
                <a:path w="1652904" h="812800">
                  <a:moveTo>
                    <a:pt x="1652625" y="0"/>
                  </a:moveTo>
                  <a:lnTo>
                    <a:pt x="0" y="0"/>
                  </a:lnTo>
                  <a:lnTo>
                    <a:pt x="0" y="812304"/>
                  </a:lnTo>
                  <a:lnTo>
                    <a:pt x="1652625" y="812304"/>
                  </a:lnTo>
                  <a:lnTo>
                    <a:pt x="1652625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137400" y="4483100"/>
              <a:ext cx="2578100" cy="2197100"/>
            </a:xfrm>
            <a:custGeom>
              <a:avLst/>
              <a:gdLst/>
              <a:ahLst/>
              <a:cxnLst/>
              <a:rect l="l" t="t" r="r" b="b"/>
              <a:pathLst>
                <a:path w="2578100" h="2197100">
                  <a:moveTo>
                    <a:pt x="2578100" y="0"/>
                  </a:moveTo>
                  <a:lnTo>
                    <a:pt x="0" y="0"/>
                  </a:lnTo>
                  <a:lnTo>
                    <a:pt x="0" y="2197100"/>
                  </a:lnTo>
                  <a:lnTo>
                    <a:pt x="2578100" y="2197100"/>
                  </a:lnTo>
                  <a:lnTo>
                    <a:pt x="25781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131050" y="4476749"/>
              <a:ext cx="2590800" cy="2209800"/>
            </a:xfrm>
            <a:custGeom>
              <a:avLst/>
              <a:gdLst/>
              <a:ahLst/>
              <a:cxnLst/>
              <a:rect l="l" t="t" r="r" b="b"/>
              <a:pathLst>
                <a:path w="2590800" h="2209800">
                  <a:moveTo>
                    <a:pt x="2590800" y="2203450"/>
                  </a:moveTo>
                  <a:lnTo>
                    <a:pt x="2584450" y="2203450"/>
                  </a:lnTo>
                  <a:lnTo>
                    <a:pt x="2584450" y="2197100"/>
                  </a:lnTo>
                  <a:lnTo>
                    <a:pt x="2584450" y="606983"/>
                  </a:lnTo>
                  <a:lnTo>
                    <a:pt x="2578100" y="606983"/>
                  </a:lnTo>
                  <a:lnTo>
                    <a:pt x="2578100" y="2197100"/>
                  </a:lnTo>
                  <a:lnTo>
                    <a:pt x="12700" y="2197100"/>
                  </a:lnTo>
                  <a:lnTo>
                    <a:pt x="12700" y="12700"/>
                  </a:lnTo>
                  <a:lnTo>
                    <a:pt x="1758950" y="12700"/>
                  </a:lnTo>
                  <a:lnTo>
                    <a:pt x="1758950" y="6350"/>
                  </a:lnTo>
                  <a:lnTo>
                    <a:pt x="12700" y="6350"/>
                  </a:lnTo>
                  <a:lnTo>
                    <a:pt x="6350" y="6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197100"/>
                  </a:lnTo>
                  <a:lnTo>
                    <a:pt x="0" y="2209800"/>
                  </a:lnTo>
                  <a:lnTo>
                    <a:pt x="6350" y="2209800"/>
                  </a:lnTo>
                  <a:lnTo>
                    <a:pt x="2584450" y="2209800"/>
                  </a:lnTo>
                  <a:lnTo>
                    <a:pt x="2590800" y="2209800"/>
                  </a:lnTo>
                  <a:lnTo>
                    <a:pt x="2590800" y="2203450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71009" y="5421883"/>
              <a:ext cx="1710944" cy="416052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7137400" y="2247900"/>
              <a:ext cx="2578100" cy="2235200"/>
            </a:xfrm>
            <a:custGeom>
              <a:avLst/>
              <a:gdLst/>
              <a:ahLst/>
              <a:cxnLst/>
              <a:rect l="l" t="t" r="r" b="b"/>
              <a:pathLst>
                <a:path w="2578100" h="2235200">
                  <a:moveTo>
                    <a:pt x="2578100" y="0"/>
                  </a:moveTo>
                  <a:lnTo>
                    <a:pt x="0" y="0"/>
                  </a:lnTo>
                  <a:lnTo>
                    <a:pt x="0" y="2235200"/>
                  </a:lnTo>
                  <a:lnTo>
                    <a:pt x="2578100" y="2235200"/>
                  </a:lnTo>
                  <a:lnTo>
                    <a:pt x="25781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131050" y="2241549"/>
              <a:ext cx="2590800" cy="2247900"/>
            </a:xfrm>
            <a:custGeom>
              <a:avLst/>
              <a:gdLst/>
              <a:ahLst/>
              <a:cxnLst/>
              <a:rect l="l" t="t" r="r" b="b"/>
              <a:pathLst>
                <a:path w="2590800" h="2247900">
                  <a:moveTo>
                    <a:pt x="2590800" y="0"/>
                  </a:moveTo>
                  <a:lnTo>
                    <a:pt x="25844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235200"/>
                  </a:lnTo>
                  <a:lnTo>
                    <a:pt x="0" y="2247900"/>
                  </a:lnTo>
                  <a:lnTo>
                    <a:pt x="6350" y="2247900"/>
                  </a:lnTo>
                  <a:lnTo>
                    <a:pt x="1758950" y="2247900"/>
                  </a:lnTo>
                  <a:lnTo>
                    <a:pt x="1758950" y="2241550"/>
                  </a:lnTo>
                  <a:lnTo>
                    <a:pt x="1758950" y="2235200"/>
                  </a:lnTo>
                  <a:lnTo>
                    <a:pt x="12700" y="2235200"/>
                  </a:lnTo>
                  <a:lnTo>
                    <a:pt x="12700" y="12700"/>
                  </a:lnTo>
                  <a:lnTo>
                    <a:pt x="2578100" y="12700"/>
                  </a:lnTo>
                  <a:lnTo>
                    <a:pt x="2578100" y="1644650"/>
                  </a:lnTo>
                  <a:lnTo>
                    <a:pt x="2584450" y="1644650"/>
                  </a:lnTo>
                  <a:lnTo>
                    <a:pt x="2584450" y="12700"/>
                  </a:lnTo>
                  <a:lnTo>
                    <a:pt x="2584450" y="6350"/>
                  </a:lnTo>
                  <a:lnTo>
                    <a:pt x="2590800" y="6350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02594" y="3116833"/>
              <a:ext cx="1608874" cy="416051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9715500" y="4483100"/>
              <a:ext cx="2654300" cy="2197100"/>
            </a:xfrm>
            <a:custGeom>
              <a:avLst/>
              <a:gdLst/>
              <a:ahLst/>
              <a:cxnLst/>
              <a:rect l="l" t="t" r="r" b="b"/>
              <a:pathLst>
                <a:path w="2654300" h="2197100">
                  <a:moveTo>
                    <a:pt x="2654300" y="0"/>
                  </a:moveTo>
                  <a:lnTo>
                    <a:pt x="0" y="0"/>
                  </a:lnTo>
                  <a:lnTo>
                    <a:pt x="0" y="2197100"/>
                  </a:lnTo>
                  <a:lnTo>
                    <a:pt x="2654300" y="2197100"/>
                  </a:lnTo>
                  <a:lnTo>
                    <a:pt x="26543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709150" y="4476749"/>
              <a:ext cx="2667000" cy="2209800"/>
            </a:xfrm>
            <a:custGeom>
              <a:avLst/>
              <a:gdLst/>
              <a:ahLst/>
              <a:cxnLst/>
              <a:rect l="l" t="t" r="r" b="b"/>
              <a:pathLst>
                <a:path w="2667000" h="2209800">
                  <a:moveTo>
                    <a:pt x="2667000" y="0"/>
                  </a:moveTo>
                  <a:lnTo>
                    <a:pt x="2660650" y="0"/>
                  </a:lnTo>
                  <a:lnTo>
                    <a:pt x="2660650" y="6350"/>
                  </a:lnTo>
                  <a:lnTo>
                    <a:pt x="2654300" y="6350"/>
                  </a:lnTo>
                  <a:lnTo>
                    <a:pt x="819150" y="6350"/>
                  </a:lnTo>
                  <a:lnTo>
                    <a:pt x="819150" y="12700"/>
                  </a:lnTo>
                  <a:lnTo>
                    <a:pt x="2654300" y="12700"/>
                  </a:lnTo>
                  <a:lnTo>
                    <a:pt x="2654300" y="2197100"/>
                  </a:lnTo>
                  <a:lnTo>
                    <a:pt x="12700" y="2197100"/>
                  </a:lnTo>
                  <a:lnTo>
                    <a:pt x="12700" y="606983"/>
                  </a:lnTo>
                  <a:lnTo>
                    <a:pt x="0" y="606983"/>
                  </a:lnTo>
                  <a:lnTo>
                    <a:pt x="0" y="2197100"/>
                  </a:lnTo>
                  <a:lnTo>
                    <a:pt x="0" y="2209800"/>
                  </a:lnTo>
                  <a:lnTo>
                    <a:pt x="6350" y="2209800"/>
                  </a:lnTo>
                  <a:lnTo>
                    <a:pt x="2660650" y="2209800"/>
                  </a:lnTo>
                  <a:lnTo>
                    <a:pt x="2667000" y="2209800"/>
                  </a:lnTo>
                  <a:lnTo>
                    <a:pt x="2667000" y="2197100"/>
                  </a:lnTo>
                  <a:lnTo>
                    <a:pt x="2667000" y="12712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89267" y="5409183"/>
              <a:ext cx="906652" cy="416052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9715500" y="2247900"/>
              <a:ext cx="2654300" cy="2235200"/>
            </a:xfrm>
            <a:custGeom>
              <a:avLst/>
              <a:gdLst/>
              <a:ahLst/>
              <a:cxnLst/>
              <a:rect l="l" t="t" r="r" b="b"/>
              <a:pathLst>
                <a:path w="2654300" h="2235200">
                  <a:moveTo>
                    <a:pt x="2654300" y="0"/>
                  </a:moveTo>
                  <a:lnTo>
                    <a:pt x="0" y="0"/>
                  </a:lnTo>
                  <a:lnTo>
                    <a:pt x="0" y="2235200"/>
                  </a:lnTo>
                  <a:lnTo>
                    <a:pt x="2654300" y="2235200"/>
                  </a:lnTo>
                  <a:lnTo>
                    <a:pt x="2654300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709150" y="2241549"/>
              <a:ext cx="2667000" cy="2247900"/>
            </a:xfrm>
            <a:custGeom>
              <a:avLst/>
              <a:gdLst/>
              <a:ahLst/>
              <a:cxnLst/>
              <a:rect l="l" t="t" r="r" b="b"/>
              <a:pathLst>
                <a:path w="2667000" h="2247900">
                  <a:moveTo>
                    <a:pt x="2667000" y="0"/>
                  </a:moveTo>
                  <a:lnTo>
                    <a:pt x="2660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644650"/>
                  </a:lnTo>
                  <a:lnTo>
                    <a:pt x="12700" y="1644650"/>
                  </a:lnTo>
                  <a:lnTo>
                    <a:pt x="12700" y="12700"/>
                  </a:lnTo>
                  <a:lnTo>
                    <a:pt x="2654300" y="12700"/>
                  </a:lnTo>
                  <a:lnTo>
                    <a:pt x="2654300" y="2235200"/>
                  </a:lnTo>
                  <a:lnTo>
                    <a:pt x="819150" y="2235200"/>
                  </a:lnTo>
                  <a:lnTo>
                    <a:pt x="819150" y="2241550"/>
                  </a:lnTo>
                  <a:lnTo>
                    <a:pt x="819150" y="2247900"/>
                  </a:lnTo>
                  <a:lnTo>
                    <a:pt x="2660650" y="2247900"/>
                  </a:lnTo>
                  <a:lnTo>
                    <a:pt x="2667000" y="2247900"/>
                  </a:lnTo>
                  <a:lnTo>
                    <a:pt x="2667000" y="2235200"/>
                  </a:lnTo>
                  <a:lnTo>
                    <a:pt x="2667000" y="1270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CCD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61932" y="3116833"/>
              <a:ext cx="758761" cy="416051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8890000" y="3886200"/>
              <a:ext cx="1638300" cy="1197610"/>
            </a:xfrm>
            <a:custGeom>
              <a:avLst/>
              <a:gdLst/>
              <a:ahLst/>
              <a:cxnLst/>
              <a:rect l="l" t="t" r="r" b="b"/>
              <a:pathLst>
                <a:path w="1638300" h="1197610">
                  <a:moveTo>
                    <a:pt x="1638300" y="0"/>
                  </a:moveTo>
                  <a:lnTo>
                    <a:pt x="0" y="0"/>
                  </a:lnTo>
                  <a:lnTo>
                    <a:pt x="0" y="1197533"/>
                  </a:lnTo>
                  <a:lnTo>
                    <a:pt x="1638300" y="1197533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203308" y="4058411"/>
              <a:ext cx="1012190" cy="859790"/>
            </a:xfrm>
            <a:custGeom>
              <a:avLst/>
              <a:gdLst/>
              <a:ahLst/>
              <a:cxnLst/>
              <a:rect l="l" t="t" r="r" b="b"/>
              <a:pathLst>
                <a:path w="1012190" h="859789">
                  <a:moveTo>
                    <a:pt x="165620" y="3047"/>
                  </a:moveTo>
                  <a:lnTo>
                    <a:pt x="135140" y="3047"/>
                  </a:lnTo>
                  <a:lnTo>
                    <a:pt x="135140" y="246887"/>
                  </a:lnTo>
                  <a:lnTo>
                    <a:pt x="165620" y="246887"/>
                  </a:lnTo>
                  <a:lnTo>
                    <a:pt x="165620" y="3047"/>
                  </a:lnTo>
                  <a:close/>
                </a:path>
                <a:path w="1012190" h="859789">
                  <a:moveTo>
                    <a:pt x="247307" y="3047"/>
                  </a:moveTo>
                  <a:lnTo>
                    <a:pt x="215303" y="3047"/>
                  </a:lnTo>
                  <a:lnTo>
                    <a:pt x="165620" y="124967"/>
                  </a:lnTo>
                  <a:lnTo>
                    <a:pt x="215303" y="246887"/>
                  </a:lnTo>
                  <a:lnTo>
                    <a:pt x="247307" y="246887"/>
                  </a:lnTo>
                  <a:lnTo>
                    <a:pt x="197015" y="124967"/>
                  </a:lnTo>
                  <a:lnTo>
                    <a:pt x="247307" y="3047"/>
                  </a:lnTo>
                  <a:close/>
                </a:path>
                <a:path w="1012190" h="859789">
                  <a:moveTo>
                    <a:pt x="287070" y="3047"/>
                  </a:moveTo>
                  <a:lnTo>
                    <a:pt x="256590" y="3047"/>
                  </a:lnTo>
                  <a:lnTo>
                    <a:pt x="256590" y="246887"/>
                  </a:lnTo>
                  <a:lnTo>
                    <a:pt x="287070" y="246887"/>
                  </a:lnTo>
                  <a:lnTo>
                    <a:pt x="287070" y="3047"/>
                  </a:lnTo>
                  <a:close/>
                </a:path>
                <a:path w="1012190" h="859789">
                  <a:moveTo>
                    <a:pt x="339001" y="3047"/>
                  </a:moveTo>
                  <a:lnTo>
                    <a:pt x="302425" y="3047"/>
                  </a:lnTo>
                  <a:lnTo>
                    <a:pt x="302425" y="246887"/>
                  </a:lnTo>
                  <a:lnTo>
                    <a:pt x="339001" y="246887"/>
                  </a:lnTo>
                  <a:lnTo>
                    <a:pt x="351250" y="246564"/>
                  </a:lnTo>
                  <a:lnTo>
                    <a:pt x="392493" y="234086"/>
                  </a:lnTo>
                  <a:lnTo>
                    <a:pt x="403770" y="216408"/>
                  </a:lnTo>
                  <a:lnTo>
                    <a:pt x="332905" y="216408"/>
                  </a:lnTo>
                  <a:lnTo>
                    <a:pt x="332905" y="33527"/>
                  </a:lnTo>
                  <a:lnTo>
                    <a:pt x="403804" y="33527"/>
                  </a:lnTo>
                  <a:lnTo>
                    <a:pt x="401485" y="27736"/>
                  </a:lnTo>
                  <a:lnTo>
                    <a:pt x="362089" y="4419"/>
                  </a:lnTo>
                  <a:lnTo>
                    <a:pt x="351250" y="3390"/>
                  </a:lnTo>
                  <a:lnTo>
                    <a:pt x="339001" y="3047"/>
                  </a:lnTo>
                  <a:close/>
                </a:path>
                <a:path w="1012190" h="859789">
                  <a:moveTo>
                    <a:pt x="403804" y="33527"/>
                  </a:moveTo>
                  <a:lnTo>
                    <a:pt x="349872" y="33527"/>
                  </a:lnTo>
                  <a:lnTo>
                    <a:pt x="357797" y="34340"/>
                  </a:lnTo>
                  <a:lnTo>
                    <a:pt x="368363" y="37591"/>
                  </a:lnTo>
                  <a:lnTo>
                    <a:pt x="372122" y="40843"/>
                  </a:lnTo>
                  <a:lnTo>
                    <a:pt x="374357" y="45719"/>
                  </a:lnTo>
                  <a:lnTo>
                    <a:pt x="376796" y="50596"/>
                  </a:lnTo>
                  <a:lnTo>
                    <a:pt x="378015" y="58013"/>
                  </a:lnTo>
                  <a:lnTo>
                    <a:pt x="378015" y="191922"/>
                  </a:lnTo>
                  <a:lnTo>
                    <a:pt x="376796" y="199339"/>
                  </a:lnTo>
                  <a:lnTo>
                    <a:pt x="374357" y="204215"/>
                  </a:lnTo>
                  <a:lnTo>
                    <a:pt x="372122" y="209092"/>
                  </a:lnTo>
                  <a:lnTo>
                    <a:pt x="368363" y="212344"/>
                  </a:lnTo>
                  <a:lnTo>
                    <a:pt x="357797" y="215595"/>
                  </a:lnTo>
                  <a:lnTo>
                    <a:pt x="349872" y="216408"/>
                  </a:lnTo>
                  <a:lnTo>
                    <a:pt x="403770" y="216408"/>
                  </a:lnTo>
                  <a:lnTo>
                    <a:pt x="404552" y="214426"/>
                  </a:lnTo>
                  <a:lnTo>
                    <a:pt x="406742" y="205130"/>
                  </a:lnTo>
                  <a:lnTo>
                    <a:pt x="408057" y="194309"/>
                  </a:lnTo>
                  <a:lnTo>
                    <a:pt x="408495" y="181965"/>
                  </a:lnTo>
                  <a:lnTo>
                    <a:pt x="408495" y="67970"/>
                  </a:lnTo>
                  <a:lnTo>
                    <a:pt x="408145" y="58013"/>
                  </a:lnTo>
                  <a:lnTo>
                    <a:pt x="408057" y="55511"/>
                  </a:lnTo>
                  <a:lnTo>
                    <a:pt x="406742" y="44653"/>
                  </a:lnTo>
                  <a:lnTo>
                    <a:pt x="404552" y="35394"/>
                  </a:lnTo>
                  <a:lnTo>
                    <a:pt x="403804" y="33527"/>
                  </a:lnTo>
                  <a:close/>
                </a:path>
                <a:path w="1012190" h="859789">
                  <a:moveTo>
                    <a:pt x="501586" y="3047"/>
                  </a:moveTo>
                  <a:lnTo>
                    <a:pt x="423862" y="3047"/>
                  </a:lnTo>
                  <a:lnTo>
                    <a:pt x="423862" y="246887"/>
                  </a:lnTo>
                  <a:lnTo>
                    <a:pt x="501586" y="246887"/>
                  </a:lnTo>
                  <a:lnTo>
                    <a:pt x="501586" y="216408"/>
                  </a:lnTo>
                  <a:lnTo>
                    <a:pt x="454342" y="216408"/>
                  </a:lnTo>
                  <a:lnTo>
                    <a:pt x="454342" y="140207"/>
                  </a:lnTo>
                  <a:lnTo>
                    <a:pt x="501586" y="140207"/>
                  </a:lnTo>
                  <a:lnTo>
                    <a:pt x="501586" y="109727"/>
                  </a:lnTo>
                  <a:lnTo>
                    <a:pt x="454342" y="109727"/>
                  </a:lnTo>
                  <a:lnTo>
                    <a:pt x="454342" y="33527"/>
                  </a:lnTo>
                  <a:lnTo>
                    <a:pt x="501586" y="33527"/>
                  </a:lnTo>
                  <a:lnTo>
                    <a:pt x="501586" y="3047"/>
                  </a:lnTo>
                  <a:close/>
                </a:path>
                <a:path w="1012190" h="859789">
                  <a:moveTo>
                    <a:pt x="547217" y="3047"/>
                  </a:moveTo>
                  <a:lnTo>
                    <a:pt x="516737" y="3047"/>
                  </a:lnTo>
                  <a:lnTo>
                    <a:pt x="516737" y="246887"/>
                  </a:lnTo>
                  <a:lnTo>
                    <a:pt x="547217" y="246887"/>
                  </a:lnTo>
                  <a:lnTo>
                    <a:pt x="547217" y="104241"/>
                  </a:lnTo>
                  <a:lnTo>
                    <a:pt x="570012" y="104241"/>
                  </a:lnTo>
                  <a:lnTo>
                    <a:pt x="547217" y="3047"/>
                  </a:lnTo>
                  <a:close/>
                </a:path>
                <a:path w="1012190" h="859789">
                  <a:moveTo>
                    <a:pt x="570012" y="104241"/>
                  </a:moveTo>
                  <a:lnTo>
                    <a:pt x="547217" y="104241"/>
                  </a:lnTo>
                  <a:lnTo>
                    <a:pt x="577697" y="246887"/>
                  </a:lnTo>
                  <a:lnTo>
                    <a:pt x="597509" y="246887"/>
                  </a:lnTo>
                  <a:lnTo>
                    <a:pt x="611307" y="181660"/>
                  </a:lnTo>
                  <a:lnTo>
                    <a:pt x="587451" y="181660"/>
                  </a:lnTo>
                  <a:lnTo>
                    <a:pt x="570012" y="104241"/>
                  </a:lnTo>
                  <a:close/>
                </a:path>
                <a:path w="1012190" h="859789">
                  <a:moveTo>
                    <a:pt x="658164" y="104241"/>
                  </a:moveTo>
                  <a:lnTo>
                    <a:pt x="627684" y="104241"/>
                  </a:lnTo>
                  <a:lnTo>
                    <a:pt x="627684" y="246887"/>
                  </a:lnTo>
                  <a:lnTo>
                    <a:pt x="658164" y="246887"/>
                  </a:lnTo>
                  <a:lnTo>
                    <a:pt x="658164" y="104241"/>
                  </a:lnTo>
                  <a:close/>
                </a:path>
                <a:path w="1012190" h="859789">
                  <a:moveTo>
                    <a:pt x="658164" y="3047"/>
                  </a:moveTo>
                  <a:lnTo>
                    <a:pt x="627684" y="3047"/>
                  </a:lnTo>
                  <a:lnTo>
                    <a:pt x="587451" y="181660"/>
                  </a:lnTo>
                  <a:lnTo>
                    <a:pt x="611307" y="181660"/>
                  </a:lnTo>
                  <a:lnTo>
                    <a:pt x="627684" y="104241"/>
                  </a:lnTo>
                  <a:lnTo>
                    <a:pt x="658164" y="104241"/>
                  </a:lnTo>
                  <a:lnTo>
                    <a:pt x="658164" y="3047"/>
                  </a:lnTo>
                  <a:close/>
                </a:path>
                <a:path w="1012190" h="859789">
                  <a:moveTo>
                    <a:pt x="703783" y="3047"/>
                  </a:moveTo>
                  <a:lnTo>
                    <a:pt x="673303" y="3047"/>
                  </a:lnTo>
                  <a:lnTo>
                    <a:pt x="673303" y="246887"/>
                  </a:lnTo>
                  <a:lnTo>
                    <a:pt x="703783" y="246887"/>
                  </a:lnTo>
                  <a:lnTo>
                    <a:pt x="703783" y="3047"/>
                  </a:lnTo>
                  <a:close/>
                </a:path>
                <a:path w="1012190" h="859789">
                  <a:moveTo>
                    <a:pt x="749617" y="163677"/>
                  </a:moveTo>
                  <a:lnTo>
                    <a:pt x="719137" y="163677"/>
                  </a:lnTo>
                  <a:lnTo>
                    <a:pt x="719164" y="164896"/>
                  </a:lnTo>
                  <a:lnTo>
                    <a:pt x="719289" y="170586"/>
                  </a:lnTo>
                  <a:lnTo>
                    <a:pt x="719376" y="174555"/>
                  </a:lnTo>
                  <a:lnTo>
                    <a:pt x="719480" y="179260"/>
                  </a:lnTo>
                  <a:lnTo>
                    <a:pt x="720434" y="192081"/>
                  </a:lnTo>
                  <a:lnTo>
                    <a:pt x="720509" y="193090"/>
                  </a:lnTo>
                  <a:lnTo>
                    <a:pt x="722223" y="205168"/>
                  </a:lnTo>
                  <a:lnTo>
                    <a:pt x="724553" y="215188"/>
                  </a:lnTo>
                  <a:lnTo>
                    <a:pt x="724623" y="215493"/>
                  </a:lnTo>
                  <a:lnTo>
                    <a:pt x="748474" y="245478"/>
                  </a:lnTo>
                  <a:lnTo>
                    <a:pt x="774306" y="249935"/>
                  </a:lnTo>
                  <a:lnTo>
                    <a:pt x="786517" y="248926"/>
                  </a:lnTo>
                  <a:lnTo>
                    <a:pt x="817740" y="224770"/>
                  </a:lnTo>
                  <a:lnTo>
                    <a:pt x="819601" y="219455"/>
                  </a:lnTo>
                  <a:lnTo>
                    <a:pt x="768007" y="219455"/>
                  </a:lnTo>
                  <a:lnTo>
                    <a:pt x="763130" y="218033"/>
                  </a:lnTo>
                  <a:lnTo>
                    <a:pt x="749997" y="179260"/>
                  </a:lnTo>
                  <a:lnTo>
                    <a:pt x="749926" y="177799"/>
                  </a:lnTo>
                  <a:lnTo>
                    <a:pt x="749860" y="176441"/>
                  </a:lnTo>
                  <a:lnTo>
                    <a:pt x="749769" y="174555"/>
                  </a:lnTo>
                  <a:lnTo>
                    <a:pt x="749666" y="167182"/>
                  </a:lnTo>
                  <a:lnTo>
                    <a:pt x="749617" y="163677"/>
                  </a:lnTo>
                  <a:close/>
                </a:path>
                <a:path w="1012190" h="859789">
                  <a:moveTo>
                    <a:pt x="771258" y="0"/>
                  </a:moveTo>
                  <a:lnTo>
                    <a:pt x="733158" y="15544"/>
                  </a:lnTo>
                  <a:lnTo>
                    <a:pt x="720661" y="58826"/>
                  </a:lnTo>
                  <a:lnTo>
                    <a:pt x="720944" y="66236"/>
                  </a:lnTo>
                  <a:lnTo>
                    <a:pt x="721004" y="67798"/>
                  </a:lnTo>
                  <a:lnTo>
                    <a:pt x="736377" y="108089"/>
                  </a:lnTo>
                  <a:lnTo>
                    <a:pt x="771156" y="138785"/>
                  </a:lnTo>
                  <a:lnTo>
                    <a:pt x="777354" y="144373"/>
                  </a:lnTo>
                  <a:lnTo>
                    <a:pt x="785888" y="153720"/>
                  </a:lnTo>
                  <a:lnTo>
                    <a:pt x="789038" y="159003"/>
                  </a:lnTo>
                  <a:lnTo>
                    <a:pt x="791070" y="164896"/>
                  </a:lnTo>
                  <a:lnTo>
                    <a:pt x="793102" y="170586"/>
                  </a:lnTo>
                  <a:lnTo>
                    <a:pt x="794118" y="177799"/>
                  </a:lnTo>
                  <a:lnTo>
                    <a:pt x="794118" y="186537"/>
                  </a:lnTo>
                  <a:lnTo>
                    <a:pt x="793936" y="192081"/>
                  </a:lnTo>
                  <a:lnTo>
                    <a:pt x="793832" y="195243"/>
                  </a:lnTo>
                  <a:lnTo>
                    <a:pt x="781621" y="219455"/>
                  </a:lnTo>
                  <a:lnTo>
                    <a:pt x="819601" y="219455"/>
                  </a:lnTo>
                  <a:lnTo>
                    <a:pt x="821550" y="213893"/>
                  </a:lnTo>
                  <a:lnTo>
                    <a:pt x="823836" y="201148"/>
                  </a:lnTo>
                  <a:lnTo>
                    <a:pt x="824598" y="186537"/>
                  </a:lnTo>
                  <a:lnTo>
                    <a:pt x="824351" y="179260"/>
                  </a:lnTo>
                  <a:lnTo>
                    <a:pt x="824255" y="176441"/>
                  </a:lnTo>
                  <a:lnTo>
                    <a:pt x="823226" y="167182"/>
                  </a:lnTo>
                  <a:lnTo>
                    <a:pt x="821561" y="159003"/>
                  </a:lnTo>
                  <a:lnTo>
                    <a:pt x="821512" y="158762"/>
                  </a:lnTo>
                  <a:lnTo>
                    <a:pt x="799509" y="122091"/>
                  </a:lnTo>
                  <a:lnTo>
                    <a:pt x="779792" y="105460"/>
                  </a:lnTo>
                  <a:lnTo>
                    <a:pt x="772706" y="99783"/>
                  </a:lnTo>
                  <a:lnTo>
                    <a:pt x="751560" y="66236"/>
                  </a:lnTo>
                  <a:lnTo>
                    <a:pt x="751141" y="58826"/>
                  </a:lnTo>
                  <a:lnTo>
                    <a:pt x="751141" y="48463"/>
                  </a:lnTo>
                  <a:lnTo>
                    <a:pt x="752767" y="41147"/>
                  </a:lnTo>
                  <a:lnTo>
                    <a:pt x="759269" y="32613"/>
                  </a:lnTo>
                  <a:lnTo>
                    <a:pt x="764349" y="30479"/>
                  </a:lnTo>
                  <a:lnTo>
                    <a:pt x="816616" y="30479"/>
                  </a:lnTo>
                  <a:lnTo>
                    <a:pt x="815873" y="28117"/>
                  </a:lnTo>
                  <a:lnTo>
                    <a:pt x="810272" y="17983"/>
                  </a:lnTo>
                  <a:lnTo>
                    <a:pt x="803148" y="10115"/>
                  </a:lnTo>
                  <a:lnTo>
                    <a:pt x="794270" y="4495"/>
                  </a:lnTo>
                  <a:lnTo>
                    <a:pt x="783640" y="1123"/>
                  </a:lnTo>
                  <a:lnTo>
                    <a:pt x="771258" y="0"/>
                  </a:lnTo>
                  <a:close/>
                </a:path>
                <a:path w="1012190" h="859789">
                  <a:moveTo>
                    <a:pt x="816616" y="30479"/>
                  </a:moveTo>
                  <a:lnTo>
                    <a:pt x="778573" y="30479"/>
                  </a:lnTo>
                  <a:lnTo>
                    <a:pt x="783958" y="33527"/>
                  </a:lnTo>
                  <a:lnTo>
                    <a:pt x="787412" y="39623"/>
                  </a:lnTo>
                  <a:lnTo>
                    <a:pt x="792594" y="74066"/>
                  </a:lnTo>
                  <a:lnTo>
                    <a:pt x="823074" y="74066"/>
                  </a:lnTo>
                  <a:lnTo>
                    <a:pt x="822393" y="58826"/>
                  </a:lnTo>
                  <a:lnTo>
                    <a:pt x="822274" y="56159"/>
                  </a:lnTo>
                  <a:lnTo>
                    <a:pt x="819921" y="41147"/>
                  </a:lnTo>
                  <a:lnTo>
                    <a:pt x="819873" y="40843"/>
                  </a:lnTo>
                  <a:lnTo>
                    <a:pt x="816616" y="30479"/>
                  </a:lnTo>
                  <a:close/>
                </a:path>
                <a:path w="1012190" h="859789">
                  <a:moveTo>
                    <a:pt x="126403" y="307848"/>
                  </a:moveTo>
                  <a:lnTo>
                    <a:pt x="83731" y="307848"/>
                  </a:lnTo>
                  <a:lnTo>
                    <a:pt x="48374" y="551688"/>
                  </a:lnTo>
                  <a:lnTo>
                    <a:pt x="78854" y="551688"/>
                  </a:lnTo>
                  <a:lnTo>
                    <a:pt x="84950" y="502615"/>
                  </a:lnTo>
                  <a:lnTo>
                    <a:pt x="154400" y="502615"/>
                  </a:lnTo>
                  <a:lnTo>
                    <a:pt x="150019" y="472135"/>
                  </a:lnTo>
                  <a:lnTo>
                    <a:pt x="88912" y="472135"/>
                  </a:lnTo>
                  <a:lnTo>
                    <a:pt x="105067" y="343509"/>
                  </a:lnTo>
                  <a:lnTo>
                    <a:pt x="131529" y="343509"/>
                  </a:lnTo>
                  <a:lnTo>
                    <a:pt x="126403" y="307848"/>
                  </a:lnTo>
                  <a:close/>
                </a:path>
                <a:path w="1012190" h="859789">
                  <a:moveTo>
                    <a:pt x="154400" y="502615"/>
                  </a:moveTo>
                  <a:lnTo>
                    <a:pt x="124879" y="502615"/>
                  </a:lnTo>
                  <a:lnTo>
                    <a:pt x="130975" y="551688"/>
                  </a:lnTo>
                  <a:lnTo>
                    <a:pt x="161455" y="551688"/>
                  </a:lnTo>
                  <a:lnTo>
                    <a:pt x="154400" y="502615"/>
                  </a:lnTo>
                  <a:close/>
                </a:path>
                <a:path w="1012190" h="859789">
                  <a:moveTo>
                    <a:pt x="131529" y="343509"/>
                  </a:moveTo>
                  <a:lnTo>
                    <a:pt x="105067" y="343509"/>
                  </a:lnTo>
                  <a:lnTo>
                    <a:pt x="121221" y="472135"/>
                  </a:lnTo>
                  <a:lnTo>
                    <a:pt x="150019" y="472135"/>
                  </a:lnTo>
                  <a:lnTo>
                    <a:pt x="131529" y="343509"/>
                  </a:lnTo>
                  <a:close/>
                </a:path>
                <a:path w="1012190" h="859789">
                  <a:moveTo>
                    <a:pt x="221653" y="304800"/>
                  </a:moveTo>
                  <a:lnTo>
                    <a:pt x="181724" y="320649"/>
                  </a:lnTo>
                  <a:lnTo>
                    <a:pt x="169792" y="355498"/>
                  </a:lnTo>
                  <a:lnTo>
                    <a:pt x="169722" y="355911"/>
                  </a:lnTo>
                  <a:lnTo>
                    <a:pt x="168922" y="372770"/>
                  </a:lnTo>
                  <a:lnTo>
                    <a:pt x="168922" y="486765"/>
                  </a:lnTo>
                  <a:lnTo>
                    <a:pt x="174066" y="524541"/>
                  </a:lnTo>
                  <a:lnTo>
                    <a:pt x="206413" y="553212"/>
                  </a:lnTo>
                  <a:lnTo>
                    <a:pt x="206413" y="579119"/>
                  </a:lnTo>
                  <a:lnTo>
                    <a:pt x="246684" y="587616"/>
                  </a:lnTo>
                  <a:lnTo>
                    <a:pt x="268287" y="600760"/>
                  </a:lnTo>
                  <a:lnTo>
                    <a:pt x="268287" y="568452"/>
                  </a:lnTo>
                  <a:lnTo>
                    <a:pt x="234759" y="553821"/>
                  </a:lnTo>
                  <a:lnTo>
                    <a:pt x="244170" y="551364"/>
                  </a:lnTo>
                  <a:lnTo>
                    <a:pt x="269182" y="524541"/>
                  </a:lnTo>
                  <a:lnTo>
                    <a:pt x="269261" y="524256"/>
                  </a:lnTo>
                  <a:lnTo>
                    <a:pt x="215760" y="524256"/>
                  </a:lnTo>
                  <a:lnTo>
                    <a:pt x="211188" y="523138"/>
                  </a:lnTo>
                  <a:lnTo>
                    <a:pt x="199402" y="496519"/>
                  </a:lnTo>
                  <a:lnTo>
                    <a:pt x="199402" y="363016"/>
                  </a:lnTo>
                  <a:lnTo>
                    <a:pt x="199978" y="355911"/>
                  </a:lnTo>
                  <a:lnTo>
                    <a:pt x="200012" y="355498"/>
                  </a:lnTo>
                  <a:lnTo>
                    <a:pt x="201231" y="350215"/>
                  </a:lnTo>
                  <a:lnTo>
                    <a:pt x="202653" y="344931"/>
                  </a:lnTo>
                  <a:lnTo>
                    <a:pt x="204889" y="341172"/>
                  </a:lnTo>
                  <a:lnTo>
                    <a:pt x="207937" y="338937"/>
                  </a:lnTo>
                  <a:lnTo>
                    <a:pt x="211188" y="336499"/>
                  </a:lnTo>
                  <a:lnTo>
                    <a:pt x="215760" y="335280"/>
                  </a:lnTo>
                  <a:lnTo>
                    <a:pt x="269030" y="335280"/>
                  </a:lnTo>
                  <a:lnTo>
                    <a:pt x="267182" y="329850"/>
                  </a:lnTo>
                  <a:lnTo>
                    <a:pt x="261581" y="320649"/>
                  </a:lnTo>
                  <a:lnTo>
                    <a:pt x="254285" y="313715"/>
                  </a:lnTo>
                  <a:lnTo>
                    <a:pt x="245198" y="308762"/>
                  </a:lnTo>
                  <a:lnTo>
                    <a:pt x="234321" y="305790"/>
                  </a:lnTo>
                  <a:lnTo>
                    <a:pt x="221653" y="304800"/>
                  </a:lnTo>
                  <a:close/>
                </a:path>
                <a:path w="1012190" h="859789">
                  <a:moveTo>
                    <a:pt x="269030" y="335280"/>
                  </a:moveTo>
                  <a:lnTo>
                    <a:pt x="227545" y="335280"/>
                  </a:lnTo>
                  <a:lnTo>
                    <a:pt x="232016" y="336499"/>
                  </a:lnTo>
                  <a:lnTo>
                    <a:pt x="235064" y="338937"/>
                  </a:lnTo>
                  <a:lnTo>
                    <a:pt x="238315" y="341172"/>
                  </a:lnTo>
                  <a:lnTo>
                    <a:pt x="240550" y="344931"/>
                  </a:lnTo>
                  <a:lnTo>
                    <a:pt x="241769" y="350215"/>
                  </a:lnTo>
                  <a:lnTo>
                    <a:pt x="243192" y="355498"/>
                  </a:lnTo>
                  <a:lnTo>
                    <a:pt x="243903" y="363016"/>
                  </a:lnTo>
                  <a:lnTo>
                    <a:pt x="243903" y="496519"/>
                  </a:lnTo>
                  <a:lnTo>
                    <a:pt x="243192" y="504037"/>
                  </a:lnTo>
                  <a:lnTo>
                    <a:pt x="241769" y="509320"/>
                  </a:lnTo>
                  <a:lnTo>
                    <a:pt x="240550" y="514603"/>
                  </a:lnTo>
                  <a:lnTo>
                    <a:pt x="238315" y="518464"/>
                  </a:lnTo>
                  <a:lnTo>
                    <a:pt x="235064" y="520903"/>
                  </a:lnTo>
                  <a:lnTo>
                    <a:pt x="232016" y="523138"/>
                  </a:lnTo>
                  <a:lnTo>
                    <a:pt x="227545" y="524256"/>
                  </a:lnTo>
                  <a:lnTo>
                    <a:pt x="269261" y="524256"/>
                  </a:lnTo>
                  <a:lnTo>
                    <a:pt x="271938" y="514603"/>
                  </a:lnTo>
                  <a:lnTo>
                    <a:pt x="273773" y="501643"/>
                  </a:lnTo>
                  <a:lnTo>
                    <a:pt x="274383" y="486765"/>
                  </a:lnTo>
                  <a:lnTo>
                    <a:pt x="274383" y="372770"/>
                  </a:lnTo>
                  <a:lnTo>
                    <a:pt x="273583" y="355911"/>
                  </a:lnTo>
                  <a:lnTo>
                    <a:pt x="271183" y="341604"/>
                  </a:lnTo>
                  <a:lnTo>
                    <a:pt x="269030" y="335280"/>
                  </a:lnTo>
                  <a:close/>
                </a:path>
                <a:path w="1012190" h="859789">
                  <a:moveTo>
                    <a:pt x="320255" y="307848"/>
                  </a:moveTo>
                  <a:lnTo>
                    <a:pt x="289775" y="307848"/>
                  </a:lnTo>
                  <a:lnTo>
                    <a:pt x="289775" y="486765"/>
                  </a:lnTo>
                  <a:lnTo>
                    <a:pt x="296976" y="529685"/>
                  </a:lnTo>
                  <a:lnTo>
                    <a:pt x="329838" y="553745"/>
                  </a:lnTo>
                  <a:lnTo>
                    <a:pt x="342506" y="554735"/>
                  </a:lnTo>
                  <a:lnTo>
                    <a:pt x="355174" y="553745"/>
                  </a:lnTo>
                  <a:lnTo>
                    <a:pt x="388035" y="529685"/>
                  </a:lnTo>
                  <a:lnTo>
                    <a:pt x="389883" y="524256"/>
                  </a:lnTo>
                  <a:lnTo>
                    <a:pt x="336613" y="524256"/>
                  </a:lnTo>
                  <a:lnTo>
                    <a:pt x="332041" y="523138"/>
                  </a:lnTo>
                  <a:lnTo>
                    <a:pt x="320255" y="496519"/>
                  </a:lnTo>
                  <a:lnTo>
                    <a:pt x="320255" y="307848"/>
                  </a:lnTo>
                  <a:close/>
                </a:path>
                <a:path w="1012190" h="859789">
                  <a:moveTo>
                    <a:pt x="395236" y="307848"/>
                  </a:moveTo>
                  <a:lnTo>
                    <a:pt x="364756" y="307848"/>
                  </a:lnTo>
                  <a:lnTo>
                    <a:pt x="364756" y="496519"/>
                  </a:lnTo>
                  <a:lnTo>
                    <a:pt x="364084" y="503624"/>
                  </a:lnTo>
                  <a:lnTo>
                    <a:pt x="364045" y="504037"/>
                  </a:lnTo>
                  <a:lnTo>
                    <a:pt x="362623" y="509320"/>
                  </a:lnTo>
                  <a:lnTo>
                    <a:pt x="361403" y="514603"/>
                  </a:lnTo>
                  <a:lnTo>
                    <a:pt x="359168" y="518464"/>
                  </a:lnTo>
                  <a:lnTo>
                    <a:pt x="355917" y="520903"/>
                  </a:lnTo>
                  <a:lnTo>
                    <a:pt x="352869" y="523138"/>
                  </a:lnTo>
                  <a:lnTo>
                    <a:pt x="348399" y="524256"/>
                  </a:lnTo>
                  <a:lnTo>
                    <a:pt x="389883" y="524256"/>
                  </a:lnTo>
                  <a:lnTo>
                    <a:pt x="392036" y="517931"/>
                  </a:lnTo>
                  <a:lnTo>
                    <a:pt x="394367" y="504037"/>
                  </a:lnTo>
                  <a:lnTo>
                    <a:pt x="394436" y="503624"/>
                  </a:lnTo>
                  <a:lnTo>
                    <a:pt x="395236" y="486765"/>
                  </a:lnTo>
                  <a:lnTo>
                    <a:pt x="395236" y="307848"/>
                  </a:lnTo>
                  <a:close/>
                </a:path>
                <a:path w="1012190" h="859789">
                  <a:moveTo>
                    <a:pt x="480910" y="307848"/>
                  </a:moveTo>
                  <a:lnTo>
                    <a:pt x="438238" y="307848"/>
                  </a:lnTo>
                  <a:lnTo>
                    <a:pt x="402882" y="551688"/>
                  </a:lnTo>
                  <a:lnTo>
                    <a:pt x="433362" y="551688"/>
                  </a:lnTo>
                  <a:lnTo>
                    <a:pt x="439458" y="502615"/>
                  </a:lnTo>
                  <a:lnTo>
                    <a:pt x="508908" y="502615"/>
                  </a:lnTo>
                  <a:lnTo>
                    <a:pt x="504527" y="472135"/>
                  </a:lnTo>
                  <a:lnTo>
                    <a:pt x="443420" y="472135"/>
                  </a:lnTo>
                  <a:lnTo>
                    <a:pt x="459574" y="343509"/>
                  </a:lnTo>
                  <a:lnTo>
                    <a:pt x="486037" y="343509"/>
                  </a:lnTo>
                  <a:lnTo>
                    <a:pt x="480910" y="307848"/>
                  </a:lnTo>
                  <a:close/>
                </a:path>
                <a:path w="1012190" h="859789">
                  <a:moveTo>
                    <a:pt x="508908" y="502615"/>
                  </a:moveTo>
                  <a:lnTo>
                    <a:pt x="479386" y="502615"/>
                  </a:lnTo>
                  <a:lnTo>
                    <a:pt x="485482" y="551688"/>
                  </a:lnTo>
                  <a:lnTo>
                    <a:pt x="515962" y="551688"/>
                  </a:lnTo>
                  <a:lnTo>
                    <a:pt x="508908" y="502615"/>
                  </a:lnTo>
                  <a:close/>
                </a:path>
                <a:path w="1012190" h="859789">
                  <a:moveTo>
                    <a:pt x="486037" y="343509"/>
                  </a:moveTo>
                  <a:lnTo>
                    <a:pt x="459574" y="343509"/>
                  </a:lnTo>
                  <a:lnTo>
                    <a:pt x="475729" y="472135"/>
                  </a:lnTo>
                  <a:lnTo>
                    <a:pt x="504527" y="472135"/>
                  </a:lnTo>
                  <a:lnTo>
                    <a:pt x="486037" y="343509"/>
                  </a:lnTo>
                  <a:close/>
                </a:path>
                <a:path w="1012190" h="859789">
                  <a:moveTo>
                    <a:pt x="604431" y="307848"/>
                  </a:moveTo>
                  <a:lnTo>
                    <a:pt x="526707" y="307848"/>
                  </a:lnTo>
                  <a:lnTo>
                    <a:pt x="526707" y="551688"/>
                  </a:lnTo>
                  <a:lnTo>
                    <a:pt x="557187" y="551688"/>
                  </a:lnTo>
                  <a:lnTo>
                    <a:pt x="557187" y="457200"/>
                  </a:lnTo>
                  <a:lnTo>
                    <a:pt x="604431" y="457200"/>
                  </a:lnTo>
                  <a:lnTo>
                    <a:pt x="604431" y="426719"/>
                  </a:lnTo>
                  <a:lnTo>
                    <a:pt x="557187" y="426719"/>
                  </a:lnTo>
                  <a:lnTo>
                    <a:pt x="557187" y="338327"/>
                  </a:lnTo>
                  <a:lnTo>
                    <a:pt x="604431" y="338327"/>
                  </a:lnTo>
                  <a:lnTo>
                    <a:pt x="604431" y="307848"/>
                  </a:lnTo>
                  <a:close/>
                </a:path>
                <a:path w="1012190" h="859789">
                  <a:moveTo>
                    <a:pt x="697306" y="307848"/>
                  </a:moveTo>
                  <a:lnTo>
                    <a:pt x="619582" y="307848"/>
                  </a:lnTo>
                  <a:lnTo>
                    <a:pt x="619582" y="551688"/>
                  </a:lnTo>
                  <a:lnTo>
                    <a:pt x="697306" y="551688"/>
                  </a:lnTo>
                  <a:lnTo>
                    <a:pt x="697306" y="521208"/>
                  </a:lnTo>
                  <a:lnTo>
                    <a:pt x="650062" y="521208"/>
                  </a:lnTo>
                  <a:lnTo>
                    <a:pt x="650062" y="445008"/>
                  </a:lnTo>
                  <a:lnTo>
                    <a:pt x="697306" y="445008"/>
                  </a:lnTo>
                  <a:lnTo>
                    <a:pt x="697306" y="414528"/>
                  </a:lnTo>
                  <a:lnTo>
                    <a:pt x="650062" y="414528"/>
                  </a:lnTo>
                  <a:lnTo>
                    <a:pt x="650062" y="338327"/>
                  </a:lnTo>
                  <a:lnTo>
                    <a:pt x="697306" y="338327"/>
                  </a:lnTo>
                  <a:lnTo>
                    <a:pt x="697306" y="307848"/>
                  </a:lnTo>
                  <a:close/>
                </a:path>
                <a:path w="1012190" h="859789">
                  <a:moveTo>
                    <a:pt x="790168" y="307848"/>
                  </a:moveTo>
                  <a:lnTo>
                    <a:pt x="712444" y="307848"/>
                  </a:lnTo>
                  <a:lnTo>
                    <a:pt x="712444" y="551688"/>
                  </a:lnTo>
                  <a:lnTo>
                    <a:pt x="790168" y="551688"/>
                  </a:lnTo>
                  <a:lnTo>
                    <a:pt x="790168" y="521208"/>
                  </a:lnTo>
                  <a:lnTo>
                    <a:pt x="742924" y="521208"/>
                  </a:lnTo>
                  <a:lnTo>
                    <a:pt x="742924" y="445008"/>
                  </a:lnTo>
                  <a:lnTo>
                    <a:pt x="790168" y="445008"/>
                  </a:lnTo>
                  <a:lnTo>
                    <a:pt x="790168" y="414528"/>
                  </a:lnTo>
                  <a:lnTo>
                    <a:pt x="742924" y="414528"/>
                  </a:lnTo>
                  <a:lnTo>
                    <a:pt x="742924" y="338327"/>
                  </a:lnTo>
                  <a:lnTo>
                    <a:pt x="790168" y="338327"/>
                  </a:lnTo>
                  <a:lnTo>
                    <a:pt x="790168" y="307848"/>
                  </a:lnTo>
                  <a:close/>
                </a:path>
                <a:path w="1012190" h="859789">
                  <a:moveTo>
                    <a:pt x="841895" y="307848"/>
                  </a:moveTo>
                  <a:lnTo>
                    <a:pt x="805319" y="307848"/>
                  </a:lnTo>
                  <a:lnTo>
                    <a:pt x="805319" y="551688"/>
                  </a:lnTo>
                  <a:lnTo>
                    <a:pt x="841895" y="551688"/>
                  </a:lnTo>
                  <a:lnTo>
                    <a:pt x="854144" y="551364"/>
                  </a:lnTo>
                  <a:lnTo>
                    <a:pt x="895388" y="538886"/>
                  </a:lnTo>
                  <a:lnTo>
                    <a:pt x="906664" y="521208"/>
                  </a:lnTo>
                  <a:lnTo>
                    <a:pt x="835799" y="521208"/>
                  </a:lnTo>
                  <a:lnTo>
                    <a:pt x="835799" y="338327"/>
                  </a:lnTo>
                  <a:lnTo>
                    <a:pt x="906699" y="338327"/>
                  </a:lnTo>
                  <a:lnTo>
                    <a:pt x="904379" y="332536"/>
                  </a:lnTo>
                  <a:lnTo>
                    <a:pt x="864984" y="309219"/>
                  </a:lnTo>
                  <a:lnTo>
                    <a:pt x="854144" y="308190"/>
                  </a:lnTo>
                  <a:lnTo>
                    <a:pt x="841895" y="307848"/>
                  </a:lnTo>
                  <a:close/>
                </a:path>
                <a:path w="1012190" h="859789">
                  <a:moveTo>
                    <a:pt x="906699" y="338327"/>
                  </a:moveTo>
                  <a:lnTo>
                    <a:pt x="852766" y="338327"/>
                  </a:lnTo>
                  <a:lnTo>
                    <a:pt x="860691" y="339140"/>
                  </a:lnTo>
                  <a:lnTo>
                    <a:pt x="871258" y="342391"/>
                  </a:lnTo>
                  <a:lnTo>
                    <a:pt x="875017" y="345643"/>
                  </a:lnTo>
                  <a:lnTo>
                    <a:pt x="877252" y="350520"/>
                  </a:lnTo>
                  <a:lnTo>
                    <a:pt x="879690" y="355396"/>
                  </a:lnTo>
                  <a:lnTo>
                    <a:pt x="880910" y="362813"/>
                  </a:lnTo>
                  <a:lnTo>
                    <a:pt x="880910" y="496722"/>
                  </a:lnTo>
                  <a:lnTo>
                    <a:pt x="879690" y="504139"/>
                  </a:lnTo>
                  <a:lnTo>
                    <a:pt x="877252" y="509016"/>
                  </a:lnTo>
                  <a:lnTo>
                    <a:pt x="875017" y="513892"/>
                  </a:lnTo>
                  <a:lnTo>
                    <a:pt x="871258" y="517144"/>
                  </a:lnTo>
                  <a:lnTo>
                    <a:pt x="860691" y="520395"/>
                  </a:lnTo>
                  <a:lnTo>
                    <a:pt x="852766" y="521208"/>
                  </a:lnTo>
                  <a:lnTo>
                    <a:pt x="906664" y="521208"/>
                  </a:lnTo>
                  <a:lnTo>
                    <a:pt x="907446" y="519226"/>
                  </a:lnTo>
                  <a:lnTo>
                    <a:pt x="909637" y="509930"/>
                  </a:lnTo>
                  <a:lnTo>
                    <a:pt x="910951" y="499109"/>
                  </a:lnTo>
                  <a:lnTo>
                    <a:pt x="911390" y="486765"/>
                  </a:lnTo>
                  <a:lnTo>
                    <a:pt x="911390" y="372770"/>
                  </a:lnTo>
                  <a:lnTo>
                    <a:pt x="911039" y="362813"/>
                  </a:lnTo>
                  <a:lnTo>
                    <a:pt x="910951" y="360311"/>
                  </a:lnTo>
                  <a:lnTo>
                    <a:pt x="909637" y="349453"/>
                  </a:lnTo>
                  <a:lnTo>
                    <a:pt x="907446" y="340194"/>
                  </a:lnTo>
                  <a:lnTo>
                    <a:pt x="906699" y="338327"/>
                  </a:lnTo>
                  <a:close/>
                </a:path>
                <a:path w="1012190" h="859789">
                  <a:moveTo>
                    <a:pt x="30480" y="612647"/>
                  </a:moveTo>
                  <a:lnTo>
                    <a:pt x="0" y="612647"/>
                  </a:lnTo>
                  <a:lnTo>
                    <a:pt x="0" y="856488"/>
                  </a:lnTo>
                  <a:lnTo>
                    <a:pt x="30480" y="856488"/>
                  </a:lnTo>
                  <a:lnTo>
                    <a:pt x="30480" y="612647"/>
                  </a:lnTo>
                  <a:close/>
                </a:path>
                <a:path w="1012190" h="859789">
                  <a:moveTo>
                    <a:pt x="76327" y="612647"/>
                  </a:moveTo>
                  <a:lnTo>
                    <a:pt x="45847" y="612647"/>
                  </a:lnTo>
                  <a:lnTo>
                    <a:pt x="45847" y="856488"/>
                  </a:lnTo>
                  <a:lnTo>
                    <a:pt x="76327" y="856488"/>
                  </a:lnTo>
                  <a:lnTo>
                    <a:pt x="76327" y="694029"/>
                  </a:lnTo>
                  <a:lnTo>
                    <a:pt x="106768" y="694029"/>
                  </a:lnTo>
                  <a:lnTo>
                    <a:pt x="76327" y="612647"/>
                  </a:lnTo>
                  <a:close/>
                </a:path>
                <a:path w="1012190" h="859789">
                  <a:moveTo>
                    <a:pt x="106768" y="694029"/>
                  </a:moveTo>
                  <a:lnTo>
                    <a:pt x="76327" y="694029"/>
                  </a:lnTo>
                  <a:lnTo>
                    <a:pt x="136982" y="856488"/>
                  </a:lnTo>
                  <a:lnTo>
                    <a:pt x="167462" y="856488"/>
                  </a:lnTo>
                  <a:lnTo>
                    <a:pt x="167462" y="774801"/>
                  </a:lnTo>
                  <a:lnTo>
                    <a:pt x="136982" y="774801"/>
                  </a:lnTo>
                  <a:lnTo>
                    <a:pt x="106768" y="694029"/>
                  </a:lnTo>
                  <a:close/>
                </a:path>
                <a:path w="1012190" h="859789">
                  <a:moveTo>
                    <a:pt x="167462" y="612647"/>
                  </a:moveTo>
                  <a:lnTo>
                    <a:pt x="136982" y="612647"/>
                  </a:lnTo>
                  <a:lnTo>
                    <a:pt x="136982" y="774801"/>
                  </a:lnTo>
                  <a:lnTo>
                    <a:pt x="167462" y="774801"/>
                  </a:lnTo>
                  <a:lnTo>
                    <a:pt x="167462" y="612647"/>
                  </a:lnTo>
                  <a:close/>
                </a:path>
                <a:path w="1012190" h="859789">
                  <a:moveTo>
                    <a:pt x="235496" y="609600"/>
                  </a:moveTo>
                  <a:lnTo>
                    <a:pt x="195567" y="626059"/>
                  </a:lnTo>
                  <a:lnTo>
                    <a:pt x="182765" y="677570"/>
                  </a:lnTo>
                  <a:lnTo>
                    <a:pt x="182765" y="791565"/>
                  </a:lnTo>
                  <a:lnTo>
                    <a:pt x="189280" y="833970"/>
                  </a:lnTo>
                  <a:lnTo>
                    <a:pt x="219208" y="858526"/>
                  </a:lnTo>
                  <a:lnTo>
                    <a:pt x="230619" y="859536"/>
                  </a:lnTo>
                  <a:lnTo>
                    <a:pt x="242277" y="858183"/>
                  </a:lnTo>
                  <a:lnTo>
                    <a:pt x="252564" y="854125"/>
                  </a:lnTo>
                  <a:lnTo>
                    <a:pt x="261480" y="847363"/>
                  </a:lnTo>
                  <a:lnTo>
                    <a:pt x="269024" y="837895"/>
                  </a:lnTo>
                  <a:lnTo>
                    <a:pt x="288226" y="837895"/>
                  </a:lnTo>
                  <a:lnTo>
                    <a:pt x="288226" y="829056"/>
                  </a:lnTo>
                  <a:lnTo>
                    <a:pt x="229603" y="829056"/>
                  </a:lnTo>
                  <a:lnTo>
                    <a:pt x="225031" y="827938"/>
                  </a:lnTo>
                  <a:lnTo>
                    <a:pt x="213245" y="801319"/>
                  </a:lnTo>
                  <a:lnTo>
                    <a:pt x="213245" y="667816"/>
                  </a:lnTo>
                  <a:lnTo>
                    <a:pt x="221780" y="643737"/>
                  </a:lnTo>
                  <a:lnTo>
                    <a:pt x="225031" y="641299"/>
                  </a:lnTo>
                  <a:lnTo>
                    <a:pt x="229603" y="640080"/>
                  </a:lnTo>
                  <a:lnTo>
                    <a:pt x="282517" y="640080"/>
                  </a:lnTo>
                  <a:lnTo>
                    <a:pt x="280854" y="635336"/>
                  </a:lnTo>
                  <a:lnTo>
                    <a:pt x="275120" y="626059"/>
                  </a:lnTo>
                  <a:lnTo>
                    <a:pt x="267843" y="618858"/>
                  </a:lnTo>
                  <a:lnTo>
                    <a:pt x="258813" y="613714"/>
                  </a:lnTo>
                  <a:lnTo>
                    <a:pt x="248031" y="610628"/>
                  </a:lnTo>
                  <a:lnTo>
                    <a:pt x="235496" y="609600"/>
                  </a:lnTo>
                  <a:close/>
                </a:path>
                <a:path w="1012190" h="859789">
                  <a:moveTo>
                    <a:pt x="288226" y="837895"/>
                  </a:moveTo>
                  <a:lnTo>
                    <a:pt x="269024" y="837895"/>
                  </a:lnTo>
                  <a:lnTo>
                    <a:pt x="273291" y="856488"/>
                  </a:lnTo>
                  <a:lnTo>
                    <a:pt x="288226" y="856488"/>
                  </a:lnTo>
                  <a:lnTo>
                    <a:pt x="288226" y="837895"/>
                  </a:lnTo>
                  <a:close/>
                </a:path>
                <a:path w="1012190" h="859789">
                  <a:moveTo>
                    <a:pt x="288226" y="732129"/>
                  </a:moveTo>
                  <a:lnTo>
                    <a:pt x="235496" y="732129"/>
                  </a:lnTo>
                  <a:lnTo>
                    <a:pt x="235496" y="762609"/>
                  </a:lnTo>
                  <a:lnTo>
                    <a:pt x="257746" y="762609"/>
                  </a:lnTo>
                  <a:lnTo>
                    <a:pt x="257746" y="801319"/>
                  </a:lnTo>
                  <a:lnTo>
                    <a:pt x="257108" y="808062"/>
                  </a:lnTo>
                  <a:lnTo>
                    <a:pt x="257035" y="808837"/>
                  </a:lnTo>
                  <a:lnTo>
                    <a:pt x="255612" y="814120"/>
                  </a:lnTo>
                  <a:lnTo>
                    <a:pt x="241388" y="829056"/>
                  </a:lnTo>
                  <a:lnTo>
                    <a:pt x="288226" y="829056"/>
                  </a:lnTo>
                  <a:lnTo>
                    <a:pt x="288226" y="732129"/>
                  </a:lnTo>
                  <a:close/>
                </a:path>
                <a:path w="1012190" h="859789">
                  <a:moveTo>
                    <a:pt x="282517" y="640080"/>
                  </a:moveTo>
                  <a:lnTo>
                    <a:pt x="241388" y="640080"/>
                  </a:lnTo>
                  <a:lnTo>
                    <a:pt x="245859" y="641299"/>
                  </a:lnTo>
                  <a:lnTo>
                    <a:pt x="248907" y="643737"/>
                  </a:lnTo>
                  <a:lnTo>
                    <a:pt x="252158" y="645972"/>
                  </a:lnTo>
                  <a:lnTo>
                    <a:pt x="254393" y="649732"/>
                  </a:lnTo>
                  <a:lnTo>
                    <a:pt x="255612" y="655015"/>
                  </a:lnTo>
                  <a:lnTo>
                    <a:pt x="257035" y="660298"/>
                  </a:lnTo>
                  <a:lnTo>
                    <a:pt x="257746" y="667816"/>
                  </a:lnTo>
                  <a:lnTo>
                    <a:pt x="257746" y="704697"/>
                  </a:lnTo>
                  <a:lnTo>
                    <a:pt x="288226" y="704697"/>
                  </a:lnTo>
                  <a:lnTo>
                    <a:pt x="288226" y="677570"/>
                  </a:lnTo>
                  <a:lnTo>
                    <a:pt x="287407" y="661092"/>
                  </a:lnTo>
                  <a:lnTo>
                    <a:pt x="284949" y="647014"/>
                  </a:lnTo>
                  <a:lnTo>
                    <a:pt x="282517" y="640080"/>
                  </a:lnTo>
                  <a:close/>
                </a:path>
                <a:path w="1012190" h="859789">
                  <a:moveTo>
                    <a:pt x="341718" y="612647"/>
                  </a:moveTo>
                  <a:lnTo>
                    <a:pt x="303618" y="612647"/>
                  </a:lnTo>
                  <a:lnTo>
                    <a:pt x="303618" y="856488"/>
                  </a:lnTo>
                  <a:lnTo>
                    <a:pt x="334098" y="856488"/>
                  </a:lnTo>
                  <a:lnTo>
                    <a:pt x="334098" y="758037"/>
                  </a:lnTo>
                  <a:lnTo>
                    <a:pt x="398610" y="758037"/>
                  </a:lnTo>
                  <a:lnTo>
                    <a:pt x="394601" y="754227"/>
                  </a:lnTo>
                  <a:lnTo>
                    <a:pt x="389153" y="750684"/>
                  </a:lnTo>
                  <a:lnTo>
                    <a:pt x="382866" y="747979"/>
                  </a:lnTo>
                  <a:lnTo>
                    <a:pt x="389648" y="743902"/>
                  </a:lnTo>
                  <a:lnTo>
                    <a:pt x="395363" y="738987"/>
                  </a:lnTo>
                  <a:lnTo>
                    <a:pt x="400011" y="733234"/>
                  </a:lnTo>
                  <a:lnTo>
                    <a:pt x="403096" y="727557"/>
                  </a:lnTo>
                  <a:lnTo>
                    <a:pt x="334098" y="727557"/>
                  </a:lnTo>
                  <a:lnTo>
                    <a:pt x="334098" y="643128"/>
                  </a:lnTo>
                  <a:lnTo>
                    <a:pt x="405009" y="643128"/>
                  </a:lnTo>
                  <a:lnTo>
                    <a:pt x="404202" y="640689"/>
                  </a:lnTo>
                  <a:lnTo>
                    <a:pt x="365721" y="614400"/>
                  </a:lnTo>
                  <a:lnTo>
                    <a:pt x="354501" y="613086"/>
                  </a:lnTo>
                  <a:lnTo>
                    <a:pt x="341718" y="612647"/>
                  </a:lnTo>
                  <a:close/>
                </a:path>
                <a:path w="1012190" h="859789">
                  <a:moveTo>
                    <a:pt x="398610" y="758037"/>
                  </a:moveTo>
                  <a:lnTo>
                    <a:pt x="350050" y="758037"/>
                  </a:lnTo>
                  <a:lnTo>
                    <a:pt x="356450" y="758748"/>
                  </a:lnTo>
                  <a:lnTo>
                    <a:pt x="361530" y="760171"/>
                  </a:lnTo>
                  <a:lnTo>
                    <a:pt x="366610" y="761390"/>
                  </a:lnTo>
                  <a:lnTo>
                    <a:pt x="370776" y="764438"/>
                  </a:lnTo>
                  <a:lnTo>
                    <a:pt x="374027" y="769315"/>
                  </a:lnTo>
                  <a:lnTo>
                    <a:pt x="377482" y="773988"/>
                  </a:lnTo>
                  <a:lnTo>
                    <a:pt x="379209" y="781202"/>
                  </a:lnTo>
                  <a:lnTo>
                    <a:pt x="379209" y="840536"/>
                  </a:lnTo>
                  <a:lnTo>
                    <a:pt x="379412" y="845210"/>
                  </a:lnTo>
                  <a:lnTo>
                    <a:pt x="380225" y="852322"/>
                  </a:lnTo>
                  <a:lnTo>
                    <a:pt x="381139" y="854862"/>
                  </a:lnTo>
                  <a:lnTo>
                    <a:pt x="382562" y="856488"/>
                  </a:lnTo>
                  <a:lnTo>
                    <a:pt x="413042" y="856488"/>
                  </a:lnTo>
                  <a:lnTo>
                    <a:pt x="411619" y="854862"/>
                  </a:lnTo>
                  <a:lnTo>
                    <a:pt x="410705" y="852322"/>
                  </a:lnTo>
                  <a:lnTo>
                    <a:pt x="409892" y="845210"/>
                  </a:lnTo>
                  <a:lnTo>
                    <a:pt x="409689" y="840536"/>
                  </a:lnTo>
                  <a:lnTo>
                    <a:pt x="409689" y="795528"/>
                  </a:lnTo>
                  <a:lnTo>
                    <a:pt x="409270" y="785774"/>
                  </a:lnTo>
                  <a:lnTo>
                    <a:pt x="408012" y="777240"/>
                  </a:lnTo>
                  <a:lnTo>
                    <a:pt x="405917" y="769924"/>
                  </a:lnTo>
                  <a:lnTo>
                    <a:pt x="402983" y="763828"/>
                  </a:lnTo>
                  <a:lnTo>
                    <a:pt x="399312" y="758748"/>
                  </a:lnTo>
                  <a:lnTo>
                    <a:pt x="399211" y="758609"/>
                  </a:lnTo>
                  <a:lnTo>
                    <a:pt x="398610" y="758037"/>
                  </a:lnTo>
                  <a:close/>
                </a:path>
                <a:path w="1012190" h="859789">
                  <a:moveTo>
                    <a:pt x="405009" y="643128"/>
                  </a:moveTo>
                  <a:lnTo>
                    <a:pt x="352590" y="643128"/>
                  </a:lnTo>
                  <a:lnTo>
                    <a:pt x="360514" y="644245"/>
                  </a:lnTo>
                  <a:lnTo>
                    <a:pt x="365798" y="646480"/>
                  </a:lnTo>
                  <a:lnTo>
                    <a:pt x="371081" y="648512"/>
                  </a:lnTo>
                  <a:lnTo>
                    <a:pt x="374637" y="652068"/>
                  </a:lnTo>
                  <a:lnTo>
                    <a:pt x="376466" y="657148"/>
                  </a:lnTo>
                  <a:lnTo>
                    <a:pt x="378498" y="662025"/>
                  </a:lnTo>
                  <a:lnTo>
                    <a:pt x="379514" y="669340"/>
                  </a:lnTo>
                  <a:lnTo>
                    <a:pt x="379514" y="699211"/>
                  </a:lnTo>
                  <a:lnTo>
                    <a:pt x="378498" y="706424"/>
                  </a:lnTo>
                  <a:lnTo>
                    <a:pt x="374434" y="716991"/>
                  </a:lnTo>
                  <a:lnTo>
                    <a:pt x="370674" y="720953"/>
                  </a:lnTo>
                  <a:lnTo>
                    <a:pt x="365188" y="723595"/>
                  </a:lnTo>
                  <a:lnTo>
                    <a:pt x="359905" y="726236"/>
                  </a:lnTo>
                  <a:lnTo>
                    <a:pt x="352183" y="727557"/>
                  </a:lnTo>
                  <a:lnTo>
                    <a:pt x="403096" y="727557"/>
                  </a:lnTo>
                  <a:lnTo>
                    <a:pt x="409994" y="690067"/>
                  </a:lnTo>
                  <a:lnTo>
                    <a:pt x="409994" y="679094"/>
                  </a:lnTo>
                  <a:lnTo>
                    <a:pt x="406736" y="648347"/>
                  </a:lnTo>
                  <a:lnTo>
                    <a:pt x="405009" y="643128"/>
                  </a:lnTo>
                  <a:close/>
                </a:path>
                <a:path w="1012190" h="859789">
                  <a:moveTo>
                    <a:pt x="503085" y="612647"/>
                  </a:moveTo>
                  <a:lnTo>
                    <a:pt x="425361" y="612647"/>
                  </a:lnTo>
                  <a:lnTo>
                    <a:pt x="425361" y="856488"/>
                  </a:lnTo>
                  <a:lnTo>
                    <a:pt x="503085" y="856488"/>
                  </a:lnTo>
                  <a:lnTo>
                    <a:pt x="503085" y="826007"/>
                  </a:lnTo>
                  <a:lnTo>
                    <a:pt x="455841" y="826007"/>
                  </a:lnTo>
                  <a:lnTo>
                    <a:pt x="455841" y="749808"/>
                  </a:lnTo>
                  <a:lnTo>
                    <a:pt x="503085" y="749808"/>
                  </a:lnTo>
                  <a:lnTo>
                    <a:pt x="503085" y="719328"/>
                  </a:lnTo>
                  <a:lnTo>
                    <a:pt x="455841" y="719328"/>
                  </a:lnTo>
                  <a:lnTo>
                    <a:pt x="455841" y="643128"/>
                  </a:lnTo>
                  <a:lnTo>
                    <a:pt x="503085" y="643128"/>
                  </a:lnTo>
                  <a:lnTo>
                    <a:pt x="503085" y="612647"/>
                  </a:lnTo>
                  <a:close/>
                </a:path>
                <a:path w="1012190" h="859789">
                  <a:moveTo>
                    <a:pt x="554799" y="612647"/>
                  </a:moveTo>
                  <a:lnTo>
                    <a:pt x="518223" y="612647"/>
                  </a:lnTo>
                  <a:lnTo>
                    <a:pt x="518223" y="856488"/>
                  </a:lnTo>
                  <a:lnTo>
                    <a:pt x="554799" y="856488"/>
                  </a:lnTo>
                  <a:lnTo>
                    <a:pt x="567048" y="856164"/>
                  </a:lnTo>
                  <a:lnTo>
                    <a:pt x="608291" y="843686"/>
                  </a:lnTo>
                  <a:lnTo>
                    <a:pt x="619568" y="826007"/>
                  </a:lnTo>
                  <a:lnTo>
                    <a:pt x="548703" y="826007"/>
                  </a:lnTo>
                  <a:lnTo>
                    <a:pt x="548703" y="643128"/>
                  </a:lnTo>
                  <a:lnTo>
                    <a:pt x="619602" y="643128"/>
                  </a:lnTo>
                  <a:lnTo>
                    <a:pt x="617283" y="637336"/>
                  </a:lnTo>
                  <a:lnTo>
                    <a:pt x="577888" y="614019"/>
                  </a:lnTo>
                  <a:lnTo>
                    <a:pt x="567048" y="612990"/>
                  </a:lnTo>
                  <a:lnTo>
                    <a:pt x="554799" y="612647"/>
                  </a:lnTo>
                  <a:close/>
                </a:path>
                <a:path w="1012190" h="859789">
                  <a:moveTo>
                    <a:pt x="619602" y="643128"/>
                  </a:moveTo>
                  <a:lnTo>
                    <a:pt x="565670" y="643128"/>
                  </a:lnTo>
                  <a:lnTo>
                    <a:pt x="573595" y="643940"/>
                  </a:lnTo>
                  <a:lnTo>
                    <a:pt x="584161" y="647191"/>
                  </a:lnTo>
                  <a:lnTo>
                    <a:pt x="587921" y="650443"/>
                  </a:lnTo>
                  <a:lnTo>
                    <a:pt x="590156" y="655319"/>
                  </a:lnTo>
                  <a:lnTo>
                    <a:pt x="592594" y="660196"/>
                  </a:lnTo>
                  <a:lnTo>
                    <a:pt x="593813" y="667613"/>
                  </a:lnTo>
                  <a:lnTo>
                    <a:pt x="593813" y="801522"/>
                  </a:lnTo>
                  <a:lnTo>
                    <a:pt x="592594" y="808939"/>
                  </a:lnTo>
                  <a:lnTo>
                    <a:pt x="590156" y="813816"/>
                  </a:lnTo>
                  <a:lnTo>
                    <a:pt x="587921" y="818692"/>
                  </a:lnTo>
                  <a:lnTo>
                    <a:pt x="584161" y="821944"/>
                  </a:lnTo>
                  <a:lnTo>
                    <a:pt x="573595" y="825195"/>
                  </a:lnTo>
                  <a:lnTo>
                    <a:pt x="565670" y="826007"/>
                  </a:lnTo>
                  <a:lnTo>
                    <a:pt x="619568" y="826007"/>
                  </a:lnTo>
                  <a:lnTo>
                    <a:pt x="620350" y="824026"/>
                  </a:lnTo>
                  <a:lnTo>
                    <a:pt x="622541" y="814730"/>
                  </a:lnTo>
                  <a:lnTo>
                    <a:pt x="623855" y="803910"/>
                  </a:lnTo>
                  <a:lnTo>
                    <a:pt x="624293" y="791565"/>
                  </a:lnTo>
                  <a:lnTo>
                    <a:pt x="624293" y="677570"/>
                  </a:lnTo>
                  <a:lnTo>
                    <a:pt x="623943" y="667613"/>
                  </a:lnTo>
                  <a:lnTo>
                    <a:pt x="623855" y="665111"/>
                  </a:lnTo>
                  <a:lnTo>
                    <a:pt x="622541" y="654253"/>
                  </a:lnTo>
                  <a:lnTo>
                    <a:pt x="620350" y="644994"/>
                  </a:lnTo>
                  <a:lnTo>
                    <a:pt x="619602" y="643128"/>
                  </a:lnTo>
                  <a:close/>
                </a:path>
                <a:path w="1012190" h="859789">
                  <a:moveTo>
                    <a:pt x="670153" y="612647"/>
                  </a:moveTo>
                  <a:lnTo>
                    <a:pt x="639673" y="612647"/>
                  </a:lnTo>
                  <a:lnTo>
                    <a:pt x="639673" y="856488"/>
                  </a:lnTo>
                  <a:lnTo>
                    <a:pt x="670153" y="856488"/>
                  </a:lnTo>
                  <a:lnTo>
                    <a:pt x="670153" y="612647"/>
                  </a:lnTo>
                  <a:close/>
                </a:path>
                <a:path w="1012190" h="859789">
                  <a:moveTo>
                    <a:pt x="763231" y="612647"/>
                  </a:moveTo>
                  <a:lnTo>
                    <a:pt x="685507" y="612647"/>
                  </a:lnTo>
                  <a:lnTo>
                    <a:pt x="685507" y="856488"/>
                  </a:lnTo>
                  <a:lnTo>
                    <a:pt x="763231" y="856488"/>
                  </a:lnTo>
                  <a:lnTo>
                    <a:pt x="763231" y="826007"/>
                  </a:lnTo>
                  <a:lnTo>
                    <a:pt x="715987" y="826007"/>
                  </a:lnTo>
                  <a:lnTo>
                    <a:pt x="715987" y="749808"/>
                  </a:lnTo>
                  <a:lnTo>
                    <a:pt x="763231" y="749808"/>
                  </a:lnTo>
                  <a:lnTo>
                    <a:pt x="763231" y="719328"/>
                  </a:lnTo>
                  <a:lnTo>
                    <a:pt x="715987" y="719328"/>
                  </a:lnTo>
                  <a:lnTo>
                    <a:pt x="715987" y="643128"/>
                  </a:lnTo>
                  <a:lnTo>
                    <a:pt x="763231" y="643128"/>
                  </a:lnTo>
                  <a:lnTo>
                    <a:pt x="763231" y="612647"/>
                  </a:lnTo>
                  <a:close/>
                </a:path>
                <a:path w="1012190" h="859789">
                  <a:moveTo>
                    <a:pt x="808850" y="612647"/>
                  </a:moveTo>
                  <a:lnTo>
                    <a:pt x="778383" y="612647"/>
                  </a:lnTo>
                  <a:lnTo>
                    <a:pt x="778383" y="856488"/>
                  </a:lnTo>
                  <a:lnTo>
                    <a:pt x="808850" y="856488"/>
                  </a:lnTo>
                  <a:lnTo>
                    <a:pt x="808850" y="694029"/>
                  </a:lnTo>
                  <a:lnTo>
                    <a:pt x="839291" y="694029"/>
                  </a:lnTo>
                  <a:lnTo>
                    <a:pt x="808850" y="612647"/>
                  </a:lnTo>
                  <a:close/>
                </a:path>
                <a:path w="1012190" h="859789">
                  <a:moveTo>
                    <a:pt x="839291" y="694029"/>
                  </a:moveTo>
                  <a:lnTo>
                    <a:pt x="808850" y="694029"/>
                  </a:lnTo>
                  <a:lnTo>
                    <a:pt x="869505" y="856488"/>
                  </a:lnTo>
                  <a:lnTo>
                    <a:pt x="899998" y="856488"/>
                  </a:lnTo>
                  <a:lnTo>
                    <a:pt x="899998" y="774801"/>
                  </a:lnTo>
                  <a:lnTo>
                    <a:pt x="869505" y="774801"/>
                  </a:lnTo>
                  <a:lnTo>
                    <a:pt x="839291" y="694029"/>
                  </a:lnTo>
                  <a:close/>
                </a:path>
                <a:path w="1012190" h="859789">
                  <a:moveTo>
                    <a:pt x="899998" y="612647"/>
                  </a:moveTo>
                  <a:lnTo>
                    <a:pt x="869505" y="612647"/>
                  </a:lnTo>
                  <a:lnTo>
                    <a:pt x="869505" y="774801"/>
                  </a:lnTo>
                  <a:lnTo>
                    <a:pt x="899998" y="774801"/>
                  </a:lnTo>
                  <a:lnTo>
                    <a:pt x="899998" y="612647"/>
                  </a:lnTo>
                  <a:close/>
                </a:path>
                <a:path w="1012190" h="859789">
                  <a:moveTo>
                    <a:pt x="977239" y="643128"/>
                  </a:moveTo>
                  <a:lnTo>
                    <a:pt x="946759" y="643128"/>
                  </a:lnTo>
                  <a:lnTo>
                    <a:pt x="946759" y="856488"/>
                  </a:lnTo>
                  <a:lnTo>
                    <a:pt x="977239" y="856488"/>
                  </a:lnTo>
                  <a:lnTo>
                    <a:pt x="977239" y="643128"/>
                  </a:lnTo>
                  <a:close/>
                </a:path>
                <a:path w="1012190" h="859789">
                  <a:moveTo>
                    <a:pt x="1011682" y="612647"/>
                  </a:moveTo>
                  <a:lnTo>
                    <a:pt x="912317" y="612647"/>
                  </a:lnTo>
                  <a:lnTo>
                    <a:pt x="912317" y="643128"/>
                  </a:lnTo>
                  <a:lnTo>
                    <a:pt x="1011682" y="643128"/>
                  </a:lnTo>
                  <a:lnTo>
                    <a:pt x="1011682" y="612647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2004695" cy="583565"/>
          </a:xfrm>
          <a:custGeom>
            <a:avLst/>
            <a:gdLst/>
            <a:ahLst/>
            <a:cxnLst/>
            <a:rect l="l" t="t" r="r" b="b"/>
            <a:pathLst>
              <a:path w="2004695" h="583565">
                <a:moveTo>
                  <a:pt x="92456" y="7112"/>
                </a:moveTo>
                <a:lnTo>
                  <a:pt x="0" y="7112"/>
                </a:lnTo>
                <a:lnTo>
                  <a:pt x="0" y="576072"/>
                </a:lnTo>
                <a:lnTo>
                  <a:pt x="92456" y="576072"/>
                </a:lnTo>
                <a:lnTo>
                  <a:pt x="120681" y="574917"/>
                </a:lnTo>
                <a:lnTo>
                  <a:pt x="167263" y="567803"/>
                </a:lnTo>
                <a:lnTo>
                  <a:pt x="214249" y="543356"/>
                </a:lnTo>
                <a:lnTo>
                  <a:pt x="237401" y="504952"/>
                </a:lnTo>
                <a:lnTo>
                  <a:pt x="71120" y="504952"/>
                </a:lnTo>
                <a:lnTo>
                  <a:pt x="71120" y="311505"/>
                </a:lnTo>
                <a:lnTo>
                  <a:pt x="223210" y="311505"/>
                </a:lnTo>
                <a:lnTo>
                  <a:pt x="207094" y="291592"/>
                </a:lnTo>
                <a:lnTo>
                  <a:pt x="175666" y="272389"/>
                </a:lnTo>
                <a:lnTo>
                  <a:pt x="202427" y="255451"/>
                </a:lnTo>
                <a:lnTo>
                  <a:pt x="214535" y="240385"/>
                </a:lnTo>
                <a:lnTo>
                  <a:pt x="71120" y="240385"/>
                </a:lnTo>
                <a:lnTo>
                  <a:pt x="71120" y="78232"/>
                </a:lnTo>
                <a:lnTo>
                  <a:pt x="228428" y="78232"/>
                </a:lnTo>
                <a:lnTo>
                  <a:pt x="223316" y="64008"/>
                </a:lnTo>
                <a:lnTo>
                  <a:pt x="193714" y="28137"/>
                </a:lnTo>
                <a:lnTo>
                  <a:pt x="142240" y="10491"/>
                </a:lnTo>
                <a:lnTo>
                  <a:pt x="118947" y="7957"/>
                </a:lnTo>
                <a:lnTo>
                  <a:pt x="92456" y="7112"/>
                </a:lnTo>
                <a:close/>
              </a:path>
              <a:path w="2004695" h="583565">
                <a:moveTo>
                  <a:pt x="223210" y="311505"/>
                </a:moveTo>
                <a:lnTo>
                  <a:pt x="93167" y="311505"/>
                </a:lnTo>
                <a:lnTo>
                  <a:pt x="114548" y="312660"/>
                </a:lnTo>
                <a:lnTo>
                  <a:pt x="132461" y="316126"/>
                </a:lnTo>
                <a:lnTo>
                  <a:pt x="165978" y="340619"/>
                </a:lnTo>
                <a:lnTo>
                  <a:pt x="176377" y="393293"/>
                </a:lnTo>
                <a:lnTo>
                  <a:pt x="176286" y="429564"/>
                </a:lnTo>
                <a:lnTo>
                  <a:pt x="169976" y="475792"/>
                </a:lnTo>
                <a:lnTo>
                  <a:pt x="136106" y="501351"/>
                </a:lnTo>
                <a:lnTo>
                  <a:pt x="93167" y="504952"/>
                </a:lnTo>
                <a:lnTo>
                  <a:pt x="237401" y="504952"/>
                </a:lnTo>
                <a:lnTo>
                  <a:pt x="239498" y="499171"/>
                </a:lnTo>
                <a:lnTo>
                  <a:pt x="243943" y="478991"/>
                </a:lnTo>
                <a:lnTo>
                  <a:pt x="246609" y="455789"/>
                </a:lnTo>
                <a:lnTo>
                  <a:pt x="247497" y="429564"/>
                </a:lnTo>
                <a:lnTo>
                  <a:pt x="247497" y="400405"/>
                </a:lnTo>
                <a:lnTo>
                  <a:pt x="243008" y="355600"/>
                </a:lnTo>
                <a:lnTo>
                  <a:pt x="229541" y="319328"/>
                </a:lnTo>
                <a:lnTo>
                  <a:pt x="223210" y="311505"/>
                </a:lnTo>
                <a:close/>
              </a:path>
              <a:path w="2004695" h="583565">
                <a:moveTo>
                  <a:pt x="228428" y="78232"/>
                </a:moveTo>
                <a:lnTo>
                  <a:pt x="93167" y="78232"/>
                </a:lnTo>
                <a:lnTo>
                  <a:pt x="108366" y="78543"/>
                </a:lnTo>
                <a:lnTo>
                  <a:pt x="121256" y="79478"/>
                </a:lnTo>
                <a:lnTo>
                  <a:pt x="156910" y="95876"/>
                </a:lnTo>
                <a:lnTo>
                  <a:pt x="165354" y="133082"/>
                </a:lnTo>
                <a:lnTo>
                  <a:pt x="165709" y="147929"/>
                </a:lnTo>
                <a:lnTo>
                  <a:pt x="165709" y="170688"/>
                </a:lnTo>
                <a:lnTo>
                  <a:pt x="157886" y="215493"/>
                </a:lnTo>
                <a:lnTo>
                  <a:pt x="126237" y="237583"/>
                </a:lnTo>
                <a:lnTo>
                  <a:pt x="93167" y="240385"/>
                </a:lnTo>
                <a:lnTo>
                  <a:pt x="214535" y="240385"/>
                </a:lnTo>
                <a:lnTo>
                  <a:pt x="221540" y="231670"/>
                </a:lnTo>
                <a:lnTo>
                  <a:pt x="233007" y="201044"/>
                </a:lnTo>
                <a:lnTo>
                  <a:pt x="236829" y="163576"/>
                </a:lnTo>
                <a:lnTo>
                  <a:pt x="236829" y="147929"/>
                </a:lnTo>
                <a:lnTo>
                  <a:pt x="233449" y="99925"/>
                </a:lnTo>
                <a:lnTo>
                  <a:pt x="228540" y="78543"/>
                </a:lnTo>
                <a:lnTo>
                  <a:pt x="228428" y="78232"/>
                </a:lnTo>
                <a:close/>
              </a:path>
              <a:path w="2004695" h="583565">
                <a:moveTo>
                  <a:pt x="354482" y="7112"/>
                </a:moveTo>
                <a:lnTo>
                  <a:pt x="283375" y="7112"/>
                </a:lnTo>
                <a:lnTo>
                  <a:pt x="283375" y="424586"/>
                </a:lnTo>
                <a:lnTo>
                  <a:pt x="285240" y="463927"/>
                </a:lnTo>
                <a:lnTo>
                  <a:pt x="300166" y="524734"/>
                </a:lnTo>
                <a:lnTo>
                  <a:pt x="330258" y="562379"/>
                </a:lnTo>
                <a:lnTo>
                  <a:pt x="376844" y="580872"/>
                </a:lnTo>
                <a:lnTo>
                  <a:pt x="406400" y="583184"/>
                </a:lnTo>
                <a:lnTo>
                  <a:pt x="435963" y="580872"/>
                </a:lnTo>
                <a:lnTo>
                  <a:pt x="482554" y="562379"/>
                </a:lnTo>
                <a:lnTo>
                  <a:pt x="512642" y="524734"/>
                </a:lnTo>
                <a:lnTo>
                  <a:pt x="516955" y="512064"/>
                </a:lnTo>
                <a:lnTo>
                  <a:pt x="406400" y="512064"/>
                </a:lnTo>
                <a:lnTo>
                  <a:pt x="396670" y="511575"/>
                </a:lnTo>
                <a:lnTo>
                  <a:pt x="361599" y="485840"/>
                </a:lnTo>
                <a:lnTo>
                  <a:pt x="354749" y="440676"/>
                </a:lnTo>
                <a:lnTo>
                  <a:pt x="354482" y="424586"/>
                </a:lnTo>
                <a:lnTo>
                  <a:pt x="354482" y="7112"/>
                </a:lnTo>
                <a:close/>
              </a:path>
              <a:path w="2004695" h="583565">
                <a:moveTo>
                  <a:pt x="529450" y="7112"/>
                </a:moveTo>
                <a:lnTo>
                  <a:pt x="458330" y="7112"/>
                </a:lnTo>
                <a:lnTo>
                  <a:pt x="458330" y="424586"/>
                </a:lnTo>
                <a:lnTo>
                  <a:pt x="458018" y="440676"/>
                </a:lnTo>
                <a:lnTo>
                  <a:pt x="450762" y="485840"/>
                </a:lnTo>
                <a:lnTo>
                  <a:pt x="416092" y="511575"/>
                </a:lnTo>
                <a:lnTo>
                  <a:pt x="406400" y="512064"/>
                </a:lnTo>
                <a:lnTo>
                  <a:pt x="516955" y="512064"/>
                </a:lnTo>
                <a:lnTo>
                  <a:pt x="521977" y="497309"/>
                </a:lnTo>
                <a:lnTo>
                  <a:pt x="527581" y="463927"/>
                </a:lnTo>
                <a:lnTo>
                  <a:pt x="529450" y="424586"/>
                </a:lnTo>
                <a:lnTo>
                  <a:pt x="529450" y="7112"/>
                </a:lnTo>
                <a:close/>
              </a:path>
              <a:path w="2004695" h="583565">
                <a:moveTo>
                  <a:pt x="636473" y="381914"/>
                </a:moveTo>
                <a:lnTo>
                  <a:pt x="565353" y="381914"/>
                </a:lnTo>
                <a:lnTo>
                  <a:pt x="566153" y="418273"/>
                </a:lnTo>
                <a:lnTo>
                  <a:pt x="572554" y="478724"/>
                </a:lnTo>
                <a:lnTo>
                  <a:pt x="585489" y="522951"/>
                </a:lnTo>
                <a:lnTo>
                  <a:pt x="618693" y="564692"/>
                </a:lnTo>
                <a:lnTo>
                  <a:pt x="671496" y="582028"/>
                </a:lnTo>
                <a:lnTo>
                  <a:pt x="694080" y="583184"/>
                </a:lnTo>
                <a:lnTo>
                  <a:pt x="722569" y="580828"/>
                </a:lnTo>
                <a:lnTo>
                  <a:pt x="767021" y="561983"/>
                </a:lnTo>
                <a:lnTo>
                  <a:pt x="795424" y="524463"/>
                </a:lnTo>
                <a:lnTo>
                  <a:pt x="799767" y="512064"/>
                </a:lnTo>
                <a:lnTo>
                  <a:pt x="694080" y="512064"/>
                </a:lnTo>
                <a:lnTo>
                  <a:pt x="683674" y="511442"/>
                </a:lnTo>
                <a:lnTo>
                  <a:pt x="649447" y="487172"/>
                </a:lnTo>
                <a:lnTo>
                  <a:pt x="639671" y="448188"/>
                </a:lnTo>
                <a:lnTo>
                  <a:pt x="636830" y="407339"/>
                </a:lnTo>
                <a:lnTo>
                  <a:pt x="636587" y="390094"/>
                </a:lnTo>
                <a:lnTo>
                  <a:pt x="636473" y="381914"/>
                </a:lnTo>
                <a:close/>
              </a:path>
              <a:path w="2004695" h="583565">
                <a:moveTo>
                  <a:pt x="686968" y="0"/>
                </a:moveTo>
                <a:lnTo>
                  <a:pt x="634869" y="9067"/>
                </a:lnTo>
                <a:lnTo>
                  <a:pt x="598068" y="36271"/>
                </a:lnTo>
                <a:lnTo>
                  <a:pt x="576197" y="79298"/>
                </a:lnTo>
                <a:lnTo>
                  <a:pt x="568909" y="137261"/>
                </a:lnTo>
                <a:lnTo>
                  <a:pt x="569709" y="158195"/>
                </a:lnTo>
                <a:lnTo>
                  <a:pt x="581710" y="211937"/>
                </a:lnTo>
                <a:lnTo>
                  <a:pt x="605576" y="252206"/>
                </a:lnTo>
                <a:lnTo>
                  <a:pt x="638246" y="284478"/>
                </a:lnTo>
                <a:lnTo>
                  <a:pt x="667766" y="308660"/>
                </a:lnTo>
                <a:lnTo>
                  <a:pt x="681143" y="319641"/>
                </a:lnTo>
                <a:lnTo>
                  <a:pt x="711149" y="347776"/>
                </a:lnTo>
                <a:lnTo>
                  <a:pt x="733196" y="384759"/>
                </a:lnTo>
                <a:lnTo>
                  <a:pt x="740308" y="435254"/>
                </a:lnTo>
                <a:lnTo>
                  <a:pt x="739641" y="455569"/>
                </a:lnTo>
                <a:lnTo>
                  <a:pt x="729640" y="495706"/>
                </a:lnTo>
                <a:lnTo>
                  <a:pt x="694080" y="512064"/>
                </a:lnTo>
                <a:lnTo>
                  <a:pt x="799767" y="512064"/>
                </a:lnTo>
                <a:lnTo>
                  <a:pt x="804314" y="499083"/>
                </a:lnTo>
                <a:lnTo>
                  <a:pt x="809649" y="469346"/>
                </a:lnTo>
                <a:lnTo>
                  <a:pt x="811428" y="435254"/>
                </a:lnTo>
                <a:lnTo>
                  <a:pt x="810628" y="411696"/>
                </a:lnTo>
                <a:lnTo>
                  <a:pt x="804227" y="370448"/>
                </a:lnTo>
                <a:lnTo>
                  <a:pt x="783691" y="321995"/>
                </a:lnTo>
                <a:lnTo>
                  <a:pt x="752887" y="284878"/>
                </a:lnTo>
                <a:lnTo>
                  <a:pt x="724084" y="259631"/>
                </a:lnTo>
                <a:lnTo>
                  <a:pt x="706882" y="246075"/>
                </a:lnTo>
                <a:lnTo>
                  <a:pt x="690344" y="232827"/>
                </a:lnTo>
                <a:lnTo>
                  <a:pt x="655675" y="196291"/>
                </a:lnTo>
                <a:lnTo>
                  <a:pt x="641005" y="154552"/>
                </a:lnTo>
                <a:lnTo>
                  <a:pt x="640029" y="137261"/>
                </a:lnTo>
                <a:lnTo>
                  <a:pt x="640637" y="122861"/>
                </a:lnTo>
                <a:lnTo>
                  <a:pt x="640739" y="120459"/>
                </a:lnTo>
                <a:lnTo>
                  <a:pt x="657895" y="79521"/>
                </a:lnTo>
                <a:lnTo>
                  <a:pt x="686968" y="71120"/>
                </a:lnTo>
                <a:lnTo>
                  <a:pt x="792803" y="71120"/>
                </a:lnTo>
                <a:lnTo>
                  <a:pt x="791070" y="65606"/>
                </a:lnTo>
                <a:lnTo>
                  <a:pt x="778002" y="41960"/>
                </a:lnTo>
                <a:lnTo>
                  <a:pt x="761375" y="23601"/>
                </a:lnTo>
                <a:lnTo>
                  <a:pt x="740662" y="10488"/>
                </a:lnTo>
                <a:lnTo>
                  <a:pt x="715860" y="2621"/>
                </a:lnTo>
                <a:lnTo>
                  <a:pt x="686968" y="0"/>
                </a:lnTo>
                <a:close/>
              </a:path>
              <a:path w="2004695" h="583565">
                <a:moveTo>
                  <a:pt x="792803" y="71120"/>
                </a:moveTo>
                <a:lnTo>
                  <a:pt x="686968" y="71120"/>
                </a:lnTo>
                <a:lnTo>
                  <a:pt x="698924" y="72453"/>
                </a:lnTo>
                <a:lnTo>
                  <a:pt x="709191" y="76454"/>
                </a:lnTo>
                <a:lnTo>
                  <a:pt x="733726" y="122861"/>
                </a:lnTo>
                <a:lnTo>
                  <a:pt x="736678" y="170153"/>
                </a:lnTo>
                <a:lnTo>
                  <a:pt x="736752" y="172821"/>
                </a:lnTo>
                <a:lnTo>
                  <a:pt x="807872" y="172821"/>
                </a:lnTo>
                <a:lnTo>
                  <a:pt x="806005" y="131038"/>
                </a:lnTo>
                <a:lnTo>
                  <a:pt x="800404" y="95299"/>
                </a:lnTo>
                <a:lnTo>
                  <a:pt x="792803" y="71120"/>
                </a:lnTo>
                <a:close/>
              </a:path>
              <a:path w="2004695" h="583565">
                <a:moveTo>
                  <a:pt x="918451" y="7112"/>
                </a:moveTo>
                <a:lnTo>
                  <a:pt x="847331" y="7112"/>
                </a:lnTo>
                <a:lnTo>
                  <a:pt x="847331" y="576072"/>
                </a:lnTo>
                <a:lnTo>
                  <a:pt x="918451" y="576072"/>
                </a:lnTo>
                <a:lnTo>
                  <a:pt x="918451" y="7112"/>
                </a:lnTo>
                <a:close/>
              </a:path>
              <a:path w="2004695" h="583565">
                <a:moveTo>
                  <a:pt x="1025410" y="7112"/>
                </a:moveTo>
                <a:lnTo>
                  <a:pt x="954290" y="7112"/>
                </a:lnTo>
                <a:lnTo>
                  <a:pt x="954290" y="576072"/>
                </a:lnTo>
                <a:lnTo>
                  <a:pt x="1025410" y="576072"/>
                </a:lnTo>
                <a:lnTo>
                  <a:pt x="1025410" y="197002"/>
                </a:lnTo>
                <a:lnTo>
                  <a:pt x="1096441" y="197002"/>
                </a:lnTo>
                <a:lnTo>
                  <a:pt x="1025410" y="7112"/>
                </a:lnTo>
                <a:close/>
              </a:path>
              <a:path w="2004695" h="583565">
                <a:moveTo>
                  <a:pt x="1096441" y="197002"/>
                </a:moveTo>
                <a:lnTo>
                  <a:pt x="1025410" y="197002"/>
                </a:lnTo>
                <a:lnTo>
                  <a:pt x="1166939" y="576072"/>
                </a:lnTo>
                <a:lnTo>
                  <a:pt x="1238059" y="576072"/>
                </a:lnTo>
                <a:lnTo>
                  <a:pt x="1238059" y="385470"/>
                </a:lnTo>
                <a:lnTo>
                  <a:pt x="1166939" y="385470"/>
                </a:lnTo>
                <a:lnTo>
                  <a:pt x="1096441" y="197002"/>
                </a:lnTo>
                <a:close/>
              </a:path>
              <a:path w="2004695" h="583565">
                <a:moveTo>
                  <a:pt x="1238059" y="7112"/>
                </a:moveTo>
                <a:lnTo>
                  <a:pt x="1166939" y="7112"/>
                </a:lnTo>
                <a:lnTo>
                  <a:pt x="1166939" y="385470"/>
                </a:lnTo>
                <a:lnTo>
                  <a:pt x="1238059" y="385470"/>
                </a:lnTo>
                <a:lnTo>
                  <a:pt x="1238059" y="7112"/>
                </a:lnTo>
                <a:close/>
              </a:path>
              <a:path w="2004695" h="583565">
                <a:moveTo>
                  <a:pt x="1455127" y="7112"/>
                </a:moveTo>
                <a:lnTo>
                  <a:pt x="1273771" y="7112"/>
                </a:lnTo>
                <a:lnTo>
                  <a:pt x="1273771" y="576072"/>
                </a:lnTo>
                <a:lnTo>
                  <a:pt x="1455127" y="576072"/>
                </a:lnTo>
                <a:lnTo>
                  <a:pt x="1455127" y="504952"/>
                </a:lnTo>
                <a:lnTo>
                  <a:pt x="1344891" y="504952"/>
                </a:lnTo>
                <a:lnTo>
                  <a:pt x="1344891" y="327152"/>
                </a:lnTo>
                <a:lnTo>
                  <a:pt x="1455127" y="327152"/>
                </a:lnTo>
                <a:lnTo>
                  <a:pt x="1455127" y="256032"/>
                </a:lnTo>
                <a:lnTo>
                  <a:pt x="1344891" y="256032"/>
                </a:lnTo>
                <a:lnTo>
                  <a:pt x="1344891" y="78232"/>
                </a:lnTo>
                <a:lnTo>
                  <a:pt x="1455127" y="78232"/>
                </a:lnTo>
                <a:lnTo>
                  <a:pt x="1455127" y="7112"/>
                </a:lnTo>
                <a:close/>
              </a:path>
              <a:path w="2004695" h="583565">
                <a:moveTo>
                  <a:pt x="1551165" y="381914"/>
                </a:moveTo>
                <a:lnTo>
                  <a:pt x="1480045" y="381914"/>
                </a:lnTo>
                <a:lnTo>
                  <a:pt x="1480845" y="418273"/>
                </a:lnTo>
                <a:lnTo>
                  <a:pt x="1487246" y="478724"/>
                </a:lnTo>
                <a:lnTo>
                  <a:pt x="1500181" y="522951"/>
                </a:lnTo>
                <a:lnTo>
                  <a:pt x="1533385" y="564692"/>
                </a:lnTo>
                <a:lnTo>
                  <a:pt x="1586193" y="582028"/>
                </a:lnTo>
                <a:lnTo>
                  <a:pt x="1608772" y="583184"/>
                </a:lnTo>
                <a:lnTo>
                  <a:pt x="1637266" y="580828"/>
                </a:lnTo>
                <a:lnTo>
                  <a:pt x="1681715" y="561983"/>
                </a:lnTo>
                <a:lnTo>
                  <a:pt x="1710116" y="524463"/>
                </a:lnTo>
                <a:lnTo>
                  <a:pt x="1714460" y="512064"/>
                </a:lnTo>
                <a:lnTo>
                  <a:pt x="1608772" y="512064"/>
                </a:lnTo>
                <a:lnTo>
                  <a:pt x="1598373" y="511442"/>
                </a:lnTo>
                <a:lnTo>
                  <a:pt x="1564144" y="487172"/>
                </a:lnTo>
                <a:lnTo>
                  <a:pt x="1554363" y="448188"/>
                </a:lnTo>
                <a:lnTo>
                  <a:pt x="1551522" y="407339"/>
                </a:lnTo>
                <a:lnTo>
                  <a:pt x="1551279" y="390094"/>
                </a:lnTo>
                <a:lnTo>
                  <a:pt x="1551165" y="381914"/>
                </a:lnTo>
                <a:close/>
              </a:path>
              <a:path w="2004695" h="583565">
                <a:moveTo>
                  <a:pt x="1601660" y="0"/>
                </a:moveTo>
                <a:lnTo>
                  <a:pt x="1549566" y="9067"/>
                </a:lnTo>
                <a:lnTo>
                  <a:pt x="1512760" y="36271"/>
                </a:lnTo>
                <a:lnTo>
                  <a:pt x="1490889" y="79298"/>
                </a:lnTo>
                <a:lnTo>
                  <a:pt x="1483601" y="137261"/>
                </a:lnTo>
                <a:lnTo>
                  <a:pt x="1484401" y="158195"/>
                </a:lnTo>
                <a:lnTo>
                  <a:pt x="1496402" y="211937"/>
                </a:lnTo>
                <a:lnTo>
                  <a:pt x="1520273" y="252206"/>
                </a:lnTo>
                <a:lnTo>
                  <a:pt x="1552943" y="284478"/>
                </a:lnTo>
                <a:lnTo>
                  <a:pt x="1582458" y="308660"/>
                </a:lnTo>
                <a:lnTo>
                  <a:pt x="1595835" y="319641"/>
                </a:lnTo>
                <a:lnTo>
                  <a:pt x="1625841" y="347776"/>
                </a:lnTo>
                <a:lnTo>
                  <a:pt x="1647888" y="384759"/>
                </a:lnTo>
                <a:lnTo>
                  <a:pt x="1655000" y="435254"/>
                </a:lnTo>
                <a:lnTo>
                  <a:pt x="1654333" y="455569"/>
                </a:lnTo>
                <a:lnTo>
                  <a:pt x="1644332" y="495706"/>
                </a:lnTo>
                <a:lnTo>
                  <a:pt x="1608772" y="512064"/>
                </a:lnTo>
                <a:lnTo>
                  <a:pt x="1714460" y="512064"/>
                </a:lnTo>
                <a:lnTo>
                  <a:pt x="1719006" y="499083"/>
                </a:lnTo>
                <a:lnTo>
                  <a:pt x="1724341" y="469346"/>
                </a:lnTo>
                <a:lnTo>
                  <a:pt x="1726120" y="435254"/>
                </a:lnTo>
                <a:lnTo>
                  <a:pt x="1725320" y="411696"/>
                </a:lnTo>
                <a:lnTo>
                  <a:pt x="1718919" y="370448"/>
                </a:lnTo>
                <a:lnTo>
                  <a:pt x="1698383" y="321995"/>
                </a:lnTo>
                <a:lnTo>
                  <a:pt x="1667579" y="284878"/>
                </a:lnTo>
                <a:lnTo>
                  <a:pt x="1638776" y="259631"/>
                </a:lnTo>
                <a:lnTo>
                  <a:pt x="1621574" y="246075"/>
                </a:lnTo>
                <a:lnTo>
                  <a:pt x="1605036" y="232827"/>
                </a:lnTo>
                <a:lnTo>
                  <a:pt x="1570367" y="196291"/>
                </a:lnTo>
                <a:lnTo>
                  <a:pt x="1555699" y="154552"/>
                </a:lnTo>
                <a:lnTo>
                  <a:pt x="1554721" y="137261"/>
                </a:lnTo>
                <a:lnTo>
                  <a:pt x="1555331" y="122861"/>
                </a:lnTo>
                <a:lnTo>
                  <a:pt x="1566100" y="86055"/>
                </a:lnTo>
                <a:lnTo>
                  <a:pt x="1601660" y="71120"/>
                </a:lnTo>
                <a:lnTo>
                  <a:pt x="1707495" y="71120"/>
                </a:lnTo>
                <a:lnTo>
                  <a:pt x="1705762" y="65606"/>
                </a:lnTo>
                <a:lnTo>
                  <a:pt x="1692694" y="41960"/>
                </a:lnTo>
                <a:lnTo>
                  <a:pt x="1676068" y="23601"/>
                </a:lnTo>
                <a:lnTo>
                  <a:pt x="1655354" y="10488"/>
                </a:lnTo>
                <a:lnTo>
                  <a:pt x="1630552" y="2621"/>
                </a:lnTo>
                <a:lnTo>
                  <a:pt x="1601660" y="0"/>
                </a:lnTo>
                <a:close/>
              </a:path>
              <a:path w="2004695" h="583565">
                <a:moveTo>
                  <a:pt x="1707495" y="71120"/>
                </a:moveTo>
                <a:lnTo>
                  <a:pt x="1601660" y="71120"/>
                </a:lnTo>
                <a:lnTo>
                  <a:pt x="1613616" y="72453"/>
                </a:lnTo>
                <a:lnTo>
                  <a:pt x="1623883" y="76454"/>
                </a:lnTo>
                <a:lnTo>
                  <a:pt x="1648423" y="122861"/>
                </a:lnTo>
                <a:lnTo>
                  <a:pt x="1651371" y="170153"/>
                </a:lnTo>
                <a:lnTo>
                  <a:pt x="1651444" y="172821"/>
                </a:lnTo>
                <a:lnTo>
                  <a:pt x="1722564" y="172821"/>
                </a:lnTo>
                <a:lnTo>
                  <a:pt x="1720697" y="131038"/>
                </a:lnTo>
                <a:lnTo>
                  <a:pt x="1715096" y="95299"/>
                </a:lnTo>
                <a:lnTo>
                  <a:pt x="1707495" y="71120"/>
                </a:lnTo>
                <a:close/>
              </a:path>
              <a:path w="2004695" h="583565">
                <a:moveTo>
                  <a:pt x="1829676" y="381914"/>
                </a:moveTo>
                <a:lnTo>
                  <a:pt x="1758556" y="381914"/>
                </a:lnTo>
                <a:lnTo>
                  <a:pt x="1759356" y="418273"/>
                </a:lnTo>
                <a:lnTo>
                  <a:pt x="1765757" y="478724"/>
                </a:lnTo>
                <a:lnTo>
                  <a:pt x="1778692" y="522951"/>
                </a:lnTo>
                <a:lnTo>
                  <a:pt x="1811896" y="564692"/>
                </a:lnTo>
                <a:lnTo>
                  <a:pt x="1864699" y="582028"/>
                </a:lnTo>
                <a:lnTo>
                  <a:pt x="1887283" y="583184"/>
                </a:lnTo>
                <a:lnTo>
                  <a:pt x="1915772" y="580828"/>
                </a:lnTo>
                <a:lnTo>
                  <a:pt x="1960224" y="561983"/>
                </a:lnTo>
                <a:lnTo>
                  <a:pt x="1988627" y="524463"/>
                </a:lnTo>
                <a:lnTo>
                  <a:pt x="1992971" y="512064"/>
                </a:lnTo>
                <a:lnTo>
                  <a:pt x="1887283" y="512064"/>
                </a:lnTo>
                <a:lnTo>
                  <a:pt x="1876877" y="511442"/>
                </a:lnTo>
                <a:lnTo>
                  <a:pt x="1842650" y="487172"/>
                </a:lnTo>
                <a:lnTo>
                  <a:pt x="1832874" y="448188"/>
                </a:lnTo>
                <a:lnTo>
                  <a:pt x="1830033" y="407339"/>
                </a:lnTo>
                <a:lnTo>
                  <a:pt x="1829790" y="390094"/>
                </a:lnTo>
                <a:lnTo>
                  <a:pt x="1829676" y="381914"/>
                </a:lnTo>
                <a:close/>
              </a:path>
              <a:path w="2004695" h="583565">
                <a:moveTo>
                  <a:pt x="1880171" y="0"/>
                </a:moveTo>
                <a:lnTo>
                  <a:pt x="1828072" y="9067"/>
                </a:lnTo>
                <a:lnTo>
                  <a:pt x="1791271" y="36271"/>
                </a:lnTo>
                <a:lnTo>
                  <a:pt x="1769400" y="79298"/>
                </a:lnTo>
                <a:lnTo>
                  <a:pt x="1762112" y="137261"/>
                </a:lnTo>
                <a:lnTo>
                  <a:pt x="1762912" y="158195"/>
                </a:lnTo>
                <a:lnTo>
                  <a:pt x="1774913" y="211937"/>
                </a:lnTo>
                <a:lnTo>
                  <a:pt x="1798779" y="252206"/>
                </a:lnTo>
                <a:lnTo>
                  <a:pt x="1831449" y="284478"/>
                </a:lnTo>
                <a:lnTo>
                  <a:pt x="1860969" y="308660"/>
                </a:lnTo>
                <a:lnTo>
                  <a:pt x="1874346" y="319641"/>
                </a:lnTo>
                <a:lnTo>
                  <a:pt x="1904352" y="347776"/>
                </a:lnTo>
                <a:lnTo>
                  <a:pt x="1926399" y="384759"/>
                </a:lnTo>
                <a:lnTo>
                  <a:pt x="1933511" y="435254"/>
                </a:lnTo>
                <a:lnTo>
                  <a:pt x="1932844" y="455569"/>
                </a:lnTo>
                <a:lnTo>
                  <a:pt x="1922843" y="495706"/>
                </a:lnTo>
                <a:lnTo>
                  <a:pt x="1887283" y="512064"/>
                </a:lnTo>
                <a:lnTo>
                  <a:pt x="1992971" y="512064"/>
                </a:lnTo>
                <a:lnTo>
                  <a:pt x="1997517" y="499083"/>
                </a:lnTo>
                <a:lnTo>
                  <a:pt x="2002852" y="469346"/>
                </a:lnTo>
                <a:lnTo>
                  <a:pt x="2004631" y="435254"/>
                </a:lnTo>
                <a:lnTo>
                  <a:pt x="2003831" y="411696"/>
                </a:lnTo>
                <a:lnTo>
                  <a:pt x="1997430" y="370448"/>
                </a:lnTo>
                <a:lnTo>
                  <a:pt x="1976894" y="321995"/>
                </a:lnTo>
                <a:lnTo>
                  <a:pt x="1946090" y="284878"/>
                </a:lnTo>
                <a:lnTo>
                  <a:pt x="1917287" y="259631"/>
                </a:lnTo>
                <a:lnTo>
                  <a:pt x="1900085" y="246075"/>
                </a:lnTo>
                <a:lnTo>
                  <a:pt x="1883547" y="232827"/>
                </a:lnTo>
                <a:lnTo>
                  <a:pt x="1848878" y="196291"/>
                </a:lnTo>
                <a:lnTo>
                  <a:pt x="1834209" y="154552"/>
                </a:lnTo>
                <a:lnTo>
                  <a:pt x="1833232" y="137261"/>
                </a:lnTo>
                <a:lnTo>
                  <a:pt x="1833840" y="122861"/>
                </a:lnTo>
                <a:lnTo>
                  <a:pt x="1844611" y="86055"/>
                </a:lnTo>
                <a:lnTo>
                  <a:pt x="1880171" y="71120"/>
                </a:lnTo>
                <a:lnTo>
                  <a:pt x="1986006" y="71120"/>
                </a:lnTo>
                <a:lnTo>
                  <a:pt x="1984273" y="65606"/>
                </a:lnTo>
                <a:lnTo>
                  <a:pt x="1971205" y="41960"/>
                </a:lnTo>
                <a:lnTo>
                  <a:pt x="1954579" y="23601"/>
                </a:lnTo>
                <a:lnTo>
                  <a:pt x="1933865" y="10488"/>
                </a:lnTo>
                <a:lnTo>
                  <a:pt x="1909063" y="2621"/>
                </a:lnTo>
                <a:lnTo>
                  <a:pt x="1880171" y="0"/>
                </a:lnTo>
                <a:close/>
              </a:path>
              <a:path w="2004695" h="583565">
                <a:moveTo>
                  <a:pt x="1986006" y="71120"/>
                </a:moveTo>
                <a:lnTo>
                  <a:pt x="1880171" y="71120"/>
                </a:lnTo>
                <a:lnTo>
                  <a:pt x="1892127" y="72453"/>
                </a:lnTo>
                <a:lnTo>
                  <a:pt x="1902394" y="76454"/>
                </a:lnTo>
                <a:lnTo>
                  <a:pt x="1926929" y="122861"/>
                </a:lnTo>
                <a:lnTo>
                  <a:pt x="1929881" y="170153"/>
                </a:lnTo>
                <a:lnTo>
                  <a:pt x="1929955" y="172821"/>
                </a:lnTo>
                <a:lnTo>
                  <a:pt x="2001075" y="172821"/>
                </a:lnTo>
                <a:lnTo>
                  <a:pt x="1999208" y="131038"/>
                </a:lnTo>
                <a:lnTo>
                  <a:pt x="1993607" y="95299"/>
                </a:lnTo>
                <a:lnTo>
                  <a:pt x="1986006" y="7112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801454" y="630427"/>
            <a:ext cx="1329055" cy="583565"/>
          </a:xfrm>
          <a:custGeom>
            <a:avLst/>
            <a:gdLst/>
            <a:ahLst/>
            <a:cxnLst/>
            <a:rect l="l" t="t" r="r" b="b"/>
            <a:pathLst>
              <a:path w="1329054" h="583565">
                <a:moveTo>
                  <a:pt x="71132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32" y="576072"/>
                </a:lnTo>
                <a:lnTo>
                  <a:pt x="71132" y="243230"/>
                </a:lnTo>
                <a:lnTo>
                  <a:pt x="124312" y="243230"/>
                </a:lnTo>
                <a:lnTo>
                  <a:pt x="71132" y="7112"/>
                </a:lnTo>
                <a:close/>
              </a:path>
              <a:path w="1329054" h="583565">
                <a:moveTo>
                  <a:pt x="124312" y="243230"/>
                </a:moveTo>
                <a:lnTo>
                  <a:pt x="71132" y="243230"/>
                </a:lnTo>
                <a:lnTo>
                  <a:pt x="142252" y="576072"/>
                </a:lnTo>
                <a:lnTo>
                  <a:pt x="188480" y="576072"/>
                </a:lnTo>
                <a:lnTo>
                  <a:pt x="220670" y="423875"/>
                </a:lnTo>
                <a:lnTo>
                  <a:pt x="164998" y="423875"/>
                </a:lnTo>
                <a:lnTo>
                  <a:pt x="124312" y="243230"/>
                </a:lnTo>
                <a:close/>
              </a:path>
              <a:path w="1329054" h="583565">
                <a:moveTo>
                  <a:pt x="330009" y="243230"/>
                </a:moveTo>
                <a:lnTo>
                  <a:pt x="258876" y="243230"/>
                </a:lnTo>
                <a:lnTo>
                  <a:pt x="258876" y="576072"/>
                </a:lnTo>
                <a:lnTo>
                  <a:pt x="330009" y="576072"/>
                </a:lnTo>
                <a:lnTo>
                  <a:pt x="330009" y="243230"/>
                </a:lnTo>
                <a:close/>
              </a:path>
              <a:path w="1329054" h="583565">
                <a:moveTo>
                  <a:pt x="330009" y="7112"/>
                </a:moveTo>
                <a:lnTo>
                  <a:pt x="258876" y="7112"/>
                </a:lnTo>
                <a:lnTo>
                  <a:pt x="164998" y="423875"/>
                </a:lnTo>
                <a:lnTo>
                  <a:pt x="220670" y="423875"/>
                </a:lnTo>
                <a:lnTo>
                  <a:pt x="258876" y="243230"/>
                </a:lnTo>
                <a:lnTo>
                  <a:pt x="330009" y="243230"/>
                </a:lnTo>
                <a:lnTo>
                  <a:pt x="330009" y="7112"/>
                </a:lnTo>
                <a:close/>
              </a:path>
              <a:path w="1329054" h="583565">
                <a:moveTo>
                  <a:pt x="488365" y="0"/>
                </a:moveTo>
                <a:lnTo>
                  <a:pt x="433424" y="9247"/>
                </a:lnTo>
                <a:lnTo>
                  <a:pt x="395198" y="36982"/>
                </a:lnTo>
                <a:lnTo>
                  <a:pt x="372795" y="85874"/>
                </a:lnTo>
                <a:lnTo>
                  <a:pt x="365328" y="158597"/>
                </a:lnTo>
                <a:lnTo>
                  <a:pt x="365328" y="424586"/>
                </a:lnTo>
                <a:lnTo>
                  <a:pt x="367195" y="463927"/>
                </a:lnTo>
                <a:lnTo>
                  <a:pt x="382130" y="524734"/>
                </a:lnTo>
                <a:lnTo>
                  <a:pt x="412222" y="562379"/>
                </a:lnTo>
                <a:lnTo>
                  <a:pt x="458804" y="580872"/>
                </a:lnTo>
                <a:lnTo>
                  <a:pt x="488365" y="583184"/>
                </a:lnTo>
                <a:lnTo>
                  <a:pt x="517926" y="580872"/>
                </a:lnTo>
                <a:lnTo>
                  <a:pt x="564509" y="562379"/>
                </a:lnTo>
                <a:lnTo>
                  <a:pt x="594601" y="524734"/>
                </a:lnTo>
                <a:lnTo>
                  <a:pt x="598913" y="512064"/>
                </a:lnTo>
                <a:lnTo>
                  <a:pt x="488365" y="512064"/>
                </a:lnTo>
                <a:lnTo>
                  <a:pt x="478628" y="511575"/>
                </a:lnTo>
                <a:lnTo>
                  <a:pt x="443558" y="485840"/>
                </a:lnTo>
                <a:lnTo>
                  <a:pt x="436714" y="440676"/>
                </a:lnTo>
                <a:lnTo>
                  <a:pt x="436448" y="424586"/>
                </a:lnTo>
                <a:lnTo>
                  <a:pt x="436448" y="158597"/>
                </a:lnTo>
                <a:lnTo>
                  <a:pt x="438848" y="116194"/>
                </a:lnTo>
                <a:lnTo>
                  <a:pt x="456361" y="79654"/>
                </a:lnTo>
                <a:lnTo>
                  <a:pt x="488365" y="71120"/>
                </a:lnTo>
                <a:lnTo>
                  <a:pt x="598913" y="71120"/>
                </a:lnTo>
                <a:lnTo>
                  <a:pt x="594601" y="58449"/>
                </a:lnTo>
                <a:lnTo>
                  <a:pt x="581533" y="36982"/>
                </a:lnTo>
                <a:lnTo>
                  <a:pt x="564509" y="20804"/>
                </a:lnTo>
                <a:lnTo>
                  <a:pt x="543307" y="9247"/>
                </a:lnTo>
                <a:lnTo>
                  <a:pt x="517926" y="2311"/>
                </a:lnTo>
                <a:lnTo>
                  <a:pt x="488365" y="0"/>
                </a:lnTo>
                <a:close/>
              </a:path>
              <a:path w="1329054" h="583565">
                <a:moveTo>
                  <a:pt x="598913" y="71120"/>
                </a:moveTo>
                <a:lnTo>
                  <a:pt x="488365" y="71120"/>
                </a:lnTo>
                <a:lnTo>
                  <a:pt x="498057" y="71653"/>
                </a:lnTo>
                <a:lnTo>
                  <a:pt x="506502" y="73253"/>
                </a:lnTo>
                <a:lnTo>
                  <a:pt x="535305" y="105968"/>
                </a:lnTo>
                <a:lnTo>
                  <a:pt x="540283" y="158597"/>
                </a:lnTo>
                <a:lnTo>
                  <a:pt x="540283" y="424586"/>
                </a:lnTo>
                <a:lnTo>
                  <a:pt x="537481" y="466989"/>
                </a:lnTo>
                <a:lnTo>
                  <a:pt x="519658" y="504240"/>
                </a:lnTo>
                <a:lnTo>
                  <a:pt x="488365" y="512064"/>
                </a:lnTo>
                <a:lnTo>
                  <a:pt x="598913" y="512064"/>
                </a:lnTo>
                <a:lnTo>
                  <a:pt x="603935" y="497309"/>
                </a:lnTo>
                <a:lnTo>
                  <a:pt x="609536" y="463927"/>
                </a:lnTo>
                <a:lnTo>
                  <a:pt x="611403" y="424586"/>
                </a:lnTo>
                <a:lnTo>
                  <a:pt x="611403" y="158597"/>
                </a:lnTo>
                <a:lnTo>
                  <a:pt x="609536" y="119256"/>
                </a:lnTo>
                <a:lnTo>
                  <a:pt x="603935" y="85874"/>
                </a:lnTo>
                <a:lnTo>
                  <a:pt x="598913" y="71120"/>
                </a:lnTo>
                <a:close/>
              </a:path>
              <a:path w="1329054" h="583565">
                <a:moveTo>
                  <a:pt x="732650" y="7112"/>
                </a:moveTo>
                <a:lnTo>
                  <a:pt x="647306" y="7112"/>
                </a:lnTo>
                <a:lnTo>
                  <a:pt x="647306" y="576072"/>
                </a:lnTo>
                <a:lnTo>
                  <a:pt x="732650" y="576072"/>
                </a:lnTo>
                <a:lnTo>
                  <a:pt x="761235" y="575316"/>
                </a:lnTo>
                <a:lnTo>
                  <a:pt x="808527" y="569272"/>
                </a:lnTo>
                <a:lnTo>
                  <a:pt x="857472" y="546200"/>
                </a:lnTo>
                <a:lnTo>
                  <a:pt x="883780" y="504952"/>
                </a:lnTo>
                <a:lnTo>
                  <a:pt x="718426" y="504952"/>
                </a:lnTo>
                <a:lnTo>
                  <a:pt x="718426" y="78232"/>
                </a:lnTo>
                <a:lnTo>
                  <a:pt x="883859" y="78232"/>
                </a:lnTo>
                <a:lnTo>
                  <a:pt x="878446" y="64719"/>
                </a:lnTo>
                <a:lnTo>
                  <a:pt x="843513" y="27250"/>
                </a:lnTo>
                <a:lnTo>
                  <a:pt x="786526" y="10312"/>
                </a:lnTo>
                <a:lnTo>
                  <a:pt x="761235" y="7912"/>
                </a:lnTo>
                <a:lnTo>
                  <a:pt x="732650" y="7112"/>
                </a:lnTo>
                <a:close/>
              </a:path>
              <a:path w="1329054" h="583565">
                <a:moveTo>
                  <a:pt x="883859" y="78232"/>
                </a:moveTo>
                <a:lnTo>
                  <a:pt x="733361" y="78232"/>
                </a:lnTo>
                <a:lnTo>
                  <a:pt x="750701" y="78587"/>
                </a:lnTo>
                <a:lnTo>
                  <a:pt x="765727" y="79652"/>
                </a:lnTo>
                <a:lnTo>
                  <a:pt x="804664" y="92457"/>
                </a:lnTo>
                <a:lnTo>
                  <a:pt x="821550" y="128195"/>
                </a:lnTo>
                <a:lnTo>
                  <a:pt x="823683" y="158597"/>
                </a:lnTo>
                <a:lnTo>
                  <a:pt x="823683" y="424586"/>
                </a:lnTo>
                <a:lnTo>
                  <a:pt x="818883" y="466857"/>
                </a:lnTo>
                <a:lnTo>
                  <a:pt x="788835" y="499262"/>
                </a:lnTo>
                <a:lnTo>
                  <a:pt x="750701" y="504596"/>
                </a:lnTo>
                <a:lnTo>
                  <a:pt x="733361" y="504952"/>
                </a:lnTo>
                <a:lnTo>
                  <a:pt x="883780" y="504952"/>
                </a:lnTo>
                <a:lnTo>
                  <a:pt x="885604" y="500331"/>
                </a:lnTo>
                <a:lnTo>
                  <a:pt x="890716" y="478640"/>
                </a:lnTo>
                <a:lnTo>
                  <a:pt x="893782" y="453392"/>
                </a:lnTo>
                <a:lnTo>
                  <a:pt x="894803" y="424586"/>
                </a:lnTo>
                <a:lnTo>
                  <a:pt x="894803" y="158597"/>
                </a:lnTo>
                <a:lnTo>
                  <a:pt x="893782" y="129527"/>
                </a:lnTo>
                <a:lnTo>
                  <a:pt x="890716" y="104190"/>
                </a:lnTo>
                <a:lnTo>
                  <a:pt x="885604" y="82588"/>
                </a:lnTo>
                <a:lnTo>
                  <a:pt x="883859" y="78232"/>
                </a:lnTo>
                <a:close/>
              </a:path>
              <a:path w="1329054" h="583565">
                <a:moveTo>
                  <a:pt x="1112037" y="7112"/>
                </a:moveTo>
                <a:lnTo>
                  <a:pt x="930681" y="7112"/>
                </a:lnTo>
                <a:lnTo>
                  <a:pt x="930681" y="576072"/>
                </a:lnTo>
                <a:lnTo>
                  <a:pt x="1112037" y="576072"/>
                </a:lnTo>
                <a:lnTo>
                  <a:pt x="1112037" y="504952"/>
                </a:lnTo>
                <a:lnTo>
                  <a:pt x="1001801" y="504952"/>
                </a:lnTo>
                <a:lnTo>
                  <a:pt x="1001801" y="327152"/>
                </a:lnTo>
                <a:lnTo>
                  <a:pt x="1112037" y="327152"/>
                </a:lnTo>
                <a:lnTo>
                  <a:pt x="1112037" y="256032"/>
                </a:lnTo>
                <a:lnTo>
                  <a:pt x="1001801" y="256032"/>
                </a:lnTo>
                <a:lnTo>
                  <a:pt x="1001801" y="78232"/>
                </a:lnTo>
                <a:lnTo>
                  <a:pt x="1112037" y="78232"/>
                </a:lnTo>
                <a:lnTo>
                  <a:pt x="1112037" y="7112"/>
                </a:lnTo>
                <a:close/>
              </a:path>
              <a:path w="1329054" h="583565">
                <a:moveTo>
                  <a:pt x="1218488" y="7112"/>
                </a:moveTo>
                <a:lnTo>
                  <a:pt x="1147368" y="7112"/>
                </a:lnTo>
                <a:lnTo>
                  <a:pt x="1147368" y="576072"/>
                </a:lnTo>
                <a:lnTo>
                  <a:pt x="1328724" y="576072"/>
                </a:lnTo>
                <a:lnTo>
                  <a:pt x="1328724" y="504952"/>
                </a:lnTo>
                <a:lnTo>
                  <a:pt x="1218488" y="504952"/>
                </a:lnTo>
                <a:lnTo>
                  <a:pt x="1218488" y="7112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48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71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99" y="149555"/>
                  </a:moveTo>
                  <a:lnTo>
                    <a:pt x="160832" y="141224"/>
                  </a:lnTo>
                  <a:lnTo>
                    <a:pt x="160972" y="135978"/>
                  </a:lnTo>
                  <a:lnTo>
                    <a:pt x="159778" y="130784"/>
                  </a:lnTo>
                  <a:lnTo>
                    <a:pt x="125907" y="104101"/>
                  </a:lnTo>
                  <a:lnTo>
                    <a:pt x="97256" y="95656"/>
                  </a:lnTo>
                  <a:lnTo>
                    <a:pt x="90779" y="93218"/>
                  </a:lnTo>
                  <a:lnTo>
                    <a:pt x="84226" y="83108"/>
                  </a:lnTo>
                  <a:lnTo>
                    <a:pt x="84899" y="81089"/>
                  </a:lnTo>
                  <a:lnTo>
                    <a:pt x="88836" y="75653"/>
                  </a:lnTo>
                  <a:lnTo>
                    <a:pt x="94449" y="73812"/>
                  </a:lnTo>
                  <a:lnTo>
                    <a:pt x="102895" y="73812"/>
                  </a:lnTo>
                  <a:lnTo>
                    <a:pt x="114401" y="74714"/>
                  </a:lnTo>
                  <a:lnTo>
                    <a:pt x="124371" y="77457"/>
                  </a:lnTo>
                  <a:lnTo>
                    <a:pt x="132778" y="82016"/>
                  </a:lnTo>
                  <a:lnTo>
                    <a:pt x="139636" y="88417"/>
                  </a:lnTo>
                  <a:lnTo>
                    <a:pt x="158610" y="70561"/>
                  </a:lnTo>
                  <a:lnTo>
                    <a:pt x="122135" y="49745"/>
                  </a:lnTo>
                  <a:lnTo>
                    <a:pt x="99225" y="48006"/>
                  </a:lnTo>
                  <a:lnTo>
                    <a:pt x="90982" y="48996"/>
                  </a:lnTo>
                  <a:lnTo>
                    <a:pt x="75526" y="53238"/>
                  </a:lnTo>
                  <a:lnTo>
                    <a:pt x="68795" y="57416"/>
                  </a:lnTo>
                  <a:lnTo>
                    <a:pt x="57950" y="69303"/>
                  </a:lnTo>
                  <a:lnTo>
                    <a:pt x="54952" y="77381"/>
                  </a:lnTo>
                  <a:lnTo>
                    <a:pt x="55194" y="91236"/>
                  </a:lnTo>
                  <a:lnTo>
                    <a:pt x="90538" y="121716"/>
                  </a:lnTo>
                  <a:lnTo>
                    <a:pt x="110363" y="127520"/>
                  </a:lnTo>
                  <a:lnTo>
                    <a:pt x="116941" y="129603"/>
                  </a:lnTo>
                  <a:lnTo>
                    <a:pt x="132143" y="143725"/>
                  </a:lnTo>
                  <a:lnTo>
                    <a:pt x="131470" y="145821"/>
                  </a:lnTo>
                  <a:lnTo>
                    <a:pt x="130276" y="147637"/>
                  </a:lnTo>
                  <a:lnTo>
                    <a:pt x="126936" y="151803"/>
                  </a:lnTo>
                  <a:lnTo>
                    <a:pt x="120650" y="153885"/>
                  </a:lnTo>
                  <a:lnTo>
                    <a:pt x="103568" y="153847"/>
                  </a:lnTo>
                  <a:lnTo>
                    <a:pt x="95859" y="152006"/>
                  </a:lnTo>
                  <a:lnTo>
                    <a:pt x="88861" y="148526"/>
                  </a:lnTo>
                  <a:lnTo>
                    <a:pt x="81991" y="145402"/>
                  </a:lnTo>
                  <a:lnTo>
                    <a:pt x="76136" y="140423"/>
                  </a:lnTo>
                  <a:lnTo>
                    <a:pt x="71920" y="134162"/>
                  </a:lnTo>
                  <a:lnTo>
                    <a:pt x="50038" y="149250"/>
                  </a:lnTo>
                  <a:lnTo>
                    <a:pt x="82384" y="175196"/>
                  </a:lnTo>
                  <a:lnTo>
                    <a:pt x="116941" y="179768"/>
                  </a:lnTo>
                  <a:lnTo>
                    <a:pt x="125145" y="178612"/>
                  </a:lnTo>
                  <a:lnTo>
                    <a:pt x="140550" y="173990"/>
                  </a:lnTo>
                  <a:lnTo>
                    <a:pt x="147269" y="169697"/>
                  </a:lnTo>
                  <a:lnTo>
                    <a:pt x="158115" y="157683"/>
                  </a:lnTo>
                  <a:lnTo>
                    <a:pt x="161099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775" y="622465"/>
                </a:lnTo>
                <a:lnTo>
                  <a:pt x="12854712" y="622300"/>
                </a:lnTo>
                <a:lnTo>
                  <a:pt x="12854775" y="0"/>
                </a:lnTo>
                <a:lnTo>
                  <a:pt x="12838710" y="0"/>
                </a:lnTo>
                <a:lnTo>
                  <a:pt x="12838659" y="622300"/>
                </a:lnTo>
                <a:lnTo>
                  <a:pt x="12838659" y="622465"/>
                </a:lnTo>
                <a:lnTo>
                  <a:pt x="11248923" y="622465"/>
                </a:lnTo>
                <a:lnTo>
                  <a:pt x="11248923" y="622300"/>
                </a:lnTo>
                <a:lnTo>
                  <a:pt x="11248923" y="0"/>
                </a:lnTo>
                <a:lnTo>
                  <a:pt x="11232871" y="0"/>
                </a:lnTo>
                <a:lnTo>
                  <a:pt x="11232858" y="622300"/>
                </a:lnTo>
                <a:lnTo>
                  <a:pt x="11232858" y="622465"/>
                </a:lnTo>
                <a:lnTo>
                  <a:pt x="9643097" y="622465"/>
                </a:lnTo>
                <a:lnTo>
                  <a:pt x="9643072" y="622300"/>
                </a:lnTo>
                <a:lnTo>
                  <a:pt x="9643097" y="0"/>
                </a:lnTo>
                <a:lnTo>
                  <a:pt x="9627032" y="0"/>
                </a:lnTo>
                <a:lnTo>
                  <a:pt x="9627019" y="622300"/>
                </a:lnTo>
                <a:lnTo>
                  <a:pt x="9627019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407" y="622465"/>
                </a:lnTo>
                <a:lnTo>
                  <a:pt x="6431381" y="622300"/>
                </a:lnTo>
                <a:lnTo>
                  <a:pt x="6431407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55" y="622300"/>
                </a:lnTo>
                <a:lnTo>
                  <a:pt x="4825555" y="0"/>
                </a:lnTo>
                <a:lnTo>
                  <a:pt x="4809502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29" y="622465"/>
                </a:lnTo>
                <a:lnTo>
                  <a:pt x="3219704" y="622300"/>
                </a:lnTo>
                <a:lnTo>
                  <a:pt x="3219729" y="0"/>
                </a:lnTo>
                <a:lnTo>
                  <a:pt x="3203664" y="0"/>
                </a:lnTo>
                <a:lnTo>
                  <a:pt x="3203651" y="622300"/>
                </a:lnTo>
                <a:lnTo>
                  <a:pt x="3203651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47700" y="1622196"/>
                </a:lnTo>
                <a:lnTo>
                  <a:pt x="647700" y="1613877"/>
                </a:lnTo>
                <a:lnTo>
                  <a:pt x="647700" y="1613306"/>
                </a:lnTo>
                <a:lnTo>
                  <a:pt x="647700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396466"/>
                </a:lnTo>
                <a:lnTo>
                  <a:pt x="1613877" y="13964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203664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10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05851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396466"/>
                </a:lnTo>
                <a:lnTo>
                  <a:pt x="1613865" y="139646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809502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10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211690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396466"/>
                </a:lnTo>
                <a:lnTo>
                  <a:pt x="1613877" y="13964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415354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10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817541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605838" y="8026"/>
                </a:lnTo>
                <a:lnTo>
                  <a:pt x="1605838" y="15646"/>
                </a:lnTo>
                <a:lnTo>
                  <a:pt x="1605826" y="8026"/>
                </a:lnTo>
                <a:lnTo>
                  <a:pt x="1605838" y="406"/>
                </a:lnTo>
                <a:lnTo>
                  <a:pt x="1597799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99" y="16052"/>
                </a:lnTo>
                <a:lnTo>
                  <a:pt x="1597799" y="1396466"/>
                </a:lnTo>
                <a:lnTo>
                  <a:pt x="1613852" y="1396466"/>
                </a:lnTo>
                <a:lnTo>
                  <a:pt x="1613852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511925" y="2228671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10">
                <a:moveTo>
                  <a:pt x="3175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3175" y="16357"/>
                </a:lnTo>
                <a:lnTo>
                  <a:pt x="3175" y="8039"/>
                </a:lnTo>
                <a:lnTo>
                  <a:pt x="3175" y="7467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021180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09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423368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396466"/>
                </a:lnTo>
                <a:lnTo>
                  <a:pt x="1613877" y="13964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445625" y="630859"/>
            <a:ext cx="197485" cy="1614170"/>
          </a:xfrm>
          <a:custGeom>
            <a:avLst/>
            <a:gdLst/>
            <a:ahLst/>
            <a:cxnLst/>
            <a:rect l="l" t="t" r="r" b="b"/>
            <a:pathLst>
              <a:path w="197484" h="1614170">
                <a:moveTo>
                  <a:pt x="197485" y="7620"/>
                </a:moveTo>
                <a:lnTo>
                  <a:pt x="189445" y="7620"/>
                </a:lnTo>
                <a:lnTo>
                  <a:pt x="189445" y="0"/>
                </a:lnTo>
                <a:lnTo>
                  <a:pt x="181419" y="0"/>
                </a:lnTo>
                <a:lnTo>
                  <a:pt x="181419" y="7620"/>
                </a:lnTo>
                <a:lnTo>
                  <a:pt x="181419" y="1597660"/>
                </a:lnTo>
                <a:lnTo>
                  <a:pt x="181419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189433" y="1614170"/>
                </a:lnTo>
                <a:lnTo>
                  <a:pt x="189433" y="1605280"/>
                </a:lnTo>
                <a:lnTo>
                  <a:pt x="189445" y="1613877"/>
                </a:lnTo>
                <a:lnTo>
                  <a:pt x="197485" y="1613877"/>
                </a:lnTo>
                <a:lnTo>
                  <a:pt x="197485" y="1597812"/>
                </a:lnTo>
                <a:lnTo>
                  <a:pt x="189445" y="1597812"/>
                </a:lnTo>
                <a:lnTo>
                  <a:pt x="189445" y="1597660"/>
                </a:lnTo>
                <a:lnTo>
                  <a:pt x="197485" y="1597660"/>
                </a:lnTo>
                <a:lnTo>
                  <a:pt x="19748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8029232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9627032" y="623239"/>
            <a:ext cx="584200" cy="1621790"/>
          </a:xfrm>
          <a:custGeom>
            <a:avLst/>
            <a:gdLst/>
            <a:ahLst/>
            <a:cxnLst/>
            <a:rect l="l" t="t" r="r" b="b"/>
            <a:pathLst>
              <a:path w="584200" h="1621789">
                <a:moveTo>
                  <a:pt x="583768" y="1605432"/>
                </a:moveTo>
                <a:lnTo>
                  <a:pt x="16052" y="1605432"/>
                </a:lnTo>
                <a:lnTo>
                  <a:pt x="16052" y="1605280"/>
                </a:lnTo>
                <a:lnTo>
                  <a:pt x="16052" y="15240"/>
                </a:lnTo>
                <a:lnTo>
                  <a:pt x="8026" y="15240"/>
                </a:ln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583768" y="1621790"/>
                </a:lnTo>
                <a:lnTo>
                  <a:pt x="583768" y="1613471"/>
                </a:lnTo>
                <a:lnTo>
                  <a:pt x="583768" y="1612900"/>
                </a:lnTo>
                <a:lnTo>
                  <a:pt x="583768" y="1605432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1232870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09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9635058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396466"/>
                </a:lnTo>
                <a:lnTo>
                  <a:pt x="1613865" y="139646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2369800" y="630859"/>
            <a:ext cx="485140" cy="1614170"/>
          </a:xfrm>
          <a:custGeom>
            <a:avLst/>
            <a:gdLst/>
            <a:ahLst/>
            <a:cxnLst/>
            <a:rect l="l" t="t" r="r" b="b"/>
            <a:pathLst>
              <a:path w="485140" h="1614170">
                <a:moveTo>
                  <a:pt x="484987" y="7620"/>
                </a:moveTo>
                <a:lnTo>
                  <a:pt x="476948" y="7620"/>
                </a:lnTo>
                <a:lnTo>
                  <a:pt x="476948" y="0"/>
                </a:lnTo>
                <a:lnTo>
                  <a:pt x="468922" y="0"/>
                </a:lnTo>
                <a:lnTo>
                  <a:pt x="468922" y="7620"/>
                </a:lnTo>
                <a:lnTo>
                  <a:pt x="468922" y="1597660"/>
                </a:lnTo>
                <a:lnTo>
                  <a:pt x="468922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476948" y="1614170"/>
                </a:lnTo>
                <a:lnTo>
                  <a:pt x="476948" y="1613877"/>
                </a:lnTo>
                <a:lnTo>
                  <a:pt x="484987" y="1613877"/>
                </a:lnTo>
                <a:lnTo>
                  <a:pt x="484987" y="1597812"/>
                </a:lnTo>
                <a:lnTo>
                  <a:pt x="476948" y="1597812"/>
                </a:lnTo>
                <a:lnTo>
                  <a:pt x="476948" y="1597660"/>
                </a:lnTo>
                <a:lnTo>
                  <a:pt x="484987" y="1597660"/>
                </a:lnTo>
                <a:lnTo>
                  <a:pt x="484987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1240909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2838658" y="62323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141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141" y="1621790"/>
                </a:lnTo>
                <a:lnTo>
                  <a:pt x="166141" y="1613471"/>
                </a:lnTo>
                <a:lnTo>
                  <a:pt x="166141" y="1612900"/>
                </a:lnTo>
                <a:lnTo>
                  <a:pt x="166141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141" y="15646"/>
                </a:lnTo>
                <a:lnTo>
                  <a:pt x="166141" y="7620"/>
                </a:lnTo>
                <a:lnTo>
                  <a:pt x="166141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0" y="2229091"/>
            <a:ext cx="647700" cy="1622425"/>
          </a:xfrm>
          <a:custGeom>
            <a:avLst/>
            <a:gdLst/>
            <a:ahLst/>
            <a:cxnLst/>
            <a:rect l="l" t="t" r="r" b="b"/>
            <a:pathLst>
              <a:path w="647700" h="1622425">
                <a:moveTo>
                  <a:pt x="6477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802"/>
                </a:lnTo>
                <a:lnTo>
                  <a:pt x="647700" y="1621802"/>
                </a:lnTo>
                <a:lnTo>
                  <a:pt x="647700" y="1613484"/>
                </a:lnTo>
                <a:lnTo>
                  <a:pt x="647700" y="1612900"/>
                </a:lnTo>
                <a:lnTo>
                  <a:pt x="647700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47700" y="15659"/>
                </a:lnTo>
                <a:lnTo>
                  <a:pt x="647700" y="7632"/>
                </a:lnTo>
                <a:lnTo>
                  <a:pt x="8026" y="7632"/>
                </a:lnTo>
                <a:lnTo>
                  <a:pt x="647700" y="7620"/>
                </a:lnTo>
                <a:lnTo>
                  <a:pt x="6477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6511925" y="3834536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10">
                <a:moveTo>
                  <a:pt x="3175" y="0"/>
                </a:moveTo>
                <a:lnTo>
                  <a:pt x="0" y="0"/>
                </a:lnTo>
                <a:lnTo>
                  <a:pt x="0" y="7454"/>
                </a:lnTo>
                <a:lnTo>
                  <a:pt x="0" y="8026"/>
                </a:lnTo>
                <a:lnTo>
                  <a:pt x="0" y="16357"/>
                </a:lnTo>
                <a:lnTo>
                  <a:pt x="3175" y="16357"/>
                </a:lnTo>
                <a:lnTo>
                  <a:pt x="3175" y="8026"/>
                </a:lnTo>
                <a:lnTo>
                  <a:pt x="3175" y="7454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511925" y="222909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3175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59"/>
                </a:lnTo>
                <a:lnTo>
                  <a:pt x="3175" y="15659"/>
                </a:lnTo>
                <a:lnTo>
                  <a:pt x="3175" y="7620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445625" y="2228684"/>
            <a:ext cx="3559175" cy="1622425"/>
          </a:xfrm>
          <a:custGeom>
            <a:avLst/>
            <a:gdLst/>
            <a:ahLst/>
            <a:cxnLst/>
            <a:rect l="l" t="t" r="r" b="b"/>
            <a:pathLst>
              <a:path w="3559175" h="1622425">
                <a:moveTo>
                  <a:pt x="3559175" y="406"/>
                </a:moveTo>
                <a:lnTo>
                  <a:pt x="3409162" y="406"/>
                </a:lnTo>
                <a:lnTo>
                  <a:pt x="3409162" y="0"/>
                </a:lnTo>
                <a:lnTo>
                  <a:pt x="3401123" y="0"/>
                </a:lnTo>
                <a:lnTo>
                  <a:pt x="3401123" y="406"/>
                </a:lnTo>
                <a:lnTo>
                  <a:pt x="3393033" y="406"/>
                </a:lnTo>
                <a:lnTo>
                  <a:pt x="2924175" y="406"/>
                </a:lnTo>
                <a:lnTo>
                  <a:pt x="2924175" y="8026"/>
                </a:lnTo>
                <a:lnTo>
                  <a:pt x="2924175" y="16065"/>
                </a:lnTo>
                <a:lnTo>
                  <a:pt x="3393033" y="16065"/>
                </a:lnTo>
                <a:lnTo>
                  <a:pt x="3393033" y="1605686"/>
                </a:lnTo>
                <a:lnTo>
                  <a:pt x="3393033" y="1605851"/>
                </a:lnTo>
                <a:lnTo>
                  <a:pt x="2924175" y="1605851"/>
                </a:lnTo>
                <a:lnTo>
                  <a:pt x="2924175" y="1613306"/>
                </a:lnTo>
                <a:lnTo>
                  <a:pt x="1795284" y="1613306"/>
                </a:lnTo>
                <a:lnTo>
                  <a:pt x="1795284" y="1619415"/>
                </a:lnTo>
                <a:lnTo>
                  <a:pt x="1795272" y="1613306"/>
                </a:lnTo>
                <a:lnTo>
                  <a:pt x="765175" y="1613306"/>
                </a:lnTo>
                <a:lnTo>
                  <a:pt x="765175" y="1605851"/>
                </a:lnTo>
                <a:lnTo>
                  <a:pt x="197485" y="1605851"/>
                </a:lnTo>
                <a:lnTo>
                  <a:pt x="197459" y="1605686"/>
                </a:lnTo>
                <a:lnTo>
                  <a:pt x="197485" y="16065"/>
                </a:lnTo>
                <a:lnTo>
                  <a:pt x="765175" y="16065"/>
                </a:lnTo>
                <a:lnTo>
                  <a:pt x="765175" y="8026"/>
                </a:lnTo>
                <a:lnTo>
                  <a:pt x="765175" y="406"/>
                </a:lnTo>
                <a:lnTo>
                  <a:pt x="197485" y="406"/>
                </a:lnTo>
                <a:lnTo>
                  <a:pt x="197485" y="0"/>
                </a:lnTo>
                <a:lnTo>
                  <a:pt x="189445" y="0"/>
                </a:lnTo>
                <a:lnTo>
                  <a:pt x="189445" y="406"/>
                </a:lnTo>
                <a:lnTo>
                  <a:pt x="181406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65"/>
                </a:lnTo>
                <a:lnTo>
                  <a:pt x="181406" y="16065"/>
                </a:lnTo>
                <a:lnTo>
                  <a:pt x="181406" y="1605686"/>
                </a:lnTo>
                <a:lnTo>
                  <a:pt x="181406" y="1605851"/>
                </a:lnTo>
                <a:lnTo>
                  <a:pt x="0" y="1605851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209"/>
                </a:lnTo>
                <a:lnTo>
                  <a:pt x="189433" y="1622209"/>
                </a:lnTo>
                <a:lnTo>
                  <a:pt x="1787258" y="1622196"/>
                </a:lnTo>
                <a:lnTo>
                  <a:pt x="1795284" y="1622209"/>
                </a:lnTo>
                <a:lnTo>
                  <a:pt x="3393033" y="1622196"/>
                </a:lnTo>
                <a:lnTo>
                  <a:pt x="3401060" y="1622196"/>
                </a:lnTo>
                <a:lnTo>
                  <a:pt x="3559175" y="1622196"/>
                </a:lnTo>
                <a:lnTo>
                  <a:pt x="3559175" y="1613890"/>
                </a:lnTo>
                <a:lnTo>
                  <a:pt x="3559175" y="1613306"/>
                </a:lnTo>
                <a:lnTo>
                  <a:pt x="3559175" y="1605851"/>
                </a:lnTo>
                <a:lnTo>
                  <a:pt x="3409162" y="1605851"/>
                </a:lnTo>
                <a:lnTo>
                  <a:pt x="3409086" y="1605686"/>
                </a:lnTo>
                <a:lnTo>
                  <a:pt x="3409162" y="16065"/>
                </a:lnTo>
                <a:lnTo>
                  <a:pt x="3559175" y="16065"/>
                </a:lnTo>
                <a:lnTo>
                  <a:pt x="3559175" y="8039"/>
                </a:lnTo>
                <a:lnTo>
                  <a:pt x="3409162" y="8039"/>
                </a:lnTo>
                <a:lnTo>
                  <a:pt x="3559175" y="8026"/>
                </a:lnTo>
                <a:lnTo>
                  <a:pt x="3559175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0" y="3834929"/>
            <a:ext cx="647700" cy="1621790"/>
          </a:xfrm>
          <a:custGeom>
            <a:avLst/>
            <a:gdLst/>
            <a:ahLst/>
            <a:cxnLst/>
            <a:rect l="l" t="t" r="r" b="b"/>
            <a:pathLst>
              <a:path w="647700" h="1621789">
                <a:moveTo>
                  <a:pt x="6477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47700" y="1621790"/>
                </a:lnTo>
                <a:lnTo>
                  <a:pt x="647700" y="1613484"/>
                </a:lnTo>
                <a:lnTo>
                  <a:pt x="647700" y="1612900"/>
                </a:lnTo>
                <a:lnTo>
                  <a:pt x="647700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47700" y="15659"/>
                </a:lnTo>
                <a:lnTo>
                  <a:pt x="647700" y="7632"/>
                </a:lnTo>
                <a:lnTo>
                  <a:pt x="8026" y="7632"/>
                </a:lnTo>
                <a:lnTo>
                  <a:pt x="647700" y="7620"/>
                </a:lnTo>
                <a:lnTo>
                  <a:pt x="6477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6511925" y="5440362"/>
            <a:ext cx="3175" cy="16510"/>
          </a:xfrm>
          <a:custGeom>
            <a:avLst/>
            <a:gdLst/>
            <a:ahLst/>
            <a:cxnLst/>
            <a:rect l="l" t="t" r="r" b="b"/>
            <a:pathLst>
              <a:path w="3175" h="16510">
                <a:moveTo>
                  <a:pt x="3175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3175" y="16357"/>
                </a:lnTo>
                <a:lnTo>
                  <a:pt x="3175" y="8039"/>
                </a:lnTo>
                <a:lnTo>
                  <a:pt x="3175" y="7467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511925" y="3834929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3175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46"/>
                </a:lnTo>
                <a:lnTo>
                  <a:pt x="3175" y="15646"/>
                </a:lnTo>
                <a:lnTo>
                  <a:pt x="3175" y="7620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9445625" y="3834523"/>
            <a:ext cx="765175" cy="1622425"/>
          </a:xfrm>
          <a:custGeom>
            <a:avLst/>
            <a:gdLst/>
            <a:ahLst/>
            <a:cxnLst/>
            <a:rect l="l" t="t" r="r" b="b"/>
            <a:pathLst>
              <a:path w="765175" h="1622425">
                <a:moveTo>
                  <a:pt x="765175" y="1605838"/>
                </a:moveTo>
                <a:lnTo>
                  <a:pt x="197485" y="1605838"/>
                </a:lnTo>
                <a:lnTo>
                  <a:pt x="197459" y="1605686"/>
                </a:lnTo>
                <a:lnTo>
                  <a:pt x="197485" y="16052"/>
                </a:lnTo>
                <a:lnTo>
                  <a:pt x="197485" y="15646"/>
                </a:lnTo>
                <a:lnTo>
                  <a:pt x="197485" y="0"/>
                </a:lnTo>
                <a:lnTo>
                  <a:pt x="189445" y="0"/>
                </a:lnTo>
                <a:lnTo>
                  <a:pt x="189445" y="8026"/>
                </a:lnTo>
                <a:lnTo>
                  <a:pt x="189433" y="406"/>
                </a:lnTo>
                <a:lnTo>
                  <a:pt x="181406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181406" y="16052"/>
                </a:lnTo>
                <a:lnTo>
                  <a:pt x="181406" y="1605686"/>
                </a:lnTo>
                <a:lnTo>
                  <a:pt x="181406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181406" y="1622196"/>
                </a:lnTo>
                <a:lnTo>
                  <a:pt x="189433" y="1622196"/>
                </a:lnTo>
                <a:lnTo>
                  <a:pt x="765175" y="1622196"/>
                </a:lnTo>
                <a:lnTo>
                  <a:pt x="765175" y="1613877"/>
                </a:lnTo>
                <a:lnTo>
                  <a:pt x="765175" y="1613306"/>
                </a:lnTo>
                <a:lnTo>
                  <a:pt x="765175" y="1605838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1232870" y="3848100"/>
            <a:ext cx="16510" cy="558800"/>
          </a:xfrm>
          <a:custGeom>
            <a:avLst/>
            <a:gdLst/>
            <a:ahLst/>
            <a:cxnLst/>
            <a:rect l="l" t="t" r="r" b="b"/>
            <a:pathLst>
              <a:path w="16509" h="558800">
                <a:moveTo>
                  <a:pt x="16065" y="2070"/>
                </a:moveTo>
                <a:lnTo>
                  <a:pt x="8026" y="2070"/>
                </a:lnTo>
                <a:lnTo>
                  <a:pt x="8026" y="0"/>
                </a:lnTo>
                <a:lnTo>
                  <a:pt x="0" y="0"/>
                </a:lnTo>
                <a:lnTo>
                  <a:pt x="0" y="2070"/>
                </a:lnTo>
                <a:lnTo>
                  <a:pt x="0" y="558800"/>
                </a:lnTo>
                <a:lnTo>
                  <a:pt x="16065" y="558800"/>
                </a:lnTo>
                <a:lnTo>
                  <a:pt x="16065" y="207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9635058" y="3834929"/>
            <a:ext cx="1614170" cy="572135"/>
          </a:xfrm>
          <a:custGeom>
            <a:avLst/>
            <a:gdLst/>
            <a:ahLst/>
            <a:cxnLst/>
            <a:rect l="l" t="t" r="r" b="b"/>
            <a:pathLst>
              <a:path w="1614170" h="572135">
                <a:moveTo>
                  <a:pt x="1597812" y="7620"/>
                </a:moveTo>
                <a:lnTo>
                  <a:pt x="575741" y="7620"/>
                </a:lnTo>
                <a:lnTo>
                  <a:pt x="575741" y="0"/>
                </a:ln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8026" y="15240"/>
                </a:lnTo>
                <a:lnTo>
                  <a:pt x="8026" y="15646"/>
                </a:lnTo>
                <a:lnTo>
                  <a:pt x="1597812" y="15646"/>
                </a:lnTo>
                <a:lnTo>
                  <a:pt x="1597812" y="7620"/>
                </a:lnTo>
                <a:close/>
              </a:path>
              <a:path w="1614170" h="572135">
                <a:moveTo>
                  <a:pt x="1613877" y="13169"/>
                </a:moveTo>
                <a:lnTo>
                  <a:pt x="1605851" y="13169"/>
                </a:lnTo>
                <a:lnTo>
                  <a:pt x="1597825" y="13169"/>
                </a:lnTo>
                <a:lnTo>
                  <a:pt x="1597825" y="15240"/>
                </a:lnTo>
                <a:lnTo>
                  <a:pt x="1597825" y="571969"/>
                </a:lnTo>
                <a:lnTo>
                  <a:pt x="1613865" y="571969"/>
                </a:lnTo>
                <a:lnTo>
                  <a:pt x="1613865" y="15646"/>
                </a:lnTo>
                <a:lnTo>
                  <a:pt x="1613877" y="13169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2369800" y="3842549"/>
            <a:ext cx="485140" cy="1614170"/>
          </a:xfrm>
          <a:custGeom>
            <a:avLst/>
            <a:gdLst/>
            <a:ahLst/>
            <a:cxnLst/>
            <a:rect l="l" t="t" r="r" b="b"/>
            <a:pathLst>
              <a:path w="485140" h="1614170">
                <a:moveTo>
                  <a:pt x="484987" y="7620"/>
                </a:moveTo>
                <a:lnTo>
                  <a:pt x="476948" y="7620"/>
                </a:lnTo>
                <a:lnTo>
                  <a:pt x="476948" y="0"/>
                </a:lnTo>
                <a:lnTo>
                  <a:pt x="468922" y="0"/>
                </a:lnTo>
                <a:lnTo>
                  <a:pt x="468922" y="7620"/>
                </a:lnTo>
                <a:lnTo>
                  <a:pt x="468922" y="1597660"/>
                </a:lnTo>
                <a:lnTo>
                  <a:pt x="468922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476948" y="1614170"/>
                </a:lnTo>
                <a:lnTo>
                  <a:pt x="476948" y="1613877"/>
                </a:lnTo>
                <a:lnTo>
                  <a:pt x="484987" y="1613877"/>
                </a:lnTo>
                <a:lnTo>
                  <a:pt x="484987" y="1597812"/>
                </a:lnTo>
                <a:lnTo>
                  <a:pt x="476948" y="1597812"/>
                </a:lnTo>
                <a:lnTo>
                  <a:pt x="476948" y="1597660"/>
                </a:lnTo>
                <a:lnTo>
                  <a:pt x="484987" y="1597660"/>
                </a:lnTo>
                <a:lnTo>
                  <a:pt x="484987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1240909" y="384810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0" y="2070"/>
                </a:moveTo>
                <a:lnTo>
                  <a:pt x="8026" y="2070"/>
                </a:lnTo>
                <a:lnTo>
                  <a:pt x="8026" y="0"/>
                </a:lnTo>
                <a:lnTo>
                  <a:pt x="0" y="0"/>
                </a:lnTo>
                <a:lnTo>
                  <a:pt x="0" y="207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1248936" y="3834523"/>
            <a:ext cx="1605915" cy="16510"/>
          </a:xfrm>
          <a:custGeom>
            <a:avLst/>
            <a:gdLst/>
            <a:ahLst/>
            <a:cxnLst/>
            <a:rect l="l" t="t" r="r" b="b"/>
            <a:pathLst>
              <a:path w="1605915" h="16510">
                <a:moveTo>
                  <a:pt x="1605851" y="0"/>
                </a:moveTo>
                <a:lnTo>
                  <a:pt x="1597812" y="0"/>
                </a:lnTo>
                <a:lnTo>
                  <a:pt x="1597812" y="406"/>
                </a:lnTo>
                <a:lnTo>
                  <a:pt x="1120863" y="406"/>
                </a:lnTo>
                <a:lnTo>
                  <a:pt x="1120863" y="8026"/>
                </a:lnTo>
                <a:lnTo>
                  <a:pt x="0" y="8026"/>
                </a:lnTo>
                <a:lnTo>
                  <a:pt x="0" y="16052"/>
                </a:lnTo>
                <a:lnTo>
                  <a:pt x="1589786" y="16052"/>
                </a:lnTo>
                <a:lnTo>
                  <a:pt x="1589786" y="8026"/>
                </a:lnTo>
                <a:lnTo>
                  <a:pt x="1597812" y="8026"/>
                </a:lnTo>
                <a:lnTo>
                  <a:pt x="1597812" y="16052"/>
                </a:lnTo>
                <a:lnTo>
                  <a:pt x="1605851" y="16052"/>
                </a:lnTo>
                <a:lnTo>
                  <a:pt x="1605851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2838658" y="383492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141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141" y="1621790"/>
                </a:lnTo>
                <a:lnTo>
                  <a:pt x="166141" y="1613484"/>
                </a:lnTo>
                <a:lnTo>
                  <a:pt x="166141" y="1612900"/>
                </a:lnTo>
                <a:lnTo>
                  <a:pt x="166141" y="1605445"/>
                </a:lnTo>
                <a:lnTo>
                  <a:pt x="16052" y="1605445"/>
                </a:lnTo>
                <a:lnTo>
                  <a:pt x="16052" y="1605280"/>
                </a:lnTo>
                <a:lnTo>
                  <a:pt x="16052" y="15659"/>
                </a:lnTo>
                <a:lnTo>
                  <a:pt x="166141" y="15659"/>
                </a:lnTo>
                <a:lnTo>
                  <a:pt x="166141" y="7632"/>
                </a:lnTo>
                <a:lnTo>
                  <a:pt x="16052" y="7632"/>
                </a:lnTo>
                <a:lnTo>
                  <a:pt x="166141" y="7620"/>
                </a:lnTo>
                <a:lnTo>
                  <a:pt x="166141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0" y="2012950"/>
            <a:ext cx="13004800" cy="5302250"/>
            <a:chOff x="0" y="2012950"/>
            <a:chExt cx="13004800" cy="5302250"/>
          </a:xfrm>
        </p:grpSpPr>
        <p:sp>
          <p:nvSpPr>
            <p:cNvPr id="47" name="object 47" descr=""/>
            <p:cNvSpPr/>
            <p:nvPr/>
          </p:nvSpPr>
          <p:spPr>
            <a:xfrm>
              <a:off x="0" y="5440375"/>
              <a:ext cx="12854940" cy="1622425"/>
            </a:xfrm>
            <a:custGeom>
              <a:avLst/>
              <a:gdLst/>
              <a:ahLst/>
              <a:cxnLst/>
              <a:rect l="l" t="t" r="r" b="b"/>
              <a:pathLst>
                <a:path w="12854940" h="1622425">
                  <a:moveTo>
                    <a:pt x="6515100" y="406"/>
                  </a:moveTo>
                  <a:lnTo>
                    <a:pt x="6511925" y="406"/>
                  </a:lnTo>
                  <a:lnTo>
                    <a:pt x="6511925" y="8026"/>
                  </a:lnTo>
                  <a:lnTo>
                    <a:pt x="6511925" y="16052"/>
                  </a:lnTo>
                  <a:lnTo>
                    <a:pt x="6515100" y="16052"/>
                  </a:lnTo>
                  <a:lnTo>
                    <a:pt x="6515100" y="8026"/>
                  </a:lnTo>
                  <a:lnTo>
                    <a:pt x="6515100" y="406"/>
                  </a:lnTo>
                  <a:close/>
                </a:path>
                <a:path w="12854940" h="1622425">
                  <a:moveTo>
                    <a:pt x="12854788" y="1605838"/>
                  </a:moveTo>
                  <a:lnTo>
                    <a:pt x="12846749" y="1605838"/>
                  </a:lnTo>
                  <a:lnTo>
                    <a:pt x="12846749" y="1613306"/>
                  </a:lnTo>
                  <a:lnTo>
                    <a:pt x="11248936" y="1613306"/>
                  </a:lnTo>
                  <a:lnTo>
                    <a:pt x="11248936" y="1605838"/>
                  </a:lnTo>
                  <a:lnTo>
                    <a:pt x="11248936" y="1605686"/>
                  </a:lnTo>
                  <a:lnTo>
                    <a:pt x="11248936" y="1239824"/>
                  </a:lnTo>
                  <a:lnTo>
                    <a:pt x="11232883" y="1239824"/>
                  </a:lnTo>
                  <a:lnTo>
                    <a:pt x="11232871" y="1605686"/>
                  </a:lnTo>
                  <a:lnTo>
                    <a:pt x="11232871" y="1605838"/>
                  </a:lnTo>
                  <a:lnTo>
                    <a:pt x="9643110" y="1605838"/>
                  </a:lnTo>
                  <a:lnTo>
                    <a:pt x="9643085" y="1605686"/>
                  </a:lnTo>
                  <a:lnTo>
                    <a:pt x="9643110" y="16052"/>
                  </a:lnTo>
                  <a:lnTo>
                    <a:pt x="10210800" y="16052"/>
                  </a:lnTo>
                  <a:lnTo>
                    <a:pt x="10210800" y="8026"/>
                  </a:lnTo>
                  <a:lnTo>
                    <a:pt x="10210800" y="406"/>
                  </a:lnTo>
                  <a:lnTo>
                    <a:pt x="9643110" y="406"/>
                  </a:lnTo>
                  <a:lnTo>
                    <a:pt x="9643110" y="0"/>
                  </a:lnTo>
                  <a:lnTo>
                    <a:pt x="9635071" y="0"/>
                  </a:lnTo>
                  <a:lnTo>
                    <a:pt x="9635071" y="406"/>
                  </a:lnTo>
                  <a:lnTo>
                    <a:pt x="9627032" y="406"/>
                  </a:lnTo>
                  <a:lnTo>
                    <a:pt x="9445625" y="406"/>
                  </a:lnTo>
                  <a:lnTo>
                    <a:pt x="9445625" y="8026"/>
                  </a:lnTo>
                  <a:lnTo>
                    <a:pt x="9445625" y="16052"/>
                  </a:lnTo>
                  <a:lnTo>
                    <a:pt x="9627032" y="16052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37246" y="1239824"/>
                  </a:lnTo>
                  <a:lnTo>
                    <a:pt x="8021206" y="1239824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239824"/>
                  </a:lnTo>
                  <a:lnTo>
                    <a:pt x="6415354" y="1239824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239824"/>
                  </a:lnTo>
                  <a:lnTo>
                    <a:pt x="4809515" y="1239824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239824"/>
                  </a:lnTo>
                  <a:lnTo>
                    <a:pt x="3203664" y="1239824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239824"/>
                  </a:lnTo>
                  <a:lnTo>
                    <a:pt x="1597812" y="1239824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647700" y="16052"/>
                  </a:lnTo>
                  <a:lnTo>
                    <a:pt x="647700" y="8026"/>
                  </a:lnTo>
                  <a:lnTo>
                    <a:pt x="647700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12846749" y="1622196"/>
                  </a:lnTo>
                  <a:lnTo>
                    <a:pt x="12846749" y="1621904"/>
                  </a:lnTo>
                  <a:lnTo>
                    <a:pt x="12854788" y="1621904"/>
                  </a:lnTo>
                  <a:lnTo>
                    <a:pt x="12854788" y="1605838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11248923" y="1605851"/>
                  </a:moveTo>
                  <a:lnTo>
                    <a:pt x="11240884" y="1605851"/>
                  </a:lnTo>
                  <a:lnTo>
                    <a:pt x="11240884" y="1606245"/>
                  </a:lnTo>
                  <a:lnTo>
                    <a:pt x="11232858" y="1606245"/>
                  </a:lnTo>
                  <a:lnTo>
                    <a:pt x="11232858" y="1613865"/>
                  </a:lnTo>
                  <a:lnTo>
                    <a:pt x="9643097" y="1613877"/>
                  </a:lnTo>
                  <a:lnTo>
                    <a:pt x="11232858" y="1613865"/>
                  </a:lnTo>
                  <a:lnTo>
                    <a:pt x="11232858" y="1606245"/>
                  </a:lnTo>
                  <a:lnTo>
                    <a:pt x="9643097" y="1606245"/>
                  </a:lnTo>
                  <a:lnTo>
                    <a:pt x="9643097" y="1605851"/>
                  </a:lnTo>
                  <a:lnTo>
                    <a:pt x="9635058" y="1605851"/>
                  </a:lnTo>
                  <a:lnTo>
                    <a:pt x="9635058" y="1606245"/>
                  </a:lnTo>
                  <a:lnTo>
                    <a:pt x="9627019" y="1606245"/>
                  </a:lnTo>
                  <a:lnTo>
                    <a:pt x="9627019" y="1613865"/>
                  </a:lnTo>
                  <a:lnTo>
                    <a:pt x="8037246" y="1613877"/>
                  </a:lnTo>
                  <a:lnTo>
                    <a:pt x="9627019" y="1613865"/>
                  </a:lnTo>
                  <a:lnTo>
                    <a:pt x="9627019" y="1606245"/>
                  </a:lnTo>
                  <a:lnTo>
                    <a:pt x="8037233" y="1606245"/>
                  </a:lnTo>
                  <a:lnTo>
                    <a:pt x="8037233" y="1605851"/>
                  </a:lnTo>
                  <a:lnTo>
                    <a:pt x="8029194" y="1605851"/>
                  </a:lnTo>
                  <a:lnTo>
                    <a:pt x="8029194" y="1606245"/>
                  </a:lnTo>
                  <a:lnTo>
                    <a:pt x="8021193" y="1606245"/>
                  </a:lnTo>
                  <a:lnTo>
                    <a:pt x="8021167" y="1613865"/>
                  </a:lnTo>
                  <a:lnTo>
                    <a:pt x="6431407" y="1613877"/>
                  </a:lnTo>
                  <a:lnTo>
                    <a:pt x="8021167" y="1613865"/>
                  </a:lnTo>
                  <a:lnTo>
                    <a:pt x="8021167" y="1606245"/>
                  </a:lnTo>
                  <a:lnTo>
                    <a:pt x="6431407" y="1606245"/>
                  </a:lnTo>
                  <a:lnTo>
                    <a:pt x="6431407" y="1605851"/>
                  </a:lnTo>
                  <a:lnTo>
                    <a:pt x="6423368" y="1605851"/>
                  </a:lnTo>
                  <a:lnTo>
                    <a:pt x="6423368" y="1606245"/>
                  </a:lnTo>
                  <a:lnTo>
                    <a:pt x="6415329" y="1606245"/>
                  </a:lnTo>
                  <a:lnTo>
                    <a:pt x="6415329" y="1613865"/>
                  </a:lnTo>
                  <a:lnTo>
                    <a:pt x="4825555" y="1613877"/>
                  </a:lnTo>
                  <a:lnTo>
                    <a:pt x="6415329" y="1613865"/>
                  </a:lnTo>
                  <a:lnTo>
                    <a:pt x="6415329" y="1606245"/>
                  </a:lnTo>
                  <a:lnTo>
                    <a:pt x="4825555" y="1606245"/>
                  </a:lnTo>
                  <a:lnTo>
                    <a:pt x="4825555" y="1605851"/>
                  </a:lnTo>
                  <a:lnTo>
                    <a:pt x="4817516" y="1605851"/>
                  </a:lnTo>
                  <a:lnTo>
                    <a:pt x="4817516" y="1606245"/>
                  </a:lnTo>
                  <a:lnTo>
                    <a:pt x="4809502" y="1606245"/>
                  </a:lnTo>
                  <a:lnTo>
                    <a:pt x="4809490" y="1613865"/>
                  </a:lnTo>
                  <a:lnTo>
                    <a:pt x="3219729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29" y="1606245"/>
                  </a:lnTo>
                  <a:lnTo>
                    <a:pt x="3219729" y="1605851"/>
                  </a:lnTo>
                  <a:lnTo>
                    <a:pt x="3211690" y="1605851"/>
                  </a:lnTo>
                  <a:lnTo>
                    <a:pt x="3211690" y="1606245"/>
                  </a:lnTo>
                  <a:lnTo>
                    <a:pt x="3203651" y="1606245"/>
                  </a:lnTo>
                  <a:lnTo>
                    <a:pt x="3203651" y="1613865"/>
                  </a:lnTo>
                  <a:lnTo>
                    <a:pt x="1613877" y="1613877"/>
                  </a:lnTo>
                  <a:lnTo>
                    <a:pt x="3203651" y="1613865"/>
                  </a:lnTo>
                  <a:lnTo>
                    <a:pt x="3203651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25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77" y="1874215"/>
                  </a:lnTo>
                  <a:lnTo>
                    <a:pt x="1613877" y="1621904"/>
                  </a:lnTo>
                  <a:lnTo>
                    <a:pt x="3203651" y="1621904"/>
                  </a:lnTo>
                  <a:lnTo>
                    <a:pt x="3203651" y="1874215"/>
                  </a:lnTo>
                  <a:lnTo>
                    <a:pt x="3219704" y="1874215"/>
                  </a:lnTo>
                  <a:lnTo>
                    <a:pt x="3219729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55" y="1874215"/>
                  </a:lnTo>
                  <a:lnTo>
                    <a:pt x="4825555" y="1621904"/>
                  </a:lnTo>
                  <a:lnTo>
                    <a:pt x="6415329" y="1621904"/>
                  </a:lnTo>
                  <a:lnTo>
                    <a:pt x="6415329" y="1874215"/>
                  </a:lnTo>
                  <a:lnTo>
                    <a:pt x="6431381" y="1874215"/>
                  </a:lnTo>
                  <a:lnTo>
                    <a:pt x="6431407" y="1621904"/>
                  </a:lnTo>
                  <a:lnTo>
                    <a:pt x="8021167" y="1621904"/>
                  </a:lnTo>
                  <a:lnTo>
                    <a:pt x="8021167" y="1874215"/>
                  </a:lnTo>
                  <a:lnTo>
                    <a:pt x="8037233" y="1874215"/>
                  </a:lnTo>
                  <a:lnTo>
                    <a:pt x="8037246" y="1621904"/>
                  </a:lnTo>
                  <a:lnTo>
                    <a:pt x="9627019" y="1621904"/>
                  </a:lnTo>
                  <a:lnTo>
                    <a:pt x="9627019" y="1874215"/>
                  </a:lnTo>
                  <a:lnTo>
                    <a:pt x="9643072" y="1874215"/>
                  </a:lnTo>
                  <a:lnTo>
                    <a:pt x="9643097" y="1621904"/>
                  </a:lnTo>
                  <a:lnTo>
                    <a:pt x="11232858" y="1621904"/>
                  </a:lnTo>
                  <a:lnTo>
                    <a:pt x="11232858" y="1874215"/>
                  </a:lnTo>
                  <a:lnTo>
                    <a:pt x="11248923" y="1874215"/>
                  </a:lnTo>
                  <a:lnTo>
                    <a:pt x="11248923" y="1621904"/>
                  </a:lnTo>
                  <a:lnTo>
                    <a:pt x="11248923" y="1621485"/>
                  </a:lnTo>
                  <a:lnTo>
                    <a:pt x="11248923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659" y="406"/>
                  </a:lnTo>
                  <a:lnTo>
                    <a:pt x="12369800" y="406"/>
                  </a:lnTo>
                  <a:lnTo>
                    <a:pt x="12369800" y="8026"/>
                  </a:lnTo>
                  <a:lnTo>
                    <a:pt x="12369800" y="16052"/>
                  </a:lnTo>
                  <a:lnTo>
                    <a:pt x="12838659" y="16052"/>
                  </a:lnTo>
                  <a:lnTo>
                    <a:pt x="12838659" y="1605686"/>
                  </a:lnTo>
                  <a:lnTo>
                    <a:pt x="12838659" y="1605838"/>
                  </a:lnTo>
                  <a:lnTo>
                    <a:pt x="11248936" y="1605838"/>
                  </a:lnTo>
                  <a:lnTo>
                    <a:pt x="11248936" y="1613877"/>
                  </a:lnTo>
                  <a:lnTo>
                    <a:pt x="12838659" y="1613877"/>
                  </a:lnTo>
                  <a:lnTo>
                    <a:pt x="12838659" y="1622196"/>
                  </a:lnTo>
                  <a:lnTo>
                    <a:pt x="12846685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788" y="1605838"/>
                  </a:lnTo>
                  <a:lnTo>
                    <a:pt x="12854712" y="1605686"/>
                  </a:lnTo>
                  <a:lnTo>
                    <a:pt x="12854788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1232870" y="7046226"/>
              <a:ext cx="1772285" cy="268605"/>
            </a:xfrm>
            <a:custGeom>
              <a:avLst/>
              <a:gdLst/>
              <a:ahLst/>
              <a:cxnLst/>
              <a:rect l="l" t="t" r="r" b="b"/>
              <a:pathLst>
                <a:path w="1772284" h="268604">
                  <a:moveTo>
                    <a:pt x="1771929" y="393"/>
                  </a:move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788" y="393"/>
                  </a:lnTo>
                  <a:lnTo>
                    <a:pt x="1605788" y="8013"/>
                  </a:lnTo>
                  <a:lnTo>
                    <a:pt x="16052" y="8026"/>
                  </a:lnTo>
                  <a:lnTo>
                    <a:pt x="1605788" y="8013"/>
                  </a:lnTo>
                  <a:lnTo>
                    <a:pt x="1605788" y="393"/>
                  </a:lnTo>
                  <a:lnTo>
                    <a:pt x="16052" y="393"/>
                  </a:lnTo>
                  <a:lnTo>
                    <a:pt x="16052" y="0"/>
                  </a:lnTo>
                  <a:lnTo>
                    <a:pt x="8013" y="0"/>
                  </a:lnTo>
                  <a:lnTo>
                    <a:pt x="8013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0" y="268363"/>
                  </a:lnTo>
                  <a:lnTo>
                    <a:pt x="16052" y="268363"/>
                  </a:lnTo>
                  <a:lnTo>
                    <a:pt x="16052" y="16052"/>
                  </a:lnTo>
                  <a:lnTo>
                    <a:pt x="1605788" y="16052"/>
                  </a:lnTo>
                  <a:lnTo>
                    <a:pt x="1605788" y="268363"/>
                  </a:lnTo>
                  <a:lnTo>
                    <a:pt x="1621840" y="268363"/>
                  </a:lnTo>
                  <a:lnTo>
                    <a:pt x="1621904" y="16052"/>
                  </a:lnTo>
                  <a:lnTo>
                    <a:pt x="1771929" y="16052"/>
                  </a:lnTo>
                  <a:lnTo>
                    <a:pt x="1771929" y="8026"/>
                  </a:lnTo>
                  <a:lnTo>
                    <a:pt x="1621904" y="8026"/>
                  </a:lnTo>
                  <a:lnTo>
                    <a:pt x="1771929" y="8013"/>
                  </a:lnTo>
                  <a:lnTo>
                    <a:pt x="1771929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47700" y="2019300"/>
              <a:ext cx="2930525" cy="4013200"/>
            </a:xfrm>
            <a:custGeom>
              <a:avLst/>
              <a:gdLst/>
              <a:ahLst/>
              <a:cxnLst/>
              <a:rect l="l" t="t" r="r" b="b"/>
              <a:pathLst>
                <a:path w="2930525" h="4013200">
                  <a:moveTo>
                    <a:pt x="0" y="4013200"/>
                  </a:moveTo>
                  <a:lnTo>
                    <a:pt x="2930525" y="4013200"/>
                  </a:lnTo>
                  <a:lnTo>
                    <a:pt x="2930525" y="0"/>
                  </a:lnTo>
                  <a:lnTo>
                    <a:pt x="0" y="0"/>
                  </a:lnTo>
                  <a:lnTo>
                    <a:pt x="0" y="401320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41350" y="2012949"/>
              <a:ext cx="2943225" cy="4445000"/>
            </a:xfrm>
            <a:custGeom>
              <a:avLst/>
              <a:gdLst/>
              <a:ahLst/>
              <a:cxnLst/>
              <a:rect l="l" t="t" r="r" b="b"/>
              <a:pathLst>
                <a:path w="2943225" h="4445000">
                  <a:moveTo>
                    <a:pt x="2940050" y="2061006"/>
                  </a:moveTo>
                  <a:lnTo>
                    <a:pt x="2930525" y="2061006"/>
                  </a:lnTo>
                  <a:lnTo>
                    <a:pt x="2930525" y="4019550"/>
                  </a:lnTo>
                  <a:lnTo>
                    <a:pt x="2940050" y="4019550"/>
                  </a:lnTo>
                  <a:lnTo>
                    <a:pt x="2940050" y="2061006"/>
                  </a:lnTo>
                  <a:close/>
                </a:path>
                <a:path w="2943225" h="4445000">
                  <a:moveTo>
                    <a:pt x="2943225" y="0"/>
                  </a:moveTo>
                  <a:lnTo>
                    <a:pt x="2936875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432300"/>
                  </a:lnTo>
                  <a:lnTo>
                    <a:pt x="0" y="4445000"/>
                  </a:lnTo>
                  <a:lnTo>
                    <a:pt x="6350" y="4445000"/>
                  </a:lnTo>
                  <a:lnTo>
                    <a:pt x="6350" y="4432300"/>
                  </a:lnTo>
                  <a:lnTo>
                    <a:pt x="12700" y="4432300"/>
                  </a:lnTo>
                  <a:lnTo>
                    <a:pt x="12700" y="12700"/>
                  </a:lnTo>
                  <a:lnTo>
                    <a:pt x="2930525" y="12700"/>
                  </a:lnTo>
                  <a:lnTo>
                    <a:pt x="2930525" y="1577505"/>
                  </a:lnTo>
                  <a:lnTo>
                    <a:pt x="2940050" y="1577505"/>
                  </a:lnTo>
                  <a:lnTo>
                    <a:pt x="2940050" y="12712"/>
                  </a:lnTo>
                  <a:lnTo>
                    <a:pt x="2943225" y="12712"/>
                  </a:lnTo>
                  <a:lnTo>
                    <a:pt x="2943225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515100" y="2019300"/>
              <a:ext cx="2930525" cy="4013200"/>
            </a:xfrm>
            <a:custGeom>
              <a:avLst/>
              <a:gdLst/>
              <a:ahLst/>
              <a:cxnLst/>
              <a:rect l="l" t="t" r="r" b="b"/>
              <a:pathLst>
                <a:path w="2930525" h="4013200">
                  <a:moveTo>
                    <a:pt x="0" y="4013200"/>
                  </a:moveTo>
                  <a:lnTo>
                    <a:pt x="2930525" y="4013200"/>
                  </a:lnTo>
                  <a:lnTo>
                    <a:pt x="2930525" y="0"/>
                  </a:lnTo>
                  <a:lnTo>
                    <a:pt x="0" y="0"/>
                  </a:lnTo>
                  <a:lnTo>
                    <a:pt x="0" y="401320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508750" y="2012949"/>
              <a:ext cx="2943225" cy="4445000"/>
            </a:xfrm>
            <a:custGeom>
              <a:avLst/>
              <a:gdLst/>
              <a:ahLst/>
              <a:cxnLst/>
              <a:rect l="l" t="t" r="r" b="b"/>
              <a:pathLst>
                <a:path w="2943225" h="4445000">
                  <a:moveTo>
                    <a:pt x="12700" y="3381806"/>
                  </a:moveTo>
                  <a:lnTo>
                    <a:pt x="3175" y="3381806"/>
                  </a:lnTo>
                  <a:lnTo>
                    <a:pt x="3175" y="4432300"/>
                  </a:lnTo>
                  <a:lnTo>
                    <a:pt x="12700" y="4432300"/>
                  </a:lnTo>
                  <a:lnTo>
                    <a:pt x="12700" y="3381806"/>
                  </a:lnTo>
                  <a:close/>
                </a:path>
                <a:path w="2943225" h="4445000">
                  <a:moveTo>
                    <a:pt x="2943225" y="0"/>
                  </a:moveTo>
                  <a:lnTo>
                    <a:pt x="2936875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3175" y="12700"/>
                  </a:lnTo>
                  <a:lnTo>
                    <a:pt x="3175" y="2898305"/>
                  </a:lnTo>
                  <a:lnTo>
                    <a:pt x="12700" y="2898305"/>
                  </a:lnTo>
                  <a:lnTo>
                    <a:pt x="12700" y="12700"/>
                  </a:lnTo>
                  <a:lnTo>
                    <a:pt x="2930525" y="12700"/>
                  </a:lnTo>
                  <a:lnTo>
                    <a:pt x="2930525" y="4432300"/>
                  </a:lnTo>
                  <a:lnTo>
                    <a:pt x="2940050" y="4432300"/>
                  </a:lnTo>
                  <a:lnTo>
                    <a:pt x="2940050" y="4445000"/>
                  </a:lnTo>
                  <a:lnTo>
                    <a:pt x="2943225" y="4445000"/>
                  </a:lnTo>
                  <a:lnTo>
                    <a:pt x="2943225" y="4432300"/>
                  </a:lnTo>
                  <a:lnTo>
                    <a:pt x="2943225" y="12712"/>
                  </a:lnTo>
                  <a:lnTo>
                    <a:pt x="2943225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581400" y="2019300"/>
              <a:ext cx="2930525" cy="4013200"/>
            </a:xfrm>
            <a:custGeom>
              <a:avLst/>
              <a:gdLst/>
              <a:ahLst/>
              <a:cxnLst/>
              <a:rect l="l" t="t" r="r" b="b"/>
              <a:pathLst>
                <a:path w="2930525" h="4013200">
                  <a:moveTo>
                    <a:pt x="0" y="4013200"/>
                  </a:moveTo>
                  <a:lnTo>
                    <a:pt x="2930525" y="4013200"/>
                  </a:lnTo>
                  <a:lnTo>
                    <a:pt x="2930525" y="0"/>
                  </a:lnTo>
                  <a:lnTo>
                    <a:pt x="0" y="0"/>
                  </a:lnTo>
                  <a:lnTo>
                    <a:pt x="0" y="4013200"/>
                  </a:lnTo>
                  <a:close/>
                </a:path>
              </a:pathLst>
            </a:custGeom>
            <a:solidFill>
              <a:srgbClr val="F3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575050" y="2012949"/>
              <a:ext cx="2943225" cy="4432300"/>
            </a:xfrm>
            <a:custGeom>
              <a:avLst/>
              <a:gdLst/>
              <a:ahLst/>
              <a:cxnLst/>
              <a:rect l="l" t="t" r="r" b="b"/>
              <a:pathLst>
                <a:path w="2943225" h="4432300">
                  <a:moveTo>
                    <a:pt x="12700" y="2061006"/>
                  </a:moveTo>
                  <a:lnTo>
                    <a:pt x="0" y="2061006"/>
                  </a:lnTo>
                  <a:lnTo>
                    <a:pt x="0" y="4432300"/>
                  </a:lnTo>
                  <a:lnTo>
                    <a:pt x="12700" y="4432300"/>
                  </a:lnTo>
                  <a:lnTo>
                    <a:pt x="12700" y="2061006"/>
                  </a:lnTo>
                  <a:close/>
                </a:path>
                <a:path w="2943225" h="4432300">
                  <a:moveTo>
                    <a:pt x="2943225" y="3381806"/>
                  </a:moveTo>
                  <a:lnTo>
                    <a:pt x="2930525" y="3381806"/>
                  </a:lnTo>
                  <a:lnTo>
                    <a:pt x="2930525" y="4432300"/>
                  </a:lnTo>
                  <a:lnTo>
                    <a:pt x="2943225" y="4432300"/>
                  </a:lnTo>
                  <a:lnTo>
                    <a:pt x="2943225" y="3381806"/>
                  </a:lnTo>
                  <a:close/>
                </a:path>
                <a:path w="2943225" h="4432300">
                  <a:moveTo>
                    <a:pt x="2943225" y="0"/>
                  </a:moveTo>
                  <a:lnTo>
                    <a:pt x="2936875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577505"/>
                  </a:lnTo>
                  <a:lnTo>
                    <a:pt x="12700" y="1577505"/>
                  </a:lnTo>
                  <a:lnTo>
                    <a:pt x="12700" y="12700"/>
                  </a:lnTo>
                  <a:lnTo>
                    <a:pt x="2930525" y="12700"/>
                  </a:lnTo>
                  <a:lnTo>
                    <a:pt x="2930525" y="2898305"/>
                  </a:lnTo>
                  <a:lnTo>
                    <a:pt x="2943225" y="2898305"/>
                  </a:lnTo>
                  <a:lnTo>
                    <a:pt x="2943225" y="12712"/>
                  </a:lnTo>
                  <a:lnTo>
                    <a:pt x="2943225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41350" y="6026150"/>
              <a:ext cx="2946400" cy="660400"/>
            </a:xfrm>
            <a:custGeom>
              <a:avLst/>
              <a:gdLst/>
              <a:ahLst/>
              <a:cxnLst/>
              <a:rect l="l" t="t" r="r" b="b"/>
              <a:pathLst>
                <a:path w="2946400" h="660400">
                  <a:moveTo>
                    <a:pt x="2946400" y="0"/>
                  </a:moveTo>
                  <a:lnTo>
                    <a:pt x="29400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47700"/>
                  </a:lnTo>
                  <a:lnTo>
                    <a:pt x="0" y="660400"/>
                  </a:lnTo>
                  <a:lnTo>
                    <a:pt x="6350" y="660400"/>
                  </a:lnTo>
                  <a:lnTo>
                    <a:pt x="2940050" y="660400"/>
                  </a:lnTo>
                  <a:lnTo>
                    <a:pt x="2946400" y="660400"/>
                  </a:lnTo>
                  <a:lnTo>
                    <a:pt x="2946400" y="647700"/>
                  </a:lnTo>
                  <a:lnTo>
                    <a:pt x="2946400" y="12700"/>
                  </a:lnTo>
                  <a:lnTo>
                    <a:pt x="29464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0464" y="6260084"/>
              <a:ext cx="1863089" cy="187452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3575050" y="6026150"/>
              <a:ext cx="2946400" cy="660400"/>
            </a:xfrm>
            <a:custGeom>
              <a:avLst/>
              <a:gdLst/>
              <a:ahLst/>
              <a:cxnLst/>
              <a:rect l="l" t="t" r="r" b="b"/>
              <a:pathLst>
                <a:path w="2946400" h="660400">
                  <a:moveTo>
                    <a:pt x="2946400" y="0"/>
                  </a:moveTo>
                  <a:lnTo>
                    <a:pt x="29400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47700"/>
                  </a:lnTo>
                  <a:lnTo>
                    <a:pt x="0" y="660400"/>
                  </a:lnTo>
                  <a:lnTo>
                    <a:pt x="6350" y="660400"/>
                  </a:lnTo>
                  <a:lnTo>
                    <a:pt x="2940050" y="660400"/>
                  </a:lnTo>
                  <a:lnTo>
                    <a:pt x="2946400" y="660400"/>
                  </a:lnTo>
                  <a:lnTo>
                    <a:pt x="2946400" y="647700"/>
                  </a:lnTo>
                  <a:lnTo>
                    <a:pt x="2946400" y="12700"/>
                  </a:lnTo>
                  <a:lnTo>
                    <a:pt x="29464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7465" y="6260084"/>
              <a:ext cx="2401100" cy="18745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6508750" y="6026150"/>
              <a:ext cx="2946400" cy="660400"/>
            </a:xfrm>
            <a:custGeom>
              <a:avLst/>
              <a:gdLst/>
              <a:ahLst/>
              <a:cxnLst/>
              <a:rect l="l" t="t" r="r" b="b"/>
              <a:pathLst>
                <a:path w="2946400" h="660400">
                  <a:moveTo>
                    <a:pt x="2946400" y="0"/>
                  </a:moveTo>
                  <a:lnTo>
                    <a:pt x="29400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47700"/>
                  </a:lnTo>
                  <a:lnTo>
                    <a:pt x="0" y="660400"/>
                  </a:lnTo>
                  <a:lnTo>
                    <a:pt x="6350" y="660400"/>
                  </a:lnTo>
                  <a:lnTo>
                    <a:pt x="2940050" y="660400"/>
                  </a:lnTo>
                  <a:lnTo>
                    <a:pt x="2946400" y="660400"/>
                  </a:lnTo>
                  <a:lnTo>
                    <a:pt x="2946400" y="647700"/>
                  </a:lnTo>
                  <a:lnTo>
                    <a:pt x="2946400" y="12700"/>
                  </a:lnTo>
                  <a:lnTo>
                    <a:pt x="29464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1264" y="6152134"/>
              <a:ext cx="2022411" cy="41605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7371080" y="5563108"/>
              <a:ext cx="1209040" cy="167005"/>
            </a:xfrm>
            <a:custGeom>
              <a:avLst/>
              <a:gdLst/>
              <a:ahLst/>
              <a:cxnLst/>
              <a:rect l="l" t="t" r="r" b="b"/>
              <a:pathLst>
                <a:path w="1209040" h="167004">
                  <a:moveTo>
                    <a:pt x="20320" y="2032"/>
                  </a:moveTo>
                  <a:lnTo>
                    <a:pt x="0" y="2032"/>
                  </a:lnTo>
                  <a:lnTo>
                    <a:pt x="0" y="164592"/>
                  </a:lnTo>
                  <a:lnTo>
                    <a:pt x="20320" y="164592"/>
                  </a:lnTo>
                  <a:lnTo>
                    <a:pt x="20320" y="69494"/>
                  </a:lnTo>
                  <a:lnTo>
                    <a:pt x="35516" y="69494"/>
                  </a:lnTo>
                  <a:lnTo>
                    <a:pt x="20320" y="2032"/>
                  </a:lnTo>
                  <a:close/>
                </a:path>
                <a:path w="1209040" h="167004">
                  <a:moveTo>
                    <a:pt x="35516" y="69494"/>
                  </a:moveTo>
                  <a:lnTo>
                    <a:pt x="20320" y="69494"/>
                  </a:lnTo>
                  <a:lnTo>
                    <a:pt x="40640" y="164592"/>
                  </a:lnTo>
                  <a:lnTo>
                    <a:pt x="53848" y="164592"/>
                  </a:lnTo>
                  <a:lnTo>
                    <a:pt x="63046" y="121107"/>
                  </a:lnTo>
                  <a:lnTo>
                    <a:pt x="47142" y="121107"/>
                  </a:lnTo>
                  <a:lnTo>
                    <a:pt x="35516" y="69494"/>
                  </a:lnTo>
                  <a:close/>
                </a:path>
                <a:path w="1209040" h="167004">
                  <a:moveTo>
                    <a:pt x="94284" y="69494"/>
                  </a:moveTo>
                  <a:lnTo>
                    <a:pt x="73964" y="69494"/>
                  </a:lnTo>
                  <a:lnTo>
                    <a:pt x="73964" y="164592"/>
                  </a:lnTo>
                  <a:lnTo>
                    <a:pt x="94284" y="164592"/>
                  </a:lnTo>
                  <a:lnTo>
                    <a:pt x="94284" y="69494"/>
                  </a:lnTo>
                  <a:close/>
                </a:path>
                <a:path w="1209040" h="167004">
                  <a:moveTo>
                    <a:pt x="94284" y="2032"/>
                  </a:moveTo>
                  <a:lnTo>
                    <a:pt x="73964" y="2032"/>
                  </a:lnTo>
                  <a:lnTo>
                    <a:pt x="47142" y="121107"/>
                  </a:lnTo>
                  <a:lnTo>
                    <a:pt x="63046" y="121107"/>
                  </a:lnTo>
                  <a:lnTo>
                    <a:pt x="73964" y="69494"/>
                  </a:lnTo>
                  <a:lnTo>
                    <a:pt x="94284" y="69494"/>
                  </a:lnTo>
                  <a:lnTo>
                    <a:pt x="94284" y="2032"/>
                  </a:lnTo>
                  <a:close/>
                </a:path>
                <a:path w="1209040" h="167004">
                  <a:moveTo>
                    <a:pt x="124701" y="2032"/>
                  </a:moveTo>
                  <a:lnTo>
                    <a:pt x="104381" y="2032"/>
                  </a:lnTo>
                  <a:lnTo>
                    <a:pt x="104381" y="164592"/>
                  </a:lnTo>
                  <a:lnTo>
                    <a:pt x="124701" y="164592"/>
                  </a:lnTo>
                  <a:lnTo>
                    <a:pt x="124701" y="2032"/>
                  </a:lnTo>
                  <a:close/>
                </a:path>
                <a:path w="1209040" h="167004">
                  <a:moveTo>
                    <a:pt x="152704" y="2032"/>
                  </a:moveTo>
                  <a:lnTo>
                    <a:pt x="130975" y="2032"/>
                  </a:lnTo>
                  <a:lnTo>
                    <a:pt x="159004" y="83312"/>
                  </a:lnTo>
                  <a:lnTo>
                    <a:pt x="130975" y="164592"/>
                  </a:lnTo>
                  <a:lnTo>
                    <a:pt x="152704" y="164592"/>
                  </a:lnTo>
                  <a:lnTo>
                    <a:pt x="172427" y="99568"/>
                  </a:lnTo>
                  <a:lnTo>
                    <a:pt x="191434" y="99568"/>
                  </a:lnTo>
                  <a:lnTo>
                    <a:pt x="185826" y="83312"/>
                  </a:lnTo>
                  <a:lnTo>
                    <a:pt x="191434" y="67056"/>
                  </a:lnTo>
                  <a:lnTo>
                    <a:pt x="172427" y="67056"/>
                  </a:lnTo>
                  <a:lnTo>
                    <a:pt x="152704" y="2032"/>
                  </a:lnTo>
                  <a:close/>
                </a:path>
                <a:path w="1209040" h="167004">
                  <a:moveTo>
                    <a:pt x="191434" y="99568"/>
                  </a:moveTo>
                  <a:lnTo>
                    <a:pt x="172427" y="99568"/>
                  </a:lnTo>
                  <a:lnTo>
                    <a:pt x="192328" y="164592"/>
                  </a:lnTo>
                  <a:lnTo>
                    <a:pt x="213868" y="164592"/>
                  </a:lnTo>
                  <a:lnTo>
                    <a:pt x="191434" y="99568"/>
                  </a:lnTo>
                  <a:close/>
                </a:path>
                <a:path w="1209040" h="167004">
                  <a:moveTo>
                    <a:pt x="213868" y="2032"/>
                  </a:moveTo>
                  <a:lnTo>
                    <a:pt x="192328" y="2032"/>
                  </a:lnTo>
                  <a:lnTo>
                    <a:pt x="172427" y="67056"/>
                  </a:lnTo>
                  <a:lnTo>
                    <a:pt x="191434" y="67056"/>
                  </a:lnTo>
                  <a:lnTo>
                    <a:pt x="213868" y="2032"/>
                  </a:lnTo>
                  <a:close/>
                </a:path>
                <a:path w="1209040" h="167004">
                  <a:moveTo>
                    <a:pt x="241376" y="2032"/>
                  </a:moveTo>
                  <a:lnTo>
                    <a:pt x="221056" y="2032"/>
                  </a:lnTo>
                  <a:lnTo>
                    <a:pt x="221056" y="164592"/>
                  </a:lnTo>
                  <a:lnTo>
                    <a:pt x="241376" y="164592"/>
                  </a:lnTo>
                  <a:lnTo>
                    <a:pt x="241376" y="2032"/>
                  </a:lnTo>
                  <a:close/>
                </a:path>
                <a:path w="1209040" h="167004">
                  <a:moveTo>
                    <a:pt x="271932" y="2032"/>
                  </a:moveTo>
                  <a:lnTo>
                    <a:pt x="251625" y="2032"/>
                  </a:lnTo>
                  <a:lnTo>
                    <a:pt x="251625" y="164592"/>
                  </a:lnTo>
                  <a:lnTo>
                    <a:pt x="271932" y="164592"/>
                  </a:lnTo>
                  <a:lnTo>
                    <a:pt x="271932" y="56286"/>
                  </a:lnTo>
                  <a:lnTo>
                    <a:pt x="292233" y="56286"/>
                  </a:lnTo>
                  <a:lnTo>
                    <a:pt x="271932" y="2032"/>
                  </a:lnTo>
                  <a:close/>
                </a:path>
                <a:path w="1209040" h="167004">
                  <a:moveTo>
                    <a:pt x="292233" y="56286"/>
                  </a:moveTo>
                  <a:lnTo>
                    <a:pt x="271932" y="56286"/>
                  </a:lnTo>
                  <a:lnTo>
                    <a:pt x="312381" y="164592"/>
                  </a:lnTo>
                  <a:lnTo>
                    <a:pt x="332689" y="164592"/>
                  </a:lnTo>
                  <a:lnTo>
                    <a:pt x="332689" y="110134"/>
                  </a:lnTo>
                  <a:lnTo>
                    <a:pt x="312381" y="110134"/>
                  </a:lnTo>
                  <a:lnTo>
                    <a:pt x="292233" y="56286"/>
                  </a:lnTo>
                  <a:close/>
                </a:path>
                <a:path w="1209040" h="167004">
                  <a:moveTo>
                    <a:pt x="332689" y="2032"/>
                  </a:moveTo>
                  <a:lnTo>
                    <a:pt x="312381" y="2032"/>
                  </a:lnTo>
                  <a:lnTo>
                    <a:pt x="312381" y="110134"/>
                  </a:lnTo>
                  <a:lnTo>
                    <a:pt x="332689" y="110134"/>
                  </a:lnTo>
                  <a:lnTo>
                    <a:pt x="332689" y="2032"/>
                  </a:lnTo>
                  <a:close/>
                </a:path>
                <a:path w="1209040" h="167004">
                  <a:moveTo>
                    <a:pt x="378053" y="0"/>
                  </a:moveTo>
                  <a:lnTo>
                    <a:pt x="362616" y="2622"/>
                  </a:lnTo>
                  <a:lnTo>
                    <a:pt x="351637" y="10769"/>
                  </a:lnTo>
                  <a:lnTo>
                    <a:pt x="345078" y="24860"/>
                  </a:lnTo>
                  <a:lnTo>
                    <a:pt x="342900" y="45313"/>
                  </a:lnTo>
                  <a:lnTo>
                    <a:pt x="342900" y="121310"/>
                  </a:lnTo>
                  <a:lnTo>
                    <a:pt x="360816" y="164001"/>
                  </a:lnTo>
                  <a:lnTo>
                    <a:pt x="374802" y="166624"/>
                  </a:lnTo>
                  <a:lnTo>
                    <a:pt x="383089" y="165598"/>
                  </a:lnTo>
                  <a:lnTo>
                    <a:pt x="390042" y="162687"/>
                  </a:lnTo>
                  <a:lnTo>
                    <a:pt x="395776" y="158137"/>
                  </a:lnTo>
                  <a:lnTo>
                    <a:pt x="400405" y="152196"/>
                  </a:lnTo>
                  <a:lnTo>
                    <a:pt x="413207" y="152196"/>
                  </a:lnTo>
                  <a:lnTo>
                    <a:pt x="413207" y="146304"/>
                  </a:lnTo>
                  <a:lnTo>
                    <a:pt x="378053" y="146304"/>
                  </a:lnTo>
                  <a:lnTo>
                    <a:pt x="370763" y="145056"/>
                  </a:lnTo>
                  <a:lnTo>
                    <a:pt x="366217" y="140893"/>
                  </a:lnTo>
                  <a:lnTo>
                    <a:pt x="363880" y="133188"/>
                  </a:lnTo>
                  <a:lnTo>
                    <a:pt x="363220" y="121310"/>
                  </a:lnTo>
                  <a:lnTo>
                    <a:pt x="363220" y="45313"/>
                  </a:lnTo>
                  <a:lnTo>
                    <a:pt x="363880" y="33435"/>
                  </a:lnTo>
                  <a:lnTo>
                    <a:pt x="366217" y="25730"/>
                  </a:lnTo>
                  <a:lnTo>
                    <a:pt x="370763" y="21567"/>
                  </a:lnTo>
                  <a:lnTo>
                    <a:pt x="378053" y="20320"/>
                  </a:lnTo>
                  <a:lnTo>
                    <a:pt x="408915" y="20320"/>
                  </a:lnTo>
                  <a:lnTo>
                    <a:pt x="404469" y="10769"/>
                  </a:lnTo>
                  <a:lnTo>
                    <a:pt x="393490" y="2622"/>
                  </a:lnTo>
                  <a:lnTo>
                    <a:pt x="378053" y="0"/>
                  </a:lnTo>
                  <a:close/>
                </a:path>
                <a:path w="1209040" h="167004">
                  <a:moveTo>
                    <a:pt x="413207" y="152196"/>
                  </a:moveTo>
                  <a:lnTo>
                    <a:pt x="400405" y="152196"/>
                  </a:lnTo>
                  <a:lnTo>
                    <a:pt x="403250" y="164592"/>
                  </a:lnTo>
                  <a:lnTo>
                    <a:pt x="413207" y="164592"/>
                  </a:lnTo>
                  <a:lnTo>
                    <a:pt x="413207" y="152196"/>
                  </a:lnTo>
                  <a:close/>
                </a:path>
                <a:path w="1209040" h="167004">
                  <a:moveTo>
                    <a:pt x="413207" y="81686"/>
                  </a:moveTo>
                  <a:lnTo>
                    <a:pt x="378053" y="81686"/>
                  </a:lnTo>
                  <a:lnTo>
                    <a:pt x="378053" y="102006"/>
                  </a:lnTo>
                  <a:lnTo>
                    <a:pt x="392887" y="102006"/>
                  </a:lnTo>
                  <a:lnTo>
                    <a:pt x="392887" y="121310"/>
                  </a:lnTo>
                  <a:lnTo>
                    <a:pt x="392226" y="133188"/>
                  </a:lnTo>
                  <a:lnTo>
                    <a:pt x="389890" y="140893"/>
                  </a:lnTo>
                  <a:lnTo>
                    <a:pt x="385343" y="145056"/>
                  </a:lnTo>
                  <a:lnTo>
                    <a:pt x="378053" y="146304"/>
                  </a:lnTo>
                  <a:lnTo>
                    <a:pt x="413207" y="146304"/>
                  </a:lnTo>
                  <a:lnTo>
                    <a:pt x="413207" y="81686"/>
                  </a:lnTo>
                  <a:close/>
                </a:path>
                <a:path w="1209040" h="167004">
                  <a:moveTo>
                    <a:pt x="408915" y="20320"/>
                  </a:moveTo>
                  <a:lnTo>
                    <a:pt x="378053" y="20320"/>
                  </a:lnTo>
                  <a:lnTo>
                    <a:pt x="385343" y="21567"/>
                  </a:lnTo>
                  <a:lnTo>
                    <a:pt x="389890" y="25730"/>
                  </a:lnTo>
                  <a:lnTo>
                    <a:pt x="392226" y="33435"/>
                  </a:lnTo>
                  <a:lnTo>
                    <a:pt x="392887" y="45313"/>
                  </a:lnTo>
                  <a:lnTo>
                    <a:pt x="392887" y="63398"/>
                  </a:lnTo>
                  <a:lnTo>
                    <a:pt x="413207" y="63398"/>
                  </a:lnTo>
                  <a:lnTo>
                    <a:pt x="413207" y="45313"/>
                  </a:lnTo>
                  <a:lnTo>
                    <a:pt x="411121" y="25730"/>
                  </a:lnTo>
                  <a:lnTo>
                    <a:pt x="411029" y="24860"/>
                  </a:lnTo>
                  <a:lnTo>
                    <a:pt x="408915" y="20320"/>
                  </a:lnTo>
                  <a:close/>
                </a:path>
                <a:path w="1209040" h="167004">
                  <a:moveTo>
                    <a:pt x="478320" y="2032"/>
                  </a:moveTo>
                  <a:lnTo>
                    <a:pt x="458000" y="2032"/>
                  </a:lnTo>
                  <a:lnTo>
                    <a:pt x="458000" y="164592"/>
                  </a:lnTo>
                  <a:lnTo>
                    <a:pt x="478320" y="164592"/>
                  </a:lnTo>
                  <a:lnTo>
                    <a:pt x="478320" y="2032"/>
                  </a:lnTo>
                  <a:close/>
                </a:path>
                <a:path w="1209040" h="167004">
                  <a:moveTo>
                    <a:pt x="508876" y="2032"/>
                  </a:moveTo>
                  <a:lnTo>
                    <a:pt x="488556" y="2032"/>
                  </a:lnTo>
                  <a:lnTo>
                    <a:pt x="488556" y="164592"/>
                  </a:lnTo>
                  <a:lnTo>
                    <a:pt x="508876" y="164592"/>
                  </a:lnTo>
                  <a:lnTo>
                    <a:pt x="508876" y="56286"/>
                  </a:lnTo>
                  <a:lnTo>
                    <a:pt x="529170" y="56286"/>
                  </a:lnTo>
                  <a:lnTo>
                    <a:pt x="508876" y="2032"/>
                  </a:lnTo>
                  <a:close/>
                </a:path>
                <a:path w="1209040" h="167004">
                  <a:moveTo>
                    <a:pt x="529170" y="56286"/>
                  </a:moveTo>
                  <a:lnTo>
                    <a:pt x="508876" y="56286"/>
                  </a:lnTo>
                  <a:lnTo>
                    <a:pt x="549313" y="164592"/>
                  </a:lnTo>
                  <a:lnTo>
                    <a:pt x="569633" y="164592"/>
                  </a:lnTo>
                  <a:lnTo>
                    <a:pt x="569633" y="110134"/>
                  </a:lnTo>
                  <a:lnTo>
                    <a:pt x="549313" y="110134"/>
                  </a:lnTo>
                  <a:lnTo>
                    <a:pt x="529170" y="56286"/>
                  </a:lnTo>
                  <a:close/>
                </a:path>
                <a:path w="1209040" h="167004">
                  <a:moveTo>
                    <a:pt x="569633" y="2032"/>
                  </a:moveTo>
                  <a:lnTo>
                    <a:pt x="549313" y="2032"/>
                  </a:lnTo>
                  <a:lnTo>
                    <a:pt x="549313" y="110134"/>
                  </a:lnTo>
                  <a:lnTo>
                    <a:pt x="569633" y="110134"/>
                  </a:lnTo>
                  <a:lnTo>
                    <a:pt x="569633" y="2032"/>
                  </a:lnTo>
                  <a:close/>
                </a:path>
                <a:path w="1209040" h="167004">
                  <a:moveTo>
                    <a:pt x="614984" y="0"/>
                  </a:moveTo>
                  <a:lnTo>
                    <a:pt x="599547" y="2622"/>
                  </a:lnTo>
                  <a:lnTo>
                    <a:pt x="588568" y="10769"/>
                  </a:lnTo>
                  <a:lnTo>
                    <a:pt x="582009" y="24860"/>
                  </a:lnTo>
                  <a:lnTo>
                    <a:pt x="579831" y="45313"/>
                  </a:lnTo>
                  <a:lnTo>
                    <a:pt x="579831" y="121310"/>
                  </a:lnTo>
                  <a:lnTo>
                    <a:pt x="581731" y="140893"/>
                  </a:lnTo>
                  <a:lnTo>
                    <a:pt x="581815" y="141763"/>
                  </a:lnTo>
                  <a:lnTo>
                    <a:pt x="587781" y="155854"/>
                  </a:lnTo>
                  <a:lnTo>
                    <a:pt x="597747" y="164001"/>
                  </a:lnTo>
                  <a:lnTo>
                    <a:pt x="611733" y="166624"/>
                  </a:lnTo>
                  <a:lnTo>
                    <a:pt x="620020" y="165598"/>
                  </a:lnTo>
                  <a:lnTo>
                    <a:pt x="626973" y="162687"/>
                  </a:lnTo>
                  <a:lnTo>
                    <a:pt x="632707" y="158137"/>
                  </a:lnTo>
                  <a:lnTo>
                    <a:pt x="637336" y="152196"/>
                  </a:lnTo>
                  <a:lnTo>
                    <a:pt x="650138" y="152196"/>
                  </a:lnTo>
                  <a:lnTo>
                    <a:pt x="650138" y="146304"/>
                  </a:lnTo>
                  <a:lnTo>
                    <a:pt x="614984" y="146304"/>
                  </a:lnTo>
                  <a:lnTo>
                    <a:pt x="607695" y="145056"/>
                  </a:lnTo>
                  <a:lnTo>
                    <a:pt x="603148" y="140893"/>
                  </a:lnTo>
                  <a:lnTo>
                    <a:pt x="600811" y="133188"/>
                  </a:lnTo>
                  <a:lnTo>
                    <a:pt x="600151" y="121310"/>
                  </a:lnTo>
                  <a:lnTo>
                    <a:pt x="600151" y="45313"/>
                  </a:lnTo>
                  <a:lnTo>
                    <a:pt x="600811" y="33435"/>
                  </a:lnTo>
                  <a:lnTo>
                    <a:pt x="603148" y="25730"/>
                  </a:lnTo>
                  <a:lnTo>
                    <a:pt x="607695" y="21567"/>
                  </a:lnTo>
                  <a:lnTo>
                    <a:pt x="614984" y="20320"/>
                  </a:lnTo>
                  <a:lnTo>
                    <a:pt x="645846" y="20320"/>
                  </a:lnTo>
                  <a:lnTo>
                    <a:pt x="641400" y="10769"/>
                  </a:lnTo>
                  <a:lnTo>
                    <a:pt x="630421" y="2622"/>
                  </a:lnTo>
                  <a:lnTo>
                    <a:pt x="614984" y="0"/>
                  </a:lnTo>
                  <a:close/>
                </a:path>
                <a:path w="1209040" h="167004">
                  <a:moveTo>
                    <a:pt x="650138" y="152196"/>
                  </a:moveTo>
                  <a:lnTo>
                    <a:pt x="637336" y="152196"/>
                  </a:lnTo>
                  <a:lnTo>
                    <a:pt x="640181" y="164592"/>
                  </a:lnTo>
                  <a:lnTo>
                    <a:pt x="650138" y="164592"/>
                  </a:lnTo>
                  <a:lnTo>
                    <a:pt x="650138" y="152196"/>
                  </a:lnTo>
                  <a:close/>
                </a:path>
                <a:path w="1209040" h="167004">
                  <a:moveTo>
                    <a:pt x="650138" y="81686"/>
                  </a:moveTo>
                  <a:lnTo>
                    <a:pt x="614984" y="81686"/>
                  </a:lnTo>
                  <a:lnTo>
                    <a:pt x="614984" y="102006"/>
                  </a:lnTo>
                  <a:lnTo>
                    <a:pt x="629818" y="102006"/>
                  </a:lnTo>
                  <a:lnTo>
                    <a:pt x="629818" y="121310"/>
                  </a:lnTo>
                  <a:lnTo>
                    <a:pt x="629158" y="133188"/>
                  </a:lnTo>
                  <a:lnTo>
                    <a:pt x="626821" y="140893"/>
                  </a:lnTo>
                  <a:lnTo>
                    <a:pt x="622274" y="145056"/>
                  </a:lnTo>
                  <a:lnTo>
                    <a:pt x="614984" y="146304"/>
                  </a:lnTo>
                  <a:lnTo>
                    <a:pt x="650138" y="146304"/>
                  </a:lnTo>
                  <a:lnTo>
                    <a:pt x="650138" y="81686"/>
                  </a:lnTo>
                  <a:close/>
                </a:path>
                <a:path w="1209040" h="167004">
                  <a:moveTo>
                    <a:pt x="645846" y="20320"/>
                  </a:moveTo>
                  <a:lnTo>
                    <a:pt x="614984" y="20320"/>
                  </a:lnTo>
                  <a:lnTo>
                    <a:pt x="622274" y="21567"/>
                  </a:lnTo>
                  <a:lnTo>
                    <a:pt x="626821" y="25730"/>
                  </a:lnTo>
                  <a:lnTo>
                    <a:pt x="629158" y="33435"/>
                  </a:lnTo>
                  <a:lnTo>
                    <a:pt x="629818" y="45313"/>
                  </a:lnTo>
                  <a:lnTo>
                    <a:pt x="629818" y="63398"/>
                  </a:lnTo>
                  <a:lnTo>
                    <a:pt x="650138" y="63398"/>
                  </a:lnTo>
                  <a:lnTo>
                    <a:pt x="650138" y="45313"/>
                  </a:lnTo>
                  <a:lnTo>
                    <a:pt x="648052" y="25730"/>
                  </a:lnTo>
                  <a:lnTo>
                    <a:pt x="647960" y="24860"/>
                  </a:lnTo>
                  <a:lnTo>
                    <a:pt x="645846" y="20320"/>
                  </a:lnTo>
                  <a:close/>
                </a:path>
                <a:path w="1209040" h="167004">
                  <a:moveTo>
                    <a:pt x="685800" y="2032"/>
                  </a:moveTo>
                  <a:lnTo>
                    <a:pt x="660400" y="2032"/>
                  </a:lnTo>
                  <a:lnTo>
                    <a:pt x="660400" y="164592"/>
                  </a:lnTo>
                  <a:lnTo>
                    <a:pt x="680720" y="164592"/>
                  </a:lnTo>
                  <a:lnTo>
                    <a:pt x="680720" y="98958"/>
                  </a:lnTo>
                  <a:lnTo>
                    <a:pt x="723391" y="98958"/>
                  </a:lnTo>
                  <a:lnTo>
                    <a:pt x="720912" y="96177"/>
                  </a:lnTo>
                  <a:lnTo>
                    <a:pt x="713232" y="92252"/>
                  </a:lnTo>
                  <a:lnTo>
                    <a:pt x="721801" y="86020"/>
                  </a:lnTo>
                  <a:lnTo>
                    <a:pt x="726603" y="78638"/>
                  </a:lnTo>
                  <a:lnTo>
                    <a:pt x="680720" y="78638"/>
                  </a:lnTo>
                  <a:lnTo>
                    <a:pt x="680720" y="22352"/>
                  </a:lnTo>
                  <a:lnTo>
                    <a:pt x="727281" y="22352"/>
                  </a:lnTo>
                  <a:lnTo>
                    <a:pt x="722350" y="12674"/>
                  </a:lnTo>
                  <a:lnTo>
                    <a:pt x="708428" y="4638"/>
                  </a:lnTo>
                  <a:lnTo>
                    <a:pt x="685800" y="2032"/>
                  </a:lnTo>
                  <a:close/>
                </a:path>
                <a:path w="1209040" h="167004">
                  <a:moveTo>
                    <a:pt x="723391" y="98958"/>
                  </a:moveTo>
                  <a:lnTo>
                    <a:pt x="686206" y="98958"/>
                  </a:lnTo>
                  <a:lnTo>
                    <a:pt x="695277" y="99444"/>
                  </a:lnTo>
                  <a:lnTo>
                    <a:pt x="703148" y="102082"/>
                  </a:lnTo>
                  <a:lnTo>
                    <a:pt x="708694" y="108645"/>
                  </a:lnTo>
                  <a:lnTo>
                    <a:pt x="710793" y="120904"/>
                  </a:lnTo>
                  <a:lnTo>
                    <a:pt x="710793" y="156260"/>
                  </a:lnTo>
                  <a:lnTo>
                    <a:pt x="710996" y="162153"/>
                  </a:lnTo>
                  <a:lnTo>
                    <a:pt x="713028" y="164592"/>
                  </a:lnTo>
                  <a:lnTo>
                    <a:pt x="733348" y="164592"/>
                  </a:lnTo>
                  <a:lnTo>
                    <a:pt x="731316" y="162153"/>
                  </a:lnTo>
                  <a:lnTo>
                    <a:pt x="731113" y="156260"/>
                  </a:lnTo>
                  <a:lnTo>
                    <a:pt x="731113" y="123952"/>
                  </a:lnTo>
                  <a:lnTo>
                    <a:pt x="729948" y="111569"/>
                  </a:lnTo>
                  <a:lnTo>
                    <a:pt x="726516" y="102463"/>
                  </a:lnTo>
                  <a:lnTo>
                    <a:pt x="723391" y="98958"/>
                  </a:lnTo>
                  <a:close/>
                </a:path>
                <a:path w="1209040" h="167004">
                  <a:moveTo>
                    <a:pt x="727281" y="22352"/>
                  </a:moveTo>
                  <a:lnTo>
                    <a:pt x="686003" y="22352"/>
                  </a:lnTo>
                  <a:lnTo>
                    <a:pt x="698652" y="23498"/>
                  </a:lnTo>
                  <a:lnTo>
                    <a:pt x="706272" y="27406"/>
                  </a:lnTo>
                  <a:lnTo>
                    <a:pt x="710006" y="34782"/>
                  </a:lnTo>
                  <a:lnTo>
                    <a:pt x="710996" y="46329"/>
                  </a:lnTo>
                  <a:lnTo>
                    <a:pt x="710996" y="53644"/>
                  </a:lnTo>
                  <a:lnTo>
                    <a:pt x="710006" y="64836"/>
                  </a:lnTo>
                  <a:lnTo>
                    <a:pt x="706272" y="72618"/>
                  </a:lnTo>
                  <a:lnTo>
                    <a:pt x="698652" y="77162"/>
                  </a:lnTo>
                  <a:lnTo>
                    <a:pt x="686003" y="78638"/>
                  </a:lnTo>
                  <a:lnTo>
                    <a:pt x="726603" y="78638"/>
                  </a:lnTo>
                  <a:lnTo>
                    <a:pt x="727379" y="77444"/>
                  </a:lnTo>
                  <a:lnTo>
                    <a:pt x="730405" y="66621"/>
                  </a:lnTo>
                  <a:lnTo>
                    <a:pt x="731316" y="53644"/>
                  </a:lnTo>
                  <a:lnTo>
                    <a:pt x="731316" y="46329"/>
                  </a:lnTo>
                  <a:lnTo>
                    <a:pt x="729468" y="27406"/>
                  </a:lnTo>
                  <a:lnTo>
                    <a:pt x="729376" y="26463"/>
                  </a:lnTo>
                  <a:lnTo>
                    <a:pt x="727281" y="22352"/>
                  </a:lnTo>
                  <a:close/>
                </a:path>
                <a:path w="1209040" h="167004">
                  <a:moveTo>
                    <a:pt x="793381" y="2032"/>
                  </a:moveTo>
                  <a:lnTo>
                    <a:pt x="741565" y="2032"/>
                  </a:lnTo>
                  <a:lnTo>
                    <a:pt x="741565" y="164592"/>
                  </a:lnTo>
                  <a:lnTo>
                    <a:pt x="793381" y="164592"/>
                  </a:lnTo>
                  <a:lnTo>
                    <a:pt x="793381" y="144272"/>
                  </a:lnTo>
                  <a:lnTo>
                    <a:pt x="761885" y="144272"/>
                  </a:lnTo>
                  <a:lnTo>
                    <a:pt x="761885" y="93472"/>
                  </a:lnTo>
                  <a:lnTo>
                    <a:pt x="793381" y="93472"/>
                  </a:lnTo>
                  <a:lnTo>
                    <a:pt x="793381" y="73152"/>
                  </a:lnTo>
                  <a:lnTo>
                    <a:pt x="761885" y="73152"/>
                  </a:lnTo>
                  <a:lnTo>
                    <a:pt x="761885" y="22352"/>
                  </a:lnTo>
                  <a:lnTo>
                    <a:pt x="793381" y="22352"/>
                  </a:lnTo>
                  <a:lnTo>
                    <a:pt x="793381" y="2032"/>
                  </a:lnTo>
                  <a:close/>
                </a:path>
                <a:path w="1209040" h="167004">
                  <a:moveTo>
                    <a:pt x="827862" y="2032"/>
                  </a:moveTo>
                  <a:lnTo>
                    <a:pt x="803478" y="2032"/>
                  </a:lnTo>
                  <a:lnTo>
                    <a:pt x="803478" y="164592"/>
                  </a:lnTo>
                  <a:lnTo>
                    <a:pt x="827862" y="164592"/>
                  </a:lnTo>
                  <a:lnTo>
                    <a:pt x="848902" y="162772"/>
                  </a:lnTo>
                  <a:lnTo>
                    <a:pt x="863295" y="156133"/>
                  </a:lnTo>
                  <a:lnTo>
                    <a:pt x="870699" y="144272"/>
                  </a:lnTo>
                  <a:lnTo>
                    <a:pt x="823798" y="144272"/>
                  </a:lnTo>
                  <a:lnTo>
                    <a:pt x="823798" y="22352"/>
                  </a:lnTo>
                  <a:lnTo>
                    <a:pt x="870805" y="22352"/>
                  </a:lnTo>
                  <a:lnTo>
                    <a:pt x="863295" y="10337"/>
                  </a:lnTo>
                  <a:lnTo>
                    <a:pt x="848902" y="3794"/>
                  </a:lnTo>
                  <a:lnTo>
                    <a:pt x="827862" y="2032"/>
                  </a:lnTo>
                  <a:close/>
                </a:path>
                <a:path w="1209040" h="167004">
                  <a:moveTo>
                    <a:pt x="870805" y="22352"/>
                  </a:moveTo>
                  <a:lnTo>
                    <a:pt x="828065" y="22352"/>
                  </a:lnTo>
                  <a:lnTo>
                    <a:pt x="840412" y="23139"/>
                  </a:lnTo>
                  <a:lnTo>
                    <a:pt x="848360" y="26365"/>
                  </a:lnTo>
                  <a:lnTo>
                    <a:pt x="852611" y="33324"/>
                  </a:lnTo>
                  <a:lnTo>
                    <a:pt x="853871" y="45313"/>
                  </a:lnTo>
                  <a:lnTo>
                    <a:pt x="853871" y="121310"/>
                  </a:lnTo>
                  <a:lnTo>
                    <a:pt x="852611" y="133299"/>
                  </a:lnTo>
                  <a:lnTo>
                    <a:pt x="848360" y="140258"/>
                  </a:lnTo>
                  <a:lnTo>
                    <a:pt x="840412" y="143484"/>
                  </a:lnTo>
                  <a:lnTo>
                    <a:pt x="828065" y="144272"/>
                  </a:lnTo>
                  <a:lnTo>
                    <a:pt x="870699" y="144272"/>
                  </a:lnTo>
                  <a:lnTo>
                    <a:pt x="871553" y="142903"/>
                  </a:lnTo>
                  <a:lnTo>
                    <a:pt x="874191" y="121310"/>
                  </a:lnTo>
                  <a:lnTo>
                    <a:pt x="874191" y="45313"/>
                  </a:lnTo>
                  <a:lnTo>
                    <a:pt x="871553" y="23548"/>
                  </a:lnTo>
                  <a:lnTo>
                    <a:pt x="870805" y="22352"/>
                  </a:lnTo>
                  <a:close/>
                </a:path>
                <a:path w="1209040" h="167004">
                  <a:moveTo>
                    <a:pt x="904760" y="2032"/>
                  </a:moveTo>
                  <a:lnTo>
                    <a:pt x="884440" y="2032"/>
                  </a:lnTo>
                  <a:lnTo>
                    <a:pt x="884440" y="164592"/>
                  </a:lnTo>
                  <a:lnTo>
                    <a:pt x="904760" y="164592"/>
                  </a:lnTo>
                  <a:lnTo>
                    <a:pt x="904760" y="2032"/>
                  </a:lnTo>
                  <a:close/>
                </a:path>
                <a:path w="1209040" h="167004">
                  <a:moveTo>
                    <a:pt x="966812" y="2032"/>
                  </a:moveTo>
                  <a:lnTo>
                    <a:pt x="914996" y="2032"/>
                  </a:lnTo>
                  <a:lnTo>
                    <a:pt x="914996" y="164592"/>
                  </a:lnTo>
                  <a:lnTo>
                    <a:pt x="966812" y="164592"/>
                  </a:lnTo>
                  <a:lnTo>
                    <a:pt x="966812" y="144272"/>
                  </a:lnTo>
                  <a:lnTo>
                    <a:pt x="935316" y="144272"/>
                  </a:lnTo>
                  <a:lnTo>
                    <a:pt x="935316" y="93472"/>
                  </a:lnTo>
                  <a:lnTo>
                    <a:pt x="966812" y="93472"/>
                  </a:lnTo>
                  <a:lnTo>
                    <a:pt x="966812" y="73152"/>
                  </a:lnTo>
                  <a:lnTo>
                    <a:pt x="935316" y="73152"/>
                  </a:lnTo>
                  <a:lnTo>
                    <a:pt x="935316" y="22352"/>
                  </a:lnTo>
                  <a:lnTo>
                    <a:pt x="966812" y="22352"/>
                  </a:lnTo>
                  <a:lnTo>
                    <a:pt x="966812" y="2032"/>
                  </a:lnTo>
                  <a:close/>
                </a:path>
                <a:path w="1209040" h="167004">
                  <a:moveTo>
                    <a:pt x="997229" y="2032"/>
                  </a:moveTo>
                  <a:lnTo>
                    <a:pt x="976909" y="2032"/>
                  </a:lnTo>
                  <a:lnTo>
                    <a:pt x="976909" y="164592"/>
                  </a:lnTo>
                  <a:lnTo>
                    <a:pt x="997229" y="164592"/>
                  </a:lnTo>
                  <a:lnTo>
                    <a:pt x="997229" y="56286"/>
                  </a:lnTo>
                  <a:lnTo>
                    <a:pt x="1017523" y="56286"/>
                  </a:lnTo>
                  <a:lnTo>
                    <a:pt x="997229" y="2032"/>
                  </a:lnTo>
                  <a:close/>
                </a:path>
                <a:path w="1209040" h="167004">
                  <a:moveTo>
                    <a:pt x="1017523" y="56286"/>
                  </a:moveTo>
                  <a:lnTo>
                    <a:pt x="997229" y="56286"/>
                  </a:lnTo>
                  <a:lnTo>
                    <a:pt x="1037666" y="164592"/>
                  </a:lnTo>
                  <a:lnTo>
                    <a:pt x="1057986" y="164592"/>
                  </a:lnTo>
                  <a:lnTo>
                    <a:pt x="1057986" y="110134"/>
                  </a:lnTo>
                  <a:lnTo>
                    <a:pt x="1037666" y="110134"/>
                  </a:lnTo>
                  <a:lnTo>
                    <a:pt x="1017523" y="56286"/>
                  </a:lnTo>
                  <a:close/>
                </a:path>
                <a:path w="1209040" h="167004">
                  <a:moveTo>
                    <a:pt x="1057986" y="2032"/>
                  </a:moveTo>
                  <a:lnTo>
                    <a:pt x="1037666" y="2032"/>
                  </a:lnTo>
                  <a:lnTo>
                    <a:pt x="1037666" y="110134"/>
                  </a:lnTo>
                  <a:lnTo>
                    <a:pt x="1057986" y="110134"/>
                  </a:lnTo>
                  <a:lnTo>
                    <a:pt x="1057986" y="2032"/>
                  </a:lnTo>
                  <a:close/>
                </a:path>
                <a:path w="1209040" h="167004">
                  <a:moveTo>
                    <a:pt x="1109484" y="22352"/>
                  </a:moveTo>
                  <a:lnTo>
                    <a:pt x="1089164" y="22352"/>
                  </a:lnTo>
                  <a:lnTo>
                    <a:pt x="1089164" y="164592"/>
                  </a:lnTo>
                  <a:lnTo>
                    <a:pt x="1109484" y="164592"/>
                  </a:lnTo>
                  <a:lnTo>
                    <a:pt x="1109484" y="22352"/>
                  </a:lnTo>
                  <a:close/>
                </a:path>
                <a:path w="1209040" h="167004">
                  <a:moveTo>
                    <a:pt x="1132446" y="2032"/>
                  </a:moveTo>
                  <a:lnTo>
                    <a:pt x="1066203" y="2032"/>
                  </a:lnTo>
                  <a:lnTo>
                    <a:pt x="1066203" y="22352"/>
                  </a:lnTo>
                  <a:lnTo>
                    <a:pt x="1132446" y="22352"/>
                  </a:lnTo>
                  <a:lnTo>
                    <a:pt x="1132446" y="2032"/>
                  </a:lnTo>
                  <a:close/>
                </a:path>
                <a:path w="1209040" h="167004">
                  <a:moveTo>
                    <a:pt x="1158951" y="109118"/>
                  </a:moveTo>
                  <a:lnTo>
                    <a:pt x="1138631" y="109118"/>
                  </a:lnTo>
                  <a:lnTo>
                    <a:pt x="1140542" y="134988"/>
                  </a:lnTo>
                  <a:lnTo>
                    <a:pt x="1140663" y="136620"/>
                  </a:lnTo>
                  <a:lnTo>
                    <a:pt x="1147114" y="154330"/>
                  </a:lnTo>
                  <a:lnTo>
                    <a:pt x="1158519" y="163810"/>
                  </a:lnTo>
                  <a:lnTo>
                    <a:pt x="1175410" y="166624"/>
                  </a:lnTo>
                  <a:lnTo>
                    <a:pt x="1190576" y="163810"/>
                  </a:lnTo>
                  <a:lnTo>
                    <a:pt x="1201089" y="155549"/>
                  </a:lnTo>
                  <a:lnTo>
                    <a:pt x="1205237" y="146304"/>
                  </a:lnTo>
                  <a:lnTo>
                    <a:pt x="1175410" y="146304"/>
                  </a:lnTo>
                  <a:lnTo>
                    <a:pt x="1167780" y="144865"/>
                  </a:lnTo>
                  <a:lnTo>
                    <a:pt x="1162685" y="139369"/>
                  </a:lnTo>
                  <a:lnTo>
                    <a:pt x="1159837" y="128044"/>
                  </a:lnTo>
                  <a:lnTo>
                    <a:pt x="1158951" y="109118"/>
                  </a:lnTo>
                  <a:close/>
                </a:path>
                <a:path w="1209040" h="167004">
                  <a:moveTo>
                    <a:pt x="1173378" y="0"/>
                  </a:moveTo>
                  <a:lnTo>
                    <a:pt x="1158163" y="2755"/>
                  </a:lnTo>
                  <a:lnTo>
                    <a:pt x="1147673" y="10617"/>
                  </a:lnTo>
                  <a:lnTo>
                    <a:pt x="1141603" y="22974"/>
                  </a:lnTo>
                  <a:lnTo>
                    <a:pt x="1139647" y="39217"/>
                  </a:lnTo>
                  <a:lnTo>
                    <a:pt x="1142031" y="56527"/>
                  </a:lnTo>
                  <a:lnTo>
                    <a:pt x="1148359" y="69494"/>
                  </a:lnTo>
                  <a:lnTo>
                    <a:pt x="1157392" y="79565"/>
                  </a:lnTo>
                  <a:lnTo>
                    <a:pt x="1167892" y="88188"/>
                  </a:lnTo>
                  <a:lnTo>
                    <a:pt x="1177474" y="96326"/>
                  </a:lnTo>
                  <a:lnTo>
                    <a:pt x="1183894" y="104063"/>
                  </a:lnTo>
                  <a:lnTo>
                    <a:pt x="1187494" y="112906"/>
                  </a:lnTo>
                  <a:lnTo>
                    <a:pt x="1188618" y="124358"/>
                  </a:lnTo>
                  <a:lnTo>
                    <a:pt x="1187897" y="134988"/>
                  </a:lnTo>
                  <a:lnTo>
                    <a:pt x="1185595" y="141732"/>
                  </a:lnTo>
                  <a:lnTo>
                    <a:pt x="1181503" y="145275"/>
                  </a:lnTo>
                  <a:lnTo>
                    <a:pt x="1175410" y="146304"/>
                  </a:lnTo>
                  <a:lnTo>
                    <a:pt x="1205237" y="146304"/>
                  </a:lnTo>
                  <a:lnTo>
                    <a:pt x="1207042" y="142278"/>
                  </a:lnTo>
                  <a:lnTo>
                    <a:pt x="1208938" y="124358"/>
                  </a:lnTo>
                  <a:lnTo>
                    <a:pt x="1206700" y="105340"/>
                  </a:lnTo>
                  <a:lnTo>
                    <a:pt x="1200480" y="91236"/>
                  </a:lnTo>
                  <a:lnTo>
                    <a:pt x="1191021" y="80181"/>
                  </a:lnTo>
                  <a:lnTo>
                    <a:pt x="1171025" y="63677"/>
                  </a:lnTo>
                  <a:lnTo>
                    <a:pt x="1165021" y="56896"/>
                  </a:lnTo>
                  <a:lnTo>
                    <a:pt x="1161265" y="49047"/>
                  </a:lnTo>
                  <a:lnTo>
                    <a:pt x="1159967" y="39217"/>
                  </a:lnTo>
                  <a:lnTo>
                    <a:pt x="1159967" y="24993"/>
                  </a:lnTo>
                  <a:lnTo>
                    <a:pt x="1164640" y="20320"/>
                  </a:lnTo>
                  <a:lnTo>
                    <a:pt x="1202972" y="20320"/>
                  </a:lnTo>
                  <a:lnTo>
                    <a:pt x="1199489" y="11887"/>
                  </a:lnTo>
                  <a:lnTo>
                    <a:pt x="1188720" y="2914"/>
                  </a:lnTo>
                  <a:lnTo>
                    <a:pt x="1173378" y="0"/>
                  </a:lnTo>
                  <a:close/>
                </a:path>
                <a:path w="1209040" h="167004">
                  <a:moveTo>
                    <a:pt x="1202972" y="20320"/>
                  </a:moveTo>
                  <a:lnTo>
                    <a:pt x="1173378" y="20320"/>
                  </a:lnTo>
                  <a:lnTo>
                    <a:pt x="1179287" y="21431"/>
                  </a:lnTo>
                  <a:lnTo>
                    <a:pt x="1183767" y="25704"/>
                  </a:lnTo>
                  <a:lnTo>
                    <a:pt x="1186608" y="34550"/>
                  </a:lnTo>
                  <a:lnTo>
                    <a:pt x="1187580" y="49047"/>
                  </a:lnTo>
                  <a:lnTo>
                    <a:pt x="1187602" y="49377"/>
                  </a:lnTo>
                  <a:lnTo>
                    <a:pt x="1207922" y="49377"/>
                  </a:lnTo>
                  <a:lnTo>
                    <a:pt x="1205839" y="27260"/>
                  </a:lnTo>
                  <a:lnTo>
                    <a:pt x="1202972" y="20320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614440" y="2298698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494385" y="0"/>
                  </a:moveTo>
                  <a:lnTo>
                    <a:pt x="446771" y="2263"/>
                  </a:lnTo>
                  <a:lnTo>
                    <a:pt x="400438" y="8914"/>
                  </a:lnTo>
                  <a:lnTo>
                    <a:pt x="355593" y="19747"/>
                  </a:lnTo>
                  <a:lnTo>
                    <a:pt x="312443" y="34553"/>
                  </a:lnTo>
                  <a:lnTo>
                    <a:pt x="271195" y="53126"/>
                  </a:lnTo>
                  <a:lnTo>
                    <a:pt x="232057" y="75259"/>
                  </a:lnTo>
                  <a:lnTo>
                    <a:pt x="195235" y="100744"/>
                  </a:lnTo>
                  <a:lnTo>
                    <a:pt x="160937" y="129374"/>
                  </a:lnTo>
                  <a:lnTo>
                    <a:pt x="129369" y="160942"/>
                  </a:lnTo>
                  <a:lnTo>
                    <a:pt x="100740" y="195240"/>
                  </a:lnTo>
                  <a:lnTo>
                    <a:pt x="75256" y="232062"/>
                  </a:lnTo>
                  <a:lnTo>
                    <a:pt x="53124" y="271201"/>
                  </a:lnTo>
                  <a:lnTo>
                    <a:pt x="34552" y="312448"/>
                  </a:lnTo>
                  <a:lnTo>
                    <a:pt x="19746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5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6" y="633173"/>
                  </a:lnTo>
                  <a:lnTo>
                    <a:pt x="34552" y="676322"/>
                  </a:lnTo>
                  <a:lnTo>
                    <a:pt x="53124" y="717570"/>
                  </a:lnTo>
                  <a:lnTo>
                    <a:pt x="75256" y="756708"/>
                  </a:lnTo>
                  <a:lnTo>
                    <a:pt x="100740" y="793530"/>
                  </a:lnTo>
                  <a:lnTo>
                    <a:pt x="129369" y="827829"/>
                  </a:lnTo>
                  <a:lnTo>
                    <a:pt x="160937" y="859397"/>
                  </a:lnTo>
                  <a:lnTo>
                    <a:pt x="195235" y="888026"/>
                  </a:lnTo>
                  <a:lnTo>
                    <a:pt x="232057" y="913511"/>
                  </a:lnTo>
                  <a:lnTo>
                    <a:pt x="271195" y="935644"/>
                  </a:lnTo>
                  <a:lnTo>
                    <a:pt x="312443" y="954217"/>
                  </a:lnTo>
                  <a:lnTo>
                    <a:pt x="355593" y="969023"/>
                  </a:lnTo>
                  <a:lnTo>
                    <a:pt x="400438" y="979856"/>
                  </a:lnTo>
                  <a:lnTo>
                    <a:pt x="446771" y="986507"/>
                  </a:lnTo>
                  <a:lnTo>
                    <a:pt x="494385" y="988771"/>
                  </a:lnTo>
                  <a:lnTo>
                    <a:pt x="541997" y="986507"/>
                  </a:lnTo>
                  <a:lnTo>
                    <a:pt x="588329" y="979856"/>
                  </a:lnTo>
                  <a:lnTo>
                    <a:pt x="633173" y="969023"/>
                  </a:lnTo>
                  <a:lnTo>
                    <a:pt x="676322" y="954217"/>
                  </a:lnTo>
                  <a:lnTo>
                    <a:pt x="717570" y="935644"/>
                  </a:lnTo>
                  <a:lnTo>
                    <a:pt x="756708" y="913511"/>
                  </a:lnTo>
                  <a:lnTo>
                    <a:pt x="793530" y="888026"/>
                  </a:lnTo>
                  <a:lnTo>
                    <a:pt x="827829" y="859397"/>
                  </a:lnTo>
                  <a:lnTo>
                    <a:pt x="859397" y="827829"/>
                  </a:lnTo>
                  <a:lnTo>
                    <a:pt x="888026" y="793530"/>
                  </a:lnTo>
                  <a:lnTo>
                    <a:pt x="913511" y="756708"/>
                  </a:lnTo>
                  <a:lnTo>
                    <a:pt x="935644" y="717570"/>
                  </a:lnTo>
                  <a:lnTo>
                    <a:pt x="954217" y="676322"/>
                  </a:lnTo>
                  <a:lnTo>
                    <a:pt x="969023" y="633173"/>
                  </a:lnTo>
                  <a:lnTo>
                    <a:pt x="979856" y="588329"/>
                  </a:lnTo>
                  <a:lnTo>
                    <a:pt x="986507" y="541997"/>
                  </a:lnTo>
                  <a:lnTo>
                    <a:pt x="988771" y="494385"/>
                  </a:lnTo>
                  <a:lnTo>
                    <a:pt x="986507" y="446773"/>
                  </a:lnTo>
                  <a:lnTo>
                    <a:pt x="979856" y="400442"/>
                  </a:lnTo>
                  <a:lnTo>
                    <a:pt x="969023" y="355597"/>
                  </a:lnTo>
                  <a:lnTo>
                    <a:pt x="954217" y="312448"/>
                  </a:lnTo>
                  <a:lnTo>
                    <a:pt x="935644" y="271201"/>
                  </a:lnTo>
                  <a:lnTo>
                    <a:pt x="913511" y="232062"/>
                  </a:lnTo>
                  <a:lnTo>
                    <a:pt x="888026" y="195240"/>
                  </a:lnTo>
                  <a:lnTo>
                    <a:pt x="859397" y="160942"/>
                  </a:lnTo>
                  <a:lnTo>
                    <a:pt x="827829" y="129374"/>
                  </a:lnTo>
                  <a:lnTo>
                    <a:pt x="793530" y="100744"/>
                  </a:lnTo>
                  <a:lnTo>
                    <a:pt x="756708" y="75259"/>
                  </a:lnTo>
                  <a:lnTo>
                    <a:pt x="717570" y="53126"/>
                  </a:lnTo>
                  <a:lnTo>
                    <a:pt x="676322" y="34553"/>
                  </a:lnTo>
                  <a:lnTo>
                    <a:pt x="633173" y="19747"/>
                  </a:lnTo>
                  <a:lnTo>
                    <a:pt x="588329" y="8914"/>
                  </a:lnTo>
                  <a:lnTo>
                    <a:pt x="541997" y="2263"/>
                  </a:lnTo>
                  <a:lnTo>
                    <a:pt x="494385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614436" y="2298700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494381" y="0"/>
                  </a:moveTo>
                  <a:lnTo>
                    <a:pt x="446773" y="2263"/>
                  </a:lnTo>
                  <a:lnTo>
                    <a:pt x="400442" y="8914"/>
                  </a:lnTo>
                  <a:lnTo>
                    <a:pt x="355597" y="19747"/>
                  </a:lnTo>
                  <a:lnTo>
                    <a:pt x="312448" y="34553"/>
                  </a:lnTo>
                  <a:lnTo>
                    <a:pt x="271201" y="53126"/>
                  </a:lnTo>
                  <a:lnTo>
                    <a:pt x="232062" y="75259"/>
                  </a:lnTo>
                  <a:lnTo>
                    <a:pt x="195240" y="100744"/>
                  </a:lnTo>
                  <a:lnTo>
                    <a:pt x="160942" y="129374"/>
                  </a:lnTo>
                  <a:lnTo>
                    <a:pt x="129374" y="160942"/>
                  </a:lnTo>
                  <a:lnTo>
                    <a:pt x="100744" y="195240"/>
                  </a:lnTo>
                  <a:lnTo>
                    <a:pt x="75259" y="232062"/>
                  </a:lnTo>
                  <a:lnTo>
                    <a:pt x="53126" y="271201"/>
                  </a:lnTo>
                  <a:lnTo>
                    <a:pt x="34553" y="312448"/>
                  </a:lnTo>
                  <a:lnTo>
                    <a:pt x="19747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4"/>
                  </a:lnTo>
                  <a:lnTo>
                    <a:pt x="2226" y="541232"/>
                  </a:lnTo>
                  <a:lnTo>
                    <a:pt x="2263" y="541999"/>
                  </a:lnTo>
                  <a:lnTo>
                    <a:pt x="8914" y="588332"/>
                  </a:lnTo>
                  <a:lnTo>
                    <a:pt x="19747" y="633177"/>
                  </a:lnTo>
                  <a:lnTo>
                    <a:pt x="34553" y="676327"/>
                  </a:lnTo>
                  <a:lnTo>
                    <a:pt x="53126" y="717575"/>
                  </a:lnTo>
                  <a:lnTo>
                    <a:pt x="75259" y="756714"/>
                  </a:lnTo>
                  <a:lnTo>
                    <a:pt x="100744" y="793536"/>
                  </a:lnTo>
                  <a:lnTo>
                    <a:pt x="129374" y="827834"/>
                  </a:lnTo>
                  <a:lnTo>
                    <a:pt x="160942" y="859401"/>
                  </a:lnTo>
                  <a:lnTo>
                    <a:pt x="195240" y="888030"/>
                  </a:lnTo>
                  <a:lnTo>
                    <a:pt x="232062" y="913514"/>
                  </a:lnTo>
                  <a:lnTo>
                    <a:pt x="271201" y="935646"/>
                  </a:lnTo>
                  <a:lnTo>
                    <a:pt x="312448" y="954219"/>
                  </a:lnTo>
                  <a:lnTo>
                    <a:pt x="355597" y="969024"/>
                  </a:lnTo>
                  <a:lnTo>
                    <a:pt x="400442" y="979856"/>
                  </a:lnTo>
                  <a:lnTo>
                    <a:pt x="446773" y="986508"/>
                  </a:lnTo>
                  <a:lnTo>
                    <a:pt x="494381" y="988771"/>
                  </a:lnTo>
                  <a:lnTo>
                    <a:pt x="494381" y="980832"/>
                  </a:lnTo>
                  <a:lnTo>
                    <a:pt x="447536" y="978605"/>
                  </a:lnTo>
                  <a:lnTo>
                    <a:pt x="401949" y="972060"/>
                  </a:lnTo>
                  <a:lnTo>
                    <a:pt x="357827" y="961402"/>
                  </a:lnTo>
                  <a:lnTo>
                    <a:pt x="315371" y="946833"/>
                  </a:lnTo>
                  <a:lnTo>
                    <a:pt x="274787" y="928559"/>
                  </a:lnTo>
                  <a:lnTo>
                    <a:pt x="236278" y="906781"/>
                  </a:lnTo>
                  <a:lnTo>
                    <a:pt x="200048" y="881706"/>
                  </a:lnTo>
                  <a:lnTo>
                    <a:pt x="166301" y="853536"/>
                  </a:lnTo>
                  <a:lnTo>
                    <a:pt x="135241" y="822475"/>
                  </a:lnTo>
                  <a:lnTo>
                    <a:pt x="107071" y="788727"/>
                  </a:lnTo>
                  <a:lnTo>
                    <a:pt x="81996" y="752496"/>
                  </a:lnTo>
                  <a:lnTo>
                    <a:pt x="60219" y="713986"/>
                  </a:lnTo>
                  <a:lnTo>
                    <a:pt x="41944" y="673401"/>
                  </a:lnTo>
                  <a:lnTo>
                    <a:pt x="27376" y="630944"/>
                  </a:lnTo>
                  <a:lnTo>
                    <a:pt x="16717" y="586820"/>
                  </a:lnTo>
                  <a:lnTo>
                    <a:pt x="10283" y="541999"/>
                  </a:lnTo>
                  <a:lnTo>
                    <a:pt x="10173" y="541232"/>
                  </a:lnTo>
                  <a:lnTo>
                    <a:pt x="7946" y="494384"/>
                  </a:lnTo>
                  <a:lnTo>
                    <a:pt x="10173" y="447536"/>
                  </a:lnTo>
                  <a:lnTo>
                    <a:pt x="16717" y="401948"/>
                  </a:lnTo>
                  <a:lnTo>
                    <a:pt x="27376" y="357824"/>
                  </a:lnTo>
                  <a:lnTo>
                    <a:pt x="41944" y="315367"/>
                  </a:lnTo>
                  <a:lnTo>
                    <a:pt x="60219" y="274782"/>
                  </a:lnTo>
                  <a:lnTo>
                    <a:pt x="81996" y="236272"/>
                  </a:lnTo>
                  <a:lnTo>
                    <a:pt x="107071" y="200041"/>
                  </a:lnTo>
                  <a:lnTo>
                    <a:pt x="135241" y="166293"/>
                  </a:lnTo>
                  <a:lnTo>
                    <a:pt x="166301" y="135232"/>
                  </a:lnTo>
                  <a:lnTo>
                    <a:pt x="200048" y="107062"/>
                  </a:lnTo>
                  <a:lnTo>
                    <a:pt x="236278" y="81986"/>
                  </a:lnTo>
                  <a:lnTo>
                    <a:pt x="274787" y="60209"/>
                  </a:lnTo>
                  <a:lnTo>
                    <a:pt x="315371" y="41934"/>
                  </a:lnTo>
                  <a:lnTo>
                    <a:pt x="357827" y="27366"/>
                  </a:lnTo>
                  <a:lnTo>
                    <a:pt x="401949" y="16707"/>
                  </a:lnTo>
                  <a:lnTo>
                    <a:pt x="447536" y="10163"/>
                  </a:lnTo>
                  <a:lnTo>
                    <a:pt x="494381" y="7936"/>
                  </a:lnTo>
                  <a:lnTo>
                    <a:pt x="494381" y="0"/>
                  </a:lnTo>
                  <a:close/>
                </a:path>
                <a:path w="989330" h="989329">
                  <a:moveTo>
                    <a:pt x="494381" y="0"/>
                  </a:moveTo>
                  <a:lnTo>
                    <a:pt x="494381" y="7936"/>
                  </a:lnTo>
                  <a:lnTo>
                    <a:pt x="541229" y="10163"/>
                  </a:lnTo>
                  <a:lnTo>
                    <a:pt x="586817" y="16707"/>
                  </a:lnTo>
                  <a:lnTo>
                    <a:pt x="630941" y="27366"/>
                  </a:lnTo>
                  <a:lnTo>
                    <a:pt x="673398" y="41934"/>
                  </a:lnTo>
                  <a:lnTo>
                    <a:pt x="713984" y="60209"/>
                  </a:lnTo>
                  <a:lnTo>
                    <a:pt x="752494" y="81986"/>
                  </a:lnTo>
                  <a:lnTo>
                    <a:pt x="788724" y="107062"/>
                  </a:lnTo>
                  <a:lnTo>
                    <a:pt x="822472" y="135232"/>
                  </a:lnTo>
                  <a:lnTo>
                    <a:pt x="853533" y="166293"/>
                  </a:lnTo>
                  <a:lnTo>
                    <a:pt x="881703" y="200041"/>
                  </a:lnTo>
                  <a:lnTo>
                    <a:pt x="906779" y="236272"/>
                  </a:lnTo>
                  <a:lnTo>
                    <a:pt x="928556" y="274782"/>
                  </a:lnTo>
                  <a:lnTo>
                    <a:pt x="946831" y="315367"/>
                  </a:lnTo>
                  <a:lnTo>
                    <a:pt x="961399" y="357824"/>
                  </a:lnTo>
                  <a:lnTo>
                    <a:pt x="972058" y="401948"/>
                  </a:lnTo>
                  <a:lnTo>
                    <a:pt x="978493" y="446773"/>
                  </a:lnTo>
                  <a:lnTo>
                    <a:pt x="978603" y="447536"/>
                  </a:lnTo>
                  <a:lnTo>
                    <a:pt x="980829" y="494384"/>
                  </a:lnTo>
                  <a:lnTo>
                    <a:pt x="978603" y="541232"/>
                  </a:lnTo>
                  <a:lnTo>
                    <a:pt x="972058" y="586820"/>
                  </a:lnTo>
                  <a:lnTo>
                    <a:pt x="961399" y="630944"/>
                  </a:lnTo>
                  <a:lnTo>
                    <a:pt x="946831" y="673401"/>
                  </a:lnTo>
                  <a:lnTo>
                    <a:pt x="928556" y="713986"/>
                  </a:lnTo>
                  <a:lnTo>
                    <a:pt x="906779" y="752496"/>
                  </a:lnTo>
                  <a:lnTo>
                    <a:pt x="881703" y="788727"/>
                  </a:lnTo>
                  <a:lnTo>
                    <a:pt x="853533" y="822475"/>
                  </a:lnTo>
                  <a:lnTo>
                    <a:pt x="822472" y="853536"/>
                  </a:lnTo>
                  <a:lnTo>
                    <a:pt x="788724" y="881706"/>
                  </a:lnTo>
                  <a:lnTo>
                    <a:pt x="752494" y="906781"/>
                  </a:lnTo>
                  <a:lnTo>
                    <a:pt x="713984" y="928559"/>
                  </a:lnTo>
                  <a:lnTo>
                    <a:pt x="673398" y="946833"/>
                  </a:lnTo>
                  <a:lnTo>
                    <a:pt x="630941" y="961402"/>
                  </a:lnTo>
                  <a:lnTo>
                    <a:pt x="586817" y="972060"/>
                  </a:lnTo>
                  <a:lnTo>
                    <a:pt x="541229" y="978605"/>
                  </a:lnTo>
                  <a:lnTo>
                    <a:pt x="494381" y="980832"/>
                  </a:lnTo>
                  <a:lnTo>
                    <a:pt x="494381" y="988771"/>
                  </a:lnTo>
                  <a:lnTo>
                    <a:pt x="541999" y="986508"/>
                  </a:lnTo>
                  <a:lnTo>
                    <a:pt x="588332" y="979856"/>
                  </a:lnTo>
                  <a:lnTo>
                    <a:pt x="633177" y="969024"/>
                  </a:lnTo>
                  <a:lnTo>
                    <a:pt x="676327" y="954219"/>
                  </a:lnTo>
                  <a:lnTo>
                    <a:pt x="717575" y="935646"/>
                  </a:lnTo>
                  <a:lnTo>
                    <a:pt x="756714" y="913514"/>
                  </a:lnTo>
                  <a:lnTo>
                    <a:pt x="793536" y="888030"/>
                  </a:lnTo>
                  <a:lnTo>
                    <a:pt x="827834" y="859401"/>
                  </a:lnTo>
                  <a:lnTo>
                    <a:pt x="859401" y="827834"/>
                  </a:lnTo>
                  <a:lnTo>
                    <a:pt x="888030" y="793536"/>
                  </a:lnTo>
                  <a:lnTo>
                    <a:pt x="913514" y="756714"/>
                  </a:lnTo>
                  <a:lnTo>
                    <a:pt x="935646" y="717575"/>
                  </a:lnTo>
                  <a:lnTo>
                    <a:pt x="954219" y="676327"/>
                  </a:lnTo>
                  <a:lnTo>
                    <a:pt x="969024" y="633177"/>
                  </a:lnTo>
                  <a:lnTo>
                    <a:pt x="979856" y="588332"/>
                  </a:lnTo>
                  <a:lnTo>
                    <a:pt x="986508" y="541999"/>
                  </a:lnTo>
                  <a:lnTo>
                    <a:pt x="988771" y="494384"/>
                  </a:lnTo>
                  <a:lnTo>
                    <a:pt x="986544" y="447536"/>
                  </a:lnTo>
                  <a:lnTo>
                    <a:pt x="986508" y="446773"/>
                  </a:lnTo>
                  <a:lnTo>
                    <a:pt x="979856" y="400442"/>
                  </a:lnTo>
                  <a:lnTo>
                    <a:pt x="969024" y="355597"/>
                  </a:lnTo>
                  <a:lnTo>
                    <a:pt x="954219" y="312448"/>
                  </a:lnTo>
                  <a:lnTo>
                    <a:pt x="935646" y="271201"/>
                  </a:lnTo>
                  <a:lnTo>
                    <a:pt x="913514" y="232062"/>
                  </a:lnTo>
                  <a:lnTo>
                    <a:pt x="888030" y="195240"/>
                  </a:lnTo>
                  <a:lnTo>
                    <a:pt x="859401" y="160942"/>
                  </a:lnTo>
                  <a:lnTo>
                    <a:pt x="827834" y="129374"/>
                  </a:lnTo>
                  <a:lnTo>
                    <a:pt x="793536" y="100744"/>
                  </a:lnTo>
                  <a:lnTo>
                    <a:pt x="756714" y="75259"/>
                  </a:lnTo>
                  <a:lnTo>
                    <a:pt x="717575" y="53126"/>
                  </a:lnTo>
                  <a:lnTo>
                    <a:pt x="676327" y="34553"/>
                  </a:lnTo>
                  <a:lnTo>
                    <a:pt x="633177" y="19747"/>
                  </a:lnTo>
                  <a:lnTo>
                    <a:pt x="588332" y="8914"/>
                  </a:lnTo>
                  <a:lnTo>
                    <a:pt x="541999" y="2263"/>
                  </a:lnTo>
                  <a:lnTo>
                    <a:pt x="49438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820608" y="2728023"/>
              <a:ext cx="577215" cy="187960"/>
            </a:xfrm>
            <a:custGeom>
              <a:avLst/>
              <a:gdLst/>
              <a:ahLst/>
              <a:cxnLst/>
              <a:rect l="l" t="t" r="r" b="b"/>
              <a:pathLst>
                <a:path w="577214" h="187960">
                  <a:moveTo>
                    <a:pt x="112115" y="34899"/>
                  </a:moveTo>
                  <a:lnTo>
                    <a:pt x="84455" y="698"/>
                  </a:lnTo>
                  <a:lnTo>
                    <a:pt x="73596" y="0"/>
                  </a:lnTo>
                  <a:lnTo>
                    <a:pt x="48094" y="3949"/>
                  </a:lnTo>
                  <a:lnTo>
                    <a:pt x="15494" y="40716"/>
                  </a:lnTo>
                  <a:lnTo>
                    <a:pt x="1168" y="101015"/>
                  </a:lnTo>
                  <a:lnTo>
                    <a:pt x="0" y="119329"/>
                  </a:lnTo>
                  <a:lnTo>
                    <a:pt x="1790" y="132816"/>
                  </a:lnTo>
                  <a:lnTo>
                    <a:pt x="40881" y="153149"/>
                  </a:lnTo>
                  <a:lnTo>
                    <a:pt x="62623" y="149948"/>
                  </a:lnTo>
                  <a:lnTo>
                    <a:pt x="92087" y="124447"/>
                  </a:lnTo>
                  <a:lnTo>
                    <a:pt x="68237" y="93840"/>
                  </a:lnTo>
                  <a:lnTo>
                    <a:pt x="64008" y="111252"/>
                  </a:lnTo>
                  <a:lnTo>
                    <a:pt x="59499" y="122720"/>
                  </a:lnTo>
                  <a:lnTo>
                    <a:pt x="53898" y="129108"/>
                  </a:lnTo>
                  <a:lnTo>
                    <a:pt x="46456" y="131064"/>
                  </a:lnTo>
                  <a:lnTo>
                    <a:pt x="42468" y="131064"/>
                  </a:lnTo>
                  <a:lnTo>
                    <a:pt x="39624" y="129946"/>
                  </a:lnTo>
                  <a:lnTo>
                    <a:pt x="37744" y="127635"/>
                  </a:lnTo>
                  <a:lnTo>
                    <a:pt x="35331" y="121386"/>
                  </a:lnTo>
                  <a:lnTo>
                    <a:pt x="35344" y="111252"/>
                  </a:lnTo>
                  <a:lnTo>
                    <a:pt x="47294" y="50723"/>
                  </a:lnTo>
                  <a:lnTo>
                    <a:pt x="69189" y="22072"/>
                  </a:lnTo>
                  <a:lnTo>
                    <a:pt x="72796" y="22072"/>
                  </a:lnTo>
                  <a:lnTo>
                    <a:pt x="75095" y="23710"/>
                  </a:lnTo>
                  <a:lnTo>
                    <a:pt x="78130" y="27724"/>
                  </a:lnTo>
                  <a:lnTo>
                    <a:pt x="78282" y="29832"/>
                  </a:lnTo>
                  <a:lnTo>
                    <a:pt x="78320" y="37198"/>
                  </a:lnTo>
                  <a:lnTo>
                    <a:pt x="75882" y="52933"/>
                  </a:lnTo>
                  <a:lnTo>
                    <a:pt x="108864" y="52933"/>
                  </a:lnTo>
                  <a:lnTo>
                    <a:pt x="111582" y="39839"/>
                  </a:lnTo>
                  <a:lnTo>
                    <a:pt x="112115" y="34899"/>
                  </a:lnTo>
                  <a:close/>
                </a:path>
                <a:path w="577214" h="187960">
                  <a:moveTo>
                    <a:pt x="202082" y="61074"/>
                  </a:moveTo>
                  <a:lnTo>
                    <a:pt x="165252" y="34531"/>
                  </a:lnTo>
                  <a:lnTo>
                    <a:pt x="152209" y="35699"/>
                  </a:lnTo>
                  <a:lnTo>
                    <a:pt x="137820" y="40487"/>
                  </a:lnTo>
                  <a:lnTo>
                    <a:pt x="124866" y="50800"/>
                  </a:lnTo>
                  <a:lnTo>
                    <a:pt x="116103" y="68580"/>
                  </a:lnTo>
                  <a:lnTo>
                    <a:pt x="144538" y="68580"/>
                  </a:lnTo>
                  <a:lnTo>
                    <a:pt x="147332" y="57632"/>
                  </a:lnTo>
                  <a:lnTo>
                    <a:pt x="151866" y="53238"/>
                  </a:lnTo>
                  <a:lnTo>
                    <a:pt x="164211" y="53238"/>
                  </a:lnTo>
                  <a:lnTo>
                    <a:pt x="167043" y="54330"/>
                  </a:lnTo>
                  <a:lnTo>
                    <a:pt x="170726" y="58851"/>
                  </a:lnTo>
                  <a:lnTo>
                    <a:pt x="171221" y="62293"/>
                  </a:lnTo>
                  <a:lnTo>
                    <a:pt x="168617" y="74891"/>
                  </a:lnTo>
                  <a:lnTo>
                    <a:pt x="164922" y="78270"/>
                  </a:lnTo>
                  <a:lnTo>
                    <a:pt x="164922" y="92506"/>
                  </a:lnTo>
                  <a:lnTo>
                    <a:pt x="143370" y="129971"/>
                  </a:lnTo>
                  <a:lnTo>
                    <a:pt x="140322" y="129971"/>
                  </a:lnTo>
                  <a:lnTo>
                    <a:pt x="137807" y="128866"/>
                  </a:lnTo>
                  <a:lnTo>
                    <a:pt x="133819" y="123964"/>
                  </a:lnTo>
                  <a:lnTo>
                    <a:pt x="133223" y="120002"/>
                  </a:lnTo>
                  <a:lnTo>
                    <a:pt x="133184" y="119735"/>
                  </a:lnTo>
                  <a:lnTo>
                    <a:pt x="136105" y="105702"/>
                  </a:lnTo>
                  <a:lnTo>
                    <a:pt x="139674" y="100888"/>
                  </a:lnTo>
                  <a:lnTo>
                    <a:pt x="149225" y="96850"/>
                  </a:lnTo>
                  <a:lnTo>
                    <a:pt x="156540" y="95008"/>
                  </a:lnTo>
                  <a:lnTo>
                    <a:pt x="161010" y="94272"/>
                  </a:lnTo>
                  <a:lnTo>
                    <a:pt x="164261" y="93014"/>
                  </a:lnTo>
                  <a:lnTo>
                    <a:pt x="164922" y="92506"/>
                  </a:lnTo>
                  <a:lnTo>
                    <a:pt x="164922" y="78270"/>
                  </a:lnTo>
                  <a:lnTo>
                    <a:pt x="164071" y="79044"/>
                  </a:lnTo>
                  <a:lnTo>
                    <a:pt x="138747" y="84759"/>
                  </a:lnTo>
                  <a:lnTo>
                    <a:pt x="123342" y="89585"/>
                  </a:lnTo>
                  <a:lnTo>
                    <a:pt x="112483" y="96520"/>
                  </a:lnTo>
                  <a:lnTo>
                    <a:pt x="105295" y="106400"/>
                  </a:lnTo>
                  <a:lnTo>
                    <a:pt x="101003" y="119735"/>
                  </a:lnTo>
                  <a:lnTo>
                    <a:pt x="100914" y="120002"/>
                  </a:lnTo>
                  <a:lnTo>
                    <a:pt x="98691" y="130759"/>
                  </a:lnTo>
                  <a:lnTo>
                    <a:pt x="99695" y="138823"/>
                  </a:lnTo>
                  <a:lnTo>
                    <a:pt x="103898" y="143967"/>
                  </a:lnTo>
                  <a:lnTo>
                    <a:pt x="107696" y="148653"/>
                  </a:lnTo>
                  <a:lnTo>
                    <a:pt x="114300" y="151003"/>
                  </a:lnTo>
                  <a:lnTo>
                    <a:pt x="123520" y="151003"/>
                  </a:lnTo>
                  <a:lnTo>
                    <a:pt x="154038" y="135039"/>
                  </a:lnTo>
                  <a:lnTo>
                    <a:pt x="155803" y="135039"/>
                  </a:lnTo>
                  <a:lnTo>
                    <a:pt x="155270" y="142341"/>
                  </a:lnTo>
                  <a:lnTo>
                    <a:pt x="155155" y="148018"/>
                  </a:lnTo>
                  <a:lnTo>
                    <a:pt x="187020" y="148018"/>
                  </a:lnTo>
                  <a:lnTo>
                    <a:pt x="186855" y="147015"/>
                  </a:lnTo>
                  <a:lnTo>
                    <a:pt x="186791" y="146659"/>
                  </a:lnTo>
                  <a:lnTo>
                    <a:pt x="186639" y="145211"/>
                  </a:lnTo>
                  <a:lnTo>
                    <a:pt x="186613" y="138823"/>
                  </a:lnTo>
                  <a:lnTo>
                    <a:pt x="187210" y="135039"/>
                  </a:lnTo>
                  <a:lnTo>
                    <a:pt x="187579" y="132753"/>
                  </a:lnTo>
                  <a:lnTo>
                    <a:pt x="188163" y="129971"/>
                  </a:lnTo>
                  <a:lnTo>
                    <a:pt x="195808" y="93014"/>
                  </a:lnTo>
                  <a:lnTo>
                    <a:pt x="195922" y="92456"/>
                  </a:lnTo>
                  <a:lnTo>
                    <a:pt x="201663" y="64706"/>
                  </a:lnTo>
                  <a:lnTo>
                    <a:pt x="202082" y="61074"/>
                  </a:lnTo>
                  <a:close/>
                </a:path>
                <a:path w="577214" h="187960">
                  <a:moveTo>
                    <a:pt x="287096" y="34531"/>
                  </a:moveTo>
                  <a:lnTo>
                    <a:pt x="283845" y="34531"/>
                  </a:lnTo>
                  <a:lnTo>
                    <a:pt x="275361" y="35928"/>
                  </a:lnTo>
                  <a:lnTo>
                    <a:pt x="266915" y="39916"/>
                  </a:lnTo>
                  <a:lnTo>
                    <a:pt x="259334" y="46228"/>
                  </a:lnTo>
                  <a:lnTo>
                    <a:pt x="253428" y="54559"/>
                  </a:lnTo>
                  <a:lnTo>
                    <a:pt x="252768" y="55841"/>
                  </a:lnTo>
                  <a:lnTo>
                    <a:pt x="250304" y="55841"/>
                  </a:lnTo>
                  <a:lnTo>
                    <a:pt x="254088" y="37528"/>
                  </a:lnTo>
                  <a:lnTo>
                    <a:pt x="219354" y="37528"/>
                  </a:lnTo>
                  <a:lnTo>
                    <a:pt x="219583" y="38900"/>
                  </a:lnTo>
                  <a:lnTo>
                    <a:pt x="219671" y="46228"/>
                  </a:lnTo>
                  <a:lnTo>
                    <a:pt x="219240" y="49555"/>
                  </a:lnTo>
                  <a:lnTo>
                    <a:pt x="218351" y="54559"/>
                  </a:lnTo>
                  <a:lnTo>
                    <a:pt x="198996" y="148018"/>
                  </a:lnTo>
                  <a:lnTo>
                    <a:pt x="232511" y="148018"/>
                  </a:lnTo>
                  <a:lnTo>
                    <a:pt x="245110" y="87045"/>
                  </a:lnTo>
                  <a:lnTo>
                    <a:pt x="273177" y="64744"/>
                  </a:lnTo>
                  <a:lnTo>
                    <a:pt x="275932" y="64744"/>
                  </a:lnTo>
                  <a:lnTo>
                    <a:pt x="278358" y="64897"/>
                  </a:lnTo>
                  <a:lnTo>
                    <a:pt x="280733" y="65252"/>
                  </a:lnTo>
                  <a:lnTo>
                    <a:pt x="280847" y="64744"/>
                  </a:lnTo>
                  <a:lnTo>
                    <a:pt x="282689" y="55841"/>
                  </a:lnTo>
                  <a:lnTo>
                    <a:pt x="287096" y="34531"/>
                  </a:lnTo>
                  <a:close/>
                </a:path>
                <a:path w="577214" h="187960">
                  <a:moveTo>
                    <a:pt x="379590" y="37528"/>
                  </a:moveTo>
                  <a:lnTo>
                    <a:pt x="348640" y="37528"/>
                  </a:lnTo>
                  <a:lnTo>
                    <a:pt x="348056" y="40449"/>
                  </a:lnTo>
                  <a:lnTo>
                    <a:pt x="345351" y="53517"/>
                  </a:lnTo>
                  <a:lnTo>
                    <a:pt x="343039" y="53517"/>
                  </a:lnTo>
                  <a:lnTo>
                    <a:pt x="342811" y="51358"/>
                  </a:lnTo>
                  <a:lnTo>
                    <a:pt x="340017" y="42875"/>
                  </a:lnTo>
                  <a:lnTo>
                    <a:pt x="338924" y="41833"/>
                  </a:lnTo>
                  <a:lnTo>
                    <a:pt x="338924" y="72097"/>
                  </a:lnTo>
                  <a:lnTo>
                    <a:pt x="338137" y="81038"/>
                  </a:lnTo>
                  <a:lnTo>
                    <a:pt x="323608" y="119799"/>
                  </a:lnTo>
                  <a:lnTo>
                    <a:pt x="317385" y="121056"/>
                  </a:lnTo>
                  <a:lnTo>
                    <a:pt x="313994" y="121056"/>
                  </a:lnTo>
                  <a:lnTo>
                    <a:pt x="311531" y="120078"/>
                  </a:lnTo>
                  <a:lnTo>
                    <a:pt x="309880" y="118059"/>
                  </a:lnTo>
                  <a:lnTo>
                    <a:pt x="307987" y="114465"/>
                  </a:lnTo>
                  <a:lnTo>
                    <a:pt x="307327" y="109296"/>
                  </a:lnTo>
                  <a:lnTo>
                    <a:pt x="307924" y="101815"/>
                  </a:lnTo>
                  <a:lnTo>
                    <a:pt x="322973" y="60236"/>
                  </a:lnTo>
                  <a:lnTo>
                    <a:pt x="329476" y="58331"/>
                  </a:lnTo>
                  <a:lnTo>
                    <a:pt x="332714" y="58331"/>
                  </a:lnTo>
                  <a:lnTo>
                    <a:pt x="335064" y="59309"/>
                  </a:lnTo>
                  <a:lnTo>
                    <a:pt x="336677" y="61264"/>
                  </a:lnTo>
                  <a:lnTo>
                    <a:pt x="338455" y="65493"/>
                  </a:lnTo>
                  <a:lnTo>
                    <a:pt x="338924" y="72097"/>
                  </a:lnTo>
                  <a:lnTo>
                    <a:pt x="338924" y="41833"/>
                  </a:lnTo>
                  <a:lnTo>
                    <a:pt x="334632" y="37731"/>
                  </a:lnTo>
                  <a:lnTo>
                    <a:pt x="328028" y="35204"/>
                  </a:lnTo>
                  <a:lnTo>
                    <a:pt x="321576" y="34531"/>
                  </a:lnTo>
                  <a:lnTo>
                    <a:pt x="308800" y="36703"/>
                  </a:lnTo>
                  <a:lnTo>
                    <a:pt x="275678" y="93751"/>
                  </a:lnTo>
                  <a:lnTo>
                    <a:pt x="273227" y="114465"/>
                  </a:lnTo>
                  <a:lnTo>
                    <a:pt x="273113" y="121500"/>
                  </a:lnTo>
                  <a:lnTo>
                    <a:pt x="275056" y="130937"/>
                  </a:lnTo>
                  <a:lnTo>
                    <a:pt x="279082" y="138099"/>
                  </a:lnTo>
                  <a:lnTo>
                    <a:pt x="282790" y="142659"/>
                  </a:lnTo>
                  <a:lnTo>
                    <a:pt x="288226" y="144856"/>
                  </a:lnTo>
                  <a:lnTo>
                    <a:pt x="295681" y="144856"/>
                  </a:lnTo>
                  <a:lnTo>
                    <a:pt x="326136" y="127622"/>
                  </a:lnTo>
                  <a:lnTo>
                    <a:pt x="328599" y="127622"/>
                  </a:lnTo>
                  <a:lnTo>
                    <a:pt x="320789" y="165341"/>
                  </a:lnTo>
                  <a:lnTo>
                    <a:pt x="320421" y="166751"/>
                  </a:lnTo>
                  <a:lnTo>
                    <a:pt x="314439" y="168554"/>
                  </a:lnTo>
                  <a:lnTo>
                    <a:pt x="303326" y="168554"/>
                  </a:lnTo>
                  <a:lnTo>
                    <a:pt x="302285" y="166751"/>
                  </a:lnTo>
                  <a:lnTo>
                    <a:pt x="300139" y="164109"/>
                  </a:lnTo>
                  <a:lnTo>
                    <a:pt x="299935" y="160147"/>
                  </a:lnTo>
                  <a:lnTo>
                    <a:pt x="299923" y="157441"/>
                  </a:lnTo>
                  <a:lnTo>
                    <a:pt x="269811" y="157441"/>
                  </a:lnTo>
                  <a:lnTo>
                    <a:pt x="269138" y="163334"/>
                  </a:lnTo>
                  <a:lnTo>
                    <a:pt x="269379" y="165341"/>
                  </a:lnTo>
                  <a:lnTo>
                    <a:pt x="270865" y="171018"/>
                  </a:lnTo>
                  <a:lnTo>
                    <a:pt x="275678" y="178422"/>
                  </a:lnTo>
                  <a:lnTo>
                    <a:pt x="285775" y="184835"/>
                  </a:lnTo>
                  <a:lnTo>
                    <a:pt x="303110" y="187566"/>
                  </a:lnTo>
                  <a:lnTo>
                    <a:pt x="323811" y="185102"/>
                  </a:lnTo>
                  <a:lnTo>
                    <a:pt x="356603" y="148031"/>
                  </a:lnTo>
                  <a:lnTo>
                    <a:pt x="362204" y="121056"/>
                  </a:lnTo>
                  <a:lnTo>
                    <a:pt x="375259" y="58331"/>
                  </a:lnTo>
                  <a:lnTo>
                    <a:pt x="376262" y="53517"/>
                  </a:lnTo>
                  <a:lnTo>
                    <a:pt x="379539" y="37731"/>
                  </a:lnTo>
                  <a:lnTo>
                    <a:pt x="379590" y="37528"/>
                  </a:lnTo>
                  <a:close/>
                </a:path>
                <a:path w="577214" h="187960">
                  <a:moveTo>
                    <a:pt x="429221" y="37528"/>
                  </a:moveTo>
                  <a:lnTo>
                    <a:pt x="395744" y="37528"/>
                  </a:lnTo>
                  <a:lnTo>
                    <a:pt x="372859" y="148018"/>
                  </a:lnTo>
                  <a:lnTo>
                    <a:pt x="406361" y="148018"/>
                  </a:lnTo>
                  <a:lnTo>
                    <a:pt x="429221" y="37528"/>
                  </a:lnTo>
                  <a:close/>
                </a:path>
                <a:path w="577214" h="187960">
                  <a:moveTo>
                    <a:pt x="490753" y="673"/>
                  </a:moveTo>
                  <a:lnTo>
                    <a:pt x="457263" y="673"/>
                  </a:lnTo>
                  <a:lnTo>
                    <a:pt x="426758" y="148031"/>
                  </a:lnTo>
                  <a:lnTo>
                    <a:pt x="460260" y="148031"/>
                  </a:lnTo>
                  <a:lnTo>
                    <a:pt x="490753" y="673"/>
                  </a:lnTo>
                  <a:close/>
                </a:path>
                <a:path w="577214" h="187960">
                  <a:moveTo>
                    <a:pt x="544474" y="673"/>
                  </a:moveTo>
                  <a:lnTo>
                    <a:pt x="510971" y="673"/>
                  </a:lnTo>
                  <a:lnTo>
                    <a:pt x="480466" y="148031"/>
                  </a:lnTo>
                  <a:lnTo>
                    <a:pt x="513956" y="148031"/>
                  </a:lnTo>
                  <a:lnTo>
                    <a:pt x="544474" y="673"/>
                  </a:lnTo>
                  <a:close/>
                </a:path>
                <a:path w="577214" h="187960">
                  <a:moveTo>
                    <a:pt x="561644" y="596"/>
                  </a:moveTo>
                  <a:lnTo>
                    <a:pt x="551586" y="596"/>
                  </a:lnTo>
                  <a:lnTo>
                    <a:pt x="551256" y="2197"/>
                  </a:lnTo>
                  <a:lnTo>
                    <a:pt x="555396" y="2197"/>
                  </a:lnTo>
                  <a:lnTo>
                    <a:pt x="552411" y="16598"/>
                  </a:lnTo>
                  <a:lnTo>
                    <a:pt x="554189" y="16598"/>
                  </a:lnTo>
                  <a:lnTo>
                    <a:pt x="557161" y="2197"/>
                  </a:lnTo>
                  <a:lnTo>
                    <a:pt x="561301" y="2197"/>
                  </a:lnTo>
                  <a:lnTo>
                    <a:pt x="561644" y="596"/>
                  </a:lnTo>
                  <a:close/>
                </a:path>
                <a:path w="577214" h="187960">
                  <a:moveTo>
                    <a:pt x="576922" y="596"/>
                  </a:moveTo>
                  <a:lnTo>
                    <a:pt x="573798" y="596"/>
                  </a:lnTo>
                  <a:lnTo>
                    <a:pt x="567690" y="13843"/>
                  </a:lnTo>
                  <a:lnTo>
                    <a:pt x="567143" y="15455"/>
                  </a:lnTo>
                  <a:lnTo>
                    <a:pt x="567220" y="14427"/>
                  </a:lnTo>
                  <a:lnTo>
                    <a:pt x="567270" y="13766"/>
                  </a:lnTo>
                  <a:lnTo>
                    <a:pt x="566699" y="596"/>
                  </a:lnTo>
                  <a:lnTo>
                    <a:pt x="563549" y="596"/>
                  </a:lnTo>
                  <a:lnTo>
                    <a:pt x="560247" y="16598"/>
                  </a:lnTo>
                  <a:lnTo>
                    <a:pt x="562013" y="16598"/>
                  </a:lnTo>
                  <a:lnTo>
                    <a:pt x="564883" y="2768"/>
                  </a:lnTo>
                  <a:lnTo>
                    <a:pt x="564984" y="2070"/>
                  </a:lnTo>
                  <a:lnTo>
                    <a:pt x="565124" y="1384"/>
                  </a:lnTo>
                  <a:lnTo>
                    <a:pt x="565175" y="2260"/>
                  </a:lnTo>
                  <a:lnTo>
                    <a:pt x="565835" y="16598"/>
                  </a:lnTo>
                  <a:lnTo>
                    <a:pt x="567944" y="16598"/>
                  </a:lnTo>
                  <a:lnTo>
                    <a:pt x="574001" y="3543"/>
                  </a:lnTo>
                  <a:lnTo>
                    <a:pt x="574941" y="1384"/>
                  </a:lnTo>
                  <a:lnTo>
                    <a:pt x="574878" y="2070"/>
                  </a:lnTo>
                  <a:lnTo>
                    <a:pt x="574700" y="2730"/>
                  </a:lnTo>
                  <a:lnTo>
                    <a:pt x="571830" y="16598"/>
                  </a:lnTo>
                  <a:lnTo>
                    <a:pt x="573595" y="16598"/>
                  </a:lnTo>
                  <a:lnTo>
                    <a:pt x="576922" y="596"/>
                  </a:lnTo>
                  <a:close/>
                </a:path>
              </a:pathLst>
            </a:custGeom>
            <a:solidFill>
              <a:srgbClr val="161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003817" y="2660248"/>
              <a:ext cx="248920" cy="93345"/>
            </a:xfrm>
            <a:custGeom>
              <a:avLst/>
              <a:gdLst/>
              <a:ahLst/>
              <a:cxnLst/>
              <a:rect l="l" t="t" r="r" b="b"/>
              <a:pathLst>
                <a:path w="248919" h="93344">
                  <a:moveTo>
                    <a:pt x="160865" y="0"/>
                  </a:moveTo>
                  <a:lnTo>
                    <a:pt x="109956" y="128"/>
                  </a:lnTo>
                  <a:lnTo>
                    <a:pt x="65170" y="17894"/>
                  </a:lnTo>
                  <a:lnTo>
                    <a:pt x="32599" y="44552"/>
                  </a:lnTo>
                  <a:lnTo>
                    <a:pt x="0" y="92139"/>
                  </a:lnTo>
                  <a:lnTo>
                    <a:pt x="11176" y="92139"/>
                  </a:lnTo>
                  <a:lnTo>
                    <a:pt x="22586" y="74436"/>
                  </a:lnTo>
                  <a:lnTo>
                    <a:pt x="35050" y="59462"/>
                  </a:lnTo>
                  <a:lnTo>
                    <a:pt x="49550" y="47841"/>
                  </a:lnTo>
                  <a:lnTo>
                    <a:pt x="67068" y="40196"/>
                  </a:lnTo>
                  <a:lnTo>
                    <a:pt x="79056" y="37965"/>
                  </a:lnTo>
                  <a:lnTo>
                    <a:pt x="91822" y="38890"/>
                  </a:lnTo>
                  <a:lnTo>
                    <a:pt x="107457" y="43999"/>
                  </a:lnTo>
                  <a:lnTo>
                    <a:pt x="128054" y="54319"/>
                  </a:lnTo>
                  <a:lnTo>
                    <a:pt x="142215" y="62937"/>
                  </a:lnTo>
                  <a:lnTo>
                    <a:pt x="161794" y="74313"/>
                  </a:lnTo>
                  <a:lnTo>
                    <a:pt x="185293" y="85078"/>
                  </a:lnTo>
                  <a:lnTo>
                    <a:pt x="211213" y="91860"/>
                  </a:lnTo>
                  <a:lnTo>
                    <a:pt x="223605" y="92824"/>
                  </a:lnTo>
                  <a:lnTo>
                    <a:pt x="235835" y="92863"/>
                  </a:lnTo>
                  <a:lnTo>
                    <a:pt x="248894" y="92266"/>
                  </a:lnTo>
                  <a:lnTo>
                    <a:pt x="237904" y="50254"/>
                  </a:lnTo>
                  <a:lnTo>
                    <a:pt x="206038" y="18103"/>
                  </a:lnTo>
                  <a:lnTo>
                    <a:pt x="160865" y="0"/>
                  </a:lnTo>
                  <a:close/>
                </a:path>
              </a:pathLst>
            </a:custGeom>
            <a:solidFill>
              <a:srgbClr val="008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481840" y="2298698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5" y="0"/>
                  </a:moveTo>
                  <a:lnTo>
                    <a:pt x="446771" y="2263"/>
                  </a:lnTo>
                  <a:lnTo>
                    <a:pt x="400438" y="8914"/>
                  </a:lnTo>
                  <a:lnTo>
                    <a:pt x="355593" y="19747"/>
                  </a:lnTo>
                  <a:lnTo>
                    <a:pt x="312443" y="34553"/>
                  </a:lnTo>
                  <a:lnTo>
                    <a:pt x="271195" y="53126"/>
                  </a:lnTo>
                  <a:lnTo>
                    <a:pt x="232057" y="75259"/>
                  </a:lnTo>
                  <a:lnTo>
                    <a:pt x="195235" y="100744"/>
                  </a:lnTo>
                  <a:lnTo>
                    <a:pt x="160937" y="129374"/>
                  </a:lnTo>
                  <a:lnTo>
                    <a:pt x="129369" y="160942"/>
                  </a:lnTo>
                  <a:lnTo>
                    <a:pt x="100740" y="195240"/>
                  </a:lnTo>
                  <a:lnTo>
                    <a:pt x="75256" y="232062"/>
                  </a:lnTo>
                  <a:lnTo>
                    <a:pt x="53124" y="271201"/>
                  </a:lnTo>
                  <a:lnTo>
                    <a:pt x="34552" y="312448"/>
                  </a:lnTo>
                  <a:lnTo>
                    <a:pt x="19746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5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6" y="633173"/>
                  </a:lnTo>
                  <a:lnTo>
                    <a:pt x="34552" y="676322"/>
                  </a:lnTo>
                  <a:lnTo>
                    <a:pt x="53124" y="717570"/>
                  </a:lnTo>
                  <a:lnTo>
                    <a:pt x="75256" y="756708"/>
                  </a:lnTo>
                  <a:lnTo>
                    <a:pt x="100740" y="793530"/>
                  </a:lnTo>
                  <a:lnTo>
                    <a:pt x="129369" y="827829"/>
                  </a:lnTo>
                  <a:lnTo>
                    <a:pt x="160937" y="859397"/>
                  </a:lnTo>
                  <a:lnTo>
                    <a:pt x="195235" y="888026"/>
                  </a:lnTo>
                  <a:lnTo>
                    <a:pt x="232057" y="913511"/>
                  </a:lnTo>
                  <a:lnTo>
                    <a:pt x="271195" y="935644"/>
                  </a:lnTo>
                  <a:lnTo>
                    <a:pt x="312443" y="954217"/>
                  </a:lnTo>
                  <a:lnTo>
                    <a:pt x="355593" y="969023"/>
                  </a:lnTo>
                  <a:lnTo>
                    <a:pt x="400438" y="979856"/>
                  </a:lnTo>
                  <a:lnTo>
                    <a:pt x="446771" y="986507"/>
                  </a:lnTo>
                  <a:lnTo>
                    <a:pt x="494385" y="988771"/>
                  </a:lnTo>
                  <a:lnTo>
                    <a:pt x="541997" y="986507"/>
                  </a:lnTo>
                  <a:lnTo>
                    <a:pt x="588329" y="979856"/>
                  </a:lnTo>
                  <a:lnTo>
                    <a:pt x="633173" y="969023"/>
                  </a:lnTo>
                  <a:lnTo>
                    <a:pt x="676322" y="954217"/>
                  </a:lnTo>
                  <a:lnTo>
                    <a:pt x="717570" y="935644"/>
                  </a:lnTo>
                  <a:lnTo>
                    <a:pt x="756708" y="913511"/>
                  </a:lnTo>
                  <a:lnTo>
                    <a:pt x="793530" y="888026"/>
                  </a:lnTo>
                  <a:lnTo>
                    <a:pt x="827829" y="859397"/>
                  </a:lnTo>
                  <a:lnTo>
                    <a:pt x="859397" y="827829"/>
                  </a:lnTo>
                  <a:lnTo>
                    <a:pt x="888026" y="793530"/>
                  </a:lnTo>
                  <a:lnTo>
                    <a:pt x="913511" y="756708"/>
                  </a:lnTo>
                  <a:lnTo>
                    <a:pt x="935644" y="717570"/>
                  </a:lnTo>
                  <a:lnTo>
                    <a:pt x="954217" y="676322"/>
                  </a:lnTo>
                  <a:lnTo>
                    <a:pt x="969023" y="633173"/>
                  </a:lnTo>
                  <a:lnTo>
                    <a:pt x="979856" y="588329"/>
                  </a:lnTo>
                  <a:lnTo>
                    <a:pt x="986507" y="541997"/>
                  </a:lnTo>
                  <a:lnTo>
                    <a:pt x="988771" y="494385"/>
                  </a:lnTo>
                  <a:lnTo>
                    <a:pt x="986507" y="446773"/>
                  </a:lnTo>
                  <a:lnTo>
                    <a:pt x="979856" y="400442"/>
                  </a:lnTo>
                  <a:lnTo>
                    <a:pt x="969023" y="355597"/>
                  </a:lnTo>
                  <a:lnTo>
                    <a:pt x="954217" y="312448"/>
                  </a:lnTo>
                  <a:lnTo>
                    <a:pt x="935644" y="271201"/>
                  </a:lnTo>
                  <a:lnTo>
                    <a:pt x="913511" y="232062"/>
                  </a:lnTo>
                  <a:lnTo>
                    <a:pt x="888026" y="195240"/>
                  </a:lnTo>
                  <a:lnTo>
                    <a:pt x="859397" y="160942"/>
                  </a:lnTo>
                  <a:lnTo>
                    <a:pt x="827829" y="129374"/>
                  </a:lnTo>
                  <a:lnTo>
                    <a:pt x="793530" y="100744"/>
                  </a:lnTo>
                  <a:lnTo>
                    <a:pt x="756708" y="75259"/>
                  </a:lnTo>
                  <a:lnTo>
                    <a:pt x="717570" y="53126"/>
                  </a:lnTo>
                  <a:lnTo>
                    <a:pt x="676322" y="34553"/>
                  </a:lnTo>
                  <a:lnTo>
                    <a:pt x="633173" y="19747"/>
                  </a:lnTo>
                  <a:lnTo>
                    <a:pt x="588329" y="8914"/>
                  </a:lnTo>
                  <a:lnTo>
                    <a:pt x="541997" y="2263"/>
                  </a:lnTo>
                  <a:lnTo>
                    <a:pt x="494385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481837" y="2298700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1" y="0"/>
                  </a:moveTo>
                  <a:lnTo>
                    <a:pt x="446773" y="2263"/>
                  </a:lnTo>
                  <a:lnTo>
                    <a:pt x="400442" y="8914"/>
                  </a:lnTo>
                  <a:lnTo>
                    <a:pt x="355597" y="19747"/>
                  </a:lnTo>
                  <a:lnTo>
                    <a:pt x="312448" y="34553"/>
                  </a:lnTo>
                  <a:lnTo>
                    <a:pt x="271201" y="53126"/>
                  </a:lnTo>
                  <a:lnTo>
                    <a:pt x="232062" y="75259"/>
                  </a:lnTo>
                  <a:lnTo>
                    <a:pt x="195240" y="100744"/>
                  </a:lnTo>
                  <a:lnTo>
                    <a:pt x="160942" y="129374"/>
                  </a:lnTo>
                  <a:lnTo>
                    <a:pt x="129374" y="160942"/>
                  </a:lnTo>
                  <a:lnTo>
                    <a:pt x="100744" y="195240"/>
                  </a:lnTo>
                  <a:lnTo>
                    <a:pt x="75259" y="232062"/>
                  </a:lnTo>
                  <a:lnTo>
                    <a:pt x="53126" y="271201"/>
                  </a:lnTo>
                  <a:lnTo>
                    <a:pt x="34553" y="312448"/>
                  </a:lnTo>
                  <a:lnTo>
                    <a:pt x="19747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4"/>
                  </a:lnTo>
                  <a:lnTo>
                    <a:pt x="2226" y="541232"/>
                  </a:lnTo>
                  <a:lnTo>
                    <a:pt x="2263" y="541999"/>
                  </a:lnTo>
                  <a:lnTo>
                    <a:pt x="8914" y="588332"/>
                  </a:lnTo>
                  <a:lnTo>
                    <a:pt x="19747" y="633177"/>
                  </a:lnTo>
                  <a:lnTo>
                    <a:pt x="34553" y="676327"/>
                  </a:lnTo>
                  <a:lnTo>
                    <a:pt x="53126" y="717575"/>
                  </a:lnTo>
                  <a:lnTo>
                    <a:pt x="75259" y="756714"/>
                  </a:lnTo>
                  <a:lnTo>
                    <a:pt x="100744" y="793536"/>
                  </a:lnTo>
                  <a:lnTo>
                    <a:pt x="129374" y="827834"/>
                  </a:lnTo>
                  <a:lnTo>
                    <a:pt x="160942" y="859401"/>
                  </a:lnTo>
                  <a:lnTo>
                    <a:pt x="195240" y="888030"/>
                  </a:lnTo>
                  <a:lnTo>
                    <a:pt x="232062" y="913514"/>
                  </a:lnTo>
                  <a:lnTo>
                    <a:pt x="271201" y="935646"/>
                  </a:lnTo>
                  <a:lnTo>
                    <a:pt x="312448" y="954219"/>
                  </a:lnTo>
                  <a:lnTo>
                    <a:pt x="355597" y="969024"/>
                  </a:lnTo>
                  <a:lnTo>
                    <a:pt x="400442" y="979856"/>
                  </a:lnTo>
                  <a:lnTo>
                    <a:pt x="446773" y="986508"/>
                  </a:lnTo>
                  <a:lnTo>
                    <a:pt x="494381" y="988771"/>
                  </a:lnTo>
                  <a:lnTo>
                    <a:pt x="494381" y="980832"/>
                  </a:lnTo>
                  <a:lnTo>
                    <a:pt x="447536" y="978605"/>
                  </a:lnTo>
                  <a:lnTo>
                    <a:pt x="401949" y="972060"/>
                  </a:lnTo>
                  <a:lnTo>
                    <a:pt x="357827" y="961402"/>
                  </a:lnTo>
                  <a:lnTo>
                    <a:pt x="315371" y="946833"/>
                  </a:lnTo>
                  <a:lnTo>
                    <a:pt x="274787" y="928559"/>
                  </a:lnTo>
                  <a:lnTo>
                    <a:pt x="236278" y="906781"/>
                  </a:lnTo>
                  <a:lnTo>
                    <a:pt x="200048" y="881706"/>
                  </a:lnTo>
                  <a:lnTo>
                    <a:pt x="166301" y="853536"/>
                  </a:lnTo>
                  <a:lnTo>
                    <a:pt x="135241" y="822475"/>
                  </a:lnTo>
                  <a:lnTo>
                    <a:pt x="107071" y="788727"/>
                  </a:lnTo>
                  <a:lnTo>
                    <a:pt x="81996" y="752496"/>
                  </a:lnTo>
                  <a:lnTo>
                    <a:pt x="60219" y="713986"/>
                  </a:lnTo>
                  <a:lnTo>
                    <a:pt x="41944" y="673401"/>
                  </a:lnTo>
                  <a:lnTo>
                    <a:pt x="27376" y="630944"/>
                  </a:lnTo>
                  <a:lnTo>
                    <a:pt x="16717" y="586820"/>
                  </a:lnTo>
                  <a:lnTo>
                    <a:pt x="10283" y="541999"/>
                  </a:lnTo>
                  <a:lnTo>
                    <a:pt x="10173" y="541232"/>
                  </a:lnTo>
                  <a:lnTo>
                    <a:pt x="7946" y="494384"/>
                  </a:lnTo>
                  <a:lnTo>
                    <a:pt x="10173" y="447536"/>
                  </a:lnTo>
                  <a:lnTo>
                    <a:pt x="16717" y="401948"/>
                  </a:lnTo>
                  <a:lnTo>
                    <a:pt x="27376" y="357824"/>
                  </a:lnTo>
                  <a:lnTo>
                    <a:pt x="41944" y="315367"/>
                  </a:lnTo>
                  <a:lnTo>
                    <a:pt x="60219" y="274782"/>
                  </a:lnTo>
                  <a:lnTo>
                    <a:pt x="81996" y="236272"/>
                  </a:lnTo>
                  <a:lnTo>
                    <a:pt x="107071" y="200041"/>
                  </a:lnTo>
                  <a:lnTo>
                    <a:pt x="135241" y="166293"/>
                  </a:lnTo>
                  <a:lnTo>
                    <a:pt x="166301" y="135232"/>
                  </a:lnTo>
                  <a:lnTo>
                    <a:pt x="200048" y="107062"/>
                  </a:lnTo>
                  <a:lnTo>
                    <a:pt x="236278" y="81986"/>
                  </a:lnTo>
                  <a:lnTo>
                    <a:pt x="274787" y="60209"/>
                  </a:lnTo>
                  <a:lnTo>
                    <a:pt x="315371" y="41934"/>
                  </a:lnTo>
                  <a:lnTo>
                    <a:pt x="357827" y="27366"/>
                  </a:lnTo>
                  <a:lnTo>
                    <a:pt x="401949" y="16707"/>
                  </a:lnTo>
                  <a:lnTo>
                    <a:pt x="447536" y="10163"/>
                  </a:lnTo>
                  <a:lnTo>
                    <a:pt x="494381" y="7936"/>
                  </a:lnTo>
                  <a:lnTo>
                    <a:pt x="494381" y="0"/>
                  </a:lnTo>
                  <a:close/>
                </a:path>
                <a:path w="989329" h="989329">
                  <a:moveTo>
                    <a:pt x="494381" y="0"/>
                  </a:moveTo>
                  <a:lnTo>
                    <a:pt x="494381" y="7936"/>
                  </a:lnTo>
                  <a:lnTo>
                    <a:pt x="541229" y="10163"/>
                  </a:lnTo>
                  <a:lnTo>
                    <a:pt x="586817" y="16707"/>
                  </a:lnTo>
                  <a:lnTo>
                    <a:pt x="630941" y="27366"/>
                  </a:lnTo>
                  <a:lnTo>
                    <a:pt x="673398" y="41934"/>
                  </a:lnTo>
                  <a:lnTo>
                    <a:pt x="713984" y="60209"/>
                  </a:lnTo>
                  <a:lnTo>
                    <a:pt x="752494" y="81986"/>
                  </a:lnTo>
                  <a:lnTo>
                    <a:pt x="788724" y="107062"/>
                  </a:lnTo>
                  <a:lnTo>
                    <a:pt x="822472" y="135232"/>
                  </a:lnTo>
                  <a:lnTo>
                    <a:pt x="853533" y="166293"/>
                  </a:lnTo>
                  <a:lnTo>
                    <a:pt x="881703" y="200041"/>
                  </a:lnTo>
                  <a:lnTo>
                    <a:pt x="906779" y="236272"/>
                  </a:lnTo>
                  <a:lnTo>
                    <a:pt x="928556" y="274782"/>
                  </a:lnTo>
                  <a:lnTo>
                    <a:pt x="946831" y="315367"/>
                  </a:lnTo>
                  <a:lnTo>
                    <a:pt x="961399" y="357824"/>
                  </a:lnTo>
                  <a:lnTo>
                    <a:pt x="972058" y="401948"/>
                  </a:lnTo>
                  <a:lnTo>
                    <a:pt x="978493" y="446773"/>
                  </a:lnTo>
                  <a:lnTo>
                    <a:pt x="978603" y="447536"/>
                  </a:lnTo>
                  <a:lnTo>
                    <a:pt x="980829" y="494384"/>
                  </a:lnTo>
                  <a:lnTo>
                    <a:pt x="978603" y="541232"/>
                  </a:lnTo>
                  <a:lnTo>
                    <a:pt x="972058" y="586820"/>
                  </a:lnTo>
                  <a:lnTo>
                    <a:pt x="961399" y="630944"/>
                  </a:lnTo>
                  <a:lnTo>
                    <a:pt x="946831" y="673401"/>
                  </a:lnTo>
                  <a:lnTo>
                    <a:pt x="928556" y="713986"/>
                  </a:lnTo>
                  <a:lnTo>
                    <a:pt x="906779" y="752496"/>
                  </a:lnTo>
                  <a:lnTo>
                    <a:pt x="881703" y="788727"/>
                  </a:lnTo>
                  <a:lnTo>
                    <a:pt x="853533" y="822475"/>
                  </a:lnTo>
                  <a:lnTo>
                    <a:pt x="822472" y="853536"/>
                  </a:lnTo>
                  <a:lnTo>
                    <a:pt x="788724" y="881706"/>
                  </a:lnTo>
                  <a:lnTo>
                    <a:pt x="752494" y="906781"/>
                  </a:lnTo>
                  <a:lnTo>
                    <a:pt x="713984" y="928559"/>
                  </a:lnTo>
                  <a:lnTo>
                    <a:pt x="673398" y="946833"/>
                  </a:lnTo>
                  <a:lnTo>
                    <a:pt x="630941" y="961402"/>
                  </a:lnTo>
                  <a:lnTo>
                    <a:pt x="586817" y="972060"/>
                  </a:lnTo>
                  <a:lnTo>
                    <a:pt x="541229" y="978605"/>
                  </a:lnTo>
                  <a:lnTo>
                    <a:pt x="494381" y="980832"/>
                  </a:lnTo>
                  <a:lnTo>
                    <a:pt x="494381" y="988771"/>
                  </a:lnTo>
                  <a:lnTo>
                    <a:pt x="541999" y="986508"/>
                  </a:lnTo>
                  <a:lnTo>
                    <a:pt x="588332" y="979856"/>
                  </a:lnTo>
                  <a:lnTo>
                    <a:pt x="633177" y="969024"/>
                  </a:lnTo>
                  <a:lnTo>
                    <a:pt x="676327" y="954219"/>
                  </a:lnTo>
                  <a:lnTo>
                    <a:pt x="717575" y="935646"/>
                  </a:lnTo>
                  <a:lnTo>
                    <a:pt x="756714" y="913514"/>
                  </a:lnTo>
                  <a:lnTo>
                    <a:pt x="793536" y="888030"/>
                  </a:lnTo>
                  <a:lnTo>
                    <a:pt x="827834" y="859401"/>
                  </a:lnTo>
                  <a:lnTo>
                    <a:pt x="859401" y="827834"/>
                  </a:lnTo>
                  <a:lnTo>
                    <a:pt x="888030" y="793536"/>
                  </a:lnTo>
                  <a:lnTo>
                    <a:pt x="913514" y="756714"/>
                  </a:lnTo>
                  <a:lnTo>
                    <a:pt x="935646" y="717575"/>
                  </a:lnTo>
                  <a:lnTo>
                    <a:pt x="954219" y="676327"/>
                  </a:lnTo>
                  <a:lnTo>
                    <a:pt x="969024" y="633177"/>
                  </a:lnTo>
                  <a:lnTo>
                    <a:pt x="979856" y="588332"/>
                  </a:lnTo>
                  <a:lnTo>
                    <a:pt x="986508" y="541999"/>
                  </a:lnTo>
                  <a:lnTo>
                    <a:pt x="988771" y="494384"/>
                  </a:lnTo>
                  <a:lnTo>
                    <a:pt x="986544" y="447536"/>
                  </a:lnTo>
                  <a:lnTo>
                    <a:pt x="986508" y="446773"/>
                  </a:lnTo>
                  <a:lnTo>
                    <a:pt x="979856" y="400442"/>
                  </a:lnTo>
                  <a:lnTo>
                    <a:pt x="969024" y="355597"/>
                  </a:lnTo>
                  <a:lnTo>
                    <a:pt x="954219" y="312448"/>
                  </a:lnTo>
                  <a:lnTo>
                    <a:pt x="935646" y="271201"/>
                  </a:lnTo>
                  <a:lnTo>
                    <a:pt x="913514" y="232062"/>
                  </a:lnTo>
                  <a:lnTo>
                    <a:pt x="888030" y="195240"/>
                  </a:lnTo>
                  <a:lnTo>
                    <a:pt x="859401" y="160942"/>
                  </a:lnTo>
                  <a:lnTo>
                    <a:pt x="827834" y="129374"/>
                  </a:lnTo>
                  <a:lnTo>
                    <a:pt x="793536" y="100744"/>
                  </a:lnTo>
                  <a:lnTo>
                    <a:pt x="756714" y="75259"/>
                  </a:lnTo>
                  <a:lnTo>
                    <a:pt x="717575" y="53126"/>
                  </a:lnTo>
                  <a:lnTo>
                    <a:pt x="676327" y="34553"/>
                  </a:lnTo>
                  <a:lnTo>
                    <a:pt x="633177" y="19747"/>
                  </a:lnTo>
                  <a:lnTo>
                    <a:pt x="588332" y="8914"/>
                  </a:lnTo>
                  <a:lnTo>
                    <a:pt x="541999" y="2263"/>
                  </a:lnTo>
                  <a:lnTo>
                    <a:pt x="49438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688009" y="2728023"/>
              <a:ext cx="577215" cy="187960"/>
            </a:xfrm>
            <a:custGeom>
              <a:avLst/>
              <a:gdLst/>
              <a:ahLst/>
              <a:cxnLst/>
              <a:rect l="l" t="t" r="r" b="b"/>
              <a:pathLst>
                <a:path w="577215" h="187960">
                  <a:moveTo>
                    <a:pt x="112115" y="34899"/>
                  </a:moveTo>
                  <a:lnTo>
                    <a:pt x="84442" y="698"/>
                  </a:lnTo>
                  <a:lnTo>
                    <a:pt x="73596" y="0"/>
                  </a:lnTo>
                  <a:lnTo>
                    <a:pt x="48094" y="3949"/>
                  </a:lnTo>
                  <a:lnTo>
                    <a:pt x="15494" y="40716"/>
                  </a:lnTo>
                  <a:lnTo>
                    <a:pt x="1168" y="101015"/>
                  </a:lnTo>
                  <a:lnTo>
                    <a:pt x="0" y="119329"/>
                  </a:lnTo>
                  <a:lnTo>
                    <a:pt x="1790" y="132816"/>
                  </a:lnTo>
                  <a:lnTo>
                    <a:pt x="40881" y="153149"/>
                  </a:lnTo>
                  <a:lnTo>
                    <a:pt x="62623" y="149948"/>
                  </a:lnTo>
                  <a:lnTo>
                    <a:pt x="92087" y="124447"/>
                  </a:lnTo>
                  <a:lnTo>
                    <a:pt x="68237" y="93840"/>
                  </a:lnTo>
                  <a:lnTo>
                    <a:pt x="63995" y="111252"/>
                  </a:lnTo>
                  <a:lnTo>
                    <a:pt x="59486" y="122720"/>
                  </a:lnTo>
                  <a:lnTo>
                    <a:pt x="53898" y="129108"/>
                  </a:lnTo>
                  <a:lnTo>
                    <a:pt x="46456" y="131064"/>
                  </a:lnTo>
                  <a:lnTo>
                    <a:pt x="42468" y="131064"/>
                  </a:lnTo>
                  <a:lnTo>
                    <a:pt x="39624" y="129946"/>
                  </a:lnTo>
                  <a:lnTo>
                    <a:pt x="37744" y="127635"/>
                  </a:lnTo>
                  <a:lnTo>
                    <a:pt x="35331" y="121386"/>
                  </a:lnTo>
                  <a:lnTo>
                    <a:pt x="35344" y="111252"/>
                  </a:lnTo>
                  <a:lnTo>
                    <a:pt x="47294" y="50723"/>
                  </a:lnTo>
                  <a:lnTo>
                    <a:pt x="69189" y="22072"/>
                  </a:lnTo>
                  <a:lnTo>
                    <a:pt x="72783" y="22072"/>
                  </a:lnTo>
                  <a:lnTo>
                    <a:pt x="75095" y="23710"/>
                  </a:lnTo>
                  <a:lnTo>
                    <a:pt x="78130" y="27724"/>
                  </a:lnTo>
                  <a:lnTo>
                    <a:pt x="78282" y="29832"/>
                  </a:lnTo>
                  <a:lnTo>
                    <a:pt x="78320" y="37198"/>
                  </a:lnTo>
                  <a:lnTo>
                    <a:pt x="75882" y="52933"/>
                  </a:lnTo>
                  <a:lnTo>
                    <a:pt x="108864" y="52933"/>
                  </a:lnTo>
                  <a:lnTo>
                    <a:pt x="111582" y="39839"/>
                  </a:lnTo>
                  <a:lnTo>
                    <a:pt x="112115" y="34899"/>
                  </a:lnTo>
                  <a:close/>
                </a:path>
                <a:path w="577215" h="187960">
                  <a:moveTo>
                    <a:pt x="202082" y="61074"/>
                  </a:moveTo>
                  <a:lnTo>
                    <a:pt x="165252" y="34531"/>
                  </a:lnTo>
                  <a:lnTo>
                    <a:pt x="152209" y="35699"/>
                  </a:lnTo>
                  <a:lnTo>
                    <a:pt x="137820" y="40487"/>
                  </a:lnTo>
                  <a:lnTo>
                    <a:pt x="124866" y="50800"/>
                  </a:lnTo>
                  <a:lnTo>
                    <a:pt x="116103" y="68580"/>
                  </a:lnTo>
                  <a:lnTo>
                    <a:pt x="144538" y="68580"/>
                  </a:lnTo>
                  <a:lnTo>
                    <a:pt x="147332" y="57632"/>
                  </a:lnTo>
                  <a:lnTo>
                    <a:pt x="151866" y="53238"/>
                  </a:lnTo>
                  <a:lnTo>
                    <a:pt x="164211" y="53238"/>
                  </a:lnTo>
                  <a:lnTo>
                    <a:pt x="167043" y="54330"/>
                  </a:lnTo>
                  <a:lnTo>
                    <a:pt x="170726" y="58851"/>
                  </a:lnTo>
                  <a:lnTo>
                    <a:pt x="171221" y="62293"/>
                  </a:lnTo>
                  <a:lnTo>
                    <a:pt x="168617" y="74891"/>
                  </a:lnTo>
                  <a:lnTo>
                    <a:pt x="164922" y="78270"/>
                  </a:lnTo>
                  <a:lnTo>
                    <a:pt x="164922" y="92506"/>
                  </a:lnTo>
                  <a:lnTo>
                    <a:pt x="143370" y="129971"/>
                  </a:lnTo>
                  <a:lnTo>
                    <a:pt x="140322" y="129971"/>
                  </a:lnTo>
                  <a:lnTo>
                    <a:pt x="137807" y="128866"/>
                  </a:lnTo>
                  <a:lnTo>
                    <a:pt x="133819" y="123964"/>
                  </a:lnTo>
                  <a:lnTo>
                    <a:pt x="133223" y="120002"/>
                  </a:lnTo>
                  <a:lnTo>
                    <a:pt x="133184" y="119735"/>
                  </a:lnTo>
                  <a:lnTo>
                    <a:pt x="136105" y="105702"/>
                  </a:lnTo>
                  <a:lnTo>
                    <a:pt x="139687" y="100888"/>
                  </a:lnTo>
                  <a:lnTo>
                    <a:pt x="149237" y="96850"/>
                  </a:lnTo>
                  <a:lnTo>
                    <a:pt x="156552" y="95008"/>
                  </a:lnTo>
                  <a:lnTo>
                    <a:pt x="161010" y="94272"/>
                  </a:lnTo>
                  <a:lnTo>
                    <a:pt x="164261" y="93014"/>
                  </a:lnTo>
                  <a:lnTo>
                    <a:pt x="164922" y="92506"/>
                  </a:lnTo>
                  <a:lnTo>
                    <a:pt x="164922" y="78270"/>
                  </a:lnTo>
                  <a:lnTo>
                    <a:pt x="164071" y="79044"/>
                  </a:lnTo>
                  <a:lnTo>
                    <a:pt x="138747" y="84759"/>
                  </a:lnTo>
                  <a:lnTo>
                    <a:pt x="123342" y="89585"/>
                  </a:lnTo>
                  <a:lnTo>
                    <a:pt x="112483" y="96520"/>
                  </a:lnTo>
                  <a:lnTo>
                    <a:pt x="105295" y="106400"/>
                  </a:lnTo>
                  <a:lnTo>
                    <a:pt x="101003" y="119735"/>
                  </a:lnTo>
                  <a:lnTo>
                    <a:pt x="100914" y="120002"/>
                  </a:lnTo>
                  <a:lnTo>
                    <a:pt x="98691" y="130759"/>
                  </a:lnTo>
                  <a:lnTo>
                    <a:pt x="99695" y="138823"/>
                  </a:lnTo>
                  <a:lnTo>
                    <a:pt x="103898" y="143967"/>
                  </a:lnTo>
                  <a:lnTo>
                    <a:pt x="107696" y="148653"/>
                  </a:lnTo>
                  <a:lnTo>
                    <a:pt x="114300" y="151003"/>
                  </a:lnTo>
                  <a:lnTo>
                    <a:pt x="123520" y="151003"/>
                  </a:lnTo>
                  <a:lnTo>
                    <a:pt x="154038" y="135039"/>
                  </a:lnTo>
                  <a:lnTo>
                    <a:pt x="155803" y="135039"/>
                  </a:lnTo>
                  <a:lnTo>
                    <a:pt x="155270" y="142341"/>
                  </a:lnTo>
                  <a:lnTo>
                    <a:pt x="155155" y="148018"/>
                  </a:lnTo>
                  <a:lnTo>
                    <a:pt x="187020" y="148018"/>
                  </a:lnTo>
                  <a:lnTo>
                    <a:pt x="186855" y="147015"/>
                  </a:lnTo>
                  <a:lnTo>
                    <a:pt x="186791" y="146659"/>
                  </a:lnTo>
                  <a:lnTo>
                    <a:pt x="186651" y="145211"/>
                  </a:lnTo>
                  <a:lnTo>
                    <a:pt x="186613" y="138823"/>
                  </a:lnTo>
                  <a:lnTo>
                    <a:pt x="187210" y="135039"/>
                  </a:lnTo>
                  <a:lnTo>
                    <a:pt x="187579" y="132753"/>
                  </a:lnTo>
                  <a:lnTo>
                    <a:pt x="188163" y="129971"/>
                  </a:lnTo>
                  <a:lnTo>
                    <a:pt x="195808" y="93014"/>
                  </a:lnTo>
                  <a:lnTo>
                    <a:pt x="195922" y="92456"/>
                  </a:lnTo>
                  <a:lnTo>
                    <a:pt x="201663" y="64706"/>
                  </a:lnTo>
                  <a:lnTo>
                    <a:pt x="202082" y="61074"/>
                  </a:lnTo>
                  <a:close/>
                </a:path>
                <a:path w="577215" h="187960">
                  <a:moveTo>
                    <a:pt x="287096" y="34531"/>
                  </a:moveTo>
                  <a:lnTo>
                    <a:pt x="283845" y="34531"/>
                  </a:lnTo>
                  <a:lnTo>
                    <a:pt x="275361" y="35928"/>
                  </a:lnTo>
                  <a:lnTo>
                    <a:pt x="266915" y="39916"/>
                  </a:lnTo>
                  <a:lnTo>
                    <a:pt x="259321" y="46228"/>
                  </a:lnTo>
                  <a:lnTo>
                    <a:pt x="253415" y="54559"/>
                  </a:lnTo>
                  <a:lnTo>
                    <a:pt x="252755" y="55841"/>
                  </a:lnTo>
                  <a:lnTo>
                    <a:pt x="250304" y="55841"/>
                  </a:lnTo>
                  <a:lnTo>
                    <a:pt x="254088" y="37528"/>
                  </a:lnTo>
                  <a:lnTo>
                    <a:pt x="219354" y="37528"/>
                  </a:lnTo>
                  <a:lnTo>
                    <a:pt x="219583" y="38900"/>
                  </a:lnTo>
                  <a:lnTo>
                    <a:pt x="219659" y="46228"/>
                  </a:lnTo>
                  <a:lnTo>
                    <a:pt x="219252" y="49555"/>
                  </a:lnTo>
                  <a:lnTo>
                    <a:pt x="218351" y="54559"/>
                  </a:lnTo>
                  <a:lnTo>
                    <a:pt x="198996" y="148018"/>
                  </a:lnTo>
                  <a:lnTo>
                    <a:pt x="232511" y="148018"/>
                  </a:lnTo>
                  <a:lnTo>
                    <a:pt x="245110" y="87045"/>
                  </a:lnTo>
                  <a:lnTo>
                    <a:pt x="273177" y="64744"/>
                  </a:lnTo>
                  <a:lnTo>
                    <a:pt x="275932" y="64744"/>
                  </a:lnTo>
                  <a:lnTo>
                    <a:pt x="278358" y="64897"/>
                  </a:lnTo>
                  <a:lnTo>
                    <a:pt x="280733" y="65252"/>
                  </a:lnTo>
                  <a:lnTo>
                    <a:pt x="280847" y="64744"/>
                  </a:lnTo>
                  <a:lnTo>
                    <a:pt x="282689" y="55841"/>
                  </a:lnTo>
                  <a:lnTo>
                    <a:pt x="287096" y="34531"/>
                  </a:lnTo>
                  <a:close/>
                </a:path>
                <a:path w="577215" h="187960">
                  <a:moveTo>
                    <a:pt x="379590" y="37528"/>
                  </a:moveTo>
                  <a:lnTo>
                    <a:pt x="348640" y="37528"/>
                  </a:lnTo>
                  <a:lnTo>
                    <a:pt x="348056" y="40449"/>
                  </a:lnTo>
                  <a:lnTo>
                    <a:pt x="345351" y="53517"/>
                  </a:lnTo>
                  <a:lnTo>
                    <a:pt x="343039" y="53517"/>
                  </a:lnTo>
                  <a:lnTo>
                    <a:pt x="342811" y="51358"/>
                  </a:lnTo>
                  <a:lnTo>
                    <a:pt x="340017" y="42875"/>
                  </a:lnTo>
                  <a:lnTo>
                    <a:pt x="338924" y="41833"/>
                  </a:lnTo>
                  <a:lnTo>
                    <a:pt x="338924" y="72097"/>
                  </a:lnTo>
                  <a:lnTo>
                    <a:pt x="338137" y="81038"/>
                  </a:lnTo>
                  <a:lnTo>
                    <a:pt x="323608" y="119799"/>
                  </a:lnTo>
                  <a:lnTo>
                    <a:pt x="317385" y="121056"/>
                  </a:lnTo>
                  <a:lnTo>
                    <a:pt x="313994" y="121056"/>
                  </a:lnTo>
                  <a:lnTo>
                    <a:pt x="311531" y="120078"/>
                  </a:lnTo>
                  <a:lnTo>
                    <a:pt x="309880" y="118059"/>
                  </a:lnTo>
                  <a:lnTo>
                    <a:pt x="307987" y="114465"/>
                  </a:lnTo>
                  <a:lnTo>
                    <a:pt x="307327" y="109296"/>
                  </a:lnTo>
                  <a:lnTo>
                    <a:pt x="307924" y="101815"/>
                  </a:lnTo>
                  <a:lnTo>
                    <a:pt x="322973" y="60236"/>
                  </a:lnTo>
                  <a:lnTo>
                    <a:pt x="329476" y="58331"/>
                  </a:lnTo>
                  <a:lnTo>
                    <a:pt x="332714" y="58331"/>
                  </a:lnTo>
                  <a:lnTo>
                    <a:pt x="335064" y="59309"/>
                  </a:lnTo>
                  <a:lnTo>
                    <a:pt x="336677" y="61264"/>
                  </a:lnTo>
                  <a:lnTo>
                    <a:pt x="338455" y="65493"/>
                  </a:lnTo>
                  <a:lnTo>
                    <a:pt x="338924" y="72097"/>
                  </a:lnTo>
                  <a:lnTo>
                    <a:pt x="338924" y="41833"/>
                  </a:lnTo>
                  <a:lnTo>
                    <a:pt x="334632" y="37731"/>
                  </a:lnTo>
                  <a:lnTo>
                    <a:pt x="328028" y="35204"/>
                  </a:lnTo>
                  <a:lnTo>
                    <a:pt x="321576" y="34531"/>
                  </a:lnTo>
                  <a:lnTo>
                    <a:pt x="308800" y="36703"/>
                  </a:lnTo>
                  <a:lnTo>
                    <a:pt x="275678" y="93751"/>
                  </a:lnTo>
                  <a:lnTo>
                    <a:pt x="273227" y="114465"/>
                  </a:lnTo>
                  <a:lnTo>
                    <a:pt x="273113" y="121500"/>
                  </a:lnTo>
                  <a:lnTo>
                    <a:pt x="275056" y="130937"/>
                  </a:lnTo>
                  <a:lnTo>
                    <a:pt x="279082" y="138099"/>
                  </a:lnTo>
                  <a:lnTo>
                    <a:pt x="282790" y="142659"/>
                  </a:lnTo>
                  <a:lnTo>
                    <a:pt x="288226" y="144856"/>
                  </a:lnTo>
                  <a:lnTo>
                    <a:pt x="295681" y="144856"/>
                  </a:lnTo>
                  <a:lnTo>
                    <a:pt x="326136" y="127622"/>
                  </a:lnTo>
                  <a:lnTo>
                    <a:pt x="328599" y="127622"/>
                  </a:lnTo>
                  <a:lnTo>
                    <a:pt x="320789" y="165341"/>
                  </a:lnTo>
                  <a:lnTo>
                    <a:pt x="320421" y="166751"/>
                  </a:lnTo>
                  <a:lnTo>
                    <a:pt x="314439" y="168554"/>
                  </a:lnTo>
                  <a:lnTo>
                    <a:pt x="303326" y="168554"/>
                  </a:lnTo>
                  <a:lnTo>
                    <a:pt x="302285" y="166751"/>
                  </a:lnTo>
                  <a:lnTo>
                    <a:pt x="300139" y="164109"/>
                  </a:lnTo>
                  <a:lnTo>
                    <a:pt x="299935" y="160147"/>
                  </a:lnTo>
                  <a:lnTo>
                    <a:pt x="299923" y="157441"/>
                  </a:lnTo>
                  <a:lnTo>
                    <a:pt x="269811" y="157441"/>
                  </a:lnTo>
                  <a:lnTo>
                    <a:pt x="269138" y="163334"/>
                  </a:lnTo>
                  <a:lnTo>
                    <a:pt x="269379" y="165341"/>
                  </a:lnTo>
                  <a:lnTo>
                    <a:pt x="270865" y="171018"/>
                  </a:lnTo>
                  <a:lnTo>
                    <a:pt x="275678" y="178422"/>
                  </a:lnTo>
                  <a:lnTo>
                    <a:pt x="285775" y="184835"/>
                  </a:lnTo>
                  <a:lnTo>
                    <a:pt x="303110" y="187566"/>
                  </a:lnTo>
                  <a:lnTo>
                    <a:pt x="323811" y="185102"/>
                  </a:lnTo>
                  <a:lnTo>
                    <a:pt x="356603" y="148031"/>
                  </a:lnTo>
                  <a:lnTo>
                    <a:pt x="362204" y="121056"/>
                  </a:lnTo>
                  <a:lnTo>
                    <a:pt x="375259" y="58331"/>
                  </a:lnTo>
                  <a:lnTo>
                    <a:pt x="376262" y="53517"/>
                  </a:lnTo>
                  <a:lnTo>
                    <a:pt x="379539" y="37731"/>
                  </a:lnTo>
                  <a:lnTo>
                    <a:pt x="379590" y="37528"/>
                  </a:lnTo>
                  <a:close/>
                </a:path>
                <a:path w="577215" h="187960">
                  <a:moveTo>
                    <a:pt x="429221" y="37528"/>
                  </a:moveTo>
                  <a:lnTo>
                    <a:pt x="395744" y="37528"/>
                  </a:lnTo>
                  <a:lnTo>
                    <a:pt x="372859" y="148018"/>
                  </a:lnTo>
                  <a:lnTo>
                    <a:pt x="406361" y="148018"/>
                  </a:lnTo>
                  <a:lnTo>
                    <a:pt x="429221" y="37528"/>
                  </a:lnTo>
                  <a:close/>
                </a:path>
                <a:path w="577215" h="187960">
                  <a:moveTo>
                    <a:pt x="490753" y="673"/>
                  </a:moveTo>
                  <a:lnTo>
                    <a:pt x="457263" y="673"/>
                  </a:lnTo>
                  <a:lnTo>
                    <a:pt x="426758" y="148031"/>
                  </a:lnTo>
                  <a:lnTo>
                    <a:pt x="460260" y="148031"/>
                  </a:lnTo>
                  <a:lnTo>
                    <a:pt x="490753" y="673"/>
                  </a:lnTo>
                  <a:close/>
                </a:path>
                <a:path w="577215" h="187960">
                  <a:moveTo>
                    <a:pt x="544461" y="673"/>
                  </a:moveTo>
                  <a:lnTo>
                    <a:pt x="510959" y="673"/>
                  </a:lnTo>
                  <a:lnTo>
                    <a:pt x="480453" y="148031"/>
                  </a:lnTo>
                  <a:lnTo>
                    <a:pt x="513943" y="148031"/>
                  </a:lnTo>
                  <a:lnTo>
                    <a:pt x="544461" y="673"/>
                  </a:lnTo>
                  <a:close/>
                </a:path>
                <a:path w="577215" h="187960">
                  <a:moveTo>
                    <a:pt x="561644" y="596"/>
                  </a:moveTo>
                  <a:lnTo>
                    <a:pt x="551586" y="596"/>
                  </a:lnTo>
                  <a:lnTo>
                    <a:pt x="551256" y="2197"/>
                  </a:lnTo>
                  <a:lnTo>
                    <a:pt x="555396" y="2197"/>
                  </a:lnTo>
                  <a:lnTo>
                    <a:pt x="552411" y="16598"/>
                  </a:lnTo>
                  <a:lnTo>
                    <a:pt x="554189" y="16598"/>
                  </a:lnTo>
                  <a:lnTo>
                    <a:pt x="557161" y="2197"/>
                  </a:lnTo>
                  <a:lnTo>
                    <a:pt x="561301" y="2197"/>
                  </a:lnTo>
                  <a:lnTo>
                    <a:pt x="561644" y="596"/>
                  </a:lnTo>
                  <a:close/>
                </a:path>
                <a:path w="577215" h="187960">
                  <a:moveTo>
                    <a:pt x="576922" y="596"/>
                  </a:moveTo>
                  <a:lnTo>
                    <a:pt x="573798" y="596"/>
                  </a:lnTo>
                  <a:lnTo>
                    <a:pt x="567690" y="13843"/>
                  </a:lnTo>
                  <a:lnTo>
                    <a:pt x="567143" y="15455"/>
                  </a:lnTo>
                  <a:lnTo>
                    <a:pt x="567220" y="14427"/>
                  </a:lnTo>
                  <a:lnTo>
                    <a:pt x="567270" y="13766"/>
                  </a:lnTo>
                  <a:lnTo>
                    <a:pt x="566686" y="596"/>
                  </a:lnTo>
                  <a:lnTo>
                    <a:pt x="563549" y="596"/>
                  </a:lnTo>
                  <a:lnTo>
                    <a:pt x="560247" y="16598"/>
                  </a:lnTo>
                  <a:lnTo>
                    <a:pt x="562013" y="16598"/>
                  </a:lnTo>
                  <a:lnTo>
                    <a:pt x="564730" y="3454"/>
                  </a:lnTo>
                  <a:lnTo>
                    <a:pt x="565124" y="1384"/>
                  </a:lnTo>
                  <a:lnTo>
                    <a:pt x="565175" y="2260"/>
                  </a:lnTo>
                  <a:lnTo>
                    <a:pt x="565835" y="16598"/>
                  </a:lnTo>
                  <a:lnTo>
                    <a:pt x="567944" y="16598"/>
                  </a:lnTo>
                  <a:lnTo>
                    <a:pt x="574001" y="3543"/>
                  </a:lnTo>
                  <a:lnTo>
                    <a:pt x="574941" y="1384"/>
                  </a:lnTo>
                  <a:lnTo>
                    <a:pt x="574878" y="2070"/>
                  </a:lnTo>
                  <a:lnTo>
                    <a:pt x="574700" y="2730"/>
                  </a:lnTo>
                  <a:lnTo>
                    <a:pt x="571830" y="16598"/>
                  </a:lnTo>
                  <a:lnTo>
                    <a:pt x="573595" y="16598"/>
                  </a:lnTo>
                  <a:lnTo>
                    <a:pt x="576922" y="596"/>
                  </a:lnTo>
                  <a:close/>
                </a:path>
              </a:pathLst>
            </a:custGeom>
            <a:solidFill>
              <a:srgbClr val="161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871217" y="2660248"/>
              <a:ext cx="248920" cy="93345"/>
            </a:xfrm>
            <a:custGeom>
              <a:avLst/>
              <a:gdLst/>
              <a:ahLst/>
              <a:cxnLst/>
              <a:rect l="l" t="t" r="r" b="b"/>
              <a:pathLst>
                <a:path w="248920" h="93344">
                  <a:moveTo>
                    <a:pt x="160865" y="0"/>
                  </a:moveTo>
                  <a:lnTo>
                    <a:pt x="109956" y="128"/>
                  </a:lnTo>
                  <a:lnTo>
                    <a:pt x="65170" y="17894"/>
                  </a:lnTo>
                  <a:lnTo>
                    <a:pt x="32599" y="44552"/>
                  </a:lnTo>
                  <a:lnTo>
                    <a:pt x="0" y="92139"/>
                  </a:lnTo>
                  <a:lnTo>
                    <a:pt x="11175" y="92139"/>
                  </a:lnTo>
                  <a:lnTo>
                    <a:pt x="22586" y="74436"/>
                  </a:lnTo>
                  <a:lnTo>
                    <a:pt x="35050" y="59462"/>
                  </a:lnTo>
                  <a:lnTo>
                    <a:pt x="49550" y="47841"/>
                  </a:lnTo>
                  <a:lnTo>
                    <a:pt x="67068" y="40196"/>
                  </a:lnTo>
                  <a:lnTo>
                    <a:pt x="79056" y="37965"/>
                  </a:lnTo>
                  <a:lnTo>
                    <a:pt x="91822" y="38890"/>
                  </a:lnTo>
                  <a:lnTo>
                    <a:pt x="107457" y="43999"/>
                  </a:lnTo>
                  <a:lnTo>
                    <a:pt x="128054" y="54319"/>
                  </a:lnTo>
                  <a:lnTo>
                    <a:pt x="142215" y="62937"/>
                  </a:lnTo>
                  <a:lnTo>
                    <a:pt x="161794" y="74313"/>
                  </a:lnTo>
                  <a:lnTo>
                    <a:pt x="185293" y="85078"/>
                  </a:lnTo>
                  <a:lnTo>
                    <a:pt x="211213" y="91860"/>
                  </a:lnTo>
                  <a:lnTo>
                    <a:pt x="223605" y="92824"/>
                  </a:lnTo>
                  <a:lnTo>
                    <a:pt x="235835" y="92863"/>
                  </a:lnTo>
                  <a:lnTo>
                    <a:pt x="248894" y="92266"/>
                  </a:lnTo>
                  <a:lnTo>
                    <a:pt x="237904" y="50254"/>
                  </a:lnTo>
                  <a:lnTo>
                    <a:pt x="206038" y="18103"/>
                  </a:lnTo>
                  <a:lnTo>
                    <a:pt x="160865" y="0"/>
                  </a:lnTo>
                  <a:close/>
                </a:path>
              </a:pathLst>
            </a:custGeom>
            <a:solidFill>
              <a:srgbClr val="008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483103" y="2298698"/>
              <a:ext cx="1118870" cy="1118870"/>
            </a:xfrm>
            <a:custGeom>
              <a:avLst/>
              <a:gdLst/>
              <a:ahLst/>
              <a:cxnLst/>
              <a:rect l="l" t="t" r="r" b="b"/>
              <a:pathLst>
                <a:path w="1118870" h="1118870">
                  <a:moveTo>
                    <a:pt x="559422" y="0"/>
                  </a:moveTo>
                  <a:lnTo>
                    <a:pt x="511152" y="2053"/>
                  </a:lnTo>
                  <a:lnTo>
                    <a:pt x="464022" y="8101"/>
                  </a:lnTo>
                  <a:lnTo>
                    <a:pt x="418201" y="17976"/>
                  </a:lnTo>
                  <a:lnTo>
                    <a:pt x="373856" y="31510"/>
                  </a:lnTo>
                  <a:lnTo>
                    <a:pt x="331155" y="48535"/>
                  </a:lnTo>
                  <a:lnTo>
                    <a:pt x="290266" y="68884"/>
                  </a:lnTo>
                  <a:lnTo>
                    <a:pt x="251357" y="92387"/>
                  </a:lnTo>
                  <a:lnTo>
                    <a:pt x="214596" y="118878"/>
                  </a:lnTo>
                  <a:lnTo>
                    <a:pt x="180150" y="148189"/>
                  </a:lnTo>
                  <a:lnTo>
                    <a:pt x="148189" y="180150"/>
                  </a:lnTo>
                  <a:lnTo>
                    <a:pt x="118878" y="214596"/>
                  </a:lnTo>
                  <a:lnTo>
                    <a:pt x="92387" y="251357"/>
                  </a:lnTo>
                  <a:lnTo>
                    <a:pt x="68884" y="290266"/>
                  </a:lnTo>
                  <a:lnTo>
                    <a:pt x="48535" y="331155"/>
                  </a:lnTo>
                  <a:lnTo>
                    <a:pt x="31510" y="373856"/>
                  </a:lnTo>
                  <a:lnTo>
                    <a:pt x="17976" y="418201"/>
                  </a:lnTo>
                  <a:lnTo>
                    <a:pt x="8101" y="464022"/>
                  </a:lnTo>
                  <a:lnTo>
                    <a:pt x="2053" y="511152"/>
                  </a:lnTo>
                  <a:lnTo>
                    <a:pt x="0" y="559422"/>
                  </a:lnTo>
                  <a:lnTo>
                    <a:pt x="2053" y="607692"/>
                  </a:lnTo>
                  <a:lnTo>
                    <a:pt x="8101" y="654821"/>
                  </a:lnTo>
                  <a:lnTo>
                    <a:pt x="17976" y="700642"/>
                  </a:lnTo>
                  <a:lnTo>
                    <a:pt x="31510" y="744987"/>
                  </a:lnTo>
                  <a:lnTo>
                    <a:pt x="48535" y="787688"/>
                  </a:lnTo>
                  <a:lnTo>
                    <a:pt x="68884" y="828577"/>
                  </a:lnTo>
                  <a:lnTo>
                    <a:pt x="92387" y="867486"/>
                  </a:lnTo>
                  <a:lnTo>
                    <a:pt x="118878" y="904248"/>
                  </a:lnTo>
                  <a:lnTo>
                    <a:pt x="148189" y="938693"/>
                  </a:lnTo>
                  <a:lnTo>
                    <a:pt x="180150" y="970655"/>
                  </a:lnTo>
                  <a:lnTo>
                    <a:pt x="214596" y="999965"/>
                  </a:lnTo>
                  <a:lnTo>
                    <a:pt x="251357" y="1026456"/>
                  </a:lnTo>
                  <a:lnTo>
                    <a:pt x="290266" y="1049960"/>
                  </a:lnTo>
                  <a:lnTo>
                    <a:pt x="331155" y="1070308"/>
                  </a:lnTo>
                  <a:lnTo>
                    <a:pt x="373856" y="1087333"/>
                  </a:lnTo>
                  <a:lnTo>
                    <a:pt x="418201" y="1100867"/>
                  </a:lnTo>
                  <a:lnTo>
                    <a:pt x="464022" y="1110743"/>
                  </a:lnTo>
                  <a:lnTo>
                    <a:pt x="511152" y="1116791"/>
                  </a:lnTo>
                  <a:lnTo>
                    <a:pt x="559422" y="1118844"/>
                  </a:lnTo>
                  <a:lnTo>
                    <a:pt x="607692" y="1116791"/>
                  </a:lnTo>
                  <a:lnTo>
                    <a:pt x="654821" y="1110743"/>
                  </a:lnTo>
                  <a:lnTo>
                    <a:pt x="700642" y="1100867"/>
                  </a:lnTo>
                  <a:lnTo>
                    <a:pt x="744987" y="1087333"/>
                  </a:lnTo>
                  <a:lnTo>
                    <a:pt x="787688" y="1070308"/>
                  </a:lnTo>
                  <a:lnTo>
                    <a:pt x="828577" y="1049960"/>
                  </a:lnTo>
                  <a:lnTo>
                    <a:pt x="867486" y="1026456"/>
                  </a:lnTo>
                  <a:lnTo>
                    <a:pt x="904248" y="999965"/>
                  </a:lnTo>
                  <a:lnTo>
                    <a:pt x="938693" y="970655"/>
                  </a:lnTo>
                  <a:lnTo>
                    <a:pt x="970655" y="938693"/>
                  </a:lnTo>
                  <a:lnTo>
                    <a:pt x="999965" y="904248"/>
                  </a:lnTo>
                  <a:lnTo>
                    <a:pt x="1026456" y="867486"/>
                  </a:lnTo>
                  <a:lnTo>
                    <a:pt x="1049960" y="828577"/>
                  </a:lnTo>
                  <a:lnTo>
                    <a:pt x="1070308" y="787688"/>
                  </a:lnTo>
                  <a:lnTo>
                    <a:pt x="1087333" y="744987"/>
                  </a:lnTo>
                  <a:lnTo>
                    <a:pt x="1100867" y="700642"/>
                  </a:lnTo>
                  <a:lnTo>
                    <a:pt x="1110743" y="654821"/>
                  </a:lnTo>
                  <a:lnTo>
                    <a:pt x="1116791" y="607692"/>
                  </a:lnTo>
                  <a:lnTo>
                    <a:pt x="1118844" y="559422"/>
                  </a:lnTo>
                  <a:lnTo>
                    <a:pt x="1116791" y="511152"/>
                  </a:lnTo>
                  <a:lnTo>
                    <a:pt x="1110743" y="464022"/>
                  </a:lnTo>
                  <a:lnTo>
                    <a:pt x="1100867" y="418201"/>
                  </a:lnTo>
                  <a:lnTo>
                    <a:pt x="1087333" y="373856"/>
                  </a:lnTo>
                  <a:lnTo>
                    <a:pt x="1070308" y="331155"/>
                  </a:lnTo>
                  <a:lnTo>
                    <a:pt x="1049960" y="290266"/>
                  </a:lnTo>
                  <a:lnTo>
                    <a:pt x="1026456" y="251357"/>
                  </a:lnTo>
                  <a:lnTo>
                    <a:pt x="999965" y="214596"/>
                  </a:lnTo>
                  <a:lnTo>
                    <a:pt x="970655" y="180150"/>
                  </a:lnTo>
                  <a:lnTo>
                    <a:pt x="938693" y="148189"/>
                  </a:lnTo>
                  <a:lnTo>
                    <a:pt x="904248" y="118878"/>
                  </a:lnTo>
                  <a:lnTo>
                    <a:pt x="867486" y="92387"/>
                  </a:lnTo>
                  <a:lnTo>
                    <a:pt x="828577" y="68884"/>
                  </a:lnTo>
                  <a:lnTo>
                    <a:pt x="787688" y="48535"/>
                  </a:lnTo>
                  <a:lnTo>
                    <a:pt x="744987" y="31510"/>
                  </a:lnTo>
                  <a:lnTo>
                    <a:pt x="700642" y="17976"/>
                  </a:lnTo>
                  <a:lnTo>
                    <a:pt x="654821" y="8101"/>
                  </a:lnTo>
                  <a:lnTo>
                    <a:pt x="607692" y="2053"/>
                  </a:lnTo>
                  <a:lnTo>
                    <a:pt x="559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483100" y="2298700"/>
              <a:ext cx="1118870" cy="1118870"/>
            </a:xfrm>
            <a:custGeom>
              <a:avLst/>
              <a:gdLst/>
              <a:ahLst/>
              <a:cxnLst/>
              <a:rect l="l" t="t" r="r" b="b"/>
              <a:pathLst>
                <a:path w="1118870" h="1118870">
                  <a:moveTo>
                    <a:pt x="559418" y="0"/>
                  </a:moveTo>
                  <a:lnTo>
                    <a:pt x="511152" y="2053"/>
                  </a:lnTo>
                  <a:lnTo>
                    <a:pt x="464022" y="8101"/>
                  </a:lnTo>
                  <a:lnTo>
                    <a:pt x="418201" y="17976"/>
                  </a:lnTo>
                  <a:lnTo>
                    <a:pt x="373856" y="31510"/>
                  </a:lnTo>
                  <a:lnTo>
                    <a:pt x="331155" y="48535"/>
                  </a:lnTo>
                  <a:lnTo>
                    <a:pt x="290266" y="68884"/>
                  </a:lnTo>
                  <a:lnTo>
                    <a:pt x="251357" y="92387"/>
                  </a:lnTo>
                  <a:lnTo>
                    <a:pt x="214596" y="118878"/>
                  </a:lnTo>
                  <a:lnTo>
                    <a:pt x="180150" y="148189"/>
                  </a:lnTo>
                  <a:lnTo>
                    <a:pt x="148189" y="180150"/>
                  </a:lnTo>
                  <a:lnTo>
                    <a:pt x="118878" y="214596"/>
                  </a:lnTo>
                  <a:lnTo>
                    <a:pt x="92387" y="251357"/>
                  </a:lnTo>
                  <a:lnTo>
                    <a:pt x="68884" y="290266"/>
                  </a:lnTo>
                  <a:lnTo>
                    <a:pt x="48535" y="331155"/>
                  </a:lnTo>
                  <a:lnTo>
                    <a:pt x="31510" y="373856"/>
                  </a:lnTo>
                  <a:lnTo>
                    <a:pt x="17976" y="418201"/>
                  </a:lnTo>
                  <a:lnTo>
                    <a:pt x="8101" y="464022"/>
                  </a:lnTo>
                  <a:lnTo>
                    <a:pt x="2053" y="511152"/>
                  </a:lnTo>
                  <a:lnTo>
                    <a:pt x="0" y="559421"/>
                  </a:lnTo>
                  <a:lnTo>
                    <a:pt x="2024" y="607004"/>
                  </a:lnTo>
                  <a:lnTo>
                    <a:pt x="8101" y="654821"/>
                  </a:lnTo>
                  <a:lnTo>
                    <a:pt x="17976" y="700642"/>
                  </a:lnTo>
                  <a:lnTo>
                    <a:pt x="31510" y="744987"/>
                  </a:lnTo>
                  <a:lnTo>
                    <a:pt x="48535" y="787688"/>
                  </a:lnTo>
                  <a:lnTo>
                    <a:pt x="68884" y="828577"/>
                  </a:lnTo>
                  <a:lnTo>
                    <a:pt x="92387" y="867486"/>
                  </a:lnTo>
                  <a:lnTo>
                    <a:pt x="118878" y="904248"/>
                  </a:lnTo>
                  <a:lnTo>
                    <a:pt x="148189" y="938693"/>
                  </a:lnTo>
                  <a:lnTo>
                    <a:pt x="180150" y="970655"/>
                  </a:lnTo>
                  <a:lnTo>
                    <a:pt x="214596" y="999965"/>
                  </a:lnTo>
                  <a:lnTo>
                    <a:pt x="251357" y="1026456"/>
                  </a:lnTo>
                  <a:lnTo>
                    <a:pt x="290266" y="1049960"/>
                  </a:lnTo>
                  <a:lnTo>
                    <a:pt x="331155" y="1070308"/>
                  </a:lnTo>
                  <a:lnTo>
                    <a:pt x="373856" y="1087333"/>
                  </a:lnTo>
                  <a:lnTo>
                    <a:pt x="418201" y="1100867"/>
                  </a:lnTo>
                  <a:lnTo>
                    <a:pt x="464022" y="1110743"/>
                  </a:lnTo>
                  <a:lnTo>
                    <a:pt x="511152" y="1116791"/>
                  </a:lnTo>
                  <a:lnTo>
                    <a:pt x="559418" y="1118844"/>
                  </a:lnTo>
                  <a:lnTo>
                    <a:pt x="559418" y="1110905"/>
                  </a:lnTo>
                  <a:lnTo>
                    <a:pt x="511835" y="1108881"/>
                  </a:lnTo>
                  <a:lnTo>
                    <a:pt x="465375" y="1102918"/>
                  </a:lnTo>
                  <a:lnTo>
                    <a:pt x="420206" y="1093183"/>
                  </a:lnTo>
                  <a:lnTo>
                    <a:pt x="376491" y="1079841"/>
                  </a:lnTo>
                  <a:lnTo>
                    <a:pt x="334397" y="1063057"/>
                  </a:lnTo>
                  <a:lnTo>
                    <a:pt x="294089" y="1042996"/>
                  </a:lnTo>
                  <a:lnTo>
                    <a:pt x="255733" y="1019826"/>
                  </a:lnTo>
                  <a:lnTo>
                    <a:pt x="219494" y="993710"/>
                  </a:lnTo>
                  <a:lnTo>
                    <a:pt x="185538" y="964815"/>
                  </a:lnTo>
                  <a:lnTo>
                    <a:pt x="154030" y="933306"/>
                  </a:lnTo>
                  <a:lnTo>
                    <a:pt x="125136" y="899349"/>
                  </a:lnTo>
                  <a:lnTo>
                    <a:pt x="99022" y="863109"/>
                  </a:lnTo>
                  <a:lnTo>
                    <a:pt x="75852" y="824752"/>
                  </a:lnTo>
                  <a:lnTo>
                    <a:pt x="55792" y="784444"/>
                  </a:lnTo>
                  <a:lnTo>
                    <a:pt x="39009" y="742349"/>
                  </a:lnTo>
                  <a:lnTo>
                    <a:pt x="25667" y="698634"/>
                  </a:lnTo>
                  <a:lnTo>
                    <a:pt x="15932" y="653464"/>
                  </a:lnTo>
                  <a:lnTo>
                    <a:pt x="10058" y="607692"/>
                  </a:lnTo>
                  <a:lnTo>
                    <a:pt x="9970" y="607004"/>
                  </a:lnTo>
                  <a:lnTo>
                    <a:pt x="7946" y="559421"/>
                  </a:lnTo>
                  <a:lnTo>
                    <a:pt x="9970" y="511837"/>
                  </a:lnTo>
                  <a:lnTo>
                    <a:pt x="15932" y="465377"/>
                  </a:lnTo>
                  <a:lnTo>
                    <a:pt x="25667" y="420207"/>
                  </a:lnTo>
                  <a:lnTo>
                    <a:pt x="39009" y="376492"/>
                  </a:lnTo>
                  <a:lnTo>
                    <a:pt x="55792" y="334397"/>
                  </a:lnTo>
                  <a:lnTo>
                    <a:pt x="75852" y="294089"/>
                  </a:lnTo>
                  <a:lnTo>
                    <a:pt x="99022" y="255732"/>
                  </a:lnTo>
                  <a:lnTo>
                    <a:pt x="125136" y="219492"/>
                  </a:lnTo>
                  <a:lnTo>
                    <a:pt x="154030" y="185535"/>
                  </a:lnTo>
                  <a:lnTo>
                    <a:pt x="185538" y="154026"/>
                  </a:lnTo>
                  <a:lnTo>
                    <a:pt x="219494" y="125131"/>
                  </a:lnTo>
                  <a:lnTo>
                    <a:pt x="255733" y="99015"/>
                  </a:lnTo>
                  <a:lnTo>
                    <a:pt x="294089" y="75845"/>
                  </a:lnTo>
                  <a:lnTo>
                    <a:pt x="334397" y="55784"/>
                  </a:lnTo>
                  <a:lnTo>
                    <a:pt x="376491" y="39000"/>
                  </a:lnTo>
                  <a:lnTo>
                    <a:pt x="420206" y="25658"/>
                  </a:lnTo>
                  <a:lnTo>
                    <a:pt x="465375" y="15923"/>
                  </a:lnTo>
                  <a:lnTo>
                    <a:pt x="511835" y="9960"/>
                  </a:lnTo>
                  <a:lnTo>
                    <a:pt x="559418" y="7936"/>
                  </a:lnTo>
                  <a:lnTo>
                    <a:pt x="559418" y="0"/>
                  </a:lnTo>
                  <a:close/>
                </a:path>
                <a:path w="1118870" h="1118870">
                  <a:moveTo>
                    <a:pt x="559418" y="0"/>
                  </a:moveTo>
                  <a:lnTo>
                    <a:pt x="559418" y="7936"/>
                  </a:lnTo>
                  <a:lnTo>
                    <a:pt x="607003" y="9960"/>
                  </a:lnTo>
                  <a:lnTo>
                    <a:pt x="653464" y="15923"/>
                  </a:lnTo>
                  <a:lnTo>
                    <a:pt x="698636" y="25658"/>
                  </a:lnTo>
                  <a:lnTo>
                    <a:pt x="742352" y="39000"/>
                  </a:lnTo>
                  <a:lnTo>
                    <a:pt x="784447" y="55784"/>
                  </a:lnTo>
                  <a:lnTo>
                    <a:pt x="824756" y="75845"/>
                  </a:lnTo>
                  <a:lnTo>
                    <a:pt x="863113" y="99015"/>
                  </a:lnTo>
                  <a:lnTo>
                    <a:pt x="899352" y="125131"/>
                  </a:lnTo>
                  <a:lnTo>
                    <a:pt x="933309" y="154026"/>
                  </a:lnTo>
                  <a:lnTo>
                    <a:pt x="964817" y="185535"/>
                  </a:lnTo>
                  <a:lnTo>
                    <a:pt x="993712" y="219492"/>
                  </a:lnTo>
                  <a:lnTo>
                    <a:pt x="1019827" y="255732"/>
                  </a:lnTo>
                  <a:lnTo>
                    <a:pt x="1042996" y="294089"/>
                  </a:lnTo>
                  <a:lnTo>
                    <a:pt x="1063056" y="334397"/>
                  </a:lnTo>
                  <a:lnTo>
                    <a:pt x="1079839" y="376492"/>
                  </a:lnTo>
                  <a:lnTo>
                    <a:pt x="1093181" y="420207"/>
                  </a:lnTo>
                  <a:lnTo>
                    <a:pt x="1102916" y="465377"/>
                  </a:lnTo>
                  <a:lnTo>
                    <a:pt x="1108791" y="511152"/>
                  </a:lnTo>
                  <a:lnTo>
                    <a:pt x="1110903" y="559421"/>
                  </a:lnTo>
                  <a:lnTo>
                    <a:pt x="1108879" y="607004"/>
                  </a:lnTo>
                  <a:lnTo>
                    <a:pt x="1102916" y="653464"/>
                  </a:lnTo>
                  <a:lnTo>
                    <a:pt x="1093181" y="698634"/>
                  </a:lnTo>
                  <a:lnTo>
                    <a:pt x="1079839" y="742349"/>
                  </a:lnTo>
                  <a:lnTo>
                    <a:pt x="1063056" y="784444"/>
                  </a:lnTo>
                  <a:lnTo>
                    <a:pt x="1042996" y="824752"/>
                  </a:lnTo>
                  <a:lnTo>
                    <a:pt x="1019827" y="863109"/>
                  </a:lnTo>
                  <a:lnTo>
                    <a:pt x="993712" y="899349"/>
                  </a:lnTo>
                  <a:lnTo>
                    <a:pt x="964817" y="933306"/>
                  </a:lnTo>
                  <a:lnTo>
                    <a:pt x="933309" y="964815"/>
                  </a:lnTo>
                  <a:lnTo>
                    <a:pt x="899352" y="993710"/>
                  </a:lnTo>
                  <a:lnTo>
                    <a:pt x="863113" y="1019826"/>
                  </a:lnTo>
                  <a:lnTo>
                    <a:pt x="824756" y="1042996"/>
                  </a:lnTo>
                  <a:lnTo>
                    <a:pt x="784447" y="1063057"/>
                  </a:lnTo>
                  <a:lnTo>
                    <a:pt x="742352" y="1079841"/>
                  </a:lnTo>
                  <a:lnTo>
                    <a:pt x="698636" y="1093183"/>
                  </a:lnTo>
                  <a:lnTo>
                    <a:pt x="653464" y="1102918"/>
                  </a:lnTo>
                  <a:lnTo>
                    <a:pt x="607003" y="1108881"/>
                  </a:lnTo>
                  <a:lnTo>
                    <a:pt x="559418" y="1110905"/>
                  </a:lnTo>
                  <a:lnTo>
                    <a:pt x="559418" y="1118844"/>
                  </a:lnTo>
                  <a:lnTo>
                    <a:pt x="607692" y="1116791"/>
                  </a:lnTo>
                  <a:lnTo>
                    <a:pt x="654821" y="1110743"/>
                  </a:lnTo>
                  <a:lnTo>
                    <a:pt x="700642" y="1100867"/>
                  </a:lnTo>
                  <a:lnTo>
                    <a:pt x="744987" y="1087333"/>
                  </a:lnTo>
                  <a:lnTo>
                    <a:pt x="787688" y="1070308"/>
                  </a:lnTo>
                  <a:lnTo>
                    <a:pt x="828577" y="1049960"/>
                  </a:lnTo>
                  <a:lnTo>
                    <a:pt x="867486" y="1026456"/>
                  </a:lnTo>
                  <a:lnTo>
                    <a:pt x="904248" y="999965"/>
                  </a:lnTo>
                  <a:lnTo>
                    <a:pt x="938693" y="970655"/>
                  </a:lnTo>
                  <a:lnTo>
                    <a:pt x="970655" y="938693"/>
                  </a:lnTo>
                  <a:lnTo>
                    <a:pt x="999965" y="904248"/>
                  </a:lnTo>
                  <a:lnTo>
                    <a:pt x="1026456" y="867486"/>
                  </a:lnTo>
                  <a:lnTo>
                    <a:pt x="1049960" y="828577"/>
                  </a:lnTo>
                  <a:lnTo>
                    <a:pt x="1070308" y="787688"/>
                  </a:lnTo>
                  <a:lnTo>
                    <a:pt x="1087333" y="744987"/>
                  </a:lnTo>
                  <a:lnTo>
                    <a:pt x="1100867" y="700642"/>
                  </a:lnTo>
                  <a:lnTo>
                    <a:pt x="1110743" y="654821"/>
                  </a:lnTo>
                  <a:lnTo>
                    <a:pt x="1116791" y="607692"/>
                  </a:lnTo>
                  <a:lnTo>
                    <a:pt x="1118844" y="559421"/>
                  </a:lnTo>
                  <a:lnTo>
                    <a:pt x="1116820" y="511837"/>
                  </a:lnTo>
                  <a:lnTo>
                    <a:pt x="1116791" y="511152"/>
                  </a:lnTo>
                  <a:lnTo>
                    <a:pt x="1110743" y="464022"/>
                  </a:lnTo>
                  <a:lnTo>
                    <a:pt x="1100867" y="418201"/>
                  </a:lnTo>
                  <a:lnTo>
                    <a:pt x="1087333" y="373856"/>
                  </a:lnTo>
                  <a:lnTo>
                    <a:pt x="1070308" y="331155"/>
                  </a:lnTo>
                  <a:lnTo>
                    <a:pt x="1049960" y="290266"/>
                  </a:lnTo>
                  <a:lnTo>
                    <a:pt x="1026456" y="251357"/>
                  </a:lnTo>
                  <a:lnTo>
                    <a:pt x="999965" y="214596"/>
                  </a:lnTo>
                  <a:lnTo>
                    <a:pt x="970655" y="180150"/>
                  </a:lnTo>
                  <a:lnTo>
                    <a:pt x="938693" y="148189"/>
                  </a:lnTo>
                  <a:lnTo>
                    <a:pt x="904248" y="118878"/>
                  </a:lnTo>
                  <a:lnTo>
                    <a:pt x="867486" y="92387"/>
                  </a:lnTo>
                  <a:lnTo>
                    <a:pt x="828577" y="68884"/>
                  </a:lnTo>
                  <a:lnTo>
                    <a:pt x="787688" y="48535"/>
                  </a:lnTo>
                  <a:lnTo>
                    <a:pt x="744987" y="31510"/>
                  </a:lnTo>
                  <a:lnTo>
                    <a:pt x="700642" y="17976"/>
                  </a:lnTo>
                  <a:lnTo>
                    <a:pt x="654821" y="8101"/>
                  </a:lnTo>
                  <a:lnTo>
                    <a:pt x="607692" y="2053"/>
                  </a:lnTo>
                  <a:lnTo>
                    <a:pt x="559418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614440" y="3353713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494385" y="0"/>
                  </a:moveTo>
                  <a:lnTo>
                    <a:pt x="446771" y="2263"/>
                  </a:lnTo>
                  <a:lnTo>
                    <a:pt x="400438" y="8914"/>
                  </a:lnTo>
                  <a:lnTo>
                    <a:pt x="355593" y="19746"/>
                  </a:lnTo>
                  <a:lnTo>
                    <a:pt x="312443" y="34552"/>
                  </a:lnTo>
                  <a:lnTo>
                    <a:pt x="271195" y="53124"/>
                  </a:lnTo>
                  <a:lnTo>
                    <a:pt x="232057" y="75256"/>
                  </a:lnTo>
                  <a:lnTo>
                    <a:pt x="195235" y="100740"/>
                  </a:lnTo>
                  <a:lnTo>
                    <a:pt x="160937" y="129369"/>
                  </a:lnTo>
                  <a:lnTo>
                    <a:pt x="129369" y="160937"/>
                  </a:lnTo>
                  <a:lnTo>
                    <a:pt x="100740" y="195235"/>
                  </a:lnTo>
                  <a:lnTo>
                    <a:pt x="75256" y="232057"/>
                  </a:lnTo>
                  <a:lnTo>
                    <a:pt x="53124" y="271195"/>
                  </a:lnTo>
                  <a:lnTo>
                    <a:pt x="34552" y="312443"/>
                  </a:lnTo>
                  <a:lnTo>
                    <a:pt x="19746" y="355593"/>
                  </a:lnTo>
                  <a:lnTo>
                    <a:pt x="8914" y="400438"/>
                  </a:lnTo>
                  <a:lnTo>
                    <a:pt x="2263" y="446771"/>
                  </a:lnTo>
                  <a:lnTo>
                    <a:pt x="0" y="494385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6" y="633173"/>
                  </a:lnTo>
                  <a:lnTo>
                    <a:pt x="34552" y="676322"/>
                  </a:lnTo>
                  <a:lnTo>
                    <a:pt x="53124" y="717570"/>
                  </a:lnTo>
                  <a:lnTo>
                    <a:pt x="75256" y="756708"/>
                  </a:lnTo>
                  <a:lnTo>
                    <a:pt x="100740" y="793530"/>
                  </a:lnTo>
                  <a:lnTo>
                    <a:pt x="129369" y="827829"/>
                  </a:lnTo>
                  <a:lnTo>
                    <a:pt x="160937" y="859397"/>
                  </a:lnTo>
                  <a:lnTo>
                    <a:pt x="195235" y="888026"/>
                  </a:lnTo>
                  <a:lnTo>
                    <a:pt x="232057" y="913511"/>
                  </a:lnTo>
                  <a:lnTo>
                    <a:pt x="271195" y="935644"/>
                  </a:lnTo>
                  <a:lnTo>
                    <a:pt x="312443" y="954217"/>
                  </a:lnTo>
                  <a:lnTo>
                    <a:pt x="355593" y="969023"/>
                  </a:lnTo>
                  <a:lnTo>
                    <a:pt x="400438" y="979856"/>
                  </a:lnTo>
                  <a:lnTo>
                    <a:pt x="446771" y="986507"/>
                  </a:lnTo>
                  <a:lnTo>
                    <a:pt x="494385" y="988771"/>
                  </a:lnTo>
                  <a:lnTo>
                    <a:pt x="541997" y="986507"/>
                  </a:lnTo>
                  <a:lnTo>
                    <a:pt x="588329" y="979856"/>
                  </a:lnTo>
                  <a:lnTo>
                    <a:pt x="633173" y="969023"/>
                  </a:lnTo>
                  <a:lnTo>
                    <a:pt x="676322" y="954217"/>
                  </a:lnTo>
                  <a:lnTo>
                    <a:pt x="717570" y="935644"/>
                  </a:lnTo>
                  <a:lnTo>
                    <a:pt x="756708" y="913511"/>
                  </a:lnTo>
                  <a:lnTo>
                    <a:pt x="793530" y="888026"/>
                  </a:lnTo>
                  <a:lnTo>
                    <a:pt x="827829" y="859397"/>
                  </a:lnTo>
                  <a:lnTo>
                    <a:pt x="859397" y="827829"/>
                  </a:lnTo>
                  <a:lnTo>
                    <a:pt x="888026" y="793530"/>
                  </a:lnTo>
                  <a:lnTo>
                    <a:pt x="913511" y="756708"/>
                  </a:lnTo>
                  <a:lnTo>
                    <a:pt x="935644" y="717570"/>
                  </a:lnTo>
                  <a:lnTo>
                    <a:pt x="954217" y="676322"/>
                  </a:lnTo>
                  <a:lnTo>
                    <a:pt x="969023" y="633173"/>
                  </a:lnTo>
                  <a:lnTo>
                    <a:pt x="979856" y="588329"/>
                  </a:lnTo>
                  <a:lnTo>
                    <a:pt x="986507" y="541997"/>
                  </a:lnTo>
                  <a:lnTo>
                    <a:pt x="988771" y="494385"/>
                  </a:lnTo>
                  <a:lnTo>
                    <a:pt x="986507" y="446771"/>
                  </a:lnTo>
                  <a:lnTo>
                    <a:pt x="979856" y="400438"/>
                  </a:lnTo>
                  <a:lnTo>
                    <a:pt x="969023" y="355593"/>
                  </a:lnTo>
                  <a:lnTo>
                    <a:pt x="954217" y="312443"/>
                  </a:lnTo>
                  <a:lnTo>
                    <a:pt x="935644" y="271195"/>
                  </a:lnTo>
                  <a:lnTo>
                    <a:pt x="913511" y="232057"/>
                  </a:lnTo>
                  <a:lnTo>
                    <a:pt x="888026" y="195235"/>
                  </a:lnTo>
                  <a:lnTo>
                    <a:pt x="859397" y="160937"/>
                  </a:lnTo>
                  <a:lnTo>
                    <a:pt x="827829" y="129369"/>
                  </a:lnTo>
                  <a:lnTo>
                    <a:pt x="793530" y="100740"/>
                  </a:lnTo>
                  <a:lnTo>
                    <a:pt x="756708" y="75256"/>
                  </a:lnTo>
                  <a:lnTo>
                    <a:pt x="717570" y="53124"/>
                  </a:lnTo>
                  <a:lnTo>
                    <a:pt x="676322" y="34552"/>
                  </a:lnTo>
                  <a:lnTo>
                    <a:pt x="633173" y="19746"/>
                  </a:lnTo>
                  <a:lnTo>
                    <a:pt x="588329" y="8914"/>
                  </a:lnTo>
                  <a:lnTo>
                    <a:pt x="541997" y="2263"/>
                  </a:lnTo>
                  <a:lnTo>
                    <a:pt x="494385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614436" y="33537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494381" y="0"/>
                  </a:moveTo>
                  <a:lnTo>
                    <a:pt x="446773" y="2263"/>
                  </a:lnTo>
                  <a:lnTo>
                    <a:pt x="400442" y="8914"/>
                  </a:lnTo>
                  <a:lnTo>
                    <a:pt x="355597" y="19747"/>
                  </a:lnTo>
                  <a:lnTo>
                    <a:pt x="312448" y="34553"/>
                  </a:lnTo>
                  <a:lnTo>
                    <a:pt x="271201" y="53126"/>
                  </a:lnTo>
                  <a:lnTo>
                    <a:pt x="232062" y="75259"/>
                  </a:lnTo>
                  <a:lnTo>
                    <a:pt x="195240" y="100744"/>
                  </a:lnTo>
                  <a:lnTo>
                    <a:pt x="160942" y="129374"/>
                  </a:lnTo>
                  <a:lnTo>
                    <a:pt x="129374" y="160942"/>
                  </a:lnTo>
                  <a:lnTo>
                    <a:pt x="100744" y="195240"/>
                  </a:lnTo>
                  <a:lnTo>
                    <a:pt x="75259" y="232062"/>
                  </a:lnTo>
                  <a:lnTo>
                    <a:pt x="53126" y="271201"/>
                  </a:lnTo>
                  <a:lnTo>
                    <a:pt x="34553" y="312448"/>
                  </a:lnTo>
                  <a:lnTo>
                    <a:pt x="19747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4"/>
                  </a:lnTo>
                  <a:lnTo>
                    <a:pt x="2226" y="541232"/>
                  </a:lnTo>
                  <a:lnTo>
                    <a:pt x="8914" y="588329"/>
                  </a:lnTo>
                  <a:lnTo>
                    <a:pt x="19747" y="633173"/>
                  </a:lnTo>
                  <a:lnTo>
                    <a:pt x="34553" y="676322"/>
                  </a:lnTo>
                  <a:lnTo>
                    <a:pt x="53126" y="717570"/>
                  </a:lnTo>
                  <a:lnTo>
                    <a:pt x="75259" y="756708"/>
                  </a:lnTo>
                  <a:lnTo>
                    <a:pt x="100744" y="793530"/>
                  </a:lnTo>
                  <a:lnTo>
                    <a:pt x="129374" y="827829"/>
                  </a:lnTo>
                  <a:lnTo>
                    <a:pt x="160942" y="859397"/>
                  </a:lnTo>
                  <a:lnTo>
                    <a:pt x="195240" y="888026"/>
                  </a:lnTo>
                  <a:lnTo>
                    <a:pt x="232062" y="913511"/>
                  </a:lnTo>
                  <a:lnTo>
                    <a:pt x="271201" y="935644"/>
                  </a:lnTo>
                  <a:lnTo>
                    <a:pt x="312448" y="954217"/>
                  </a:lnTo>
                  <a:lnTo>
                    <a:pt x="355597" y="969023"/>
                  </a:lnTo>
                  <a:lnTo>
                    <a:pt x="400442" y="979856"/>
                  </a:lnTo>
                  <a:lnTo>
                    <a:pt x="446773" y="986507"/>
                  </a:lnTo>
                  <a:lnTo>
                    <a:pt x="494381" y="988771"/>
                  </a:lnTo>
                  <a:lnTo>
                    <a:pt x="494381" y="980819"/>
                  </a:lnTo>
                  <a:lnTo>
                    <a:pt x="447536" y="978593"/>
                  </a:lnTo>
                  <a:lnTo>
                    <a:pt x="401949" y="972048"/>
                  </a:lnTo>
                  <a:lnTo>
                    <a:pt x="357827" y="961390"/>
                  </a:lnTo>
                  <a:lnTo>
                    <a:pt x="315371" y="946822"/>
                  </a:lnTo>
                  <a:lnTo>
                    <a:pt x="274787" y="928549"/>
                  </a:lnTo>
                  <a:lnTo>
                    <a:pt x="236278" y="906772"/>
                  </a:lnTo>
                  <a:lnTo>
                    <a:pt x="200048" y="881698"/>
                  </a:lnTo>
                  <a:lnTo>
                    <a:pt x="166301" y="853529"/>
                  </a:lnTo>
                  <a:lnTo>
                    <a:pt x="135241" y="822469"/>
                  </a:lnTo>
                  <a:lnTo>
                    <a:pt x="107071" y="788722"/>
                  </a:lnTo>
                  <a:lnTo>
                    <a:pt x="81996" y="752492"/>
                  </a:lnTo>
                  <a:lnTo>
                    <a:pt x="60219" y="713983"/>
                  </a:lnTo>
                  <a:lnTo>
                    <a:pt x="41944" y="673399"/>
                  </a:lnTo>
                  <a:lnTo>
                    <a:pt x="27376" y="630943"/>
                  </a:lnTo>
                  <a:lnTo>
                    <a:pt x="16717" y="586819"/>
                  </a:lnTo>
                  <a:lnTo>
                    <a:pt x="10283" y="541997"/>
                  </a:lnTo>
                  <a:lnTo>
                    <a:pt x="10173" y="541232"/>
                  </a:lnTo>
                  <a:lnTo>
                    <a:pt x="7946" y="494384"/>
                  </a:lnTo>
                  <a:lnTo>
                    <a:pt x="10173" y="447536"/>
                  </a:lnTo>
                  <a:lnTo>
                    <a:pt x="16717" y="401948"/>
                  </a:lnTo>
                  <a:lnTo>
                    <a:pt x="27376" y="357824"/>
                  </a:lnTo>
                  <a:lnTo>
                    <a:pt x="41944" y="315367"/>
                  </a:lnTo>
                  <a:lnTo>
                    <a:pt x="60219" y="274782"/>
                  </a:lnTo>
                  <a:lnTo>
                    <a:pt x="81996" y="236272"/>
                  </a:lnTo>
                  <a:lnTo>
                    <a:pt x="107071" y="200041"/>
                  </a:lnTo>
                  <a:lnTo>
                    <a:pt x="135241" y="166293"/>
                  </a:lnTo>
                  <a:lnTo>
                    <a:pt x="166301" y="135232"/>
                  </a:lnTo>
                  <a:lnTo>
                    <a:pt x="200048" y="107062"/>
                  </a:lnTo>
                  <a:lnTo>
                    <a:pt x="236278" y="81986"/>
                  </a:lnTo>
                  <a:lnTo>
                    <a:pt x="274787" y="60209"/>
                  </a:lnTo>
                  <a:lnTo>
                    <a:pt x="315371" y="41934"/>
                  </a:lnTo>
                  <a:lnTo>
                    <a:pt x="357827" y="27366"/>
                  </a:lnTo>
                  <a:lnTo>
                    <a:pt x="401949" y="16707"/>
                  </a:lnTo>
                  <a:lnTo>
                    <a:pt x="447536" y="10163"/>
                  </a:lnTo>
                  <a:lnTo>
                    <a:pt x="494381" y="7936"/>
                  </a:lnTo>
                  <a:lnTo>
                    <a:pt x="494381" y="0"/>
                  </a:lnTo>
                  <a:close/>
                </a:path>
                <a:path w="989330" h="989329">
                  <a:moveTo>
                    <a:pt x="494381" y="0"/>
                  </a:moveTo>
                  <a:lnTo>
                    <a:pt x="494381" y="7936"/>
                  </a:lnTo>
                  <a:lnTo>
                    <a:pt x="541229" y="10163"/>
                  </a:lnTo>
                  <a:lnTo>
                    <a:pt x="586817" y="16707"/>
                  </a:lnTo>
                  <a:lnTo>
                    <a:pt x="630941" y="27366"/>
                  </a:lnTo>
                  <a:lnTo>
                    <a:pt x="673398" y="41934"/>
                  </a:lnTo>
                  <a:lnTo>
                    <a:pt x="713984" y="60209"/>
                  </a:lnTo>
                  <a:lnTo>
                    <a:pt x="752494" y="81986"/>
                  </a:lnTo>
                  <a:lnTo>
                    <a:pt x="788724" y="107062"/>
                  </a:lnTo>
                  <a:lnTo>
                    <a:pt x="822472" y="135232"/>
                  </a:lnTo>
                  <a:lnTo>
                    <a:pt x="853533" y="166293"/>
                  </a:lnTo>
                  <a:lnTo>
                    <a:pt x="881703" y="200041"/>
                  </a:lnTo>
                  <a:lnTo>
                    <a:pt x="906779" y="236272"/>
                  </a:lnTo>
                  <a:lnTo>
                    <a:pt x="928556" y="274782"/>
                  </a:lnTo>
                  <a:lnTo>
                    <a:pt x="946831" y="315367"/>
                  </a:lnTo>
                  <a:lnTo>
                    <a:pt x="961399" y="357824"/>
                  </a:lnTo>
                  <a:lnTo>
                    <a:pt x="972058" y="401948"/>
                  </a:lnTo>
                  <a:lnTo>
                    <a:pt x="978493" y="446773"/>
                  </a:lnTo>
                  <a:lnTo>
                    <a:pt x="978603" y="447536"/>
                  </a:lnTo>
                  <a:lnTo>
                    <a:pt x="980829" y="494384"/>
                  </a:lnTo>
                  <a:lnTo>
                    <a:pt x="978603" y="541232"/>
                  </a:lnTo>
                  <a:lnTo>
                    <a:pt x="972058" y="586819"/>
                  </a:lnTo>
                  <a:lnTo>
                    <a:pt x="961399" y="630943"/>
                  </a:lnTo>
                  <a:lnTo>
                    <a:pt x="946831" y="673399"/>
                  </a:lnTo>
                  <a:lnTo>
                    <a:pt x="928556" y="713983"/>
                  </a:lnTo>
                  <a:lnTo>
                    <a:pt x="906779" y="752492"/>
                  </a:lnTo>
                  <a:lnTo>
                    <a:pt x="881703" y="788722"/>
                  </a:lnTo>
                  <a:lnTo>
                    <a:pt x="853533" y="822469"/>
                  </a:lnTo>
                  <a:lnTo>
                    <a:pt x="822472" y="853529"/>
                  </a:lnTo>
                  <a:lnTo>
                    <a:pt x="788724" y="881698"/>
                  </a:lnTo>
                  <a:lnTo>
                    <a:pt x="752494" y="906772"/>
                  </a:lnTo>
                  <a:lnTo>
                    <a:pt x="713984" y="928549"/>
                  </a:lnTo>
                  <a:lnTo>
                    <a:pt x="673398" y="946822"/>
                  </a:lnTo>
                  <a:lnTo>
                    <a:pt x="630941" y="961390"/>
                  </a:lnTo>
                  <a:lnTo>
                    <a:pt x="586817" y="972048"/>
                  </a:lnTo>
                  <a:lnTo>
                    <a:pt x="541229" y="978593"/>
                  </a:lnTo>
                  <a:lnTo>
                    <a:pt x="494381" y="980819"/>
                  </a:lnTo>
                  <a:lnTo>
                    <a:pt x="494381" y="988771"/>
                  </a:lnTo>
                  <a:lnTo>
                    <a:pt x="541999" y="986507"/>
                  </a:lnTo>
                  <a:lnTo>
                    <a:pt x="588332" y="979856"/>
                  </a:lnTo>
                  <a:lnTo>
                    <a:pt x="633177" y="969023"/>
                  </a:lnTo>
                  <a:lnTo>
                    <a:pt x="676327" y="954217"/>
                  </a:lnTo>
                  <a:lnTo>
                    <a:pt x="717575" y="935644"/>
                  </a:lnTo>
                  <a:lnTo>
                    <a:pt x="756714" y="913511"/>
                  </a:lnTo>
                  <a:lnTo>
                    <a:pt x="793536" y="888026"/>
                  </a:lnTo>
                  <a:lnTo>
                    <a:pt x="827834" y="859397"/>
                  </a:lnTo>
                  <a:lnTo>
                    <a:pt x="859401" y="827829"/>
                  </a:lnTo>
                  <a:lnTo>
                    <a:pt x="888030" y="793530"/>
                  </a:lnTo>
                  <a:lnTo>
                    <a:pt x="913514" y="756708"/>
                  </a:lnTo>
                  <a:lnTo>
                    <a:pt x="935646" y="717570"/>
                  </a:lnTo>
                  <a:lnTo>
                    <a:pt x="954219" y="676322"/>
                  </a:lnTo>
                  <a:lnTo>
                    <a:pt x="969024" y="633173"/>
                  </a:lnTo>
                  <a:lnTo>
                    <a:pt x="979856" y="588329"/>
                  </a:lnTo>
                  <a:lnTo>
                    <a:pt x="986508" y="541997"/>
                  </a:lnTo>
                  <a:lnTo>
                    <a:pt x="988771" y="494384"/>
                  </a:lnTo>
                  <a:lnTo>
                    <a:pt x="986544" y="447536"/>
                  </a:lnTo>
                  <a:lnTo>
                    <a:pt x="986508" y="446773"/>
                  </a:lnTo>
                  <a:lnTo>
                    <a:pt x="979856" y="400442"/>
                  </a:lnTo>
                  <a:lnTo>
                    <a:pt x="969024" y="355597"/>
                  </a:lnTo>
                  <a:lnTo>
                    <a:pt x="954219" y="312448"/>
                  </a:lnTo>
                  <a:lnTo>
                    <a:pt x="935646" y="271201"/>
                  </a:lnTo>
                  <a:lnTo>
                    <a:pt x="913514" y="232062"/>
                  </a:lnTo>
                  <a:lnTo>
                    <a:pt x="888030" y="195240"/>
                  </a:lnTo>
                  <a:lnTo>
                    <a:pt x="859401" y="160942"/>
                  </a:lnTo>
                  <a:lnTo>
                    <a:pt x="827834" y="129374"/>
                  </a:lnTo>
                  <a:lnTo>
                    <a:pt x="793536" y="100744"/>
                  </a:lnTo>
                  <a:lnTo>
                    <a:pt x="756714" y="75259"/>
                  </a:lnTo>
                  <a:lnTo>
                    <a:pt x="717575" y="53126"/>
                  </a:lnTo>
                  <a:lnTo>
                    <a:pt x="676327" y="34553"/>
                  </a:lnTo>
                  <a:lnTo>
                    <a:pt x="633177" y="19747"/>
                  </a:lnTo>
                  <a:lnTo>
                    <a:pt x="588332" y="8914"/>
                  </a:lnTo>
                  <a:lnTo>
                    <a:pt x="541999" y="2263"/>
                  </a:lnTo>
                  <a:lnTo>
                    <a:pt x="49438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614440" y="4408727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494385" y="0"/>
                  </a:moveTo>
                  <a:lnTo>
                    <a:pt x="446771" y="2263"/>
                  </a:lnTo>
                  <a:lnTo>
                    <a:pt x="400438" y="8914"/>
                  </a:lnTo>
                  <a:lnTo>
                    <a:pt x="355593" y="19747"/>
                  </a:lnTo>
                  <a:lnTo>
                    <a:pt x="312443" y="34553"/>
                  </a:lnTo>
                  <a:lnTo>
                    <a:pt x="271195" y="53126"/>
                  </a:lnTo>
                  <a:lnTo>
                    <a:pt x="232057" y="75259"/>
                  </a:lnTo>
                  <a:lnTo>
                    <a:pt x="195235" y="100744"/>
                  </a:lnTo>
                  <a:lnTo>
                    <a:pt x="160937" y="129374"/>
                  </a:lnTo>
                  <a:lnTo>
                    <a:pt x="129369" y="160942"/>
                  </a:lnTo>
                  <a:lnTo>
                    <a:pt x="100740" y="195240"/>
                  </a:lnTo>
                  <a:lnTo>
                    <a:pt x="75256" y="232062"/>
                  </a:lnTo>
                  <a:lnTo>
                    <a:pt x="53124" y="271201"/>
                  </a:lnTo>
                  <a:lnTo>
                    <a:pt x="34552" y="312448"/>
                  </a:lnTo>
                  <a:lnTo>
                    <a:pt x="19746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5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6" y="633173"/>
                  </a:lnTo>
                  <a:lnTo>
                    <a:pt x="34552" y="676322"/>
                  </a:lnTo>
                  <a:lnTo>
                    <a:pt x="53124" y="717570"/>
                  </a:lnTo>
                  <a:lnTo>
                    <a:pt x="75256" y="756708"/>
                  </a:lnTo>
                  <a:lnTo>
                    <a:pt x="100740" y="793530"/>
                  </a:lnTo>
                  <a:lnTo>
                    <a:pt x="129369" y="827829"/>
                  </a:lnTo>
                  <a:lnTo>
                    <a:pt x="160937" y="859397"/>
                  </a:lnTo>
                  <a:lnTo>
                    <a:pt x="195235" y="888026"/>
                  </a:lnTo>
                  <a:lnTo>
                    <a:pt x="232057" y="913511"/>
                  </a:lnTo>
                  <a:lnTo>
                    <a:pt x="271195" y="935644"/>
                  </a:lnTo>
                  <a:lnTo>
                    <a:pt x="312443" y="954217"/>
                  </a:lnTo>
                  <a:lnTo>
                    <a:pt x="355593" y="969023"/>
                  </a:lnTo>
                  <a:lnTo>
                    <a:pt x="400438" y="979856"/>
                  </a:lnTo>
                  <a:lnTo>
                    <a:pt x="446771" y="986507"/>
                  </a:lnTo>
                  <a:lnTo>
                    <a:pt x="494385" y="988771"/>
                  </a:lnTo>
                  <a:lnTo>
                    <a:pt x="541997" y="986507"/>
                  </a:lnTo>
                  <a:lnTo>
                    <a:pt x="588329" y="979856"/>
                  </a:lnTo>
                  <a:lnTo>
                    <a:pt x="633173" y="969023"/>
                  </a:lnTo>
                  <a:lnTo>
                    <a:pt x="676322" y="954217"/>
                  </a:lnTo>
                  <a:lnTo>
                    <a:pt x="717570" y="935644"/>
                  </a:lnTo>
                  <a:lnTo>
                    <a:pt x="756708" y="913511"/>
                  </a:lnTo>
                  <a:lnTo>
                    <a:pt x="793530" y="888026"/>
                  </a:lnTo>
                  <a:lnTo>
                    <a:pt x="827829" y="859397"/>
                  </a:lnTo>
                  <a:lnTo>
                    <a:pt x="859397" y="827829"/>
                  </a:lnTo>
                  <a:lnTo>
                    <a:pt x="888026" y="793530"/>
                  </a:lnTo>
                  <a:lnTo>
                    <a:pt x="913511" y="756708"/>
                  </a:lnTo>
                  <a:lnTo>
                    <a:pt x="935644" y="717570"/>
                  </a:lnTo>
                  <a:lnTo>
                    <a:pt x="954217" y="676322"/>
                  </a:lnTo>
                  <a:lnTo>
                    <a:pt x="969023" y="633173"/>
                  </a:lnTo>
                  <a:lnTo>
                    <a:pt x="979856" y="588329"/>
                  </a:lnTo>
                  <a:lnTo>
                    <a:pt x="986507" y="541997"/>
                  </a:lnTo>
                  <a:lnTo>
                    <a:pt x="988771" y="494385"/>
                  </a:lnTo>
                  <a:lnTo>
                    <a:pt x="986507" y="446773"/>
                  </a:lnTo>
                  <a:lnTo>
                    <a:pt x="979856" y="400442"/>
                  </a:lnTo>
                  <a:lnTo>
                    <a:pt x="969023" y="355597"/>
                  </a:lnTo>
                  <a:lnTo>
                    <a:pt x="954217" y="312448"/>
                  </a:lnTo>
                  <a:lnTo>
                    <a:pt x="935644" y="271201"/>
                  </a:lnTo>
                  <a:lnTo>
                    <a:pt x="913511" y="232062"/>
                  </a:lnTo>
                  <a:lnTo>
                    <a:pt x="888026" y="195240"/>
                  </a:lnTo>
                  <a:lnTo>
                    <a:pt x="859397" y="160942"/>
                  </a:lnTo>
                  <a:lnTo>
                    <a:pt x="827829" y="129374"/>
                  </a:lnTo>
                  <a:lnTo>
                    <a:pt x="793530" y="100744"/>
                  </a:lnTo>
                  <a:lnTo>
                    <a:pt x="756708" y="75259"/>
                  </a:lnTo>
                  <a:lnTo>
                    <a:pt x="717570" y="53126"/>
                  </a:lnTo>
                  <a:lnTo>
                    <a:pt x="676322" y="34553"/>
                  </a:lnTo>
                  <a:lnTo>
                    <a:pt x="633173" y="19747"/>
                  </a:lnTo>
                  <a:lnTo>
                    <a:pt x="588329" y="8914"/>
                  </a:lnTo>
                  <a:lnTo>
                    <a:pt x="541997" y="2263"/>
                  </a:lnTo>
                  <a:lnTo>
                    <a:pt x="494385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614436" y="4408728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494381" y="0"/>
                  </a:moveTo>
                  <a:lnTo>
                    <a:pt x="446773" y="2263"/>
                  </a:lnTo>
                  <a:lnTo>
                    <a:pt x="400442" y="8914"/>
                  </a:lnTo>
                  <a:lnTo>
                    <a:pt x="355597" y="19746"/>
                  </a:lnTo>
                  <a:lnTo>
                    <a:pt x="312448" y="34552"/>
                  </a:lnTo>
                  <a:lnTo>
                    <a:pt x="271201" y="53124"/>
                  </a:lnTo>
                  <a:lnTo>
                    <a:pt x="232062" y="75256"/>
                  </a:lnTo>
                  <a:lnTo>
                    <a:pt x="195240" y="100740"/>
                  </a:lnTo>
                  <a:lnTo>
                    <a:pt x="160942" y="129369"/>
                  </a:lnTo>
                  <a:lnTo>
                    <a:pt x="129374" y="160937"/>
                  </a:lnTo>
                  <a:lnTo>
                    <a:pt x="100744" y="195235"/>
                  </a:lnTo>
                  <a:lnTo>
                    <a:pt x="75259" y="232057"/>
                  </a:lnTo>
                  <a:lnTo>
                    <a:pt x="53126" y="271195"/>
                  </a:lnTo>
                  <a:lnTo>
                    <a:pt x="34553" y="312443"/>
                  </a:lnTo>
                  <a:lnTo>
                    <a:pt x="19747" y="355593"/>
                  </a:lnTo>
                  <a:lnTo>
                    <a:pt x="8914" y="400438"/>
                  </a:lnTo>
                  <a:lnTo>
                    <a:pt x="2263" y="446771"/>
                  </a:lnTo>
                  <a:lnTo>
                    <a:pt x="0" y="494384"/>
                  </a:lnTo>
                  <a:lnTo>
                    <a:pt x="2226" y="541232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7" y="633173"/>
                  </a:lnTo>
                  <a:lnTo>
                    <a:pt x="34553" y="676322"/>
                  </a:lnTo>
                  <a:lnTo>
                    <a:pt x="53126" y="717570"/>
                  </a:lnTo>
                  <a:lnTo>
                    <a:pt x="75259" y="756708"/>
                  </a:lnTo>
                  <a:lnTo>
                    <a:pt x="100744" y="793530"/>
                  </a:lnTo>
                  <a:lnTo>
                    <a:pt x="129374" y="827829"/>
                  </a:lnTo>
                  <a:lnTo>
                    <a:pt x="160942" y="859397"/>
                  </a:lnTo>
                  <a:lnTo>
                    <a:pt x="195240" y="888026"/>
                  </a:lnTo>
                  <a:lnTo>
                    <a:pt x="232062" y="913511"/>
                  </a:lnTo>
                  <a:lnTo>
                    <a:pt x="271201" y="935644"/>
                  </a:lnTo>
                  <a:lnTo>
                    <a:pt x="312448" y="954217"/>
                  </a:lnTo>
                  <a:lnTo>
                    <a:pt x="355597" y="969023"/>
                  </a:lnTo>
                  <a:lnTo>
                    <a:pt x="400442" y="979856"/>
                  </a:lnTo>
                  <a:lnTo>
                    <a:pt x="446773" y="986507"/>
                  </a:lnTo>
                  <a:lnTo>
                    <a:pt x="494381" y="988771"/>
                  </a:lnTo>
                  <a:lnTo>
                    <a:pt x="494381" y="980832"/>
                  </a:lnTo>
                  <a:lnTo>
                    <a:pt x="447536" y="978605"/>
                  </a:lnTo>
                  <a:lnTo>
                    <a:pt x="401949" y="972060"/>
                  </a:lnTo>
                  <a:lnTo>
                    <a:pt x="357827" y="961402"/>
                  </a:lnTo>
                  <a:lnTo>
                    <a:pt x="315371" y="946833"/>
                  </a:lnTo>
                  <a:lnTo>
                    <a:pt x="274787" y="928559"/>
                  </a:lnTo>
                  <a:lnTo>
                    <a:pt x="236278" y="906781"/>
                  </a:lnTo>
                  <a:lnTo>
                    <a:pt x="200048" y="881706"/>
                  </a:lnTo>
                  <a:lnTo>
                    <a:pt x="166301" y="853536"/>
                  </a:lnTo>
                  <a:lnTo>
                    <a:pt x="135241" y="822475"/>
                  </a:lnTo>
                  <a:lnTo>
                    <a:pt x="107071" y="788727"/>
                  </a:lnTo>
                  <a:lnTo>
                    <a:pt x="81996" y="752496"/>
                  </a:lnTo>
                  <a:lnTo>
                    <a:pt x="60219" y="713986"/>
                  </a:lnTo>
                  <a:lnTo>
                    <a:pt x="41944" y="673401"/>
                  </a:lnTo>
                  <a:lnTo>
                    <a:pt x="27376" y="630944"/>
                  </a:lnTo>
                  <a:lnTo>
                    <a:pt x="16717" y="586820"/>
                  </a:lnTo>
                  <a:lnTo>
                    <a:pt x="10283" y="541997"/>
                  </a:lnTo>
                  <a:lnTo>
                    <a:pt x="10173" y="541232"/>
                  </a:lnTo>
                  <a:lnTo>
                    <a:pt x="7946" y="494384"/>
                  </a:lnTo>
                  <a:lnTo>
                    <a:pt x="10173" y="447536"/>
                  </a:lnTo>
                  <a:lnTo>
                    <a:pt x="16717" y="401948"/>
                  </a:lnTo>
                  <a:lnTo>
                    <a:pt x="27376" y="357824"/>
                  </a:lnTo>
                  <a:lnTo>
                    <a:pt x="41944" y="315367"/>
                  </a:lnTo>
                  <a:lnTo>
                    <a:pt x="60219" y="274782"/>
                  </a:lnTo>
                  <a:lnTo>
                    <a:pt x="81996" y="236272"/>
                  </a:lnTo>
                  <a:lnTo>
                    <a:pt x="107071" y="200041"/>
                  </a:lnTo>
                  <a:lnTo>
                    <a:pt x="135241" y="166293"/>
                  </a:lnTo>
                  <a:lnTo>
                    <a:pt x="166301" y="135232"/>
                  </a:lnTo>
                  <a:lnTo>
                    <a:pt x="200048" y="107062"/>
                  </a:lnTo>
                  <a:lnTo>
                    <a:pt x="236278" y="81986"/>
                  </a:lnTo>
                  <a:lnTo>
                    <a:pt x="274787" y="60209"/>
                  </a:lnTo>
                  <a:lnTo>
                    <a:pt x="315371" y="41934"/>
                  </a:lnTo>
                  <a:lnTo>
                    <a:pt x="357827" y="27366"/>
                  </a:lnTo>
                  <a:lnTo>
                    <a:pt x="401949" y="16707"/>
                  </a:lnTo>
                  <a:lnTo>
                    <a:pt x="447536" y="10163"/>
                  </a:lnTo>
                  <a:lnTo>
                    <a:pt x="494381" y="7936"/>
                  </a:lnTo>
                  <a:lnTo>
                    <a:pt x="494381" y="0"/>
                  </a:lnTo>
                  <a:close/>
                </a:path>
                <a:path w="989330" h="989329">
                  <a:moveTo>
                    <a:pt x="494381" y="0"/>
                  </a:moveTo>
                  <a:lnTo>
                    <a:pt x="494381" y="7936"/>
                  </a:lnTo>
                  <a:lnTo>
                    <a:pt x="541229" y="10163"/>
                  </a:lnTo>
                  <a:lnTo>
                    <a:pt x="586817" y="16707"/>
                  </a:lnTo>
                  <a:lnTo>
                    <a:pt x="630941" y="27366"/>
                  </a:lnTo>
                  <a:lnTo>
                    <a:pt x="673398" y="41934"/>
                  </a:lnTo>
                  <a:lnTo>
                    <a:pt x="713984" y="60209"/>
                  </a:lnTo>
                  <a:lnTo>
                    <a:pt x="752494" y="81986"/>
                  </a:lnTo>
                  <a:lnTo>
                    <a:pt x="788724" y="107062"/>
                  </a:lnTo>
                  <a:lnTo>
                    <a:pt x="822472" y="135232"/>
                  </a:lnTo>
                  <a:lnTo>
                    <a:pt x="853533" y="166293"/>
                  </a:lnTo>
                  <a:lnTo>
                    <a:pt x="881703" y="200041"/>
                  </a:lnTo>
                  <a:lnTo>
                    <a:pt x="906779" y="236272"/>
                  </a:lnTo>
                  <a:lnTo>
                    <a:pt x="928556" y="274782"/>
                  </a:lnTo>
                  <a:lnTo>
                    <a:pt x="946831" y="315367"/>
                  </a:lnTo>
                  <a:lnTo>
                    <a:pt x="961399" y="357824"/>
                  </a:lnTo>
                  <a:lnTo>
                    <a:pt x="972058" y="401948"/>
                  </a:lnTo>
                  <a:lnTo>
                    <a:pt x="978493" y="446771"/>
                  </a:lnTo>
                  <a:lnTo>
                    <a:pt x="978603" y="447536"/>
                  </a:lnTo>
                  <a:lnTo>
                    <a:pt x="980829" y="494384"/>
                  </a:lnTo>
                  <a:lnTo>
                    <a:pt x="978603" y="541232"/>
                  </a:lnTo>
                  <a:lnTo>
                    <a:pt x="972058" y="586820"/>
                  </a:lnTo>
                  <a:lnTo>
                    <a:pt x="961399" y="630944"/>
                  </a:lnTo>
                  <a:lnTo>
                    <a:pt x="946831" y="673401"/>
                  </a:lnTo>
                  <a:lnTo>
                    <a:pt x="928556" y="713986"/>
                  </a:lnTo>
                  <a:lnTo>
                    <a:pt x="906779" y="752496"/>
                  </a:lnTo>
                  <a:lnTo>
                    <a:pt x="881703" y="788727"/>
                  </a:lnTo>
                  <a:lnTo>
                    <a:pt x="853533" y="822475"/>
                  </a:lnTo>
                  <a:lnTo>
                    <a:pt x="822472" y="853536"/>
                  </a:lnTo>
                  <a:lnTo>
                    <a:pt x="788724" y="881706"/>
                  </a:lnTo>
                  <a:lnTo>
                    <a:pt x="752494" y="906781"/>
                  </a:lnTo>
                  <a:lnTo>
                    <a:pt x="713984" y="928559"/>
                  </a:lnTo>
                  <a:lnTo>
                    <a:pt x="673398" y="946833"/>
                  </a:lnTo>
                  <a:lnTo>
                    <a:pt x="630941" y="961402"/>
                  </a:lnTo>
                  <a:lnTo>
                    <a:pt x="586817" y="972060"/>
                  </a:lnTo>
                  <a:lnTo>
                    <a:pt x="541229" y="978605"/>
                  </a:lnTo>
                  <a:lnTo>
                    <a:pt x="494381" y="980832"/>
                  </a:lnTo>
                  <a:lnTo>
                    <a:pt x="494381" y="988771"/>
                  </a:lnTo>
                  <a:lnTo>
                    <a:pt x="541999" y="986507"/>
                  </a:lnTo>
                  <a:lnTo>
                    <a:pt x="588332" y="979856"/>
                  </a:lnTo>
                  <a:lnTo>
                    <a:pt x="633177" y="969023"/>
                  </a:lnTo>
                  <a:lnTo>
                    <a:pt x="676327" y="954217"/>
                  </a:lnTo>
                  <a:lnTo>
                    <a:pt x="717575" y="935644"/>
                  </a:lnTo>
                  <a:lnTo>
                    <a:pt x="756714" y="913511"/>
                  </a:lnTo>
                  <a:lnTo>
                    <a:pt x="793536" y="888026"/>
                  </a:lnTo>
                  <a:lnTo>
                    <a:pt x="827834" y="859397"/>
                  </a:lnTo>
                  <a:lnTo>
                    <a:pt x="859401" y="827829"/>
                  </a:lnTo>
                  <a:lnTo>
                    <a:pt x="888030" y="793530"/>
                  </a:lnTo>
                  <a:lnTo>
                    <a:pt x="913514" y="756708"/>
                  </a:lnTo>
                  <a:lnTo>
                    <a:pt x="935646" y="717570"/>
                  </a:lnTo>
                  <a:lnTo>
                    <a:pt x="954219" y="676322"/>
                  </a:lnTo>
                  <a:lnTo>
                    <a:pt x="969024" y="633173"/>
                  </a:lnTo>
                  <a:lnTo>
                    <a:pt x="979856" y="588329"/>
                  </a:lnTo>
                  <a:lnTo>
                    <a:pt x="986508" y="541997"/>
                  </a:lnTo>
                  <a:lnTo>
                    <a:pt x="988771" y="494384"/>
                  </a:lnTo>
                  <a:lnTo>
                    <a:pt x="986544" y="447536"/>
                  </a:lnTo>
                  <a:lnTo>
                    <a:pt x="979856" y="400438"/>
                  </a:lnTo>
                  <a:lnTo>
                    <a:pt x="969024" y="355593"/>
                  </a:lnTo>
                  <a:lnTo>
                    <a:pt x="954219" y="312443"/>
                  </a:lnTo>
                  <a:lnTo>
                    <a:pt x="935646" y="271195"/>
                  </a:lnTo>
                  <a:lnTo>
                    <a:pt x="913514" y="232057"/>
                  </a:lnTo>
                  <a:lnTo>
                    <a:pt x="888030" y="195235"/>
                  </a:lnTo>
                  <a:lnTo>
                    <a:pt x="859401" y="160937"/>
                  </a:lnTo>
                  <a:lnTo>
                    <a:pt x="827834" y="129369"/>
                  </a:lnTo>
                  <a:lnTo>
                    <a:pt x="793536" y="100740"/>
                  </a:lnTo>
                  <a:lnTo>
                    <a:pt x="756714" y="75256"/>
                  </a:lnTo>
                  <a:lnTo>
                    <a:pt x="717575" y="53124"/>
                  </a:lnTo>
                  <a:lnTo>
                    <a:pt x="676327" y="34552"/>
                  </a:lnTo>
                  <a:lnTo>
                    <a:pt x="633177" y="19746"/>
                  </a:lnTo>
                  <a:lnTo>
                    <a:pt x="588332" y="8914"/>
                  </a:lnTo>
                  <a:lnTo>
                    <a:pt x="541999" y="2263"/>
                  </a:lnTo>
                  <a:lnTo>
                    <a:pt x="49438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0210800" y="2019299"/>
              <a:ext cx="2159000" cy="1828800"/>
            </a:xfrm>
            <a:custGeom>
              <a:avLst/>
              <a:gdLst/>
              <a:ahLst/>
              <a:cxnLst/>
              <a:rect l="l" t="t" r="r" b="b"/>
              <a:pathLst>
                <a:path w="2159000" h="1828800">
                  <a:moveTo>
                    <a:pt x="2159000" y="0"/>
                  </a:moveTo>
                  <a:lnTo>
                    <a:pt x="21463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828800"/>
                  </a:lnTo>
                  <a:lnTo>
                    <a:pt x="12700" y="1828800"/>
                  </a:lnTo>
                  <a:lnTo>
                    <a:pt x="2146300" y="1828800"/>
                  </a:lnTo>
                  <a:lnTo>
                    <a:pt x="2159000" y="1828800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0852429" y="2255011"/>
              <a:ext cx="875665" cy="1355090"/>
            </a:xfrm>
            <a:custGeom>
              <a:avLst/>
              <a:gdLst/>
              <a:ahLst/>
              <a:cxnLst/>
              <a:rect l="l" t="t" r="r" b="b"/>
              <a:pathLst>
                <a:path w="875665" h="1355089">
                  <a:moveTo>
                    <a:pt x="77724" y="3048"/>
                  </a:moveTo>
                  <a:lnTo>
                    <a:pt x="0" y="3048"/>
                  </a:lnTo>
                  <a:lnTo>
                    <a:pt x="0" y="246888"/>
                  </a:lnTo>
                  <a:lnTo>
                    <a:pt x="30480" y="246888"/>
                  </a:lnTo>
                  <a:lnTo>
                    <a:pt x="30480" y="152400"/>
                  </a:lnTo>
                  <a:lnTo>
                    <a:pt x="77724" y="152400"/>
                  </a:lnTo>
                  <a:lnTo>
                    <a:pt x="77724" y="121920"/>
                  </a:lnTo>
                  <a:lnTo>
                    <a:pt x="30480" y="121920"/>
                  </a:lnTo>
                  <a:lnTo>
                    <a:pt x="30480" y="33528"/>
                  </a:lnTo>
                  <a:lnTo>
                    <a:pt x="77724" y="33528"/>
                  </a:lnTo>
                  <a:lnTo>
                    <a:pt x="77724" y="3048"/>
                  </a:lnTo>
                  <a:close/>
                </a:path>
                <a:path w="875665" h="1355089">
                  <a:moveTo>
                    <a:pt x="115214" y="554837"/>
                  </a:moveTo>
                  <a:lnTo>
                    <a:pt x="114960" y="547560"/>
                  </a:lnTo>
                  <a:lnTo>
                    <a:pt x="114871" y="544741"/>
                  </a:lnTo>
                  <a:lnTo>
                    <a:pt x="113842" y="535482"/>
                  </a:lnTo>
                  <a:lnTo>
                    <a:pt x="95097" y="495401"/>
                  </a:lnTo>
                  <a:lnTo>
                    <a:pt x="70408" y="473760"/>
                  </a:lnTo>
                  <a:lnTo>
                    <a:pt x="63322" y="468083"/>
                  </a:lnTo>
                  <a:lnTo>
                    <a:pt x="42176" y="434543"/>
                  </a:lnTo>
                  <a:lnTo>
                    <a:pt x="41757" y="427126"/>
                  </a:lnTo>
                  <a:lnTo>
                    <a:pt x="41757" y="416763"/>
                  </a:lnTo>
                  <a:lnTo>
                    <a:pt x="43383" y="409448"/>
                  </a:lnTo>
                  <a:lnTo>
                    <a:pt x="49885" y="400913"/>
                  </a:lnTo>
                  <a:lnTo>
                    <a:pt x="54965" y="398780"/>
                  </a:lnTo>
                  <a:lnTo>
                    <a:pt x="69189" y="398780"/>
                  </a:lnTo>
                  <a:lnTo>
                    <a:pt x="83172" y="441223"/>
                  </a:lnTo>
                  <a:lnTo>
                    <a:pt x="83210" y="442366"/>
                  </a:lnTo>
                  <a:lnTo>
                    <a:pt x="113690" y="442366"/>
                  </a:lnTo>
                  <a:lnTo>
                    <a:pt x="113004" y="427126"/>
                  </a:lnTo>
                  <a:lnTo>
                    <a:pt x="112890" y="424459"/>
                  </a:lnTo>
                  <a:lnTo>
                    <a:pt x="110540" y="409448"/>
                  </a:lnTo>
                  <a:lnTo>
                    <a:pt x="110490" y="409143"/>
                  </a:lnTo>
                  <a:lnTo>
                    <a:pt x="107226" y="398780"/>
                  </a:lnTo>
                  <a:lnTo>
                    <a:pt x="106489" y="396417"/>
                  </a:lnTo>
                  <a:lnTo>
                    <a:pt x="74256" y="369430"/>
                  </a:lnTo>
                  <a:lnTo>
                    <a:pt x="61874" y="368300"/>
                  </a:lnTo>
                  <a:lnTo>
                    <a:pt x="49885" y="369277"/>
                  </a:lnTo>
                  <a:lnTo>
                    <a:pt x="18300" y="392264"/>
                  </a:lnTo>
                  <a:lnTo>
                    <a:pt x="11277" y="427126"/>
                  </a:lnTo>
                  <a:lnTo>
                    <a:pt x="11557" y="434543"/>
                  </a:lnTo>
                  <a:lnTo>
                    <a:pt x="23241" y="471170"/>
                  </a:lnTo>
                  <a:lnTo>
                    <a:pt x="61772" y="507085"/>
                  </a:lnTo>
                  <a:lnTo>
                    <a:pt x="67970" y="512673"/>
                  </a:lnTo>
                  <a:lnTo>
                    <a:pt x="76504" y="522020"/>
                  </a:lnTo>
                  <a:lnTo>
                    <a:pt x="79654" y="527304"/>
                  </a:lnTo>
                  <a:lnTo>
                    <a:pt x="81686" y="533196"/>
                  </a:lnTo>
                  <a:lnTo>
                    <a:pt x="83718" y="538886"/>
                  </a:lnTo>
                  <a:lnTo>
                    <a:pt x="84734" y="546100"/>
                  </a:lnTo>
                  <a:lnTo>
                    <a:pt x="84734" y="554837"/>
                  </a:lnTo>
                  <a:lnTo>
                    <a:pt x="84543" y="560387"/>
                  </a:lnTo>
                  <a:lnTo>
                    <a:pt x="84442" y="563549"/>
                  </a:lnTo>
                  <a:lnTo>
                    <a:pt x="72237" y="587756"/>
                  </a:lnTo>
                  <a:lnTo>
                    <a:pt x="58623" y="587756"/>
                  </a:lnTo>
                  <a:lnTo>
                    <a:pt x="40843" y="552323"/>
                  </a:lnTo>
                  <a:lnTo>
                    <a:pt x="40614" y="547560"/>
                  </a:lnTo>
                  <a:lnTo>
                    <a:pt x="40538" y="546100"/>
                  </a:lnTo>
                  <a:lnTo>
                    <a:pt x="40474" y="544741"/>
                  </a:lnTo>
                  <a:lnTo>
                    <a:pt x="40386" y="542861"/>
                  </a:lnTo>
                  <a:lnTo>
                    <a:pt x="40284" y="535482"/>
                  </a:lnTo>
                  <a:lnTo>
                    <a:pt x="40233" y="531977"/>
                  </a:lnTo>
                  <a:lnTo>
                    <a:pt x="9753" y="531977"/>
                  </a:lnTo>
                  <a:lnTo>
                    <a:pt x="9779" y="533196"/>
                  </a:lnTo>
                  <a:lnTo>
                    <a:pt x="9906" y="538886"/>
                  </a:lnTo>
                  <a:lnTo>
                    <a:pt x="9994" y="542861"/>
                  </a:lnTo>
                  <a:lnTo>
                    <a:pt x="10096" y="547560"/>
                  </a:lnTo>
                  <a:lnTo>
                    <a:pt x="18376" y="592429"/>
                  </a:lnTo>
                  <a:lnTo>
                    <a:pt x="55245" y="617740"/>
                  </a:lnTo>
                  <a:lnTo>
                    <a:pt x="64922" y="618236"/>
                  </a:lnTo>
                  <a:lnTo>
                    <a:pt x="77127" y="617232"/>
                  </a:lnTo>
                  <a:lnTo>
                    <a:pt x="108356" y="593077"/>
                  </a:lnTo>
                  <a:lnTo>
                    <a:pt x="110210" y="587756"/>
                  </a:lnTo>
                  <a:lnTo>
                    <a:pt x="112166" y="582193"/>
                  </a:lnTo>
                  <a:lnTo>
                    <a:pt x="114452" y="569455"/>
                  </a:lnTo>
                  <a:lnTo>
                    <a:pt x="115214" y="554837"/>
                  </a:lnTo>
                  <a:close/>
                </a:path>
                <a:path w="875665" h="1355089">
                  <a:moveTo>
                    <a:pt x="129438" y="48768"/>
                  </a:moveTo>
                  <a:lnTo>
                    <a:pt x="98971" y="48768"/>
                  </a:lnTo>
                  <a:lnTo>
                    <a:pt x="98971" y="246888"/>
                  </a:lnTo>
                  <a:lnTo>
                    <a:pt x="129438" y="246888"/>
                  </a:lnTo>
                  <a:lnTo>
                    <a:pt x="129438" y="48768"/>
                  </a:lnTo>
                  <a:close/>
                </a:path>
                <a:path w="875665" h="1355089">
                  <a:moveTo>
                    <a:pt x="130962" y="10972"/>
                  </a:moveTo>
                  <a:lnTo>
                    <a:pt x="129336" y="7416"/>
                  </a:lnTo>
                  <a:lnTo>
                    <a:pt x="126098" y="4572"/>
                  </a:lnTo>
                  <a:lnTo>
                    <a:pt x="122834" y="1524"/>
                  </a:lnTo>
                  <a:lnTo>
                    <a:pt x="118884" y="0"/>
                  </a:lnTo>
                  <a:lnTo>
                    <a:pt x="109524" y="0"/>
                  </a:lnTo>
                  <a:lnTo>
                    <a:pt x="105562" y="1524"/>
                  </a:lnTo>
                  <a:lnTo>
                    <a:pt x="102311" y="4572"/>
                  </a:lnTo>
                  <a:lnTo>
                    <a:pt x="99072" y="7416"/>
                  </a:lnTo>
                  <a:lnTo>
                    <a:pt x="97434" y="10972"/>
                  </a:lnTo>
                  <a:lnTo>
                    <a:pt x="97434" y="19304"/>
                  </a:lnTo>
                  <a:lnTo>
                    <a:pt x="99072" y="22860"/>
                  </a:lnTo>
                  <a:lnTo>
                    <a:pt x="102311" y="25908"/>
                  </a:lnTo>
                  <a:lnTo>
                    <a:pt x="105765" y="28956"/>
                  </a:lnTo>
                  <a:lnTo>
                    <a:pt x="109728" y="30480"/>
                  </a:lnTo>
                  <a:lnTo>
                    <a:pt x="118668" y="30480"/>
                  </a:lnTo>
                  <a:lnTo>
                    <a:pt x="122529" y="28956"/>
                  </a:lnTo>
                  <a:lnTo>
                    <a:pt x="125793" y="25908"/>
                  </a:lnTo>
                  <a:lnTo>
                    <a:pt x="129235" y="22860"/>
                  </a:lnTo>
                  <a:lnTo>
                    <a:pt x="130962" y="19304"/>
                  </a:lnTo>
                  <a:lnTo>
                    <a:pt x="130962" y="10972"/>
                  </a:lnTo>
                  <a:close/>
                </a:path>
                <a:path w="875665" h="1355089">
                  <a:moveTo>
                    <a:pt x="242163" y="485038"/>
                  </a:moveTo>
                  <a:lnTo>
                    <a:pt x="241477" y="470217"/>
                  </a:lnTo>
                  <a:lnTo>
                    <a:pt x="241363" y="467842"/>
                  </a:lnTo>
                  <a:lnTo>
                    <a:pt x="238963" y="453110"/>
                  </a:lnTo>
                  <a:lnTo>
                    <a:pt x="235153" y="441452"/>
                  </a:lnTo>
                  <a:lnTo>
                    <a:pt x="234962" y="440867"/>
                  </a:lnTo>
                  <a:lnTo>
                    <a:pt x="229362" y="431088"/>
                  </a:lnTo>
                  <a:lnTo>
                    <a:pt x="222173" y="423621"/>
                  </a:lnTo>
                  <a:lnTo>
                    <a:pt x="213131" y="418287"/>
                  </a:lnTo>
                  <a:lnTo>
                    <a:pt x="211683" y="417868"/>
                  </a:lnTo>
                  <a:lnTo>
                    <a:pt x="211683" y="480466"/>
                  </a:lnTo>
                  <a:lnTo>
                    <a:pt x="211683" y="551789"/>
                  </a:lnTo>
                  <a:lnTo>
                    <a:pt x="197154" y="590804"/>
                  </a:lnTo>
                  <a:lnTo>
                    <a:pt x="181711" y="590804"/>
                  </a:lnTo>
                  <a:lnTo>
                    <a:pt x="167182" y="551789"/>
                  </a:lnTo>
                  <a:lnTo>
                    <a:pt x="167182" y="480466"/>
                  </a:lnTo>
                  <a:lnTo>
                    <a:pt x="167500" y="470217"/>
                  </a:lnTo>
                  <a:lnTo>
                    <a:pt x="168452" y="461721"/>
                  </a:lnTo>
                  <a:lnTo>
                    <a:pt x="168478" y="461492"/>
                  </a:lnTo>
                  <a:lnTo>
                    <a:pt x="170027" y="454977"/>
                  </a:lnTo>
                  <a:lnTo>
                    <a:pt x="170091" y="454698"/>
                  </a:lnTo>
                  <a:lnTo>
                    <a:pt x="172364" y="449681"/>
                  </a:lnTo>
                  <a:lnTo>
                    <a:pt x="175945" y="444296"/>
                  </a:lnTo>
                  <a:lnTo>
                    <a:pt x="175806" y="444296"/>
                  </a:lnTo>
                  <a:lnTo>
                    <a:pt x="181711" y="441452"/>
                  </a:lnTo>
                  <a:lnTo>
                    <a:pt x="197154" y="441452"/>
                  </a:lnTo>
                  <a:lnTo>
                    <a:pt x="202742" y="444296"/>
                  </a:lnTo>
                  <a:lnTo>
                    <a:pt x="206197" y="449986"/>
                  </a:lnTo>
                  <a:lnTo>
                    <a:pt x="208597" y="454977"/>
                  </a:lnTo>
                  <a:lnTo>
                    <a:pt x="210248" y="461492"/>
                  </a:lnTo>
                  <a:lnTo>
                    <a:pt x="210312" y="461721"/>
                  </a:lnTo>
                  <a:lnTo>
                    <a:pt x="211328" y="470090"/>
                  </a:lnTo>
                  <a:lnTo>
                    <a:pt x="211683" y="480466"/>
                  </a:lnTo>
                  <a:lnTo>
                    <a:pt x="211683" y="417868"/>
                  </a:lnTo>
                  <a:lnTo>
                    <a:pt x="202209" y="415086"/>
                  </a:lnTo>
                  <a:lnTo>
                    <a:pt x="189433" y="414020"/>
                  </a:lnTo>
                  <a:lnTo>
                    <a:pt x="176631" y="415086"/>
                  </a:lnTo>
                  <a:lnTo>
                    <a:pt x="143725" y="440867"/>
                  </a:lnTo>
                  <a:lnTo>
                    <a:pt x="136702" y="485038"/>
                  </a:lnTo>
                  <a:lnTo>
                    <a:pt x="136702" y="547217"/>
                  </a:lnTo>
                  <a:lnTo>
                    <a:pt x="143725" y="591400"/>
                  </a:lnTo>
                  <a:lnTo>
                    <a:pt x="176631" y="617169"/>
                  </a:lnTo>
                  <a:lnTo>
                    <a:pt x="189433" y="618236"/>
                  </a:lnTo>
                  <a:lnTo>
                    <a:pt x="202209" y="617169"/>
                  </a:lnTo>
                  <a:lnTo>
                    <a:pt x="234962" y="591400"/>
                  </a:lnTo>
                  <a:lnTo>
                    <a:pt x="235153" y="590804"/>
                  </a:lnTo>
                  <a:lnTo>
                    <a:pt x="238963" y="579145"/>
                  </a:lnTo>
                  <a:lnTo>
                    <a:pt x="241363" y="564426"/>
                  </a:lnTo>
                  <a:lnTo>
                    <a:pt x="242163" y="547217"/>
                  </a:lnTo>
                  <a:lnTo>
                    <a:pt x="242163" y="485038"/>
                  </a:lnTo>
                  <a:close/>
                </a:path>
                <a:path w="875665" h="1355089">
                  <a:moveTo>
                    <a:pt x="253390" y="197815"/>
                  </a:moveTo>
                  <a:lnTo>
                    <a:pt x="253276" y="195072"/>
                  </a:lnTo>
                  <a:lnTo>
                    <a:pt x="253149" y="192125"/>
                  </a:lnTo>
                  <a:lnTo>
                    <a:pt x="253085" y="190614"/>
                  </a:lnTo>
                  <a:lnTo>
                    <a:pt x="235699" y="153314"/>
                  </a:lnTo>
                  <a:lnTo>
                    <a:pt x="197205" y="121920"/>
                  </a:lnTo>
                  <a:lnTo>
                    <a:pt x="192417" y="118160"/>
                  </a:lnTo>
                  <a:lnTo>
                    <a:pt x="179933" y="98755"/>
                  </a:lnTo>
                  <a:lnTo>
                    <a:pt x="179933" y="87376"/>
                  </a:lnTo>
                  <a:lnTo>
                    <a:pt x="181673" y="82524"/>
                  </a:lnTo>
                  <a:lnTo>
                    <a:pt x="181749" y="82296"/>
                  </a:lnTo>
                  <a:lnTo>
                    <a:pt x="189064" y="74980"/>
                  </a:lnTo>
                  <a:lnTo>
                    <a:pt x="193840" y="73152"/>
                  </a:lnTo>
                  <a:lnTo>
                    <a:pt x="207060" y="73152"/>
                  </a:lnTo>
                  <a:lnTo>
                    <a:pt x="221119" y="102920"/>
                  </a:lnTo>
                  <a:lnTo>
                    <a:pt x="221234" y="106375"/>
                  </a:lnTo>
                  <a:lnTo>
                    <a:pt x="221297" y="108127"/>
                  </a:lnTo>
                  <a:lnTo>
                    <a:pt x="221373" y="110642"/>
                  </a:lnTo>
                  <a:lnTo>
                    <a:pt x="251853" y="110642"/>
                  </a:lnTo>
                  <a:lnTo>
                    <a:pt x="245008" y="71386"/>
                  </a:lnTo>
                  <a:lnTo>
                    <a:pt x="212648" y="46748"/>
                  </a:lnTo>
                  <a:lnTo>
                    <a:pt x="199745" y="45720"/>
                  </a:lnTo>
                  <a:lnTo>
                    <a:pt x="187401" y="46596"/>
                  </a:lnTo>
                  <a:lnTo>
                    <a:pt x="152425" y="75285"/>
                  </a:lnTo>
                  <a:lnTo>
                    <a:pt x="149542" y="95618"/>
                  </a:lnTo>
                  <a:lnTo>
                    <a:pt x="149694" y="98755"/>
                  </a:lnTo>
                  <a:lnTo>
                    <a:pt x="168059" y="137121"/>
                  </a:lnTo>
                  <a:lnTo>
                    <a:pt x="187540" y="151790"/>
                  </a:lnTo>
                  <a:lnTo>
                    <a:pt x="194386" y="157149"/>
                  </a:lnTo>
                  <a:lnTo>
                    <a:pt x="200266" y="161925"/>
                  </a:lnTo>
                  <a:lnTo>
                    <a:pt x="205206" y="166141"/>
                  </a:lnTo>
                  <a:lnTo>
                    <a:pt x="209181" y="169773"/>
                  </a:lnTo>
                  <a:lnTo>
                    <a:pt x="214071" y="174040"/>
                  </a:lnTo>
                  <a:lnTo>
                    <a:pt x="217512" y="178409"/>
                  </a:lnTo>
                  <a:lnTo>
                    <a:pt x="219557" y="182880"/>
                  </a:lnTo>
                  <a:lnTo>
                    <a:pt x="221780" y="187147"/>
                  </a:lnTo>
                  <a:lnTo>
                    <a:pt x="222897" y="192125"/>
                  </a:lnTo>
                  <a:lnTo>
                    <a:pt x="222872" y="206044"/>
                  </a:lnTo>
                  <a:lnTo>
                    <a:pt x="221272" y="212140"/>
                  </a:lnTo>
                  <a:lnTo>
                    <a:pt x="214972" y="220472"/>
                  </a:lnTo>
                  <a:lnTo>
                    <a:pt x="209905" y="222504"/>
                  </a:lnTo>
                  <a:lnTo>
                    <a:pt x="196684" y="222504"/>
                  </a:lnTo>
                  <a:lnTo>
                    <a:pt x="178549" y="188214"/>
                  </a:lnTo>
                  <a:lnTo>
                    <a:pt x="178447" y="182880"/>
                  </a:lnTo>
                  <a:lnTo>
                    <a:pt x="178396" y="180441"/>
                  </a:lnTo>
                  <a:lnTo>
                    <a:pt x="147916" y="180441"/>
                  </a:lnTo>
                  <a:lnTo>
                    <a:pt x="148018" y="183946"/>
                  </a:lnTo>
                  <a:lnTo>
                    <a:pt x="148132" y="188214"/>
                  </a:lnTo>
                  <a:lnTo>
                    <a:pt x="148247" y="192443"/>
                  </a:lnTo>
                  <a:lnTo>
                    <a:pt x="149225" y="203149"/>
                  </a:lnTo>
                  <a:lnTo>
                    <a:pt x="150774" y="212140"/>
                  </a:lnTo>
                  <a:lnTo>
                    <a:pt x="150837" y="212559"/>
                  </a:lnTo>
                  <a:lnTo>
                    <a:pt x="153060" y="220472"/>
                  </a:lnTo>
                  <a:lnTo>
                    <a:pt x="153111" y="220675"/>
                  </a:lnTo>
                  <a:lnTo>
                    <a:pt x="156121" y="227672"/>
                  </a:lnTo>
                  <a:lnTo>
                    <a:pt x="192976" y="249504"/>
                  </a:lnTo>
                  <a:lnTo>
                    <a:pt x="202793" y="249936"/>
                  </a:lnTo>
                  <a:lnTo>
                    <a:pt x="224929" y="246684"/>
                  </a:lnTo>
                  <a:lnTo>
                    <a:pt x="240741" y="236905"/>
                  </a:lnTo>
                  <a:lnTo>
                    <a:pt x="249135" y="222504"/>
                  </a:lnTo>
                  <a:lnTo>
                    <a:pt x="250202" y="220675"/>
                  </a:lnTo>
                  <a:lnTo>
                    <a:pt x="250253" y="220472"/>
                  </a:lnTo>
                  <a:lnTo>
                    <a:pt x="253390" y="197815"/>
                  </a:lnTo>
                  <a:close/>
                </a:path>
                <a:path w="875665" h="1355089">
                  <a:moveTo>
                    <a:pt x="262039" y="1107948"/>
                  </a:moveTo>
                  <a:lnTo>
                    <a:pt x="184315" y="1107948"/>
                  </a:lnTo>
                  <a:lnTo>
                    <a:pt x="184315" y="1351788"/>
                  </a:lnTo>
                  <a:lnTo>
                    <a:pt x="214795" y="1351788"/>
                  </a:lnTo>
                  <a:lnTo>
                    <a:pt x="214795" y="1257300"/>
                  </a:lnTo>
                  <a:lnTo>
                    <a:pt x="262039" y="1257300"/>
                  </a:lnTo>
                  <a:lnTo>
                    <a:pt x="262039" y="1226820"/>
                  </a:lnTo>
                  <a:lnTo>
                    <a:pt x="214795" y="1226820"/>
                  </a:lnTo>
                  <a:lnTo>
                    <a:pt x="214795" y="1138428"/>
                  </a:lnTo>
                  <a:lnTo>
                    <a:pt x="262039" y="1138428"/>
                  </a:lnTo>
                  <a:lnTo>
                    <a:pt x="262039" y="1107948"/>
                  </a:lnTo>
                  <a:close/>
                </a:path>
                <a:path w="875665" h="1355089">
                  <a:moveTo>
                    <a:pt x="301853" y="739648"/>
                  </a:moveTo>
                  <a:lnTo>
                    <a:pt x="224129" y="739648"/>
                  </a:lnTo>
                  <a:lnTo>
                    <a:pt x="224129" y="983488"/>
                  </a:lnTo>
                  <a:lnTo>
                    <a:pt x="254609" y="983488"/>
                  </a:lnTo>
                  <a:lnTo>
                    <a:pt x="254609" y="889000"/>
                  </a:lnTo>
                  <a:lnTo>
                    <a:pt x="301853" y="889000"/>
                  </a:lnTo>
                  <a:lnTo>
                    <a:pt x="301853" y="858520"/>
                  </a:lnTo>
                  <a:lnTo>
                    <a:pt x="254609" y="858520"/>
                  </a:lnTo>
                  <a:lnTo>
                    <a:pt x="254609" y="770128"/>
                  </a:lnTo>
                  <a:lnTo>
                    <a:pt x="301853" y="770128"/>
                  </a:lnTo>
                  <a:lnTo>
                    <a:pt x="301853" y="739648"/>
                  </a:lnTo>
                  <a:close/>
                </a:path>
                <a:path w="875665" h="1355089">
                  <a:moveTo>
                    <a:pt x="313753" y="1153668"/>
                  </a:moveTo>
                  <a:lnTo>
                    <a:pt x="283286" y="1153668"/>
                  </a:lnTo>
                  <a:lnTo>
                    <a:pt x="283286" y="1351788"/>
                  </a:lnTo>
                  <a:lnTo>
                    <a:pt x="313753" y="1351788"/>
                  </a:lnTo>
                  <a:lnTo>
                    <a:pt x="313753" y="1153668"/>
                  </a:lnTo>
                  <a:close/>
                </a:path>
                <a:path w="875665" h="1355089">
                  <a:moveTo>
                    <a:pt x="315277" y="1115872"/>
                  </a:moveTo>
                  <a:lnTo>
                    <a:pt x="313651" y="1112316"/>
                  </a:lnTo>
                  <a:lnTo>
                    <a:pt x="310413" y="1109472"/>
                  </a:lnTo>
                  <a:lnTo>
                    <a:pt x="307149" y="1106424"/>
                  </a:lnTo>
                  <a:lnTo>
                    <a:pt x="303199" y="1104900"/>
                  </a:lnTo>
                  <a:lnTo>
                    <a:pt x="293839" y="1104900"/>
                  </a:lnTo>
                  <a:lnTo>
                    <a:pt x="289877" y="1106424"/>
                  </a:lnTo>
                  <a:lnTo>
                    <a:pt x="286626" y="1109472"/>
                  </a:lnTo>
                  <a:lnTo>
                    <a:pt x="283387" y="1112316"/>
                  </a:lnTo>
                  <a:lnTo>
                    <a:pt x="281749" y="1115872"/>
                  </a:lnTo>
                  <a:lnTo>
                    <a:pt x="281749" y="1124204"/>
                  </a:lnTo>
                  <a:lnTo>
                    <a:pt x="283387" y="1127760"/>
                  </a:lnTo>
                  <a:lnTo>
                    <a:pt x="286626" y="1130808"/>
                  </a:lnTo>
                  <a:lnTo>
                    <a:pt x="290080" y="1133856"/>
                  </a:lnTo>
                  <a:lnTo>
                    <a:pt x="294043" y="1135380"/>
                  </a:lnTo>
                  <a:lnTo>
                    <a:pt x="302983" y="1135380"/>
                  </a:lnTo>
                  <a:lnTo>
                    <a:pt x="306844" y="1133856"/>
                  </a:lnTo>
                  <a:lnTo>
                    <a:pt x="310108" y="1130808"/>
                  </a:lnTo>
                  <a:lnTo>
                    <a:pt x="313550" y="1127760"/>
                  </a:lnTo>
                  <a:lnTo>
                    <a:pt x="315277" y="1124204"/>
                  </a:lnTo>
                  <a:lnTo>
                    <a:pt x="315277" y="1115872"/>
                  </a:lnTo>
                  <a:close/>
                </a:path>
                <a:path w="875665" h="1355089">
                  <a:moveTo>
                    <a:pt x="369100" y="417068"/>
                  </a:moveTo>
                  <a:lnTo>
                    <a:pt x="338620" y="417068"/>
                  </a:lnTo>
                  <a:lnTo>
                    <a:pt x="338620" y="568756"/>
                  </a:lnTo>
                  <a:lnTo>
                    <a:pt x="336588" y="576376"/>
                  </a:lnTo>
                  <a:lnTo>
                    <a:pt x="332524" y="582269"/>
                  </a:lnTo>
                  <a:lnTo>
                    <a:pt x="328663" y="587959"/>
                  </a:lnTo>
                  <a:lnTo>
                    <a:pt x="322770" y="590804"/>
                  </a:lnTo>
                  <a:lnTo>
                    <a:pt x="307530" y="590804"/>
                  </a:lnTo>
                  <a:lnTo>
                    <a:pt x="302247" y="588365"/>
                  </a:lnTo>
                  <a:lnTo>
                    <a:pt x="298996" y="583488"/>
                  </a:lnTo>
                  <a:lnTo>
                    <a:pt x="295744" y="578408"/>
                  </a:lnTo>
                  <a:lnTo>
                    <a:pt x="294119" y="570890"/>
                  </a:lnTo>
                  <a:lnTo>
                    <a:pt x="294119" y="417068"/>
                  </a:lnTo>
                  <a:lnTo>
                    <a:pt x="263639" y="417068"/>
                  </a:lnTo>
                  <a:lnTo>
                    <a:pt x="263639" y="556361"/>
                  </a:lnTo>
                  <a:lnTo>
                    <a:pt x="264071" y="568756"/>
                  </a:lnTo>
                  <a:lnTo>
                    <a:pt x="264172" y="571677"/>
                  </a:lnTo>
                  <a:lnTo>
                    <a:pt x="277202" y="610184"/>
                  </a:lnTo>
                  <a:lnTo>
                    <a:pt x="301434" y="618236"/>
                  </a:lnTo>
                  <a:lnTo>
                    <a:pt x="311188" y="618236"/>
                  </a:lnTo>
                  <a:lnTo>
                    <a:pt x="319011" y="615797"/>
                  </a:lnTo>
                  <a:lnTo>
                    <a:pt x="331000" y="605840"/>
                  </a:lnTo>
                  <a:lnTo>
                    <a:pt x="335572" y="599846"/>
                  </a:lnTo>
                  <a:lnTo>
                    <a:pt x="338620" y="592937"/>
                  </a:lnTo>
                  <a:lnTo>
                    <a:pt x="338569" y="610920"/>
                  </a:lnTo>
                  <a:lnTo>
                    <a:pt x="338429" y="614654"/>
                  </a:lnTo>
                  <a:lnTo>
                    <a:pt x="338315" y="617347"/>
                  </a:lnTo>
                  <a:lnTo>
                    <a:pt x="338239" y="619455"/>
                  </a:lnTo>
                  <a:lnTo>
                    <a:pt x="321043" y="648716"/>
                  </a:lnTo>
                  <a:lnTo>
                    <a:pt x="271259" y="648716"/>
                  </a:lnTo>
                  <a:lnTo>
                    <a:pt x="271259" y="676148"/>
                  </a:lnTo>
                  <a:lnTo>
                    <a:pt x="314845" y="676148"/>
                  </a:lnTo>
                  <a:lnTo>
                    <a:pt x="325437" y="675690"/>
                  </a:lnTo>
                  <a:lnTo>
                    <a:pt x="362356" y="654380"/>
                  </a:lnTo>
                  <a:lnTo>
                    <a:pt x="368960" y="615797"/>
                  </a:lnTo>
                  <a:lnTo>
                    <a:pt x="369100" y="592937"/>
                  </a:lnTo>
                  <a:lnTo>
                    <a:pt x="369100" y="590804"/>
                  </a:lnTo>
                  <a:lnTo>
                    <a:pt x="369100" y="417068"/>
                  </a:lnTo>
                  <a:close/>
                </a:path>
                <a:path w="875665" h="1355089">
                  <a:moveTo>
                    <a:pt x="378841" y="107594"/>
                  </a:moveTo>
                  <a:lnTo>
                    <a:pt x="374040" y="68681"/>
                  </a:lnTo>
                  <a:lnTo>
                    <a:pt x="341045" y="45720"/>
                  </a:lnTo>
                  <a:lnTo>
                    <a:pt x="331292" y="45720"/>
                  </a:lnTo>
                  <a:lnTo>
                    <a:pt x="323367" y="48260"/>
                  </a:lnTo>
                  <a:lnTo>
                    <a:pt x="311378" y="58216"/>
                  </a:lnTo>
                  <a:lnTo>
                    <a:pt x="306908" y="64109"/>
                  </a:lnTo>
                  <a:lnTo>
                    <a:pt x="303860" y="71018"/>
                  </a:lnTo>
                  <a:lnTo>
                    <a:pt x="303860" y="3048"/>
                  </a:lnTo>
                  <a:lnTo>
                    <a:pt x="273380" y="3048"/>
                  </a:lnTo>
                  <a:lnTo>
                    <a:pt x="273380" y="246888"/>
                  </a:lnTo>
                  <a:lnTo>
                    <a:pt x="303860" y="246888"/>
                  </a:lnTo>
                  <a:lnTo>
                    <a:pt x="303860" y="95199"/>
                  </a:lnTo>
                  <a:lnTo>
                    <a:pt x="305790" y="87680"/>
                  </a:lnTo>
                  <a:lnTo>
                    <a:pt x="309651" y="81991"/>
                  </a:lnTo>
                  <a:lnTo>
                    <a:pt x="313715" y="76098"/>
                  </a:lnTo>
                  <a:lnTo>
                    <a:pt x="319709" y="73152"/>
                  </a:lnTo>
                  <a:lnTo>
                    <a:pt x="334949" y="73152"/>
                  </a:lnTo>
                  <a:lnTo>
                    <a:pt x="340233" y="75692"/>
                  </a:lnTo>
                  <a:lnTo>
                    <a:pt x="343484" y="80772"/>
                  </a:lnTo>
                  <a:lnTo>
                    <a:pt x="346735" y="85648"/>
                  </a:lnTo>
                  <a:lnTo>
                    <a:pt x="348361" y="93065"/>
                  </a:lnTo>
                  <a:lnTo>
                    <a:pt x="348361" y="246888"/>
                  </a:lnTo>
                  <a:lnTo>
                    <a:pt x="378841" y="246888"/>
                  </a:lnTo>
                  <a:lnTo>
                    <a:pt x="378841" y="107594"/>
                  </a:lnTo>
                  <a:close/>
                </a:path>
                <a:path w="875665" h="1355089">
                  <a:moveTo>
                    <a:pt x="428701" y="983488"/>
                  </a:moveTo>
                  <a:lnTo>
                    <a:pt x="427278" y="978001"/>
                  </a:lnTo>
                  <a:lnTo>
                    <a:pt x="426427" y="973734"/>
                  </a:lnTo>
                  <a:lnTo>
                    <a:pt x="426364" y="973429"/>
                  </a:lnTo>
                  <a:lnTo>
                    <a:pt x="425958" y="969772"/>
                  </a:lnTo>
                  <a:lnTo>
                    <a:pt x="425894" y="968552"/>
                  </a:lnTo>
                  <a:lnTo>
                    <a:pt x="425792" y="966609"/>
                  </a:lnTo>
                  <a:lnTo>
                    <a:pt x="425716" y="961237"/>
                  </a:lnTo>
                  <a:lnTo>
                    <a:pt x="425691" y="959104"/>
                  </a:lnTo>
                  <a:lnTo>
                    <a:pt x="425653" y="873760"/>
                  </a:lnTo>
                  <a:lnTo>
                    <a:pt x="425653" y="841146"/>
                  </a:lnTo>
                  <a:lnTo>
                    <a:pt x="425043" y="830173"/>
                  </a:lnTo>
                  <a:lnTo>
                    <a:pt x="424929" y="828040"/>
                  </a:lnTo>
                  <a:lnTo>
                    <a:pt x="422757" y="816457"/>
                  </a:lnTo>
                  <a:lnTo>
                    <a:pt x="420344" y="809752"/>
                  </a:lnTo>
                  <a:lnTo>
                    <a:pt x="419138" y="806399"/>
                  </a:lnTo>
                  <a:lnTo>
                    <a:pt x="414070" y="797864"/>
                  </a:lnTo>
                  <a:lnTo>
                    <a:pt x="407263" y="791070"/>
                  </a:lnTo>
                  <a:lnTo>
                    <a:pt x="398449" y="786206"/>
                  </a:lnTo>
                  <a:lnTo>
                    <a:pt x="387756" y="783336"/>
                  </a:lnTo>
                  <a:lnTo>
                    <a:pt x="388112" y="783336"/>
                  </a:lnTo>
                  <a:lnTo>
                    <a:pt x="374751" y="782320"/>
                  </a:lnTo>
                  <a:lnTo>
                    <a:pt x="361454" y="783336"/>
                  </a:lnTo>
                  <a:lnTo>
                    <a:pt x="350215" y="786358"/>
                  </a:lnTo>
                  <a:lnTo>
                    <a:pt x="324993" y="817829"/>
                  </a:lnTo>
                  <a:lnTo>
                    <a:pt x="322186" y="841146"/>
                  </a:lnTo>
                  <a:lnTo>
                    <a:pt x="322122" y="842365"/>
                  </a:lnTo>
                  <a:lnTo>
                    <a:pt x="322021" y="848766"/>
                  </a:lnTo>
                  <a:lnTo>
                    <a:pt x="352501" y="848766"/>
                  </a:lnTo>
                  <a:lnTo>
                    <a:pt x="352501" y="830173"/>
                  </a:lnTo>
                  <a:lnTo>
                    <a:pt x="354330" y="822248"/>
                  </a:lnTo>
                  <a:lnTo>
                    <a:pt x="357987" y="817372"/>
                  </a:lnTo>
                  <a:lnTo>
                    <a:pt x="361645" y="812292"/>
                  </a:lnTo>
                  <a:lnTo>
                    <a:pt x="367233" y="809752"/>
                  </a:lnTo>
                  <a:lnTo>
                    <a:pt x="381660" y="809752"/>
                  </a:lnTo>
                  <a:lnTo>
                    <a:pt x="386740" y="811784"/>
                  </a:lnTo>
                  <a:lnTo>
                    <a:pt x="389991" y="815848"/>
                  </a:lnTo>
                  <a:lnTo>
                    <a:pt x="393446" y="819912"/>
                  </a:lnTo>
                  <a:lnTo>
                    <a:pt x="395173" y="826312"/>
                  </a:lnTo>
                  <a:lnTo>
                    <a:pt x="395173" y="842365"/>
                  </a:lnTo>
                  <a:lnTo>
                    <a:pt x="395173" y="873760"/>
                  </a:lnTo>
                  <a:lnTo>
                    <a:pt x="395173" y="936853"/>
                  </a:lnTo>
                  <a:lnTo>
                    <a:pt x="393954" y="941527"/>
                  </a:lnTo>
                  <a:lnTo>
                    <a:pt x="391109" y="946404"/>
                  </a:lnTo>
                  <a:lnTo>
                    <a:pt x="386638" y="951484"/>
                  </a:lnTo>
                  <a:lnTo>
                    <a:pt x="382282" y="956665"/>
                  </a:lnTo>
                  <a:lnTo>
                    <a:pt x="382143" y="956665"/>
                  </a:lnTo>
                  <a:lnTo>
                    <a:pt x="376682" y="959104"/>
                  </a:lnTo>
                  <a:lnTo>
                    <a:pt x="362051" y="959104"/>
                  </a:lnTo>
                  <a:lnTo>
                    <a:pt x="356463" y="956665"/>
                  </a:lnTo>
                  <a:lnTo>
                    <a:pt x="352806" y="951788"/>
                  </a:lnTo>
                  <a:lnTo>
                    <a:pt x="349351" y="946912"/>
                  </a:lnTo>
                  <a:lnTo>
                    <a:pt x="347624" y="940409"/>
                  </a:lnTo>
                  <a:lnTo>
                    <a:pt x="347624" y="922934"/>
                  </a:lnTo>
                  <a:lnTo>
                    <a:pt x="376885" y="890828"/>
                  </a:lnTo>
                  <a:lnTo>
                    <a:pt x="381965" y="887374"/>
                  </a:lnTo>
                  <a:lnTo>
                    <a:pt x="385927" y="884428"/>
                  </a:lnTo>
                  <a:lnTo>
                    <a:pt x="388772" y="881989"/>
                  </a:lnTo>
                  <a:lnTo>
                    <a:pt x="391617" y="879348"/>
                  </a:lnTo>
                  <a:lnTo>
                    <a:pt x="393750" y="876604"/>
                  </a:lnTo>
                  <a:lnTo>
                    <a:pt x="395173" y="873760"/>
                  </a:lnTo>
                  <a:lnTo>
                    <a:pt x="395173" y="842365"/>
                  </a:lnTo>
                  <a:lnTo>
                    <a:pt x="392633" y="848360"/>
                  </a:lnTo>
                  <a:lnTo>
                    <a:pt x="387553" y="853033"/>
                  </a:lnTo>
                  <a:lnTo>
                    <a:pt x="383374" y="856678"/>
                  </a:lnTo>
                  <a:lnTo>
                    <a:pt x="378180" y="860577"/>
                  </a:lnTo>
                  <a:lnTo>
                    <a:pt x="371944" y="864755"/>
                  </a:lnTo>
                  <a:lnTo>
                    <a:pt x="357568" y="873531"/>
                  </a:lnTo>
                  <a:lnTo>
                    <a:pt x="351129" y="877722"/>
                  </a:lnTo>
                  <a:lnTo>
                    <a:pt x="323850" y="905764"/>
                  </a:lnTo>
                  <a:lnTo>
                    <a:pt x="317144" y="936548"/>
                  </a:lnTo>
                  <a:lnTo>
                    <a:pt x="317728" y="946404"/>
                  </a:lnTo>
                  <a:lnTo>
                    <a:pt x="341071" y="983335"/>
                  </a:lnTo>
                  <a:lnTo>
                    <a:pt x="357378" y="986536"/>
                  </a:lnTo>
                  <a:lnTo>
                    <a:pt x="369798" y="984961"/>
                  </a:lnTo>
                  <a:lnTo>
                    <a:pt x="380238" y="980211"/>
                  </a:lnTo>
                  <a:lnTo>
                    <a:pt x="388696" y="972312"/>
                  </a:lnTo>
                  <a:lnTo>
                    <a:pt x="395173" y="961237"/>
                  </a:lnTo>
                  <a:lnTo>
                    <a:pt x="395173" y="964692"/>
                  </a:lnTo>
                  <a:lnTo>
                    <a:pt x="401269" y="983488"/>
                  </a:lnTo>
                  <a:lnTo>
                    <a:pt x="428701" y="983488"/>
                  </a:lnTo>
                  <a:close/>
                </a:path>
                <a:path w="875665" h="1355089">
                  <a:moveTo>
                    <a:pt x="442201" y="1212494"/>
                  </a:moveTo>
                  <a:lnTo>
                    <a:pt x="437400" y="1173581"/>
                  </a:lnTo>
                  <a:lnTo>
                    <a:pt x="411721" y="1151318"/>
                  </a:lnTo>
                  <a:lnTo>
                    <a:pt x="411721" y="1197965"/>
                  </a:lnTo>
                  <a:lnTo>
                    <a:pt x="411721" y="1307490"/>
                  </a:lnTo>
                  <a:lnTo>
                    <a:pt x="410095" y="1315008"/>
                  </a:lnTo>
                  <a:lnTo>
                    <a:pt x="406844" y="1320088"/>
                  </a:lnTo>
                  <a:lnTo>
                    <a:pt x="403593" y="1324965"/>
                  </a:lnTo>
                  <a:lnTo>
                    <a:pt x="398310" y="1327404"/>
                  </a:lnTo>
                  <a:lnTo>
                    <a:pt x="383070" y="1327404"/>
                  </a:lnTo>
                  <a:lnTo>
                    <a:pt x="377075" y="1324559"/>
                  </a:lnTo>
                  <a:lnTo>
                    <a:pt x="373011" y="1318869"/>
                  </a:lnTo>
                  <a:lnTo>
                    <a:pt x="369150" y="1312976"/>
                  </a:lnTo>
                  <a:lnTo>
                    <a:pt x="367220" y="1305356"/>
                  </a:lnTo>
                  <a:lnTo>
                    <a:pt x="367220" y="1200099"/>
                  </a:lnTo>
                  <a:lnTo>
                    <a:pt x="369150" y="1192580"/>
                  </a:lnTo>
                  <a:lnTo>
                    <a:pt x="373011" y="1186891"/>
                  </a:lnTo>
                  <a:lnTo>
                    <a:pt x="377075" y="1180998"/>
                  </a:lnTo>
                  <a:lnTo>
                    <a:pt x="383070" y="1178052"/>
                  </a:lnTo>
                  <a:lnTo>
                    <a:pt x="398310" y="1178052"/>
                  </a:lnTo>
                  <a:lnTo>
                    <a:pt x="403593" y="1180592"/>
                  </a:lnTo>
                  <a:lnTo>
                    <a:pt x="406844" y="1185672"/>
                  </a:lnTo>
                  <a:lnTo>
                    <a:pt x="410095" y="1190548"/>
                  </a:lnTo>
                  <a:lnTo>
                    <a:pt x="411721" y="1197965"/>
                  </a:lnTo>
                  <a:lnTo>
                    <a:pt x="411721" y="1151318"/>
                  </a:lnTo>
                  <a:lnTo>
                    <a:pt x="404406" y="1150620"/>
                  </a:lnTo>
                  <a:lnTo>
                    <a:pt x="394652" y="1150620"/>
                  </a:lnTo>
                  <a:lnTo>
                    <a:pt x="386727" y="1153160"/>
                  </a:lnTo>
                  <a:lnTo>
                    <a:pt x="374738" y="1163116"/>
                  </a:lnTo>
                  <a:lnTo>
                    <a:pt x="370268" y="1169009"/>
                  </a:lnTo>
                  <a:lnTo>
                    <a:pt x="367220" y="1175918"/>
                  </a:lnTo>
                  <a:lnTo>
                    <a:pt x="367220" y="1107948"/>
                  </a:lnTo>
                  <a:lnTo>
                    <a:pt x="336740" y="1107948"/>
                  </a:lnTo>
                  <a:lnTo>
                    <a:pt x="336638" y="1333195"/>
                  </a:lnTo>
                  <a:lnTo>
                    <a:pt x="336537" y="1335735"/>
                  </a:lnTo>
                  <a:lnTo>
                    <a:pt x="336130" y="1339596"/>
                  </a:lnTo>
                  <a:lnTo>
                    <a:pt x="336080" y="1340510"/>
                  </a:lnTo>
                  <a:lnTo>
                    <a:pt x="336003" y="1342034"/>
                  </a:lnTo>
                  <a:lnTo>
                    <a:pt x="335927" y="1343253"/>
                  </a:lnTo>
                  <a:lnTo>
                    <a:pt x="335280" y="1346504"/>
                  </a:lnTo>
                  <a:lnTo>
                    <a:pt x="335229" y="1346784"/>
                  </a:lnTo>
                  <a:lnTo>
                    <a:pt x="335114" y="1347317"/>
                  </a:lnTo>
                  <a:lnTo>
                    <a:pt x="333692" y="1351788"/>
                  </a:lnTo>
                  <a:lnTo>
                    <a:pt x="361124" y="1351788"/>
                  </a:lnTo>
                  <a:lnTo>
                    <a:pt x="367220" y="1333195"/>
                  </a:lnTo>
                  <a:lnTo>
                    <a:pt x="367220" y="1329537"/>
                  </a:lnTo>
                  <a:lnTo>
                    <a:pt x="370268" y="1336446"/>
                  </a:lnTo>
                  <a:lnTo>
                    <a:pt x="374738" y="1342440"/>
                  </a:lnTo>
                  <a:lnTo>
                    <a:pt x="380631" y="1347520"/>
                  </a:lnTo>
                  <a:lnTo>
                    <a:pt x="386727" y="1352397"/>
                  </a:lnTo>
                  <a:lnTo>
                    <a:pt x="394652" y="1354836"/>
                  </a:lnTo>
                  <a:lnTo>
                    <a:pt x="404406" y="1354836"/>
                  </a:lnTo>
                  <a:lnTo>
                    <a:pt x="437400" y="1332052"/>
                  </a:lnTo>
                  <a:lnTo>
                    <a:pt x="438556" y="1327404"/>
                  </a:lnTo>
                  <a:lnTo>
                    <a:pt x="440067" y="1321308"/>
                  </a:lnTo>
                  <a:lnTo>
                    <a:pt x="441667" y="1308277"/>
                  </a:lnTo>
                  <a:lnTo>
                    <a:pt x="442201" y="1292961"/>
                  </a:lnTo>
                  <a:lnTo>
                    <a:pt x="442201" y="1212494"/>
                  </a:lnTo>
                  <a:close/>
                </a:path>
                <a:path w="875665" h="1355089">
                  <a:moveTo>
                    <a:pt x="527646" y="785368"/>
                  </a:moveTo>
                  <a:lnTo>
                    <a:pt x="475830" y="785368"/>
                  </a:lnTo>
                  <a:lnTo>
                    <a:pt x="482333" y="783336"/>
                  </a:lnTo>
                  <a:lnTo>
                    <a:pt x="487718" y="778052"/>
                  </a:lnTo>
                  <a:lnTo>
                    <a:pt x="498690" y="739648"/>
                  </a:lnTo>
                  <a:lnTo>
                    <a:pt x="468210" y="739648"/>
                  </a:lnTo>
                  <a:lnTo>
                    <a:pt x="467918" y="747649"/>
                  </a:lnTo>
                  <a:lnTo>
                    <a:pt x="466763" y="755192"/>
                  </a:lnTo>
                  <a:lnTo>
                    <a:pt x="442302" y="785368"/>
                  </a:lnTo>
                  <a:lnTo>
                    <a:pt x="442302" y="812800"/>
                  </a:lnTo>
                  <a:lnTo>
                    <a:pt x="463638" y="812800"/>
                  </a:lnTo>
                  <a:lnTo>
                    <a:pt x="463638" y="917041"/>
                  </a:lnTo>
                  <a:lnTo>
                    <a:pt x="463804" y="926998"/>
                  </a:lnTo>
                  <a:lnTo>
                    <a:pt x="468718" y="964895"/>
                  </a:lnTo>
                  <a:lnTo>
                    <a:pt x="508749" y="983488"/>
                  </a:lnTo>
                  <a:lnTo>
                    <a:pt x="527646" y="983488"/>
                  </a:lnTo>
                  <a:lnTo>
                    <a:pt x="527646" y="956056"/>
                  </a:lnTo>
                  <a:lnTo>
                    <a:pt x="508342" y="956056"/>
                  </a:lnTo>
                  <a:lnTo>
                    <a:pt x="503974" y="954735"/>
                  </a:lnTo>
                  <a:lnTo>
                    <a:pt x="494118" y="812800"/>
                  </a:lnTo>
                  <a:lnTo>
                    <a:pt x="527646" y="812800"/>
                  </a:lnTo>
                  <a:lnTo>
                    <a:pt x="527646" y="785368"/>
                  </a:lnTo>
                  <a:close/>
                </a:path>
                <a:path w="875665" h="1355089">
                  <a:moveTo>
                    <a:pt x="558838" y="475894"/>
                  </a:moveTo>
                  <a:lnTo>
                    <a:pt x="558647" y="465213"/>
                  </a:lnTo>
                  <a:lnTo>
                    <a:pt x="558088" y="455980"/>
                  </a:lnTo>
                  <a:lnTo>
                    <a:pt x="558076" y="455701"/>
                  </a:lnTo>
                  <a:lnTo>
                    <a:pt x="557123" y="447382"/>
                  </a:lnTo>
                  <a:lnTo>
                    <a:pt x="556018" y="441452"/>
                  </a:lnTo>
                  <a:lnTo>
                    <a:pt x="555955" y="441147"/>
                  </a:lnTo>
                  <a:lnTo>
                    <a:pt x="555790" y="440232"/>
                  </a:lnTo>
                  <a:lnTo>
                    <a:pt x="554101" y="432003"/>
                  </a:lnTo>
                  <a:lnTo>
                    <a:pt x="554062" y="431800"/>
                  </a:lnTo>
                  <a:lnTo>
                    <a:pt x="553961" y="431292"/>
                  </a:lnTo>
                  <a:lnTo>
                    <a:pt x="550608" y="424688"/>
                  </a:lnTo>
                  <a:lnTo>
                    <a:pt x="540969" y="416255"/>
                  </a:lnTo>
                  <a:lnTo>
                    <a:pt x="541185" y="416255"/>
                  </a:lnTo>
                  <a:lnTo>
                    <a:pt x="533946" y="414020"/>
                  </a:lnTo>
                  <a:lnTo>
                    <a:pt x="516064" y="414020"/>
                  </a:lnTo>
                  <a:lnTo>
                    <a:pt x="508444" y="416560"/>
                  </a:lnTo>
                  <a:lnTo>
                    <a:pt x="502145" y="421640"/>
                  </a:lnTo>
                  <a:lnTo>
                    <a:pt x="495846" y="426516"/>
                  </a:lnTo>
                  <a:lnTo>
                    <a:pt x="490969" y="433019"/>
                  </a:lnTo>
                  <a:lnTo>
                    <a:pt x="487514" y="441147"/>
                  </a:lnTo>
                  <a:lnTo>
                    <a:pt x="487108" y="439318"/>
                  </a:lnTo>
                  <a:lnTo>
                    <a:pt x="485521" y="432003"/>
                  </a:lnTo>
                  <a:lnTo>
                    <a:pt x="485482" y="431800"/>
                  </a:lnTo>
                  <a:lnTo>
                    <a:pt x="482028" y="424992"/>
                  </a:lnTo>
                  <a:lnTo>
                    <a:pt x="477151" y="420725"/>
                  </a:lnTo>
                  <a:lnTo>
                    <a:pt x="472274" y="416255"/>
                  </a:lnTo>
                  <a:lnTo>
                    <a:pt x="465264" y="414020"/>
                  </a:lnTo>
                  <a:lnTo>
                    <a:pt x="447179" y="414020"/>
                  </a:lnTo>
                  <a:lnTo>
                    <a:pt x="439445" y="416560"/>
                  </a:lnTo>
                  <a:lnTo>
                    <a:pt x="439635" y="416560"/>
                  </a:lnTo>
                  <a:lnTo>
                    <a:pt x="428180" y="426008"/>
                  </a:lnTo>
                  <a:lnTo>
                    <a:pt x="423913" y="432003"/>
                  </a:lnTo>
                  <a:lnTo>
                    <a:pt x="421068" y="439318"/>
                  </a:lnTo>
                  <a:lnTo>
                    <a:pt x="421068" y="417068"/>
                  </a:lnTo>
                  <a:lnTo>
                    <a:pt x="390588" y="417068"/>
                  </a:lnTo>
                  <a:lnTo>
                    <a:pt x="390588" y="615188"/>
                  </a:lnTo>
                  <a:lnTo>
                    <a:pt x="421068" y="615188"/>
                  </a:lnTo>
                  <a:lnTo>
                    <a:pt x="421068" y="463499"/>
                  </a:lnTo>
                  <a:lnTo>
                    <a:pt x="422897" y="455980"/>
                  </a:lnTo>
                  <a:lnTo>
                    <a:pt x="426554" y="450291"/>
                  </a:lnTo>
                  <a:lnTo>
                    <a:pt x="430212" y="444398"/>
                  </a:lnTo>
                  <a:lnTo>
                    <a:pt x="435597" y="441452"/>
                  </a:lnTo>
                  <a:lnTo>
                    <a:pt x="448805" y="441452"/>
                  </a:lnTo>
                  <a:lnTo>
                    <a:pt x="453072" y="443890"/>
                  </a:lnTo>
                  <a:lnTo>
                    <a:pt x="455510" y="448767"/>
                  </a:lnTo>
                  <a:lnTo>
                    <a:pt x="458152" y="453644"/>
                  </a:lnTo>
                  <a:lnTo>
                    <a:pt x="459473" y="461162"/>
                  </a:lnTo>
                  <a:lnTo>
                    <a:pt x="459473" y="615188"/>
                  </a:lnTo>
                  <a:lnTo>
                    <a:pt x="489953" y="615188"/>
                  </a:lnTo>
                  <a:lnTo>
                    <a:pt x="489953" y="463499"/>
                  </a:lnTo>
                  <a:lnTo>
                    <a:pt x="491782" y="455980"/>
                  </a:lnTo>
                  <a:lnTo>
                    <a:pt x="495439" y="450291"/>
                  </a:lnTo>
                  <a:lnTo>
                    <a:pt x="499097" y="444398"/>
                  </a:lnTo>
                  <a:lnTo>
                    <a:pt x="504482" y="441452"/>
                  </a:lnTo>
                  <a:lnTo>
                    <a:pt x="517690" y="441452"/>
                  </a:lnTo>
                  <a:lnTo>
                    <a:pt x="521957" y="443890"/>
                  </a:lnTo>
                  <a:lnTo>
                    <a:pt x="524395" y="448767"/>
                  </a:lnTo>
                  <a:lnTo>
                    <a:pt x="527037" y="453644"/>
                  </a:lnTo>
                  <a:lnTo>
                    <a:pt x="528358" y="461162"/>
                  </a:lnTo>
                  <a:lnTo>
                    <a:pt x="528358" y="615188"/>
                  </a:lnTo>
                  <a:lnTo>
                    <a:pt x="558838" y="615188"/>
                  </a:lnTo>
                  <a:lnTo>
                    <a:pt x="558838" y="475894"/>
                  </a:lnTo>
                  <a:close/>
                </a:path>
                <a:path w="875665" h="1355089">
                  <a:moveTo>
                    <a:pt x="567613" y="1221638"/>
                  </a:moveTo>
                  <a:lnTo>
                    <a:pt x="566940" y="1206817"/>
                  </a:lnTo>
                  <a:lnTo>
                    <a:pt x="566839" y="1204442"/>
                  </a:lnTo>
                  <a:lnTo>
                    <a:pt x="564489" y="1189710"/>
                  </a:lnTo>
                  <a:lnTo>
                    <a:pt x="539115" y="1154887"/>
                  </a:lnTo>
                  <a:lnTo>
                    <a:pt x="537133" y="1154315"/>
                  </a:lnTo>
                  <a:lnTo>
                    <a:pt x="537133" y="1217066"/>
                  </a:lnTo>
                  <a:lnTo>
                    <a:pt x="537133" y="1235964"/>
                  </a:lnTo>
                  <a:lnTo>
                    <a:pt x="492645" y="1235964"/>
                  </a:lnTo>
                  <a:lnTo>
                    <a:pt x="492645" y="1217066"/>
                  </a:lnTo>
                  <a:lnTo>
                    <a:pt x="507568" y="1178052"/>
                  </a:lnTo>
                  <a:lnTo>
                    <a:pt x="523011" y="1178052"/>
                  </a:lnTo>
                  <a:lnTo>
                    <a:pt x="528701" y="1180896"/>
                  </a:lnTo>
                  <a:lnTo>
                    <a:pt x="528561" y="1180896"/>
                  </a:lnTo>
                  <a:lnTo>
                    <a:pt x="531964" y="1186281"/>
                  </a:lnTo>
                  <a:lnTo>
                    <a:pt x="534225" y="1191298"/>
                  </a:lnTo>
                  <a:lnTo>
                    <a:pt x="535851" y="1198092"/>
                  </a:lnTo>
                  <a:lnTo>
                    <a:pt x="536816" y="1206690"/>
                  </a:lnTo>
                  <a:lnTo>
                    <a:pt x="537133" y="1217066"/>
                  </a:lnTo>
                  <a:lnTo>
                    <a:pt x="537133" y="1154315"/>
                  </a:lnTo>
                  <a:lnTo>
                    <a:pt x="528256" y="1151686"/>
                  </a:lnTo>
                  <a:lnTo>
                    <a:pt x="515493" y="1150620"/>
                  </a:lnTo>
                  <a:lnTo>
                    <a:pt x="502564" y="1151686"/>
                  </a:lnTo>
                  <a:lnTo>
                    <a:pt x="469353" y="1177467"/>
                  </a:lnTo>
                  <a:lnTo>
                    <a:pt x="462153" y="1221638"/>
                  </a:lnTo>
                  <a:lnTo>
                    <a:pt x="462153" y="1283817"/>
                  </a:lnTo>
                  <a:lnTo>
                    <a:pt x="462851" y="1298778"/>
                  </a:lnTo>
                  <a:lnTo>
                    <a:pt x="462953" y="1301026"/>
                  </a:lnTo>
                  <a:lnTo>
                    <a:pt x="474954" y="1337767"/>
                  </a:lnTo>
                  <a:lnTo>
                    <a:pt x="515493" y="1354836"/>
                  </a:lnTo>
                  <a:lnTo>
                    <a:pt x="528256" y="1353769"/>
                  </a:lnTo>
                  <a:lnTo>
                    <a:pt x="560590" y="1328000"/>
                  </a:lnTo>
                  <a:lnTo>
                    <a:pt x="567613" y="1283817"/>
                  </a:lnTo>
                  <a:lnTo>
                    <a:pt x="567613" y="1274064"/>
                  </a:lnTo>
                  <a:lnTo>
                    <a:pt x="537133" y="1274064"/>
                  </a:lnTo>
                  <a:lnTo>
                    <a:pt x="537133" y="1288389"/>
                  </a:lnTo>
                  <a:lnTo>
                    <a:pt x="536816" y="1298778"/>
                  </a:lnTo>
                  <a:lnTo>
                    <a:pt x="535863" y="1307211"/>
                  </a:lnTo>
                  <a:lnTo>
                    <a:pt x="535851" y="1307363"/>
                  </a:lnTo>
                  <a:lnTo>
                    <a:pt x="534225" y="1314170"/>
                  </a:lnTo>
                  <a:lnTo>
                    <a:pt x="531964" y="1319174"/>
                  </a:lnTo>
                  <a:lnTo>
                    <a:pt x="528701" y="1324660"/>
                  </a:lnTo>
                  <a:lnTo>
                    <a:pt x="523214" y="1327404"/>
                  </a:lnTo>
                  <a:lnTo>
                    <a:pt x="507568" y="1327404"/>
                  </a:lnTo>
                  <a:lnTo>
                    <a:pt x="492645" y="1288389"/>
                  </a:lnTo>
                  <a:lnTo>
                    <a:pt x="492645" y="1257300"/>
                  </a:lnTo>
                  <a:lnTo>
                    <a:pt x="567613" y="1257300"/>
                  </a:lnTo>
                  <a:lnTo>
                    <a:pt x="567613" y="1235964"/>
                  </a:lnTo>
                  <a:lnTo>
                    <a:pt x="567613" y="1221638"/>
                  </a:lnTo>
                  <a:close/>
                </a:path>
                <a:path w="875665" h="1355089">
                  <a:moveTo>
                    <a:pt x="568579" y="107594"/>
                  </a:moveTo>
                  <a:lnTo>
                    <a:pt x="565759" y="73152"/>
                  </a:lnTo>
                  <a:lnTo>
                    <a:pt x="565708" y="72847"/>
                  </a:lnTo>
                  <a:lnTo>
                    <a:pt x="565531" y="71932"/>
                  </a:lnTo>
                  <a:lnTo>
                    <a:pt x="563854" y="63703"/>
                  </a:lnTo>
                  <a:lnTo>
                    <a:pt x="563816" y="63500"/>
                  </a:lnTo>
                  <a:lnTo>
                    <a:pt x="563702" y="62992"/>
                  </a:lnTo>
                  <a:lnTo>
                    <a:pt x="560349" y="56388"/>
                  </a:lnTo>
                  <a:lnTo>
                    <a:pt x="550722" y="47955"/>
                  </a:lnTo>
                  <a:lnTo>
                    <a:pt x="550926" y="47955"/>
                  </a:lnTo>
                  <a:lnTo>
                    <a:pt x="543687" y="45720"/>
                  </a:lnTo>
                  <a:lnTo>
                    <a:pt x="525805" y="45720"/>
                  </a:lnTo>
                  <a:lnTo>
                    <a:pt x="518185" y="48260"/>
                  </a:lnTo>
                  <a:lnTo>
                    <a:pt x="511886" y="53340"/>
                  </a:lnTo>
                  <a:lnTo>
                    <a:pt x="505587" y="58216"/>
                  </a:lnTo>
                  <a:lnTo>
                    <a:pt x="500710" y="64719"/>
                  </a:lnTo>
                  <a:lnTo>
                    <a:pt x="497255" y="72847"/>
                  </a:lnTo>
                  <a:lnTo>
                    <a:pt x="496862" y="71018"/>
                  </a:lnTo>
                  <a:lnTo>
                    <a:pt x="495274" y="63703"/>
                  </a:lnTo>
                  <a:lnTo>
                    <a:pt x="495223" y="63500"/>
                  </a:lnTo>
                  <a:lnTo>
                    <a:pt x="491769" y="56692"/>
                  </a:lnTo>
                  <a:lnTo>
                    <a:pt x="486892" y="52425"/>
                  </a:lnTo>
                  <a:lnTo>
                    <a:pt x="482015" y="47955"/>
                  </a:lnTo>
                  <a:lnTo>
                    <a:pt x="475005" y="45720"/>
                  </a:lnTo>
                  <a:lnTo>
                    <a:pt x="456920" y="45720"/>
                  </a:lnTo>
                  <a:lnTo>
                    <a:pt x="449199" y="48260"/>
                  </a:lnTo>
                  <a:lnTo>
                    <a:pt x="449389" y="48260"/>
                  </a:lnTo>
                  <a:lnTo>
                    <a:pt x="437921" y="57708"/>
                  </a:lnTo>
                  <a:lnTo>
                    <a:pt x="433654" y="63703"/>
                  </a:lnTo>
                  <a:lnTo>
                    <a:pt x="430809" y="71018"/>
                  </a:lnTo>
                  <a:lnTo>
                    <a:pt x="430809" y="48768"/>
                  </a:lnTo>
                  <a:lnTo>
                    <a:pt x="400329" y="48768"/>
                  </a:lnTo>
                  <a:lnTo>
                    <a:pt x="400329" y="246888"/>
                  </a:lnTo>
                  <a:lnTo>
                    <a:pt x="430809" y="246888"/>
                  </a:lnTo>
                  <a:lnTo>
                    <a:pt x="430809" y="95199"/>
                  </a:lnTo>
                  <a:lnTo>
                    <a:pt x="432638" y="87680"/>
                  </a:lnTo>
                  <a:lnTo>
                    <a:pt x="436295" y="81991"/>
                  </a:lnTo>
                  <a:lnTo>
                    <a:pt x="439953" y="76098"/>
                  </a:lnTo>
                  <a:lnTo>
                    <a:pt x="445338" y="73152"/>
                  </a:lnTo>
                  <a:lnTo>
                    <a:pt x="458546" y="73152"/>
                  </a:lnTo>
                  <a:lnTo>
                    <a:pt x="462813" y="75590"/>
                  </a:lnTo>
                  <a:lnTo>
                    <a:pt x="465251" y="80467"/>
                  </a:lnTo>
                  <a:lnTo>
                    <a:pt x="467893" y="85344"/>
                  </a:lnTo>
                  <a:lnTo>
                    <a:pt x="469214" y="92862"/>
                  </a:lnTo>
                  <a:lnTo>
                    <a:pt x="469214" y="246888"/>
                  </a:lnTo>
                  <a:lnTo>
                    <a:pt x="499694" y="246888"/>
                  </a:lnTo>
                  <a:lnTo>
                    <a:pt x="499694" y="95199"/>
                  </a:lnTo>
                  <a:lnTo>
                    <a:pt x="501523" y="87680"/>
                  </a:lnTo>
                  <a:lnTo>
                    <a:pt x="505180" y="81991"/>
                  </a:lnTo>
                  <a:lnTo>
                    <a:pt x="508838" y="76098"/>
                  </a:lnTo>
                  <a:lnTo>
                    <a:pt x="514223" y="73152"/>
                  </a:lnTo>
                  <a:lnTo>
                    <a:pt x="527431" y="73152"/>
                  </a:lnTo>
                  <a:lnTo>
                    <a:pt x="531698" y="75590"/>
                  </a:lnTo>
                  <a:lnTo>
                    <a:pt x="534136" y="80467"/>
                  </a:lnTo>
                  <a:lnTo>
                    <a:pt x="536778" y="85344"/>
                  </a:lnTo>
                  <a:lnTo>
                    <a:pt x="538099" y="92862"/>
                  </a:lnTo>
                  <a:lnTo>
                    <a:pt x="538099" y="246888"/>
                  </a:lnTo>
                  <a:lnTo>
                    <a:pt x="568579" y="246888"/>
                  </a:lnTo>
                  <a:lnTo>
                    <a:pt x="568579" y="107594"/>
                  </a:lnTo>
                  <a:close/>
                </a:path>
                <a:path w="875665" h="1355089">
                  <a:moveTo>
                    <a:pt x="651484" y="934415"/>
                  </a:moveTo>
                  <a:lnTo>
                    <a:pt x="651370" y="931672"/>
                  </a:lnTo>
                  <a:lnTo>
                    <a:pt x="651243" y="928725"/>
                  </a:lnTo>
                  <a:lnTo>
                    <a:pt x="651179" y="927214"/>
                  </a:lnTo>
                  <a:lnTo>
                    <a:pt x="633806" y="889914"/>
                  </a:lnTo>
                  <a:lnTo>
                    <a:pt x="595299" y="858520"/>
                  </a:lnTo>
                  <a:lnTo>
                    <a:pt x="590524" y="854760"/>
                  </a:lnTo>
                  <a:lnTo>
                    <a:pt x="578027" y="835355"/>
                  </a:lnTo>
                  <a:lnTo>
                    <a:pt x="578027" y="823976"/>
                  </a:lnTo>
                  <a:lnTo>
                    <a:pt x="579767" y="819124"/>
                  </a:lnTo>
                  <a:lnTo>
                    <a:pt x="579856" y="818896"/>
                  </a:lnTo>
                  <a:lnTo>
                    <a:pt x="587171" y="811580"/>
                  </a:lnTo>
                  <a:lnTo>
                    <a:pt x="591947" y="809752"/>
                  </a:lnTo>
                  <a:lnTo>
                    <a:pt x="605155" y="809752"/>
                  </a:lnTo>
                  <a:lnTo>
                    <a:pt x="619213" y="839520"/>
                  </a:lnTo>
                  <a:lnTo>
                    <a:pt x="619328" y="842975"/>
                  </a:lnTo>
                  <a:lnTo>
                    <a:pt x="619391" y="844727"/>
                  </a:lnTo>
                  <a:lnTo>
                    <a:pt x="619480" y="847242"/>
                  </a:lnTo>
                  <a:lnTo>
                    <a:pt x="649960" y="847242"/>
                  </a:lnTo>
                  <a:lnTo>
                    <a:pt x="643102" y="807986"/>
                  </a:lnTo>
                  <a:lnTo>
                    <a:pt x="610730" y="783348"/>
                  </a:lnTo>
                  <a:lnTo>
                    <a:pt x="597839" y="782320"/>
                  </a:lnTo>
                  <a:lnTo>
                    <a:pt x="585495" y="783196"/>
                  </a:lnTo>
                  <a:lnTo>
                    <a:pt x="550519" y="811885"/>
                  </a:lnTo>
                  <a:lnTo>
                    <a:pt x="547636" y="832218"/>
                  </a:lnTo>
                  <a:lnTo>
                    <a:pt x="547801" y="835355"/>
                  </a:lnTo>
                  <a:lnTo>
                    <a:pt x="547928" y="837780"/>
                  </a:lnTo>
                  <a:lnTo>
                    <a:pt x="566153" y="873721"/>
                  </a:lnTo>
                  <a:lnTo>
                    <a:pt x="585647" y="888390"/>
                  </a:lnTo>
                  <a:lnTo>
                    <a:pt x="592480" y="893749"/>
                  </a:lnTo>
                  <a:lnTo>
                    <a:pt x="598373" y="898525"/>
                  </a:lnTo>
                  <a:lnTo>
                    <a:pt x="603300" y="902741"/>
                  </a:lnTo>
                  <a:lnTo>
                    <a:pt x="607288" y="906373"/>
                  </a:lnTo>
                  <a:lnTo>
                    <a:pt x="612165" y="910640"/>
                  </a:lnTo>
                  <a:lnTo>
                    <a:pt x="615619" y="915009"/>
                  </a:lnTo>
                  <a:lnTo>
                    <a:pt x="617651" y="919480"/>
                  </a:lnTo>
                  <a:lnTo>
                    <a:pt x="619887" y="923747"/>
                  </a:lnTo>
                  <a:lnTo>
                    <a:pt x="621004" y="928725"/>
                  </a:lnTo>
                  <a:lnTo>
                    <a:pt x="620979" y="942644"/>
                  </a:lnTo>
                  <a:lnTo>
                    <a:pt x="619379" y="948740"/>
                  </a:lnTo>
                  <a:lnTo>
                    <a:pt x="616127" y="953008"/>
                  </a:lnTo>
                  <a:lnTo>
                    <a:pt x="613079" y="957072"/>
                  </a:lnTo>
                  <a:lnTo>
                    <a:pt x="607999" y="959104"/>
                  </a:lnTo>
                  <a:lnTo>
                    <a:pt x="594791" y="959104"/>
                  </a:lnTo>
                  <a:lnTo>
                    <a:pt x="576656" y="924814"/>
                  </a:lnTo>
                  <a:lnTo>
                    <a:pt x="576554" y="919480"/>
                  </a:lnTo>
                  <a:lnTo>
                    <a:pt x="576503" y="917041"/>
                  </a:lnTo>
                  <a:lnTo>
                    <a:pt x="546023" y="917041"/>
                  </a:lnTo>
                  <a:lnTo>
                    <a:pt x="546112" y="920546"/>
                  </a:lnTo>
                  <a:lnTo>
                    <a:pt x="546227" y="924814"/>
                  </a:lnTo>
                  <a:lnTo>
                    <a:pt x="546341" y="929043"/>
                  </a:lnTo>
                  <a:lnTo>
                    <a:pt x="547319" y="939749"/>
                  </a:lnTo>
                  <a:lnTo>
                    <a:pt x="548868" y="948740"/>
                  </a:lnTo>
                  <a:lnTo>
                    <a:pt x="548932" y="949159"/>
                  </a:lnTo>
                  <a:lnTo>
                    <a:pt x="574763" y="982599"/>
                  </a:lnTo>
                  <a:lnTo>
                    <a:pt x="600887" y="986536"/>
                  </a:lnTo>
                  <a:lnTo>
                    <a:pt x="623023" y="983284"/>
                  </a:lnTo>
                  <a:lnTo>
                    <a:pt x="638835" y="973505"/>
                  </a:lnTo>
                  <a:lnTo>
                    <a:pt x="647217" y="959104"/>
                  </a:lnTo>
                  <a:lnTo>
                    <a:pt x="648284" y="957275"/>
                  </a:lnTo>
                  <a:lnTo>
                    <a:pt x="648335" y="957072"/>
                  </a:lnTo>
                  <a:lnTo>
                    <a:pt x="651484" y="934415"/>
                  </a:lnTo>
                  <a:close/>
                </a:path>
                <a:path w="875665" h="1355089">
                  <a:moveTo>
                    <a:pt x="685495" y="485038"/>
                  </a:moveTo>
                  <a:lnTo>
                    <a:pt x="678649" y="441452"/>
                  </a:lnTo>
                  <a:lnTo>
                    <a:pt x="655015" y="417715"/>
                  </a:lnTo>
                  <a:lnTo>
                    <a:pt x="655015" y="480466"/>
                  </a:lnTo>
                  <a:lnTo>
                    <a:pt x="655015" y="499364"/>
                  </a:lnTo>
                  <a:lnTo>
                    <a:pt x="610514" y="499364"/>
                  </a:lnTo>
                  <a:lnTo>
                    <a:pt x="610514" y="480466"/>
                  </a:lnTo>
                  <a:lnTo>
                    <a:pt x="625449" y="441452"/>
                  </a:lnTo>
                  <a:lnTo>
                    <a:pt x="640892" y="441452"/>
                  </a:lnTo>
                  <a:lnTo>
                    <a:pt x="646582" y="444296"/>
                  </a:lnTo>
                  <a:lnTo>
                    <a:pt x="646442" y="444296"/>
                  </a:lnTo>
                  <a:lnTo>
                    <a:pt x="649833" y="449681"/>
                  </a:lnTo>
                  <a:lnTo>
                    <a:pt x="652094" y="454698"/>
                  </a:lnTo>
                  <a:lnTo>
                    <a:pt x="653719" y="461492"/>
                  </a:lnTo>
                  <a:lnTo>
                    <a:pt x="654685" y="470090"/>
                  </a:lnTo>
                  <a:lnTo>
                    <a:pt x="655015" y="480466"/>
                  </a:lnTo>
                  <a:lnTo>
                    <a:pt x="655015" y="417715"/>
                  </a:lnTo>
                  <a:lnTo>
                    <a:pt x="646137" y="415086"/>
                  </a:lnTo>
                  <a:lnTo>
                    <a:pt x="633374" y="414020"/>
                  </a:lnTo>
                  <a:lnTo>
                    <a:pt x="620433" y="415086"/>
                  </a:lnTo>
                  <a:lnTo>
                    <a:pt x="587235" y="440867"/>
                  </a:lnTo>
                  <a:lnTo>
                    <a:pt x="580034" y="485038"/>
                  </a:lnTo>
                  <a:lnTo>
                    <a:pt x="580034" y="547217"/>
                  </a:lnTo>
                  <a:lnTo>
                    <a:pt x="580732" y="562178"/>
                  </a:lnTo>
                  <a:lnTo>
                    <a:pt x="580834" y="564426"/>
                  </a:lnTo>
                  <a:lnTo>
                    <a:pt x="592836" y="601167"/>
                  </a:lnTo>
                  <a:lnTo>
                    <a:pt x="633374" y="618236"/>
                  </a:lnTo>
                  <a:lnTo>
                    <a:pt x="646137" y="617169"/>
                  </a:lnTo>
                  <a:lnTo>
                    <a:pt x="678459" y="591400"/>
                  </a:lnTo>
                  <a:lnTo>
                    <a:pt x="678649" y="590804"/>
                  </a:lnTo>
                  <a:lnTo>
                    <a:pt x="682371" y="579145"/>
                  </a:lnTo>
                  <a:lnTo>
                    <a:pt x="684707" y="564426"/>
                  </a:lnTo>
                  <a:lnTo>
                    <a:pt x="685495" y="547217"/>
                  </a:lnTo>
                  <a:lnTo>
                    <a:pt x="685495" y="537464"/>
                  </a:lnTo>
                  <a:lnTo>
                    <a:pt x="655015" y="537464"/>
                  </a:lnTo>
                  <a:lnTo>
                    <a:pt x="655015" y="551789"/>
                  </a:lnTo>
                  <a:lnTo>
                    <a:pt x="654685" y="562178"/>
                  </a:lnTo>
                  <a:lnTo>
                    <a:pt x="653732" y="570611"/>
                  </a:lnTo>
                  <a:lnTo>
                    <a:pt x="653719" y="570763"/>
                  </a:lnTo>
                  <a:lnTo>
                    <a:pt x="652094" y="577570"/>
                  </a:lnTo>
                  <a:lnTo>
                    <a:pt x="649833" y="582574"/>
                  </a:lnTo>
                  <a:lnTo>
                    <a:pt x="646582" y="588060"/>
                  </a:lnTo>
                  <a:lnTo>
                    <a:pt x="641096" y="590804"/>
                  </a:lnTo>
                  <a:lnTo>
                    <a:pt x="625449" y="590804"/>
                  </a:lnTo>
                  <a:lnTo>
                    <a:pt x="610514" y="551789"/>
                  </a:lnTo>
                  <a:lnTo>
                    <a:pt x="610514" y="520700"/>
                  </a:lnTo>
                  <a:lnTo>
                    <a:pt x="685495" y="520700"/>
                  </a:lnTo>
                  <a:lnTo>
                    <a:pt x="685495" y="499364"/>
                  </a:lnTo>
                  <a:lnTo>
                    <a:pt x="685495" y="485038"/>
                  </a:lnTo>
                  <a:close/>
                </a:path>
                <a:path w="875665" h="1355089">
                  <a:moveTo>
                    <a:pt x="691515" y="1220114"/>
                  </a:moveTo>
                  <a:lnTo>
                    <a:pt x="688771" y="1176832"/>
                  </a:lnTo>
                  <a:lnTo>
                    <a:pt x="679018" y="1157325"/>
                  </a:lnTo>
                  <a:lnTo>
                    <a:pt x="674344" y="1152855"/>
                  </a:lnTo>
                  <a:lnTo>
                    <a:pt x="667537" y="1150620"/>
                  </a:lnTo>
                  <a:lnTo>
                    <a:pt x="658596" y="1150620"/>
                  </a:lnTo>
                  <a:lnTo>
                    <a:pt x="623036" y="1170330"/>
                  </a:lnTo>
                  <a:lnTo>
                    <a:pt x="619582" y="1178052"/>
                  </a:lnTo>
                  <a:lnTo>
                    <a:pt x="619582" y="1153668"/>
                  </a:lnTo>
                  <a:lnTo>
                    <a:pt x="589102" y="1153668"/>
                  </a:lnTo>
                  <a:lnTo>
                    <a:pt x="589102" y="1351788"/>
                  </a:lnTo>
                  <a:lnTo>
                    <a:pt x="619582" y="1351788"/>
                  </a:lnTo>
                  <a:lnTo>
                    <a:pt x="619582" y="1214628"/>
                  </a:lnTo>
                  <a:lnTo>
                    <a:pt x="620026" y="1207795"/>
                  </a:lnTo>
                  <a:lnTo>
                    <a:pt x="621334" y="1201293"/>
                  </a:lnTo>
                  <a:lnTo>
                    <a:pt x="623531" y="1195146"/>
                  </a:lnTo>
                  <a:lnTo>
                    <a:pt x="626491" y="1189532"/>
                  </a:lnTo>
                  <a:lnTo>
                    <a:pt x="626592" y="1189329"/>
                  </a:lnTo>
                  <a:lnTo>
                    <a:pt x="631266" y="1181811"/>
                  </a:lnTo>
                  <a:lnTo>
                    <a:pt x="637260" y="1178052"/>
                  </a:lnTo>
                  <a:lnTo>
                    <a:pt x="651078" y="1178052"/>
                  </a:lnTo>
                  <a:lnTo>
                    <a:pt x="655447" y="1180388"/>
                  </a:lnTo>
                  <a:lnTo>
                    <a:pt x="657682" y="1185062"/>
                  </a:lnTo>
                  <a:lnTo>
                    <a:pt x="659815" y="1189329"/>
                  </a:lnTo>
                  <a:lnTo>
                    <a:pt x="659917" y="1189532"/>
                  </a:lnTo>
                  <a:lnTo>
                    <a:pt x="661035" y="1196644"/>
                  </a:lnTo>
                  <a:lnTo>
                    <a:pt x="661035" y="1220114"/>
                  </a:lnTo>
                  <a:lnTo>
                    <a:pt x="691515" y="1220114"/>
                  </a:lnTo>
                  <a:close/>
                </a:path>
                <a:path w="875665" h="1355089">
                  <a:moveTo>
                    <a:pt x="695236" y="116738"/>
                  </a:moveTo>
                  <a:lnTo>
                    <a:pt x="694563" y="101917"/>
                  </a:lnTo>
                  <a:lnTo>
                    <a:pt x="694461" y="99542"/>
                  </a:lnTo>
                  <a:lnTo>
                    <a:pt x="692111" y="84810"/>
                  </a:lnTo>
                  <a:lnTo>
                    <a:pt x="666737" y="49987"/>
                  </a:lnTo>
                  <a:lnTo>
                    <a:pt x="664756" y="49415"/>
                  </a:lnTo>
                  <a:lnTo>
                    <a:pt x="664756" y="112166"/>
                  </a:lnTo>
                  <a:lnTo>
                    <a:pt x="664756" y="131064"/>
                  </a:lnTo>
                  <a:lnTo>
                    <a:pt x="620255" y="131064"/>
                  </a:lnTo>
                  <a:lnTo>
                    <a:pt x="620255" y="112166"/>
                  </a:lnTo>
                  <a:lnTo>
                    <a:pt x="635190" y="73152"/>
                  </a:lnTo>
                  <a:lnTo>
                    <a:pt x="650633" y="73152"/>
                  </a:lnTo>
                  <a:lnTo>
                    <a:pt x="656323" y="75996"/>
                  </a:lnTo>
                  <a:lnTo>
                    <a:pt x="656183" y="75996"/>
                  </a:lnTo>
                  <a:lnTo>
                    <a:pt x="659574" y="81381"/>
                  </a:lnTo>
                  <a:lnTo>
                    <a:pt x="661847" y="86398"/>
                  </a:lnTo>
                  <a:lnTo>
                    <a:pt x="663460" y="93192"/>
                  </a:lnTo>
                  <a:lnTo>
                    <a:pt x="664438" y="101790"/>
                  </a:lnTo>
                  <a:lnTo>
                    <a:pt x="664756" y="112166"/>
                  </a:lnTo>
                  <a:lnTo>
                    <a:pt x="664756" y="49415"/>
                  </a:lnTo>
                  <a:lnTo>
                    <a:pt x="655878" y="46786"/>
                  </a:lnTo>
                  <a:lnTo>
                    <a:pt x="643115" y="45720"/>
                  </a:lnTo>
                  <a:lnTo>
                    <a:pt x="630186" y="46786"/>
                  </a:lnTo>
                  <a:lnTo>
                    <a:pt x="596976" y="72567"/>
                  </a:lnTo>
                  <a:lnTo>
                    <a:pt x="589775" y="116738"/>
                  </a:lnTo>
                  <a:lnTo>
                    <a:pt x="589775" y="178917"/>
                  </a:lnTo>
                  <a:lnTo>
                    <a:pt x="590473" y="193878"/>
                  </a:lnTo>
                  <a:lnTo>
                    <a:pt x="590575" y="196126"/>
                  </a:lnTo>
                  <a:lnTo>
                    <a:pt x="602576" y="232867"/>
                  </a:lnTo>
                  <a:lnTo>
                    <a:pt x="643115" y="249936"/>
                  </a:lnTo>
                  <a:lnTo>
                    <a:pt x="655878" y="248869"/>
                  </a:lnTo>
                  <a:lnTo>
                    <a:pt x="688213" y="223100"/>
                  </a:lnTo>
                  <a:lnTo>
                    <a:pt x="695236" y="178917"/>
                  </a:lnTo>
                  <a:lnTo>
                    <a:pt x="695236" y="169164"/>
                  </a:lnTo>
                  <a:lnTo>
                    <a:pt x="664756" y="169164"/>
                  </a:lnTo>
                  <a:lnTo>
                    <a:pt x="664756" y="183489"/>
                  </a:lnTo>
                  <a:lnTo>
                    <a:pt x="664438" y="193878"/>
                  </a:lnTo>
                  <a:lnTo>
                    <a:pt x="650836" y="222504"/>
                  </a:lnTo>
                  <a:lnTo>
                    <a:pt x="635190" y="222504"/>
                  </a:lnTo>
                  <a:lnTo>
                    <a:pt x="620255" y="183489"/>
                  </a:lnTo>
                  <a:lnTo>
                    <a:pt x="620255" y="152400"/>
                  </a:lnTo>
                  <a:lnTo>
                    <a:pt x="695236" y="152400"/>
                  </a:lnTo>
                  <a:lnTo>
                    <a:pt x="695236" y="131064"/>
                  </a:lnTo>
                  <a:lnTo>
                    <a:pt x="695236" y="116738"/>
                  </a:lnTo>
                  <a:close/>
                </a:path>
                <a:path w="875665" h="1355089">
                  <a:moveTo>
                    <a:pt x="814070" y="615188"/>
                  </a:moveTo>
                  <a:lnTo>
                    <a:pt x="812647" y="609701"/>
                  </a:lnTo>
                  <a:lnTo>
                    <a:pt x="811796" y="605434"/>
                  </a:lnTo>
                  <a:lnTo>
                    <a:pt x="811733" y="605129"/>
                  </a:lnTo>
                  <a:lnTo>
                    <a:pt x="811326" y="601472"/>
                  </a:lnTo>
                  <a:lnTo>
                    <a:pt x="811263" y="600252"/>
                  </a:lnTo>
                  <a:lnTo>
                    <a:pt x="811161" y="598309"/>
                  </a:lnTo>
                  <a:lnTo>
                    <a:pt x="811085" y="592937"/>
                  </a:lnTo>
                  <a:lnTo>
                    <a:pt x="811060" y="590804"/>
                  </a:lnTo>
                  <a:lnTo>
                    <a:pt x="811022" y="505460"/>
                  </a:lnTo>
                  <a:lnTo>
                    <a:pt x="811022" y="472846"/>
                  </a:lnTo>
                  <a:lnTo>
                    <a:pt x="810412" y="461873"/>
                  </a:lnTo>
                  <a:lnTo>
                    <a:pt x="810298" y="459740"/>
                  </a:lnTo>
                  <a:lnTo>
                    <a:pt x="808126" y="448157"/>
                  </a:lnTo>
                  <a:lnTo>
                    <a:pt x="805713" y="441452"/>
                  </a:lnTo>
                  <a:lnTo>
                    <a:pt x="804506" y="438099"/>
                  </a:lnTo>
                  <a:lnTo>
                    <a:pt x="799439" y="429564"/>
                  </a:lnTo>
                  <a:lnTo>
                    <a:pt x="792632" y="422770"/>
                  </a:lnTo>
                  <a:lnTo>
                    <a:pt x="783818" y="417906"/>
                  </a:lnTo>
                  <a:lnTo>
                    <a:pt x="773112" y="415036"/>
                  </a:lnTo>
                  <a:lnTo>
                    <a:pt x="773480" y="415036"/>
                  </a:lnTo>
                  <a:lnTo>
                    <a:pt x="760120" y="414020"/>
                  </a:lnTo>
                  <a:lnTo>
                    <a:pt x="746823" y="415036"/>
                  </a:lnTo>
                  <a:lnTo>
                    <a:pt x="735584" y="418058"/>
                  </a:lnTo>
                  <a:lnTo>
                    <a:pt x="710361" y="449529"/>
                  </a:lnTo>
                  <a:lnTo>
                    <a:pt x="707390" y="480466"/>
                  </a:lnTo>
                  <a:lnTo>
                    <a:pt x="737870" y="480466"/>
                  </a:lnTo>
                  <a:lnTo>
                    <a:pt x="737870" y="461873"/>
                  </a:lnTo>
                  <a:lnTo>
                    <a:pt x="739698" y="453948"/>
                  </a:lnTo>
                  <a:lnTo>
                    <a:pt x="743356" y="449072"/>
                  </a:lnTo>
                  <a:lnTo>
                    <a:pt x="747014" y="443992"/>
                  </a:lnTo>
                  <a:lnTo>
                    <a:pt x="752602" y="441452"/>
                  </a:lnTo>
                  <a:lnTo>
                    <a:pt x="767029" y="441452"/>
                  </a:lnTo>
                  <a:lnTo>
                    <a:pt x="772109" y="443484"/>
                  </a:lnTo>
                  <a:lnTo>
                    <a:pt x="775360" y="447548"/>
                  </a:lnTo>
                  <a:lnTo>
                    <a:pt x="778814" y="451612"/>
                  </a:lnTo>
                  <a:lnTo>
                    <a:pt x="780542" y="458012"/>
                  </a:lnTo>
                  <a:lnTo>
                    <a:pt x="780542" y="474065"/>
                  </a:lnTo>
                  <a:lnTo>
                    <a:pt x="780542" y="505460"/>
                  </a:lnTo>
                  <a:lnTo>
                    <a:pt x="780542" y="568553"/>
                  </a:lnTo>
                  <a:lnTo>
                    <a:pt x="779322" y="573227"/>
                  </a:lnTo>
                  <a:lnTo>
                    <a:pt x="776478" y="578104"/>
                  </a:lnTo>
                  <a:lnTo>
                    <a:pt x="772007" y="583184"/>
                  </a:lnTo>
                  <a:lnTo>
                    <a:pt x="767651" y="588365"/>
                  </a:lnTo>
                  <a:lnTo>
                    <a:pt x="767511" y="588365"/>
                  </a:lnTo>
                  <a:lnTo>
                    <a:pt x="762050" y="590804"/>
                  </a:lnTo>
                  <a:lnTo>
                    <a:pt x="747420" y="590804"/>
                  </a:lnTo>
                  <a:lnTo>
                    <a:pt x="741832" y="588365"/>
                  </a:lnTo>
                  <a:lnTo>
                    <a:pt x="738174" y="583488"/>
                  </a:lnTo>
                  <a:lnTo>
                    <a:pt x="734720" y="578612"/>
                  </a:lnTo>
                  <a:lnTo>
                    <a:pt x="732993" y="572109"/>
                  </a:lnTo>
                  <a:lnTo>
                    <a:pt x="732993" y="554634"/>
                  </a:lnTo>
                  <a:lnTo>
                    <a:pt x="762254" y="522528"/>
                  </a:lnTo>
                  <a:lnTo>
                    <a:pt x="767334" y="519074"/>
                  </a:lnTo>
                  <a:lnTo>
                    <a:pt x="771296" y="516128"/>
                  </a:lnTo>
                  <a:lnTo>
                    <a:pt x="774141" y="513689"/>
                  </a:lnTo>
                  <a:lnTo>
                    <a:pt x="776986" y="511048"/>
                  </a:lnTo>
                  <a:lnTo>
                    <a:pt x="779119" y="508304"/>
                  </a:lnTo>
                  <a:lnTo>
                    <a:pt x="780542" y="505460"/>
                  </a:lnTo>
                  <a:lnTo>
                    <a:pt x="780542" y="474065"/>
                  </a:lnTo>
                  <a:lnTo>
                    <a:pt x="778002" y="480060"/>
                  </a:lnTo>
                  <a:lnTo>
                    <a:pt x="772922" y="484733"/>
                  </a:lnTo>
                  <a:lnTo>
                    <a:pt x="768743" y="488378"/>
                  </a:lnTo>
                  <a:lnTo>
                    <a:pt x="763549" y="492277"/>
                  </a:lnTo>
                  <a:lnTo>
                    <a:pt x="757313" y="496455"/>
                  </a:lnTo>
                  <a:lnTo>
                    <a:pt x="742937" y="505231"/>
                  </a:lnTo>
                  <a:lnTo>
                    <a:pt x="736498" y="509422"/>
                  </a:lnTo>
                  <a:lnTo>
                    <a:pt x="709218" y="537464"/>
                  </a:lnTo>
                  <a:lnTo>
                    <a:pt x="702513" y="568248"/>
                  </a:lnTo>
                  <a:lnTo>
                    <a:pt x="703097" y="578104"/>
                  </a:lnTo>
                  <a:lnTo>
                    <a:pt x="726440" y="615035"/>
                  </a:lnTo>
                  <a:lnTo>
                    <a:pt x="742746" y="618236"/>
                  </a:lnTo>
                  <a:lnTo>
                    <a:pt x="755167" y="616661"/>
                  </a:lnTo>
                  <a:lnTo>
                    <a:pt x="765606" y="611911"/>
                  </a:lnTo>
                  <a:lnTo>
                    <a:pt x="774065" y="604012"/>
                  </a:lnTo>
                  <a:lnTo>
                    <a:pt x="780542" y="592937"/>
                  </a:lnTo>
                  <a:lnTo>
                    <a:pt x="780542" y="596392"/>
                  </a:lnTo>
                  <a:lnTo>
                    <a:pt x="786638" y="615188"/>
                  </a:lnTo>
                  <a:lnTo>
                    <a:pt x="814070" y="615188"/>
                  </a:lnTo>
                  <a:close/>
                </a:path>
                <a:path w="875665" h="1355089">
                  <a:moveTo>
                    <a:pt x="823810" y="246888"/>
                  </a:moveTo>
                  <a:lnTo>
                    <a:pt x="822388" y="241401"/>
                  </a:lnTo>
                  <a:lnTo>
                    <a:pt x="821537" y="237134"/>
                  </a:lnTo>
                  <a:lnTo>
                    <a:pt x="821474" y="236829"/>
                  </a:lnTo>
                  <a:lnTo>
                    <a:pt x="821067" y="233172"/>
                  </a:lnTo>
                  <a:lnTo>
                    <a:pt x="821004" y="231952"/>
                  </a:lnTo>
                  <a:lnTo>
                    <a:pt x="820902" y="230009"/>
                  </a:lnTo>
                  <a:lnTo>
                    <a:pt x="820826" y="224637"/>
                  </a:lnTo>
                  <a:lnTo>
                    <a:pt x="820813" y="222504"/>
                  </a:lnTo>
                  <a:lnTo>
                    <a:pt x="820762" y="137160"/>
                  </a:lnTo>
                  <a:lnTo>
                    <a:pt x="820762" y="104546"/>
                  </a:lnTo>
                  <a:lnTo>
                    <a:pt x="820166" y="93573"/>
                  </a:lnTo>
                  <a:lnTo>
                    <a:pt x="820039" y="91440"/>
                  </a:lnTo>
                  <a:lnTo>
                    <a:pt x="817867" y="79857"/>
                  </a:lnTo>
                  <a:lnTo>
                    <a:pt x="815454" y="73152"/>
                  </a:lnTo>
                  <a:lnTo>
                    <a:pt x="814247" y="69799"/>
                  </a:lnTo>
                  <a:lnTo>
                    <a:pt x="809180" y="61264"/>
                  </a:lnTo>
                  <a:lnTo>
                    <a:pt x="802386" y="54470"/>
                  </a:lnTo>
                  <a:lnTo>
                    <a:pt x="793559" y="49606"/>
                  </a:lnTo>
                  <a:lnTo>
                    <a:pt x="782866" y="46736"/>
                  </a:lnTo>
                  <a:lnTo>
                    <a:pt x="783234" y="46736"/>
                  </a:lnTo>
                  <a:lnTo>
                    <a:pt x="769861" y="45720"/>
                  </a:lnTo>
                  <a:lnTo>
                    <a:pt x="756564" y="46736"/>
                  </a:lnTo>
                  <a:lnTo>
                    <a:pt x="745324" y="49758"/>
                  </a:lnTo>
                  <a:lnTo>
                    <a:pt x="720102" y="81229"/>
                  </a:lnTo>
                  <a:lnTo>
                    <a:pt x="717130" y="112166"/>
                  </a:lnTo>
                  <a:lnTo>
                    <a:pt x="747610" y="112166"/>
                  </a:lnTo>
                  <a:lnTo>
                    <a:pt x="747610" y="93573"/>
                  </a:lnTo>
                  <a:lnTo>
                    <a:pt x="749439" y="85648"/>
                  </a:lnTo>
                  <a:lnTo>
                    <a:pt x="753097" y="80772"/>
                  </a:lnTo>
                  <a:lnTo>
                    <a:pt x="756754" y="75692"/>
                  </a:lnTo>
                  <a:lnTo>
                    <a:pt x="762342" y="73152"/>
                  </a:lnTo>
                  <a:lnTo>
                    <a:pt x="776770" y="73152"/>
                  </a:lnTo>
                  <a:lnTo>
                    <a:pt x="781850" y="75184"/>
                  </a:lnTo>
                  <a:lnTo>
                    <a:pt x="785101" y="79248"/>
                  </a:lnTo>
                  <a:lnTo>
                    <a:pt x="788555" y="83312"/>
                  </a:lnTo>
                  <a:lnTo>
                    <a:pt x="790282" y="89712"/>
                  </a:lnTo>
                  <a:lnTo>
                    <a:pt x="790282" y="105765"/>
                  </a:lnTo>
                  <a:lnTo>
                    <a:pt x="790282" y="137160"/>
                  </a:lnTo>
                  <a:lnTo>
                    <a:pt x="790282" y="200253"/>
                  </a:lnTo>
                  <a:lnTo>
                    <a:pt x="789063" y="204927"/>
                  </a:lnTo>
                  <a:lnTo>
                    <a:pt x="786218" y="209804"/>
                  </a:lnTo>
                  <a:lnTo>
                    <a:pt x="781748" y="214884"/>
                  </a:lnTo>
                  <a:lnTo>
                    <a:pt x="777405" y="220065"/>
                  </a:lnTo>
                  <a:lnTo>
                    <a:pt x="777252" y="220065"/>
                  </a:lnTo>
                  <a:lnTo>
                    <a:pt x="771791" y="222504"/>
                  </a:lnTo>
                  <a:lnTo>
                    <a:pt x="757161" y="222504"/>
                  </a:lnTo>
                  <a:lnTo>
                    <a:pt x="751573" y="220065"/>
                  </a:lnTo>
                  <a:lnTo>
                    <a:pt x="747915" y="215188"/>
                  </a:lnTo>
                  <a:lnTo>
                    <a:pt x="744461" y="210312"/>
                  </a:lnTo>
                  <a:lnTo>
                    <a:pt x="742734" y="203809"/>
                  </a:lnTo>
                  <a:lnTo>
                    <a:pt x="742734" y="186334"/>
                  </a:lnTo>
                  <a:lnTo>
                    <a:pt x="771994" y="154228"/>
                  </a:lnTo>
                  <a:lnTo>
                    <a:pt x="777074" y="150774"/>
                  </a:lnTo>
                  <a:lnTo>
                    <a:pt x="781037" y="147828"/>
                  </a:lnTo>
                  <a:lnTo>
                    <a:pt x="783882" y="145389"/>
                  </a:lnTo>
                  <a:lnTo>
                    <a:pt x="786726" y="142748"/>
                  </a:lnTo>
                  <a:lnTo>
                    <a:pt x="788860" y="140004"/>
                  </a:lnTo>
                  <a:lnTo>
                    <a:pt x="790282" y="137160"/>
                  </a:lnTo>
                  <a:lnTo>
                    <a:pt x="790282" y="105765"/>
                  </a:lnTo>
                  <a:lnTo>
                    <a:pt x="787742" y="111760"/>
                  </a:lnTo>
                  <a:lnTo>
                    <a:pt x="782662" y="116433"/>
                  </a:lnTo>
                  <a:lnTo>
                    <a:pt x="778497" y="120078"/>
                  </a:lnTo>
                  <a:lnTo>
                    <a:pt x="773290" y="123977"/>
                  </a:lnTo>
                  <a:lnTo>
                    <a:pt x="767067" y="128155"/>
                  </a:lnTo>
                  <a:lnTo>
                    <a:pt x="752678" y="136931"/>
                  </a:lnTo>
                  <a:lnTo>
                    <a:pt x="746239" y="141122"/>
                  </a:lnTo>
                  <a:lnTo>
                    <a:pt x="718959" y="169164"/>
                  </a:lnTo>
                  <a:lnTo>
                    <a:pt x="712254" y="199948"/>
                  </a:lnTo>
                  <a:lnTo>
                    <a:pt x="712851" y="209804"/>
                  </a:lnTo>
                  <a:lnTo>
                    <a:pt x="712939" y="211416"/>
                  </a:lnTo>
                  <a:lnTo>
                    <a:pt x="736180" y="246735"/>
                  </a:lnTo>
                  <a:lnTo>
                    <a:pt x="752487" y="249936"/>
                  </a:lnTo>
                  <a:lnTo>
                    <a:pt x="764908" y="248361"/>
                  </a:lnTo>
                  <a:lnTo>
                    <a:pt x="775347" y="243611"/>
                  </a:lnTo>
                  <a:lnTo>
                    <a:pt x="783805" y="235712"/>
                  </a:lnTo>
                  <a:lnTo>
                    <a:pt x="790282" y="224637"/>
                  </a:lnTo>
                  <a:lnTo>
                    <a:pt x="790282" y="228092"/>
                  </a:lnTo>
                  <a:lnTo>
                    <a:pt x="790790" y="231952"/>
                  </a:lnTo>
                  <a:lnTo>
                    <a:pt x="792822" y="240487"/>
                  </a:lnTo>
                  <a:lnTo>
                    <a:pt x="794346" y="244043"/>
                  </a:lnTo>
                  <a:lnTo>
                    <a:pt x="796277" y="246735"/>
                  </a:lnTo>
                  <a:lnTo>
                    <a:pt x="796378" y="246888"/>
                  </a:lnTo>
                  <a:lnTo>
                    <a:pt x="823810" y="246888"/>
                  </a:lnTo>
                  <a:close/>
                </a:path>
                <a:path w="875665" h="1355089">
                  <a:moveTo>
                    <a:pt x="865898" y="371348"/>
                  </a:moveTo>
                  <a:lnTo>
                    <a:pt x="835418" y="371348"/>
                  </a:lnTo>
                  <a:lnTo>
                    <a:pt x="835418" y="615188"/>
                  </a:lnTo>
                  <a:lnTo>
                    <a:pt x="865898" y="615188"/>
                  </a:lnTo>
                  <a:lnTo>
                    <a:pt x="865898" y="371348"/>
                  </a:lnTo>
                  <a:close/>
                </a:path>
                <a:path w="875665" h="1355089">
                  <a:moveTo>
                    <a:pt x="875626" y="3048"/>
                  </a:moveTo>
                  <a:lnTo>
                    <a:pt x="845146" y="3048"/>
                  </a:lnTo>
                  <a:lnTo>
                    <a:pt x="845146" y="246888"/>
                  </a:lnTo>
                  <a:lnTo>
                    <a:pt x="875626" y="246888"/>
                  </a:lnTo>
                  <a:lnTo>
                    <a:pt x="875626" y="3048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0210800" y="4889500"/>
              <a:ext cx="2159000" cy="1790700"/>
            </a:xfrm>
            <a:custGeom>
              <a:avLst/>
              <a:gdLst/>
              <a:ahLst/>
              <a:cxnLst/>
              <a:rect l="l" t="t" r="r" b="b"/>
              <a:pathLst>
                <a:path w="2159000" h="1790700">
                  <a:moveTo>
                    <a:pt x="0" y="1790700"/>
                  </a:moveTo>
                  <a:lnTo>
                    <a:pt x="2159000" y="1790700"/>
                  </a:lnTo>
                  <a:lnTo>
                    <a:pt x="2159000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solidFill>
              <a:srgbClr val="F3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0210800" y="4889499"/>
              <a:ext cx="2159000" cy="1790700"/>
            </a:xfrm>
            <a:custGeom>
              <a:avLst/>
              <a:gdLst/>
              <a:ahLst/>
              <a:cxnLst/>
              <a:rect l="l" t="t" r="r" b="b"/>
              <a:pathLst>
                <a:path w="2159000" h="1790700">
                  <a:moveTo>
                    <a:pt x="2159000" y="0"/>
                  </a:moveTo>
                  <a:lnTo>
                    <a:pt x="2146300" y="0"/>
                  </a:lnTo>
                  <a:lnTo>
                    <a:pt x="2146300" y="1778000"/>
                  </a:lnTo>
                  <a:lnTo>
                    <a:pt x="12700" y="17780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790700"/>
                  </a:lnTo>
                  <a:lnTo>
                    <a:pt x="12700" y="1790700"/>
                  </a:lnTo>
                  <a:lnTo>
                    <a:pt x="2146300" y="1790700"/>
                  </a:lnTo>
                  <a:lnTo>
                    <a:pt x="2159000" y="1790700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2600" y="5130800"/>
              <a:ext cx="1295400" cy="1295400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1505" y="3708398"/>
              <a:ext cx="584205" cy="27247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5300" y="4826000"/>
              <a:ext cx="698500" cy="146126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3113354" y="2717799"/>
              <a:ext cx="7292340" cy="3049905"/>
            </a:xfrm>
            <a:custGeom>
              <a:avLst/>
              <a:gdLst/>
              <a:ahLst/>
              <a:cxnLst/>
              <a:rect l="l" t="t" r="r" b="b"/>
              <a:pathLst>
                <a:path w="7292340" h="3049904">
                  <a:moveTo>
                    <a:pt x="983691" y="872655"/>
                  </a:moveTo>
                  <a:lnTo>
                    <a:pt x="0" y="872655"/>
                  </a:lnTo>
                  <a:lnTo>
                    <a:pt x="0" y="1356156"/>
                  </a:lnTo>
                  <a:lnTo>
                    <a:pt x="983691" y="1356156"/>
                  </a:lnTo>
                  <a:lnTo>
                    <a:pt x="983691" y="872655"/>
                  </a:lnTo>
                  <a:close/>
                </a:path>
                <a:path w="7292340" h="3049904">
                  <a:moveTo>
                    <a:pt x="2176767" y="130543"/>
                  </a:moveTo>
                  <a:lnTo>
                    <a:pt x="2123198" y="130543"/>
                  </a:lnTo>
                  <a:lnTo>
                    <a:pt x="2121624" y="146367"/>
                  </a:lnTo>
                  <a:lnTo>
                    <a:pt x="2117039" y="161442"/>
                  </a:lnTo>
                  <a:lnTo>
                    <a:pt x="2087219" y="197726"/>
                  </a:lnTo>
                  <a:lnTo>
                    <a:pt x="2042426" y="211315"/>
                  </a:lnTo>
                  <a:lnTo>
                    <a:pt x="2020811" y="212991"/>
                  </a:lnTo>
                  <a:lnTo>
                    <a:pt x="1999881" y="218109"/>
                  </a:lnTo>
                  <a:lnTo>
                    <a:pt x="1980044" y="226517"/>
                  </a:lnTo>
                  <a:lnTo>
                    <a:pt x="1961705" y="238099"/>
                  </a:lnTo>
                  <a:lnTo>
                    <a:pt x="1961705" y="130543"/>
                  </a:lnTo>
                  <a:lnTo>
                    <a:pt x="1908149" y="130543"/>
                  </a:lnTo>
                  <a:lnTo>
                    <a:pt x="1908149" y="238417"/>
                  </a:lnTo>
                  <a:lnTo>
                    <a:pt x="1889836" y="226758"/>
                  </a:lnTo>
                  <a:lnTo>
                    <a:pt x="1870011" y="218262"/>
                  </a:lnTo>
                  <a:lnTo>
                    <a:pt x="1849069" y="213067"/>
                  </a:lnTo>
                  <a:lnTo>
                    <a:pt x="1827428" y="211315"/>
                  </a:lnTo>
                  <a:lnTo>
                    <a:pt x="1811591" y="209753"/>
                  </a:lnTo>
                  <a:lnTo>
                    <a:pt x="1770303" y="187655"/>
                  </a:lnTo>
                  <a:lnTo>
                    <a:pt x="1748180" y="146380"/>
                  </a:lnTo>
                  <a:lnTo>
                    <a:pt x="1746605" y="130543"/>
                  </a:lnTo>
                  <a:lnTo>
                    <a:pt x="1693049" y="130543"/>
                  </a:lnTo>
                  <a:lnTo>
                    <a:pt x="1703311" y="181927"/>
                  </a:lnTo>
                  <a:lnTo>
                    <a:pt x="1732432" y="225488"/>
                  </a:lnTo>
                  <a:lnTo>
                    <a:pt x="1775993" y="254609"/>
                  </a:lnTo>
                  <a:lnTo>
                    <a:pt x="1843189" y="266471"/>
                  </a:lnTo>
                  <a:lnTo>
                    <a:pt x="1858251" y="271068"/>
                  </a:lnTo>
                  <a:lnTo>
                    <a:pt x="1894497" y="300875"/>
                  </a:lnTo>
                  <a:lnTo>
                    <a:pt x="1908098" y="345643"/>
                  </a:lnTo>
                  <a:lnTo>
                    <a:pt x="1961654" y="345643"/>
                  </a:lnTo>
                  <a:lnTo>
                    <a:pt x="1975256" y="300863"/>
                  </a:lnTo>
                  <a:lnTo>
                    <a:pt x="2011540" y="271056"/>
                  </a:lnTo>
                  <a:lnTo>
                    <a:pt x="2068741" y="262242"/>
                  </a:lnTo>
                  <a:lnTo>
                    <a:pt x="2093810" y="254609"/>
                  </a:lnTo>
                  <a:lnTo>
                    <a:pt x="2137372" y="225488"/>
                  </a:lnTo>
                  <a:lnTo>
                    <a:pt x="2166493" y="181927"/>
                  </a:lnTo>
                  <a:lnTo>
                    <a:pt x="2174125" y="156857"/>
                  </a:lnTo>
                  <a:lnTo>
                    <a:pt x="2176767" y="130543"/>
                  </a:lnTo>
                  <a:close/>
                </a:path>
                <a:path w="7292340" h="3049904">
                  <a:moveTo>
                    <a:pt x="2284133" y="130543"/>
                  </a:moveTo>
                  <a:lnTo>
                    <a:pt x="2277275" y="89319"/>
                  </a:lnTo>
                  <a:lnTo>
                    <a:pt x="2258187" y="53492"/>
                  </a:lnTo>
                  <a:lnTo>
                    <a:pt x="2229104" y="25222"/>
                  </a:lnTo>
                  <a:lnTo>
                    <a:pt x="2192248" y="6680"/>
                  </a:lnTo>
                  <a:lnTo>
                    <a:pt x="2149856" y="12"/>
                  </a:lnTo>
                  <a:lnTo>
                    <a:pt x="2134387" y="850"/>
                  </a:lnTo>
                  <a:lnTo>
                    <a:pt x="2090013" y="13716"/>
                  </a:lnTo>
                  <a:lnTo>
                    <a:pt x="2052548" y="40728"/>
                  </a:lnTo>
                  <a:lnTo>
                    <a:pt x="2042350" y="52400"/>
                  </a:lnTo>
                  <a:lnTo>
                    <a:pt x="2032139" y="40754"/>
                  </a:lnTo>
                  <a:lnTo>
                    <a:pt x="1994662" y="13804"/>
                  </a:lnTo>
                  <a:lnTo>
                    <a:pt x="1950351" y="876"/>
                  </a:lnTo>
                  <a:lnTo>
                    <a:pt x="1934883" y="0"/>
                  </a:lnTo>
                  <a:lnTo>
                    <a:pt x="1919427" y="876"/>
                  </a:lnTo>
                  <a:lnTo>
                    <a:pt x="1875104" y="13804"/>
                  </a:lnTo>
                  <a:lnTo>
                    <a:pt x="1837639" y="40754"/>
                  </a:lnTo>
                  <a:lnTo>
                    <a:pt x="1827415" y="52400"/>
                  </a:lnTo>
                  <a:lnTo>
                    <a:pt x="1817230" y="40728"/>
                  </a:lnTo>
                  <a:lnTo>
                    <a:pt x="1779752" y="13716"/>
                  </a:lnTo>
                  <a:lnTo>
                    <a:pt x="1735391" y="850"/>
                  </a:lnTo>
                  <a:lnTo>
                    <a:pt x="1719910" y="12"/>
                  </a:lnTo>
                  <a:lnTo>
                    <a:pt x="1677530" y="6680"/>
                  </a:lnTo>
                  <a:lnTo>
                    <a:pt x="1640674" y="25222"/>
                  </a:lnTo>
                  <a:lnTo>
                    <a:pt x="1611591" y="53492"/>
                  </a:lnTo>
                  <a:lnTo>
                    <a:pt x="1592503" y="89319"/>
                  </a:lnTo>
                  <a:lnTo>
                    <a:pt x="1585633" y="130543"/>
                  </a:lnTo>
                  <a:lnTo>
                    <a:pt x="1639201" y="130543"/>
                  </a:lnTo>
                  <a:lnTo>
                    <a:pt x="1645564" y="100622"/>
                  </a:lnTo>
                  <a:lnTo>
                    <a:pt x="1662874" y="76149"/>
                  </a:lnTo>
                  <a:lnTo>
                    <a:pt x="1688528" y="59626"/>
                  </a:lnTo>
                  <a:lnTo>
                    <a:pt x="1719910" y="53568"/>
                  </a:lnTo>
                  <a:lnTo>
                    <a:pt x="1751304" y="59626"/>
                  </a:lnTo>
                  <a:lnTo>
                    <a:pt x="1776971" y="76149"/>
                  </a:lnTo>
                  <a:lnTo>
                    <a:pt x="1794281" y="100622"/>
                  </a:lnTo>
                  <a:lnTo>
                    <a:pt x="1800631" y="130543"/>
                  </a:lnTo>
                  <a:lnTo>
                    <a:pt x="1854187" y="130543"/>
                  </a:lnTo>
                  <a:lnTo>
                    <a:pt x="1860550" y="100622"/>
                  </a:lnTo>
                  <a:lnTo>
                    <a:pt x="1877860" y="76149"/>
                  </a:lnTo>
                  <a:lnTo>
                    <a:pt x="1903501" y="59626"/>
                  </a:lnTo>
                  <a:lnTo>
                    <a:pt x="1934857" y="53568"/>
                  </a:lnTo>
                  <a:lnTo>
                    <a:pt x="1966239" y="59626"/>
                  </a:lnTo>
                  <a:lnTo>
                    <a:pt x="1991893" y="76149"/>
                  </a:lnTo>
                  <a:lnTo>
                    <a:pt x="2009228" y="100622"/>
                  </a:lnTo>
                  <a:lnTo>
                    <a:pt x="2015578" y="130543"/>
                  </a:lnTo>
                  <a:lnTo>
                    <a:pt x="2069134" y="130543"/>
                  </a:lnTo>
                  <a:lnTo>
                    <a:pt x="2075472" y="100622"/>
                  </a:lnTo>
                  <a:lnTo>
                    <a:pt x="2092744" y="76149"/>
                  </a:lnTo>
                  <a:lnTo>
                    <a:pt x="2118398" y="59626"/>
                  </a:lnTo>
                  <a:lnTo>
                    <a:pt x="2149856" y="53568"/>
                  </a:lnTo>
                  <a:lnTo>
                    <a:pt x="2181314" y="59626"/>
                  </a:lnTo>
                  <a:lnTo>
                    <a:pt x="2206968" y="76149"/>
                  </a:lnTo>
                  <a:lnTo>
                    <a:pt x="2224252" y="100622"/>
                  </a:lnTo>
                  <a:lnTo>
                    <a:pt x="2230577" y="130543"/>
                  </a:lnTo>
                  <a:lnTo>
                    <a:pt x="2284133" y="130543"/>
                  </a:lnTo>
                  <a:close/>
                </a:path>
                <a:path w="7292340" h="3049904">
                  <a:moveTo>
                    <a:pt x="3904691" y="2193455"/>
                  </a:moveTo>
                  <a:lnTo>
                    <a:pt x="2921000" y="2193455"/>
                  </a:lnTo>
                  <a:lnTo>
                    <a:pt x="2921000" y="2676956"/>
                  </a:lnTo>
                  <a:lnTo>
                    <a:pt x="3904691" y="2676956"/>
                  </a:lnTo>
                  <a:lnTo>
                    <a:pt x="3904691" y="2193455"/>
                  </a:lnTo>
                  <a:close/>
                </a:path>
                <a:path w="7292340" h="3049904">
                  <a:moveTo>
                    <a:pt x="7291718" y="2606852"/>
                  </a:moveTo>
                  <a:lnTo>
                    <a:pt x="6390589" y="2212340"/>
                  </a:lnTo>
                  <a:lnTo>
                    <a:pt x="6196685" y="2655265"/>
                  </a:lnTo>
                  <a:lnTo>
                    <a:pt x="7097801" y="3049765"/>
                  </a:lnTo>
                  <a:lnTo>
                    <a:pt x="7291718" y="2606852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7982" y="3802633"/>
              <a:ext cx="965885" cy="1533652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9283954" y="2569438"/>
              <a:ext cx="3092450" cy="2326640"/>
            </a:xfrm>
            <a:custGeom>
              <a:avLst/>
              <a:gdLst/>
              <a:ahLst/>
              <a:cxnLst/>
              <a:rect l="l" t="t" r="r" b="b"/>
              <a:pathLst>
                <a:path w="3092450" h="2326640">
                  <a:moveTo>
                    <a:pt x="1061478" y="367042"/>
                  </a:moveTo>
                  <a:lnTo>
                    <a:pt x="746734" y="0"/>
                  </a:lnTo>
                  <a:lnTo>
                    <a:pt x="0" y="640334"/>
                  </a:lnTo>
                  <a:lnTo>
                    <a:pt x="314731" y="1007376"/>
                  </a:lnTo>
                  <a:lnTo>
                    <a:pt x="1061478" y="367042"/>
                  </a:lnTo>
                  <a:close/>
                </a:path>
                <a:path w="3092450" h="2326640">
                  <a:moveTo>
                    <a:pt x="3092196" y="1831111"/>
                  </a:moveTo>
                  <a:lnTo>
                    <a:pt x="3085846" y="1831111"/>
                  </a:lnTo>
                  <a:lnTo>
                    <a:pt x="926846" y="1831111"/>
                  </a:lnTo>
                  <a:lnTo>
                    <a:pt x="920496" y="1831111"/>
                  </a:lnTo>
                  <a:lnTo>
                    <a:pt x="920496" y="1843811"/>
                  </a:lnTo>
                  <a:lnTo>
                    <a:pt x="920496" y="2313711"/>
                  </a:lnTo>
                  <a:lnTo>
                    <a:pt x="920496" y="2326411"/>
                  </a:lnTo>
                  <a:lnTo>
                    <a:pt x="926846" y="2326411"/>
                  </a:lnTo>
                  <a:lnTo>
                    <a:pt x="3085846" y="2326411"/>
                  </a:lnTo>
                  <a:lnTo>
                    <a:pt x="3092196" y="2326411"/>
                  </a:lnTo>
                  <a:lnTo>
                    <a:pt x="3092196" y="2313711"/>
                  </a:lnTo>
                  <a:lnTo>
                    <a:pt x="3092196" y="1843811"/>
                  </a:lnTo>
                  <a:lnTo>
                    <a:pt x="3092196" y="1831111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0889714" y="4551933"/>
              <a:ext cx="801370" cy="222250"/>
            </a:xfrm>
            <a:custGeom>
              <a:avLst/>
              <a:gdLst/>
              <a:ahLst/>
              <a:cxnLst/>
              <a:rect l="l" t="t" r="r" b="b"/>
              <a:pathLst>
                <a:path w="801370" h="222250">
                  <a:moveTo>
                    <a:pt x="58521" y="2286"/>
                  </a:moveTo>
                  <a:lnTo>
                    <a:pt x="26517" y="2286"/>
                  </a:lnTo>
                  <a:lnTo>
                    <a:pt x="0" y="185166"/>
                  </a:lnTo>
                  <a:lnTo>
                    <a:pt x="22859" y="185166"/>
                  </a:lnTo>
                  <a:lnTo>
                    <a:pt x="27431" y="148361"/>
                  </a:lnTo>
                  <a:lnTo>
                    <a:pt x="79519" y="148361"/>
                  </a:lnTo>
                  <a:lnTo>
                    <a:pt x="76233" y="125501"/>
                  </a:lnTo>
                  <a:lnTo>
                    <a:pt x="30403" y="125501"/>
                  </a:lnTo>
                  <a:lnTo>
                    <a:pt x="42519" y="29032"/>
                  </a:lnTo>
                  <a:lnTo>
                    <a:pt x="62366" y="29032"/>
                  </a:lnTo>
                  <a:lnTo>
                    <a:pt x="58521" y="2286"/>
                  </a:lnTo>
                  <a:close/>
                </a:path>
                <a:path w="801370" h="222250">
                  <a:moveTo>
                    <a:pt x="79519" y="148361"/>
                  </a:moveTo>
                  <a:lnTo>
                    <a:pt x="57378" y="148361"/>
                  </a:lnTo>
                  <a:lnTo>
                    <a:pt x="61950" y="185166"/>
                  </a:lnTo>
                  <a:lnTo>
                    <a:pt x="84810" y="185166"/>
                  </a:lnTo>
                  <a:lnTo>
                    <a:pt x="79519" y="148361"/>
                  </a:lnTo>
                  <a:close/>
                </a:path>
                <a:path w="801370" h="222250">
                  <a:moveTo>
                    <a:pt x="62366" y="29032"/>
                  </a:moveTo>
                  <a:lnTo>
                    <a:pt x="42519" y="29032"/>
                  </a:lnTo>
                  <a:lnTo>
                    <a:pt x="54635" y="125501"/>
                  </a:lnTo>
                  <a:lnTo>
                    <a:pt x="76233" y="125501"/>
                  </a:lnTo>
                  <a:lnTo>
                    <a:pt x="62366" y="29032"/>
                  </a:lnTo>
                  <a:close/>
                </a:path>
                <a:path w="801370" h="222250">
                  <a:moveTo>
                    <a:pt x="129959" y="0"/>
                  </a:moveTo>
                  <a:lnTo>
                    <a:pt x="112592" y="2789"/>
                  </a:lnTo>
                  <a:lnTo>
                    <a:pt x="100241" y="11687"/>
                  </a:lnTo>
                  <a:lnTo>
                    <a:pt x="92861" y="27485"/>
                  </a:lnTo>
                  <a:lnTo>
                    <a:pt x="90411" y="50977"/>
                  </a:lnTo>
                  <a:lnTo>
                    <a:pt x="90411" y="136474"/>
                  </a:lnTo>
                  <a:lnTo>
                    <a:pt x="92168" y="156830"/>
                  </a:lnTo>
                  <a:lnTo>
                    <a:pt x="97440" y="171592"/>
                  </a:lnTo>
                  <a:lnTo>
                    <a:pt x="106227" y="181254"/>
                  </a:lnTo>
                  <a:lnTo>
                    <a:pt x="118529" y="186309"/>
                  </a:lnTo>
                  <a:lnTo>
                    <a:pt x="118529" y="205740"/>
                  </a:lnTo>
                  <a:lnTo>
                    <a:pt x="131534" y="207118"/>
                  </a:lnTo>
                  <a:lnTo>
                    <a:pt x="143017" y="209911"/>
                  </a:lnTo>
                  <a:lnTo>
                    <a:pt x="153858" y="214676"/>
                  </a:lnTo>
                  <a:lnTo>
                    <a:pt x="164934" y="221970"/>
                  </a:lnTo>
                  <a:lnTo>
                    <a:pt x="164934" y="197739"/>
                  </a:lnTo>
                  <a:lnTo>
                    <a:pt x="159527" y="193967"/>
                  </a:lnTo>
                  <a:lnTo>
                    <a:pt x="153733" y="190881"/>
                  </a:lnTo>
                  <a:lnTo>
                    <a:pt x="147254" y="188480"/>
                  </a:lnTo>
                  <a:lnTo>
                    <a:pt x="139788" y="186766"/>
                  </a:lnTo>
                  <a:lnTo>
                    <a:pt x="152822" y="181962"/>
                  </a:lnTo>
                  <a:lnTo>
                    <a:pt x="162105" y="172335"/>
                  </a:lnTo>
                  <a:lnTo>
                    <a:pt x="164976" y="164592"/>
                  </a:lnTo>
                  <a:lnTo>
                    <a:pt x="129959" y="164592"/>
                  </a:lnTo>
                  <a:lnTo>
                    <a:pt x="121758" y="163188"/>
                  </a:lnTo>
                  <a:lnTo>
                    <a:pt x="116643" y="158505"/>
                  </a:lnTo>
                  <a:lnTo>
                    <a:pt x="114014" y="149836"/>
                  </a:lnTo>
                  <a:lnTo>
                    <a:pt x="113271" y="136474"/>
                  </a:lnTo>
                  <a:lnTo>
                    <a:pt x="113271" y="50977"/>
                  </a:lnTo>
                  <a:lnTo>
                    <a:pt x="114014" y="37615"/>
                  </a:lnTo>
                  <a:lnTo>
                    <a:pt x="116643" y="28946"/>
                  </a:lnTo>
                  <a:lnTo>
                    <a:pt x="121758" y="24263"/>
                  </a:lnTo>
                  <a:lnTo>
                    <a:pt x="129959" y="22860"/>
                  </a:lnTo>
                  <a:lnTo>
                    <a:pt x="164895" y="22860"/>
                  </a:lnTo>
                  <a:lnTo>
                    <a:pt x="159677" y="11687"/>
                  </a:lnTo>
                  <a:lnTo>
                    <a:pt x="147325" y="2789"/>
                  </a:lnTo>
                  <a:lnTo>
                    <a:pt x="129959" y="0"/>
                  </a:lnTo>
                  <a:close/>
                </a:path>
                <a:path w="801370" h="222250">
                  <a:moveTo>
                    <a:pt x="164895" y="22860"/>
                  </a:moveTo>
                  <a:lnTo>
                    <a:pt x="129959" y="22860"/>
                  </a:lnTo>
                  <a:lnTo>
                    <a:pt x="138160" y="24263"/>
                  </a:lnTo>
                  <a:lnTo>
                    <a:pt x="143275" y="28946"/>
                  </a:lnTo>
                  <a:lnTo>
                    <a:pt x="145903" y="37615"/>
                  </a:lnTo>
                  <a:lnTo>
                    <a:pt x="146646" y="50977"/>
                  </a:lnTo>
                  <a:lnTo>
                    <a:pt x="146646" y="136474"/>
                  </a:lnTo>
                  <a:lnTo>
                    <a:pt x="145903" y="149836"/>
                  </a:lnTo>
                  <a:lnTo>
                    <a:pt x="143275" y="158505"/>
                  </a:lnTo>
                  <a:lnTo>
                    <a:pt x="138160" y="163188"/>
                  </a:lnTo>
                  <a:lnTo>
                    <a:pt x="129959" y="164592"/>
                  </a:lnTo>
                  <a:lnTo>
                    <a:pt x="164976" y="164592"/>
                  </a:lnTo>
                  <a:lnTo>
                    <a:pt x="167660" y="157351"/>
                  </a:lnTo>
                  <a:lnTo>
                    <a:pt x="169506" y="136474"/>
                  </a:lnTo>
                  <a:lnTo>
                    <a:pt x="169506" y="50977"/>
                  </a:lnTo>
                  <a:lnTo>
                    <a:pt x="167056" y="27485"/>
                  </a:lnTo>
                  <a:lnTo>
                    <a:pt x="164895" y="22860"/>
                  </a:lnTo>
                  <a:close/>
                </a:path>
                <a:path w="801370" h="222250">
                  <a:moveTo>
                    <a:pt x="203911" y="2286"/>
                  </a:moveTo>
                  <a:lnTo>
                    <a:pt x="181051" y="2286"/>
                  </a:lnTo>
                  <a:lnTo>
                    <a:pt x="181051" y="136474"/>
                  </a:lnTo>
                  <a:lnTo>
                    <a:pt x="183501" y="159966"/>
                  </a:lnTo>
                  <a:lnTo>
                    <a:pt x="190880" y="175764"/>
                  </a:lnTo>
                  <a:lnTo>
                    <a:pt x="203232" y="184662"/>
                  </a:lnTo>
                  <a:lnTo>
                    <a:pt x="220598" y="187452"/>
                  </a:lnTo>
                  <a:lnTo>
                    <a:pt x="237965" y="184662"/>
                  </a:lnTo>
                  <a:lnTo>
                    <a:pt x="250316" y="175764"/>
                  </a:lnTo>
                  <a:lnTo>
                    <a:pt x="255535" y="164592"/>
                  </a:lnTo>
                  <a:lnTo>
                    <a:pt x="220598" y="164592"/>
                  </a:lnTo>
                  <a:lnTo>
                    <a:pt x="212397" y="163188"/>
                  </a:lnTo>
                  <a:lnTo>
                    <a:pt x="207283" y="158505"/>
                  </a:lnTo>
                  <a:lnTo>
                    <a:pt x="204654" y="149836"/>
                  </a:lnTo>
                  <a:lnTo>
                    <a:pt x="203911" y="136474"/>
                  </a:lnTo>
                  <a:lnTo>
                    <a:pt x="203911" y="2286"/>
                  </a:lnTo>
                  <a:close/>
                </a:path>
                <a:path w="801370" h="222250">
                  <a:moveTo>
                    <a:pt x="260146" y="2286"/>
                  </a:moveTo>
                  <a:lnTo>
                    <a:pt x="237286" y="2286"/>
                  </a:lnTo>
                  <a:lnTo>
                    <a:pt x="237286" y="136474"/>
                  </a:lnTo>
                  <a:lnTo>
                    <a:pt x="236543" y="149836"/>
                  </a:lnTo>
                  <a:lnTo>
                    <a:pt x="233914" y="158505"/>
                  </a:lnTo>
                  <a:lnTo>
                    <a:pt x="228800" y="163188"/>
                  </a:lnTo>
                  <a:lnTo>
                    <a:pt x="220598" y="164592"/>
                  </a:lnTo>
                  <a:lnTo>
                    <a:pt x="255535" y="164592"/>
                  </a:lnTo>
                  <a:lnTo>
                    <a:pt x="257696" y="159966"/>
                  </a:lnTo>
                  <a:lnTo>
                    <a:pt x="260146" y="136474"/>
                  </a:lnTo>
                  <a:lnTo>
                    <a:pt x="260146" y="2286"/>
                  </a:lnTo>
                  <a:close/>
                </a:path>
                <a:path w="801370" h="222250">
                  <a:moveTo>
                    <a:pt x="324408" y="2286"/>
                  </a:moveTo>
                  <a:lnTo>
                    <a:pt x="292404" y="2286"/>
                  </a:lnTo>
                  <a:lnTo>
                    <a:pt x="265887" y="185166"/>
                  </a:lnTo>
                  <a:lnTo>
                    <a:pt x="288747" y="185166"/>
                  </a:lnTo>
                  <a:lnTo>
                    <a:pt x="293319" y="148361"/>
                  </a:lnTo>
                  <a:lnTo>
                    <a:pt x="345407" y="148361"/>
                  </a:lnTo>
                  <a:lnTo>
                    <a:pt x="342121" y="125501"/>
                  </a:lnTo>
                  <a:lnTo>
                    <a:pt x="296290" y="125501"/>
                  </a:lnTo>
                  <a:lnTo>
                    <a:pt x="308406" y="29032"/>
                  </a:lnTo>
                  <a:lnTo>
                    <a:pt x="328253" y="29032"/>
                  </a:lnTo>
                  <a:lnTo>
                    <a:pt x="324408" y="2286"/>
                  </a:lnTo>
                  <a:close/>
                </a:path>
                <a:path w="801370" h="222250">
                  <a:moveTo>
                    <a:pt x="345407" y="148361"/>
                  </a:moveTo>
                  <a:lnTo>
                    <a:pt x="323265" y="148361"/>
                  </a:lnTo>
                  <a:lnTo>
                    <a:pt x="327837" y="185166"/>
                  </a:lnTo>
                  <a:lnTo>
                    <a:pt x="350697" y="185166"/>
                  </a:lnTo>
                  <a:lnTo>
                    <a:pt x="345407" y="148361"/>
                  </a:lnTo>
                  <a:close/>
                </a:path>
                <a:path w="801370" h="222250">
                  <a:moveTo>
                    <a:pt x="328253" y="29032"/>
                  </a:moveTo>
                  <a:lnTo>
                    <a:pt x="308406" y="29032"/>
                  </a:lnTo>
                  <a:lnTo>
                    <a:pt x="320522" y="125501"/>
                  </a:lnTo>
                  <a:lnTo>
                    <a:pt x="342121" y="125501"/>
                  </a:lnTo>
                  <a:lnTo>
                    <a:pt x="328253" y="29032"/>
                  </a:lnTo>
                  <a:close/>
                </a:path>
                <a:path w="801370" h="222250">
                  <a:moveTo>
                    <a:pt x="417042" y="2286"/>
                  </a:moveTo>
                  <a:lnTo>
                    <a:pt x="358749" y="2286"/>
                  </a:lnTo>
                  <a:lnTo>
                    <a:pt x="358749" y="185166"/>
                  </a:lnTo>
                  <a:lnTo>
                    <a:pt x="381609" y="185166"/>
                  </a:lnTo>
                  <a:lnTo>
                    <a:pt x="381609" y="114300"/>
                  </a:lnTo>
                  <a:lnTo>
                    <a:pt x="417042" y="114300"/>
                  </a:lnTo>
                  <a:lnTo>
                    <a:pt x="417042" y="91440"/>
                  </a:lnTo>
                  <a:lnTo>
                    <a:pt x="381609" y="91440"/>
                  </a:lnTo>
                  <a:lnTo>
                    <a:pt x="381609" y="25146"/>
                  </a:lnTo>
                  <a:lnTo>
                    <a:pt x="417042" y="25146"/>
                  </a:lnTo>
                  <a:lnTo>
                    <a:pt x="417042" y="2286"/>
                  </a:lnTo>
                  <a:close/>
                </a:path>
                <a:path w="801370" h="222250">
                  <a:moveTo>
                    <a:pt x="478891" y="2286"/>
                  </a:moveTo>
                  <a:lnTo>
                    <a:pt x="446887" y="2286"/>
                  </a:lnTo>
                  <a:lnTo>
                    <a:pt x="420369" y="185166"/>
                  </a:lnTo>
                  <a:lnTo>
                    <a:pt x="443229" y="185166"/>
                  </a:lnTo>
                  <a:lnTo>
                    <a:pt x="447801" y="148361"/>
                  </a:lnTo>
                  <a:lnTo>
                    <a:pt x="499889" y="148361"/>
                  </a:lnTo>
                  <a:lnTo>
                    <a:pt x="496603" y="125501"/>
                  </a:lnTo>
                  <a:lnTo>
                    <a:pt x="450773" y="125501"/>
                  </a:lnTo>
                  <a:lnTo>
                    <a:pt x="462889" y="29032"/>
                  </a:lnTo>
                  <a:lnTo>
                    <a:pt x="482736" y="29032"/>
                  </a:lnTo>
                  <a:lnTo>
                    <a:pt x="478891" y="2286"/>
                  </a:lnTo>
                  <a:close/>
                </a:path>
                <a:path w="801370" h="222250">
                  <a:moveTo>
                    <a:pt x="499889" y="148361"/>
                  </a:moveTo>
                  <a:lnTo>
                    <a:pt x="477748" y="148361"/>
                  </a:lnTo>
                  <a:lnTo>
                    <a:pt x="482320" y="185166"/>
                  </a:lnTo>
                  <a:lnTo>
                    <a:pt x="505180" y="185166"/>
                  </a:lnTo>
                  <a:lnTo>
                    <a:pt x="499889" y="148361"/>
                  </a:lnTo>
                  <a:close/>
                </a:path>
                <a:path w="801370" h="222250">
                  <a:moveTo>
                    <a:pt x="482736" y="29032"/>
                  </a:moveTo>
                  <a:lnTo>
                    <a:pt x="462889" y="29032"/>
                  </a:lnTo>
                  <a:lnTo>
                    <a:pt x="475005" y="125501"/>
                  </a:lnTo>
                  <a:lnTo>
                    <a:pt x="496603" y="125501"/>
                  </a:lnTo>
                  <a:lnTo>
                    <a:pt x="482736" y="29032"/>
                  </a:lnTo>
                  <a:close/>
                </a:path>
                <a:path w="801370" h="222250">
                  <a:moveTo>
                    <a:pt x="541807" y="2286"/>
                  </a:moveTo>
                  <a:lnTo>
                    <a:pt x="513232" y="2286"/>
                  </a:lnTo>
                  <a:lnTo>
                    <a:pt x="513232" y="185166"/>
                  </a:lnTo>
                  <a:lnTo>
                    <a:pt x="536092" y="185166"/>
                  </a:lnTo>
                  <a:lnTo>
                    <a:pt x="536092" y="111328"/>
                  </a:lnTo>
                  <a:lnTo>
                    <a:pt x="584097" y="111328"/>
                  </a:lnTo>
                  <a:lnTo>
                    <a:pt x="581308" y="108199"/>
                  </a:lnTo>
                  <a:lnTo>
                    <a:pt x="572668" y="103784"/>
                  </a:lnTo>
                  <a:lnTo>
                    <a:pt x="582308" y="96772"/>
                  </a:lnTo>
                  <a:lnTo>
                    <a:pt x="587711" y="88468"/>
                  </a:lnTo>
                  <a:lnTo>
                    <a:pt x="536092" y="88468"/>
                  </a:lnTo>
                  <a:lnTo>
                    <a:pt x="536092" y="25146"/>
                  </a:lnTo>
                  <a:lnTo>
                    <a:pt x="588474" y="25146"/>
                  </a:lnTo>
                  <a:lnTo>
                    <a:pt x="582926" y="14258"/>
                  </a:lnTo>
                  <a:lnTo>
                    <a:pt x="567264" y="5218"/>
                  </a:lnTo>
                  <a:lnTo>
                    <a:pt x="541807" y="2286"/>
                  </a:lnTo>
                  <a:close/>
                </a:path>
                <a:path w="801370" h="222250">
                  <a:moveTo>
                    <a:pt x="584097" y="111328"/>
                  </a:moveTo>
                  <a:lnTo>
                    <a:pt x="542264" y="111328"/>
                  </a:lnTo>
                  <a:lnTo>
                    <a:pt x="552469" y="111874"/>
                  </a:lnTo>
                  <a:lnTo>
                    <a:pt x="561324" y="114842"/>
                  </a:lnTo>
                  <a:lnTo>
                    <a:pt x="567564" y="122225"/>
                  </a:lnTo>
                  <a:lnTo>
                    <a:pt x="569925" y="136017"/>
                  </a:lnTo>
                  <a:lnTo>
                    <a:pt x="569925" y="175793"/>
                  </a:lnTo>
                  <a:lnTo>
                    <a:pt x="570153" y="182422"/>
                  </a:lnTo>
                  <a:lnTo>
                    <a:pt x="572439" y="185166"/>
                  </a:lnTo>
                  <a:lnTo>
                    <a:pt x="595299" y="185166"/>
                  </a:lnTo>
                  <a:lnTo>
                    <a:pt x="593013" y="182422"/>
                  </a:lnTo>
                  <a:lnTo>
                    <a:pt x="592785" y="175793"/>
                  </a:lnTo>
                  <a:lnTo>
                    <a:pt x="592785" y="139446"/>
                  </a:lnTo>
                  <a:lnTo>
                    <a:pt x="591474" y="125515"/>
                  </a:lnTo>
                  <a:lnTo>
                    <a:pt x="587613" y="115271"/>
                  </a:lnTo>
                  <a:lnTo>
                    <a:pt x="584097" y="111328"/>
                  </a:lnTo>
                  <a:close/>
                </a:path>
                <a:path w="801370" h="222250">
                  <a:moveTo>
                    <a:pt x="588474" y="25146"/>
                  </a:moveTo>
                  <a:lnTo>
                    <a:pt x="542035" y="25146"/>
                  </a:lnTo>
                  <a:lnTo>
                    <a:pt x="556266" y="26435"/>
                  </a:lnTo>
                  <a:lnTo>
                    <a:pt x="564838" y="30832"/>
                  </a:lnTo>
                  <a:lnTo>
                    <a:pt x="569039" y="39129"/>
                  </a:lnTo>
                  <a:lnTo>
                    <a:pt x="570153" y="52120"/>
                  </a:lnTo>
                  <a:lnTo>
                    <a:pt x="570153" y="60350"/>
                  </a:lnTo>
                  <a:lnTo>
                    <a:pt x="569039" y="72941"/>
                  </a:lnTo>
                  <a:lnTo>
                    <a:pt x="564838" y="81695"/>
                  </a:lnTo>
                  <a:lnTo>
                    <a:pt x="556266" y="86807"/>
                  </a:lnTo>
                  <a:lnTo>
                    <a:pt x="542035" y="88468"/>
                  </a:lnTo>
                  <a:lnTo>
                    <a:pt x="587711" y="88468"/>
                  </a:lnTo>
                  <a:lnTo>
                    <a:pt x="588584" y="87125"/>
                  </a:lnTo>
                  <a:lnTo>
                    <a:pt x="591988" y="74948"/>
                  </a:lnTo>
                  <a:lnTo>
                    <a:pt x="593013" y="60350"/>
                  </a:lnTo>
                  <a:lnTo>
                    <a:pt x="593013" y="52120"/>
                  </a:lnTo>
                  <a:lnTo>
                    <a:pt x="590934" y="30832"/>
                  </a:lnTo>
                  <a:lnTo>
                    <a:pt x="590831" y="29771"/>
                  </a:lnTo>
                  <a:lnTo>
                    <a:pt x="588474" y="25146"/>
                  </a:lnTo>
                  <a:close/>
                </a:path>
                <a:path w="801370" h="222250">
                  <a:moveTo>
                    <a:pt x="627405" y="2286"/>
                  </a:moveTo>
                  <a:lnTo>
                    <a:pt x="604545" y="2286"/>
                  </a:lnTo>
                  <a:lnTo>
                    <a:pt x="604545" y="185166"/>
                  </a:lnTo>
                  <a:lnTo>
                    <a:pt x="627405" y="185166"/>
                  </a:lnTo>
                  <a:lnTo>
                    <a:pt x="627405" y="78181"/>
                  </a:lnTo>
                  <a:lnTo>
                    <a:pt x="644501" y="78181"/>
                  </a:lnTo>
                  <a:lnTo>
                    <a:pt x="627405" y="2286"/>
                  </a:lnTo>
                  <a:close/>
                </a:path>
                <a:path w="801370" h="222250">
                  <a:moveTo>
                    <a:pt x="644501" y="78181"/>
                  </a:moveTo>
                  <a:lnTo>
                    <a:pt x="627405" y="78181"/>
                  </a:lnTo>
                  <a:lnTo>
                    <a:pt x="650265" y="185166"/>
                  </a:lnTo>
                  <a:lnTo>
                    <a:pt x="665124" y="185166"/>
                  </a:lnTo>
                  <a:lnTo>
                    <a:pt x="675472" y="136245"/>
                  </a:lnTo>
                  <a:lnTo>
                    <a:pt x="657580" y="136245"/>
                  </a:lnTo>
                  <a:lnTo>
                    <a:pt x="644501" y="78181"/>
                  </a:lnTo>
                  <a:close/>
                </a:path>
                <a:path w="801370" h="222250">
                  <a:moveTo>
                    <a:pt x="710615" y="78181"/>
                  </a:moveTo>
                  <a:lnTo>
                    <a:pt x="687755" y="78181"/>
                  </a:lnTo>
                  <a:lnTo>
                    <a:pt x="687755" y="185166"/>
                  </a:lnTo>
                  <a:lnTo>
                    <a:pt x="710615" y="185166"/>
                  </a:lnTo>
                  <a:lnTo>
                    <a:pt x="710615" y="78181"/>
                  </a:lnTo>
                  <a:close/>
                </a:path>
                <a:path w="801370" h="222250">
                  <a:moveTo>
                    <a:pt x="710615" y="2286"/>
                  </a:moveTo>
                  <a:lnTo>
                    <a:pt x="687755" y="2286"/>
                  </a:lnTo>
                  <a:lnTo>
                    <a:pt x="657580" y="136245"/>
                  </a:lnTo>
                  <a:lnTo>
                    <a:pt x="675472" y="136245"/>
                  </a:lnTo>
                  <a:lnTo>
                    <a:pt x="687755" y="78181"/>
                  </a:lnTo>
                  <a:lnTo>
                    <a:pt x="710615" y="78181"/>
                  </a:lnTo>
                  <a:lnTo>
                    <a:pt x="710615" y="2286"/>
                  </a:lnTo>
                  <a:close/>
                </a:path>
                <a:path w="801370" h="222250">
                  <a:moveTo>
                    <a:pt x="744829" y="122758"/>
                  </a:moveTo>
                  <a:lnTo>
                    <a:pt x="721969" y="122758"/>
                  </a:lnTo>
                  <a:lnTo>
                    <a:pt x="724255" y="153697"/>
                  </a:lnTo>
                  <a:lnTo>
                    <a:pt x="731513" y="173621"/>
                  </a:lnTo>
                  <a:lnTo>
                    <a:pt x="744343" y="184287"/>
                  </a:lnTo>
                  <a:lnTo>
                    <a:pt x="763346" y="187452"/>
                  </a:lnTo>
                  <a:lnTo>
                    <a:pt x="780407" y="184287"/>
                  </a:lnTo>
                  <a:lnTo>
                    <a:pt x="792235" y="174993"/>
                  </a:lnTo>
                  <a:lnTo>
                    <a:pt x="796901" y="164592"/>
                  </a:lnTo>
                  <a:lnTo>
                    <a:pt x="763346" y="164592"/>
                  </a:lnTo>
                  <a:lnTo>
                    <a:pt x="754762" y="162973"/>
                  </a:lnTo>
                  <a:lnTo>
                    <a:pt x="749030" y="156791"/>
                  </a:lnTo>
                  <a:lnTo>
                    <a:pt x="745826" y="144050"/>
                  </a:lnTo>
                  <a:lnTo>
                    <a:pt x="744829" y="122758"/>
                  </a:lnTo>
                  <a:close/>
                </a:path>
                <a:path w="801370" h="222250">
                  <a:moveTo>
                    <a:pt x="761060" y="0"/>
                  </a:moveTo>
                  <a:lnTo>
                    <a:pt x="743943" y="3100"/>
                  </a:lnTo>
                  <a:lnTo>
                    <a:pt x="732142" y="11944"/>
                  </a:lnTo>
                  <a:lnTo>
                    <a:pt x="725312" y="25846"/>
                  </a:lnTo>
                  <a:lnTo>
                    <a:pt x="723112" y="44119"/>
                  </a:lnTo>
                  <a:lnTo>
                    <a:pt x="725795" y="63593"/>
                  </a:lnTo>
                  <a:lnTo>
                    <a:pt x="732913" y="78181"/>
                  </a:lnTo>
                  <a:lnTo>
                    <a:pt x="743075" y="89511"/>
                  </a:lnTo>
                  <a:lnTo>
                    <a:pt x="754887" y="99212"/>
                  </a:lnTo>
                  <a:lnTo>
                    <a:pt x="765667" y="108367"/>
                  </a:lnTo>
                  <a:lnTo>
                    <a:pt x="772890" y="117071"/>
                  </a:lnTo>
                  <a:lnTo>
                    <a:pt x="776940" y="127019"/>
                  </a:lnTo>
                  <a:lnTo>
                    <a:pt x="778205" y="139903"/>
                  </a:lnTo>
                  <a:lnTo>
                    <a:pt x="777394" y="151861"/>
                  </a:lnTo>
                  <a:lnTo>
                    <a:pt x="774804" y="159448"/>
                  </a:lnTo>
                  <a:lnTo>
                    <a:pt x="770200" y="163434"/>
                  </a:lnTo>
                  <a:lnTo>
                    <a:pt x="763346" y="164592"/>
                  </a:lnTo>
                  <a:lnTo>
                    <a:pt x="796901" y="164592"/>
                  </a:lnTo>
                  <a:lnTo>
                    <a:pt x="798932" y="160062"/>
                  </a:lnTo>
                  <a:lnTo>
                    <a:pt x="801065" y="139903"/>
                  </a:lnTo>
                  <a:lnTo>
                    <a:pt x="798547" y="118507"/>
                  </a:lnTo>
                  <a:lnTo>
                    <a:pt x="791549" y="102641"/>
                  </a:lnTo>
                  <a:lnTo>
                    <a:pt x="780909" y="90204"/>
                  </a:lnTo>
                  <a:lnTo>
                    <a:pt x="758413" y="71637"/>
                  </a:lnTo>
                  <a:lnTo>
                    <a:pt x="751659" y="64008"/>
                  </a:lnTo>
                  <a:lnTo>
                    <a:pt x="747433" y="55178"/>
                  </a:lnTo>
                  <a:lnTo>
                    <a:pt x="745972" y="44119"/>
                  </a:lnTo>
                  <a:lnTo>
                    <a:pt x="746947" y="34047"/>
                  </a:lnTo>
                  <a:lnTo>
                    <a:pt x="749830" y="27489"/>
                  </a:lnTo>
                  <a:lnTo>
                    <a:pt x="754555" y="23931"/>
                  </a:lnTo>
                  <a:lnTo>
                    <a:pt x="761060" y="22860"/>
                  </a:lnTo>
                  <a:lnTo>
                    <a:pt x="794353" y="22860"/>
                  </a:lnTo>
                  <a:lnTo>
                    <a:pt x="790435" y="13373"/>
                  </a:lnTo>
                  <a:lnTo>
                    <a:pt x="778319" y="3278"/>
                  </a:lnTo>
                  <a:lnTo>
                    <a:pt x="761060" y="0"/>
                  </a:lnTo>
                  <a:close/>
                </a:path>
                <a:path w="801370" h="222250">
                  <a:moveTo>
                    <a:pt x="794353" y="22860"/>
                  </a:moveTo>
                  <a:lnTo>
                    <a:pt x="761060" y="22860"/>
                  </a:lnTo>
                  <a:lnTo>
                    <a:pt x="767707" y="24110"/>
                  </a:lnTo>
                  <a:lnTo>
                    <a:pt x="772747" y="28917"/>
                  </a:lnTo>
                  <a:lnTo>
                    <a:pt x="775944" y="38869"/>
                  </a:lnTo>
                  <a:lnTo>
                    <a:pt x="777037" y="55178"/>
                  </a:lnTo>
                  <a:lnTo>
                    <a:pt x="777062" y="55549"/>
                  </a:lnTo>
                  <a:lnTo>
                    <a:pt x="799922" y="55549"/>
                  </a:lnTo>
                  <a:lnTo>
                    <a:pt x="797579" y="30668"/>
                  </a:lnTo>
                  <a:lnTo>
                    <a:pt x="794353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1837" y="4408727"/>
              <a:ext cx="988774" cy="988772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7481840" y="3353713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5" y="0"/>
                  </a:moveTo>
                  <a:lnTo>
                    <a:pt x="446771" y="2263"/>
                  </a:lnTo>
                  <a:lnTo>
                    <a:pt x="400438" y="8914"/>
                  </a:lnTo>
                  <a:lnTo>
                    <a:pt x="355593" y="19746"/>
                  </a:lnTo>
                  <a:lnTo>
                    <a:pt x="312443" y="34552"/>
                  </a:lnTo>
                  <a:lnTo>
                    <a:pt x="271195" y="53124"/>
                  </a:lnTo>
                  <a:lnTo>
                    <a:pt x="232057" y="75256"/>
                  </a:lnTo>
                  <a:lnTo>
                    <a:pt x="195235" y="100740"/>
                  </a:lnTo>
                  <a:lnTo>
                    <a:pt x="160937" y="129369"/>
                  </a:lnTo>
                  <a:lnTo>
                    <a:pt x="129369" y="160937"/>
                  </a:lnTo>
                  <a:lnTo>
                    <a:pt x="100740" y="195235"/>
                  </a:lnTo>
                  <a:lnTo>
                    <a:pt x="75256" y="232057"/>
                  </a:lnTo>
                  <a:lnTo>
                    <a:pt x="53124" y="271195"/>
                  </a:lnTo>
                  <a:lnTo>
                    <a:pt x="34552" y="312443"/>
                  </a:lnTo>
                  <a:lnTo>
                    <a:pt x="19746" y="355593"/>
                  </a:lnTo>
                  <a:lnTo>
                    <a:pt x="8914" y="400438"/>
                  </a:lnTo>
                  <a:lnTo>
                    <a:pt x="2263" y="446771"/>
                  </a:lnTo>
                  <a:lnTo>
                    <a:pt x="0" y="494385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6" y="633173"/>
                  </a:lnTo>
                  <a:lnTo>
                    <a:pt x="34552" y="676322"/>
                  </a:lnTo>
                  <a:lnTo>
                    <a:pt x="53124" y="717570"/>
                  </a:lnTo>
                  <a:lnTo>
                    <a:pt x="75256" y="756708"/>
                  </a:lnTo>
                  <a:lnTo>
                    <a:pt x="100740" y="793530"/>
                  </a:lnTo>
                  <a:lnTo>
                    <a:pt x="129369" y="827829"/>
                  </a:lnTo>
                  <a:lnTo>
                    <a:pt x="160937" y="859397"/>
                  </a:lnTo>
                  <a:lnTo>
                    <a:pt x="195235" y="888026"/>
                  </a:lnTo>
                  <a:lnTo>
                    <a:pt x="232057" y="913511"/>
                  </a:lnTo>
                  <a:lnTo>
                    <a:pt x="271195" y="935644"/>
                  </a:lnTo>
                  <a:lnTo>
                    <a:pt x="312443" y="954217"/>
                  </a:lnTo>
                  <a:lnTo>
                    <a:pt x="355593" y="969023"/>
                  </a:lnTo>
                  <a:lnTo>
                    <a:pt x="400438" y="979856"/>
                  </a:lnTo>
                  <a:lnTo>
                    <a:pt x="446771" y="986507"/>
                  </a:lnTo>
                  <a:lnTo>
                    <a:pt x="494385" y="988771"/>
                  </a:lnTo>
                  <a:lnTo>
                    <a:pt x="541997" y="986507"/>
                  </a:lnTo>
                  <a:lnTo>
                    <a:pt x="588329" y="979856"/>
                  </a:lnTo>
                  <a:lnTo>
                    <a:pt x="633173" y="969023"/>
                  </a:lnTo>
                  <a:lnTo>
                    <a:pt x="676322" y="954217"/>
                  </a:lnTo>
                  <a:lnTo>
                    <a:pt x="717570" y="935644"/>
                  </a:lnTo>
                  <a:lnTo>
                    <a:pt x="756708" y="913511"/>
                  </a:lnTo>
                  <a:lnTo>
                    <a:pt x="793530" y="888026"/>
                  </a:lnTo>
                  <a:lnTo>
                    <a:pt x="827829" y="859397"/>
                  </a:lnTo>
                  <a:lnTo>
                    <a:pt x="859397" y="827829"/>
                  </a:lnTo>
                  <a:lnTo>
                    <a:pt x="888026" y="793530"/>
                  </a:lnTo>
                  <a:lnTo>
                    <a:pt x="913511" y="756708"/>
                  </a:lnTo>
                  <a:lnTo>
                    <a:pt x="935644" y="717570"/>
                  </a:lnTo>
                  <a:lnTo>
                    <a:pt x="954217" y="676322"/>
                  </a:lnTo>
                  <a:lnTo>
                    <a:pt x="969023" y="633173"/>
                  </a:lnTo>
                  <a:lnTo>
                    <a:pt x="979856" y="588329"/>
                  </a:lnTo>
                  <a:lnTo>
                    <a:pt x="986507" y="541997"/>
                  </a:lnTo>
                  <a:lnTo>
                    <a:pt x="988771" y="494385"/>
                  </a:lnTo>
                  <a:lnTo>
                    <a:pt x="986507" y="446771"/>
                  </a:lnTo>
                  <a:lnTo>
                    <a:pt x="979856" y="400438"/>
                  </a:lnTo>
                  <a:lnTo>
                    <a:pt x="969023" y="355593"/>
                  </a:lnTo>
                  <a:lnTo>
                    <a:pt x="954217" y="312443"/>
                  </a:lnTo>
                  <a:lnTo>
                    <a:pt x="935644" y="271195"/>
                  </a:lnTo>
                  <a:lnTo>
                    <a:pt x="913511" y="232057"/>
                  </a:lnTo>
                  <a:lnTo>
                    <a:pt x="888026" y="195235"/>
                  </a:lnTo>
                  <a:lnTo>
                    <a:pt x="859397" y="160937"/>
                  </a:lnTo>
                  <a:lnTo>
                    <a:pt x="827829" y="129369"/>
                  </a:lnTo>
                  <a:lnTo>
                    <a:pt x="793530" y="100740"/>
                  </a:lnTo>
                  <a:lnTo>
                    <a:pt x="756708" y="75256"/>
                  </a:lnTo>
                  <a:lnTo>
                    <a:pt x="717570" y="53124"/>
                  </a:lnTo>
                  <a:lnTo>
                    <a:pt x="676322" y="34552"/>
                  </a:lnTo>
                  <a:lnTo>
                    <a:pt x="633173" y="19746"/>
                  </a:lnTo>
                  <a:lnTo>
                    <a:pt x="588329" y="8914"/>
                  </a:lnTo>
                  <a:lnTo>
                    <a:pt x="541997" y="2263"/>
                  </a:lnTo>
                  <a:lnTo>
                    <a:pt x="494385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481837" y="33537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1" y="0"/>
                  </a:moveTo>
                  <a:lnTo>
                    <a:pt x="446773" y="2263"/>
                  </a:lnTo>
                  <a:lnTo>
                    <a:pt x="400442" y="8914"/>
                  </a:lnTo>
                  <a:lnTo>
                    <a:pt x="355597" y="19747"/>
                  </a:lnTo>
                  <a:lnTo>
                    <a:pt x="312448" y="34553"/>
                  </a:lnTo>
                  <a:lnTo>
                    <a:pt x="271201" y="53126"/>
                  </a:lnTo>
                  <a:lnTo>
                    <a:pt x="232062" y="75259"/>
                  </a:lnTo>
                  <a:lnTo>
                    <a:pt x="195240" y="100744"/>
                  </a:lnTo>
                  <a:lnTo>
                    <a:pt x="160942" y="129374"/>
                  </a:lnTo>
                  <a:lnTo>
                    <a:pt x="129374" y="160942"/>
                  </a:lnTo>
                  <a:lnTo>
                    <a:pt x="100744" y="195240"/>
                  </a:lnTo>
                  <a:lnTo>
                    <a:pt x="75259" y="232062"/>
                  </a:lnTo>
                  <a:lnTo>
                    <a:pt x="53126" y="271201"/>
                  </a:lnTo>
                  <a:lnTo>
                    <a:pt x="34553" y="312448"/>
                  </a:lnTo>
                  <a:lnTo>
                    <a:pt x="19747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4"/>
                  </a:lnTo>
                  <a:lnTo>
                    <a:pt x="2226" y="541232"/>
                  </a:lnTo>
                  <a:lnTo>
                    <a:pt x="8914" y="588329"/>
                  </a:lnTo>
                  <a:lnTo>
                    <a:pt x="19747" y="633173"/>
                  </a:lnTo>
                  <a:lnTo>
                    <a:pt x="34553" y="676322"/>
                  </a:lnTo>
                  <a:lnTo>
                    <a:pt x="53126" y="717570"/>
                  </a:lnTo>
                  <a:lnTo>
                    <a:pt x="75259" y="756708"/>
                  </a:lnTo>
                  <a:lnTo>
                    <a:pt x="100744" y="793530"/>
                  </a:lnTo>
                  <a:lnTo>
                    <a:pt x="129374" y="827829"/>
                  </a:lnTo>
                  <a:lnTo>
                    <a:pt x="160942" y="859397"/>
                  </a:lnTo>
                  <a:lnTo>
                    <a:pt x="195240" y="888026"/>
                  </a:lnTo>
                  <a:lnTo>
                    <a:pt x="232062" y="913511"/>
                  </a:lnTo>
                  <a:lnTo>
                    <a:pt x="271201" y="935644"/>
                  </a:lnTo>
                  <a:lnTo>
                    <a:pt x="312448" y="954217"/>
                  </a:lnTo>
                  <a:lnTo>
                    <a:pt x="355597" y="969023"/>
                  </a:lnTo>
                  <a:lnTo>
                    <a:pt x="400442" y="979856"/>
                  </a:lnTo>
                  <a:lnTo>
                    <a:pt x="446773" y="986507"/>
                  </a:lnTo>
                  <a:lnTo>
                    <a:pt x="494381" y="988771"/>
                  </a:lnTo>
                  <a:lnTo>
                    <a:pt x="494381" y="980819"/>
                  </a:lnTo>
                  <a:lnTo>
                    <a:pt x="447536" y="978593"/>
                  </a:lnTo>
                  <a:lnTo>
                    <a:pt x="401949" y="972048"/>
                  </a:lnTo>
                  <a:lnTo>
                    <a:pt x="357827" y="961390"/>
                  </a:lnTo>
                  <a:lnTo>
                    <a:pt x="315371" y="946822"/>
                  </a:lnTo>
                  <a:lnTo>
                    <a:pt x="274787" y="928549"/>
                  </a:lnTo>
                  <a:lnTo>
                    <a:pt x="236278" y="906772"/>
                  </a:lnTo>
                  <a:lnTo>
                    <a:pt x="200048" y="881698"/>
                  </a:lnTo>
                  <a:lnTo>
                    <a:pt x="166301" y="853529"/>
                  </a:lnTo>
                  <a:lnTo>
                    <a:pt x="135241" y="822469"/>
                  </a:lnTo>
                  <a:lnTo>
                    <a:pt x="107071" y="788722"/>
                  </a:lnTo>
                  <a:lnTo>
                    <a:pt x="81996" y="752492"/>
                  </a:lnTo>
                  <a:lnTo>
                    <a:pt x="60219" y="713983"/>
                  </a:lnTo>
                  <a:lnTo>
                    <a:pt x="41944" y="673399"/>
                  </a:lnTo>
                  <a:lnTo>
                    <a:pt x="27376" y="630943"/>
                  </a:lnTo>
                  <a:lnTo>
                    <a:pt x="16717" y="586819"/>
                  </a:lnTo>
                  <a:lnTo>
                    <a:pt x="10283" y="541997"/>
                  </a:lnTo>
                  <a:lnTo>
                    <a:pt x="10173" y="541232"/>
                  </a:lnTo>
                  <a:lnTo>
                    <a:pt x="7946" y="494384"/>
                  </a:lnTo>
                  <a:lnTo>
                    <a:pt x="10173" y="447536"/>
                  </a:lnTo>
                  <a:lnTo>
                    <a:pt x="16717" y="401948"/>
                  </a:lnTo>
                  <a:lnTo>
                    <a:pt x="27376" y="357824"/>
                  </a:lnTo>
                  <a:lnTo>
                    <a:pt x="41944" y="315367"/>
                  </a:lnTo>
                  <a:lnTo>
                    <a:pt x="60219" y="274782"/>
                  </a:lnTo>
                  <a:lnTo>
                    <a:pt x="81996" y="236272"/>
                  </a:lnTo>
                  <a:lnTo>
                    <a:pt x="107071" y="200041"/>
                  </a:lnTo>
                  <a:lnTo>
                    <a:pt x="135241" y="166293"/>
                  </a:lnTo>
                  <a:lnTo>
                    <a:pt x="166301" y="135232"/>
                  </a:lnTo>
                  <a:lnTo>
                    <a:pt x="200048" y="107062"/>
                  </a:lnTo>
                  <a:lnTo>
                    <a:pt x="236278" y="81986"/>
                  </a:lnTo>
                  <a:lnTo>
                    <a:pt x="274787" y="60209"/>
                  </a:lnTo>
                  <a:lnTo>
                    <a:pt x="315371" y="41934"/>
                  </a:lnTo>
                  <a:lnTo>
                    <a:pt x="357827" y="27366"/>
                  </a:lnTo>
                  <a:lnTo>
                    <a:pt x="401949" y="16707"/>
                  </a:lnTo>
                  <a:lnTo>
                    <a:pt x="447536" y="10163"/>
                  </a:lnTo>
                  <a:lnTo>
                    <a:pt x="494381" y="7936"/>
                  </a:lnTo>
                  <a:lnTo>
                    <a:pt x="494381" y="0"/>
                  </a:lnTo>
                  <a:close/>
                </a:path>
                <a:path w="989329" h="989329">
                  <a:moveTo>
                    <a:pt x="494381" y="0"/>
                  </a:moveTo>
                  <a:lnTo>
                    <a:pt x="494381" y="7936"/>
                  </a:lnTo>
                  <a:lnTo>
                    <a:pt x="541229" y="10163"/>
                  </a:lnTo>
                  <a:lnTo>
                    <a:pt x="586817" y="16707"/>
                  </a:lnTo>
                  <a:lnTo>
                    <a:pt x="630941" y="27366"/>
                  </a:lnTo>
                  <a:lnTo>
                    <a:pt x="673398" y="41934"/>
                  </a:lnTo>
                  <a:lnTo>
                    <a:pt x="713984" y="60209"/>
                  </a:lnTo>
                  <a:lnTo>
                    <a:pt x="752494" y="81986"/>
                  </a:lnTo>
                  <a:lnTo>
                    <a:pt x="788724" y="107062"/>
                  </a:lnTo>
                  <a:lnTo>
                    <a:pt x="822472" y="135232"/>
                  </a:lnTo>
                  <a:lnTo>
                    <a:pt x="853533" y="166293"/>
                  </a:lnTo>
                  <a:lnTo>
                    <a:pt x="881703" y="200041"/>
                  </a:lnTo>
                  <a:lnTo>
                    <a:pt x="906779" y="236272"/>
                  </a:lnTo>
                  <a:lnTo>
                    <a:pt x="928556" y="274782"/>
                  </a:lnTo>
                  <a:lnTo>
                    <a:pt x="946831" y="315367"/>
                  </a:lnTo>
                  <a:lnTo>
                    <a:pt x="961399" y="357824"/>
                  </a:lnTo>
                  <a:lnTo>
                    <a:pt x="972058" y="401948"/>
                  </a:lnTo>
                  <a:lnTo>
                    <a:pt x="978493" y="446773"/>
                  </a:lnTo>
                  <a:lnTo>
                    <a:pt x="978603" y="447536"/>
                  </a:lnTo>
                  <a:lnTo>
                    <a:pt x="980829" y="494384"/>
                  </a:lnTo>
                  <a:lnTo>
                    <a:pt x="978603" y="541232"/>
                  </a:lnTo>
                  <a:lnTo>
                    <a:pt x="972058" y="586819"/>
                  </a:lnTo>
                  <a:lnTo>
                    <a:pt x="961399" y="630943"/>
                  </a:lnTo>
                  <a:lnTo>
                    <a:pt x="946831" y="673399"/>
                  </a:lnTo>
                  <a:lnTo>
                    <a:pt x="928556" y="713983"/>
                  </a:lnTo>
                  <a:lnTo>
                    <a:pt x="906779" y="752492"/>
                  </a:lnTo>
                  <a:lnTo>
                    <a:pt x="881703" y="788722"/>
                  </a:lnTo>
                  <a:lnTo>
                    <a:pt x="853533" y="822469"/>
                  </a:lnTo>
                  <a:lnTo>
                    <a:pt x="822472" y="853529"/>
                  </a:lnTo>
                  <a:lnTo>
                    <a:pt x="788724" y="881698"/>
                  </a:lnTo>
                  <a:lnTo>
                    <a:pt x="752494" y="906772"/>
                  </a:lnTo>
                  <a:lnTo>
                    <a:pt x="713984" y="928549"/>
                  </a:lnTo>
                  <a:lnTo>
                    <a:pt x="673398" y="946822"/>
                  </a:lnTo>
                  <a:lnTo>
                    <a:pt x="630941" y="961390"/>
                  </a:lnTo>
                  <a:lnTo>
                    <a:pt x="586817" y="972048"/>
                  </a:lnTo>
                  <a:lnTo>
                    <a:pt x="541229" y="978593"/>
                  </a:lnTo>
                  <a:lnTo>
                    <a:pt x="494381" y="980819"/>
                  </a:lnTo>
                  <a:lnTo>
                    <a:pt x="494381" y="988771"/>
                  </a:lnTo>
                  <a:lnTo>
                    <a:pt x="541999" y="986507"/>
                  </a:lnTo>
                  <a:lnTo>
                    <a:pt x="588332" y="979856"/>
                  </a:lnTo>
                  <a:lnTo>
                    <a:pt x="633177" y="969023"/>
                  </a:lnTo>
                  <a:lnTo>
                    <a:pt x="676327" y="954217"/>
                  </a:lnTo>
                  <a:lnTo>
                    <a:pt x="717575" y="935644"/>
                  </a:lnTo>
                  <a:lnTo>
                    <a:pt x="756714" y="913511"/>
                  </a:lnTo>
                  <a:lnTo>
                    <a:pt x="793536" y="888026"/>
                  </a:lnTo>
                  <a:lnTo>
                    <a:pt x="827834" y="859397"/>
                  </a:lnTo>
                  <a:lnTo>
                    <a:pt x="859401" y="827829"/>
                  </a:lnTo>
                  <a:lnTo>
                    <a:pt x="888030" y="793530"/>
                  </a:lnTo>
                  <a:lnTo>
                    <a:pt x="913514" y="756708"/>
                  </a:lnTo>
                  <a:lnTo>
                    <a:pt x="935646" y="717570"/>
                  </a:lnTo>
                  <a:lnTo>
                    <a:pt x="954219" y="676322"/>
                  </a:lnTo>
                  <a:lnTo>
                    <a:pt x="969024" y="633173"/>
                  </a:lnTo>
                  <a:lnTo>
                    <a:pt x="979856" y="588329"/>
                  </a:lnTo>
                  <a:lnTo>
                    <a:pt x="986508" y="541997"/>
                  </a:lnTo>
                  <a:lnTo>
                    <a:pt x="988771" y="494384"/>
                  </a:lnTo>
                  <a:lnTo>
                    <a:pt x="986544" y="447536"/>
                  </a:lnTo>
                  <a:lnTo>
                    <a:pt x="986508" y="446773"/>
                  </a:lnTo>
                  <a:lnTo>
                    <a:pt x="979856" y="400442"/>
                  </a:lnTo>
                  <a:lnTo>
                    <a:pt x="969024" y="355597"/>
                  </a:lnTo>
                  <a:lnTo>
                    <a:pt x="954219" y="312448"/>
                  </a:lnTo>
                  <a:lnTo>
                    <a:pt x="935646" y="271201"/>
                  </a:lnTo>
                  <a:lnTo>
                    <a:pt x="913514" y="232062"/>
                  </a:lnTo>
                  <a:lnTo>
                    <a:pt x="888030" y="195240"/>
                  </a:lnTo>
                  <a:lnTo>
                    <a:pt x="859401" y="160942"/>
                  </a:lnTo>
                  <a:lnTo>
                    <a:pt x="827834" y="129374"/>
                  </a:lnTo>
                  <a:lnTo>
                    <a:pt x="793536" y="100744"/>
                  </a:lnTo>
                  <a:lnTo>
                    <a:pt x="756714" y="75259"/>
                  </a:lnTo>
                  <a:lnTo>
                    <a:pt x="717575" y="53126"/>
                  </a:lnTo>
                  <a:lnTo>
                    <a:pt x="676327" y="34553"/>
                  </a:lnTo>
                  <a:lnTo>
                    <a:pt x="633177" y="19747"/>
                  </a:lnTo>
                  <a:lnTo>
                    <a:pt x="588332" y="8914"/>
                  </a:lnTo>
                  <a:lnTo>
                    <a:pt x="541999" y="2263"/>
                  </a:lnTo>
                  <a:lnTo>
                    <a:pt x="49438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45400" y="3657600"/>
              <a:ext cx="667702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0080" y="630427"/>
            <a:ext cx="7493000" cy="583565"/>
            <a:chOff x="640080" y="630427"/>
            <a:chExt cx="7493000" cy="583565"/>
          </a:xfrm>
        </p:grpSpPr>
        <p:sp>
          <p:nvSpPr>
            <p:cNvPr id="3" name="object 3" descr=""/>
            <p:cNvSpPr/>
            <p:nvPr/>
          </p:nvSpPr>
          <p:spPr>
            <a:xfrm>
              <a:off x="640080" y="630427"/>
              <a:ext cx="5365115" cy="583565"/>
            </a:xfrm>
            <a:custGeom>
              <a:avLst/>
              <a:gdLst/>
              <a:ahLst/>
              <a:cxnLst/>
              <a:rect l="l" t="t" r="r" b="b"/>
              <a:pathLst>
                <a:path w="5365115" h="583565">
                  <a:moveTo>
                    <a:pt x="71120" y="7112"/>
                  </a:moveTo>
                  <a:lnTo>
                    <a:pt x="0" y="7112"/>
                  </a:lnTo>
                  <a:lnTo>
                    <a:pt x="0" y="576072"/>
                  </a:lnTo>
                  <a:lnTo>
                    <a:pt x="71120" y="576072"/>
                  </a:lnTo>
                  <a:lnTo>
                    <a:pt x="71120" y="243230"/>
                  </a:lnTo>
                  <a:lnTo>
                    <a:pt x="124307" y="243230"/>
                  </a:lnTo>
                  <a:lnTo>
                    <a:pt x="71120" y="7112"/>
                  </a:lnTo>
                  <a:close/>
                </a:path>
                <a:path w="5365115" h="583565">
                  <a:moveTo>
                    <a:pt x="124307" y="243230"/>
                  </a:moveTo>
                  <a:lnTo>
                    <a:pt x="71120" y="243230"/>
                  </a:lnTo>
                  <a:lnTo>
                    <a:pt x="142240" y="576072"/>
                  </a:lnTo>
                  <a:lnTo>
                    <a:pt x="188468" y="576072"/>
                  </a:lnTo>
                  <a:lnTo>
                    <a:pt x="220663" y="423875"/>
                  </a:lnTo>
                  <a:lnTo>
                    <a:pt x="164998" y="423875"/>
                  </a:lnTo>
                  <a:lnTo>
                    <a:pt x="124307" y="243230"/>
                  </a:lnTo>
                  <a:close/>
                </a:path>
                <a:path w="5365115" h="583565">
                  <a:moveTo>
                    <a:pt x="329996" y="243230"/>
                  </a:moveTo>
                  <a:lnTo>
                    <a:pt x="258876" y="243230"/>
                  </a:lnTo>
                  <a:lnTo>
                    <a:pt x="258876" y="576072"/>
                  </a:lnTo>
                  <a:lnTo>
                    <a:pt x="329996" y="576072"/>
                  </a:lnTo>
                  <a:lnTo>
                    <a:pt x="329996" y="243230"/>
                  </a:lnTo>
                  <a:close/>
                </a:path>
                <a:path w="5365115" h="583565">
                  <a:moveTo>
                    <a:pt x="329996" y="7112"/>
                  </a:moveTo>
                  <a:lnTo>
                    <a:pt x="258876" y="7112"/>
                  </a:lnTo>
                  <a:lnTo>
                    <a:pt x="164998" y="423875"/>
                  </a:lnTo>
                  <a:lnTo>
                    <a:pt x="220663" y="423875"/>
                  </a:lnTo>
                  <a:lnTo>
                    <a:pt x="258876" y="243230"/>
                  </a:lnTo>
                  <a:lnTo>
                    <a:pt x="329996" y="243230"/>
                  </a:lnTo>
                  <a:lnTo>
                    <a:pt x="329996" y="7112"/>
                  </a:lnTo>
                  <a:close/>
                </a:path>
                <a:path w="5365115" h="583565">
                  <a:moveTo>
                    <a:pt x="426821" y="7112"/>
                  </a:moveTo>
                  <a:lnTo>
                    <a:pt x="351434" y="7112"/>
                  </a:lnTo>
                  <a:lnTo>
                    <a:pt x="460959" y="376936"/>
                  </a:lnTo>
                  <a:lnTo>
                    <a:pt x="460959" y="576072"/>
                  </a:lnTo>
                  <a:lnTo>
                    <a:pt x="532079" y="576072"/>
                  </a:lnTo>
                  <a:lnTo>
                    <a:pt x="532079" y="376936"/>
                  </a:lnTo>
                  <a:lnTo>
                    <a:pt x="559039" y="285902"/>
                  </a:lnTo>
                  <a:lnTo>
                    <a:pt x="496519" y="285902"/>
                  </a:lnTo>
                  <a:lnTo>
                    <a:pt x="426821" y="7112"/>
                  </a:lnTo>
                  <a:close/>
                </a:path>
                <a:path w="5365115" h="583565">
                  <a:moveTo>
                    <a:pt x="641604" y="7112"/>
                  </a:moveTo>
                  <a:lnTo>
                    <a:pt x="566216" y="7112"/>
                  </a:lnTo>
                  <a:lnTo>
                    <a:pt x="496519" y="285902"/>
                  </a:lnTo>
                  <a:lnTo>
                    <a:pt x="559039" y="285902"/>
                  </a:lnTo>
                  <a:lnTo>
                    <a:pt x="641604" y="7112"/>
                  </a:lnTo>
                  <a:close/>
                </a:path>
                <a:path w="5365115" h="583565">
                  <a:moveTo>
                    <a:pt x="775208" y="0"/>
                  </a:moveTo>
                  <a:lnTo>
                    <a:pt x="720266" y="9247"/>
                  </a:lnTo>
                  <a:lnTo>
                    <a:pt x="682040" y="36982"/>
                  </a:lnTo>
                  <a:lnTo>
                    <a:pt x="659638" y="85874"/>
                  </a:lnTo>
                  <a:lnTo>
                    <a:pt x="652170" y="158597"/>
                  </a:lnTo>
                  <a:lnTo>
                    <a:pt x="652170" y="424586"/>
                  </a:lnTo>
                  <a:lnTo>
                    <a:pt x="654037" y="463927"/>
                  </a:lnTo>
                  <a:lnTo>
                    <a:pt x="668972" y="524734"/>
                  </a:lnTo>
                  <a:lnTo>
                    <a:pt x="699064" y="562379"/>
                  </a:lnTo>
                  <a:lnTo>
                    <a:pt x="745646" y="580872"/>
                  </a:lnTo>
                  <a:lnTo>
                    <a:pt x="775208" y="583184"/>
                  </a:lnTo>
                  <a:lnTo>
                    <a:pt x="804763" y="580872"/>
                  </a:lnTo>
                  <a:lnTo>
                    <a:pt x="851349" y="562379"/>
                  </a:lnTo>
                  <a:lnTo>
                    <a:pt x="881443" y="524734"/>
                  </a:lnTo>
                  <a:lnTo>
                    <a:pt x="885756" y="512064"/>
                  </a:lnTo>
                  <a:lnTo>
                    <a:pt x="775208" y="512064"/>
                  </a:lnTo>
                  <a:lnTo>
                    <a:pt x="765471" y="511575"/>
                  </a:lnTo>
                  <a:lnTo>
                    <a:pt x="730400" y="485840"/>
                  </a:lnTo>
                  <a:lnTo>
                    <a:pt x="723557" y="440676"/>
                  </a:lnTo>
                  <a:lnTo>
                    <a:pt x="723290" y="424586"/>
                  </a:lnTo>
                  <a:lnTo>
                    <a:pt x="723290" y="158597"/>
                  </a:lnTo>
                  <a:lnTo>
                    <a:pt x="725690" y="116194"/>
                  </a:lnTo>
                  <a:lnTo>
                    <a:pt x="743204" y="79654"/>
                  </a:lnTo>
                  <a:lnTo>
                    <a:pt x="775208" y="71120"/>
                  </a:lnTo>
                  <a:lnTo>
                    <a:pt x="885756" y="71120"/>
                  </a:lnTo>
                  <a:lnTo>
                    <a:pt x="881443" y="58449"/>
                  </a:lnTo>
                  <a:lnTo>
                    <a:pt x="868375" y="36982"/>
                  </a:lnTo>
                  <a:lnTo>
                    <a:pt x="851349" y="20804"/>
                  </a:lnTo>
                  <a:lnTo>
                    <a:pt x="830145" y="9247"/>
                  </a:lnTo>
                  <a:lnTo>
                    <a:pt x="804763" y="2311"/>
                  </a:lnTo>
                  <a:lnTo>
                    <a:pt x="775208" y="0"/>
                  </a:lnTo>
                  <a:close/>
                </a:path>
                <a:path w="5365115" h="583565">
                  <a:moveTo>
                    <a:pt x="898245" y="344932"/>
                  </a:moveTo>
                  <a:lnTo>
                    <a:pt x="827125" y="344932"/>
                  </a:lnTo>
                  <a:lnTo>
                    <a:pt x="827125" y="424586"/>
                  </a:lnTo>
                  <a:lnTo>
                    <a:pt x="826813" y="440676"/>
                  </a:lnTo>
                  <a:lnTo>
                    <a:pt x="819568" y="485840"/>
                  </a:lnTo>
                  <a:lnTo>
                    <a:pt x="784894" y="511575"/>
                  </a:lnTo>
                  <a:lnTo>
                    <a:pt x="775208" y="512064"/>
                  </a:lnTo>
                  <a:lnTo>
                    <a:pt x="885756" y="512064"/>
                  </a:lnTo>
                  <a:lnTo>
                    <a:pt x="890777" y="497309"/>
                  </a:lnTo>
                  <a:lnTo>
                    <a:pt x="896378" y="463927"/>
                  </a:lnTo>
                  <a:lnTo>
                    <a:pt x="898245" y="424586"/>
                  </a:lnTo>
                  <a:lnTo>
                    <a:pt x="898245" y="344932"/>
                  </a:lnTo>
                  <a:close/>
                </a:path>
                <a:path w="5365115" h="583565">
                  <a:moveTo>
                    <a:pt x="885756" y="71120"/>
                  </a:moveTo>
                  <a:lnTo>
                    <a:pt x="775208" y="71120"/>
                  </a:lnTo>
                  <a:lnTo>
                    <a:pt x="784894" y="71653"/>
                  </a:lnTo>
                  <a:lnTo>
                    <a:pt x="793340" y="73253"/>
                  </a:lnTo>
                  <a:lnTo>
                    <a:pt x="822147" y="105968"/>
                  </a:lnTo>
                  <a:lnTo>
                    <a:pt x="827125" y="158597"/>
                  </a:lnTo>
                  <a:lnTo>
                    <a:pt x="827125" y="238252"/>
                  </a:lnTo>
                  <a:lnTo>
                    <a:pt x="898245" y="238252"/>
                  </a:lnTo>
                  <a:lnTo>
                    <a:pt x="898245" y="158597"/>
                  </a:lnTo>
                  <a:lnTo>
                    <a:pt x="896378" y="119256"/>
                  </a:lnTo>
                  <a:lnTo>
                    <a:pt x="890777" y="85874"/>
                  </a:lnTo>
                  <a:lnTo>
                    <a:pt x="885756" y="71120"/>
                  </a:lnTo>
                  <a:close/>
                </a:path>
                <a:path w="5365115" h="583565">
                  <a:moveTo>
                    <a:pt x="1115504" y="7112"/>
                  </a:moveTo>
                  <a:lnTo>
                    <a:pt x="934148" y="7112"/>
                  </a:lnTo>
                  <a:lnTo>
                    <a:pt x="934148" y="576072"/>
                  </a:lnTo>
                  <a:lnTo>
                    <a:pt x="1115504" y="576072"/>
                  </a:lnTo>
                  <a:lnTo>
                    <a:pt x="1115504" y="504952"/>
                  </a:lnTo>
                  <a:lnTo>
                    <a:pt x="1005268" y="504952"/>
                  </a:lnTo>
                  <a:lnTo>
                    <a:pt x="1005268" y="327152"/>
                  </a:lnTo>
                  <a:lnTo>
                    <a:pt x="1115504" y="327152"/>
                  </a:lnTo>
                  <a:lnTo>
                    <a:pt x="1115504" y="256032"/>
                  </a:lnTo>
                  <a:lnTo>
                    <a:pt x="1005268" y="256032"/>
                  </a:lnTo>
                  <a:lnTo>
                    <a:pt x="1005268" y="78232"/>
                  </a:lnTo>
                  <a:lnTo>
                    <a:pt x="1115504" y="78232"/>
                  </a:lnTo>
                  <a:lnTo>
                    <a:pt x="1115504" y="7112"/>
                  </a:lnTo>
                  <a:close/>
                </a:path>
                <a:path w="5365115" h="583565">
                  <a:moveTo>
                    <a:pt x="1221955" y="7112"/>
                  </a:moveTo>
                  <a:lnTo>
                    <a:pt x="1150835" y="7112"/>
                  </a:lnTo>
                  <a:lnTo>
                    <a:pt x="1150835" y="576072"/>
                  </a:lnTo>
                  <a:lnTo>
                    <a:pt x="1332191" y="576072"/>
                  </a:lnTo>
                  <a:lnTo>
                    <a:pt x="1332191" y="504952"/>
                  </a:lnTo>
                  <a:lnTo>
                    <a:pt x="1221955" y="504952"/>
                  </a:lnTo>
                  <a:lnTo>
                    <a:pt x="1221955" y="7112"/>
                  </a:lnTo>
                  <a:close/>
                </a:path>
                <a:path w="5365115" h="583565">
                  <a:moveTo>
                    <a:pt x="1435176" y="7112"/>
                  </a:moveTo>
                  <a:lnTo>
                    <a:pt x="1364056" y="7112"/>
                  </a:lnTo>
                  <a:lnTo>
                    <a:pt x="1364056" y="576072"/>
                  </a:lnTo>
                  <a:lnTo>
                    <a:pt x="1435176" y="576072"/>
                  </a:lnTo>
                  <a:lnTo>
                    <a:pt x="1435176" y="7112"/>
                  </a:lnTo>
                  <a:close/>
                </a:path>
                <a:path w="5365115" h="583565">
                  <a:moveTo>
                    <a:pt x="1542135" y="7112"/>
                  </a:moveTo>
                  <a:lnTo>
                    <a:pt x="1471015" y="7112"/>
                  </a:lnTo>
                  <a:lnTo>
                    <a:pt x="1471015" y="424586"/>
                  </a:lnTo>
                  <a:lnTo>
                    <a:pt x="1472882" y="463927"/>
                  </a:lnTo>
                  <a:lnTo>
                    <a:pt x="1487817" y="524734"/>
                  </a:lnTo>
                  <a:lnTo>
                    <a:pt x="1517909" y="562379"/>
                  </a:lnTo>
                  <a:lnTo>
                    <a:pt x="1564492" y="580872"/>
                  </a:lnTo>
                  <a:lnTo>
                    <a:pt x="1594053" y="583184"/>
                  </a:lnTo>
                  <a:lnTo>
                    <a:pt x="1623614" y="580872"/>
                  </a:lnTo>
                  <a:lnTo>
                    <a:pt x="1670196" y="562379"/>
                  </a:lnTo>
                  <a:lnTo>
                    <a:pt x="1700288" y="524734"/>
                  </a:lnTo>
                  <a:lnTo>
                    <a:pt x="1704601" y="512064"/>
                  </a:lnTo>
                  <a:lnTo>
                    <a:pt x="1594053" y="512064"/>
                  </a:lnTo>
                  <a:lnTo>
                    <a:pt x="1584316" y="511575"/>
                  </a:lnTo>
                  <a:lnTo>
                    <a:pt x="1549245" y="485840"/>
                  </a:lnTo>
                  <a:lnTo>
                    <a:pt x="1542402" y="440676"/>
                  </a:lnTo>
                  <a:lnTo>
                    <a:pt x="1542135" y="424586"/>
                  </a:lnTo>
                  <a:lnTo>
                    <a:pt x="1542135" y="7112"/>
                  </a:lnTo>
                  <a:close/>
                </a:path>
                <a:path w="5365115" h="583565">
                  <a:moveTo>
                    <a:pt x="1717090" y="7112"/>
                  </a:moveTo>
                  <a:lnTo>
                    <a:pt x="1645970" y="7112"/>
                  </a:lnTo>
                  <a:lnTo>
                    <a:pt x="1645970" y="424586"/>
                  </a:lnTo>
                  <a:lnTo>
                    <a:pt x="1645659" y="440676"/>
                  </a:lnTo>
                  <a:lnTo>
                    <a:pt x="1638413" y="485840"/>
                  </a:lnTo>
                  <a:lnTo>
                    <a:pt x="1603745" y="511575"/>
                  </a:lnTo>
                  <a:lnTo>
                    <a:pt x="1594053" y="512064"/>
                  </a:lnTo>
                  <a:lnTo>
                    <a:pt x="1704601" y="512064"/>
                  </a:lnTo>
                  <a:lnTo>
                    <a:pt x="1709623" y="497309"/>
                  </a:lnTo>
                  <a:lnTo>
                    <a:pt x="1715223" y="463927"/>
                  </a:lnTo>
                  <a:lnTo>
                    <a:pt x="1717090" y="424586"/>
                  </a:lnTo>
                  <a:lnTo>
                    <a:pt x="1717090" y="7112"/>
                  </a:lnTo>
                  <a:close/>
                </a:path>
                <a:path w="5365115" h="583565">
                  <a:moveTo>
                    <a:pt x="1824113" y="7112"/>
                  </a:moveTo>
                  <a:lnTo>
                    <a:pt x="1752993" y="7112"/>
                  </a:lnTo>
                  <a:lnTo>
                    <a:pt x="1752993" y="576072"/>
                  </a:lnTo>
                  <a:lnTo>
                    <a:pt x="1824113" y="576072"/>
                  </a:lnTo>
                  <a:lnTo>
                    <a:pt x="1824113" y="243230"/>
                  </a:lnTo>
                  <a:lnTo>
                    <a:pt x="1877300" y="243230"/>
                  </a:lnTo>
                  <a:lnTo>
                    <a:pt x="1824113" y="7112"/>
                  </a:lnTo>
                  <a:close/>
                </a:path>
                <a:path w="5365115" h="583565">
                  <a:moveTo>
                    <a:pt x="1877300" y="243230"/>
                  </a:moveTo>
                  <a:lnTo>
                    <a:pt x="1824113" y="243230"/>
                  </a:lnTo>
                  <a:lnTo>
                    <a:pt x="1895233" y="576072"/>
                  </a:lnTo>
                  <a:lnTo>
                    <a:pt x="1941461" y="576072"/>
                  </a:lnTo>
                  <a:lnTo>
                    <a:pt x="1973657" y="423875"/>
                  </a:lnTo>
                  <a:lnTo>
                    <a:pt x="1917992" y="423875"/>
                  </a:lnTo>
                  <a:lnTo>
                    <a:pt x="1877300" y="243230"/>
                  </a:lnTo>
                  <a:close/>
                </a:path>
                <a:path w="5365115" h="583565">
                  <a:moveTo>
                    <a:pt x="2082990" y="243230"/>
                  </a:moveTo>
                  <a:lnTo>
                    <a:pt x="2011870" y="243230"/>
                  </a:lnTo>
                  <a:lnTo>
                    <a:pt x="2011870" y="576072"/>
                  </a:lnTo>
                  <a:lnTo>
                    <a:pt x="2082990" y="576072"/>
                  </a:lnTo>
                  <a:lnTo>
                    <a:pt x="2082990" y="243230"/>
                  </a:lnTo>
                  <a:close/>
                </a:path>
                <a:path w="5365115" h="583565">
                  <a:moveTo>
                    <a:pt x="2082990" y="7112"/>
                  </a:moveTo>
                  <a:lnTo>
                    <a:pt x="2011870" y="7112"/>
                  </a:lnTo>
                  <a:lnTo>
                    <a:pt x="1917992" y="423875"/>
                  </a:lnTo>
                  <a:lnTo>
                    <a:pt x="1973657" y="423875"/>
                  </a:lnTo>
                  <a:lnTo>
                    <a:pt x="2011870" y="243230"/>
                  </a:lnTo>
                  <a:lnTo>
                    <a:pt x="2082990" y="243230"/>
                  </a:lnTo>
                  <a:lnTo>
                    <a:pt x="2082990" y="7112"/>
                  </a:lnTo>
                  <a:close/>
                </a:path>
                <a:path w="5365115" h="583565">
                  <a:moveTo>
                    <a:pt x="2159571" y="273812"/>
                  </a:moveTo>
                  <a:lnTo>
                    <a:pt x="2124724" y="291322"/>
                  </a:lnTo>
                  <a:lnTo>
                    <a:pt x="2118321" y="315061"/>
                  </a:lnTo>
                  <a:lnTo>
                    <a:pt x="2119076" y="323550"/>
                  </a:lnTo>
                  <a:lnTo>
                    <a:pt x="2143748" y="352753"/>
                  </a:lnTo>
                  <a:lnTo>
                    <a:pt x="2159571" y="355600"/>
                  </a:lnTo>
                  <a:lnTo>
                    <a:pt x="2167750" y="354888"/>
                  </a:lnTo>
                  <a:lnTo>
                    <a:pt x="2199354" y="323550"/>
                  </a:lnTo>
                  <a:lnTo>
                    <a:pt x="2200109" y="315061"/>
                  </a:lnTo>
                  <a:lnTo>
                    <a:pt x="2199354" y="306258"/>
                  </a:lnTo>
                  <a:lnTo>
                    <a:pt x="2175219" y="276658"/>
                  </a:lnTo>
                  <a:lnTo>
                    <a:pt x="2159571" y="273812"/>
                  </a:lnTo>
                  <a:close/>
                </a:path>
                <a:path w="5365115" h="583565">
                  <a:moveTo>
                    <a:pt x="2159571" y="501396"/>
                  </a:moveTo>
                  <a:lnTo>
                    <a:pt x="2124724" y="518906"/>
                  </a:lnTo>
                  <a:lnTo>
                    <a:pt x="2118321" y="542645"/>
                  </a:lnTo>
                  <a:lnTo>
                    <a:pt x="2119076" y="551134"/>
                  </a:lnTo>
                  <a:lnTo>
                    <a:pt x="2143748" y="580337"/>
                  </a:lnTo>
                  <a:lnTo>
                    <a:pt x="2159571" y="583184"/>
                  </a:lnTo>
                  <a:lnTo>
                    <a:pt x="2167750" y="582472"/>
                  </a:lnTo>
                  <a:lnTo>
                    <a:pt x="2199354" y="551134"/>
                  </a:lnTo>
                  <a:lnTo>
                    <a:pt x="2200109" y="542645"/>
                  </a:lnTo>
                  <a:lnTo>
                    <a:pt x="2199354" y="533842"/>
                  </a:lnTo>
                  <a:lnTo>
                    <a:pt x="2175219" y="504242"/>
                  </a:lnTo>
                  <a:lnTo>
                    <a:pt x="2159571" y="501396"/>
                  </a:lnTo>
                  <a:close/>
                </a:path>
                <a:path w="5365115" h="583565">
                  <a:moveTo>
                    <a:pt x="4167962" y="7112"/>
                  </a:moveTo>
                  <a:lnTo>
                    <a:pt x="4075506" y="7112"/>
                  </a:lnTo>
                  <a:lnTo>
                    <a:pt x="4075506" y="576072"/>
                  </a:lnTo>
                  <a:lnTo>
                    <a:pt x="4167962" y="576072"/>
                  </a:lnTo>
                  <a:lnTo>
                    <a:pt x="4196189" y="574917"/>
                  </a:lnTo>
                  <a:lnTo>
                    <a:pt x="4242775" y="567803"/>
                  </a:lnTo>
                  <a:lnTo>
                    <a:pt x="4289759" y="543356"/>
                  </a:lnTo>
                  <a:lnTo>
                    <a:pt x="4312907" y="504952"/>
                  </a:lnTo>
                  <a:lnTo>
                    <a:pt x="4146626" y="504952"/>
                  </a:lnTo>
                  <a:lnTo>
                    <a:pt x="4146626" y="311505"/>
                  </a:lnTo>
                  <a:lnTo>
                    <a:pt x="4298716" y="311505"/>
                  </a:lnTo>
                  <a:lnTo>
                    <a:pt x="4282600" y="291592"/>
                  </a:lnTo>
                  <a:lnTo>
                    <a:pt x="4251172" y="272389"/>
                  </a:lnTo>
                  <a:lnTo>
                    <a:pt x="4277933" y="255451"/>
                  </a:lnTo>
                  <a:lnTo>
                    <a:pt x="4290042" y="240385"/>
                  </a:lnTo>
                  <a:lnTo>
                    <a:pt x="4146626" y="240385"/>
                  </a:lnTo>
                  <a:lnTo>
                    <a:pt x="4146626" y="78232"/>
                  </a:lnTo>
                  <a:lnTo>
                    <a:pt x="4303938" y="78232"/>
                  </a:lnTo>
                  <a:lnTo>
                    <a:pt x="4298823" y="64008"/>
                  </a:lnTo>
                  <a:lnTo>
                    <a:pt x="4269221" y="28137"/>
                  </a:lnTo>
                  <a:lnTo>
                    <a:pt x="4217750" y="10491"/>
                  </a:lnTo>
                  <a:lnTo>
                    <a:pt x="4194458" y="7957"/>
                  </a:lnTo>
                  <a:lnTo>
                    <a:pt x="4167962" y="7112"/>
                  </a:lnTo>
                  <a:close/>
                </a:path>
                <a:path w="5365115" h="583565">
                  <a:moveTo>
                    <a:pt x="4298716" y="311505"/>
                  </a:moveTo>
                  <a:lnTo>
                    <a:pt x="4168673" y="311505"/>
                  </a:lnTo>
                  <a:lnTo>
                    <a:pt x="4190056" y="312660"/>
                  </a:lnTo>
                  <a:lnTo>
                    <a:pt x="4207971" y="316126"/>
                  </a:lnTo>
                  <a:lnTo>
                    <a:pt x="4241484" y="340619"/>
                  </a:lnTo>
                  <a:lnTo>
                    <a:pt x="4251883" y="393293"/>
                  </a:lnTo>
                  <a:lnTo>
                    <a:pt x="4251792" y="429564"/>
                  </a:lnTo>
                  <a:lnTo>
                    <a:pt x="4245483" y="475792"/>
                  </a:lnTo>
                  <a:lnTo>
                    <a:pt x="4211612" y="501351"/>
                  </a:lnTo>
                  <a:lnTo>
                    <a:pt x="4168673" y="504952"/>
                  </a:lnTo>
                  <a:lnTo>
                    <a:pt x="4312907" y="504952"/>
                  </a:lnTo>
                  <a:lnTo>
                    <a:pt x="4315004" y="499171"/>
                  </a:lnTo>
                  <a:lnTo>
                    <a:pt x="4319449" y="478991"/>
                  </a:lnTo>
                  <a:lnTo>
                    <a:pt x="4322115" y="455789"/>
                  </a:lnTo>
                  <a:lnTo>
                    <a:pt x="4323003" y="429564"/>
                  </a:lnTo>
                  <a:lnTo>
                    <a:pt x="4323003" y="400405"/>
                  </a:lnTo>
                  <a:lnTo>
                    <a:pt x="4318514" y="355600"/>
                  </a:lnTo>
                  <a:lnTo>
                    <a:pt x="4305047" y="319328"/>
                  </a:lnTo>
                  <a:lnTo>
                    <a:pt x="4298716" y="311505"/>
                  </a:lnTo>
                  <a:close/>
                </a:path>
                <a:path w="5365115" h="583565">
                  <a:moveTo>
                    <a:pt x="4303938" y="78232"/>
                  </a:moveTo>
                  <a:lnTo>
                    <a:pt x="4168673" y="78232"/>
                  </a:lnTo>
                  <a:lnTo>
                    <a:pt x="4183880" y="78543"/>
                  </a:lnTo>
                  <a:lnTo>
                    <a:pt x="4196772" y="79478"/>
                  </a:lnTo>
                  <a:lnTo>
                    <a:pt x="4232416" y="95876"/>
                  </a:lnTo>
                  <a:lnTo>
                    <a:pt x="4240860" y="133082"/>
                  </a:lnTo>
                  <a:lnTo>
                    <a:pt x="4241215" y="147929"/>
                  </a:lnTo>
                  <a:lnTo>
                    <a:pt x="4241215" y="170688"/>
                  </a:lnTo>
                  <a:lnTo>
                    <a:pt x="4233392" y="215493"/>
                  </a:lnTo>
                  <a:lnTo>
                    <a:pt x="4201745" y="237583"/>
                  </a:lnTo>
                  <a:lnTo>
                    <a:pt x="4168673" y="240385"/>
                  </a:lnTo>
                  <a:lnTo>
                    <a:pt x="4290042" y="240385"/>
                  </a:lnTo>
                  <a:lnTo>
                    <a:pt x="4297046" y="231670"/>
                  </a:lnTo>
                  <a:lnTo>
                    <a:pt x="4308513" y="201044"/>
                  </a:lnTo>
                  <a:lnTo>
                    <a:pt x="4312335" y="163576"/>
                  </a:lnTo>
                  <a:lnTo>
                    <a:pt x="4312335" y="147929"/>
                  </a:lnTo>
                  <a:lnTo>
                    <a:pt x="4311492" y="122417"/>
                  </a:lnTo>
                  <a:lnTo>
                    <a:pt x="4308960" y="99925"/>
                  </a:lnTo>
                  <a:lnTo>
                    <a:pt x="4304863" y="81034"/>
                  </a:lnTo>
                  <a:lnTo>
                    <a:pt x="4304738" y="80455"/>
                  </a:lnTo>
                  <a:lnTo>
                    <a:pt x="4304050" y="78543"/>
                  </a:lnTo>
                  <a:lnTo>
                    <a:pt x="4303938" y="78232"/>
                  </a:lnTo>
                  <a:close/>
                </a:path>
                <a:path w="5365115" h="583565">
                  <a:moveTo>
                    <a:pt x="4522889" y="7112"/>
                  </a:moveTo>
                  <a:lnTo>
                    <a:pt x="4423321" y="7112"/>
                  </a:lnTo>
                  <a:lnTo>
                    <a:pt x="4340821" y="576072"/>
                  </a:lnTo>
                  <a:lnTo>
                    <a:pt x="4411941" y="576072"/>
                  </a:lnTo>
                  <a:lnTo>
                    <a:pt x="4426165" y="461568"/>
                  </a:lnTo>
                  <a:lnTo>
                    <a:pt x="4588217" y="461568"/>
                  </a:lnTo>
                  <a:lnTo>
                    <a:pt x="4577993" y="390448"/>
                  </a:lnTo>
                  <a:lnTo>
                    <a:pt x="4435411" y="390448"/>
                  </a:lnTo>
                  <a:lnTo>
                    <a:pt x="4473105" y="90322"/>
                  </a:lnTo>
                  <a:lnTo>
                    <a:pt x="4534850" y="90322"/>
                  </a:lnTo>
                  <a:lnTo>
                    <a:pt x="4522889" y="7112"/>
                  </a:lnTo>
                  <a:close/>
                </a:path>
                <a:path w="5365115" h="583565">
                  <a:moveTo>
                    <a:pt x="4588217" y="461568"/>
                  </a:moveTo>
                  <a:lnTo>
                    <a:pt x="4519333" y="461568"/>
                  </a:lnTo>
                  <a:lnTo>
                    <a:pt x="4533557" y="576072"/>
                  </a:lnTo>
                  <a:lnTo>
                    <a:pt x="4604677" y="576072"/>
                  </a:lnTo>
                  <a:lnTo>
                    <a:pt x="4588217" y="461568"/>
                  </a:lnTo>
                  <a:close/>
                </a:path>
                <a:path w="5365115" h="583565">
                  <a:moveTo>
                    <a:pt x="4534850" y="90322"/>
                  </a:moveTo>
                  <a:lnTo>
                    <a:pt x="4473105" y="90322"/>
                  </a:lnTo>
                  <a:lnTo>
                    <a:pt x="4510798" y="390448"/>
                  </a:lnTo>
                  <a:lnTo>
                    <a:pt x="4577993" y="390448"/>
                  </a:lnTo>
                  <a:lnTo>
                    <a:pt x="4534850" y="90322"/>
                  </a:lnTo>
                  <a:close/>
                </a:path>
                <a:path w="5365115" h="583565">
                  <a:moveTo>
                    <a:pt x="4689754" y="381914"/>
                  </a:moveTo>
                  <a:lnTo>
                    <a:pt x="4618634" y="381914"/>
                  </a:lnTo>
                  <a:lnTo>
                    <a:pt x="4619434" y="418273"/>
                  </a:lnTo>
                  <a:lnTo>
                    <a:pt x="4625835" y="478724"/>
                  </a:lnTo>
                  <a:lnTo>
                    <a:pt x="4638770" y="522951"/>
                  </a:lnTo>
                  <a:lnTo>
                    <a:pt x="4671974" y="564692"/>
                  </a:lnTo>
                  <a:lnTo>
                    <a:pt x="4724782" y="582028"/>
                  </a:lnTo>
                  <a:lnTo>
                    <a:pt x="4747361" y="583184"/>
                  </a:lnTo>
                  <a:lnTo>
                    <a:pt x="4775855" y="580828"/>
                  </a:lnTo>
                  <a:lnTo>
                    <a:pt x="4820304" y="561983"/>
                  </a:lnTo>
                  <a:lnTo>
                    <a:pt x="4848705" y="524463"/>
                  </a:lnTo>
                  <a:lnTo>
                    <a:pt x="4853049" y="512064"/>
                  </a:lnTo>
                  <a:lnTo>
                    <a:pt x="4747361" y="512064"/>
                  </a:lnTo>
                  <a:lnTo>
                    <a:pt x="4736962" y="511442"/>
                  </a:lnTo>
                  <a:lnTo>
                    <a:pt x="4702733" y="487172"/>
                  </a:lnTo>
                  <a:lnTo>
                    <a:pt x="4692953" y="448188"/>
                  </a:lnTo>
                  <a:lnTo>
                    <a:pt x="4690111" y="407339"/>
                  </a:lnTo>
                  <a:lnTo>
                    <a:pt x="4689868" y="390094"/>
                  </a:lnTo>
                  <a:lnTo>
                    <a:pt x="4689754" y="381914"/>
                  </a:lnTo>
                  <a:close/>
                </a:path>
                <a:path w="5365115" h="583565">
                  <a:moveTo>
                    <a:pt x="4740249" y="0"/>
                  </a:moveTo>
                  <a:lnTo>
                    <a:pt x="4688155" y="9067"/>
                  </a:lnTo>
                  <a:lnTo>
                    <a:pt x="4651349" y="36271"/>
                  </a:lnTo>
                  <a:lnTo>
                    <a:pt x="4629478" y="79298"/>
                  </a:lnTo>
                  <a:lnTo>
                    <a:pt x="4622190" y="137261"/>
                  </a:lnTo>
                  <a:lnTo>
                    <a:pt x="4622990" y="158195"/>
                  </a:lnTo>
                  <a:lnTo>
                    <a:pt x="4634992" y="211937"/>
                  </a:lnTo>
                  <a:lnTo>
                    <a:pt x="4658862" y="252206"/>
                  </a:lnTo>
                  <a:lnTo>
                    <a:pt x="4691532" y="284478"/>
                  </a:lnTo>
                  <a:lnTo>
                    <a:pt x="4721047" y="308660"/>
                  </a:lnTo>
                  <a:lnTo>
                    <a:pt x="4734424" y="319641"/>
                  </a:lnTo>
                  <a:lnTo>
                    <a:pt x="4764430" y="347776"/>
                  </a:lnTo>
                  <a:lnTo>
                    <a:pt x="4786477" y="384759"/>
                  </a:lnTo>
                  <a:lnTo>
                    <a:pt x="4793589" y="435254"/>
                  </a:lnTo>
                  <a:lnTo>
                    <a:pt x="4792922" y="455569"/>
                  </a:lnTo>
                  <a:lnTo>
                    <a:pt x="4782921" y="495706"/>
                  </a:lnTo>
                  <a:lnTo>
                    <a:pt x="4747361" y="512064"/>
                  </a:lnTo>
                  <a:lnTo>
                    <a:pt x="4853049" y="512064"/>
                  </a:lnTo>
                  <a:lnTo>
                    <a:pt x="4857596" y="499083"/>
                  </a:lnTo>
                  <a:lnTo>
                    <a:pt x="4862931" y="469346"/>
                  </a:lnTo>
                  <a:lnTo>
                    <a:pt x="4864709" y="435254"/>
                  </a:lnTo>
                  <a:lnTo>
                    <a:pt x="4863909" y="411696"/>
                  </a:lnTo>
                  <a:lnTo>
                    <a:pt x="4857508" y="370448"/>
                  </a:lnTo>
                  <a:lnTo>
                    <a:pt x="4836972" y="321995"/>
                  </a:lnTo>
                  <a:lnTo>
                    <a:pt x="4806168" y="284878"/>
                  </a:lnTo>
                  <a:lnTo>
                    <a:pt x="4777365" y="259631"/>
                  </a:lnTo>
                  <a:lnTo>
                    <a:pt x="4760163" y="246075"/>
                  </a:lnTo>
                  <a:lnTo>
                    <a:pt x="4743625" y="232827"/>
                  </a:lnTo>
                  <a:lnTo>
                    <a:pt x="4708956" y="196291"/>
                  </a:lnTo>
                  <a:lnTo>
                    <a:pt x="4694288" y="154552"/>
                  </a:lnTo>
                  <a:lnTo>
                    <a:pt x="4693310" y="137261"/>
                  </a:lnTo>
                  <a:lnTo>
                    <a:pt x="4693920" y="122861"/>
                  </a:lnTo>
                  <a:lnTo>
                    <a:pt x="4694022" y="120459"/>
                  </a:lnTo>
                  <a:lnTo>
                    <a:pt x="4711178" y="79521"/>
                  </a:lnTo>
                  <a:lnTo>
                    <a:pt x="4740249" y="71120"/>
                  </a:lnTo>
                  <a:lnTo>
                    <a:pt x="4846084" y="71120"/>
                  </a:lnTo>
                  <a:lnTo>
                    <a:pt x="4844351" y="65606"/>
                  </a:lnTo>
                  <a:lnTo>
                    <a:pt x="4831283" y="41960"/>
                  </a:lnTo>
                  <a:lnTo>
                    <a:pt x="4814657" y="23601"/>
                  </a:lnTo>
                  <a:lnTo>
                    <a:pt x="4793943" y="10488"/>
                  </a:lnTo>
                  <a:lnTo>
                    <a:pt x="4769141" y="2621"/>
                  </a:lnTo>
                  <a:lnTo>
                    <a:pt x="4740249" y="0"/>
                  </a:lnTo>
                  <a:close/>
                </a:path>
                <a:path w="5365115" h="583565">
                  <a:moveTo>
                    <a:pt x="4846084" y="71120"/>
                  </a:moveTo>
                  <a:lnTo>
                    <a:pt x="4740249" y="71120"/>
                  </a:lnTo>
                  <a:lnTo>
                    <a:pt x="4752206" y="72453"/>
                  </a:lnTo>
                  <a:lnTo>
                    <a:pt x="4762473" y="76454"/>
                  </a:lnTo>
                  <a:lnTo>
                    <a:pt x="4787012" y="122861"/>
                  </a:lnTo>
                  <a:lnTo>
                    <a:pt x="4789960" y="170153"/>
                  </a:lnTo>
                  <a:lnTo>
                    <a:pt x="4790033" y="172821"/>
                  </a:lnTo>
                  <a:lnTo>
                    <a:pt x="4861153" y="172821"/>
                  </a:lnTo>
                  <a:lnTo>
                    <a:pt x="4859286" y="131038"/>
                  </a:lnTo>
                  <a:lnTo>
                    <a:pt x="4853686" y="95299"/>
                  </a:lnTo>
                  <a:lnTo>
                    <a:pt x="4846084" y="71120"/>
                  </a:lnTo>
                  <a:close/>
                </a:path>
                <a:path w="5365115" h="583565">
                  <a:moveTo>
                    <a:pt x="5081968" y="7112"/>
                  </a:moveTo>
                  <a:lnTo>
                    <a:pt x="4900612" y="7112"/>
                  </a:lnTo>
                  <a:lnTo>
                    <a:pt x="4900612" y="576072"/>
                  </a:lnTo>
                  <a:lnTo>
                    <a:pt x="5081968" y="576072"/>
                  </a:lnTo>
                  <a:lnTo>
                    <a:pt x="5081968" y="504952"/>
                  </a:lnTo>
                  <a:lnTo>
                    <a:pt x="4971732" y="504952"/>
                  </a:lnTo>
                  <a:lnTo>
                    <a:pt x="4971732" y="327152"/>
                  </a:lnTo>
                  <a:lnTo>
                    <a:pt x="5081968" y="327152"/>
                  </a:lnTo>
                  <a:lnTo>
                    <a:pt x="5081968" y="256032"/>
                  </a:lnTo>
                  <a:lnTo>
                    <a:pt x="4971732" y="256032"/>
                  </a:lnTo>
                  <a:lnTo>
                    <a:pt x="4971732" y="78232"/>
                  </a:lnTo>
                  <a:lnTo>
                    <a:pt x="5081968" y="78232"/>
                  </a:lnTo>
                  <a:lnTo>
                    <a:pt x="5081968" y="7112"/>
                  </a:lnTo>
                  <a:close/>
                </a:path>
                <a:path w="5365115" h="583565">
                  <a:moveTo>
                    <a:pt x="5202643" y="7112"/>
                  </a:moveTo>
                  <a:lnTo>
                    <a:pt x="5117299" y="7112"/>
                  </a:lnTo>
                  <a:lnTo>
                    <a:pt x="5117299" y="576072"/>
                  </a:lnTo>
                  <a:lnTo>
                    <a:pt x="5202643" y="576072"/>
                  </a:lnTo>
                  <a:lnTo>
                    <a:pt x="5231230" y="575316"/>
                  </a:lnTo>
                  <a:lnTo>
                    <a:pt x="5278526" y="569272"/>
                  </a:lnTo>
                  <a:lnTo>
                    <a:pt x="5327467" y="546200"/>
                  </a:lnTo>
                  <a:lnTo>
                    <a:pt x="5353781" y="504952"/>
                  </a:lnTo>
                  <a:lnTo>
                    <a:pt x="5188419" y="504952"/>
                  </a:lnTo>
                  <a:lnTo>
                    <a:pt x="5188419" y="78232"/>
                  </a:lnTo>
                  <a:lnTo>
                    <a:pt x="5353860" y="78232"/>
                  </a:lnTo>
                  <a:lnTo>
                    <a:pt x="5348452" y="64719"/>
                  </a:lnTo>
                  <a:lnTo>
                    <a:pt x="5313507" y="27250"/>
                  </a:lnTo>
                  <a:lnTo>
                    <a:pt x="5256525" y="10312"/>
                  </a:lnTo>
                  <a:lnTo>
                    <a:pt x="5231230" y="7912"/>
                  </a:lnTo>
                  <a:lnTo>
                    <a:pt x="5202643" y="7112"/>
                  </a:lnTo>
                  <a:close/>
                </a:path>
                <a:path w="5365115" h="583565">
                  <a:moveTo>
                    <a:pt x="5353860" y="78232"/>
                  </a:moveTo>
                  <a:lnTo>
                    <a:pt x="5203355" y="78232"/>
                  </a:lnTo>
                  <a:lnTo>
                    <a:pt x="5220695" y="78587"/>
                  </a:lnTo>
                  <a:lnTo>
                    <a:pt x="5235722" y="79652"/>
                  </a:lnTo>
                  <a:lnTo>
                    <a:pt x="5274659" y="92457"/>
                  </a:lnTo>
                  <a:lnTo>
                    <a:pt x="5291543" y="128195"/>
                  </a:lnTo>
                  <a:lnTo>
                    <a:pt x="5293677" y="158597"/>
                  </a:lnTo>
                  <a:lnTo>
                    <a:pt x="5293677" y="424586"/>
                  </a:lnTo>
                  <a:lnTo>
                    <a:pt x="5288876" y="466857"/>
                  </a:lnTo>
                  <a:lnTo>
                    <a:pt x="5258841" y="499262"/>
                  </a:lnTo>
                  <a:lnTo>
                    <a:pt x="5220695" y="504596"/>
                  </a:lnTo>
                  <a:lnTo>
                    <a:pt x="5203355" y="504952"/>
                  </a:lnTo>
                  <a:lnTo>
                    <a:pt x="5353781" y="504952"/>
                  </a:lnTo>
                  <a:lnTo>
                    <a:pt x="5355603" y="500331"/>
                  </a:lnTo>
                  <a:lnTo>
                    <a:pt x="5360711" y="478640"/>
                  </a:lnTo>
                  <a:lnTo>
                    <a:pt x="5363775" y="453392"/>
                  </a:lnTo>
                  <a:lnTo>
                    <a:pt x="5364797" y="424586"/>
                  </a:lnTo>
                  <a:lnTo>
                    <a:pt x="5364797" y="158597"/>
                  </a:lnTo>
                  <a:lnTo>
                    <a:pt x="5363775" y="129527"/>
                  </a:lnTo>
                  <a:lnTo>
                    <a:pt x="5360711" y="104190"/>
                  </a:lnTo>
                  <a:lnTo>
                    <a:pt x="5355603" y="82588"/>
                  </a:lnTo>
                  <a:lnTo>
                    <a:pt x="5353860" y="78232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996628" y="630427"/>
              <a:ext cx="5136515" cy="583565"/>
            </a:xfrm>
            <a:custGeom>
              <a:avLst/>
              <a:gdLst/>
              <a:ahLst/>
              <a:cxnLst/>
              <a:rect l="l" t="t" r="r" b="b"/>
              <a:pathLst>
                <a:path w="5136515" h="583565">
                  <a:moveTo>
                    <a:pt x="71119" y="7112"/>
                  </a:moveTo>
                  <a:lnTo>
                    <a:pt x="0" y="7112"/>
                  </a:lnTo>
                  <a:lnTo>
                    <a:pt x="0" y="576072"/>
                  </a:lnTo>
                  <a:lnTo>
                    <a:pt x="71119" y="576072"/>
                  </a:lnTo>
                  <a:lnTo>
                    <a:pt x="71119" y="197002"/>
                  </a:lnTo>
                  <a:lnTo>
                    <a:pt x="142150" y="197002"/>
                  </a:lnTo>
                  <a:lnTo>
                    <a:pt x="71119" y="7112"/>
                  </a:lnTo>
                  <a:close/>
                </a:path>
                <a:path w="5136515" h="583565">
                  <a:moveTo>
                    <a:pt x="142150" y="197002"/>
                  </a:moveTo>
                  <a:lnTo>
                    <a:pt x="71119" y="197002"/>
                  </a:lnTo>
                  <a:lnTo>
                    <a:pt x="212648" y="576072"/>
                  </a:lnTo>
                  <a:lnTo>
                    <a:pt x="283768" y="576072"/>
                  </a:lnTo>
                  <a:lnTo>
                    <a:pt x="283768" y="385470"/>
                  </a:lnTo>
                  <a:lnTo>
                    <a:pt x="212648" y="385470"/>
                  </a:lnTo>
                  <a:lnTo>
                    <a:pt x="142150" y="197002"/>
                  </a:lnTo>
                  <a:close/>
                </a:path>
                <a:path w="5136515" h="583565">
                  <a:moveTo>
                    <a:pt x="283768" y="7112"/>
                  </a:moveTo>
                  <a:lnTo>
                    <a:pt x="212648" y="7112"/>
                  </a:lnTo>
                  <a:lnTo>
                    <a:pt x="212648" y="385470"/>
                  </a:lnTo>
                  <a:lnTo>
                    <a:pt x="283768" y="385470"/>
                  </a:lnTo>
                  <a:lnTo>
                    <a:pt x="283768" y="7112"/>
                  </a:lnTo>
                  <a:close/>
                </a:path>
                <a:path w="5136515" h="583565">
                  <a:moveTo>
                    <a:pt x="491134" y="7112"/>
                  </a:moveTo>
                  <a:lnTo>
                    <a:pt x="391566" y="7112"/>
                  </a:lnTo>
                  <a:lnTo>
                    <a:pt x="309067" y="576072"/>
                  </a:lnTo>
                  <a:lnTo>
                    <a:pt x="380187" y="576072"/>
                  </a:lnTo>
                  <a:lnTo>
                    <a:pt x="394411" y="461568"/>
                  </a:lnTo>
                  <a:lnTo>
                    <a:pt x="556462" y="461568"/>
                  </a:lnTo>
                  <a:lnTo>
                    <a:pt x="546239" y="390448"/>
                  </a:lnTo>
                  <a:lnTo>
                    <a:pt x="403656" y="390448"/>
                  </a:lnTo>
                  <a:lnTo>
                    <a:pt x="441350" y="90322"/>
                  </a:lnTo>
                  <a:lnTo>
                    <a:pt x="503095" y="90322"/>
                  </a:lnTo>
                  <a:lnTo>
                    <a:pt x="491134" y="7112"/>
                  </a:lnTo>
                  <a:close/>
                </a:path>
                <a:path w="5136515" h="583565">
                  <a:moveTo>
                    <a:pt x="556462" y="461568"/>
                  </a:moveTo>
                  <a:lnTo>
                    <a:pt x="487578" y="461568"/>
                  </a:lnTo>
                  <a:lnTo>
                    <a:pt x="501802" y="576072"/>
                  </a:lnTo>
                  <a:lnTo>
                    <a:pt x="572922" y="576072"/>
                  </a:lnTo>
                  <a:lnTo>
                    <a:pt x="556462" y="461568"/>
                  </a:lnTo>
                  <a:close/>
                </a:path>
                <a:path w="5136515" h="583565">
                  <a:moveTo>
                    <a:pt x="706412" y="78232"/>
                  </a:moveTo>
                  <a:lnTo>
                    <a:pt x="635292" y="78232"/>
                  </a:lnTo>
                  <a:lnTo>
                    <a:pt x="635292" y="576072"/>
                  </a:lnTo>
                  <a:lnTo>
                    <a:pt x="706412" y="576072"/>
                  </a:lnTo>
                  <a:lnTo>
                    <a:pt x="706412" y="78232"/>
                  </a:lnTo>
                  <a:close/>
                </a:path>
                <a:path w="5136515" h="583565">
                  <a:moveTo>
                    <a:pt x="503095" y="90322"/>
                  </a:moveTo>
                  <a:lnTo>
                    <a:pt x="441350" y="90322"/>
                  </a:lnTo>
                  <a:lnTo>
                    <a:pt x="479043" y="390448"/>
                  </a:lnTo>
                  <a:lnTo>
                    <a:pt x="546239" y="390448"/>
                  </a:lnTo>
                  <a:lnTo>
                    <a:pt x="503095" y="90322"/>
                  </a:lnTo>
                  <a:close/>
                </a:path>
                <a:path w="5136515" h="583565">
                  <a:moveTo>
                    <a:pt x="786777" y="7112"/>
                  </a:moveTo>
                  <a:lnTo>
                    <a:pt x="554926" y="7112"/>
                  </a:lnTo>
                  <a:lnTo>
                    <a:pt x="554926" y="78232"/>
                  </a:lnTo>
                  <a:lnTo>
                    <a:pt x="786777" y="78232"/>
                  </a:lnTo>
                  <a:lnTo>
                    <a:pt x="786777" y="7112"/>
                  </a:lnTo>
                  <a:close/>
                </a:path>
                <a:path w="5136515" h="583565">
                  <a:moveTo>
                    <a:pt x="886498" y="7112"/>
                  </a:moveTo>
                  <a:lnTo>
                    <a:pt x="815378" y="7112"/>
                  </a:lnTo>
                  <a:lnTo>
                    <a:pt x="815378" y="424586"/>
                  </a:lnTo>
                  <a:lnTo>
                    <a:pt x="817244" y="463927"/>
                  </a:lnTo>
                  <a:lnTo>
                    <a:pt x="832180" y="524734"/>
                  </a:lnTo>
                  <a:lnTo>
                    <a:pt x="862272" y="562379"/>
                  </a:lnTo>
                  <a:lnTo>
                    <a:pt x="908854" y="580872"/>
                  </a:lnTo>
                  <a:lnTo>
                    <a:pt x="938415" y="583184"/>
                  </a:lnTo>
                  <a:lnTo>
                    <a:pt x="967971" y="580872"/>
                  </a:lnTo>
                  <a:lnTo>
                    <a:pt x="1014557" y="562379"/>
                  </a:lnTo>
                  <a:lnTo>
                    <a:pt x="1044651" y="524734"/>
                  </a:lnTo>
                  <a:lnTo>
                    <a:pt x="1048963" y="512064"/>
                  </a:lnTo>
                  <a:lnTo>
                    <a:pt x="938415" y="512064"/>
                  </a:lnTo>
                  <a:lnTo>
                    <a:pt x="928678" y="511575"/>
                  </a:lnTo>
                  <a:lnTo>
                    <a:pt x="893608" y="485840"/>
                  </a:lnTo>
                  <a:lnTo>
                    <a:pt x="886764" y="440676"/>
                  </a:lnTo>
                  <a:lnTo>
                    <a:pt x="886498" y="424586"/>
                  </a:lnTo>
                  <a:lnTo>
                    <a:pt x="886498" y="7112"/>
                  </a:lnTo>
                  <a:close/>
                </a:path>
                <a:path w="5136515" h="583565">
                  <a:moveTo>
                    <a:pt x="1061453" y="7112"/>
                  </a:moveTo>
                  <a:lnTo>
                    <a:pt x="990333" y="7112"/>
                  </a:lnTo>
                  <a:lnTo>
                    <a:pt x="990333" y="424586"/>
                  </a:lnTo>
                  <a:lnTo>
                    <a:pt x="990021" y="440676"/>
                  </a:lnTo>
                  <a:lnTo>
                    <a:pt x="982776" y="485840"/>
                  </a:lnTo>
                  <a:lnTo>
                    <a:pt x="948102" y="511575"/>
                  </a:lnTo>
                  <a:lnTo>
                    <a:pt x="938415" y="512064"/>
                  </a:lnTo>
                  <a:lnTo>
                    <a:pt x="1048963" y="512064"/>
                  </a:lnTo>
                  <a:lnTo>
                    <a:pt x="1053985" y="497309"/>
                  </a:lnTo>
                  <a:lnTo>
                    <a:pt x="1059586" y="463927"/>
                  </a:lnTo>
                  <a:lnTo>
                    <a:pt x="1061453" y="424586"/>
                  </a:lnTo>
                  <a:lnTo>
                    <a:pt x="1061453" y="7112"/>
                  </a:lnTo>
                  <a:close/>
                </a:path>
                <a:path w="5136515" h="583565">
                  <a:moveTo>
                    <a:pt x="1186256" y="7112"/>
                  </a:moveTo>
                  <a:lnTo>
                    <a:pt x="1097356" y="7112"/>
                  </a:lnTo>
                  <a:lnTo>
                    <a:pt x="1097356" y="576072"/>
                  </a:lnTo>
                  <a:lnTo>
                    <a:pt x="1168476" y="576072"/>
                  </a:lnTo>
                  <a:lnTo>
                    <a:pt x="1168476" y="346354"/>
                  </a:lnTo>
                  <a:lnTo>
                    <a:pt x="1319003" y="346354"/>
                  </a:lnTo>
                  <a:lnTo>
                    <a:pt x="1309652" y="337465"/>
                  </a:lnTo>
                  <a:lnTo>
                    <a:pt x="1296939" y="329197"/>
                  </a:lnTo>
                  <a:lnTo>
                    <a:pt x="1282268" y="322884"/>
                  </a:lnTo>
                  <a:lnTo>
                    <a:pt x="1298091" y="313371"/>
                  </a:lnTo>
                  <a:lnTo>
                    <a:pt x="1311425" y="301902"/>
                  </a:lnTo>
                  <a:lnTo>
                    <a:pt x="1322271" y="288478"/>
                  </a:lnTo>
                  <a:lnTo>
                    <a:pt x="1329470" y="275234"/>
                  </a:lnTo>
                  <a:lnTo>
                    <a:pt x="1168476" y="275234"/>
                  </a:lnTo>
                  <a:lnTo>
                    <a:pt x="1168476" y="78232"/>
                  </a:lnTo>
                  <a:lnTo>
                    <a:pt x="1333934" y="78232"/>
                  </a:lnTo>
                  <a:lnTo>
                    <a:pt x="1332052" y="72542"/>
                  </a:lnTo>
                  <a:lnTo>
                    <a:pt x="1299780" y="32401"/>
                  </a:lnTo>
                  <a:lnTo>
                    <a:pt x="1264799" y="16311"/>
                  </a:lnTo>
                  <a:lnTo>
                    <a:pt x="1216083" y="8133"/>
                  </a:lnTo>
                  <a:lnTo>
                    <a:pt x="1186256" y="7112"/>
                  </a:lnTo>
                  <a:close/>
                </a:path>
                <a:path w="5136515" h="583565">
                  <a:moveTo>
                    <a:pt x="1319003" y="346354"/>
                  </a:moveTo>
                  <a:lnTo>
                    <a:pt x="1187678" y="346354"/>
                  </a:lnTo>
                  <a:lnTo>
                    <a:pt x="1200615" y="346666"/>
                  </a:lnTo>
                  <a:lnTo>
                    <a:pt x="1213519" y="347689"/>
                  </a:lnTo>
                  <a:lnTo>
                    <a:pt x="1213004" y="347689"/>
                  </a:lnTo>
                  <a:lnTo>
                    <a:pt x="1223018" y="349156"/>
                  </a:lnTo>
                  <a:lnTo>
                    <a:pt x="1232484" y="351332"/>
                  </a:lnTo>
                  <a:lnTo>
                    <a:pt x="1266934" y="381960"/>
                  </a:lnTo>
                  <a:lnTo>
                    <a:pt x="1273733" y="423164"/>
                  </a:lnTo>
                  <a:lnTo>
                    <a:pt x="1273822" y="535087"/>
                  </a:lnTo>
                  <a:lnTo>
                    <a:pt x="1274087" y="543710"/>
                  </a:lnTo>
                  <a:lnTo>
                    <a:pt x="1281557" y="576072"/>
                  </a:lnTo>
                  <a:lnTo>
                    <a:pt x="1352677" y="576072"/>
                  </a:lnTo>
                  <a:lnTo>
                    <a:pt x="1349362" y="572274"/>
                  </a:lnTo>
                  <a:lnTo>
                    <a:pt x="1347228" y="566356"/>
                  </a:lnTo>
                  <a:lnTo>
                    <a:pt x="1344853" y="433832"/>
                  </a:lnTo>
                  <a:lnTo>
                    <a:pt x="1343875" y="411071"/>
                  </a:lnTo>
                  <a:lnTo>
                    <a:pt x="1340940" y="391158"/>
                  </a:lnTo>
                  <a:lnTo>
                    <a:pt x="1336050" y="374090"/>
                  </a:lnTo>
                  <a:lnTo>
                    <a:pt x="1329207" y="359867"/>
                  </a:lnTo>
                  <a:lnTo>
                    <a:pt x="1320408" y="347689"/>
                  </a:lnTo>
                  <a:lnTo>
                    <a:pt x="1319003" y="346354"/>
                  </a:lnTo>
                  <a:close/>
                </a:path>
                <a:path w="5136515" h="583565">
                  <a:moveTo>
                    <a:pt x="1333934" y="78232"/>
                  </a:moveTo>
                  <a:lnTo>
                    <a:pt x="1186967" y="78232"/>
                  </a:lnTo>
                  <a:lnTo>
                    <a:pt x="1204300" y="78720"/>
                  </a:lnTo>
                  <a:lnTo>
                    <a:pt x="1219323" y="80186"/>
                  </a:lnTo>
                  <a:lnTo>
                    <a:pt x="1257911" y="95834"/>
                  </a:lnTo>
                  <a:lnTo>
                    <a:pt x="1272665" y="132283"/>
                  </a:lnTo>
                  <a:lnTo>
                    <a:pt x="1274445" y="162153"/>
                  </a:lnTo>
                  <a:lnTo>
                    <a:pt x="1274445" y="187756"/>
                  </a:lnTo>
                  <a:lnTo>
                    <a:pt x="1270442" y="228160"/>
                  </a:lnTo>
                  <a:lnTo>
                    <a:pt x="1249864" y="260790"/>
                  </a:lnTo>
                  <a:lnTo>
                    <a:pt x="1203681" y="274655"/>
                  </a:lnTo>
                  <a:lnTo>
                    <a:pt x="1186967" y="275234"/>
                  </a:lnTo>
                  <a:lnTo>
                    <a:pt x="1329470" y="275234"/>
                  </a:lnTo>
                  <a:lnTo>
                    <a:pt x="1341831" y="235048"/>
                  </a:lnTo>
                  <a:lnTo>
                    <a:pt x="1345564" y="187756"/>
                  </a:lnTo>
                  <a:lnTo>
                    <a:pt x="1345564" y="162153"/>
                  </a:lnTo>
                  <a:lnTo>
                    <a:pt x="1344719" y="135214"/>
                  </a:lnTo>
                  <a:lnTo>
                    <a:pt x="1342185" y="111299"/>
                  </a:lnTo>
                  <a:lnTo>
                    <a:pt x="1337962" y="90408"/>
                  </a:lnTo>
                  <a:lnTo>
                    <a:pt x="1333934" y="78232"/>
                  </a:lnTo>
                  <a:close/>
                </a:path>
                <a:path w="5136515" h="583565">
                  <a:moveTo>
                    <a:pt x="1562773" y="7112"/>
                  </a:moveTo>
                  <a:lnTo>
                    <a:pt x="1381417" y="7112"/>
                  </a:lnTo>
                  <a:lnTo>
                    <a:pt x="1381417" y="576072"/>
                  </a:lnTo>
                  <a:lnTo>
                    <a:pt x="1562773" y="576072"/>
                  </a:lnTo>
                  <a:lnTo>
                    <a:pt x="1562773" y="504952"/>
                  </a:lnTo>
                  <a:lnTo>
                    <a:pt x="1452537" y="504952"/>
                  </a:lnTo>
                  <a:lnTo>
                    <a:pt x="1452537" y="327152"/>
                  </a:lnTo>
                  <a:lnTo>
                    <a:pt x="1562773" y="327152"/>
                  </a:lnTo>
                  <a:lnTo>
                    <a:pt x="1562773" y="256032"/>
                  </a:lnTo>
                  <a:lnTo>
                    <a:pt x="1452537" y="256032"/>
                  </a:lnTo>
                  <a:lnTo>
                    <a:pt x="1452537" y="78232"/>
                  </a:lnTo>
                  <a:lnTo>
                    <a:pt x="1562773" y="78232"/>
                  </a:lnTo>
                  <a:lnTo>
                    <a:pt x="1562773" y="7112"/>
                  </a:lnTo>
                  <a:close/>
                </a:path>
                <a:path w="5136515" h="583565">
                  <a:moveTo>
                    <a:pt x="3236099" y="381914"/>
                  </a:moveTo>
                  <a:lnTo>
                    <a:pt x="3164979" y="381914"/>
                  </a:lnTo>
                  <a:lnTo>
                    <a:pt x="3165779" y="418273"/>
                  </a:lnTo>
                  <a:lnTo>
                    <a:pt x="3172180" y="478724"/>
                  </a:lnTo>
                  <a:lnTo>
                    <a:pt x="3185115" y="522951"/>
                  </a:lnTo>
                  <a:lnTo>
                    <a:pt x="3218319" y="564692"/>
                  </a:lnTo>
                  <a:lnTo>
                    <a:pt x="3271122" y="582028"/>
                  </a:lnTo>
                  <a:lnTo>
                    <a:pt x="3293706" y="583184"/>
                  </a:lnTo>
                  <a:lnTo>
                    <a:pt x="3322195" y="580828"/>
                  </a:lnTo>
                  <a:lnTo>
                    <a:pt x="3366648" y="561983"/>
                  </a:lnTo>
                  <a:lnTo>
                    <a:pt x="3395051" y="524463"/>
                  </a:lnTo>
                  <a:lnTo>
                    <a:pt x="3399394" y="512064"/>
                  </a:lnTo>
                  <a:lnTo>
                    <a:pt x="3293706" y="512064"/>
                  </a:lnTo>
                  <a:lnTo>
                    <a:pt x="3283300" y="511442"/>
                  </a:lnTo>
                  <a:lnTo>
                    <a:pt x="3249074" y="487172"/>
                  </a:lnTo>
                  <a:lnTo>
                    <a:pt x="3239298" y="448188"/>
                  </a:lnTo>
                  <a:lnTo>
                    <a:pt x="3236456" y="407339"/>
                  </a:lnTo>
                  <a:lnTo>
                    <a:pt x="3236214" y="390094"/>
                  </a:lnTo>
                  <a:lnTo>
                    <a:pt x="3236099" y="381914"/>
                  </a:lnTo>
                  <a:close/>
                </a:path>
                <a:path w="5136515" h="583565">
                  <a:moveTo>
                    <a:pt x="3286594" y="0"/>
                  </a:moveTo>
                  <a:lnTo>
                    <a:pt x="3234496" y="9067"/>
                  </a:lnTo>
                  <a:lnTo>
                    <a:pt x="3197694" y="36271"/>
                  </a:lnTo>
                  <a:lnTo>
                    <a:pt x="3175823" y="79298"/>
                  </a:lnTo>
                  <a:lnTo>
                    <a:pt x="3168535" y="137261"/>
                  </a:lnTo>
                  <a:lnTo>
                    <a:pt x="3169335" y="158195"/>
                  </a:lnTo>
                  <a:lnTo>
                    <a:pt x="3181337" y="211937"/>
                  </a:lnTo>
                  <a:lnTo>
                    <a:pt x="3205202" y="252206"/>
                  </a:lnTo>
                  <a:lnTo>
                    <a:pt x="3237872" y="284478"/>
                  </a:lnTo>
                  <a:lnTo>
                    <a:pt x="3267392" y="308660"/>
                  </a:lnTo>
                  <a:lnTo>
                    <a:pt x="3280770" y="319641"/>
                  </a:lnTo>
                  <a:lnTo>
                    <a:pt x="3310775" y="347776"/>
                  </a:lnTo>
                  <a:lnTo>
                    <a:pt x="3332822" y="384759"/>
                  </a:lnTo>
                  <a:lnTo>
                    <a:pt x="3339934" y="435254"/>
                  </a:lnTo>
                  <a:lnTo>
                    <a:pt x="3339268" y="455569"/>
                  </a:lnTo>
                  <a:lnTo>
                    <a:pt x="3329266" y="495706"/>
                  </a:lnTo>
                  <a:lnTo>
                    <a:pt x="3293706" y="512064"/>
                  </a:lnTo>
                  <a:lnTo>
                    <a:pt x="3399394" y="512064"/>
                  </a:lnTo>
                  <a:lnTo>
                    <a:pt x="3403941" y="499083"/>
                  </a:lnTo>
                  <a:lnTo>
                    <a:pt x="3409276" y="469346"/>
                  </a:lnTo>
                  <a:lnTo>
                    <a:pt x="3411054" y="435254"/>
                  </a:lnTo>
                  <a:lnTo>
                    <a:pt x="3410254" y="411696"/>
                  </a:lnTo>
                  <a:lnTo>
                    <a:pt x="3403854" y="370448"/>
                  </a:lnTo>
                  <a:lnTo>
                    <a:pt x="3383318" y="321995"/>
                  </a:lnTo>
                  <a:lnTo>
                    <a:pt x="3352514" y="284878"/>
                  </a:lnTo>
                  <a:lnTo>
                    <a:pt x="3323710" y="259631"/>
                  </a:lnTo>
                  <a:lnTo>
                    <a:pt x="3306508" y="246075"/>
                  </a:lnTo>
                  <a:lnTo>
                    <a:pt x="3289970" y="232827"/>
                  </a:lnTo>
                  <a:lnTo>
                    <a:pt x="3255302" y="196291"/>
                  </a:lnTo>
                  <a:lnTo>
                    <a:pt x="3240632" y="154552"/>
                  </a:lnTo>
                  <a:lnTo>
                    <a:pt x="3239655" y="137261"/>
                  </a:lnTo>
                  <a:lnTo>
                    <a:pt x="3240264" y="122861"/>
                  </a:lnTo>
                  <a:lnTo>
                    <a:pt x="3251034" y="86055"/>
                  </a:lnTo>
                  <a:lnTo>
                    <a:pt x="3286594" y="71120"/>
                  </a:lnTo>
                  <a:lnTo>
                    <a:pt x="3392430" y="71120"/>
                  </a:lnTo>
                  <a:lnTo>
                    <a:pt x="3390696" y="65606"/>
                  </a:lnTo>
                  <a:lnTo>
                    <a:pt x="3377628" y="41960"/>
                  </a:lnTo>
                  <a:lnTo>
                    <a:pt x="3361002" y="23601"/>
                  </a:lnTo>
                  <a:lnTo>
                    <a:pt x="3340288" y="10488"/>
                  </a:lnTo>
                  <a:lnTo>
                    <a:pt x="3315486" y="2621"/>
                  </a:lnTo>
                  <a:lnTo>
                    <a:pt x="3286594" y="0"/>
                  </a:lnTo>
                  <a:close/>
                </a:path>
                <a:path w="5136515" h="583565">
                  <a:moveTo>
                    <a:pt x="3392430" y="71120"/>
                  </a:moveTo>
                  <a:lnTo>
                    <a:pt x="3286594" y="71120"/>
                  </a:lnTo>
                  <a:lnTo>
                    <a:pt x="3298551" y="72453"/>
                  </a:lnTo>
                  <a:lnTo>
                    <a:pt x="3308818" y="76454"/>
                  </a:lnTo>
                  <a:lnTo>
                    <a:pt x="3333353" y="122861"/>
                  </a:lnTo>
                  <a:lnTo>
                    <a:pt x="3336305" y="170153"/>
                  </a:lnTo>
                  <a:lnTo>
                    <a:pt x="3336378" y="172821"/>
                  </a:lnTo>
                  <a:lnTo>
                    <a:pt x="3407498" y="172821"/>
                  </a:lnTo>
                  <a:lnTo>
                    <a:pt x="3405631" y="131038"/>
                  </a:lnTo>
                  <a:lnTo>
                    <a:pt x="3400031" y="95299"/>
                  </a:lnTo>
                  <a:lnTo>
                    <a:pt x="3392430" y="71120"/>
                  </a:lnTo>
                  <a:close/>
                </a:path>
                <a:path w="5136515" h="583565">
                  <a:moveTo>
                    <a:pt x="3566515" y="0"/>
                  </a:moveTo>
                  <a:lnTo>
                    <a:pt x="3511578" y="9247"/>
                  </a:lnTo>
                  <a:lnTo>
                    <a:pt x="3473348" y="36982"/>
                  </a:lnTo>
                  <a:lnTo>
                    <a:pt x="3450945" y="85874"/>
                  </a:lnTo>
                  <a:lnTo>
                    <a:pt x="3443478" y="158597"/>
                  </a:lnTo>
                  <a:lnTo>
                    <a:pt x="3443478" y="424586"/>
                  </a:lnTo>
                  <a:lnTo>
                    <a:pt x="3445344" y="463927"/>
                  </a:lnTo>
                  <a:lnTo>
                    <a:pt x="3460280" y="524734"/>
                  </a:lnTo>
                  <a:lnTo>
                    <a:pt x="3490373" y="562379"/>
                  </a:lnTo>
                  <a:lnTo>
                    <a:pt x="3536959" y="580872"/>
                  </a:lnTo>
                  <a:lnTo>
                    <a:pt x="3566515" y="583184"/>
                  </a:lnTo>
                  <a:lnTo>
                    <a:pt x="3596076" y="580872"/>
                  </a:lnTo>
                  <a:lnTo>
                    <a:pt x="3642659" y="562379"/>
                  </a:lnTo>
                  <a:lnTo>
                    <a:pt x="3672751" y="524734"/>
                  </a:lnTo>
                  <a:lnTo>
                    <a:pt x="3677063" y="512064"/>
                  </a:lnTo>
                  <a:lnTo>
                    <a:pt x="3566515" y="512064"/>
                  </a:lnTo>
                  <a:lnTo>
                    <a:pt x="3556785" y="511575"/>
                  </a:lnTo>
                  <a:lnTo>
                    <a:pt x="3521713" y="485840"/>
                  </a:lnTo>
                  <a:lnTo>
                    <a:pt x="3514864" y="440676"/>
                  </a:lnTo>
                  <a:lnTo>
                    <a:pt x="3514598" y="424586"/>
                  </a:lnTo>
                  <a:lnTo>
                    <a:pt x="3514598" y="158597"/>
                  </a:lnTo>
                  <a:lnTo>
                    <a:pt x="3516998" y="116194"/>
                  </a:lnTo>
                  <a:lnTo>
                    <a:pt x="3534511" y="79654"/>
                  </a:lnTo>
                  <a:lnTo>
                    <a:pt x="3566515" y="71120"/>
                  </a:lnTo>
                  <a:lnTo>
                    <a:pt x="3677063" y="71120"/>
                  </a:lnTo>
                  <a:lnTo>
                    <a:pt x="3672751" y="58449"/>
                  </a:lnTo>
                  <a:lnTo>
                    <a:pt x="3659682" y="36982"/>
                  </a:lnTo>
                  <a:lnTo>
                    <a:pt x="3642659" y="20804"/>
                  </a:lnTo>
                  <a:lnTo>
                    <a:pt x="3621457" y="9247"/>
                  </a:lnTo>
                  <a:lnTo>
                    <a:pt x="3596076" y="2311"/>
                  </a:lnTo>
                  <a:lnTo>
                    <a:pt x="3566515" y="0"/>
                  </a:lnTo>
                  <a:close/>
                </a:path>
                <a:path w="5136515" h="583565">
                  <a:moveTo>
                    <a:pt x="3677063" y="71120"/>
                  </a:moveTo>
                  <a:lnTo>
                    <a:pt x="3566515" y="71120"/>
                  </a:lnTo>
                  <a:lnTo>
                    <a:pt x="3576207" y="71653"/>
                  </a:lnTo>
                  <a:lnTo>
                    <a:pt x="3584652" y="73253"/>
                  </a:lnTo>
                  <a:lnTo>
                    <a:pt x="3613454" y="105968"/>
                  </a:lnTo>
                  <a:lnTo>
                    <a:pt x="3618433" y="158597"/>
                  </a:lnTo>
                  <a:lnTo>
                    <a:pt x="3618433" y="424586"/>
                  </a:lnTo>
                  <a:lnTo>
                    <a:pt x="3615636" y="466989"/>
                  </a:lnTo>
                  <a:lnTo>
                    <a:pt x="3597808" y="504240"/>
                  </a:lnTo>
                  <a:lnTo>
                    <a:pt x="3566515" y="512064"/>
                  </a:lnTo>
                  <a:lnTo>
                    <a:pt x="3677063" y="512064"/>
                  </a:lnTo>
                  <a:lnTo>
                    <a:pt x="3682085" y="497309"/>
                  </a:lnTo>
                  <a:lnTo>
                    <a:pt x="3687686" y="463927"/>
                  </a:lnTo>
                  <a:lnTo>
                    <a:pt x="3689553" y="424586"/>
                  </a:lnTo>
                  <a:lnTo>
                    <a:pt x="3689553" y="158597"/>
                  </a:lnTo>
                  <a:lnTo>
                    <a:pt x="3687686" y="119256"/>
                  </a:lnTo>
                  <a:lnTo>
                    <a:pt x="3682085" y="85874"/>
                  </a:lnTo>
                  <a:lnTo>
                    <a:pt x="3677063" y="71120"/>
                  </a:lnTo>
                  <a:close/>
                </a:path>
                <a:path w="5136515" h="583565">
                  <a:moveTo>
                    <a:pt x="3796576" y="7112"/>
                  </a:moveTo>
                  <a:lnTo>
                    <a:pt x="3725456" y="7112"/>
                  </a:lnTo>
                  <a:lnTo>
                    <a:pt x="3725456" y="576072"/>
                  </a:lnTo>
                  <a:lnTo>
                    <a:pt x="3906812" y="576072"/>
                  </a:lnTo>
                  <a:lnTo>
                    <a:pt x="3906812" y="504952"/>
                  </a:lnTo>
                  <a:lnTo>
                    <a:pt x="3796576" y="504952"/>
                  </a:lnTo>
                  <a:lnTo>
                    <a:pt x="3796576" y="7112"/>
                  </a:lnTo>
                  <a:close/>
                </a:path>
                <a:path w="5136515" h="583565">
                  <a:moveTo>
                    <a:pt x="3999382" y="7112"/>
                  </a:moveTo>
                  <a:lnTo>
                    <a:pt x="3928262" y="7112"/>
                  </a:lnTo>
                  <a:lnTo>
                    <a:pt x="3928262" y="424586"/>
                  </a:lnTo>
                  <a:lnTo>
                    <a:pt x="3930129" y="463927"/>
                  </a:lnTo>
                  <a:lnTo>
                    <a:pt x="3945064" y="524734"/>
                  </a:lnTo>
                  <a:lnTo>
                    <a:pt x="3975158" y="562379"/>
                  </a:lnTo>
                  <a:lnTo>
                    <a:pt x="4021744" y="580872"/>
                  </a:lnTo>
                  <a:lnTo>
                    <a:pt x="4051300" y="583184"/>
                  </a:lnTo>
                  <a:lnTo>
                    <a:pt x="4080861" y="580872"/>
                  </a:lnTo>
                  <a:lnTo>
                    <a:pt x="4127443" y="562379"/>
                  </a:lnTo>
                  <a:lnTo>
                    <a:pt x="4157535" y="524734"/>
                  </a:lnTo>
                  <a:lnTo>
                    <a:pt x="4161848" y="512064"/>
                  </a:lnTo>
                  <a:lnTo>
                    <a:pt x="4051300" y="512064"/>
                  </a:lnTo>
                  <a:lnTo>
                    <a:pt x="4041570" y="511575"/>
                  </a:lnTo>
                  <a:lnTo>
                    <a:pt x="4006497" y="485840"/>
                  </a:lnTo>
                  <a:lnTo>
                    <a:pt x="3999649" y="440676"/>
                  </a:lnTo>
                  <a:lnTo>
                    <a:pt x="3999382" y="424586"/>
                  </a:lnTo>
                  <a:lnTo>
                    <a:pt x="3999382" y="7112"/>
                  </a:lnTo>
                  <a:close/>
                </a:path>
                <a:path w="5136515" h="583565">
                  <a:moveTo>
                    <a:pt x="4174337" y="7112"/>
                  </a:moveTo>
                  <a:lnTo>
                    <a:pt x="4103217" y="7112"/>
                  </a:lnTo>
                  <a:lnTo>
                    <a:pt x="4103217" y="424586"/>
                  </a:lnTo>
                  <a:lnTo>
                    <a:pt x="4102907" y="440676"/>
                  </a:lnTo>
                  <a:lnTo>
                    <a:pt x="4095662" y="485840"/>
                  </a:lnTo>
                  <a:lnTo>
                    <a:pt x="4060991" y="511575"/>
                  </a:lnTo>
                  <a:lnTo>
                    <a:pt x="4051300" y="512064"/>
                  </a:lnTo>
                  <a:lnTo>
                    <a:pt x="4161848" y="512064"/>
                  </a:lnTo>
                  <a:lnTo>
                    <a:pt x="4166870" y="497309"/>
                  </a:lnTo>
                  <a:lnTo>
                    <a:pt x="4172470" y="463927"/>
                  </a:lnTo>
                  <a:lnTo>
                    <a:pt x="4174337" y="424586"/>
                  </a:lnTo>
                  <a:lnTo>
                    <a:pt x="4174337" y="7112"/>
                  </a:lnTo>
                  <a:close/>
                </a:path>
                <a:path w="5136515" h="583565">
                  <a:moveTo>
                    <a:pt x="4354779" y="78232"/>
                  </a:moveTo>
                  <a:lnTo>
                    <a:pt x="4283659" y="78232"/>
                  </a:lnTo>
                  <a:lnTo>
                    <a:pt x="4283659" y="576072"/>
                  </a:lnTo>
                  <a:lnTo>
                    <a:pt x="4354779" y="576072"/>
                  </a:lnTo>
                  <a:lnTo>
                    <a:pt x="4354779" y="78232"/>
                  </a:lnTo>
                  <a:close/>
                </a:path>
                <a:path w="5136515" h="583565">
                  <a:moveTo>
                    <a:pt x="4435144" y="7112"/>
                  </a:moveTo>
                  <a:lnTo>
                    <a:pt x="4203293" y="7112"/>
                  </a:lnTo>
                  <a:lnTo>
                    <a:pt x="4203293" y="78232"/>
                  </a:lnTo>
                  <a:lnTo>
                    <a:pt x="4435144" y="78232"/>
                  </a:lnTo>
                  <a:lnTo>
                    <a:pt x="4435144" y="7112"/>
                  </a:lnTo>
                  <a:close/>
                </a:path>
                <a:path w="5136515" h="583565">
                  <a:moveTo>
                    <a:pt x="4534865" y="7112"/>
                  </a:moveTo>
                  <a:lnTo>
                    <a:pt x="4463745" y="7112"/>
                  </a:lnTo>
                  <a:lnTo>
                    <a:pt x="4463745" y="576072"/>
                  </a:lnTo>
                  <a:lnTo>
                    <a:pt x="4534865" y="576072"/>
                  </a:lnTo>
                  <a:lnTo>
                    <a:pt x="4534865" y="7112"/>
                  </a:lnTo>
                  <a:close/>
                </a:path>
                <a:path w="5136515" h="583565">
                  <a:moveTo>
                    <a:pt x="4693742" y="0"/>
                  </a:moveTo>
                  <a:lnTo>
                    <a:pt x="4638800" y="9247"/>
                  </a:lnTo>
                  <a:lnTo>
                    <a:pt x="4600575" y="36982"/>
                  </a:lnTo>
                  <a:lnTo>
                    <a:pt x="4578172" y="85874"/>
                  </a:lnTo>
                  <a:lnTo>
                    <a:pt x="4570704" y="158597"/>
                  </a:lnTo>
                  <a:lnTo>
                    <a:pt x="4570704" y="424586"/>
                  </a:lnTo>
                  <a:lnTo>
                    <a:pt x="4572571" y="463927"/>
                  </a:lnTo>
                  <a:lnTo>
                    <a:pt x="4587506" y="524734"/>
                  </a:lnTo>
                  <a:lnTo>
                    <a:pt x="4617598" y="562379"/>
                  </a:lnTo>
                  <a:lnTo>
                    <a:pt x="4664181" y="580872"/>
                  </a:lnTo>
                  <a:lnTo>
                    <a:pt x="4693742" y="583184"/>
                  </a:lnTo>
                  <a:lnTo>
                    <a:pt x="4723303" y="580872"/>
                  </a:lnTo>
                  <a:lnTo>
                    <a:pt x="4769885" y="562379"/>
                  </a:lnTo>
                  <a:lnTo>
                    <a:pt x="4799977" y="524734"/>
                  </a:lnTo>
                  <a:lnTo>
                    <a:pt x="4804290" y="512064"/>
                  </a:lnTo>
                  <a:lnTo>
                    <a:pt x="4693742" y="512064"/>
                  </a:lnTo>
                  <a:lnTo>
                    <a:pt x="4684005" y="511575"/>
                  </a:lnTo>
                  <a:lnTo>
                    <a:pt x="4648934" y="485840"/>
                  </a:lnTo>
                  <a:lnTo>
                    <a:pt x="4642091" y="440676"/>
                  </a:lnTo>
                  <a:lnTo>
                    <a:pt x="4641824" y="424586"/>
                  </a:lnTo>
                  <a:lnTo>
                    <a:pt x="4641824" y="158597"/>
                  </a:lnTo>
                  <a:lnTo>
                    <a:pt x="4644224" y="116194"/>
                  </a:lnTo>
                  <a:lnTo>
                    <a:pt x="4661738" y="79654"/>
                  </a:lnTo>
                  <a:lnTo>
                    <a:pt x="4693742" y="71120"/>
                  </a:lnTo>
                  <a:lnTo>
                    <a:pt x="4804290" y="71120"/>
                  </a:lnTo>
                  <a:lnTo>
                    <a:pt x="4799977" y="58449"/>
                  </a:lnTo>
                  <a:lnTo>
                    <a:pt x="4786909" y="36982"/>
                  </a:lnTo>
                  <a:lnTo>
                    <a:pt x="4769885" y="20804"/>
                  </a:lnTo>
                  <a:lnTo>
                    <a:pt x="4748683" y="9247"/>
                  </a:lnTo>
                  <a:lnTo>
                    <a:pt x="4723303" y="2311"/>
                  </a:lnTo>
                  <a:lnTo>
                    <a:pt x="4693742" y="0"/>
                  </a:lnTo>
                  <a:close/>
                </a:path>
                <a:path w="5136515" h="583565">
                  <a:moveTo>
                    <a:pt x="4804290" y="71120"/>
                  </a:moveTo>
                  <a:lnTo>
                    <a:pt x="4693742" y="71120"/>
                  </a:lnTo>
                  <a:lnTo>
                    <a:pt x="4703434" y="71653"/>
                  </a:lnTo>
                  <a:lnTo>
                    <a:pt x="4711879" y="73253"/>
                  </a:lnTo>
                  <a:lnTo>
                    <a:pt x="4740681" y="105968"/>
                  </a:lnTo>
                  <a:lnTo>
                    <a:pt x="4745659" y="158597"/>
                  </a:lnTo>
                  <a:lnTo>
                    <a:pt x="4745659" y="424586"/>
                  </a:lnTo>
                  <a:lnTo>
                    <a:pt x="4742857" y="466989"/>
                  </a:lnTo>
                  <a:lnTo>
                    <a:pt x="4725034" y="504240"/>
                  </a:lnTo>
                  <a:lnTo>
                    <a:pt x="4693742" y="512064"/>
                  </a:lnTo>
                  <a:lnTo>
                    <a:pt x="4804290" y="512064"/>
                  </a:lnTo>
                  <a:lnTo>
                    <a:pt x="4809312" y="497309"/>
                  </a:lnTo>
                  <a:lnTo>
                    <a:pt x="4814912" y="463927"/>
                  </a:lnTo>
                  <a:lnTo>
                    <a:pt x="4816779" y="424586"/>
                  </a:lnTo>
                  <a:lnTo>
                    <a:pt x="4816779" y="158597"/>
                  </a:lnTo>
                  <a:lnTo>
                    <a:pt x="4814912" y="119256"/>
                  </a:lnTo>
                  <a:lnTo>
                    <a:pt x="4809312" y="85874"/>
                  </a:lnTo>
                  <a:lnTo>
                    <a:pt x="4804290" y="71120"/>
                  </a:lnTo>
                  <a:close/>
                </a:path>
                <a:path w="5136515" h="583565">
                  <a:moveTo>
                    <a:pt x="4923802" y="7112"/>
                  </a:moveTo>
                  <a:lnTo>
                    <a:pt x="4852682" y="7112"/>
                  </a:lnTo>
                  <a:lnTo>
                    <a:pt x="4852682" y="576072"/>
                  </a:lnTo>
                  <a:lnTo>
                    <a:pt x="4923802" y="576072"/>
                  </a:lnTo>
                  <a:lnTo>
                    <a:pt x="4923802" y="197002"/>
                  </a:lnTo>
                  <a:lnTo>
                    <a:pt x="4994833" y="197002"/>
                  </a:lnTo>
                  <a:lnTo>
                    <a:pt x="4923802" y="7112"/>
                  </a:lnTo>
                  <a:close/>
                </a:path>
                <a:path w="5136515" h="583565">
                  <a:moveTo>
                    <a:pt x="4994833" y="197002"/>
                  </a:moveTo>
                  <a:lnTo>
                    <a:pt x="4923802" y="197002"/>
                  </a:lnTo>
                  <a:lnTo>
                    <a:pt x="5065331" y="576072"/>
                  </a:lnTo>
                  <a:lnTo>
                    <a:pt x="5136451" y="576072"/>
                  </a:lnTo>
                  <a:lnTo>
                    <a:pt x="5136451" y="385470"/>
                  </a:lnTo>
                  <a:lnTo>
                    <a:pt x="5065331" y="385470"/>
                  </a:lnTo>
                  <a:lnTo>
                    <a:pt x="4994833" y="197002"/>
                  </a:lnTo>
                  <a:close/>
                </a:path>
                <a:path w="5136515" h="583565">
                  <a:moveTo>
                    <a:pt x="5136451" y="7112"/>
                  </a:moveTo>
                  <a:lnTo>
                    <a:pt x="5065331" y="7112"/>
                  </a:lnTo>
                  <a:lnTo>
                    <a:pt x="5065331" y="385470"/>
                  </a:lnTo>
                  <a:lnTo>
                    <a:pt x="5136451" y="385470"/>
                  </a:lnTo>
                  <a:lnTo>
                    <a:pt x="5136451" y="7112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48" cy="1777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71" cy="1317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73"/>
                  </a:lnTo>
                  <a:lnTo>
                    <a:pt x="457" y="10706"/>
                  </a:lnTo>
                  <a:lnTo>
                    <a:pt x="38" y="12687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895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99" y="149555"/>
                  </a:moveTo>
                  <a:lnTo>
                    <a:pt x="160832" y="141211"/>
                  </a:lnTo>
                  <a:lnTo>
                    <a:pt x="160972" y="135966"/>
                  </a:lnTo>
                  <a:lnTo>
                    <a:pt x="159778" y="130771"/>
                  </a:lnTo>
                  <a:lnTo>
                    <a:pt x="125907" y="104089"/>
                  </a:lnTo>
                  <a:lnTo>
                    <a:pt x="97256" y="95643"/>
                  </a:lnTo>
                  <a:lnTo>
                    <a:pt x="90779" y="93218"/>
                  </a:lnTo>
                  <a:lnTo>
                    <a:pt x="84226" y="83096"/>
                  </a:lnTo>
                  <a:lnTo>
                    <a:pt x="84899" y="81076"/>
                  </a:lnTo>
                  <a:lnTo>
                    <a:pt x="88836" y="75653"/>
                  </a:lnTo>
                  <a:lnTo>
                    <a:pt x="94449" y="73799"/>
                  </a:lnTo>
                  <a:lnTo>
                    <a:pt x="102895" y="73799"/>
                  </a:lnTo>
                  <a:lnTo>
                    <a:pt x="114401" y="74714"/>
                  </a:lnTo>
                  <a:lnTo>
                    <a:pt x="124371" y="77457"/>
                  </a:lnTo>
                  <a:lnTo>
                    <a:pt x="132778" y="82016"/>
                  </a:lnTo>
                  <a:lnTo>
                    <a:pt x="139636" y="88404"/>
                  </a:lnTo>
                  <a:lnTo>
                    <a:pt x="158610" y="70548"/>
                  </a:lnTo>
                  <a:lnTo>
                    <a:pt x="122135" y="49733"/>
                  </a:lnTo>
                  <a:lnTo>
                    <a:pt x="99225" y="48006"/>
                  </a:lnTo>
                  <a:lnTo>
                    <a:pt x="90982" y="48996"/>
                  </a:lnTo>
                  <a:lnTo>
                    <a:pt x="75526" y="53225"/>
                  </a:lnTo>
                  <a:lnTo>
                    <a:pt x="68795" y="57404"/>
                  </a:lnTo>
                  <a:lnTo>
                    <a:pt x="57950" y="69291"/>
                  </a:lnTo>
                  <a:lnTo>
                    <a:pt x="54952" y="77381"/>
                  </a:lnTo>
                  <a:lnTo>
                    <a:pt x="55194" y="91224"/>
                  </a:lnTo>
                  <a:lnTo>
                    <a:pt x="90538" y="121704"/>
                  </a:lnTo>
                  <a:lnTo>
                    <a:pt x="110363" y="127520"/>
                  </a:lnTo>
                  <a:lnTo>
                    <a:pt x="116941" y="129603"/>
                  </a:lnTo>
                  <a:lnTo>
                    <a:pt x="132143" y="143713"/>
                  </a:lnTo>
                  <a:lnTo>
                    <a:pt x="131470" y="145808"/>
                  </a:lnTo>
                  <a:lnTo>
                    <a:pt x="130276" y="147624"/>
                  </a:lnTo>
                  <a:lnTo>
                    <a:pt x="126936" y="151790"/>
                  </a:lnTo>
                  <a:lnTo>
                    <a:pt x="120650" y="153873"/>
                  </a:lnTo>
                  <a:lnTo>
                    <a:pt x="103568" y="153835"/>
                  </a:lnTo>
                  <a:lnTo>
                    <a:pt x="95859" y="151993"/>
                  </a:lnTo>
                  <a:lnTo>
                    <a:pt x="88861" y="148513"/>
                  </a:lnTo>
                  <a:lnTo>
                    <a:pt x="81991" y="145389"/>
                  </a:lnTo>
                  <a:lnTo>
                    <a:pt x="76136" y="140423"/>
                  </a:lnTo>
                  <a:lnTo>
                    <a:pt x="71920" y="134150"/>
                  </a:lnTo>
                  <a:lnTo>
                    <a:pt x="50038" y="149237"/>
                  </a:lnTo>
                  <a:lnTo>
                    <a:pt x="82384" y="175209"/>
                  </a:lnTo>
                  <a:lnTo>
                    <a:pt x="116941" y="179755"/>
                  </a:lnTo>
                  <a:lnTo>
                    <a:pt x="125145" y="178600"/>
                  </a:lnTo>
                  <a:lnTo>
                    <a:pt x="140550" y="173977"/>
                  </a:lnTo>
                  <a:lnTo>
                    <a:pt x="147269" y="169684"/>
                  </a:lnTo>
                  <a:lnTo>
                    <a:pt x="158115" y="157670"/>
                  </a:lnTo>
                  <a:lnTo>
                    <a:pt x="161099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702"/>
              <a:ext cx="250837" cy="11154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775" y="622465"/>
                </a:lnTo>
                <a:lnTo>
                  <a:pt x="12854712" y="622300"/>
                </a:lnTo>
                <a:lnTo>
                  <a:pt x="12854775" y="0"/>
                </a:lnTo>
                <a:lnTo>
                  <a:pt x="12838710" y="0"/>
                </a:lnTo>
                <a:lnTo>
                  <a:pt x="12838659" y="622300"/>
                </a:lnTo>
                <a:lnTo>
                  <a:pt x="12838659" y="622465"/>
                </a:lnTo>
                <a:lnTo>
                  <a:pt x="11248923" y="622465"/>
                </a:lnTo>
                <a:lnTo>
                  <a:pt x="11248923" y="622300"/>
                </a:lnTo>
                <a:lnTo>
                  <a:pt x="11248923" y="0"/>
                </a:lnTo>
                <a:lnTo>
                  <a:pt x="11232871" y="0"/>
                </a:lnTo>
                <a:lnTo>
                  <a:pt x="11232858" y="622300"/>
                </a:lnTo>
                <a:lnTo>
                  <a:pt x="11232858" y="622465"/>
                </a:lnTo>
                <a:lnTo>
                  <a:pt x="9643097" y="622465"/>
                </a:lnTo>
                <a:lnTo>
                  <a:pt x="9643072" y="622300"/>
                </a:lnTo>
                <a:lnTo>
                  <a:pt x="9643097" y="0"/>
                </a:lnTo>
                <a:lnTo>
                  <a:pt x="9627032" y="0"/>
                </a:lnTo>
                <a:lnTo>
                  <a:pt x="9627019" y="622300"/>
                </a:lnTo>
                <a:lnTo>
                  <a:pt x="9627019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407" y="622465"/>
                </a:lnTo>
                <a:lnTo>
                  <a:pt x="6431381" y="622300"/>
                </a:lnTo>
                <a:lnTo>
                  <a:pt x="6431407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55" y="622300"/>
                </a:lnTo>
                <a:lnTo>
                  <a:pt x="4825555" y="0"/>
                </a:lnTo>
                <a:lnTo>
                  <a:pt x="4809502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29" y="622465"/>
                </a:lnTo>
                <a:lnTo>
                  <a:pt x="3219704" y="622300"/>
                </a:lnTo>
                <a:lnTo>
                  <a:pt x="3219729" y="0"/>
                </a:lnTo>
                <a:lnTo>
                  <a:pt x="3203664" y="0"/>
                </a:lnTo>
                <a:lnTo>
                  <a:pt x="3203651" y="622300"/>
                </a:lnTo>
                <a:lnTo>
                  <a:pt x="3203651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0" y="622833"/>
            <a:ext cx="13004800" cy="1622425"/>
            <a:chOff x="0" y="622833"/>
            <a:chExt cx="13004800" cy="1622425"/>
          </a:xfrm>
        </p:grpSpPr>
        <p:sp>
          <p:nvSpPr>
            <p:cNvPr id="16" name="object 16" descr=""/>
            <p:cNvSpPr/>
            <p:nvPr/>
          </p:nvSpPr>
          <p:spPr>
            <a:xfrm>
              <a:off x="0" y="62283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29232" y="62283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04" y="1605838"/>
                  </a:lnTo>
                  <a:lnTo>
                    <a:pt x="3219704" y="1605686"/>
                  </a:lnTo>
                  <a:lnTo>
                    <a:pt x="3219704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04" y="406"/>
                  </a:lnTo>
                  <a:lnTo>
                    <a:pt x="3219704" y="0"/>
                  </a:lnTo>
                  <a:lnTo>
                    <a:pt x="3211665" y="0"/>
                  </a:lnTo>
                  <a:lnTo>
                    <a:pt x="3211665" y="406"/>
                  </a:lnTo>
                  <a:lnTo>
                    <a:pt x="3203651" y="406"/>
                  </a:lnTo>
                  <a:lnTo>
                    <a:pt x="3203638" y="16052"/>
                  </a:lnTo>
                  <a:lnTo>
                    <a:pt x="3203638" y="1605686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52" y="1605686"/>
                  </a:lnTo>
                  <a:lnTo>
                    <a:pt x="1613877" y="16052"/>
                  </a:lnTo>
                  <a:lnTo>
                    <a:pt x="3203638" y="16052"/>
                  </a:lnTo>
                  <a:lnTo>
                    <a:pt x="3203638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799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799" y="16052"/>
                  </a:lnTo>
                  <a:lnTo>
                    <a:pt x="1597799" y="1605686"/>
                  </a:lnTo>
                  <a:lnTo>
                    <a:pt x="1597799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799" y="1613877"/>
                  </a:lnTo>
                  <a:lnTo>
                    <a:pt x="1597799" y="1622196"/>
                  </a:lnTo>
                  <a:lnTo>
                    <a:pt x="1605826" y="1622196"/>
                  </a:lnTo>
                  <a:lnTo>
                    <a:pt x="4975568" y="1622196"/>
                  </a:lnTo>
                  <a:lnTo>
                    <a:pt x="4975568" y="1613877"/>
                  </a:lnTo>
                  <a:lnTo>
                    <a:pt x="4975568" y="1613306"/>
                  </a:lnTo>
                  <a:lnTo>
                    <a:pt x="4975568" y="1605838"/>
                  </a:lnTo>
                  <a:lnTo>
                    <a:pt x="4825555" y="1605838"/>
                  </a:lnTo>
                  <a:lnTo>
                    <a:pt x="4825479" y="1605686"/>
                  </a:lnTo>
                  <a:lnTo>
                    <a:pt x="4825555" y="16052"/>
                  </a:lnTo>
                  <a:lnTo>
                    <a:pt x="4975568" y="16052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0" y="2228684"/>
            <a:ext cx="13004800" cy="1622425"/>
            <a:chOff x="0" y="2228684"/>
            <a:chExt cx="13004800" cy="1622425"/>
          </a:xfrm>
        </p:grpSpPr>
        <p:sp>
          <p:nvSpPr>
            <p:cNvPr id="19" name="object 19" descr=""/>
            <p:cNvSpPr/>
            <p:nvPr/>
          </p:nvSpPr>
          <p:spPr>
            <a:xfrm>
              <a:off x="0" y="2228684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65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029232" y="2228684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04" y="1605838"/>
                  </a:lnTo>
                  <a:lnTo>
                    <a:pt x="3219704" y="1605686"/>
                  </a:lnTo>
                  <a:lnTo>
                    <a:pt x="3219704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04" y="406"/>
                  </a:lnTo>
                  <a:lnTo>
                    <a:pt x="3219704" y="0"/>
                  </a:lnTo>
                  <a:lnTo>
                    <a:pt x="3211665" y="0"/>
                  </a:lnTo>
                  <a:lnTo>
                    <a:pt x="3211665" y="406"/>
                  </a:lnTo>
                  <a:lnTo>
                    <a:pt x="3203651" y="406"/>
                  </a:lnTo>
                  <a:lnTo>
                    <a:pt x="3203638" y="16052"/>
                  </a:lnTo>
                  <a:lnTo>
                    <a:pt x="3203638" y="1605686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52" y="1605686"/>
                  </a:lnTo>
                  <a:lnTo>
                    <a:pt x="1613877" y="16052"/>
                  </a:lnTo>
                  <a:lnTo>
                    <a:pt x="3203638" y="16052"/>
                  </a:lnTo>
                  <a:lnTo>
                    <a:pt x="3203638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799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799" y="16052"/>
                  </a:lnTo>
                  <a:lnTo>
                    <a:pt x="1597799" y="1605686"/>
                  </a:lnTo>
                  <a:lnTo>
                    <a:pt x="1597799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799" y="1613877"/>
                  </a:lnTo>
                  <a:lnTo>
                    <a:pt x="1597799" y="1622196"/>
                  </a:lnTo>
                  <a:lnTo>
                    <a:pt x="1605826" y="1622196"/>
                  </a:lnTo>
                  <a:lnTo>
                    <a:pt x="4975568" y="1622196"/>
                  </a:lnTo>
                  <a:lnTo>
                    <a:pt x="4975568" y="1613890"/>
                  </a:lnTo>
                  <a:lnTo>
                    <a:pt x="4975568" y="1613306"/>
                  </a:lnTo>
                  <a:lnTo>
                    <a:pt x="4975568" y="1605851"/>
                  </a:lnTo>
                  <a:lnTo>
                    <a:pt x="4825555" y="1605851"/>
                  </a:lnTo>
                  <a:lnTo>
                    <a:pt x="4825479" y="1605686"/>
                  </a:lnTo>
                  <a:lnTo>
                    <a:pt x="4825555" y="16065"/>
                  </a:lnTo>
                  <a:lnTo>
                    <a:pt x="4975568" y="16065"/>
                  </a:lnTo>
                  <a:lnTo>
                    <a:pt x="4975568" y="8039"/>
                  </a:lnTo>
                  <a:lnTo>
                    <a:pt x="4825555" y="8039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0" y="3834523"/>
            <a:ext cx="13004800" cy="1622425"/>
            <a:chOff x="0" y="3834523"/>
            <a:chExt cx="13004800" cy="1622425"/>
          </a:xfrm>
        </p:grpSpPr>
        <p:sp>
          <p:nvSpPr>
            <p:cNvPr id="22" name="object 22" descr=""/>
            <p:cNvSpPr/>
            <p:nvPr/>
          </p:nvSpPr>
          <p:spPr>
            <a:xfrm>
              <a:off x="0" y="383452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65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029232" y="383452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68" y="406"/>
                  </a:moveTo>
                  <a:lnTo>
                    <a:pt x="4825555" y="406"/>
                  </a:lnTo>
                  <a:lnTo>
                    <a:pt x="4825555" y="0"/>
                  </a:lnTo>
                  <a:lnTo>
                    <a:pt x="4817516" y="0"/>
                  </a:lnTo>
                  <a:lnTo>
                    <a:pt x="4817516" y="406"/>
                  </a:lnTo>
                  <a:lnTo>
                    <a:pt x="4809426" y="406"/>
                  </a:lnTo>
                  <a:lnTo>
                    <a:pt x="4809426" y="16052"/>
                  </a:lnTo>
                  <a:lnTo>
                    <a:pt x="4809426" y="1605686"/>
                  </a:lnTo>
                  <a:lnTo>
                    <a:pt x="4809426" y="1605838"/>
                  </a:lnTo>
                  <a:lnTo>
                    <a:pt x="3219704" y="1605838"/>
                  </a:lnTo>
                  <a:lnTo>
                    <a:pt x="3219704" y="1605686"/>
                  </a:lnTo>
                  <a:lnTo>
                    <a:pt x="3219704" y="16052"/>
                  </a:lnTo>
                  <a:lnTo>
                    <a:pt x="4809426" y="16052"/>
                  </a:lnTo>
                  <a:lnTo>
                    <a:pt x="4809426" y="406"/>
                  </a:lnTo>
                  <a:lnTo>
                    <a:pt x="3219704" y="406"/>
                  </a:lnTo>
                  <a:lnTo>
                    <a:pt x="3219704" y="0"/>
                  </a:lnTo>
                  <a:lnTo>
                    <a:pt x="3211665" y="0"/>
                  </a:lnTo>
                  <a:lnTo>
                    <a:pt x="3211665" y="406"/>
                  </a:lnTo>
                  <a:lnTo>
                    <a:pt x="3203651" y="406"/>
                  </a:lnTo>
                  <a:lnTo>
                    <a:pt x="3203638" y="16052"/>
                  </a:lnTo>
                  <a:lnTo>
                    <a:pt x="3203638" y="1605686"/>
                  </a:lnTo>
                  <a:lnTo>
                    <a:pt x="3203638" y="1605838"/>
                  </a:lnTo>
                  <a:lnTo>
                    <a:pt x="1613877" y="1605838"/>
                  </a:lnTo>
                  <a:lnTo>
                    <a:pt x="1613852" y="1605686"/>
                  </a:lnTo>
                  <a:lnTo>
                    <a:pt x="1613877" y="16052"/>
                  </a:lnTo>
                  <a:lnTo>
                    <a:pt x="3203638" y="16052"/>
                  </a:lnTo>
                  <a:lnTo>
                    <a:pt x="3203638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799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799" y="16052"/>
                  </a:lnTo>
                  <a:lnTo>
                    <a:pt x="1597799" y="1605686"/>
                  </a:lnTo>
                  <a:lnTo>
                    <a:pt x="1597799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799" y="1613877"/>
                  </a:lnTo>
                  <a:lnTo>
                    <a:pt x="1597799" y="1622196"/>
                  </a:lnTo>
                  <a:lnTo>
                    <a:pt x="1605826" y="1622196"/>
                  </a:lnTo>
                  <a:lnTo>
                    <a:pt x="4975568" y="1622196"/>
                  </a:lnTo>
                  <a:lnTo>
                    <a:pt x="4975568" y="1613890"/>
                  </a:lnTo>
                  <a:lnTo>
                    <a:pt x="4975568" y="1613306"/>
                  </a:lnTo>
                  <a:lnTo>
                    <a:pt x="4975568" y="1605851"/>
                  </a:lnTo>
                  <a:lnTo>
                    <a:pt x="4825555" y="1605851"/>
                  </a:lnTo>
                  <a:lnTo>
                    <a:pt x="4825479" y="1605686"/>
                  </a:lnTo>
                  <a:lnTo>
                    <a:pt x="4825555" y="16065"/>
                  </a:lnTo>
                  <a:lnTo>
                    <a:pt x="4975568" y="16065"/>
                  </a:lnTo>
                  <a:lnTo>
                    <a:pt x="4975568" y="8039"/>
                  </a:lnTo>
                  <a:lnTo>
                    <a:pt x="4825555" y="8039"/>
                  </a:lnTo>
                  <a:lnTo>
                    <a:pt x="4975568" y="8026"/>
                  </a:lnTo>
                  <a:lnTo>
                    <a:pt x="4975568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25" name="object 25" descr=""/>
            <p:cNvSpPr/>
            <p:nvPr/>
          </p:nvSpPr>
          <p:spPr>
            <a:xfrm>
              <a:off x="0" y="5440375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71" y="1613306"/>
                  </a:moveTo>
                  <a:lnTo>
                    <a:pt x="8037258" y="1613306"/>
                  </a:lnTo>
                  <a:lnTo>
                    <a:pt x="8037258" y="1605686"/>
                  </a:lnTo>
                  <a:lnTo>
                    <a:pt x="8037258" y="15646"/>
                  </a:lnTo>
                  <a:lnTo>
                    <a:pt x="8037246" y="0"/>
                  </a:lnTo>
                  <a:lnTo>
                    <a:pt x="8029207" y="0"/>
                  </a:lnTo>
                  <a:lnTo>
                    <a:pt x="8029207" y="406"/>
                  </a:lnTo>
                  <a:lnTo>
                    <a:pt x="8021206" y="406"/>
                  </a:lnTo>
                  <a:lnTo>
                    <a:pt x="8021180" y="16052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6052"/>
                  </a:lnTo>
                  <a:lnTo>
                    <a:pt x="8021180" y="16052"/>
                  </a:lnTo>
                  <a:lnTo>
                    <a:pt x="8021180" y="406"/>
                  </a:lnTo>
                  <a:lnTo>
                    <a:pt x="6431420" y="406"/>
                  </a:lnTo>
                  <a:lnTo>
                    <a:pt x="6431420" y="0"/>
                  </a:lnTo>
                  <a:lnTo>
                    <a:pt x="6423380" y="0"/>
                  </a:lnTo>
                  <a:lnTo>
                    <a:pt x="6423380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15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9635071" y="1622196"/>
                  </a:lnTo>
                  <a:lnTo>
                    <a:pt x="9635071" y="16133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4825555" y="1605851"/>
                  </a:moveTo>
                  <a:lnTo>
                    <a:pt x="4817516" y="1605851"/>
                  </a:lnTo>
                  <a:lnTo>
                    <a:pt x="4817516" y="1606245"/>
                  </a:lnTo>
                  <a:lnTo>
                    <a:pt x="4809502" y="1606245"/>
                  </a:lnTo>
                  <a:lnTo>
                    <a:pt x="4809490" y="1613865"/>
                  </a:lnTo>
                  <a:lnTo>
                    <a:pt x="3219729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29" y="1606245"/>
                  </a:lnTo>
                  <a:lnTo>
                    <a:pt x="3219729" y="1605851"/>
                  </a:lnTo>
                  <a:lnTo>
                    <a:pt x="3211690" y="1605851"/>
                  </a:lnTo>
                  <a:lnTo>
                    <a:pt x="3211690" y="1606245"/>
                  </a:lnTo>
                  <a:lnTo>
                    <a:pt x="3203651" y="1606245"/>
                  </a:lnTo>
                  <a:lnTo>
                    <a:pt x="3203651" y="1613865"/>
                  </a:lnTo>
                  <a:lnTo>
                    <a:pt x="1613877" y="1613877"/>
                  </a:lnTo>
                  <a:lnTo>
                    <a:pt x="3203651" y="1613865"/>
                  </a:lnTo>
                  <a:lnTo>
                    <a:pt x="3203651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825" y="160624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1597812" y="1613865"/>
                  </a:lnTo>
                  <a:lnTo>
                    <a:pt x="1597812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812" y="1621904"/>
                  </a:lnTo>
                  <a:lnTo>
                    <a:pt x="1597812" y="1874215"/>
                  </a:lnTo>
                  <a:lnTo>
                    <a:pt x="1613877" y="1874215"/>
                  </a:lnTo>
                  <a:lnTo>
                    <a:pt x="1613877" y="1621904"/>
                  </a:lnTo>
                  <a:lnTo>
                    <a:pt x="3203651" y="1621904"/>
                  </a:lnTo>
                  <a:lnTo>
                    <a:pt x="3203651" y="1874215"/>
                  </a:lnTo>
                  <a:lnTo>
                    <a:pt x="3219704" y="1874215"/>
                  </a:lnTo>
                  <a:lnTo>
                    <a:pt x="3219729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55" y="1874215"/>
                  </a:lnTo>
                  <a:lnTo>
                    <a:pt x="4825555" y="1621904"/>
                  </a:lnTo>
                  <a:lnTo>
                    <a:pt x="4825555" y="1621485"/>
                  </a:lnTo>
                  <a:lnTo>
                    <a:pt x="4825555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659" y="406"/>
                  </a:lnTo>
                  <a:lnTo>
                    <a:pt x="12838659" y="16052"/>
                  </a:lnTo>
                  <a:lnTo>
                    <a:pt x="12838659" y="1605686"/>
                  </a:lnTo>
                  <a:lnTo>
                    <a:pt x="12838659" y="1605838"/>
                  </a:lnTo>
                  <a:lnTo>
                    <a:pt x="11248936" y="1605838"/>
                  </a:lnTo>
                  <a:lnTo>
                    <a:pt x="11248936" y="1605686"/>
                  </a:lnTo>
                  <a:lnTo>
                    <a:pt x="11248936" y="16052"/>
                  </a:lnTo>
                  <a:lnTo>
                    <a:pt x="12838659" y="16052"/>
                  </a:lnTo>
                  <a:lnTo>
                    <a:pt x="12838659" y="406"/>
                  </a:lnTo>
                  <a:lnTo>
                    <a:pt x="11248936" y="406"/>
                  </a:lnTo>
                  <a:lnTo>
                    <a:pt x="11248936" y="0"/>
                  </a:lnTo>
                  <a:lnTo>
                    <a:pt x="11240897" y="0"/>
                  </a:lnTo>
                  <a:lnTo>
                    <a:pt x="11240897" y="406"/>
                  </a:lnTo>
                  <a:lnTo>
                    <a:pt x="11232883" y="406"/>
                  </a:lnTo>
                  <a:lnTo>
                    <a:pt x="11232871" y="16052"/>
                  </a:lnTo>
                  <a:lnTo>
                    <a:pt x="11232871" y="1605686"/>
                  </a:lnTo>
                  <a:lnTo>
                    <a:pt x="11232871" y="1605838"/>
                  </a:lnTo>
                  <a:lnTo>
                    <a:pt x="9643110" y="1605838"/>
                  </a:lnTo>
                  <a:lnTo>
                    <a:pt x="9643085" y="1605686"/>
                  </a:lnTo>
                  <a:lnTo>
                    <a:pt x="9643110" y="16052"/>
                  </a:lnTo>
                  <a:lnTo>
                    <a:pt x="11232871" y="16052"/>
                  </a:lnTo>
                  <a:lnTo>
                    <a:pt x="11232871" y="406"/>
                  </a:lnTo>
                  <a:lnTo>
                    <a:pt x="9643110" y="406"/>
                  </a:lnTo>
                  <a:lnTo>
                    <a:pt x="9643110" y="0"/>
                  </a:lnTo>
                  <a:lnTo>
                    <a:pt x="9635071" y="0"/>
                  </a:lnTo>
                  <a:lnTo>
                    <a:pt x="9635071" y="406"/>
                  </a:lnTo>
                  <a:lnTo>
                    <a:pt x="9627032" y="406"/>
                  </a:lnTo>
                  <a:lnTo>
                    <a:pt x="8029232" y="406"/>
                  </a:lnTo>
                  <a:lnTo>
                    <a:pt x="8029232" y="8026"/>
                  </a:lnTo>
                  <a:lnTo>
                    <a:pt x="8029232" y="15646"/>
                  </a:lnTo>
                  <a:lnTo>
                    <a:pt x="8037258" y="15646"/>
                  </a:lnTo>
                  <a:lnTo>
                    <a:pt x="8037258" y="16052"/>
                  </a:lnTo>
                  <a:lnTo>
                    <a:pt x="9627032" y="16052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29232" y="1605686"/>
                  </a:lnTo>
                  <a:lnTo>
                    <a:pt x="8029232" y="1613306"/>
                  </a:lnTo>
                  <a:lnTo>
                    <a:pt x="8037258" y="1613306"/>
                  </a:lnTo>
                  <a:lnTo>
                    <a:pt x="8037258" y="1613877"/>
                  </a:lnTo>
                  <a:lnTo>
                    <a:pt x="9627032" y="1613877"/>
                  </a:lnTo>
                  <a:lnTo>
                    <a:pt x="9627032" y="1622196"/>
                  </a:lnTo>
                  <a:lnTo>
                    <a:pt x="9635058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788" y="1605838"/>
                  </a:lnTo>
                  <a:lnTo>
                    <a:pt x="12854712" y="1605686"/>
                  </a:lnTo>
                  <a:lnTo>
                    <a:pt x="12854788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809502" y="7046226"/>
              <a:ext cx="8195309" cy="268605"/>
            </a:xfrm>
            <a:custGeom>
              <a:avLst/>
              <a:gdLst/>
              <a:ahLst/>
              <a:cxnLst/>
              <a:rect l="l" t="t" r="r" b="b"/>
              <a:pathLst>
                <a:path w="8195309" h="268604">
                  <a:moveTo>
                    <a:pt x="8195297" y="393"/>
                  </a:moveTo>
                  <a:lnTo>
                    <a:pt x="8045272" y="393"/>
                  </a:lnTo>
                  <a:lnTo>
                    <a:pt x="8045272" y="0"/>
                  </a:lnTo>
                  <a:lnTo>
                    <a:pt x="8037233" y="0"/>
                  </a:lnTo>
                  <a:lnTo>
                    <a:pt x="8037233" y="393"/>
                  </a:lnTo>
                  <a:lnTo>
                    <a:pt x="8029156" y="393"/>
                  </a:lnTo>
                  <a:lnTo>
                    <a:pt x="8029156" y="8013"/>
                  </a:lnTo>
                  <a:lnTo>
                    <a:pt x="6439421" y="8026"/>
                  </a:lnTo>
                  <a:lnTo>
                    <a:pt x="8029156" y="8013"/>
                  </a:lnTo>
                  <a:lnTo>
                    <a:pt x="8029156" y="393"/>
                  </a:lnTo>
                  <a:lnTo>
                    <a:pt x="6439421" y="393"/>
                  </a:lnTo>
                  <a:lnTo>
                    <a:pt x="6439421" y="0"/>
                  </a:lnTo>
                  <a:lnTo>
                    <a:pt x="6431381" y="0"/>
                  </a:lnTo>
                  <a:lnTo>
                    <a:pt x="6431381" y="393"/>
                  </a:lnTo>
                  <a:lnTo>
                    <a:pt x="6423368" y="393"/>
                  </a:lnTo>
                  <a:lnTo>
                    <a:pt x="6423355" y="8013"/>
                  </a:lnTo>
                  <a:lnTo>
                    <a:pt x="4833594" y="8026"/>
                  </a:lnTo>
                  <a:lnTo>
                    <a:pt x="6423355" y="8013"/>
                  </a:lnTo>
                  <a:lnTo>
                    <a:pt x="6423355" y="393"/>
                  </a:lnTo>
                  <a:lnTo>
                    <a:pt x="4833594" y="393"/>
                  </a:lnTo>
                  <a:lnTo>
                    <a:pt x="4833594" y="0"/>
                  </a:lnTo>
                  <a:lnTo>
                    <a:pt x="4825555" y="0"/>
                  </a:lnTo>
                  <a:lnTo>
                    <a:pt x="4825555" y="393"/>
                  </a:lnTo>
                  <a:lnTo>
                    <a:pt x="4817516" y="393"/>
                  </a:lnTo>
                  <a:lnTo>
                    <a:pt x="4817516" y="8013"/>
                  </a:lnTo>
                  <a:lnTo>
                    <a:pt x="3227743" y="8026"/>
                  </a:lnTo>
                  <a:lnTo>
                    <a:pt x="4817516" y="8013"/>
                  </a:lnTo>
                  <a:lnTo>
                    <a:pt x="4817516" y="393"/>
                  </a:lnTo>
                  <a:lnTo>
                    <a:pt x="3227730" y="393"/>
                  </a:lnTo>
                  <a:lnTo>
                    <a:pt x="3227730" y="0"/>
                  </a:lnTo>
                  <a:lnTo>
                    <a:pt x="3219691" y="0"/>
                  </a:lnTo>
                  <a:lnTo>
                    <a:pt x="3219691" y="393"/>
                  </a:lnTo>
                  <a:lnTo>
                    <a:pt x="3211690" y="393"/>
                  </a:lnTo>
                  <a:lnTo>
                    <a:pt x="3211665" y="8013"/>
                  </a:lnTo>
                  <a:lnTo>
                    <a:pt x="1621904" y="8026"/>
                  </a:lnTo>
                  <a:lnTo>
                    <a:pt x="3211665" y="8013"/>
                  </a:lnTo>
                  <a:lnTo>
                    <a:pt x="3211665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26" y="393"/>
                  </a:lnTo>
                  <a:lnTo>
                    <a:pt x="1605826" y="8013"/>
                  </a:lnTo>
                  <a:lnTo>
                    <a:pt x="16052" y="8026"/>
                  </a:lnTo>
                  <a:lnTo>
                    <a:pt x="1605826" y="8013"/>
                  </a:lnTo>
                  <a:lnTo>
                    <a:pt x="1605826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826" y="16052"/>
                  </a:lnTo>
                  <a:lnTo>
                    <a:pt x="1605826" y="268363"/>
                  </a:lnTo>
                  <a:lnTo>
                    <a:pt x="1621878" y="268363"/>
                  </a:lnTo>
                  <a:lnTo>
                    <a:pt x="1621904" y="16052"/>
                  </a:lnTo>
                  <a:lnTo>
                    <a:pt x="3211665" y="16052"/>
                  </a:lnTo>
                  <a:lnTo>
                    <a:pt x="3211665" y="268363"/>
                  </a:lnTo>
                  <a:lnTo>
                    <a:pt x="3227730" y="268363"/>
                  </a:lnTo>
                  <a:lnTo>
                    <a:pt x="3227743" y="16052"/>
                  </a:lnTo>
                  <a:lnTo>
                    <a:pt x="4817516" y="16052"/>
                  </a:lnTo>
                  <a:lnTo>
                    <a:pt x="4817516" y="268363"/>
                  </a:lnTo>
                  <a:lnTo>
                    <a:pt x="4833569" y="268363"/>
                  </a:lnTo>
                  <a:lnTo>
                    <a:pt x="4833594" y="16052"/>
                  </a:lnTo>
                  <a:lnTo>
                    <a:pt x="6423355" y="16052"/>
                  </a:lnTo>
                  <a:lnTo>
                    <a:pt x="6423355" y="268363"/>
                  </a:lnTo>
                  <a:lnTo>
                    <a:pt x="6439421" y="268363"/>
                  </a:lnTo>
                  <a:lnTo>
                    <a:pt x="6439421" y="16052"/>
                  </a:lnTo>
                  <a:lnTo>
                    <a:pt x="8029156" y="16052"/>
                  </a:lnTo>
                  <a:lnTo>
                    <a:pt x="8029156" y="268363"/>
                  </a:lnTo>
                  <a:lnTo>
                    <a:pt x="8045209" y="268363"/>
                  </a:lnTo>
                  <a:lnTo>
                    <a:pt x="8045272" y="16052"/>
                  </a:lnTo>
                  <a:lnTo>
                    <a:pt x="8195297" y="16052"/>
                  </a:lnTo>
                  <a:lnTo>
                    <a:pt x="8195297" y="8026"/>
                  </a:lnTo>
                  <a:lnTo>
                    <a:pt x="8045272" y="8026"/>
                  </a:lnTo>
                  <a:lnTo>
                    <a:pt x="8195297" y="8013"/>
                  </a:lnTo>
                  <a:lnTo>
                    <a:pt x="8195297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631190" y="2226564"/>
            <a:ext cx="1296670" cy="292100"/>
          </a:xfrm>
          <a:custGeom>
            <a:avLst/>
            <a:gdLst/>
            <a:ahLst/>
            <a:cxnLst/>
            <a:rect l="l" t="t" r="r" b="b"/>
            <a:pathLst>
              <a:path w="1296670" h="292100">
                <a:moveTo>
                  <a:pt x="35559" y="3556"/>
                </a:moveTo>
                <a:lnTo>
                  <a:pt x="0" y="3556"/>
                </a:lnTo>
                <a:lnTo>
                  <a:pt x="0" y="288036"/>
                </a:lnTo>
                <a:lnTo>
                  <a:pt x="35559" y="288036"/>
                </a:lnTo>
                <a:lnTo>
                  <a:pt x="35559" y="121615"/>
                </a:lnTo>
                <a:lnTo>
                  <a:pt x="62153" y="121615"/>
                </a:lnTo>
                <a:lnTo>
                  <a:pt x="35559" y="3556"/>
                </a:lnTo>
                <a:close/>
              </a:path>
              <a:path w="1296670" h="292100">
                <a:moveTo>
                  <a:pt x="62153" y="121615"/>
                </a:moveTo>
                <a:lnTo>
                  <a:pt x="35559" y="121615"/>
                </a:lnTo>
                <a:lnTo>
                  <a:pt x="71119" y="288036"/>
                </a:lnTo>
                <a:lnTo>
                  <a:pt x="94233" y="288036"/>
                </a:lnTo>
                <a:lnTo>
                  <a:pt x="110331" y="211937"/>
                </a:lnTo>
                <a:lnTo>
                  <a:pt x="82499" y="211937"/>
                </a:lnTo>
                <a:lnTo>
                  <a:pt x="62153" y="121615"/>
                </a:lnTo>
                <a:close/>
              </a:path>
              <a:path w="1296670" h="292100">
                <a:moveTo>
                  <a:pt x="164998" y="121615"/>
                </a:moveTo>
                <a:lnTo>
                  <a:pt x="129438" y="121615"/>
                </a:lnTo>
                <a:lnTo>
                  <a:pt x="129438" y="288036"/>
                </a:lnTo>
                <a:lnTo>
                  <a:pt x="164998" y="288036"/>
                </a:lnTo>
                <a:lnTo>
                  <a:pt x="164998" y="121615"/>
                </a:lnTo>
                <a:close/>
              </a:path>
              <a:path w="1296670" h="292100">
                <a:moveTo>
                  <a:pt x="164998" y="3556"/>
                </a:moveTo>
                <a:lnTo>
                  <a:pt x="129438" y="3556"/>
                </a:lnTo>
                <a:lnTo>
                  <a:pt x="82499" y="211937"/>
                </a:lnTo>
                <a:lnTo>
                  <a:pt x="110331" y="211937"/>
                </a:lnTo>
                <a:lnTo>
                  <a:pt x="129438" y="121615"/>
                </a:lnTo>
                <a:lnTo>
                  <a:pt x="164998" y="121615"/>
                </a:lnTo>
                <a:lnTo>
                  <a:pt x="164998" y="3556"/>
                </a:lnTo>
                <a:close/>
              </a:path>
              <a:path w="1296670" h="292100">
                <a:moveTo>
                  <a:pt x="213410" y="3556"/>
                </a:moveTo>
                <a:lnTo>
                  <a:pt x="175717" y="3556"/>
                </a:lnTo>
                <a:lnTo>
                  <a:pt x="230479" y="188468"/>
                </a:lnTo>
                <a:lnTo>
                  <a:pt x="230479" y="288036"/>
                </a:lnTo>
                <a:lnTo>
                  <a:pt x="266039" y="288036"/>
                </a:lnTo>
                <a:lnTo>
                  <a:pt x="266039" y="188468"/>
                </a:lnTo>
                <a:lnTo>
                  <a:pt x="279519" y="142951"/>
                </a:lnTo>
                <a:lnTo>
                  <a:pt x="248259" y="142951"/>
                </a:lnTo>
                <a:lnTo>
                  <a:pt x="213410" y="3556"/>
                </a:lnTo>
                <a:close/>
              </a:path>
              <a:path w="1296670" h="292100">
                <a:moveTo>
                  <a:pt x="320802" y="3556"/>
                </a:moveTo>
                <a:lnTo>
                  <a:pt x="283108" y="3556"/>
                </a:lnTo>
                <a:lnTo>
                  <a:pt x="248259" y="142951"/>
                </a:lnTo>
                <a:lnTo>
                  <a:pt x="279519" y="142951"/>
                </a:lnTo>
                <a:lnTo>
                  <a:pt x="320802" y="3556"/>
                </a:lnTo>
                <a:close/>
              </a:path>
              <a:path w="1296670" h="292100">
                <a:moveTo>
                  <a:pt x="387603" y="0"/>
                </a:moveTo>
                <a:lnTo>
                  <a:pt x="349531" y="10399"/>
                </a:lnTo>
                <a:lnTo>
                  <a:pt x="327018" y="59632"/>
                </a:lnTo>
                <a:lnTo>
                  <a:pt x="326085" y="79298"/>
                </a:lnTo>
                <a:lnTo>
                  <a:pt x="326085" y="212293"/>
                </a:lnTo>
                <a:lnTo>
                  <a:pt x="334486" y="262363"/>
                </a:lnTo>
                <a:lnTo>
                  <a:pt x="372820" y="290436"/>
                </a:lnTo>
                <a:lnTo>
                  <a:pt x="387603" y="291592"/>
                </a:lnTo>
                <a:lnTo>
                  <a:pt x="402381" y="290436"/>
                </a:lnTo>
                <a:lnTo>
                  <a:pt x="440721" y="262363"/>
                </a:lnTo>
                <a:lnTo>
                  <a:pt x="442876" y="256032"/>
                </a:lnTo>
                <a:lnTo>
                  <a:pt x="380720" y="256032"/>
                </a:lnTo>
                <a:lnTo>
                  <a:pt x="375386" y="254723"/>
                </a:lnTo>
                <a:lnTo>
                  <a:pt x="361645" y="212293"/>
                </a:lnTo>
                <a:lnTo>
                  <a:pt x="361645" y="79298"/>
                </a:lnTo>
                <a:lnTo>
                  <a:pt x="371602" y="39827"/>
                </a:lnTo>
                <a:lnTo>
                  <a:pt x="375386" y="36982"/>
                </a:lnTo>
                <a:lnTo>
                  <a:pt x="380720" y="35560"/>
                </a:lnTo>
                <a:lnTo>
                  <a:pt x="442876" y="35560"/>
                </a:lnTo>
                <a:lnTo>
                  <a:pt x="440721" y="29228"/>
                </a:lnTo>
                <a:lnTo>
                  <a:pt x="434187" y="18491"/>
                </a:lnTo>
                <a:lnTo>
                  <a:pt x="425674" y="10399"/>
                </a:lnTo>
                <a:lnTo>
                  <a:pt x="415072" y="4621"/>
                </a:lnTo>
                <a:lnTo>
                  <a:pt x="402381" y="1155"/>
                </a:lnTo>
                <a:lnTo>
                  <a:pt x="387603" y="0"/>
                </a:lnTo>
                <a:close/>
              </a:path>
              <a:path w="1296670" h="292100">
                <a:moveTo>
                  <a:pt x="449122" y="172466"/>
                </a:moveTo>
                <a:lnTo>
                  <a:pt x="413562" y="172466"/>
                </a:lnTo>
                <a:lnTo>
                  <a:pt x="413562" y="212293"/>
                </a:lnTo>
                <a:lnTo>
                  <a:pt x="413406" y="220339"/>
                </a:lnTo>
                <a:lnTo>
                  <a:pt x="394474" y="256032"/>
                </a:lnTo>
                <a:lnTo>
                  <a:pt x="442876" y="256032"/>
                </a:lnTo>
                <a:lnTo>
                  <a:pt x="445388" y="248650"/>
                </a:lnTo>
                <a:lnTo>
                  <a:pt x="448189" y="231959"/>
                </a:lnTo>
                <a:lnTo>
                  <a:pt x="449122" y="212293"/>
                </a:lnTo>
                <a:lnTo>
                  <a:pt x="449122" y="172466"/>
                </a:lnTo>
                <a:close/>
              </a:path>
              <a:path w="1296670" h="292100">
                <a:moveTo>
                  <a:pt x="442876" y="35560"/>
                </a:moveTo>
                <a:lnTo>
                  <a:pt x="394474" y="35560"/>
                </a:lnTo>
                <a:lnTo>
                  <a:pt x="399694" y="36982"/>
                </a:lnTo>
                <a:lnTo>
                  <a:pt x="403250" y="39827"/>
                </a:lnTo>
                <a:lnTo>
                  <a:pt x="413562" y="79298"/>
                </a:lnTo>
                <a:lnTo>
                  <a:pt x="413562" y="119126"/>
                </a:lnTo>
                <a:lnTo>
                  <a:pt x="449122" y="119126"/>
                </a:lnTo>
                <a:lnTo>
                  <a:pt x="449122" y="79298"/>
                </a:lnTo>
                <a:lnTo>
                  <a:pt x="448189" y="59632"/>
                </a:lnTo>
                <a:lnTo>
                  <a:pt x="445388" y="42941"/>
                </a:lnTo>
                <a:lnTo>
                  <a:pt x="442876" y="35560"/>
                </a:lnTo>
                <a:close/>
              </a:path>
              <a:path w="1296670" h="292100">
                <a:moveTo>
                  <a:pt x="557745" y="3556"/>
                </a:moveTo>
                <a:lnTo>
                  <a:pt x="467067" y="3556"/>
                </a:lnTo>
                <a:lnTo>
                  <a:pt x="467067" y="288036"/>
                </a:lnTo>
                <a:lnTo>
                  <a:pt x="557745" y="288036"/>
                </a:lnTo>
                <a:lnTo>
                  <a:pt x="557745" y="252476"/>
                </a:lnTo>
                <a:lnTo>
                  <a:pt x="502627" y="252476"/>
                </a:lnTo>
                <a:lnTo>
                  <a:pt x="502627" y="163576"/>
                </a:lnTo>
                <a:lnTo>
                  <a:pt x="557745" y="163576"/>
                </a:lnTo>
                <a:lnTo>
                  <a:pt x="557745" y="128016"/>
                </a:lnTo>
                <a:lnTo>
                  <a:pt x="502627" y="128016"/>
                </a:lnTo>
                <a:lnTo>
                  <a:pt x="502627" y="39116"/>
                </a:lnTo>
                <a:lnTo>
                  <a:pt x="557745" y="39116"/>
                </a:lnTo>
                <a:lnTo>
                  <a:pt x="557745" y="3556"/>
                </a:lnTo>
                <a:close/>
              </a:path>
              <a:path w="1296670" h="292100">
                <a:moveTo>
                  <a:pt x="610984" y="3556"/>
                </a:moveTo>
                <a:lnTo>
                  <a:pt x="575424" y="3556"/>
                </a:lnTo>
                <a:lnTo>
                  <a:pt x="575424" y="288036"/>
                </a:lnTo>
                <a:lnTo>
                  <a:pt x="666102" y="288036"/>
                </a:lnTo>
                <a:lnTo>
                  <a:pt x="666102" y="252476"/>
                </a:lnTo>
                <a:lnTo>
                  <a:pt x="610984" y="252476"/>
                </a:lnTo>
                <a:lnTo>
                  <a:pt x="610984" y="3556"/>
                </a:lnTo>
                <a:close/>
              </a:path>
              <a:path w="1296670" h="292100">
                <a:moveTo>
                  <a:pt x="717588" y="3556"/>
                </a:moveTo>
                <a:lnTo>
                  <a:pt x="682028" y="3556"/>
                </a:lnTo>
                <a:lnTo>
                  <a:pt x="682028" y="288036"/>
                </a:lnTo>
                <a:lnTo>
                  <a:pt x="717588" y="288036"/>
                </a:lnTo>
                <a:lnTo>
                  <a:pt x="717588" y="3556"/>
                </a:lnTo>
                <a:close/>
              </a:path>
              <a:path w="1296670" h="292100">
                <a:moveTo>
                  <a:pt x="771067" y="3556"/>
                </a:moveTo>
                <a:lnTo>
                  <a:pt x="735507" y="3556"/>
                </a:lnTo>
                <a:lnTo>
                  <a:pt x="735507" y="212293"/>
                </a:lnTo>
                <a:lnTo>
                  <a:pt x="743908" y="262363"/>
                </a:lnTo>
                <a:lnTo>
                  <a:pt x="782248" y="290436"/>
                </a:lnTo>
                <a:lnTo>
                  <a:pt x="797026" y="291592"/>
                </a:lnTo>
                <a:lnTo>
                  <a:pt x="811804" y="290436"/>
                </a:lnTo>
                <a:lnTo>
                  <a:pt x="850144" y="262363"/>
                </a:lnTo>
                <a:lnTo>
                  <a:pt x="852299" y="256032"/>
                </a:lnTo>
                <a:lnTo>
                  <a:pt x="790155" y="256032"/>
                </a:lnTo>
                <a:lnTo>
                  <a:pt x="784821" y="254723"/>
                </a:lnTo>
                <a:lnTo>
                  <a:pt x="771067" y="212293"/>
                </a:lnTo>
                <a:lnTo>
                  <a:pt x="771067" y="3556"/>
                </a:lnTo>
                <a:close/>
              </a:path>
              <a:path w="1296670" h="292100">
                <a:moveTo>
                  <a:pt x="858545" y="3556"/>
                </a:moveTo>
                <a:lnTo>
                  <a:pt x="822985" y="3556"/>
                </a:lnTo>
                <a:lnTo>
                  <a:pt x="822985" y="212293"/>
                </a:lnTo>
                <a:lnTo>
                  <a:pt x="822830" y="220339"/>
                </a:lnTo>
                <a:lnTo>
                  <a:pt x="803897" y="256032"/>
                </a:lnTo>
                <a:lnTo>
                  <a:pt x="852299" y="256032"/>
                </a:lnTo>
                <a:lnTo>
                  <a:pt x="854811" y="248650"/>
                </a:lnTo>
                <a:lnTo>
                  <a:pt x="857611" y="231959"/>
                </a:lnTo>
                <a:lnTo>
                  <a:pt x="858545" y="212293"/>
                </a:lnTo>
                <a:lnTo>
                  <a:pt x="858545" y="3556"/>
                </a:lnTo>
                <a:close/>
              </a:path>
              <a:path w="1296670" h="292100">
                <a:moveTo>
                  <a:pt x="912063" y="3556"/>
                </a:moveTo>
                <a:lnTo>
                  <a:pt x="876503" y="3556"/>
                </a:lnTo>
                <a:lnTo>
                  <a:pt x="876503" y="288036"/>
                </a:lnTo>
                <a:lnTo>
                  <a:pt x="912063" y="288036"/>
                </a:lnTo>
                <a:lnTo>
                  <a:pt x="912063" y="121615"/>
                </a:lnTo>
                <a:lnTo>
                  <a:pt x="938656" y="121615"/>
                </a:lnTo>
                <a:lnTo>
                  <a:pt x="912063" y="3556"/>
                </a:lnTo>
                <a:close/>
              </a:path>
              <a:path w="1296670" h="292100">
                <a:moveTo>
                  <a:pt x="938656" y="121615"/>
                </a:moveTo>
                <a:lnTo>
                  <a:pt x="912063" y="121615"/>
                </a:lnTo>
                <a:lnTo>
                  <a:pt x="947623" y="288036"/>
                </a:lnTo>
                <a:lnTo>
                  <a:pt x="970737" y="288036"/>
                </a:lnTo>
                <a:lnTo>
                  <a:pt x="986834" y="211937"/>
                </a:lnTo>
                <a:lnTo>
                  <a:pt x="959002" y="211937"/>
                </a:lnTo>
                <a:lnTo>
                  <a:pt x="938656" y="121615"/>
                </a:lnTo>
                <a:close/>
              </a:path>
              <a:path w="1296670" h="292100">
                <a:moveTo>
                  <a:pt x="1041501" y="121615"/>
                </a:moveTo>
                <a:lnTo>
                  <a:pt x="1005941" y="121615"/>
                </a:lnTo>
                <a:lnTo>
                  <a:pt x="1005941" y="288036"/>
                </a:lnTo>
                <a:lnTo>
                  <a:pt x="1041501" y="288036"/>
                </a:lnTo>
                <a:lnTo>
                  <a:pt x="1041501" y="121615"/>
                </a:lnTo>
                <a:close/>
              </a:path>
              <a:path w="1296670" h="292100">
                <a:moveTo>
                  <a:pt x="1041501" y="3556"/>
                </a:moveTo>
                <a:lnTo>
                  <a:pt x="1005941" y="3556"/>
                </a:lnTo>
                <a:lnTo>
                  <a:pt x="959002" y="211937"/>
                </a:lnTo>
                <a:lnTo>
                  <a:pt x="986834" y="211937"/>
                </a:lnTo>
                <a:lnTo>
                  <a:pt x="1005941" y="121615"/>
                </a:lnTo>
                <a:lnTo>
                  <a:pt x="1041501" y="121615"/>
                </a:lnTo>
                <a:lnTo>
                  <a:pt x="1041501" y="3556"/>
                </a:lnTo>
                <a:close/>
              </a:path>
              <a:path w="1296670" h="292100">
                <a:moveTo>
                  <a:pt x="1155141" y="3556"/>
                </a:moveTo>
                <a:lnTo>
                  <a:pt x="1119581" y="3556"/>
                </a:lnTo>
                <a:lnTo>
                  <a:pt x="1119581" y="288036"/>
                </a:lnTo>
                <a:lnTo>
                  <a:pt x="1155141" y="288036"/>
                </a:lnTo>
                <a:lnTo>
                  <a:pt x="1155141" y="3556"/>
                </a:lnTo>
                <a:close/>
              </a:path>
              <a:path w="1296670" h="292100">
                <a:moveTo>
                  <a:pt x="1208620" y="190957"/>
                </a:moveTo>
                <a:lnTo>
                  <a:pt x="1173060" y="190957"/>
                </a:lnTo>
                <a:lnTo>
                  <a:pt x="1173340" y="203669"/>
                </a:lnTo>
                <a:lnTo>
                  <a:pt x="1173460" y="209137"/>
                </a:lnTo>
                <a:lnTo>
                  <a:pt x="1179379" y="251053"/>
                </a:lnTo>
                <a:lnTo>
                  <a:pt x="1207288" y="286389"/>
                </a:lnTo>
                <a:lnTo>
                  <a:pt x="1237424" y="291592"/>
                </a:lnTo>
                <a:lnTo>
                  <a:pt x="1251668" y="290413"/>
                </a:lnTo>
                <a:lnTo>
                  <a:pt x="1288099" y="262234"/>
                </a:lnTo>
                <a:lnTo>
                  <a:pt x="1290271" y="256032"/>
                </a:lnTo>
                <a:lnTo>
                  <a:pt x="1230083" y="256032"/>
                </a:lnTo>
                <a:lnTo>
                  <a:pt x="1224394" y="254368"/>
                </a:lnTo>
                <a:lnTo>
                  <a:pt x="1209333" y="214695"/>
                </a:lnTo>
                <a:lnTo>
                  <a:pt x="1208905" y="205847"/>
                </a:lnTo>
                <a:lnTo>
                  <a:pt x="1208800" y="203669"/>
                </a:lnTo>
                <a:lnTo>
                  <a:pt x="1208678" y="195045"/>
                </a:lnTo>
                <a:lnTo>
                  <a:pt x="1208620" y="190957"/>
                </a:lnTo>
                <a:close/>
              </a:path>
              <a:path w="1296670" h="292100">
                <a:moveTo>
                  <a:pt x="1233868" y="0"/>
                </a:moveTo>
                <a:lnTo>
                  <a:pt x="1189418" y="18135"/>
                </a:lnTo>
                <a:lnTo>
                  <a:pt x="1174838" y="68630"/>
                </a:lnTo>
                <a:lnTo>
                  <a:pt x="1175169" y="77276"/>
                </a:lnTo>
                <a:lnTo>
                  <a:pt x="1188800" y="120018"/>
                </a:lnTo>
                <a:lnTo>
                  <a:pt x="1216487" y="148107"/>
                </a:lnTo>
                <a:lnTo>
                  <a:pt x="1224267" y="154330"/>
                </a:lnTo>
                <a:lnTo>
                  <a:pt x="1230958" y="159818"/>
                </a:lnTo>
                <a:lnTo>
                  <a:pt x="1256982" y="192379"/>
                </a:lnTo>
                <a:lnTo>
                  <a:pt x="1260198" y="209137"/>
                </a:lnTo>
                <a:lnTo>
                  <a:pt x="1260316" y="210313"/>
                </a:lnTo>
                <a:lnTo>
                  <a:pt x="1260449" y="214695"/>
                </a:lnTo>
                <a:lnTo>
                  <a:pt x="1260538" y="217627"/>
                </a:lnTo>
                <a:lnTo>
                  <a:pt x="1260326" y="224095"/>
                </a:lnTo>
                <a:lnTo>
                  <a:pt x="1245958" y="256032"/>
                </a:lnTo>
                <a:lnTo>
                  <a:pt x="1290271" y="256032"/>
                </a:lnTo>
                <a:lnTo>
                  <a:pt x="1292544" y="249543"/>
                </a:lnTo>
                <a:lnTo>
                  <a:pt x="1295210" y="234674"/>
                </a:lnTo>
                <a:lnTo>
                  <a:pt x="1296098" y="217627"/>
                </a:lnTo>
                <a:lnTo>
                  <a:pt x="1295850" y="210313"/>
                </a:lnTo>
                <a:lnTo>
                  <a:pt x="1295810" y="209137"/>
                </a:lnTo>
                <a:lnTo>
                  <a:pt x="1295698" y="205847"/>
                </a:lnTo>
                <a:lnTo>
                  <a:pt x="1294498" y="195045"/>
                </a:lnTo>
                <a:lnTo>
                  <a:pt x="1292556" y="185508"/>
                </a:lnTo>
                <a:lnTo>
                  <a:pt x="1292498" y="185221"/>
                </a:lnTo>
                <a:lnTo>
                  <a:pt x="1272628" y="148285"/>
                </a:lnTo>
                <a:lnTo>
                  <a:pt x="1243825" y="123037"/>
                </a:lnTo>
                <a:lnTo>
                  <a:pt x="1235559" y="116415"/>
                </a:lnTo>
                <a:lnTo>
                  <a:pt x="1212353" y="85078"/>
                </a:lnTo>
                <a:lnTo>
                  <a:pt x="1210398" y="68630"/>
                </a:lnTo>
                <a:lnTo>
                  <a:pt x="1210703" y="61428"/>
                </a:lnTo>
                <a:lnTo>
                  <a:pt x="1225816" y="35560"/>
                </a:lnTo>
                <a:lnTo>
                  <a:pt x="1286785" y="35560"/>
                </a:lnTo>
                <a:lnTo>
                  <a:pt x="1285919" y="32805"/>
                </a:lnTo>
                <a:lnTo>
                  <a:pt x="1279385" y="20980"/>
                </a:lnTo>
                <a:lnTo>
                  <a:pt x="1271074" y="11803"/>
                </a:lnTo>
                <a:lnTo>
                  <a:pt x="1260717" y="5246"/>
                </a:lnTo>
                <a:lnTo>
                  <a:pt x="1248315" y="1311"/>
                </a:lnTo>
                <a:lnTo>
                  <a:pt x="1233868" y="0"/>
                </a:lnTo>
                <a:close/>
              </a:path>
              <a:path w="1296670" h="292100">
                <a:moveTo>
                  <a:pt x="1286785" y="35560"/>
                </a:moveTo>
                <a:lnTo>
                  <a:pt x="1242402" y="35560"/>
                </a:lnTo>
                <a:lnTo>
                  <a:pt x="1248689" y="39116"/>
                </a:lnTo>
                <a:lnTo>
                  <a:pt x="1252715" y="46228"/>
                </a:lnTo>
                <a:lnTo>
                  <a:pt x="1255358" y="52604"/>
                </a:lnTo>
                <a:lnTo>
                  <a:pt x="1257247" y="61428"/>
                </a:lnTo>
                <a:lnTo>
                  <a:pt x="1258382" y="72697"/>
                </a:lnTo>
                <a:lnTo>
                  <a:pt x="1258723" y="85078"/>
                </a:lnTo>
                <a:lnTo>
                  <a:pt x="1258760" y="86410"/>
                </a:lnTo>
                <a:lnTo>
                  <a:pt x="1294320" y="86410"/>
                </a:lnTo>
                <a:lnTo>
                  <a:pt x="1293387" y="65519"/>
                </a:lnTo>
                <a:lnTo>
                  <a:pt x="1290586" y="47651"/>
                </a:lnTo>
                <a:lnTo>
                  <a:pt x="1286785" y="3556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29284" y="2681985"/>
            <a:ext cx="4413885" cy="1120775"/>
          </a:xfrm>
          <a:custGeom>
            <a:avLst/>
            <a:gdLst/>
            <a:ahLst/>
            <a:cxnLst/>
            <a:rect l="l" t="t" r="r" b="b"/>
            <a:pathLst>
              <a:path w="4413885" h="1120775">
                <a:moveTo>
                  <a:pt x="27940" y="44703"/>
                </a:moveTo>
                <a:lnTo>
                  <a:pt x="0" y="44703"/>
                </a:lnTo>
                <a:lnTo>
                  <a:pt x="0" y="226313"/>
                </a:lnTo>
                <a:lnTo>
                  <a:pt x="27940" y="226313"/>
                </a:lnTo>
                <a:lnTo>
                  <a:pt x="27940" y="92011"/>
                </a:lnTo>
                <a:lnTo>
                  <a:pt x="30086" y="84289"/>
                </a:lnTo>
                <a:lnTo>
                  <a:pt x="38646" y="70497"/>
                </a:lnTo>
                <a:lnTo>
                  <a:pt x="44145" y="67055"/>
                </a:lnTo>
                <a:lnTo>
                  <a:pt x="27940" y="67055"/>
                </a:lnTo>
                <a:lnTo>
                  <a:pt x="27940" y="44703"/>
                </a:lnTo>
                <a:close/>
              </a:path>
              <a:path w="4413885" h="1120775">
                <a:moveTo>
                  <a:pt x="71894" y="41909"/>
                </a:moveTo>
                <a:lnTo>
                  <a:pt x="54571" y="41909"/>
                </a:lnTo>
                <a:lnTo>
                  <a:pt x="47129" y="44335"/>
                </a:lnTo>
                <a:lnTo>
                  <a:pt x="35572" y="54013"/>
                </a:lnTo>
                <a:lnTo>
                  <a:pt x="31102" y="59982"/>
                </a:lnTo>
                <a:lnTo>
                  <a:pt x="27940" y="67055"/>
                </a:lnTo>
                <a:lnTo>
                  <a:pt x="56807" y="67055"/>
                </a:lnTo>
                <a:lnTo>
                  <a:pt x="60820" y="69202"/>
                </a:lnTo>
                <a:lnTo>
                  <a:pt x="62865" y="73482"/>
                </a:lnTo>
                <a:lnTo>
                  <a:pt x="64909" y="77584"/>
                </a:lnTo>
                <a:lnTo>
                  <a:pt x="65938" y="84099"/>
                </a:lnTo>
                <a:lnTo>
                  <a:pt x="65938" y="105613"/>
                </a:lnTo>
                <a:lnTo>
                  <a:pt x="93878" y="105613"/>
                </a:lnTo>
                <a:lnTo>
                  <a:pt x="91363" y="65938"/>
                </a:lnTo>
                <a:lnTo>
                  <a:pt x="82423" y="48056"/>
                </a:lnTo>
                <a:lnTo>
                  <a:pt x="78143" y="43954"/>
                </a:lnTo>
                <a:lnTo>
                  <a:pt x="71894" y="41909"/>
                </a:lnTo>
                <a:close/>
              </a:path>
              <a:path w="4413885" h="1120775">
                <a:moveTo>
                  <a:pt x="154813" y="41909"/>
                </a:moveTo>
                <a:lnTo>
                  <a:pt x="117932" y="57556"/>
                </a:lnTo>
                <a:lnTo>
                  <a:pt x="106476" y="107010"/>
                </a:lnTo>
                <a:lnTo>
                  <a:pt x="106476" y="164007"/>
                </a:lnTo>
                <a:lnTo>
                  <a:pt x="112922" y="204505"/>
                </a:lnTo>
                <a:lnTo>
                  <a:pt x="143078" y="228129"/>
                </a:lnTo>
                <a:lnTo>
                  <a:pt x="154813" y="229107"/>
                </a:lnTo>
                <a:lnTo>
                  <a:pt x="166530" y="228129"/>
                </a:lnTo>
                <a:lnTo>
                  <a:pt x="196548" y="204505"/>
                </a:lnTo>
                <a:lnTo>
                  <a:pt x="196725" y="203961"/>
                </a:lnTo>
                <a:lnTo>
                  <a:pt x="147739" y="203961"/>
                </a:lnTo>
                <a:lnTo>
                  <a:pt x="142519" y="201447"/>
                </a:lnTo>
                <a:lnTo>
                  <a:pt x="134416" y="168198"/>
                </a:lnTo>
                <a:lnTo>
                  <a:pt x="134416" y="102819"/>
                </a:lnTo>
                <a:lnTo>
                  <a:pt x="134710" y="93422"/>
                </a:lnTo>
                <a:lnTo>
                  <a:pt x="135582" y="85634"/>
                </a:lnTo>
                <a:lnTo>
                  <a:pt x="135605" y="85428"/>
                </a:lnTo>
                <a:lnTo>
                  <a:pt x="137028" y="79453"/>
                </a:lnTo>
                <a:lnTo>
                  <a:pt x="137090" y="79193"/>
                </a:lnTo>
                <a:lnTo>
                  <a:pt x="139040" y="74879"/>
                </a:lnTo>
                <a:lnTo>
                  <a:pt x="139166" y="74599"/>
                </a:lnTo>
                <a:lnTo>
                  <a:pt x="142460" y="69659"/>
                </a:lnTo>
                <a:lnTo>
                  <a:pt x="147739" y="67055"/>
                </a:lnTo>
                <a:lnTo>
                  <a:pt x="196725" y="67055"/>
                </a:lnTo>
                <a:lnTo>
                  <a:pt x="196548" y="66512"/>
                </a:lnTo>
                <a:lnTo>
                  <a:pt x="191414" y="57556"/>
                </a:lnTo>
                <a:lnTo>
                  <a:pt x="184832" y="50712"/>
                </a:lnTo>
                <a:lnTo>
                  <a:pt x="176537" y="45823"/>
                </a:lnTo>
                <a:lnTo>
                  <a:pt x="166530" y="42888"/>
                </a:lnTo>
                <a:lnTo>
                  <a:pt x="154813" y="41909"/>
                </a:lnTo>
                <a:close/>
              </a:path>
              <a:path w="4413885" h="1120775">
                <a:moveTo>
                  <a:pt x="196725" y="67055"/>
                </a:moveTo>
                <a:lnTo>
                  <a:pt x="161886" y="67055"/>
                </a:lnTo>
                <a:lnTo>
                  <a:pt x="167017" y="69659"/>
                </a:lnTo>
                <a:lnTo>
                  <a:pt x="170180" y="74879"/>
                </a:lnTo>
                <a:lnTo>
                  <a:pt x="175209" y="102819"/>
                </a:lnTo>
                <a:lnTo>
                  <a:pt x="175209" y="168198"/>
                </a:lnTo>
                <a:lnTo>
                  <a:pt x="161886" y="203961"/>
                </a:lnTo>
                <a:lnTo>
                  <a:pt x="196725" y="203961"/>
                </a:lnTo>
                <a:lnTo>
                  <a:pt x="200215" y="193278"/>
                </a:lnTo>
                <a:lnTo>
                  <a:pt x="202415" y="179778"/>
                </a:lnTo>
                <a:lnTo>
                  <a:pt x="203149" y="164007"/>
                </a:lnTo>
                <a:lnTo>
                  <a:pt x="203149" y="107010"/>
                </a:lnTo>
                <a:lnTo>
                  <a:pt x="202517" y="93422"/>
                </a:lnTo>
                <a:lnTo>
                  <a:pt x="202415" y="91239"/>
                </a:lnTo>
                <a:lnTo>
                  <a:pt x="200215" y="77739"/>
                </a:lnTo>
                <a:lnTo>
                  <a:pt x="196725" y="67055"/>
                </a:lnTo>
                <a:close/>
              </a:path>
              <a:path w="4413885" h="1120775">
                <a:moveTo>
                  <a:pt x="267017" y="41909"/>
                </a:moveTo>
                <a:lnTo>
                  <a:pt x="230136" y="57556"/>
                </a:lnTo>
                <a:lnTo>
                  <a:pt x="218681" y="107010"/>
                </a:lnTo>
                <a:lnTo>
                  <a:pt x="218681" y="164007"/>
                </a:lnTo>
                <a:lnTo>
                  <a:pt x="219304" y="177714"/>
                </a:lnTo>
                <a:lnTo>
                  <a:pt x="219397" y="179778"/>
                </a:lnTo>
                <a:lnTo>
                  <a:pt x="236842" y="220305"/>
                </a:lnTo>
                <a:lnTo>
                  <a:pt x="267017" y="229107"/>
                </a:lnTo>
                <a:lnTo>
                  <a:pt x="278735" y="228129"/>
                </a:lnTo>
                <a:lnTo>
                  <a:pt x="308752" y="204505"/>
                </a:lnTo>
                <a:lnTo>
                  <a:pt x="308930" y="203961"/>
                </a:lnTo>
                <a:lnTo>
                  <a:pt x="259943" y="203961"/>
                </a:lnTo>
                <a:lnTo>
                  <a:pt x="254723" y="201447"/>
                </a:lnTo>
                <a:lnTo>
                  <a:pt x="246621" y="168198"/>
                </a:lnTo>
                <a:lnTo>
                  <a:pt x="246621" y="102819"/>
                </a:lnTo>
                <a:lnTo>
                  <a:pt x="246915" y="93422"/>
                </a:lnTo>
                <a:lnTo>
                  <a:pt x="247786" y="85634"/>
                </a:lnTo>
                <a:lnTo>
                  <a:pt x="247810" y="85428"/>
                </a:lnTo>
                <a:lnTo>
                  <a:pt x="249232" y="79453"/>
                </a:lnTo>
                <a:lnTo>
                  <a:pt x="249294" y="79193"/>
                </a:lnTo>
                <a:lnTo>
                  <a:pt x="251244" y="74879"/>
                </a:lnTo>
                <a:lnTo>
                  <a:pt x="251371" y="74599"/>
                </a:lnTo>
                <a:lnTo>
                  <a:pt x="254664" y="69659"/>
                </a:lnTo>
                <a:lnTo>
                  <a:pt x="259943" y="67055"/>
                </a:lnTo>
                <a:lnTo>
                  <a:pt x="308930" y="67055"/>
                </a:lnTo>
                <a:lnTo>
                  <a:pt x="308752" y="66512"/>
                </a:lnTo>
                <a:lnTo>
                  <a:pt x="303618" y="57556"/>
                </a:lnTo>
                <a:lnTo>
                  <a:pt x="297037" y="50712"/>
                </a:lnTo>
                <a:lnTo>
                  <a:pt x="288742" y="45823"/>
                </a:lnTo>
                <a:lnTo>
                  <a:pt x="278735" y="42888"/>
                </a:lnTo>
                <a:lnTo>
                  <a:pt x="267017" y="41909"/>
                </a:lnTo>
                <a:close/>
              </a:path>
              <a:path w="4413885" h="1120775">
                <a:moveTo>
                  <a:pt x="308930" y="67055"/>
                </a:moveTo>
                <a:lnTo>
                  <a:pt x="274104" y="67055"/>
                </a:lnTo>
                <a:lnTo>
                  <a:pt x="279222" y="69659"/>
                </a:lnTo>
                <a:lnTo>
                  <a:pt x="282384" y="74879"/>
                </a:lnTo>
                <a:lnTo>
                  <a:pt x="284459" y="79193"/>
                </a:lnTo>
                <a:lnTo>
                  <a:pt x="284584" y="79453"/>
                </a:lnTo>
                <a:lnTo>
                  <a:pt x="286103" y="85428"/>
                </a:lnTo>
                <a:lnTo>
                  <a:pt x="286156" y="85634"/>
                </a:lnTo>
                <a:lnTo>
                  <a:pt x="287099" y="93422"/>
                </a:lnTo>
                <a:lnTo>
                  <a:pt x="287413" y="102819"/>
                </a:lnTo>
                <a:lnTo>
                  <a:pt x="287413" y="168198"/>
                </a:lnTo>
                <a:lnTo>
                  <a:pt x="274104" y="203961"/>
                </a:lnTo>
                <a:lnTo>
                  <a:pt x="308930" y="203961"/>
                </a:lnTo>
                <a:lnTo>
                  <a:pt x="312420" y="193278"/>
                </a:lnTo>
                <a:lnTo>
                  <a:pt x="314620" y="179778"/>
                </a:lnTo>
                <a:lnTo>
                  <a:pt x="315353" y="164007"/>
                </a:lnTo>
                <a:lnTo>
                  <a:pt x="315353" y="107010"/>
                </a:lnTo>
                <a:lnTo>
                  <a:pt x="314721" y="93422"/>
                </a:lnTo>
                <a:lnTo>
                  <a:pt x="314620" y="91239"/>
                </a:lnTo>
                <a:lnTo>
                  <a:pt x="312420" y="77739"/>
                </a:lnTo>
                <a:lnTo>
                  <a:pt x="308930" y="67055"/>
                </a:lnTo>
                <a:close/>
              </a:path>
              <a:path w="4413885" h="1120775">
                <a:moveTo>
                  <a:pt x="372656" y="69849"/>
                </a:moveTo>
                <a:lnTo>
                  <a:pt x="344716" y="69849"/>
                </a:lnTo>
                <a:lnTo>
                  <a:pt x="344716" y="165404"/>
                </a:lnTo>
                <a:lnTo>
                  <a:pt x="349377" y="209270"/>
                </a:lnTo>
                <a:lnTo>
                  <a:pt x="386067" y="226313"/>
                </a:lnTo>
                <a:lnTo>
                  <a:pt x="403390" y="226313"/>
                </a:lnTo>
                <a:lnTo>
                  <a:pt x="403390" y="201167"/>
                </a:lnTo>
                <a:lnTo>
                  <a:pt x="385699" y="201167"/>
                </a:lnTo>
                <a:lnTo>
                  <a:pt x="381698" y="199961"/>
                </a:lnTo>
                <a:lnTo>
                  <a:pt x="372746" y="176215"/>
                </a:lnTo>
                <a:lnTo>
                  <a:pt x="372656" y="69849"/>
                </a:lnTo>
                <a:close/>
              </a:path>
              <a:path w="4413885" h="1120775">
                <a:moveTo>
                  <a:pt x="376847" y="2793"/>
                </a:moveTo>
                <a:lnTo>
                  <a:pt x="348907" y="2793"/>
                </a:lnTo>
                <a:lnTo>
                  <a:pt x="348647" y="10128"/>
                </a:lnTo>
                <a:lnTo>
                  <a:pt x="347583" y="17043"/>
                </a:lnTo>
                <a:lnTo>
                  <a:pt x="325158" y="44703"/>
                </a:lnTo>
                <a:lnTo>
                  <a:pt x="325158" y="69849"/>
                </a:lnTo>
                <a:lnTo>
                  <a:pt x="403390" y="69849"/>
                </a:lnTo>
                <a:lnTo>
                  <a:pt x="403390" y="44703"/>
                </a:lnTo>
                <a:lnTo>
                  <a:pt x="355892" y="44703"/>
                </a:lnTo>
                <a:lnTo>
                  <a:pt x="361861" y="42837"/>
                </a:lnTo>
                <a:lnTo>
                  <a:pt x="376463" y="10269"/>
                </a:lnTo>
                <a:lnTo>
                  <a:pt x="376847" y="2793"/>
                </a:lnTo>
                <a:close/>
              </a:path>
              <a:path w="4413885" h="1120775">
                <a:moveTo>
                  <a:pt x="534733" y="127126"/>
                </a:moveTo>
                <a:lnTo>
                  <a:pt x="420179" y="127126"/>
                </a:lnTo>
                <a:lnTo>
                  <a:pt x="420179" y="141096"/>
                </a:lnTo>
                <a:lnTo>
                  <a:pt x="534733" y="141096"/>
                </a:lnTo>
                <a:lnTo>
                  <a:pt x="534733" y="127126"/>
                </a:lnTo>
                <a:close/>
              </a:path>
              <a:path w="4413885" h="1120775">
                <a:moveTo>
                  <a:pt x="579424" y="2793"/>
                </a:moveTo>
                <a:lnTo>
                  <a:pt x="551484" y="2793"/>
                </a:lnTo>
                <a:lnTo>
                  <a:pt x="551484" y="226313"/>
                </a:lnTo>
                <a:lnTo>
                  <a:pt x="579424" y="226313"/>
                </a:lnTo>
                <a:lnTo>
                  <a:pt x="579424" y="2793"/>
                </a:lnTo>
                <a:close/>
              </a:path>
              <a:path w="4413885" h="1120775">
                <a:moveTo>
                  <a:pt x="614553" y="0"/>
                </a:moveTo>
                <a:lnTo>
                  <a:pt x="605993" y="0"/>
                </a:lnTo>
                <a:lnTo>
                  <a:pt x="602348" y="1396"/>
                </a:lnTo>
                <a:lnTo>
                  <a:pt x="599376" y="4190"/>
                </a:lnTo>
                <a:lnTo>
                  <a:pt x="596392" y="6794"/>
                </a:lnTo>
                <a:lnTo>
                  <a:pt x="594906" y="10058"/>
                </a:lnTo>
                <a:lnTo>
                  <a:pt x="594906" y="17691"/>
                </a:lnTo>
                <a:lnTo>
                  <a:pt x="596392" y="20954"/>
                </a:lnTo>
                <a:lnTo>
                  <a:pt x="599376" y="23748"/>
                </a:lnTo>
                <a:lnTo>
                  <a:pt x="602538" y="26542"/>
                </a:lnTo>
                <a:lnTo>
                  <a:pt x="606171" y="27939"/>
                </a:lnTo>
                <a:lnTo>
                  <a:pt x="614362" y="27939"/>
                </a:lnTo>
                <a:lnTo>
                  <a:pt x="617905" y="26542"/>
                </a:lnTo>
                <a:lnTo>
                  <a:pt x="620890" y="23748"/>
                </a:lnTo>
                <a:lnTo>
                  <a:pt x="624052" y="20954"/>
                </a:lnTo>
                <a:lnTo>
                  <a:pt x="625640" y="17691"/>
                </a:lnTo>
                <a:lnTo>
                  <a:pt x="625640" y="10058"/>
                </a:lnTo>
                <a:lnTo>
                  <a:pt x="624154" y="6794"/>
                </a:lnTo>
                <a:lnTo>
                  <a:pt x="621169" y="4190"/>
                </a:lnTo>
                <a:lnTo>
                  <a:pt x="618185" y="1396"/>
                </a:lnTo>
                <a:lnTo>
                  <a:pt x="614553" y="0"/>
                </a:lnTo>
                <a:close/>
              </a:path>
              <a:path w="4413885" h="1120775">
                <a:moveTo>
                  <a:pt x="624243" y="44703"/>
                </a:moveTo>
                <a:lnTo>
                  <a:pt x="596303" y="44703"/>
                </a:lnTo>
                <a:lnTo>
                  <a:pt x="596303" y="226313"/>
                </a:lnTo>
                <a:lnTo>
                  <a:pt x="624243" y="226313"/>
                </a:lnTo>
                <a:lnTo>
                  <a:pt x="624243" y="44703"/>
                </a:lnTo>
                <a:close/>
              </a:path>
              <a:path w="4413885" h="1120775">
                <a:moveTo>
                  <a:pt x="669048" y="2793"/>
                </a:moveTo>
                <a:lnTo>
                  <a:pt x="641108" y="2793"/>
                </a:lnTo>
                <a:lnTo>
                  <a:pt x="641108" y="226313"/>
                </a:lnTo>
                <a:lnTo>
                  <a:pt x="669048" y="226313"/>
                </a:lnTo>
                <a:lnTo>
                  <a:pt x="669048" y="2793"/>
                </a:lnTo>
                <a:close/>
              </a:path>
              <a:path w="4413885" h="1120775">
                <a:moveTo>
                  <a:pt x="743927" y="44703"/>
                </a:moveTo>
                <a:lnTo>
                  <a:pt x="714032" y="44703"/>
                </a:lnTo>
                <a:lnTo>
                  <a:pt x="669048" y="135508"/>
                </a:lnTo>
                <a:lnTo>
                  <a:pt x="714032" y="226313"/>
                </a:lnTo>
                <a:lnTo>
                  <a:pt x="743927" y="226313"/>
                </a:lnTo>
                <a:lnTo>
                  <a:pt x="698106" y="135508"/>
                </a:lnTo>
                <a:lnTo>
                  <a:pt x="743927" y="44703"/>
                </a:lnTo>
                <a:close/>
              </a:path>
              <a:path w="4413885" h="1120775">
                <a:moveTo>
                  <a:pt x="797026" y="41909"/>
                </a:moveTo>
                <a:lnTo>
                  <a:pt x="759866" y="57556"/>
                </a:lnTo>
                <a:lnTo>
                  <a:pt x="748131" y="107010"/>
                </a:lnTo>
                <a:lnTo>
                  <a:pt x="748131" y="164007"/>
                </a:lnTo>
                <a:lnTo>
                  <a:pt x="754732" y="204505"/>
                </a:lnTo>
                <a:lnTo>
                  <a:pt x="785173" y="228129"/>
                </a:lnTo>
                <a:lnTo>
                  <a:pt x="797026" y="229107"/>
                </a:lnTo>
                <a:lnTo>
                  <a:pt x="808727" y="228129"/>
                </a:lnTo>
                <a:lnTo>
                  <a:pt x="838537" y="203961"/>
                </a:lnTo>
                <a:lnTo>
                  <a:pt x="789762" y="203961"/>
                </a:lnTo>
                <a:lnTo>
                  <a:pt x="784453" y="201447"/>
                </a:lnTo>
                <a:lnTo>
                  <a:pt x="776071" y="168198"/>
                </a:lnTo>
                <a:lnTo>
                  <a:pt x="776071" y="139699"/>
                </a:lnTo>
                <a:lnTo>
                  <a:pt x="844804" y="139699"/>
                </a:lnTo>
                <a:lnTo>
                  <a:pt x="844804" y="120141"/>
                </a:lnTo>
                <a:lnTo>
                  <a:pt x="776071" y="120141"/>
                </a:lnTo>
                <a:lnTo>
                  <a:pt x="776071" y="102819"/>
                </a:lnTo>
                <a:lnTo>
                  <a:pt x="789762" y="67055"/>
                </a:lnTo>
                <a:lnTo>
                  <a:pt x="838537" y="67055"/>
                </a:lnTo>
                <a:lnTo>
                  <a:pt x="838363" y="66512"/>
                </a:lnTo>
                <a:lnTo>
                  <a:pt x="833348" y="57556"/>
                </a:lnTo>
                <a:lnTo>
                  <a:pt x="826891" y="50712"/>
                </a:lnTo>
                <a:lnTo>
                  <a:pt x="818683" y="45823"/>
                </a:lnTo>
                <a:lnTo>
                  <a:pt x="808727" y="42888"/>
                </a:lnTo>
                <a:lnTo>
                  <a:pt x="797026" y="41909"/>
                </a:lnTo>
                <a:close/>
              </a:path>
              <a:path w="4413885" h="1120775">
                <a:moveTo>
                  <a:pt x="844804" y="155066"/>
                </a:moveTo>
                <a:lnTo>
                  <a:pt x="816864" y="155066"/>
                </a:lnTo>
                <a:lnTo>
                  <a:pt x="816864" y="168198"/>
                </a:lnTo>
                <a:lnTo>
                  <a:pt x="816568" y="177714"/>
                </a:lnTo>
                <a:lnTo>
                  <a:pt x="815695" y="185451"/>
                </a:lnTo>
                <a:lnTo>
                  <a:pt x="815679" y="185589"/>
                </a:lnTo>
                <a:lnTo>
                  <a:pt x="814195" y="191824"/>
                </a:lnTo>
                <a:lnTo>
                  <a:pt x="812114" y="196418"/>
                </a:lnTo>
                <a:lnTo>
                  <a:pt x="809142" y="201447"/>
                </a:lnTo>
                <a:lnTo>
                  <a:pt x="804113" y="203961"/>
                </a:lnTo>
                <a:lnTo>
                  <a:pt x="838537" y="203961"/>
                </a:lnTo>
                <a:lnTo>
                  <a:pt x="841943" y="193278"/>
                </a:lnTo>
                <a:lnTo>
                  <a:pt x="844089" y="179778"/>
                </a:lnTo>
                <a:lnTo>
                  <a:pt x="844804" y="164007"/>
                </a:lnTo>
                <a:lnTo>
                  <a:pt x="844804" y="155066"/>
                </a:lnTo>
                <a:close/>
              </a:path>
              <a:path w="4413885" h="1120775">
                <a:moveTo>
                  <a:pt x="838537" y="67055"/>
                </a:moveTo>
                <a:lnTo>
                  <a:pt x="803922" y="67055"/>
                </a:lnTo>
                <a:lnTo>
                  <a:pt x="809007" y="69659"/>
                </a:lnTo>
                <a:lnTo>
                  <a:pt x="812114" y="74599"/>
                </a:lnTo>
                <a:lnTo>
                  <a:pt x="814195" y="79193"/>
                </a:lnTo>
                <a:lnTo>
                  <a:pt x="815679" y="85428"/>
                </a:lnTo>
                <a:lnTo>
                  <a:pt x="816572" y="93422"/>
                </a:lnTo>
                <a:lnTo>
                  <a:pt x="816864" y="102819"/>
                </a:lnTo>
                <a:lnTo>
                  <a:pt x="816864" y="120141"/>
                </a:lnTo>
                <a:lnTo>
                  <a:pt x="844804" y="120141"/>
                </a:lnTo>
                <a:lnTo>
                  <a:pt x="844804" y="107010"/>
                </a:lnTo>
                <a:lnTo>
                  <a:pt x="844188" y="93422"/>
                </a:lnTo>
                <a:lnTo>
                  <a:pt x="844089" y="91239"/>
                </a:lnTo>
                <a:lnTo>
                  <a:pt x="841943" y="77739"/>
                </a:lnTo>
                <a:lnTo>
                  <a:pt x="838537" y="67055"/>
                </a:lnTo>
                <a:close/>
              </a:path>
              <a:path w="4413885" h="1120775">
                <a:moveTo>
                  <a:pt x="939914" y="165404"/>
                </a:moveTo>
                <a:lnTo>
                  <a:pt x="911974" y="165404"/>
                </a:lnTo>
                <a:lnTo>
                  <a:pt x="912034" y="167639"/>
                </a:lnTo>
                <a:lnTo>
                  <a:pt x="912158" y="172199"/>
                </a:lnTo>
                <a:lnTo>
                  <a:pt x="912271" y="176403"/>
                </a:lnTo>
                <a:lnTo>
                  <a:pt x="913163" y="186216"/>
                </a:lnTo>
                <a:lnTo>
                  <a:pt x="914582" y="194462"/>
                </a:lnTo>
                <a:lnTo>
                  <a:pt x="914647" y="194844"/>
                </a:lnTo>
                <a:lnTo>
                  <a:pt x="916670" y="202095"/>
                </a:lnTo>
                <a:lnTo>
                  <a:pt x="916724" y="202285"/>
                </a:lnTo>
                <a:lnTo>
                  <a:pt x="919486" y="208696"/>
                </a:lnTo>
                <a:lnTo>
                  <a:pt x="953274" y="228705"/>
                </a:lnTo>
                <a:lnTo>
                  <a:pt x="962266" y="229107"/>
                </a:lnTo>
                <a:lnTo>
                  <a:pt x="982559" y="226121"/>
                </a:lnTo>
                <a:lnTo>
                  <a:pt x="997053" y="217163"/>
                </a:lnTo>
                <a:lnTo>
                  <a:pt x="1004741" y="203961"/>
                </a:lnTo>
                <a:lnTo>
                  <a:pt x="956678" y="203961"/>
                </a:lnTo>
                <a:lnTo>
                  <a:pt x="952309" y="202844"/>
                </a:lnTo>
                <a:lnTo>
                  <a:pt x="945972" y="198373"/>
                </a:lnTo>
                <a:lnTo>
                  <a:pt x="943648" y="194462"/>
                </a:lnTo>
                <a:lnTo>
                  <a:pt x="940663" y="183286"/>
                </a:lnTo>
                <a:lnTo>
                  <a:pt x="940004" y="176403"/>
                </a:lnTo>
                <a:lnTo>
                  <a:pt x="939914" y="165404"/>
                </a:lnTo>
                <a:close/>
              </a:path>
              <a:path w="4413885" h="1120775">
                <a:moveTo>
                  <a:pt x="959472" y="41909"/>
                </a:moveTo>
                <a:lnTo>
                  <a:pt x="919500" y="61539"/>
                </a:lnTo>
                <a:lnTo>
                  <a:pt x="913454" y="87644"/>
                </a:lnTo>
                <a:lnTo>
                  <a:pt x="913605" y="90525"/>
                </a:lnTo>
                <a:lnTo>
                  <a:pt x="913721" y="92744"/>
                </a:lnTo>
                <a:lnTo>
                  <a:pt x="935443" y="129920"/>
                </a:lnTo>
                <a:lnTo>
                  <a:pt x="948296" y="139141"/>
                </a:lnTo>
                <a:lnTo>
                  <a:pt x="954565" y="144049"/>
                </a:lnTo>
                <a:lnTo>
                  <a:pt x="959962" y="148431"/>
                </a:lnTo>
                <a:lnTo>
                  <a:pt x="964485" y="152289"/>
                </a:lnTo>
                <a:lnTo>
                  <a:pt x="968133" y="155625"/>
                </a:lnTo>
                <a:lnTo>
                  <a:pt x="972604" y="159537"/>
                </a:lnTo>
                <a:lnTo>
                  <a:pt x="975779" y="163537"/>
                </a:lnTo>
                <a:lnTo>
                  <a:pt x="977633" y="167639"/>
                </a:lnTo>
                <a:lnTo>
                  <a:pt x="979690" y="171551"/>
                </a:lnTo>
                <a:lnTo>
                  <a:pt x="980706" y="176110"/>
                </a:lnTo>
                <a:lnTo>
                  <a:pt x="980706" y="188785"/>
                </a:lnTo>
                <a:lnTo>
                  <a:pt x="979220" y="194462"/>
                </a:lnTo>
                <a:lnTo>
                  <a:pt x="976236" y="198373"/>
                </a:lnTo>
                <a:lnTo>
                  <a:pt x="973442" y="202095"/>
                </a:lnTo>
                <a:lnTo>
                  <a:pt x="968794" y="203961"/>
                </a:lnTo>
                <a:lnTo>
                  <a:pt x="1004741" y="203961"/>
                </a:lnTo>
                <a:lnTo>
                  <a:pt x="1005718" y="202285"/>
                </a:lnTo>
                <a:lnTo>
                  <a:pt x="1005767" y="202095"/>
                </a:lnTo>
                <a:lnTo>
                  <a:pt x="1008646" y="181330"/>
                </a:lnTo>
                <a:lnTo>
                  <a:pt x="1008523" y="171551"/>
                </a:lnTo>
                <a:lnTo>
                  <a:pt x="1007160" y="164376"/>
                </a:lnTo>
                <a:lnTo>
                  <a:pt x="1004176" y="157860"/>
                </a:lnTo>
                <a:lnTo>
                  <a:pt x="1001204" y="151155"/>
                </a:lnTo>
                <a:lnTo>
                  <a:pt x="972324" y="123215"/>
                </a:lnTo>
                <a:lnTo>
                  <a:pt x="957148" y="111759"/>
                </a:lnTo>
                <a:lnTo>
                  <a:pt x="952766" y="108318"/>
                </a:lnTo>
                <a:lnTo>
                  <a:pt x="941311" y="90525"/>
                </a:lnTo>
                <a:lnTo>
                  <a:pt x="941311" y="80098"/>
                </a:lnTo>
                <a:lnTo>
                  <a:pt x="942912" y="75647"/>
                </a:lnTo>
                <a:lnTo>
                  <a:pt x="942987" y="75437"/>
                </a:lnTo>
                <a:lnTo>
                  <a:pt x="949693" y="68732"/>
                </a:lnTo>
                <a:lnTo>
                  <a:pt x="954074" y="67055"/>
                </a:lnTo>
                <a:lnTo>
                  <a:pt x="1001520" y="67055"/>
                </a:lnTo>
                <a:lnTo>
                  <a:pt x="1000964" y="65431"/>
                </a:lnTo>
                <a:lnTo>
                  <a:pt x="996073" y="56997"/>
                </a:lnTo>
                <a:lnTo>
                  <a:pt x="989599" y="50396"/>
                </a:lnTo>
                <a:lnTo>
                  <a:pt x="981340" y="45681"/>
                </a:lnTo>
                <a:lnTo>
                  <a:pt x="971297" y="42852"/>
                </a:lnTo>
                <a:lnTo>
                  <a:pt x="959472" y="41909"/>
                </a:lnTo>
                <a:close/>
              </a:path>
              <a:path w="4413885" h="1120775">
                <a:moveTo>
                  <a:pt x="1001520" y="67055"/>
                </a:moveTo>
                <a:lnTo>
                  <a:pt x="966177" y="67055"/>
                </a:lnTo>
                <a:lnTo>
                  <a:pt x="971118" y="69481"/>
                </a:lnTo>
                <a:lnTo>
                  <a:pt x="974280" y="74320"/>
                </a:lnTo>
                <a:lnTo>
                  <a:pt x="976480" y="78635"/>
                </a:lnTo>
                <a:lnTo>
                  <a:pt x="978052" y="84589"/>
                </a:lnTo>
                <a:lnTo>
                  <a:pt x="978995" y="92185"/>
                </a:lnTo>
                <a:lnTo>
                  <a:pt x="979068" y="94348"/>
                </a:lnTo>
                <a:lnTo>
                  <a:pt x="979176" y="97510"/>
                </a:lnTo>
                <a:lnTo>
                  <a:pt x="979231" y="99117"/>
                </a:lnTo>
                <a:lnTo>
                  <a:pt x="979309" y="101422"/>
                </a:lnTo>
                <a:lnTo>
                  <a:pt x="1007249" y="101422"/>
                </a:lnTo>
                <a:lnTo>
                  <a:pt x="1006551" y="87644"/>
                </a:lnTo>
                <a:lnTo>
                  <a:pt x="1004457" y="75647"/>
                </a:lnTo>
                <a:lnTo>
                  <a:pt x="1001520" y="67055"/>
                </a:lnTo>
                <a:close/>
              </a:path>
              <a:path w="4413885" h="1120775">
                <a:moveTo>
                  <a:pt x="1063231" y="69849"/>
                </a:moveTo>
                <a:lnTo>
                  <a:pt x="1035291" y="69849"/>
                </a:lnTo>
                <a:lnTo>
                  <a:pt x="1035291" y="165404"/>
                </a:lnTo>
                <a:lnTo>
                  <a:pt x="1035438" y="174536"/>
                </a:lnTo>
                <a:lnTo>
                  <a:pt x="1035465" y="176215"/>
                </a:lnTo>
                <a:lnTo>
                  <a:pt x="1043762" y="215607"/>
                </a:lnTo>
                <a:lnTo>
                  <a:pt x="1076642" y="226313"/>
                </a:lnTo>
                <a:lnTo>
                  <a:pt x="1093965" y="226313"/>
                </a:lnTo>
                <a:lnTo>
                  <a:pt x="1093965" y="201167"/>
                </a:lnTo>
                <a:lnTo>
                  <a:pt x="1076261" y="201167"/>
                </a:lnTo>
                <a:lnTo>
                  <a:pt x="1072261" y="199961"/>
                </a:lnTo>
                <a:lnTo>
                  <a:pt x="1063318" y="176215"/>
                </a:lnTo>
                <a:lnTo>
                  <a:pt x="1063231" y="69849"/>
                </a:lnTo>
                <a:close/>
              </a:path>
              <a:path w="4413885" h="1120775">
                <a:moveTo>
                  <a:pt x="1067422" y="2793"/>
                </a:moveTo>
                <a:lnTo>
                  <a:pt x="1039482" y="2793"/>
                </a:lnTo>
                <a:lnTo>
                  <a:pt x="1039215" y="10128"/>
                </a:lnTo>
                <a:lnTo>
                  <a:pt x="1038148" y="17043"/>
                </a:lnTo>
                <a:lnTo>
                  <a:pt x="1015733" y="44703"/>
                </a:lnTo>
                <a:lnTo>
                  <a:pt x="1015733" y="69849"/>
                </a:lnTo>
                <a:lnTo>
                  <a:pt x="1093965" y="69849"/>
                </a:lnTo>
                <a:lnTo>
                  <a:pt x="1093965" y="44703"/>
                </a:lnTo>
                <a:lnTo>
                  <a:pt x="1046467" y="44703"/>
                </a:lnTo>
                <a:lnTo>
                  <a:pt x="1052423" y="42837"/>
                </a:lnTo>
                <a:lnTo>
                  <a:pt x="1067036" y="10269"/>
                </a:lnTo>
                <a:lnTo>
                  <a:pt x="1067422" y="2793"/>
                </a:lnTo>
                <a:close/>
              </a:path>
              <a:path w="4413885" h="1120775">
                <a:moveTo>
                  <a:pt x="1137323" y="44703"/>
                </a:moveTo>
                <a:lnTo>
                  <a:pt x="1109383" y="44703"/>
                </a:lnTo>
                <a:lnTo>
                  <a:pt x="1109383" y="226313"/>
                </a:lnTo>
                <a:lnTo>
                  <a:pt x="1137323" y="226313"/>
                </a:lnTo>
                <a:lnTo>
                  <a:pt x="1137323" y="92011"/>
                </a:lnTo>
                <a:lnTo>
                  <a:pt x="1139469" y="84289"/>
                </a:lnTo>
                <a:lnTo>
                  <a:pt x="1148029" y="70497"/>
                </a:lnTo>
                <a:lnTo>
                  <a:pt x="1153528" y="67055"/>
                </a:lnTo>
                <a:lnTo>
                  <a:pt x="1137323" y="67055"/>
                </a:lnTo>
                <a:lnTo>
                  <a:pt x="1137323" y="44703"/>
                </a:lnTo>
                <a:close/>
              </a:path>
              <a:path w="4413885" h="1120775">
                <a:moveTo>
                  <a:pt x="1181277" y="41909"/>
                </a:moveTo>
                <a:lnTo>
                  <a:pt x="1163955" y="41909"/>
                </a:lnTo>
                <a:lnTo>
                  <a:pt x="1156512" y="44335"/>
                </a:lnTo>
                <a:lnTo>
                  <a:pt x="1144955" y="54013"/>
                </a:lnTo>
                <a:lnTo>
                  <a:pt x="1140485" y="59982"/>
                </a:lnTo>
                <a:lnTo>
                  <a:pt x="1137323" y="67055"/>
                </a:lnTo>
                <a:lnTo>
                  <a:pt x="1166190" y="67055"/>
                </a:lnTo>
                <a:lnTo>
                  <a:pt x="1170203" y="69202"/>
                </a:lnTo>
                <a:lnTo>
                  <a:pt x="1172248" y="73482"/>
                </a:lnTo>
                <a:lnTo>
                  <a:pt x="1174292" y="77584"/>
                </a:lnTo>
                <a:lnTo>
                  <a:pt x="1175321" y="84099"/>
                </a:lnTo>
                <a:lnTo>
                  <a:pt x="1175321" y="105613"/>
                </a:lnTo>
                <a:lnTo>
                  <a:pt x="1203261" y="105613"/>
                </a:lnTo>
                <a:lnTo>
                  <a:pt x="1200746" y="65938"/>
                </a:lnTo>
                <a:lnTo>
                  <a:pt x="1191806" y="48056"/>
                </a:lnTo>
                <a:lnTo>
                  <a:pt x="1187526" y="43954"/>
                </a:lnTo>
                <a:lnTo>
                  <a:pt x="1181277" y="41909"/>
                </a:lnTo>
                <a:close/>
              </a:path>
              <a:path w="4413885" h="1120775">
                <a:moveTo>
                  <a:pt x="1245158" y="44703"/>
                </a:moveTo>
                <a:lnTo>
                  <a:pt x="1217218" y="44703"/>
                </a:lnTo>
                <a:lnTo>
                  <a:pt x="1217218" y="172389"/>
                </a:lnTo>
                <a:lnTo>
                  <a:pt x="1225042" y="215976"/>
                </a:lnTo>
                <a:lnTo>
                  <a:pt x="1251864" y="229107"/>
                </a:lnTo>
                <a:lnTo>
                  <a:pt x="1260805" y="229107"/>
                </a:lnTo>
                <a:lnTo>
                  <a:pt x="1267980" y="226872"/>
                </a:lnTo>
                <a:lnTo>
                  <a:pt x="1278966" y="217741"/>
                </a:lnTo>
                <a:lnTo>
                  <a:pt x="1283157" y="212255"/>
                </a:lnTo>
                <a:lnTo>
                  <a:pt x="1285951" y="205917"/>
                </a:lnTo>
                <a:lnTo>
                  <a:pt x="1313989" y="205917"/>
                </a:lnTo>
                <a:lnTo>
                  <a:pt x="1313988" y="203961"/>
                </a:lnTo>
                <a:lnTo>
                  <a:pt x="1257452" y="203961"/>
                </a:lnTo>
                <a:lnTo>
                  <a:pt x="1252613" y="201726"/>
                </a:lnTo>
                <a:lnTo>
                  <a:pt x="1249629" y="197256"/>
                </a:lnTo>
                <a:lnTo>
                  <a:pt x="1246657" y="192595"/>
                </a:lnTo>
                <a:lnTo>
                  <a:pt x="1245158" y="185712"/>
                </a:lnTo>
                <a:lnTo>
                  <a:pt x="1245158" y="44703"/>
                </a:lnTo>
                <a:close/>
              </a:path>
              <a:path w="4413885" h="1120775">
                <a:moveTo>
                  <a:pt x="1313989" y="205917"/>
                </a:moveTo>
                <a:lnTo>
                  <a:pt x="1285951" y="205917"/>
                </a:lnTo>
                <a:lnTo>
                  <a:pt x="1285951" y="209270"/>
                </a:lnTo>
                <a:lnTo>
                  <a:pt x="1286236" y="211594"/>
                </a:lnTo>
                <a:lnTo>
                  <a:pt x="1286318" y="212255"/>
                </a:lnTo>
                <a:lnTo>
                  <a:pt x="1291539" y="226313"/>
                </a:lnTo>
                <a:lnTo>
                  <a:pt x="1316685" y="226313"/>
                </a:lnTo>
                <a:lnTo>
                  <a:pt x="1315389" y="222211"/>
                </a:lnTo>
                <a:lnTo>
                  <a:pt x="1314551" y="218490"/>
                </a:lnTo>
                <a:lnTo>
                  <a:pt x="1314265" y="215976"/>
                </a:lnTo>
                <a:lnTo>
                  <a:pt x="1314170" y="215137"/>
                </a:lnTo>
                <a:lnTo>
                  <a:pt x="1314067" y="213093"/>
                </a:lnTo>
                <a:lnTo>
                  <a:pt x="1313989" y="205917"/>
                </a:lnTo>
                <a:close/>
              </a:path>
              <a:path w="4413885" h="1120775">
                <a:moveTo>
                  <a:pt x="1313891" y="44703"/>
                </a:moveTo>
                <a:lnTo>
                  <a:pt x="1285951" y="44703"/>
                </a:lnTo>
                <a:lnTo>
                  <a:pt x="1285951" y="183756"/>
                </a:lnTo>
                <a:lnTo>
                  <a:pt x="1284097" y="190741"/>
                </a:lnTo>
                <a:lnTo>
                  <a:pt x="1280363" y="196138"/>
                </a:lnTo>
                <a:lnTo>
                  <a:pt x="1276832" y="201358"/>
                </a:lnTo>
                <a:lnTo>
                  <a:pt x="1271422" y="203961"/>
                </a:lnTo>
                <a:lnTo>
                  <a:pt x="1313988" y="203961"/>
                </a:lnTo>
                <a:lnTo>
                  <a:pt x="1313891" y="44703"/>
                </a:lnTo>
                <a:close/>
              </a:path>
              <a:path w="4413885" h="1120775">
                <a:moveTo>
                  <a:pt x="1379689" y="41909"/>
                </a:moveTo>
                <a:lnTo>
                  <a:pt x="1342529" y="57556"/>
                </a:lnTo>
                <a:lnTo>
                  <a:pt x="1330794" y="107010"/>
                </a:lnTo>
                <a:lnTo>
                  <a:pt x="1330794" y="164007"/>
                </a:lnTo>
                <a:lnTo>
                  <a:pt x="1331432" y="177714"/>
                </a:lnTo>
                <a:lnTo>
                  <a:pt x="1331528" y="179778"/>
                </a:lnTo>
                <a:lnTo>
                  <a:pt x="1349252" y="220305"/>
                </a:lnTo>
                <a:lnTo>
                  <a:pt x="1379689" y="229107"/>
                </a:lnTo>
                <a:lnTo>
                  <a:pt x="1391389" y="228129"/>
                </a:lnTo>
                <a:lnTo>
                  <a:pt x="1421195" y="203961"/>
                </a:lnTo>
                <a:lnTo>
                  <a:pt x="1372425" y="203961"/>
                </a:lnTo>
                <a:lnTo>
                  <a:pt x="1367116" y="201447"/>
                </a:lnTo>
                <a:lnTo>
                  <a:pt x="1358734" y="168198"/>
                </a:lnTo>
                <a:lnTo>
                  <a:pt x="1358734" y="102819"/>
                </a:lnTo>
                <a:lnTo>
                  <a:pt x="1372425" y="67055"/>
                </a:lnTo>
                <a:lnTo>
                  <a:pt x="1421195" y="67055"/>
                </a:lnTo>
                <a:lnTo>
                  <a:pt x="1421021" y="66512"/>
                </a:lnTo>
                <a:lnTo>
                  <a:pt x="1416011" y="57556"/>
                </a:lnTo>
                <a:lnTo>
                  <a:pt x="1409548" y="50712"/>
                </a:lnTo>
                <a:lnTo>
                  <a:pt x="1401341" y="45823"/>
                </a:lnTo>
                <a:lnTo>
                  <a:pt x="1391389" y="42888"/>
                </a:lnTo>
                <a:lnTo>
                  <a:pt x="1379689" y="41909"/>
                </a:lnTo>
                <a:close/>
              </a:path>
              <a:path w="4413885" h="1120775">
                <a:moveTo>
                  <a:pt x="1427467" y="155066"/>
                </a:moveTo>
                <a:lnTo>
                  <a:pt x="1399527" y="155066"/>
                </a:lnTo>
                <a:lnTo>
                  <a:pt x="1399527" y="168198"/>
                </a:lnTo>
                <a:lnTo>
                  <a:pt x="1399229" y="177714"/>
                </a:lnTo>
                <a:lnTo>
                  <a:pt x="1398353" y="185451"/>
                </a:lnTo>
                <a:lnTo>
                  <a:pt x="1398338" y="185589"/>
                </a:lnTo>
                <a:lnTo>
                  <a:pt x="1396853" y="191824"/>
                </a:lnTo>
                <a:lnTo>
                  <a:pt x="1394777" y="196418"/>
                </a:lnTo>
                <a:lnTo>
                  <a:pt x="1391793" y="201447"/>
                </a:lnTo>
                <a:lnTo>
                  <a:pt x="1386763" y="203961"/>
                </a:lnTo>
                <a:lnTo>
                  <a:pt x="1421195" y="203961"/>
                </a:lnTo>
                <a:lnTo>
                  <a:pt x="1424601" y="193278"/>
                </a:lnTo>
                <a:lnTo>
                  <a:pt x="1426750" y="179778"/>
                </a:lnTo>
                <a:lnTo>
                  <a:pt x="1427467" y="164007"/>
                </a:lnTo>
                <a:lnTo>
                  <a:pt x="1427467" y="155066"/>
                </a:lnTo>
                <a:close/>
              </a:path>
              <a:path w="4413885" h="1120775">
                <a:moveTo>
                  <a:pt x="1421195" y="67055"/>
                </a:moveTo>
                <a:lnTo>
                  <a:pt x="1386586" y="67055"/>
                </a:lnTo>
                <a:lnTo>
                  <a:pt x="1391671" y="69659"/>
                </a:lnTo>
                <a:lnTo>
                  <a:pt x="1394777" y="74599"/>
                </a:lnTo>
                <a:lnTo>
                  <a:pt x="1396853" y="79193"/>
                </a:lnTo>
                <a:lnTo>
                  <a:pt x="1398338" y="85428"/>
                </a:lnTo>
                <a:lnTo>
                  <a:pt x="1399233" y="93422"/>
                </a:lnTo>
                <a:lnTo>
                  <a:pt x="1399527" y="102819"/>
                </a:lnTo>
                <a:lnTo>
                  <a:pt x="1399527" y="115950"/>
                </a:lnTo>
                <a:lnTo>
                  <a:pt x="1427467" y="115950"/>
                </a:lnTo>
                <a:lnTo>
                  <a:pt x="1427467" y="107010"/>
                </a:lnTo>
                <a:lnTo>
                  <a:pt x="1426849" y="93422"/>
                </a:lnTo>
                <a:lnTo>
                  <a:pt x="1426750" y="91239"/>
                </a:lnTo>
                <a:lnTo>
                  <a:pt x="1424601" y="77739"/>
                </a:lnTo>
                <a:lnTo>
                  <a:pt x="1421195" y="67055"/>
                </a:lnTo>
                <a:close/>
              </a:path>
              <a:path w="4413885" h="1120775">
                <a:moveTo>
                  <a:pt x="1484769" y="69849"/>
                </a:moveTo>
                <a:lnTo>
                  <a:pt x="1456829" y="69849"/>
                </a:lnTo>
                <a:lnTo>
                  <a:pt x="1456829" y="165404"/>
                </a:lnTo>
                <a:lnTo>
                  <a:pt x="1456976" y="174536"/>
                </a:lnTo>
                <a:lnTo>
                  <a:pt x="1457003" y="176215"/>
                </a:lnTo>
                <a:lnTo>
                  <a:pt x="1465300" y="215607"/>
                </a:lnTo>
                <a:lnTo>
                  <a:pt x="1498180" y="226313"/>
                </a:lnTo>
                <a:lnTo>
                  <a:pt x="1515503" y="226313"/>
                </a:lnTo>
                <a:lnTo>
                  <a:pt x="1515503" y="201167"/>
                </a:lnTo>
                <a:lnTo>
                  <a:pt x="1497812" y="201167"/>
                </a:lnTo>
                <a:lnTo>
                  <a:pt x="1493799" y="199961"/>
                </a:lnTo>
                <a:lnTo>
                  <a:pt x="1484857" y="176215"/>
                </a:lnTo>
                <a:lnTo>
                  <a:pt x="1484769" y="69849"/>
                </a:lnTo>
                <a:close/>
              </a:path>
              <a:path w="4413885" h="1120775">
                <a:moveTo>
                  <a:pt x="1488960" y="2793"/>
                </a:moveTo>
                <a:lnTo>
                  <a:pt x="1461020" y="2793"/>
                </a:lnTo>
                <a:lnTo>
                  <a:pt x="1460761" y="10128"/>
                </a:lnTo>
                <a:lnTo>
                  <a:pt x="1459696" y="17043"/>
                </a:lnTo>
                <a:lnTo>
                  <a:pt x="1437271" y="44703"/>
                </a:lnTo>
                <a:lnTo>
                  <a:pt x="1437271" y="69849"/>
                </a:lnTo>
                <a:lnTo>
                  <a:pt x="1515503" y="69849"/>
                </a:lnTo>
                <a:lnTo>
                  <a:pt x="1515503" y="44703"/>
                </a:lnTo>
                <a:lnTo>
                  <a:pt x="1468005" y="44703"/>
                </a:lnTo>
                <a:lnTo>
                  <a:pt x="1473962" y="42837"/>
                </a:lnTo>
                <a:lnTo>
                  <a:pt x="1488577" y="10269"/>
                </a:lnTo>
                <a:lnTo>
                  <a:pt x="1488960" y="2793"/>
                </a:lnTo>
                <a:close/>
              </a:path>
              <a:path w="4413885" h="1120775">
                <a:moveTo>
                  <a:pt x="1557502" y="44703"/>
                </a:moveTo>
                <a:lnTo>
                  <a:pt x="1529562" y="44703"/>
                </a:lnTo>
                <a:lnTo>
                  <a:pt x="1529562" y="172389"/>
                </a:lnTo>
                <a:lnTo>
                  <a:pt x="1537385" y="215976"/>
                </a:lnTo>
                <a:lnTo>
                  <a:pt x="1564208" y="229107"/>
                </a:lnTo>
                <a:lnTo>
                  <a:pt x="1573149" y="229107"/>
                </a:lnTo>
                <a:lnTo>
                  <a:pt x="1580324" y="226872"/>
                </a:lnTo>
                <a:lnTo>
                  <a:pt x="1591310" y="217741"/>
                </a:lnTo>
                <a:lnTo>
                  <a:pt x="1595501" y="212255"/>
                </a:lnTo>
                <a:lnTo>
                  <a:pt x="1598295" y="205917"/>
                </a:lnTo>
                <a:lnTo>
                  <a:pt x="1626320" y="205917"/>
                </a:lnTo>
                <a:lnTo>
                  <a:pt x="1626319" y="203961"/>
                </a:lnTo>
                <a:lnTo>
                  <a:pt x="1569796" y="203961"/>
                </a:lnTo>
                <a:lnTo>
                  <a:pt x="1564957" y="201726"/>
                </a:lnTo>
                <a:lnTo>
                  <a:pt x="1561973" y="197256"/>
                </a:lnTo>
                <a:lnTo>
                  <a:pt x="1558988" y="192595"/>
                </a:lnTo>
                <a:lnTo>
                  <a:pt x="1557502" y="185712"/>
                </a:lnTo>
                <a:lnTo>
                  <a:pt x="1557502" y="44703"/>
                </a:lnTo>
                <a:close/>
              </a:path>
              <a:path w="4413885" h="1120775">
                <a:moveTo>
                  <a:pt x="1626320" y="205917"/>
                </a:moveTo>
                <a:lnTo>
                  <a:pt x="1598295" y="205917"/>
                </a:lnTo>
                <a:lnTo>
                  <a:pt x="1598295" y="209270"/>
                </a:lnTo>
                <a:lnTo>
                  <a:pt x="1598580" y="211594"/>
                </a:lnTo>
                <a:lnTo>
                  <a:pt x="1598661" y="212255"/>
                </a:lnTo>
                <a:lnTo>
                  <a:pt x="1603883" y="226313"/>
                </a:lnTo>
                <a:lnTo>
                  <a:pt x="1629028" y="226313"/>
                </a:lnTo>
                <a:lnTo>
                  <a:pt x="1627720" y="222211"/>
                </a:lnTo>
                <a:lnTo>
                  <a:pt x="1626882" y="218490"/>
                </a:lnTo>
                <a:lnTo>
                  <a:pt x="1626606" y="215976"/>
                </a:lnTo>
                <a:lnTo>
                  <a:pt x="1626514" y="215137"/>
                </a:lnTo>
                <a:lnTo>
                  <a:pt x="1626404" y="213093"/>
                </a:lnTo>
                <a:lnTo>
                  <a:pt x="1626320" y="205917"/>
                </a:lnTo>
                <a:close/>
              </a:path>
              <a:path w="4413885" h="1120775">
                <a:moveTo>
                  <a:pt x="1626235" y="44703"/>
                </a:moveTo>
                <a:lnTo>
                  <a:pt x="1598295" y="44703"/>
                </a:lnTo>
                <a:lnTo>
                  <a:pt x="1598295" y="183756"/>
                </a:lnTo>
                <a:lnTo>
                  <a:pt x="1596428" y="190741"/>
                </a:lnTo>
                <a:lnTo>
                  <a:pt x="1592707" y="196138"/>
                </a:lnTo>
                <a:lnTo>
                  <a:pt x="1589163" y="201358"/>
                </a:lnTo>
                <a:lnTo>
                  <a:pt x="1583766" y="203961"/>
                </a:lnTo>
                <a:lnTo>
                  <a:pt x="1626319" y="203961"/>
                </a:lnTo>
                <a:lnTo>
                  <a:pt x="1626235" y="44703"/>
                </a:lnTo>
                <a:close/>
              </a:path>
              <a:path w="4413885" h="1120775">
                <a:moveTo>
                  <a:pt x="1672437" y="44703"/>
                </a:moveTo>
                <a:lnTo>
                  <a:pt x="1644497" y="44703"/>
                </a:lnTo>
                <a:lnTo>
                  <a:pt x="1644497" y="226313"/>
                </a:lnTo>
                <a:lnTo>
                  <a:pt x="1672437" y="226313"/>
                </a:lnTo>
                <a:lnTo>
                  <a:pt x="1672437" y="92011"/>
                </a:lnTo>
                <a:lnTo>
                  <a:pt x="1674583" y="84289"/>
                </a:lnTo>
                <a:lnTo>
                  <a:pt x="1683143" y="70497"/>
                </a:lnTo>
                <a:lnTo>
                  <a:pt x="1688642" y="67055"/>
                </a:lnTo>
                <a:lnTo>
                  <a:pt x="1672437" y="67055"/>
                </a:lnTo>
                <a:lnTo>
                  <a:pt x="1672437" y="44703"/>
                </a:lnTo>
                <a:close/>
              </a:path>
              <a:path w="4413885" h="1120775">
                <a:moveTo>
                  <a:pt x="1716392" y="41909"/>
                </a:moveTo>
                <a:lnTo>
                  <a:pt x="1699069" y="41909"/>
                </a:lnTo>
                <a:lnTo>
                  <a:pt x="1691627" y="44335"/>
                </a:lnTo>
                <a:lnTo>
                  <a:pt x="1680070" y="54013"/>
                </a:lnTo>
                <a:lnTo>
                  <a:pt x="1675599" y="59982"/>
                </a:lnTo>
                <a:lnTo>
                  <a:pt x="1672437" y="67055"/>
                </a:lnTo>
                <a:lnTo>
                  <a:pt x="1701304" y="67055"/>
                </a:lnTo>
                <a:lnTo>
                  <a:pt x="1705317" y="69202"/>
                </a:lnTo>
                <a:lnTo>
                  <a:pt x="1707362" y="73482"/>
                </a:lnTo>
                <a:lnTo>
                  <a:pt x="1709407" y="77584"/>
                </a:lnTo>
                <a:lnTo>
                  <a:pt x="1710436" y="84099"/>
                </a:lnTo>
                <a:lnTo>
                  <a:pt x="1710436" y="105613"/>
                </a:lnTo>
                <a:lnTo>
                  <a:pt x="1738376" y="105613"/>
                </a:lnTo>
                <a:lnTo>
                  <a:pt x="1735861" y="65938"/>
                </a:lnTo>
                <a:lnTo>
                  <a:pt x="1726920" y="48056"/>
                </a:lnTo>
                <a:lnTo>
                  <a:pt x="1722640" y="43954"/>
                </a:lnTo>
                <a:lnTo>
                  <a:pt x="1716392" y="41909"/>
                </a:lnTo>
                <a:close/>
              </a:path>
              <a:path w="4413885" h="1120775">
                <a:moveTo>
                  <a:pt x="1799869" y="41909"/>
                </a:moveTo>
                <a:lnTo>
                  <a:pt x="1762709" y="57556"/>
                </a:lnTo>
                <a:lnTo>
                  <a:pt x="1750974" y="107010"/>
                </a:lnTo>
                <a:lnTo>
                  <a:pt x="1750974" y="164007"/>
                </a:lnTo>
                <a:lnTo>
                  <a:pt x="1757575" y="204505"/>
                </a:lnTo>
                <a:lnTo>
                  <a:pt x="1788010" y="228129"/>
                </a:lnTo>
                <a:lnTo>
                  <a:pt x="1799869" y="229107"/>
                </a:lnTo>
                <a:lnTo>
                  <a:pt x="1811568" y="228129"/>
                </a:lnTo>
                <a:lnTo>
                  <a:pt x="1841374" y="203961"/>
                </a:lnTo>
                <a:lnTo>
                  <a:pt x="1792604" y="203961"/>
                </a:lnTo>
                <a:lnTo>
                  <a:pt x="1787296" y="201447"/>
                </a:lnTo>
                <a:lnTo>
                  <a:pt x="1778914" y="168198"/>
                </a:lnTo>
                <a:lnTo>
                  <a:pt x="1778914" y="139699"/>
                </a:lnTo>
                <a:lnTo>
                  <a:pt x="1847646" y="139699"/>
                </a:lnTo>
                <a:lnTo>
                  <a:pt x="1847646" y="120141"/>
                </a:lnTo>
                <a:lnTo>
                  <a:pt x="1778914" y="120141"/>
                </a:lnTo>
                <a:lnTo>
                  <a:pt x="1778914" y="102819"/>
                </a:lnTo>
                <a:lnTo>
                  <a:pt x="1792604" y="67055"/>
                </a:lnTo>
                <a:lnTo>
                  <a:pt x="1841374" y="67055"/>
                </a:lnTo>
                <a:lnTo>
                  <a:pt x="1841201" y="66512"/>
                </a:lnTo>
                <a:lnTo>
                  <a:pt x="1836191" y="57556"/>
                </a:lnTo>
                <a:lnTo>
                  <a:pt x="1829728" y="50712"/>
                </a:lnTo>
                <a:lnTo>
                  <a:pt x="1821521" y="45823"/>
                </a:lnTo>
                <a:lnTo>
                  <a:pt x="1811568" y="42888"/>
                </a:lnTo>
                <a:lnTo>
                  <a:pt x="1799869" y="41909"/>
                </a:lnTo>
                <a:close/>
              </a:path>
              <a:path w="4413885" h="1120775">
                <a:moveTo>
                  <a:pt x="1847646" y="155066"/>
                </a:moveTo>
                <a:lnTo>
                  <a:pt x="1819706" y="155066"/>
                </a:lnTo>
                <a:lnTo>
                  <a:pt x="1819706" y="168198"/>
                </a:lnTo>
                <a:lnTo>
                  <a:pt x="1819409" y="177714"/>
                </a:lnTo>
                <a:lnTo>
                  <a:pt x="1818533" y="185451"/>
                </a:lnTo>
                <a:lnTo>
                  <a:pt x="1818517" y="185589"/>
                </a:lnTo>
                <a:lnTo>
                  <a:pt x="1817033" y="191824"/>
                </a:lnTo>
                <a:lnTo>
                  <a:pt x="1814957" y="196418"/>
                </a:lnTo>
                <a:lnTo>
                  <a:pt x="1811972" y="201447"/>
                </a:lnTo>
                <a:lnTo>
                  <a:pt x="1806943" y="203961"/>
                </a:lnTo>
                <a:lnTo>
                  <a:pt x="1841374" y="203961"/>
                </a:lnTo>
                <a:lnTo>
                  <a:pt x="1844781" y="193278"/>
                </a:lnTo>
                <a:lnTo>
                  <a:pt x="1846930" y="179778"/>
                </a:lnTo>
                <a:lnTo>
                  <a:pt x="1847646" y="164007"/>
                </a:lnTo>
                <a:lnTo>
                  <a:pt x="1847646" y="155066"/>
                </a:lnTo>
                <a:close/>
              </a:path>
              <a:path w="4413885" h="1120775">
                <a:moveTo>
                  <a:pt x="1841374" y="67055"/>
                </a:moveTo>
                <a:lnTo>
                  <a:pt x="1806765" y="67055"/>
                </a:lnTo>
                <a:lnTo>
                  <a:pt x="1811850" y="69659"/>
                </a:lnTo>
                <a:lnTo>
                  <a:pt x="1814957" y="74599"/>
                </a:lnTo>
                <a:lnTo>
                  <a:pt x="1817033" y="79193"/>
                </a:lnTo>
                <a:lnTo>
                  <a:pt x="1818517" y="85428"/>
                </a:lnTo>
                <a:lnTo>
                  <a:pt x="1819413" y="93422"/>
                </a:lnTo>
                <a:lnTo>
                  <a:pt x="1819706" y="102819"/>
                </a:lnTo>
                <a:lnTo>
                  <a:pt x="1819706" y="120141"/>
                </a:lnTo>
                <a:lnTo>
                  <a:pt x="1847646" y="120141"/>
                </a:lnTo>
                <a:lnTo>
                  <a:pt x="1847646" y="107010"/>
                </a:lnTo>
                <a:lnTo>
                  <a:pt x="1847029" y="93422"/>
                </a:lnTo>
                <a:lnTo>
                  <a:pt x="1846930" y="91239"/>
                </a:lnTo>
                <a:lnTo>
                  <a:pt x="1844781" y="77739"/>
                </a:lnTo>
                <a:lnTo>
                  <a:pt x="1841374" y="67055"/>
                </a:lnTo>
                <a:close/>
              </a:path>
              <a:path w="4413885" h="1120775">
                <a:moveTo>
                  <a:pt x="1963153" y="41909"/>
                </a:moveTo>
                <a:lnTo>
                  <a:pt x="1926272" y="57556"/>
                </a:lnTo>
                <a:lnTo>
                  <a:pt x="1914817" y="107010"/>
                </a:lnTo>
                <a:lnTo>
                  <a:pt x="1914817" y="164007"/>
                </a:lnTo>
                <a:lnTo>
                  <a:pt x="1921262" y="204505"/>
                </a:lnTo>
                <a:lnTo>
                  <a:pt x="1951418" y="228129"/>
                </a:lnTo>
                <a:lnTo>
                  <a:pt x="1963153" y="229107"/>
                </a:lnTo>
                <a:lnTo>
                  <a:pt x="1974871" y="228129"/>
                </a:lnTo>
                <a:lnTo>
                  <a:pt x="2004888" y="204505"/>
                </a:lnTo>
                <a:lnTo>
                  <a:pt x="2005066" y="203961"/>
                </a:lnTo>
                <a:lnTo>
                  <a:pt x="1956079" y="203961"/>
                </a:lnTo>
                <a:lnTo>
                  <a:pt x="1950859" y="201447"/>
                </a:lnTo>
                <a:lnTo>
                  <a:pt x="1942757" y="168198"/>
                </a:lnTo>
                <a:lnTo>
                  <a:pt x="1942757" y="102819"/>
                </a:lnTo>
                <a:lnTo>
                  <a:pt x="1956079" y="67055"/>
                </a:lnTo>
                <a:lnTo>
                  <a:pt x="2005066" y="67055"/>
                </a:lnTo>
                <a:lnTo>
                  <a:pt x="2004888" y="66512"/>
                </a:lnTo>
                <a:lnTo>
                  <a:pt x="1999754" y="57556"/>
                </a:lnTo>
                <a:lnTo>
                  <a:pt x="1993173" y="50712"/>
                </a:lnTo>
                <a:lnTo>
                  <a:pt x="1984878" y="45823"/>
                </a:lnTo>
                <a:lnTo>
                  <a:pt x="1974871" y="42888"/>
                </a:lnTo>
                <a:lnTo>
                  <a:pt x="1963153" y="41909"/>
                </a:lnTo>
                <a:close/>
              </a:path>
              <a:path w="4413885" h="1120775">
                <a:moveTo>
                  <a:pt x="2005066" y="67055"/>
                </a:moveTo>
                <a:lnTo>
                  <a:pt x="1970227" y="67055"/>
                </a:lnTo>
                <a:lnTo>
                  <a:pt x="1975358" y="69659"/>
                </a:lnTo>
                <a:lnTo>
                  <a:pt x="1978520" y="74879"/>
                </a:lnTo>
                <a:lnTo>
                  <a:pt x="1980595" y="79193"/>
                </a:lnTo>
                <a:lnTo>
                  <a:pt x="1980720" y="79453"/>
                </a:lnTo>
                <a:lnTo>
                  <a:pt x="1982239" y="85428"/>
                </a:lnTo>
                <a:lnTo>
                  <a:pt x="1982292" y="85634"/>
                </a:lnTo>
                <a:lnTo>
                  <a:pt x="1983235" y="93422"/>
                </a:lnTo>
                <a:lnTo>
                  <a:pt x="1983549" y="102819"/>
                </a:lnTo>
                <a:lnTo>
                  <a:pt x="1983549" y="168198"/>
                </a:lnTo>
                <a:lnTo>
                  <a:pt x="1970227" y="203961"/>
                </a:lnTo>
                <a:lnTo>
                  <a:pt x="2005066" y="203961"/>
                </a:lnTo>
                <a:lnTo>
                  <a:pt x="2008555" y="193278"/>
                </a:lnTo>
                <a:lnTo>
                  <a:pt x="2010756" y="179778"/>
                </a:lnTo>
                <a:lnTo>
                  <a:pt x="2011489" y="164007"/>
                </a:lnTo>
                <a:lnTo>
                  <a:pt x="2011489" y="107010"/>
                </a:lnTo>
                <a:lnTo>
                  <a:pt x="2010857" y="93422"/>
                </a:lnTo>
                <a:lnTo>
                  <a:pt x="2010756" y="91239"/>
                </a:lnTo>
                <a:lnTo>
                  <a:pt x="2008555" y="77739"/>
                </a:lnTo>
                <a:lnTo>
                  <a:pt x="2005066" y="67055"/>
                </a:lnTo>
                <a:close/>
              </a:path>
              <a:path w="4413885" h="1120775">
                <a:moveTo>
                  <a:pt x="2068791" y="69849"/>
                </a:moveTo>
                <a:lnTo>
                  <a:pt x="2040851" y="69849"/>
                </a:lnTo>
                <a:lnTo>
                  <a:pt x="2040851" y="226313"/>
                </a:lnTo>
                <a:lnTo>
                  <a:pt x="2068791" y="226313"/>
                </a:lnTo>
                <a:lnTo>
                  <a:pt x="2068791" y="69849"/>
                </a:lnTo>
                <a:close/>
              </a:path>
              <a:path w="4413885" h="1120775">
                <a:moveTo>
                  <a:pt x="2084527" y="0"/>
                </a:moveTo>
                <a:lnTo>
                  <a:pt x="2076335" y="0"/>
                </a:lnTo>
                <a:lnTo>
                  <a:pt x="2066820" y="664"/>
                </a:lnTo>
                <a:lnTo>
                  <a:pt x="2041306" y="30316"/>
                </a:lnTo>
                <a:lnTo>
                  <a:pt x="2040851" y="38557"/>
                </a:lnTo>
                <a:lnTo>
                  <a:pt x="2040851" y="44703"/>
                </a:lnTo>
                <a:lnTo>
                  <a:pt x="2021293" y="44703"/>
                </a:lnTo>
                <a:lnTo>
                  <a:pt x="2021293" y="69849"/>
                </a:lnTo>
                <a:lnTo>
                  <a:pt x="2099525" y="69849"/>
                </a:lnTo>
                <a:lnTo>
                  <a:pt x="2099525" y="51688"/>
                </a:lnTo>
                <a:lnTo>
                  <a:pt x="2068791" y="51688"/>
                </a:lnTo>
                <a:lnTo>
                  <a:pt x="2068791" y="34455"/>
                </a:lnTo>
                <a:lnTo>
                  <a:pt x="2069998" y="29616"/>
                </a:lnTo>
                <a:lnTo>
                  <a:pt x="2072424" y="26822"/>
                </a:lnTo>
                <a:lnTo>
                  <a:pt x="2074849" y="23837"/>
                </a:lnTo>
                <a:lnTo>
                  <a:pt x="2079498" y="22351"/>
                </a:lnTo>
                <a:lnTo>
                  <a:pt x="2099525" y="22351"/>
                </a:lnTo>
                <a:lnTo>
                  <a:pt x="2099525" y="2793"/>
                </a:lnTo>
                <a:lnTo>
                  <a:pt x="2092261" y="927"/>
                </a:lnTo>
                <a:lnTo>
                  <a:pt x="2084527" y="0"/>
                </a:lnTo>
                <a:close/>
              </a:path>
              <a:path w="4413885" h="1120775">
                <a:moveTo>
                  <a:pt x="2099525" y="44703"/>
                </a:moveTo>
                <a:lnTo>
                  <a:pt x="2092261" y="44703"/>
                </a:lnTo>
                <a:lnTo>
                  <a:pt x="2086025" y="45173"/>
                </a:lnTo>
                <a:lnTo>
                  <a:pt x="2080806" y="46100"/>
                </a:lnTo>
                <a:lnTo>
                  <a:pt x="2075776" y="46850"/>
                </a:lnTo>
                <a:lnTo>
                  <a:pt x="2071776" y="48704"/>
                </a:lnTo>
                <a:lnTo>
                  <a:pt x="2068791" y="51688"/>
                </a:lnTo>
                <a:lnTo>
                  <a:pt x="2099525" y="51688"/>
                </a:lnTo>
                <a:lnTo>
                  <a:pt x="2099525" y="44703"/>
                </a:lnTo>
                <a:close/>
              </a:path>
              <a:path w="4413885" h="1120775">
                <a:moveTo>
                  <a:pt x="2099525" y="22351"/>
                </a:moveTo>
                <a:lnTo>
                  <a:pt x="2091054" y="22351"/>
                </a:lnTo>
                <a:lnTo>
                  <a:pt x="2096250" y="22910"/>
                </a:lnTo>
                <a:lnTo>
                  <a:pt x="2095817" y="22910"/>
                </a:lnTo>
                <a:lnTo>
                  <a:pt x="2099919" y="23837"/>
                </a:lnTo>
                <a:lnTo>
                  <a:pt x="2099525" y="23837"/>
                </a:lnTo>
                <a:lnTo>
                  <a:pt x="2099525" y="22351"/>
                </a:lnTo>
                <a:close/>
              </a:path>
              <a:path w="4413885" h="1120775">
                <a:moveTo>
                  <a:pt x="2261180" y="67055"/>
                </a:moveTo>
                <a:lnTo>
                  <a:pt x="2225725" y="67055"/>
                </a:lnTo>
                <a:lnTo>
                  <a:pt x="2230374" y="68922"/>
                </a:lnTo>
                <a:lnTo>
                  <a:pt x="2233358" y="72643"/>
                </a:lnTo>
                <a:lnTo>
                  <a:pt x="2236520" y="76365"/>
                </a:lnTo>
                <a:lnTo>
                  <a:pt x="2238108" y="82232"/>
                </a:lnTo>
                <a:lnTo>
                  <a:pt x="2238108" y="96951"/>
                </a:lnTo>
                <a:lnTo>
                  <a:pt x="2203636" y="125518"/>
                </a:lnTo>
                <a:lnTo>
                  <a:pt x="2197735" y="129359"/>
                </a:lnTo>
                <a:lnTo>
                  <a:pt x="2170037" y="161124"/>
                </a:lnTo>
                <a:lnTo>
                  <a:pt x="2166581" y="183286"/>
                </a:lnTo>
                <a:lnTo>
                  <a:pt x="2167121" y="192316"/>
                </a:lnTo>
                <a:lnTo>
                  <a:pt x="2167210" y="193797"/>
                </a:lnTo>
                <a:lnTo>
                  <a:pt x="2188517" y="226174"/>
                </a:lnTo>
                <a:lnTo>
                  <a:pt x="2203462" y="229107"/>
                </a:lnTo>
                <a:lnTo>
                  <a:pt x="2214850" y="227658"/>
                </a:lnTo>
                <a:lnTo>
                  <a:pt x="2224419" y="223308"/>
                </a:lnTo>
                <a:lnTo>
                  <a:pt x="2232171" y="216061"/>
                </a:lnTo>
                <a:lnTo>
                  <a:pt x="2238108" y="205917"/>
                </a:lnTo>
                <a:lnTo>
                  <a:pt x="2266100" y="205917"/>
                </a:lnTo>
                <a:lnTo>
                  <a:pt x="2266084" y="203961"/>
                </a:lnTo>
                <a:lnTo>
                  <a:pt x="2207742" y="203961"/>
                </a:lnTo>
                <a:lnTo>
                  <a:pt x="2202624" y="201726"/>
                </a:lnTo>
                <a:lnTo>
                  <a:pt x="2199271" y="197256"/>
                </a:lnTo>
                <a:lnTo>
                  <a:pt x="2196109" y="192785"/>
                </a:lnTo>
                <a:lnTo>
                  <a:pt x="2194521" y="186829"/>
                </a:lnTo>
                <a:lnTo>
                  <a:pt x="2194521" y="170802"/>
                </a:lnTo>
                <a:lnTo>
                  <a:pt x="2221344" y="141376"/>
                </a:lnTo>
                <a:lnTo>
                  <a:pt x="2226005" y="138214"/>
                </a:lnTo>
                <a:lnTo>
                  <a:pt x="2229637" y="135508"/>
                </a:lnTo>
                <a:lnTo>
                  <a:pt x="2232240" y="133273"/>
                </a:lnTo>
                <a:lnTo>
                  <a:pt x="2234844" y="130848"/>
                </a:lnTo>
                <a:lnTo>
                  <a:pt x="2236800" y="128333"/>
                </a:lnTo>
                <a:lnTo>
                  <a:pt x="2238108" y="125729"/>
                </a:lnTo>
                <a:lnTo>
                  <a:pt x="2266048" y="125729"/>
                </a:lnTo>
                <a:lnTo>
                  <a:pt x="2266048" y="95834"/>
                </a:lnTo>
                <a:lnTo>
                  <a:pt x="2265492" y="85775"/>
                </a:lnTo>
                <a:lnTo>
                  <a:pt x="2265384" y="83818"/>
                </a:lnTo>
                <a:lnTo>
                  <a:pt x="2263392" y="73201"/>
                </a:lnTo>
                <a:lnTo>
                  <a:pt x="2261180" y="67055"/>
                </a:lnTo>
                <a:close/>
              </a:path>
              <a:path w="4413885" h="1120775">
                <a:moveTo>
                  <a:pt x="2266100" y="205917"/>
                </a:moveTo>
                <a:lnTo>
                  <a:pt x="2238108" y="205917"/>
                </a:lnTo>
                <a:lnTo>
                  <a:pt x="2238108" y="209080"/>
                </a:lnTo>
                <a:lnTo>
                  <a:pt x="2238578" y="212623"/>
                </a:lnTo>
                <a:lnTo>
                  <a:pt x="2240432" y="220446"/>
                </a:lnTo>
                <a:lnTo>
                  <a:pt x="2241829" y="223710"/>
                </a:lnTo>
                <a:lnTo>
                  <a:pt x="2243596" y="226174"/>
                </a:lnTo>
                <a:lnTo>
                  <a:pt x="2243696" y="226313"/>
                </a:lnTo>
                <a:lnTo>
                  <a:pt x="2268842" y="226313"/>
                </a:lnTo>
                <a:lnTo>
                  <a:pt x="2267534" y="221284"/>
                </a:lnTo>
                <a:lnTo>
                  <a:pt x="2266751" y="217373"/>
                </a:lnTo>
                <a:lnTo>
                  <a:pt x="2266696" y="217093"/>
                </a:lnTo>
                <a:lnTo>
                  <a:pt x="2266327" y="213740"/>
                </a:lnTo>
                <a:lnTo>
                  <a:pt x="2266267" y="212623"/>
                </a:lnTo>
                <a:lnTo>
                  <a:pt x="2266171" y="210841"/>
                </a:lnTo>
                <a:lnTo>
                  <a:pt x="2266100" y="205917"/>
                </a:lnTo>
                <a:close/>
              </a:path>
              <a:path w="4413885" h="1120775">
                <a:moveTo>
                  <a:pt x="2266048" y="125729"/>
                </a:moveTo>
                <a:lnTo>
                  <a:pt x="2238108" y="125729"/>
                </a:lnTo>
                <a:lnTo>
                  <a:pt x="2238108" y="183565"/>
                </a:lnTo>
                <a:lnTo>
                  <a:pt x="2236990" y="187845"/>
                </a:lnTo>
                <a:lnTo>
                  <a:pt x="2234387" y="192316"/>
                </a:lnTo>
                <a:lnTo>
                  <a:pt x="2230285" y="196976"/>
                </a:lnTo>
                <a:lnTo>
                  <a:pt x="2227940" y="199770"/>
                </a:lnTo>
                <a:lnTo>
                  <a:pt x="2226173" y="201726"/>
                </a:lnTo>
                <a:lnTo>
                  <a:pt x="2221153" y="203961"/>
                </a:lnTo>
                <a:lnTo>
                  <a:pt x="2266084" y="203961"/>
                </a:lnTo>
                <a:lnTo>
                  <a:pt x="2266048" y="125729"/>
                </a:lnTo>
                <a:close/>
              </a:path>
              <a:path w="4413885" h="1120775">
                <a:moveTo>
                  <a:pt x="2219388" y="41909"/>
                </a:moveTo>
                <a:lnTo>
                  <a:pt x="2181948" y="56718"/>
                </a:lnTo>
                <a:lnTo>
                  <a:pt x="2171199" y="95834"/>
                </a:lnTo>
                <a:lnTo>
                  <a:pt x="2171052" y="102819"/>
                </a:lnTo>
                <a:lnTo>
                  <a:pt x="2198992" y="102819"/>
                </a:lnTo>
                <a:lnTo>
                  <a:pt x="2198992" y="85775"/>
                </a:lnTo>
                <a:lnTo>
                  <a:pt x="2200668" y="78511"/>
                </a:lnTo>
                <a:lnTo>
                  <a:pt x="2204021" y="74040"/>
                </a:lnTo>
                <a:lnTo>
                  <a:pt x="2207374" y="69380"/>
                </a:lnTo>
                <a:lnTo>
                  <a:pt x="2212492" y="67055"/>
                </a:lnTo>
                <a:lnTo>
                  <a:pt x="2261180" y="67055"/>
                </a:lnTo>
                <a:lnTo>
                  <a:pt x="2260074" y="63982"/>
                </a:lnTo>
                <a:lnTo>
                  <a:pt x="2255431" y="56159"/>
                </a:lnTo>
                <a:lnTo>
                  <a:pt x="2249199" y="49925"/>
                </a:lnTo>
                <a:lnTo>
                  <a:pt x="2241115" y="45472"/>
                </a:lnTo>
                <a:lnTo>
                  <a:pt x="2231310" y="42836"/>
                </a:lnTo>
                <a:lnTo>
                  <a:pt x="2231648" y="42836"/>
                </a:lnTo>
                <a:lnTo>
                  <a:pt x="2219388" y="41909"/>
                </a:lnTo>
                <a:close/>
              </a:path>
              <a:path w="4413885" h="1120775">
                <a:moveTo>
                  <a:pt x="2383383" y="69849"/>
                </a:moveTo>
                <a:lnTo>
                  <a:pt x="2355443" y="69849"/>
                </a:lnTo>
                <a:lnTo>
                  <a:pt x="2355443" y="226313"/>
                </a:lnTo>
                <a:lnTo>
                  <a:pt x="2383383" y="226313"/>
                </a:lnTo>
                <a:lnTo>
                  <a:pt x="2383383" y="69849"/>
                </a:lnTo>
                <a:close/>
              </a:path>
              <a:path w="4413885" h="1120775">
                <a:moveTo>
                  <a:pt x="2399118" y="0"/>
                </a:moveTo>
                <a:lnTo>
                  <a:pt x="2390927" y="0"/>
                </a:lnTo>
                <a:lnTo>
                  <a:pt x="2381406" y="664"/>
                </a:lnTo>
                <a:lnTo>
                  <a:pt x="2355896" y="30316"/>
                </a:lnTo>
                <a:lnTo>
                  <a:pt x="2355443" y="38557"/>
                </a:lnTo>
                <a:lnTo>
                  <a:pt x="2355443" y="44703"/>
                </a:lnTo>
                <a:lnTo>
                  <a:pt x="2335885" y="44703"/>
                </a:lnTo>
                <a:lnTo>
                  <a:pt x="2335885" y="69849"/>
                </a:lnTo>
                <a:lnTo>
                  <a:pt x="2414117" y="69849"/>
                </a:lnTo>
                <a:lnTo>
                  <a:pt x="2414117" y="51688"/>
                </a:lnTo>
                <a:lnTo>
                  <a:pt x="2383383" y="51688"/>
                </a:lnTo>
                <a:lnTo>
                  <a:pt x="2383383" y="34455"/>
                </a:lnTo>
                <a:lnTo>
                  <a:pt x="2384590" y="29616"/>
                </a:lnTo>
                <a:lnTo>
                  <a:pt x="2387015" y="26822"/>
                </a:lnTo>
                <a:lnTo>
                  <a:pt x="2389428" y="23837"/>
                </a:lnTo>
                <a:lnTo>
                  <a:pt x="2394089" y="22351"/>
                </a:lnTo>
                <a:lnTo>
                  <a:pt x="2414117" y="22351"/>
                </a:lnTo>
                <a:lnTo>
                  <a:pt x="2414117" y="2793"/>
                </a:lnTo>
                <a:lnTo>
                  <a:pt x="2406853" y="927"/>
                </a:lnTo>
                <a:lnTo>
                  <a:pt x="2399118" y="0"/>
                </a:lnTo>
                <a:close/>
              </a:path>
              <a:path w="4413885" h="1120775">
                <a:moveTo>
                  <a:pt x="2414117" y="44703"/>
                </a:moveTo>
                <a:lnTo>
                  <a:pt x="2406853" y="44703"/>
                </a:lnTo>
                <a:lnTo>
                  <a:pt x="2400604" y="45173"/>
                </a:lnTo>
                <a:lnTo>
                  <a:pt x="2395397" y="46100"/>
                </a:lnTo>
                <a:lnTo>
                  <a:pt x="2390368" y="46850"/>
                </a:lnTo>
                <a:lnTo>
                  <a:pt x="2386355" y="48704"/>
                </a:lnTo>
                <a:lnTo>
                  <a:pt x="2383383" y="51688"/>
                </a:lnTo>
                <a:lnTo>
                  <a:pt x="2414117" y="51688"/>
                </a:lnTo>
                <a:lnTo>
                  <a:pt x="2414117" y="44703"/>
                </a:lnTo>
                <a:close/>
              </a:path>
              <a:path w="4413885" h="1120775">
                <a:moveTo>
                  <a:pt x="2414117" y="22351"/>
                </a:moveTo>
                <a:lnTo>
                  <a:pt x="2405634" y="22351"/>
                </a:lnTo>
                <a:lnTo>
                  <a:pt x="2410844" y="22910"/>
                </a:lnTo>
                <a:lnTo>
                  <a:pt x="2410408" y="22910"/>
                </a:lnTo>
                <a:lnTo>
                  <a:pt x="2414510" y="23837"/>
                </a:lnTo>
                <a:lnTo>
                  <a:pt x="2414117" y="23837"/>
                </a:lnTo>
                <a:lnTo>
                  <a:pt x="2414117" y="22351"/>
                </a:lnTo>
                <a:close/>
              </a:path>
              <a:path w="4413885" h="1120775">
                <a:moveTo>
                  <a:pt x="2456116" y="44703"/>
                </a:moveTo>
                <a:lnTo>
                  <a:pt x="2428176" y="44703"/>
                </a:lnTo>
                <a:lnTo>
                  <a:pt x="2428176" y="172389"/>
                </a:lnTo>
                <a:lnTo>
                  <a:pt x="2435999" y="215976"/>
                </a:lnTo>
                <a:lnTo>
                  <a:pt x="2462822" y="229107"/>
                </a:lnTo>
                <a:lnTo>
                  <a:pt x="2471762" y="229107"/>
                </a:lnTo>
                <a:lnTo>
                  <a:pt x="2478925" y="226872"/>
                </a:lnTo>
                <a:lnTo>
                  <a:pt x="2489923" y="217741"/>
                </a:lnTo>
                <a:lnTo>
                  <a:pt x="2494114" y="212255"/>
                </a:lnTo>
                <a:lnTo>
                  <a:pt x="2496908" y="205917"/>
                </a:lnTo>
                <a:lnTo>
                  <a:pt x="2524934" y="205917"/>
                </a:lnTo>
                <a:lnTo>
                  <a:pt x="2524933" y="203961"/>
                </a:lnTo>
                <a:lnTo>
                  <a:pt x="2468410" y="203961"/>
                </a:lnTo>
                <a:lnTo>
                  <a:pt x="2463558" y="201726"/>
                </a:lnTo>
                <a:lnTo>
                  <a:pt x="2460586" y="197256"/>
                </a:lnTo>
                <a:lnTo>
                  <a:pt x="2457602" y="192595"/>
                </a:lnTo>
                <a:lnTo>
                  <a:pt x="2456116" y="185712"/>
                </a:lnTo>
                <a:lnTo>
                  <a:pt x="2456116" y="44703"/>
                </a:lnTo>
                <a:close/>
              </a:path>
              <a:path w="4413885" h="1120775">
                <a:moveTo>
                  <a:pt x="2524934" y="205917"/>
                </a:moveTo>
                <a:lnTo>
                  <a:pt x="2496908" y="205917"/>
                </a:lnTo>
                <a:lnTo>
                  <a:pt x="2496908" y="209270"/>
                </a:lnTo>
                <a:lnTo>
                  <a:pt x="2502496" y="226313"/>
                </a:lnTo>
                <a:lnTo>
                  <a:pt x="2527642" y="226313"/>
                </a:lnTo>
                <a:lnTo>
                  <a:pt x="2526395" y="222402"/>
                </a:lnTo>
                <a:lnTo>
                  <a:pt x="2526334" y="222211"/>
                </a:lnTo>
                <a:lnTo>
                  <a:pt x="2525496" y="218490"/>
                </a:lnTo>
                <a:lnTo>
                  <a:pt x="2525220" y="215976"/>
                </a:lnTo>
                <a:lnTo>
                  <a:pt x="2525128" y="215137"/>
                </a:lnTo>
                <a:lnTo>
                  <a:pt x="2525018" y="213093"/>
                </a:lnTo>
                <a:lnTo>
                  <a:pt x="2524934" y="205917"/>
                </a:lnTo>
                <a:close/>
              </a:path>
              <a:path w="4413885" h="1120775">
                <a:moveTo>
                  <a:pt x="2524848" y="44703"/>
                </a:moveTo>
                <a:lnTo>
                  <a:pt x="2496908" y="44703"/>
                </a:lnTo>
                <a:lnTo>
                  <a:pt x="2496908" y="183756"/>
                </a:lnTo>
                <a:lnTo>
                  <a:pt x="2495041" y="190741"/>
                </a:lnTo>
                <a:lnTo>
                  <a:pt x="2491320" y="196138"/>
                </a:lnTo>
                <a:lnTo>
                  <a:pt x="2487777" y="201358"/>
                </a:lnTo>
                <a:lnTo>
                  <a:pt x="2482380" y="203961"/>
                </a:lnTo>
                <a:lnTo>
                  <a:pt x="2524933" y="203961"/>
                </a:lnTo>
                <a:lnTo>
                  <a:pt x="2524848" y="44703"/>
                </a:lnTo>
                <a:close/>
              </a:path>
              <a:path w="4413885" h="1120775">
                <a:moveTo>
                  <a:pt x="2571051" y="44703"/>
                </a:moveTo>
                <a:lnTo>
                  <a:pt x="2543111" y="44703"/>
                </a:lnTo>
                <a:lnTo>
                  <a:pt x="2543111" y="226313"/>
                </a:lnTo>
                <a:lnTo>
                  <a:pt x="2571051" y="226313"/>
                </a:lnTo>
                <a:lnTo>
                  <a:pt x="2571051" y="87261"/>
                </a:lnTo>
                <a:lnTo>
                  <a:pt x="2572816" y="80378"/>
                </a:lnTo>
                <a:lnTo>
                  <a:pt x="2576360" y="75158"/>
                </a:lnTo>
                <a:lnTo>
                  <a:pt x="2580081" y="69761"/>
                </a:lnTo>
                <a:lnTo>
                  <a:pt x="2585580" y="67055"/>
                </a:lnTo>
                <a:lnTo>
                  <a:pt x="2636408" y="67055"/>
                </a:lnTo>
                <a:lnTo>
                  <a:pt x="2635918" y="65100"/>
                </a:lnTo>
                <a:lnTo>
                  <a:pt x="2571051" y="65100"/>
                </a:lnTo>
                <a:lnTo>
                  <a:pt x="2571051" y="44703"/>
                </a:lnTo>
                <a:close/>
              </a:path>
              <a:path w="4413885" h="1120775">
                <a:moveTo>
                  <a:pt x="2636408" y="67055"/>
                </a:moveTo>
                <a:lnTo>
                  <a:pt x="2599550" y="67055"/>
                </a:lnTo>
                <a:lnTo>
                  <a:pt x="2604389" y="69380"/>
                </a:lnTo>
                <a:lnTo>
                  <a:pt x="2607373" y="74040"/>
                </a:lnTo>
                <a:lnTo>
                  <a:pt x="2610345" y="78511"/>
                </a:lnTo>
                <a:lnTo>
                  <a:pt x="2611843" y="85305"/>
                </a:lnTo>
                <a:lnTo>
                  <a:pt x="2611843" y="226313"/>
                </a:lnTo>
                <a:lnTo>
                  <a:pt x="2639783" y="226313"/>
                </a:lnTo>
                <a:lnTo>
                  <a:pt x="2639783" y="98628"/>
                </a:lnTo>
                <a:lnTo>
                  <a:pt x="2639386" y="87261"/>
                </a:lnTo>
                <a:lnTo>
                  <a:pt x="2639293" y="84605"/>
                </a:lnTo>
                <a:lnTo>
                  <a:pt x="2637824" y="72712"/>
                </a:lnTo>
                <a:lnTo>
                  <a:pt x="2636408" y="67055"/>
                </a:lnTo>
                <a:close/>
              </a:path>
              <a:path w="4413885" h="1120775">
                <a:moveTo>
                  <a:pt x="2605138" y="41909"/>
                </a:moveTo>
                <a:lnTo>
                  <a:pt x="2596197" y="41909"/>
                </a:lnTo>
                <a:lnTo>
                  <a:pt x="2588933" y="44234"/>
                </a:lnTo>
                <a:lnTo>
                  <a:pt x="2577934" y="53365"/>
                </a:lnTo>
                <a:lnTo>
                  <a:pt x="2573845" y="58762"/>
                </a:lnTo>
                <a:lnTo>
                  <a:pt x="2571051" y="65100"/>
                </a:lnTo>
                <a:lnTo>
                  <a:pt x="2635918" y="65100"/>
                </a:lnTo>
                <a:lnTo>
                  <a:pt x="2605138" y="41909"/>
                </a:lnTo>
                <a:close/>
              </a:path>
              <a:path w="4413885" h="1120775">
                <a:moveTo>
                  <a:pt x="2890088" y="321817"/>
                </a:moveTo>
                <a:lnTo>
                  <a:pt x="2852928" y="337057"/>
                </a:lnTo>
                <a:lnTo>
                  <a:pt x="2841193" y="386587"/>
                </a:lnTo>
                <a:lnTo>
                  <a:pt x="2841193" y="443737"/>
                </a:lnTo>
                <a:lnTo>
                  <a:pt x="2841813" y="457707"/>
                </a:lnTo>
                <a:lnTo>
                  <a:pt x="2841926" y="460247"/>
                </a:lnTo>
                <a:lnTo>
                  <a:pt x="2859650" y="500887"/>
                </a:lnTo>
                <a:lnTo>
                  <a:pt x="2878229" y="508507"/>
                </a:lnTo>
                <a:lnTo>
                  <a:pt x="2901787" y="508507"/>
                </a:lnTo>
                <a:lnTo>
                  <a:pt x="2911740" y="504697"/>
                </a:lnTo>
                <a:lnTo>
                  <a:pt x="2919947" y="500887"/>
                </a:lnTo>
                <a:lnTo>
                  <a:pt x="2926410" y="493267"/>
                </a:lnTo>
                <a:lnTo>
                  <a:pt x="2931420" y="484377"/>
                </a:lnTo>
                <a:lnTo>
                  <a:pt x="2882823" y="484377"/>
                </a:lnTo>
                <a:lnTo>
                  <a:pt x="2877515" y="481837"/>
                </a:lnTo>
                <a:lnTo>
                  <a:pt x="2869133" y="448817"/>
                </a:lnTo>
                <a:lnTo>
                  <a:pt x="2869133" y="419607"/>
                </a:lnTo>
                <a:lnTo>
                  <a:pt x="2937865" y="419607"/>
                </a:lnTo>
                <a:lnTo>
                  <a:pt x="2937865" y="400557"/>
                </a:lnTo>
                <a:lnTo>
                  <a:pt x="2869133" y="400557"/>
                </a:lnTo>
                <a:lnTo>
                  <a:pt x="2869133" y="382777"/>
                </a:lnTo>
                <a:lnTo>
                  <a:pt x="2882823" y="347217"/>
                </a:lnTo>
                <a:lnTo>
                  <a:pt x="2931817" y="347217"/>
                </a:lnTo>
                <a:lnTo>
                  <a:pt x="2931420" y="345947"/>
                </a:lnTo>
                <a:lnTo>
                  <a:pt x="2926410" y="337057"/>
                </a:lnTo>
                <a:lnTo>
                  <a:pt x="2919947" y="330707"/>
                </a:lnTo>
                <a:lnTo>
                  <a:pt x="2911740" y="325627"/>
                </a:lnTo>
                <a:lnTo>
                  <a:pt x="2901787" y="323087"/>
                </a:lnTo>
                <a:lnTo>
                  <a:pt x="2890088" y="321817"/>
                </a:lnTo>
                <a:close/>
              </a:path>
              <a:path w="4413885" h="1120775">
                <a:moveTo>
                  <a:pt x="2672486" y="282447"/>
                </a:moveTo>
                <a:lnTo>
                  <a:pt x="2644546" y="282447"/>
                </a:lnTo>
                <a:lnTo>
                  <a:pt x="2644546" y="505967"/>
                </a:lnTo>
                <a:lnTo>
                  <a:pt x="2672486" y="505967"/>
                </a:lnTo>
                <a:lnTo>
                  <a:pt x="2672486" y="282447"/>
                </a:lnTo>
                <a:close/>
              </a:path>
              <a:path w="4413885" h="1120775">
                <a:moveTo>
                  <a:pt x="2717291" y="324357"/>
                </a:moveTo>
                <a:lnTo>
                  <a:pt x="2689352" y="324357"/>
                </a:lnTo>
                <a:lnTo>
                  <a:pt x="2689352" y="505967"/>
                </a:lnTo>
                <a:lnTo>
                  <a:pt x="2717291" y="505967"/>
                </a:lnTo>
                <a:lnTo>
                  <a:pt x="2717291" y="324357"/>
                </a:lnTo>
                <a:close/>
              </a:path>
              <a:path w="4413885" h="1120775">
                <a:moveTo>
                  <a:pt x="2762110" y="282447"/>
                </a:moveTo>
                <a:lnTo>
                  <a:pt x="2734170" y="282447"/>
                </a:lnTo>
                <a:lnTo>
                  <a:pt x="2734170" y="505967"/>
                </a:lnTo>
                <a:lnTo>
                  <a:pt x="2762110" y="505967"/>
                </a:lnTo>
                <a:lnTo>
                  <a:pt x="2762110" y="282447"/>
                </a:lnTo>
                <a:close/>
              </a:path>
              <a:path w="4413885" h="1120775">
                <a:moveTo>
                  <a:pt x="2836989" y="324357"/>
                </a:moveTo>
                <a:lnTo>
                  <a:pt x="2807093" y="324357"/>
                </a:lnTo>
                <a:lnTo>
                  <a:pt x="2762110" y="415797"/>
                </a:lnTo>
                <a:lnTo>
                  <a:pt x="2807093" y="505967"/>
                </a:lnTo>
                <a:lnTo>
                  <a:pt x="2836989" y="505967"/>
                </a:lnTo>
                <a:lnTo>
                  <a:pt x="2791167" y="415797"/>
                </a:lnTo>
                <a:lnTo>
                  <a:pt x="2836989" y="324357"/>
                </a:lnTo>
                <a:close/>
              </a:path>
              <a:path w="4413885" h="1120775">
                <a:moveTo>
                  <a:pt x="2937865" y="434847"/>
                </a:moveTo>
                <a:lnTo>
                  <a:pt x="2909925" y="434847"/>
                </a:lnTo>
                <a:lnTo>
                  <a:pt x="2909925" y="448817"/>
                </a:lnTo>
                <a:lnTo>
                  <a:pt x="2909628" y="457707"/>
                </a:lnTo>
                <a:lnTo>
                  <a:pt x="2897162" y="484377"/>
                </a:lnTo>
                <a:lnTo>
                  <a:pt x="2931420" y="484377"/>
                </a:lnTo>
                <a:lnTo>
                  <a:pt x="2935000" y="472947"/>
                </a:lnTo>
                <a:lnTo>
                  <a:pt x="2937149" y="460247"/>
                </a:lnTo>
                <a:lnTo>
                  <a:pt x="2937865" y="443737"/>
                </a:lnTo>
                <a:lnTo>
                  <a:pt x="2937865" y="434847"/>
                </a:lnTo>
                <a:close/>
              </a:path>
              <a:path w="4413885" h="1120775">
                <a:moveTo>
                  <a:pt x="2931817" y="347217"/>
                </a:moveTo>
                <a:lnTo>
                  <a:pt x="2896984" y="347217"/>
                </a:lnTo>
                <a:lnTo>
                  <a:pt x="2902013" y="349757"/>
                </a:lnTo>
                <a:lnTo>
                  <a:pt x="2905175" y="354837"/>
                </a:lnTo>
                <a:lnTo>
                  <a:pt x="2907252" y="358647"/>
                </a:lnTo>
                <a:lnTo>
                  <a:pt x="2908736" y="364997"/>
                </a:lnTo>
                <a:lnTo>
                  <a:pt x="2909628" y="373887"/>
                </a:lnTo>
                <a:lnTo>
                  <a:pt x="2909925" y="382777"/>
                </a:lnTo>
                <a:lnTo>
                  <a:pt x="2909925" y="400557"/>
                </a:lnTo>
                <a:lnTo>
                  <a:pt x="2937865" y="400557"/>
                </a:lnTo>
                <a:lnTo>
                  <a:pt x="2937865" y="386587"/>
                </a:lnTo>
                <a:lnTo>
                  <a:pt x="2937268" y="373887"/>
                </a:lnTo>
                <a:lnTo>
                  <a:pt x="2937149" y="371347"/>
                </a:lnTo>
                <a:lnTo>
                  <a:pt x="2935000" y="357377"/>
                </a:lnTo>
                <a:lnTo>
                  <a:pt x="2931817" y="347217"/>
                </a:lnTo>
                <a:close/>
              </a:path>
              <a:path w="4413885" h="1120775">
                <a:moveTo>
                  <a:pt x="2707614" y="279907"/>
                </a:moveTo>
                <a:lnTo>
                  <a:pt x="2699042" y="279907"/>
                </a:lnTo>
                <a:lnTo>
                  <a:pt x="2695409" y="281177"/>
                </a:lnTo>
                <a:lnTo>
                  <a:pt x="2689453" y="286257"/>
                </a:lnTo>
                <a:lnTo>
                  <a:pt x="2687954" y="290067"/>
                </a:lnTo>
                <a:lnTo>
                  <a:pt x="2687954" y="297687"/>
                </a:lnTo>
                <a:lnTo>
                  <a:pt x="2689453" y="301497"/>
                </a:lnTo>
                <a:lnTo>
                  <a:pt x="2692425" y="304037"/>
                </a:lnTo>
                <a:lnTo>
                  <a:pt x="2695600" y="306577"/>
                </a:lnTo>
                <a:lnTo>
                  <a:pt x="2699232" y="307847"/>
                </a:lnTo>
                <a:lnTo>
                  <a:pt x="2707424" y="307847"/>
                </a:lnTo>
                <a:lnTo>
                  <a:pt x="2710967" y="306577"/>
                </a:lnTo>
                <a:lnTo>
                  <a:pt x="2713939" y="304037"/>
                </a:lnTo>
                <a:lnTo>
                  <a:pt x="2717114" y="301497"/>
                </a:lnTo>
                <a:lnTo>
                  <a:pt x="2718689" y="297687"/>
                </a:lnTo>
                <a:lnTo>
                  <a:pt x="2718689" y="290067"/>
                </a:lnTo>
                <a:lnTo>
                  <a:pt x="2717203" y="286257"/>
                </a:lnTo>
                <a:lnTo>
                  <a:pt x="2711246" y="281177"/>
                </a:lnTo>
                <a:lnTo>
                  <a:pt x="2707614" y="279907"/>
                </a:lnTo>
                <a:close/>
              </a:path>
              <a:path w="4413885" h="1120775">
                <a:moveTo>
                  <a:pt x="2753347" y="206247"/>
                </a:moveTo>
                <a:lnTo>
                  <a:pt x="2725407" y="206247"/>
                </a:lnTo>
                <a:lnTo>
                  <a:pt x="2725357" y="222757"/>
                </a:lnTo>
                <a:lnTo>
                  <a:pt x="2725258" y="225297"/>
                </a:lnTo>
                <a:lnTo>
                  <a:pt x="2725158" y="227837"/>
                </a:lnTo>
                <a:lnTo>
                  <a:pt x="2725059" y="230377"/>
                </a:lnTo>
                <a:lnTo>
                  <a:pt x="2724013" y="237997"/>
                </a:lnTo>
                <a:lnTo>
                  <a:pt x="2722267" y="244347"/>
                </a:lnTo>
                <a:lnTo>
                  <a:pt x="2719819" y="249427"/>
                </a:lnTo>
                <a:lnTo>
                  <a:pt x="2716098" y="254507"/>
                </a:lnTo>
                <a:lnTo>
                  <a:pt x="2709303" y="258317"/>
                </a:lnTo>
                <a:lnTo>
                  <a:pt x="2663659" y="258317"/>
                </a:lnTo>
                <a:lnTo>
                  <a:pt x="2663659" y="282447"/>
                </a:lnTo>
                <a:lnTo>
                  <a:pt x="2693920" y="282447"/>
                </a:lnTo>
                <a:lnTo>
                  <a:pt x="2695409" y="281177"/>
                </a:lnTo>
                <a:lnTo>
                  <a:pt x="2699042" y="279907"/>
                </a:lnTo>
                <a:lnTo>
                  <a:pt x="2725376" y="279907"/>
                </a:lnTo>
                <a:lnTo>
                  <a:pt x="2728972" y="278637"/>
                </a:lnTo>
                <a:lnTo>
                  <a:pt x="2752372" y="241807"/>
                </a:lnTo>
                <a:lnTo>
                  <a:pt x="2753212" y="227837"/>
                </a:lnTo>
                <a:lnTo>
                  <a:pt x="2753320" y="222757"/>
                </a:lnTo>
                <a:lnTo>
                  <a:pt x="2753347" y="206247"/>
                </a:lnTo>
                <a:close/>
              </a:path>
              <a:path w="4413885" h="1120775">
                <a:moveTo>
                  <a:pt x="2725376" y="279907"/>
                </a:moveTo>
                <a:lnTo>
                  <a:pt x="2707614" y="279907"/>
                </a:lnTo>
                <a:lnTo>
                  <a:pt x="2711246" y="281177"/>
                </a:lnTo>
                <a:lnTo>
                  <a:pt x="2712735" y="282447"/>
                </a:lnTo>
                <a:lnTo>
                  <a:pt x="2713327" y="282447"/>
                </a:lnTo>
                <a:lnTo>
                  <a:pt x="2721779" y="281177"/>
                </a:lnTo>
                <a:lnTo>
                  <a:pt x="2725376" y="279907"/>
                </a:lnTo>
                <a:close/>
              </a:path>
              <a:path w="4413885" h="1120775">
                <a:moveTo>
                  <a:pt x="2700261" y="42417"/>
                </a:moveTo>
                <a:lnTo>
                  <a:pt x="2691320" y="42417"/>
                </a:lnTo>
                <a:lnTo>
                  <a:pt x="2682521" y="43687"/>
                </a:lnTo>
                <a:lnTo>
                  <a:pt x="2657165" y="85597"/>
                </a:lnTo>
                <a:lnTo>
                  <a:pt x="2657075" y="88137"/>
                </a:lnTo>
                <a:lnTo>
                  <a:pt x="2656986" y="90677"/>
                </a:lnTo>
                <a:lnTo>
                  <a:pt x="2656897" y="93217"/>
                </a:lnTo>
                <a:lnTo>
                  <a:pt x="2656808" y="177037"/>
                </a:lnTo>
                <a:lnTo>
                  <a:pt x="2656986" y="182117"/>
                </a:lnTo>
                <a:lnTo>
                  <a:pt x="2657075" y="184657"/>
                </a:lnTo>
                <a:lnTo>
                  <a:pt x="2669110" y="222757"/>
                </a:lnTo>
                <a:lnTo>
                  <a:pt x="2682521" y="229107"/>
                </a:lnTo>
                <a:lnTo>
                  <a:pt x="2700261" y="229107"/>
                </a:lnTo>
                <a:lnTo>
                  <a:pt x="2707436" y="227837"/>
                </a:lnTo>
                <a:lnTo>
                  <a:pt x="2718422" y="218947"/>
                </a:lnTo>
                <a:lnTo>
                  <a:pt x="2722613" y="212597"/>
                </a:lnTo>
                <a:lnTo>
                  <a:pt x="2725407" y="206247"/>
                </a:lnTo>
                <a:lnTo>
                  <a:pt x="2753347" y="206247"/>
                </a:lnTo>
                <a:lnTo>
                  <a:pt x="2753347" y="204977"/>
                </a:lnTo>
                <a:lnTo>
                  <a:pt x="2696908" y="204977"/>
                </a:lnTo>
                <a:lnTo>
                  <a:pt x="2692069" y="202437"/>
                </a:lnTo>
                <a:lnTo>
                  <a:pt x="2689085" y="197357"/>
                </a:lnTo>
                <a:lnTo>
                  <a:pt x="2686113" y="193547"/>
                </a:lnTo>
                <a:lnTo>
                  <a:pt x="2684614" y="185927"/>
                </a:lnTo>
                <a:lnTo>
                  <a:pt x="2684614" y="85597"/>
                </a:lnTo>
                <a:lnTo>
                  <a:pt x="2686113" y="79247"/>
                </a:lnTo>
                <a:lnTo>
                  <a:pt x="2689085" y="74167"/>
                </a:lnTo>
                <a:lnTo>
                  <a:pt x="2692069" y="70357"/>
                </a:lnTo>
                <a:lnTo>
                  <a:pt x="2696908" y="67817"/>
                </a:lnTo>
                <a:lnTo>
                  <a:pt x="2753347" y="67817"/>
                </a:lnTo>
                <a:lnTo>
                  <a:pt x="2753347" y="65277"/>
                </a:lnTo>
                <a:lnTo>
                  <a:pt x="2725407" y="65277"/>
                </a:lnTo>
                <a:lnTo>
                  <a:pt x="2722613" y="58927"/>
                </a:lnTo>
                <a:lnTo>
                  <a:pt x="2718422" y="53847"/>
                </a:lnTo>
                <a:lnTo>
                  <a:pt x="2712834" y="50037"/>
                </a:lnTo>
                <a:lnTo>
                  <a:pt x="2707436" y="44957"/>
                </a:lnTo>
                <a:lnTo>
                  <a:pt x="2700261" y="42417"/>
                </a:lnTo>
                <a:close/>
              </a:path>
              <a:path w="4413885" h="1120775">
                <a:moveTo>
                  <a:pt x="2798191" y="44957"/>
                </a:moveTo>
                <a:lnTo>
                  <a:pt x="2770251" y="44957"/>
                </a:lnTo>
                <a:lnTo>
                  <a:pt x="2770339" y="175767"/>
                </a:lnTo>
                <a:lnTo>
                  <a:pt x="2770561" y="182117"/>
                </a:lnTo>
                <a:lnTo>
                  <a:pt x="2770650" y="184657"/>
                </a:lnTo>
                <a:lnTo>
                  <a:pt x="2770739" y="187197"/>
                </a:lnTo>
                <a:lnTo>
                  <a:pt x="2788694" y="226567"/>
                </a:lnTo>
                <a:lnTo>
                  <a:pt x="2796097" y="229107"/>
                </a:lnTo>
                <a:lnTo>
                  <a:pt x="2813837" y="229107"/>
                </a:lnTo>
                <a:lnTo>
                  <a:pt x="2821012" y="227837"/>
                </a:lnTo>
                <a:lnTo>
                  <a:pt x="2831998" y="218947"/>
                </a:lnTo>
                <a:lnTo>
                  <a:pt x="2836189" y="212597"/>
                </a:lnTo>
                <a:lnTo>
                  <a:pt x="2838983" y="206247"/>
                </a:lnTo>
                <a:lnTo>
                  <a:pt x="2867008" y="206247"/>
                </a:lnTo>
                <a:lnTo>
                  <a:pt x="2867008" y="204977"/>
                </a:lnTo>
                <a:lnTo>
                  <a:pt x="2810484" y="204977"/>
                </a:lnTo>
                <a:lnTo>
                  <a:pt x="2805645" y="202437"/>
                </a:lnTo>
                <a:lnTo>
                  <a:pt x="2802661" y="197357"/>
                </a:lnTo>
                <a:lnTo>
                  <a:pt x="2799676" y="193547"/>
                </a:lnTo>
                <a:lnTo>
                  <a:pt x="2798191" y="185927"/>
                </a:lnTo>
                <a:lnTo>
                  <a:pt x="2798191" y="44957"/>
                </a:lnTo>
                <a:close/>
              </a:path>
              <a:path w="4413885" h="1120775">
                <a:moveTo>
                  <a:pt x="2911767" y="165607"/>
                </a:moveTo>
                <a:lnTo>
                  <a:pt x="2883827" y="165607"/>
                </a:lnTo>
                <a:lnTo>
                  <a:pt x="2883892" y="168147"/>
                </a:lnTo>
                <a:lnTo>
                  <a:pt x="2883991" y="171957"/>
                </a:lnTo>
                <a:lnTo>
                  <a:pt x="2884024" y="173227"/>
                </a:lnTo>
                <a:lnTo>
                  <a:pt x="2884122" y="177037"/>
                </a:lnTo>
                <a:lnTo>
                  <a:pt x="2884567" y="182117"/>
                </a:lnTo>
                <a:lnTo>
                  <a:pt x="2884678" y="183387"/>
                </a:lnTo>
                <a:lnTo>
                  <a:pt x="2884789" y="184657"/>
                </a:lnTo>
                <a:lnTo>
                  <a:pt x="2884900" y="185927"/>
                </a:lnTo>
                <a:lnTo>
                  <a:pt x="2885011" y="187197"/>
                </a:lnTo>
                <a:lnTo>
                  <a:pt x="2904223" y="222757"/>
                </a:lnTo>
                <a:lnTo>
                  <a:pt x="2925122" y="229107"/>
                </a:lnTo>
                <a:lnTo>
                  <a:pt x="2934119" y="229107"/>
                </a:lnTo>
                <a:lnTo>
                  <a:pt x="2954406" y="226567"/>
                </a:lnTo>
                <a:lnTo>
                  <a:pt x="2968901" y="217677"/>
                </a:lnTo>
                <a:lnTo>
                  <a:pt x="2976149" y="204977"/>
                </a:lnTo>
                <a:lnTo>
                  <a:pt x="2928531" y="204977"/>
                </a:lnTo>
                <a:lnTo>
                  <a:pt x="2924149" y="203707"/>
                </a:lnTo>
                <a:lnTo>
                  <a:pt x="2917812" y="198627"/>
                </a:lnTo>
                <a:lnTo>
                  <a:pt x="2915488" y="194817"/>
                </a:lnTo>
                <a:lnTo>
                  <a:pt x="2912503" y="183387"/>
                </a:lnTo>
                <a:lnTo>
                  <a:pt x="2911889" y="177037"/>
                </a:lnTo>
                <a:lnTo>
                  <a:pt x="2911767" y="165607"/>
                </a:lnTo>
                <a:close/>
              </a:path>
              <a:path w="4413885" h="1120775">
                <a:moveTo>
                  <a:pt x="2867008" y="206247"/>
                </a:moveTo>
                <a:lnTo>
                  <a:pt x="2838983" y="206247"/>
                </a:lnTo>
                <a:lnTo>
                  <a:pt x="2838983" y="210057"/>
                </a:lnTo>
                <a:lnTo>
                  <a:pt x="2839453" y="213867"/>
                </a:lnTo>
                <a:lnTo>
                  <a:pt x="2841307" y="221487"/>
                </a:lnTo>
                <a:lnTo>
                  <a:pt x="2842704" y="225297"/>
                </a:lnTo>
                <a:lnTo>
                  <a:pt x="2844571" y="226567"/>
                </a:lnTo>
                <a:lnTo>
                  <a:pt x="2869717" y="226567"/>
                </a:lnTo>
                <a:lnTo>
                  <a:pt x="2868409" y="222757"/>
                </a:lnTo>
                <a:lnTo>
                  <a:pt x="2867571" y="218947"/>
                </a:lnTo>
                <a:lnTo>
                  <a:pt x="2867202" y="216407"/>
                </a:lnTo>
                <a:lnTo>
                  <a:pt x="2867075" y="213867"/>
                </a:lnTo>
                <a:lnTo>
                  <a:pt x="2867008" y="206247"/>
                </a:lnTo>
                <a:close/>
              </a:path>
              <a:path w="4413885" h="1120775">
                <a:moveTo>
                  <a:pt x="2753347" y="67817"/>
                </a:moveTo>
                <a:lnTo>
                  <a:pt x="2710878" y="67817"/>
                </a:lnTo>
                <a:lnTo>
                  <a:pt x="2716288" y="70357"/>
                </a:lnTo>
                <a:lnTo>
                  <a:pt x="2719819" y="75437"/>
                </a:lnTo>
                <a:lnTo>
                  <a:pt x="2723553" y="80517"/>
                </a:lnTo>
                <a:lnTo>
                  <a:pt x="2725407" y="88137"/>
                </a:lnTo>
                <a:lnTo>
                  <a:pt x="2725407" y="184657"/>
                </a:lnTo>
                <a:lnTo>
                  <a:pt x="2723553" y="191007"/>
                </a:lnTo>
                <a:lnTo>
                  <a:pt x="2719819" y="197357"/>
                </a:lnTo>
                <a:lnTo>
                  <a:pt x="2716288" y="202437"/>
                </a:lnTo>
                <a:lnTo>
                  <a:pt x="2710878" y="204977"/>
                </a:lnTo>
                <a:lnTo>
                  <a:pt x="2753347" y="204977"/>
                </a:lnTo>
                <a:lnTo>
                  <a:pt x="2753347" y="67817"/>
                </a:lnTo>
                <a:close/>
              </a:path>
              <a:path w="4413885" h="1120775">
                <a:moveTo>
                  <a:pt x="2866923" y="44957"/>
                </a:moveTo>
                <a:lnTo>
                  <a:pt x="2838983" y="44957"/>
                </a:lnTo>
                <a:lnTo>
                  <a:pt x="2838983" y="184657"/>
                </a:lnTo>
                <a:lnTo>
                  <a:pt x="2837116" y="191007"/>
                </a:lnTo>
                <a:lnTo>
                  <a:pt x="2833395" y="197357"/>
                </a:lnTo>
                <a:lnTo>
                  <a:pt x="2829852" y="202437"/>
                </a:lnTo>
                <a:lnTo>
                  <a:pt x="2824454" y="204977"/>
                </a:lnTo>
                <a:lnTo>
                  <a:pt x="2867008" y="204977"/>
                </a:lnTo>
                <a:lnTo>
                  <a:pt x="2866923" y="44957"/>
                </a:lnTo>
                <a:close/>
              </a:path>
              <a:path w="4413885" h="1120775">
                <a:moveTo>
                  <a:pt x="2931325" y="42417"/>
                </a:moveTo>
                <a:lnTo>
                  <a:pt x="2891353" y="62737"/>
                </a:lnTo>
                <a:lnTo>
                  <a:pt x="2885293" y="88137"/>
                </a:lnTo>
                <a:lnTo>
                  <a:pt x="2885572" y="93217"/>
                </a:lnTo>
                <a:lnTo>
                  <a:pt x="2907296" y="130047"/>
                </a:lnTo>
                <a:lnTo>
                  <a:pt x="2920149" y="140207"/>
                </a:lnTo>
                <a:lnTo>
                  <a:pt x="2926416" y="145287"/>
                </a:lnTo>
                <a:lnTo>
                  <a:pt x="2931810" y="149097"/>
                </a:lnTo>
                <a:lnTo>
                  <a:pt x="2936333" y="152907"/>
                </a:lnTo>
                <a:lnTo>
                  <a:pt x="2939986" y="156717"/>
                </a:lnTo>
                <a:lnTo>
                  <a:pt x="2944456" y="160527"/>
                </a:lnTo>
                <a:lnTo>
                  <a:pt x="2947619" y="164337"/>
                </a:lnTo>
                <a:lnTo>
                  <a:pt x="2949486" y="168147"/>
                </a:lnTo>
                <a:lnTo>
                  <a:pt x="2951530" y="171957"/>
                </a:lnTo>
                <a:lnTo>
                  <a:pt x="2952559" y="177037"/>
                </a:lnTo>
                <a:lnTo>
                  <a:pt x="2952559" y="189737"/>
                </a:lnTo>
                <a:lnTo>
                  <a:pt x="2951060" y="194817"/>
                </a:lnTo>
                <a:lnTo>
                  <a:pt x="2948089" y="198627"/>
                </a:lnTo>
                <a:lnTo>
                  <a:pt x="2945295" y="202437"/>
                </a:lnTo>
                <a:lnTo>
                  <a:pt x="2940634" y="204977"/>
                </a:lnTo>
                <a:lnTo>
                  <a:pt x="2976149" y="204977"/>
                </a:lnTo>
                <a:lnTo>
                  <a:pt x="2977599" y="202437"/>
                </a:lnTo>
                <a:lnTo>
                  <a:pt x="2980499" y="182117"/>
                </a:lnTo>
                <a:lnTo>
                  <a:pt x="2980499" y="173227"/>
                </a:lnTo>
                <a:lnTo>
                  <a:pt x="2960308" y="137667"/>
                </a:lnTo>
                <a:lnTo>
                  <a:pt x="2955626" y="132587"/>
                </a:lnTo>
                <a:lnTo>
                  <a:pt x="2950249" y="128777"/>
                </a:lnTo>
                <a:lnTo>
                  <a:pt x="2944177" y="123697"/>
                </a:lnTo>
                <a:lnTo>
                  <a:pt x="2934957" y="117347"/>
                </a:lnTo>
                <a:lnTo>
                  <a:pt x="2913164" y="90677"/>
                </a:lnTo>
                <a:lnTo>
                  <a:pt x="2913164" y="80517"/>
                </a:lnTo>
                <a:lnTo>
                  <a:pt x="2914840" y="75437"/>
                </a:lnTo>
                <a:lnTo>
                  <a:pt x="2921546" y="69087"/>
                </a:lnTo>
                <a:lnTo>
                  <a:pt x="2925914" y="67817"/>
                </a:lnTo>
                <a:lnTo>
                  <a:pt x="2973249" y="67817"/>
                </a:lnTo>
                <a:lnTo>
                  <a:pt x="2972812" y="66547"/>
                </a:lnTo>
                <a:lnTo>
                  <a:pt x="2967926" y="57657"/>
                </a:lnTo>
                <a:lnTo>
                  <a:pt x="2961444" y="51307"/>
                </a:lnTo>
                <a:lnTo>
                  <a:pt x="2953183" y="46227"/>
                </a:lnTo>
                <a:lnTo>
                  <a:pt x="2943143" y="43687"/>
                </a:lnTo>
                <a:lnTo>
                  <a:pt x="2931325" y="42417"/>
                </a:lnTo>
                <a:close/>
              </a:path>
              <a:path w="4413885" h="1120775">
                <a:moveTo>
                  <a:pt x="2973249" y="67817"/>
                </a:moveTo>
                <a:lnTo>
                  <a:pt x="2938030" y="67817"/>
                </a:lnTo>
                <a:lnTo>
                  <a:pt x="2942958" y="70357"/>
                </a:lnTo>
                <a:lnTo>
                  <a:pt x="2946133" y="75437"/>
                </a:lnTo>
                <a:lnTo>
                  <a:pt x="2951162" y="102107"/>
                </a:lnTo>
                <a:lnTo>
                  <a:pt x="2979102" y="102107"/>
                </a:lnTo>
                <a:lnTo>
                  <a:pt x="2978402" y="88137"/>
                </a:lnTo>
                <a:lnTo>
                  <a:pt x="2976305" y="76707"/>
                </a:lnTo>
                <a:lnTo>
                  <a:pt x="2973249" y="67817"/>
                </a:lnTo>
                <a:close/>
              </a:path>
              <a:path w="4413885" h="1120775">
                <a:moveTo>
                  <a:pt x="2753347" y="44957"/>
                </a:moveTo>
                <a:lnTo>
                  <a:pt x="2725407" y="44957"/>
                </a:lnTo>
                <a:lnTo>
                  <a:pt x="2725407" y="65277"/>
                </a:lnTo>
                <a:lnTo>
                  <a:pt x="2753347" y="65277"/>
                </a:lnTo>
                <a:lnTo>
                  <a:pt x="2753347" y="44957"/>
                </a:lnTo>
                <a:close/>
              </a:path>
              <a:path w="4413885" h="1120775">
                <a:moveTo>
                  <a:pt x="3096564" y="41909"/>
                </a:moveTo>
                <a:lnTo>
                  <a:pt x="3059404" y="57556"/>
                </a:lnTo>
                <a:lnTo>
                  <a:pt x="3047669" y="107010"/>
                </a:lnTo>
                <a:lnTo>
                  <a:pt x="3047669" y="164007"/>
                </a:lnTo>
                <a:lnTo>
                  <a:pt x="3054270" y="204505"/>
                </a:lnTo>
                <a:lnTo>
                  <a:pt x="3084705" y="228129"/>
                </a:lnTo>
                <a:lnTo>
                  <a:pt x="3096564" y="229107"/>
                </a:lnTo>
                <a:lnTo>
                  <a:pt x="3108264" y="228129"/>
                </a:lnTo>
                <a:lnTo>
                  <a:pt x="3138070" y="203961"/>
                </a:lnTo>
                <a:lnTo>
                  <a:pt x="3089300" y="203961"/>
                </a:lnTo>
                <a:lnTo>
                  <a:pt x="3083991" y="201447"/>
                </a:lnTo>
                <a:lnTo>
                  <a:pt x="3075609" y="168198"/>
                </a:lnTo>
                <a:lnTo>
                  <a:pt x="3075609" y="102819"/>
                </a:lnTo>
                <a:lnTo>
                  <a:pt x="3089300" y="67055"/>
                </a:lnTo>
                <a:lnTo>
                  <a:pt x="3138070" y="67055"/>
                </a:lnTo>
                <a:lnTo>
                  <a:pt x="3137896" y="66512"/>
                </a:lnTo>
                <a:lnTo>
                  <a:pt x="3132886" y="57556"/>
                </a:lnTo>
                <a:lnTo>
                  <a:pt x="3126423" y="50712"/>
                </a:lnTo>
                <a:lnTo>
                  <a:pt x="3118216" y="45823"/>
                </a:lnTo>
                <a:lnTo>
                  <a:pt x="3108264" y="42888"/>
                </a:lnTo>
                <a:lnTo>
                  <a:pt x="3096564" y="41909"/>
                </a:lnTo>
                <a:close/>
              </a:path>
              <a:path w="4413885" h="1120775">
                <a:moveTo>
                  <a:pt x="3144342" y="155066"/>
                </a:moveTo>
                <a:lnTo>
                  <a:pt x="3116402" y="155066"/>
                </a:lnTo>
                <a:lnTo>
                  <a:pt x="3116402" y="168198"/>
                </a:lnTo>
                <a:lnTo>
                  <a:pt x="3116104" y="177714"/>
                </a:lnTo>
                <a:lnTo>
                  <a:pt x="3103638" y="203961"/>
                </a:lnTo>
                <a:lnTo>
                  <a:pt x="3138070" y="203961"/>
                </a:lnTo>
                <a:lnTo>
                  <a:pt x="3141476" y="193278"/>
                </a:lnTo>
                <a:lnTo>
                  <a:pt x="3143625" y="179778"/>
                </a:lnTo>
                <a:lnTo>
                  <a:pt x="3144342" y="164007"/>
                </a:lnTo>
                <a:lnTo>
                  <a:pt x="3144342" y="155066"/>
                </a:lnTo>
                <a:close/>
              </a:path>
              <a:path w="4413885" h="1120775">
                <a:moveTo>
                  <a:pt x="3138070" y="67055"/>
                </a:moveTo>
                <a:lnTo>
                  <a:pt x="3103448" y="67055"/>
                </a:lnTo>
                <a:lnTo>
                  <a:pt x="3108533" y="69659"/>
                </a:lnTo>
                <a:lnTo>
                  <a:pt x="3111652" y="74599"/>
                </a:lnTo>
                <a:lnTo>
                  <a:pt x="3113728" y="79193"/>
                </a:lnTo>
                <a:lnTo>
                  <a:pt x="3115213" y="85428"/>
                </a:lnTo>
                <a:lnTo>
                  <a:pt x="3116108" y="93422"/>
                </a:lnTo>
                <a:lnTo>
                  <a:pt x="3116402" y="102819"/>
                </a:lnTo>
                <a:lnTo>
                  <a:pt x="3116402" y="115950"/>
                </a:lnTo>
                <a:lnTo>
                  <a:pt x="3144342" y="115950"/>
                </a:lnTo>
                <a:lnTo>
                  <a:pt x="3144342" y="107010"/>
                </a:lnTo>
                <a:lnTo>
                  <a:pt x="3143724" y="93422"/>
                </a:lnTo>
                <a:lnTo>
                  <a:pt x="3143625" y="91239"/>
                </a:lnTo>
                <a:lnTo>
                  <a:pt x="3141476" y="77739"/>
                </a:lnTo>
                <a:lnTo>
                  <a:pt x="3138070" y="67055"/>
                </a:lnTo>
                <a:close/>
              </a:path>
              <a:path w="4413885" h="1120775">
                <a:moveTo>
                  <a:pt x="3208210" y="41909"/>
                </a:moveTo>
                <a:lnTo>
                  <a:pt x="3171329" y="57556"/>
                </a:lnTo>
                <a:lnTo>
                  <a:pt x="3159874" y="107010"/>
                </a:lnTo>
                <a:lnTo>
                  <a:pt x="3159874" y="164007"/>
                </a:lnTo>
                <a:lnTo>
                  <a:pt x="3166314" y="204505"/>
                </a:lnTo>
                <a:lnTo>
                  <a:pt x="3196475" y="228129"/>
                </a:lnTo>
                <a:lnTo>
                  <a:pt x="3208210" y="229107"/>
                </a:lnTo>
                <a:lnTo>
                  <a:pt x="3219926" y="228129"/>
                </a:lnTo>
                <a:lnTo>
                  <a:pt x="3249945" y="204505"/>
                </a:lnTo>
                <a:lnTo>
                  <a:pt x="3250123" y="203961"/>
                </a:lnTo>
                <a:lnTo>
                  <a:pt x="3201123" y="203961"/>
                </a:lnTo>
                <a:lnTo>
                  <a:pt x="3195916" y="201447"/>
                </a:lnTo>
                <a:lnTo>
                  <a:pt x="3187814" y="168198"/>
                </a:lnTo>
                <a:lnTo>
                  <a:pt x="3187814" y="102819"/>
                </a:lnTo>
                <a:lnTo>
                  <a:pt x="3192437" y="74879"/>
                </a:lnTo>
                <a:lnTo>
                  <a:pt x="3192564" y="74599"/>
                </a:lnTo>
                <a:lnTo>
                  <a:pt x="3195857" y="69659"/>
                </a:lnTo>
                <a:lnTo>
                  <a:pt x="3201123" y="67055"/>
                </a:lnTo>
                <a:lnTo>
                  <a:pt x="3250123" y="67055"/>
                </a:lnTo>
                <a:lnTo>
                  <a:pt x="3249945" y="66512"/>
                </a:lnTo>
                <a:lnTo>
                  <a:pt x="3244811" y="57556"/>
                </a:lnTo>
                <a:lnTo>
                  <a:pt x="3238224" y="50712"/>
                </a:lnTo>
                <a:lnTo>
                  <a:pt x="3229930" y="45823"/>
                </a:lnTo>
                <a:lnTo>
                  <a:pt x="3219926" y="42888"/>
                </a:lnTo>
                <a:lnTo>
                  <a:pt x="3208210" y="41909"/>
                </a:lnTo>
                <a:close/>
              </a:path>
              <a:path w="4413885" h="1120775">
                <a:moveTo>
                  <a:pt x="3250123" y="67055"/>
                </a:moveTo>
                <a:lnTo>
                  <a:pt x="3215284" y="67055"/>
                </a:lnTo>
                <a:lnTo>
                  <a:pt x="3220402" y="69659"/>
                </a:lnTo>
                <a:lnTo>
                  <a:pt x="3223577" y="74879"/>
                </a:lnTo>
                <a:lnTo>
                  <a:pt x="3225652" y="79193"/>
                </a:lnTo>
                <a:lnTo>
                  <a:pt x="3225777" y="79453"/>
                </a:lnTo>
                <a:lnTo>
                  <a:pt x="3227296" y="85428"/>
                </a:lnTo>
                <a:lnTo>
                  <a:pt x="3227349" y="85634"/>
                </a:lnTo>
                <a:lnTo>
                  <a:pt x="3228292" y="93422"/>
                </a:lnTo>
                <a:lnTo>
                  <a:pt x="3228606" y="102819"/>
                </a:lnTo>
                <a:lnTo>
                  <a:pt x="3228606" y="168198"/>
                </a:lnTo>
                <a:lnTo>
                  <a:pt x="3215284" y="203961"/>
                </a:lnTo>
                <a:lnTo>
                  <a:pt x="3250123" y="203961"/>
                </a:lnTo>
                <a:lnTo>
                  <a:pt x="3253613" y="193278"/>
                </a:lnTo>
                <a:lnTo>
                  <a:pt x="3255813" y="179778"/>
                </a:lnTo>
                <a:lnTo>
                  <a:pt x="3256546" y="164007"/>
                </a:lnTo>
                <a:lnTo>
                  <a:pt x="3256546" y="107010"/>
                </a:lnTo>
                <a:lnTo>
                  <a:pt x="3255914" y="93422"/>
                </a:lnTo>
                <a:lnTo>
                  <a:pt x="3255813" y="91239"/>
                </a:lnTo>
                <a:lnTo>
                  <a:pt x="3253613" y="77739"/>
                </a:lnTo>
                <a:lnTo>
                  <a:pt x="3250123" y="67055"/>
                </a:lnTo>
                <a:close/>
              </a:path>
              <a:path w="4413885" h="1120775">
                <a:moveTo>
                  <a:pt x="3301377" y="44703"/>
                </a:moveTo>
                <a:lnTo>
                  <a:pt x="3273437" y="44703"/>
                </a:lnTo>
                <a:lnTo>
                  <a:pt x="3273437" y="226313"/>
                </a:lnTo>
                <a:lnTo>
                  <a:pt x="3301377" y="226313"/>
                </a:lnTo>
                <a:lnTo>
                  <a:pt x="3301377" y="87261"/>
                </a:lnTo>
                <a:lnTo>
                  <a:pt x="3303155" y="80378"/>
                </a:lnTo>
                <a:lnTo>
                  <a:pt x="3306686" y="75158"/>
                </a:lnTo>
                <a:lnTo>
                  <a:pt x="3310420" y="69761"/>
                </a:lnTo>
                <a:lnTo>
                  <a:pt x="3315919" y="67055"/>
                </a:lnTo>
                <a:lnTo>
                  <a:pt x="3366739" y="67055"/>
                </a:lnTo>
                <a:lnTo>
                  <a:pt x="3366249" y="65100"/>
                </a:lnTo>
                <a:lnTo>
                  <a:pt x="3301377" y="65100"/>
                </a:lnTo>
                <a:lnTo>
                  <a:pt x="3301377" y="44703"/>
                </a:lnTo>
                <a:close/>
              </a:path>
              <a:path w="4413885" h="1120775">
                <a:moveTo>
                  <a:pt x="3366739" y="67055"/>
                </a:moveTo>
                <a:lnTo>
                  <a:pt x="3329876" y="67055"/>
                </a:lnTo>
                <a:lnTo>
                  <a:pt x="3334727" y="69380"/>
                </a:lnTo>
                <a:lnTo>
                  <a:pt x="3337699" y="74040"/>
                </a:lnTo>
                <a:lnTo>
                  <a:pt x="3340684" y="78511"/>
                </a:lnTo>
                <a:lnTo>
                  <a:pt x="3342182" y="85305"/>
                </a:lnTo>
                <a:lnTo>
                  <a:pt x="3342182" y="226313"/>
                </a:lnTo>
                <a:lnTo>
                  <a:pt x="3370110" y="226313"/>
                </a:lnTo>
                <a:lnTo>
                  <a:pt x="3370110" y="98628"/>
                </a:lnTo>
                <a:lnTo>
                  <a:pt x="3369714" y="87261"/>
                </a:lnTo>
                <a:lnTo>
                  <a:pt x="3369621" y="84605"/>
                </a:lnTo>
                <a:lnTo>
                  <a:pt x="3368155" y="72712"/>
                </a:lnTo>
                <a:lnTo>
                  <a:pt x="3366739" y="67055"/>
                </a:lnTo>
                <a:close/>
              </a:path>
              <a:path w="4413885" h="1120775">
                <a:moveTo>
                  <a:pt x="3335464" y="41909"/>
                </a:moveTo>
                <a:lnTo>
                  <a:pt x="3326523" y="41909"/>
                </a:lnTo>
                <a:lnTo>
                  <a:pt x="3319259" y="44234"/>
                </a:lnTo>
                <a:lnTo>
                  <a:pt x="3308273" y="53365"/>
                </a:lnTo>
                <a:lnTo>
                  <a:pt x="3304171" y="58762"/>
                </a:lnTo>
                <a:lnTo>
                  <a:pt x="3301377" y="65100"/>
                </a:lnTo>
                <a:lnTo>
                  <a:pt x="3366249" y="65100"/>
                </a:lnTo>
                <a:lnTo>
                  <a:pt x="3335464" y="41909"/>
                </a:lnTo>
                <a:close/>
              </a:path>
              <a:path w="4413885" h="1120775">
                <a:moveTo>
                  <a:pt x="3413594" y="165404"/>
                </a:moveTo>
                <a:lnTo>
                  <a:pt x="3385654" y="165404"/>
                </a:lnTo>
                <a:lnTo>
                  <a:pt x="3385714" y="167639"/>
                </a:lnTo>
                <a:lnTo>
                  <a:pt x="3385837" y="172199"/>
                </a:lnTo>
                <a:lnTo>
                  <a:pt x="3385950" y="176403"/>
                </a:lnTo>
                <a:lnTo>
                  <a:pt x="3386839" y="186216"/>
                </a:lnTo>
                <a:lnTo>
                  <a:pt x="3388257" y="194462"/>
                </a:lnTo>
                <a:lnTo>
                  <a:pt x="3388323" y="194844"/>
                </a:lnTo>
                <a:lnTo>
                  <a:pt x="3390351" y="202095"/>
                </a:lnTo>
                <a:lnTo>
                  <a:pt x="3390404" y="202285"/>
                </a:lnTo>
                <a:lnTo>
                  <a:pt x="3418970" y="227499"/>
                </a:lnTo>
                <a:lnTo>
                  <a:pt x="3435946" y="229107"/>
                </a:lnTo>
                <a:lnTo>
                  <a:pt x="3456234" y="226121"/>
                </a:lnTo>
                <a:lnTo>
                  <a:pt x="3470729" y="217163"/>
                </a:lnTo>
                <a:lnTo>
                  <a:pt x="3478420" y="203961"/>
                </a:lnTo>
                <a:lnTo>
                  <a:pt x="3430358" y="203961"/>
                </a:lnTo>
                <a:lnTo>
                  <a:pt x="3425977" y="202844"/>
                </a:lnTo>
                <a:lnTo>
                  <a:pt x="3419640" y="198373"/>
                </a:lnTo>
                <a:lnTo>
                  <a:pt x="3417316" y="194462"/>
                </a:lnTo>
                <a:lnTo>
                  <a:pt x="3414331" y="183286"/>
                </a:lnTo>
                <a:lnTo>
                  <a:pt x="3413683" y="176403"/>
                </a:lnTo>
                <a:lnTo>
                  <a:pt x="3413594" y="165404"/>
                </a:lnTo>
                <a:close/>
              </a:path>
              <a:path w="4413885" h="1120775">
                <a:moveTo>
                  <a:pt x="3433152" y="41909"/>
                </a:moveTo>
                <a:lnTo>
                  <a:pt x="3393181" y="61539"/>
                </a:lnTo>
                <a:lnTo>
                  <a:pt x="3387134" y="87644"/>
                </a:lnTo>
                <a:lnTo>
                  <a:pt x="3387284" y="90525"/>
                </a:lnTo>
                <a:lnTo>
                  <a:pt x="3387399" y="92744"/>
                </a:lnTo>
                <a:lnTo>
                  <a:pt x="3409124" y="129920"/>
                </a:lnTo>
                <a:lnTo>
                  <a:pt x="3421976" y="139141"/>
                </a:lnTo>
                <a:lnTo>
                  <a:pt x="3428244" y="144049"/>
                </a:lnTo>
                <a:lnTo>
                  <a:pt x="3433638" y="148431"/>
                </a:lnTo>
                <a:lnTo>
                  <a:pt x="3438161" y="152289"/>
                </a:lnTo>
                <a:lnTo>
                  <a:pt x="3441814" y="155625"/>
                </a:lnTo>
                <a:lnTo>
                  <a:pt x="3446284" y="159537"/>
                </a:lnTo>
                <a:lnTo>
                  <a:pt x="3449447" y="163537"/>
                </a:lnTo>
                <a:lnTo>
                  <a:pt x="3451313" y="167639"/>
                </a:lnTo>
                <a:lnTo>
                  <a:pt x="3453358" y="171551"/>
                </a:lnTo>
                <a:lnTo>
                  <a:pt x="3454387" y="176110"/>
                </a:lnTo>
                <a:lnTo>
                  <a:pt x="3454387" y="188785"/>
                </a:lnTo>
                <a:lnTo>
                  <a:pt x="3452888" y="194462"/>
                </a:lnTo>
                <a:lnTo>
                  <a:pt x="3449916" y="198373"/>
                </a:lnTo>
                <a:lnTo>
                  <a:pt x="3447122" y="202095"/>
                </a:lnTo>
                <a:lnTo>
                  <a:pt x="3442462" y="203961"/>
                </a:lnTo>
                <a:lnTo>
                  <a:pt x="3478420" y="203961"/>
                </a:lnTo>
                <a:lnTo>
                  <a:pt x="3479396" y="202285"/>
                </a:lnTo>
                <a:lnTo>
                  <a:pt x="3479446" y="202095"/>
                </a:lnTo>
                <a:lnTo>
                  <a:pt x="3482327" y="181330"/>
                </a:lnTo>
                <a:lnTo>
                  <a:pt x="3482203" y="171551"/>
                </a:lnTo>
                <a:lnTo>
                  <a:pt x="3480828" y="164376"/>
                </a:lnTo>
                <a:lnTo>
                  <a:pt x="3477856" y="157860"/>
                </a:lnTo>
                <a:lnTo>
                  <a:pt x="3474872" y="151155"/>
                </a:lnTo>
                <a:lnTo>
                  <a:pt x="3446005" y="123215"/>
                </a:lnTo>
                <a:lnTo>
                  <a:pt x="3430816" y="111759"/>
                </a:lnTo>
                <a:lnTo>
                  <a:pt x="3426447" y="108318"/>
                </a:lnTo>
                <a:lnTo>
                  <a:pt x="3414991" y="90525"/>
                </a:lnTo>
                <a:lnTo>
                  <a:pt x="3414991" y="80098"/>
                </a:lnTo>
                <a:lnTo>
                  <a:pt x="3416592" y="75647"/>
                </a:lnTo>
                <a:lnTo>
                  <a:pt x="3416668" y="75437"/>
                </a:lnTo>
                <a:lnTo>
                  <a:pt x="3423373" y="68732"/>
                </a:lnTo>
                <a:lnTo>
                  <a:pt x="3427742" y="67055"/>
                </a:lnTo>
                <a:lnTo>
                  <a:pt x="3475195" y="67055"/>
                </a:lnTo>
                <a:lnTo>
                  <a:pt x="3474640" y="65431"/>
                </a:lnTo>
                <a:lnTo>
                  <a:pt x="3469754" y="56997"/>
                </a:lnTo>
                <a:lnTo>
                  <a:pt x="3463272" y="50396"/>
                </a:lnTo>
                <a:lnTo>
                  <a:pt x="3455011" y="45681"/>
                </a:lnTo>
                <a:lnTo>
                  <a:pt x="3444970" y="42852"/>
                </a:lnTo>
                <a:lnTo>
                  <a:pt x="3433152" y="41909"/>
                </a:lnTo>
                <a:close/>
              </a:path>
              <a:path w="4413885" h="1120775">
                <a:moveTo>
                  <a:pt x="3475195" y="67055"/>
                </a:moveTo>
                <a:lnTo>
                  <a:pt x="3439858" y="67055"/>
                </a:lnTo>
                <a:lnTo>
                  <a:pt x="3444786" y="69481"/>
                </a:lnTo>
                <a:lnTo>
                  <a:pt x="3447961" y="74320"/>
                </a:lnTo>
                <a:lnTo>
                  <a:pt x="3450161" y="78635"/>
                </a:lnTo>
                <a:lnTo>
                  <a:pt x="3451733" y="84589"/>
                </a:lnTo>
                <a:lnTo>
                  <a:pt x="3452675" y="92185"/>
                </a:lnTo>
                <a:lnTo>
                  <a:pt x="3452749" y="94348"/>
                </a:lnTo>
                <a:lnTo>
                  <a:pt x="3452857" y="97510"/>
                </a:lnTo>
                <a:lnTo>
                  <a:pt x="3452911" y="99117"/>
                </a:lnTo>
                <a:lnTo>
                  <a:pt x="3452990" y="101422"/>
                </a:lnTo>
                <a:lnTo>
                  <a:pt x="3480930" y="101422"/>
                </a:lnTo>
                <a:lnTo>
                  <a:pt x="3480230" y="87644"/>
                </a:lnTo>
                <a:lnTo>
                  <a:pt x="3478133" y="75647"/>
                </a:lnTo>
                <a:lnTo>
                  <a:pt x="3475195" y="67055"/>
                </a:lnTo>
                <a:close/>
              </a:path>
              <a:path w="4413885" h="1120775">
                <a:moveTo>
                  <a:pt x="3516109" y="0"/>
                </a:moveTo>
                <a:lnTo>
                  <a:pt x="3507549" y="0"/>
                </a:lnTo>
                <a:lnTo>
                  <a:pt x="3503917" y="1396"/>
                </a:lnTo>
                <a:lnTo>
                  <a:pt x="3500932" y="4190"/>
                </a:lnTo>
                <a:lnTo>
                  <a:pt x="3497948" y="6794"/>
                </a:lnTo>
                <a:lnTo>
                  <a:pt x="3496462" y="10058"/>
                </a:lnTo>
                <a:lnTo>
                  <a:pt x="3496462" y="17691"/>
                </a:lnTo>
                <a:lnTo>
                  <a:pt x="3497948" y="20954"/>
                </a:lnTo>
                <a:lnTo>
                  <a:pt x="3500932" y="23748"/>
                </a:lnTo>
                <a:lnTo>
                  <a:pt x="3504095" y="26542"/>
                </a:lnTo>
                <a:lnTo>
                  <a:pt x="3507727" y="27939"/>
                </a:lnTo>
                <a:lnTo>
                  <a:pt x="3515931" y="27939"/>
                </a:lnTo>
                <a:lnTo>
                  <a:pt x="3519462" y="26542"/>
                </a:lnTo>
                <a:lnTo>
                  <a:pt x="3522446" y="23748"/>
                </a:lnTo>
                <a:lnTo>
                  <a:pt x="3525608" y="20954"/>
                </a:lnTo>
                <a:lnTo>
                  <a:pt x="3527196" y="17691"/>
                </a:lnTo>
                <a:lnTo>
                  <a:pt x="3527196" y="10058"/>
                </a:lnTo>
                <a:lnTo>
                  <a:pt x="3525710" y="6794"/>
                </a:lnTo>
                <a:lnTo>
                  <a:pt x="3522726" y="4190"/>
                </a:lnTo>
                <a:lnTo>
                  <a:pt x="3519741" y="1396"/>
                </a:lnTo>
                <a:lnTo>
                  <a:pt x="3516109" y="0"/>
                </a:lnTo>
                <a:close/>
              </a:path>
              <a:path w="4413885" h="1120775">
                <a:moveTo>
                  <a:pt x="3525799" y="44703"/>
                </a:moveTo>
                <a:lnTo>
                  <a:pt x="3497859" y="44703"/>
                </a:lnTo>
                <a:lnTo>
                  <a:pt x="3497859" y="226313"/>
                </a:lnTo>
                <a:lnTo>
                  <a:pt x="3525799" y="226313"/>
                </a:lnTo>
                <a:lnTo>
                  <a:pt x="3525799" y="44703"/>
                </a:lnTo>
                <a:close/>
              </a:path>
              <a:path w="4413885" h="1120775">
                <a:moveTo>
                  <a:pt x="3567887" y="165404"/>
                </a:moveTo>
                <a:lnTo>
                  <a:pt x="3539947" y="165404"/>
                </a:lnTo>
                <a:lnTo>
                  <a:pt x="3540007" y="167639"/>
                </a:lnTo>
                <a:lnTo>
                  <a:pt x="3540129" y="172199"/>
                </a:lnTo>
                <a:lnTo>
                  <a:pt x="3540242" y="176403"/>
                </a:lnTo>
                <a:lnTo>
                  <a:pt x="3541131" y="186216"/>
                </a:lnTo>
                <a:lnTo>
                  <a:pt x="3542549" y="194462"/>
                </a:lnTo>
                <a:lnTo>
                  <a:pt x="3542615" y="194844"/>
                </a:lnTo>
                <a:lnTo>
                  <a:pt x="3544643" y="202095"/>
                </a:lnTo>
                <a:lnTo>
                  <a:pt x="3544697" y="202285"/>
                </a:lnTo>
                <a:lnTo>
                  <a:pt x="3573262" y="227499"/>
                </a:lnTo>
                <a:lnTo>
                  <a:pt x="3590239" y="229107"/>
                </a:lnTo>
                <a:lnTo>
                  <a:pt x="3610527" y="226121"/>
                </a:lnTo>
                <a:lnTo>
                  <a:pt x="3625021" y="217163"/>
                </a:lnTo>
                <a:lnTo>
                  <a:pt x="3632712" y="203961"/>
                </a:lnTo>
                <a:lnTo>
                  <a:pt x="3584651" y="203961"/>
                </a:lnTo>
                <a:lnTo>
                  <a:pt x="3580269" y="202844"/>
                </a:lnTo>
                <a:lnTo>
                  <a:pt x="3573932" y="198373"/>
                </a:lnTo>
                <a:lnTo>
                  <a:pt x="3571608" y="194462"/>
                </a:lnTo>
                <a:lnTo>
                  <a:pt x="3568623" y="183286"/>
                </a:lnTo>
                <a:lnTo>
                  <a:pt x="3567975" y="176403"/>
                </a:lnTo>
                <a:lnTo>
                  <a:pt x="3567887" y="165404"/>
                </a:lnTo>
                <a:close/>
              </a:path>
              <a:path w="4413885" h="1120775">
                <a:moveTo>
                  <a:pt x="3587445" y="41909"/>
                </a:moveTo>
                <a:lnTo>
                  <a:pt x="3547473" y="61539"/>
                </a:lnTo>
                <a:lnTo>
                  <a:pt x="3541426" y="87644"/>
                </a:lnTo>
                <a:lnTo>
                  <a:pt x="3541576" y="90525"/>
                </a:lnTo>
                <a:lnTo>
                  <a:pt x="3541692" y="92744"/>
                </a:lnTo>
                <a:lnTo>
                  <a:pt x="3563416" y="129920"/>
                </a:lnTo>
                <a:lnTo>
                  <a:pt x="3576269" y="139141"/>
                </a:lnTo>
                <a:lnTo>
                  <a:pt x="3582537" y="144049"/>
                </a:lnTo>
                <a:lnTo>
                  <a:pt x="3587930" y="148431"/>
                </a:lnTo>
                <a:lnTo>
                  <a:pt x="3592453" y="152289"/>
                </a:lnTo>
                <a:lnTo>
                  <a:pt x="3596106" y="155625"/>
                </a:lnTo>
                <a:lnTo>
                  <a:pt x="3600577" y="159537"/>
                </a:lnTo>
                <a:lnTo>
                  <a:pt x="3603739" y="163537"/>
                </a:lnTo>
                <a:lnTo>
                  <a:pt x="3605606" y="167639"/>
                </a:lnTo>
                <a:lnTo>
                  <a:pt x="3607650" y="171551"/>
                </a:lnTo>
                <a:lnTo>
                  <a:pt x="3608679" y="176110"/>
                </a:lnTo>
                <a:lnTo>
                  <a:pt x="3608679" y="188785"/>
                </a:lnTo>
                <a:lnTo>
                  <a:pt x="3607180" y="194462"/>
                </a:lnTo>
                <a:lnTo>
                  <a:pt x="3604209" y="198373"/>
                </a:lnTo>
                <a:lnTo>
                  <a:pt x="3601415" y="202095"/>
                </a:lnTo>
                <a:lnTo>
                  <a:pt x="3596754" y="203961"/>
                </a:lnTo>
                <a:lnTo>
                  <a:pt x="3632712" y="203961"/>
                </a:lnTo>
                <a:lnTo>
                  <a:pt x="3633689" y="202285"/>
                </a:lnTo>
                <a:lnTo>
                  <a:pt x="3633738" y="202095"/>
                </a:lnTo>
                <a:lnTo>
                  <a:pt x="3636619" y="181330"/>
                </a:lnTo>
                <a:lnTo>
                  <a:pt x="3636495" y="171551"/>
                </a:lnTo>
                <a:lnTo>
                  <a:pt x="3635120" y="164376"/>
                </a:lnTo>
                <a:lnTo>
                  <a:pt x="3632149" y="157860"/>
                </a:lnTo>
                <a:lnTo>
                  <a:pt x="3629164" y="151155"/>
                </a:lnTo>
                <a:lnTo>
                  <a:pt x="3600297" y="123215"/>
                </a:lnTo>
                <a:lnTo>
                  <a:pt x="3585108" y="111759"/>
                </a:lnTo>
                <a:lnTo>
                  <a:pt x="3580739" y="108318"/>
                </a:lnTo>
                <a:lnTo>
                  <a:pt x="3569284" y="90525"/>
                </a:lnTo>
                <a:lnTo>
                  <a:pt x="3569284" y="80098"/>
                </a:lnTo>
                <a:lnTo>
                  <a:pt x="3570885" y="75647"/>
                </a:lnTo>
                <a:lnTo>
                  <a:pt x="3570960" y="75437"/>
                </a:lnTo>
                <a:lnTo>
                  <a:pt x="3577666" y="68732"/>
                </a:lnTo>
                <a:lnTo>
                  <a:pt x="3582035" y="67055"/>
                </a:lnTo>
                <a:lnTo>
                  <a:pt x="3629487" y="67055"/>
                </a:lnTo>
                <a:lnTo>
                  <a:pt x="3628932" y="65431"/>
                </a:lnTo>
                <a:lnTo>
                  <a:pt x="3624046" y="56997"/>
                </a:lnTo>
                <a:lnTo>
                  <a:pt x="3617565" y="50396"/>
                </a:lnTo>
                <a:lnTo>
                  <a:pt x="3609303" y="45681"/>
                </a:lnTo>
                <a:lnTo>
                  <a:pt x="3599263" y="42852"/>
                </a:lnTo>
                <a:lnTo>
                  <a:pt x="3587445" y="41909"/>
                </a:lnTo>
                <a:close/>
              </a:path>
              <a:path w="4413885" h="1120775">
                <a:moveTo>
                  <a:pt x="3629487" y="67055"/>
                </a:moveTo>
                <a:lnTo>
                  <a:pt x="3594150" y="67055"/>
                </a:lnTo>
                <a:lnTo>
                  <a:pt x="3599078" y="69481"/>
                </a:lnTo>
                <a:lnTo>
                  <a:pt x="3602253" y="74320"/>
                </a:lnTo>
                <a:lnTo>
                  <a:pt x="3604453" y="78635"/>
                </a:lnTo>
                <a:lnTo>
                  <a:pt x="3606025" y="84589"/>
                </a:lnTo>
                <a:lnTo>
                  <a:pt x="3606968" y="92185"/>
                </a:lnTo>
                <a:lnTo>
                  <a:pt x="3607041" y="94348"/>
                </a:lnTo>
                <a:lnTo>
                  <a:pt x="3607149" y="97510"/>
                </a:lnTo>
                <a:lnTo>
                  <a:pt x="3607204" y="99117"/>
                </a:lnTo>
                <a:lnTo>
                  <a:pt x="3607282" y="101422"/>
                </a:lnTo>
                <a:lnTo>
                  <a:pt x="3635222" y="101422"/>
                </a:lnTo>
                <a:lnTo>
                  <a:pt x="3634522" y="87644"/>
                </a:lnTo>
                <a:lnTo>
                  <a:pt x="3632425" y="75647"/>
                </a:lnTo>
                <a:lnTo>
                  <a:pt x="3629487" y="67055"/>
                </a:lnTo>
                <a:close/>
              </a:path>
              <a:path w="4413885" h="1120775">
                <a:moveTo>
                  <a:pt x="3691191" y="69849"/>
                </a:moveTo>
                <a:lnTo>
                  <a:pt x="3663251" y="69849"/>
                </a:lnTo>
                <a:lnTo>
                  <a:pt x="3663251" y="165404"/>
                </a:lnTo>
                <a:lnTo>
                  <a:pt x="3663398" y="174536"/>
                </a:lnTo>
                <a:lnTo>
                  <a:pt x="3663425" y="176215"/>
                </a:lnTo>
                <a:lnTo>
                  <a:pt x="3671722" y="215607"/>
                </a:lnTo>
                <a:lnTo>
                  <a:pt x="3704602" y="226313"/>
                </a:lnTo>
                <a:lnTo>
                  <a:pt x="3721925" y="226313"/>
                </a:lnTo>
                <a:lnTo>
                  <a:pt x="3721925" y="201167"/>
                </a:lnTo>
                <a:lnTo>
                  <a:pt x="3704234" y="201167"/>
                </a:lnTo>
                <a:lnTo>
                  <a:pt x="3700221" y="199961"/>
                </a:lnTo>
                <a:lnTo>
                  <a:pt x="3691278" y="176215"/>
                </a:lnTo>
                <a:lnTo>
                  <a:pt x="3691191" y="69849"/>
                </a:lnTo>
                <a:close/>
              </a:path>
              <a:path w="4413885" h="1120775">
                <a:moveTo>
                  <a:pt x="3695382" y="2793"/>
                </a:moveTo>
                <a:lnTo>
                  <a:pt x="3667442" y="2793"/>
                </a:lnTo>
                <a:lnTo>
                  <a:pt x="3667182" y="10128"/>
                </a:lnTo>
                <a:lnTo>
                  <a:pt x="3666118" y="17043"/>
                </a:lnTo>
                <a:lnTo>
                  <a:pt x="3643693" y="44703"/>
                </a:lnTo>
                <a:lnTo>
                  <a:pt x="3643693" y="69849"/>
                </a:lnTo>
                <a:lnTo>
                  <a:pt x="3721925" y="69849"/>
                </a:lnTo>
                <a:lnTo>
                  <a:pt x="3721925" y="44703"/>
                </a:lnTo>
                <a:lnTo>
                  <a:pt x="3674427" y="44703"/>
                </a:lnTo>
                <a:lnTo>
                  <a:pt x="3680383" y="42837"/>
                </a:lnTo>
                <a:lnTo>
                  <a:pt x="3694998" y="10269"/>
                </a:lnTo>
                <a:lnTo>
                  <a:pt x="3695382" y="2793"/>
                </a:lnTo>
                <a:close/>
              </a:path>
              <a:path w="4413885" h="1120775">
                <a:moveTo>
                  <a:pt x="3755605" y="0"/>
                </a:moveTo>
                <a:lnTo>
                  <a:pt x="3747033" y="0"/>
                </a:lnTo>
                <a:lnTo>
                  <a:pt x="3743401" y="1396"/>
                </a:lnTo>
                <a:lnTo>
                  <a:pt x="3740416" y="4190"/>
                </a:lnTo>
                <a:lnTo>
                  <a:pt x="3737444" y="6794"/>
                </a:lnTo>
                <a:lnTo>
                  <a:pt x="3735946" y="10058"/>
                </a:lnTo>
                <a:lnTo>
                  <a:pt x="3735946" y="17691"/>
                </a:lnTo>
                <a:lnTo>
                  <a:pt x="3737444" y="20954"/>
                </a:lnTo>
                <a:lnTo>
                  <a:pt x="3740416" y="23748"/>
                </a:lnTo>
                <a:lnTo>
                  <a:pt x="3743591" y="26542"/>
                </a:lnTo>
                <a:lnTo>
                  <a:pt x="3747223" y="27939"/>
                </a:lnTo>
                <a:lnTo>
                  <a:pt x="3755415" y="27939"/>
                </a:lnTo>
                <a:lnTo>
                  <a:pt x="3758958" y="26542"/>
                </a:lnTo>
                <a:lnTo>
                  <a:pt x="3761930" y="23748"/>
                </a:lnTo>
                <a:lnTo>
                  <a:pt x="3765105" y="20954"/>
                </a:lnTo>
                <a:lnTo>
                  <a:pt x="3766680" y="17691"/>
                </a:lnTo>
                <a:lnTo>
                  <a:pt x="3766680" y="10058"/>
                </a:lnTo>
                <a:lnTo>
                  <a:pt x="3765194" y="6794"/>
                </a:lnTo>
                <a:lnTo>
                  <a:pt x="3762209" y="4190"/>
                </a:lnTo>
                <a:lnTo>
                  <a:pt x="3759238" y="1396"/>
                </a:lnTo>
                <a:lnTo>
                  <a:pt x="3755605" y="0"/>
                </a:lnTo>
                <a:close/>
              </a:path>
              <a:path w="4413885" h="1120775">
                <a:moveTo>
                  <a:pt x="3765283" y="44703"/>
                </a:moveTo>
                <a:lnTo>
                  <a:pt x="3737343" y="44703"/>
                </a:lnTo>
                <a:lnTo>
                  <a:pt x="3737343" y="226313"/>
                </a:lnTo>
                <a:lnTo>
                  <a:pt x="3765283" y="226313"/>
                </a:lnTo>
                <a:lnTo>
                  <a:pt x="3765283" y="44703"/>
                </a:lnTo>
                <a:close/>
              </a:path>
              <a:path w="4413885" h="1120775">
                <a:moveTo>
                  <a:pt x="3810101" y="44703"/>
                </a:moveTo>
                <a:lnTo>
                  <a:pt x="3782161" y="44703"/>
                </a:lnTo>
                <a:lnTo>
                  <a:pt x="3782161" y="226313"/>
                </a:lnTo>
                <a:lnTo>
                  <a:pt x="3810101" y="226313"/>
                </a:lnTo>
                <a:lnTo>
                  <a:pt x="3810101" y="87261"/>
                </a:lnTo>
                <a:lnTo>
                  <a:pt x="3811866" y="80378"/>
                </a:lnTo>
                <a:lnTo>
                  <a:pt x="3815410" y="75158"/>
                </a:lnTo>
                <a:lnTo>
                  <a:pt x="3819131" y="69761"/>
                </a:lnTo>
                <a:lnTo>
                  <a:pt x="3824630" y="67055"/>
                </a:lnTo>
                <a:lnTo>
                  <a:pt x="3875458" y="67055"/>
                </a:lnTo>
                <a:lnTo>
                  <a:pt x="3874968" y="65100"/>
                </a:lnTo>
                <a:lnTo>
                  <a:pt x="3810101" y="65100"/>
                </a:lnTo>
                <a:lnTo>
                  <a:pt x="3810101" y="44703"/>
                </a:lnTo>
                <a:close/>
              </a:path>
              <a:path w="4413885" h="1120775">
                <a:moveTo>
                  <a:pt x="3875458" y="67055"/>
                </a:moveTo>
                <a:lnTo>
                  <a:pt x="3838600" y="67055"/>
                </a:lnTo>
                <a:lnTo>
                  <a:pt x="3843439" y="69380"/>
                </a:lnTo>
                <a:lnTo>
                  <a:pt x="3846423" y="74040"/>
                </a:lnTo>
                <a:lnTo>
                  <a:pt x="3849395" y="78511"/>
                </a:lnTo>
                <a:lnTo>
                  <a:pt x="3850893" y="85305"/>
                </a:lnTo>
                <a:lnTo>
                  <a:pt x="3850893" y="226313"/>
                </a:lnTo>
                <a:lnTo>
                  <a:pt x="3878834" y="226313"/>
                </a:lnTo>
                <a:lnTo>
                  <a:pt x="3878834" y="98628"/>
                </a:lnTo>
                <a:lnTo>
                  <a:pt x="3878436" y="87261"/>
                </a:lnTo>
                <a:lnTo>
                  <a:pt x="3878343" y="84605"/>
                </a:lnTo>
                <a:lnTo>
                  <a:pt x="3876875" y="72712"/>
                </a:lnTo>
                <a:lnTo>
                  <a:pt x="3875458" y="67055"/>
                </a:lnTo>
                <a:close/>
              </a:path>
              <a:path w="4413885" h="1120775">
                <a:moveTo>
                  <a:pt x="3844188" y="41909"/>
                </a:moveTo>
                <a:lnTo>
                  <a:pt x="3835247" y="41909"/>
                </a:lnTo>
                <a:lnTo>
                  <a:pt x="3827983" y="44234"/>
                </a:lnTo>
                <a:lnTo>
                  <a:pt x="3816985" y="53365"/>
                </a:lnTo>
                <a:lnTo>
                  <a:pt x="3812895" y="58762"/>
                </a:lnTo>
                <a:lnTo>
                  <a:pt x="3810101" y="65100"/>
                </a:lnTo>
                <a:lnTo>
                  <a:pt x="3874968" y="65100"/>
                </a:lnTo>
                <a:lnTo>
                  <a:pt x="3844188" y="41909"/>
                </a:lnTo>
                <a:close/>
              </a:path>
              <a:path w="4413885" h="1120775">
                <a:moveTo>
                  <a:pt x="3992397" y="205917"/>
                </a:moveTo>
                <a:lnTo>
                  <a:pt x="3964457" y="205917"/>
                </a:lnTo>
                <a:lnTo>
                  <a:pt x="3964440" y="221719"/>
                </a:lnTo>
                <a:lnTo>
                  <a:pt x="3964280" y="225823"/>
                </a:lnTo>
                <a:lnTo>
                  <a:pt x="3964184" y="228286"/>
                </a:lnTo>
                <a:lnTo>
                  <a:pt x="3964109" y="230226"/>
                </a:lnTo>
                <a:lnTo>
                  <a:pt x="3963063" y="237770"/>
                </a:lnTo>
                <a:lnTo>
                  <a:pt x="3961317" y="243917"/>
                </a:lnTo>
                <a:lnTo>
                  <a:pt x="3958869" y="248665"/>
                </a:lnTo>
                <a:lnTo>
                  <a:pt x="3955148" y="254253"/>
                </a:lnTo>
                <a:lnTo>
                  <a:pt x="3948353" y="257047"/>
                </a:lnTo>
                <a:lnTo>
                  <a:pt x="3902710" y="257047"/>
                </a:lnTo>
                <a:lnTo>
                  <a:pt x="3902710" y="282193"/>
                </a:lnTo>
                <a:lnTo>
                  <a:pt x="3942664" y="282193"/>
                </a:lnTo>
                <a:lnTo>
                  <a:pt x="3952377" y="281774"/>
                </a:lnTo>
                <a:lnTo>
                  <a:pt x="3988485" y="256209"/>
                </a:lnTo>
                <a:lnTo>
                  <a:pt x="3992267" y="226872"/>
                </a:lnTo>
                <a:lnTo>
                  <a:pt x="3992387" y="221719"/>
                </a:lnTo>
                <a:lnTo>
                  <a:pt x="3992397" y="205917"/>
                </a:lnTo>
                <a:close/>
              </a:path>
              <a:path w="4413885" h="1120775">
                <a:moveTo>
                  <a:pt x="3939311" y="41909"/>
                </a:moveTo>
                <a:lnTo>
                  <a:pt x="3930370" y="41909"/>
                </a:lnTo>
                <a:lnTo>
                  <a:pt x="3921571" y="42748"/>
                </a:lnTo>
                <a:lnTo>
                  <a:pt x="3897683" y="72712"/>
                </a:lnTo>
                <a:lnTo>
                  <a:pt x="3895725" y="98628"/>
                </a:lnTo>
                <a:lnTo>
                  <a:pt x="3895725" y="172389"/>
                </a:lnTo>
                <a:lnTo>
                  <a:pt x="3903548" y="215976"/>
                </a:lnTo>
                <a:lnTo>
                  <a:pt x="3930370" y="229107"/>
                </a:lnTo>
                <a:lnTo>
                  <a:pt x="3939311" y="229107"/>
                </a:lnTo>
                <a:lnTo>
                  <a:pt x="3946486" y="226872"/>
                </a:lnTo>
                <a:lnTo>
                  <a:pt x="3957472" y="217741"/>
                </a:lnTo>
                <a:lnTo>
                  <a:pt x="3961663" y="212255"/>
                </a:lnTo>
                <a:lnTo>
                  <a:pt x="3964457" y="205917"/>
                </a:lnTo>
                <a:lnTo>
                  <a:pt x="3992397" y="205917"/>
                </a:lnTo>
                <a:lnTo>
                  <a:pt x="3992397" y="203961"/>
                </a:lnTo>
                <a:lnTo>
                  <a:pt x="3935958" y="203961"/>
                </a:lnTo>
                <a:lnTo>
                  <a:pt x="3931119" y="201726"/>
                </a:lnTo>
                <a:lnTo>
                  <a:pt x="3928135" y="197256"/>
                </a:lnTo>
                <a:lnTo>
                  <a:pt x="3925163" y="192595"/>
                </a:lnTo>
                <a:lnTo>
                  <a:pt x="3923665" y="185712"/>
                </a:lnTo>
                <a:lnTo>
                  <a:pt x="3923665" y="85305"/>
                </a:lnTo>
                <a:lnTo>
                  <a:pt x="3925163" y="78511"/>
                </a:lnTo>
                <a:lnTo>
                  <a:pt x="3928135" y="74040"/>
                </a:lnTo>
                <a:lnTo>
                  <a:pt x="3931119" y="69380"/>
                </a:lnTo>
                <a:lnTo>
                  <a:pt x="3935958" y="67055"/>
                </a:lnTo>
                <a:lnTo>
                  <a:pt x="3992397" y="67055"/>
                </a:lnTo>
                <a:lnTo>
                  <a:pt x="3992397" y="65100"/>
                </a:lnTo>
                <a:lnTo>
                  <a:pt x="3964457" y="65100"/>
                </a:lnTo>
                <a:lnTo>
                  <a:pt x="3961663" y="58762"/>
                </a:lnTo>
                <a:lnTo>
                  <a:pt x="3957472" y="53365"/>
                </a:lnTo>
                <a:lnTo>
                  <a:pt x="3951884" y="48894"/>
                </a:lnTo>
                <a:lnTo>
                  <a:pt x="3946486" y="44234"/>
                </a:lnTo>
                <a:lnTo>
                  <a:pt x="3939311" y="41909"/>
                </a:lnTo>
                <a:close/>
              </a:path>
              <a:path w="4413885" h="1120775">
                <a:moveTo>
                  <a:pt x="3992397" y="67055"/>
                </a:moveTo>
                <a:lnTo>
                  <a:pt x="3949928" y="67055"/>
                </a:lnTo>
                <a:lnTo>
                  <a:pt x="3955338" y="69761"/>
                </a:lnTo>
                <a:lnTo>
                  <a:pt x="3958869" y="75158"/>
                </a:lnTo>
                <a:lnTo>
                  <a:pt x="3962603" y="80378"/>
                </a:lnTo>
                <a:lnTo>
                  <a:pt x="3964457" y="87261"/>
                </a:lnTo>
                <a:lnTo>
                  <a:pt x="3964457" y="183756"/>
                </a:lnTo>
                <a:lnTo>
                  <a:pt x="3962603" y="190741"/>
                </a:lnTo>
                <a:lnTo>
                  <a:pt x="3958869" y="196138"/>
                </a:lnTo>
                <a:lnTo>
                  <a:pt x="3955338" y="201358"/>
                </a:lnTo>
                <a:lnTo>
                  <a:pt x="3949928" y="203961"/>
                </a:lnTo>
                <a:lnTo>
                  <a:pt x="3992397" y="203961"/>
                </a:lnTo>
                <a:lnTo>
                  <a:pt x="3992397" y="67055"/>
                </a:lnTo>
                <a:close/>
              </a:path>
              <a:path w="4413885" h="1120775">
                <a:moveTo>
                  <a:pt x="3992397" y="44703"/>
                </a:moveTo>
                <a:lnTo>
                  <a:pt x="3964457" y="44703"/>
                </a:lnTo>
                <a:lnTo>
                  <a:pt x="3964457" y="65100"/>
                </a:lnTo>
                <a:lnTo>
                  <a:pt x="3992397" y="65100"/>
                </a:lnTo>
                <a:lnTo>
                  <a:pt x="3992397" y="44703"/>
                </a:lnTo>
                <a:close/>
              </a:path>
              <a:path w="4413885" h="1120775">
                <a:moveTo>
                  <a:pt x="4107903" y="41909"/>
                </a:moveTo>
                <a:lnTo>
                  <a:pt x="4071023" y="57556"/>
                </a:lnTo>
                <a:lnTo>
                  <a:pt x="4059567" y="107010"/>
                </a:lnTo>
                <a:lnTo>
                  <a:pt x="4059567" y="164007"/>
                </a:lnTo>
                <a:lnTo>
                  <a:pt x="4060190" y="177714"/>
                </a:lnTo>
                <a:lnTo>
                  <a:pt x="4060284" y="179778"/>
                </a:lnTo>
                <a:lnTo>
                  <a:pt x="4077728" y="220305"/>
                </a:lnTo>
                <a:lnTo>
                  <a:pt x="4107903" y="229107"/>
                </a:lnTo>
                <a:lnTo>
                  <a:pt x="4119621" y="228129"/>
                </a:lnTo>
                <a:lnTo>
                  <a:pt x="4149639" y="204505"/>
                </a:lnTo>
                <a:lnTo>
                  <a:pt x="4149816" y="203961"/>
                </a:lnTo>
                <a:lnTo>
                  <a:pt x="4100829" y="203961"/>
                </a:lnTo>
                <a:lnTo>
                  <a:pt x="4095610" y="201447"/>
                </a:lnTo>
                <a:lnTo>
                  <a:pt x="4087507" y="168198"/>
                </a:lnTo>
                <a:lnTo>
                  <a:pt x="4087507" y="102819"/>
                </a:lnTo>
                <a:lnTo>
                  <a:pt x="4100829" y="67055"/>
                </a:lnTo>
                <a:lnTo>
                  <a:pt x="4149816" y="67055"/>
                </a:lnTo>
                <a:lnTo>
                  <a:pt x="4149639" y="66512"/>
                </a:lnTo>
                <a:lnTo>
                  <a:pt x="4144505" y="57556"/>
                </a:lnTo>
                <a:lnTo>
                  <a:pt x="4137923" y="50712"/>
                </a:lnTo>
                <a:lnTo>
                  <a:pt x="4129628" y="45823"/>
                </a:lnTo>
                <a:lnTo>
                  <a:pt x="4119621" y="42888"/>
                </a:lnTo>
                <a:lnTo>
                  <a:pt x="4107903" y="41909"/>
                </a:lnTo>
                <a:close/>
              </a:path>
              <a:path w="4413885" h="1120775">
                <a:moveTo>
                  <a:pt x="4149816" y="67055"/>
                </a:moveTo>
                <a:lnTo>
                  <a:pt x="4114990" y="67055"/>
                </a:lnTo>
                <a:lnTo>
                  <a:pt x="4120108" y="69659"/>
                </a:lnTo>
                <a:lnTo>
                  <a:pt x="4123270" y="74879"/>
                </a:lnTo>
                <a:lnTo>
                  <a:pt x="4125345" y="79193"/>
                </a:lnTo>
                <a:lnTo>
                  <a:pt x="4125471" y="79453"/>
                </a:lnTo>
                <a:lnTo>
                  <a:pt x="4126990" y="85428"/>
                </a:lnTo>
                <a:lnTo>
                  <a:pt x="4127042" y="85634"/>
                </a:lnTo>
                <a:lnTo>
                  <a:pt x="4127985" y="93422"/>
                </a:lnTo>
                <a:lnTo>
                  <a:pt x="4128300" y="102819"/>
                </a:lnTo>
                <a:lnTo>
                  <a:pt x="4128300" y="168198"/>
                </a:lnTo>
                <a:lnTo>
                  <a:pt x="4114990" y="203961"/>
                </a:lnTo>
                <a:lnTo>
                  <a:pt x="4149816" y="203961"/>
                </a:lnTo>
                <a:lnTo>
                  <a:pt x="4153306" y="193278"/>
                </a:lnTo>
                <a:lnTo>
                  <a:pt x="4155506" y="179778"/>
                </a:lnTo>
                <a:lnTo>
                  <a:pt x="4156240" y="164007"/>
                </a:lnTo>
                <a:lnTo>
                  <a:pt x="4156240" y="107010"/>
                </a:lnTo>
                <a:lnTo>
                  <a:pt x="4155608" y="93422"/>
                </a:lnTo>
                <a:lnTo>
                  <a:pt x="4155506" y="91239"/>
                </a:lnTo>
                <a:lnTo>
                  <a:pt x="4153306" y="77739"/>
                </a:lnTo>
                <a:lnTo>
                  <a:pt x="4149816" y="67055"/>
                </a:lnTo>
                <a:close/>
              </a:path>
              <a:path w="4413885" h="1120775">
                <a:moveTo>
                  <a:pt x="4213542" y="69849"/>
                </a:moveTo>
                <a:lnTo>
                  <a:pt x="4185602" y="69849"/>
                </a:lnTo>
                <a:lnTo>
                  <a:pt x="4185602" y="226313"/>
                </a:lnTo>
                <a:lnTo>
                  <a:pt x="4213542" y="226313"/>
                </a:lnTo>
                <a:lnTo>
                  <a:pt x="4213542" y="69849"/>
                </a:lnTo>
                <a:close/>
              </a:path>
              <a:path w="4413885" h="1120775">
                <a:moveTo>
                  <a:pt x="4229290" y="0"/>
                </a:moveTo>
                <a:lnTo>
                  <a:pt x="4221086" y="0"/>
                </a:lnTo>
                <a:lnTo>
                  <a:pt x="4211571" y="664"/>
                </a:lnTo>
                <a:lnTo>
                  <a:pt x="4186057" y="30316"/>
                </a:lnTo>
                <a:lnTo>
                  <a:pt x="4185602" y="38557"/>
                </a:lnTo>
                <a:lnTo>
                  <a:pt x="4185602" y="44703"/>
                </a:lnTo>
                <a:lnTo>
                  <a:pt x="4166044" y="44703"/>
                </a:lnTo>
                <a:lnTo>
                  <a:pt x="4166044" y="69849"/>
                </a:lnTo>
                <a:lnTo>
                  <a:pt x="4244276" y="69849"/>
                </a:lnTo>
                <a:lnTo>
                  <a:pt x="4244276" y="51688"/>
                </a:lnTo>
                <a:lnTo>
                  <a:pt x="4213542" y="51688"/>
                </a:lnTo>
                <a:lnTo>
                  <a:pt x="4213542" y="34455"/>
                </a:lnTo>
                <a:lnTo>
                  <a:pt x="4214761" y="29616"/>
                </a:lnTo>
                <a:lnTo>
                  <a:pt x="4217174" y="26822"/>
                </a:lnTo>
                <a:lnTo>
                  <a:pt x="4219600" y="23837"/>
                </a:lnTo>
                <a:lnTo>
                  <a:pt x="4224261" y="22351"/>
                </a:lnTo>
                <a:lnTo>
                  <a:pt x="4244276" y="22351"/>
                </a:lnTo>
                <a:lnTo>
                  <a:pt x="4244276" y="2793"/>
                </a:lnTo>
                <a:lnTo>
                  <a:pt x="4237012" y="927"/>
                </a:lnTo>
                <a:lnTo>
                  <a:pt x="4229290" y="0"/>
                </a:lnTo>
                <a:close/>
              </a:path>
              <a:path w="4413885" h="1120775">
                <a:moveTo>
                  <a:pt x="4244276" y="44703"/>
                </a:moveTo>
                <a:lnTo>
                  <a:pt x="4237012" y="44703"/>
                </a:lnTo>
                <a:lnTo>
                  <a:pt x="4230776" y="45173"/>
                </a:lnTo>
                <a:lnTo>
                  <a:pt x="4225556" y="46100"/>
                </a:lnTo>
                <a:lnTo>
                  <a:pt x="4220527" y="46850"/>
                </a:lnTo>
                <a:lnTo>
                  <a:pt x="4216527" y="48704"/>
                </a:lnTo>
                <a:lnTo>
                  <a:pt x="4213542" y="51688"/>
                </a:lnTo>
                <a:lnTo>
                  <a:pt x="4244276" y="51688"/>
                </a:lnTo>
                <a:lnTo>
                  <a:pt x="4244276" y="44703"/>
                </a:lnTo>
                <a:close/>
              </a:path>
              <a:path w="4413885" h="1120775">
                <a:moveTo>
                  <a:pt x="4244276" y="22351"/>
                </a:moveTo>
                <a:lnTo>
                  <a:pt x="4235805" y="22351"/>
                </a:lnTo>
                <a:lnTo>
                  <a:pt x="4241016" y="22910"/>
                </a:lnTo>
                <a:lnTo>
                  <a:pt x="4240579" y="22910"/>
                </a:lnTo>
                <a:lnTo>
                  <a:pt x="4244668" y="23837"/>
                </a:lnTo>
                <a:lnTo>
                  <a:pt x="4244276" y="23837"/>
                </a:lnTo>
                <a:lnTo>
                  <a:pt x="4244276" y="22351"/>
                </a:lnTo>
                <a:close/>
              </a:path>
              <a:path w="4413885" h="1120775">
                <a:moveTo>
                  <a:pt x="4405936" y="67055"/>
                </a:moveTo>
                <a:lnTo>
                  <a:pt x="4370476" y="67055"/>
                </a:lnTo>
                <a:lnTo>
                  <a:pt x="4375137" y="68922"/>
                </a:lnTo>
                <a:lnTo>
                  <a:pt x="4378109" y="72643"/>
                </a:lnTo>
                <a:lnTo>
                  <a:pt x="4381284" y="76365"/>
                </a:lnTo>
                <a:lnTo>
                  <a:pt x="4382858" y="82232"/>
                </a:lnTo>
                <a:lnTo>
                  <a:pt x="4382858" y="96951"/>
                </a:lnTo>
                <a:lnTo>
                  <a:pt x="4348392" y="125518"/>
                </a:lnTo>
                <a:lnTo>
                  <a:pt x="4342490" y="129359"/>
                </a:lnTo>
                <a:lnTo>
                  <a:pt x="4314793" y="161124"/>
                </a:lnTo>
                <a:lnTo>
                  <a:pt x="4311332" y="183286"/>
                </a:lnTo>
                <a:lnTo>
                  <a:pt x="4311872" y="192316"/>
                </a:lnTo>
                <a:lnTo>
                  <a:pt x="4311961" y="193797"/>
                </a:lnTo>
                <a:lnTo>
                  <a:pt x="4333268" y="226174"/>
                </a:lnTo>
                <a:lnTo>
                  <a:pt x="4348213" y="229107"/>
                </a:lnTo>
                <a:lnTo>
                  <a:pt x="4359600" y="227658"/>
                </a:lnTo>
                <a:lnTo>
                  <a:pt x="4369169" y="223308"/>
                </a:lnTo>
                <a:lnTo>
                  <a:pt x="4376922" y="216061"/>
                </a:lnTo>
                <a:lnTo>
                  <a:pt x="4382858" y="205917"/>
                </a:lnTo>
                <a:lnTo>
                  <a:pt x="4410858" y="205917"/>
                </a:lnTo>
                <a:lnTo>
                  <a:pt x="4410839" y="203961"/>
                </a:lnTo>
                <a:lnTo>
                  <a:pt x="4352505" y="203961"/>
                </a:lnTo>
                <a:lnTo>
                  <a:pt x="4347375" y="201726"/>
                </a:lnTo>
                <a:lnTo>
                  <a:pt x="4344022" y="197256"/>
                </a:lnTo>
                <a:lnTo>
                  <a:pt x="4340860" y="192785"/>
                </a:lnTo>
                <a:lnTo>
                  <a:pt x="4339272" y="186829"/>
                </a:lnTo>
                <a:lnTo>
                  <a:pt x="4339272" y="170802"/>
                </a:lnTo>
                <a:lnTo>
                  <a:pt x="4366094" y="141376"/>
                </a:lnTo>
                <a:lnTo>
                  <a:pt x="4370755" y="138214"/>
                </a:lnTo>
                <a:lnTo>
                  <a:pt x="4374388" y="135508"/>
                </a:lnTo>
                <a:lnTo>
                  <a:pt x="4376991" y="133273"/>
                </a:lnTo>
                <a:lnTo>
                  <a:pt x="4379607" y="130848"/>
                </a:lnTo>
                <a:lnTo>
                  <a:pt x="4381563" y="128333"/>
                </a:lnTo>
                <a:lnTo>
                  <a:pt x="4382858" y="125729"/>
                </a:lnTo>
                <a:lnTo>
                  <a:pt x="4410798" y="125729"/>
                </a:lnTo>
                <a:lnTo>
                  <a:pt x="4410798" y="95834"/>
                </a:lnTo>
                <a:lnTo>
                  <a:pt x="4410244" y="85775"/>
                </a:lnTo>
                <a:lnTo>
                  <a:pt x="4410136" y="83818"/>
                </a:lnTo>
                <a:lnTo>
                  <a:pt x="4408147" y="73201"/>
                </a:lnTo>
                <a:lnTo>
                  <a:pt x="4405936" y="67055"/>
                </a:lnTo>
                <a:close/>
              </a:path>
              <a:path w="4413885" h="1120775">
                <a:moveTo>
                  <a:pt x="4410858" y="205917"/>
                </a:moveTo>
                <a:lnTo>
                  <a:pt x="4382858" y="205917"/>
                </a:lnTo>
                <a:lnTo>
                  <a:pt x="4382858" y="209080"/>
                </a:lnTo>
                <a:lnTo>
                  <a:pt x="4383328" y="212623"/>
                </a:lnTo>
                <a:lnTo>
                  <a:pt x="4385195" y="220446"/>
                </a:lnTo>
                <a:lnTo>
                  <a:pt x="4386592" y="223710"/>
                </a:lnTo>
                <a:lnTo>
                  <a:pt x="4388347" y="226174"/>
                </a:lnTo>
                <a:lnTo>
                  <a:pt x="4388446" y="226313"/>
                </a:lnTo>
                <a:lnTo>
                  <a:pt x="4413592" y="226313"/>
                </a:lnTo>
                <a:lnTo>
                  <a:pt x="4412297" y="221284"/>
                </a:lnTo>
                <a:lnTo>
                  <a:pt x="4411515" y="217373"/>
                </a:lnTo>
                <a:lnTo>
                  <a:pt x="4411459" y="217093"/>
                </a:lnTo>
                <a:lnTo>
                  <a:pt x="4411078" y="213740"/>
                </a:lnTo>
                <a:lnTo>
                  <a:pt x="4411022" y="212623"/>
                </a:lnTo>
                <a:lnTo>
                  <a:pt x="4410900" y="210197"/>
                </a:lnTo>
                <a:lnTo>
                  <a:pt x="4410858" y="205917"/>
                </a:lnTo>
                <a:close/>
              </a:path>
              <a:path w="4413885" h="1120775">
                <a:moveTo>
                  <a:pt x="4410798" y="125729"/>
                </a:moveTo>
                <a:lnTo>
                  <a:pt x="4382858" y="125729"/>
                </a:lnTo>
                <a:lnTo>
                  <a:pt x="4382858" y="183565"/>
                </a:lnTo>
                <a:lnTo>
                  <a:pt x="4381741" y="187845"/>
                </a:lnTo>
                <a:lnTo>
                  <a:pt x="4379137" y="192316"/>
                </a:lnTo>
                <a:lnTo>
                  <a:pt x="4375035" y="196976"/>
                </a:lnTo>
                <a:lnTo>
                  <a:pt x="4372690" y="199770"/>
                </a:lnTo>
                <a:lnTo>
                  <a:pt x="4370924" y="201726"/>
                </a:lnTo>
                <a:lnTo>
                  <a:pt x="4365917" y="203961"/>
                </a:lnTo>
                <a:lnTo>
                  <a:pt x="4410839" y="203961"/>
                </a:lnTo>
                <a:lnTo>
                  <a:pt x="4410798" y="125729"/>
                </a:lnTo>
                <a:close/>
              </a:path>
              <a:path w="4413885" h="1120775">
                <a:moveTo>
                  <a:pt x="4364139" y="41909"/>
                </a:moveTo>
                <a:lnTo>
                  <a:pt x="4326699" y="56718"/>
                </a:lnTo>
                <a:lnTo>
                  <a:pt x="4315950" y="95834"/>
                </a:lnTo>
                <a:lnTo>
                  <a:pt x="4315802" y="102819"/>
                </a:lnTo>
                <a:lnTo>
                  <a:pt x="4343742" y="102819"/>
                </a:lnTo>
                <a:lnTo>
                  <a:pt x="4343742" y="85775"/>
                </a:lnTo>
                <a:lnTo>
                  <a:pt x="4345419" y="78511"/>
                </a:lnTo>
                <a:lnTo>
                  <a:pt x="4348772" y="74040"/>
                </a:lnTo>
                <a:lnTo>
                  <a:pt x="4352124" y="69380"/>
                </a:lnTo>
                <a:lnTo>
                  <a:pt x="4357255" y="67055"/>
                </a:lnTo>
                <a:lnTo>
                  <a:pt x="4405936" y="67055"/>
                </a:lnTo>
                <a:lnTo>
                  <a:pt x="4404830" y="63982"/>
                </a:lnTo>
                <a:lnTo>
                  <a:pt x="4400181" y="56159"/>
                </a:lnTo>
                <a:lnTo>
                  <a:pt x="4393949" y="49925"/>
                </a:lnTo>
                <a:lnTo>
                  <a:pt x="4385865" y="45472"/>
                </a:lnTo>
                <a:lnTo>
                  <a:pt x="4376060" y="42836"/>
                </a:lnTo>
                <a:lnTo>
                  <a:pt x="4376398" y="42836"/>
                </a:lnTo>
                <a:lnTo>
                  <a:pt x="4364139" y="41909"/>
                </a:lnTo>
                <a:close/>
              </a:path>
              <a:path w="4413885" h="1120775">
                <a:moveTo>
                  <a:pt x="27940" y="324103"/>
                </a:moveTo>
                <a:lnTo>
                  <a:pt x="0" y="324103"/>
                </a:lnTo>
                <a:lnTo>
                  <a:pt x="0" y="505713"/>
                </a:lnTo>
                <a:lnTo>
                  <a:pt x="27940" y="505713"/>
                </a:lnTo>
                <a:lnTo>
                  <a:pt x="27940" y="366661"/>
                </a:lnTo>
                <a:lnTo>
                  <a:pt x="29616" y="359778"/>
                </a:lnTo>
                <a:lnTo>
                  <a:pt x="32969" y="354558"/>
                </a:lnTo>
                <a:lnTo>
                  <a:pt x="36322" y="349161"/>
                </a:lnTo>
                <a:lnTo>
                  <a:pt x="41262" y="346455"/>
                </a:lnTo>
                <a:lnTo>
                  <a:pt x="151643" y="346455"/>
                </a:lnTo>
                <a:lnTo>
                  <a:pt x="151591" y="346176"/>
                </a:lnTo>
                <a:lnTo>
                  <a:pt x="88849" y="346176"/>
                </a:lnTo>
                <a:lnTo>
                  <a:pt x="88484" y="344500"/>
                </a:lnTo>
                <a:lnTo>
                  <a:pt x="27940" y="344500"/>
                </a:lnTo>
                <a:lnTo>
                  <a:pt x="27940" y="324103"/>
                </a:lnTo>
                <a:close/>
              </a:path>
              <a:path w="4413885" h="1120775">
                <a:moveTo>
                  <a:pt x="104406" y="346455"/>
                </a:moveTo>
                <a:lnTo>
                  <a:pt x="53365" y="346455"/>
                </a:lnTo>
                <a:lnTo>
                  <a:pt x="57277" y="348691"/>
                </a:lnTo>
                <a:lnTo>
                  <a:pt x="59512" y="353161"/>
                </a:lnTo>
                <a:lnTo>
                  <a:pt x="61937" y="357631"/>
                </a:lnTo>
                <a:lnTo>
                  <a:pt x="63144" y="364528"/>
                </a:lnTo>
                <a:lnTo>
                  <a:pt x="63144" y="505713"/>
                </a:lnTo>
                <a:lnTo>
                  <a:pt x="91084" y="505713"/>
                </a:lnTo>
                <a:lnTo>
                  <a:pt x="91084" y="366661"/>
                </a:lnTo>
                <a:lnTo>
                  <a:pt x="92760" y="359778"/>
                </a:lnTo>
                <a:lnTo>
                  <a:pt x="96113" y="354558"/>
                </a:lnTo>
                <a:lnTo>
                  <a:pt x="99466" y="349161"/>
                </a:lnTo>
                <a:lnTo>
                  <a:pt x="104406" y="346455"/>
                </a:lnTo>
                <a:close/>
              </a:path>
              <a:path w="4413885" h="1120775">
                <a:moveTo>
                  <a:pt x="151643" y="346455"/>
                </a:moveTo>
                <a:lnTo>
                  <a:pt x="116509" y="346455"/>
                </a:lnTo>
                <a:lnTo>
                  <a:pt x="120421" y="348691"/>
                </a:lnTo>
                <a:lnTo>
                  <a:pt x="122656" y="353161"/>
                </a:lnTo>
                <a:lnTo>
                  <a:pt x="125082" y="357631"/>
                </a:lnTo>
                <a:lnTo>
                  <a:pt x="126288" y="364528"/>
                </a:lnTo>
                <a:lnTo>
                  <a:pt x="126288" y="505713"/>
                </a:lnTo>
                <a:lnTo>
                  <a:pt x="154228" y="505713"/>
                </a:lnTo>
                <a:lnTo>
                  <a:pt x="154228" y="378028"/>
                </a:lnTo>
                <a:lnTo>
                  <a:pt x="154054" y="368234"/>
                </a:lnTo>
                <a:lnTo>
                  <a:pt x="153547" y="359778"/>
                </a:lnTo>
                <a:lnTo>
                  <a:pt x="153531" y="359521"/>
                </a:lnTo>
                <a:lnTo>
                  <a:pt x="152658" y="351889"/>
                </a:lnTo>
                <a:lnTo>
                  <a:pt x="151643" y="346455"/>
                </a:lnTo>
                <a:close/>
              </a:path>
              <a:path w="4413885" h="1120775">
                <a:moveTo>
                  <a:pt x="131406" y="321309"/>
                </a:moveTo>
                <a:lnTo>
                  <a:pt x="115023" y="321309"/>
                </a:lnTo>
                <a:lnTo>
                  <a:pt x="108038" y="323634"/>
                </a:lnTo>
                <a:lnTo>
                  <a:pt x="102260" y="328294"/>
                </a:lnTo>
                <a:lnTo>
                  <a:pt x="96481" y="332765"/>
                </a:lnTo>
                <a:lnTo>
                  <a:pt x="92011" y="338721"/>
                </a:lnTo>
                <a:lnTo>
                  <a:pt x="88849" y="346176"/>
                </a:lnTo>
                <a:lnTo>
                  <a:pt x="151591" y="346176"/>
                </a:lnTo>
                <a:lnTo>
                  <a:pt x="151434" y="345338"/>
                </a:lnTo>
                <a:lnTo>
                  <a:pt x="149890" y="337794"/>
                </a:lnTo>
                <a:lnTo>
                  <a:pt x="149851" y="337604"/>
                </a:lnTo>
                <a:lnTo>
                  <a:pt x="149758" y="337146"/>
                </a:lnTo>
                <a:lnTo>
                  <a:pt x="146685" y="331088"/>
                </a:lnTo>
                <a:lnTo>
                  <a:pt x="137845" y="323354"/>
                </a:lnTo>
                <a:lnTo>
                  <a:pt x="138032" y="323354"/>
                </a:lnTo>
                <a:lnTo>
                  <a:pt x="131406" y="321309"/>
                </a:lnTo>
                <a:close/>
              </a:path>
              <a:path w="4413885" h="1120775">
                <a:moveTo>
                  <a:pt x="68453" y="321309"/>
                </a:moveTo>
                <a:lnTo>
                  <a:pt x="51879" y="321309"/>
                </a:lnTo>
                <a:lnTo>
                  <a:pt x="44801" y="323634"/>
                </a:lnTo>
                <a:lnTo>
                  <a:pt x="44964" y="323634"/>
                </a:lnTo>
                <a:lnTo>
                  <a:pt x="34455" y="332295"/>
                </a:lnTo>
                <a:lnTo>
                  <a:pt x="30543" y="337794"/>
                </a:lnTo>
                <a:lnTo>
                  <a:pt x="27940" y="344500"/>
                </a:lnTo>
                <a:lnTo>
                  <a:pt x="88484" y="344500"/>
                </a:lnTo>
                <a:lnTo>
                  <a:pt x="87023" y="337794"/>
                </a:lnTo>
                <a:lnTo>
                  <a:pt x="86982" y="337604"/>
                </a:lnTo>
                <a:lnTo>
                  <a:pt x="83820" y="331368"/>
                </a:lnTo>
                <a:lnTo>
                  <a:pt x="79349" y="327456"/>
                </a:lnTo>
                <a:lnTo>
                  <a:pt x="74879" y="323354"/>
                </a:lnTo>
                <a:lnTo>
                  <a:pt x="68453" y="321309"/>
                </a:lnTo>
                <a:close/>
              </a:path>
              <a:path w="4413885" h="1120775">
                <a:moveTo>
                  <a:pt x="264105" y="346455"/>
                </a:moveTo>
                <a:lnTo>
                  <a:pt x="228650" y="346455"/>
                </a:lnTo>
                <a:lnTo>
                  <a:pt x="233299" y="348322"/>
                </a:lnTo>
                <a:lnTo>
                  <a:pt x="236283" y="352043"/>
                </a:lnTo>
                <a:lnTo>
                  <a:pt x="239445" y="355765"/>
                </a:lnTo>
                <a:lnTo>
                  <a:pt x="241033" y="361632"/>
                </a:lnTo>
                <a:lnTo>
                  <a:pt x="241033" y="376351"/>
                </a:lnTo>
                <a:lnTo>
                  <a:pt x="206561" y="404918"/>
                </a:lnTo>
                <a:lnTo>
                  <a:pt x="200660" y="408759"/>
                </a:lnTo>
                <a:lnTo>
                  <a:pt x="172962" y="440524"/>
                </a:lnTo>
                <a:lnTo>
                  <a:pt x="169506" y="462686"/>
                </a:lnTo>
                <a:lnTo>
                  <a:pt x="170046" y="471716"/>
                </a:lnTo>
                <a:lnTo>
                  <a:pt x="191442" y="505574"/>
                </a:lnTo>
                <a:lnTo>
                  <a:pt x="206387" y="508507"/>
                </a:lnTo>
                <a:lnTo>
                  <a:pt x="217775" y="507058"/>
                </a:lnTo>
                <a:lnTo>
                  <a:pt x="227344" y="502708"/>
                </a:lnTo>
                <a:lnTo>
                  <a:pt x="235096" y="495461"/>
                </a:lnTo>
                <a:lnTo>
                  <a:pt x="241033" y="485317"/>
                </a:lnTo>
                <a:lnTo>
                  <a:pt x="269025" y="485317"/>
                </a:lnTo>
                <a:lnTo>
                  <a:pt x="269009" y="483361"/>
                </a:lnTo>
                <a:lnTo>
                  <a:pt x="210667" y="483361"/>
                </a:lnTo>
                <a:lnTo>
                  <a:pt x="205549" y="481126"/>
                </a:lnTo>
                <a:lnTo>
                  <a:pt x="202196" y="476656"/>
                </a:lnTo>
                <a:lnTo>
                  <a:pt x="199034" y="472185"/>
                </a:lnTo>
                <a:lnTo>
                  <a:pt x="197446" y="466229"/>
                </a:lnTo>
                <a:lnTo>
                  <a:pt x="197446" y="450202"/>
                </a:lnTo>
                <a:lnTo>
                  <a:pt x="224269" y="420776"/>
                </a:lnTo>
                <a:lnTo>
                  <a:pt x="228930" y="417614"/>
                </a:lnTo>
                <a:lnTo>
                  <a:pt x="232562" y="414908"/>
                </a:lnTo>
                <a:lnTo>
                  <a:pt x="235165" y="412673"/>
                </a:lnTo>
                <a:lnTo>
                  <a:pt x="237769" y="410248"/>
                </a:lnTo>
                <a:lnTo>
                  <a:pt x="239725" y="407733"/>
                </a:lnTo>
                <a:lnTo>
                  <a:pt x="241033" y="405129"/>
                </a:lnTo>
                <a:lnTo>
                  <a:pt x="268973" y="405129"/>
                </a:lnTo>
                <a:lnTo>
                  <a:pt x="268973" y="375234"/>
                </a:lnTo>
                <a:lnTo>
                  <a:pt x="268417" y="365175"/>
                </a:lnTo>
                <a:lnTo>
                  <a:pt x="268309" y="363218"/>
                </a:lnTo>
                <a:lnTo>
                  <a:pt x="266317" y="352601"/>
                </a:lnTo>
                <a:lnTo>
                  <a:pt x="264105" y="346455"/>
                </a:lnTo>
                <a:close/>
              </a:path>
              <a:path w="4413885" h="1120775">
                <a:moveTo>
                  <a:pt x="269025" y="485317"/>
                </a:moveTo>
                <a:lnTo>
                  <a:pt x="241033" y="485317"/>
                </a:lnTo>
                <a:lnTo>
                  <a:pt x="241033" y="488480"/>
                </a:lnTo>
                <a:lnTo>
                  <a:pt x="246621" y="505713"/>
                </a:lnTo>
                <a:lnTo>
                  <a:pt x="271767" y="505713"/>
                </a:lnTo>
                <a:lnTo>
                  <a:pt x="270459" y="500684"/>
                </a:lnTo>
                <a:lnTo>
                  <a:pt x="269676" y="496773"/>
                </a:lnTo>
                <a:lnTo>
                  <a:pt x="269621" y="496493"/>
                </a:lnTo>
                <a:lnTo>
                  <a:pt x="269252" y="493141"/>
                </a:lnTo>
                <a:lnTo>
                  <a:pt x="269192" y="492023"/>
                </a:lnTo>
                <a:lnTo>
                  <a:pt x="269096" y="490241"/>
                </a:lnTo>
                <a:lnTo>
                  <a:pt x="269025" y="485317"/>
                </a:lnTo>
                <a:close/>
              </a:path>
              <a:path w="4413885" h="1120775">
                <a:moveTo>
                  <a:pt x="268973" y="405129"/>
                </a:moveTo>
                <a:lnTo>
                  <a:pt x="241033" y="405129"/>
                </a:lnTo>
                <a:lnTo>
                  <a:pt x="241033" y="462965"/>
                </a:lnTo>
                <a:lnTo>
                  <a:pt x="239915" y="467245"/>
                </a:lnTo>
                <a:lnTo>
                  <a:pt x="237312" y="471716"/>
                </a:lnTo>
                <a:lnTo>
                  <a:pt x="233210" y="476376"/>
                </a:lnTo>
                <a:lnTo>
                  <a:pt x="230865" y="479170"/>
                </a:lnTo>
                <a:lnTo>
                  <a:pt x="229098" y="481126"/>
                </a:lnTo>
                <a:lnTo>
                  <a:pt x="224078" y="483361"/>
                </a:lnTo>
                <a:lnTo>
                  <a:pt x="269009" y="483361"/>
                </a:lnTo>
                <a:lnTo>
                  <a:pt x="268973" y="405129"/>
                </a:lnTo>
                <a:close/>
              </a:path>
              <a:path w="4413885" h="1120775">
                <a:moveTo>
                  <a:pt x="222313" y="321309"/>
                </a:moveTo>
                <a:lnTo>
                  <a:pt x="184873" y="336118"/>
                </a:lnTo>
                <a:lnTo>
                  <a:pt x="174124" y="375234"/>
                </a:lnTo>
                <a:lnTo>
                  <a:pt x="173977" y="382219"/>
                </a:lnTo>
                <a:lnTo>
                  <a:pt x="201917" y="382219"/>
                </a:lnTo>
                <a:lnTo>
                  <a:pt x="201917" y="365175"/>
                </a:lnTo>
                <a:lnTo>
                  <a:pt x="203593" y="357911"/>
                </a:lnTo>
                <a:lnTo>
                  <a:pt x="206946" y="353440"/>
                </a:lnTo>
                <a:lnTo>
                  <a:pt x="210299" y="348780"/>
                </a:lnTo>
                <a:lnTo>
                  <a:pt x="215417" y="346455"/>
                </a:lnTo>
                <a:lnTo>
                  <a:pt x="264105" y="346455"/>
                </a:lnTo>
                <a:lnTo>
                  <a:pt x="262999" y="343382"/>
                </a:lnTo>
                <a:lnTo>
                  <a:pt x="258356" y="335559"/>
                </a:lnTo>
                <a:lnTo>
                  <a:pt x="252124" y="329325"/>
                </a:lnTo>
                <a:lnTo>
                  <a:pt x="244040" y="324872"/>
                </a:lnTo>
                <a:lnTo>
                  <a:pt x="234235" y="322236"/>
                </a:lnTo>
                <a:lnTo>
                  <a:pt x="234573" y="322236"/>
                </a:lnTo>
                <a:lnTo>
                  <a:pt x="222313" y="321309"/>
                </a:lnTo>
                <a:close/>
              </a:path>
              <a:path w="4413885" h="1120775">
                <a:moveTo>
                  <a:pt x="313753" y="444804"/>
                </a:moveTo>
                <a:lnTo>
                  <a:pt x="285800" y="444804"/>
                </a:lnTo>
                <a:lnTo>
                  <a:pt x="285861" y="447039"/>
                </a:lnTo>
                <a:lnTo>
                  <a:pt x="293315" y="488096"/>
                </a:lnTo>
                <a:lnTo>
                  <a:pt x="327106" y="508105"/>
                </a:lnTo>
                <a:lnTo>
                  <a:pt x="336105" y="508507"/>
                </a:lnTo>
                <a:lnTo>
                  <a:pt x="356391" y="505521"/>
                </a:lnTo>
                <a:lnTo>
                  <a:pt x="370881" y="496563"/>
                </a:lnTo>
                <a:lnTo>
                  <a:pt x="378568" y="483361"/>
                </a:lnTo>
                <a:lnTo>
                  <a:pt x="330517" y="483361"/>
                </a:lnTo>
                <a:lnTo>
                  <a:pt x="326136" y="482244"/>
                </a:lnTo>
                <a:lnTo>
                  <a:pt x="319798" y="477773"/>
                </a:lnTo>
                <a:lnTo>
                  <a:pt x="317474" y="473862"/>
                </a:lnTo>
                <a:lnTo>
                  <a:pt x="314490" y="462686"/>
                </a:lnTo>
                <a:lnTo>
                  <a:pt x="313842" y="455803"/>
                </a:lnTo>
                <a:lnTo>
                  <a:pt x="313753" y="444804"/>
                </a:lnTo>
                <a:close/>
              </a:path>
              <a:path w="4413885" h="1120775">
                <a:moveTo>
                  <a:pt x="333311" y="321309"/>
                </a:moveTo>
                <a:lnTo>
                  <a:pt x="293332" y="340939"/>
                </a:lnTo>
                <a:lnTo>
                  <a:pt x="287280" y="367044"/>
                </a:lnTo>
                <a:lnTo>
                  <a:pt x="287431" y="369925"/>
                </a:lnTo>
                <a:lnTo>
                  <a:pt x="287547" y="372144"/>
                </a:lnTo>
                <a:lnTo>
                  <a:pt x="309270" y="409320"/>
                </a:lnTo>
                <a:lnTo>
                  <a:pt x="322122" y="418541"/>
                </a:lnTo>
                <a:lnTo>
                  <a:pt x="328392" y="423449"/>
                </a:lnTo>
                <a:lnTo>
                  <a:pt x="333790" y="427831"/>
                </a:lnTo>
                <a:lnTo>
                  <a:pt x="338317" y="431689"/>
                </a:lnTo>
                <a:lnTo>
                  <a:pt x="341972" y="435025"/>
                </a:lnTo>
                <a:lnTo>
                  <a:pt x="346430" y="438937"/>
                </a:lnTo>
                <a:lnTo>
                  <a:pt x="349605" y="442937"/>
                </a:lnTo>
                <a:lnTo>
                  <a:pt x="351472" y="447039"/>
                </a:lnTo>
                <a:lnTo>
                  <a:pt x="353517" y="450951"/>
                </a:lnTo>
                <a:lnTo>
                  <a:pt x="354533" y="455510"/>
                </a:lnTo>
                <a:lnTo>
                  <a:pt x="354533" y="468185"/>
                </a:lnTo>
                <a:lnTo>
                  <a:pt x="353047" y="473862"/>
                </a:lnTo>
                <a:lnTo>
                  <a:pt x="350075" y="477773"/>
                </a:lnTo>
                <a:lnTo>
                  <a:pt x="347281" y="481495"/>
                </a:lnTo>
                <a:lnTo>
                  <a:pt x="342620" y="483361"/>
                </a:lnTo>
                <a:lnTo>
                  <a:pt x="378568" y="483361"/>
                </a:lnTo>
                <a:lnTo>
                  <a:pt x="379544" y="481685"/>
                </a:lnTo>
                <a:lnTo>
                  <a:pt x="379594" y="481495"/>
                </a:lnTo>
                <a:lnTo>
                  <a:pt x="382473" y="460730"/>
                </a:lnTo>
                <a:lnTo>
                  <a:pt x="382350" y="450951"/>
                </a:lnTo>
                <a:lnTo>
                  <a:pt x="380987" y="443776"/>
                </a:lnTo>
                <a:lnTo>
                  <a:pt x="378002" y="437260"/>
                </a:lnTo>
                <a:lnTo>
                  <a:pt x="375031" y="430555"/>
                </a:lnTo>
                <a:lnTo>
                  <a:pt x="346163" y="402615"/>
                </a:lnTo>
                <a:lnTo>
                  <a:pt x="330974" y="391159"/>
                </a:lnTo>
                <a:lnTo>
                  <a:pt x="326605" y="387718"/>
                </a:lnTo>
                <a:lnTo>
                  <a:pt x="315150" y="369925"/>
                </a:lnTo>
                <a:lnTo>
                  <a:pt x="315150" y="359498"/>
                </a:lnTo>
                <a:lnTo>
                  <a:pt x="316739" y="355047"/>
                </a:lnTo>
                <a:lnTo>
                  <a:pt x="316814" y="354837"/>
                </a:lnTo>
                <a:lnTo>
                  <a:pt x="323519" y="348132"/>
                </a:lnTo>
                <a:lnTo>
                  <a:pt x="327901" y="346455"/>
                </a:lnTo>
                <a:lnTo>
                  <a:pt x="375349" y="346455"/>
                </a:lnTo>
                <a:lnTo>
                  <a:pt x="374793" y="344831"/>
                </a:lnTo>
                <a:lnTo>
                  <a:pt x="369900" y="336397"/>
                </a:lnTo>
                <a:lnTo>
                  <a:pt x="363425" y="329796"/>
                </a:lnTo>
                <a:lnTo>
                  <a:pt x="355168" y="325081"/>
                </a:lnTo>
                <a:lnTo>
                  <a:pt x="345129" y="322252"/>
                </a:lnTo>
                <a:lnTo>
                  <a:pt x="333311" y="321309"/>
                </a:lnTo>
                <a:close/>
              </a:path>
              <a:path w="4413885" h="1120775">
                <a:moveTo>
                  <a:pt x="375349" y="346455"/>
                </a:moveTo>
                <a:lnTo>
                  <a:pt x="340017" y="346455"/>
                </a:lnTo>
                <a:lnTo>
                  <a:pt x="344944" y="348881"/>
                </a:lnTo>
                <a:lnTo>
                  <a:pt x="348119" y="353720"/>
                </a:lnTo>
                <a:lnTo>
                  <a:pt x="353003" y="376910"/>
                </a:lnTo>
                <a:lnTo>
                  <a:pt x="353058" y="378517"/>
                </a:lnTo>
                <a:lnTo>
                  <a:pt x="353136" y="380822"/>
                </a:lnTo>
                <a:lnTo>
                  <a:pt x="381088" y="380822"/>
                </a:lnTo>
                <a:lnTo>
                  <a:pt x="380389" y="367044"/>
                </a:lnTo>
                <a:lnTo>
                  <a:pt x="378290" y="355047"/>
                </a:lnTo>
                <a:lnTo>
                  <a:pt x="375349" y="346455"/>
                </a:lnTo>
                <a:close/>
              </a:path>
              <a:path w="4413885" h="1120775">
                <a:moveTo>
                  <a:pt x="423227" y="444804"/>
                </a:moveTo>
                <a:lnTo>
                  <a:pt x="395287" y="444804"/>
                </a:lnTo>
                <a:lnTo>
                  <a:pt x="395347" y="447039"/>
                </a:lnTo>
                <a:lnTo>
                  <a:pt x="395470" y="451599"/>
                </a:lnTo>
                <a:lnTo>
                  <a:pt x="395583" y="455803"/>
                </a:lnTo>
                <a:lnTo>
                  <a:pt x="396471" y="465616"/>
                </a:lnTo>
                <a:lnTo>
                  <a:pt x="397890" y="473862"/>
                </a:lnTo>
                <a:lnTo>
                  <a:pt x="397955" y="474244"/>
                </a:lnTo>
                <a:lnTo>
                  <a:pt x="421637" y="504891"/>
                </a:lnTo>
                <a:lnTo>
                  <a:pt x="445579" y="508507"/>
                </a:lnTo>
                <a:lnTo>
                  <a:pt x="465872" y="505521"/>
                </a:lnTo>
                <a:lnTo>
                  <a:pt x="480366" y="496563"/>
                </a:lnTo>
                <a:lnTo>
                  <a:pt x="488054" y="483361"/>
                </a:lnTo>
                <a:lnTo>
                  <a:pt x="439991" y="483361"/>
                </a:lnTo>
                <a:lnTo>
                  <a:pt x="435610" y="482244"/>
                </a:lnTo>
                <a:lnTo>
                  <a:pt x="429285" y="477773"/>
                </a:lnTo>
                <a:lnTo>
                  <a:pt x="426948" y="473862"/>
                </a:lnTo>
                <a:lnTo>
                  <a:pt x="423976" y="462686"/>
                </a:lnTo>
                <a:lnTo>
                  <a:pt x="423317" y="455803"/>
                </a:lnTo>
                <a:lnTo>
                  <a:pt x="423227" y="444804"/>
                </a:lnTo>
                <a:close/>
              </a:path>
              <a:path w="4413885" h="1120775">
                <a:moveTo>
                  <a:pt x="442785" y="321309"/>
                </a:moveTo>
                <a:lnTo>
                  <a:pt x="402813" y="340939"/>
                </a:lnTo>
                <a:lnTo>
                  <a:pt x="396767" y="367044"/>
                </a:lnTo>
                <a:lnTo>
                  <a:pt x="396918" y="369925"/>
                </a:lnTo>
                <a:lnTo>
                  <a:pt x="418757" y="409320"/>
                </a:lnTo>
                <a:lnTo>
                  <a:pt x="431609" y="418541"/>
                </a:lnTo>
                <a:lnTo>
                  <a:pt x="437877" y="423449"/>
                </a:lnTo>
                <a:lnTo>
                  <a:pt x="443271" y="427831"/>
                </a:lnTo>
                <a:lnTo>
                  <a:pt x="447793" y="431689"/>
                </a:lnTo>
                <a:lnTo>
                  <a:pt x="451446" y="435025"/>
                </a:lnTo>
                <a:lnTo>
                  <a:pt x="455917" y="438937"/>
                </a:lnTo>
                <a:lnTo>
                  <a:pt x="459079" y="442937"/>
                </a:lnTo>
                <a:lnTo>
                  <a:pt x="460946" y="447039"/>
                </a:lnTo>
                <a:lnTo>
                  <a:pt x="462991" y="450951"/>
                </a:lnTo>
                <a:lnTo>
                  <a:pt x="464019" y="455510"/>
                </a:lnTo>
                <a:lnTo>
                  <a:pt x="464019" y="468185"/>
                </a:lnTo>
                <a:lnTo>
                  <a:pt x="462521" y="473862"/>
                </a:lnTo>
                <a:lnTo>
                  <a:pt x="459549" y="477773"/>
                </a:lnTo>
                <a:lnTo>
                  <a:pt x="456755" y="481495"/>
                </a:lnTo>
                <a:lnTo>
                  <a:pt x="452094" y="483361"/>
                </a:lnTo>
                <a:lnTo>
                  <a:pt x="488054" y="483361"/>
                </a:lnTo>
                <a:lnTo>
                  <a:pt x="489031" y="481685"/>
                </a:lnTo>
                <a:lnTo>
                  <a:pt x="489080" y="481495"/>
                </a:lnTo>
                <a:lnTo>
                  <a:pt x="491959" y="460730"/>
                </a:lnTo>
                <a:lnTo>
                  <a:pt x="491836" y="450951"/>
                </a:lnTo>
                <a:lnTo>
                  <a:pt x="490474" y="443776"/>
                </a:lnTo>
                <a:lnTo>
                  <a:pt x="487489" y="437260"/>
                </a:lnTo>
                <a:lnTo>
                  <a:pt x="484505" y="430555"/>
                </a:lnTo>
                <a:lnTo>
                  <a:pt x="455637" y="402615"/>
                </a:lnTo>
                <a:lnTo>
                  <a:pt x="440448" y="391159"/>
                </a:lnTo>
                <a:lnTo>
                  <a:pt x="436079" y="387718"/>
                </a:lnTo>
                <a:lnTo>
                  <a:pt x="424624" y="369925"/>
                </a:lnTo>
                <a:lnTo>
                  <a:pt x="424624" y="359498"/>
                </a:lnTo>
                <a:lnTo>
                  <a:pt x="426225" y="355047"/>
                </a:lnTo>
                <a:lnTo>
                  <a:pt x="426300" y="354837"/>
                </a:lnTo>
                <a:lnTo>
                  <a:pt x="433006" y="348132"/>
                </a:lnTo>
                <a:lnTo>
                  <a:pt x="437388" y="346455"/>
                </a:lnTo>
                <a:lnTo>
                  <a:pt x="484828" y="346455"/>
                </a:lnTo>
                <a:lnTo>
                  <a:pt x="484272" y="344831"/>
                </a:lnTo>
                <a:lnTo>
                  <a:pt x="479386" y="336397"/>
                </a:lnTo>
                <a:lnTo>
                  <a:pt x="472905" y="329796"/>
                </a:lnTo>
                <a:lnTo>
                  <a:pt x="464643" y="325081"/>
                </a:lnTo>
                <a:lnTo>
                  <a:pt x="454603" y="322252"/>
                </a:lnTo>
                <a:lnTo>
                  <a:pt x="442785" y="321309"/>
                </a:lnTo>
                <a:close/>
              </a:path>
              <a:path w="4413885" h="1120775">
                <a:moveTo>
                  <a:pt x="484828" y="346455"/>
                </a:moveTo>
                <a:lnTo>
                  <a:pt x="449491" y="346455"/>
                </a:lnTo>
                <a:lnTo>
                  <a:pt x="454418" y="348881"/>
                </a:lnTo>
                <a:lnTo>
                  <a:pt x="457593" y="353720"/>
                </a:lnTo>
                <a:lnTo>
                  <a:pt x="459793" y="358035"/>
                </a:lnTo>
                <a:lnTo>
                  <a:pt x="461365" y="363989"/>
                </a:lnTo>
                <a:lnTo>
                  <a:pt x="462308" y="371585"/>
                </a:lnTo>
                <a:lnTo>
                  <a:pt x="462382" y="373748"/>
                </a:lnTo>
                <a:lnTo>
                  <a:pt x="462489" y="376910"/>
                </a:lnTo>
                <a:lnTo>
                  <a:pt x="462544" y="378517"/>
                </a:lnTo>
                <a:lnTo>
                  <a:pt x="462622" y="380822"/>
                </a:lnTo>
                <a:lnTo>
                  <a:pt x="490562" y="380822"/>
                </a:lnTo>
                <a:lnTo>
                  <a:pt x="489863" y="367044"/>
                </a:lnTo>
                <a:lnTo>
                  <a:pt x="487765" y="355047"/>
                </a:lnTo>
                <a:lnTo>
                  <a:pt x="484828" y="346455"/>
                </a:lnTo>
                <a:close/>
              </a:path>
              <a:path w="4413885" h="1120775">
                <a:moveTo>
                  <a:pt x="607466" y="321309"/>
                </a:moveTo>
                <a:lnTo>
                  <a:pt x="570585" y="336956"/>
                </a:lnTo>
                <a:lnTo>
                  <a:pt x="559130" y="386410"/>
                </a:lnTo>
                <a:lnTo>
                  <a:pt x="559130" y="443407"/>
                </a:lnTo>
                <a:lnTo>
                  <a:pt x="565570" y="483905"/>
                </a:lnTo>
                <a:lnTo>
                  <a:pt x="595731" y="507529"/>
                </a:lnTo>
                <a:lnTo>
                  <a:pt x="607466" y="508507"/>
                </a:lnTo>
                <a:lnTo>
                  <a:pt x="619182" y="507529"/>
                </a:lnTo>
                <a:lnTo>
                  <a:pt x="649201" y="483905"/>
                </a:lnTo>
                <a:lnTo>
                  <a:pt x="649379" y="483361"/>
                </a:lnTo>
                <a:lnTo>
                  <a:pt x="600379" y="483361"/>
                </a:lnTo>
                <a:lnTo>
                  <a:pt x="595172" y="480847"/>
                </a:lnTo>
                <a:lnTo>
                  <a:pt x="587070" y="447598"/>
                </a:lnTo>
                <a:lnTo>
                  <a:pt x="587070" y="382219"/>
                </a:lnTo>
                <a:lnTo>
                  <a:pt x="600379" y="346455"/>
                </a:lnTo>
                <a:lnTo>
                  <a:pt x="649379" y="346455"/>
                </a:lnTo>
                <a:lnTo>
                  <a:pt x="649201" y="345912"/>
                </a:lnTo>
                <a:lnTo>
                  <a:pt x="644067" y="336956"/>
                </a:lnTo>
                <a:lnTo>
                  <a:pt x="637480" y="330112"/>
                </a:lnTo>
                <a:lnTo>
                  <a:pt x="629186" y="325223"/>
                </a:lnTo>
                <a:lnTo>
                  <a:pt x="619182" y="322288"/>
                </a:lnTo>
                <a:lnTo>
                  <a:pt x="607466" y="321309"/>
                </a:lnTo>
                <a:close/>
              </a:path>
              <a:path w="4413885" h="1120775">
                <a:moveTo>
                  <a:pt x="649379" y="346455"/>
                </a:moveTo>
                <a:lnTo>
                  <a:pt x="614540" y="346455"/>
                </a:lnTo>
                <a:lnTo>
                  <a:pt x="619658" y="349059"/>
                </a:lnTo>
                <a:lnTo>
                  <a:pt x="622833" y="354279"/>
                </a:lnTo>
                <a:lnTo>
                  <a:pt x="624908" y="358593"/>
                </a:lnTo>
                <a:lnTo>
                  <a:pt x="625033" y="358853"/>
                </a:lnTo>
                <a:lnTo>
                  <a:pt x="626552" y="364828"/>
                </a:lnTo>
                <a:lnTo>
                  <a:pt x="626605" y="365034"/>
                </a:lnTo>
                <a:lnTo>
                  <a:pt x="627548" y="372822"/>
                </a:lnTo>
                <a:lnTo>
                  <a:pt x="627862" y="382219"/>
                </a:lnTo>
                <a:lnTo>
                  <a:pt x="627862" y="447598"/>
                </a:lnTo>
                <a:lnTo>
                  <a:pt x="614540" y="483361"/>
                </a:lnTo>
                <a:lnTo>
                  <a:pt x="649379" y="483361"/>
                </a:lnTo>
                <a:lnTo>
                  <a:pt x="652868" y="472678"/>
                </a:lnTo>
                <a:lnTo>
                  <a:pt x="655069" y="459178"/>
                </a:lnTo>
                <a:lnTo>
                  <a:pt x="655802" y="443407"/>
                </a:lnTo>
                <a:lnTo>
                  <a:pt x="655802" y="386410"/>
                </a:lnTo>
                <a:lnTo>
                  <a:pt x="655170" y="372822"/>
                </a:lnTo>
                <a:lnTo>
                  <a:pt x="655069" y="370639"/>
                </a:lnTo>
                <a:lnTo>
                  <a:pt x="652868" y="357139"/>
                </a:lnTo>
                <a:lnTo>
                  <a:pt x="649379" y="346455"/>
                </a:lnTo>
                <a:close/>
              </a:path>
              <a:path w="4413885" h="1120775">
                <a:moveTo>
                  <a:pt x="713105" y="349249"/>
                </a:moveTo>
                <a:lnTo>
                  <a:pt x="685165" y="349249"/>
                </a:lnTo>
                <a:lnTo>
                  <a:pt x="685165" y="505713"/>
                </a:lnTo>
                <a:lnTo>
                  <a:pt x="713105" y="505713"/>
                </a:lnTo>
                <a:lnTo>
                  <a:pt x="713105" y="349249"/>
                </a:lnTo>
                <a:close/>
              </a:path>
              <a:path w="4413885" h="1120775">
                <a:moveTo>
                  <a:pt x="728840" y="279399"/>
                </a:moveTo>
                <a:lnTo>
                  <a:pt x="720648" y="279399"/>
                </a:lnTo>
                <a:lnTo>
                  <a:pt x="711133" y="280064"/>
                </a:lnTo>
                <a:lnTo>
                  <a:pt x="685617" y="309716"/>
                </a:lnTo>
                <a:lnTo>
                  <a:pt x="685165" y="317957"/>
                </a:lnTo>
                <a:lnTo>
                  <a:pt x="685165" y="324103"/>
                </a:lnTo>
                <a:lnTo>
                  <a:pt x="665607" y="324103"/>
                </a:lnTo>
                <a:lnTo>
                  <a:pt x="665607" y="349249"/>
                </a:lnTo>
                <a:lnTo>
                  <a:pt x="743839" y="349249"/>
                </a:lnTo>
                <a:lnTo>
                  <a:pt x="743839" y="331088"/>
                </a:lnTo>
                <a:lnTo>
                  <a:pt x="713105" y="331088"/>
                </a:lnTo>
                <a:lnTo>
                  <a:pt x="713105" y="313855"/>
                </a:lnTo>
                <a:lnTo>
                  <a:pt x="714311" y="309016"/>
                </a:lnTo>
                <a:lnTo>
                  <a:pt x="716737" y="306222"/>
                </a:lnTo>
                <a:lnTo>
                  <a:pt x="719150" y="303237"/>
                </a:lnTo>
                <a:lnTo>
                  <a:pt x="723811" y="301751"/>
                </a:lnTo>
                <a:lnTo>
                  <a:pt x="743839" y="301751"/>
                </a:lnTo>
                <a:lnTo>
                  <a:pt x="743839" y="282193"/>
                </a:lnTo>
                <a:lnTo>
                  <a:pt x="736574" y="280327"/>
                </a:lnTo>
                <a:lnTo>
                  <a:pt x="728840" y="279399"/>
                </a:lnTo>
                <a:close/>
              </a:path>
              <a:path w="4413885" h="1120775">
                <a:moveTo>
                  <a:pt x="743839" y="324103"/>
                </a:moveTo>
                <a:lnTo>
                  <a:pt x="736574" y="324103"/>
                </a:lnTo>
                <a:lnTo>
                  <a:pt x="730338" y="324573"/>
                </a:lnTo>
                <a:lnTo>
                  <a:pt x="725119" y="325500"/>
                </a:lnTo>
                <a:lnTo>
                  <a:pt x="720090" y="326250"/>
                </a:lnTo>
                <a:lnTo>
                  <a:pt x="716089" y="328104"/>
                </a:lnTo>
                <a:lnTo>
                  <a:pt x="713105" y="331088"/>
                </a:lnTo>
                <a:lnTo>
                  <a:pt x="743839" y="331088"/>
                </a:lnTo>
                <a:lnTo>
                  <a:pt x="743839" y="324103"/>
                </a:lnTo>
                <a:close/>
              </a:path>
              <a:path w="4413885" h="1120775">
                <a:moveTo>
                  <a:pt x="743839" y="301751"/>
                </a:moveTo>
                <a:lnTo>
                  <a:pt x="735355" y="301751"/>
                </a:lnTo>
                <a:lnTo>
                  <a:pt x="740565" y="302310"/>
                </a:lnTo>
                <a:lnTo>
                  <a:pt x="740130" y="302310"/>
                </a:lnTo>
                <a:lnTo>
                  <a:pt x="744232" y="303237"/>
                </a:lnTo>
                <a:lnTo>
                  <a:pt x="743839" y="303237"/>
                </a:lnTo>
                <a:lnTo>
                  <a:pt x="743839" y="301751"/>
                </a:lnTo>
                <a:close/>
              </a:path>
              <a:path w="4413885" h="1120775">
                <a:moveTo>
                  <a:pt x="905132" y="485317"/>
                </a:moveTo>
                <a:lnTo>
                  <a:pt x="840232" y="485317"/>
                </a:lnTo>
                <a:lnTo>
                  <a:pt x="843026" y="491655"/>
                </a:lnTo>
                <a:lnTo>
                  <a:pt x="847128" y="497141"/>
                </a:lnTo>
                <a:lnTo>
                  <a:pt x="852525" y="501802"/>
                </a:lnTo>
                <a:lnTo>
                  <a:pt x="858113" y="506272"/>
                </a:lnTo>
                <a:lnTo>
                  <a:pt x="865378" y="508507"/>
                </a:lnTo>
                <a:lnTo>
                  <a:pt x="874318" y="508507"/>
                </a:lnTo>
                <a:lnTo>
                  <a:pt x="905015" y="485787"/>
                </a:lnTo>
                <a:lnTo>
                  <a:pt x="905132" y="485317"/>
                </a:lnTo>
                <a:close/>
              </a:path>
              <a:path w="4413885" h="1120775">
                <a:moveTo>
                  <a:pt x="840232" y="282193"/>
                </a:moveTo>
                <a:lnTo>
                  <a:pt x="812292" y="282193"/>
                </a:lnTo>
                <a:lnTo>
                  <a:pt x="812224" y="487622"/>
                </a:lnTo>
                <a:lnTo>
                  <a:pt x="812101" y="490994"/>
                </a:lnTo>
                <a:lnTo>
                  <a:pt x="811733" y="494538"/>
                </a:lnTo>
                <a:lnTo>
                  <a:pt x="811685" y="495376"/>
                </a:lnTo>
                <a:lnTo>
                  <a:pt x="811606" y="496773"/>
                </a:lnTo>
                <a:lnTo>
                  <a:pt x="811542" y="497890"/>
                </a:lnTo>
                <a:lnTo>
                  <a:pt x="810951" y="500875"/>
                </a:lnTo>
                <a:lnTo>
                  <a:pt x="810903" y="501119"/>
                </a:lnTo>
                <a:lnTo>
                  <a:pt x="810806" y="501611"/>
                </a:lnTo>
                <a:lnTo>
                  <a:pt x="809498" y="505713"/>
                </a:lnTo>
                <a:lnTo>
                  <a:pt x="834644" y="505713"/>
                </a:lnTo>
                <a:lnTo>
                  <a:pt x="836498" y="503847"/>
                </a:lnTo>
                <a:lnTo>
                  <a:pt x="837780" y="501119"/>
                </a:lnTo>
                <a:lnTo>
                  <a:pt x="837895" y="500875"/>
                </a:lnTo>
                <a:lnTo>
                  <a:pt x="838750" y="497141"/>
                </a:lnTo>
                <a:lnTo>
                  <a:pt x="839762" y="492493"/>
                </a:lnTo>
                <a:lnTo>
                  <a:pt x="840232" y="488670"/>
                </a:lnTo>
                <a:lnTo>
                  <a:pt x="840232" y="485317"/>
                </a:lnTo>
                <a:lnTo>
                  <a:pt x="905132" y="485317"/>
                </a:lnTo>
                <a:lnTo>
                  <a:pt x="905618" y="483361"/>
                </a:lnTo>
                <a:lnTo>
                  <a:pt x="854760" y="483361"/>
                </a:lnTo>
                <a:lnTo>
                  <a:pt x="849261" y="480758"/>
                </a:lnTo>
                <a:lnTo>
                  <a:pt x="845540" y="475538"/>
                </a:lnTo>
                <a:lnTo>
                  <a:pt x="841997" y="470141"/>
                </a:lnTo>
                <a:lnTo>
                  <a:pt x="840232" y="463156"/>
                </a:lnTo>
                <a:lnTo>
                  <a:pt x="840232" y="366661"/>
                </a:lnTo>
                <a:lnTo>
                  <a:pt x="841997" y="359778"/>
                </a:lnTo>
                <a:lnTo>
                  <a:pt x="845540" y="354558"/>
                </a:lnTo>
                <a:lnTo>
                  <a:pt x="849261" y="349161"/>
                </a:lnTo>
                <a:lnTo>
                  <a:pt x="854760" y="346455"/>
                </a:lnTo>
                <a:lnTo>
                  <a:pt x="905588" y="346455"/>
                </a:lnTo>
                <a:lnTo>
                  <a:pt x="905098" y="344500"/>
                </a:lnTo>
                <a:lnTo>
                  <a:pt x="840232" y="344500"/>
                </a:lnTo>
                <a:lnTo>
                  <a:pt x="840232" y="282193"/>
                </a:lnTo>
                <a:close/>
              </a:path>
              <a:path w="4413885" h="1120775">
                <a:moveTo>
                  <a:pt x="905588" y="346455"/>
                </a:moveTo>
                <a:lnTo>
                  <a:pt x="868730" y="346455"/>
                </a:lnTo>
                <a:lnTo>
                  <a:pt x="873569" y="348780"/>
                </a:lnTo>
                <a:lnTo>
                  <a:pt x="876554" y="353440"/>
                </a:lnTo>
                <a:lnTo>
                  <a:pt x="879525" y="357911"/>
                </a:lnTo>
                <a:lnTo>
                  <a:pt x="881024" y="364705"/>
                </a:lnTo>
                <a:lnTo>
                  <a:pt x="881024" y="465112"/>
                </a:lnTo>
                <a:lnTo>
                  <a:pt x="879525" y="471995"/>
                </a:lnTo>
                <a:lnTo>
                  <a:pt x="876554" y="476656"/>
                </a:lnTo>
                <a:lnTo>
                  <a:pt x="873569" y="481126"/>
                </a:lnTo>
                <a:lnTo>
                  <a:pt x="868730" y="483361"/>
                </a:lnTo>
                <a:lnTo>
                  <a:pt x="905618" y="483361"/>
                </a:lnTo>
                <a:lnTo>
                  <a:pt x="907005" y="477773"/>
                </a:lnTo>
                <a:lnTo>
                  <a:pt x="908474" y="465829"/>
                </a:lnTo>
                <a:lnTo>
                  <a:pt x="908964" y="451789"/>
                </a:lnTo>
                <a:lnTo>
                  <a:pt x="908964" y="378028"/>
                </a:lnTo>
                <a:lnTo>
                  <a:pt x="908567" y="366661"/>
                </a:lnTo>
                <a:lnTo>
                  <a:pt x="908474" y="364005"/>
                </a:lnTo>
                <a:lnTo>
                  <a:pt x="907005" y="352112"/>
                </a:lnTo>
                <a:lnTo>
                  <a:pt x="905588" y="346455"/>
                </a:lnTo>
                <a:close/>
              </a:path>
              <a:path w="4413885" h="1120775">
                <a:moveTo>
                  <a:pt x="874318" y="321309"/>
                </a:moveTo>
                <a:lnTo>
                  <a:pt x="865378" y="321309"/>
                </a:lnTo>
                <a:lnTo>
                  <a:pt x="858113" y="323634"/>
                </a:lnTo>
                <a:lnTo>
                  <a:pt x="847128" y="332765"/>
                </a:lnTo>
                <a:lnTo>
                  <a:pt x="843026" y="338162"/>
                </a:lnTo>
                <a:lnTo>
                  <a:pt x="840232" y="344500"/>
                </a:lnTo>
                <a:lnTo>
                  <a:pt x="905098" y="344500"/>
                </a:lnTo>
                <a:lnTo>
                  <a:pt x="874318" y="321309"/>
                </a:lnTo>
                <a:close/>
              </a:path>
              <a:path w="4413885" h="1120775">
                <a:moveTo>
                  <a:pt x="953770" y="324103"/>
                </a:moveTo>
                <a:lnTo>
                  <a:pt x="925830" y="324103"/>
                </a:lnTo>
                <a:lnTo>
                  <a:pt x="925830" y="505713"/>
                </a:lnTo>
                <a:lnTo>
                  <a:pt x="953770" y="505713"/>
                </a:lnTo>
                <a:lnTo>
                  <a:pt x="953770" y="371411"/>
                </a:lnTo>
                <a:lnTo>
                  <a:pt x="955916" y="363689"/>
                </a:lnTo>
                <a:lnTo>
                  <a:pt x="964476" y="349897"/>
                </a:lnTo>
                <a:lnTo>
                  <a:pt x="969975" y="346455"/>
                </a:lnTo>
                <a:lnTo>
                  <a:pt x="953770" y="346455"/>
                </a:lnTo>
                <a:lnTo>
                  <a:pt x="953770" y="324103"/>
                </a:lnTo>
                <a:close/>
              </a:path>
              <a:path w="4413885" h="1120775">
                <a:moveTo>
                  <a:pt x="997724" y="321309"/>
                </a:moveTo>
                <a:lnTo>
                  <a:pt x="980401" y="321309"/>
                </a:lnTo>
                <a:lnTo>
                  <a:pt x="972959" y="323735"/>
                </a:lnTo>
                <a:lnTo>
                  <a:pt x="961402" y="333413"/>
                </a:lnTo>
                <a:lnTo>
                  <a:pt x="956932" y="339382"/>
                </a:lnTo>
                <a:lnTo>
                  <a:pt x="953770" y="346455"/>
                </a:lnTo>
                <a:lnTo>
                  <a:pt x="982637" y="346455"/>
                </a:lnTo>
                <a:lnTo>
                  <a:pt x="986650" y="348602"/>
                </a:lnTo>
                <a:lnTo>
                  <a:pt x="988695" y="352882"/>
                </a:lnTo>
                <a:lnTo>
                  <a:pt x="990739" y="356984"/>
                </a:lnTo>
                <a:lnTo>
                  <a:pt x="991768" y="363499"/>
                </a:lnTo>
                <a:lnTo>
                  <a:pt x="991768" y="385013"/>
                </a:lnTo>
                <a:lnTo>
                  <a:pt x="1019708" y="385013"/>
                </a:lnTo>
                <a:lnTo>
                  <a:pt x="1017193" y="345338"/>
                </a:lnTo>
                <a:lnTo>
                  <a:pt x="1008253" y="327456"/>
                </a:lnTo>
                <a:lnTo>
                  <a:pt x="1003973" y="323354"/>
                </a:lnTo>
                <a:lnTo>
                  <a:pt x="997724" y="321309"/>
                </a:lnTo>
                <a:close/>
              </a:path>
              <a:path w="4413885" h="1120775">
                <a:moveTo>
                  <a:pt x="1122541" y="346455"/>
                </a:moveTo>
                <a:lnTo>
                  <a:pt x="1087081" y="346455"/>
                </a:lnTo>
                <a:lnTo>
                  <a:pt x="1091742" y="348322"/>
                </a:lnTo>
                <a:lnTo>
                  <a:pt x="1094714" y="352043"/>
                </a:lnTo>
                <a:lnTo>
                  <a:pt x="1097889" y="355765"/>
                </a:lnTo>
                <a:lnTo>
                  <a:pt x="1099464" y="361632"/>
                </a:lnTo>
                <a:lnTo>
                  <a:pt x="1099464" y="376351"/>
                </a:lnTo>
                <a:lnTo>
                  <a:pt x="1064997" y="404918"/>
                </a:lnTo>
                <a:lnTo>
                  <a:pt x="1059095" y="408759"/>
                </a:lnTo>
                <a:lnTo>
                  <a:pt x="1031399" y="440524"/>
                </a:lnTo>
                <a:lnTo>
                  <a:pt x="1027938" y="462686"/>
                </a:lnTo>
                <a:lnTo>
                  <a:pt x="1028478" y="471716"/>
                </a:lnTo>
                <a:lnTo>
                  <a:pt x="1049874" y="505574"/>
                </a:lnTo>
                <a:lnTo>
                  <a:pt x="1064818" y="508507"/>
                </a:lnTo>
                <a:lnTo>
                  <a:pt x="1076206" y="507058"/>
                </a:lnTo>
                <a:lnTo>
                  <a:pt x="1085775" y="502708"/>
                </a:lnTo>
                <a:lnTo>
                  <a:pt x="1093527" y="495461"/>
                </a:lnTo>
                <a:lnTo>
                  <a:pt x="1099464" y="485317"/>
                </a:lnTo>
                <a:lnTo>
                  <a:pt x="1127464" y="485317"/>
                </a:lnTo>
                <a:lnTo>
                  <a:pt x="1127445" y="483361"/>
                </a:lnTo>
                <a:lnTo>
                  <a:pt x="1069111" y="483361"/>
                </a:lnTo>
                <a:lnTo>
                  <a:pt x="1063980" y="481126"/>
                </a:lnTo>
                <a:lnTo>
                  <a:pt x="1060627" y="476656"/>
                </a:lnTo>
                <a:lnTo>
                  <a:pt x="1057465" y="472185"/>
                </a:lnTo>
                <a:lnTo>
                  <a:pt x="1055878" y="466229"/>
                </a:lnTo>
                <a:lnTo>
                  <a:pt x="1055878" y="450202"/>
                </a:lnTo>
                <a:lnTo>
                  <a:pt x="1082700" y="420776"/>
                </a:lnTo>
                <a:lnTo>
                  <a:pt x="1087361" y="417614"/>
                </a:lnTo>
                <a:lnTo>
                  <a:pt x="1090993" y="414908"/>
                </a:lnTo>
                <a:lnTo>
                  <a:pt x="1093597" y="412673"/>
                </a:lnTo>
                <a:lnTo>
                  <a:pt x="1096213" y="410248"/>
                </a:lnTo>
                <a:lnTo>
                  <a:pt x="1098169" y="407733"/>
                </a:lnTo>
                <a:lnTo>
                  <a:pt x="1099464" y="405129"/>
                </a:lnTo>
                <a:lnTo>
                  <a:pt x="1127404" y="405129"/>
                </a:lnTo>
                <a:lnTo>
                  <a:pt x="1127404" y="375234"/>
                </a:lnTo>
                <a:lnTo>
                  <a:pt x="1126849" y="365175"/>
                </a:lnTo>
                <a:lnTo>
                  <a:pt x="1126742" y="363218"/>
                </a:lnTo>
                <a:lnTo>
                  <a:pt x="1124753" y="352601"/>
                </a:lnTo>
                <a:lnTo>
                  <a:pt x="1122541" y="346455"/>
                </a:lnTo>
                <a:close/>
              </a:path>
              <a:path w="4413885" h="1120775">
                <a:moveTo>
                  <a:pt x="1127464" y="485317"/>
                </a:moveTo>
                <a:lnTo>
                  <a:pt x="1099464" y="485317"/>
                </a:lnTo>
                <a:lnTo>
                  <a:pt x="1099464" y="488480"/>
                </a:lnTo>
                <a:lnTo>
                  <a:pt x="1105052" y="505713"/>
                </a:lnTo>
                <a:lnTo>
                  <a:pt x="1130198" y="505713"/>
                </a:lnTo>
                <a:lnTo>
                  <a:pt x="1128903" y="500684"/>
                </a:lnTo>
                <a:lnTo>
                  <a:pt x="1128120" y="496773"/>
                </a:lnTo>
                <a:lnTo>
                  <a:pt x="1128064" y="496493"/>
                </a:lnTo>
                <a:lnTo>
                  <a:pt x="1127683" y="493141"/>
                </a:lnTo>
                <a:lnTo>
                  <a:pt x="1127627" y="492023"/>
                </a:lnTo>
                <a:lnTo>
                  <a:pt x="1127506" y="489597"/>
                </a:lnTo>
                <a:lnTo>
                  <a:pt x="1127464" y="485317"/>
                </a:lnTo>
                <a:close/>
              </a:path>
              <a:path w="4413885" h="1120775">
                <a:moveTo>
                  <a:pt x="1127404" y="405129"/>
                </a:moveTo>
                <a:lnTo>
                  <a:pt x="1099464" y="405129"/>
                </a:lnTo>
                <a:lnTo>
                  <a:pt x="1099464" y="462965"/>
                </a:lnTo>
                <a:lnTo>
                  <a:pt x="1098346" y="467245"/>
                </a:lnTo>
                <a:lnTo>
                  <a:pt x="1095743" y="471716"/>
                </a:lnTo>
                <a:lnTo>
                  <a:pt x="1091641" y="476376"/>
                </a:lnTo>
                <a:lnTo>
                  <a:pt x="1089296" y="479170"/>
                </a:lnTo>
                <a:lnTo>
                  <a:pt x="1087530" y="481126"/>
                </a:lnTo>
                <a:lnTo>
                  <a:pt x="1082522" y="483361"/>
                </a:lnTo>
                <a:lnTo>
                  <a:pt x="1127445" y="483361"/>
                </a:lnTo>
                <a:lnTo>
                  <a:pt x="1127404" y="405129"/>
                </a:lnTo>
                <a:close/>
              </a:path>
              <a:path w="4413885" h="1120775">
                <a:moveTo>
                  <a:pt x="1080744" y="321309"/>
                </a:moveTo>
                <a:lnTo>
                  <a:pt x="1043305" y="336118"/>
                </a:lnTo>
                <a:lnTo>
                  <a:pt x="1032556" y="375234"/>
                </a:lnTo>
                <a:lnTo>
                  <a:pt x="1032497" y="376351"/>
                </a:lnTo>
                <a:lnTo>
                  <a:pt x="1032408" y="382219"/>
                </a:lnTo>
                <a:lnTo>
                  <a:pt x="1060348" y="382219"/>
                </a:lnTo>
                <a:lnTo>
                  <a:pt x="1060348" y="365175"/>
                </a:lnTo>
                <a:lnTo>
                  <a:pt x="1062024" y="357911"/>
                </a:lnTo>
                <a:lnTo>
                  <a:pt x="1065377" y="353440"/>
                </a:lnTo>
                <a:lnTo>
                  <a:pt x="1068730" y="348780"/>
                </a:lnTo>
                <a:lnTo>
                  <a:pt x="1073861" y="346455"/>
                </a:lnTo>
                <a:lnTo>
                  <a:pt x="1122541" y="346455"/>
                </a:lnTo>
                <a:lnTo>
                  <a:pt x="1121435" y="343382"/>
                </a:lnTo>
                <a:lnTo>
                  <a:pt x="1116787" y="335559"/>
                </a:lnTo>
                <a:lnTo>
                  <a:pt x="1110555" y="329325"/>
                </a:lnTo>
                <a:lnTo>
                  <a:pt x="1102471" y="324872"/>
                </a:lnTo>
                <a:lnTo>
                  <a:pt x="1092666" y="322236"/>
                </a:lnTo>
                <a:lnTo>
                  <a:pt x="1093004" y="322236"/>
                </a:lnTo>
                <a:lnTo>
                  <a:pt x="1080744" y="321309"/>
                </a:lnTo>
                <a:close/>
              </a:path>
              <a:path w="4413885" h="1120775">
                <a:moveTo>
                  <a:pt x="1174915" y="324103"/>
                </a:moveTo>
                <a:lnTo>
                  <a:pt x="1146975" y="324103"/>
                </a:lnTo>
                <a:lnTo>
                  <a:pt x="1146975" y="505713"/>
                </a:lnTo>
                <a:lnTo>
                  <a:pt x="1174915" y="505713"/>
                </a:lnTo>
                <a:lnTo>
                  <a:pt x="1174915" y="366661"/>
                </a:lnTo>
                <a:lnTo>
                  <a:pt x="1176680" y="359778"/>
                </a:lnTo>
                <a:lnTo>
                  <a:pt x="1180223" y="354558"/>
                </a:lnTo>
                <a:lnTo>
                  <a:pt x="1183944" y="349161"/>
                </a:lnTo>
                <a:lnTo>
                  <a:pt x="1189443" y="346455"/>
                </a:lnTo>
                <a:lnTo>
                  <a:pt x="1240271" y="346455"/>
                </a:lnTo>
                <a:lnTo>
                  <a:pt x="1239781" y="344500"/>
                </a:lnTo>
                <a:lnTo>
                  <a:pt x="1174915" y="344500"/>
                </a:lnTo>
                <a:lnTo>
                  <a:pt x="1174915" y="324103"/>
                </a:lnTo>
                <a:close/>
              </a:path>
              <a:path w="4413885" h="1120775">
                <a:moveTo>
                  <a:pt x="1240271" y="346455"/>
                </a:moveTo>
                <a:lnTo>
                  <a:pt x="1203413" y="346455"/>
                </a:lnTo>
                <a:lnTo>
                  <a:pt x="1208252" y="348780"/>
                </a:lnTo>
                <a:lnTo>
                  <a:pt x="1211237" y="353440"/>
                </a:lnTo>
                <a:lnTo>
                  <a:pt x="1214208" y="357911"/>
                </a:lnTo>
                <a:lnTo>
                  <a:pt x="1215707" y="364705"/>
                </a:lnTo>
                <a:lnTo>
                  <a:pt x="1215707" y="505713"/>
                </a:lnTo>
                <a:lnTo>
                  <a:pt x="1243647" y="505713"/>
                </a:lnTo>
                <a:lnTo>
                  <a:pt x="1243647" y="378028"/>
                </a:lnTo>
                <a:lnTo>
                  <a:pt x="1243250" y="366661"/>
                </a:lnTo>
                <a:lnTo>
                  <a:pt x="1243157" y="364005"/>
                </a:lnTo>
                <a:lnTo>
                  <a:pt x="1241688" y="352112"/>
                </a:lnTo>
                <a:lnTo>
                  <a:pt x="1240271" y="346455"/>
                </a:lnTo>
                <a:close/>
              </a:path>
              <a:path w="4413885" h="1120775">
                <a:moveTo>
                  <a:pt x="1209001" y="321309"/>
                </a:moveTo>
                <a:lnTo>
                  <a:pt x="1200061" y="321309"/>
                </a:lnTo>
                <a:lnTo>
                  <a:pt x="1192796" y="323634"/>
                </a:lnTo>
                <a:lnTo>
                  <a:pt x="1181798" y="332765"/>
                </a:lnTo>
                <a:lnTo>
                  <a:pt x="1177709" y="338162"/>
                </a:lnTo>
                <a:lnTo>
                  <a:pt x="1174915" y="344500"/>
                </a:lnTo>
                <a:lnTo>
                  <a:pt x="1239781" y="344500"/>
                </a:lnTo>
                <a:lnTo>
                  <a:pt x="1209001" y="321309"/>
                </a:lnTo>
                <a:close/>
              </a:path>
              <a:path w="4413885" h="1120775">
                <a:moveTo>
                  <a:pt x="1309433" y="321309"/>
                </a:moveTo>
                <a:lnTo>
                  <a:pt x="1272273" y="336956"/>
                </a:lnTo>
                <a:lnTo>
                  <a:pt x="1260538" y="386410"/>
                </a:lnTo>
                <a:lnTo>
                  <a:pt x="1260538" y="443407"/>
                </a:lnTo>
                <a:lnTo>
                  <a:pt x="1261175" y="457114"/>
                </a:lnTo>
                <a:lnTo>
                  <a:pt x="1261271" y="459178"/>
                </a:lnTo>
                <a:lnTo>
                  <a:pt x="1278997" y="499705"/>
                </a:lnTo>
                <a:lnTo>
                  <a:pt x="1309433" y="508507"/>
                </a:lnTo>
                <a:lnTo>
                  <a:pt x="1321134" y="507529"/>
                </a:lnTo>
                <a:lnTo>
                  <a:pt x="1350944" y="483361"/>
                </a:lnTo>
                <a:lnTo>
                  <a:pt x="1302169" y="483361"/>
                </a:lnTo>
                <a:lnTo>
                  <a:pt x="1296860" y="480847"/>
                </a:lnTo>
                <a:lnTo>
                  <a:pt x="1288478" y="447598"/>
                </a:lnTo>
                <a:lnTo>
                  <a:pt x="1288478" y="382219"/>
                </a:lnTo>
                <a:lnTo>
                  <a:pt x="1302169" y="346455"/>
                </a:lnTo>
                <a:lnTo>
                  <a:pt x="1350944" y="346455"/>
                </a:lnTo>
                <a:lnTo>
                  <a:pt x="1350770" y="345912"/>
                </a:lnTo>
                <a:lnTo>
                  <a:pt x="1345755" y="336956"/>
                </a:lnTo>
                <a:lnTo>
                  <a:pt x="1339297" y="330112"/>
                </a:lnTo>
                <a:lnTo>
                  <a:pt x="1331090" y="325223"/>
                </a:lnTo>
                <a:lnTo>
                  <a:pt x="1321134" y="322288"/>
                </a:lnTo>
                <a:lnTo>
                  <a:pt x="1309433" y="321309"/>
                </a:lnTo>
                <a:close/>
              </a:path>
              <a:path w="4413885" h="1120775">
                <a:moveTo>
                  <a:pt x="1357210" y="434466"/>
                </a:moveTo>
                <a:lnTo>
                  <a:pt x="1329270" y="434466"/>
                </a:lnTo>
                <a:lnTo>
                  <a:pt x="1329270" y="447598"/>
                </a:lnTo>
                <a:lnTo>
                  <a:pt x="1328975" y="457114"/>
                </a:lnTo>
                <a:lnTo>
                  <a:pt x="1328102" y="464851"/>
                </a:lnTo>
                <a:lnTo>
                  <a:pt x="1328086" y="464989"/>
                </a:lnTo>
                <a:lnTo>
                  <a:pt x="1326602" y="471224"/>
                </a:lnTo>
                <a:lnTo>
                  <a:pt x="1324521" y="475818"/>
                </a:lnTo>
                <a:lnTo>
                  <a:pt x="1321549" y="480847"/>
                </a:lnTo>
                <a:lnTo>
                  <a:pt x="1316520" y="483361"/>
                </a:lnTo>
                <a:lnTo>
                  <a:pt x="1350944" y="483361"/>
                </a:lnTo>
                <a:lnTo>
                  <a:pt x="1354350" y="472678"/>
                </a:lnTo>
                <a:lnTo>
                  <a:pt x="1356496" y="459178"/>
                </a:lnTo>
                <a:lnTo>
                  <a:pt x="1357210" y="443407"/>
                </a:lnTo>
                <a:lnTo>
                  <a:pt x="1357210" y="434466"/>
                </a:lnTo>
                <a:close/>
              </a:path>
              <a:path w="4413885" h="1120775">
                <a:moveTo>
                  <a:pt x="1350944" y="346455"/>
                </a:moveTo>
                <a:lnTo>
                  <a:pt x="1316329" y="346455"/>
                </a:lnTo>
                <a:lnTo>
                  <a:pt x="1321414" y="349059"/>
                </a:lnTo>
                <a:lnTo>
                  <a:pt x="1324521" y="353999"/>
                </a:lnTo>
                <a:lnTo>
                  <a:pt x="1326602" y="358593"/>
                </a:lnTo>
                <a:lnTo>
                  <a:pt x="1328086" y="364828"/>
                </a:lnTo>
                <a:lnTo>
                  <a:pt x="1328978" y="372822"/>
                </a:lnTo>
                <a:lnTo>
                  <a:pt x="1329270" y="382219"/>
                </a:lnTo>
                <a:lnTo>
                  <a:pt x="1329270" y="395350"/>
                </a:lnTo>
                <a:lnTo>
                  <a:pt x="1357210" y="395350"/>
                </a:lnTo>
                <a:lnTo>
                  <a:pt x="1357210" y="386410"/>
                </a:lnTo>
                <a:lnTo>
                  <a:pt x="1356595" y="372822"/>
                </a:lnTo>
                <a:lnTo>
                  <a:pt x="1356496" y="370639"/>
                </a:lnTo>
                <a:lnTo>
                  <a:pt x="1354350" y="357139"/>
                </a:lnTo>
                <a:lnTo>
                  <a:pt x="1350944" y="346455"/>
                </a:lnTo>
                <a:close/>
              </a:path>
              <a:path w="4413885" h="1120775">
                <a:moveTo>
                  <a:pt x="1402054" y="282193"/>
                </a:moveTo>
                <a:lnTo>
                  <a:pt x="1374114" y="282193"/>
                </a:lnTo>
                <a:lnTo>
                  <a:pt x="1374114" y="505713"/>
                </a:lnTo>
                <a:lnTo>
                  <a:pt x="1402054" y="505713"/>
                </a:lnTo>
                <a:lnTo>
                  <a:pt x="1402054" y="366661"/>
                </a:lnTo>
                <a:lnTo>
                  <a:pt x="1403819" y="359778"/>
                </a:lnTo>
                <a:lnTo>
                  <a:pt x="1407363" y="354558"/>
                </a:lnTo>
                <a:lnTo>
                  <a:pt x="1411084" y="349161"/>
                </a:lnTo>
                <a:lnTo>
                  <a:pt x="1416583" y="346455"/>
                </a:lnTo>
                <a:lnTo>
                  <a:pt x="1467416" y="346455"/>
                </a:lnTo>
                <a:lnTo>
                  <a:pt x="1466926" y="344500"/>
                </a:lnTo>
                <a:lnTo>
                  <a:pt x="1402054" y="344500"/>
                </a:lnTo>
                <a:lnTo>
                  <a:pt x="1402054" y="282193"/>
                </a:lnTo>
                <a:close/>
              </a:path>
              <a:path w="4413885" h="1120775">
                <a:moveTo>
                  <a:pt x="1467416" y="346455"/>
                </a:moveTo>
                <a:lnTo>
                  <a:pt x="1430553" y="346455"/>
                </a:lnTo>
                <a:lnTo>
                  <a:pt x="1435392" y="348780"/>
                </a:lnTo>
                <a:lnTo>
                  <a:pt x="1438376" y="353440"/>
                </a:lnTo>
                <a:lnTo>
                  <a:pt x="1441361" y="357911"/>
                </a:lnTo>
                <a:lnTo>
                  <a:pt x="1442847" y="364705"/>
                </a:lnTo>
                <a:lnTo>
                  <a:pt x="1442847" y="505713"/>
                </a:lnTo>
                <a:lnTo>
                  <a:pt x="1470787" y="505713"/>
                </a:lnTo>
                <a:lnTo>
                  <a:pt x="1470787" y="378028"/>
                </a:lnTo>
                <a:lnTo>
                  <a:pt x="1470391" y="366661"/>
                </a:lnTo>
                <a:lnTo>
                  <a:pt x="1470298" y="364005"/>
                </a:lnTo>
                <a:lnTo>
                  <a:pt x="1468832" y="352112"/>
                </a:lnTo>
                <a:lnTo>
                  <a:pt x="1467416" y="346455"/>
                </a:lnTo>
                <a:close/>
              </a:path>
              <a:path w="4413885" h="1120775">
                <a:moveTo>
                  <a:pt x="1436141" y="321309"/>
                </a:moveTo>
                <a:lnTo>
                  <a:pt x="1427200" y="321309"/>
                </a:lnTo>
                <a:lnTo>
                  <a:pt x="1419936" y="323634"/>
                </a:lnTo>
                <a:lnTo>
                  <a:pt x="1408950" y="332765"/>
                </a:lnTo>
                <a:lnTo>
                  <a:pt x="1404848" y="338162"/>
                </a:lnTo>
                <a:lnTo>
                  <a:pt x="1402054" y="344500"/>
                </a:lnTo>
                <a:lnTo>
                  <a:pt x="1466926" y="344500"/>
                </a:lnTo>
                <a:lnTo>
                  <a:pt x="1436141" y="321309"/>
                </a:lnTo>
                <a:close/>
              </a:path>
              <a:path w="4413885" h="1120775">
                <a:moveTo>
                  <a:pt x="1505940" y="279399"/>
                </a:moveTo>
                <a:lnTo>
                  <a:pt x="1497368" y="279399"/>
                </a:lnTo>
                <a:lnTo>
                  <a:pt x="1493735" y="280796"/>
                </a:lnTo>
                <a:lnTo>
                  <a:pt x="1490764" y="283590"/>
                </a:lnTo>
                <a:lnTo>
                  <a:pt x="1487779" y="286194"/>
                </a:lnTo>
                <a:lnTo>
                  <a:pt x="1486293" y="289458"/>
                </a:lnTo>
                <a:lnTo>
                  <a:pt x="1486293" y="297091"/>
                </a:lnTo>
                <a:lnTo>
                  <a:pt x="1487779" y="300354"/>
                </a:lnTo>
                <a:lnTo>
                  <a:pt x="1490764" y="303148"/>
                </a:lnTo>
                <a:lnTo>
                  <a:pt x="1493926" y="305942"/>
                </a:lnTo>
                <a:lnTo>
                  <a:pt x="1497558" y="307339"/>
                </a:lnTo>
                <a:lnTo>
                  <a:pt x="1505750" y="307339"/>
                </a:lnTo>
                <a:lnTo>
                  <a:pt x="1509293" y="305942"/>
                </a:lnTo>
                <a:lnTo>
                  <a:pt x="1512277" y="303148"/>
                </a:lnTo>
                <a:lnTo>
                  <a:pt x="1515440" y="300354"/>
                </a:lnTo>
                <a:lnTo>
                  <a:pt x="1517027" y="297091"/>
                </a:lnTo>
                <a:lnTo>
                  <a:pt x="1517027" y="289458"/>
                </a:lnTo>
                <a:lnTo>
                  <a:pt x="1515529" y="286194"/>
                </a:lnTo>
                <a:lnTo>
                  <a:pt x="1512557" y="283590"/>
                </a:lnTo>
                <a:lnTo>
                  <a:pt x="1509572" y="280796"/>
                </a:lnTo>
                <a:lnTo>
                  <a:pt x="1505940" y="279399"/>
                </a:lnTo>
                <a:close/>
              </a:path>
              <a:path w="4413885" h="1120775">
                <a:moveTo>
                  <a:pt x="1515630" y="324103"/>
                </a:moveTo>
                <a:lnTo>
                  <a:pt x="1487690" y="324103"/>
                </a:lnTo>
                <a:lnTo>
                  <a:pt x="1487690" y="505713"/>
                </a:lnTo>
                <a:lnTo>
                  <a:pt x="1515630" y="505713"/>
                </a:lnTo>
                <a:lnTo>
                  <a:pt x="1515630" y="324103"/>
                </a:lnTo>
                <a:close/>
              </a:path>
              <a:path w="4413885" h="1120775">
                <a:moveTo>
                  <a:pt x="1560436" y="324103"/>
                </a:moveTo>
                <a:lnTo>
                  <a:pt x="1532496" y="324103"/>
                </a:lnTo>
                <a:lnTo>
                  <a:pt x="1532496" y="505713"/>
                </a:lnTo>
                <a:lnTo>
                  <a:pt x="1560436" y="505713"/>
                </a:lnTo>
                <a:lnTo>
                  <a:pt x="1560436" y="366661"/>
                </a:lnTo>
                <a:lnTo>
                  <a:pt x="1562201" y="359778"/>
                </a:lnTo>
                <a:lnTo>
                  <a:pt x="1565744" y="354558"/>
                </a:lnTo>
                <a:lnTo>
                  <a:pt x="1569466" y="349161"/>
                </a:lnTo>
                <a:lnTo>
                  <a:pt x="1574965" y="346455"/>
                </a:lnTo>
                <a:lnTo>
                  <a:pt x="1625798" y="346455"/>
                </a:lnTo>
                <a:lnTo>
                  <a:pt x="1625308" y="344500"/>
                </a:lnTo>
                <a:lnTo>
                  <a:pt x="1560436" y="344500"/>
                </a:lnTo>
                <a:lnTo>
                  <a:pt x="1560436" y="324103"/>
                </a:lnTo>
                <a:close/>
              </a:path>
              <a:path w="4413885" h="1120775">
                <a:moveTo>
                  <a:pt x="1625798" y="346455"/>
                </a:moveTo>
                <a:lnTo>
                  <a:pt x="1588935" y="346455"/>
                </a:lnTo>
                <a:lnTo>
                  <a:pt x="1593773" y="348780"/>
                </a:lnTo>
                <a:lnTo>
                  <a:pt x="1596758" y="353440"/>
                </a:lnTo>
                <a:lnTo>
                  <a:pt x="1599742" y="357911"/>
                </a:lnTo>
                <a:lnTo>
                  <a:pt x="1601228" y="364705"/>
                </a:lnTo>
                <a:lnTo>
                  <a:pt x="1601228" y="505713"/>
                </a:lnTo>
                <a:lnTo>
                  <a:pt x="1629168" y="505713"/>
                </a:lnTo>
                <a:lnTo>
                  <a:pt x="1629168" y="378028"/>
                </a:lnTo>
                <a:lnTo>
                  <a:pt x="1628772" y="366661"/>
                </a:lnTo>
                <a:lnTo>
                  <a:pt x="1628680" y="364005"/>
                </a:lnTo>
                <a:lnTo>
                  <a:pt x="1627214" y="352112"/>
                </a:lnTo>
                <a:lnTo>
                  <a:pt x="1625798" y="346455"/>
                </a:lnTo>
                <a:close/>
              </a:path>
              <a:path w="4413885" h="1120775">
                <a:moveTo>
                  <a:pt x="1594523" y="321309"/>
                </a:moveTo>
                <a:lnTo>
                  <a:pt x="1585582" y="321309"/>
                </a:lnTo>
                <a:lnTo>
                  <a:pt x="1578317" y="323634"/>
                </a:lnTo>
                <a:lnTo>
                  <a:pt x="1567332" y="332765"/>
                </a:lnTo>
                <a:lnTo>
                  <a:pt x="1563230" y="338162"/>
                </a:lnTo>
                <a:lnTo>
                  <a:pt x="1560436" y="344500"/>
                </a:lnTo>
                <a:lnTo>
                  <a:pt x="1625308" y="344500"/>
                </a:lnTo>
                <a:lnTo>
                  <a:pt x="1594523" y="321309"/>
                </a:lnTo>
                <a:close/>
              </a:path>
              <a:path w="4413885" h="1120775">
                <a:moveTo>
                  <a:pt x="1600771" y="600710"/>
                </a:moveTo>
                <a:lnTo>
                  <a:pt x="1563611" y="616356"/>
                </a:lnTo>
                <a:lnTo>
                  <a:pt x="1551876" y="665810"/>
                </a:lnTo>
                <a:lnTo>
                  <a:pt x="1551876" y="722807"/>
                </a:lnTo>
                <a:lnTo>
                  <a:pt x="1552461" y="735380"/>
                </a:lnTo>
                <a:lnTo>
                  <a:pt x="1552513" y="736514"/>
                </a:lnTo>
                <a:lnTo>
                  <a:pt x="1552609" y="738578"/>
                </a:lnTo>
                <a:lnTo>
                  <a:pt x="1554573" y="750624"/>
                </a:lnTo>
                <a:lnTo>
                  <a:pt x="1554698" y="751395"/>
                </a:lnTo>
                <a:lnTo>
                  <a:pt x="1578767" y="783994"/>
                </a:lnTo>
                <a:lnTo>
                  <a:pt x="1600771" y="787907"/>
                </a:lnTo>
                <a:lnTo>
                  <a:pt x="1612470" y="786929"/>
                </a:lnTo>
                <a:lnTo>
                  <a:pt x="1642276" y="762761"/>
                </a:lnTo>
                <a:lnTo>
                  <a:pt x="1593507" y="762761"/>
                </a:lnTo>
                <a:lnTo>
                  <a:pt x="1588198" y="760247"/>
                </a:lnTo>
                <a:lnTo>
                  <a:pt x="1579816" y="726998"/>
                </a:lnTo>
                <a:lnTo>
                  <a:pt x="1579816" y="698499"/>
                </a:lnTo>
                <a:lnTo>
                  <a:pt x="1648548" y="698499"/>
                </a:lnTo>
                <a:lnTo>
                  <a:pt x="1648548" y="678941"/>
                </a:lnTo>
                <a:lnTo>
                  <a:pt x="1579816" y="678941"/>
                </a:lnTo>
                <a:lnTo>
                  <a:pt x="1579816" y="661619"/>
                </a:lnTo>
                <a:lnTo>
                  <a:pt x="1588133" y="628561"/>
                </a:lnTo>
                <a:lnTo>
                  <a:pt x="1587991" y="628561"/>
                </a:lnTo>
                <a:lnTo>
                  <a:pt x="1593507" y="625855"/>
                </a:lnTo>
                <a:lnTo>
                  <a:pt x="1642276" y="625855"/>
                </a:lnTo>
                <a:lnTo>
                  <a:pt x="1642103" y="625312"/>
                </a:lnTo>
                <a:lnTo>
                  <a:pt x="1637093" y="616356"/>
                </a:lnTo>
                <a:lnTo>
                  <a:pt x="1630630" y="609512"/>
                </a:lnTo>
                <a:lnTo>
                  <a:pt x="1622423" y="604623"/>
                </a:lnTo>
                <a:lnTo>
                  <a:pt x="1612470" y="601688"/>
                </a:lnTo>
                <a:lnTo>
                  <a:pt x="1600771" y="600710"/>
                </a:lnTo>
                <a:close/>
              </a:path>
              <a:path w="4413885" h="1120775">
                <a:moveTo>
                  <a:pt x="1707667" y="600710"/>
                </a:moveTo>
                <a:lnTo>
                  <a:pt x="1698726" y="600710"/>
                </a:lnTo>
                <a:lnTo>
                  <a:pt x="1689920" y="601548"/>
                </a:lnTo>
                <a:lnTo>
                  <a:pt x="1666035" y="631512"/>
                </a:lnTo>
                <a:lnTo>
                  <a:pt x="1664081" y="657428"/>
                </a:lnTo>
                <a:lnTo>
                  <a:pt x="1664081" y="731189"/>
                </a:lnTo>
                <a:lnTo>
                  <a:pt x="1664476" y="742556"/>
                </a:lnTo>
                <a:lnTo>
                  <a:pt x="1664569" y="745229"/>
                </a:lnTo>
                <a:lnTo>
                  <a:pt x="1682515" y="784623"/>
                </a:lnTo>
                <a:lnTo>
                  <a:pt x="1698726" y="787907"/>
                </a:lnTo>
                <a:lnTo>
                  <a:pt x="1707667" y="787907"/>
                </a:lnTo>
                <a:lnTo>
                  <a:pt x="1714830" y="785672"/>
                </a:lnTo>
                <a:lnTo>
                  <a:pt x="1725828" y="776541"/>
                </a:lnTo>
                <a:lnTo>
                  <a:pt x="1730019" y="771055"/>
                </a:lnTo>
                <a:lnTo>
                  <a:pt x="1732813" y="764717"/>
                </a:lnTo>
                <a:lnTo>
                  <a:pt x="1760839" y="764717"/>
                </a:lnTo>
                <a:lnTo>
                  <a:pt x="1760839" y="762761"/>
                </a:lnTo>
                <a:lnTo>
                  <a:pt x="1704314" y="762761"/>
                </a:lnTo>
                <a:lnTo>
                  <a:pt x="1699463" y="760526"/>
                </a:lnTo>
                <a:lnTo>
                  <a:pt x="1696491" y="756056"/>
                </a:lnTo>
                <a:lnTo>
                  <a:pt x="1693506" y="751395"/>
                </a:lnTo>
                <a:lnTo>
                  <a:pt x="1692021" y="744512"/>
                </a:lnTo>
                <a:lnTo>
                  <a:pt x="1692021" y="644228"/>
                </a:lnTo>
                <a:lnTo>
                  <a:pt x="1692174" y="643405"/>
                </a:lnTo>
                <a:lnTo>
                  <a:pt x="1693506" y="637311"/>
                </a:lnTo>
                <a:lnTo>
                  <a:pt x="1696491" y="632840"/>
                </a:lnTo>
                <a:lnTo>
                  <a:pt x="1699463" y="628180"/>
                </a:lnTo>
                <a:lnTo>
                  <a:pt x="1704314" y="625855"/>
                </a:lnTo>
                <a:lnTo>
                  <a:pt x="1760780" y="625855"/>
                </a:lnTo>
                <a:lnTo>
                  <a:pt x="1760779" y="623900"/>
                </a:lnTo>
                <a:lnTo>
                  <a:pt x="1732813" y="623900"/>
                </a:lnTo>
                <a:lnTo>
                  <a:pt x="1730019" y="617562"/>
                </a:lnTo>
                <a:lnTo>
                  <a:pt x="1725828" y="612165"/>
                </a:lnTo>
                <a:lnTo>
                  <a:pt x="1720240" y="607694"/>
                </a:lnTo>
                <a:lnTo>
                  <a:pt x="1714830" y="603034"/>
                </a:lnTo>
                <a:lnTo>
                  <a:pt x="1707667" y="600710"/>
                </a:lnTo>
                <a:close/>
              </a:path>
              <a:path w="4413885" h="1120775">
                <a:moveTo>
                  <a:pt x="1760839" y="764717"/>
                </a:moveTo>
                <a:lnTo>
                  <a:pt x="1732813" y="764717"/>
                </a:lnTo>
                <a:lnTo>
                  <a:pt x="1732813" y="768070"/>
                </a:lnTo>
                <a:lnTo>
                  <a:pt x="1738401" y="785113"/>
                </a:lnTo>
                <a:lnTo>
                  <a:pt x="1763547" y="785113"/>
                </a:lnTo>
                <a:lnTo>
                  <a:pt x="1762300" y="781202"/>
                </a:lnTo>
                <a:lnTo>
                  <a:pt x="1762239" y="781011"/>
                </a:lnTo>
                <a:lnTo>
                  <a:pt x="1761401" y="777290"/>
                </a:lnTo>
                <a:lnTo>
                  <a:pt x="1761124" y="774776"/>
                </a:lnTo>
                <a:lnTo>
                  <a:pt x="1761032" y="773937"/>
                </a:lnTo>
                <a:lnTo>
                  <a:pt x="1760922" y="771893"/>
                </a:lnTo>
                <a:lnTo>
                  <a:pt x="1760839" y="764717"/>
                </a:lnTo>
                <a:close/>
              </a:path>
              <a:path w="4413885" h="1120775">
                <a:moveTo>
                  <a:pt x="1648548" y="713866"/>
                </a:moveTo>
                <a:lnTo>
                  <a:pt x="1620608" y="713866"/>
                </a:lnTo>
                <a:lnTo>
                  <a:pt x="1620608" y="726998"/>
                </a:lnTo>
                <a:lnTo>
                  <a:pt x="1620346" y="735380"/>
                </a:lnTo>
                <a:lnTo>
                  <a:pt x="1607845" y="762761"/>
                </a:lnTo>
                <a:lnTo>
                  <a:pt x="1642276" y="762761"/>
                </a:lnTo>
                <a:lnTo>
                  <a:pt x="1645683" y="752078"/>
                </a:lnTo>
                <a:lnTo>
                  <a:pt x="1647832" y="738578"/>
                </a:lnTo>
                <a:lnTo>
                  <a:pt x="1648548" y="722807"/>
                </a:lnTo>
                <a:lnTo>
                  <a:pt x="1648548" y="713866"/>
                </a:lnTo>
                <a:close/>
              </a:path>
              <a:path w="4413885" h="1120775">
                <a:moveTo>
                  <a:pt x="1760780" y="625855"/>
                </a:moveTo>
                <a:lnTo>
                  <a:pt x="1718284" y="625855"/>
                </a:lnTo>
                <a:lnTo>
                  <a:pt x="1723682" y="628561"/>
                </a:lnTo>
                <a:lnTo>
                  <a:pt x="1727225" y="633958"/>
                </a:lnTo>
                <a:lnTo>
                  <a:pt x="1730946" y="639178"/>
                </a:lnTo>
                <a:lnTo>
                  <a:pt x="1732813" y="646061"/>
                </a:lnTo>
                <a:lnTo>
                  <a:pt x="1732813" y="742556"/>
                </a:lnTo>
                <a:lnTo>
                  <a:pt x="1730946" y="749541"/>
                </a:lnTo>
                <a:lnTo>
                  <a:pt x="1727225" y="754938"/>
                </a:lnTo>
                <a:lnTo>
                  <a:pt x="1725708" y="757173"/>
                </a:lnTo>
                <a:lnTo>
                  <a:pt x="1723497" y="760247"/>
                </a:lnTo>
                <a:lnTo>
                  <a:pt x="1718284" y="762761"/>
                </a:lnTo>
                <a:lnTo>
                  <a:pt x="1760839" y="762761"/>
                </a:lnTo>
                <a:lnTo>
                  <a:pt x="1760780" y="625855"/>
                </a:lnTo>
                <a:close/>
              </a:path>
              <a:path w="4413885" h="1120775">
                <a:moveTo>
                  <a:pt x="1643017" y="628180"/>
                </a:moveTo>
                <a:lnTo>
                  <a:pt x="1612563" y="628180"/>
                </a:lnTo>
                <a:lnTo>
                  <a:pt x="1615859" y="633399"/>
                </a:lnTo>
                <a:lnTo>
                  <a:pt x="1617935" y="637993"/>
                </a:lnTo>
                <a:lnTo>
                  <a:pt x="1619419" y="644228"/>
                </a:lnTo>
                <a:lnTo>
                  <a:pt x="1620315" y="652222"/>
                </a:lnTo>
                <a:lnTo>
                  <a:pt x="1620608" y="661619"/>
                </a:lnTo>
                <a:lnTo>
                  <a:pt x="1620608" y="678941"/>
                </a:lnTo>
                <a:lnTo>
                  <a:pt x="1648548" y="678941"/>
                </a:lnTo>
                <a:lnTo>
                  <a:pt x="1648548" y="665810"/>
                </a:lnTo>
                <a:lnTo>
                  <a:pt x="1647931" y="652222"/>
                </a:lnTo>
                <a:lnTo>
                  <a:pt x="1647832" y="650039"/>
                </a:lnTo>
                <a:lnTo>
                  <a:pt x="1645956" y="638253"/>
                </a:lnTo>
                <a:lnTo>
                  <a:pt x="1645914" y="637993"/>
                </a:lnTo>
                <a:lnTo>
                  <a:pt x="1645806" y="637311"/>
                </a:lnTo>
                <a:lnTo>
                  <a:pt x="1645683" y="636539"/>
                </a:lnTo>
                <a:lnTo>
                  <a:pt x="1643139" y="628561"/>
                </a:lnTo>
                <a:lnTo>
                  <a:pt x="1643017" y="628180"/>
                </a:lnTo>
                <a:close/>
              </a:path>
              <a:path w="4413885" h="1120775">
                <a:moveTo>
                  <a:pt x="1642276" y="625855"/>
                </a:moveTo>
                <a:lnTo>
                  <a:pt x="1607654" y="625855"/>
                </a:lnTo>
                <a:lnTo>
                  <a:pt x="1613065" y="628561"/>
                </a:lnTo>
                <a:lnTo>
                  <a:pt x="1612804" y="628561"/>
                </a:lnTo>
                <a:lnTo>
                  <a:pt x="1612563" y="628180"/>
                </a:lnTo>
                <a:lnTo>
                  <a:pt x="1643017" y="628180"/>
                </a:lnTo>
                <a:lnTo>
                  <a:pt x="1642276" y="625855"/>
                </a:lnTo>
                <a:close/>
              </a:path>
              <a:path w="4413885" h="1120775">
                <a:moveTo>
                  <a:pt x="1666869" y="628180"/>
                </a:moveTo>
                <a:lnTo>
                  <a:pt x="1643017" y="628180"/>
                </a:lnTo>
                <a:lnTo>
                  <a:pt x="1643139" y="628561"/>
                </a:lnTo>
                <a:lnTo>
                  <a:pt x="1666774" y="628561"/>
                </a:lnTo>
                <a:lnTo>
                  <a:pt x="1666869" y="628180"/>
                </a:lnTo>
                <a:close/>
              </a:path>
              <a:path w="4413885" h="1120775">
                <a:moveTo>
                  <a:pt x="1722921" y="628180"/>
                </a:moveTo>
                <a:lnTo>
                  <a:pt x="1699463" y="628180"/>
                </a:lnTo>
                <a:lnTo>
                  <a:pt x="1699220" y="628561"/>
                </a:lnTo>
                <a:lnTo>
                  <a:pt x="1723682" y="628561"/>
                </a:lnTo>
                <a:lnTo>
                  <a:pt x="1722921" y="628180"/>
                </a:lnTo>
                <a:close/>
              </a:path>
              <a:path w="4413885" h="1120775">
                <a:moveTo>
                  <a:pt x="1760753" y="561593"/>
                </a:moveTo>
                <a:lnTo>
                  <a:pt x="1732813" y="561593"/>
                </a:lnTo>
                <a:lnTo>
                  <a:pt x="1732813" y="623900"/>
                </a:lnTo>
                <a:lnTo>
                  <a:pt x="1760779" y="623900"/>
                </a:lnTo>
                <a:lnTo>
                  <a:pt x="1760753" y="561593"/>
                </a:lnTo>
                <a:close/>
              </a:path>
              <a:path w="4413885" h="1120775">
                <a:moveTo>
                  <a:pt x="1742744" y="485317"/>
                </a:moveTo>
                <a:lnTo>
                  <a:pt x="1714804" y="485317"/>
                </a:lnTo>
                <a:lnTo>
                  <a:pt x="1714761" y="501802"/>
                </a:lnTo>
                <a:lnTo>
                  <a:pt x="1714637" y="504964"/>
                </a:lnTo>
                <a:lnTo>
                  <a:pt x="1714530" y="507686"/>
                </a:lnTo>
                <a:lnTo>
                  <a:pt x="1714403" y="509993"/>
                </a:lnTo>
                <a:lnTo>
                  <a:pt x="1713522" y="516331"/>
                </a:lnTo>
                <a:lnTo>
                  <a:pt x="1713406" y="517170"/>
                </a:lnTo>
                <a:lnTo>
                  <a:pt x="1711730" y="523069"/>
                </a:lnTo>
                <a:lnTo>
                  <a:pt x="1711659" y="523317"/>
                </a:lnTo>
                <a:lnTo>
                  <a:pt x="1709216" y="528066"/>
                </a:lnTo>
                <a:lnTo>
                  <a:pt x="1705483" y="533654"/>
                </a:lnTo>
                <a:lnTo>
                  <a:pt x="1698688" y="536447"/>
                </a:lnTo>
                <a:lnTo>
                  <a:pt x="1653057" y="536447"/>
                </a:lnTo>
                <a:lnTo>
                  <a:pt x="1653057" y="561593"/>
                </a:lnTo>
                <a:lnTo>
                  <a:pt x="1693011" y="561593"/>
                </a:lnTo>
                <a:lnTo>
                  <a:pt x="1702717" y="561174"/>
                </a:lnTo>
                <a:lnTo>
                  <a:pt x="1738833" y="535609"/>
                </a:lnTo>
                <a:lnTo>
                  <a:pt x="1742618" y="506082"/>
                </a:lnTo>
                <a:lnTo>
                  <a:pt x="1742744" y="485317"/>
                </a:lnTo>
                <a:close/>
              </a:path>
              <a:path w="4413885" h="1120775">
                <a:moveTo>
                  <a:pt x="1791291" y="505713"/>
                </a:moveTo>
                <a:lnTo>
                  <a:pt x="1777796" y="505713"/>
                </a:lnTo>
                <a:lnTo>
                  <a:pt x="1777748" y="506272"/>
                </a:lnTo>
                <a:lnTo>
                  <a:pt x="1777627" y="507686"/>
                </a:lnTo>
                <a:lnTo>
                  <a:pt x="1777556" y="508507"/>
                </a:lnTo>
                <a:lnTo>
                  <a:pt x="1777460" y="509626"/>
                </a:lnTo>
                <a:lnTo>
                  <a:pt x="1777428" y="509993"/>
                </a:lnTo>
                <a:lnTo>
                  <a:pt x="1776120" y="513537"/>
                </a:lnTo>
                <a:lnTo>
                  <a:pt x="1773885" y="516331"/>
                </a:lnTo>
                <a:lnTo>
                  <a:pt x="1771650" y="519315"/>
                </a:lnTo>
                <a:lnTo>
                  <a:pt x="1768297" y="521919"/>
                </a:lnTo>
                <a:lnTo>
                  <a:pt x="1763826" y="524154"/>
                </a:lnTo>
                <a:lnTo>
                  <a:pt x="1763826" y="535330"/>
                </a:lnTo>
                <a:lnTo>
                  <a:pt x="1791132" y="506272"/>
                </a:lnTo>
                <a:lnTo>
                  <a:pt x="1791186" y="506082"/>
                </a:lnTo>
                <a:lnTo>
                  <a:pt x="1791291" y="505713"/>
                </a:lnTo>
                <a:close/>
              </a:path>
              <a:path w="4413885" h="1120775">
                <a:moveTo>
                  <a:pt x="1689658" y="321309"/>
                </a:moveTo>
                <a:lnTo>
                  <a:pt x="1680717" y="321309"/>
                </a:lnTo>
                <a:lnTo>
                  <a:pt x="1671912" y="322148"/>
                </a:lnTo>
                <a:lnTo>
                  <a:pt x="1648026" y="352112"/>
                </a:lnTo>
                <a:lnTo>
                  <a:pt x="1646072" y="378028"/>
                </a:lnTo>
                <a:lnTo>
                  <a:pt x="1646072" y="451789"/>
                </a:lnTo>
                <a:lnTo>
                  <a:pt x="1646467" y="463156"/>
                </a:lnTo>
                <a:lnTo>
                  <a:pt x="1646560" y="465829"/>
                </a:lnTo>
                <a:lnTo>
                  <a:pt x="1648026" y="477773"/>
                </a:lnTo>
                <a:lnTo>
                  <a:pt x="1650384" y="487273"/>
                </a:lnTo>
                <a:lnTo>
                  <a:pt x="1650471" y="487622"/>
                </a:lnTo>
                <a:lnTo>
                  <a:pt x="1680717" y="508507"/>
                </a:lnTo>
                <a:lnTo>
                  <a:pt x="1689658" y="508507"/>
                </a:lnTo>
                <a:lnTo>
                  <a:pt x="1696821" y="506272"/>
                </a:lnTo>
                <a:lnTo>
                  <a:pt x="1707819" y="497141"/>
                </a:lnTo>
                <a:lnTo>
                  <a:pt x="1712010" y="491655"/>
                </a:lnTo>
                <a:lnTo>
                  <a:pt x="1714804" y="485317"/>
                </a:lnTo>
                <a:lnTo>
                  <a:pt x="1742744" y="485317"/>
                </a:lnTo>
                <a:lnTo>
                  <a:pt x="1742744" y="483361"/>
                </a:lnTo>
                <a:lnTo>
                  <a:pt x="1686306" y="483361"/>
                </a:lnTo>
                <a:lnTo>
                  <a:pt x="1681454" y="481126"/>
                </a:lnTo>
                <a:lnTo>
                  <a:pt x="1678482" y="476656"/>
                </a:lnTo>
                <a:lnTo>
                  <a:pt x="1675498" y="471995"/>
                </a:lnTo>
                <a:lnTo>
                  <a:pt x="1674012" y="465112"/>
                </a:lnTo>
                <a:lnTo>
                  <a:pt x="1674012" y="364705"/>
                </a:lnTo>
                <a:lnTo>
                  <a:pt x="1675498" y="357911"/>
                </a:lnTo>
                <a:lnTo>
                  <a:pt x="1678482" y="353440"/>
                </a:lnTo>
                <a:lnTo>
                  <a:pt x="1681454" y="348780"/>
                </a:lnTo>
                <a:lnTo>
                  <a:pt x="1686306" y="346455"/>
                </a:lnTo>
                <a:lnTo>
                  <a:pt x="1742744" y="346455"/>
                </a:lnTo>
                <a:lnTo>
                  <a:pt x="1742744" y="344500"/>
                </a:lnTo>
                <a:lnTo>
                  <a:pt x="1714804" y="344500"/>
                </a:lnTo>
                <a:lnTo>
                  <a:pt x="1712010" y="338162"/>
                </a:lnTo>
                <a:lnTo>
                  <a:pt x="1707819" y="332765"/>
                </a:lnTo>
                <a:lnTo>
                  <a:pt x="1702231" y="328294"/>
                </a:lnTo>
                <a:lnTo>
                  <a:pt x="1696821" y="323634"/>
                </a:lnTo>
                <a:lnTo>
                  <a:pt x="1689658" y="321309"/>
                </a:lnTo>
                <a:close/>
              </a:path>
              <a:path w="4413885" h="1120775">
                <a:moveTo>
                  <a:pt x="1780501" y="476376"/>
                </a:moveTo>
                <a:lnTo>
                  <a:pt x="1771192" y="476376"/>
                </a:lnTo>
                <a:lnTo>
                  <a:pt x="1767281" y="477773"/>
                </a:lnTo>
                <a:lnTo>
                  <a:pt x="1764106" y="480567"/>
                </a:lnTo>
                <a:lnTo>
                  <a:pt x="1761134" y="483361"/>
                </a:lnTo>
                <a:lnTo>
                  <a:pt x="1759635" y="487273"/>
                </a:lnTo>
                <a:lnTo>
                  <a:pt x="1759635" y="496214"/>
                </a:lnTo>
                <a:lnTo>
                  <a:pt x="1760943" y="499567"/>
                </a:lnTo>
                <a:lnTo>
                  <a:pt x="1763547" y="502361"/>
                </a:lnTo>
                <a:lnTo>
                  <a:pt x="1766341" y="504964"/>
                </a:lnTo>
                <a:lnTo>
                  <a:pt x="1769605" y="506272"/>
                </a:lnTo>
                <a:lnTo>
                  <a:pt x="1775383" y="506272"/>
                </a:lnTo>
                <a:lnTo>
                  <a:pt x="1776869" y="506082"/>
                </a:lnTo>
                <a:lnTo>
                  <a:pt x="1777796" y="505713"/>
                </a:lnTo>
                <a:lnTo>
                  <a:pt x="1791291" y="505713"/>
                </a:lnTo>
                <a:lnTo>
                  <a:pt x="1791766" y="504037"/>
                </a:lnTo>
                <a:lnTo>
                  <a:pt x="1791766" y="490258"/>
                </a:lnTo>
                <a:lnTo>
                  <a:pt x="1790360" y="485317"/>
                </a:lnTo>
                <a:lnTo>
                  <a:pt x="1790280" y="485038"/>
                </a:lnTo>
                <a:lnTo>
                  <a:pt x="1787296" y="481685"/>
                </a:lnTo>
                <a:lnTo>
                  <a:pt x="1784324" y="478142"/>
                </a:lnTo>
                <a:lnTo>
                  <a:pt x="1780501" y="476376"/>
                </a:lnTo>
                <a:close/>
              </a:path>
              <a:path w="4413885" h="1120775">
                <a:moveTo>
                  <a:pt x="1742744" y="346455"/>
                </a:moveTo>
                <a:lnTo>
                  <a:pt x="1700276" y="346455"/>
                </a:lnTo>
                <a:lnTo>
                  <a:pt x="1705673" y="349161"/>
                </a:lnTo>
                <a:lnTo>
                  <a:pt x="1709216" y="354558"/>
                </a:lnTo>
                <a:lnTo>
                  <a:pt x="1712937" y="359778"/>
                </a:lnTo>
                <a:lnTo>
                  <a:pt x="1714804" y="366661"/>
                </a:lnTo>
                <a:lnTo>
                  <a:pt x="1714804" y="463156"/>
                </a:lnTo>
                <a:lnTo>
                  <a:pt x="1712937" y="470141"/>
                </a:lnTo>
                <a:lnTo>
                  <a:pt x="1709216" y="475538"/>
                </a:lnTo>
                <a:lnTo>
                  <a:pt x="1705673" y="480758"/>
                </a:lnTo>
                <a:lnTo>
                  <a:pt x="1700276" y="483361"/>
                </a:lnTo>
                <a:lnTo>
                  <a:pt x="1742744" y="483361"/>
                </a:lnTo>
                <a:lnTo>
                  <a:pt x="1742744" y="346455"/>
                </a:lnTo>
                <a:close/>
              </a:path>
              <a:path w="4413885" h="1120775">
                <a:moveTo>
                  <a:pt x="1742744" y="324103"/>
                </a:moveTo>
                <a:lnTo>
                  <a:pt x="1714804" y="324103"/>
                </a:lnTo>
                <a:lnTo>
                  <a:pt x="1714804" y="344500"/>
                </a:lnTo>
                <a:lnTo>
                  <a:pt x="1742744" y="344500"/>
                </a:lnTo>
                <a:lnTo>
                  <a:pt x="1742744" y="324103"/>
                </a:lnTo>
                <a:close/>
              </a:path>
              <a:path w="4413885" h="1120775">
                <a:moveTo>
                  <a:pt x="1906320" y="349249"/>
                </a:moveTo>
                <a:lnTo>
                  <a:pt x="1878380" y="349249"/>
                </a:lnTo>
                <a:lnTo>
                  <a:pt x="1878380" y="444804"/>
                </a:lnTo>
                <a:lnTo>
                  <a:pt x="1883028" y="488670"/>
                </a:lnTo>
                <a:lnTo>
                  <a:pt x="1919732" y="505713"/>
                </a:lnTo>
                <a:lnTo>
                  <a:pt x="1937054" y="505713"/>
                </a:lnTo>
                <a:lnTo>
                  <a:pt x="1937054" y="480567"/>
                </a:lnTo>
                <a:lnTo>
                  <a:pt x="1919351" y="480567"/>
                </a:lnTo>
                <a:lnTo>
                  <a:pt x="1915350" y="479361"/>
                </a:lnTo>
                <a:lnTo>
                  <a:pt x="1906408" y="455615"/>
                </a:lnTo>
                <a:lnTo>
                  <a:pt x="1906320" y="349249"/>
                </a:lnTo>
                <a:close/>
              </a:path>
              <a:path w="4413885" h="1120775">
                <a:moveTo>
                  <a:pt x="1910511" y="282193"/>
                </a:moveTo>
                <a:lnTo>
                  <a:pt x="1882571" y="282193"/>
                </a:lnTo>
                <a:lnTo>
                  <a:pt x="1882305" y="289528"/>
                </a:lnTo>
                <a:lnTo>
                  <a:pt x="1881238" y="296443"/>
                </a:lnTo>
                <a:lnTo>
                  <a:pt x="1858822" y="324103"/>
                </a:lnTo>
                <a:lnTo>
                  <a:pt x="1858822" y="349249"/>
                </a:lnTo>
                <a:lnTo>
                  <a:pt x="1937054" y="349249"/>
                </a:lnTo>
                <a:lnTo>
                  <a:pt x="1937054" y="324103"/>
                </a:lnTo>
                <a:lnTo>
                  <a:pt x="1889556" y="324103"/>
                </a:lnTo>
                <a:lnTo>
                  <a:pt x="1895513" y="322237"/>
                </a:lnTo>
                <a:lnTo>
                  <a:pt x="1910126" y="289669"/>
                </a:lnTo>
                <a:lnTo>
                  <a:pt x="1910511" y="282193"/>
                </a:lnTo>
                <a:close/>
              </a:path>
              <a:path w="4413885" h="1120775">
                <a:moveTo>
                  <a:pt x="1980412" y="282193"/>
                </a:moveTo>
                <a:lnTo>
                  <a:pt x="1952472" y="282193"/>
                </a:lnTo>
                <a:lnTo>
                  <a:pt x="1952472" y="505713"/>
                </a:lnTo>
                <a:lnTo>
                  <a:pt x="1980412" y="505713"/>
                </a:lnTo>
                <a:lnTo>
                  <a:pt x="1980412" y="366661"/>
                </a:lnTo>
                <a:lnTo>
                  <a:pt x="1982177" y="359778"/>
                </a:lnTo>
                <a:lnTo>
                  <a:pt x="1985721" y="354558"/>
                </a:lnTo>
                <a:lnTo>
                  <a:pt x="1989442" y="349161"/>
                </a:lnTo>
                <a:lnTo>
                  <a:pt x="1994941" y="346455"/>
                </a:lnTo>
                <a:lnTo>
                  <a:pt x="2045774" y="346455"/>
                </a:lnTo>
                <a:lnTo>
                  <a:pt x="2045284" y="344500"/>
                </a:lnTo>
                <a:lnTo>
                  <a:pt x="1980412" y="344500"/>
                </a:lnTo>
                <a:lnTo>
                  <a:pt x="1980412" y="282193"/>
                </a:lnTo>
                <a:close/>
              </a:path>
              <a:path w="4413885" h="1120775">
                <a:moveTo>
                  <a:pt x="2045774" y="346455"/>
                </a:moveTo>
                <a:lnTo>
                  <a:pt x="2008911" y="346455"/>
                </a:lnTo>
                <a:lnTo>
                  <a:pt x="2013750" y="348780"/>
                </a:lnTo>
                <a:lnTo>
                  <a:pt x="2016734" y="353440"/>
                </a:lnTo>
                <a:lnTo>
                  <a:pt x="2019719" y="357911"/>
                </a:lnTo>
                <a:lnTo>
                  <a:pt x="2021204" y="364705"/>
                </a:lnTo>
                <a:lnTo>
                  <a:pt x="2021204" y="505713"/>
                </a:lnTo>
                <a:lnTo>
                  <a:pt x="2049145" y="505713"/>
                </a:lnTo>
                <a:lnTo>
                  <a:pt x="2049145" y="378028"/>
                </a:lnTo>
                <a:lnTo>
                  <a:pt x="2048749" y="366661"/>
                </a:lnTo>
                <a:lnTo>
                  <a:pt x="2048656" y="364005"/>
                </a:lnTo>
                <a:lnTo>
                  <a:pt x="2047190" y="352112"/>
                </a:lnTo>
                <a:lnTo>
                  <a:pt x="2045774" y="346455"/>
                </a:lnTo>
                <a:close/>
              </a:path>
              <a:path w="4413885" h="1120775">
                <a:moveTo>
                  <a:pt x="2014499" y="321309"/>
                </a:moveTo>
                <a:lnTo>
                  <a:pt x="2005558" y="321309"/>
                </a:lnTo>
                <a:lnTo>
                  <a:pt x="1998294" y="323634"/>
                </a:lnTo>
                <a:lnTo>
                  <a:pt x="1987308" y="332765"/>
                </a:lnTo>
                <a:lnTo>
                  <a:pt x="1983206" y="338162"/>
                </a:lnTo>
                <a:lnTo>
                  <a:pt x="1980412" y="344500"/>
                </a:lnTo>
                <a:lnTo>
                  <a:pt x="2045284" y="344500"/>
                </a:lnTo>
                <a:lnTo>
                  <a:pt x="2014499" y="321309"/>
                </a:lnTo>
                <a:close/>
              </a:path>
              <a:path w="4413885" h="1120775">
                <a:moveTo>
                  <a:pt x="2093988" y="324103"/>
                </a:moveTo>
                <a:lnTo>
                  <a:pt x="2066048" y="324103"/>
                </a:lnTo>
                <a:lnTo>
                  <a:pt x="2066048" y="505713"/>
                </a:lnTo>
                <a:lnTo>
                  <a:pt x="2093988" y="505713"/>
                </a:lnTo>
                <a:lnTo>
                  <a:pt x="2093988" y="371411"/>
                </a:lnTo>
                <a:lnTo>
                  <a:pt x="2096122" y="363689"/>
                </a:lnTo>
                <a:lnTo>
                  <a:pt x="2104694" y="349897"/>
                </a:lnTo>
                <a:lnTo>
                  <a:pt x="2110193" y="346455"/>
                </a:lnTo>
                <a:lnTo>
                  <a:pt x="2093988" y="346455"/>
                </a:lnTo>
                <a:lnTo>
                  <a:pt x="2093988" y="324103"/>
                </a:lnTo>
                <a:close/>
              </a:path>
              <a:path w="4413885" h="1120775">
                <a:moveTo>
                  <a:pt x="2137943" y="321309"/>
                </a:moveTo>
                <a:lnTo>
                  <a:pt x="2120620" y="321309"/>
                </a:lnTo>
                <a:lnTo>
                  <a:pt x="2113165" y="323735"/>
                </a:lnTo>
                <a:lnTo>
                  <a:pt x="2101621" y="333413"/>
                </a:lnTo>
                <a:lnTo>
                  <a:pt x="2097151" y="339382"/>
                </a:lnTo>
                <a:lnTo>
                  <a:pt x="2093988" y="346455"/>
                </a:lnTo>
                <a:lnTo>
                  <a:pt x="2122855" y="346455"/>
                </a:lnTo>
                <a:lnTo>
                  <a:pt x="2126856" y="348602"/>
                </a:lnTo>
                <a:lnTo>
                  <a:pt x="2128913" y="352882"/>
                </a:lnTo>
                <a:lnTo>
                  <a:pt x="2130958" y="356984"/>
                </a:lnTo>
                <a:lnTo>
                  <a:pt x="2131987" y="363499"/>
                </a:lnTo>
                <a:lnTo>
                  <a:pt x="2131987" y="385013"/>
                </a:lnTo>
                <a:lnTo>
                  <a:pt x="2159927" y="385013"/>
                </a:lnTo>
                <a:lnTo>
                  <a:pt x="2157412" y="345338"/>
                </a:lnTo>
                <a:lnTo>
                  <a:pt x="2148471" y="327456"/>
                </a:lnTo>
                <a:lnTo>
                  <a:pt x="2144179" y="323354"/>
                </a:lnTo>
                <a:lnTo>
                  <a:pt x="2137943" y="321309"/>
                </a:lnTo>
                <a:close/>
              </a:path>
              <a:path w="4413885" h="1120775">
                <a:moveTo>
                  <a:pt x="2221420" y="321309"/>
                </a:moveTo>
                <a:lnTo>
                  <a:pt x="2184260" y="336956"/>
                </a:lnTo>
                <a:lnTo>
                  <a:pt x="2172525" y="386410"/>
                </a:lnTo>
                <a:lnTo>
                  <a:pt x="2172525" y="443407"/>
                </a:lnTo>
                <a:lnTo>
                  <a:pt x="2179126" y="483905"/>
                </a:lnTo>
                <a:lnTo>
                  <a:pt x="2209561" y="507529"/>
                </a:lnTo>
                <a:lnTo>
                  <a:pt x="2221420" y="508507"/>
                </a:lnTo>
                <a:lnTo>
                  <a:pt x="2233119" y="507529"/>
                </a:lnTo>
                <a:lnTo>
                  <a:pt x="2262925" y="483361"/>
                </a:lnTo>
                <a:lnTo>
                  <a:pt x="2214156" y="483361"/>
                </a:lnTo>
                <a:lnTo>
                  <a:pt x="2208847" y="480847"/>
                </a:lnTo>
                <a:lnTo>
                  <a:pt x="2200465" y="447598"/>
                </a:lnTo>
                <a:lnTo>
                  <a:pt x="2200465" y="419099"/>
                </a:lnTo>
                <a:lnTo>
                  <a:pt x="2269197" y="419099"/>
                </a:lnTo>
                <a:lnTo>
                  <a:pt x="2269197" y="399541"/>
                </a:lnTo>
                <a:lnTo>
                  <a:pt x="2200465" y="399541"/>
                </a:lnTo>
                <a:lnTo>
                  <a:pt x="2200465" y="382219"/>
                </a:lnTo>
                <a:lnTo>
                  <a:pt x="2214156" y="346455"/>
                </a:lnTo>
                <a:lnTo>
                  <a:pt x="2262925" y="346455"/>
                </a:lnTo>
                <a:lnTo>
                  <a:pt x="2262752" y="345912"/>
                </a:lnTo>
                <a:lnTo>
                  <a:pt x="2257742" y="336956"/>
                </a:lnTo>
                <a:lnTo>
                  <a:pt x="2251279" y="330112"/>
                </a:lnTo>
                <a:lnTo>
                  <a:pt x="2243072" y="325223"/>
                </a:lnTo>
                <a:lnTo>
                  <a:pt x="2233119" y="322288"/>
                </a:lnTo>
                <a:lnTo>
                  <a:pt x="2221420" y="321309"/>
                </a:lnTo>
                <a:close/>
              </a:path>
              <a:path w="4413885" h="1120775">
                <a:moveTo>
                  <a:pt x="2269197" y="434466"/>
                </a:moveTo>
                <a:lnTo>
                  <a:pt x="2241257" y="434466"/>
                </a:lnTo>
                <a:lnTo>
                  <a:pt x="2241257" y="447598"/>
                </a:lnTo>
                <a:lnTo>
                  <a:pt x="2240960" y="457114"/>
                </a:lnTo>
                <a:lnTo>
                  <a:pt x="2240084" y="464851"/>
                </a:lnTo>
                <a:lnTo>
                  <a:pt x="2240068" y="464989"/>
                </a:lnTo>
                <a:lnTo>
                  <a:pt x="2238584" y="471224"/>
                </a:lnTo>
                <a:lnTo>
                  <a:pt x="2236508" y="475818"/>
                </a:lnTo>
                <a:lnTo>
                  <a:pt x="2233523" y="480847"/>
                </a:lnTo>
                <a:lnTo>
                  <a:pt x="2228494" y="483361"/>
                </a:lnTo>
                <a:lnTo>
                  <a:pt x="2262925" y="483361"/>
                </a:lnTo>
                <a:lnTo>
                  <a:pt x="2266332" y="472678"/>
                </a:lnTo>
                <a:lnTo>
                  <a:pt x="2268481" y="459178"/>
                </a:lnTo>
                <a:lnTo>
                  <a:pt x="2269197" y="443407"/>
                </a:lnTo>
                <a:lnTo>
                  <a:pt x="2269197" y="434466"/>
                </a:lnTo>
                <a:close/>
              </a:path>
              <a:path w="4413885" h="1120775">
                <a:moveTo>
                  <a:pt x="2262925" y="346455"/>
                </a:moveTo>
                <a:lnTo>
                  <a:pt x="2228303" y="346455"/>
                </a:lnTo>
                <a:lnTo>
                  <a:pt x="2233389" y="349059"/>
                </a:lnTo>
                <a:lnTo>
                  <a:pt x="2236508" y="353999"/>
                </a:lnTo>
                <a:lnTo>
                  <a:pt x="2238584" y="358593"/>
                </a:lnTo>
                <a:lnTo>
                  <a:pt x="2240068" y="364828"/>
                </a:lnTo>
                <a:lnTo>
                  <a:pt x="2240964" y="372822"/>
                </a:lnTo>
                <a:lnTo>
                  <a:pt x="2241257" y="382219"/>
                </a:lnTo>
                <a:lnTo>
                  <a:pt x="2241257" y="399541"/>
                </a:lnTo>
                <a:lnTo>
                  <a:pt x="2269197" y="399541"/>
                </a:lnTo>
                <a:lnTo>
                  <a:pt x="2269197" y="386410"/>
                </a:lnTo>
                <a:lnTo>
                  <a:pt x="2268580" y="372822"/>
                </a:lnTo>
                <a:lnTo>
                  <a:pt x="2268481" y="370639"/>
                </a:lnTo>
                <a:lnTo>
                  <a:pt x="2266332" y="357139"/>
                </a:lnTo>
                <a:lnTo>
                  <a:pt x="2262925" y="346455"/>
                </a:lnTo>
                <a:close/>
              </a:path>
              <a:path w="4413885" h="1120775">
                <a:moveTo>
                  <a:pt x="2376598" y="346455"/>
                </a:moveTo>
                <a:lnTo>
                  <a:pt x="2341143" y="346455"/>
                </a:lnTo>
                <a:lnTo>
                  <a:pt x="2345791" y="348322"/>
                </a:lnTo>
                <a:lnTo>
                  <a:pt x="2348776" y="352043"/>
                </a:lnTo>
                <a:lnTo>
                  <a:pt x="2351938" y="355765"/>
                </a:lnTo>
                <a:lnTo>
                  <a:pt x="2353525" y="361632"/>
                </a:lnTo>
                <a:lnTo>
                  <a:pt x="2353525" y="376351"/>
                </a:lnTo>
                <a:lnTo>
                  <a:pt x="2319053" y="404918"/>
                </a:lnTo>
                <a:lnTo>
                  <a:pt x="2313152" y="408759"/>
                </a:lnTo>
                <a:lnTo>
                  <a:pt x="2285455" y="440524"/>
                </a:lnTo>
                <a:lnTo>
                  <a:pt x="2281999" y="462686"/>
                </a:lnTo>
                <a:lnTo>
                  <a:pt x="2282539" y="471716"/>
                </a:lnTo>
                <a:lnTo>
                  <a:pt x="2282628" y="473197"/>
                </a:lnTo>
                <a:lnTo>
                  <a:pt x="2303935" y="505574"/>
                </a:lnTo>
                <a:lnTo>
                  <a:pt x="2318880" y="508507"/>
                </a:lnTo>
                <a:lnTo>
                  <a:pt x="2330267" y="507058"/>
                </a:lnTo>
                <a:lnTo>
                  <a:pt x="2339836" y="502708"/>
                </a:lnTo>
                <a:lnTo>
                  <a:pt x="2347589" y="495461"/>
                </a:lnTo>
                <a:lnTo>
                  <a:pt x="2353525" y="485317"/>
                </a:lnTo>
                <a:lnTo>
                  <a:pt x="2381518" y="485317"/>
                </a:lnTo>
                <a:lnTo>
                  <a:pt x="2381501" y="483361"/>
                </a:lnTo>
                <a:lnTo>
                  <a:pt x="2323160" y="483361"/>
                </a:lnTo>
                <a:lnTo>
                  <a:pt x="2318042" y="481126"/>
                </a:lnTo>
                <a:lnTo>
                  <a:pt x="2314689" y="476656"/>
                </a:lnTo>
                <a:lnTo>
                  <a:pt x="2311527" y="472185"/>
                </a:lnTo>
                <a:lnTo>
                  <a:pt x="2309939" y="466229"/>
                </a:lnTo>
                <a:lnTo>
                  <a:pt x="2309939" y="450202"/>
                </a:lnTo>
                <a:lnTo>
                  <a:pt x="2336761" y="420776"/>
                </a:lnTo>
                <a:lnTo>
                  <a:pt x="2341422" y="417614"/>
                </a:lnTo>
                <a:lnTo>
                  <a:pt x="2345054" y="414908"/>
                </a:lnTo>
                <a:lnTo>
                  <a:pt x="2347658" y="412673"/>
                </a:lnTo>
                <a:lnTo>
                  <a:pt x="2350262" y="410248"/>
                </a:lnTo>
                <a:lnTo>
                  <a:pt x="2352217" y="407733"/>
                </a:lnTo>
                <a:lnTo>
                  <a:pt x="2353525" y="405129"/>
                </a:lnTo>
                <a:lnTo>
                  <a:pt x="2381465" y="405129"/>
                </a:lnTo>
                <a:lnTo>
                  <a:pt x="2381465" y="375234"/>
                </a:lnTo>
                <a:lnTo>
                  <a:pt x="2380909" y="365175"/>
                </a:lnTo>
                <a:lnTo>
                  <a:pt x="2380801" y="363218"/>
                </a:lnTo>
                <a:lnTo>
                  <a:pt x="2378810" y="352601"/>
                </a:lnTo>
                <a:lnTo>
                  <a:pt x="2376598" y="346455"/>
                </a:lnTo>
                <a:close/>
              </a:path>
              <a:path w="4413885" h="1120775">
                <a:moveTo>
                  <a:pt x="2381518" y="485317"/>
                </a:moveTo>
                <a:lnTo>
                  <a:pt x="2353525" y="485317"/>
                </a:lnTo>
                <a:lnTo>
                  <a:pt x="2353525" y="488480"/>
                </a:lnTo>
                <a:lnTo>
                  <a:pt x="2359113" y="505713"/>
                </a:lnTo>
                <a:lnTo>
                  <a:pt x="2384259" y="505713"/>
                </a:lnTo>
                <a:lnTo>
                  <a:pt x="2382951" y="500684"/>
                </a:lnTo>
                <a:lnTo>
                  <a:pt x="2382169" y="496773"/>
                </a:lnTo>
                <a:lnTo>
                  <a:pt x="2382113" y="496493"/>
                </a:lnTo>
                <a:lnTo>
                  <a:pt x="2381745" y="493141"/>
                </a:lnTo>
                <a:lnTo>
                  <a:pt x="2381685" y="492023"/>
                </a:lnTo>
                <a:lnTo>
                  <a:pt x="2381589" y="490241"/>
                </a:lnTo>
                <a:lnTo>
                  <a:pt x="2381518" y="485317"/>
                </a:lnTo>
                <a:close/>
              </a:path>
              <a:path w="4413885" h="1120775">
                <a:moveTo>
                  <a:pt x="2381465" y="405129"/>
                </a:moveTo>
                <a:lnTo>
                  <a:pt x="2353525" y="405129"/>
                </a:lnTo>
                <a:lnTo>
                  <a:pt x="2353525" y="462965"/>
                </a:lnTo>
                <a:lnTo>
                  <a:pt x="2352408" y="467245"/>
                </a:lnTo>
                <a:lnTo>
                  <a:pt x="2349804" y="471716"/>
                </a:lnTo>
                <a:lnTo>
                  <a:pt x="2345702" y="476376"/>
                </a:lnTo>
                <a:lnTo>
                  <a:pt x="2343357" y="479170"/>
                </a:lnTo>
                <a:lnTo>
                  <a:pt x="2341591" y="481126"/>
                </a:lnTo>
                <a:lnTo>
                  <a:pt x="2336571" y="483361"/>
                </a:lnTo>
                <a:lnTo>
                  <a:pt x="2381501" y="483361"/>
                </a:lnTo>
                <a:lnTo>
                  <a:pt x="2381465" y="405129"/>
                </a:lnTo>
                <a:close/>
              </a:path>
              <a:path w="4413885" h="1120775">
                <a:moveTo>
                  <a:pt x="2334806" y="321309"/>
                </a:moveTo>
                <a:lnTo>
                  <a:pt x="2297366" y="336118"/>
                </a:lnTo>
                <a:lnTo>
                  <a:pt x="2286617" y="375234"/>
                </a:lnTo>
                <a:lnTo>
                  <a:pt x="2286469" y="382219"/>
                </a:lnTo>
                <a:lnTo>
                  <a:pt x="2314409" y="382219"/>
                </a:lnTo>
                <a:lnTo>
                  <a:pt x="2314409" y="365175"/>
                </a:lnTo>
                <a:lnTo>
                  <a:pt x="2316086" y="357911"/>
                </a:lnTo>
                <a:lnTo>
                  <a:pt x="2319439" y="353440"/>
                </a:lnTo>
                <a:lnTo>
                  <a:pt x="2322791" y="348780"/>
                </a:lnTo>
                <a:lnTo>
                  <a:pt x="2327910" y="346455"/>
                </a:lnTo>
                <a:lnTo>
                  <a:pt x="2376598" y="346455"/>
                </a:lnTo>
                <a:lnTo>
                  <a:pt x="2375491" y="343382"/>
                </a:lnTo>
                <a:lnTo>
                  <a:pt x="2370848" y="335559"/>
                </a:lnTo>
                <a:lnTo>
                  <a:pt x="2364616" y="329325"/>
                </a:lnTo>
                <a:lnTo>
                  <a:pt x="2356532" y="324872"/>
                </a:lnTo>
                <a:lnTo>
                  <a:pt x="2346727" y="322236"/>
                </a:lnTo>
                <a:lnTo>
                  <a:pt x="2347065" y="322236"/>
                </a:lnTo>
                <a:lnTo>
                  <a:pt x="2334806" y="321309"/>
                </a:lnTo>
                <a:close/>
              </a:path>
              <a:path w="4413885" h="1120775">
                <a:moveTo>
                  <a:pt x="2441879" y="321309"/>
                </a:moveTo>
                <a:lnTo>
                  <a:pt x="2432939" y="321309"/>
                </a:lnTo>
                <a:lnTo>
                  <a:pt x="2424140" y="322148"/>
                </a:lnTo>
                <a:lnTo>
                  <a:pt x="2400258" y="352112"/>
                </a:lnTo>
                <a:lnTo>
                  <a:pt x="2398306" y="378028"/>
                </a:lnTo>
                <a:lnTo>
                  <a:pt x="2398306" y="451789"/>
                </a:lnTo>
                <a:lnTo>
                  <a:pt x="2406116" y="495376"/>
                </a:lnTo>
                <a:lnTo>
                  <a:pt x="2432939" y="508507"/>
                </a:lnTo>
                <a:lnTo>
                  <a:pt x="2441879" y="508507"/>
                </a:lnTo>
                <a:lnTo>
                  <a:pt x="2449055" y="506272"/>
                </a:lnTo>
                <a:lnTo>
                  <a:pt x="2460053" y="497141"/>
                </a:lnTo>
                <a:lnTo>
                  <a:pt x="2464244" y="491655"/>
                </a:lnTo>
                <a:lnTo>
                  <a:pt x="2467038" y="485317"/>
                </a:lnTo>
                <a:lnTo>
                  <a:pt x="2495064" y="485317"/>
                </a:lnTo>
                <a:lnTo>
                  <a:pt x="2495064" y="483361"/>
                </a:lnTo>
                <a:lnTo>
                  <a:pt x="2438539" y="483361"/>
                </a:lnTo>
                <a:lnTo>
                  <a:pt x="2433688" y="481126"/>
                </a:lnTo>
                <a:lnTo>
                  <a:pt x="2430716" y="476656"/>
                </a:lnTo>
                <a:lnTo>
                  <a:pt x="2427732" y="471995"/>
                </a:lnTo>
                <a:lnTo>
                  <a:pt x="2426233" y="465112"/>
                </a:lnTo>
                <a:lnTo>
                  <a:pt x="2426233" y="364705"/>
                </a:lnTo>
                <a:lnTo>
                  <a:pt x="2427732" y="357911"/>
                </a:lnTo>
                <a:lnTo>
                  <a:pt x="2430716" y="353440"/>
                </a:lnTo>
                <a:lnTo>
                  <a:pt x="2433688" y="348780"/>
                </a:lnTo>
                <a:lnTo>
                  <a:pt x="2438539" y="346455"/>
                </a:lnTo>
                <a:lnTo>
                  <a:pt x="2495005" y="346455"/>
                </a:lnTo>
                <a:lnTo>
                  <a:pt x="2495005" y="344500"/>
                </a:lnTo>
                <a:lnTo>
                  <a:pt x="2467038" y="344500"/>
                </a:lnTo>
                <a:lnTo>
                  <a:pt x="2464244" y="338162"/>
                </a:lnTo>
                <a:lnTo>
                  <a:pt x="2460053" y="332765"/>
                </a:lnTo>
                <a:lnTo>
                  <a:pt x="2454452" y="328294"/>
                </a:lnTo>
                <a:lnTo>
                  <a:pt x="2449055" y="323634"/>
                </a:lnTo>
                <a:lnTo>
                  <a:pt x="2441879" y="321309"/>
                </a:lnTo>
                <a:close/>
              </a:path>
              <a:path w="4413885" h="1120775">
                <a:moveTo>
                  <a:pt x="2495064" y="485317"/>
                </a:moveTo>
                <a:lnTo>
                  <a:pt x="2467038" y="485317"/>
                </a:lnTo>
                <a:lnTo>
                  <a:pt x="2467038" y="488670"/>
                </a:lnTo>
                <a:lnTo>
                  <a:pt x="2467316" y="490994"/>
                </a:lnTo>
                <a:lnTo>
                  <a:pt x="2467395" y="491655"/>
                </a:lnTo>
                <a:lnTo>
                  <a:pt x="2472613" y="505713"/>
                </a:lnTo>
                <a:lnTo>
                  <a:pt x="2497772" y="505713"/>
                </a:lnTo>
                <a:lnTo>
                  <a:pt x="2496464" y="501611"/>
                </a:lnTo>
                <a:lnTo>
                  <a:pt x="2495626" y="497890"/>
                </a:lnTo>
                <a:lnTo>
                  <a:pt x="2495349" y="495376"/>
                </a:lnTo>
                <a:lnTo>
                  <a:pt x="2495257" y="494538"/>
                </a:lnTo>
                <a:lnTo>
                  <a:pt x="2495147" y="492493"/>
                </a:lnTo>
                <a:lnTo>
                  <a:pt x="2495064" y="485317"/>
                </a:lnTo>
                <a:close/>
              </a:path>
              <a:path w="4413885" h="1120775">
                <a:moveTo>
                  <a:pt x="2495005" y="346455"/>
                </a:moveTo>
                <a:lnTo>
                  <a:pt x="2452509" y="346455"/>
                </a:lnTo>
                <a:lnTo>
                  <a:pt x="2457907" y="349161"/>
                </a:lnTo>
                <a:lnTo>
                  <a:pt x="2461450" y="354558"/>
                </a:lnTo>
                <a:lnTo>
                  <a:pt x="2465171" y="359778"/>
                </a:lnTo>
                <a:lnTo>
                  <a:pt x="2467038" y="366661"/>
                </a:lnTo>
                <a:lnTo>
                  <a:pt x="2467038" y="463156"/>
                </a:lnTo>
                <a:lnTo>
                  <a:pt x="2465171" y="470141"/>
                </a:lnTo>
                <a:lnTo>
                  <a:pt x="2461450" y="475538"/>
                </a:lnTo>
                <a:lnTo>
                  <a:pt x="2457907" y="480758"/>
                </a:lnTo>
                <a:lnTo>
                  <a:pt x="2452509" y="483361"/>
                </a:lnTo>
                <a:lnTo>
                  <a:pt x="2495064" y="483361"/>
                </a:lnTo>
                <a:lnTo>
                  <a:pt x="2495005" y="346455"/>
                </a:lnTo>
                <a:close/>
              </a:path>
              <a:path w="4413885" h="1120775">
                <a:moveTo>
                  <a:pt x="2494978" y="282193"/>
                </a:moveTo>
                <a:lnTo>
                  <a:pt x="2467038" y="282193"/>
                </a:lnTo>
                <a:lnTo>
                  <a:pt x="2467038" y="344500"/>
                </a:lnTo>
                <a:lnTo>
                  <a:pt x="2495005" y="344500"/>
                </a:lnTo>
                <a:lnTo>
                  <a:pt x="2494978" y="282193"/>
                </a:lnTo>
                <a:close/>
              </a:path>
              <a:path w="4413885" h="1120775">
                <a:moveTo>
                  <a:pt x="2627795" y="406526"/>
                </a:moveTo>
                <a:lnTo>
                  <a:pt x="2513241" y="406526"/>
                </a:lnTo>
                <a:lnTo>
                  <a:pt x="2513241" y="420496"/>
                </a:lnTo>
                <a:lnTo>
                  <a:pt x="2627795" y="420496"/>
                </a:lnTo>
                <a:lnTo>
                  <a:pt x="2627795" y="406526"/>
                </a:lnTo>
                <a:close/>
              </a:path>
              <a:path w="4413885" h="1120775">
                <a:moveTo>
                  <a:pt x="3032975" y="282193"/>
                </a:moveTo>
                <a:lnTo>
                  <a:pt x="3005035" y="282193"/>
                </a:lnTo>
                <a:lnTo>
                  <a:pt x="3005035" y="505713"/>
                </a:lnTo>
                <a:lnTo>
                  <a:pt x="3032975" y="505713"/>
                </a:lnTo>
                <a:lnTo>
                  <a:pt x="3032975" y="366661"/>
                </a:lnTo>
                <a:lnTo>
                  <a:pt x="3034741" y="359778"/>
                </a:lnTo>
                <a:lnTo>
                  <a:pt x="3038284" y="354558"/>
                </a:lnTo>
                <a:lnTo>
                  <a:pt x="3042005" y="349161"/>
                </a:lnTo>
                <a:lnTo>
                  <a:pt x="3047504" y="346455"/>
                </a:lnTo>
                <a:lnTo>
                  <a:pt x="3098337" y="346455"/>
                </a:lnTo>
                <a:lnTo>
                  <a:pt x="3097847" y="344500"/>
                </a:lnTo>
                <a:lnTo>
                  <a:pt x="3032975" y="344500"/>
                </a:lnTo>
                <a:lnTo>
                  <a:pt x="3032975" y="282193"/>
                </a:lnTo>
                <a:close/>
              </a:path>
              <a:path w="4413885" h="1120775">
                <a:moveTo>
                  <a:pt x="3098337" y="346455"/>
                </a:moveTo>
                <a:lnTo>
                  <a:pt x="3061474" y="346455"/>
                </a:lnTo>
                <a:lnTo>
                  <a:pt x="3066313" y="348780"/>
                </a:lnTo>
                <a:lnTo>
                  <a:pt x="3069297" y="353440"/>
                </a:lnTo>
                <a:lnTo>
                  <a:pt x="3072282" y="357911"/>
                </a:lnTo>
                <a:lnTo>
                  <a:pt x="3073768" y="364705"/>
                </a:lnTo>
                <a:lnTo>
                  <a:pt x="3073768" y="505713"/>
                </a:lnTo>
                <a:lnTo>
                  <a:pt x="3101708" y="505713"/>
                </a:lnTo>
                <a:lnTo>
                  <a:pt x="3101708" y="378028"/>
                </a:lnTo>
                <a:lnTo>
                  <a:pt x="3101312" y="366661"/>
                </a:lnTo>
                <a:lnTo>
                  <a:pt x="3101219" y="364005"/>
                </a:lnTo>
                <a:lnTo>
                  <a:pt x="3099754" y="352112"/>
                </a:lnTo>
                <a:lnTo>
                  <a:pt x="3098337" y="346455"/>
                </a:lnTo>
                <a:close/>
              </a:path>
              <a:path w="4413885" h="1120775">
                <a:moveTo>
                  <a:pt x="3067062" y="321309"/>
                </a:moveTo>
                <a:lnTo>
                  <a:pt x="3058121" y="321309"/>
                </a:lnTo>
                <a:lnTo>
                  <a:pt x="3050857" y="323634"/>
                </a:lnTo>
                <a:lnTo>
                  <a:pt x="3039872" y="332765"/>
                </a:lnTo>
                <a:lnTo>
                  <a:pt x="3035769" y="338162"/>
                </a:lnTo>
                <a:lnTo>
                  <a:pt x="3032975" y="344500"/>
                </a:lnTo>
                <a:lnTo>
                  <a:pt x="3097847" y="344500"/>
                </a:lnTo>
                <a:lnTo>
                  <a:pt x="3067062" y="321309"/>
                </a:lnTo>
                <a:close/>
              </a:path>
              <a:path w="4413885" h="1120775">
                <a:moveTo>
                  <a:pt x="3215284" y="485317"/>
                </a:moveTo>
                <a:lnTo>
                  <a:pt x="3187344" y="485317"/>
                </a:lnTo>
                <a:lnTo>
                  <a:pt x="3187300" y="501802"/>
                </a:lnTo>
                <a:lnTo>
                  <a:pt x="3187166" y="505223"/>
                </a:lnTo>
                <a:lnTo>
                  <a:pt x="3187070" y="507686"/>
                </a:lnTo>
                <a:lnTo>
                  <a:pt x="3186994" y="509626"/>
                </a:lnTo>
                <a:lnTo>
                  <a:pt x="3185945" y="517170"/>
                </a:lnTo>
                <a:lnTo>
                  <a:pt x="3184199" y="523317"/>
                </a:lnTo>
                <a:lnTo>
                  <a:pt x="3181756" y="528066"/>
                </a:lnTo>
                <a:lnTo>
                  <a:pt x="3178022" y="533654"/>
                </a:lnTo>
                <a:lnTo>
                  <a:pt x="3171228" y="536447"/>
                </a:lnTo>
                <a:lnTo>
                  <a:pt x="3125597" y="536447"/>
                </a:lnTo>
                <a:lnTo>
                  <a:pt x="3125597" y="561593"/>
                </a:lnTo>
                <a:lnTo>
                  <a:pt x="3165551" y="561593"/>
                </a:lnTo>
                <a:lnTo>
                  <a:pt x="3175257" y="561174"/>
                </a:lnTo>
                <a:lnTo>
                  <a:pt x="3211372" y="535609"/>
                </a:lnTo>
                <a:lnTo>
                  <a:pt x="3215153" y="506272"/>
                </a:lnTo>
                <a:lnTo>
                  <a:pt x="3215274" y="501119"/>
                </a:lnTo>
                <a:lnTo>
                  <a:pt x="3215284" y="485317"/>
                </a:lnTo>
                <a:close/>
              </a:path>
              <a:path w="4413885" h="1120775">
                <a:moveTo>
                  <a:pt x="3146552" y="324103"/>
                </a:moveTo>
                <a:lnTo>
                  <a:pt x="3118612" y="324103"/>
                </a:lnTo>
                <a:lnTo>
                  <a:pt x="3118612" y="451789"/>
                </a:lnTo>
                <a:lnTo>
                  <a:pt x="3126435" y="495376"/>
                </a:lnTo>
                <a:lnTo>
                  <a:pt x="3153257" y="508507"/>
                </a:lnTo>
                <a:lnTo>
                  <a:pt x="3162198" y="508507"/>
                </a:lnTo>
                <a:lnTo>
                  <a:pt x="3169361" y="506272"/>
                </a:lnTo>
                <a:lnTo>
                  <a:pt x="3180359" y="497141"/>
                </a:lnTo>
                <a:lnTo>
                  <a:pt x="3184550" y="491655"/>
                </a:lnTo>
                <a:lnTo>
                  <a:pt x="3187344" y="485317"/>
                </a:lnTo>
                <a:lnTo>
                  <a:pt x="3215284" y="485317"/>
                </a:lnTo>
                <a:lnTo>
                  <a:pt x="3215284" y="483361"/>
                </a:lnTo>
                <a:lnTo>
                  <a:pt x="3158845" y="483361"/>
                </a:lnTo>
                <a:lnTo>
                  <a:pt x="3153994" y="481126"/>
                </a:lnTo>
                <a:lnTo>
                  <a:pt x="3151022" y="476656"/>
                </a:lnTo>
                <a:lnTo>
                  <a:pt x="3148037" y="471995"/>
                </a:lnTo>
                <a:lnTo>
                  <a:pt x="3146552" y="465112"/>
                </a:lnTo>
                <a:lnTo>
                  <a:pt x="3146552" y="324103"/>
                </a:lnTo>
                <a:close/>
              </a:path>
              <a:path w="4413885" h="1120775">
                <a:moveTo>
                  <a:pt x="3215284" y="324103"/>
                </a:moveTo>
                <a:lnTo>
                  <a:pt x="3187344" y="324103"/>
                </a:lnTo>
                <a:lnTo>
                  <a:pt x="3187344" y="463156"/>
                </a:lnTo>
                <a:lnTo>
                  <a:pt x="3185477" y="470141"/>
                </a:lnTo>
                <a:lnTo>
                  <a:pt x="3181756" y="475538"/>
                </a:lnTo>
                <a:lnTo>
                  <a:pt x="3178213" y="480758"/>
                </a:lnTo>
                <a:lnTo>
                  <a:pt x="3172815" y="483361"/>
                </a:lnTo>
                <a:lnTo>
                  <a:pt x="3215284" y="483361"/>
                </a:lnTo>
                <a:lnTo>
                  <a:pt x="3215284" y="324103"/>
                </a:lnTo>
                <a:close/>
              </a:path>
              <a:path w="4413885" h="1120775">
                <a:moveTo>
                  <a:pt x="3260115" y="324103"/>
                </a:moveTo>
                <a:lnTo>
                  <a:pt x="3232175" y="324103"/>
                </a:lnTo>
                <a:lnTo>
                  <a:pt x="3232175" y="561593"/>
                </a:lnTo>
                <a:lnTo>
                  <a:pt x="3260115" y="561593"/>
                </a:lnTo>
                <a:lnTo>
                  <a:pt x="3260115" y="485317"/>
                </a:lnTo>
                <a:lnTo>
                  <a:pt x="3325021" y="485317"/>
                </a:lnTo>
                <a:lnTo>
                  <a:pt x="3325506" y="483361"/>
                </a:lnTo>
                <a:lnTo>
                  <a:pt x="3274644" y="483361"/>
                </a:lnTo>
                <a:lnTo>
                  <a:pt x="3269157" y="480758"/>
                </a:lnTo>
                <a:lnTo>
                  <a:pt x="3265424" y="475538"/>
                </a:lnTo>
                <a:lnTo>
                  <a:pt x="3261893" y="470141"/>
                </a:lnTo>
                <a:lnTo>
                  <a:pt x="3260115" y="463156"/>
                </a:lnTo>
                <a:lnTo>
                  <a:pt x="3260115" y="366661"/>
                </a:lnTo>
                <a:lnTo>
                  <a:pt x="3261893" y="359778"/>
                </a:lnTo>
                <a:lnTo>
                  <a:pt x="3265424" y="354558"/>
                </a:lnTo>
                <a:lnTo>
                  <a:pt x="3269157" y="349161"/>
                </a:lnTo>
                <a:lnTo>
                  <a:pt x="3274644" y="346455"/>
                </a:lnTo>
                <a:lnTo>
                  <a:pt x="3325477" y="346455"/>
                </a:lnTo>
                <a:lnTo>
                  <a:pt x="3324987" y="344500"/>
                </a:lnTo>
                <a:lnTo>
                  <a:pt x="3260115" y="344500"/>
                </a:lnTo>
                <a:lnTo>
                  <a:pt x="3260115" y="324103"/>
                </a:lnTo>
                <a:close/>
              </a:path>
              <a:path w="4413885" h="1120775">
                <a:moveTo>
                  <a:pt x="3325021" y="485317"/>
                </a:moveTo>
                <a:lnTo>
                  <a:pt x="3260115" y="485317"/>
                </a:lnTo>
                <a:lnTo>
                  <a:pt x="3262909" y="491655"/>
                </a:lnTo>
                <a:lnTo>
                  <a:pt x="3267011" y="497141"/>
                </a:lnTo>
                <a:lnTo>
                  <a:pt x="3272409" y="501802"/>
                </a:lnTo>
                <a:lnTo>
                  <a:pt x="3277997" y="506272"/>
                </a:lnTo>
                <a:lnTo>
                  <a:pt x="3285261" y="508507"/>
                </a:lnTo>
                <a:lnTo>
                  <a:pt x="3294202" y="508507"/>
                </a:lnTo>
                <a:lnTo>
                  <a:pt x="3325021" y="485317"/>
                </a:lnTo>
                <a:close/>
              </a:path>
              <a:path w="4413885" h="1120775">
                <a:moveTo>
                  <a:pt x="3325477" y="346455"/>
                </a:moveTo>
                <a:lnTo>
                  <a:pt x="3288614" y="346455"/>
                </a:lnTo>
                <a:lnTo>
                  <a:pt x="3293465" y="348780"/>
                </a:lnTo>
                <a:lnTo>
                  <a:pt x="3296437" y="353440"/>
                </a:lnTo>
                <a:lnTo>
                  <a:pt x="3299421" y="357911"/>
                </a:lnTo>
                <a:lnTo>
                  <a:pt x="3300907" y="364705"/>
                </a:lnTo>
                <a:lnTo>
                  <a:pt x="3300907" y="465112"/>
                </a:lnTo>
                <a:lnTo>
                  <a:pt x="3299421" y="471995"/>
                </a:lnTo>
                <a:lnTo>
                  <a:pt x="3296437" y="476656"/>
                </a:lnTo>
                <a:lnTo>
                  <a:pt x="3293465" y="481126"/>
                </a:lnTo>
                <a:lnTo>
                  <a:pt x="3288614" y="483361"/>
                </a:lnTo>
                <a:lnTo>
                  <a:pt x="3325506" y="483361"/>
                </a:lnTo>
                <a:lnTo>
                  <a:pt x="3326893" y="477773"/>
                </a:lnTo>
                <a:lnTo>
                  <a:pt x="3328359" y="465829"/>
                </a:lnTo>
                <a:lnTo>
                  <a:pt x="3328847" y="451789"/>
                </a:lnTo>
                <a:lnTo>
                  <a:pt x="3328847" y="378028"/>
                </a:lnTo>
                <a:lnTo>
                  <a:pt x="3328451" y="366661"/>
                </a:lnTo>
                <a:lnTo>
                  <a:pt x="3328359" y="364005"/>
                </a:lnTo>
                <a:lnTo>
                  <a:pt x="3326893" y="352112"/>
                </a:lnTo>
                <a:lnTo>
                  <a:pt x="3325477" y="346455"/>
                </a:lnTo>
                <a:close/>
              </a:path>
              <a:path w="4413885" h="1120775">
                <a:moveTo>
                  <a:pt x="3294202" y="321309"/>
                </a:moveTo>
                <a:lnTo>
                  <a:pt x="3285261" y="321309"/>
                </a:lnTo>
                <a:lnTo>
                  <a:pt x="3277997" y="323634"/>
                </a:lnTo>
                <a:lnTo>
                  <a:pt x="3267011" y="332765"/>
                </a:lnTo>
                <a:lnTo>
                  <a:pt x="3262909" y="338162"/>
                </a:lnTo>
                <a:lnTo>
                  <a:pt x="3260115" y="344500"/>
                </a:lnTo>
                <a:lnTo>
                  <a:pt x="3324987" y="344500"/>
                </a:lnTo>
                <a:lnTo>
                  <a:pt x="3294202" y="321309"/>
                </a:lnTo>
                <a:close/>
              </a:path>
              <a:path w="4413885" h="1120775">
                <a:moveTo>
                  <a:pt x="3373691" y="282193"/>
                </a:moveTo>
                <a:lnTo>
                  <a:pt x="3345751" y="282193"/>
                </a:lnTo>
                <a:lnTo>
                  <a:pt x="3345751" y="505713"/>
                </a:lnTo>
                <a:lnTo>
                  <a:pt x="3373691" y="505713"/>
                </a:lnTo>
                <a:lnTo>
                  <a:pt x="3373691" y="366661"/>
                </a:lnTo>
                <a:lnTo>
                  <a:pt x="3375456" y="359778"/>
                </a:lnTo>
                <a:lnTo>
                  <a:pt x="3379000" y="354558"/>
                </a:lnTo>
                <a:lnTo>
                  <a:pt x="3382721" y="349161"/>
                </a:lnTo>
                <a:lnTo>
                  <a:pt x="3388220" y="346455"/>
                </a:lnTo>
                <a:lnTo>
                  <a:pt x="3439053" y="346455"/>
                </a:lnTo>
                <a:lnTo>
                  <a:pt x="3438563" y="344500"/>
                </a:lnTo>
                <a:lnTo>
                  <a:pt x="3373691" y="344500"/>
                </a:lnTo>
                <a:lnTo>
                  <a:pt x="3373691" y="282193"/>
                </a:lnTo>
                <a:close/>
              </a:path>
              <a:path w="4413885" h="1120775">
                <a:moveTo>
                  <a:pt x="3439053" y="346455"/>
                </a:moveTo>
                <a:lnTo>
                  <a:pt x="3402190" y="346455"/>
                </a:lnTo>
                <a:lnTo>
                  <a:pt x="3407029" y="348780"/>
                </a:lnTo>
                <a:lnTo>
                  <a:pt x="3410013" y="353440"/>
                </a:lnTo>
                <a:lnTo>
                  <a:pt x="3412998" y="357911"/>
                </a:lnTo>
                <a:lnTo>
                  <a:pt x="3414483" y="364705"/>
                </a:lnTo>
                <a:lnTo>
                  <a:pt x="3414483" y="505713"/>
                </a:lnTo>
                <a:lnTo>
                  <a:pt x="3442423" y="505713"/>
                </a:lnTo>
                <a:lnTo>
                  <a:pt x="3442423" y="378028"/>
                </a:lnTo>
                <a:lnTo>
                  <a:pt x="3442028" y="366661"/>
                </a:lnTo>
                <a:lnTo>
                  <a:pt x="3441935" y="364005"/>
                </a:lnTo>
                <a:lnTo>
                  <a:pt x="3440469" y="352112"/>
                </a:lnTo>
                <a:lnTo>
                  <a:pt x="3439053" y="346455"/>
                </a:lnTo>
                <a:close/>
              </a:path>
              <a:path w="4413885" h="1120775">
                <a:moveTo>
                  <a:pt x="3407778" y="321309"/>
                </a:moveTo>
                <a:lnTo>
                  <a:pt x="3398837" y="321309"/>
                </a:lnTo>
                <a:lnTo>
                  <a:pt x="3391573" y="323634"/>
                </a:lnTo>
                <a:lnTo>
                  <a:pt x="3380587" y="332765"/>
                </a:lnTo>
                <a:lnTo>
                  <a:pt x="3376485" y="338162"/>
                </a:lnTo>
                <a:lnTo>
                  <a:pt x="3373691" y="344500"/>
                </a:lnTo>
                <a:lnTo>
                  <a:pt x="3438563" y="344500"/>
                </a:lnTo>
                <a:lnTo>
                  <a:pt x="3407778" y="321309"/>
                </a:lnTo>
                <a:close/>
              </a:path>
              <a:path w="4413885" h="1120775">
                <a:moveTo>
                  <a:pt x="3552554" y="346455"/>
                </a:moveTo>
                <a:lnTo>
                  <a:pt x="3517099" y="346455"/>
                </a:lnTo>
                <a:lnTo>
                  <a:pt x="3521748" y="348322"/>
                </a:lnTo>
                <a:lnTo>
                  <a:pt x="3524732" y="352043"/>
                </a:lnTo>
                <a:lnTo>
                  <a:pt x="3527894" y="355765"/>
                </a:lnTo>
                <a:lnTo>
                  <a:pt x="3529482" y="361632"/>
                </a:lnTo>
                <a:lnTo>
                  <a:pt x="3529482" y="376351"/>
                </a:lnTo>
                <a:lnTo>
                  <a:pt x="3495010" y="404918"/>
                </a:lnTo>
                <a:lnTo>
                  <a:pt x="3489109" y="408759"/>
                </a:lnTo>
                <a:lnTo>
                  <a:pt x="3461411" y="440524"/>
                </a:lnTo>
                <a:lnTo>
                  <a:pt x="3457955" y="462686"/>
                </a:lnTo>
                <a:lnTo>
                  <a:pt x="3458496" y="471716"/>
                </a:lnTo>
                <a:lnTo>
                  <a:pt x="3458584" y="473197"/>
                </a:lnTo>
                <a:lnTo>
                  <a:pt x="3479892" y="505574"/>
                </a:lnTo>
                <a:lnTo>
                  <a:pt x="3494836" y="508507"/>
                </a:lnTo>
                <a:lnTo>
                  <a:pt x="3506224" y="507058"/>
                </a:lnTo>
                <a:lnTo>
                  <a:pt x="3515793" y="502708"/>
                </a:lnTo>
                <a:lnTo>
                  <a:pt x="3523545" y="495461"/>
                </a:lnTo>
                <a:lnTo>
                  <a:pt x="3529482" y="485317"/>
                </a:lnTo>
                <a:lnTo>
                  <a:pt x="3557474" y="485317"/>
                </a:lnTo>
                <a:lnTo>
                  <a:pt x="3557458" y="483361"/>
                </a:lnTo>
                <a:lnTo>
                  <a:pt x="3499116" y="483361"/>
                </a:lnTo>
                <a:lnTo>
                  <a:pt x="3493998" y="481126"/>
                </a:lnTo>
                <a:lnTo>
                  <a:pt x="3490645" y="476656"/>
                </a:lnTo>
                <a:lnTo>
                  <a:pt x="3487483" y="472185"/>
                </a:lnTo>
                <a:lnTo>
                  <a:pt x="3485895" y="466229"/>
                </a:lnTo>
                <a:lnTo>
                  <a:pt x="3485895" y="450202"/>
                </a:lnTo>
                <a:lnTo>
                  <a:pt x="3512718" y="420776"/>
                </a:lnTo>
                <a:lnTo>
                  <a:pt x="3517379" y="417614"/>
                </a:lnTo>
                <a:lnTo>
                  <a:pt x="3521011" y="414908"/>
                </a:lnTo>
                <a:lnTo>
                  <a:pt x="3523615" y="412673"/>
                </a:lnTo>
                <a:lnTo>
                  <a:pt x="3526218" y="410248"/>
                </a:lnTo>
                <a:lnTo>
                  <a:pt x="3528174" y="407733"/>
                </a:lnTo>
                <a:lnTo>
                  <a:pt x="3529482" y="405129"/>
                </a:lnTo>
                <a:lnTo>
                  <a:pt x="3557422" y="405129"/>
                </a:lnTo>
                <a:lnTo>
                  <a:pt x="3557422" y="375234"/>
                </a:lnTo>
                <a:lnTo>
                  <a:pt x="3556866" y="365175"/>
                </a:lnTo>
                <a:lnTo>
                  <a:pt x="3556758" y="363218"/>
                </a:lnTo>
                <a:lnTo>
                  <a:pt x="3554766" y="352601"/>
                </a:lnTo>
                <a:lnTo>
                  <a:pt x="3552554" y="346455"/>
                </a:lnTo>
                <a:close/>
              </a:path>
              <a:path w="4413885" h="1120775">
                <a:moveTo>
                  <a:pt x="3557474" y="485317"/>
                </a:moveTo>
                <a:lnTo>
                  <a:pt x="3529482" y="485317"/>
                </a:lnTo>
                <a:lnTo>
                  <a:pt x="3529482" y="488480"/>
                </a:lnTo>
                <a:lnTo>
                  <a:pt x="3535070" y="505713"/>
                </a:lnTo>
                <a:lnTo>
                  <a:pt x="3560216" y="505713"/>
                </a:lnTo>
                <a:lnTo>
                  <a:pt x="3558908" y="500684"/>
                </a:lnTo>
                <a:lnTo>
                  <a:pt x="3558125" y="496773"/>
                </a:lnTo>
                <a:lnTo>
                  <a:pt x="3558070" y="496493"/>
                </a:lnTo>
                <a:lnTo>
                  <a:pt x="3557701" y="493141"/>
                </a:lnTo>
                <a:lnTo>
                  <a:pt x="3557641" y="492023"/>
                </a:lnTo>
                <a:lnTo>
                  <a:pt x="3557545" y="490241"/>
                </a:lnTo>
                <a:lnTo>
                  <a:pt x="3557474" y="485317"/>
                </a:lnTo>
                <a:close/>
              </a:path>
              <a:path w="4413885" h="1120775">
                <a:moveTo>
                  <a:pt x="3557422" y="405129"/>
                </a:moveTo>
                <a:lnTo>
                  <a:pt x="3529482" y="405129"/>
                </a:lnTo>
                <a:lnTo>
                  <a:pt x="3529482" y="462965"/>
                </a:lnTo>
                <a:lnTo>
                  <a:pt x="3528364" y="467245"/>
                </a:lnTo>
                <a:lnTo>
                  <a:pt x="3525761" y="471716"/>
                </a:lnTo>
                <a:lnTo>
                  <a:pt x="3521659" y="476376"/>
                </a:lnTo>
                <a:lnTo>
                  <a:pt x="3519314" y="479170"/>
                </a:lnTo>
                <a:lnTo>
                  <a:pt x="3517547" y="481126"/>
                </a:lnTo>
                <a:lnTo>
                  <a:pt x="3512527" y="483361"/>
                </a:lnTo>
                <a:lnTo>
                  <a:pt x="3557458" y="483361"/>
                </a:lnTo>
                <a:lnTo>
                  <a:pt x="3557422" y="405129"/>
                </a:lnTo>
                <a:close/>
              </a:path>
              <a:path w="4413885" h="1120775">
                <a:moveTo>
                  <a:pt x="3510762" y="321309"/>
                </a:moveTo>
                <a:lnTo>
                  <a:pt x="3473323" y="336118"/>
                </a:lnTo>
                <a:lnTo>
                  <a:pt x="3462574" y="375234"/>
                </a:lnTo>
                <a:lnTo>
                  <a:pt x="3462426" y="382219"/>
                </a:lnTo>
                <a:lnTo>
                  <a:pt x="3490366" y="382219"/>
                </a:lnTo>
                <a:lnTo>
                  <a:pt x="3490366" y="365175"/>
                </a:lnTo>
                <a:lnTo>
                  <a:pt x="3492042" y="357911"/>
                </a:lnTo>
                <a:lnTo>
                  <a:pt x="3495395" y="353440"/>
                </a:lnTo>
                <a:lnTo>
                  <a:pt x="3498748" y="348780"/>
                </a:lnTo>
                <a:lnTo>
                  <a:pt x="3503866" y="346455"/>
                </a:lnTo>
                <a:lnTo>
                  <a:pt x="3552554" y="346455"/>
                </a:lnTo>
                <a:lnTo>
                  <a:pt x="3551448" y="343382"/>
                </a:lnTo>
                <a:lnTo>
                  <a:pt x="3546805" y="335559"/>
                </a:lnTo>
                <a:lnTo>
                  <a:pt x="3540573" y="329325"/>
                </a:lnTo>
                <a:lnTo>
                  <a:pt x="3532489" y="324872"/>
                </a:lnTo>
                <a:lnTo>
                  <a:pt x="3522684" y="322236"/>
                </a:lnTo>
                <a:lnTo>
                  <a:pt x="3523022" y="322236"/>
                </a:lnTo>
                <a:lnTo>
                  <a:pt x="3510762" y="321309"/>
                </a:lnTo>
                <a:close/>
              </a:path>
              <a:path w="4413885" h="1120775">
                <a:moveTo>
                  <a:pt x="3623157" y="321309"/>
                </a:moveTo>
                <a:lnTo>
                  <a:pt x="3585997" y="336956"/>
                </a:lnTo>
                <a:lnTo>
                  <a:pt x="3574262" y="386410"/>
                </a:lnTo>
                <a:lnTo>
                  <a:pt x="3574262" y="443407"/>
                </a:lnTo>
                <a:lnTo>
                  <a:pt x="3580863" y="483905"/>
                </a:lnTo>
                <a:lnTo>
                  <a:pt x="3611298" y="507529"/>
                </a:lnTo>
                <a:lnTo>
                  <a:pt x="3623157" y="508507"/>
                </a:lnTo>
                <a:lnTo>
                  <a:pt x="3634856" y="507529"/>
                </a:lnTo>
                <a:lnTo>
                  <a:pt x="3664662" y="483361"/>
                </a:lnTo>
                <a:lnTo>
                  <a:pt x="3615893" y="483361"/>
                </a:lnTo>
                <a:lnTo>
                  <a:pt x="3610584" y="480847"/>
                </a:lnTo>
                <a:lnTo>
                  <a:pt x="3602202" y="447598"/>
                </a:lnTo>
                <a:lnTo>
                  <a:pt x="3602202" y="419099"/>
                </a:lnTo>
                <a:lnTo>
                  <a:pt x="3670935" y="419099"/>
                </a:lnTo>
                <a:lnTo>
                  <a:pt x="3670935" y="399541"/>
                </a:lnTo>
                <a:lnTo>
                  <a:pt x="3602202" y="399541"/>
                </a:lnTo>
                <a:lnTo>
                  <a:pt x="3602202" y="382219"/>
                </a:lnTo>
                <a:lnTo>
                  <a:pt x="3615893" y="346455"/>
                </a:lnTo>
                <a:lnTo>
                  <a:pt x="3664662" y="346455"/>
                </a:lnTo>
                <a:lnTo>
                  <a:pt x="3664489" y="345912"/>
                </a:lnTo>
                <a:lnTo>
                  <a:pt x="3659479" y="336956"/>
                </a:lnTo>
                <a:lnTo>
                  <a:pt x="3653016" y="330112"/>
                </a:lnTo>
                <a:lnTo>
                  <a:pt x="3644809" y="325223"/>
                </a:lnTo>
                <a:lnTo>
                  <a:pt x="3634856" y="322288"/>
                </a:lnTo>
                <a:lnTo>
                  <a:pt x="3623157" y="321309"/>
                </a:lnTo>
                <a:close/>
              </a:path>
              <a:path w="4413885" h="1120775">
                <a:moveTo>
                  <a:pt x="3670935" y="434466"/>
                </a:moveTo>
                <a:lnTo>
                  <a:pt x="3642994" y="434466"/>
                </a:lnTo>
                <a:lnTo>
                  <a:pt x="3642994" y="447598"/>
                </a:lnTo>
                <a:lnTo>
                  <a:pt x="3642697" y="457114"/>
                </a:lnTo>
                <a:lnTo>
                  <a:pt x="3630231" y="483361"/>
                </a:lnTo>
                <a:lnTo>
                  <a:pt x="3664662" y="483361"/>
                </a:lnTo>
                <a:lnTo>
                  <a:pt x="3668069" y="472678"/>
                </a:lnTo>
                <a:lnTo>
                  <a:pt x="3670218" y="459178"/>
                </a:lnTo>
                <a:lnTo>
                  <a:pt x="3670935" y="443407"/>
                </a:lnTo>
                <a:lnTo>
                  <a:pt x="3670935" y="434466"/>
                </a:lnTo>
                <a:close/>
              </a:path>
              <a:path w="4413885" h="1120775">
                <a:moveTo>
                  <a:pt x="3664662" y="346455"/>
                </a:moveTo>
                <a:lnTo>
                  <a:pt x="3630041" y="346455"/>
                </a:lnTo>
                <a:lnTo>
                  <a:pt x="3635126" y="349059"/>
                </a:lnTo>
                <a:lnTo>
                  <a:pt x="3638245" y="353999"/>
                </a:lnTo>
                <a:lnTo>
                  <a:pt x="3640321" y="358593"/>
                </a:lnTo>
                <a:lnTo>
                  <a:pt x="3641805" y="364828"/>
                </a:lnTo>
                <a:lnTo>
                  <a:pt x="3642701" y="372822"/>
                </a:lnTo>
                <a:lnTo>
                  <a:pt x="3642994" y="382219"/>
                </a:lnTo>
                <a:lnTo>
                  <a:pt x="3642994" y="399541"/>
                </a:lnTo>
                <a:lnTo>
                  <a:pt x="3670935" y="399541"/>
                </a:lnTo>
                <a:lnTo>
                  <a:pt x="3670935" y="386410"/>
                </a:lnTo>
                <a:lnTo>
                  <a:pt x="3670317" y="372822"/>
                </a:lnTo>
                <a:lnTo>
                  <a:pt x="3670218" y="370639"/>
                </a:lnTo>
                <a:lnTo>
                  <a:pt x="3668069" y="357139"/>
                </a:lnTo>
                <a:lnTo>
                  <a:pt x="3664662" y="346455"/>
                </a:lnTo>
                <a:close/>
              </a:path>
              <a:path w="4413885" h="1120775">
                <a:moveTo>
                  <a:pt x="3708501" y="476376"/>
                </a:moveTo>
                <a:lnTo>
                  <a:pt x="3699382" y="476376"/>
                </a:lnTo>
                <a:lnTo>
                  <a:pt x="3695471" y="477862"/>
                </a:lnTo>
                <a:lnTo>
                  <a:pt x="3692296" y="480847"/>
                </a:lnTo>
                <a:lnTo>
                  <a:pt x="3689324" y="483831"/>
                </a:lnTo>
                <a:lnTo>
                  <a:pt x="3687826" y="487743"/>
                </a:lnTo>
                <a:lnTo>
                  <a:pt x="3687826" y="497243"/>
                </a:lnTo>
                <a:lnTo>
                  <a:pt x="3689413" y="501053"/>
                </a:lnTo>
                <a:lnTo>
                  <a:pt x="3695750" y="507022"/>
                </a:lnTo>
                <a:lnTo>
                  <a:pt x="3699560" y="508507"/>
                </a:lnTo>
                <a:lnTo>
                  <a:pt x="3708501" y="508507"/>
                </a:lnTo>
                <a:lnTo>
                  <a:pt x="3712235" y="507022"/>
                </a:lnTo>
                <a:lnTo>
                  <a:pt x="3715207" y="504037"/>
                </a:lnTo>
                <a:lnTo>
                  <a:pt x="3718382" y="501053"/>
                </a:lnTo>
                <a:lnTo>
                  <a:pt x="3719956" y="497243"/>
                </a:lnTo>
                <a:lnTo>
                  <a:pt x="3719956" y="487743"/>
                </a:lnTo>
                <a:lnTo>
                  <a:pt x="3718382" y="483831"/>
                </a:lnTo>
                <a:lnTo>
                  <a:pt x="3715207" y="480847"/>
                </a:lnTo>
                <a:lnTo>
                  <a:pt x="3712235" y="477862"/>
                </a:lnTo>
                <a:lnTo>
                  <a:pt x="3708501" y="476376"/>
                </a:lnTo>
                <a:close/>
              </a:path>
              <a:path w="4413885" h="1120775">
                <a:moveTo>
                  <a:pt x="3858247" y="282193"/>
                </a:moveTo>
                <a:lnTo>
                  <a:pt x="3787000" y="282193"/>
                </a:lnTo>
                <a:lnTo>
                  <a:pt x="3787000" y="505713"/>
                </a:lnTo>
                <a:lnTo>
                  <a:pt x="3814940" y="505713"/>
                </a:lnTo>
                <a:lnTo>
                  <a:pt x="3814940" y="419099"/>
                </a:lnTo>
                <a:lnTo>
                  <a:pt x="3858247" y="419099"/>
                </a:lnTo>
                <a:lnTo>
                  <a:pt x="3858247" y="391159"/>
                </a:lnTo>
                <a:lnTo>
                  <a:pt x="3814940" y="391159"/>
                </a:lnTo>
                <a:lnTo>
                  <a:pt x="3814940" y="310133"/>
                </a:lnTo>
                <a:lnTo>
                  <a:pt x="3858247" y="310133"/>
                </a:lnTo>
                <a:lnTo>
                  <a:pt x="3858247" y="282193"/>
                </a:lnTo>
                <a:close/>
              </a:path>
              <a:path w="4413885" h="1120775">
                <a:moveTo>
                  <a:pt x="3902862" y="324103"/>
                </a:moveTo>
                <a:lnTo>
                  <a:pt x="3874922" y="324103"/>
                </a:lnTo>
                <a:lnTo>
                  <a:pt x="3874922" y="451789"/>
                </a:lnTo>
                <a:lnTo>
                  <a:pt x="3882745" y="495376"/>
                </a:lnTo>
                <a:lnTo>
                  <a:pt x="3909580" y="508507"/>
                </a:lnTo>
                <a:lnTo>
                  <a:pt x="3918521" y="508507"/>
                </a:lnTo>
                <a:lnTo>
                  <a:pt x="3925684" y="506272"/>
                </a:lnTo>
                <a:lnTo>
                  <a:pt x="3936669" y="497141"/>
                </a:lnTo>
                <a:lnTo>
                  <a:pt x="3940860" y="491655"/>
                </a:lnTo>
                <a:lnTo>
                  <a:pt x="3943654" y="485317"/>
                </a:lnTo>
                <a:lnTo>
                  <a:pt x="3971692" y="485317"/>
                </a:lnTo>
                <a:lnTo>
                  <a:pt x="3971691" y="483361"/>
                </a:lnTo>
                <a:lnTo>
                  <a:pt x="3915168" y="483361"/>
                </a:lnTo>
                <a:lnTo>
                  <a:pt x="3910317" y="481126"/>
                </a:lnTo>
                <a:lnTo>
                  <a:pt x="3907332" y="476656"/>
                </a:lnTo>
                <a:lnTo>
                  <a:pt x="3904361" y="471995"/>
                </a:lnTo>
                <a:lnTo>
                  <a:pt x="3902862" y="465112"/>
                </a:lnTo>
                <a:lnTo>
                  <a:pt x="3902862" y="324103"/>
                </a:lnTo>
                <a:close/>
              </a:path>
              <a:path w="4413885" h="1120775">
                <a:moveTo>
                  <a:pt x="3971692" y="485317"/>
                </a:moveTo>
                <a:lnTo>
                  <a:pt x="3943654" y="485317"/>
                </a:lnTo>
                <a:lnTo>
                  <a:pt x="3943654" y="488670"/>
                </a:lnTo>
                <a:lnTo>
                  <a:pt x="3943940" y="490994"/>
                </a:lnTo>
                <a:lnTo>
                  <a:pt x="3944021" y="491655"/>
                </a:lnTo>
                <a:lnTo>
                  <a:pt x="3949242" y="505713"/>
                </a:lnTo>
                <a:lnTo>
                  <a:pt x="3974388" y="505713"/>
                </a:lnTo>
                <a:lnTo>
                  <a:pt x="3973153" y="501802"/>
                </a:lnTo>
                <a:lnTo>
                  <a:pt x="3973093" y="501611"/>
                </a:lnTo>
                <a:lnTo>
                  <a:pt x="3972255" y="497890"/>
                </a:lnTo>
                <a:lnTo>
                  <a:pt x="3971969" y="495376"/>
                </a:lnTo>
                <a:lnTo>
                  <a:pt x="3971874" y="494538"/>
                </a:lnTo>
                <a:lnTo>
                  <a:pt x="3971771" y="492493"/>
                </a:lnTo>
                <a:lnTo>
                  <a:pt x="3971692" y="485317"/>
                </a:lnTo>
                <a:close/>
              </a:path>
              <a:path w="4413885" h="1120775">
                <a:moveTo>
                  <a:pt x="3971594" y="324103"/>
                </a:moveTo>
                <a:lnTo>
                  <a:pt x="3943654" y="324103"/>
                </a:lnTo>
                <a:lnTo>
                  <a:pt x="3943654" y="463156"/>
                </a:lnTo>
                <a:lnTo>
                  <a:pt x="3941800" y="470141"/>
                </a:lnTo>
                <a:lnTo>
                  <a:pt x="3938066" y="475538"/>
                </a:lnTo>
                <a:lnTo>
                  <a:pt x="3934536" y="480758"/>
                </a:lnTo>
                <a:lnTo>
                  <a:pt x="3929126" y="483361"/>
                </a:lnTo>
                <a:lnTo>
                  <a:pt x="3971691" y="483361"/>
                </a:lnTo>
                <a:lnTo>
                  <a:pt x="3971594" y="324103"/>
                </a:lnTo>
                <a:close/>
              </a:path>
              <a:path w="4413885" h="1120775">
                <a:moveTo>
                  <a:pt x="4017810" y="324103"/>
                </a:moveTo>
                <a:lnTo>
                  <a:pt x="3989870" y="324103"/>
                </a:lnTo>
                <a:lnTo>
                  <a:pt x="3989870" y="505713"/>
                </a:lnTo>
                <a:lnTo>
                  <a:pt x="4017810" y="505713"/>
                </a:lnTo>
                <a:lnTo>
                  <a:pt x="4017810" y="366661"/>
                </a:lnTo>
                <a:lnTo>
                  <a:pt x="4019575" y="359778"/>
                </a:lnTo>
                <a:lnTo>
                  <a:pt x="4023118" y="354558"/>
                </a:lnTo>
                <a:lnTo>
                  <a:pt x="4026839" y="349161"/>
                </a:lnTo>
                <a:lnTo>
                  <a:pt x="4032338" y="346455"/>
                </a:lnTo>
                <a:lnTo>
                  <a:pt x="4083166" y="346455"/>
                </a:lnTo>
                <a:lnTo>
                  <a:pt x="4082676" y="344500"/>
                </a:lnTo>
                <a:lnTo>
                  <a:pt x="4017810" y="344500"/>
                </a:lnTo>
                <a:lnTo>
                  <a:pt x="4017810" y="324103"/>
                </a:lnTo>
                <a:close/>
              </a:path>
              <a:path w="4413885" h="1120775">
                <a:moveTo>
                  <a:pt x="4083166" y="346455"/>
                </a:moveTo>
                <a:lnTo>
                  <a:pt x="4046308" y="346455"/>
                </a:lnTo>
                <a:lnTo>
                  <a:pt x="4051147" y="348780"/>
                </a:lnTo>
                <a:lnTo>
                  <a:pt x="4054132" y="353440"/>
                </a:lnTo>
                <a:lnTo>
                  <a:pt x="4057103" y="357911"/>
                </a:lnTo>
                <a:lnTo>
                  <a:pt x="4058602" y="364705"/>
                </a:lnTo>
                <a:lnTo>
                  <a:pt x="4058602" y="505713"/>
                </a:lnTo>
                <a:lnTo>
                  <a:pt x="4086542" y="505713"/>
                </a:lnTo>
                <a:lnTo>
                  <a:pt x="4086542" y="378028"/>
                </a:lnTo>
                <a:lnTo>
                  <a:pt x="4086145" y="366661"/>
                </a:lnTo>
                <a:lnTo>
                  <a:pt x="4086052" y="364005"/>
                </a:lnTo>
                <a:lnTo>
                  <a:pt x="4084583" y="352112"/>
                </a:lnTo>
                <a:lnTo>
                  <a:pt x="4083166" y="346455"/>
                </a:lnTo>
                <a:close/>
              </a:path>
              <a:path w="4413885" h="1120775">
                <a:moveTo>
                  <a:pt x="4051896" y="321309"/>
                </a:moveTo>
                <a:lnTo>
                  <a:pt x="4042956" y="321309"/>
                </a:lnTo>
                <a:lnTo>
                  <a:pt x="4035691" y="323634"/>
                </a:lnTo>
                <a:lnTo>
                  <a:pt x="4024693" y="332765"/>
                </a:lnTo>
                <a:lnTo>
                  <a:pt x="4020604" y="338162"/>
                </a:lnTo>
                <a:lnTo>
                  <a:pt x="4017810" y="344500"/>
                </a:lnTo>
                <a:lnTo>
                  <a:pt x="4082676" y="344500"/>
                </a:lnTo>
                <a:lnTo>
                  <a:pt x="4051896" y="321309"/>
                </a:lnTo>
                <a:close/>
              </a:path>
              <a:path w="4413885" h="1120775">
                <a:moveTo>
                  <a:pt x="4200105" y="485317"/>
                </a:moveTo>
                <a:lnTo>
                  <a:pt x="4172165" y="485317"/>
                </a:lnTo>
                <a:lnTo>
                  <a:pt x="4172148" y="501119"/>
                </a:lnTo>
                <a:lnTo>
                  <a:pt x="4171989" y="505223"/>
                </a:lnTo>
                <a:lnTo>
                  <a:pt x="4171893" y="507686"/>
                </a:lnTo>
                <a:lnTo>
                  <a:pt x="4171817" y="509626"/>
                </a:lnTo>
                <a:lnTo>
                  <a:pt x="4170772" y="517170"/>
                </a:lnTo>
                <a:lnTo>
                  <a:pt x="4169026" y="523317"/>
                </a:lnTo>
                <a:lnTo>
                  <a:pt x="4166577" y="528066"/>
                </a:lnTo>
                <a:lnTo>
                  <a:pt x="4162856" y="533654"/>
                </a:lnTo>
                <a:lnTo>
                  <a:pt x="4156062" y="536447"/>
                </a:lnTo>
                <a:lnTo>
                  <a:pt x="4110418" y="536447"/>
                </a:lnTo>
                <a:lnTo>
                  <a:pt x="4110418" y="561593"/>
                </a:lnTo>
                <a:lnTo>
                  <a:pt x="4150372" y="561593"/>
                </a:lnTo>
                <a:lnTo>
                  <a:pt x="4160086" y="561174"/>
                </a:lnTo>
                <a:lnTo>
                  <a:pt x="4196194" y="535609"/>
                </a:lnTo>
                <a:lnTo>
                  <a:pt x="4199975" y="506272"/>
                </a:lnTo>
                <a:lnTo>
                  <a:pt x="4200095" y="501119"/>
                </a:lnTo>
                <a:lnTo>
                  <a:pt x="4200105" y="485317"/>
                </a:lnTo>
                <a:close/>
              </a:path>
              <a:path w="4413885" h="1120775">
                <a:moveTo>
                  <a:pt x="4147019" y="321309"/>
                </a:moveTo>
                <a:lnTo>
                  <a:pt x="4138079" y="321309"/>
                </a:lnTo>
                <a:lnTo>
                  <a:pt x="4129280" y="322148"/>
                </a:lnTo>
                <a:lnTo>
                  <a:pt x="4105392" y="352112"/>
                </a:lnTo>
                <a:lnTo>
                  <a:pt x="4103433" y="378028"/>
                </a:lnTo>
                <a:lnTo>
                  <a:pt x="4103433" y="451789"/>
                </a:lnTo>
                <a:lnTo>
                  <a:pt x="4111256" y="495376"/>
                </a:lnTo>
                <a:lnTo>
                  <a:pt x="4138079" y="508507"/>
                </a:lnTo>
                <a:lnTo>
                  <a:pt x="4147019" y="508507"/>
                </a:lnTo>
                <a:lnTo>
                  <a:pt x="4154195" y="506272"/>
                </a:lnTo>
                <a:lnTo>
                  <a:pt x="4165180" y="497141"/>
                </a:lnTo>
                <a:lnTo>
                  <a:pt x="4169371" y="491655"/>
                </a:lnTo>
                <a:lnTo>
                  <a:pt x="4172165" y="485317"/>
                </a:lnTo>
                <a:lnTo>
                  <a:pt x="4200105" y="485317"/>
                </a:lnTo>
                <a:lnTo>
                  <a:pt x="4200105" y="483361"/>
                </a:lnTo>
                <a:lnTo>
                  <a:pt x="4143667" y="483361"/>
                </a:lnTo>
                <a:lnTo>
                  <a:pt x="4138828" y="481126"/>
                </a:lnTo>
                <a:lnTo>
                  <a:pt x="4135843" y="476656"/>
                </a:lnTo>
                <a:lnTo>
                  <a:pt x="4132872" y="471995"/>
                </a:lnTo>
                <a:lnTo>
                  <a:pt x="4131373" y="465112"/>
                </a:lnTo>
                <a:lnTo>
                  <a:pt x="4131373" y="364705"/>
                </a:lnTo>
                <a:lnTo>
                  <a:pt x="4132872" y="357911"/>
                </a:lnTo>
                <a:lnTo>
                  <a:pt x="4135843" y="353440"/>
                </a:lnTo>
                <a:lnTo>
                  <a:pt x="4138828" y="348780"/>
                </a:lnTo>
                <a:lnTo>
                  <a:pt x="4143667" y="346455"/>
                </a:lnTo>
                <a:lnTo>
                  <a:pt x="4200105" y="346455"/>
                </a:lnTo>
                <a:lnTo>
                  <a:pt x="4200105" y="344500"/>
                </a:lnTo>
                <a:lnTo>
                  <a:pt x="4172165" y="344500"/>
                </a:lnTo>
                <a:lnTo>
                  <a:pt x="4169371" y="338162"/>
                </a:lnTo>
                <a:lnTo>
                  <a:pt x="4165180" y="332765"/>
                </a:lnTo>
                <a:lnTo>
                  <a:pt x="4159592" y="328294"/>
                </a:lnTo>
                <a:lnTo>
                  <a:pt x="4154195" y="323634"/>
                </a:lnTo>
                <a:lnTo>
                  <a:pt x="4147019" y="321309"/>
                </a:lnTo>
                <a:close/>
              </a:path>
              <a:path w="4413885" h="1120775">
                <a:moveTo>
                  <a:pt x="4200105" y="346455"/>
                </a:moveTo>
                <a:lnTo>
                  <a:pt x="4157637" y="346455"/>
                </a:lnTo>
                <a:lnTo>
                  <a:pt x="4163047" y="349161"/>
                </a:lnTo>
                <a:lnTo>
                  <a:pt x="4166577" y="354558"/>
                </a:lnTo>
                <a:lnTo>
                  <a:pt x="4170311" y="359778"/>
                </a:lnTo>
                <a:lnTo>
                  <a:pt x="4172165" y="366661"/>
                </a:lnTo>
                <a:lnTo>
                  <a:pt x="4172165" y="463156"/>
                </a:lnTo>
                <a:lnTo>
                  <a:pt x="4170311" y="470141"/>
                </a:lnTo>
                <a:lnTo>
                  <a:pt x="4166577" y="475538"/>
                </a:lnTo>
                <a:lnTo>
                  <a:pt x="4163047" y="480758"/>
                </a:lnTo>
                <a:lnTo>
                  <a:pt x="4157637" y="483361"/>
                </a:lnTo>
                <a:lnTo>
                  <a:pt x="4200105" y="483361"/>
                </a:lnTo>
                <a:lnTo>
                  <a:pt x="4200105" y="346455"/>
                </a:lnTo>
                <a:close/>
              </a:path>
              <a:path w="4413885" h="1120775">
                <a:moveTo>
                  <a:pt x="4200105" y="324103"/>
                </a:moveTo>
                <a:lnTo>
                  <a:pt x="4172165" y="324103"/>
                </a:lnTo>
                <a:lnTo>
                  <a:pt x="4172165" y="344500"/>
                </a:lnTo>
                <a:lnTo>
                  <a:pt x="4200105" y="344500"/>
                </a:lnTo>
                <a:lnTo>
                  <a:pt x="4200105" y="324103"/>
                </a:lnTo>
                <a:close/>
              </a:path>
              <a:path w="4413885" h="1120775">
                <a:moveTo>
                  <a:pt x="4311608" y="346455"/>
                </a:moveTo>
                <a:lnTo>
                  <a:pt x="4276153" y="346455"/>
                </a:lnTo>
                <a:lnTo>
                  <a:pt x="4280801" y="348322"/>
                </a:lnTo>
                <a:lnTo>
                  <a:pt x="4283786" y="352043"/>
                </a:lnTo>
                <a:lnTo>
                  <a:pt x="4286948" y="355765"/>
                </a:lnTo>
                <a:lnTo>
                  <a:pt x="4288536" y="361632"/>
                </a:lnTo>
                <a:lnTo>
                  <a:pt x="4288536" y="376351"/>
                </a:lnTo>
                <a:lnTo>
                  <a:pt x="4254063" y="404918"/>
                </a:lnTo>
                <a:lnTo>
                  <a:pt x="4248162" y="408759"/>
                </a:lnTo>
                <a:lnTo>
                  <a:pt x="4220465" y="440524"/>
                </a:lnTo>
                <a:lnTo>
                  <a:pt x="4217009" y="462686"/>
                </a:lnTo>
                <a:lnTo>
                  <a:pt x="4217549" y="471716"/>
                </a:lnTo>
                <a:lnTo>
                  <a:pt x="4217638" y="473197"/>
                </a:lnTo>
                <a:lnTo>
                  <a:pt x="4238945" y="505574"/>
                </a:lnTo>
                <a:lnTo>
                  <a:pt x="4253890" y="508507"/>
                </a:lnTo>
                <a:lnTo>
                  <a:pt x="4265277" y="507058"/>
                </a:lnTo>
                <a:lnTo>
                  <a:pt x="4274846" y="502708"/>
                </a:lnTo>
                <a:lnTo>
                  <a:pt x="4282599" y="495461"/>
                </a:lnTo>
                <a:lnTo>
                  <a:pt x="4288536" y="485317"/>
                </a:lnTo>
                <a:lnTo>
                  <a:pt x="4316528" y="485317"/>
                </a:lnTo>
                <a:lnTo>
                  <a:pt x="4316511" y="483361"/>
                </a:lnTo>
                <a:lnTo>
                  <a:pt x="4258170" y="483361"/>
                </a:lnTo>
                <a:lnTo>
                  <a:pt x="4253052" y="481126"/>
                </a:lnTo>
                <a:lnTo>
                  <a:pt x="4249699" y="476656"/>
                </a:lnTo>
                <a:lnTo>
                  <a:pt x="4246537" y="472185"/>
                </a:lnTo>
                <a:lnTo>
                  <a:pt x="4244949" y="466229"/>
                </a:lnTo>
                <a:lnTo>
                  <a:pt x="4244949" y="450202"/>
                </a:lnTo>
                <a:lnTo>
                  <a:pt x="4271772" y="420776"/>
                </a:lnTo>
                <a:lnTo>
                  <a:pt x="4276432" y="417614"/>
                </a:lnTo>
                <a:lnTo>
                  <a:pt x="4280065" y="414908"/>
                </a:lnTo>
                <a:lnTo>
                  <a:pt x="4282668" y="412673"/>
                </a:lnTo>
                <a:lnTo>
                  <a:pt x="4285272" y="410248"/>
                </a:lnTo>
                <a:lnTo>
                  <a:pt x="4287227" y="407733"/>
                </a:lnTo>
                <a:lnTo>
                  <a:pt x="4288536" y="405129"/>
                </a:lnTo>
                <a:lnTo>
                  <a:pt x="4316476" y="405129"/>
                </a:lnTo>
                <a:lnTo>
                  <a:pt x="4316476" y="375234"/>
                </a:lnTo>
                <a:lnTo>
                  <a:pt x="4315920" y="365175"/>
                </a:lnTo>
                <a:lnTo>
                  <a:pt x="4315811" y="363218"/>
                </a:lnTo>
                <a:lnTo>
                  <a:pt x="4313820" y="352601"/>
                </a:lnTo>
                <a:lnTo>
                  <a:pt x="4311608" y="346455"/>
                </a:lnTo>
                <a:close/>
              </a:path>
              <a:path w="4413885" h="1120775">
                <a:moveTo>
                  <a:pt x="4316528" y="485317"/>
                </a:moveTo>
                <a:lnTo>
                  <a:pt x="4288536" y="485317"/>
                </a:lnTo>
                <a:lnTo>
                  <a:pt x="4288536" y="488480"/>
                </a:lnTo>
                <a:lnTo>
                  <a:pt x="4294124" y="505713"/>
                </a:lnTo>
                <a:lnTo>
                  <a:pt x="4319270" y="505713"/>
                </a:lnTo>
                <a:lnTo>
                  <a:pt x="4317961" y="500684"/>
                </a:lnTo>
                <a:lnTo>
                  <a:pt x="4317179" y="496773"/>
                </a:lnTo>
                <a:lnTo>
                  <a:pt x="4317123" y="496493"/>
                </a:lnTo>
                <a:lnTo>
                  <a:pt x="4316755" y="493141"/>
                </a:lnTo>
                <a:lnTo>
                  <a:pt x="4316695" y="492023"/>
                </a:lnTo>
                <a:lnTo>
                  <a:pt x="4316599" y="490241"/>
                </a:lnTo>
                <a:lnTo>
                  <a:pt x="4316528" y="485317"/>
                </a:lnTo>
                <a:close/>
              </a:path>
              <a:path w="4413885" h="1120775">
                <a:moveTo>
                  <a:pt x="4316476" y="405129"/>
                </a:moveTo>
                <a:lnTo>
                  <a:pt x="4288536" y="405129"/>
                </a:lnTo>
                <a:lnTo>
                  <a:pt x="4288536" y="462965"/>
                </a:lnTo>
                <a:lnTo>
                  <a:pt x="4287418" y="467245"/>
                </a:lnTo>
                <a:lnTo>
                  <a:pt x="4284814" y="471716"/>
                </a:lnTo>
                <a:lnTo>
                  <a:pt x="4280712" y="476376"/>
                </a:lnTo>
                <a:lnTo>
                  <a:pt x="4278367" y="479170"/>
                </a:lnTo>
                <a:lnTo>
                  <a:pt x="4276601" y="481126"/>
                </a:lnTo>
                <a:lnTo>
                  <a:pt x="4271581" y="483361"/>
                </a:lnTo>
                <a:lnTo>
                  <a:pt x="4316511" y="483361"/>
                </a:lnTo>
                <a:lnTo>
                  <a:pt x="4316476" y="405129"/>
                </a:lnTo>
                <a:close/>
              </a:path>
              <a:path w="4413885" h="1120775">
                <a:moveTo>
                  <a:pt x="4269816" y="321309"/>
                </a:moveTo>
                <a:lnTo>
                  <a:pt x="4232376" y="336118"/>
                </a:lnTo>
                <a:lnTo>
                  <a:pt x="4221627" y="375234"/>
                </a:lnTo>
                <a:lnTo>
                  <a:pt x="4221480" y="382219"/>
                </a:lnTo>
                <a:lnTo>
                  <a:pt x="4249420" y="382219"/>
                </a:lnTo>
                <a:lnTo>
                  <a:pt x="4249420" y="365175"/>
                </a:lnTo>
                <a:lnTo>
                  <a:pt x="4251096" y="357911"/>
                </a:lnTo>
                <a:lnTo>
                  <a:pt x="4254449" y="353440"/>
                </a:lnTo>
                <a:lnTo>
                  <a:pt x="4257802" y="348780"/>
                </a:lnTo>
                <a:lnTo>
                  <a:pt x="4262920" y="346455"/>
                </a:lnTo>
                <a:lnTo>
                  <a:pt x="4311608" y="346455"/>
                </a:lnTo>
                <a:lnTo>
                  <a:pt x="4310502" y="343382"/>
                </a:lnTo>
                <a:lnTo>
                  <a:pt x="4305858" y="335559"/>
                </a:lnTo>
                <a:lnTo>
                  <a:pt x="4299627" y="329325"/>
                </a:lnTo>
                <a:lnTo>
                  <a:pt x="4291542" y="324872"/>
                </a:lnTo>
                <a:lnTo>
                  <a:pt x="4281737" y="322236"/>
                </a:lnTo>
                <a:lnTo>
                  <a:pt x="4282075" y="322236"/>
                </a:lnTo>
                <a:lnTo>
                  <a:pt x="4269816" y="321309"/>
                </a:lnTo>
                <a:close/>
              </a:path>
              <a:path w="4413885" h="1120775">
                <a:moveTo>
                  <a:pt x="4363974" y="282193"/>
                </a:moveTo>
                <a:lnTo>
                  <a:pt x="4336034" y="282193"/>
                </a:lnTo>
                <a:lnTo>
                  <a:pt x="4336034" y="505713"/>
                </a:lnTo>
                <a:lnTo>
                  <a:pt x="4363974" y="505713"/>
                </a:lnTo>
                <a:lnTo>
                  <a:pt x="4363974" y="282193"/>
                </a:lnTo>
                <a:close/>
              </a:path>
              <a:path w="4413885" h="1120775">
                <a:moveTo>
                  <a:pt x="48895" y="600710"/>
                </a:moveTo>
                <a:lnTo>
                  <a:pt x="11734" y="616356"/>
                </a:lnTo>
                <a:lnTo>
                  <a:pt x="0" y="665810"/>
                </a:lnTo>
                <a:lnTo>
                  <a:pt x="0" y="722807"/>
                </a:lnTo>
                <a:lnTo>
                  <a:pt x="6600" y="763305"/>
                </a:lnTo>
                <a:lnTo>
                  <a:pt x="37036" y="786929"/>
                </a:lnTo>
                <a:lnTo>
                  <a:pt x="48895" y="787907"/>
                </a:lnTo>
                <a:lnTo>
                  <a:pt x="60594" y="786929"/>
                </a:lnTo>
                <a:lnTo>
                  <a:pt x="90400" y="762761"/>
                </a:lnTo>
                <a:lnTo>
                  <a:pt x="41630" y="762761"/>
                </a:lnTo>
                <a:lnTo>
                  <a:pt x="36322" y="760247"/>
                </a:lnTo>
                <a:lnTo>
                  <a:pt x="27940" y="726998"/>
                </a:lnTo>
                <a:lnTo>
                  <a:pt x="27940" y="661619"/>
                </a:lnTo>
                <a:lnTo>
                  <a:pt x="41630" y="625855"/>
                </a:lnTo>
                <a:lnTo>
                  <a:pt x="90400" y="625855"/>
                </a:lnTo>
                <a:lnTo>
                  <a:pt x="90226" y="625312"/>
                </a:lnTo>
                <a:lnTo>
                  <a:pt x="85217" y="616356"/>
                </a:lnTo>
                <a:lnTo>
                  <a:pt x="78754" y="609512"/>
                </a:lnTo>
                <a:lnTo>
                  <a:pt x="70546" y="604623"/>
                </a:lnTo>
                <a:lnTo>
                  <a:pt x="60594" y="601688"/>
                </a:lnTo>
                <a:lnTo>
                  <a:pt x="48895" y="600710"/>
                </a:lnTo>
                <a:close/>
              </a:path>
              <a:path w="4413885" h="1120775">
                <a:moveTo>
                  <a:pt x="96672" y="713866"/>
                </a:moveTo>
                <a:lnTo>
                  <a:pt x="68732" y="713866"/>
                </a:lnTo>
                <a:lnTo>
                  <a:pt x="68732" y="726998"/>
                </a:lnTo>
                <a:lnTo>
                  <a:pt x="68434" y="736514"/>
                </a:lnTo>
                <a:lnTo>
                  <a:pt x="67558" y="744251"/>
                </a:lnTo>
                <a:lnTo>
                  <a:pt x="67543" y="744389"/>
                </a:lnTo>
                <a:lnTo>
                  <a:pt x="66058" y="750624"/>
                </a:lnTo>
                <a:lnTo>
                  <a:pt x="63982" y="755218"/>
                </a:lnTo>
                <a:lnTo>
                  <a:pt x="60998" y="760247"/>
                </a:lnTo>
                <a:lnTo>
                  <a:pt x="55968" y="762761"/>
                </a:lnTo>
                <a:lnTo>
                  <a:pt x="90400" y="762761"/>
                </a:lnTo>
                <a:lnTo>
                  <a:pt x="93806" y="752078"/>
                </a:lnTo>
                <a:lnTo>
                  <a:pt x="95955" y="738578"/>
                </a:lnTo>
                <a:lnTo>
                  <a:pt x="96672" y="722807"/>
                </a:lnTo>
                <a:lnTo>
                  <a:pt x="96672" y="713866"/>
                </a:lnTo>
                <a:close/>
              </a:path>
              <a:path w="4413885" h="1120775">
                <a:moveTo>
                  <a:pt x="90400" y="625855"/>
                </a:moveTo>
                <a:lnTo>
                  <a:pt x="55791" y="625855"/>
                </a:lnTo>
                <a:lnTo>
                  <a:pt x="60876" y="628459"/>
                </a:lnTo>
                <a:lnTo>
                  <a:pt x="63982" y="633399"/>
                </a:lnTo>
                <a:lnTo>
                  <a:pt x="66058" y="637993"/>
                </a:lnTo>
                <a:lnTo>
                  <a:pt x="67543" y="644228"/>
                </a:lnTo>
                <a:lnTo>
                  <a:pt x="68438" y="652222"/>
                </a:lnTo>
                <a:lnTo>
                  <a:pt x="68732" y="661619"/>
                </a:lnTo>
                <a:lnTo>
                  <a:pt x="68732" y="674751"/>
                </a:lnTo>
                <a:lnTo>
                  <a:pt x="96672" y="674751"/>
                </a:lnTo>
                <a:lnTo>
                  <a:pt x="96672" y="665810"/>
                </a:lnTo>
                <a:lnTo>
                  <a:pt x="96055" y="652222"/>
                </a:lnTo>
                <a:lnTo>
                  <a:pt x="95955" y="650039"/>
                </a:lnTo>
                <a:lnTo>
                  <a:pt x="93806" y="636539"/>
                </a:lnTo>
                <a:lnTo>
                  <a:pt x="90400" y="625855"/>
                </a:lnTo>
                <a:close/>
              </a:path>
              <a:path w="4413885" h="1120775">
                <a:moveTo>
                  <a:pt x="160540" y="600710"/>
                </a:moveTo>
                <a:lnTo>
                  <a:pt x="123659" y="616356"/>
                </a:lnTo>
                <a:lnTo>
                  <a:pt x="112204" y="665810"/>
                </a:lnTo>
                <a:lnTo>
                  <a:pt x="112204" y="722807"/>
                </a:lnTo>
                <a:lnTo>
                  <a:pt x="118649" y="763305"/>
                </a:lnTo>
                <a:lnTo>
                  <a:pt x="148805" y="786929"/>
                </a:lnTo>
                <a:lnTo>
                  <a:pt x="160540" y="787907"/>
                </a:lnTo>
                <a:lnTo>
                  <a:pt x="172258" y="786929"/>
                </a:lnTo>
                <a:lnTo>
                  <a:pt x="202276" y="763305"/>
                </a:lnTo>
                <a:lnTo>
                  <a:pt x="202453" y="762761"/>
                </a:lnTo>
                <a:lnTo>
                  <a:pt x="153466" y="762761"/>
                </a:lnTo>
                <a:lnTo>
                  <a:pt x="148247" y="760247"/>
                </a:lnTo>
                <a:lnTo>
                  <a:pt x="140144" y="726998"/>
                </a:lnTo>
                <a:lnTo>
                  <a:pt x="140144" y="661619"/>
                </a:lnTo>
                <a:lnTo>
                  <a:pt x="144768" y="633679"/>
                </a:lnTo>
                <a:lnTo>
                  <a:pt x="144894" y="633399"/>
                </a:lnTo>
                <a:lnTo>
                  <a:pt x="148187" y="628459"/>
                </a:lnTo>
                <a:lnTo>
                  <a:pt x="153466" y="625855"/>
                </a:lnTo>
                <a:lnTo>
                  <a:pt x="202453" y="625855"/>
                </a:lnTo>
                <a:lnTo>
                  <a:pt x="202276" y="625312"/>
                </a:lnTo>
                <a:lnTo>
                  <a:pt x="197142" y="616356"/>
                </a:lnTo>
                <a:lnTo>
                  <a:pt x="190560" y="609512"/>
                </a:lnTo>
                <a:lnTo>
                  <a:pt x="182265" y="604623"/>
                </a:lnTo>
                <a:lnTo>
                  <a:pt x="172258" y="601688"/>
                </a:lnTo>
                <a:lnTo>
                  <a:pt x="160540" y="600710"/>
                </a:lnTo>
                <a:close/>
              </a:path>
              <a:path w="4413885" h="1120775">
                <a:moveTo>
                  <a:pt x="202453" y="625855"/>
                </a:moveTo>
                <a:lnTo>
                  <a:pt x="167627" y="625855"/>
                </a:lnTo>
                <a:lnTo>
                  <a:pt x="172745" y="628459"/>
                </a:lnTo>
                <a:lnTo>
                  <a:pt x="175907" y="633679"/>
                </a:lnTo>
                <a:lnTo>
                  <a:pt x="177982" y="637993"/>
                </a:lnTo>
                <a:lnTo>
                  <a:pt x="178107" y="638253"/>
                </a:lnTo>
                <a:lnTo>
                  <a:pt x="179627" y="644228"/>
                </a:lnTo>
                <a:lnTo>
                  <a:pt x="179679" y="644434"/>
                </a:lnTo>
                <a:lnTo>
                  <a:pt x="180622" y="652222"/>
                </a:lnTo>
                <a:lnTo>
                  <a:pt x="180936" y="661619"/>
                </a:lnTo>
                <a:lnTo>
                  <a:pt x="180936" y="726998"/>
                </a:lnTo>
                <a:lnTo>
                  <a:pt x="167627" y="762761"/>
                </a:lnTo>
                <a:lnTo>
                  <a:pt x="202453" y="762761"/>
                </a:lnTo>
                <a:lnTo>
                  <a:pt x="205943" y="752078"/>
                </a:lnTo>
                <a:lnTo>
                  <a:pt x="208143" y="738578"/>
                </a:lnTo>
                <a:lnTo>
                  <a:pt x="208876" y="722807"/>
                </a:lnTo>
                <a:lnTo>
                  <a:pt x="208876" y="665810"/>
                </a:lnTo>
                <a:lnTo>
                  <a:pt x="208245" y="652222"/>
                </a:lnTo>
                <a:lnTo>
                  <a:pt x="208143" y="650039"/>
                </a:lnTo>
                <a:lnTo>
                  <a:pt x="205943" y="636539"/>
                </a:lnTo>
                <a:lnTo>
                  <a:pt x="202453" y="625855"/>
                </a:lnTo>
                <a:close/>
              </a:path>
              <a:path w="4413885" h="1120775">
                <a:moveTo>
                  <a:pt x="253720" y="561593"/>
                </a:moveTo>
                <a:lnTo>
                  <a:pt x="225780" y="561593"/>
                </a:lnTo>
                <a:lnTo>
                  <a:pt x="225780" y="785113"/>
                </a:lnTo>
                <a:lnTo>
                  <a:pt x="253720" y="785113"/>
                </a:lnTo>
                <a:lnTo>
                  <a:pt x="253720" y="561593"/>
                </a:lnTo>
                <a:close/>
              </a:path>
              <a:path w="4413885" h="1120775">
                <a:moveTo>
                  <a:pt x="318922" y="600710"/>
                </a:moveTo>
                <a:lnTo>
                  <a:pt x="282041" y="616356"/>
                </a:lnTo>
                <a:lnTo>
                  <a:pt x="270586" y="665810"/>
                </a:lnTo>
                <a:lnTo>
                  <a:pt x="270586" y="722807"/>
                </a:lnTo>
                <a:lnTo>
                  <a:pt x="271208" y="736514"/>
                </a:lnTo>
                <a:lnTo>
                  <a:pt x="271302" y="738578"/>
                </a:lnTo>
                <a:lnTo>
                  <a:pt x="288747" y="779105"/>
                </a:lnTo>
                <a:lnTo>
                  <a:pt x="318922" y="787907"/>
                </a:lnTo>
                <a:lnTo>
                  <a:pt x="330640" y="786929"/>
                </a:lnTo>
                <a:lnTo>
                  <a:pt x="360663" y="763305"/>
                </a:lnTo>
                <a:lnTo>
                  <a:pt x="360840" y="762761"/>
                </a:lnTo>
                <a:lnTo>
                  <a:pt x="311848" y="762761"/>
                </a:lnTo>
                <a:lnTo>
                  <a:pt x="306641" y="760247"/>
                </a:lnTo>
                <a:lnTo>
                  <a:pt x="298538" y="726998"/>
                </a:lnTo>
                <a:lnTo>
                  <a:pt x="298538" y="661619"/>
                </a:lnTo>
                <a:lnTo>
                  <a:pt x="298830" y="652222"/>
                </a:lnTo>
                <a:lnTo>
                  <a:pt x="299698" y="644434"/>
                </a:lnTo>
                <a:lnTo>
                  <a:pt x="299721" y="644228"/>
                </a:lnTo>
                <a:lnTo>
                  <a:pt x="301139" y="638253"/>
                </a:lnTo>
                <a:lnTo>
                  <a:pt x="301201" y="637993"/>
                </a:lnTo>
                <a:lnTo>
                  <a:pt x="303149" y="633679"/>
                </a:lnTo>
                <a:lnTo>
                  <a:pt x="303276" y="633399"/>
                </a:lnTo>
                <a:lnTo>
                  <a:pt x="306582" y="628459"/>
                </a:lnTo>
                <a:lnTo>
                  <a:pt x="311848" y="625855"/>
                </a:lnTo>
                <a:lnTo>
                  <a:pt x="360840" y="625855"/>
                </a:lnTo>
                <a:lnTo>
                  <a:pt x="360663" y="625312"/>
                </a:lnTo>
                <a:lnTo>
                  <a:pt x="355536" y="616356"/>
                </a:lnTo>
                <a:lnTo>
                  <a:pt x="348947" y="609512"/>
                </a:lnTo>
                <a:lnTo>
                  <a:pt x="340648" y="604623"/>
                </a:lnTo>
                <a:lnTo>
                  <a:pt x="330640" y="601688"/>
                </a:lnTo>
                <a:lnTo>
                  <a:pt x="318922" y="600710"/>
                </a:lnTo>
                <a:close/>
              </a:path>
              <a:path w="4413885" h="1120775">
                <a:moveTo>
                  <a:pt x="360840" y="625855"/>
                </a:moveTo>
                <a:lnTo>
                  <a:pt x="326009" y="625855"/>
                </a:lnTo>
                <a:lnTo>
                  <a:pt x="331127" y="628459"/>
                </a:lnTo>
                <a:lnTo>
                  <a:pt x="334289" y="633679"/>
                </a:lnTo>
                <a:lnTo>
                  <a:pt x="336366" y="637993"/>
                </a:lnTo>
                <a:lnTo>
                  <a:pt x="336491" y="638253"/>
                </a:lnTo>
                <a:lnTo>
                  <a:pt x="338015" y="644228"/>
                </a:lnTo>
                <a:lnTo>
                  <a:pt x="338067" y="644434"/>
                </a:lnTo>
                <a:lnTo>
                  <a:pt x="339014" y="652222"/>
                </a:lnTo>
                <a:lnTo>
                  <a:pt x="339331" y="661619"/>
                </a:lnTo>
                <a:lnTo>
                  <a:pt x="339331" y="726998"/>
                </a:lnTo>
                <a:lnTo>
                  <a:pt x="326009" y="762761"/>
                </a:lnTo>
                <a:lnTo>
                  <a:pt x="360840" y="762761"/>
                </a:lnTo>
                <a:lnTo>
                  <a:pt x="364326" y="752078"/>
                </a:lnTo>
                <a:lnTo>
                  <a:pt x="366525" y="738578"/>
                </a:lnTo>
                <a:lnTo>
                  <a:pt x="367258" y="722807"/>
                </a:lnTo>
                <a:lnTo>
                  <a:pt x="367258" y="665810"/>
                </a:lnTo>
                <a:lnTo>
                  <a:pt x="366626" y="652222"/>
                </a:lnTo>
                <a:lnTo>
                  <a:pt x="366525" y="650039"/>
                </a:lnTo>
                <a:lnTo>
                  <a:pt x="364326" y="636539"/>
                </a:lnTo>
                <a:lnTo>
                  <a:pt x="360840" y="625855"/>
                </a:lnTo>
                <a:close/>
              </a:path>
              <a:path w="4413885" h="1120775">
                <a:moveTo>
                  <a:pt x="412102" y="603504"/>
                </a:moveTo>
                <a:lnTo>
                  <a:pt x="384162" y="603504"/>
                </a:lnTo>
                <a:lnTo>
                  <a:pt x="384162" y="785113"/>
                </a:lnTo>
                <a:lnTo>
                  <a:pt x="412102" y="785113"/>
                </a:lnTo>
                <a:lnTo>
                  <a:pt x="412102" y="646061"/>
                </a:lnTo>
                <a:lnTo>
                  <a:pt x="413867" y="639178"/>
                </a:lnTo>
                <a:lnTo>
                  <a:pt x="417410" y="633958"/>
                </a:lnTo>
                <a:lnTo>
                  <a:pt x="421144" y="628561"/>
                </a:lnTo>
                <a:lnTo>
                  <a:pt x="426631" y="625855"/>
                </a:lnTo>
                <a:lnTo>
                  <a:pt x="477464" y="625855"/>
                </a:lnTo>
                <a:lnTo>
                  <a:pt x="476974" y="623900"/>
                </a:lnTo>
                <a:lnTo>
                  <a:pt x="412102" y="623900"/>
                </a:lnTo>
                <a:lnTo>
                  <a:pt x="412102" y="603504"/>
                </a:lnTo>
                <a:close/>
              </a:path>
              <a:path w="4413885" h="1120775">
                <a:moveTo>
                  <a:pt x="477464" y="625855"/>
                </a:moveTo>
                <a:lnTo>
                  <a:pt x="440601" y="625855"/>
                </a:lnTo>
                <a:lnTo>
                  <a:pt x="445439" y="628180"/>
                </a:lnTo>
                <a:lnTo>
                  <a:pt x="448424" y="632840"/>
                </a:lnTo>
                <a:lnTo>
                  <a:pt x="451408" y="637311"/>
                </a:lnTo>
                <a:lnTo>
                  <a:pt x="452894" y="644105"/>
                </a:lnTo>
                <a:lnTo>
                  <a:pt x="452894" y="785113"/>
                </a:lnTo>
                <a:lnTo>
                  <a:pt x="480834" y="785113"/>
                </a:lnTo>
                <a:lnTo>
                  <a:pt x="480834" y="657428"/>
                </a:lnTo>
                <a:lnTo>
                  <a:pt x="480438" y="646061"/>
                </a:lnTo>
                <a:lnTo>
                  <a:pt x="480346" y="643405"/>
                </a:lnTo>
                <a:lnTo>
                  <a:pt x="478880" y="631512"/>
                </a:lnTo>
                <a:lnTo>
                  <a:pt x="477464" y="625855"/>
                </a:lnTo>
                <a:close/>
              </a:path>
              <a:path w="4413885" h="1120775">
                <a:moveTo>
                  <a:pt x="446189" y="600710"/>
                </a:moveTo>
                <a:lnTo>
                  <a:pt x="437248" y="600710"/>
                </a:lnTo>
                <a:lnTo>
                  <a:pt x="429983" y="603034"/>
                </a:lnTo>
                <a:lnTo>
                  <a:pt x="418998" y="612165"/>
                </a:lnTo>
                <a:lnTo>
                  <a:pt x="414896" y="617562"/>
                </a:lnTo>
                <a:lnTo>
                  <a:pt x="412102" y="623900"/>
                </a:lnTo>
                <a:lnTo>
                  <a:pt x="476974" y="623900"/>
                </a:lnTo>
                <a:lnTo>
                  <a:pt x="446189" y="600710"/>
                </a:lnTo>
                <a:close/>
              </a:path>
              <a:path w="4413885" h="1120775">
                <a:moveTo>
                  <a:pt x="515988" y="558799"/>
                </a:moveTo>
                <a:lnTo>
                  <a:pt x="507428" y="558799"/>
                </a:lnTo>
                <a:lnTo>
                  <a:pt x="503783" y="560196"/>
                </a:lnTo>
                <a:lnTo>
                  <a:pt x="500811" y="562991"/>
                </a:lnTo>
                <a:lnTo>
                  <a:pt x="497827" y="565594"/>
                </a:lnTo>
                <a:lnTo>
                  <a:pt x="496341" y="568858"/>
                </a:lnTo>
                <a:lnTo>
                  <a:pt x="496341" y="576491"/>
                </a:lnTo>
                <a:lnTo>
                  <a:pt x="497827" y="579754"/>
                </a:lnTo>
                <a:lnTo>
                  <a:pt x="500811" y="582548"/>
                </a:lnTo>
                <a:lnTo>
                  <a:pt x="503974" y="585342"/>
                </a:lnTo>
                <a:lnTo>
                  <a:pt x="507606" y="586739"/>
                </a:lnTo>
                <a:lnTo>
                  <a:pt x="515797" y="586739"/>
                </a:lnTo>
                <a:lnTo>
                  <a:pt x="519341" y="585342"/>
                </a:lnTo>
                <a:lnTo>
                  <a:pt x="522325" y="582548"/>
                </a:lnTo>
                <a:lnTo>
                  <a:pt x="525487" y="579754"/>
                </a:lnTo>
                <a:lnTo>
                  <a:pt x="527075" y="576491"/>
                </a:lnTo>
                <a:lnTo>
                  <a:pt x="527075" y="568858"/>
                </a:lnTo>
                <a:lnTo>
                  <a:pt x="525589" y="565594"/>
                </a:lnTo>
                <a:lnTo>
                  <a:pt x="522605" y="562991"/>
                </a:lnTo>
                <a:lnTo>
                  <a:pt x="519620" y="560196"/>
                </a:lnTo>
                <a:lnTo>
                  <a:pt x="515988" y="558799"/>
                </a:lnTo>
                <a:close/>
              </a:path>
              <a:path w="4413885" h="1120775">
                <a:moveTo>
                  <a:pt x="525678" y="603504"/>
                </a:moveTo>
                <a:lnTo>
                  <a:pt x="497738" y="603504"/>
                </a:lnTo>
                <a:lnTo>
                  <a:pt x="497738" y="785113"/>
                </a:lnTo>
                <a:lnTo>
                  <a:pt x="525678" y="785113"/>
                </a:lnTo>
                <a:lnTo>
                  <a:pt x="525678" y="603504"/>
                </a:lnTo>
                <a:close/>
              </a:path>
              <a:path w="4413885" h="1120775">
                <a:moveTo>
                  <a:pt x="591439" y="600710"/>
                </a:moveTo>
                <a:lnTo>
                  <a:pt x="554278" y="616356"/>
                </a:lnTo>
                <a:lnTo>
                  <a:pt x="542544" y="665810"/>
                </a:lnTo>
                <a:lnTo>
                  <a:pt x="542544" y="722807"/>
                </a:lnTo>
                <a:lnTo>
                  <a:pt x="543181" y="736514"/>
                </a:lnTo>
                <a:lnTo>
                  <a:pt x="543277" y="738578"/>
                </a:lnTo>
                <a:lnTo>
                  <a:pt x="561003" y="779105"/>
                </a:lnTo>
                <a:lnTo>
                  <a:pt x="591439" y="787907"/>
                </a:lnTo>
                <a:lnTo>
                  <a:pt x="603140" y="786929"/>
                </a:lnTo>
                <a:lnTo>
                  <a:pt x="632949" y="762761"/>
                </a:lnTo>
                <a:lnTo>
                  <a:pt x="584174" y="762761"/>
                </a:lnTo>
                <a:lnTo>
                  <a:pt x="578866" y="760247"/>
                </a:lnTo>
                <a:lnTo>
                  <a:pt x="570484" y="726998"/>
                </a:lnTo>
                <a:lnTo>
                  <a:pt x="570484" y="698499"/>
                </a:lnTo>
                <a:lnTo>
                  <a:pt x="639216" y="698499"/>
                </a:lnTo>
                <a:lnTo>
                  <a:pt x="639216" y="678941"/>
                </a:lnTo>
                <a:lnTo>
                  <a:pt x="570484" y="678941"/>
                </a:lnTo>
                <a:lnTo>
                  <a:pt x="570484" y="661619"/>
                </a:lnTo>
                <a:lnTo>
                  <a:pt x="584174" y="625855"/>
                </a:lnTo>
                <a:lnTo>
                  <a:pt x="632949" y="625855"/>
                </a:lnTo>
                <a:lnTo>
                  <a:pt x="632776" y="625312"/>
                </a:lnTo>
                <a:lnTo>
                  <a:pt x="627761" y="616356"/>
                </a:lnTo>
                <a:lnTo>
                  <a:pt x="621303" y="609512"/>
                </a:lnTo>
                <a:lnTo>
                  <a:pt x="613095" y="604623"/>
                </a:lnTo>
                <a:lnTo>
                  <a:pt x="603140" y="601688"/>
                </a:lnTo>
                <a:lnTo>
                  <a:pt x="591439" y="600710"/>
                </a:lnTo>
                <a:close/>
              </a:path>
              <a:path w="4413885" h="1120775">
                <a:moveTo>
                  <a:pt x="639216" y="713866"/>
                </a:moveTo>
                <a:lnTo>
                  <a:pt x="611276" y="713866"/>
                </a:lnTo>
                <a:lnTo>
                  <a:pt x="611276" y="726998"/>
                </a:lnTo>
                <a:lnTo>
                  <a:pt x="610980" y="736514"/>
                </a:lnTo>
                <a:lnTo>
                  <a:pt x="598525" y="762761"/>
                </a:lnTo>
                <a:lnTo>
                  <a:pt x="632949" y="762761"/>
                </a:lnTo>
                <a:lnTo>
                  <a:pt x="636355" y="752078"/>
                </a:lnTo>
                <a:lnTo>
                  <a:pt x="638501" y="738578"/>
                </a:lnTo>
                <a:lnTo>
                  <a:pt x="639216" y="722807"/>
                </a:lnTo>
                <a:lnTo>
                  <a:pt x="639216" y="713866"/>
                </a:lnTo>
                <a:close/>
              </a:path>
              <a:path w="4413885" h="1120775">
                <a:moveTo>
                  <a:pt x="632949" y="625855"/>
                </a:moveTo>
                <a:lnTo>
                  <a:pt x="598335" y="625855"/>
                </a:lnTo>
                <a:lnTo>
                  <a:pt x="603420" y="628459"/>
                </a:lnTo>
                <a:lnTo>
                  <a:pt x="606526" y="633399"/>
                </a:lnTo>
                <a:lnTo>
                  <a:pt x="608608" y="637993"/>
                </a:lnTo>
                <a:lnTo>
                  <a:pt x="610092" y="644228"/>
                </a:lnTo>
                <a:lnTo>
                  <a:pt x="610984" y="652222"/>
                </a:lnTo>
                <a:lnTo>
                  <a:pt x="611276" y="661619"/>
                </a:lnTo>
                <a:lnTo>
                  <a:pt x="611276" y="678941"/>
                </a:lnTo>
                <a:lnTo>
                  <a:pt x="639216" y="678941"/>
                </a:lnTo>
                <a:lnTo>
                  <a:pt x="639216" y="665810"/>
                </a:lnTo>
                <a:lnTo>
                  <a:pt x="638600" y="652222"/>
                </a:lnTo>
                <a:lnTo>
                  <a:pt x="638501" y="650039"/>
                </a:lnTo>
                <a:lnTo>
                  <a:pt x="636355" y="636539"/>
                </a:lnTo>
                <a:lnTo>
                  <a:pt x="632949" y="625855"/>
                </a:lnTo>
                <a:close/>
              </a:path>
              <a:path w="4413885" h="1120775">
                <a:moveTo>
                  <a:pt x="682701" y="724204"/>
                </a:moveTo>
                <a:lnTo>
                  <a:pt x="654761" y="724204"/>
                </a:lnTo>
                <a:lnTo>
                  <a:pt x="654821" y="726440"/>
                </a:lnTo>
                <a:lnTo>
                  <a:pt x="654943" y="730999"/>
                </a:lnTo>
                <a:lnTo>
                  <a:pt x="665795" y="773031"/>
                </a:lnTo>
                <a:lnTo>
                  <a:pt x="705053" y="787907"/>
                </a:lnTo>
                <a:lnTo>
                  <a:pt x="725341" y="784921"/>
                </a:lnTo>
                <a:lnTo>
                  <a:pt x="739835" y="775963"/>
                </a:lnTo>
                <a:lnTo>
                  <a:pt x="747526" y="762761"/>
                </a:lnTo>
                <a:lnTo>
                  <a:pt x="699465" y="762761"/>
                </a:lnTo>
                <a:lnTo>
                  <a:pt x="695083" y="761644"/>
                </a:lnTo>
                <a:lnTo>
                  <a:pt x="688746" y="757173"/>
                </a:lnTo>
                <a:lnTo>
                  <a:pt x="686422" y="753262"/>
                </a:lnTo>
                <a:lnTo>
                  <a:pt x="683437" y="742086"/>
                </a:lnTo>
                <a:lnTo>
                  <a:pt x="682789" y="735203"/>
                </a:lnTo>
                <a:lnTo>
                  <a:pt x="682701" y="724204"/>
                </a:lnTo>
                <a:close/>
              </a:path>
              <a:path w="4413885" h="1120775">
                <a:moveTo>
                  <a:pt x="702259" y="600710"/>
                </a:moveTo>
                <a:lnTo>
                  <a:pt x="662287" y="620339"/>
                </a:lnTo>
                <a:lnTo>
                  <a:pt x="656240" y="646444"/>
                </a:lnTo>
                <a:lnTo>
                  <a:pt x="656390" y="649325"/>
                </a:lnTo>
                <a:lnTo>
                  <a:pt x="656506" y="651544"/>
                </a:lnTo>
                <a:lnTo>
                  <a:pt x="678230" y="688720"/>
                </a:lnTo>
                <a:lnTo>
                  <a:pt x="691083" y="697941"/>
                </a:lnTo>
                <a:lnTo>
                  <a:pt x="697351" y="702849"/>
                </a:lnTo>
                <a:lnTo>
                  <a:pt x="702744" y="707231"/>
                </a:lnTo>
                <a:lnTo>
                  <a:pt x="707267" y="711089"/>
                </a:lnTo>
                <a:lnTo>
                  <a:pt x="710920" y="714425"/>
                </a:lnTo>
                <a:lnTo>
                  <a:pt x="715391" y="718337"/>
                </a:lnTo>
                <a:lnTo>
                  <a:pt x="718553" y="722337"/>
                </a:lnTo>
                <a:lnTo>
                  <a:pt x="720420" y="726440"/>
                </a:lnTo>
                <a:lnTo>
                  <a:pt x="722464" y="730351"/>
                </a:lnTo>
                <a:lnTo>
                  <a:pt x="723493" y="734910"/>
                </a:lnTo>
                <a:lnTo>
                  <a:pt x="723493" y="747585"/>
                </a:lnTo>
                <a:lnTo>
                  <a:pt x="721995" y="753262"/>
                </a:lnTo>
                <a:lnTo>
                  <a:pt x="719023" y="757173"/>
                </a:lnTo>
                <a:lnTo>
                  <a:pt x="716229" y="760895"/>
                </a:lnTo>
                <a:lnTo>
                  <a:pt x="711568" y="762761"/>
                </a:lnTo>
                <a:lnTo>
                  <a:pt x="747526" y="762761"/>
                </a:lnTo>
                <a:lnTo>
                  <a:pt x="748503" y="761085"/>
                </a:lnTo>
                <a:lnTo>
                  <a:pt x="748552" y="760895"/>
                </a:lnTo>
                <a:lnTo>
                  <a:pt x="751433" y="740130"/>
                </a:lnTo>
                <a:lnTo>
                  <a:pt x="751309" y="730351"/>
                </a:lnTo>
                <a:lnTo>
                  <a:pt x="749935" y="723176"/>
                </a:lnTo>
                <a:lnTo>
                  <a:pt x="746963" y="716660"/>
                </a:lnTo>
                <a:lnTo>
                  <a:pt x="743978" y="709955"/>
                </a:lnTo>
                <a:lnTo>
                  <a:pt x="715111" y="682015"/>
                </a:lnTo>
                <a:lnTo>
                  <a:pt x="699922" y="670559"/>
                </a:lnTo>
                <a:lnTo>
                  <a:pt x="695553" y="667118"/>
                </a:lnTo>
                <a:lnTo>
                  <a:pt x="684098" y="649325"/>
                </a:lnTo>
                <a:lnTo>
                  <a:pt x="684098" y="638898"/>
                </a:lnTo>
                <a:lnTo>
                  <a:pt x="685699" y="634447"/>
                </a:lnTo>
                <a:lnTo>
                  <a:pt x="685774" y="634237"/>
                </a:lnTo>
                <a:lnTo>
                  <a:pt x="692480" y="627532"/>
                </a:lnTo>
                <a:lnTo>
                  <a:pt x="696849" y="625855"/>
                </a:lnTo>
                <a:lnTo>
                  <a:pt x="744301" y="625855"/>
                </a:lnTo>
                <a:lnTo>
                  <a:pt x="743746" y="624231"/>
                </a:lnTo>
                <a:lnTo>
                  <a:pt x="738860" y="615797"/>
                </a:lnTo>
                <a:lnTo>
                  <a:pt x="732379" y="609196"/>
                </a:lnTo>
                <a:lnTo>
                  <a:pt x="724117" y="604481"/>
                </a:lnTo>
                <a:lnTo>
                  <a:pt x="714077" y="601652"/>
                </a:lnTo>
                <a:lnTo>
                  <a:pt x="702259" y="600710"/>
                </a:lnTo>
                <a:close/>
              </a:path>
              <a:path w="4413885" h="1120775">
                <a:moveTo>
                  <a:pt x="744301" y="625855"/>
                </a:moveTo>
                <a:lnTo>
                  <a:pt x="708964" y="625855"/>
                </a:lnTo>
                <a:lnTo>
                  <a:pt x="713892" y="628281"/>
                </a:lnTo>
                <a:lnTo>
                  <a:pt x="717067" y="633120"/>
                </a:lnTo>
                <a:lnTo>
                  <a:pt x="719267" y="637435"/>
                </a:lnTo>
                <a:lnTo>
                  <a:pt x="720839" y="643389"/>
                </a:lnTo>
                <a:lnTo>
                  <a:pt x="721782" y="650985"/>
                </a:lnTo>
                <a:lnTo>
                  <a:pt x="721855" y="653148"/>
                </a:lnTo>
                <a:lnTo>
                  <a:pt x="721963" y="656310"/>
                </a:lnTo>
                <a:lnTo>
                  <a:pt x="722018" y="657917"/>
                </a:lnTo>
                <a:lnTo>
                  <a:pt x="722096" y="660222"/>
                </a:lnTo>
                <a:lnTo>
                  <a:pt x="750036" y="660222"/>
                </a:lnTo>
                <a:lnTo>
                  <a:pt x="749336" y="646444"/>
                </a:lnTo>
                <a:lnTo>
                  <a:pt x="747239" y="634447"/>
                </a:lnTo>
                <a:lnTo>
                  <a:pt x="744301" y="625855"/>
                </a:lnTo>
                <a:close/>
              </a:path>
              <a:path w="4413885" h="1120775">
                <a:moveTo>
                  <a:pt x="867498" y="600710"/>
                </a:moveTo>
                <a:lnTo>
                  <a:pt x="830338" y="616356"/>
                </a:lnTo>
                <a:lnTo>
                  <a:pt x="818603" y="665810"/>
                </a:lnTo>
                <a:lnTo>
                  <a:pt x="818603" y="722807"/>
                </a:lnTo>
                <a:lnTo>
                  <a:pt x="819241" y="736514"/>
                </a:lnTo>
                <a:lnTo>
                  <a:pt x="819337" y="738578"/>
                </a:lnTo>
                <a:lnTo>
                  <a:pt x="837061" y="779105"/>
                </a:lnTo>
                <a:lnTo>
                  <a:pt x="867498" y="787907"/>
                </a:lnTo>
                <a:lnTo>
                  <a:pt x="879198" y="786929"/>
                </a:lnTo>
                <a:lnTo>
                  <a:pt x="909004" y="762761"/>
                </a:lnTo>
                <a:lnTo>
                  <a:pt x="860234" y="762761"/>
                </a:lnTo>
                <a:lnTo>
                  <a:pt x="854925" y="760247"/>
                </a:lnTo>
                <a:lnTo>
                  <a:pt x="846543" y="726998"/>
                </a:lnTo>
                <a:lnTo>
                  <a:pt x="846543" y="661619"/>
                </a:lnTo>
                <a:lnTo>
                  <a:pt x="860234" y="625855"/>
                </a:lnTo>
                <a:lnTo>
                  <a:pt x="909004" y="625855"/>
                </a:lnTo>
                <a:lnTo>
                  <a:pt x="908830" y="625312"/>
                </a:lnTo>
                <a:lnTo>
                  <a:pt x="903820" y="616356"/>
                </a:lnTo>
                <a:lnTo>
                  <a:pt x="897357" y="609512"/>
                </a:lnTo>
                <a:lnTo>
                  <a:pt x="889150" y="604623"/>
                </a:lnTo>
                <a:lnTo>
                  <a:pt x="879198" y="601688"/>
                </a:lnTo>
                <a:lnTo>
                  <a:pt x="867498" y="600710"/>
                </a:lnTo>
                <a:close/>
              </a:path>
              <a:path w="4413885" h="1120775">
                <a:moveTo>
                  <a:pt x="915276" y="713866"/>
                </a:moveTo>
                <a:lnTo>
                  <a:pt x="887336" y="713866"/>
                </a:lnTo>
                <a:lnTo>
                  <a:pt x="887336" y="726998"/>
                </a:lnTo>
                <a:lnTo>
                  <a:pt x="887038" y="736514"/>
                </a:lnTo>
                <a:lnTo>
                  <a:pt x="886162" y="744251"/>
                </a:lnTo>
                <a:lnTo>
                  <a:pt x="886147" y="744389"/>
                </a:lnTo>
                <a:lnTo>
                  <a:pt x="884662" y="750624"/>
                </a:lnTo>
                <a:lnTo>
                  <a:pt x="882586" y="755218"/>
                </a:lnTo>
                <a:lnTo>
                  <a:pt x="879602" y="760247"/>
                </a:lnTo>
                <a:lnTo>
                  <a:pt x="874572" y="762761"/>
                </a:lnTo>
                <a:lnTo>
                  <a:pt x="909004" y="762761"/>
                </a:lnTo>
                <a:lnTo>
                  <a:pt x="912410" y="752078"/>
                </a:lnTo>
                <a:lnTo>
                  <a:pt x="914559" y="738578"/>
                </a:lnTo>
                <a:lnTo>
                  <a:pt x="915276" y="722807"/>
                </a:lnTo>
                <a:lnTo>
                  <a:pt x="915276" y="713866"/>
                </a:lnTo>
                <a:close/>
              </a:path>
              <a:path w="4413885" h="1120775">
                <a:moveTo>
                  <a:pt x="909004" y="625855"/>
                </a:moveTo>
                <a:lnTo>
                  <a:pt x="874382" y="625855"/>
                </a:lnTo>
                <a:lnTo>
                  <a:pt x="879467" y="628459"/>
                </a:lnTo>
                <a:lnTo>
                  <a:pt x="882586" y="633399"/>
                </a:lnTo>
                <a:lnTo>
                  <a:pt x="884662" y="637993"/>
                </a:lnTo>
                <a:lnTo>
                  <a:pt x="886147" y="644228"/>
                </a:lnTo>
                <a:lnTo>
                  <a:pt x="887042" y="652222"/>
                </a:lnTo>
                <a:lnTo>
                  <a:pt x="887336" y="661619"/>
                </a:lnTo>
                <a:lnTo>
                  <a:pt x="887336" y="674751"/>
                </a:lnTo>
                <a:lnTo>
                  <a:pt x="915276" y="674751"/>
                </a:lnTo>
                <a:lnTo>
                  <a:pt x="915276" y="665810"/>
                </a:lnTo>
                <a:lnTo>
                  <a:pt x="914658" y="652222"/>
                </a:lnTo>
                <a:lnTo>
                  <a:pt x="914559" y="650039"/>
                </a:lnTo>
                <a:lnTo>
                  <a:pt x="912410" y="636539"/>
                </a:lnTo>
                <a:lnTo>
                  <a:pt x="909004" y="625855"/>
                </a:lnTo>
                <a:close/>
              </a:path>
              <a:path w="4413885" h="1120775">
                <a:moveTo>
                  <a:pt x="979144" y="600710"/>
                </a:moveTo>
                <a:lnTo>
                  <a:pt x="942263" y="616356"/>
                </a:lnTo>
                <a:lnTo>
                  <a:pt x="930808" y="665810"/>
                </a:lnTo>
                <a:lnTo>
                  <a:pt x="930808" y="722807"/>
                </a:lnTo>
                <a:lnTo>
                  <a:pt x="931431" y="736514"/>
                </a:lnTo>
                <a:lnTo>
                  <a:pt x="931524" y="738578"/>
                </a:lnTo>
                <a:lnTo>
                  <a:pt x="948969" y="779105"/>
                </a:lnTo>
                <a:lnTo>
                  <a:pt x="979144" y="787907"/>
                </a:lnTo>
                <a:lnTo>
                  <a:pt x="990860" y="786929"/>
                </a:lnTo>
                <a:lnTo>
                  <a:pt x="1020879" y="763305"/>
                </a:lnTo>
                <a:lnTo>
                  <a:pt x="1021057" y="762761"/>
                </a:lnTo>
                <a:lnTo>
                  <a:pt x="972058" y="762761"/>
                </a:lnTo>
                <a:lnTo>
                  <a:pt x="966851" y="760247"/>
                </a:lnTo>
                <a:lnTo>
                  <a:pt x="958748" y="726998"/>
                </a:lnTo>
                <a:lnTo>
                  <a:pt x="958748" y="661619"/>
                </a:lnTo>
                <a:lnTo>
                  <a:pt x="959040" y="652222"/>
                </a:lnTo>
                <a:lnTo>
                  <a:pt x="959909" y="644434"/>
                </a:lnTo>
                <a:lnTo>
                  <a:pt x="959932" y="644228"/>
                </a:lnTo>
                <a:lnTo>
                  <a:pt x="961354" y="638253"/>
                </a:lnTo>
                <a:lnTo>
                  <a:pt x="961416" y="637993"/>
                </a:lnTo>
                <a:lnTo>
                  <a:pt x="963371" y="633679"/>
                </a:lnTo>
                <a:lnTo>
                  <a:pt x="963498" y="633399"/>
                </a:lnTo>
                <a:lnTo>
                  <a:pt x="966791" y="628459"/>
                </a:lnTo>
                <a:lnTo>
                  <a:pt x="972058" y="625855"/>
                </a:lnTo>
                <a:lnTo>
                  <a:pt x="1021057" y="625855"/>
                </a:lnTo>
                <a:lnTo>
                  <a:pt x="1020879" y="625312"/>
                </a:lnTo>
                <a:lnTo>
                  <a:pt x="1015746" y="616356"/>
                </a:lnTo>
                <a:lnTo>
                  <a:pt x="1009159" y="609512"/>
                </a:lnTo>
                <a:lnTo>
                  <a:pt x="1000864" y="604623"/>
                </a:lnTo>
                <a:lnTo>
                  <a:pt x="990860" y="601688"/>
                </a:lnTo>
                <a:lnTo>
                  <a:pt x="979144" y="600710"/>
                </a:lnTo>
                <a:close/>
              </a:path>
              <a:path w="4413885" h="1120775">
                <a:moveTo>
                  <a:pt x="1021057" y="625855"/>
                </a:moveTo>
                <a:lnTo>
                  <a:pt x="986218" y="625855"/>
                </a:lnTo>
                <a:lnTo>
                  <a:pt x="991336" y="628459"/>
                </a:lnTo>
                <a:lnTo>
                  <a:pt x="994511" y="633679"/>
                </a:lnTo>
                <a:lnTo>
                  <a:pt x="999540" y="661619"/>
                </a:lnTo>
                <a:lnTo>
                  <a:pt x="999540" y="726998"/>
                </a:lnTo>
                <a:lnTo>
                  <a:pt x="986218" y="762761"/>
                </a:lnTo>
                <a:lnTo>
                  <a:pt x="1021057" y="762761"/>
                </a:lnTo>
                <a:lnTo>
                  <a:pt x="1024547" y="752078"/>
                </a:lnTo>
                <a:lnTo>
                  <a:pt x="1026747" y="738578"/>
                </a:lnTo>
                <a:lnTo>
                  <a:pt x="1027480" y="722807"/>
                </a:lnTo>
                <a:lnTo>
                  <a:pt x="1027480" y="665810"/>
                </a:lnTo>
                <a:lnTo>
                  <a:pt x="1026848" y="652222"/>
                </a:lnTo>
                <a:lnTo>
                  <a:pt x="1026747" y="650039"/>
                </a:lnTo>
                <a:lnTo>
                  <a:pt x="1024547" y="636539"/>
                </a:lnTo>
                <a:lnTo>
                  <a:pt x="1021057" y="625855"/>
                </a:lnTo>
                <a:close/>
              </a:path>
              <a:path w="4413885" h="1120775">
                <a:moveTo>
                  <a:pt x="1072311" y="603504"/>
                </a:moveTo>
                <a:lnTo>
                  <a:pt x="1044384" y="603504"/>
                </a:lnTo>
                <a:lnTo>
                  <a:pt x="1044384" y="785113"/>
                </a:lnTo>
                <a:lnTo>
                  <a:pt x="1072311" y="785113"/>
                </a:lnTo>
                <a:lnTo>
                  <a:pt x="1072311" y="646061"/>
                </a:lnTo>
                <a:lnTo>
                  <a:pt x="1074000" y="639178"/>
                </a:lnTo>
                <a:lnTo>
                  <a:pt x="1077341" y="633958"/>
                </a:lnTo>
                <a:lnTo>
                  <a:pt x="1080706" y="628561"/>
                </a:lnTo>
                <a:lnTo>
                  <a:pt x="1085634" y="625855"/>
                </a:lnTo>
                <a:lnTo>
                  <a:pt x="1196015" y="625855"/>
                </a:lnTo>
                <a:lnTo>
                  <a:pt x="1195963" y="625576"/>
                </a:lnTo>
                <a:lnTo>
                  <a:pt x="1133221" y="625576"/>
                </a:lnTo>
                <a:lnTo>
                  <a:pt x="1132858" y="623900"/>
                </a:lnTo>
                <a:lnTo>
                  <a:pt x="1072311" y="623900"/>
                </a:lnTo>
                <a:lnTo>
                  <a:pt x="1072311" y="603504"/>
                </a:lnTo>
                <a:close/>
              </a:path>
              <a:path w="4413885" h="1120775">
                <a:moveTo>
                  <a:pt x="1148778" y="625855"/>
                </a:moveTo>
                <a:lnTo>
                  <a:pt x="1097737" y="625855"/>
                </a:lnTo>
                <a:lnTo>
                  <a:pt x="1101648" y="628091"/>
                </a:lnTo>
                <a:lnTo>
                  <a:pt x="1103896" y="632561"/>
                </a:lnTo>
                <a:lnTo>
                  <a:pt x="1106309" y="637032"/>
                </a:lnTo>
                <a:lnTo>
                  <a:pt x="1107528" y="643928"/>
                </a:lnTo>
                <a:lnTo>
                  <a:pt x="1107528" y="785113"/>
                </a:lnTo>
                <a:lnTo>
                  <a:pt x="1135456" y="785113"/>
                </a:lnTo>
                <a:lnTo>
                  <a:pt x="1135456" y="646061"/>
                </a:lnTo>
                <a:lnTo>
                  <a:pt x="1137145" y="639178"/>
                </a:lnTo>
                <a:lnTo>
                  <a:pt x="1140485" y="633958"/>
                </a:lnTo>
                <a:lnTo>
                  <a:pt x="1143850" y="628561"/>
                </a:lnTo>
                <a:lnTo>
                  <a:pt x="1148778" y="625855"/>
                </a:lnTo>
                <a:close/>
              </a:path>
              <a:path w="4413885" h="1120775">
                <a:moveTo>
                  <a:pt x="1196015" y="625855"/>
                </a:moveTo>
                <a:lnTo>
                  <a:pt x="1160881" y="625855"/>
                </a:lnTo>
                <a:lnTo>
                  <a:pt x="1164793" y="628091"/>
                </a:lnTo>
                <a:lnTo>
                  <a:pt x="1167041" y="632561"/>
                </a:lnTo>
                <a:lnTo>
                  <a:pt x="1169454" y="637032"/>
                </a:lnTo>
                <a:lnTo>
                  <a:pt x="1170673" y="643928"/>
                </a:lnTo>
                <a:lnTo>
                  <a:pt x="1170673" y="785113"/>
                </a:lnTo>
                <a:lnTo>
                  <a:pt x="1198600" y="785113"/>
                </a:lnTo>
                <a:lnTo>
                  <a:pt x="1198600" y="657428"/>
                </a:lnTo>
                <a:lnTo>
                  <a:pt x="1198426" y="647634"/>
                </a:lnTo>
                <a:lnTo>
                  <a:pt x="1197919" y="639178"/>
                </a:lnTo>
                <a:lnTo>
                  <a:pt x="1197903" y="638921"/>
                </a:lnTo>
                <a:lnTo>
                  <a:pt x="1197030" y="631289"/>
                </a:lnTo>
                <a:lnTo>
                  <a:pt x="1196015" y="625855"/>
                </a:lnTo>
                <a:close/>
              </a:path>
              <a:path w="4413885" h="1120775">
                <a:moveTo>
                  <a:pt x="1175791" y="600710"/>
                </a:moveTo>
                <a:lnTo>
                  <a:pt x="1159395" y="600710"/>
                </a:lnTo>
                <a:lnTo>
                  <a:pt x="1152410" y="603034"/>
                </a:lnTo>
                <a:lnTo>
                  <a:pt x="1146632" y="607694"/>
                </a:lnTo>
                <a:lnTo>
                  <a:pt x="1140866" y="612165"/>
                </a:lnTo>
                <a:lnTo>
                  <a:pt x="1136396" y="618121"/>
                </a:lnTo>
                <a:lnTo>
                  <a:pt x="1133221" y="625576"/>
                </a:lnTo>
                <a:lnTo>
                  <a:pt x="1195963" y="625576"/>
                </a:lnTo>
                <a:lnTo>
                  <a:pt x="1194274" y="617194"/>
                </a:lnTo>
                <a:lnTo>
                  <a:pt x="1194235" y="617004"/>
                </a:lnTo>
                <a:lnTo>
                  <a:pt x="1194142" y="616546"/>
                </a:lnTo>
                <a:lnTo>
                  <a:pt x="1191069" y="610488"/>
                </a:lnTo>
                <a:lnTo>
                  <a:pt x="1182217" y="602754"/>
                </a:lnTo>
                <a:lnTo>
                  <a:pt x="1182403" y="602754"/>
                </a:lnTo>
                <a:lnTo>
                  <a:pt x="1175791" y="600710"/>
                </a:lnTo>
                <a:close/>
              </a:path>
              <a:path w="4413885" h="1120775">
                <a:moveTo>
                  <a:pt x="1112824" y="600710"/>
                </a:moveTo>
                <a:lnTo>
                  <a:pt x="1096251" y="600710"/>
                </a:lnTo>
                <a:lnTo>
                  <a:pt x="1089186" y="603034"/>
                </a:lnTo>
                <a:lnTo>
                  <a:pt x="1089348" y="603034"/>
                </a:lnTo>
                <a:lnTo>
                  <a:pt x="1078839" y="611695"/>
                </a:lnTo>
                <a:lnTo>
                  <a:pt x="1074928" y="617194"/>
                </a:lnTo>
                <a:lnTo>
                  <a:pt x="1072311" y="623900"/>
                </a:lnTo>
                <a:lnTo>
                  <a:pt x="1132858" y="623900"/>
                </a:lnTo>
                <a:lnTo>
                  <a:pt x="1131408" y="617194"/>
                </a:lnTo>
                <a:lnTo>
                  <a:pt x="1131366" y="617004"/>
                </a:lnTo>
                <a:lnTo>
                  <a:pt x="1128204" y="610768"/>
                </a:lnTo>
                <a:lnTo>
                  <a:pt x="1123734" y="606856"/>
                </a:lnTo>
                <a:lnTo>
                  <a:pt x="1119251" y="602754"/>
                </a:lnTo>
                <a:lnTo>
                  <a:pt x="1112824" y="600710"/>
                </a:lnTo>
                <a:close/>
              </a:path>
              <a:path w="4413885" h="1120775">
                <a:moveTo>
                  <a:pt x="1317078" y="880109"/>
                </a:moveTo>
                <a:lnTo>
                  <a:pt x="1308138" y="880109"/>
                </a:lnTo>
                <a:lnTo>
                  <a:pt x="1299339" y="880948"/>
                </a:lnTo>
                <a:lnTo>
                  <a:pt x="1275451" y="910912"/>
                </a:lnTo>
                <a:lnTo>
                  <a:pt x="1273492" y="936828"/>
                </a:lnTo>
                <a:lnTo>
                  <a:pt x="1273492" y="1010589"/>
                </a:lnTo>
                <a:lnTo>
                  <a:pt x="1273889" y="1021956"/>
                </a:lnTo>
                <a:lnTo>
                  <a:pt x="1273982" y="1024629"/>
                </a:lnTo>
                <a:lnTo>
                  <a:pt x="1291936" y="1064023"/>
                </a:lnTo>
                <a:lnTo>
                  <a:pt x="1308138" y="1067308"/>
                </a:lnTo>
                <a:lnTo>
                  <a:pt x="1317078" y="1067308"/>
                </a:lnTo>
                <a:lnTo>
                  <a:pt x="1324254" y="1065072"/>
                </a:lnTo>
                <a:lnTo>
                  <a:pt x="1335239" y="1055941"/>
                </a:lnTo>
                <a:lnTo>
                  <a:pt x="1339430" y="1050455"/>
                </a:lnTo>
                <a:lnTo>
                  <a:pt x="1342224" y="1044117"/>
                </a:lnTo>
                <a:lnTo>
                  <a:pt x="1370263" y="1044117"/>
                </a:lnTo>
                <a:lnTo>
                  <a:pt x="1370262" y="1042161"/>
                </a:lnTo>
                <a:lnTo>
                  <a:pt x="1313726" y="1042161"/>
                </a:lnTo>
                <a:lnTo>
                  <a:pt x="1308887" y="1039926"/>
                </a:lnTo>
                <a:lnTo>
                  <a:pt x="1305902" y="1035456"/>
                </a:lnTo>
                <a:lnTo>
                  <a:pt x="1302931" y="1030795"/>
                </a:lnTo>
                <a:lnTo>
                  <a:pt x="1301432" y="1023912"/>
                </a:lnTo>
                <a:lnTo>
                  <a:pt x="1301432" y="923505"/>
                </a:lnTo>
                <a:lnTo>
                  <a:pt x="1302931" y="916711"/>
                </a:lnTo>
                <a:lnTo>
                  <a:pt x="1305902" y="912240"/>
                </a:lnTo>
                <a:lnTo>
                  <a:pt x="1308887" y="907580"/>
                </a:lnTo>
                <a:lnTo>
                  <a:pt x="1313726" y="905256"/>
                </a:lnTo>
                <a:lnTo>
                  <a:pt x="1370196" y="905256"/>
                </a:lnTo>
                <a:lnTo>
                  <a:pt x="1370195" y="903300"/>
                </a:lnTo>
                <a:lnTo>
                  <a:pt x="1342224" y="903300"/>
                </a:lnTo>
                <a:lnTo>
                  <a:pt x="1339430" y="896962"/>
                </a:lnTo>
                <a:lnTo>
                  <a:pt x="1335239" y="891565"/>
                </a:lnTo>
                <a:lnTo>
                  <a:pt x="1329651" y="887094"/>
                </a:lnTo>
                <a:lnTo>
                  <a:pt x="1324254" y="882434"/>
                </a:lnTo>
                <a:lnTo>
                  <a:pt x="1317078" y="880109"/>
                </a:lnTo>
                <a:close/>
              </a:path>
              <a:path w="4413885" h="1120775">
                <a:moveTo>
                  <a:pt x="1187869" y="882904"/>
                </a:moveTo>
                <a:lnTo>
                  <a:pt x="1159929" y="882904"/>
                </a:lnTo>
                <a:lnTo>
                  <a:pt x="1159929" y="1064514"/>
                </a:lnTo>
                <a:lnTo>
                  <a:pt x="1187869" y="1064514"/>
                </a:lnTo>
                <a:lnTo>
                  <a:pt x="1187869" y="925461"/>
                </a:lnTo>
                <a:lnTo>
                  <a:pt x="1189634" y="918578"/>
                </a:lnTo>
                <a:lnTo>
                  <a:pt x="1193177" y="913358"/>
                </a:lnTo>
                <a:lnTo>
                  <a:pt x="1196898" y="907961"/>
                </a:lnTo>
                <a:lnTo>
                  <a:pt x="1202397" y="905256"/>
                </a:lnTo>
                <a:lnTo>
                  <a:pt x="1253225" y="905256"/>
                </a:lnTo>
                <a:lnTo>
                  <a:pt x="1252735" y="903300"/>
                </a:lnTo>
                <a:lnTo>
                  <a:pt x="1187869" y="903300"/>
                </a:lnTo>
                <a:lnTo>
                  <a:pt x="1187869" y="882904"/>
                </a:lnTo>
                <a:close/>
              </a:path>
              <a:path w="4413885" h="1120775">
                <a:moveTo>
                  <a:pt x="1253225" y="905256"/>
                </a:moveTo>
                <a:lnTo>
                  <a:pt x="1216367" y="905256"/>
                </a:lnTo>
                <a:lnTo>
                  <a:pt x="1221206" y="907580"/>
                </a:lnTo>
                <a:lnTo>
                  <a:pt x="1224191" y="912240"/>
                </a:lnTo>
                <a:lnTo>
                  <a:pt x="1227162" y="916711"/>
                </a:lnTo>
                <a:lnTo>
                  <a:pt x="1228661" y="923505"/>
                </a:lnTo>
                <a:lnTo>
                  <a:pt x="1228661" y="1064514"/>
                </a:lnTo>
                <a:lnTo>
                  <a:pt x="1256601" y="1064514"/>
                </a:lnTo>
                <a:lnTo>
                  <a:pt x="1256601" y="936828"/>
                </a:lnTo>
                <a:lnTo>
                  <a:pt x="1256204" y="925461"/>
                </a:lnTo>
                <a:lnTo>
                  <a:pt x="1256111" y="922805"/>
                </a:lnTo>
                <a:lnTo>
                  <a:pt x="1254642" y="910912"/>
                </a:lnTo>
                <a:lnTo>
                  <a:pt x="1253225" y="905256"/>
                </a:lnTo>
                <a:close/>
              </a:path>
              <a:path w="4413885" h="1120775">
                <a:moveTo>
                  <a:pt x="1370263" y="1044117"/>
                </a:moveTo>
                <a:lnTo>
                  <a:pt x="1342224" y="1044117"/>
                </a:lnTo>
                <a:lnTo>
                  <a:pt x="1342224" y="1047470"/>
                </a:lnTo>
                <a:lnTo>
                  <a:pt x="1342510" y="1049794"/>
                </a:lnTo>
                <a:lnTo>
                  <a:pt x="1342591" y="1050455"/>
                </a:lnTo>
                <a:lnTo>
                  <a:pt x="1347812" y="1064514"/>
                </a:lnTo>
                <a:lnTo>
                  <a:pt x="1372958" y="1064514"/>
                </a:lnTo>
                <a:lnTo>
                  <a:pt x="1371663" y="1060411"/>
                </a:lnTo>
                <a:lnTo>
                  <a:pt x="1370825" y="1056690"/>
                </a:lnTo>
                <a:lnTo>
                  <a:pt x="1370539" y="1054176"/>
                </a:lnTo>
                <a:lnTo>
                  <a:pt x="1370444" y="1053338"/>
                </a:lnTo>
                <a:lnTo>
                  <a:pt x="1370341" y="1051293"/>
                </a:lnTo>
                <a:lnTo>
                  <a:pt x="1370263" y="1044117"/>
                </a:lnTo>
                <a:close/>
              </a:path>
              <a:path w="4413885" h="1120775">
                <a:moveTo>
                  <a:pt x="1370196" y="905256"/>
                </a:moveTo>
                <a:lnTo>
                  <a:pt x="1327696" y="905256"/>
                </a:lnTo>
                <a:lnTo>
                  <a:pt x="1333106" y="907961"/>
                </a:lnTo>
                <a:lnTo>
                  <a:pt x="1336636" y="913358"/>
                </a:lnTo>
                <a:lnTo>
                  <a:pt x="1340370" y="918578"/>
                </a:lnTo>
                <a:lnTo>
                  <a:pt x="1342224" y="925461"/>
                </a:lnTo>
                <a:lnTo>
                  <a:pt x="1342224" y="1021956"/>
                </a:lnTo>
                <a:lnTo>
                  <a:pt x="1340370" y="1028941"/>
                </a:lnTo>
                <a:lnTo>
                  <a:pt x="1336636" y="1034338"/>
                </a:lnTo>
                <a:lnTo>
                  <a:pt x="1333106" y="1039558"/>
                </a:lnTo>
                <a:lnTo>
                  <a:pt x="1327696" y="1042161"/>
                </a:lnTo>
                <a:lnTo>
                  <a:pt x="1370262" y="1042161"/>
                </a:lnTo>
                <a:lnTo>
                  <a:pt x="1370196" y="905256"/>
                </a:lnTo>
                <a:close/>
              </a:path>
              <a:path w="4413885" h="1120775">
                <a:moveTo>
                  <a:pt x="1221955" y="880109"/>
                </a:moveTo>
                <a:lnTo>
                  <a:pt x="1213015" y="880109"/>
                </a:lnTo>
                <a:lnTo>
                  <a:pt x="1205750" y="882434"/>
                </a:lnTo>
                <a:lnTo>
                  <a:pt x="1194752" y="891565"/>
                </a:lnTo>
                <a:lnTo>
                  <a:pt x="1190663" y="896962"/>
                </a:lnTo>
                <a:lnTo>
                  <a:pt x="1187869" y="903300"/>
                </a:lnTo>
                <a:lnTo>
                  <a:pt x="1252735" y="903300"/>
                </a:lnTo>
                <a:lnTo>
                  <a:pt x="1221955" y="880109"/>
                </a:lnTo>
                <a:close/>
              </a:path>
              <a:path w="4413885" h="1120775">
                <a:moveTo>
                  <a:pt x="1370164" y="840994"/>
                </a:moveTo>
                <a:lnTo>
                  <a:pt x="1342224" y="840994"/>
                </a:lnTo>
                <a:lnTo>
                  <a:pt x="1342224" y="903300"/>
                </a:lnTo>
                <a:lnTo>
                  <a:pt x="1370195" y="903300"/>
                </a:lnTo>
                <a:lnTo>
                  <a:pt x="1370164" y="840994"/>
                </a:lnTo>
                <a:close/>
              </a:path>
              <a:path w="4413885" h="1120775">
                <a:moveTo>
                  <a:pt x="1243190" y="603504"/>
                </a:moveTo>
                <a:lnTo>
                  <a:pt x="1215250" y="603504"/>
                </a:lnTo>
                <a:lnTo>
                  <a:pt x="1215250" y="840994"/>
                </a:lnTo>
                <a:lnTo>
                  <a:pt x="1243190" y="840994"/>
                </a:lnTo>
                <a:lnTo>
                  <a:pt x="1243190" y="764717"/>
                </a:lnTo>
                <a:lnTo>
                  <a:pt x="1308090" y="764717"/>
                </a:lnTo>
                <a:lnTo>
                  <a:pt x="1308576" y="762761"/>
                </a:lnTo>
                <a:lnTo>
                  <a:pt x="1257719" y="762761"/>
                </a:lnTo>
                <a:lnTo>
                  <a:pt x="1252407" y="760247"/>
                </a:lnTo>
                <a:lnTo>
                  <a:pt x="1250092" y="757173"/>
                </a:lnTo>
                <a:lnTo>
                  <a:pt x="1248498" y="754938"/>
                </a:lnTo>
                <a:lnTo>
                  <a:pt x="1244955" y="749541"/>
                </a:lnTo>
                <a:lnTo>
                  <a:pt x="1243190" y="742556"/>
                </a:lnTo>
                <a:lnTo>
                  <a:pt x="1243190" y="646061"/>
                </a:lnTo>
                <a:lnTo>
                  <a:pt x="1244955" y="639178"/>
                </a:lnTo>
                <a:lnTo>
                  <a:pt x="1248498" y="633958"/>
                </a:lnTo>
                <a:lnTo>
                  <a:pt x="1252220" y="628561"/>
                </a:lnTo>
                <a:lnTo>
                  <a:pt x="1257719" y="625855"/>
                </a:lnTo>
                <a:lnTo>
                  <a:pt x="1308546" y="625855"/>
                </a:lnTo>
                <a:lnTo>
                  <a:pt x="1308057" y="623900"/>
                </a:lnTo>
                <a:lnTo>
                  <a:pt x="1243190" y="623900"/>
                </a:lnTo>
                <a:lnTo>
                  <a:pt x="1243190" y="603504"/>
                </a:lnTo>
                <a:close/>
              </a:path>
              <a:path w="4413885" h="1120775">
                <a:moveTo>
                  <a:pt x="1308090" y="764717"/>
                </a:moveTo>
                <a:lnTo>
                  <a:pt x="1243190" y="764717"/>
                </a:lnTo>
                <a:lnTo>
                  <a:pt x="1245984" y="771055"/>
                </a:lnTo>
                <a:lnTo>
                  <a:pt x="1250086" y="776541"/>
                </a:lnTo>
                <a:lnTo>
                  <a:pt x="1255483" y="781202"/>
                </a:lnTo>
                <a:lnTo>
                  <a:pt x="1261071" y="785672"/>
                </a:lnTo>
                <a:lnTo>
                  <a:pt x="1268336" y="787907"/>
                </a:lnTo>
                <a:lnTo>
                  <a:pt x="1277277" y="787907"/>
                </a:lnTo>
                <a:lnTo>
                  <a:pt x="1308090" y="764717"/>
                </a:lnTo>
                <a:close/>
              </a:path>
              <a:path w="4413885" h="1120775">
                <a:moveTo>
                  <a:pt x="1375791" y="600710"/>
                </a:moveTo>
                <a:lnTo>
                  <a:pt x="1338910" y="616356"/>
                </a:lnTo>
                <a:lnTo>
                  <a:pt x="1327454" y="665810"/>
                </a:lnTo>
                <a:lnTo>
                  <a:pt x="1327454" y="722807"/>
                </a:lnTo>
                <a:lnTo>
                  <a:pt x="1328077" y="736514"/>
                </a:lnTo>
                <a:lnTo>
                  <a:pt x="1328171" y="738578"/>
                </a:lnTo>
                <a:lnTo>
                  <a:pt x="1330088" y="750624"/>
                </a:lnTo>
                <a:lnTo>
                  <a:pt x="1330211" y="751395"/>
                </a:lnTo>
                <a:lnTo>
                  <a:pt x="1330320" y="752078"/>
                </a:lnTo>
                <a:lnTo>
                  <a:pt x="1353997" y="783994"/>
                </a:lnTo>
                <a:lnTo>
                  <a:pt x="1375791" y="787907"/>
                </a:lnTo>
                <a:lnTo>
                  <a:pt x="1387508" y="786929"/>
                </a:lnTo>
                <a:lnTo>
                  <a:pt x="1417526" y="763305"/>
                </a:lnTo>
                <a:lnTo>
                  <a:pt x="1417703" y="762761"/>
                </a:lnTo>
                <a:lnTo>
                  <a:pt x="1368717" y="762761"/>
                </a:lnTo>
                <a:lnTo>
                  <a:pt x="1363497" y="760247"/>
                </a:lnTo>
                <a:lnTo>
                  <a:pt x="1355394" y="726998"/>
                </a:lnTo>
                <a:lnTo>
                  <a:pt x="1355394" y="661619"/>
                </a:lnTo>
                <a:lnTo>
                  <a:pt x="1355656" y="653237"/>
                </a:lnTo>
                <a:lnTo>
                  <a:pt x="1355688" y="652222"/>
                </a:lnTo>
                <a:lnTo>
                  <a:pt x="1359892" y="633958"/>
                </a:lnTo>
                <a:lnTo>
                  <a:pt x="1360018" y="633679"/>
                </a:lnTo>
                <a:lnTo>
                  <a:pt x="1360144" y="633399"/>
                </a:lnTo>
                <a:lnTo>
                  <a:pt x="1363624" y="628180"/>
                </a:lnTo>
                <a:lnTo>
                  <a:pt x="1363892" y="628180"/>
                </a:lnTo>
                <a:lnTo>
                  <a:pt x="1368717" y="625855"/>
                </a:lnTo>
                <a:lnTo>
                  <a:pt x="1417703" y="625855"/>
                </a:lnTo>
                <a:lnTo>
                  <a:pt x="1417526" y="625312"/>
                </a:lnTo>
                <a:lnTo>
                  <a:pt x="1412392" y="616356"/>
                </a:lnTo>
                <a:lnTo>
                  <a:pt x="1405810" y="609512"/>
                </a:lnTo>
                <a:lnTo>
                  <a:pt x="1397515" y="604623"/>
                </a:lnTo>
                <a:lnTo>
                  <a:pt x="1387508" y="601688"/>
                </a:lnTo>
                <a:lnTo>
                  <a:pt x="1375791" y="600710"/>
                </a:lnTo>
                <a:close/>
              </a:path>
              <a:path w="4413885" h="1120775">
                <a:moveTo>
                  <a:pt x="1308546" y="625855"/>
                </a:moveTo>
                <a:lnTo>
                  <a:pt x="1271689" y="625855"/>
                </a:lnTo>
                <a:lnTo>
                  <a:pt x="1276527" y="628180"/>
                </a:lnTo>
                <a:lnTo>
                  <a:pt x="1279512" y="632840"/>
                </a:lnTo>
                <a:lnTo>
                  <a:pt x="1282484" y="637311"/>
                </a:lnTo>
                <a:lnTo>
                  <a:pt x="1283828" y="643405"/>
                </a:lnTo>
                <a:lnTo>
                  <a:pt x="1283982" y="644228"/>
                </a:lnTo>
                <a:lnTo>
                  <a:pt x="1283982" y="744512"/>
                </a:lnTo>
                <a:lnTo>
                  <a:pt x="1282484" y="751395"/>
                </a:lnTo>
                <a:lnTo>
                  <a:pt x="1279512" y="756056"/>
                </a:lnTo>
                <a:lnTo>
                  <a:pt x="1276527" y="760526"/>
                </a:lnTo>
                <a:lnTo>
                  <a:pt x="1271689" y="762761"/>
                </a:lnTo>
                <a:lnTo>
                  <a:pt x="1308576" y="762761"/>
                </a:lnTo>
                <a:lnTo>
                  <a:pt x="1309963" y="757173"/>
                </a:lnTo>
                <a:lnTo>
                  <a:pt x="1311432" y="745229"/>
                </a:lnTo>
                <a:lnTo>
                  <a:pt x="1311922" y="731189"/>
                </a:lnTo>
                <a:lnTo>
                  <a:pt x="1311922" y="657428"/>
                </a:lnTo>
                <a:lnTo>
                  <a:pt x="1311525" y="646061"/>
                </a:lnTo>
                <a:lnTo>
                  <a:pt x="1311432" y="643405"/>
                </a:lnTo>
                <a:lnTo>
                  <a:pt x="1309963" y="631512"/>
                </a:lnTo>
                <a:lnTo>
                  <a:pt x="1308546" y="625855"/>
                </a:lnTo>
                <a:close/>
              </a:path>
              <a:path w="4413885" h="1120775">
                <a:moveTo>
                  <a:pt x="1418587" y="628561"/>
                </a:moveTo>
                <a:lnTo>
                  <a:pt x="1388057" y="628561"/>
                </a:lnTo>
                <a:lnTo>
                  <a:pt x="1391158" y="633679"/>
                </a:lnTo>
                <a:lnTo>
                  <a:pt x="1393232" y="637993"/>
                </a:lnTo>
                <a:lnTo>
                  <a:pt x="1396187" y="661619"/>
                </a:lnTo>
                <a:lnTo>
                  <a:pt x="1396187" y="726998"/>
                </a:lnTo>
                <a:lnTo>
                  <a:pt x="1382864" y="762761"/>
                </a:lnTo>
                <a:lnTo>
                  <a:pt x="1417703" y="762761"/>
                </a:lnTo>
                <a:lnTo>
                  <a:pt x="1421193" y="752078"/>
                </a:lnTo>
                <a:lnTo>
                  <a:pt x="1423393" y="738578"/>
                </a:lnTo>
                <a:lnTo>
                  <a:pt x="1424127" y="722807"/>
                </a:lnTo>
                <a:lnTo>
                  <a:pt x="1424127" y="665810"/>
                </a:lnTo>
                <a:lnTo>
                  <a:pt x="1423542" y="653237"/>
                </a:lnTo>
                <a:lnTo>
                  <a:pt x="1423495" y="652222"/>
                </a:lnTo>
                <a:lnTo>
                  <a:pt x="1423393" y="650039"/>
                </a:lnTo>
                <a:lnTo>
                  <a:pt x="1421472" y="638253"/>
                </a:lnTo>
                <a:lnTo>
                  <a:pt x="1421430" y="637993"/>
                </a:lnTo>
                <a:lnTo>
                  <a:pt x="1421319" y="637311"/>
                </a:lnTo>
                <a:lnTo>
                  <a:pt x="1421193" y="636539"/>
                </a:lnTo>
                <a:lnTo>
                  <a:pt x="1418587" y="628561"/>
                </a:lnTo>
                <a:close/>
              </a:path>
              <a:path w="4413885" h="1120775">
                <a:moveTo>
                  <a:pt x="1387445" y="628180"/>
                </a:moveTo>
                <a:lnTo>
                  <a:pt x="1363892" y="628180"/>
                </a:lnTo>
                <a:lnTo>
                  <a:pt x="1363101" y="628561"/>
                </a:lnTo>
                <a:lnTo>
                  <a:pt x="1388195" y="628561"/>
                </a:lnTo>
                <a:lnTo>
                  <a:pt x="1387445" y="628180"/>
                </a:lnTo>
                <a:close/>
              </a:path>
              <a:path w="4413885" h="1120775">
                <a:moveTo>
                  <a:pt x="1417703" y="625855"/>
                </a:moveTo>
                <a:lnTo>
                  <a:pt x="1382864" y="625855"/>
                </a:lnTo>
                <a:lnTo>
                  <a:pt x="1387445" y="628180"/>
                </a:lnTo>
                <a:lnTo>
                  <a:pt x="1418463" y="628180"/>
                </a:lnTo>
                <a:lnTo>
                  <a:pt x="1417703" y="625855"/>
                </a:lnTo>
                <a:close/>
              </a:path>
              <a:path w="4413885" h="1120775">
                <a:moveTo>
                  <a:pt x="1277277" y="600710"/>
                </a:moveTo>
                <a:lnTo>
                  <a:pt x="1268336" y="600710"/>
                </a:lnTo>
                <a:lnTo>
                  <a:pt x="1261071" y="603034"/>
                </a:lnTo>
                <a:lnTo>
                  <a:pt x="1250086" y="612165"/>
                </a:lnTo>
                <a:lnTo>
                  <a:pt x="1245984" y="617562"/>
                </a:lnTo>
                <a:lnTo>
                  <a:pt x="1243190" y="623900"/>
                </a:lnTo>
                <a:lnTo>
                  <a:pt x="1308057" y="623900"/>
                </a:lnTo>
                <a:lnTo>
                  <a:pt x="1277277" y="600710"/>
                </a:lnTo>
                <a:close/>
              </a:path>
              <a:path w="4413885" h="1120775">
                <a:moveTo>
                  <a:pt x="1467599" y="724204"/>
                </a:moveTo>
                <a:lnTo>
                  <a:pt x="1439659" y="724204"/>
                </a:lnTo>
                <a:lnTo>
                  <a:pt x="1439719" y="726440"/>
                </a:lnTo>
                <a:lnTo>
                  <a:pt x="1439843" y="730999"/>
                </a:lnTo>
                <a:lnTo>
                  <a:pt x="1439956" y="735203"/>
                </a:lnTo>
                <a:lnTo>
                  <a:pt x="1440848" y="745016"/>
                </a:lnTo>
                <a:lnTo>
                  <a:pt x="1442267" y="753262"/>
                </a:lnTo>
                <a:lnTo>
                  <a:pt x="1442332" y="753644"/>
                </a:lnTo>
                <a:lnTo>
                  <a:pt x="1444355" y="760895"/>
                </a:lnTo>
                <a:lnTo>
                  <a:pt x="1444409" y="761085"/>
                </a:lnTo>
                <a:lnTo>
                  <a:pt x="1447171" y="767496"/>
                </a:lnTo>
                <a:lnTo>
                  <a:pt x="1480959" y="787505"/>
                </a:lnTo>
                <a:lnTo>
                  <a:pt x="1489951" y="787907"/>
                </a:lnTo>
                <a:lnTo>
                  <a:pt x="1510244" y="784921"/>
                </a:lnTo>
                <a:lnTo>
                  <a:pt x="1524738" y="775963"/>
                </a:lnTo>
                <a:lnTo>
                  <a:pt x="1532426" y="762761"/>
                </a:lnTo>
                <a:lnTo>
                  <a:pt x="1484363" y="762761"/>
                </a:lnTo>
                <a:lnTo>
                  <a:pt x="1479994" y="761644"/>
                </a:lnTo>
                <a:lnTo>
                  <a:pt x="1473657" y="757173"/>
                </a:lnTo>
                <a:lnTo>
                  <a:pt x="1471333" y="753262"/>
                </a:lnTo>
                <a:lnTo>
                  <a:pt x="1468348" y="742086"/>
                </a:lnTo>
                <a:lnTo>
                  <a:pt x="1467689" y="735203"/>
                </a:lnTo>
                <a:lnTo>
                  <a:pt x="1467599" y="724204"/>
                </a:lnTo>
                <a:close/>
              </a:path>
              <a:path w="4413885" h="1120775">
                <a:moveTo>
                  <a:pt x="1487157" y="600710"/>
                </a:moveTo>
                <a:lnTo>
                  <a:pt x="1447185" y="620339"/>
                </a:lnTo>
                <a:lnTo>
                  <a:pt x="1441139" y="646444"/>
                </a:lnTo>
                <a:lnTo>
                  <a:pt x="1441290" y="649325"/>
                </a:lnTo>
                <a:lnTo>
                  <a:pt x="1463128" y="688720"/>
                </a:lnTo>
                <a:lnTo>
                  <a:pt x="1475981" y="697941"/>
                </a:lnTo>
                <a:lnTo>
                  <a:pt x="1482250" y="702849"/>
                </a:lnTo>
                <a:lnTo>
                  <a:pt x="1487647" y="707231"/>
                </a:lnTo>
                <a:lnTo>
                  <a:pt x="1492170" y="711089"/>
                </a:lnTo>
                <a:lnTo>
                  <a:pt x="1495818" y="714425"/>
                </a:lnTo>
                <a:lnTo>
                  <a:pt x="1500289" y="718337"/>
                </a:lnTo>
                <a:lnTo>
                  <a:pt x="1503464" y="722337"/>
                </a:lnTo>
                <a:lnTo>
                  <a:pt x="1505318" y="726440"/>
                </a:lnTo>
                <a:lnTo>
                  <a:pt x="1507375" y="730351"/>
                </a:lnTo>
                <a:lnTo>
                  <a:pt x="1508391" y="734910"/>
                </a:lnTo>
                <a:lnTo>
                  <a:pt x="1508391" y="747585"/>
                </a:lnTo>
                <a:lnTo>
                  <a:pt x="1506905" y="753262"/>
                </a:lnTo>
                <a:lnTo>
                  <a:pt x="1503921" y="757173"/>
                </a:lnTo>
                <a:lnTo>
                  <a:pt x="1501127" y="760895"/>
                </a:lnTo>
                <a:lnTo>
                  <a:pt x="1496479" y="762761"/>
                </a:lnTo>
                <a:lnTo>
                  <a:pt x="1532426" y="762761"/>
                </a:lnTo>
                <a:lnTo>
                  <a:pt x="1533403" y="761085"/>
                </a:lnTo>
                <a:lnTo>
                  <a:pt x="1533452" y="760895"/>
                </a:lnTo>
                <a:lnTo>
                  <a:pt x="1536331" y="740130"/>
                </a:lnTo>
                <a:lnTo>
                  <a:pt x="1536208" y="730351"/>
                </a:lnTo>
                <a:lnTo>
                  <a:pt x="1534845" y="723176"/>
                </a:lnTo>
                <a:lnTo>
                  <a:pt x="1531861" y="716660"/>
                </a:lnTo>
                <a:lnTo>
                  <a:pt x="1528889" y="709955"/>
                </a:lnTo>
                <a:lnTo>
                  <a:pt x="1500009" y="682015"/>
                </a:lnTo>
                <a:lnTo>
                  <a:pt x="1484833" y="670559"/>
                </a:lnTo>
                <a:lnTo>
                  <a:pt x="1480451" y="667118"/>
                </a:lnTo>
                <a:lnTo>
                  <a:pt x="1468996" y="649325"/>
                </a:lnTo>
                <a:lnTo>
                  <a:pt x="1468996" y="638898"/>
                </a:lnTo>
                <a:lnTo>
                  <a:pt x="1470597" y="634447"/>
                </a:lnTo>
                <a:lnTo>
                  <a:pt x="1470672" y="634237"/>
                </a:lnTo>
                <a:lnTo>
                  <a:pt x="1477378" y="627532"/>
                </a:lnTo>
                <a:lnTo>
                  <a:pt x="1481759" y="625855"/>
                </a:lnTo>
                <a:lnTo>
                  <a:pt x="1529205" y="625855"/>
                </a:lnTo>
                <a:lnTo>
                  <a:pt x="1528649" y="624231"/>
                </a:lnTo>
                <a:lnTo>
                  <a:pt x="1523758" y="615797"/>
                </a:lnTo>
                <a:lnTo>
                  <a:pt x="1517284" y="609196"/>
                </a:lnTo>
                <a:lnTo>
                  <a:pt x="1509025" y="604481"/>
                </a:lnTo>
                <a:lnTo>
                  <a:pt x="1498982" y="601652"/>
                </a:lnTo>
                <a:lnTo>
                  <a:pt x="1487157" y="600710"/>
                </a:lnTo>
                <a:close/>
              </a:path>
              <a:path w="4413885" h="1120775">
                <a:moveTo>
                  <a:pt x="1529205" y="625855"/>
                </a:moveTo>
                <a:lnTo>
                  <a:pt x="1493862" y="625855"/>
                </a:lnTo>
                <a:lnTo>
                  <a:pt x="1498803" y="628281"/>
                </a:lnTo>
                <a:lnTo>
                  <a:pt x="1501965" y="633120"/>
                </a:lnTo>
                <a:lnTo>
                  <a:pt x="1504165" y="637435"/>
                </a:lnTo>
                <a:lnTo>
                  <a:pt x="1505737" y="643389"/>
                </a:lnTo>
                <a:lnTo>
                  <a:pt x="1506680" y="650985"/>
                </a:lnTo>
                <a:lnTo>
                  <a:pt x="1506753" y="653148"/>
                </a:lnTo>
                <a:lnTo>
                  <a:pt x="1506861" y="656310"/>
                </a:lnTo>
                <a:lnTo>
                  <a:pt x="1506916" y="657917"/>
                </a:lnTo>
                <a:lnTo>
                  <a:pt x="1506994" y="660222"/>
                </a:lnTo>
                <a:lnTo>
                  <a:pt x="1534934" y="660222"/>
                </a:lnTo>
                <a:lnTo>
                  <a:pt x="1534236" y="646444"/>
                </a:lnTo>
                <a:lnTo>
                  <a:pt x="1532142" y="634447"/>
                </a:lnTo>
                <a:lnTo>
                  <a:pt x="1529205" y="625855"/>
                </a:lnTo>
                <a:close/>
              </a:path>
              <a:path w="4413885" h="1120775">
                <a:moveTo>
                  <a:pt x="1877618" y="600710"/>
                </a:moveTo>
                <a:lnTo>
                  <a:pt x="1840738" y="616356"/>
                </a:lnTo>
                <a:lnTo>
                  <a:pt x="1829282" y="665810"/>
                </a:lnTo>
                <a:lnTo>
                  <a:pt x="1829282" y="722807"/>
                </a:lnTo>
                <a:lnTo>
                  <a:pt x="1835728" y="763305"/>
                </a:lnTo>
                <a:lnTo>
                  <a:pt x="1865884" y="786929"/>
                </a:lnTo>
                <a:lnTo>
                  <a:pt x="1877618" y="787907"/>
                </a:lnTo>
                <a:lnTo>
                  <a:pt x="1889336" y="786929"/>
                </a:lnTo>
                <a:lnTo>
                  <a:pt x="1919354" y="763305"/>
                </a:lnTo>
                <a:lnTo>
                  <a:pt x="1919531" y="762761"/>
                </a:lnTo>
                <a:lnTo>
                  <a:pt x="1870544" y="762761"/>
                </a:lnTo>
                <a:lnTo>
                  <a:pt x="1865325" y="760247"/>
                </a:lnTo>
                <a:lnTo>
                  <a:pt x="1857222" y="726998"/>
                </a:lnTo>
                <a:lnTo>
                  <a:pt x="1857222" y="661619"/>
                </a:lnTo>
                <a:lnTo>
                  <a:pt x="1870544" y="625855"/>
                </a:lnTo>
                <a:lnTo>
                  <a:pt x="1919531" y="625855"/>
                </a:lnTo>
                <a:lnTo>
                  <a:pt x="1919354" y="625312"/>
                </a:lnTo>
                <a:lnTo>
                  <a:pt x="1914220" y="616356"/>
                </a:lnTo>
                <a:lnTo>
                  <a:pt x="1907638" y="609512"/>
                </a:lnTo>
                <a:lnTo>
                  <a:pt x="1899343" y="604623"/>
                </a:lnTo>
                <a:lnTo>
                  <a:pt x="1889336" y="601688"/>
                </a:lnTo>
                <a:lnTo>
                  <a:pt x="1877618" y="600710"/>
                </a:lnTo>
                <a:close/>
              </a:path>
              <a:path w="4413885" h="1120775">
                <a:moveTo>
                  <a:pt x="1919531" y="625855"/>
                </a:moveTo>
                <a:lnTo>
                  <a:pt x="1884692" y="625855"/>
                </a:lnTo>
                <a:lnTo>
                  <a:pt x="1889823" y="628459"/>
                </a:lnTo>
                <a:lnTo>
                  <a:pt x="1892985" y="633679"/>
                </a:lnTo>
                <a:lnTo>
                  <a:pt x="1895060" y="637993"/>
                </a:lnTo>
                <a:lnTo>
                  <a:pt x="1895186" y="638253"/>
                </a:lnTo>
                <a:lnTo>
                  <a:pt x="1896705" y="644228"/>
                </a:lnTo>
                <a:lnTo>
                  <a:pt x="1896757" y="644434"/>
                </a:lnTo>
                <a:lnTo>
                  <a:pt x="1897700" y="652222"/>
                </a:lnTo>
                <a:lnTo>
                  <a:pt x="1898014" y="661619"/>
                </a:lnTo>
                <a:lnTo>
                  <a:pt x="1898014" y="726998"/>
                </a:lnTo>
                <a:lnTo>
                  <a:pt x="1884692" y="762761"/>
                </a:lnTo>
                <a:lnTo>
                  <a:pt x="1919531" y="762761"/>
                </a:lnTo>
                <a:lnTo>
                  <a:pt x="1923021" y="752078"/>
                </a:lnTo>
                <a:lnTo>
                  <a:pt x="1925221" y="738578"/>
                </a:lnTo>
                <a:lnTo>
                  <a:pt x="1925954" y="722807"/>
                </a:lnTo>
                <a:lnTo>
                  <a:pt x="1925954" y="665810"/>
                </a:lnTo>
                <a:lnTo>
                  <a:pt x="1925323" y="652222"/>
                </a:lnTo>
                <a:lnTo>
                  <a:pt x="1925221" y="650039"/>
                </a:lnTo>
                <a:lnTo>
                  <a:pt x="1923021" y="636539"/>
                </a:lnTo>
                <a:lnTo>
                  <a:pt x="1919531" y="625855"/>
                </a:lnTo>
                <a:close/>
              </a:path>
              <a:path w="4413885" h="1120775">
                <a:moveTo>
                  <a:pt x="1983257" y="628649"/>
                </a:moveTo>
                <a:lnTo>
                  <a:pt x="1955317" y="628649"/>
                </a:lnTo>
                <a:lnTo>
                  <a:pt x="1955317" y="785113"/>
                </a:lnTo>
                <a:lnTo>
                  <a:pt x="1983257" y="785113"/>
                </a:lnTo>
                <a:lnTo>
                  <a:pt x="1983257" y="628649"/>
                </a:lnTo>
                <a:close/>
              </a:path>
              <a:path w="4413885" h="1120775">
                <a:moveTo>
                  <a:pt x="1999005" y="558799"/>
                </a:moveTo>
                <a:lnTo>
                  <a:pt x="1990801" y="558799"/>
                </a:lnTo>
                <a:lnTo>
                  <a:pt x="1981285" y="559464"/>
                </a:lnTo>
                <a:lnTo>
                  <a:pt x="1955772" y="589116"/>
                </a:lnTo>
                <a:lnTo>
                  <a:pt x="1955317" y="597357"/>
                </a:lnTo>
                <a:lnTo>
                  <a:pt x="1955317" y="603504"/>
                </a:lnTo>
                <a:lnTo>
                  <a:pt x="1935759" y="603504"/>
                </a:lnTo>
                <a:lnTo>
                  <a:pt x="1935759" y="628649"/>
                </a:lnTo>
                <a:lnTo>
                  <a:pt x="2013991" y="628649"/>
                </a:lnTo>
                <a:lnTo>
                  <a:pt x="2013991" y="610488"/>
                </a:lnTo>
                <a:lnTo>
                  <a:pt x="1983257" y="610488"/>
                </a:lnTo>
                <a:lnTo>
                  <a:pt x="1983257" y="593255"/>
                </a:lnTo>
                <a:lnTo>
                  <a:pt x="1984476" y="588416"/>
                </a:lnTo>
                <a:lnTo>
                  <a:pt x="1986889" y="585622"/>
                </a:lnTo>
                <a:lnTo>
                  <a:pt x="1989315" y="582637"/>
                </a:lnTo>
                <a:lnTo>
                  <a:pt x="1993976" y="581151"/>
                </a:lnTo>
                <a:lnTo>
                  <a:pt x="2013991" y="581151"/>
                </a:lnTo>
                <a:lnTo>
                  <a:pt x="2013991" y="561593"/>
                </a:lnTo>
                <a:lnTo>
                  <a:pt x="2006727" y="559727"/>
                </a:lnTo>
                <a:lnTo>
                  <a:pt x="1999005" y="558799"/>
                </a:lnTo>
                <a:close/>
              </a:path>
              <a:path w="4413885" h="1120775">
                <a:moveTo>
                  <a:pt x="2013991" y="603504"/>
                </a:moveTo>
                <a:lnTo>
                  <a:pt x="2006727" y="603504"/>
                </a:lnTo>
                <a:lnTo>
                  <a:pt x="2000491" y="603973"/>
                </a:lnTo>
                <a:lnTo>
                  <a:pt x="1995271" y="604901"/>
                </a:lnTo>
                <a:lnTo>
                  <a:pt x="1990242" y="605650"/>
                </a:lnTo>
                <a:lnTo>
                  <a:pt x="1986241" y="607504"/>
                </a:lnTo>
                <a:lnTo>
                  <a:pt x="1983257" y="610488"/>
                </a:lnTo>
                <a:lnTo>
                  <a:pt x="2013991" y="610488"/>
                </a:lnTo>
                <a:lnTo>
                  <a:pt x="2013991" y="603504"/>
                </a:lnTo>
                <a:close/>
              </a:path>
              <a:path w="4413885" h="1120775">
                <a:moveTo>
                  <a:pt x="2013991" y="581151"/>
                </a:moveTo>
                <a:lnTo>
                  <a:pt x="2005520" y="581151"/>
                </a:lnTo>
                <a:lnTo>
                  <a:pt x="2010730" y="581710"/>
                </a:lnTo>
                <a:lnTo>
                  <a:pt x="2010294" y="581710"/>
                </a:lnTo>
                <a:lnTo>
                  <a:pt x="2014383" y="582637"/>
                </a:lnTo>
                <a:lnTo>
                  <a:pt x="2013991" y="582637"/>
                </a:lnTo>
                <a:lnTo>
                  <a:pt x="2013991" y="581151"/>
                </a:lnTo>
                <a:close/>
              </a:path>
              <a:path w="4413885" h="1120775">
                <a:moveTo>
                  <a:pt x="2108987" y="603504"/>
                </a:moveTo>
                <a:lnTo>
                  <a:pt x="2081047" y="603504"/>
                </a:lnTo>
                <a:lnTo>
                  <a:pt x="2081047" y="785113"/>
                </a:lnTo>
                <a:lnTo>
                  <a:pt x="2108987" y="785113"/>
                </a:lnTo>
                <a:lnTo>
                  <a:pt x="2108987" y="646061"/>
                </a:lnTo>
                <a:lnTo>
                  <a:pt x="2110663" y="639178"/>
                </a:lnTo>
                <a:lnTo>
                  <a:pt x="2114016" y="633958"/>
                </a:lnTo>
                <a:lnTo>
                  <a:pt x="2117369" y="628561"/>
                </a:lnTo>
                <a:lnTo>
                  <a:pt x="2122309" y="625855"/>
                </a:lnTo>
                <a:lnTo>
                  <a:pt x="2232691" y="625855"/>
                </a:lnTo>
                <a:lnTo>
                  <a:pt x="2232638" y="625576"/>
                </a:lnTo>
                <a:lnTo>
                  <a:pt x="2169896" y="625576"/>
                </a:lnTo>
                <a:lnTo>
                  <a:pt x="2169534" y="623900"/>
                </a:lnTo>
                <a:lnTo>
                  <a:pt x="2108987" y="623900"/>
                </a:lnTo>
                <a:lnTo>
                  <a:pt x="2108987" y="603504"/>
                </a:lnTo>
                <a:close/>
              </a:path>
              <a:path w="4413885" h="1120775">
                <a:moveTo>
                  <a:pt x="2185454" y="625855"/>
                </a:moveTo>
                <a:lnTo>
                  <a:pt x="2134412" y="625855"/>
                </a:lnTo>
                <a:lnTo>
                  <a:pt x="2138324" y="628091"/>
                </a:lnTo>
                <a:lnTo>
                  <a:pt x="2140559" y="632561"/>
                </a:lnTo>
                <a:lnTo>
                  <a:pt x="2142985" y="637032"/>
                </a:lnTo>
                <a:lnTo>
                  <a:pt x="2144191" y="643928"/>
                </a:lnTo>
                <a:lnTo>
                  <a:pt x="2144191" y="785113"/>
                </a:lnTo>
                <a:lnTo>
                  <a:pt x="2172131" y="785113"/>
                </a:lnTo>
                <a:lnTo>
                  <a:pt x="2172131" y="646061"/>
                </a:lnTo>
                <a:lnTo>
                  <a:pt x="2173808" y="639178"/>
                </a:lnTo>
                <a:lnTo>
                  <a:pt x="2177161" y="633958"/>
                </a:lnTo>
                <a:lnTo>
                  <a:pt x="2180513" y="628561"/>
                </a:lnTo>
                <a:lnTo>
                  <a:pt x="2185454" y="625855"/>
                </a:lnTo>
                <a:close/>
              </a:path>
              <a:path w="4413885" h="1120775">
                <a:moveTo>
                  <a:pt x="2232691" y="625855"/>
                </a:moveTo>
                <a:lnTo>
                  <a:pt x="2197557" y="625855"/>
                </a:lnTo>
                <a:lnTo>
                  <a:pt x="2201468" y="628091"/>
                </a:lnTo>
                <a:lnTo>
                  <a:pt x="2203704" y="632561"/>
                </a:lnTo>
                <a:lnTo>
                  <a:pt x="2206129" y="637032"/>
                </a:lnTo>
                <a:lnTo>
                  <a:pt x="2207336" y="643928"/>
                </a:lnTo>
                <a:lnTo>
                  <a:pt x="2207336" y="785113"/>
                </a:lnTo>
                <a:lnTo>
                  <a:pt x="2235276" y="785113"/>
                </a:lnTo>
                <a:lnTo>
                  <a:pt x="2235276" y="657428"/>
                </a:lnTo>
                <a:lnTo>
                  <a:pt x="2235102" y="647634"/>
                </a:lnTo>
                <a:lnTo>
                  <a:pt x="2234594" y="639178"/>
                </a:lnTo>
                <a:lnTo>
                  <a:pt x="2234579" y="638921"/>
                </a:lnTo>
                <a:lnTo>
                  <a:pt x="2233706" y="631289"/>
                </a:lnTo>
                <a:lnTo>
                  <a:pt x="2232691" y="625855"/>
                </a:lnTo>
                <a:close/>
              </a:path>
              <a:path w="4413885" h="1120775">
                <a:moveTo>
                  <a:pt x="2212466" y="600710"/>
                </a:moveTo>
                <a:lnTo>
                  <a:pt x="2196071" y="600710"/>
                </a:lnTo>
                <a:lnTo>
                  <a:pt x="2189086" y="603034"/>
                </a:lnTo>
                <a:lnTo>
                  <a:pt x="2183307" y="607694"/>
                </a:lnTo>
                <a:lnTo>
                  <a:pt x="2177541" y="612165"/>
                </a:lnTo>
                <a:lnTo>
                  <a:pt x="2173071" y="618121"/>
                </a:lnTo>
                <a:lnTo>
                  <a:pt x="2169896" y="625576"/>
                </a:lnTo>
                <a:lnTo>
                  <a:pt x="2232638" y="625576"/>
                </a:lnTo>
                <a:lnTo>
                  <a:pt x="2232482" y="624738"/>
                </a:lnTo>
                <a:lnTo>
                  <a:pt x="2230938" y="617194"/>
                </a:lnTo>
                <a:lnTo>
                  <a:pt x="2230899" y="617004"/>
                </a:lnTo>
                <a:lnTo>
                  <a:pt x="2230805" y="616546"/>
                </a:lnTo>
                <a:lnTo>
                  <a:pt x="2227732" y="610488"/>
                </a:lnTo>
                <a:lnTo>
                  <a:pt x="2218893" y="602754"/>
                </a:lnTo>
                <a:lnTo>
                  <a:pt x="2219079" y="602754"/>
                </a:lnTo>
                <a:lnTo>
                  <a:pt x="2212466" y="600710"/>
                </a:lnTo>
                <a:close/>
              </a:path>
              <a:path w="4413885" h="1120775">
                <a:moveTo>
                  <a:pt x="2149500" y="600710"/>
                </a:moveTo>
                <a:lnTo>
                  <a:pt x="2132926" y="600710"/>
                </a:lnTo>
                <a:lnTo>
                  <a:pt x="2125862" y="603034"/>
                </a:lnTo>
                <a:lnTo>
                  <a:pt x="2126024" y="603034"/>
                </a:lnTo>
                <a:lnTo>
                  <a:pt x="2115515" y="611695"/>
                </a:lnTo>
                <a:lnTo>
                  <a:pt x="2111603" y="617194"/>
                </a:lnTo>
                <a:lnTo>
                  <a:pt x="2108987" y="623900"/>
                </a:lnTo>
                <a:lnTo>
                  <a:pt x="2169534" y="623900"/>
                </a:lnTo>
                <a:lnTo>
                  <a:pt x="2168083" y="617194"/>
                </a:lnTo>
                <a:lnTo>
                  <a:pt x="2168042" y="617004"/>
                </a:lnTo>
                <a:lnTo>
                  <a:pt x="2164867" y="610768"/>
                </a:lnTo>
                <a:lnTo>
                  <a:pt x="2160397" y="606856"/>
                </a:lnTo>
                <a:lnTo>
                  <a:pt x="2155926" y="602754"/>
                </a:lnTo>
                <a:lnTo>
                  <a:pt x="2149500" y="600710"/>
                </a:lnTo>
                <a:close/>
              </a:path>
              <a:path w="4413885" h="1120775">
                <a:moveTo>
                  <a:pt x="2367254" y="880617"/>
                </a:moveTo>
                <a:lnTo>
                  <a:pt x="2330094" y="895857"/>
                </a:lnTo>
                <a:lnTo>
                  <a:pt x="2318542" y="941577"/>
                </a:lnTo>
                <a:lnTo>
                  <a:pt x="2318359" y="1002538"/>
                </a:lnTo>
                <a:lnTo>
                  <a:pt x="2318980" y="1016507"/>
                </a:lnTo>
                <a:lnTo>
                  <a:pt x="2319093" y="1019047"/>
                </a:lnTo>
                <a:lnTo>
                  <a:pt x="2336816" y="1059688"/>
                </a:lnTo>
                <a:lnTo>
                  <a:pt x="2355395" y="1067308"/>
                </a:lnTo>
                <a:lnTo>
                  <a:pt x="2378953" y="1067308"/>
                </a:lnTo>
                <a:lnTo>
                  <a:pt x="2388906" y="1063498"/>
                </a:lnTo>
                <a:lnTo>
                  <a:pt x="2397113" y="1059688"/>
                </a:lnTo>
                <a:lnTo>
                  <a:pt x="2403576" y="1052067"/>
                </a:lnTo>
                <a:lnTo>
                  <a:pt x="2408586" y="1043177"/>
                </a:lnTo>
                <a:lnTo>
                  <a:pt x="2359990" y="1043177"/>
                </a:lnTo>
                <a:lnTo>
                  <a:pt x="2354681" y="1040638"/>
                </a:lnTo>
                <a:lnTo>
                  <a:pt x="2346299" y="1007617"/>
                </a:lnTo>
                <a:lnTo>
                  <a:pt x="2346299" y="978407"/>
                </a:lnTo>
                <a:lnTo>
                  <a:pt x="2415032" y="978407"/>
                </a:lnTo>
                <a:lnTo>
                  <a:pt x="2415032" y="959357"/>
                </a:lnTo>
                <a:lnTo>
                  <a:pt x="2346299" y="959357"/>
                </a:lnTo>
                <a:lnTo>
                  <a:pt x="2346299" y="941577"/>
                </a:lnTo>
                <a:lnTo>
                  <a:pt x="2359990" y="906017"/>
                </a:lnTo>
                <a:lnTo>
                  <a:pt x="2408984" y="906017"/>
                </a:lnTo>
                <a:lnTo>
                  <a:pt x="2408586" y="904747"/>
                </a:lnTo>
                <a:lnTo>
                  <a:pt x="2403576" y="895857"/>
                </a:lnTo>
                <a:lnTo>
                  <a:pt x="2397113" y="889507"/>
                </a:lnTo>
                <a:lnTo>
                  <a:pt x="2388906" y="884427"/>
                </a:lnTo>
                <a:lnTo>
                  <a:pt x="2378953" y="881888"/>
                </a:lnTo>
                <a:lnTo>
                  <a:pt x="2367254" y="880617"/>
                </a:lnTo>
                <a:close/>
              </a:path>
              <a:path w="4413885" h="1120775">
                <a:moveTo>
                  <a:pt x="2232723" y="841247"/>
                </a:moveTo>
                <a:lnTo>
                  <a:pt x="2204783" y="841247"/>
                </a:lnTo>
                <a:lnTo>
                  <a:pt x="2204783" y="1064767"/>
                </a:lnTo>
                <a:lnTo>
                  <a:pt x="2232723" y="1064767"/>
                </a:lnTo>
                <a:lnTo>
                  <a:pt x="2232723" y="926338"/>
                </a:lnTo>
                <a:lnTo>
                  <a:pt x="2234488" y="918717"/>
                </a:lnTo>
                <a:lnTo>
                  <a:pt x="2238032" y="913638"/>
                </a:lnTo>
                <a:lnTo>
                  <a:pt x="2241753" y="908557"/>
                </a:lnTo>
                <a:lnTo>
                  <a:pt x="2247252" y="906017"/>
                </a:lnTo>
                <a:lnTo>
                  <a:pt x="2298104" y="906017"/>
                </a:lnTo>
                <a:lnTo>
                  <a:pt x="2297406" y="903477"/>
                </a:lnTo>
                <a:lnTo>
                  <a:pt x="2232723" y="903477"/>
                </a:lnTo>
                <a:lnTo>
                  <a:pt x="2232723" y="841247"/>
                </a:lnTo>
                <a:close/>
              </a:path>
              <a:path w="4413885" h="1120775">
                <a:moveTo>
                  <a:pt x="2298104" y="906017"/>
                </a:moveTo>
                <a:lnTo>
                  <a:pt x="2261222" y="906017"/>
                </a:lnTo>
                <a:lnTo>
                  <a:pt x="2266061" y="908557"/>
                </a:lnTo>
                <a:lnTo>
                  <a:pt x="2269045" y="912367"/>
                </a:lnTo>
                <a:lnTo>
                  <a:pt x="2272029" y="917447"/>
                </a:lnTo>
                <a:lnTo>
                  <a:pt x="2273515" y="923797"/>
                </a:lnTo>
                <a:lnTo>
                  <a:pt x="2273515" y="1064767"/>
                </a:lnTo>
                <a:lnTo>
                  <a:pt x="2301455" y="1064767"/>
                </a:lnTo>
                <a:lnTo>
                  <a:pt x="2301411" y="936497"/>
                </a:lnTo>
                <a:lnTo>
                  <a:pt x="2301056" y="926338"/>
                </a:lnTo>
                <a:lnTo>
                  <a:pt x="2300967" y="923797"/>
                </a:lnTo>
                <a:lnTo>
                  <a:pt x="2299501" y="911097"/>
                </a:lnTo>
                <a:lnTo>
                  <a:pt x="2298104" y="906017"/>
                </a:lnTo>
                <a:close/>
              </a:path>
              <a:path w="4413885" h="1120775">
                <a:moveTo>
                  <a:pt x="2459863" y="883157"/>
                </a:moveTo>
                <a:lnTo>
                  <a:pt x="2431923" y="883157"/>
                </a:lnTo>
                <a:lnTo>
                  <a:pt x="2431923" y="1064767"/>
                </a:lnTo>
                <a:lnTo>
                  <a:pt x="2459863" y="1064767"/>
                </a:lnTo>
                <a:lnTo>
                  <a:pt x="2459863" y="931417"/>
                </a:lnTo>
                <a:lnTo>
                  <a:pt x="2462009" y="922527"/>
                </a:lnTo>
                <a:lnTo>
                  <a:pt x="2470581" y="909827"/>
                </a:lnTo>
                <a:lnTo>
                  <a:pt x="2476068" y="906017"/>
                </a:lnTo>
                <a:lnTo>
                  <a:pt x="2459863" y="906017"/>
                </a:lnTo>
                <a:lnTo>
                  <a:pt x="2459863" y="883157"/>
                </a:lnTo>
                <a:close/>
              </a:path>
              <a:path w="4413885" h="1120775">
                <a:moveTo>
                  <a:pt x="2415032" y="993647"/>
                </a:moveTo>
                <a:lnTo>
                  <a:pt x="2387091" y="993647"/>
                </a:lnTo>
                <a:lnTo>
                  <a:pt x="2387091" y="1007617"/>
                </a:lnTo>
                <a:lnTo>
                  <a:pt x="2386794" y="1016507"/>
                </a:lnTo>
                <a:lnTo>
                  <a:pt x="2374328" y="1043177"/>
                </a:lnTo>
                <a:lnTo>
                  <a:pt x="2408586" y="1043177"/>
                </a:lnTo>
                <a:lnTo>
                  <a:pt x="2412166" y="1031747"/>
                </a:lnTo>
                <a:lnTo>
                  <a:pt x="2414315" y="1019047"/>
                </a:lnTo>
                <a:lnTo>
                  <a:pt x="2415032" y="1002538"/>
                </a:lnTo>
                <a:lnTo>
                  <a:pt x="2415032" y="993647"/>
                </a:lnTo>
                <a:close/>
              </a:path>
              <a:path w="4413885" h="1120775">
                <a:moveTo>
                  <a:pt x="2408984" y="906017"/>
                </a:moveTo>
                <a:lnTo>
                  <a:pt x="2374138" y="906017"/>
                </a:lnTo>
                <a:lnTo>
                  <a:pt x="2379167" y="908557"/>
                </a:lnTo>
                <a:lnTo>
                  <a:pt x="2382342" y="913638"/>
                </a:lnTo>
                <a:lnTo>
                  <a:pt x="2384418" y="917447"/>
                </a:lnTo>
                <a:lnTo>
                  <a:pt x="2385902" y="923797"/>
                </a:lnTo>
                <a:lnTo>
                  <a:pt x="2386794" y="932688"/>
                </a:lnTo>
                <a:lnTo>
                  <a:pt x="2387091" y="941577"/>
                </a:lnTo>
                <a:lnTo>
                  <a:pt x="2387091" y="959357"/>
                </a:lnTo>
                <a:lnTo>
                  <a:pt x="2415032" y="959357"/>
                </a:lnTo>
                <a:lnTo>
                  <a:pt x="2414972" y="944117"/>
                </a:lnTo>
                <a:lnTo>
                  <a:pt x="2414434" y="932688"/>
                </a:lnTo>
                <a:lnTo>
                  <a:pt x="2414315" y="930147"/>
                </a:lnTo>
                <a:lnTo>
                  <a:pt x="2412166" y="916177"/>
                </a:lnTo>
                <a:lnTo>
                  <a:pt x="2408984" y="906017"/>
                </a:lnTo>
                <a:close/>
              </a:path>
              <a:path w="4413885" h="1120775">
                <a:moveTo>
                  <a:pt x="2503830" y="880617"/>
                </a:moveTo>
                <a:lnTo>
                  <a:pt x="2486507" y="880617"/>
                </a:lnTo>
                <a:lnTo>
                  <a:pt x="2479052" y="883157"/>
                </a:lnTo>
                <a:lnTo>
                  <a:pt x="2467508" y="893317"/>
                </a:lnTo>
                <a:lnTo>
                  <a:pt x="2463038" y="898397"/>
                </a:lnTo>
                <a:lnTo>
                  <a:pt x="2459863" y="906017"/>
                </a:lnTo>
                <a:lnTo>
                  <a:pt x="2488742" y="906017"/>
                </a:lnTo>
                <a:lnTo>
                  <a:pt x="2492743" y="908557"/>
                </a:lnTo>
                <a:lnTo>
                  <a:pt x="2496845" y="916177"/>
                </a:lnTo>
                <a:lnTo>
                  <a:pt x="2497861" y="922527"/>
                </a:lnTo>
                <a:lnTo>
                  <a:pt x="2497861" y="944117"/>
                </a:lnTo>
                <a:lnTo>
                  <a:pt x="2525801" y="944117"/>
                </a:lnTo>
                <a:lnTo>
                  <a:pt x="2523286" y="904747"/>
                </a:lnTo>
                <a:lnTo>
                  <a:pt x="2514346" y="886967"/>
                </a:lnTo>
                <a:lnTo>
                  <a:pt x="2510066" y="883157"/>
                </a:lnTo>
                <a:lnTo>
                  <a:pt x="2503830" y="880617"/>
                </a:lnTo>
                <a:close/>
              </a:path>
              <a:path w="4413885" h="1120775">
                <a:moveTo>
                  <a:pt x="2266810" y="880617"/>
                </a:moveTo>
                <a:lnTo>
                  <a:pt x="2257869" y="880617"/>
                </a:lnTo>
                <a:lnTo>
                  <a:pt x="2250605" y="883157"/>
                </a:lnTo>
                <a:lnTo>
                  <a:pt x="2239619" y="892047"/>
                </a:lnTo>
                <a:lnTo>
                  <a:pt x="2235517" y="897127"/>
                </a:lnTo>
                <a:lnTo>
                  <a:pt x="2232723" y="903477"/>
                </a:lnTo>
                <a:lnTo>
                  <a:pt x="2297406" y="903477"/>
                </a:lnTo>
                <a:lnTo>
                  <a:pt x="2266810" y="880617"/>
                </a:lnTo>
                <a:close/>
              </a:path>
              <a:path w="4413885" h="1120775">
                <a:moveTo>
                  <a:pt x="2348598" y="765047"/>
                </a:moveTo>
                <a:lnTo>
                  <a:pt x="2320658" y="765047"/>
                </a:lnTo>
                <a:lnTo>
                  <a:pt x="2320608" y="781557"/>
                </a:lnTo>
                <a:lnTo>
                  <a:pt x="2320508" y="784097"/>
                </a:lnTo>
                <a:lnTo>
                  <a:pt x="2320408" y="786637"/>
                </a:lnTo>
                <a:lnTo>
                  <a:pt x="2320308" y="789177"/>
                </a:lnTo>
                <a:lnTo>
                  <a:pt x="2319259" y="796797"/>
                </a:lnTo>
                <a:lnTo>
                  <a:pt x="2317513" y="803147"/>
                </a:lnTo>
                <a:lnTo>
                  <a:pt x="2315070" y="808227"/>
                </a:lnTo>
                <a:lnTo>
                  <a:pt x="2311336" y="813307"/>
                </a:lnTo>
                <a:lnTo>
                  <a:pt x="2304541" y="817117"/>
                </a:lnTo>
                <a:lnTo>
                  <a:pt x="2258910" y="817117"/>
                </a:lnTo>
                <a:lnTo>
                  <a:pt x="2258910" y="841247"/>
                </a:lnTo>
                <a:lnTo>
                  <a:pt x="2308571" y="841247"/>
                </a:lnTo>
                <a:lnTo>
                  <a:pt x="2317021" y="839977"/>
                </a:lnTo>
                <a:lnTo>
                  <a:pt x="2346396" y="808227"/>
                </a:lnTo>
                <a:lnTo>
                  <a:pt x="2348462" y="786637"/>
                </a:lnTo>
                <a:lnTo>
                  <a:pt x="2348571" y="781557"/>
                </a:lnTo>
                <a:lnTo>
                  <a:pt x="2348598" y="765047"/>
                </a:lnTo>
                <a:close/>
              </a:path>
              <a:path w="4413885" h="1120775">
                <a:moveTo>
                  <a:pt x="2279865" y="603757"/>
                </a:moveTo>
                <a:lnTo>
                  <a:pt x="2251925" y="603757"/>
                </a:lnTo>
                <a:lnTo>
                  <a:pt x="2251925" y="732027"/>
                </a:lnTo>
                <a:lnTo>
                  <a:pt x="2252325" y="743457"/>
                </a:lnTo>
                <a:lnTo>
                  <a:pt x="2252414" y="745997"/>
                </a:lnTo>
                <a:lnTo>
                  <a:pt x="2270359" y="785367"/>
                </a:lnTo>
                <a:lnTo>
                  <a:pt x="2277765" y="787907"/>
                </a:lnTo>
                <a:lnTo>
                  <a:pt x="2295512" y="787907"/>
                </a:lnTo>
                <a:lnTo>
                  <a:pt x="2302675" y="786637"/>
                </a:lnTo>
                <a:lnTo>
                  <a:pt x="2308085" y="781557"/>
                </a:lnTo>
                <a:lnTo>
                  <a:pt x="2313673" y="777747"/>
                </a:lnTo>
                <a:lnTo>
                  <a:pt x="2317864" y="771397"/>
                </a:lnTo>
                <a:lnTo>
                  <a:pt x="2320658" y="765047"/>
                </a:lnTo>
                <a:lnTo>
                  <a:pt x="2348598" y="765047"/>
                </a:lnTo>
                <a:lnTo>
                  <a:pt x="2348598" y="763777"/>
                </a:lnTo>
                <a:lnTo>
                  <a:pt x="2292159" y="763777"/>
                </a:lnTo>
                <a:lnTo>
                  <a:pt x="2287308" y="761237"/>
                </a:lnTo>
                <a:lnTo>
                  <a:pt x="2284336" y="756157"/>
                </a:lnTo>
                <a:lnTo>
                  <a:pt x="2281351" y="752347"/>
                </a:lnTo>
                <a:lnTo>
                  <a:pt x="2279865" y="744727"/>
                </a:lnTo>
                <a:lnTo>
                  <a:pt x="2279865" y="603757"/>
                </a:lnTo>
                <a:close/>
              </a:path>
              <a:path w="4413885" h="1120775">
                <a:moveTo>
                  <a:pt x="2414384" y="601217"/>
                </a:moveTo>
                <a:lnTo>
                  <a:pt x="2377224" y="616457"/>
                </a:lnTo>
                <a:lnTo>
                  <a:pt x="2365489" y="665987"/>
                </a:lnTo>
                <a:lnTo>
                  <a:pt x="2365489" y="723137"/>
                </a:lnTo>
                <a:lnTo>
                  <a:pt x="2366109" y="737107"/>
                </a:lnTo>
                <a:lnTo>
                  <a:pt x="2366222" y="739647"/>
                </a:lnTo>
                <a:lnTo>
                  <a:pt x="2383948" y="780287"/>
                </a:lnTo>
                <a:lnTo>
                  <a:pt x="2402530" y="787907"/>
                </a:lnTo>
                <a:lnTo>
                  <a:pt x="2426085" y="787907"/>
                </a:lnTo>
                <a:lnTo>
                  <a:pt x="2436040" y="784097"/>
                </a:lnTo>
                <a:lnTo>
                  <a:pt x="2444248" y="780287"/>
                </a:lnTo>
                <a:lnTo>
                  <a:pt x="2450706" y="772667"/>
                </a:lnTo>
                <a:lnTo>
                  <a:pt x="2455721" y="763777"/>
                </a:lnTo>
                <a:lnTo>
                  <a:pt x="2407119" y="763777"/>
                </a:lnTo>
                <a:lnTo>
                  <a:pt x="2401811" y="761237"/>
                </a:lnTo>
                <a:lnTo>
                  <a:pt x="2393429" y="728217"/>
                </a:lnTo>
                <a:lnTo>
                  <a:pt x="2393429" y="662177"/>
                </a:lnTo>
                <a:lnTo>
                  <a:pt x="2407119" y="626617"/>
                </a:lnTo>
                <a:lnTo>
                  <a:pt x="2456119" y="626617"/>
                </a:lnTo>
                <a:lnTo>
                  <a:pt x="2455721" y="625347"/>
                </a:lnTo>
                <a:lnTo>
                  <a:pt x="2450706" y="616457"/>
                </a:lnTo>
                <a:lnTo>
                  <a:pt x="2444248" y="610107"/>
                </a:lnTo>
                <a:lnTo>
                  <a:pt x="2436040" y="605027"/>
                </a:lnTo>
                <a:lnTo>
                  <a:pt x="2426085" y="602487"/>
                </a:lnTo>
                <a:lnTo>
                  <a:pt x="2414384" y="601217"/>
                </a:lnTo>
                <a:close/>
              </a:path>
              <a:path w="4413885" h="1120775">
                <a:moveTo>
                  <a:pt x="2526588" y="601217"/>
                </a:moveTo>
                <a:lnTo>
                  <a:pt x="2489428" y="616457"/>
                </a:lnTo>
                <a:lnTo>
                  <a:pt x="2477693" y="665987"/>
                </a:lnTo>
                <a:lnTo>
                  <a:pt x="2477693" y="723137"/>
                </a:lnTo>
                <a:lnTo>
                  <a:pt x="2478314" y="737107"/>
                </a:lnTo>
                <a:lnTo>
                  <a:pt x="2478427" y="739647"/>
                </a:lnTo>
                <a:lnTo>
                  <a:pt x="2496152" y="780287"/>
                </a:lnTo>
                <a:lnTo>
                  <a:pt x="2514735" y="787907"/>
                </a:lnTo>
                <a:lnTo>
                  <a:pt x="2538289" y="787907"/>
                </a:lnTo>
                <a:lnTo>
                  <a:pt x="2548245" y="784097"/>
                </a:lnTo>
                <a:lnTo>
                  <a:pt x="2556453" y="780287"/>
                </a:lnTo>
                <a:lnTo>
                  <a:pt x="2562910" y="772667"/>
                </a:lnTo>
                <a:lnTo>
                  <a:pt x="2567926" y="763777"/>
                </a:lnTo>
                <a:lnTo>
                  <a:pt x="2519324" y="763777"/>
                </a:lnTo>
                <a:lnTo>
                  <a:pt x="2514015" y="761237"/>
                </a:lnTo>
                <a:lnTo>
                  <a:pt x="2505633" y="728217"/>
                </a:lnTo>
                <a:lnTo>
                  <a:pt x="2505633" y="699007"/>
                </a:lnTo>
                <a:lnTo>
                  <a:pt x="2574366" y="699007"/>
                </a:lnTo>
                <a:lnTo>
                  <a:pt x="2574366" y="679957"/>
                </a:lnTo>
                <a:lnTo>
                  <a:pt x="2505633" y="679957"/>
                </a:lnTo>
                <a:lnTo>
                  <a:pt x="2505633" y="662177"/>
                </a:lnTo>
                <a:lnTo>
                  <a:pt x="2519324" y="626617"/>
                </a:lnTo>
                <a:lnTo>
                  <a:pt x="2568323" y="626617"/>
                </a:lnTo>
                <a:lnTo>
                  <a:pt x="2567926" y="625347"/>
                </a:lnTo>
                <a:lnTo>
                  <a:pt x="2562910" y="616457"/>
                </a:lnTo>
                <a:lnTo>
                  <a:pt x="2556453" y="610107"/>
                </a:lnTo>
                <a:lnTo>
                  <a:pt x="2548245" y="605027"/>
                </a:lnTo>
                <a:lnTo>
                  <a:pt x="2538289" y="602487"/>
                </a:lnTo>
                <a:lnTo>
                  <a:pt x="2526588" y="601217"/>
                </a:lnTo>
                <a:close/>
              </a:path>
              <a:path w="4413885" h="1120775">
                <a:moveTo>
                  <a:pt x="2348598" y="603757"/>
                </a:moveTo>
                <a:lnTo>
                  <a:pt x="2320658" y="603757"/>
                </a:lnTo>
                <a:lnTo>
                  <a:pt x="2320658" y="743457"/>
                </a:lnTo>
                <a:lnTo>
                  <a:pt x="2318791" y="749807"/>
                </a:lnTo>
                <a:lnTo>
                  <a:pt x="2315070" y="756157"/>
                </a:lnTo>
                <a:lnTo>
                  <a:pt x="2311527" y="761237"/>
                </a:lnTo>
                <a:lnTo>
                  <a:pt x="2306129" y="763777"/>
                </a:lnTo>
                <a:lnTo>
                  <a:pt x="2348598" y="763777"/>
                </a:lnTo>
                <a:lnTo>
                  <a:pt x="2348598" y="603757"/>
                </a:lnTo>
                <a:close/>
              </a:path>
              <a:path w="4413885" h="1120775">
                <a:moveTo>
                  <a:pt x="2462161" y="714247"/>
                </a:moveTo>
                <a:lnTo>
                  <a:pt x="2434221" y="714247"/>
                </a:lnTo>
                <a:lnTo>
                  <a:pt x="2434094" y="732027"/>
                </a:lnTo>
                <a:lnTo>
                  <a:pt x="2433926" y="737107"/>
                </a:lnTo>
                <a:lnTo>
                  <a:pt x="2421470" y="763777"/>
                </a:lnTo>
                <a:lnTo>
                  <a:pt x="2455721" y="763777"/>
                </a:lnTo>
                <a:lnTo>
                  <a:pt x="2459301" y="752347"/>
                </a:lnTo>
                <a:lnTo>
                  <a:pt x="2461446" y="739647"/>
                </a:lnTo>
                <a:lnTo>
                  <a:pt x="2462161" y="723137"/>
                </a:lnTo>
                <a:lnTo>
                  <a:pt x="2462161" y="714247"/>
                </a:lnTo>
                <a:close/>
              </a:path>
              <a:path w="4413885" h="1120775">
                <a:moveTo>
                  <a:pt x="2574366" y="714247"/>
                </a:moveTo>
                <a:lnTo>
                  <a:pt x="2546426" y="714247"/>
                </a:lnTo>
                <a:lnTo>
                  <a:pt x="2546299" y="732027"/>
                </a:lnTo>
                <a:lnTo>
                  <a:pt x="2546130" y="737107"/>
                </a:lnTo>
                <a:lnTo>
                  <a:pt x="2533675" y="763777"/>
                </a:lnTo>
                <a:lnTo>
                  <a:pt x="2567926" y="763777"/>
                </a:lnTo>
                <a:lnTo>
                  <a:pt x="2571505" y="752347"/>
                </a:lnTo>
                <a:lnTo>
                  <a:pt x="2573651" y="739647"/>
                </a:lnTo>
                <a:lnTo>
                  <a:pt x="2574366" y="723137"/>
                </a:lnTo>
                <a:lnTo>
                  <a:pt x="2574366" y="714247"/>
                </a:lnTo>
                <a:close/>
              </a:path>
              <a:path w="4413885" h="1120775">
                <a:moveTo>
                  <a:pt x="2568323" y="626617"/>
                </a:moveTo>
                <a:lnTo>
                  <a:pt x="2533484" y="626617"/>
                </a:lnTo>
                <a:lnTo>
                  <a:pt x="2538514" y="629157"/>
                </a:lnTo>
                <a:lnTo>
                  <a:pt x="2541676" y="634237"/>
                </a:lnTo>
                <a:lnTo>
                  <a:pt x="2543758" y="638047"/>
                </a:lnTo>
                <a:lnTo>
                  <a:pt x="2545241" y="644397"/>
                </a:lnTo>
                <a:lnTo>
                  <a:pt x="2546130" y="653287"/>
                </a:lnTo>
                <a:lnTo>
                  <a:pt x="2546426" y="662177"/>
                </a:lnTo>
                <a:lnTo>
                  <a:pt x="2546426" y="679957"/>
                </a:lnTo>
                <a:lnTo>
                  <a:pt x="2574366" y="679957"/>
                </a:lnTo>
                <a:lnTo>
                  <a:pt x="2574366" y="665987"/>
                </a:lnTo>
                <a:lnTo>
                  <a:pt x="2573770" y="653287"/>
                </a:lnTo>
                <a:lnTo>
                  <a:pt x="2573651" y="650747"/>
                </a:lnTo>
                <a:lnTo>
                  <a:pt x="2571505" y="636777"/>
                </a:lnTo>
                <a:lnTo>
                  <a:pt x="2568323" y="626617"/>
                </a:lnTo>
                <a:close/>
              </a:path>
              <a:path w="4413885" h="1120775">
                <a:moveTo>
                  <a:pt x="2456119" y="626617"/>
                </a:moveTo>
                <a:lnTo>
                  <a:pt x="2421280" y="626617"/>
                </a:lnTo>
                <a:lnTo>
                  <a:pt x="2426309" y="629157"/>
                </a:lnTo>
                <a:lnTo>
                  <a:pt x="2429471" y="634237"/>
                </a:lnTo>
                <a:lnTo>
                  <a:pt x="2431553" y="638047"/>
                </a:lnTo>
                <a:lnTo>
                  <a:pt x="2433037" y="644397"/>
                </a:lnTo>
                <a:lnTo>
                  <a:pt x="2433926" y="653287"/>
                </a:lnTo>
                <a:lnTo>
                  <a:pt x="2434221" y="662177"/>
                </a:lnTo>
                <a:lnTo>
                  <a:pt x="2434221" y="674877"/>
                </a:lnTo>
                <a:lnTo>
                  <a:pt x="2462161" y="674877"/>
                </a:lnTo>
                <a:lnTo>
                  <a:pt x="2462161" y="665987"/>
                </a:lnTo>
                <a:lnTo>
                  <a:pt x="2461566" y="653287"/>
                </a:lnTo>
                <a:lnTo>
                  <a:pt x="2461446" y="650747"/>
                </a:lnTo>
                <a:lnTo>
                  <a:pt x="2459301" y="636777"/>
                </a:lnTo>
                <a:lnTo>
                  <a:pt x="2456119" y="626617"/>
                </a:lnTo>
                <a:close/>
              </a:path>
              <a:path w="4413885" h="1120775">
                <a:moveTo>
                  <a:pt x="2619209" y="561593"/>
                </a:moveTo>
                <a:lnTo>
                  <a:pt x="2591269" y="561593"/>
                </a:lnTo>
                <a:lnTo>
                  <a:pt x="2591269" y="785113"/>
                </a:lnTo>
                <a:lnTo>
                  <a:pt x="2619209" y="785113"/>
                </a:lnTo>
                <a:lnTo>
                  <a:pt x="2619209" y="561593"/>
                </a:lnTo>
                <a:close/>
              </a:path>
              <a:path w="4413885" h="1120775">
                <a:moveTo>
                  <a:pt x="2654338" y="558799"/>
                </a:moveTo>
                <a:lnTo>
                  <a:pt x="2645765" y="558799"/>
                </a:lnTo>
                <a:lnTo>
                  <a:pt x="2642133" y="560196"/>
                </a:lnTo>
                <a:lnTo>
                  <a:pt x="2639161" y="562991"/>
                </a:lnTo>
                <a:lnTo>
                  <a:pt x="2636177" y="565594"/>
                </a:lnTo>
                <a:lnTo>
                  <a:pt x="2634691" y="568858"/>
                </a:lnTo>
                <a:lnTo>
                  <a:pt x="2634691" y="576491"/>
                </a:lnTo>
                <a:lnTo>
                  <a:pt x="2636177" y="579754"/>
                </a:lnTo>
                <a:lnTo>
                  <a:pt x="2639161" y="582548"/>
                </a:lnTo>
                <a:lnTo>
                  <a:pt x="2642323" y="585342"/>
                </a:lnTo>
                <a:lnTo>
                  <a:pt x="2645956" y="586739"/>
                </a:lnTo>
                <a:lnTo>
                  <a:pt x="2654147" y="586739"/>
                </a:lnTo>
                <a:lnTo>
                  <a:pt x="2657690" y="585342"/>
                </a:lnTo>
                <a:lnTo>
                  <a:pt x="2660675" y="582548"/>
                </a:lnTo>
                <a:lnTo>
                  <a:pt x="2663837" y="579754"/>
                </a:lnTo>
                <a:lnTo>
                  <a:pt x="2665425" y="576491"/>
                </a:lnTo>
                <a:lnTo>
                  <a:pt x="2665425" y="568858"/>
                </a:lnTo>
                <a:lnTo>
                  <a:pt x="2663926" y="565594"/>
                </a:lnTo>
                <a:lnTo>
                  <a:pt x="2660954" y="562991"/>
                </a:lnTo>
                <a:lnTo>
                  <a:pt x="2657970" y="560196"/>
                </a:lnTo>
                <a:lnTo>
                  <a:pt x="2654338" y="558799"/>
                </a:lnTo>
                <a:close/>
              </a:path>
              <a:path w="4413885" h="1120775">
                <a:moveTo>
                  <a:pt x="2664028" y="603504"/>
                </a:moveTo>
                <a:lnTo>
                  <a:pt x="2636088" y="603504"/>
                </a:lnTo>
                <a:lnTo>
                  <a:pt x="2636088" y="785113"/>
                </a:lnTo>
                <a:lnTo>
                  <a:pt x="2664028" y="785113"/>
                </a:lnTo>
                <a:lnTo>
                  <a:pt x="2664028" y="603504"/>
                </a:lnTo>
                <a:close/>
              </a:path>
              <a:path w="4413885" h="1120775">
                <a:moveTo>
                  <a:pt x="2708833" y="603504"/>
                </a:moveTo>
                <a:lnTo>
                  <a:pt x="2680893" y="603504"/>
                </a:lnTo>
                <a:lnTo>
                  <a:pt x="2680893" y="731189"/>
                </a:lnTo>
                <a:lnTo>
                  <a:pt x="2688716" y="774776"/>
                </a:lnTo>
                <a:lnTo>
                  <a:pt x="2715539" y="787907"/>
                </a:lnTo>
                <a:lnTo>
                  <a:pt x="2724480" y="787907"/>
                </a:lnTo>
                <a:lnTo>
                  <a:pt x="2731655" y="785672"/>
                </a:lnTo>
                <a:lnTo>
                  <a:pt x="2742641" y="776541"/>
                </a:lnTo>
                <a:lnTo>
                  <a:pt x="2746832" y="771055"/>
                </a:lnTo>
                <a:lnTo>
                  <a:pt x="2749626" y="764717"/>
                </a:lnTo>
                <a:lnTo>
                  <a:pt x="2777664" y="764717"/>
                </a:lnTo>
                <a:lnTo>
                  <a:pt x="2777663" y="762761"/>
                </a:lnTo>
                <a:lnTo>
                  <a:pt x="2721127" y="762761"/>
                </a:lnTo>
                <a:lnTo>
                  <a:pt x="2716288" y="760526"/>
                </a:lnTo>
                <a:lnTo>
                  <a:pt x="2713304" y="756056"/>
                </a:lnTo>
                <a:lnTo>
                  <a:pt x="2710332" y="751395"/>
                </a:lnTo>
                <a:lnTo>
                  <a:pt x="2708833" y="744512"/>
                </a:lnTo>
                <a:lnTo>
                  <a:pt x="2708833" y="603504"/>
                </a:lnTo>
                <a:close/>
              </a:path>
              <a:path w="4413885" h="1120775">
                <a:moveTo>
                  <a:pt x="2777664" y="764717"/>
                </a:moveTo>
                <a:lnTo>
                  <a:pt x="2749626" y="764717"/>
                </a:lnTo>
                <a:lnTo>
                  <a:pt x="2749626" y="768070"/>
                </a:lnTo>
                <a:lnTo>
                  <a:pt x="2749911" y="770394"/>
                </a:lnTo>
                <a:lnTo>
                  <a:pt x="2749993" y="771055"/>
                </a:lnTo>
                <a:lnTo>
                  <a:pt x="2755214" y="785113"/>
                </a:lnTo>
                <a:lnTo>
                  <a:pt x="2780360" y="785113"/>
                </a:lnTo>
                <a:lnTo>
                  <a:pt x="2779064" y="781011"/>
                </a:lnTo>
                <a:lnTo>
                  <a:pt x="2778226" y="777290"/>
                </a:lnTo>
                <a:lnTo>
                  <a:pt x="2777940" y="774776"/>
                </a:lnTo>
                <a:lnTo>
                  <a:pt x="2777845" y="773937"/>
                </a:lnTo>
                <a:lnTo>
                  <a:pt x="2777742" y="771893"/>
                </a:lnTo>
                <a:lnTo>
                  <a:pt x="2777664" y="764717"/>
                </a:lnTo>
                <a:close/>
              </a:path>
              <a:path w="4413885" h="1120775">
                <a:moveTo>
                  <a:pt x="2777566" y="603504"/>
                </a:moveTo>
                <a:lnTo>
                  <a:pt x="2749626" y="603504"/>
                </a:lnTo>
                <a:lnTo>
                  <a:pt x="2749626" y="742556"/>
                </a:lnTo>
                <a:lnTo>
                  <a:pt x="2747772" y="749541"/>
                </a:lnTo>
                <a:lnTo>
                  <a:pt x="2744038" y="754938"/>
                </a:lnTo>
                <a:lnTo>
                  <a:pt x="2740507" y="760158"/>
                </a:lnTo>
                <a:lnTo>
                  <a:pt x="2735097" y="762761"/>
                </a:lnTo>
                <a:lnTo>
                  <a:pt x="2777663" y="762761"/>
                </a:lnTo>
                <a:lnTo>
                  <a:pt x="2777566" y="603504"/>
                </a:lnTo>
                <a:close/>
              </a:path>
              <a:path w="4413885" h="1120775">
                <a:moveTo>
                  <a:pt x="2823768" y="603504"/>
                </a:moveTo>
                <a:lnTo>
                  <a:pt x="2795828" y="603504"/>
                </a:lnTo>
                <a:lnTo>
                  <a:pt x="2795828" y="785113"/>
                </a:lnTo>
                <a:lnTo>
                  <a:pt x="2823768" y="785113"/>
                </a:lnTo>
                <a:lnTo>
                  <a:pt x="2823768" y="646061"/>
                </a:lnTo>
                <a:lnTo>
                  <a:pt x="2825445" y="639178"/>
                </a:lnTo>
                <a:lnTo>
                  <a:pt x="2828798" y="633958"/>
                </a:lnTo>
                <a:lnTo>
                  <a:pt x="2832150" y="628561"/>
                </a:lnTo>
                <a:lnTo>
                  <a:pt x="2837091" y="625855"/>
                </a:lnTo>
                <a:lnTo>
                  <a:pt x="2947472" y="625855"/>
                </a:lnTo>
                <a:lnTo>
                  <a:pt x="2947420" y="625576"/>
                </a:lnTo>
                <a:lnTo>
                  <a:pt x="2884678" y="625576"/>
                </a:lnTo>
                <a:lnTo>
                  <a:pt x="2884315" y="623900"/>
                </a:lnTo>
                <a:lnTo>
                  <a:pt x="2823768" y="623900"/>
                </a:lnTo>
                <a:lnTo>
                  <a:pt x="2823768" y="603504"/>
                </a:lnTo>
                <a:close/>
              </a:path>
              <a:path w="4413885" h="1120775">
                <a:moveTo>
                  <a:pt x="2900235" y="625855"/>
                </a:moveTo>
                <a:lnTo>
                  <a:pt x="2849194" y="625855"/>
                </a:lnTo>
                <a:lnTo>
                  <a:pt x="2853105" y="628091"/>
                </a:lnTo>
                <a:lnTo>
                  <a:pt x="2855341" y="632561"/>
                </a:lnTo>
                <a:lnTo>
                  <a:pt x="2857766" y="637032"/>
                </a:lnTo>
                <a:lnTo>
                  <a:pt x="2858973" y="643928"/>
                </a:lnTo>
                <a:lnTo>
                  <a:pt x="2858973" y="785113"/>
                </a:lnTo>
                <a:lnTo>
                  <a:pt x="2886913" y="785113"/>
                </a:lnTo>
                <a:lnTo>
                  <a:pt x="2886913" y="646061"/>
                </a:lnTo>
                <a:lnTo>
                  <a:pt x="2888589" y="639178"/>
                </a:lnTo>
                <a:lnTo>
                  <a:pt x="2891942" y="633958"/>
                </a:lnTo>
                <a:lnTo>
                  <a:pt x="2895295" y="628561"/>
                </a:lnTo>
                <a:lnTo>
                  <a:pt x="2900235" y="625855"/>
                </a:lnTo>
                <a:close/>
              </a:path>
              <a:path w="4413885" h="1120775">
                <a:moveTo>
                  <a:pt x="2947472" y="625855"/>
                </a:moveTo>
                <a:lnTo>
                  <a:pt x="2912338" y="625855"/>
                </a:lnTo>
                <a:lnTo>
                  <a:pt x="2916250" y="628091"/>
                </a:lnTo>
                <a:lnTo>
                  <a:pt x="2918485" y="632561"/>
                </a:lnTo>
                <a:lnTo>
                  <a:pt x="2920911" y="637032"/>
                </a:lnTo>
                <a:lnTo>
                  <a:pt x="2922117" y="643928"/>
                </a:lnTo>
                <a:lnTo>
                  <a:pt x="2922117" y="785113"/>
                </a:lnTo>
                <a:lnTo>
                  <a:pt x="2950057" y="785113"/>
                </a:lnTo>
                <a:lnTo>
                  <a:pt x="2950057" y="657428"/>
                </a:lnTo>
                <a:lnTo>
                  <a:pt x="2949883" y="647634"/>
                </a:lnTo>
                <a:lnTo>
                  <a:pt x="2949376" y="639178"/>
                </a:lnTo>
                <a:lnTo>
                  <a:pt x="2949360" y="638921"/>
                </a:lnTo>
                <a:lnTo>
                  <a:pt x="2948487" y="631289"/>
                </a:lnTo>
                <a:lnTo>
                  <a:pt x="2947472" y="625855"/>
                </a:lnTo>
                <a:close/>
              </a:path>
              <a:path w="4413885" h="1120775">
                <a:moveTo>
                  <a:pt x="2927248" y="600710"/>
                </a:moveTo>
                <a:lnTo>
                  <a:pt x="2910852" y="600710"/>
                </a:lnTo>
                <a:lnTo>
                  <a:pt x="2903867" y="603034"/>
                </a:lnTo>
                <a:lnTo>
                  <a:pt x="2898089" y="607694"/>
                </a:lnTo>
                <a:lnTo>
                  <a:pt x="2892323" y="612165"/>
                </a:lnTo>
                <a:lnTo>
                  <a:pt x="2887853" y="618121"/>
                </a:lnTo>
                <a:lnTo>
                  <a:pt x="2884678" y="625576"/>
                </a:lnTo>
                <a:lnTo>
                  <a:pt x="2947420" y="625576"/>
                </a:lnTo>
                <a:lnTo>
                  <a:pt x="2947263" y="624738"/>
                </a:lnTo>
                <a:lnTo>
                  <a:pt x="2945719" y="617194"/>
                </a:lnTo>
                <a:lnTo>
                  <a:pt x="2945680" y="617004"/>
                </a:lnTo>
                <a:lnTo>
                  <a:pt x="2945587" y="616546"/>
                </a:lnTo>
                <a:lnTo>
                  <a:pt x="2942513" y="610488"/>
                </a:lnTo>
                <a:lnTo>
                  <a:pt x="2933674" y="602754"/>
                </a:lnTo>
                <a:lnTo>
                  <a:pt x="2933860" y="602754"/>
                </a:lnTo>
                <a:lnTo>
                  <a:pt x="2927248" y="600710"/>
                </a:lnTo>
                <a:close/>
              </a:path>
              <a:path w="4413885" h="1120775">
                <a:moveTo>
                  <a:pt x="2864281" y="600710"/>
                </a:moveTo>
                <a:lnTo>
                  <a:pt x="2847708" y="600710"/>
                </a:lnTo>
                <a:lnTo>
                  <a:pt x="2840643" y="603034"/>
                </a:lnTo>
                <a:lnTo>
                  <a:pt x="2840805" y="603034"/>
                </a:lnTo>
                <a:lnTo>
                  <a:pt x="2830296" y="611695"/>
                </a:lnTo>
                <a:lnTo>
                  <a:pt x="2826385" y="617194"/>
                </a:lnTo>
                <a:lnTo>
                  <a:pt x="2823768" y="623900"/>
                </a:lnTo>
                <a:lnTo>
                  <a:pt x="2884315" y="623900"/>
                </a:lnTo>
                <a:lnTo>
                  <a:pt x="2882865" y="617194"/>
                </a:lnTo>
                <a:lnTo>
                  <a:pt x="2882823" y="617004"/>
                </a:lnTo>
                <a:lnTo>
                  <a:pt x="2879648" y="610768"/>
                </a:lnTo>
                <a:lnTo>
                  <a:pt x="2875178" y="606856"/>
                </a:lnTo>
                <a:lnTo>
                  <a:pt x="2870708" y="602754"/>
                </a:lnTo>
                <a:lnTo>
                  <a:pt x="2864281" y="600710"/>
                </a:lnTo>
                <a:close/>
              </a:path>
              <a:path w="4413885" h="1120775">
                <a:moveTo>
                  <a:pt x="3111572" y="625855"/>
                </a:moveTo>
                <a:lnTo>
                  <a:pt x="3076117" y="625855"/>
                </a:lnTo>
                <a:lnTo>
                  <a:pt x="3080766" y="627722"/>
                </a:lnTo>
                <a:lnTo>
                  <a:pt x="3083750" y="631443"/>
                </a:lnTo>
                <a:lnTo>
                  <a:pt x="3086912" y="635165"/>
                </a:lnTo>
                <a:lnTo>
                  <a:pt x="3088500" y="641032"/>
                </a:lnTo>
                <a:lnTo>
                  <a:pt x="3088500" y="655751"/>
                </a:lnTo>
                <a:lnTo>
                  <a:pt x="3054028" y="684318"/>
                </a:lnTo>
                <a:lnTo>
                  <a:pt x="3048127" y="688159"/>
                </a:lnTo>
                <a:lnTo>
                  <a:pt x="3020429" y="719924"/>
                </a:lnTo>
                <a:lnTo>
                  <a:pt x="3016973" y="742086"/>
                </a:lnTo>
                <a:lnTo>
                  <a:pt x="3017513" y="751116"/>
                </a:lnTo>
                <a:lnTo>
                  <a:pt x="3017602" y="752597"/>
                </a:lnTo>
                <a:lnTo>
                  <a:pt x="3038909" y="784974"/>
                </a:lnTo>
                <a:lnTo>
                  <a:pt x="3053854" y="787907"/>
                </a:lnTo>
                <a:lnTo>
                  <a:pt x="3065242" y="786458"/>
                </a:lnTo>
                <a:lnTo>
                  <a:pt x="3074811" y="782108"/>
                </a:lnTo>
                <a:lnTo>
                  <a:pt x="3082563" y="774861"/>
                </a:lnTo>
                <a:lnTo>
                  <a:pt x="3088500" y="764717"/>
                </a:lnTo>
                <a:lnTo>
                  <a:pt x="3116492" y="764717"/>
                </a:lnTo>
                <a:lnTo>
                  <a:pt x="3116476" y="762761"/>
                </a:lnTo>
                <a:lnTo>
                  <a:pt x="3058134" y="762761"/>
                </a:lnTo>
                <a:lnTo>
                  <a:pt x="3053016" y="760526"/>
                </a:lnTo>
                <a:lnTo>
                  <a:pt x="3049663" y="756056"/>
                </a:lnTo>
                <a:lnTo>
                  <a:pt x="3046501" y="751585"/>
                </a:lnTo>
                <a:lnTo>
                  <a:pt x="3044913" y="745629"/>
                </a:lnTo>
                <a:lnTo>
                  <a:pt x="3044913" y="729602"/>
                </a:lnTo>
                <a:lnTo>
                  <a:pt x="3071736" y="700176"/>
                </a:lnTo>
                <a:lnTo>
                  <a:pt x="3076397" y="697014"/>
                </a:lnTo>
                <a:lnTo>
                  <a:pt x="3080029" y="694308"/>
                </a:lnTo>
                <a:lnTo>
                  <a:pt x="3082632" y="692073"/>
                </a:lnTo>
                <a:lnTo>
                  <a:pt x="3085236" y="689648"/>
                </a:lnTo>
                <a:lnTo>
                  <a:pt x="3087192" y="687133"/>
                </a:lnTo>
                <a:lnTo>
                  <a:pt x="3088500" y="684529"/>
                </a:lnTo>
                <a:lnTo>
                  <a:pt x="3116440" y="684529"/>
                </a:lnTo>
                <a:lnTo>
                  <a:pt x="3116440" y="654634"/>
                </a:lnTo>
                <a:lnTo>
                  <a:pt x="3115884" y="644575"/>
                </a:lnTo>
                <a:lnTo>
                  <a:pt x="3115776" y="642618"/>
                </a:lnTo>
                <a:lnTo>
                  <a:pt x="3113784" y="632001"/>
                </a:lnTo>
                <a:lnTo>
                  <a:pt x="3111572" y="625855"/>
                </a:lnTo>
                <a:close/>
              </a:path>
              <a:path w="4413885" h="1120775">
                <a:moveTo>
                  <a:pt x="3116492" y="764717"/>
                </a:moveTo>
                <a:lnTo>
                  <a:pt x="3088500" y="764717"/>
                </a:lnTo>
                <a:lnTo>
                  <a:pt x="3088500" y="767880"/>
                </a:lnTo>
                <a:lnTo>
                  <a:pt x="3094088" y="785113"/>
                </a:lnTo>
                <a:lnTo>
                  <a:pt x="3119234" y="785113"/>
                </a:lnTo>
                <a:lnTo>
                  <a:pt x="3117926" y="780084"/>
                </a:lnTo>
                <a:lnTo>
                  <a:pt x="3117143" y="776173"/>
                </a:lnTo>
                <a:lnTo>
                  <a:pt x="3117088" y="775893"/>
                </a:lnTo>
                <a:lnTo>
                  <a:pt x="3116719" y="772540"/>
                </a:lnTo>
                <a:lnTo>
                  <a:pt x="3116659" y="771423"/>
                </a:lnTo>
                <a:lnTo>
                  <a:pt x="3116563" y="769641"/>
                </a:lnTo>
                <a:lnTo>
                  <a:pt x="3116492" y="764717"/>
                </a:lnTo>
                <a:close/>
              </a:path>
              <a:path w="4413885" h="1120775">
                <a:moveTo>
                  <a:pt x="3116440" y="684529"/>
                </a:moveTo>
                <a:lnTo>
                  <a:pt x="3088500" y="684529"/>
                </a:lnTo>
                <a:lnTo>
                  <a:pt x="3088500" y="742365"/>
                </a:lnTo>
                <a:lnTo>
                  <a:pt x="3087382" y="746645"/>
                </a:lnTo>
                <a:lnTo>
                  <a:pt x="3084779" y="751116"/>
                </a:lnTo>
                <a:lnTo>
                  <a:pt x="3080677" y="755776"/>
                </a:lnTo>
                <a:lnTo>
                  <a:pt x="3078332" y="758570"/>
                </a:lnTo>
                <a:lnTo>
                  <a:pt x="3076565" y="760526"/>
                </a:lnTo>
                <a:lnTo>
                  <a:pt x="3071545" y="762761"/>
                </a:lnTo>
                <a:lnTo>
                  <a:pt x="3116476" y="762761"/>
                </a:lnTo>
                <a:lnTo>
                  <a:pt x="3116440" y="684529"/>
                </a:lnTo>
                <a:close/>
              </a:path>
              <a:path w="4413885" h="1120775">
                <a:moveTo>
                  <a:pt x="3069780" y="600710"/>
                </a:moveTo>
                <a:lnTo>
                  <a:pt x="3032340" y="615518"/>
                </a:lnTo>
                <a:lnTo>
                  <a:pt x="3021591" y="654634"/>
                </a:lnTo>
                <a:lnTo>
                  <a:pt x="3021444" y="661619"/>
                </a:lnTo>
                <a:lnTo>
                  <a:pt x="3049384" y="661619"/>
                </a:lnTo>
                <a:lnTo>
                  <a:pt x="3049384" y="644575"/>
                </a:lnTo>
                <a:lnTo>
                  <a:pt x="3051060" y="637311"/>
                </a:lnTo>
                <a:lnTo>
                  <a:pt x="3054413" y="632840"/>
                </a:lnTo>
                <a:lnTo>
                  <a:pt x="3057766" y="628180"/>
                </a:lnTo>
                <a:lnTo>
                  <a:pt x="3062884" y="625855"/>
                </a:lnTo>
                <a:lnTo>
                  <a:pt x="3111572" y="625855"/>
                </a:lnTo>
                <a:lnTo>
                  <a:pt x="3110466" y="622782"/>
                </a:lnTo>
                <a:lnTo>
                  <a:pt x="3105823" y="614959"/>
                </a:lnTo>
                <a:lnTo>
                  <a:pt x="3099591" y="608725"/>
                </a:lnTo>
                <a:lnTo>
                  <a:pt x="3091507" y="604272"/>
                </a:lnTo>
                <a:lnTo>
                  <a:pt x="3081702" y="601636"/>
                </a:lnTo>
                <a:lnTo>
                  <a:pt x="3082040" y="601636"/>
                </a:lnTo>
                <a:lnTo>
                  <a:pt x="3069780" y="600710"/>
                </a:lnTo>
                <a:close/>
              </a:path>
              <a:path w="4413885" h="1120775">
                <a:moveTo>
                  <a:pt x="3163938" y="603504"/>
                </a:moveTo>
                <a:lnTo>
                  <a:pt x="3135998" y="603504"/>
                </a:lnTo>
                <a:lnTo>
                  <a:pt x="3135998" y="785113"/>
                </a:lnTo>
                <a:lnTo>
                  <a:pt x="3163938" y="785113"/>
                </a:lnTo>
                <a:lnTo>
                  <a:pt x="3163938" y="650811"/>
                </a:lnTo>
                <a:lnTo>
                  <a:pt x="3166084" y="643089"/>
                </a:lnTo>
                <a:lnTo>
                  <a:pt x="3174657" y="629297"/>
                </a:lnTo>
                <a:lnTo>
                  <a:pt x="3180143" y="625855"/>
                </a:lnTo>
                <a:lnTo>
                  <a:pt x="3163938" y="625855"/>
                </a:lnTo>
                <a:lnTo>
                  <a:pt x="3163938" y="603504"/>
                </a:lnTo>
                <a:close/>
              </a:path>
              <a:path w="4413885" h="1120775">
                <a:moveTo>
                  <a:pt x="3207905" y="600710"/>
                </a:moveTo>
                <a:lnTo>
                  <a:pt x="3190582" y="600710"/>
                </a:lnTo>
                <a:lnTo>
                  <a:pt x="3183128" y="603135"/>
                </a:lnTo>
                <a:lnTo>
                  <a:pt x="3171583" y="612813"/>
                </a:lnTo>
                <a:lnTo>
                  <a:pt x="3167113" y="618782"/>
                </a:lnTo>
                <a:lnTo>
                  <a:pt x="3163938" y="625855"/>
                </a:lnTo>
                <a:lnTo>
                  <a:pt x="3192818" y="625855"/>
                </a:lnTo>
                <a:lnTo>
                  <a:pt x="3196818" y="628002"/>
                </a:lnTo>
                <a:lnTo>
                  <a:pt x="3198863" y="632282"/>
                </a:lnTo>
                <a:lnTo>
                  <a:pt x="3200920" y="636384"/>
                </a:lnTo>
                <a:lnTo>
                  <a:pt x="3201936" y="642899"/>
                </a:lnTo>
                <a:lnTo>
                  <a:pt x="3201936" y="664413"/>
                </a:lnTo>
                <a:lnTo>
                  <a:pt x="3229876" y="664413"/>
                </a:lnTo>
                <a:lnTo>
                  <a:pt x="3227362" y="624738"/>
                </a:lnTo>
                <a:lnTo>
                  <a:pt x="3218421" y="606856"/>
                </a:lnTo>
                <a:lnTo>
                  <a:pt x="3214141" y="602754"/>
                </a:lnTo>
                <a:lnTo>
                  <a:pt x="3207905" y="600710"/>
                </a:lnTo>
                <a:close/>
              </a:path>
              <a:path w="4413885" h="1120775">
                <a:moveTo>
                  <a:pt x="3291370" y="600710"/>
                </a:moveTo>
                <a:lnTo>
                  <a:pt x="3254209" y="616356"/>
                </a:lnTo>
                <a:lnTo>
                  <a:pt x="3242475" y="665810"/>
                </a:lnTo>
                <a:lnTo>
                  <a:pt x="3242475" y="722807"/>
                </a:lnTo>
                <a:lnTo>
                  <a:pt x="3249075" y="763305"/>
                </a:lnTo>
                <a:lnTo>
                  <a:pt x="3279516" y="786929"/>
                </a:lnTo>
                <a:lnTo>
                  <a:pt x="3291370" y="787907"/>
                </a:lnTo>
                <a:lnTo>
                  <a:pt x="3303071" y="786929"/>
                </a:lnTo>
                <a:lnTo>
                  <a:pt x="3332880" y="762761"/>
                </a:lnTo>
                <a:lnTo>
                  <a:pt x="3284105" y="762761"/>
                </a:lnTo>
                <a:lnTo>
                  <a:pt x="3278797" y="760247"/>
                </a:lnTo>
                <a:lnTo>
                  <a:pt x="3270415" y="726998"/>
                </a:lnTo>
                <a:lnTo>
                  <a:pt x="3270415" y="698499"/>
                </a:lnTo>
                <a:lnTo>
                  <a:pt x="3339147" y="698499"/>
                </a:lnTo>
                <a:lnTo>
                  <a:pt x="3339147" y="678941"/>
                </a:lnTo>
                <a:lnTo>
                  <a:pt x="3270415" y="678941"/>
                </a:lnTo>
                <a:lnTo>
                  <a:pt x="3270415" y="661619"/>
                </a:lnTo>
                <a:lnTo>
                  <a:pt x="3284105" y="625855"/>
                </a:lnTo>
                <a:lnTo>
                  <a:pt x="3332880" y="625855"/>
                </a:lnTo>
                <a:lnTo>
                  <a:pt x="3332707" y="625312"/>
                </a:lnTo>
                <a:lnTo>
                  <a:pt x="3327692" y="616356"/>
                </a:lnTo>
                <a:lnTo>
                  <a:pt x="3321234" y="609512"/>
                </a:lnTo>
                <a:lnTo>
                  <a:pt x="3313026" y="604623"/>
                </a:lnTo>
                <a:lnTo>
                  <a:pt x="3303071" y="601688"/>
                </a:lnTo>
                <a:lnTo>
                  <a:pt x="3291370" y="600710"/>
                </a:lnTo>
                <a:close/>
              </a:path>
              <a:path w="4413885" h="1120775">
                <a:moveTo>
                  <a:pt x="3339147" y="713866"/>
                </a:moveTo>
                <a:lnTo>
                  <a:pt x="3311207" y="713866"/>
                </a:lnTo>
                <a:lnTo>
                  <a:pt x="3311207" y="726998"/>
                </a:lnTo>
                <a:lnTo>
                  <a:pt x="3310911" y="736514"/>
                </a:lnTo>
                <a:lnTo>
                  <a:pt x="3310038" y="744251"/>
                </a:lnTo>
                <a:lnTo>
                  <a:pt x="3310023" y="744389"/>
                </a:lnTo>
                <a:lnTo>
                  <a:pt x="3308539" y="750624"/>
                </a:lnTo>
                <a:lnTo>
                  <a:pt x="3306457" y="755218"/>
                </a:lnTo>
                <a:lnTo>
                  <a:pt x="3303485" y="760247"/>
                </a:lnTo>
                <a:lnTo>
                  <a:pt x="3298456" y="762761"/>
                </a:lnTo>
                <a:lnTo>
                  <a:pt x="3332880" y="762761"/>
                </a:lnTo>
                <a:lnTo>
                  <a:pt x="3336286" y="752078"/>
                </a:lnTo>
                <a:lnTo>
                  <a:pt x="3338432" y="738578"/>
                </a:lnTo>
                <a:lnTo>
                  <a:pt x="3339147" y="722807"/>
                </a:lnTo>
                <a:lnTo>
                  <a:pt x="3339147" y="713866"/>
                </a:lnTo>
                <a:close/>
              </a:path>
              <a:path w="4413885" h="1120775">
                <a:moveTo>
                  <a:pt x="3332880" y="625855"/>
                </a:moveTo>
                <a:lnTo>
                  <a:pt x="3298266" y="625855"/>
                </a:lnTo>
                <a:lnTo>
                  <a:pt x="3303351" y="628459"/>
                </a:lnTo>
                <a:lnTo>
                  <a:pt x="3306457" y="633399"/>
                </a:lnTo>
                <a:lnTo>
                  <a:pt x="3308539" y="637993"/>
                </a:lnTo>
                <a:lnTo>
                  <a:pt x="3310023" y="644228"/>
                </a:lnTo>
                <a:lnTo>
                  <a:pt x="3310915" y="652222"/>
                </a:lnTo>
                <a:lnTo>
                  <a:pt x="3311207" y="661619"/>
                </a:lnTo>
                <a:lnTo>
                  <a:pt x="3311207" y="678941"/>
                </a:lnTo>
                <a:lnTo>
                  <a:pt x="3339147" y="678941"/>
                </a:lnTo>
                <a:lnTo>
                  <a:pt x="3339147" y="665810"/>
                </a:lnTo>
                <a:lnTo>
                  <a:pt x="3338531" y="652222"/>
                </a:lnTo>
                <a:lnTo>
                  <a:pt x="3338432" y="650039"/>
                </a:lnTo>
                <a:lnTo>
                  <a:pt x="3336286" y="636539"/>
                </a:lnTo>
                <a:lnTo>
                  <a:pt x="3332880" y="625855"/>
                </a:lnTo>
                <a:close/>
              </a:path>
              <a:path w="4413885" h="1120775">
                <a:moveTo>
                  <a:pt x="3453815" y="628649"/>
                </a:moveTo>
                <a:lnTo>
                  <a:pt x="3425875" y="628649"/>
                </a:lnTo>
                <a:lnTo>
                  <a:pt x="3425875" y="785113"/>
                </a:lnTo>
                <a:lnTo>
                  <a:pt x="3453815" y="785113"/>
                </a:lnTo>
                <a:lnTo>
                  <a:pt x="3453815" y="628649"/>
                </a:lnTo>
                <a:close/>
              </a:path>
              <a:path w="4413885" h="1120775">
                <a:moveTo>
                  <a:pt x="3469563" y="558799"/>
                </a:moveTo>
                <a:lnTo>
                  <a:pt x="3461359" y="558799"/>
                </a:lnTo>
                <a:lnTo>
                  <a:pt x="3451844" y="559464"/>
                </a:lnTo>
                <a:lnTo>
                  <a:pt x="3426330" y="589116"/>
                </a:lnTo>
                <a:lnTo>
                  <a:pt x="3425875" y="597357"/>
                </a:lnTo>
                <a:lnTo>
                  <a:pt x="3425875" y="603504"/>
                </a:lnTo>
                <a:lnTo>
                  <a:pt x="3406317" y="603504"/>
                </a:lnTo>
                <a:lnTo>
                  <a:pt x="3406317" y="628649"/>
                </a:lnTo>
                <a:lnTo>
                  <a:pt x="3484549" y="628649"/>
                </a:lnTo>
                <a:lnTo>
                  <a:pt x="3484549" y="610488"/>
                </a:lnTo>
                <a:lnTo>
                  <a:pt x="3453815" y="610488"/>
                </a:lnTo>
                <a:lnTo>
                  <a:pt x="3453815" y="593255"/>
                </a:lnTo>
                <a:lnTo>
                  <a:pt x="3455035" y="588416"/>
                </a:lnTo>
                <a:lnTo>
                  <a:pt x="3457448" y="585622"/>
                </a:lnTo>
                <a:lnTo>
                  <a:pt x="3459873" y="582637"/>
                </a:lnTo>
                <a:lnTo>
                  <a:pt x="3464534" y="581151"/>
                </a:lnTo>
                <a:lnTo>
                  <a:pt x="3484549" y="581151"/>
                </a:lnTo>
                <a:lnTo>
                  <a:pt x="3484549" y="561593"/>
                </a:lnTo>
                <a:lnTo>
                  <a:pt x="3477285" y="559727"/>
                </a:lnTo>
                <a:lnTo>
                  <a:pt x="3469563" y="558799"/>
                </a:lnTo>
                <a:close/>
              </a:path>
              <a:path w="4413885" h="1120775">
                <a:moveTo>
                  <a:pt x="3484549" y="603504"/>
                </a:moveTo>
                <a:lnTo>
                  <a:pt x="3477285" y="603504"/>
                </a:lnTo>
                <a:lnTo>
                  <a:pt x="3471049" y="603973"/>
                </a:lnTo>
                <a:lnTo>
                  <a:pt x="3465829" y="604901"/>
                </a:lnTo>
                <a:lnTo>
                  <a:pt x="3460800" y="605650"/>
                </a:lnTo>
                <a:lnTo>
                  <a:pt x="3456800" y="607504"/>
                </a:lnTo>
                <a:lnTo>
                  <a:pt x="3453815" y="610488"/>
                </a:lnTo>
                <a:lnTo>
                  <a:pt x="3484549" y="610488"/>
                </a:lnTo>
                <a:lnTo>
                  <a:pt x="3484549" y="603504"/>
                </a:lnTo>
                <a:close/>
              </a:path>
              <a:path w="4413885" h="1120775">
                <a:moveTo>
                  <a:pt x="3484549" y="581151"/>
                </a:moveTo>
                <a:lnTo>
                  <a:pt x="3476078" y="581151"/>
                </a:lnTo>
                <a:lnTo>
                  <a:pt x="3481289" y="581710"/>
                </a:lnTo>
                <a:lnTo>
                  <a:pt x="3480852" y="581710"/>
                </a:lnTo>
                <a:lnTo>
                  <a:pt x="3484941" y="582637"/>
                </a:lnTo>
                <a:lnTo>
                  <a:pt x="3484549" y="582637"/>
                </a:lnTo>
                <a:lnTo>
                  <a:pt x="3484549" y="581151"/>
                </a:lnTo>
                <a:close/>
              </a:path>
              <a:path w="4413885" h="1120775">
                <a:moveTo>
                  <a:pt x="3539858" y="600710"/>
                </a:moveTo>
                <a:lnTo>
                  <a:pt x="3502977" y="616356"/>
                </a:lnTo>
                <a:lnTo>
                  <a:pt x="3491522" y="665810"/>
                </a:lnTo>
                <a:lnTo>
                  <a:pt x="3491522" y="722807"/>
                </a:lnTo>
                <a:lnTo>
                  <a:pt x="3492143" y="736514"/>
                </a:lnTo>
                <a:lnTo>
                  <a:pt x="3492236" y="738578"/>
                </a:lnTo>
                <a:lnTo>
                  <a:pt x="3509683" y="779105"/>
                </a:lnTo>
                <a:lnTo>
                  <a:pt x="3539858" y="787907"/>
                </a:lnTo>
                <a:lnTo>
                  <a:pt x="3551574" y="786929"/>
                </a:lnTo>
                <a:lnTo>
                  <a:pt x="3581593" y="763305"/>
                </a:lnTo>
                <a:lnTo>
                  <a:pt x="3581771" y="762761"/>
                </a:lnTo>
                <a:lnTo>
                  <a:pt x="3532771" y="762761"/>
                </a:lnTo>
                <a:lnTo>
                  <a:pt x="3527564" y="760247"/>
                </a:lnTo>
                <a:lnTo>
                  <a:pt x="3519462" y="726998"/>
                </a:lnTo>
                <a:lnTo>
                  <a:pt x="3519462" y="661619"/>
                </a:lnTo>
                <a:lnTo>
                  <a:pt x="3532771" y="625855"/>
                </a:lnTo>
                <a:lnTo>
                  <a:pt x="3581771" y="625855"/>
                </a:lnTo>
                <a:lnTo>
                  <a:pt x="3581593" y="625312"/>
                </a:lnTo>
                <a:lnTo>
                  <a:pt x="3576459" y="616356"/>
                </a:lnTo>
                <a:lnTo>
                  <a:pt x="3569872" y="609512"/>
                </a:lnTo>
                <a:lnTo>
                  <a:pt x="3561578" y="604623"/>
                </a:lnTo>
                <a:lnTo>
                  <a:pt x="3551574" y="601688"/>
                </a:lnTo>
                <a:lnTo>
                  <a:pt x="3539858" y="600710"/>
                </a:lnTo>
                <a:close/>
              </a:path>
              <a:path w="4413885" h="1120775">
                <a:moveTo>
                  <a:pt x="3581771" y="625855"/>
                </a:moveTo>
                <a:lnTo>
                  <a:pt x="3546932" y="625855"/>
                </a:lnTo>
                <a:lnTo>
                  <a:pt x="3552050" y="628459"/>
                </a:lnTo>
                <a:lnTo>
                  <a:pt x="3555225" y="633679"/>
                </a:lnTo>
                <a:lnTo>
                  <a:pt x="3557300" y="637993"/>
                </a:lnTo>
                <a:lnTo>
                  <a:pt x="3557425" y="638253"/>
                </a:lnTo>
                <a:lnTo>
                  <a:pt x="3558944" y="644228"/>
                </a:lnTo>
                <a:lnTo>
                  <a:pt x="3558997" y="644434"/>
                </a:lnTo>
                <a:lnTo>
                  <a:pt x="3559940" y="652222"/>
                </a:lnTo>
                <a:lnTo>
                  <a:pt x="3560254" y="661619"/>
                </a:lnTo>
                <a:lnTo>
                  <a:pt x="3560254" y="726998"/>
                </a:lnTo>
                <a:lnTo>
                  <a:pt x="3546932" y="762761"/>
                </a:lnTo>
                <a:lnTo>
                  <a:pt x="3581771" y="762761"/>
                </a:lnTo>
                <a:lnTo>
                  <a:pt x="3585260" y="752078"/>
                </a:lnTo>
                <a:lnTo>
                  <a:pt x="3587461" y="738578"/>
                </a:lnTo>
                <a:lnTo>
                  <a:pt x="3588194" y="722807"/>
                </a:lnTo>
                <a:lnTo>
                  <a:pt x="3588194" y="665810"/>
                </a:lnTo>
                <a:lnTo>
                  <a:pt x="3587562" y="652222"/>
                </a:lnTo>
                <a:lnTo>
                  <a:pt x="3587461" y="650039"/>
                </a:lnTo>
                <a:lnTo>
                  <a:pt x="3585260" y="636539"/>
                </a:lnTo>
                <a:lnTo>
                  <a:pt x="3581771" y="625855"/>
                </a:lnTo>
                <a:close/>
              </a:path>
              <a:path w="4413885" h="1120775">
                <a:moveTo>
                  <a:pt x="3633025" y="603504"/>
                </a:moveTo>
                <a:lnTo>
                  <a:pt x="3605085" y="603504"/>
                </a:lnTo>
                <a:lnTo>
                  <a:pt x="3605085" y="731189"/>
                </a:lnTo>
                <a:lnTo>
                  <a:pt x="3612908" y="774776"/>
                </a:lnTo>
                <a:lnTo>
                  <a:pt x="3639731" y="787907"/>
                </a:lnTo>
                <a:lnTo>
                  <a:pt x="3648671" y="787907"/>
                </a:lnTo>
                <a:lnTo>
                  <a:pt x="3655847" y="785672"/>
                </a:lnTo>
                <a:lnTo>
                  <a:pt x="3666832" y="776541"/>
                </a:lnTo>
                <a:lnTo>
                  <a:pt x="3671023" y="771055"/>
                </a:lnTo>
                <a:lnTo>
                  <a:pt x="3673817" y="764717"/>
                </a:lnTo>
                <a:lnTo>
                  <a:pt x="3701856" y="764717"/>
                </a:lnTo>
                <a:lnTo>
                  <a:pt x="3701854" y="762761"/>
                </a:lnTo>
                <a:lnTo>
                  <a:pt x="3645319" y="762761"/>
                </a:lnTo>
                <a:lnTo>
                  <a:pt x="3640480" y="760526"/>
                </a:lnTo>
                <a:lnTo>
                  <a:pt x="3637495" y="756056"/>
                </a:lnTo>
                <a:lnTo>
                  <a:pt x="3634524" y="751395"/>
                </a:lnTo>
                <a:lnTo>
                  <a:pt x="3633025" y="744512"/>
                </a:lnTo>
                <a:lnTo>
                  <a:pt x="3633025" y="603504"/>
                </a:lnTo>
                <a:close/>
              </a:path>
              <a:path w="4413885" h="1120775">
                <a:moveTo>
                  <a:pt x="3701856" y="764717"/>
                </a:moveTo>
                <a:lnTo>
                  <a:pt x="3673817" y="764717"/>
                </a:lnTo>
                <a:lnTo>
                  <a:pt x="3673817" y="768070"/>
                </a:lnTo>
                <a:lnTo>
                  <a:pt x="3674103" y="770394"/>
                </a:lnTo>
                <a:lnTo>
                  <a:pt x="3674184" y="771055"/>
                </a:lnTo>
                <a:lnTo>
                  <a:pt x="3679405" y="785113"/>
                </a:lnTo>
                <a:lnTo>
                  <a:pt x="3704551" y="785113"/>
                </a:lnTo>
                <a:lnTo>
                  <a:pt x="3703256" y="781011"/>
                </a:lnTo>
                <a:lnTo>
                  <a:pt x="3702418" y="777290"/>
                </a:lnTo>
                <a:lnTo>
                  <a:pt x="3702132" y="774776"/>
                </a:lnTo>
                <a:lnTo>
                  <a:pt x="3702037" y="773937"/>
                </a:lnTo>
                <a:lnTo>
                  <a:pt x="3701934" y="771893"/>
                </a:lnTo>
                <a:lnTo>
                  <a:pt x="3701856" y="764717"/>
                </a:lnTo>
                <a:close/>
              </a:path>
              <a:path w="4413885" h="1120775">
                <a:moveTo>
                  <a:pt x="3701757" y="603504"/>
                </a:moveTo>
                <a:lnTo>
                  <a:pt x="3673817" y="603504"/>
                </a:lnTo>
                <a:lnTo>
                  <a:pt x="3673817" y="742556"/>
                </a:lnTo>
                <a:lnTo>
                  <a:pt x="3671963" y="749541"/>
                </a:lnTo>
                <a:lnTo>
                  <a:pt x="3668229" y="754938"/>
                </a:lnTo>
                <a:lnTo>
                  <a:pt x="3664699" y="760158"/>
                </a:lnTo>
                <a:lnTo>
                  <a:pt x="3659289" y="762761"/>
                </a:lnTo>
                <a:lnTo>
                  <a:pt x="3701854" y="762761"/>
                </a:lnTo>
                <a:lnTo>
                  <a:pt x="3701757" y="603504"/>
                </a:lnTo>
                <a:close/>
              </a:path>
              <a:path w="4413885" h="1120775">
                <a:moveTo>
                  <a:pt x="3747960" y="603504"/>
                </a:moveTo>
                <a:lnTo>
                  <a:pt x="3720020" y="603504"/>
                </a:lnTo>
                <a:lnTo>
                  <a:pt x="3720020" y="785113"/>
                </a:lnTo>
                <a:lnTo>
                  <a:pt x="3747960" y="785113"/>
                </a:lnTo>
                <a:lnTo>
                  <a:pt x="3747960" y="646061"/>
                </a:lnTo>
                <a:lnTo>
                  <a:pt x="3749738" y="639178"/>
                </a:lnTo>
                <a:lnTo>
                  <a:pt x="3753269" y="633958"/>
                </a:lnTo>
                <a:lnTo>
                  <a:pt x="3757002" y="628561"/>
                </a:lnTo>
                <a:lnTo>
                  <a:pt x="3762489" y="625855"/>
                </a:lnTo>
                <a:lnTo>
                  <a:pt x="3813322" y="625855"/>
                </a:lnTo>
                <a:lnTo>
                  <a:pt x="3812832" y="623900"/>
                </a:lnTo>
                <a:lnTo>
                  <a:pt x="3747960" y="623900"/>
                </a:lnTo>
                <a:lnTo>
                  <a:pt x="3747960" y="603504"/>
                </a:lnTo>
                <a:close/>
              </a:path>
              <a:path w="4413885" h="1120775">
                <a:moveTo>
                  <a:pt x="3813322" y="625855"/>
                </a:moveTo>
                <a:lnTo>
                  <a:pt x="3776459" y="625855"/>
                </a:lnTo>
                <a:lnTo>
                  <a:pt x="3781310" y="628180"/>
                </a:lnTo>
                <a:lnTo>
                  <a:pt x="3784282" y="632840"/>
                </a:lnTo>
                <a:lnTo>
                  <a:pt x="3787266" y="637311"/>
                </a:lnTo>
                <a:lnTo>
                  <a:pt x="3788752" y="644105"/>
                </a:lnTo>
                <a:lnTo>
                  <a:pt x="3788752" y="785113"/>
                </a:lnTo>
                <a:lnTo>
                  <a:pt x="3816692" y="785113"/>
                </a:lnTo>
                <a:lnTo>
                  <a:pt x="3816692" y="657428"/>
                </a:lnTo>
                <a:lnTo>
                  <a:pt x="3816297" y="646061"/>
                </a:lnTo>
                <a:lnTo>
                  <a:pt x="3816204" y="643405"/>
                </a:lnTo>
                <a:lnTo>
                  <a:pt x="3814738" y="631512"/>
                </a:lnTo>
                <a:lnTo>
                  <a:pt x="3813322" y="625855"/>
                </a:lnTo>
                <a:close/>
              </a:path>
              <a:path w="4413885" h="1120775">
                <a:moveTo>
                  <a:pt x="3782047" y="600710"/>
                </a:moveTo>
                <a:lnTo>
                  <a:pt x="3773106" y="600710"/>
                </a:lnTo>
                <a:lnTo>
                  <a:pt x="3765842" y="603034"/>
                </a:lnTo>
                <a:lnTo>
                  <a:pt x="3754856" y="612165"/>
                </a:lnTo>
                <a:lnTo>
                  <a:pt x="3750754" y="617562"/>
                </a:lnTo>
                <a:lnTo>
                  <a:pt x="3747960" y="623900"/>
                </a:lnTo>
                <a:lnTo>
                  <a:pt x="3812832" y="623900"/>
                </a:lnTo>
                <a:lnTo>
                  <a:pt x="3782047" y="600710"/>
                </a:lnTo>
                <a:close/>
              </a:path>
              <a:path w="4413885" h="1120775">
                <a:moveTo>
                  <a:pt x="3877182" y="600710"/>
                </a:moveTo>
                <a:lnTo>
                  <a:pt x="3868242" y="600710"/>
                </a:lnTo>
                <a:lnTo>
                  <a:pt x="3859443" y="601548"/>
                </a:lnTo>
                <a:lnTo>
                  <a:pt x="3835550" y="631512"/>
                </a:lnTo>
                <a:lnTo>
                  <a:pt x="3833596" y="657428"/>
                </a:lnTo>
                <a:lnTo>
                  <a:pt x="3833596" y="731189"/>
                </a:lnTo>
                <a:lnTo>
                  <a:pt x="3833991" y="742556"/>
                </a:lnTo>
                <a:lnTo>
                  <a:pt x="3834084" y="745229"/>
                </a:lnTo>
                <a:lnTo>
                  <a:pt x="3852040" y="784623"/>
                </a:lnTo>
                <a:lnTo>
                  <a:pt x="3868242" y="787907"/>
                </a:lnTo>
                <a:lnTo>
                  <a:pt x="3877182" y="787907"/>
                </a:lnTo>
                <a:lnTo>
                  <a:pt x="3884358" y="785672"/>
                </a:lnTo>
                <a:lnTo>
                  <a:pt x="3895343" y="776541"/>
                </a:lnTo>
                <a:lnTo>
                  <a:pt x="3899535" y="771055"/>
                </a:lnTo>
                <a:lnTo>
                  <a:pt x="3902329" y="764717"/>
                </a:lnTo>
                <a:lnTo>
                  <a:pt x="3930355" y="764717"/>
                </a:lnTo>
                <a:lnTo>
                  <a:pt x="3930354" y="762761"/>
                </a:lnTo>
                <a:lnTo>
                  <a:pt x="3873830" y="762761"/>
                </a:lnTo>
                <a:lnTo>
                  <a:pt x="3868991" y="760526"/>
                </a:lnTo>
                <a:lnTo>
                  <a:pt x="3866006" y="756056"/>
                </a:lnTo>
                <a:lnTo>
                  <a:pt x="3863022" y="751395"/>
                </a:lnTo>
                <a:lnTo>
                  <a:pt x="3861536" y="744512"/>
                </a:lnTo>
                <a:lnTo>
                  <a:pt x="3861536" y="644105"/>
                </a:lnTo>
                <a:lnTo>
                  <a:pt x="3863022" y="637311"/>
                </a:lnTo>
                <a:lnTo>
                  <a:pt x="3866006" y="632840"/>
                </a:lnTo>
                <a:lnTo>
                  <a:pt x="3868991" y="628180"/>
                </a:lnTo>
                <a:lnTo>
                  <a:pt x="3873830" y="625855"/>
                </a:lnTo>
                <a:lnTo>
                  <a:pt x="3930296" y="625855"/>
                </a:lnTo>
                <a:lnTo>
                  <a:pt x="3930295" y="623900"/>
                </a:lnTo>
                <a:lnTo>
                  <a:pt x="3902329" y="623900"/>
                </a:lnTo>
                <a:lnTo>
                  <a:pt x="3899535" y="617562"/>
                </a:lnTo>
                <a:lnTo>
                  <a:pt x="3895343" y="612165"/>
                </a:lnTo>
                <a:lnTo>
                  <a:pt x="3889755" y="607694"/>
                </a:lnTo>
                <a:lnTo>
                  <a:pt x="3884358" y="603034"/>
                </a:lnTo>
                <a:lnTo>
                  <a:pt x="3877182" y="600710"/>
                </a:lnTo>
                <a:close/>
              </a:path>
              <a:path w="4413885" h="1120775">
                <a:moveTo>
                  <a:pt x="3930355" y="764717"/>
                </a:moveTo>
                <a:lnTo>
                  <a:pt x="3902329" y="764717"/>
                </a:lnTo>
                <a:lnTo>
                  <a:pt x="3902329" y="768070"/>
                </a:lnTo>
                <a:lnTo>
                  <a:pt x="3902614" y="770394"/>
                </a:lnTo>
                <a:lnTo>
                  <a:pt x="3902695" y="771055"/>
                </a:lnTo>
                <a:lnTo>
                  <a:pt x="3907916" y="785113"/>
                </a:lnTo>
                <a:lnTo>
                  <a:pt x="3933063" y="785113"/>
                </a:lnTo>
                <a:lnTo>
                  <a:pt x="3931754" y="781011"/>
                </a:lnTo>
                <a:lnTo>
                  <a:pt x="3930916" y="777290"/>
                </a:lnTo>
                <a:lnTo>
                  <a:pt x="3930640" y="774776"/>
                </a:lnTo>
                <a:lnTo>
                  <a:pt x="3930548" y="773937"/>
                </a:lnTo>
                <a:lnTo>
                  <a:pt x="3930438" y="771893"/>
                </a:lnTo>
                <a:lnTo>
                  <a:pt x="3930355" y="764717"/>
                </a:lnTo>
                <a:close/>
              </a:path>
              <a:path w="4413885" h="1120775">
                <a:moveTo>
                  <a:pt x="3930296" y="625855"/>
                </a:moveTo>
                <a:lnTo>
                  <a:pt x="3887800" y="625855"/>
                </a:lnTo>
                <a:lnTo>
                  <a:pt x="3893197" y="628561"/>
                </a:lnTo>
                <a:lnTo>
                  <a:pt x="3896741" y="633958"/>
                </a:lnTo>
                <a:lnTo>
                  <a:pt x="3900462" y="639178"/>
                </a:lnTo>
                <a:lnTo>
                  <a:pt x="3902329" y="646061"/>
                </a:lnTo>
                <a:lnTo>
                  <a:pt x="3902329" y="742556"/>
                </a:lnTo>
                <a:lnTo>
                  <a:pt x="3900462" y="749541"/>
                </a:lnTo>
                <a:lnTo>
                  <a:pt x="3896741" y="754938"/>
                </a:lnTo>
                <a:lnTo>
                  <a:pt x="3893197" y="760158"/>
                </a:lnTo>
                <a:lnTo>
                  <a:pt x="3887800" y="762761"/>
                </a:lnTo>
                <a:lnTo>
                  <a:pt x="3930354" y="762761"/>
                </a:lnTo>
                <a:lnTo>
                  <a:pt x="3930296" y="625855"/>
                </a:lnTo>
                <a:close/>
              </a:path>
              <a:path w="4413885" h="1120775">
                <a:moveTo>
                  <a:pt x="3930268" y="561593"/>
                </a:moveTo>
                <a:lnTo>
                  <a:pt x="3902329" y="561593"/>
                </a:lnTo>
                <a:lnTo>
                  <a:pt x="3902329" y="623900"/>
                </a:lnTo>
                <a:lnTo>
                  <a:pt x="3930295" y="623900"/>
                </a:lnTo>
                <a:lnTo>
                  <a:pt x="3930268" y="561593"/>
                </a:lnTo>
                <a:close/>
              </a:path>
              <a:path w="4413885" h="1120775">
                <a:moveTo>
                  <a:pt x="4017060" y="558799"/>
                </a:moveTo>
                <a:lnTo>
                  <a:pt x="4008488" y="558799"/>
                </a:lnTo>
                <a:lnTo>
                  <a:pt x="4004856" y="560196"/>
                </a:lnTo>
                <a:lnTo>
                  <a:pt x="4001871" y="562991"/>
                </a:lnTo>
                <a:lnTo>
                  <a:pt x="3998899" y="565594"/>
                </a:lnTo>
                <a:lnTo>
                  <a:pt x="3997401" y="568858"/>
                </a:lnTo>
                <a:lnTo>
                  <a:pt x="3997401" y="576491"/>
                </a:lnTo>
                <a:lnTo>
                  <a:pt x="3998899" y="579754"/>
                </a:lnTo>
                <a:lnTo>
                  <a:pt x="4001871" y="582548"/>
                </a:lnTo>
                <a:lnTo>
                  <a:pt x="4005046" y="585342"/>
                </a:lnTo>
                <a:lnTo>
                  <a:pt x="4008678" y="586739"/>
                </a:lnTo>
                <a:lnTo>
                  <a:pt x="4016870" y="586739"/>
                </a:lnTo>
                <a:lnTo>
                  <a:pt x="4020413" y="585342"/>
                </a:lnTo>
                <a:lnTo>
                  <a:pt x="4023385" y="582548"/>
                </a:lnTo>
                <a:lnTo>
                  <a:pt x="4026560" y="579754"/>
                </a:lnTo>
                <a:lnTo>
                  <a:pt x="4028135" y="576491"/>
                </a:lnTo>
                <a:lnTo>
                  <a:pt x="4028135" y="568858"/>
                </a:lnTo>
                <a:lnTo>
                  <a:pt x="4026649" y="565594"/>
                </a:lnTo>
                <a:lnTo>
                  <a:pt x="4023664" y="562991"/>
                </a:lnTo>
                <a:lnTo>
                  <a:pt x="4020692" y="560196"/>
                </a:lnTo>
                <a:lnTo>
                  <a:pt x="4017060" y="558799"/>
                </a:lnTo>
                <a:close/>
              </a:path>
              <a:path w="4413885" h="1120775">
                <a:moveTo>
                  <a:pt x="4026738" y="603504"/>
                </a:moveTo>
                <a:lnTo>
                  <a:pt x="3998798" y="603504"/>
                </a:lnTo>
                <a:lnTo>
                  <a:pt x="3998798" y="785113"/>
                </a:lnTo>
                <a:lnTo>
                  <a:pt x="4026738" y="785113"/>
                </a:lnTo>
                <a:lnTo>
                  <a:pt x="4026738" y="603504"/>
                </a:lnTo>
                <a:close/>
              </a:path>
              <a:path w="4413885" h="1120775">
                <a:moveTo>
                  <a:pt x="4071556" y="603504"/>
                </a:moveTo>
                <a:lnTo>
                  <a:pt x="4043616" y="603504"/>
                </a:lnTo>
                <a:lnTo>
                  <a:pt x="4043616" y="785113"/>
                </a:lnTo>
                <a:lnTo>
                  <a:pt x="4071556" y="785113"/>
                </a:lnTo>
                <a:lnTo>
                  <a:pt x="4071556" y="646061"/>
                </a:lnTo>
                <a:lnTo>
                  <a:pt x="4073321" y="639178"/>
                </a:lnTo>
                <a:lnTo>
                  <a:pt x="4076865" y="633958"/>
                </a:lnTo>
                <a:lnTo>
                  <a:pt x="4080586" y="628561"/>
                </a:lnTo>
                <a:lnTo>
                  <a:pt x="4086085" y="625855"/>
                </a:lnTo>
                <a:lnTo>
                  <a:pt x="4136918" y="625855"/>
                </a:lnTo>
                <a:lnTo>
                  <a:pt x="4136428" y="623900"/>
                </a:lnTo>
                <a:lnTo>
                  <a:pt x="4071556" y="623900"/>
                </a:lnTo>
                <a:lnTo>
                  <a:pt x="4071556" y="603504"/>
                </a:lnTo>
                <a:close/>
              </a:path>
              <a:path w="4413885" h="1120775">
                <a:moveTo>
                  <a:pt x="4136918" y="625855"/>
                </a:moveTo>
                <a:lnTo>
                  <a:pt x="4100055" y="625855"/>
                </a:lnTo>
                <a:lnTo>
                  <a:pt x="4104893" y="628180"/>
                </a:lnTo>
                <a:lnTo>
                  <a:pt x="4107878" y="632840"/>
                </a:lnTo>
                <a:lnTo>
                  <a:pt x="4110863" y="637311"/>
                </a:lnTo>
                <a:lnTo>
                  <a:pt x="4112348" y="644105"/>
                </a:lnTo>
                <a:lnTo>
                  <a:pt x="4112348" y="785113"/>
                </a:lnTo>
                <a:lnTo>
                  <a:pt x="4140288" y="785113"/>
                </a:lnTo>
                <a:lnTo>
                  <a:pt x="4140288" y="657428"/>
                </a:lnTo>
                <a:lnTo>
                  <a:pt x="4139893" y="646061"/>
                </a:lnTo>
                <a:lnTo>
                  <a:pt x="4139800" y="643405"/>
                </a:lnTo>
                <a:lnTo>
                  <a:pt x="4138334" y="631512"/>
                </a:lnTo>
                <a:lnTo>
                  <a:pt x="4136918" y="625855"/>
                </a:lnTo>
                <a:close/>
              </a:path>
              <a:path w="4413885" h="1120775">
                <a:moveTo>
                  <a:pt x="4105643" y="600710"/>
                </a:moveTo>
                <a:lnTo>
                  <a:pt x="4096702" y="600710"/>
                </a:lnTo>
                <a:lnTo>
                  <a:pt x="4089438" y="603034"/>
                </a:lnTo>
                <a:lnTo>
                  <a:pt x="4078452" y="612165"/>
                </a:lnTo>
                <a:lnTo>
                  <a:pt x="4074350" y="617562"/>
                </a:lnTo>
                <a:lnTo>
                  <a:pt x="4071556" y="623900"/>
                </a:lnTo>
                <a:lnTo>
                  <a:pt x="4136428" y="623900"/>
                </a:lnTo>
                <a:lnTo>
                  <a:pt x="4105643" y="600710"/>
                </a:lnTo>
                <a:close/>
              </a:path>
              <a:path w="4413885" h="1120775">
                <a:moveTo>
                  <a:pt x="94598" y="905256"/>
                </a:moveTo>
                <a:lnTo>
                  <a:pt x="59143" y="905256"/>
                </a:lnTo>
                <a:lnTo>
                  <a:pt x="63792" y="907122"/>
                </a:lnTo>
                <a:lnTo>
                  <a:pt x="66776" y="910844"/>
                </a:lnTo>
                <a:lnTo>
                  <a:pt x="69938" y="914565"/>
                </a:lnTo>
                <a:lnTo>
                  <a:pt x="71526" y="920432"/>
                </a:lnTo>
                <a:lnTo>
                  <a:pt x="71526" y="935151"/>
                </a:lnTo>
                <a:lnTo>
                  <a:pt x="37054" y="963718"/>
                </a:lnTo>
                <a:lnTo>
                  <a:pt x="31153" y="967559"/>
                </a:lnTo>
                <a:lnTo>
                  <a:pt x="3455" y="999324"/>
                </a:lnTo>
                <a:lnTo>
                  <a:pt x="0" y="1021486"/>
                </a:lnTo>
                <a:lnTo>
                  <a:pt x="540" y="1030516"/>
                </a:lnTo>
                <a:lnTo>
                  <a:pt x="21936" y="1064374"/>
                </a:lnTo>
                <a:lnTo>
                  <a:pt x="36880" y="1067308"/>
                </a:lnTo>
                <a:lnTo>
                  <a:pt x="48268" y="1065858"/>
                </a:lnTo>
                <a:lnTo>
                  <a:pt x="57837" y="1061508"/>
                </a:lnTo>
                <a:lnTo>
                  <a:pt x="65589" y="1054261"/>
                </a:lnTo>
                <a:lnTo>
                  <a:pt x="71526" y="1044117"/>
                </a:lnTo>
                <a:lnTo>
                  <a:pt x="99518" y="1044117"/>
                </a:lnTo>
                <a:lnTo>
                  <a:pt x="99502" y="1042161"/>
                </a:lnTo>
                <a:lnTo>
                  <a:pt x="41160" y="1042161"/>
                </a:lnTo>
                <a:lnTo>
                  <a:pt x="36042" y="1039926"/>
                </a:lnTo>
                <a:lnTo>
                  <a:pt x="32689" y="1035456"/>
                </a:lnTo>
                <a:lnTo>
                  <a:pt x="29527" y="1030985"/>
                </a:lnTo>
                <a:lnTo>
                  <a:pt x="27940" y="1025029"/>
                </a:lnTo>
                <a:lnTo>
                  <a:pt x="27940" y="1009002"/>
                </a:lnTo>
                <a:lnTo>
                  <a:pt x="54762" y="979576"/>
                </a:lnTo>
                <a:lnTo>
                  <a:pt x="59423" y="976414"/>
                </a:lnTo>
                <a:lnTo>
                  <a:pt x="63055" y="973708"/>
                </a:lnTo>
                <a:lnTo>
                  <a:pt x="65659" y="971473"/>
                </a:lnTo>
                <a:lnTo>
                  <a:pt x="68262" y="969048"/>
                </a:lnTo>
                <a:lnTo>
                  <a:pt x="70218" y="966533"/>
                </a:lnTo>
                <a:lnTo>
                  <a:pt x="71526" y="963929"/>
                </a:lnTo>
                <a:lnTo>
                  <a:pt x="99466" y="963929"/>
                </a:lnTo>
                <a:lnTo>
                  <a:pt x="99466" y="934034"/>
                </a:lnTo>
                <a:lnTo>
                  <a:pt x="98910" y="923975"/>
                </a:lnTo>
                <a:lnTo>
                  <a:pt x="98802" y="922018"/>
                </a:lnTo>
                <a:lnTo>
                  <a:pt x="96810" y="911401"/>
                </a:lnTo>
                <a:lnTo>
                  <a:pt x="94598" y="905256"/>
                </a:lnTo>
                <a:close/>
              </a:path>
              <a:path w="4413885" h="1120775">
                <a:moveTo>
                  <a:pt x="99518" y="1044117"/>
                </a:moveTo>
                <a:lnTo>
                  <a:pt x="71526" y="1044117"/>
                </a:lnTo>
                <a:lnTo>
                  <a:pt x="71526" y="1047280"/>
                </a:lnTo>
                <a:lnTo>
                  <a:pt x="77114" y="1064514"/>
                </a:lnTo>
                <a:lnTo>
                  <a:pt x="102260" y="1064514"/>
                </a:lnTo>
                <a:lnTo>
                  <a:pt x="100952" y="1059484"/>
                </a:lnTo>
                <a:lnTo>
                  <a:pt x="100169" y="1055573"/>
                </a:lnTo>
                <a:lnTo>
                  <a:pt x="100114" y="1055293"/>
                </a:lnTo>
                <a:lnTo>
                  <a:pt x="99745" y="1051941"/>
                </a:lnTo>
                <a:lnTo>
                  <a:pt x="99685" y="1050823"/>
                </a:lnTo>
                <a:lnTo>
                  <a:pt x="99589" y="1049041"/>
                </a:lnTo>
                <a:lnTo>
                  <a:pt x="99518" y="1044117"/>
                </a:lnTo>
                <a:close/>
              </a:path>
              <a:path w="4413885" h="1120775">
                <a:moveTo>
                  <a:pt x="99466" y="963929"/>
                </a:moveTo>
                <a:lnTo>
                  <a:pt x="71526" y="963929"/>
                </a:lnTo>
                <a:lnTo>
                  <a:pt x="71526" y="1021765"/>
                </a:lnTo>
                <a:lnTo>
                  <a:pt x="70408" y="1026045"/>
                </a:lnTo>
                <a:lnTo>
                  <a:pt x="67805" y="1030516"/>
                </a:lnTo>
                <a:lnTo>
                  <a:pt x="63703" y="1035176"/>
                </a:lnTo>
                <a:lnTo>
                  <a:pt x="61358" y="1037970"/>
                </a:lnTo>
                <a:lnTo>
                  <a:pt x="59591" y="1039926"/>
                </a:lnTo>
                <a:lnTo>
                  <a:pt x="54571" y="1042161"/>
                </a:lnTo>
                <a:lnTo>
                  <a:pt x="99502" y="1042161"/>
                </a:lnTo>
                <a:lnTo>
                  <a:pt x="99466" y="963929"/>
                </a:lnTo>
                <a:close/>
              </a:path>
              <a:path w="4413885" h="1120775">
                <a:moveTo>
                  <a:pt x="52806" y="880109"/>
                </a:moveTo>
                <a:lnTo>
                  <a:pt x="15367" y="894918"/>
                </a:lnTo>
                <a:lnTo>
                  <a:pt x="4618" y="934034"/>
                </a:lnTo>
                <a:lnTo>
                  <a:pt x="4559" y="935151"/>
                </a:lnTo>
                <a:lnTo>
                  <a:pt x="4470" y="941019"/>
                </a:lnTo>
                <a:lnTo>
                  <a:pt x="32410" y="941019"/>
                </a:lnTo>
                <a:lnTo>
                  <a:pt x="32410" y="923975"/>
                </a:lnTo>
                <a:lnTo>
                  <a:pt x="34086" y="916711"/>
                </a:lnTo>
                <a:lnTo>
                  <a:pt x="37439" y="912240"/>
                </a:lnTo>
                <a:lnTo>
                  <a:pt x="40792" y="907580"/>
                </a:lnTo>
                <a:lnTo>
                  <a:pt x="45910" y="905256"/>
                </a:lnTo>
                <a:lnTo>
                  <a:pt x="94598" y="905256"/>
                </a:lnTo>
                <a:lnTo>
                  <a:pt x="93492" y="902182"/>
                </a:lnTo>
                <a:lnTo>
                  <a:pt x="88849" y="894359"/>
                </a:lnTo>
                <a:lnTo>
                  <a:pt x="82617" y="888125"/>
                </a:lnTo>
                <a:lnTo>
                  <a:pt x="74533" y="883672"/>
                </a:lnTo>
                <a:lnTo>
                  <a:pt x="64728" y="881036"/>
                </a:lnTo>
                <a:lnTo>
                  <a:pt x="65066" y="881036"/>
                </a:lnTo>
                <a:lnTo>
                  <a:pt x="52806" y="880109"/>
                </a:lnTo>
                <a:close/>
              </a:path>
              <a:path w="4413885" h="1120775">
                <a:moveTo>
                  <a:pt x="146964" y="882904"/>
                </a:moveTo>
                <a:lnTo>
                  <a:pt x="119024" y="882904"/>
                </a:lnTo>
                <a:lnTo>
                  <a:pt x="119024" y="1064514"/>
                </a:lnTo>
                <a:lnTo>
                  <a:pt x="146964" y="1064514"/>
                </a:lnTo>
                <a:lnTo>
                  <a:pt x="146964" y="925461"/>
                </a:lnTo>
                <a:lnTo>
                  <a:pt x="148742" y="918578"/>
                </a:lnTo>
                <a:lnTo>
                  <a:pt x="152273" y="913358"/>
                </a:lnTo>
                <a:lnTo>
                  <a:pt x="156006" y="907961"/>
                </a:lnTo>
                <a:lnTo>
                  <a:pt x="161493" y="905256"/>
                </a:lnTo>
                <a:lnTo>
                  <a:pt x="212326" y="905256"/>
                </a:lnTo>
                <a:lnTo>
                  <a:pt x="211836" y="903300"/>
                </a:lnTo>
                <a:lnTo>
                  <a:pt x="146964" y="903300"/>
                </a:lnTo>
                <a:lnTo>
                  <a:pt x="146964" y="882904"/>
                </a:lnTo>
                <a:close/>
              </a:path>
              <a:path w="4413885" h="1120775">
                <a:moveTo>
                  <a:pt x="212326" y="905256"/>
                </a:moveTo>
                <a:lnTo>
                  <a:pt x="175463" y="905256"/>
                </a:lnTo>
                <a:lnTo>
                  <a:pt x="180314" y="907580"/>
                </a:lnTo>
                <a:lnTo>
                  <a:pt x="183286" y="912240"/>
                </a:lnTo>
                <a:lnTo>
                  <a:pt x="186270" y="916711"/>
                </a:lnTo>
                <a:lnTo>
                  <a:pt x="187756" y="923505"/>
                </a:lnTo>
                <a:lnTo>
                  <a:pt x="187756" y="1064514"/>
                </a:lnTo>
                <a:lnTo>
                  <a:pt x="215696" y="1064514"/>
                </a:lnTo>
                <a:lnTo>
                  <a:pt x="215696" y="936828"/>
                </a:lnTo>
                <a:lnTo>
                  <a:pt x="215300" y="925461"/>
                </a:lnTo>
                <a:lnTo>
                  <a:pt x="215208" y="922805"/>
                </a:lnTo>
                <a:lnTo>
                  <a:pt x="213742" y="910912"/>
                </a:lnTo>
                <a:lnTo>
                  <a:pt x="212326" y="905256"/>
                </a:lnTo>
                <a:close/>
              </a:path>
              <a:path w="4413885" h="1120775">
                <a:moveTo>
                  <a:pt x="181051" y="880109"/>
                </a:moveTo>
                <a:lnTo>
                  <a:pt x="172110" y="880109"/>
                </a:lnTo>
                <a:lnTo>
                  <a:pt x="164846" y="882434"/>
                </a:lnTo>
                <a:lnTo>
                  <a:pt x="153860" y="891565"/>
                </a:lnTo>
                <a:lnTo>
                  <a:pt x="149758" y="896962"/>
                </a:lnTo>
                <a:lnTo>
                  <a:pt x="146964" y="903300"/>
                </a:lnTo>
                <a:lnTo>
                  <a:pt x="211836" y="903300"/>
                </a:lnTo>
                <a:lnTo>
                  <a:pt x="181051" y="880109"/>
                </a:lnTo>
                <a:close/>
              </a:path>
              <a:path w="4413885" h="1120775">
                <a:moveTo>
                  <a:pt x="276186" y="880109"/>
                </a:moveTo>
                <a:lnTo>
                  <a:pt x="267246" y="880109"/>
                </a:lnTo>
                <a:lnTo>
                  <a:pt x="258447" y="880948"/>
                </a:lnTo>
                <a:lnTo>
                  <a:pt x="234554" y="910912"/>
                </a:lnTo>
                <a:lnTo>
                  <a:pt x="232600" y="936828"/>
                </a:lnTo>
                <a:lnTo>
                  <a:pt x="232600" y="1010589"/>
                </a:lnTo>
                <a:lnTo>
                  <a:pt x="232995" y="1021956"/>
                </a:lnTo>
                <a:lnTo>
                  <a:pt x="233088" y="1024629"/>
                </a:lnTo>
                <a:lnTo>
                  <a:pt x="251044" y="1064023"/>
                </a:lnTo>
                <a:lnTo>
                  <a:pt x="267246" y="1067308"/>
                </a:lnTo>
                <a:lnTo>
                  <a:pt x="276186" y="1067308"/>
                </a:lnTo>
                <a:lnTo>
                  <a:pt x="283362" y="1065072"/>
                </a:lnTo>
                <a:lnTo>
                  <a:pt x="294347" y="1055941"/>
                </a:lnTo>
                <a:lnTo>
                  <a:pt x="298538" y="1050455"/>
                </a:lnTo>
                <a:lnTo>
                  <a:pt x="301332" y="1044117"/>
                </a:lnTo>
                <a:lnTo>
                  <a:pt x="329359" y="1044117"/>
                </a:lnTo>
                <a:lnTo>
                  <a:pt x="329358" y="1042161"/>
                </a:lnTo>
                <a:lnTo>
                  <a:pt x="272834" y="1042161"/>
                </a:lnTo>
                <a:lnTo>
                  <a:pt x="267995" y="1039926"/>
                </a:lnTo>
                <a:lnTo>
                  <a:pt x="265010" y="1035456"/>
                </a:lnTo>
                <a:lnTo>
                  <a:pt x="262026" y="1030795"/>
                </a:lnTo>
                <a:lnTo>
                  <a:pt x="260540" y="1023912"/>
                </a:lnTo>
                <a:lnTo>
                  <a:pt x="260540" y="923505"/>
                </a:lnTo>
                <a:lnTo>
                  <a:pt x="262026" y="916711"/>
                </a:lnTo>
                <a:lnTo>
                  <a:pt x="265010" y="912240"/>
                </a:lnTo>
                <a:lnTo>
                  <a:pt x="267995" y="907580"/>
                </a:lnTo>
                <a:lnTo>
                  <a:pt x="272834" y="905256"/>
                </a:lnTo>
                <a:lnTo>
                  <a:pt x="329300" y="905256"/>
                </a:lnTo>
                <a:lnTo>
                  <a:pt x="329299" y="903300"/>
                </a:lnTo>
                <a:lnTo>
                  <a:pt x="301332" y="903300"/>
                </a:lnTo>
                <a:lnTo>
                  <a:pt x="298538" y="896962"/>
                </a:lnTo>
                <a:lnTo>
                  <a:pt x="294347" y="891565"/>
                </a:lnTo>
                <a:lnTo>
                  <a:pt x="288759" y="887094"/>
                </a:lnTo>
                <a:lnTo>
                  <a:pt x="283362" y="882434"/>
                </a:lnTo>
                <a:lnTo>
                  <a:pt x="276186" y="880109"/>
                </a:lnTo>
                <a:close/>
              </a:path>
              <a:path w="4413885" h="1120775">
                <a:moveTo>
                  <a:pt x="329359" y="1044117"/>
                </a:moveTo>
                <a:lnTo>
                  <a:pt x="301332" y="1044117"/>
                </a:lnTo>
                <a:lnTo>
                  <a:pt x="301332" y="1047470"/>
                </a:lnTo>
                <a:lnTo>
                  <a:pt x="301618" y="1049794"/>
                </a:lnTo>
                <a:lnTo>
                  <a:pt x="301699" y="1050455"/>
                </a:lnTo>
                <a:lnTo>
                  <a:pt x="306920" y="1064514"/>
                </a:lnTo>
                <a:lnTo>
                  <a:pt x="332066" y="1064514"/>
                </a:lnTo>
                <a:lnTo>
                  <a:pt x="330758" y="1060411"/>
                </a:lnTo>
                <a:lnTo>
                  <a:pt x="329920" y="1056690"/>
                </a:lnTo>
                <a:lnTo>
                  <a:pt x="329644" y="1054176"/>
                </a:lnTo>
                <a:lnTo>
                  <a:pt x="329552" y="1053338"/>
                </a:lnTo>
                <a:lnTo>
                  <a:pt x="329442" y="1051293"/>
                </a:lnTo>
                <a:lnTo>
                  <a:pt x="329359" y="1044117"/>
                </a:lnTo>
                <a:close/>
              </a:path>
              <a:path w="4413885" h="1120775">
                <a:moveTo>
                  <a:pt x="329300" y="905256"/>
                </a:moveTo>
                <a:lnTo>
                  <a:pt x="286804" y="905256"/>
                </a:lnTo>
                <a:lnTo>
                  <a:pt x="292201" y="907961"/>
                </a:lnTo>
                <a:lnTo>
                  <a:pt x="295744" y="913358"/>
                </a:lnTo>
                <a:lnTo>
                  <a:pt x="299466" y="918578"/>
                </a:lnTo>
                <a:lnTo>
                  <a:pt x="301332" y="925461"/>
                </a:lnTo>
                <a:lnTo>
                  <a:pt x="301332" y="1021956"/>
                </a:lnTo>
                <a:lnTo>
                  <a:pt x="299466" y="1028941"/>
                </a:lnTo>
                <a:lnTo>
                  <a:pt x="295744" y="1034338"/>
                </a:lnTo>
                <a:lnTo>
                  <a:pt x="292201" y="1039558"/>
                </a:lnTo>
                <a:lnTo>
                  <a:pt x="286804" y="1042161"/>
                </a:lnTo>
                <a:lnTo>
                  <a:pt x="329358" y="1042161"/>
                </a:lnTo>
                <a:lnTo>
                  <a:pt x="329300" y="905256"/>
                </a:lnTo>
                <a:close/>
              </a:path>
              <a:path w="4413885" h="1120775">
                <a:moveTo>
                  <a:pt x="329272" y="840994"/>
                </a:moveTo>
                <a:lnTo>
                  <a:pt x="301332" y="840994"/>
                </a:lnTo>
                <a:lnTo>
                  <a:pt x="301332" y="903300"/>
                </a:lnTo>
                <a:lnTo>
                  <a:pt x="329299" y="903300"/>
                </a:lnTo>
                <a:lnTo>
                  <a:pt x="329272" y="840994"/>
                </a:lnTo>
                <a:close/>
              </a:path>
              <a:path w="4413885" h="1120775">
                <a:moveTo>
                  <a:pt x="446138" y="880109"/>
                </a:moveTo>
                <a:lnTo>
                  <a:pt x="409257" y="895756"/>
                </a:lnTo>
                <a:lnTo>
                  <a:pt x="397802" y="945210"/>
                </a:lnTo>
                <a:lnTo>
                  <a:pt x="397802" y="1002207"/>
                </a:lnTo>
                <a:lnTo>
                  <a:pt x="398424" y="1015914"/>
                </a:lnTo>
                <a:lnTo>
                  <a:pt x="398518" y="1017978"/>
                </a:lnTo>
                <a:lnTo>
                  <a:pt x="415963" y="1058505"/>
                </a:lnTo>
                <a:lnTo>
                  <a:pt x="446138" y="1067308"/>
                </a:lnTo>
                <a:lnTo>
                  <a:pt x="457856" y="1066329"/>
                </a:lnTo>
                <a:lnTo>
                  <a:pt x="487873" y="1042705"/>
                </a:lnTo>
                <a:lnTo>
                  <a:pt x="488051" y="1042161"/>
                </a:lnTo>
                <a:lnTo>
                  <a:pt x="439064" y="1042161"/>
                </a:lnTo>
                <a:lnTo>
                  <a:pt x="433844" y="1039647"/>
                </a:lnTo>
                <a:lnTo>
                  <a:pt x="425742" y="1006398"/>
                </a:lnTo>
                <a:lnTo>
                  <a:pt x="425742" y="941019"/>
                </a:lnTo>
                <a:lnTo>
                  <a:pt x="426035" y="931622"/>
                </a:lnTo>
                <a:lnTo>
                  <a:pt x="426907" y="923834"/>
                </a:lnTo>
                <a:lnTo>
                  <a:pt x="426931" y="923628"/>
                </a:lnTo>
                <a:lnTo>
                  <a:pt x="428353" y="917653"/>
                </a:lnTo>
                <a:lnTo>
                  <a:pt x="428415" y="917393"/>
                </a:lnTo>
                <a:lnTo>
                  <a:pt x="430365" y="913079"/>
                </a:lnTo>
                <a:lnTo>
                  <a:pt x="430491" y="912799"/>
                </a:lnTo>
                <a:lnTo>
                  <a:pt x="433785" y="907859"/>
                </a:lnTo>
                <a:lnTo>
                  <a:pt x="439064" y="905256"/>
                </a:lnTo>
                <a:lnTo>
                  <a:pt x="488051" y="905256"/>
                </a:lnTo>
                <a:lnTo>
                  <a:pt x="487873" y="904712"/>
                </a:lnTo>
                <a:lnTo>
                  <a:pt x="482739" y="895756"/>
                </a:lnTo>
                <a:lnTo>
                  <a:pt x="476158" y="888912"/>
                </a:lnTo>
                <a:lnTo>
                  <a:pt x="467863" y="884023"/>
                </a:lnTo>
                <a:lnTo>
                  <a:pt x="457856" y="881088"/>
                </a:lnTo>
                <a:lnTo>
                  <a:pt x="446138" y="880109"/>
                </a:lnTo>
                <a:close/>
              </a:path>
              <a:path w="4413885" h="1120775">
                <a:moveTo>
                  <a:pt x="488051" y="905256"/>
                </a:moveTo>
                <a:lnTo>
                  <a:pt x="453224" y="905256"/>
                </a:lnTo>
                <a:lnTo>
                  <a:pt x="458343" y="907859"/>
                </a:lnTo>
                <a:lnTo>
                  <a:pt x="461505" y="913079"/>
                </a:lnTo>
                <a:lnTo>
                  <a:pt x="463580" y="917393"/>
                </a:lnTo>
                <a:lnTo>
                  <a:pt x="463705" y="917653"/>
                </a:lnTo>
                <a:lnTo>
                  <a:pt x="465224" y="923628"/>
                </a:lnTo>
                <a:lnTo>
                  <a:pt x="465277" y="923834"/>
                </a:lnTo>
                <a:lnTo>
                  <a:pt x="466220" y="931622"/>
                </a:lnTo>
                <a:lnTo>
                  <a:pt x="466534" y="941019"/>
                </a:lnTo>
                <a:lnTo>
                  <a:pt x="466534" y="1006398"/>
                </a:lnTo>
                <a:lnTo>
                  <a:pt x="453224" y="1042161"/>
                </a:lnTo>
                <a:lnTo>
                  <a:pt x="488051" y="1042161"/>
                </a:lnTo>
                <a:lnTo>
                  <a:pt x="491540" y="1031478"/>
                </a:lnTo>
                <a:lnTo>
                  <a:pt x="493741" y="1017978"/>
                </a:lnTo>
                <a:lnTo>
                  <a:pt x="494474" y="1002207"/>
                </a:lnTo>
                <a:lnTo>
                  <a:pt x="494474" y="945210"/>
                </a:lnTo>
                <a:lnTo>
                  <a:pt x="493842" y="931622"/>
                </a:lnTo>
                <a:lnTo>
                  <a:pt x="493741" y="929439"/>
                </a:lnTo>
                <a:lnTo>
                  <a:pt x="491540" y="915939"/>
                </a:lnTo>
                <a:lnTo>
                  <a:pt x="488051" y="905256"/>
                </a:lnTo>
                <a:close/>
              </a:path>
              <a:path w="4413885" h="1120775">
                <a:moveTo>
                  <a:pt x="539318" y="882904"/>
                </a:moveTo>
                <a:lnTo>
                  <a:pt x="511378" y="882904"/>
                </a:lnTo>
                <a:lnTo>
                  <a:pt x="511378" y="1064514"/>
                </a:lnTo>
                <a:lnTo>
                  <a:pt x="539318" y="1064514"/>
                </a:lnTo>
                <a:lnTo>
                  <a:pt x="539318" y="925461"/>
                </a:lnTo>
                <a:lnTo>
                  <a:pt x="541083" y="918578"/>
                </a:lnTo>
                <a:lnTo>
                  <a:pt x="544626" y="913358"/>
                </a:lnTo>
                <a:lnTo>
                  <a:pt x="548347" y="907961"/>
                </a:lnTo>
                <a:lnTo>
                  <a:pt x="553847" y="905256"/>
                </a:lnTo>
                <a:lnTo>
                  <a:pt x="604679" y="905256"/>
                </a:lnTo>
                <a:lnTo>
                  <a:pt x="604190" y="903300"/>
                </a:lnTo>
                <a:lnTo>
                  <a:pt x="539318" y="903300"/>
                </a:lnTo>
                <a:lnTo>
                  <a:pt x="539318" y="882904"/>
                </a:lnTo>
                <a:close/>
              </a:path>
              <a:path w="4413885" h="1120775">
                <a:moveTo>
                  <a:pt x="604679" y="905256"/>
                </a:moveTo>
                <a:lnTo>
                  <a:pt x="567817" y="905256"/>
                </a:lnTo>
                <a:lnTo>
                  <a:pt x="572655" y="907580"/>
                </a:lnTo>
                <a:lnTo>
                  <a:pt x="575640" y="912240"/>
                </a:lnTo>
                <a:lnTo>
                  <a:pt x="578624" y="916711"/>
                </a:lnTo>
                <a:lnTo>
                  <a:pt x="580110" y="923505"/>
                </a:lnTo>
                <a:lnTo>
                  <a:pt x="580110" y="1064514"/>
                </a:lnTo>
                <a:lnTo>
                  <a:pt x="608050" y="1064514"/>
                </a:lnTo>
                <a:lnTo>
                  <a:pt x="608050" y="936828"/>
                </a:lnTo>
                <a:lnTo>
                  <a:pt x="607654" y="925461"/>
                </a:lnTo>
                <a:lnTo>
                  <a:pt x="607562" y="922805"/>
                </a:lnTo>
                <a:lnTo>
                  <a:pt x="606096" y="910912"/>
                </a:lnTo>
                <a:lnTo>
                  <a:pt x="604679" y="905256"/>
                </a:lnTo>
                <a:close/>
              </a:path>
              <a:path w="4413885" h="1120775">
                <a:moveTo>
                  <a:pt x="573405" y="880109"/>
                </a:moveTo>
                <a:lnTo>
                  <a:pt x="564464" y="880109"/>
                </a:lnTo>
                <a:lnTo>
                  <a:pt x="557199" y="882434"/>
                </a:lnTo>
                <a:lnTo>
                  <a:pt x="546214" y="891565"/>
                </a:lnTo>
                <a:lnTo>
                  <a:pt x="542112" y="896962"/>
                </a:lnTo>
                <a:lnTo>
                  <a:pt x="539318" y="903300"/>
                </a:lnTo>
                <a:lnTo>
                  <a:pt x="604190" y="903300"/>
                </a:lnTo>
                <a:lnTo>
                  <a:pt x="573405" y="880109"/>
                </a:lnTo>
                <a:close/>
              </a:path>
              <a:path w="4413885" h="1120775">
                <a:moveTo>
                  <a:pt x="703160" y="1003604"/>
                </a:moveTo>
                <a:lnTo>
                  <a:pt x="675220" y="1003604"/>
                </a:lnTo>
                <a:lnTo>
                  <a:pt x="675281" y="1005839"/>
                </a:lnTo>
                <a:lnTo>
                  <a:pt x="675404" y="1010399"/>
                </a:lnTo>
                <a:lnTo>
                  <a:pt x="686255" y="1052431"/>
                </a:lnTo>
                <a:lnTo>
                  <a:pt x="725512" y="1067308"/>
                </a:lnTo>
                <a:lnTo>
                  <a:pt x="745806" y="1064321"/>
                </a:lnTo>
                <a:lnTo>
                  <a:pt x="760299" y="1055363"/>
                </a:lnTo>
                <a:lnTo>
                  <a:pt x="767988" y="1042161"/>
                </a:lnTo>
                <a:lnTo>
                  <a:pt x="719924" y="1042161"/>
                </a:lnTo>
                <a:lnTo>
                  <a:pt x="715543" y="1041044"/>
                </a:lnTo>
                <a:lnTo>
                  <a:pt x="709218" y="1036573"/>
                </a:lnTo>
                <a:lnTo>
                  <a:pt x="706882" y="1032662"/>
                </a:lnTo>
                <a:lnTo>
                  <a:pt x="703910" y="1021486"/>
                </a:lnTo>
                <a:lnTo>
                  <a:pt x="703250" y="1014603"/>
                </a:lnTo>
                <a:lnTo>
                  <a:pt x="703160" y="1003604"/>
                </a:lnTo>
                <a:close/>
              </a:path>
              <a:path w="4413885" h="1120775">
                <a:moveTo>
                  <a:pt x="722718" y="880109"/>
                </a:moveTo>
                <a:lnTo>
                  <a:pt x="682747" y="899739"/>
                </a:lnTo>
                <a:lnTo>
                  <a:pt x="676701" y="925844"/>
                </a:lnTo>
                <a:lnTo>
                  <a:pt x="676851" y="928725"/>
                </a:lnTo>
                <a:lnTo>
                  <a:pt x="676967" y="930944"/>
                </a:lnTo>
                <a:lnTo>
                  <a:pt x="698690" y="968120"/>
                </a:lnTo>
                <a:lnTo>
                  <a:pt x="711542" y="977341"/>
                </a:lnTo>
                <a:lnTo>
                  <a:pt x="717812" y="982249"/>
                </a:lnTo>
                <a:lnTo>
                  <a:pt x="723209" y="986631"/>
                </a:lnTo>
                <a:lnTo>
                  <a:pt x="727732" y="990489"/>
                </a:lnTo>
                <a:lnTo>
                  <a:pt x="731380" y="993825"/>
                </a:lnTo>
                <a:lnTo>
                  <a:pt x="735850" y="997737"/>
                </a:lnTo>
                <a:lnTo>
                  <a:pt x="739013" y="1001737"/>
                </a:lnTo>
                <a:lnTo>
                  <a:pt x="740879" y="1005839"/>
                </a:lnTo>
                <a:lnTo>
                  <a:pt x="742924" y="1009751"/>
                </a:lnTo>
                <a:lnTo>
                  <a:pt x="743953" y="1014310"/>
                </a:lnTo>
                <a:lnTo>
                  <a:pt x="743953" y="1026985"/>
                </a:lnTo>
                <a:lnTo>
                  <a:pt x="742467" y="1032662"/>
                </a:lnTo>
                <a:lnTo>
                  <a:pt x="739482" y="1036573"/>
                </a:lnTo>
                <a:lnTo>
                  <a:pt x="736688" y="1040295"/>
                </a:lnTo>
                <a:lnTo>
                  <a:pt x="732028" y="1042161"/>
                </a:lnTo>
                <a:lnTo>
                  <a:pt x="767988" y="1042161"/>
                </a:lnTo>
                <a:lnTo>
                  <a:pt x="768964" y="1040485"/>
                </a:lnTo>
                <a:lnTo>
                  <a:pt x="769014" y="1040295"/>
                </a:lnTo>
                <a:lnTo>
                  <a:pt x="771893" y="1019530"/>
                </a:lnTo>
                <a:lnTo>
                  <a:pt x="771770" y="1009751"/>
                </a:lnTo>
                <a:lnTo>
                  <a:pt x="770407" y="1002576"/>
                </a:lnTo>
                <a:lnTo>
                  <a:pt x="767422" y="996060"/>
                </a:lnTo>
                <a:lnTo>
                  <a:pt x="764438" y="989355"/>
                </a:lnTo>
                <a:lnTo>
                  <a:pt x="735571" y="961415"/>
                </a:lnTo>
                <a:lnTo>
                  <a:pt x="720394" y="949959"/>
                </a:lnTo>
                <a:lnTo>
                  <a:pt x="716013" y="946518"/>
                </a:lnTo>
                <a:lnTo>
                  <a:pt x="704557" y="928725"/>
                </a:lnTo>
                <a:lnTo>
                  <a:pt x="704557" y="918298"/>
                </a:lnTo>
                <a:lnTo>
                  <a:pt x="706158" y="913847"/>
                </a:lnTo>
                <a:lnTo>
                  <a:pt x="706234" y="913638"/>
                </a:lnTo>
                <a:lnTo>
                  <a:pt x="712939" y="906932"/>
                </a:lnTo>
                <a:lnTo>
                  <a:pt x="717321" y="905256"/>
                </a:lnTo>
                <a:lnTo>
                  <a:pt x="764766" y="905256"/>
                </a:lnTo>
                <a:lnTo>
                  <a:pt x="764211" y="903631"/>
                </a:lnTo>
                <a:lnTo>
                  <a:pt x="759320" y="895197"/>
                </a:lnTo>
                <a:lnTo>
                  <a:pt x="752840" y="888596"/>
                </a:lnTo>
                <a:lnTo>
                  <a:pt x="744581" y="883881"/>
                </a:lnTo>
                <a:lnTo>
                  <a:pt x="734542" y="881052"/>
                </a:lnTo>
                <a:lnTo>
                  <a:pt x="722718" y="880109"/>
                </a:lnTo>
                <a:close/>
              </a:path>
              <a:path w="4413885" h="1120775">
                <a:moveTo>
                  <a:pt x="764766" y="905256"/>
                </a:moveTo>
                <a:lnTo>
                  <a:pt x="729424" y="905256"/>
                </a:lnTo>
                <a:lnTo>
                  <a:pt x="734364" y="907681"/>
                </a:lnTo>
                <a:lnTo>
                  <a:pt x="737527" y="912520"/>
                </a:lnTo>
                <a:lnTo>
                  <a:pt x="739727" y="916835"/>
                </a:lnTo>
                <a:lnTo>
                  <a:pt x="741299" y="922789"/>
                </a:lnTo>
                <a:lnTo>
                  <a:pt x="742241" y="930385"/>
                </a:lnTo>
                <a:lnTo>
                  <a:pt x="742315" y="932548"/>
                </a:lnTo>
                <a:lnTo>
                  <a:pt x="742423" y="935710"/>
                </a:lnTo>
                <a:lnTo>
                  <a:pt x="742477" y="937317"/>
                </a:lnTo>
                <a:lnTo>
                  <a:pt x="742556" y="939622"/>
                </a:lnTo>
                <a:lnTo>
                  <a:pt x="770496" y="939622"/>
                </a:lnTo>
                <a:lnTo>
                  <a:pt x="769798" y="925844"/>
                </a:lnTo>
                <a:lnTo>
                  <a:pt x="767703" y="913847"/>
                </a:lnTo>
                <a:lnTo>
                  <a:pt x="764766" y="905256"/>
                </a:lnTo>
                <a:close/>
              </a:path>
              <a:path w="4413885" h="1120775">
                <a:moveTo>
                  <a:pt x="835761" y="880109"/>
                </a:moveTo>
                <a:lnTo>
                  <a:pt x="798880" y="895756"/>
                </a:lnTo>
                <a:lnTo>
                  <a:pt x="787425" y="945210"/>
                </a:lnTo>
                <a:lnTo>
                  <a:pt x="787425" y="1002207"/>
                </a:lnTo>
                <a:lnTo>
                  <a:pt x="788048" y="1015914"/>
                </a:lnTo>
                <a:lnTo>
                  <a:pt x="788141" y="1017978"/>
                </a:lnTo>
                <a:lnTo>
                  <a:pt x="805586" y="1058505"/>
                </a:lnTo>
                <a:lnTo>
                  <a:pt x="835761" y="1067308"/>
                </a:lnTo>
                <a:lnTo>
                  <a:pt x="847479" y="1066329"/>
                </a:lnTo>
                <a:lnTo>
                  <a:pt x="877496" y="1042705"/>
                </a:lnTo>
                <a:lnTo>
                  <a:pt x="877674" y="1042161"/>
                </a:lnTo>
                <a:lnTo>
                  <a:pt x="828687" y="1042161"/>
                </a:lnTo>
                <a:lnTo>
                  <a:pt x="823468" y="1039647"/>
                </a:lnTo>
                <a:lnTo>
                  <a:pt x="815365" y="1006398"/>
                </a:lnTo>
                <a:lnTo>
                  <a:pt x="815365" y="941019"/>
                </a:lnTo>
                <a:lnTo>
                  <a:pt x="828687" y="905256"/>
                </a:lnTo>
                <a:lnTo>
                  <a:pt x="877674" y="905256"/>
                </a:lnTo>
                <a:lnTo>
                  <a:pt x="877496" y="904712"/>
                </a:lnTo>
                <a:lnTo>
                  <a:pt x="872363" y="895756"/>
                </a:lnTo>
                <a:lnTo>
                  <a:pt x="865781" y="888912"/>
                </a:lnTo>
                <a:lnTo>
                  <a:pt x="857486" y="884023"/>
                </a:lnTo>
                <a:lnTo>
                  <a:pt x="847479" y="881088"/>
                </a:lnTo>
                <a:lnTo>
                  <a:pt x="835761" y="880109"/>
                </a:lnTo>
                <a:close/>
              </a:path>
              <a:path w="4413885" h="1120775">
                <a:moveTo>
                  <a:pt x="877674" y="905256"/>
                </a:moveTo>
                <a:lnTo>
                  <a:pt x="842835" y="905256"/>
                </a:lnTo>
                <a:lnTo>
                  <a:pt x="847966" y="907859"/>
                </a:lnTo>
                <a:lnTo>
                  <a:pt x="851128" y="913079"/>
                </a:lnTo>
                <a:lnTo>
                  <a:pt x="856157" y="941019"/>
                </a:lnTo>
                <a:lnTo>
                  <a:pt x="856157" y="1006398"/>
                </a:lnTo>
                <a:lnTo>
                  <a:pt x="842835" y="1042161"/>
                </a:lnTo>
                <a:lnTo>
                  <a:pt x="877674" y="1042161"/>
                </a:lnTo>
                <a:lnTo>
                  <a:pt x="881164" y="1031478"/>
                </a:lnTo>
                <a:lnTo>
                  <a:pt x="883364" y="1017978"/>
                </a:lnTo>
                <a:lnTo>
                  <a:pt x="884097" y="1002207"/>
                </a:lnTo>
                <a:lnTo>
                  <a:pt x="884097" y="945210"/>
                </a:lnTo>
                <a:lnTo>
                  <a:pt x="883465" y="931622"/>
                </a:lnTo>
                <a:lnTo>
                  <a:pt x="883364" y="929439"/>
                </a:lnTo>
                <a:lnTo>
                  <a:pt x="881164" y="915939"/>
                </a:lnTo>
                <a:lnTo>
                  <a:pt x="877674" y="905256"/>
                </a:lnTo>
                <a:close/>
              </a:path>
              <a:path w="4413885" h="1120775">
                <a:moveTo>
                  <a:pt x="919251" y="838200"/>
                </a:moveTo>
                <a:lnTo>
                  <a:pt x="910678" y="838200"/>
                </a:lnTo>
                <a:lnTo>
                  <a:pt x="907046" y="839596"/>
                </a:lnTo>
                <a:lnTo>
                  <a:pt x="904074" y="842390"/>
                </a:lnTo>
                <a:lnTo>
                  <a:pt x="901090" y="844994"/>
                </a:lnTo>
                <a:lnTo>
                  <a:pt x="899604" y="848258"/>
                </a:lnTo>
                <a:lnTo>
                  <a:pt x="899604" y="855891"/>
                </a:lnTo>
                <a:lnTo>
                  <a:pt x="901090" y="859154"/>
                </a:lnTo>
                <a:lnTo>
                  <a:pt x="904074" y="861948"/>
                </a:lnTo>
                <a:lnTo>
                  <a:pt x="907237" y="864743"/>
                </a:lnTo>
                <a:lnTo>
                  <a:pt x="910869" y="866139"/>
                </a:lnTo>
                <a:lnTo>
                  <a:pt x="919073" y="866139"/>
                </a:lnTo>
                <a:lnTo>
                  <a:pt x="922604" y="864743"/>
                </a:lnTo>
                <a:lnTo>
                  <a:pt x="925588" y="861948"/>
                </a:lnTo>
                <a:lnTo>
                  <a:pt x="928751" y="859154"/>
                </a:lnTo>
                <a:lnTo>
                  <a:pt x="930338" y="855891"/>
                </a:lnTo>
                <a:lnTo>
                  <a:pt x="930338" y="848258"/>
                </a:lnTo>
                <a:lnTo>
                  <a:pt x="928852" y="844994"/>
                </a:lnTo>
                <a:lnTo>
                  <a:pt x="925868" y="842390"/>
                </a:lnTo>
                <a:lnTo>
                  <a:pt x="922883" y="839596"/>
                </a:lnTo>
                <a:lnTo>
                  <a:pt x="919251" y="838200"/>
                </a:lnTo>
                <a:close/>
              </a:path>
              <a:path w="4413885" h="1120775">
                <a:moveTo>
                  <a:pt x="928941" y="882904"/>
                </a:moveTo>
                <a:lnTo>
                  <a:pt x="901001" y="882904"/>
                </a:lnTo>
                <a:lnTo>
                  <a:pt x="901001" y="1064514"/>
                </a:lnTo>
                <a:lnTo>
                  <a:pt x="928941" y="1064514"/>
                </a:lnTo>
                <a:lnTo>
                  <a:pt x="928941" y="882904"/>
                </a:lnTo>
                <a:close/>
              </a:path>
              <a:path w="4413885" h="1120775">
                <a:moveTo>
                  <a:pt x="973747" y="840994"/>
                </a:moveTo>
                <a:lnTo>
                  <a:pt x="945807" y="840994"/>
                </a:lnTo>
                <a:lnTo>
                  <a:pt x="945807" y="1064514"/>
                </a:lnTo>
                <a:lnTo>
                  <a:pt x="973747" y="1064514"/>
                </a:lnTo>
                <a:lnTo>
                  <a:pt x="973747" y="840994"/>
                </a:lnTo>
                <a:close/>
              </a:path>
              <a:path w="4413885" h="1120775">
                <a:moveTo>
                  <a:pt x="1135495" y="905256"/>
                </a:moveTo>
                <a:lnTo>
                  <a:pt x="1100035" y="905256"/>
                </a:lnTo>
                <a:lnTo>
                  <a:pt x="1104696" y="907122"/>
                </a:lnTo>
                <a:lnTo>
                  <a:pt x="1107668" y="910844"/>
                </a:lnTo>
                <a:lnTo>
                  <a:pt x="1110843" y="914565"/>
                </a:lnTo>
                <a:lnTo>
                  <a:pt x="1112418" y="920432"/>
                </a:lnTo>
                <a:lnTo>
                  <a:pt x="1112418" y="935151"/>
                </a:lnTo>
                <a:lnTo>
                  <a:pt x="1077951" y="963718"/>
                </a:lnTo>
                <a:lnTo>
                  <a:pt x="1072049" y="967559"/>
                </a:lnTo>
                <a:lnTo>
                  <a:pt x="1044353" y="999324"/>
                </a:lnTo>
                <a:lnTo>
                  <a:pt x="1040892" y="1021486"/>
                </a:lnTo>
                <a:lnTo>
                  <a:pt x="1041432" y="1030516"/>
                </a:lnTo>
                <a:lnTo>
                  <a:pt x="1062828" y="1064374"/>
                </a:lnTo>
                <a:lnTo>
                  <a:pt x="1077772" y="1067308"/>
                </a:lnTo>
                <a:lnTo>
                  <a:pt x="1089160" y="1065858"/>
                </a:lnTo>
                <a:lnTo>
                  <a:pt x="1098729" y="1061508"/>
                </a:lnTo>
                <a:lnTo>
                  <a:pt x="1106481" y="1054261"/>
                </a:lnTo>
                <a:lnTo>
                  <a:pt x="1112418" y="1044117"/>
                </a:lnTo>
                <a:lnTo>
                  <a:pt x="1140418" y="1044117"/>
                </a:lnTo>
                <a:lnTo>
                  <a:pt x="1140399" y="1042161"/>
                </a:lnTo>
                <a:lnTo>
                  <a:pt x="1082065" y="1042161"/>
                </a:lnTo>
                <a:lnTo>
                  <a:pt x="1076934" y="1039926"/>
                </a:lnTo>
                <a:lnTo>
                  <a:pt x="1073581" y="1035456"/>
                </a:lnTo>
                <a:lnTo>
                  <a:pt x="1070419" y="1030985"/>
                </a:lnTo>
                <a:lnTo>
                  <a:pt x="1068832" y="1025029"/>
                </a:lnTo>
                <a:lnTo>
                  <a:pt x="1068832" y="1009002"/>
                </a:lnTo>
                <a:lnTo>
                  <a:pt x="1095654" y="979576"/>
                </a:lnTo>
                <a:lnTo>
                  <a:pt x="1100315" y="976414"/>
                </a:lnTo>
                <a:lnTo>
                  <a:pt x="1103947" y="973708"/>
                </a:lnTo>
                <a:lnTo>
                  <a:pt x="1106551" y="971473"/>
                </a:lnTo>
                <a:lnTo>
                  <a:pt x="1109167" y="969048"/>
                </a:lnTo>
                <a:lnTo>
                  <a:pt x="1111123" y="966533"/>
                </a:lnTo>
                <a:lnTo>
                  <a:pt x="1112418" y="963929"/>
                </a:lnTo>
                <a:lnTo>
                  <a:pt x="1140358" y="963929"/>
                </a:lnTo>
                <a:lnTo>
                  <a:pt x="1140358" y="934034"/>
                </a:lnTo>
                <a:lnTo>
                  <a:pt x="1139803" y="923975"/>
                </a:lnTo>
                <a:lnTo>
                  <a:pt x="1139696" y="922018"/>
                </a:lnTo>
                <a:lnTo>
                  <a:pt x="1137707" y="911401"/>
                </a:lnTo>
                <a:lnTo>
                  <a:pt x="1135495" y="905256"/>
                </a:lnTo>
                <a:close/>
              </a:path>
              <a:path w="4413885" h="1120775">
                <a:moveTo>
                  <a:pt x="1140418" y="1044117"/>
                </a:moveTo>
                <a:lnTo>
                  <a:pt x="1112418" y="1044117"/>
                </a:lnTo>
                <a:lnTo>
                  <a:pt x="1112418" y="1047280"/>
                </a:lnTo>
                <a:lnTo>
                  <a:pt x="1118006" y="1064514"/>
                </a:lnTo>
                <a:lnTo>
                  <a:pt x="1143152" y="1064514"/>
                </a:lnTo>
                <a:lnTo>
                  <a:pt x="1141857" y="1059484"/>
                </a:lnTo>
                <a:lnTo>
                  <a:pt x="1141074" y="1055573"/>
                </a:lnTo>
                <a:lnTo>
                  <a:pt x="1141018" y="1055293"/>
                </a:lnTo>
                <a:lnTo>
                  <a:pt x="1140637" y="1051941"/>
                </a:lnTo>
                <a:lnTo>
                  <a:pt x="1140581" y="1050823"/>
                </a:lnTo>
                <a:lnTo>
                  <a:pt x="1140460" y="1048397"/>
                </a:lnTo>
                <a:lnTo>
                  <a:pt x="1140418" y="1044117"/>
                </a:lnTo>
                <a:close/>
              </a:path>
              <a:path w="4413885" h="1120775">
                <a:moveTo>
                  <a:pt x="1140358" y="963929"/>
                </a:moveTo>
                <a:lnTo>
                  <a:pt x="1112418" y="963929"/>
                </a:lnTo>
                <a:lnTo>
                  <a:pt x="1112418" y="1021765"/>
                </a:lnTo>
                <a:lnTo>
                  <a:pt x="1111300" y="1026045"/>
                </a:lnTo>
                <a:lnTo>
                  <a:pt x="1108697" y="1030516"/>
                </a:lnTo>
                <a:lnTo>
                  <a:pt x="1104595" y="1035176"/>
                </a:lnTo>
                <a:lnTo>
                  <a:pt x="1102250" y="1037970"/>
                </a:lnTo>
                <a:lnTo>
                  <a:pt x="1100484" y="1039926"/>
                </a:lnTo>
                <a:lnTo>
                  <a:pt x="1095476" y="1042161"/>
                </a:lnTo>
                <a:lnTo>
                  <a:pt x="1140399" y="1042161"/>
                </a:lnTo>
                <a:lnTo>
                  <a:pt x="1140358" y="963929"/>
                </a:lnTo>
                <a:close/>
              </a:path>
              <a:path w="4413885" h="1120775">
                <a:moveTo>
                  <a:pt x="1093698" y="880109"/>
                </a:moveTo>
                <a:lnTo>
                  <a:pt x="1056259" y="894918"/>
                </a:lnTo>
                <a:lnTo>
                  <a:pt x="1045510" y="934034"/>
                </a:lnTo>
                <a:lnTo>
                  <a:pt x="1045451" y="935151"/>
                </a:lnTo>
                <a:lnTo>
                  <a:pt x="1045362" y="941019"/>
                </a:lnTo>
                <a:lnTo>
                  <a:pt x="1073302" y="941019"/>
                </a:lnTo>
                <a:lnTo>
                  <a:pt x="1073302" y="923975"/>
                </a:lnTo>
                <a:lnTo>
                  <a:pt x="1074978" y="916711"/>
                </a:lnTo>
                <a:lnTo>
                  <a:pt x="1078331" y="912240"/>
                </a:lnTo>
                <a:lnTo>
                  <a:pt x="1081684" y="907580"/>
                </a:lnTo>
                <a:lnTo>
                  <a:pt x="1086815" y="905256"/>
                </a:lnTo>
                <a:lnTo>
                  <a:pt x="1135495" y="905256"/>
                </a:lnTo>
                <a:lnTo>
                  <a:pt x="1134389" y="902182"/>
                </a:lnTo>
                <a:lnTo>
                  <a:pt x="1129741" y="894359"/>
                </a:lnTo>
                <a:lnTo>
                  <a:pt x="1123509" y="888125"/>
                </a:lnTo>
                <a:lnTo>
                  <a:pt x="1115425" y="883672"/>
                </a:lnTo>
                <a:lnTo>
                  <a:pt x="1105620" y="881036"/>
                </a:lnTo>
                <a:lnTo>
                  <a:pt x="1105958" y="881036"/>
                </a:lnTo>
                <a:lnTo>
                  <a:pt x="1093698" y="880109"/>
                </a:lnTo>
                <a:close/>
              </a:path>
              <a:path w="4413885" h="1120775">
                <a:moveTo>
                  <a:pt x="1466646" y="882904"/>
                </a:moveTo>
                <a:lnTo>
                  <a:pt x="1438706" y="882904"/>
                </a:lnTo>
                <a:lnTo>
                  <a:pt x="1438706" y="1064514"/>
                </a:lnTo>
                <a:lnTo>
                  <a:pt x="1466646" y="1064514"/>
                </a:lnTo>
                <a:lnTo>
                  <a:pt x="1466646" y="925461"/>
                </a:lnTo>
                <a:lnTo>
                  <a:pt x="1468323" y="918578"/>
                </a:lnTo>
                <a:lnTo>
                  <a:pt x="1471676" y="913358"/>
                </a:lnTo>
                <a:lnTo>
                  <a:pt x="1475028" y="907961"/>
                </a:lnTo>
                <a:lnTo>
                  <a:pt x="1479956" y="905256"/>
                </a:lnTo>
                <a:lnTo>
                  <a:pt x="1590349" y="905256"/>
                </a:lnTo>
                <a:lnTo>
                  <a:pt x="1590297" y="904976"/>
                </a:lnTo>
                <a:lnTo>
                  <a:pt x="1527556" y="904976"/>
                </a:lnTo>
                <a:lnTo>
                  <a:pt x="1527190" y="903300"/>
                </a:lnTo>
                <a:lnTo>
                  <a:pt x="1466646" y="903300"/>
                </a:lnTo>
                <a:lnTo>
                  <a:pt x="1466646" y="882904"/>
                </a:lnTo>
                <a:close/>
              </a:path>
              <a:path w="4413885" h="1120775">
                <a:moveTo>
                  <a:pt x="1543100" y="905256"/>
                </a:moveTo>
                <a:lnTo>
                  <a:pt x="1492072" y="905256"/>
                </a:lnTo>
                <a:lnTo>
                  <a:pt x="1495983" y="907491"/>
                </a:lnTo>
                <a:lnTo>
                  <a:pt x="1498219" y="911961"/>
                </a:lnTo>
                <a:lnTo>
                  <a:pt x="1500632" y="916432"/>
                </a:lnTo>
                <a:lnTo>
                  <a:pt x="1501851" y="923328"/>
                </a:lnTo>
                <a:lnTo>
                  <a:pt x="1501851" y="1064514"/>
                </a:lnTo>
                <a:lnTo>
                  <a:pt x="1529791" y="1064514"/>
                </a:lnTo>
                <a:lnTo>
                  <a:pt x="1529791" y="925461"/>
                </a:lnTo>
                <a:lnTo>
                  <a:pt x="1531467" y="918578"/>
                </a:lnTo>
                <a:lnTo>
                  <a:pt x="1534820" y="913358"/>
                </a:lnTo>
                <a:lnTo>
                  <a:pt x="1538173" y="907961"/>
                </a:lnTo>
                <a:lnTo>
                  <a:pt x="1543100" y="905256"/>
                </a:lnTo>
                <a:close/>
              </a:path>
              <a:path w="4413885" h="1120775">
                <a:moveTo>
                  <a:pt x="1590349" y="905256"/>
                </a:moveTo>
                <a:lnTo>
                  <a:pt x="1555216" y="905256"/>
                </a:lnTo>
                <a:lnTo>
                  <a:pt x="1559128" y="907491"/>
                </a:lnTo>
                <a:lnTo>
                  <a:pt x="1561363" y="911961"/>
                </a:lnTo>
                <a:lnTo>
                  <a:pt x="1563776" y="916432"/>
                </a:lnTo>
                <a:lnTo>
                  <a:pt x="1564995" y="923328"/>
                </a:lnTo>
                <a:lnTo>
                  <a:pt x="1564995" y="1064514"/>
                </a:lnTo>
                <a:lnTo>
                  <a:pt x="1592935" y="1064514"/>
                </a:lnTo>
                <a:lnTo>
                  <a:pt x="1592935" y="936828"/>
                </a:lnTo>
                <a:lnTo>
                  <a:pt x="1592759" y="927034"/>
                </a:lnTo>
                <a:lnTo>
                  <a:pt x="1592249" y="918578"/>
                </a:lnTo>
                <a:lnTo>
                  <a:pt x="1592233" y="918321"/>
                </a:lnTo>
                <a:lnTo>
                  <a:pt x="1591360" y="910689"/>
                </a:lnTo>
                <a:lnTo>
                  <a:pt x="1590349" y="905256"/>
                </a:lnTo>
                <a:close/>
              </a:path>
              <a:path w="4413885" h="1120775">
                <a:moveTo>
                  <a:pt x="1570113" y="880109"/>
                </a:moveTo>
                <a:lnTo>
                  <a:pt x="1553718" y="880109"/>
                </a:lnTo>
                <a:lnTo>
                  <a:pt x="1546733" y="882434"/>
                </a:lnTo>
                <a:lnTo>
                  <a:pt x="1540967" y="887094"/>
                </a:lnTo>
                <a:lnTo>
                  <a:pt x="1535188" y="891565"/>
                </a:lnTo>
                <a:lnTo>
                  <a:pt x="1530718" y="897521"/>
                </a:lnTo>
                <a:lnTo>
                  <a:pt x="1527556" y="904976"/>
                </a:lnTo>
                <a:lnTo>
                  <a:pt x="1590297" y="904976"/>
                </a:lnTo>
                <a:lnTo>
                  <a:pt x="1576552" y="882154"/>
                </a:lnTo>
                <a:lnTo>
                  <a:pt x="1576739" y="882154"/>
                </a:lnTo>
                <a:lnTo>
                  <a:pt x="1570113" y="880109"/>
                </a:lnTo>
                <a:close/>
              </a:path>
              <a:path w="4413885" h="1120775">
                <a:moveTo>
                  <a:pt x="1507159" y="880109"/>
                </a:moveTo>
                <a:lnTo>
                  <a:pt x="1490573" y="880109"/>
                </a:lnTo>
                <a:lnTo>
                  <a:pt x="1483508" y="882434"/>
                </a:lnTo>
                <a:lnTo>
                  <a:pt x="1483671" y="882434"/>
                </a:lnTo>
                <a:lnTo>
                  <a:pt x="1473161" y="891095"/>
                </a:lnTo>
                <a:lnTo>
                  <a:pt x="1469250" y="896594"/>
                </a:lnTo>
                <a:lnTo>
                  <a:pt x="1466646" y="903300"/>
                </a:lnTo>
                <a:lnTo>
                  <a:pt x="1527190" y="903300"/>
                </a:lnTo>
                <a:lnTo>
                  <a:pt x="1525730" y="896594"/>
                </a:lnTo>
                <a:lnTo>
                  <a:pt x="1525689" y="896404"/>
                </a:lnTo>
                <a:lnTo>
                  <a:pt x="1522526" y="890168"/>
                </a:lnTo>
                <a:lnTo>
                  <a:pt x="1518056" y="886256"/>
                </a:lnTo>
                <a:lnTo>
                  <a:pt x="1513586" y="882154"/>
                </a:lnTo>
                <a:lnTo>
                  <a:pt x="1507159" y="880109"/>
                </a:lnTo>
                <a:close/>
              </a:path>
              <a:path w="4413885" h="1120775">
                <a:moveTo>
                  <a:pt x="1702812" y="905256"/>
                </a:moveTo>
                <a:lnTo>
                  <a:pt x="1667344" y="905256"/>
                </a:lnTo>
                <a:lnTo>
                  <a:pt x="1672005" y="907122"/>
                </a:lnTo>
                <a:lnTo>
                  <a:pt x="1674990" y="910844"/>
                </a:lnTo>
                <a:lnTo>
                  <a:pt x="1678152" y="914565"/>
                </a:lnTo>
                <a:lnTo>
                  <a:pt x="1679740" y="920432"/>
                </a:lnTo>
                <a:lnTo>
                  <a:pt x="1679740" y="935151"/>
                </a:lnTo>
                <a:lnTo>
                  <a:pt x="1645266" y="963718"/>
                </a:lnTo>
                <a:lnTo>
                  <a:pt x="1639362" y="967559"/>
                </a:lnTo>
                <a:lnTo>
                  <a:pt x="1611669" y="999324"/>
                </a:lnTo>
                <a:lnTo>
                  <a:pt x="1608213" y="1021486"/>
                </a:lnTo>
                <a:lnTo>
                  <a:pt x="1608753" y="1030516"/>
                </a:lnTo>
                <a:lnTo>
                  <a:pt x="1630140" y="1064374"/>
                </a:lnTo>
                <a:lnTo>
                  <a:pt x="1645094" y="1067308"/>
                </a:lnTo>
                <a:lnTo>
                  <a:pt x="1656476" y="1065858"/>
                </a:lnTo>
                <a:lnTo>
                  <a:pt x="1666046" y="1061508"/>
                </a:lnTo>
                <a:lnTo>
                  <a:pt x="1673801" y="1054261"/>
                </a:lnTo>
                <a:lnTo>
                  <a:pt x="1679740" y="1044117"/>
                </a:lnTo>
                <a:lnTo>
                  <a:pt x="1707732" y="1044117"/>
                </a:lnTo>
                <a:lnTo>
                  <a:pt x="1707715" y="1042161"/>
                </a:lnTo>
                <a:lnTo>
                  <a:pt x="1649374" y="1042161"/>
                </a:lnTo>
                <a:lnTo>
                  <a:pt x="1644256" y="1039926"/>
                </a:lnTo>
                <a:lnTo>
                  <a:pt x="1640903" y="1035456"/>
                </a:lnTo>
                <a:lnTo>
                  <a:pt x="1637728" y="1030985"/>
                </a:lnTo>
                <a:lnTo>
                  <a:pt x="1636153" y="1025029"/>
                </a:lnTo>
                <a:lnTo>
                  <a:pt x="1636153" y="1009002"/>
                </a:lnTo>
                <a:lnTo>
                  <a:pt x="1662976" y="979576"/>
                </a:lnTo>
                <a:lnTo>
                  <a:pt x="1667624" y="976414"/>
                </a:lnTo>
                <a:lnTo>
                  <a:pt x="1671256" y="973708"/>
                </a:lnTo>
                <a:lnTo>
                  <a:pt x="1673872" y="971473"/>
                </a:lnTo>
                <a:lnTo>
                  <a:pt x="1676476" y="969048"/>
                </a:lnTo>
                <a:lnTo>
                  <a:pt x="1678432" y="966533"/>
                </a:lnTo>
                <a:lnTo>
                  <a:pt x="1679740" y="963929"/>
                </a:lnTo>
                <a:lnTo>
                  <a:pt x="1707680" y="963929"/>
                </a:lnTo>
                <a:lnTo>
                  <a:pt x="1707680" y="934034"/>
                </a:lnTo>
                <a:lnTo>
                  <a:pt x="1707124" y="923975"/>
                </a:lnTo>
                <a:lnTo>
                  <a:pt x="1707015" y="922018"/>
                </a:lnTo>
                <a:lnTo>
                  <a:pt x="1705024" y="911401"/>
                </a:lnTo>
                <a:lnTo>
                  <a:pt x="1702812" y="905256"/>
                </a:lnTo>
                <a:close/>
              </a:path>
              <a:path w="4413885" h="1120775">
                <a:moveTo>
                  <a:pt x="1707732" y="1044117"/>
                </a:moveTo>
                <a:lnTo>
                  <a:pt x="1679740" y="1044117"/>
                </a:lnTo>
                <a:lnTo>
                  <a:pt x="1679740" y="1047280"/>
                </a:lnTo>
                <a:lnTo>
                  <a:pt x="1680197" y="1050823"/>
                </a:lnTo>
                <a:lnTo>
                  <a:pt x="1682064" y="1058646"/>
                </a:lnTo>
                <a:lnTo>
                  <a:pt x="1683461" y="1061910"/>
                </a:lnTo>
                <a:lnTo>
                  <a:pt x="1685227" y="1064374"/>
                </a:lnTo>
                <a:lnTo>
                  <a:pt x="1685328" y="1064514"/>
                </a:lnTo>
                <a:lnTo>
                  <a:pt x="1710474" y="1064514"/>
                </a:lnTo>
                <a:lnTo>
                  <a:pt x="1709165" y="1059484"/>
                </a:lnTo>
                <a:lnTo>
                  <a:pt x="1708383" y="1055573"/>
                </a:lnTo>
                <a:lnTo>
                  <a:pt x="1708327" y="1055293"/>
                </a:lnTo>
                <a:lnTo>
                  <a:pt x="1707959" y="1051941"/>
                </a:lnTo>
                <a:lnTo>
                  <a:pt x="1707899" y="1050823"/>
                </a:lnTo>
                <a:lnTo>
                  <a:pt x="1707803" y="1049041"/>
                </a:lnTo>
                <a:lnTo>
                  <a:pt x="1707732" y="1044117"/>
                </a:lnTo>
                <a:close/>
              </a:path>
              <a:path w="4413885" h="1120775">
                <a:moveTo>
                  <a:pt x="1707680" y="963929"/>
                </a:moveTo>
                <a:lnTo>
                  <a:pt x="1679740" y="963929"/>
                </a:lnTo>
                <a:lnTo>
                  <a:pt x="1679740" y="1021765"/>
                </a:lnTo>
                <a:lnTo>
                  <a:pt x="1678622" y="1026045"/>
                </a:lnTo>
                <a:lnTo>
                  <a:pt x="1676006" y="1030516"/>
                </a:lnTo>
                <a:lnTo>
                  <a:pt x="1671916" y="1035176"/>
                </a:lnTo>
                <a:lnTo>
                  <a:pt x="1669572" y="1037970"/>
                </a:lnTo>
                <a:lnTo>
                  <a:pt x="1667805" y="1039926"/>
                </a:lnTo>
                <a:lnTo>
                  <a:pt x="1662785" y="1042161"/>
                </a:lnTo>
                <a:lnTo>
                  <a:pt x="1707715" y="1042161"/>
                </a:lnTo>
                <a:lnTo>
                  <a:pt x="1707680" y="963929"/>
                </a:lnTo>
                <a:close/>
              </a:path>
              <a:path w="4413885" h="1120775">
                <a:moveTo>
                  <a:pt x="1661020" y="880109"/>
                </a:moveTo>
                <a:lnTo>
                  <a:pt x="1623580" y="894918"/>
                </a:lnTo>
                <a:lnTo>
                  <a:pt x="1612831" y="934034"/>
                </a:lnTo>
                <a:lnTo>
                  <a:pt x="1612772" y="935151"/>
                </a:lnTo>
                <a:lnTo>
                  <a:pt x="1612684" y="941019"/>
                </a:lnTo>
                <a:lnTo>
                  <a:pt x="1640624" y="941019"/>
                </a:lnTo>
                <a:lnTo>
                  <a:pt x="1640624" y="923975"/>
                </a:lnTo>
                <a:lnTo>
                  <a:pt x="1642300" y="916711"/>
                </a:lnTo>
                <a:lnTo>
                  <a:pt x="1645653" y="912240"/>
                </a:lnTo>
                <a:lnTo>
                  <a:pt x="1649006" y="907580"/>
                </a:lnTo>
                <a:lnTo>
                  <a:pt x="1654124" y="905256"/>
                </a:lnTo>
                <a:lnTo>
                  <a:pt x="1702812" y="905256"/>
                </a:lnTo>
                <a:lnTo>
                  <a:pt x="1701706" y="902182"/>
                </a:lnTo>
                <a:lnTo>
                  <a:pt x="1697062" y="894359"/>
                </a:lnTo>
                <a:lnTo>
                  <a:pt x="1690824" y="888125"/>
                </a:lnTo>
                <a:lnTo>
                  <a:pt x="1682737" y="883672"/>
                </a:lnTo>
                <a:lnTo>
                  <a:pt x="1672934" y="881036"/>
                </a:lnTo>
                <a:lnTo>
                  <a:pt x="1673272" y="881036"/>
                </a:lnTo>
                <a:lnTo>
                  <a:pt x="1661020" y="880109"/>
                </a:lnTo>
                <a:close/>
              </a:path>
              <a:path w="4413885" h="1120775">
                <a:moveTo>
                  <a:pt x="1755178" y="882904"/>
                </a:moveTo>
                <a:lnTo>
                  <a:pt x="1727238" y="882904"/>
                </a:lnTo>
                <a:lnTo>
                  <a:pt x="1727238" y="1064514"/>
                </a:lnTo>
                <a:lnTo>
                  <a:pt x="1755178" y="1064514"/>
                </a:lnTo>
                <a:lnTo>
                  <a:pt x="1755178" y="925461"/>
                </a:lnTo>
                <a:lnTo>
                  <a:pt x="1756943" y="918578"/>
                </a:lnTo>
                <a:lnTo>
                  <a:pt x="1760486" y="913358"/>
                </a:lnTo>
                <a:lnTo>
                  <a:pt x="1764207" y="907961"/>
                </a:lnTo>
                <a:lnTo>
                  <a:pt x="1769706" y="905256"/>
                </a:lnTo>
                <a:lnTo>
                  <a:pt x="1820539" y="905256"/>
                </a:lnTo>
                <a:lnTo>
                  <a:pt x="1820050" y="903300"/>
                </a:lnTo>
                <a:lnTo>
                  <a:pt x="1755178" y="903300"/>
                </a:lnTo>
                <a:lnTo>
                  <a:pt x="1755178" y="882904"/>
                </a:lnTo>
                <a:close/>
              </a:path>
              <a:path w="4413885" h="1120775">
                <a:moveTo>
                  <a:pt x="1820539" y="905256"/>
                </a:moveTo>
                <a:lnTo>
                  <a:pt x="1783676" y="905256"/>
                </a:lnTo>
                <a:lnTo>
                  <a:pt x="1788515" y="907580"/>
                </a:lnTo>
                <a:lnTo>
                  <a:pt x="1791500" y="912240"/>
                </a:lnTo>
                <a:lnTo>
                  <a:pt x="1794484" y="916711"/>
                </a:lnTo>
                <a:lnTo>
                  <a:pt x="1795970" y="923505"/>
                </a:lnTo>
                <a:lnTo>
                  <a:pt x="1795970" y="1064514"/>
                </a:lnTo>
                <a:lnTo>
                  <a:pt x="1823910" y="1064514"/>
                </a:lnTo>
                <a:lnTo>
                  <a:pt x="1823910" y="936828"/>
                </a:lnTo>
                <a:lnTo>
                  <a:pt x="1823514" y="925461"/>
                </a:lnTo>
                <a:lnTo>
                  <a:pt x="1823422" y="922805"/>
                </a:lnTo>
                <a:lnTo>
                  <a:pt x="1821956" y="910912"/>
                </a:lnTo>
                <a:lnTo>
                  <a:pt x="1820539" y="905256"/>
                </a:lnTo>
                <a:close/>
              </a:path>
              <a:path w="4413885" h="1120775">
                <a:moveTo>
                  <a:pt x="1789264" y="880109"/>
                </a:moveTo>
                <a:lnTo>
                  <a:pt x="1780324" y="880109"/>
                </a:lnTo>
                <a:lnTo>
                  <a:pt x="1773059" y="882434"/>
                </a:lnTo>
                <a:lnTo>
                  <a:pt x="1762074" y="891565"/>
                </a:lnTo>
                <a:lnTo>
                  <a:pt x="1757972" y="896962"/>
                </a:lnTo>
                <a:lnTo>
                  <a:pt x="1755178" y="903300"/>
                </a:lnTo>
                <a:lnTo>
                  <a:pt x="1820050" y="903300"/>
                </a:lnTo>
                <a:lnTo>
                  <a:pt x="1789264" y="880109"/>
                </a:lnTo>
                <a:close/>
              </a:path>
              <a:path w="4413885" h="1120775">
                <a:moveTo>
                  <a:pt x="1937486" y="1044117"/>
                </a:moveTo>
                <a:lnTo>
                  <a:pt x="1909546" y="1044117"/>
                </a:lnTo>
                <a:lnTo>
                  <a:pt x="1909502" y="1060602"/>
                </a:lnTo>
                <a:lnTo>
                  <a:pt x="1909369" y="1064023"/>
                </a:lnTo>
                <a:lnTo>
                  <a:pt x="1909272" y="1066486"/>
                </a:lnTo>
                <a:lnTo>
                  <a:pt x="1909196" y="1068426"/>
                </a:lnTo>
                <a:lnTo>
                  <a:pt x="1908148" y="1075970"/>
                </a:lnTo>
                <a:lnTo>
                  <a:pt x="1906401" y="1082117"/>
                </a:lnTo>
                <a:lnTo>
                  <a:pt x="1903958" y="1086866"/>
                </a:lnTo>
                <a:lnTo>
                  <a:pt x="1900224" y="1092454"/>
                </a:lnTo>
                <a:lnTo>
                  <a:pt x="1893430" y="1095248"/>
                </a:lnTo>
                <a:lnTo>
                  <a:pt x="1847799" y="1095248"/>
                </a:lnTo>
                <a:lnTo>
                  <a:pt x="1847799" y="1120394"/>
                </a:lnTo>
                <a:lnTo>
                  <a:pt x="1887753" y="1120394"/>
                </a:lnTo>
                <a:lnTo>
                  <a:pt x="1897459" y="1119974"/>
                </a:lnTo>
                <a:lnTo>
                  <a:pt x="1933575" y="1094409"/>
                </a:lnTo>
                <a:lnTo>
                  <a:pt x="1937476" y="1059919"/>
                </a:lnTo>
                <a:lnTo>
                  <a:pt x="1937486" y="1044117"/>
                </a:lnTo>
                <a:close/>
              </a:path>
              <a:path w="4413885" h="1120775">
                <a:moveTo>
                  <a:pt x="1868754" y="882904"/>
                </a:moveTo>
                <a:lnTo>
                  <a:pt x="1840814" y="882904"/>
                </a:lnTo>
                <a:lnTo>
                  <a:pt x="1840814" y="1010589"/>
                </a:lnTo>
                <a:lnTo>
                  <a:pt x="1841209" y="1021956"/>
                </a:lnTo>
                <a:lnTo>
                  <a:pt x="1841302" y="1024629"/>
                </a:lnTo>
                <a:lnTo>
                  <a:pt x="1859248" y="1064023"/>
                </a:lnTo>
                <a:lnTo>
                  <a:pt x="1875459" y="1067308"/>
                </a:lnTo>
                <a:lnTo>
                  <a:pt x="1884400" y="1067308"/>
                </a:lnTo>
                <a:lnTo>
                  <a:pt x="1891563" y="1065072"/>
                </a:lnTo>
                <a:lnTo>
                  <a:pt x="1902561" y="1055941"/>
                </a:lnTo>
                <a:lnTo>
                  <a:pt x="1906752" y="1050455"/>
                </a:lnTo>
                <a:lnTo>
                  <a:pt x="1909546" y="1044117"/>
                </a:lnTo>
                <a:lnTo>
                  <a:pt x="1937486" y="1044117"/>
                </a:lnTo>
                <a:lnTo>
                  <a:pt x="1937486" y="1042161"/>
                </a:lnTo>
                <a:lnTo>
                  <a:pt x="1881047" y="1042161"/>
                </a:lnTo>
                <a:lnTo>
                  <a:pt x="1876196" y="1039926"/>
                </a:lnTo>
                <a:lnTo>
                  <a:pt x="1873224" y="1035456"/>
                </a:lnTo>
                <a:lnTo>
                  <a:pt x="1870240" y="1030795"/>
                </a:lnTo>
                <a:lnTo>
                  <a:pt x="1868754" y="1023912"/>
                </a:lnTo>
                <a:lnTo>
                  <a:pt x="1868754" y="882904"/>
                </a:lnTo>
                <a:close/>
              </a:path>
              <a:path w="4413885" h="1120775">
                <a:moveTo>
                  <a:pt x="1937486" y="882904"/>
                </a:moveTo>
                <a:lnTo>
                  <a:pt x="1909546" y="882904"/>
                </a:lnTo>
                <a:lnTo>
                  <a:pt x="1909546" y="1021956"/>
                </a:lnTo>
                <a:lnTo>
                  <a:pt x="1907679" y="1028941"/>
                </a:lnTo>
                <a:lnTo>
                  <a:pt x="1903958" y="1034338"/>
                </a:lnTo>
                <a:lnTo>
                  <a:pt x="1900415" y="1039558"/>
                </a:lnTo>
                <a:lnTo>
                  <a:pt x="1895017" y="1042161"/>
                </a:lnTo>
                <a:lnTo>
                  <a:pt x="1937486" y="1042161"/>
                </a:lnTo>
                <a:lnTo>
                  <a:pt x="1937486" y="882904"/>
                </a:lnTo>
                <a:close/>
              </a:path>
              <a:path w="4413885" h="1120775">
                <a:moveTo>
                  <a:pt x="2052993" y="880109"/>
                </a:moveTo>
                <a:lnTo>
                  <a:pt x="2016112" y="895756"/>
                </a:lnTo>
                <a:lnTo>
                  <a:pt x="2004656" y="945210"/>
                </a:lnTo>
                <a:lnTo>
                  <a:pt x="2004656" y="1002207"/>
                </a:lnTo>
                <a:lnTo>
                  <a:pt x="2011096" y="1042705"/>
                </a:lnTo>
                <a:lnTo>
                  <a:pt x="2041258" y="1066329"/>
                </a:lnTo>
                <a:lnTo>
                  <a:pt x="2052993" y="1067308"/>
                </a:lnTo>
                <a:lnTo>
                  <a:pt x="2064709" y="1066329"/>
                </a:lnTo>
                <a:lnTo>
                  <a:pt x="2094728" y="1042705"/>
                </a:lnTo>
                <a:lnTo>
                  <a:pt x="2094906" y="1042161"/>
                </a:lnTo>
                <a:lnTo>
                  <a:pt x="2045906" y="1042161"/>
                </a:lnTo>
                <a:lnTo>
                  <a:pt x="2040699" y="1039647"/>
                </a:lnTo>
                <a:lnTo>
                  <a:pt x="2032596" y="1006398"/>
                </a:lnTo>
                <a:lnTo>
                  <a:pt x="2032596" y="941019"/>
                </a:lnTo>
                <a:lnTo>
                  <a:pt x="2037220" y="913079"/>
                </a:lnTo>
                <a:lnTo>
                  <a:pt x="2037346" y="912799"/>
                </a:lnTo>
                <a:lnTo>
                  <a:pt x="2040640" y="907859"/>
                </a:lnTo>
                <a:lnTo>
                  <a:pt x="2045906" y="905256"/>
                </a:lnTo>
                <a:lnTo>
                  <a:pt x="2094906" y="905256"/>
                </a:lnTo>
                <a:lnTo>
                  <a:pt x="2094728" y="904712"/>
                </a:lnTo>
                <a:lnTo>
                  <a:pt x="2089594" y="895756"/>
                </a:lnTo>
                <a:lnTo>
                  <a:pt x="2083007" y="888912"/>
                </a:lnTo>
                <a:lnTo>
                  <a:pt x="2074713" y="884023"/>
                </a:lnTo>
                <a:lnTo>
                  <a:pt x="2064709" y="881088"/>
                </a:lnTo>
                <a:lnTo>
                  <a:pt x="2052993" y="880109"/>
                </a:lnTo>
                <a:close/>
              </a:path>
              <a:path w="4413885" h="1120775">
                <a:moveTo>
                  <a:pt x="2094906" y="905256"/>
                </a:moveTo>
                <a:lnTo>
                  <a:pt x="2060066" y="905256"/>
                </a:lnTo>
                <a:lnTo>
                  <a:pt x="2065185" y="907859"/>
                </a:lnTo>
                <a:lnTo>
                  <a:pt x="2068360" y="913079"/>
                </a:lnTo>
                <a:lnTo>
                  <a:pt x="2070434" y="917393"/>
                </a:lnTo>
                <a:lnTo>
                  <a:pt x="2070560" y="917653"/>
                </a:lnTo>
                <a:lnTo>
                  <a:pt x="2072079" y="923628"/>
                </a:lnTo>
                <a:lnTo>
                  <a:pt x="2072131" y="923834"/>
                </a:lnTo>
                <a:lnTo>
                  <a:pt x="2073074" y="931622"/>
                </a:lnTo>
                <a:lnTo>
                  <a:pt x="2073389" y="941019"/>
                </a:lnTo>
                <a:lnTo>
                  <a:pt x="2073389" y="1006398"/>
                </a:lnTo>
                <a:lnTo>
                  <a:pt x="2060066" y="1042161"/>
                </a:lnTo>
                <a:lnTo>
                  <a:pt x="2094906" y="1042161"/>
                </a:lnTo>
                <a:lnTo>
                  <a:pt x="2098395" y="1031478"/>
                </a:lnTo>
                <a:lnTo>
                  <a:pt x="2100595" y="1017978"/>
                </a:lnTo>
                <a:lnTo>
                  <a:pt x="2101329" y="1002207"/>
                </a:lnTo>
                <a:lnTo>
                  <a:pt x="2101329" y="945210"/>
                </a:lnTo>
                <a:lnTo>
                  <a:pt x="2100697" y="931622"/>
                </a:lnTo>
                <a:lnTo>
                  <a:pt x="2100595" y="929439"/>
                </a:lnTo>
                <a:lnTo>
                  <a:pt x="2098395" y="915939"/>
                </a:lnTo>
                <a:lnTo>
                  <a:pt x="2094906" y="905256"/>
                </a:lnTo>
                <a:close/>
              </a:path>
              <a:path w="4413885" h="1120775">
                <a:moveTo>
                  <a:pt x="2158631" y="908050"/>
                </a:moveTo>
                <a:lnTo>
                  <a:pt x="2130691" y="908050"/>
                </a:lnTo>
                <a:lnTo>
                  <a:pt x="2130691" y="1003604"/>
                </a:lnTo>
                <a:lnTo>
                  <a:pt x="2135339" y="1047470"/>
                </a:lnTo>
                <a:lnTo>
                  <a:pt x="2172042" y="1064514"/>
                </a:lnTo>
                <a:lnTo>
                  <a:pt x="2189365" y="1064514"/>
                </a:lnTo>
                <a:lnTo>
                  <a:pt x="2189365" y="1039367"/>
                </a:lnTo>
                <a:lnTo>
                  <a:pt x="2171661" y="1039367"/>
                </a:lnTo>
                <a:lnTo>
                  <a:pt x="2167661" y="1038161"/>
                </a:lnTo>
                <a:lnTo>
                  <a:pt x="2158719" y="1014415"/>
                </a:lnTo>
                <a:lnTo>
                  <a:pt x="2158631" y="908050"/>
                </a:lnTo>
                <a:close/>
              </a:path>
              <a:path w="4413885" h="1120775">
                <a:moveTo>
                  <a:pt x="2162822" y="840994"/>
                </a:moveTo>
                <a:lnTo>
                  <a:pt x="2134882" y="840994"/>
                </a:lnTo>
                <a:lnTo>
                  <a:pt x="2134616" y="848328"/>
                </a:lnTo>
                <a:lnTo>
                  <a:pt x="2133549" y="855243"/>
                </a:lnTo>
                <a:lnTo>
                  <a:pt x="2111133" y="882904"/>
                </a:lnTo>
                <a:lnTo>
                  <a:pt x="2111133" y="908050"/>
                </a:lnTo>
                <a:lnTo>
                  <a:pt x="2189365" y="908050"/>
                </a:lnTo>
                <a:lnTo>
                  <a:pt x="2189365" y="882904"/>
                </a:lnTo>
                <a:lnTo>
                  <a:pt x="2141867" y="882904"/>
                </a:lnTo>
                <a:lnTo>
                  <a:pt x="2147824" y="881037"/>
                </a:lnTo>
                <a:lnTo>
                  <a:pt x="2162437" y="848469"/>
                </a:lnTo>
                <a:lnTo>
                  <a:pt x="2162822" y="840994"/>
                </a:lnTo>
                <a:close/>
              </a:path>
              <a:path w="4413885" h="1120775">
                <a:moveTo>
                  <a:pt x="2620708" y="1003604"/>
                </a:moveTo>
                <a:lnTo>
                  <a:pt x="2592768" y="1003604"/>
                </a:lnTo>
                <a:lnTo>
                  <a:pt x="2592828" y="1005839"/>
                </a:lnTo>
                <a:lnTo>
                  <a:pt x="2592952" y="1010399"/>
                </a:lnTo>
                <a:lnTo>
                  <a:pt x="2593065" y="1014603"/>
                </a:lnTo>
                <a:lnTo>
                  <a:pt x="2593957" y="1024416"/>
                </a:lnTo>
                <a:lnTo>
                  <a:pt x="2595376" y="1032662"/>
                </a:lnTo>
                <a:lnTo>
                  <a:pt x="2595442" y="1033044"/>
                </a:lnTo>
                <a:lnTo>
                  <a:pt x="2597465" y="1040295"/>
                </a:lnTo>
                <a:lnTo>
                  <a:pt x="2597518" y="1040485"/>
                </a:lnTo>
                <a:lnTo>
                  <a:pt x="2600275" y="1046896"/>
                </a:lnTo>
                <a:lnTo>
                  <a:pt x="2634069" y="1066905"/>
                </a:lnTo>
                <a:lnTo>
                  <a:pt x="2643060" y="1067308"/>
                </a:lnTo>
                <a:lnTo>
                  <a:pt x="2663353" y="1064321"/>
                </a:lnTo>
                <a:lnTo>
                  <a:pt x="2677847" y="1055363"/>
                </a:lnTo>
                <a:lnTo>
                  <a:pt x="2685535" y="1042161"/>
                </a:lnTo>
                <a:lnTo>
                  <a:pt x="2637472" y="1042161"/>
                </a:lnTo>
                <a:lnTo>
                  <a:pt x="2633091" y="1041044"/>
                </a:lnTo>
                <a:lnTo>
                  <a:pt x="2626766" y="1036573"/>
                </a:lnTo>
                <a:lnTo>
                  <a:pt x="2624429" y="1032662"/>
                </a:lnTo>
                <a:lnTo>
                  <a:pt x="2621457" y="1021486"/>
                </a:lnTo>
                <a:lnTo>
                  <a:pt x="2620798" y="1014603"/>
                </a:lnTo>
                <a:lnTo>
                  <a:pt x="2620708" y="1003604"/>
                </a:lnTo>
                <a:close/>
              </a:path>
              <a:path w="4413885" h="1120775">
                <a:moveTo>
                  <a:pt x="2640266" y="880109"/>
                </a:moveTo>
                <a:lnTo>
                  <a:pt x="2600294" y="899739"/>
                </a:lnTo>
                <a:lnTo>
                  <a:pt x="2594248" y="925844"/>
                </a:lnTo>
                <a:lnTo>
                  <a:pt x="2594399" y="928725"/>
                </a:lnTo>
                <a:lnTo>
                  <a:pt x="2594515" y="930944"/>
                </a:lnTo>
                <a:lnTo>
                  <a:pt x="2616238" y="968120"/>
                </a:lnTo>
                <a:lnTo>
                  <a:pt x="2629090" y="977341"/>
                </a:lnTo>
                <a:lnTo>
                  <a:pt x="2635360" y="982249"/>
                </a:lnTo>
                <a:lnTo>
                  <a:pt x="2640757" y="986631"/>
                </a:lnTo>
                <a:lnTo>
                  <a:pt x="2645280" y="990489"/>
                </a:lnTo>
                <a:lnTo>
                  <a:pt x="2648927" y="993825"/>
                </a:lnTo>
                <a:lnTo>
                  <a:pt x="2653398" y="997737"/>
                </a:lnTo>
                <a:lnTo>
                  <a:pt x="2656560" y="1001737"/>
                </a:lnTo>
                <a:lnTo>
                  <a:pt x="2658427" y="1005839"/>
                </a:lnTo>
                <a:lnTo>
                  <a:pt x="2660472" y="1009751"/>
                </a:lnTo>
                <a:lnTo>
                  <a:pt x="2661500" y="1014310"/>
                </a:lnTo>
                <a:lnTo>
                  <a:pt x="2661500" y="1026985"/>
                </a:lnTo>
                <a:lnTo>
                  <a:pt x="2660015" y="1032662"/>
                </a:lnTo>
                <a:lnTo>
                  <a:pt x="2657030" y="1036573"/>
                </a:lnTo>
                <a:lnTo>
                  <a:pt x="2654236" y="1040295"/>
                </a:lnTo>
                <a:lnTo>
                  <a:pt x="2649575" y="1042161"/>
                </a:lnTo>
                <a:lnTo>
                  <a:pt x="2685535" y="1042161"/>
                </a:lnTo>
                <a:lnTo>
                  <a:pt x="2686512" y="1040485"/>
                </a:lnTo>
                <a:lnTo>
                  <a:pt x="2686561" y="1040295"/>
                </a:lnTo>
                <a:lnTo>
                  <a:pt x="2689440" y="1019530"/>
                </a:lnTo>
                <a:lnTo>
                  <a:pt x="2689317" y="1009751"/>
                </a:lnTo>
                <a:lnTo>
                  <a:pt x="2687954" y="1002576"/>
                </a:lnTo>
                <a:lnTo>
                  <a:pt x="2684970" y="996060"/>
                </a:lnTo>
                <a:lnTo>
                  <a:pt x="2681986" y="989355"/>
                </a:lnTo>
                <a:lnTo>
                  <a:pt x="2653118" y="961415"/>
                </a:lnTo>
                <a:lnTo>
                  <a:pt x="2637942" y="949959"/>
                </a:lnTo>
                <a:lnTo>
                  <a:pt x="2633560" y="946518"/>
                </a:lnTo>
                <a:lnTo>
                  <a:pt x="2622105" y="928725"/>
                </a:lnTo>
                <a:lnTo>
                  <a:pt x="2622105" y="918298"/>
                </a:lnTo>
                <a:lnTo>
                  <a:pt x="2623706" y="913847"/>
                </a:lnTo>
                <a:lnTo>
                  <a:pt x="2623781" y="913638"/>
                </a:lnTo>
                <a:lnTo>
                  <a:pt x="2630487" y="906932"/>
                </a:lnTo>
                <a:lnTo>
                  <a:pt x="2634869" y="905256"/>
                </a:lnTo>
                <a:lnTo>
                  <a:pt x="2682314" y="905256"/>
                </a:lnTo>
                <a:lnTo>
                  <a:pt x="2681759" y="903631"/>
                </a:lnTo>
                <a:lnTo>
                  <a:pt x="2676867" y="895197"/>
                </a:lnTo>
                <a:lnTo>
                  <a:pt x="2670388" y="888596"/>
                </a:lnTo>
                <a:lnTo>
                  <a:pt x="2662129" y="883881"/>
                </a:lnTo>
                <a:lnTo>
                  <a:pt x="2652089" y="881052"/>
                </a:lnTo>
                <a:lnTo>
                  <a:pt x="2640266" y="880109"/>
                </a:lnTo>
                <a:close/>
              </a:path>
              <a:path w="4413885" h="1120775">
                <a:moveTo>
                  <a:pt x="2682314" y="905256"/>
                </a:moveTo>
                <a:lnTo>
                  <a:pt x="2646972" y="905256"/>
                </a:lnTo>
                <a:lnTo>
                  <a:pt x="2651912" y="907681"/>
                </a:lnTo>
                <a:lnTo>
                  <a:pt x="2655074" y="912520"/>
                </a:lnTo>
                <a:lnTo>
                  <a:pt x="2657274" y="916835"/>
                </a:lnTo>
                <a:lnTo>
                  <a:pt x="2658846" y="922789"/>
                </a:lnTo>
                <a:lnTo>
                  <a:pt x="2659789" y="930385"/>
                </a:lnTo>
                <a:lnTo>
                  <a:pt x="2659863" y="932548"/>
                </a:lnTo>
                <a:lnTo>
                  <a:pt x="2659970" y="935710"/>
                </a:lnTo>
                <a:lnTo>
                  <a:pt x="2660025" y="937317"/>
                </a:lnTo>
                <a:lnTo>
                  <a:pt x="2660103" y="939622"/>
                </a:lnTo>
                <a:lnTo>
                  <a:pt x="2688043" y="939622"/>
                </a:lnTo>
                <a:lnTo>
                  <a:pt x="2687345" y="925844"/>
                </a:lnTo>
                <a:lnTo>
                  <a:pt x="2685251" y="913847"/>
                </a:lnTo>
                <a:lnTo>
                  <a:pt x="2682314" y="905256"/>
                </a:lnTo>
                <a:close/>
              </a:path>
              <a:path w="4413885" h="1120775">
                <a:moveTo>
                  <a:pt x="2732913" y="882904"/>
                </a:moveTo>
                <a:lnTo>
                  <a:pt x="2704973" y="882904"/>
                </a:lnTo>
                <a:lnTo>
                  <a:pt x="2704973" y="1010589"/>
                </a:lnTo>
                <a:lnTo>
                  <a:pt x="2705368" y="1021956"/>
                </a:lnTo>
                <a:lnTo>
                  <a:pt x="2705461" y="1024629"/>
                </a:lnTo>
                <a:lnTo>
                  <a:pt x="2723416" y="1064023"/>
                </a:lnTo>
                <a:lnTo>
                  <a:pt x="2739618" y="1067308"/>
                </a:lnTo>
                <a:lnTo>
                  <a:pt x="2748559" y="1067308"/>
                </a:lnTo>
                <a:lnTo>
                  <a:pt x="2755734" y="1065072"/>
                </a:lnTo>
                <a:lnTo>
                  <a:pt x="2766720" y="1055941"/>
                </a:lnTo>
                <a:lnTo>
                  <a:pt x="2770911" y="1050455"/>
                </a:lnTo>
                <a:lnTo>
                  <a:pt x="2773705" y="1044117"/>
                </a:lnTo>
                <a:lnTo>
                  <a:pt x="2801731" y="1044117"/>
                </a:lnTo>
                <a:lnTo>
                  <a:pt x="2801730" y="1042161"/>
                </a:lnTo>
                <a:lnTo>
                  <a:pt x="2745206" y="1042161"/>
                </a:lnTo>
                <a:lnTo>
                  <a:pt x="2740367" y="1039926"/>
                </a:lnTo>
                <a:lnTo>
                  <a:pt x="2737383" y="1035456"/>
                </a:lnTo>
                <a:lnTo>
                  <a:pt x="2734398" y="1030795"/>
                </a:lnTo>
                <a:lnTo>
                  <a:pt x="2732913" y="1023912"/>
                </a:lnTo>
                <a:lnTo>
                  <a:pt x="2732913" y="882904"/>
                </a:lnTo>
                <a:close/>
              </a:path>
              <a:path w="4413885" h="1120775">
                <a:moveTo>
                  <a:pt x="2801731" y="1044117"/>
                </a:moveTo>
                <a:lnTo>
                  <a:pt x="2773705" y="1044117"/>
                </a:lnTo>
                <a:lnTo>
                  <a:pt x="2773705" y="1047470"/>
                </a:lnTo>
                <a:lnTo>
                  <a:pt x="2773991" y="1049794"/>
                </a:lnTo>
                <a:lnTo>
                  <a:pt x="2774072" y="1050455"/>
                </a:lnTo>
                <a:lnTo>
                  <a:pt x="2774175" y="1051293"/>
                </a:lnTo>
                <a:lnTo>
                  <a:pt x="2775102" y="1055573"/>
                </a:lnTo>
                <a:lnTo>
                  <a:pt x="2776029" y="1059675"/>
                </a:lnTo>
                <a:lnTo>
                  <a:pt x="2777426" y="1062647"/>
                </a:lnTo>
                <a:lnTo>
                  <a:pt x="2779293" y="1064514"/>
                </a:lnTo>
                <a:lnTo>
                  <a:pt x="2804439" y="1064514"/>
                </a:lnTo>
                <a:lnTo>
                  <a:pt x="2803131" y="1060411"/>
                </a:lnTo>
                <a:lnTo>
                  <a:pt x="2802293" y="1056690"/>
                </a:lnTo>
                <a:lnTo>
                  <a:pt x="2802016" y="1054176"/>
                </a:lnTo>
                <a:lnTo>
                  <a:pt x="2801924" y="1053338"/>
                </a:lnTo>
                <a:lnTo>
                  <a:pt x="2801814" y="1051293"/>
                </a:lnTo>
                <a:lnTo>
                  <a:pt x="2801731" y="1044117"/>
                </a:lnTo>
                <a:close/>
              </a:path>
              <a:path w="4413885" h="1120775">
                <a:moveTo>
                  <a:pt x="2801645" y="882904"/>
                </a:moveTo>
                <a:lnTo>
                  <a:pt x="2773705" y="882904"/>
                </a:lnTo>
                <a:lnTo>
                  <a:pt x="2773705" y="1021956"/>
                </a:lnTo>
                <a:lnTo>
                  <a:pt x="2771838" y="1028941"/>
                </a:lnTo>
                <a:lnTo>
                  <a:pt x="2768117" y="1034338"/>
                </a:lnTo>
                <a:lnTo>
                  <a:pt x="2764574" y="1039558"/>
                </a:lnTo>
                <a:lnTo>
                  <a:pt x="2759176" y="1042161"/>
                </a:lnTo>
                <a:lnTo>
                  <a:pt x="2801730" y="1042161"/>
                </a:lnTo>
                <a:lnTo>
                  <a:pt x="2801645" y="882904"/>
                </a:lnTo>
                <a:close/>
              </a:path>
              <a:path w="4413885" h="1120775">
                <a:moveTo>
                  <a:pt x="2912786" y="1044117"/>
                </a:moveTo>
                <a:lnTo>
                  <a:pt x="2847886" y="1044117"/>
                </a:lnTo>
                <a:lnTo>
                  <a:pt x="2850680" y="1050455"/>
                </a:lnTo>
                <a:lnTo>
                  <a:pt x="2854769" y="1055941"/>
                </a:lnTo>
                <a:lnTo>
                  <a:pt x="2860179" y="1060602"/>
                </a:lnTo>
                <a:lnTo>
                  <a:pt x="2865767" y="1065072"/>
                </a:lnTo>
                <a:lnTo>
                  <a:pt x="2873032" y="1067308"/>
                </a:lnTo>
                <a:lnTo>
                  <a:pt x="2881972" y="1067308"/>
                </a:lnTo>
                <a:lnTo>
                  <a:pt x="2912669" y="1044587"/>
                </a:lnTo>
                <a:lnTo>
                  <a:pt x="2912786" y="1044117"/>
                </a:lnTo>
                <a:close/>
              </a:path>
              <a:path w="4413885" h="1120775">
                <a:moveTo>
                  <a:pt x="2847886" y="840994"/>
                </a:moveTo>
                <a:lnTo>
                  <a:pt x="2819946" y="840994"/>
                </a:lnTo>
                <a:lnTo>
                  <a:pt x="2819878" y="1046422"/>
                </a:lnTo>
                <a:lnTo>
                  <a:pt x="2819755" y="1049794"/>
                </a:lnTo>
                <a:lnTo>
                  <a:pt x="2819387" y="1053338"/>
                </a:lnTo>
                <a:lnTo>
                  <a:pt x="2819339" y="1054176"/>
                </a:lnTo>
                <a:lnTo>
                  <a:pt x="2819260" y="1055573"/>
                </a:lnTo>
                <a:lnTo>
                  <a:pt x="2819196" y="1056690"/>
                </a:lnTo>
                <a:lnTo>
                  <a:pt x="2818595" y="1059675"/>
                </a:lnTo>
                <a:lnTo>
                  <a:pt x="2818546" y="1059919"/>
                </a:lnTo>
                <a:lnTo>
                  <a:pt x="2818447" y="1060411"/>
                </a:lnTo>
                <a:lnTo>
                  <a:pt x="2817152" y="1064514"/>
                </a:lnTo>
                <a:lnTo>
                  <a:pt x="2842298" y="1064514"/>
                </a:lnTo>
                <a:lnTo>
                  <a:pt x="2844152" y="1062647"/>
                </a:lnTo>
                <a:lnTo>
                  <a:pt x="2845434" y="1059919"/>
                </a:lnTo>
                <a:lnTo>
                  <a:pt x="2845549" y="1059675"/>
                </a:lnTo>
                <a:lnTo>
                  <a:pt x="2846404" y="1055941"/>
                </a:lnTo>
                <a:lnTo>
                  <a:pt x="2847416" y="1051293"/>
                </a:lnTo>
                <a:lnTo>
                  <a:pt x="2847886" y="1047470"/>
                </a:lnTo>
                <a:lnTo>
                  <a:pt x="2847886" y="1044117"/>
                </a:lnTo>
                <a:lnTo>
                  <a:pt x="2912786" y="1044117"/>
                </a:lnTo>
                <a:lnTo>
                  <a:pt x="2913272" y="1042161"/>
                </a:lnTo>
                <a:lnTo>
                  <a:pt x="2862414" y="1042161"/>
                </a:lnTo>
                <a:lnTo>
                  <a:pt x="2856915" y="1039558"/>
                </a:lnTo>
                <a:lnTo>
                  <a:pt x="2853194" y="1034338"/>
                </a:lnTo>
                <a:lnTo>
                  <a:pt x="2849651" y="1028941"/>
                </a:lnTo>
                <a:lnTo>
                  <a:pt x="2847886" y="1021956"/>
                </a:lnTo>
                <a:lnTo>
                  <a:pt x="2847886" y="925461"/>
                </a:lnTo>
                <a:lnTo>
                  <a:pt x="2849651" y="918578"/>
                </a:lnTo>
                <a:lnTo>
                  <a:pt x="2853194" y="913358"/>
                </a:lnTo>
                <a:lnTo>
                  <a:pt x="2856915" y="907961"/>
                </a:lnTo>
                <a:lnTo>
                  <a:pt x="2862414" y="905256"/>
                </a:lnTo>
                <a:lnTo>
                  <a:pt x="2913242" y="905256"/>
                </a:lnTo>
                <a:lnTo>
                  <a:pt x="2912752" y="903300"/>
                </a:lnTo>
                <a:lnTo>
                  <a:pt x="2847886" y="903300"/>
                </a:lnTo>
                <a:lnTo>
                  <a:pt x="2847886" y="840994"/>
                </a:lnTo>
                <a:close/>
              </a:path>
              <a:path w="4413885" h="1120775">
                <a:moveTo>
                  <a:pt x="2913242" y="905256"/>
                </a:moveTo>
                <a:lnTo>
                  <a:pt x="2876384" y="905256"/>
                </a:lnTo>
                <a:lnTo>
                  <a:pt x="2881223" y="907580"/>
                </a:lnTo>
                <a:lnTo>
                  <a:pt x="2884208" y="912240"/>
                </a:lnTo>
                <a:lnTo>
                  <a:pt x="2887179" y="916711"/>
                </a:lnTo>
                <a:lnTo>
                  <a:pt x="2888678" y="923505"/>
                </a:lnTo>
                <a:lnTo>
                  <a:pt x="2888678" y="1023912"/>
                </a:lnTo>
                <a:lnTo>
                  <a:pt x="2887179" y="1030795"/>
                </a:lnTo>
                <a:lnTo>
                  <a:pt x="2884208" y="1035456"/>
                </a:lnTo>
                <a:lnTo>
                  <a:pt x="2881223" y="1039926"/>
                </a:lnTo>
                <a:lnTo>
                  <a:pt x="2876384" y="1042161"/>
                </a:lnTo>
                <a:lnTo>
                  <a:pt x="2913272" y="1042161"/>
                </a:lnTo>
                <a:lnTo>
                  <a:pt x="2914659" y="1036574"/>
                </a:lnTo>
                <a:lnTo>
                  <a:pt x="2916128" y="1024629"/>
                </a:lnTo>
                <a:lnTo>
                  <a:pt x="2916618" y="1010589"/>
                </a:lnTo>
                <a:lnTo>
                  <a:pt x="2916618" y="936828"/>
                </a:lnTo>
                <a:lnTo>
                  <a:pt x="2916221" y="925461"/>
                </a:lnTo>
                <a:lnTo>
                  <a:pt x="2916128" y="922805"/>
                </a:lnTo>
                <a:lnTo>
                  <a:pt x="2914659" y="910912"/>
                </a:lnTo>
                <a:lnTo>
                  <a:pt x="2913242" y="905256"/>
                </a:lnTo>
                <a:close/>
              </a:path>
              <a:path w="4413885" h="1120775">
                <a:moveTo>
                  <a:pt x="2881972" y="880109"/>
                </a:moveTo>
                <a:lnTo>
                  <a:pt x="2873032" y="880109"/>
                </a:lnTo>
                <a:lnTo>
                  <a:pt x="2865767" y="882434"/>
                </a:lnTo>
                <a:lnTo>
                  <a:pt x="2854769" y="891565"/>
                </a:lnTo>
                <a:lnTo>
                  <a:pt x="2850680" y="896962"/>
                </a:lnTo>
                <a:lnTo>
                  <a:pt x="2847886" y="903300"/>
                </a:lnTo>
                <a:lnTo>
                  <a:pt x="2912752" y="903300"/>
                </a:lnTo>
                <a:lnTo>
                  <a:pt x="2881972" y="880109"/>
                </a:lnTo>
                <a:close/>
              </a:path>
              <a:path w="4413885" h="1120775">
                <a:moveTo>
                  <a:pt x="2960052" y="1003604"/>
                </a:moveTo>
                <a:lnTo>
                  <a:pt x="2932112" y="1003604"/>
                </a:lnTo>
                <a:lnTo>
                  <a:pt x="2932172" y="1005839"/>
                </a:lnTo>
                <a:lnTo>
                  <a:pt x="2932296" y="1010399"/>
                </a:lnTo>
                <a:lnTo>
                  <a:pt x="2932409" y="1014603"/>
                </a:lnTo>
                <a:lnTo>
                  <a:pt x="2933301" y="1024416"/>
                </a:lnTo>
                <a:lnTo>
                  <a:pt x="2934720" y="1032662"/>
                </a:lnTo>
                <a:lnTo>
                  <a:pt x="2934786" y="1033044"/>
                </a:lnTo>
                <a:lnTo>
                  <a:pt x="2936809" y="1040295"/>
                </a:lnTo>
                <a:lnTo>
                  <a:pt x="2936862" y="1040485"/>
                </a:lnTo>
                <a:lnTo>
                  <a:pt x="2939624" y="1046896"/>
                </a:lnTo>
                <a:lnTo>
                  <a:pt x="2973413" y="1066905"/>
                </a:lnTo>
                <a:lnTo>
                  <a:pt x="2982404" y="1067308"/>
                </a:lnTo>
                <a:lnTo>
                  <a:pt x="3002697" y="1064321"/>
                </a:lnTo>
                <a:lnTo>
                  <a:pt x="3017191" y="1055363"/>
                </a:lnTo>
                <a:lnTo>
                  <a:pt x="3024879" y="1042161"/>
                </a:lnTo>
                <a:lnTo>
                  <a:pt x="2976816" y="1042161"/>
                </a:lnTo>
                <a:lnTo>
                  <a:pt x="2972447" y="1041044"/>
                </a:lnTo>
                <a:lnTo>
                  <a:pt x="2966110" y="1036573"/>
                </a:lnTo>
                <a:lnTo>
                  <a:pt x="2963786" y="1032662"/>
                </a:lnTo>
                <a:lnTo>
                  <a:pt x="2960801" y="1021486"/>
                </a:lnTo>
                <a:lnTo>
                  <a:pt x="2960142" y="1014603"/>
                </a:lnTo>
                <a:lnTo>
                  <a:pt x="2960052" y="1003604"/>
                </a:lnTo>
                <a:close/>
              </a:path>
              <a:path w="4413885" h="1120775">
                <a:moveTo>
                  <a:pt x="2979610" y="880109"/>
                </a:moveTo>
                <a:lnTo>
                  <a:pt x="2939638" y="899739"/>
                </a:lnTo>
                <a:lnTo>
                  <a:pt x="2933592" y="925844"/>
                </a:lnTo>
                <a:lnTo>
                  <a:pt x="2933743" y="928725"/>
                </a:lnTo>
                <a:lnTo>
                  <a:pt x="2933859" y="930944"/>
                </a:lnTo>
                <a:lnTo>
                  <a:pt x="2955582" y="968120"/>
                </a:lnTo>
                <a:lnTo>
                  <a:pt x="2968434" y="977341"/>
                </a:lnTo>
                <a:lnTo>
                  <a:pt x="2974704" y="982249"/>
                </a:lnTo>
                <a:lnTo>
                  <a:pt x="2980101" y="986631"/>
                </a:lnTo>
                <a:lnTo>
                  <a:pt x="2984624" y="990489"/>
                </a:lnTo>
                <a:lnTo>
                  <a:pt x="2988271" y="993825"/>
                </a:lnTo>
                <a:lnTo>
                  <a:pt x="2992742" y="997737"/>
                </a:lnTo>
                <a:lnTo>
                  <a:pt x="2995917" y="1001737"/>
                </a:lnTo>
                <a:lnTo>
                  <a:pt x="2997771" y="1005839"/>
                </a:lnTo>
                <a:lnTo>
                  <a:pt x="2999828" y="1009751"/>
                </a:lnTo>
                <a:lnTo>
                  <a:pt x="3000844" y="1014310"/>
                </a:lnTo>
                <a:lnTo>
                  <a:pt x="3000844" y="1026985"/>
                </a:lnTo>
                <a:lnTo>
                  <a:pt x="2999359" y="1032662"/>
                </a:lnTo>
                <a:lnTo>
                  <a:pt x="2996374" y="1036573"/>
                </a:lnTo>
                <a:lnTo>
                  <a:pt x="2993580" y="1040295"/>
                </a:lnTo>
                <a:lnTo>
                  <a:pt x="2988932" y="1042161"/>
                </a:lnTo>
                <a:lnTo>
                  <a:pt x="3024879" y="1042161"/>
                </a:lnTo>
                <a:lnTo>
                  <a:pt x="3025856" y="1040485"/>
                </a:lnTo>
                <a:lnTo>
                  <a:pt x="3025905" y="1040295"/>
                </a:lnTo>
                <a:lnTo>
                  <a:pt x="3028784" y="1019530"/>
                </a:lnTo>
                <a:lnTo>
                  <a:pt x="3028661" y="1009751"/>
                </a:lnTo>
                <a:lnTo>
                  <a:pt x="3027299" y="1002576"/>
                </a:lnTo>
                <a:lnTo>
                  <a:pt x="3024314" y="996060"/>
                </a:lnTo>
                <a:lnTo>
                  <a:pt x="3021342" y="989355"/>
                </a:lnTo>
                <a:lnTo>
                  <a:pt x="2992462" y="961415"/>
                </a:lnTo>
                <a:lnTo>
                  <a:pt x="2977286" y="949959"/>
                </a:lnTo>
                <a:lnTo>
                  <a:pt x="2972904" y="946518"/>
                </a:lnTo>
                <a:lnTo>
                  <a:pt x="2961449" y="928725"/>
                </a:lnTo>
                <a:lnTo>
                  <a:pt x="2961449" y="918298"/>
                </a:lnTo>
                <a:lnTo>
                  <a:pt x="2963050" y="913847"/>
                </a:lnTo>
                <a:lnTo>
                  <a:pt x="2963125" y="913638"/>
                </a:lnTo>
                <a:lnTo>
                  <a:pt x="2969831" y="906932"/>
                </a:lnTo>
                <a:lnTo>
                  <a:pt x="2974213" y="905256"/>
                </a:lnTo>
                <a:lnTo>
                  <a:pt x="3021658" y="905256"/>
                </a:lnTo>
                <a:lnTo>
                  <a:pt x="3021103" y="903631"/>
                </a:lnTo>
                <a:lnTo>
                  <a:pt x="3016211" y="895197"/>
                </a:lnTo>
                <a:lnTo>
                  <a:pt x="3009737" y="888596"/>
                </a:lnTo>
                <a:lnTo>
                  <a:pt x="3001478" y="883881"/>
                </a:lnTo>
                <a:lnTo>
                  <a:pt x="2991435" y="881052"/>
                </a:lnTo>
                <a:lnTo>
                  <a:pt x="2979610" y="880109"/>
                </a:lnTo>
                <a:close/>
              </a:path>
              <a:path w="4413885" h="1120775">
                <a:moveTo>
                  <a:pt x="3021658" y="905256"/>
                </a:moveTo>
                <a:lnTo>
                  <a:pt x="2986316" y="905256"/>
                </a:lnTo>
                <a:lnTo>
                  <a:pt x="2991256" y="907681"/>
                </a:lnTo>
                <a:lnTo>
                  <a:pt x="2994418" y="912520"/>
                </a:lnTo>
                <a:lnTo>
                  <a:pt x="2999369" y="937317"/>
                </a:lnTo>
                <a:lnTo>
                  <a:pt x="2999447" y="939622"/>
                </a:lnTo>
                <a:lnTo>
                  <a:pt x="3027387" y="939622"/>
                </a:lnTo>
                <a:lnTo>
                  <a:pt x="3026689" y="925844"/>
                </a:lnTo>
                <a:lnTo>
                  <a:pt x="3024595" y="913847"/>
                </a:lnTo>
                <a:lnTo>
                  <a:pt x="3021658" y="905256"/>
                </a:lnTo>
                <a:close/>
              </a:path>
              <a:path w="4413885" h="1120775">
                <a:moveTo>
                  <a:pt x="3083369" y="908050"/>
                </a:moveTo>
                <a:lnTo>
                  <a:pt x="3055429" y="908050"/>
                </a:lnTo>
                <a:lnTo>
                  <a:pt x="3055429" y="1003604"/>
                </a:lnTo>
                <a:lnTo>
                  <a:pt x="3060077" y="1047470"/>
                </a:lnTo>
                <a:lnTo>
                  <a:pt x="3096780" y="1064514"/>
                </a:lnTo>
                <a:lnTo>
                  <a:pt x="3114103" y="1064514"/>
                </a:lnTo>
                <a:lnTo>
                  <a:pt x="3114103" y="1039367"/>
                </a:lnTo>
                <a:lnTo>
                  <a:pt x="3096399" y="1039367"/>
                </a:lnTo>
                <a:lnTo>
                  <a:pt x="3092399" y="1038161"/>
                </a:lnTo>
                <a:lnTo>
                  <a:pt x="3083456" y="1014415"/>
                </a:lnTo>
                <a:lnTo>
                  <a:pt x="3083369" y="908050"/>
                </a:lnTo>
                <a:close/>
              </a:path>
              <a:path w="4413885" h="1120775">
                <a:moveTo>
                  <a:pt x="3087560" y="840994"/>
                </a:moveTo>
                <a:lnTo>
                  <a:pt x="3059620" y="840994"/>
                </a:lnTo>
                <a:lnTo>
                  <a:pt x="3059353" y="848328"/>
                </a:lnTo>
                <a:lnTo>
                  <a:pt x="3058287" y="855243"/>
                </a:lnTo>
                <a:lnTo>
                  <a:pt x="3035871" y="882904"/>
                </a:lnTo>
                <a:lnTo>
                  <a:pt x="3035871" y="908050"/>
                </a:lnTo>
                <a:lnTo>
                  <a:pt x="3114103" y="908050"/>
                </a:lnTo>
                <a:lnTo>
                  <a:pt x="3114103" y="882904"/>
                </a:lnTo>
                <a:lnTo>
                  <a:pt x="3066605" y="882904"/>
                </a:lnTo>
                <a:lnTo>
                  <a:pt x="3072561" y="881037"/>
                </a:lnTo>
                <a:lnTo>
                  <a:pt x="3087175" y="848469"/>
                </a:lnTo>
                <a:lnTo>
                  <a:pt x="3087560" y="840994"/>
                </a:lnTo>
                <a:close/>
              </a:path>
              <a:path w="4413885" h="1120775">
                <a:moveTo>
                  <a:pt x="3157461" y="882904"/>
                </a:moveTo>
                <a:lnTo>
                  <a:pt x="3129521" y="882904"/>
                </a:lnTo>
                <a:lnTo>
                  <a:pt x="3129521" y="1064514"/>
                </a:lnTo>
                <a:lnTo>
                  <a:pt x="3157461" y="1064514"/>
                </a:lnTo>
                <a:lnTo>
                  <a:pt x="3157461" y="930211"/>
                </a:lnTo>
                <a:lnTo>
                  <a:pt x="3159607" y="922489"/>
                </a:lnTo>
                <a:lnTo>
                  <a:pt x="3168167" y="908697"/>
                </a:lnTo>
                <a:lnTo>
                  <a:pt x="3173666" y="905256"/>
                </a:lnTo>
                <a:lnTo>
                  <a:pt x="3157461" y="905256"/>
                </a:lnTo>
                <a:lnTo>
                  <a:pt x="3157461" y="882904"/>
                </a:lnTo>
                <a:close/>
              </a:path>
              <a:path w="4413885" h="1120775">
                <a:moveTo>
                  <a:pt x="3201416" y="880109"/>
                </a:moveTo>
                <a:lnTo>
                  <a:pt x="3184093" y="880109"/>
                </a:lnTo>
                <a:lnTo>
                  <a:pt x="3176651" y="882535"/>
                </a:lnTo>
                <a:lnTo>
                  <a:pt x="3165094" y="892213"/>
                </a:lnTo>
                <a:lnTo>
                  <a:pt x="3160623" y="898182"/>
                </a:lnTo>
                <a:lnTo>
                  <a:pt x="3157461" y="905256"/>
                </a:lnTo>
                <a:lnTo>
                  <a:pt x="3186328" y="905256"/>
                </a:lnTo>
                <a:lnTo>
                  <a:pt x="3190341" y="907402"/>
                </a:lnTo>
                <a:lnTo>
                  <a:pt x="3192386" y="911682"/>
                </a:lnTo>
                <a:lnTo>
                  <a:pt x="3194431" y="915784"/>
                </a:lnTo>
                <a:lnTo>
                  <a:pt x="3195459" y="922299"/>
                </a:lnTo>
                <a:lnTo>
                  <a:pt x="3195459" y="943813"/>
                </a:lnTo>
                <a:lnTo>
                  <a:pt x="3223399" y="943813"/>
                </a:lnTo>
                <a:lnTo>
                  <a:pt x="3220885" y="904138"/>
                </a:lnTo>
                <a:lnTo>
                  <a:pt x="3211944" y="886256"/>
                </a:lnTo>
                <a:lnTo>
                  <a:pt x="3207664" y="882154"/>
                </a:lnTo>
                <a:lnTo>
                  <a:pt x="3201416" y="880109"/>
                </a:lnTo>
                <a:close/>
              </a:path>
              <a:path w="4413885" h="1120775">
                <a:moveTo>
                  <a:pt x="3326233" y="905256"/>
                </a:moveTo>
                <a:lnTo>
                  <a:pt x="3290773" y="905256"/>
                </a:lnTo>
                <a:lnTo>
                  <a:pt x="3295434" y="907122"/>
                </a:lnTo>
                <a:lnTo>
                  <a:pt x="3298405" y="910844"/>
                </a:lnTo>
                <a:lnTo>
                  <a:pt x="3301580" y="914565"/>
                </a:lnTo>
                <a:lnTo>
                  <a:pt x="3303155" y="920432"/>
                </a:lnTo>
                <a:lnTo>
                  <a:pt x="3303155" y="935151"/>
                </a:lnTo>
                <a:lnTo>
                  <a:pt x="3268688" y="963718"/>
                </a:lnTo>
                <a:lnTo>
                  <a:pt x="3262787" y="967559"/>
                </a:lnTo>
                <a:lnTo>
                  <a:pt x="3235090" y="999324"/>
                </a:lnTo>
                <a:lnTo>
                  <a:pt x="3231629" y="1021486"/>
                </a:lnTo>
                <a:lnTo>
                  <a:pt x="3232169" y="1030516"/>
                </a:lnTo>
                <a:lnTo>
                  <a:pt x="3232257" y="1031997"/>
                </a:lnTo>
                <a:lnTo>
                  <a:pt x="3253565" y="1064374"/>
                </a:lnTo>
                <a:lnTo>
                  <a:pt x="3268510" y="1067308"/>
                </a:lnTo>
                <a:lnTo>
                  <a:pt x="3279897" y="1065858"/>
                </a:lnTo>
                <a:lnTo>
                  <a:pt x="3289466" y="1061508"/>
                </a:lnTo>
                <a:lnTo>
                  <a:pt x="3297219" y="1054261"/>
                </a:lnTo>
                <a:lnTo>
                  <a:pt x="3303155" y="1044117"/>
                </a:lnTo>
                <a:lnTo>
                  <a:pt x="3331155" y="1044117"/>
                </a:lnTo>
                <a:lnTo>
                  <a:pt x="3331136" y="1042161"/>
                </a:lnTo>
                <a:lnTo>
                  <a:pt x="3272802" y="1042161"/>
                </a:lnTo>
                <a:lnTo>
                  <a:pt x="3267671" y="1039926"/>
                </a:lnTo>
                <a:lnTo>
                  <a:pt x="3264319" y="1035456"/>
                </a:lnTo>
                <a:lnTo>
                  <a:pt x="3261156" y="1030985"/>
                </a:lnTo>
                <a:lnTo>
                  <a:pt x="3259569" y="1025029"/>
                </a:lnTo>
                <a:lnTo>
                  <a:pt x="3259569" y="1009002"/>
                </a:lnTo>
                <a:lnTo>
                  <a:pt x="3286391" y="979576"/>
                </a:lnTo>
                <a:lnTo>
                  <a:pt x="3291052" y="976414"/>
                </a:lnTo>
                <a:lnTo>
                  <a:pt x="3294684" y="973708"/>
                </a:lnTo>
                <a:lnTo>
                  <a:pt x="3297288" y="971473"/>
                </a:lnTo>
                <a:lnTo>
                  <a:pt x="3299904" y="969048"/>
                </a:lnTo>
                <a:lnTo>
                  <a:pt x="3301860" y="966533"/>
                </a:lnTo>
                <a:lnTo>
                  <a:pt x="3303155" y="963929"/>
                </a:lnTo>
                <a:lnTo>
                  <a:pt x="3331095" y="963929"/>
                </a:lnTo>
                <a:lnTo>
                  <a:pt x="3331095" y="934034"/>
                </a:lnTo>
                <a:lnTo>
                  <a:pt x="3330541" y="923975"/>
                </a:lnTo>
                <a:lnTo>
                  <a:pt x="3330433" y="922018"/>
                </a:lnTo>
                <a:lnTo>
                  <a:pt x="3328444" y="911401"/>
                </a:lnTo>
                <a:lnTo>
                  <a:pt x="3326233" y="905256"/>
                </a:lnTo>
                <a:close/>
              </a:path>
              <a:path w="4413885" h="1120775">
                <a:moveTo>
                  <a:pt x="3331155" y="1044117"/>
                </a:moveTo>
                <a:lnTo>
                  <a:pt x="3303155" y="1044117"/>
                </a:lnTo>
                <a:lnTo>
                  <a:pt x="3303155" y="1047280"/>
                </a:lnTo>
                <a:lnTo>
                  <a:pt x="3303625" y="1050823"/>
                </a:lnTo>
                <a:lnTo>
                  <a:pt x="3305492" y="1058646"/>
                </a:lnTo>
                <a:lnTo>
                  <a:pt x="3306889" y="1061910"/>
                </a:lnTo>
                <a:lnTo>
                  <a:pt x="3308644" y="1064374"/>
                </a:lnTo>
                <a:lnTo>
                  <a:pt x="3308743" y="1064514"/>
                </a:lnTo>
                <a:lnTo>
                  <a:pt x="3333889" y="1064514"/>
                </a:lnTo>
                <a:lnTo>
                  <a:pt x="3332594" y="1059484"/>
                </a:lnTo>
                <a:lnTo>
                  <a:pt x="3331811" y="1055573"/>
                </a:lnTo>
                <a:lnTo>
                  <a:pt x="3331756" y="1055293"/>
                </a:lnTo>
                <a:lnTo>
                  <a:pt x="3331375" y="1051941"/>
                </a:lnTo>
                <a:lnTo>
                  <a:pt x="3331319" y="1050823"/>
                </a:lnTo>
                <a:lnTo>
                  <a:pt x="3331197" y="1048397"/>
                </a:lnTo>
                <a:lnTo>
                  <a:pt x="3331155" y="1044117"/>
                </a:lnTo>
                <a:close/>
              </a:path>
              <a:path w="4413885" h="1120775">
                <a:moveTo>
                  <a:pt x="3331095" y="963929"/>
                </a:moveTo>
                <a:lnTo>
                  <a:pt x="3303155" y="963929"/>
                </a:lnTo>
                <a:lnTo>
                  <a:pt x="3303155" y="1021765"/>
                </a:lnTo>
                <a:lnTo>
                  <a:pt x="3302038" y="1026045"/>
                </a:lnTo>
                <a:lnTo>
                  <a:pt x="3299434" y="1030516"/>
                </a:lnTo>
                <a:lnTo>
                  <a:pt x="3295332" y="1035176"/>
                </a:lnTo>
                <a:lnTo>
                  <a:pt x="3292987" y="1037970"/>
                </a:lnTo>
                <a:lnTo>
                  <a:pt x="3291221" y="1039926"/>
                </a:lnTo>
                <a:lnTo>
                  <a:pt x="3286213" y="1042161"/>
                </a:lnTo>
                <a:lnTo>
                  <a:pt x="3331136" y="1042161"/>
                </a:lnTo>
                <a:lnTo>
                  <a:pt x="3331095" y="963929"/>
                </a:lnTo>
                <a:close/>
              </a:path>
              <a:path w="4413885" h="1120775">
                <a:moveTo>
                  <a:pt x="3284435" y="880109"/>
                </a:moveTo>
                <a:lnTo>
                  <a:pt x="3246996" y="894918"/>
                </a:lnTo>
                <a:lnTo>
                  <a:pt x="3236247" y="934034"/>
                </a:lnTo>
                <a:lnTo>
                  <a:pt x="3236099" y="941019"/>
                </a:lnTo>
                <a:lnTo>
                  <a:pt x="3264039" y="941019"/>
                </a:lnTo>
                <a:lnTo>
                  <a:pt x="3264039" y="923975"/>
                </a:lnTo>
                <a:lnTo>
                  <a:pt x="3265716" y="916711"/>
                </a:lnTo>
                <a:lnTo>
                  <a:pt x="3269068" y="912240"/>
                </a:lnTo>
                <a:lnTo>
                  <a:pt x="3272421" y="907580"/>
                </a:lnTo>
                <a:lnTo>
                  <a:pt x="3277552" y="905256"/>
                </a:lnTo>
                <a:lnTo>
                  <a:pt x="3326233" y="905256"/>
                </a:lnTo>
                <a:lnTo>
                  <a:pt x="3325127" y="902182"/>
                </a:lnTo>
                <a:lnTo>
                  <a:pt x="3320478" y="894359"/>
                </a:lnTo>
                <a:lnTo>
                  <a:pt x="3314246" y="888125"/>
                </a:lnTo>
                <a:lnTo>
                  <a:pt x="3306162" y="883672"/>
                </a:lnTo>
                <a:lnTo>
                  <a:pt x="3296357" y="881036"/>
                </a:lnTo>
                <a:lnTo>
                  <a:pt x="3296695" y="881036"/>
                </a:lnTo>
                <a:lnTo>
                  <a:pt x="3284435" y="880109"/>
                </a:lnTo>
                <a:close/>
              </a:path>
              <a:path w="4413885" h="1120775">
                <a:moveTo>
                  <a:pt x="3391065" y="908050"/>
                </a:moveTo>
                <a:lnTo>
                  <a:pt x="3363125" y="908050"/>
                </a:lnTo>
                <a:lnTo>
                  <a:pt x="3363125" y="1003604"/>
                </a:lnTo>
                <a:lnTo>
                  <a:pt x="3367786" y="1047470"/>
                </a:lnTo>
                <a:lnTo>
                  <a:pt x="3404476" y="1064514"/>
                </a:lnTo>
                <a:lnTo>
                  <a:pt x="3421799" y="1064514"/>
                </a:lnTo>
                <a:lnTo>
                  <a:pt x="3421799" y="1039367"/>
                </a:lnTo>
                <a:lnTo>
                  <a:pt x="3404107" y="1039367"/>
                </a:lnTo>
                <a:lnTo>
                  <a:pt x="3400094" y="1038161"/>
                </a:lnTo>
                <a:lnTo>
                  <a:pt x="3391152" y="1014415"/>
                </a:lnTo>
                <a:lnTo>
                  <a:pt x="3391065" y="908050"/>
                </a:lnTo>
                <a:close/>
              </a:path>
              <a:path w="4413885" h="1120775">
                <a:moveTo>
                  <a:pt x="3395256" y="840994"/>
                </a:moveTo>
                <a:lnTo>
                  <a:pt x="3367316" y="840994"/>
                </a:lnTo>
                <a:lnTo>
                  <a:pt x="3367056" y="848328"/>
                </a:lnTo>
                <a:lnTo>
                  <a:pt x="3365992" y="855243"/>
                </a:lnTo>
                <a:lnTo>
                  <a:pt x="3343567" y="882904"/>
                </a:lnTo>
                <a:lnTo>
                  <a:pt x="3343567" y="908050"/>
                </a:lnTo>
                <a:lnTo>
                  <a:pt x="3421799" y="908050"/>
                </a:lnTo>
                <a:lnTo>
                  <a:pt x="3421799" y="882904"/>
                </a:lnTo>
                <a:lnTo>
                  <a:pt x="3374301" y="882904"/>
                </a:lnTo>
                <a:lnTo>
                  <a:pt x="3380257" y="881037"/>
                </a:lnTo>
                <a:lnTo>
                  <a:pt x="3394872" y="848469"/>
                </a:lnTo>
                <a:lnTo>
                  <a:pt x="3395256" y="840994"/>
                </a:lnTo>
                <a:close/>
              </a:path>
              <a:path w="4413885" h="1120775">
                <a:moveTo>
                  <a:pt x="3482022" y="880109"/>
                </a:moveTo>
                <a:lnTo>
                  <a:pt x="3444862" y="895756"/>
                </a:lnTo>
                <a:lnTo>
                  <a:pt x="3433127" y="945210"/>
                </a:lnTo>
                <a:lnTo>
                  <a:pt x="3433127" y="1002207"/>
                </a:lnTo>
                <a:lnTo>
                  <a:pt x="3439728" y="1042705"/>
                </a:lnTo>
                <a:lnTo>
                  <a:pt x="3470163" y="1066329"/>
                </a:lnTo>
                <a:lnTo>
                  <a:pt x="3482022" y="1067308"/>
                </a:lnTo>
                <a:lnTo>
                  <a:pt x="3493721" y="1066329"/>
                </a:lnTo>
                <a:lnTo>
                  <a:pt x="3523527" y="1042161"/>
                </a:lnTo>
                <a:lnTo>
                  <a:pt x="3474758" y="1042161"/>
                </a:lnTo>
                <a:lnTo>
                  <a:pt x="3469449" y="1039647"/>
                </a:lnTo>
                <a:lnTo>
                  <a:pt x="3461067" y="1006398"/>
                </a:lnTo>
                <a:lnTo>
                  <a:pt x="3461067" y="977900"/>
                </a:lnTo>
                <a:lnTo>
                  <a:pt x="3529799" y="977900"/>
                </a:lnTo>
                <a:lnTo>
                  <a:pt x="3529799" y="958341"/>
                </a:lnTo>
                <a:lnTo>
                  <a:pt x="3461067" y="958341"/>
                </a:lnTo>
                <a:lnTo>
                  <a:pt x="3461067" y="941019"/>
                </a:lnTo>
                <a:lnTo>
                  <a:pt x="3474758" y="905256"/>
                </a:lnTo>
                <a:lnTo>
                  <a:pt x="3523527" y="905256"/>
                </a:lnTo>
                <a:lnTo>
                  <a:pt x="3523354" y="904712"/>
                </a:lnTo>
                <a:lnTo>
                  <a:pt x="3518344" y="895756"/>
                </a:lnTo>
                <a:lnTo>
                  <a:pt x="3511881" y="888912"/>
                </a:lnTo>
                <a:lnTo>
                  <a:pt x="3503674" y="884023"/>
                </a:lnTo>
                <a:lnTo>
                  <a:pt x="3493721" y="881088"/>
                </a:lnTo>
                <a:lnTo>
                  <a:pt x="3482022" y="880109"/>
                </a:lnTo>
                <a:close/>
              </a:path>
              <a:path w="4413885" h="1120775">
                <a:moveTo>
                  <a:pt x="3529799" y="993266"/>
                </a:moveTo>
                <a:lnTo>
                  <a:pt x="3501859" y="993266"/>
                </a:lnTo>
                <a:lnTo>
                  <a:pt x="3501859" y="1006398"/>
                </a:lnTo>
                <a:lnTo>
                  <a:pt x="3501562" y="1015914"/>
                </a:lnTo>
                <a:lnTo>
                  <a:pt x="3489096" y="1042161"/>
                </a:lnTo>
                <a:lnTo>
                  <a:pt x="3523527" y="1042161"/>
                </a:lnTo>
                <a:lnTo>
                  <a:pt x="3526934" y="1031478"/>
                </a:lnTo>
                <a:lnTo>
                  <a:pt x="3529083" y="1017978"/>
                </a:lnTo>
                <a:lnTo>
                  <a:pt x="3529799" y="1002207"/>
                </a:lnTo>
                <a:lnTo>
                  <a:pt x="3529799" y="993266"/>
                </a:lnTo>
                <a:close/>
              </a:path>
              <a:path w="4413885" h="1120775">
                <a:moveTo>
                  <a:pt x="3523527" y="905256"/>
                </a:moveTo>
                <a:lnTo>
                  <a:pt x="3488918" y="905256"/>
                </a:lnTo>
                <a:lnTo>
                  <a:pt x="3494003" y="907859"/>
                </a:lnTo>
                <a:lnTo>
                  <a:pt x="3497110" y="912799"/>
                </a:lnTo>
                <a:lnTo>
                  <a:pt x="3499186" y="917393"/>
                </a:lnTo>
                <a:lnTo>
                  <a:pt x="3500670" y="923628"/>
                </a:lnTo>
                <a:lnTo>
                  <a:pt x="3501566" y="931622"/>
                </a:lnTo>
                <a:lnTo>
                  <a:pt x="3501859" y="941019"/>
                </a:lnTo>
                <a:lnTo>
                  <a:pt x="3501859" y="958341"/>
                </a:lnTo>
                <a:lnTo>
                  <a:pt x="3529799" y="958341"/>
                </a:lnTo>
                <a:lnTo>
                  <a:pt x="3529799" y="945210"/>
                </a:lnTo>
                <a:lnTo>
                  <a:pt x="3529182" y="931622"/>
                </a:lnTo>
                <a:lnTo>
                  <a:pt x="3529083" y="929439"/>
                </a:lnTo>
                <a:lnTo>
                  <a:pt x="3526934" y="915939"/>
                </a:lnTo>
                <a:lnTo>
                  <a:pt x="3523527" y="905256"/>
                </a:lnTo>
                <a:close/>
              </a:path>
              <a:path w="4413885" h="1120775">
                <a:moveTo>
                  <a:pt x="3573272" y="1003604"/>
                </a:moveTo>
                <a:lnTo>
                  <a:pt x="3545331" y="1003604"/>
                </a:lnTo>
                <a:lnTo>
                  <a:pt x="3545392" y="1005839"/>
                </a:lnTo>
                <a:lnTo>
                  <a:pt x="3545515" y="1010399"/>
                </a:lnTo>
                <a:lnTo>
                  <a:pt x="3545629" y="1014603"/>
                </a:lnTo>
                <a:lnTo>
                  <a:pt x="3546521" y="1024416"/>
                </a:lnTo>
                <a:lnTo>
                  <a:pt x="3547939" y="1032662"/>
                </a:lnTo>
                <a:lnTo>
                  <a:pt x="3548005" y="1033044"/>
                </a:lnTo>
                <a:lnTo>
                  <a:pt x="3550028" y="1040295"/>
                </a:lnTo>
                <a:lnTo>
                  <a:pt x="3550081" y="1040485"/>
                </a:lnTo>
                <a:lnTo>
                  <a:pt x="3552844" y="1046896"/>
                </a:lnTo>
                <a:lnTo>
                  <a:pt x="3586632" y="1066905"/>
                </a:lnTo>
                <a:lnTo>
                  <a:pt x="3595624" y="1067308"/>
                </a:lnTo>
                <a:lnTo>
                  <a:pt x="3615917" y="1064321"/>
                </a:lnTo>
                <a:lnTo>
                  <a:pt x="3630410" y="1055363"/>
                </a:lnTo>
                <a:lnTo>
                  <a:pt x="3638099" y="1042161"/>
                </a:lnTo>
                <a:lnTo>
                  <a:pt x="3590036" y="1042161"/>
                </a:lnTo>
                <a:lnTo>
                  <a:pt x="3585667" y="1041044"/>
                </a:lnTo>
                <a:lnTo>
                  <a:pt x="3579329" y="1036573"/>
                </a:lnTo>
                <a:lnTo>
                  <a:pt x="3577005" y="1032662"/>
                </a:lnTo>
                <a:lnTo>
                  <a:pt x="3574021" y="1021486"/>
                </a:lnTo>
                <a:lnTo>
                  <a:pt x="3573362" y="1014603"/>
                </a:lnTo>
                <a:lnTo>
                  <a:pt x="3573272" y="1003604"/>
                </a:lnTo>
                <a:close/>
              </a:path>
              <a:path w="4413885" h="1120775">
                <a:moveTo>
                  <a:pt x="3592829" y="880109"/>
                </a:moveTo>
                <a:lnTo>
                  <a:pt x="3552858" y="899739"/>
                </a:lnTo>
                <a:lnTo>
                  <a:pt x="3546812" y="925844"/>
                </a:lnTo>
                <a:lnTo>
                  <a:pt x="3546962" y="928725"/>
                </a:lnTo>
                <a:lnTo>
                  <a:pt x="3547078" y="930944"/>
                </a:lnTo>
                <a:lnTo>
                  <a:pt x="3568801" y="968120"/>
                </a:lnTo>
                <a:lnTo>
                  <a:pt x="3581654" y="977341"/>
                </a:lnTo>
                <a:lnTo>
                  <a:pt x="3587923" y="982249"/>
                </a:lnTo>
                <a:lnTo>
                  <a:pt x="3593320" y="986631"/>
                </a:lnTo>
                <a:lnTo>
                  <a:pt x="3597843" y="990489"/>
                </a:lnTo>
                <a:lnTo>
                  <a:pt x="3601491" y="993825"/>
                </a:lnTo>
                <a:lnTo>
                  <a:pt x="3605961" y="997737"/>
                </a:lnTo>
                <a:lnTo>
                  <a:pt x="3609136" y="1001737"/>
                </a:lnTo>
                <a:lnTo>
                  <a:pt x="3610991" y="1005839"/>
                </a:lnTo>
                <a:lnTo>
                  <a:pt x="3613048" y="1009751"/>
                </a:lnTo>
                <a:lnTo>
                  <a:pt x="3614064" y="1014310"/>
                </a:lnTo>
                <a:lnTo>
                  <a:pt x="3614064" y="1026985"/>
                </a:lnTo>
                <a:lnTo>
                  <a:pt x="3612578" y="1032662"/>
                </a:lnTo>
                <a:lnTo>
                  <a:pt x="3609593" y="1036573"/>
                </a:lnTo>
                <a:lnTo>
                  <a:pt x="3606800" y="1040295"/>
                </a:lnTo>
                <a:lnTo>
                  <a:pt x="3602151" y="1042161"/>
                </a:lnTo>
                <a:lnTo>
                  <a:pt x="3638099" y="1042161"/>
                </a:lnTo>
                <a:lnTo>
                  <a:pt x="3639075" y="1040485"/>
                </a:lnTo>
                <a:lnTo>
                  <a:pt x="3639125" y="1040295"/>
                </a:lnTo>
                <a:lnTo>
                  <a:pt x="3642004" y="1019530"/>
                </a:lnTo>
                <a:lnTo>
                  <a:pt x="3641881" y="1009751"/>
                </a:lnTo>
                <a:lnTo>
                  <a:pt x="3640518" y="1002576"/>
                </a:lnTo>
                <a:lnTo>
                  <a:pt x="3637534" y="996060"/>
                </a:lnTo>
                <a:lnTo>
                  <a:pt x="3634562" y="989355"/>
                </a:lnTo>
                <a:lnTo>
                  <a:pt x="3605682" y="961415"/>
                </a:lnTo>
                <a:lnTo>
                  <a:pt x="3590505" y="949959"/>
                </a:lnTo>
                <a:lnTo>
                  <a:pt x="3586124" y="946518"/>
                </a:lnTo>
                <a:lnTo>
                  <a:pt x="3574668" y="928725"/>
                </a:lnTo>
                <a:lnTo>
                  <a:pt x="3574668" y="918298"/>
                </a:lnTo>
                <a:lnTo>
                  <a:pt x="3576270" y="913847"/>
                </a:lnTo>
                <a:lnTo>
                  <a:pt x="3576345" y="913638"/>
                </a:lnTo>
                <a:lnTo>
                  <a:pt x="3583051" y="906932"/>
                </a:lnTo>
                <a:lnTo>
                  <a:pt x="3587432" y="905256"/>
                </a:lnTo>
                <a:lnTo>
                  <a:pt x="3634877" y="905256"/>
                </a:lnTo>
                <a:lnTo>
                  <a:pt x="3634322" y="903631"/>
                </a:lnTo>
                <a:lnTo>
                  <a:pt x="3629431" y="895197"/>
                </a:lnTo>
                <a:lnTo>
                  <a:pt x="3622956" y="888596"/>
                </a:lnTo>
                <a:lnTo>
                  <a:pt x="3614697" y="883881"/>
                </a:lnTo>
                <a:lnTo>
                  <a:pt x="3604655" y="881052"/>
                </a:lnTo>
                <a:lnTo>
                  <a:pt x="3592829" y="880109"/>
                </a:lnTo>
                <a:close/>
              </a:path>
              <a:path w="4413885" h="1120775">
                <a:moveTo>
                  <a:pt x="3634877" y="905256"/>
                </a:moveTo>
                <a:lnTo>
                  <a:pt x="3599535" y="905256"/>
                </a:lnTo>
                <a:lnTo>
                  <a:pt x="3604475" y="907681"/>
                </a:lnTo>
                <a:lnTo>
                  <a:pt x="3607638" y="912520"/>
                </a:lnTo>
                <a:lnTo>
                  <a:pt x="3609838" y="916835"/>
                </a:lnTo>
                <a:lnTo>
                  <a:pt x="3611410" y="922789"/>
                </a:lnTo>
                <a:lnTo>
                  <a:pt x="3612353" y="930385"/>
                </a:lnTo>
                <a:lnTo>
                  <a:pt x="3612426" y="932548"/>
                </a:lnTo>
                <a:lnTo>
                  <a:pt x="3612534" y="935710"/>
                </a:lnTo>
                <a:lnTo>
                  <a:pt x="3612588" y="937317"/>
                </a:lnTo>
                <a:lnTo>
                  <a:pt x="3612667" y="939622"/>
                </a:lnTo>
                <a:lnTo>
                  <a:pt x="3640607" y="939622"/>
                </a:lnTo>
                <a:lnTo>
                  <a:pt x="3639909" y="925844"/>
                </a:lnTo>
                <a:lnTo>
                  <a:pt x="3637814" y="913847"/>
                </a:lnTo>
                <a:lnTo>
                  <a:pt x="3634877" y="905256"/>
                </a:lnTo>
                <a:close/>
              </a:path>
              <a:path w="4413885" h="1120775">
                <a:moveTo>
                  <a:pt x="3679583" y="1035176"/>
                </a:moveTo>
                <a:lnTo>
                  <a:pt x="3670452" y="1035176"/>
                </a:lnTo>
                <a:lnTo>
                  <a:pt x="3666540" y="1036662"/>
                </a:lnTo>
                <a:lnTo>
                  <a:pt x="3663378" y="1039647"/>
                </a:lnTo>
                <a:lnTo>
                  <a:pt x="3660393" y="1042631"/>
                </a:lnTo>
                <a:lnTo>
                  <a:pt x="3658908" y="1046543"/>
                </a:lnTo>
                <a:lnTo>
                  <a:pt x="3658908" y="1056043"/>
                </a:lnTo>
                <a:lnTo>
                  <a:pt x="3660495" y="1059853"/>
                </a:lnTo>
                <a:lnTo>
                  <a:pt x="3666820" y="1065822"/>
                </a:lnTo>
                <a:lnTo>
                  <a:pt x="3670642" y="1067308"/>
                </a:lnTo>
                <a:lnTo>
                  <a:pt x="3679583" y="1067308"/>
                </a:lnTo>
                <a:lnTo>
                  <a:pt x="3683304" y="1065822"/>
                </a:lnTo>
                <a:lnTo>
                  <a:pt x="3686289" y="1062837"/>
                </a:lnTo>
                <a:lnTo>
                  <a:pt x="3689451" y="1059853"/>
                </a:lnTo>
                <a:lnTo>
                  <a:pt x="3691039" y="1056043"/>
                </a:lnTo>
                <a:lnTo>
                  <a:pt x="3691039" y="1046543"/>
                </a:lnTo>
                <a:lnTo>
                  <a:pt x="3689451" y="1042631"/>
                </a:lnTo>
                <a:lnTo>
                  <a:pt x="3686289" y="1039647"/>
                </a:lnTo>
                <a:lnTo>
                  <a:pt x="3683304" y="1036662"/>
                </a:lnTo>
                <a:lnTo>
                  <a:pt x="3679583" y="1035176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31190" y="4563364"/>
            <a:ext cx="2804160" cy="292100"/>
          </a:xfrm>
          <a:custGeom>
            <a:avLst/>
            <a:gdLst/>
            <a:ahLst/>
            <a:cxnLst/>
            <a:rect l="l" t="t" r="r" b="b"/>
            <a:pathLst>
              <a:path w="2804160" h="292100">
                <a:moveTo>
                  <a:pt x="35559" y="190957"/>
                </a:moveTo>
                <a:lnTo>
                  <a:pt x="0" y="190957"/>
                </a:lnTo>
                <a:lnTo>
                  <a:pt x="279" y="203669"/>
                </a:lnTo>
                <a:lnTo>
                  <a:pt x="400" y="209137"/>
                </a:lnTo>
                <a:lnTo>
                  <a:pt x="1512" y="224095"/>
                </a:lnTo>
                <a:lnTo>
                  <a:pt x="1600" y="225274"/>
                </a:lnTo>
                <a:lnTo>
                  <a:pt x="3600" y="239365"/>
                </a:lnTo>
                <a:lnTo>
                  <a:pt x="20202" y="276948"/>
                </a:lnTo>
                <a:lnTo>
                  <a:pt x="64363" y="291592"/>
                </a:lnTo>
                <a:lnTo>
                  <a:pt x="78608" y="290413"/>
                </a:lnTo>
                <a:lnTo>
                  <a:pt x="115038" y="262234"/>
                </a:lnTo>
                <a:lnTo>
                  <a:pt x="117210" y="256032"/>
                </a:lnTo>
                <a:lnTo>
                  <a:pt x="57010" y="256032"/>
                </a:lnTo>
                <a:lnTo>
                  <a:pt x="51320" y="254368"/>
                </a:lnTo>
                <a:lnTo>
                  <a:pt x="36272" y="214695"/>
                </a:lnTo>
                <a:lnTo>
                  <a:pt x="35617" y="195045"/>
                </a:lnTo>
                <a:lnTo>
                  <a:pt x="35559" y="190957"/>
                </a:lnTo>
                <a:close/>
              </a:path>
              <a:path w="2804160" h="292100">
                <a:moveTo>
                  <a:pt x="60807" y="0"/>
                </a:moveTo>
                <a:lnTo>
                  <a:pt x="16357" y="18135"/>
                </a:lnTo>
                <a:lnTo>
                  <a:pt x="2811" y="52604"/>
                </a:lnTo>
                <a:lnTo>
                  <a:pt x="2689" y="53207"/>
                </a:lnTo>
                <a:lnTo>
                  <a:pt x="1777" y="68630"/>
                </a:lnTo>
                <a:lnTo>
                  <a:pt x="2108" y="77276"/>
                </a:lnTo>
                <a:lnTo>
                  <a:pt x="2178" y="79101"/>
                </a:lnTo>
                <a:lnTo>
                  <a:pt x="15735" y="120018"/>
                </a:lnTo>
                <a:lnTo>
                  <a:pt x="43426" y="148107"/>
                </a:lnTo>
                <a:lnTo>
                  <a:pt x="51206" y="154330"/>
                </a:lnTo>
                <a:lnTo>
                  <a:pt x="57897" y="159818"/>
                </a:lnTo>
                <a:lnTo>
                  <a:pt x="83921" y="192379"/>
                </a:lnTo>
                <a:lnTo>
                  <a:pt x="87138" y="209137"/>
                </a:lnTo>
                <a:lnTo>
                  <a:pt x="87255" y="210313"/>
                </a:lnTo>
                <a:lnTo>
                  <a:pt x="87388" y="214695"/>
                </a:lnTo>
                <a:lnTo>
                  <a:pt x="87477" y="217627"/>
                </a:lnTo>
                <a:lnTo>
                  <a:pt x="87265" y="224095"/>
                </a:lnTo>
                <a:lnTo>
                  <a:pt x="72897" y="256032"/>
                </a:lnTo>
                <a:lnTo>
                  <a:pt x="117210" y="256032"/>
                </a:lnTo>
                <a:lnTo>
                  <a:pt x="119483" y="249543"/>
                </a:lnTo>
                <a:lnTo>
                  <a:pt x="122149" y="234674"/>
                </a:lnTo>
                <a:lnTo>
                  <a:pt x="123037" y="217627"/>
                </a:lnTo>
                <a:lnTo>
                  <a:pt x="122789" y="210313"/>
                </a:lnTo>
                <a:lnTo>
                  <a:pt x="122749" y="209137"/>
                </a:lnTo>
                <a:lnTo>
                  <a:pt x="122637" y="205847"/>
                </a:lnTo>
                <a:lnTo>
                  <a:pt x="121437" y="195045"/>
                </a:lnTo>
                <a:lnTo>
                  <a:pt x="119495" y="185508"/>
                </a:lnTo>
                <a:lnTo>
                  <a:pt x="119437" y="185221"/>
                </a:lnTo>
                <a:lnTo>
                  <a:pt x="99567" y="148285"/>
                </a:lnTo>
                <a:lnTo>
                  <a:pt x="70764" y="123037"/>
                </a:lnTo>
                <a:lnTo>
                  <a:pt x="62499" y="116415"/>
                </a:lnTo>
                <a:lnTo>
                  <a:pt x="39292" y="85078"/>
                </a:lnTo>
                <a:lnTo>
                  <a:pt x="37337" y="68630"/>
                </a:lnTo>
                <a:lnTo>
                  <a:pt x="37642" y="61428"/>
                </a:lnTo>
                <a:lnTo>
                  <a:pt x="37693" y="60229"/>
                </a:lnTo>
                <a:lnTo>
                  <a:pt x="52743" y="35560"/>
                </a:lnTo>
                <a:lnTo>
                  <a:pt x="113724" y="35560"/>
                </a:lnTo>
                <a:lnTo>
                  <a:pt x="112858" y="32805"/>
                </a:lnTo>
                <a:lnTo>
                  <a:pt x="106324" y="20980"/>
                </a:lnTo>
                <a:lnTo>
                  <a:pt x="98014" y="11803"/>
                </a:lnTo>
                <a:lnTo>
                  <a:pt x="87656" y="5246"/>
                </a:lnTo>
                <a:lnTo>
                  <a:pt x="75254" y="1311"/>
                </a:lnTo>
                <a:lnTo>
                  <a:pt x="60807" y="0"/>
                </a:lnTo>
                <a:close/>
              </a:path>
              <a:path w="2804160" h="292100">
                <a:moveTo>
                  <a:pt x="113724" y="35560"/>
                </a:moveTo>
                <a:lnTo>
                  <a:pt x="69341" y="35560"/>
                </a:lnTo>
                <a:lnTo>
                  <a:pt x="75628" y="39116"/>
                </a:lnTo>
                <a:lnTo>
                  <a:pt x="79654" y="46228"/>
                </a:lnTo>
                <a:lnTo>
                  <a:pt x="82297" y="52604"/>
                </a:lnTo>
                <a:lnTo>
                  <a:pt x="84186" y="61428"/>
                </a:lnTo>
                <a:lnTo>
                  <a:pt x="85321" y="72697"/>
                </a:lnTo>
                <a:lnTo>
                  <a:pt x="85662" y="85078"/>
                </a:lnTo>
                <a:lnTo>
                  <a:pt x="85699" y="86410"/>
                </a:lnTo>
                <a:lnTo>
                  <a:pt x="121259" y="86410"/>
                </a:lnTo>
                <a:lnTo>
                  <a:pt x="120326" y="65519"/>
                </a:lnTo>
                <a:lnTo>
                  <a:pt x="117525" y="47651"/>
                </a:lnTo>
                <a:lnTo>
                  <a:pt x="113724" y="35560"/>
                </a:lnTo>
                <a:close/>
              </a:path>
              <a:path w="2804160" h="292100">
                <a:moveTo>
                  <a:pt x="200774" y="0"/>
                </a:moveTo>
                <a:lnTo>
                  <a:pt x="162701" y="10399"/>
                </a:lnTo>
                <a:lnTo>
                  <a:pt x="140188" y="59632"/>
                </a:lnTo>
                <a:lnTo>
                  <a:pt x="139255" y="79298"/>
                </a:lnTo>
                <a:lnTo>
                  <a:pt x="139255" y="212293"/>
                </a:lnTo>
                <a:lnTo>
                  <a:pt x="147656" y="262363"/>
                </a:lnTo>
                <a:lnTo>
                  <a:pt x="185991" y="290436"/>
                </a:lnTo>
                <a:lnTo>
                  <a:pt x="200774" y="291592"/>
                </a:lnTo>
                <a:lnTo>
                  <a:pt x="215552" y="290436"/>
                </a:lnTo>
                <a:lnTo>
                  <a:pt x="253892" y="262363"/>
                </a:lnTo>
                <a:lnTo>
                  <a:pt x="256046" y="256032"/>
                </a:lnTo>
                <a:lnTo>
                  <a:pt x="193890" y="256032"/>
                </a:lnTo>
                <a:lnTo>
                  <a:pt x="188569" y="254723"/>
                </a:lnTo>
                <a:lnTo>
                  <a:pt x="174815" y="212293"/>
                </a:lnTo>
                <a:lnTo>
                  <a:pt x="174815" y="79298"/>
                </a:lnTo>
                <a:lnTo>
                  <a:pt x="184772" y="39827"/>
                </a:lnTo>
                <a:lnTo>
                  <a:pt x="188569" y="36982"/>
                </a:lnTo>
                <a:lnTo>
                  <a:pt x="193890" y="35560"/>
                </a:lnTo>
                <a:lnTo>
                  <a:pt x="256046" y="35560"/>
                </a:lnTo>
                <a:lnTo>
                  <a:pt x="253892" y="29228"/>
                </a:lnTo>
                <a:lnTo>
                  <a:pt x="247357" y="18491"/>
                </a:lnTo>
                <a:lnTo>
                  <a:pt x="238845" y="10399"/>
                </a:lnTo>
                <a:lnTo>
                  <a:pt x="228242" y="4621"/>
                </a:lnTo>
                <a:lnTo>
                  <a:pt x="215552" y="1155"/>
                </a:lnTo>
                <a:lnTo>
                  <a:pt x="200774" y="0"/>
                </a:lnTo>
                <a:close/>
              </a:path>
              <a:path w="2804160" h="292100">
                <a:moveTo>
                  <a:pt x="256046" y="35560"/>
                </a:moveTo>
                <a:lnTo>
                  <a:pt x="207644" y="35560"/>
                </a:lnTo>
                <a:lnTo>
                  <a:pt x="212864" y="36982"/>
                </a:lnTo>
                <a:lnTo>
                  <a:pt x="216420" y="39827"/>
                </a:lnTo>
                <a:lnTo>
                  <a:pt x="226733" y="79298"/>
                </a:lnTo>
                <a:lnTo>
                  <a:pt x="226733" y="212293"/>
                </a:lnTo>
                <a:lnTo>
                  <a:pt x="216420" y="252120"/>
                </a:lnTo>
                <a:lnTo>
                  <a:pt x="207644" y="256032"/>
                </a:lnTo>
                <a:lnTo>
                  <a:pt x="256046" y="256032"/>
                </a:lnTo>
                <a:lnTo>
                  <a:pt x="258559" y="248650"/>
                </a:lnTo>
                <a:lnTo>
                  <a:pt x="261359" y="231959"/>
                </a:lnTo>
                <a:lnTo>
                  <a:pt x="262293" y="212293"/>
                </a:lnTo>
                <a:lnTo>
                  <a:pt x="262293" y="79298"/>
                </a:lnTo>
                <a:lnTo>
                  <a:pt x="261359" y="59632"/>
                </a:lnTo>
                <a:lnTo>
                  <a:pt x="258559" y="42941"/>
                </a:lnTo>
                <a:lnTo>
                  <a:pt x="256046" y="35560"/>
                </a:lnTo>
                <a:close/>
              </a:path>
              <a:path w="2804160" h="292100">
                <a:moveTo>
                  <a:pt x="315798" y="3556"/>
                </a:moveTo>
                <a:lnTo>
                  <a:pt x="280238" y="3556"/>
                </a:lnTo>
                <a:lnTo>
                  <a:pt x="280238" y="288036"/>
                </a:lnTo>
                <a:lnTo>
                  <a:pt x="370916" y="288036"/>
                </a:lnTo>
                <a:lnTo>
                  <a:pt x="370916" y="252476"/>
                </a:lnTo>
                <a:lnTo>
                  <a:pt x="315798" y="252476"/>
                </a:lnTo>
                <a:lnTo>
                  <a:pt x="315798" y="3556"/>
                </a:lnTo>
                <a:close/>
              </a:path>
              <a:path w="2804160" h="292100">
                <a:moveTo>
                  <a:pt x="422414" y="3556"/>
                </a:moveTo>
                <a:lnTo>
                  <a:pt x="386854" y="3556"/>
                </a:lnTo>
                <a:lnTo>
                  <a:pt x="386854" y="288036"/>
                </a:lnTo>
                <a:lnTo>
                  <a:pt x="422414" y="288036"/>
                </a:lnTo>
                <a:lnTo>
                  <a:pt x="422414" y="3556"/>
                </a:lnTo>
                <a:close/>
              </a:path>
              <a:path w="2804160" h="292100">
                <a:moveTo>
                  <a:pt x="483006" y="3556"/>
                </a:moveTo>
                <a:lnTo>
                  <a:pt x="440334" y="3556"/>
                </a:lnTo>
                <a:lnTo>
                  <a:pt x="440334" y="288036"/>
                </a:lnTo>
                <a:lnTo>
                  <a:pt x="483006" y="288036"/>
                </a:lnTo>
                <a:lnTo>
                  <a:pt x="497293" y="287657"/>
                </a:lnTo>
                <a:lnTo>
                  <a:pt x="538432" y="278168"/>
                </a:lnTo>
                <a:lnTo>
                  <a:pt x="558568" y="252476"/>
                </a:lnTo>
                <a:lnTo>
                  <a:pt x="475894" y="252476"/>
                </a:lnTo>
                <a:lnTo>
                  <a:pt x="475894" y="39116"/>
                </a:lnTo>
                <a:lnTo>
                  <a:pt x="558608" y="39116"/>
                </a:lnTo>
                <a:lnTo>
                  <a:pt x="555904" y="32359"/>
                </a:lnTo>
                <a:lnTo>
                  <a:pt x="520943" y="7156"/>
                </a:lnTo>
                <a:lnTo>
                  <a:pt x="497293" y="3956"/>
                </a:lnTo>
                <a:lnTo>
                  <a:pt x="483006" y="3556"/>
                </a:lnTo>
                <a:close/>
              </a:path>
              <a:path w="2804160" h="292100">
                <a:moveTo>
                  <a:pt x="558608" y="39116"/>
                </a:moveTo>
                <a:lnTo>
                  <a:pt x="483361" y="39116"/>
                </a:lnTo>
                <a:lnTo>
                  <a:pt x="492026" y="39294"/>
                </a:lnTo>
                <a:lnTo>
                  <a:pt x="499540" y="39828"/>
                </a:lnTo>
                <a:lnTo>
                  <a:pt x="528256" y="71140"/>
                </a:lnTo>
                <a:lnTo>
                  <a:pt x="528523" y="79298"/>
                </a:lnTo>
                <a:lnTo>
                  <a:pt x="528523" y="212293"/>
                </a:lnTo>
                <a:lnTo>
                  <a:pt x="528256" y="220451"/>
                </a:lnTo>
                <a:lnTo>
                  <a:pt x="527547" y="226692"/>
                </a:lnTo>
                <a:lnTo>
                  <a:pt x="527456" y="227496"/>
                </a:lnTo>
                <a:lnTo>
                  <a:pt x="492026" y="252297"/>
                </a:lnTo>
                <a:lnTo>
                  <a:pt x="483361" y="252476"/>
                </a:lnTo>
                <a:lnTo>
                  <a:pt x="558568" y="252476"/>
                </a:lnTo>
                <a:lnTo>
                  <a:pt x="564083" y="212293"/>
                </a:lnTo>
                <a:lnTo>
                  <a:pt x="564083" y="79298"/>
                </a:lnTo>
                <a:lnTo>
                  <a:pt x="563571" y="64763"/>
                </a:lnTo>
                <a:lnTo>
                  <a:pt x="562036" y="52095"/>
                </a:lnTo>
                <a:lnTo>
                  <a:pt x="559480" y="41294"/>
                </a:lnTo>
                <a:lnTo>
                  <a:pt x="558680" y="39294"/>
                </a:lnTo>
                <a:lnTo>
                  <a:pt x="558608" y="39116"/>
                </a:lnTo>
                <a:close/>
              </a:path>
              <a:path w="2804160" h="292100">
                <a:moveTo>
                  <a:pt x="678002" y="190957"/>
                </a:moveTo>
                <a:lnTo>
                  <a:pt x="642442" y="190957"/>
                </a:lnTo>
                <a:lnTo>
                  <a:pt x="642721" y="203669"/>
                </a:lnTo>
                <a:lnTo>
                  <a:pt x="642842" y="209137"/>
                </a:lnTo>
                <a:lnTo>
                  <a:pt x="648760" y="251053"/>
                </a:lnTo>
                <a:lnTo>
                  <a:pt x="676668" y="286389"/>
                </a:lnTo>
                <a:lnTo>
                  <a:pt x="706805" y="291592"/>
                </a:lnTo>
                <a:lnTo>
                  <a:pt x="721050" y="290413"/>
                </a:lnTo>
                <a:lnTo>
                  <a:pt x="757480" y="262234"/>
                </a:lnTo>
                <a:lnTo>
                  <a:pt x="759652" y="256032"/>
                </a:lnTo>
                <a:lnTo>
                  <a:pt x="699452" y="256032"/>
                </a:lnTo>
                <a:lnTo>
                  <a:pt x="693762" y="254368"/>
                </a:lnTo>
                <a:lnTo>
                  <a:pt x="678714" y="214695"/>
                </a:lnTo>
                <a:lnTo>
                  <a:pt x="678059" y="195045"/>
                </a:lnTo>
                <a:lnTo>
                  <a:pt x="678002" y="190957"/>
                </a:lnTo>
                <a:close/>
              </a:path>
              <a:path w="2804160" h="292100">
                <a:moveTo>
                  <a:pt x="703249" y="0"/>
                </a:moveTo>
                <a:lnTo>
                  <a:pt x="658799" y="18135"/>
                </a:lnTo>
                <a:lnTo>
                  <a:pt x="644220" y="68630"/>
                </a:lnTo>
                <a:lnTo>
                  <a:pt x="644550" y="77276"/>
                </a:lnTo>
                <a:lnTo>
                  <a:pt x="658177" y="120018"/>
                </a:lnTo>
                <a:lnTo>
                  <a:pt x="685868" y="148107"/>
                </a:lnTo>
                <a:lnTo>
                  <a:pt x="693648" y="154330"/>
                </a:lnTo>
                <a:lnTo>
                  <a:pt x="700340" y="159818"/>
                </a:lnTo>
                <a:lnTo>
                  <a:pt x="726363" y="192379"/>
                </a:lnTo>
                <a:lnTo>
                  <a:pt x="729580" y="209137"/>
                </a:lnTo>
                <a:lnTo>
                  <a:pt x="729698" y="210313"/>
                </a:lnTo>
                <a:lnTo>
                  <a:pt x="729830" y="214695"/>
                </a:lnTo>
                <a:lnTo>
                  <a:pt x="729919" y="217627"/>
                </a:lnTo>
                <a:lnTo>
                  <a:pt x="729707" y="224095"/>
                </a:lnTo>
                <a:lnTo>
                  <a:pt x="729586" y="227782"/>
                </a:lnTo>
                <a:lnTo>
                  <a:pt x="715340" y="256032"/>
                </a:lnTo>
                <a:lnTo>
                  <a:pt x="759652" y="256032"/>
                </a:lnTo>
                <a:lnTo>
                  <a:pt x="761925" y="249543"/>
                </a:lnTo>
                <a:lnTo>
                  <a:pt x="764591" y="234674"/>
                </a:lnTo>
                <a:lnTo>
                  <a:pt x="765479" y="217627"/>
                </a:lnTo>
                <a:lnTo>
                  <a:pt x="765231" y="210313"/>
                </a:lnTo>
                <a:lnTo>
                  <a:pt x="765191" y="209137"/>
                </a:lnTo>
                <a:lnTo>
                  <a:pt x="765079" y="205847"/>
                </a:lnTo>
                <a:lnTo>
                  <a:pt x="763879" y="195045"/>
                </a:lnTo>
                <a:lnTo>
                  <a:pt x="761937" y="185508"/>
                </a:lnTo>
                <a:lnTo>
                  <a:pt x="761879" y="185221"/>
                </a:lnTo>
                <a:lnTo>
                  <a:pt x="742010" y="148285"/>
                </a:lnTo>
                <a:lnTo>
                  <a:pt x="713206" y="123037"/>
                </a:lnTo>
                <a:lnTo>
                  <a:pt x="704941" y="116415"/>
                </a:lnTo>
                <a:lnTo>
                  <a:pt x="681734" y="85078"/>
                </a:lnTo>
                <a:lnTo>
                  <a:pt x="679780" y="68630"/>
                </a:lnTo>
                <a:lnTo>
                  <a:pt x="680084" y="61428"/>
                </a:lnTo>
                <a:lnTo>
                  <a:pt x="695185" y="35560"/>
                </a:lnTo>
                <a:lnTo>
                  <a:pt x="756166" y="35560"/>
                </a:lnTo>
                <a:lnTo>
                  <a:pt x="755300" y="32805"/>
                </a:lnTo>
                <a:lnTo>
                  <a:pt x="748766" y="20980"/>
                </a:lnTo>
                <a:lnTo>
                  <a:pt x="740456" y="11803"/>
                </a:lnTo>
                <a:lnTo>
                  <a:pt x="730099" y="5246"/>
                </a:lnTo>
                <a:lnTo>
                  <a:pt x="717696" y="1311"/>
                </a:lnTo>
                <a:lnTo>
                  <a:pt x="703249" y="0"/>
                </a:lnTo>
                <a:close/>
              </a:path>
              <a:path w="2804160" h="292100">
                <a:moveTo>
                  <a:pt x="756166" y="35560"/>
                </a:moveTo>
                <a:lnTo>
                  <a:pt x="711784" y="35560"/>
                </a:lnTo>
                <a:lnTo>
                  <a:pt x="718070" y="39116"/>
                </a:lnTo>
                <a:lnTo>
                  <a:pt x="722096" y="46228"/>
                </a:lnTo>
                <a:lnTo>
                  <a:pt x="728105" y="85078"/>
                </a:lnTo>
                <a:lnTo>
                  <a:pt x="728141" y="86410"/>
                </a:lnTo>
                <a:lnTo>
                  <a:pt x="763701" y="86410"/>
                </a:lnTo>
                <a:lnTo>
                  <a:pt x="762768" y="65519"/>
                </a:lnTo>
                <a:lnTo>
                  <a:pt x="759968" y="47651"/>
                </a:lnTo>
                <a:lnTo>
                  <a:pt x="756166" y="35560"/>
                </a:lnTo>
                <a:close/>
              </a:path>
              <a:path w="2804160" h="292100">
                <a:moveTo>
                  <a:pt x="848410" y="39116"/>
                </a:moveTo>
                <a:lnTo>
                  <a:pt x="812850" y="39116"/>
                </a:lnTo>
                <a:lnTo>
                  <a:pt x="812850" y="288036"/>
                </a:lnTo>
                <a:lnTo>
                  <a:pt x="848410" y="288036"/>
                </a:lnTo>
                <a:lnTo>
                  <a:pt x="848410" y="39116"/>
                </a:lnTo>
                <a:close/>
              </a:path>
              <a:path w="2804160" h="292100">
                <a:moveTo>
                  <a:pt x="970660" y="3556"/>
                </a:moveTo>
                <a:lnTo>
                  <a:pt x="920876" y="3556"/>
                </a:lnTo>
                <a:lnTo>
                  <a:pt x="879627" y="288036"/>
                </a:lnTo>
                <a:lnTo>
                  <a:pt x="915187" y="288036"/>
                </a:lnTo>
                <a:lnTo>
                  <a:pt x="922299" y="230784"/>
                </a:lnTo>
                <a:lnTo>
                  <a:pt x="1003325" y="230784"/>
                </a:lnTo>
                <a:lnTo>
                  <a:pt x="998213" y="195224"/>
                </a:lnTo>
                <a:lnTo>
                  <a:pt x="926922" y="195224"/>
                </a:lnTo>
                <a:lnTo>
                  <a:pt x="945769" y="45161"/>
                </a:lnTo>
                <a:lnTo>
                  <a:pt x="976641" y="45161"/>
                </a:lnTo>
                <a:lnTo>
                  <a:pt x="970660" y="3556"/>
                </a:lnTo>
                <a:close/>
              </a:path>
              <a:path w="2804160" h="292100">
                <a:moveTo>
                  <a:pt x="1003325" y="230784"/>
                </a:moveTo>
                <a:lnTo>
                  <a:pt x="968882" y="230784"/>
                </a:lnTo>
                <a:lnTo>
                  <a:pt x="975994" y="288036"/>
                </a:lnTo>
                <a:lnTo>
                  <a:pt x="1011554" y="288036"/>
                </a:lnTo>
                <a:lnTo>
                  <a:pt x="1003325" y="230784"/>
                </a:lnTo>
                <a:close/>
              </a:path>
              <a:path w="2804160" h="292100">
                <a:moveTo>
                  <a:pt x="1078293" y="39116"/>
                </a:moveTo>
                <a:lnTo>
                  <a:pt x="1042733" y="39116"/>
                </a:lnTo>
                <a:lnTo>
                  <a:pt x="1042733" y="288036"/>
                </a:lnTo>
                <a:lnTo>
                  <a:pt x="1078293" y="288036"/>
                </a:lnTo>
                <a:lnTo>
                  <a:pt x="1078293" y="39116"/>
                </a:lnTo>
                <a:close/>
              </a:path>
              <a:path w="2804160" h="292100">
                <a:moveTo>
                  <a:pt x="976641" y="45161"/>
                </a:moveTo>
                <a:lnTo>
                  <a:pt x="945769" y="45161"/>
                </a:lnTo>
                <a:lnTo>
                  <a:pt x="964615" y="195224"/>
                </a:lnTo>
                <a:lnTo>
                  <a:pt x="998213" y="195224"/>
                </a:lnTo>
                <a:lnTo>
                  <a:pt x="976641" y="45161"/>
                </a:lnTo>
                <a:close/>
              </a:path>
              <a:path w="2804160" h="292100">
                <a:moveTo>
                  <a:pt x="888593" y="3556"/>
                </a:moveTo>
                <a:lnTo>
                  <a:pt x="772668" y="3556"/>
                </a:lnTo>
                <a:lnTo>
                  <a:pt x="772668" y="39116"/>
                </a:lnTo>
                <a:lnTo>
                  <a:pt x="888593" y="39116"/>
                </a:lnTo>
                <a:lnTo>
                  <a:pt x="888593" y="3556"/>
                </a:lnTo>
                <a:close/>
              </a:path>
              <a:path w="2804160" h="292100">
                <a:moveTo>
                  <a:pt x="1118476" y="3556"/>
                </a:moveTo>
                <a:lnTo>
                  <a:pt x="1002550" y="3556"/>
                </a:lnTo>
                <a:lnTo>
                  <a:pt x="1002550" y="39116"/>
                </a:lnTo>
                <a:lnTo>
                  <a:pt x="1118476" y="39116"/>
                </a:lnTo>
                <a:lnTo>
                  <a:pt x="1118476" y="3556"/>
                </a:lnTo>
                <a:close/>
              </a:path>
              <a:path w="2804160" h="292100">
                <a:moveTo>
                  <a:pt x="1223454" y="3556"/>
                </a:moveTo>
                <a:lnTo>
                  <a:pt x="1132776" y="3556"/>
                </a:lnTo>
                <a:lnTo>
                  <a:pt x="1132776" y="288036"/>
                </a:lnTo>
                <a:lnTo>
                  <a:pt x="1223454" y="288036"/>
                </a:lnTo>
                <a:lnTo>
                  <a:pt x="1223454" y="252476"/>
                </a:lnTo>
                <a:lnTo>
                  <a:pt x="1168336" y="252476"/>
                </a:lnTo>
                <a:lnTo>
                  <a:pt x="1168336" y="163576"/>
                </a:lnTo>
                <a:lnTo>
                  <a:pt x="1223454" y="163576"/>
                </a:lnTo>
                <a:lnTo>
                  <a:pt x="1223454" y="128016"/>
                </a:lnTo>
                <a:lnTo>
                  <a:pt x="1168336" y="128016"/>
                </a:lnTo>
                <a:lnTo>
                  <a:pt x="1168336" y="39116"/>
                </a:lnTo>
                <a:lnTo>
                  <a:pt x="1223454" y="39116"/>
                </a:lnTo>
                <a:lnTo>
                  <a:pt x="1223454" y="3556"/>
                </a:lnTo>
                <a:close/>
              </a:path>
              <a:path w="2804160" h="292100">
                <a:moveTo>
                  <a:pt x="1392224" y="3556"/>
                </a:moveTo>
                <a:lnTo>
                  <a:pt x="1301546" y="3556"/>
                </a:lnTo>
                <a:lnTo>
                  <a:pt x="1301546" y="288036"/>
                </a:lnTo>
                <a:lnTo>
                  <a:pt x="1337106" y="288036"/>
                </a:lnTo>
                <a:lnTo>
                  <a:pt x="1337106" y="177800"/>
                </a:lnTo>
                <a:lnTo>
                  <a:pt x="1392224" y="177800"/>
                </a:lnTo>
                <a:lnTo>
                  <a:pt x="1392224" y="142240"/>
                </a:lnTo>
                <a:lnTo>
                  <a:pt x="1337106" y="142240"/>
                </a:lnTo>
                <a:lnTo>
                  <a:pt x="1337106" y="39116"/>
                </a:lnTo>
                <a:lnTo>
                  <a:pt x="1392224" y="39116"/>
                </a:lnTo>
                <a:lnTo>
                  <a:pt x="1392224" y="3556"/>
                </a:lnTo>
                <a:close/>
              </a:path>
              <a:path w="2804160" h="292100">
                <a:moveTo>
                  <a:pt x="1500581" y="3556"/>
                </a:moveTo>
                <a:lnTo>
                  <a:pt x="1409903" y="3556"/>
                </a:lnTo>
                <a:lnTo>
                  <a:pt x="1409903" y="288036"/>
                </a:lnTo>
                <a:lnTo>
                  <a:pt x="1500581" y="288036"/>
                </a:lnTo>
                <a:lnTo>
                  <a:pt x="1500581" y="252476"/>
                </a:lnTo>
                <a:lnTo>
                  <a:pt x="1445463" y="252476"/>
                </a:lnTo>
                <a:lnTo>
                  <a:pt x="1445463" y="163576"/>
                </a:lnTo>
                <a:lnTo>
                  <a:pt x="1500581" y="163576"/>
                </a:lnTo>
                <a:lnTo>
                  <a:pt x="1500581" y="128016"/>
                </a:lnTo>
                <a:lnTo>
                  <a:pt x="1445463" y="128016"/>
                </a:lnTo>
                <a:lnTo>
                  <a:pt x="1445463" y="39116"/>
                </a:lnTo>
                <a:lnTo>
                  <a:pt x="1500581" y="39116"/>
                </a:lnTo>
                <a:lnTo>
                  <a:pt x="1500581" y="3556"/>
                </a:lnTo>
                <a:close/>
              </a:path>
              <a:path w="2804160" h="292100">
                <a:moveTo>
                  <a:pt x="1562696" y="3556"/>
                </a:moveTo>
                <a:lnTo>
                  <a:pt x="1518246" y="3556"/>
                </a:lnTo>
                <a:lnTo>
                  <a:pt x="1518246" y="288036"/>
                </a:lnTo>
                <a:lnTo>
                  <a:pt x="1553806" y="288036"/>
                </a:lnTo>
                <a:lnTo>
                  <a:pt x="1553806" y="173177"/>
                </a:lnTo>
                <a:lnTo>
                  <a:pt x="1629069" y="173177"/>
                </a:lnTo>
                <a:lnTo>
                  <a:pt x="1624390" y="168730"/>
                </a:lnTo>
                <a:lnTo>
                  <a:pt x="1618034" y="164597"/>
                </a:lnTo>
                <a:lnTo>
                  <a:pt x="1610702" y="161442"/>
                </a:lnTo>
                <a:lnTo>
                  <a:pt x="1618615" y="156686"/>
                </a:lnTo>
                <a:lnTo>
                  <a:pt x="1625284" y="150953"/>
                </a:lnTo>
                <a:lnTo>
                  <a:pt x="1630707" y="144242"/>
                </a:lnTo>
                <a:lnTo>
                  <a:pt x="1634304" y="137617"/>
                </a:lnTo>
                <a:lnTo>
                  <a:pt x="1553806" y="137617"/>
                </a:lnTo>
                <a:lnTo>
                  <a:pt x="1553806" y="39116"/>
                </a:lnTo>
                <a:lnTo>
                  <a:pt x="1636536" y="39116"/>
                </a:lnTo>
                <a:lnTo>
                  <a:pt x="1635594" y="36271"/>
                </a:lnTo>
                <a:lnTo>
                  <a:pt x="1601967" y="8158"/>
                </a:lnTo>
                <a:lnTo>
                  <a:pt x="1577608" y="4067"/>
                </a:lnTo>
                <a:lnTo>
                  <a:pt x="1562696" y="3556"/>
                </a:lnTo>
                <a:close/>
              </a:path>
              <a:path w="2804160" h="292100">
                <a:moveTo>
                  <a:pt x="1629069" y="173177"/>
                </a:moveTo>
                <a:lnTo>
                  <a:pt x="1572412" y="173177"/>
                </a:lnTo>
                <a:lnTo>
                  <a:pt x="1579880" y="174002"/>
                </a:lnTo>
                <a:lnTo>
                  <a:pt x="1585810" y="175666"/>
                </a:lnTo>
                <a:lnTo>
                  <a:pt x="1606435" y="211582"/>
                </a:lnTo>
                <a:lnTo>
                  <a:pt x="1606435" y="269430"/>
                </a:lnTo>
                <a:lnTo>
                  <a:pt x="1606677" y="274878"/>
                </a:lnTo>
                <a:lnTo>
                  <a:pt x="1607146" y="279146"/>
                </a:lnTo>
                <a:lnTo>
                  <a:pt x="1607616" y="283171"/>
                </a:lnTo>
                <a:lnTo>
                  <a:pt x="1608683" y="286143"/>
                </a:lnTo>
                <a:lnTo>
                  <a:pt x="1610347" y="288036"/>
                </a:lnTo>
                <a:lnTo>
                  <a:pt x="1645907" y="288036"/>
                </a:lnTo>
                <a:lnTo>
                  <a:pt x="1644243" y="286143"/>
                </a:lnTo>
                <a:lnTo>
                  <a:pt x="1643176" y="283171"/>
                </a:lnTo>
                <a:lnTo>
                  <a:pt x="1642706" y="279146"/>
                </a:lnTo>
                <a:lnTo>
                  <a:pt x="1642237" y="274878"/>
                </a:lnTo>
                <a:lnTo>
                  <a:pt x="1641995" y="269430"/>
                </a:lnTo>
                <a:lnTo>
                  <a:pt x="1641995" y="216916"/>
                </a:lnTo>
                <a:lnTo>
                  <a:pt x="1641507" y="205538"/>
                </a:lnTo>
                <a:lnTo>
                  <a:pt x="1629769" y="173842"/>
                </a:lnTo>
                <a:lnTo>
                  <a:pt x="1629069" y="173177"/>
                </a:lnTo>
                <a:close/>
              </a:path>
              <a:path w="2804160" h="292100">
                <a:moveTo>
                  <a:pt x="1636536" y="39116"/>
                </a:moveTo>
                <a:lnTo>
                  <a:pt x="1563052" y="39116"/>
                </a:lnTo>
                <a:lnTo>
                  <a:pt x="1571722" y="39361"/>
                </a:lnTo>
                <a:lnTo>
                  <a:pt x="1579235" y="40095"/>
                </a:lnTo>
                <a:lnTo>
                  <a:pt x="1606569" y="73075"/>
                </a:lnTo>
                <a:lnTo>
                  <a:pt x="1606791" y="81076"/>
                </a:lnTo>
                <a:lnTo>
                  <a:pt x="1606791" y="93878"/>
                </a:lnTo>
                <a:lnTo>
                  <a:pt x="1590078" y="132994"/>
                </a:lnTo>
                <a:lnTo>
                  <a:pt x="1578322" y="136550"/>
                </a:lnTo>
                <a:lnTo>
                  <a:pt x="1577963" y="136550"/>
                </a:lnTo>
                <a:lnTo>
                  <a:pt x="1571407" y="137328"/>
                </a:lnTo>
                <a:lnTo>
                  <a:pt x="1563052" y="137617"/>
                </a:lnTo>
                <a:lnTo>
                  <a:pt x="1634304" y="137617"/>
                </a:lnTo>
                <a:lnTo>
                  <a:pt x="1642351" y="93878"/>
                </a:lnTo>
                <a:lnTo>
                  <a:pt x="1642351" y="81076"/>
                </a:lnTo>
                <a:lnTo>
                  <a:pt x="1641929" y="67610"/>
                </a:lnTo>
                <a:lnTo>
                  <a:pt x="1640663" y="55654"/>
                </a:lnTo>
                <a:lnTo>
                  <a:pt x="1638591" y="45402"/>
                </a:lnTo>
                <a:lnTo>
                  <a:pt x="1638552" y="45208"/>
                </a:lnTo>
                <a:lnTo>
                  <a:pt x="1636617" y="39361"/>
                </a:lnTo>
                <a:lnTo>
                  <a:pt x="1636536" y="39116"/>
                </a:lnTo>
                <a:close/>
              </a:path>
              <a:path w="2804160" h="292100">
                <a:moveTo>
                  <a:pt x="1695830" y="3556"/>
                </a:moveTo>
                <a:lnTo>
                  <a:pt x="1660271" y="3556"/>
                </a:lnTo>
                <a:lnTo>
                  <a:pt x="1660271" y="288036"/>
                </a:lnTo>
                <a:lnTo>
                  <a:pt x="1695830" y="288036"/>
                </a:lnTo>
                <a:lnTo>
                  <a:pt x="1695830" y="121615"/>
                </a:lnTo>
                <a:lnTo>
                  <a:pt x="1722424" y="121615"/>
                </a:lnTo>
                <a:lnTo>
                  <a:pt x="1695830" y="3556"/>
                </a:lnTo>
                <a:close/>
              </a:path>
              <a:path w="2804160" h="292100">
                <a:moveTo>
                  <a:pt x="1722424" y="121615"/>
                </a:moveTo>
                <a:lnTo>
                  <a:pt x="1695830" y="121615"/>
                </a:lnTo>
                <a:lnTo>
                  <a:pt x="1731390" y="288036"/>
                </a:lnTo>
                <a:lnTo>
                  <a:pt x="1754504" y="288036"/>
                </a:lnTo>
                <a:lnTo>
                  <a:pt x="1770602" y="211937"/>
                </a:lnTo>
                <a:lnTo>
                  <a:pt x="1742770" y="211937"/>
                </a:lnTo>
                <a:lnTo>
                  <a:pt x="1722424" y="121615"/>
                </a:lnTo>
                <a:close/>
              </a:path>
              <a:path w="2804160" h="292100">
                <a:moveTo>
                  <a:pt x="1825269" y="121615"/>
                </a:moveTo>
                <a:lnTo>
                  <a:pt x="1789709" y="121615"/>
                </a:lnTo>
                <a:lnTo>
                  <a:pt x="1789709" y="288036"/>
                </a:lnTo>
                <a:lnTo>
                  <a:pt x="1825269" y="288036"/>
                </a:lnTo>
                <a:lnTo>
                  <a:pt x="1825269" y="121615"/>
                </a:lnTo>
                <a:close/>
              </a:path>
              <a:path w="2804160" h="292100">
                <a:moveTo>
                  <a:pt x="1825269" y="3556"/>
                </a:moveTo>
                <a:lnTo>
                  <a:pt x="1789709" y="3556"/>
                </a:lnTo>
                <a:lnTo>
                  <a:pt x="1742770" y="211937"/>
                </a:lnTo>
                <a:lnTo>
                  <a:pt x="1770602" y="211937"/>
                </a:lnTo>
                <a:lnTo>
                  <a:pt x="1789709" y="121615"/>
                </a:lnTo>
                <a:lnTo>
                  <a:pt x="1825269" y="121615"/>
                </a:lnTo>
                <a:lnTo>
                  <a:pt x="1825269" y="3556"/>
                </a:lnTo>
                <a:close/>
              </a:path>
              <a:path w="2804160" h="292100">
                <a:moveTo>
                  <a:pt x="1933613" y="3556"/>
                </a:moveTo>
                <a:lnTo>
                  <a:pt x="1842935" y="3556"/>
                </a:lnTo>
                <a:lnTo>
                  <a:pt x="1842935" y="288036"/>
                </a:lnTo>
                <a:lnTo>
                  <a:pt x="1933613" y="288036"/>
                </a:lnTo>
                <a:lnTo>
                  <a:pt x="1933613" y="252476"/>
                </a:lnTo>
                <a:lnTo>
                  <a:pt x="1878495" y="252476"/>
                </a:lnTo>
                <a:lnTo>
                  <a:pt x="1878495" y="163576"/>
                </a:lnTo>
                <a:lnTo>
                  <a:pt x="1933613" y="163576"/>
                </a:lnTo>
                <a:lnTo>
                  <a:pt x="1933613" y="128016"/>
                </a:lnTo>
                <a:lnTo>
                  <a:pt x="1878495" y="128016"/>
                </a:lnTo>
                <a:lnTo>
                  <a:pt x="1878495" y="39116"/>
                </a:lnTo>
                <a:lnTo>
                  <a:pt x="1933613" y="39116"/>
                </a:lnTo>
                <a:lnTo>
                  <a:pt x="1933613" y="3556"/>
                </a:lnTo>
                <a:close/>
              </a:path>
              <a:path w="2804160" h="292100">
                <a:moveTo>
                  <a:pt x="1986851" y="3556"/>
                </a:moveTo>
                <a:lnTo>
                  <a:pt x="1951291" y="3556"/>
                </a:lnTo>
                <a:lnTo>
                  <a:pt x="1951291" y="288036"/>
                </a:lnTo>
                <a:lnTo>
                  <a:pt x="1986851" y="288036"/>
                </a:lnTo>
                <a:lnTo>
                  <a:pt x="1986851" y="98501"/>
                </a:lnTo>
                <a:lnTo>
                  <a:pt x="2022366" y="98501"/>
                </a:lnTo>
                <a:lnTo>
                  <a:pt x="1986851" y="3556"/>
                </a:lnTo>
                <a:close/>
              </a:path>
              <a:path w="2804160" h="292100">
                <a:moveTo>
                  <a:pt x="2022366" y="98501"/>
                </a:moveTo>
                <a:lnTo>
                  <a:pt x="1986851" y="98501"/>
                </a:lnTo>
                <a:lnTo>
                  <a:pt x="2057615" y="288036"/>
                </a:lnTo>
                <a:lnTo>
                  <a:pt x="2093175" y="288036"/>
                </a:lnTo>
                <a:lnTo>
                  <a:pt x="2093175" y="192735"/>
                </a:lnTo>
                <a:lnTo>
                  <a:pt x="2057615" y="192735"/>
                </a:lnTo>
                <a:lnTo>
                  <a:pt x="2022366" y="98501"/>
                </a:lnTo>
                <a:close/>
              </a:path>
              <a:path w="2804160" h="292100">
                <a:moveTo>
                  <a:pt x="2093175" y="3556"/>
                </a:moveTo>
                <a:lnTo>
                  <a:pt x="2057615" y="3556"/>
                </a:lnTo>
                <a:lnTo>
                  <a:pt x="2057615" y="192735"/>
                </a:lnTo>
                <a:lnTo>
                  <a:pt x="2093175" y="192735"/>
                </a:lnTo>
                <a:lnTo>
                  <a:pt x="2093175" y="3556"/>
                </a:lnTo>
                <a:close/>
              </a:path>
              <a:path w="2804160" h="292100">
                <a:moveTo>
                  <a:pt x="2183295" y="39116"/>
                </a:moveTo>
                <a:lnTo>
                  <a:pt x="2147735" y="39116"/>
                </a:lnTo>
                <a:lnTo>
                  <a:pt x="2147735" y="288036"/>
                </a:lnTo>
                <a:lnTo>
                  <a:pt x="2183295" y="288036"/>
                </a:lnTo>
                <a:lnTo>
                  <a:pt x="2183295" y="39116"/>
                </a:lnTo>
                <a:close/>
              </a:path>
              <a:path w="2804160" h="292100">
                <a:moveTo>
                  <a:pt x="2305545" y="3556"/>
                </a:moveTo>
                <a:lnTo>
                  <a:pt x="2255761" y="3556"/>
                </a:lnTo>
                <a:lnTo>
                  <a:pt x="2214511" y="288036"/>
                </a:lnTo>
                <a:lnTo>
                  <a:pt x="2250071" y="288036"/>
                </a:lnTo>
                <a:lnTo>
                  <a:pt x="2257183" y="230784"/>
                </a:lnTo>
                <a:lnTo>
                  <a:pt x="2338209" y="230784"/>
                </a:lnTo>
                <a:lnTo>
                  <a:pt x="2333097" y="195224"/>
                </a:lnTo>
                <a:lnTo>
                  <a:pt x="2261806" y="195224"/>
                </a:lnTo>
                <a:lnTo>
                  <a:pt x="2280653" y="45161"/>
                </a:lnTo>
                <a:lnTo>
                  <a:pt x="2311526" y="45161"/>
                </a:lnTo>
                <a:lnTo>
                  <a:pt x="2305545" y="3556"/>
                </a:lnTo>
                <a:close/>
              </a:path>
              <a:path w="2804160" h="292100">
                <a:moveTo>
                  <a:pt x="2338209" y="230784"/>
                </a:moveTo>
                <a:lnTo>
                  <a:pt x="2303767" y="230784"/>
                </a:lnTo>
                <a:lnTo>
                  <a:pt x="2310879" y="288036"/>
                </a:lnTo>
                <a:lnTo>
                  <a:pt x="2346439" y="288036"/>
                </a:lnTo>
                <a:lnTo>
                  <a:pt x="2338209" y="230784"/>
                </a:lnTo>
                <a:close/>
              </a:path>
              <a:path w="2804160" h="292100">
                <a:moveTo>
                  <a:pt x="2413190" y="39116"/>
                </a:moveTo>
                <a:lnTo>
                  <a:pt x="2377630" y="39116"/>
                </a:lnTo>
                <a:lnTo>
                  <a:pt x="2377630" y="288036"/>
                </a:lnTo>
                <a:lnTo>
                  <a:pt x="2413190" y="288036"/>
                </a:lnTo>
                <a:lnTo>
                  <a:pt x="2413190" y="39116"/>
                </a:lnTo>
                <a:close/>
              </a:path>
              <a:path w="2804160" h="292100">
                <a:moveTo>
                  <a:pt x="2311526" y="45161"/>
                </a:moveTo>
                <a:lnTo>
                  <a:pt x="2280653" y="45161"/>
                </a:lnTo>
                <a:lnTo>
                  <a:pt x="2299500" y="195224"/>
                </a:lnTo>
                <a:lnTo>
                  <a:pt x="2333097" y="195224"/>
                </a:lnTo>
                <a:lnTo>
                  <a:pt x="2311526" y="45161"/>
                </a:lnTo>
                <a:close/>
              </a:path>
              <a:path w="2804160" h="292100">
                <a:moveTo>
                  <a:pt x="2223477" y="3556"/>
                </a:moveTo>
                <a:lnTo>
                  <a:pt x="2107552" y="3556"/>
                </a:lnTo>
                <a:lnTo>
                  <a:pt x="2107552" y="39116"/>
                </a:lnTo>
                <a:lnTo>
                  <a:pt x="2223477" y="39116"/>
                </a:lnTo>
                <a:lnTo>
                  <a:pt x="2223477" y="3556"/>
                </a:lnTo>
                <a:close/>
              </a:path>
              <a:path w="2804160" h="292100">
                <a:moveTo>
                  <a:pt x="2453373" y="3556"/>
                </a:moveTo>
                <a:lnTo>
                  <a:pt x="2337447" y="3556"/>
                </a:lnTo>
                <a:lnTo>
                  <a:pt x="2337447" y="39116"/>
                </a:lnTo>
                <a:lnTo>
                  <a:pt x="2453373" y="39116"/>
                </a:lnTo>
                <a:lnTo>
                  <a:pt x="2453373" y="3556"/>
                </a:lnTo>
                <a:close/>
              </a:path>
              <a:path w="2804160" h="292100">
                <a:moveTo>
                  <a:pt x="2503233" y="3556"/>
                </a:moveTo>
                <a:lnTo>
                  <a:pt x="2467673" y="3556"/>
                </a:lnTo>
                <a:lnTo>
                  <a:pt x="2467673" y="288036"/>
                </a:lnTo>
                <a:lnTo>
                  <a:pt x="2503233" y="288036"/>
                </a:lnTo>
                <a:lnTo>
                  <a:pt x="2503233" y="3556"/>
                </a:lnTo>
                <a:close/>
              </a:path>
              <a:path w="2804160" h="292100">
                <a:moveTo>
                  <a:pt x="2582672" y="0"/>
                </a:moveTo>
                <a:lnTo>
                  <a:pt x="2544599" y="10399"/>
                </a:lnTo>
                <a:lnTo>
                  <a:pt x="2522086" y="59632"/>
                </a:lnTo>
                <a:lnTo>
                  <a:pt x="2521153" y="79298"/>
                </a:lnTo>
                <a:lnTo>
                  <a:pt x="2521153" y="212293"/>
                </a:lnTo>
                <a:lnTo>
                  <a:pt x="2529554" y="262363"/>
                </a:lnTo>
                <a:lnTo>
                  <a:pt x="2567888" y="290436"/>
                </a:lnTo>
                <a:lnTo>
                  <a:pt x="2582672" y="291592"/>
                </a:lnTo>
                <a:lnTo>
                  <a:pt x="2597449" y="290436"/>
                </a:lnTo>
                <a:lnTo>
                  <a:pt x="2635789" y="262363"/>
                </a:lnTo>
                <a:lnTo>
                  <a:pt x="2637944" y="256032"/>
                </a:lnTo>
                <a:lnTo>
                  <a:pt x="2575788" y="256032"/>
                </a:lnTo>
                <a:lnTo>
                  <a:pt x="2570454" y="254723"/>
                </a:lnTo>
                <a:lnTo>
                  <a:pt x="2556713" y="212293"/>
                </a:lnTo>
                <a:lnTo>
                  <a:pt x="2556713" y="79298"/>
                </a:lnTo>
                <a:lnTo>
                  <a:pt x="2566670" y="39827"/>
                </a:lnTo>
                <a:lnTo>
                  <a:pt x="2570454" y="36982"/>
                </a:lnTo>
                <a:lnTo>
                  <a:pt x="2575788" y="35560"/>
                </a:lnTo>
                <a:lnTo>
                  <a:pt x="2637944" y="35560"/>
                </a:lnTo>
                <a:lnTo>
                  <a:pt x="2635789" y="29228"/>
                </a:lnTo>
                <a:lnTo>
                  <a:pt x="2629255" y="18491"/>
                </a:lnTo>
                <a:lnTo>
                  <a:pt x="2620742" y="10399"/>
                </a:lnTo>
                <a:lnTo>
                  <a:pt x="2610140" y="4621"/>
                </a:lnTo>
                <a:lnTo>
                  <a:pt x="2597449" y="1155"/>
                </a:lnTo>
                <a:lnTo>
                  <a:pt x="2582672" y="0"/>
                </a:lnTo>
                <a:close/>
              </a:path>
              <a:path w="2804160" h="292100">
                <a:moveTo>
                  <a:pt x="2637944" y="35560"/>
                </a:moveTo>
                <a:lnTo>
                  <a:pt x="2589542" y="35560"/>
                </a:lnTo>
                <a:lnTo>
                  <a:pt x="2594762" y="36982"/>
                </a:lnTo>
                <a:lnTo>
                  <a:pt x="2598318" y="39827"/>
                </a:lnTo>
                <a:lnTo>
                  <a:pt x="2608630" y="79298"/>
                </a:lnTo>
                <a:lnTo>
                  <a:pt x="2608630" y="212293"/>
                </a:lnTo>
                <a:lnTo>
                  <a:pt x="2598318" y="252120"/>
                </a:lnTo>
                <a:lnTo>
                  <a:pt x="2589542" y="256032"/>
                </a:lnTo>
                <a:lnTo>
                  <a:pt x="2637944" y="256032"/>
                </a:lnTo>
                <a:lnTo>
                  <a:pt x="2640457" y="248650"/>
                </a:lnTo>
                <a:lnTo>
                  <a:pt x="2643257" y="231959"/>
                </a:lnTo>
                <a:lnTo>
                  <a:pt x="2644190" y="212293"/>
                </a:lnTo>
                <a:lnTo>
                  <a:pt x="2644190" y="79298"/>
                </a:lnTo>
                <a:lnTo>
                  <a:pt x="2643257" y="59632"/>
                </a:lnTo>
                <a:lnTo>
                  <a:pt x="2640457" y="42941"/>
                </a:lnTo>
                <a:lnTo>
                  <a:pt x="2637944" y="35560"/>
                </a:lnTo>
                <a:close/>
              </a:path>
              <a:path w="2804160" h="292100">
                <a:moveTo>
                  <a:pt x="2697695" y="3556"/>
                </a:moveTo>
                <a:lnTo>
                  <a:pt x="2662135" y="3556"/>
                </a:lnTo>
                <a:lnTo>
                  <a:pt x="2662135" y="288036"/>
                </a:lnTo>
                <a:lnTo>
                  <a:pt x="2697695" y="288036"/>
                </a:lnTo>
                <a:lnTo>
                  <a:pt x="2697695" y="98501"/>
                </a:lnTo>
                <a:lnTo>
                  <a:pt x="2733211" y="98501"/>
                </a:lnTo>
                <a:lnTo>
                  <a:pt x="2697695" y="3556"/>
                </a:lnTo>
                <a:close/>
              </a:path>
              <a:path w="2804160" h="292100">
                <a:moveTo>
                  <a:pt x="2733211" y="98501"/>
                </a:moveTo>
                <a:lnTo>
                  <a:pt x="2697695" y="98501"/>
                </a:lnTo>
                <a:lnTo>
                  <a:pt x="2768460" y="288036"/>
                </a:lnTo>
                <a:lnTo>
                  <a:pt x="2804020" y="288036"/>
                </a:lnTo>
                <a:lnTo>
                  <a:pt x="2804020" y="192735"/>
                </a:lnTo>
                <a:lnTo>
                  <a:pt x="2768460" y="192735"/>
                </a:lnTo>
                <a:lnTo>
                  <a:pt x="2733211" y="98501"/>
                </a:lnTo>
                <a:close/>
              </a:path>
              <a:path w="2804160" h="292100">
                <a:moveTo>
                  <a:pt x="2804020" y="3556"/>
                </a:moveTo>
                <a:lnTo>
                  <a:pt x="2768460" y="3556"/>
                </a:lnTo>
                <a:lnTo>
                  <a:pt x="2768460" y="192735"/>
                </a:lnTo>
                <a:lnTo>
                  <a:pt x="2804020" y="192735"/>
                </a:lnTo>
                <a:lnTo>
                  <a:pt x="2804020" y="3556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27887" y="5018785"/>
            <a:ext cx="3857625" cy="841375"/>
          </a:xfrm>
          <a:custGeom>
            <a:avLst/>
            <a:gdLst/>
            <a:ahLst/>
            <a:cxnLst/>
            <a:rect l="l" t="t" r="r" b="b"/>
            <a:pathLst>
              <a:path w="3857625" h="841375">
                <a:moveTo>
                  <a:pt x="19646" y="0"/>
                </a:moveTo>
                <a:lnTo>
                  <a:pt x="11087" y="0"/>
                </a:lnTo>
                <a:lnTo>
                  <a:pt x="7454" y="1396"/>
                </a:lnTo>
                <a:lnTo>
                  <a:pt x="4470" y="4190"/>
                </a:lnTo>
                <a:lnTo>
                  <a:pt x="1485" y="6794"/>
                </a:lnTo>
                <a:lnTo>
                  <a:pt x="0" y="10058"/>
                </a:lnTo>
                <a:lnTo>
                  <a:pt x="0" y="17691"/>
                </a:lnTo>
                <a:lnTo>
                  <a:pt x="1485" y="20954"/>
                </a:lnTo>
                <a:lnTo>
                  <a:pt x="4470" y="23748"/>
                </a:lnTo>
                <a:lnTo>
                  <a:pt x="7632" y="26542"/>
                </a:lnTo>
                <a:lnTo>
                  <a:pt x="11264" y="27939"/>
                </a:lnTo>
                <a:lnTo>
                  <a:pt x="19469" y="27939"/>
                </a:lnTo>
                <a:lnTo>
                  <a:pt x="22999" y="26542"/>
                </a:lnTo>
                <a:lnTo>
                  <a:pt x="25984" y="23748"/>
                </a:lnTo>
                <a:lnTo>
                  <a:pt x="29146" y="20954"/>
                </a:lnTo>
                <a:lnTo>
                  <a:pt x="30734" y="17691"/>
                </a:lnTo>
                <a:lnTo>
                  <a:pt x="30734" y="10058"/>
                </a:lnTo>
                <a:lnTo>
                  <a:pt x="29248" y="6794"/>
                </a:lnTo>
                <a:lnTo>
                  <a:pt x="26263" y="4190"/>
                </a:lnTo>
                <a:lnTo>
                  <a:pt x="23279" y="1396"/>
                </a:lnTo>
                <a:lnTo>
                  <a:pt x="19646" y="0"/>
                </a:lnTo>
                <a:close/>
              </a:path>
              <a:path w="3857625" h="841375">
                <a:moveTo>
                  <a:pt x="29337" y="44703"/>
                </a:moveTo>
                <a:lnTo>
                  <a:pt x="1397" y="44703"/>
                </a:lnTo>
                <a:lnTo>
                  <a:pt x="1397" y="226313"/>
                </a:lnTo>
                <a:lnTo>
                  <a:pt x="29337" y="226313"/>
                </a:lnTo>
                <a:lnTo>
                  <a:pt x="29337" y="44703"/>
                </a:lnTo>
                <a:close/>
              </a:path>
              <a:path w="3857625" h="841375">
                <a:moveTo>
                  <a:pt x="71424" y="165404"/>
                </a:moveTo>
                <a:lnTo>
                  <a:pt x="43484" y="165404"/>
                </a:lnTo>
                <a:lnTo>
                  <a:pt x="43544" y="167639"/>
                </a:lnTo>
                <a:lnTo>
                  <a:pt x="43667" y="172199"/>
                </a:lnTo>
                <a:lnTo>
                  <a:pt x="54519" y="214231"/>
                </a:lnTo>
                <a:lnTo>
                  <a:pt x="93776" y="229107"/>
                </a:lnTo>
                <a:lnTo>
                  <a:pt x="114064" y="226121"/>
                </a:lnTo>
                <a:lnTo>
                  <a:pt x="128558" y="217163"/>
                </a:lnTo>
                <a:lnTo>
                  <a:pt x="136250" y="203961"/>
                </a:lnTo>
                <a:lnTo>
                  <a:pt x="88188" y="203961"/>
                </a:lnTo>
                <a:lnTo>
                  <a:pt x="83807" y="202844"/>
                </a:lnTo>
                <a:lnTo>
                  <a:pt x="77470" y="198373"/>
                </a:lnTo>
                <a:lnTo>
                  <a:pt x="75145" y="194462"/>
                </a:lnTo>
                <a:lnTo>
                  <a:pt x="72161" y="183286"/>
                </a:lnTo>
                <a:lnTo>
                  <a:pt x="71513" y="176403"/>
                </a:lnTo>
                <a:lnTo>
                  <a:pt x="71424" y="165404"/>
                </a:lnTo>
                <a:close/>
              </a:path>
              <a:path w="3857625" h="841375">
                <a:moveTo>
                  <a:pt x="90982" y="41909"/>
                </a:moveTo>
                <a:lnTo>
                  <a:pt x="51011" y="61539"/>
                </a:lnTo>
                <a:lnTo>
                  <a:pt x="44964" y="87644"/>
                </a:lnTo>
                <a:lnTo>
                  <a:pt x="45114" y="90525"/>
                </a:lnTo>
                <a:lnTo>
                  <a:pt x="45229" y="92744"/>
                </a:lnTo>
                <a:lnTo>
                  <a:pt x="66954" y="129920"/>
                </a:lnTo>
                <a:lnTo>
                  <a:pt x="79806" y="139141"/>
                </a:lnTo>
                <a:lnTo>
                  <a:pt x="86074" y="144049"/>
                </a:lnTo>
                <a:lnTo>
                  <a:pt x="91468" y="148431"/>
                </a:lnTo>
                <a:lnTo>
                  <a:pt x="95990" y="152289"/>
                </a:lnTo>
                <a:lnTo>
                  <a:pt x="99644" y="155625"/>
                </a:lnTo>
                <a:lnTo>
                  <a:pt x="104114" y="159537"/>
                </a:lnTo>
                <a:lnTo>
                  <a:pt x="107276" y="163537"/>
                </a:lnTo>
                <a:lnTo>
                  <a:pt x="109143" y="167639"/>
                </a:lnTo>
                <a:lnTo>
                  <a:pt x="111188" y="171551"/>
                </a:lnTo>
                <a:lnTo>
                  <a:pt x="112217" y="176110"/>
                </a:lnTo>
                <a:lnTo>
                  <a:pt x="112217" y="188785"/>
                </a:lnTo>
                <a:lnTo>
                  <a:pt x="110718" y="194462"/>
                </a:lnTo>
                <a:lnTo>
                  <a:pt x="107746" y="198373"/>
                </a:lnTo>
                <a:lnTo>
                  <a:pt x="104952" y="202095"/>
                </a:lnTo>
                <a:lnTo>
                  <a:pt x="100291" y="203961"/>
                </a:lnTo>
                <a:lnTo>
                  <a:pt x="136250" y="203961"/>
                </a:lnTo>
                <a:lnTo>
                  <a:pt x="137226" y="202285"/>
                </a:lnTo>
                <a:lnTo>
                  <a:pt x="137276" y="202095"/>
                </a:lnTo>
                <a:lnTo>
                  <a:pt x="140157" y="181330"/>
                </a:lnTo>
                <a:lnTo>
                  <a:pt x="140033" y="171551"/>
                </a:lnTo>
                <a:lnTo>
                  <a:pt x="138658" y="164376"/>
                </a:lnTo>
                <a:lnTo>
                  <a:pt x="135686" y="157860"/>
                </a:lnTo>
                <a:lnTo>
                  <a:pt x="132702" y="151155"/>
                </a:lnTo>
                <a:lnTo>
                  <a:pt x="103835" y="123215"/>
                </a:lnTo>
                <a:lnTo>
                  <a:pt x="88646" y="111759"/>
                </a:lnTo>
                <a:lnTo>
                  <a:pt x="84277" y="108318"/>
                </a:lnTo>
                <a:lnTo>
                  <a:pt x="72821" y="90525"/>
                </a:lnTo>
                <a:lnTo>
                  <a:pt x="72821" y="80098"/>
                </a:lnTo>
                <a:lnTo>
                  <a:pt x="74422" y="75647"/>
                </a:lnTo>
                <a:lnTo>
                  <a:pt x="74498" y="75437"/>
                </a:lnTo>
                <a:lnTo>
                  <a:pt x="81203" y="68732"/>
                </a:lnTo>
                <a:lnTo>
                  <a:pt x="85572" y="67055"/>
                </a:lnTo>
                <a:lnTo>
                  <a:pt x="133025" y="67055"/>
                </a:lnTo>
                <a:lnTo>
                  <a:pt x="132470" y="65431"/>
                </a:lnTo>
                <a:lnTo>
                  <a:pt x="127584" y="56997"/>
                </a:lnTo>
                <a:lnTo>
                  <a:pt x="121102" y="50396"/>
                </a:lnTo>
                <a:lnTo>
                  <a:pt x="112841" y="45681"/>
                </a:lnTo>
                <a:lnTo>
                  <a:pt x="102800" y="42852"/>
                </a:lnTo>
                <a:lnTo>
                  <a:pt x="90982" y="41909"/>
                </a:lnTo>
                <a:close/>
              </a:path>
              <a:path w="3857625" h="841375">
                <a:moveTo>
                  <a:pt x="133025" y="67055"/>
                </a:moveTo>
                <a:lnTo>
                  <a:pt x="97688" y="67055"/>
                </a:lnTo>
                <a:lnTo>
                  <a:pt x="102616" y="69481"/>
                </a:lnTo>
                <a:lnTo>
                  <a:pt x="105791" y="74320"/>
                </a:lnTo>
                <a:lnTo>
                  <a:pt x="110741" y="99117"/>
                </a:lnTo>
                <a:lnTo>
                  <a:pt x="110820" y="101422"/>
                </a:lnTo>
                <a:lnTo>
                  <a:pt x="138760" y="101422"/>
                </a:lnTo>
                <a:lnTo>
                  <a:pt x="138060" y="87644"/>
                </a:lnTo>
                <a:lnTo>
                  <a:pt x="135963" y="75647"/>
                </a:lnTo>
                <a:lnTo>
                  <a:pt x="133025" y="67055"/>
                </a:lnTo>
                <a:close/>
              </a:path>
              <a:path w="3857625" h="841375">
                <a:moveTo>
                  <a:pt x="301926" y="67055"/>
                </a:moveTo>
                <a:lnTo>
                  <a:pt x="266458" y="67055"/>
                </a:lnTo>
                <a:lnTo>
                  <a:pt x="271119" y="68922"/>
                </a:lnTo>
                <a:lnTo>
                  <a:pt x="274104" y="72643"/>
                </a:lnTo>
                <a:lnTo>
                  <a:pt x="277266" y="76365"/>
                </a:lnTo>
                <a:lnTo>
                  <a:pt x="278853" y="82232"/>
                </a:lnTo>
                <a:lnTo>
                  <a:pt x="278853" y="96951"/>
                </a:lnTo>
                <a:lnTo>
                  <a:pt x="244379" y="125518"/>
                </a:lnTo>
                <a:lnTo>
                  <a:pt x="238475" y="129359"/>
                </a:lnTo>
                <a:lnTo>
                  <a:pt x="210783" y="161124"/>
                </a:lnTo>
                <a:lnTo>
                  <a:pt x="207327" y="183286"/>
                </a:lnTo>
                <a:lnTo>
                  <a:pt x="207867" y="192316"/>
                </a:lnTo>
                <a:lnTo>
                  <a:pt x="207956" y="193797"/>
                </a:lnTo>
                <a:lnTo>
                  <a:pt x="229254" y="226174"/>
                </a:lnTo>
                <a:lnTo>
                  <a:pt x="244208" y="229107"/>
                </a:lnTo>
                <a:lnTo>
                  <a:pt x="255590" y="227658"/>
                </a:lnTo>
                <a:lnTo>
                  <a:pt x="265160" y="223308"/>
                </a:lnTo>
                <a:lnTo>
                  <a:pt x="272915" y="216061"/>
                </a:lnTo>
                <a:lnTo>
                  <a:pt x="278853" y="205917"/>
                </a:lnTo>
                <a:lnTo>
                  <a:pt x="306846" y="205917"/>
                </a:lnTo>
                <a:lnTo>
                  <a:pt x="306829" y="203961"/>
                </a:lnTo>
                <a:lnTo>
                  <a:pt x="248488" y="203961"/>
                </a:lnTo>
                <a:lnTo>
                  <a:pt x="243370" y="201726"/>
                </a:lnTo>
                <a:lnTo>
                  <a:pt x="240017" y="197256"/>
                </a:lnTo>
                <a:lnTo>
                  <a:pt x="236842" y="192785"/>
                </a:lnTo>
                <a:lnTo>
                  <a:pt x="235267" y="186829"/>
                </a:lnTo>
                <a:lnTo>
                  <a:pt x="235267" y="170802"/>
                </a:lnTo>
                <a:lnTo>
                  <a:pt x="262089" y="141376"/>
                </a:lnTo>
                <a:lnTo>
                  <a:pt x="266738" y="138214"/>
                </a:lnTo>
                <a:lnTo>
                  <a:pt x="270370" y="135508"/>
                </a:lnTo>
                <a:lnTo>
                  <a:pt x="272986" y="133273"/>
                </a:lnTo>
                <a:lnTo>
                  <a:pt x="275590" y="130848"/>
                </a:lnTo>
                <a:lnTo>
                  <a:pt x="277545" y="128333"/>
                </a:lnTo>
                <a:lnTo>
                  <a:pt x="278853" y="125729"/>
                </a:lnTo>
                <a:lnTo>
                  <a:pt x="306793" y="125729"/>
                </a:lnTo>
                <a:lnTo>
                  <a:pt x="306793" y="95834"/>
                </a:lnTo>
                <a:lnTo>
                  <a:pt x="306237" y="85775"/>
                </a:lnTo>
                <a:lnTo>
                  <a:pt x="306129" y="83818"/>
                </a:lnTo>
                <a:lnTo>
                  <a:pt x="304138" y="73201"/>
                </a:lnTo>
                <a:lnTo>
                  <a:pt x="301926" y="67055"/>
                </a:lnTo>
                <a:close/>
              </a:path>
              <a:path w="3857625" h="841375">
                <a:moveTo>
                  <a:pt x="306846" y="205917"/>
                </a:moveTo>
                <a:lnTo>
                  <a:pt x="278853" y="205917"/>
                </a:lnTo>
                <a:lnTo>
                  <a:pt x="278853" y="209080"/>
                </a:lnTo>
                <a:lnTo>
                  <a:pt x="284441" y="226313"/>
                </a:lnTo>
                <a:lnTo>
                  <a:pt x="309587" y="226313"/>
                </a:lnTo>
                <a:lnTo>
                  <a:pt x="308279" y="221284"/>
                </a:lnTo>
                <a:lnTo>
                  <a:pt x="307497" y="217373"/>
                </a:lnTo>
                <a:lnTo>
                  <a:pt x="307441" y="217093"/>
                </a:lnTo>
                <a:lnTo>
                  <a:pt x="307073" y="213740"/>
                </a:lnTo>
                <a:lnTo>
                  <a:pt x="307013" y="212623"/>
                </a:lnTo>
                <a:lnTo>
                  <a:pt x="306917" y="210841"/>
                </a:lnTo>
                <a:lnTo>
                  <a:pt x="306846" y="205917"/>
                </a:lnTo>
                <a:close/>
              </a:path>
              <a:path w="3857625" h="841375">
                <a:moveTo>
                  <a:pt x="306793" y="125729"/>
                </a:moveTo>
                <a:lnTo>
                  <a:pt x="278853" y="125729"/>
                </a:lnTo>
                <a:lnTo>
                  <a:pt x="278853" y="183565"/>
                </a:lnTo>
                <a:lnTo>
                  <a:pt x="277736" y="187845"/>
                </a:lnTo>
                <a:lnTo>
                  <a:pt x="275120" y="192316"/>
                </a:lnTo>
                <a:lnTo>
                  <a:pt x="271030" y="196976"/>
                </a:lnTo>
                <a:lnTo>
                  <a:pt x="268685" y="199770"/>
                </a:lnTo>
                <a:lnTo>
                  <a:pt x="266919" y="201726"/>
                </a:lnTo>
                <a:lnTo>
                  <a:pt x="261899" y="203961"/>
                </a:lnTo>
                <a:lnTo>
                  <a:pt x="306829" y="203961"/>
                </a:lnTo>
                <a:lnTo>
                  <a:pt x="306793" y="125729"/>
                </a:lnTo>
                <a:close/>
              </a:path>
              <a:path w="3857625" h="841375">
                <a:moveTo>
                  <a:pt x="260134" y="41909"/>
                </a:moveTo>
                <a:lnTo>
                  <a:pt x="222694" y="56718"/>
                </a:lnTo>
                <a:lnTo>
                  <a:pt x="211945" y="95834"/>
                </a:lnTo>
                <a:lnTo>
                  <a:pt x="211886" y="96951"/>
                </a:lnTo>
                <a:lnTo>
                  <a:pt x="211797" y="102819"/>
                </a:lnTo>
                <a:lnTo>
                  <a:pt x="239737" y="102819"/>
                </a:lnTo>
                <a:lnTo>
                  <a:pt x="239737" y="85775"/>
                </a:lnTo>
                <a:lnTo>
                  <a:pt x="241414" y="78511"/>
                </a:lnTo>
                <a:lnTo>
                  <a:pt x="244767" y="74040"/>
                </a:lnTo>
                <a:lnTo>
                  <a:pt x="248119" y="69380"/>
                </a:lnTo>
                <a:lnTo>
                  <a:pt x="253238" y="67055"/>
                </a:lnTo>
                <a:lnTo>
                  <a:pt x="301926" y="67055"/>
                </a:lnTo>
                <a:lnTo>
                  <a:pt x="300819" y="63982"/>
                </a:lnTo>
                <a:lnTo>
                  <a:pt x="296176" y="56159"/>
                </a:lnTo>
                <a:lnTo>
                  <a:pt x="289937" y="49925"/>
                </a:lnTo>
                <a:lnTo>
                  <a:pt x="281851" y="45472"/>
                </a:lnTo>
                <a:lnTo>
                  <a:pt x="272048" y="42836"/>
                </a:lnTo>
                <a:lnTo>
                  <a:pt x="272386" y="42836"/>
                </a:lnTo>
                <a:lnTo>
                  <a:pt x="260134" y="41909"/>
                </a:lnTo>
                <a:close/>
              </a:path>
              <a:path w="3857625" h="841375">
                <a:moveTo>
                  <a:pt x="424116" y="69849"/>
                </a:moveTo>
                <a:lnTo>
                  <a:pt x="396176" y="69849"/>
                </a:lnTo>
                <a:lnTo>
                  <a:pt x="396176" y="226313"/>
                </a:lnTo>
                <a:lnTo>
                  <a:pt x="424116" y="226313"/>
                </a:lnTo>
                <a:lnTo>
                  <a:pt x="424116" y="69849"/>
                </a:lnTo>
                <a:close/>
              </a:path>
              <a:path w="3857625" h="841375">
                <a:moveTo>
                  <a:pt x="439864" y="0"/>
                </a:moveTo>
                <a:lnTo>
                  <a:pt x="431660" y="0"/>
                </a:lnTo>
                <a:lnTo>
                  <a:pt x="422145" y="664"/>
                </a:lnTo>
                <a:lnTo>
                  <a:pt x="396631" y="30316"/>
                </a:lnTo>
                <a:lnTo>
                  <a:pt x="396176" y="38557"/>
                </a:lnTo>
                <a:lnTo>
                  <a:pt x="396176" y="44703"/>
                </a:lnTo>
                <a:lnTo>
                  <a:pt x="376618" y="44703"/>
                </a:lnTo>
                <a:lnTo>
                  <a:pt x="376618" y="69849"/>
                </a:lnTo>
                <a:lnTo>
                  <a:pt x="454850" y="69849"/>
                </a:lnTo>
                <a:lnTo>
                  <a:pt x="454850" y="51688"/>
                </a:lnTo>
                <a:lnTo>
                  <a:pt x="424116" y="51688"/>
                </a:lnTo>
                <a:lnTo>
                  <a:pt x="424116" y="34455"/>
                </a:lnTo>
                <a:lnTo>
                  <a:pt x="425335" y="29616"/>
                </a:lnTo>
                <a:lnTo>
                  <a:pt x="427748" y="26822"/>
                </a:lnTo>
                <a:lnTo>
                  <a:pt x="430174" y="23837"/>
                </a:lnTo>
                <a:lnTo>
                  <a:pt x="434835" y="22351"/>
                </a:lnTo>
                <a:lnTo>
                  <a:pt x="454850" y="22351"/>
                </a:lnTo>
                <a:lnTo>
                  <a:pt x="454850" y="2793"/>
                </a:lnTo>
                <a:lnTo>
                  <a:pt x="447586" y="927"/>
                </a:lnTo>
                <a:lnTo>
                  <a:pt x="439864" y="0"/>
                </a:lnTo>
                <a:close/>
              </a:path>
              <a:path w="3857625" h="841375">
                <a:moveTo>
                  <a:pt x="454850" y="44703"/>
                </a:moveTo>
                <a:lnTo>
                  <a:pt x="447586" y="44703"/>
                </a:lnTo>
                <a:lnTo>
                  <a:pt x="441350" y="45173"/>
                </a:lnTo>
                <a:lnTo>
                  <a:pt x="436130" y="46100"/>
                </a:lnTo>
                <a:lnTo>
                  <a:pt x="431101" y="46850"/>
                </a:lnTo>
                <a:lnTo>
                  <a:pt x="427101" y="48704"/>
                </a:lnTo>
                <a:lnTo>
                  <a:pt x="424116" y="51688"/>
                </a:lnTo>
                <a:lnTo>
                  <a:pt x="454850" y="51688"/>
                </a:lnTo>
                <a:lnTo>
                  <a:pt x="454850" y="44703"/>
                </a:lnTo>
                <a:close/>
              </a:path>
              <a:path w="3857625" h="841375">
                <a:moveTo>
                  <a:pt x="454850" y="22351"/>
                </a:moveTo>
                <a:lnTo>
                  <a:pt x="446379" y="22351"/>
                </a:lnTo>
                <a:lnTo>
                  <a:pt x="451590" y="22910"/>
                </a:lnTo>
                <a:lnTo>
                  <a:pt x="451153" y="22910"/>
                </a:lnTo>
                <a:lnTo>
                  <a:pt x="455242" y="23837"/>
                </a:lnTo>
                <a:lnTo>
                  <a:pt x="454850" y="23837"/>
                </a:lnTo>
                <a:lnTo>
                  <a:pt x="454850" y="22351"/>
                </a:lnTo>
                <a:close/>
              </a:path>
              <a:path w="3857625" h="841375">
                <a:moveTo>
                  <a:pt x="510717" y="41909"/>
                </a:moveTo>
                <a:lnTo>
                  <a:pt x="473557" y="57556"/>
                </a:lnTo>
                <a:lnTo>
                  <a:pt x="461822" y="107010"/>
                </a:lnTo>
                <a:lnTo>
                  <a:pt x="461822" y="164007"/>
                </a:lnTo>
                <a:lnTo>
                  <a:pt x="468423" y="204505"/>
                </a:lnTo>
                <a:lnTo>
                  <a:pt x="498858" y="228129"/>
                </a:lnTo>
                <a:lnTo>
                  <a:pt x="510717" y="229107"/>
                </a:lnTo>
                <a:lnTo>
                  <a:pt x="522417" y="228129"/>
                </a:lnTo>
                <a:lnTo>
                  <a:pt x="552223" y="203961"/>
                </a:lnTo>
                <a:lnTo>
                  <a:pt x="503453" y="203961"/>
                </a:lnTo>
                <a:lnTo>
                  <a:pt x="498144" y="201447"/>
                </a:lnTo>
                <a:lnTo>
                  <a:pt x="489762" y="168198"/>
                </a:lnTo>
                <a:lnTo>
                  <a:pt x="489762" y="139699"/>
                </a:lnTo>
                <a:lnTo>
                  <a:pt x="558495" y="139699"/>
                </a:lnTo>
                <a:lnTo>
                  <a:pt x="558495" y="120141"/>
                </a:lnTo>
                <a:lnTo>
                  <a:pt x="489762" y="120141"/>
                </a:lnTo>
                <a:lnTo>
                  <a:pt x="489762" y="102819"/>
                </a:lnTo>
                <a:lnTo>
                  <a:pt x="503453" y="67055"/>
                </a:lnTo>
                <a:lnTo>
                  <a:pt x="552223" y="67055"/>
                </a:lnTo>
                <a:lnTo>
                  <a:pt x="552049" y="66512"/>
                </a:lnTo>
                <a:lnTo>
                  <a:pt x="547039" y="57556"/>
                </a:lnTo>
                <a:lnTo>
                  <a:pt x="540576" y="50712"/>
                </a:lnTo>
                <a:lnTo>
                  <a:pt x="532369" y="45823"/>
                </a:lnTo>
                <a:lnTo>
                  <a:pt x="522417" y="42888"/>
                </a:lnTo>
                <a:lnTo>
                  <a:pt x="510717" y="41909"/>
                </a:lnTo>
                <a:close/>
              </a:path>
              <a:path w="3857625" h="841375">
                <a:moveTo>
                  <a:pt x="558495" y="155066"/>
                </a:moveTo>
                <a:lnTo>
                  <a:pt x="530555" y="155066"/>
                </a:lnTo>
                <a:lnTo>
                  <a:pt x="530555" y="168198"/>
                </a:lnTo>
                <a:lnTo>
                  <a:pt x="530257" y="177714"/>
                </a:lnTo>
                <a:lnTo>
                  <a:pt x="517791" y="203961"/>
                </a:lnTo>
                <a:lnTo>
                  <a:pt x="552223" y="203961"/>
                </a:lnTo>
                <a:lnTo>
                  <a:pt x="555629" y="193278"/>
                </a:lnTo>
                <a:lnTo>
                  <a:pt x="557778" y="179778"/>
                </a:lnTo>
                <a:lnTo>
                  <a:pt x="558495" y="164007"/>
                </a:lnTo>
                <a:lnTo>
                  <a:pt x="558495" y="155066"/>
                </a:lnTo>
                <a:close/>
              </a:path>
              <a:path w="3857625" h="841375">
                <a:moveTo>
                  <a:pt x="552223" y="67055"/>
                </a:moveTo>
                <a:lnTo>
                  <a:pt x="517601" y="67055"/>
                </a:lnTo>
                <a:lnTo>
                  <a:pt x="522686" y="69659"/>
                </a:lnTo>
                <a:lnTo>
                  <a:pt x="525805" y="74599"/>
                </a:lnTo>
                <a:lnTo>
                  <a:pt x="527881" y="79193"/>
                </a:lnTo>
                <a:lnTo>
                  <a:pt x="529366" y="85428"/>
                </a:lnTo>
                <a:lnTo>
                  <a:pt x="530261" y="93422"/>
                </a:lnTo>
                <a:lnTo>
                  <a:pt x="530555" y="102819"/>
                </a:lnTo>
                <a:lnTo>
                  <a:pt x="530555" y="120141"/>
                </a:lnTo>
                <a:lnTo>
                  <a:pt x="558495" y="120141"/>
                </a:lnTo>
                <a:lnTo>
                  <a:pt x="558495" y="107010"/>
                </a:lnTo>
                <a:lnTo>
                  <a:pt x="557877" y="93422"/>
                </a:lnTo>
                <a:lnTo>
                  <a:pt x="557778" y="91239"/>
                </a:lnTo>
                <a:lnTo>
                  <a:pt x="555629" y="77739"/>
                </a:lnTo>
                <a:lnTo>
                  <a:pt x="552223" y="67055"/>
                </a:lnTo>
                <a:close/>
              </a:path>
              <a:path w="3857625" h="841375">
                <a:moveTo>
                  <a:pt x="603326" y="44703"/>
                </a:moveTo>
                <a:lnTo>
                  <a:pt x="575386" y="44703"/>
                </a:lnTo>
                <a:lnTo>
                  <a:pt x="575386" y="226313"/>
                </a:lnTo>
                <a:lnTo>
                  <a:pt x="603326" y="226313"/>
                </a:lnTo>
                <a:lnTo>
                  <a:pt x="603326" y="92011"/>
                </a:lnTo>
                <a:lnTo>
                  <a:pt x="605472" y="84289"/>
                </a:lnTo>
                <a:lnTo>
                  <a:pt x="614045" y="70497"/>
                </a:lnTo>
                <a:lnTo>
                  <a:pt x="619531" y="67055"/>
                </a:lnTo>
                <a:lnTo>
                  <a:pt x="603326" y="67055"/>
                </a:lnTo>
                <a:lnTo>
                  <a:pt x="603326" y="44703"/>
                </a:lnTo>
                <a:close/>
              </a:path>
              <a:path w="3857625" h="841375">
                <a:moveTo>
                  <a:pt x="647293" y="41909"/>
                </a:moveTo>
                <a:lnTo>
                  <a:pt x="629970" y="41909"/>
                </a:lnTo>
                <a:lnTo>
                  <a:pt x="622515" y="44335"/>
                </a:lnTo>
                <a:lnTo>
                  <a:pt x="610971" y="54013"/>
                </a:lnTo>
                <a:lnTo>
                  <a:pt x="606501" y="59982"/>
                </a:lnTo>
                <a:lnTo>
                  <a:pt x="603326" y="67055"/>
                </a:lnTo>
                <a:lnTo>
                  <a:pt x="632206" y="67055"/>
                </a:lnTo>
                <a:lnTo>
                  <a:pt x="636206" y="69202"/>
                </a:lnTo>
                <a:lnTo>
                  <a:pt x="638251" y="73482"/>
                </a:lnTo>
                <a:lnTo>
                  <a:pt x="640308" y="77584"/>
                </a:lnTo>
                <a:lnTo>
                  <a:pt x="641324" y="84099"/>
                </a:lnTo>
                <a:lnTo>
                  <a:pt x="641324" y="105613"/>
                </a:lnTo>
                <a:lnTo>
                  <a:pt x="669264" y="105613"/>
                </a:lnTo>
                <a:lnTo>
                  <a:pt x="666750" y="65938"/>
                </a:lnTo>
                <a:lnTo>
                  <a:pt x="657809" y="48056"/>
                </a:lnTo>
                <a:lnTo>
                  <a:pt x="653529" y="43954"/>
                </a:lnTo>
                <a:lnTo>
                  <a:pt x="647293" y="41909"/>
                </a:lnTo>
                <a:close/>
              </a:path>
              <a:path w="3857625" h="841375">
                <a:moveTo>
                  <a:pt x="712533" y="44703"/>
                </a:moveTo>
                <a:lnTo>
                  <a:pt x="684593" y="44703"/>
                </a:lnTo>
                <a:lnTo>
                  <a:pt x="684593" y="226313"/>
                </a:lnTo>
                <a:lnTo>
                  <a:pt x="712533" y="226313"/>
                </a:lnTo>
                <a:lnTo>
                  <a:pt x="712533" y="87261"/>
                </a:lnTo>
                <a:lnTo>
                  <a:pt x="714209" y="80378"/>
                </a:lnTo>
                <a:lnTo>
                  <a:pt x="717562" y="75158"/>
                </a:lnTo>
                <a:lnTo>
                  <a:pt x="720915" y="69761"/>
                </a:lnTo>
                <a:lnTo>
                  <a:pt x="725855" y="67055"/>
                </a:lnTo>
                <a:lnTo>
                  <a:pt x="836237" y="67055"/>
                </a:lnTo>
                <a:lnTo>
                  <a:pt x="836184" y="66776"/>
                </a:lnTo>
                <a:lnTo>
                  <a:pt x="773442" y="66776"/>
                </a:lnTo>
                <a:lnTo>
                  <a:pt x="773080" y="65100"/>
                </a:lnTo>
                <a:lnTo>
                  <a:pt x="712533" y="65100"/>
                </a:lnTo>
                <a:lnTo>
                  <a:pt x="712533" y="44703"/>
                </a:lnTo>
                <a:close/>
              </a:path>
              <a:path w="3857625" h="841375">
                <a:moveTo>
                  <a:pt x="789000" y="67055"/>
                </a:moveTo>
                <a:lnTo>
                  <a:pt x="737958" y="67055"/>
                </a:lnTo>
                <a:lnTo>
                  <a:pt x="741870" y="69291"/>
                </a:lnTo>
                <a:lnTo>
                  <a:pt x="744105" y="73761"/>
                </a:lnTo>
                <a:lnTo>
                  <a:pt x="746531" y="78231"/>
                </a:lnTo>
                <a:lnTo>
                  <a:pt x="747737" y="85128"/>
                </a:lnTo>
                <a:lnTo>
                  <a:pt x="747737" y="226313"/>
                </a:lnTo>
                <a:lnTo>
                  <a:pt x="775677" y="226313"/>
                </a:lnTo>
                <a:lnTo>
                  <a:pt x="775677" y="87261"/>
                </a:lnTo>
                <a:lnTo>
                  <a:pt x="777354" y="80378"/>
                </a:lnTo>
                <a:lnTo>
                  <a:pt x="780707" y="75158"/>
                </a:lnTo>
                <a:lnTo>
                  <a:pt x="784059" y="69761"/>
                </a:lnTo>
                <a:lnTo>
                  <a:pt x="789000" y="67055"/>
                </a:lnTo>
                <a:close/>
              </a:path>
              <a:path w="3857625" h="841375">
                <a:moveTo>
                  <a:pt x="836237" y="67055"/>
                </a:moveTo>
                <a:lnTo>
                  <a:pt x="801103" y="67055"/>
                </a:lnTo>
                <a:lnTo>
                  <a:pt x="805014" y="69291"/>
                </a:lnTo>
                <a:lnTo>
                  <a:pt x="807250" y="73761"/>
                </a:lnTo>
                <a:lnTo>
                  <a:pt x="809675" y="78231"/>
                </a:lnTo>
                <a:lnTo>
                  <a:pt x="810882" y="85128"/>
                </a:lnTo>
                <a:lnTo>
                  <a:pt x="810882" y="226313"/>
                </a:lnTo>
                <a:lnTo>
                  <a:pt x="838822" y="226313"/>
                </a:lnTo>
                <a:lnTo>
                  <a:pt x="838822" y="98628"/>
                </a:lnTo>
                <a:lnTo>
                  <a:pt x="838648" y="88834"/>
                </a:lnTo>
                <a:lnTo>
                  <a:pt x="838140" y="80378"/>
                </a:lnTo>
                <a:lnTo>
                  <a:pt x="838125" y="80121"/>
                </a:lnTo>
                <a:lnTo>
                  <a:pt x="837252" y="72489"/>
                </a:lnTo>
                <a:lnTo>
                  <a:pt x="836237" y="67055"/>
                </a:lnTo>
                <a:close/>
              </a:path>
              <a:path w="3857625" h="841375">
                <a:moveTo>
                  <a:pt x="816000" y="41909"/>
                </a:moveTo>
                <a:lnTo>
                  <a:pt x="799617" y="41909"/>
                </a:lnTo>
                <a:lnTo>
                  <a:pt x="792632" y="44234"/>
                </a:lnTo>
                <a:lnTo>
                  <a:pt x="786853" y="48894"/>
                </a:lnTo>
                <a:lnTo>
                  <a:pt x="781075" y="53365"/>
                </a:lnTo>
                <a:lnTo>
                  <a:pt x="776605" y="59321"/>
                </a:lnTo>
                <a:lnTo>
                  <a:pt x="773442" y="66776"/>
                </a:lnTo>
                <a:lnTo>
                  <a:pt x="836184" y="66776"/>
                </a:lnTo>
                <a:lnTo>
                  <a:pt x="836028" y="65938"/>
                </a:lnTo>
                <a:lnTo>
                  <a:pt x="834484" y="58394"/>
                </a:lnTo>
                <a:lnTo>
                  <a:pt x="834445" y="58204"/>
                </a:lnTo>
                <a:lnTo>
                  <a:pt x="834351" y="57746"/>
                </a:lnTo>
                <a:lnTo>
                  <a:pt x="831278" y="51688"/>
                </a:lnTo>
                <a:lnTo>
                  <a:pt x="822439" y="43954"/>
                </a:lnTo>
                <a:lnTo>
                  <a:pt x="822625" y="43954"/>
                </a:lnTo>
                <a:lnTo>
                  <a:pt x="816000" y="41909"/>
                </a:lnTo>
                <a:close/>
              </a:path>
              <a:path w="3857625" h="841375">
                <a:moveTo>
                  <a:pt x="753046" y="41909"/>
                </a:moveTo>
                <a:lnTo>
                  <a:pt x="736473" y="41909"/>
                </a:lnTo>
                <a:lnTo>
                  <a:pt x="729408" y="44234"/>
                </a:lnTo>
                <a:lnTo>
                  <a:pt x="729570" y="44234"/>
                </a:lnTo>
                <a:lnTo>
                  <a:pt x="719061" y="52895"/>
                </a:lnTo>
                <a:lnTo>
                  <a:pt x="715149" y="58394"/>
                </a:lnTo>
                <a:lnTo>
                  <a:pt x="712533" y="65100"/>
                </a:lnTo>
                <a:lnTo>
                  <a:pt x="773080" y="65100"/>
                </a:lnTo>
                <a:lnTo>
                  <a:pt x="771629" y="58394"/>
                </a:lnTo>
                <a:lnTo>
                  <a:pt x="771588" y="58204"/>
                </a:lnTo>
                <a:lnTo>
                  <a:pt x="768413" y="51968"/>
                </a:lnTo>
                <a:lnTo>
                  <a:pt x="763943" y="48056"/>
                </a:lnTo>
                <a:lnTo>
                  <a:pt x="759472" y="43954"/>
                </a:lnTo>
                <a:lnTo>
                  <a:pt x="753046" y="41909"/>
                </a:lnTo>
                <a:close/>
              </a:path>
              <a:path w="3857625" h="841375">
                <a:moveTo>
                  <a:pt x="904354" y="41909"/>
                </a:moveTo>
                <a:lnTo>
                  <a:pt x="867206" y="57556"/>
                </a:lnTo>
                <a:lnTo>
                  <a:pt x="855459" y="107010"/>
                </a:lnTo>
                <a:lnTo>
                  <a:pt x="855459" y="164007"/>
                </a:lnTo>
                <a:lnTo>
                  <a:pt x="856096" y="177714"/>
                </a:lnTo>
                <a:lnTo>
                  <a:pt x="856192" y="179778"/>
                </a:lnTo>
                <a:lnTo>
                  <a:pt x="873929" y="220305"/>
                </a:lnTo>
                <a:lnTo>
                  <a:pt x="904354" y="229107"/>
                </a:lnTo>
                <a:lnTo>
                  <a:pt x="916055" y="228129"/>
                </a:lnTo>
                <a:lnTo>
                  <a:pt x="945864" y="203961"/>
                </a:lnTo>
                <a:lnTo>
                  <a:pt x="897089" y="203961"/>
                </a:lnTo>
                <a:lnTo>
                  <a:pt x="891794" y="201447"/>
                </a:lnTo>
                <a:lnTo>
                  <a:pt x="883399" y="168198"/>
                </a:lnTo>
                <a:lnTo>
                  <a:pt x="883399" y="139699"/>
                </a:lnTo>
                <a:lnTo>
                  <a:pt x="952131" y="139699"/>
                </a:lnTo>
                <a:lnTo>
                  <a:pt x="952131" y="120141"/>
                </a:lnTo>
                <a:lnTo>
                  <a:pt x="883399" y="120141"/>
                </a:lnTo>
                <a:lnTo>
                  <a:pt x="883399" y="102819"/>
                </a:lnTo>
                <a:lnTo>
                  <a:pt x="897089" y="67055"/>
                </a:lnTo>
                <a:lnTo>
                  <a:pt x="945864" y="67055"/>
                </a:lnTo>
                <a:lnTo>
                  <a:pt x="945691" y="66512"/>
                </a:lnTo>
                <a:lnTo>
                  <a:pt x="940676" y="57556"/>
                </a:lnTo>
                <a:lnTo>
                  <a:pt x="934218" y="50712"/>
                </a:lnTo>
                <a:lnTo>
                  <a:pt x="926010" y="45823"/>
                </a:lnTo>
                <a:lnTo>
                  <a:pt x="916055" y="42888"/>
                </a:lnTo>
                <a:lnTo>
                  <a:pt x="904354" y="41909"/>
                </a:lnTo>
                <a:close/>
              </a:path>
              <a:path w="3857625" h="841375">
                <a:moveTo>
                  <a:pt x="952131" y="155066"/>
                </a:moveTo>
                <a:lnTo>
                  <a:pt x="924204" y="155066"/>
                </a:lnTo>
                <a:lnTo>
                  <a:pt x="924204" y="168198"/>
                </a:lnTo>
                <a:lnTo>
                  <a:pt x="923906" y="177714"/>
                </a:lnTo>
                <a:lnTo>
                  <a:pt x="923030" y="185451"/>
                </a:lnTo>
                <a:lnTo>
                  <a:pt x="923015" y="185589"/>
                </a:lnTo>
                <a:lnTo>
                  <a:pt x="921530" y="191824"/>
                </a:lnTo>
                <a:lnTo>
                  <a:pt x="919454" y="196418"/>
                </a:lnTo>
                <a:lnTo>
                  <a:pt x="916470" y="201447"/>
                </a:lnTo>
                <a:lnTo>
                  <a:pt x="911440" y="203961"/>
                </a:lnTo>
                <a:lnTo>
                  <a:pt x="945864" y="203961"/>
                </a:lnTo>
                <a:lnTo>
                  <a:pt x="949271" y="193278"/>
                </a:lnTo>
                <a:lnTo>
                  <a:pt x="951416" y="179778"/>
                </a:lnTo>
                <a:lnTo>
                  <a:pt x="952131" y="164007"/>
                </a:lnTo>
                <a:lnTo>
                  <a:pt x="952131" y="155066"/>
                </a:lnTo>
                <a:close/>
              </a:path>
              <a:path w="3857625" h="841375">
                <a:moveTo>
                  <a:pt x="945864" y="67055"/>
                </a:moveTo>
                <a:lnTo>
                  <a:pt x="911250" y="67055"/>
                </a:lnTo>
                <a:lnTo>
                  <a:pt x="916335" y="69659"/>
                </a:lnTo>
                <a:lnTo>
                  <a:pt x="919454" y="74599"/>
                </a:lnTo>
                <a:lnTo>
                  <a:pt x="921530" y="79193"/>
                </a:lnTo>
                <a:lnTo>
                  <a:pt x="923015" y="85428"/>
                </a:lnTo>
                <a:lnTo>
                  <a:pt x="923910" y="93422"/>
                </a:lnTo>
                <a:lnTo>
                  <a:pt x="924204" y="102819"/>
                </a:lnTo>
                <a:lnTo>
                  <a:pt x="924204" y="120141"/>
                </a:lnTo>
                <a:lnTo>
                  <a:pt x="952131" y="120141"/>
                </a:lnTo>
                <a:lnTo>
                  <a:pt x="952131" y="107010"/>
                </a:lnTo>
                <a:lnTo>
                  <a:pt x="951515" y="93422"/>
                </a:lnTo>
                <a:lnTo>
                  <a:pt x="951416" y="91239"/>
                </a:lnTo>
                <a:lnTo>
                  <a:pt x="949271" y="77739"/>
                </a:lnTo>
                <a:lnTo>
                  <a:pt x="945864" y="67055"/>
                </a:lnTo>
                <a:close/>
              </a:path>
              <a:path w="3857625" h="841375">
                <a:moveTo>
                  <a:pt x="996975" y="44703"/>
                </a:moveTo>
                <a:lnTo>
                  <a:pt x="969035" y="44703"/>
                </a:lnTo>
                <a:lnTo>
                  <a:pt x="969035" y="226313"/>
                </a:lnTo>
                <a:lnTo>
                  <a:pt x="996975" y="226313"/>
                </a:lnTo>
                <a:lnTo>
                  <a:pt x="996975" y="87261"/>
                </a:lnTo>
                <a:lnTo>
                  <a:pt x="998740" y="80378"/>
                </a:lnTo>
                <a:lnTo>
                  <a:pt x="1002284" y="75158"/>
                </a:lnTo>
                <a:lnTo>
                  <a:pt x="1006017" y="69761"/>
                </a:lnTo>
                <a:lnTo>
                  <a:pt x="1011504" y="67055"/>
                </a:lnTo>
                <a:lnTo>
                  <a:pt x="1062337" y="67055"/>
                </a:lnTo>
                <a:lnTo>
                  <a:pt x="1061847" y="65100"/>
                </a:lnTo>
                <a:lnTo>
                  <a:pt x="996975" y="65100"/>
                </a:lnTo>
                <a:lnTo>
                  <a:pt x="996975" y="44703"/>
                </a:lnTo>
                <a:close/>
              </a:path>
              <a:path w="3857625" h="841375">
                <a:moveTo>
                  <a:pt x="1062337" y="67055"/>
                </a:moveTo>
                <a:lnTo>
                  <a:pt x="1025474" y="67055"/>
                </a:lnTo>
                <a:lnTo>
                  <a:pt x="1030325" y="69380"/>
                </a:lnTo>
                <a:lnTo>
                  <a:pt x="1033297" y="74040"/>
                </a:lnTo>
                <a:lnTo>
                  <a:pt x="1036281" y="78511"/>
                </a:lnTo>
                <a:lnTo>
                  <a:pt x="1037767" y="85305"/>
                </a:lnTo>
                <a:lnTo>
                  <a:pt x="1037767" y="226313"/>
                </a:lnTo>
                <a:lnTo>
                  <a:pt x="1065707" y="226313"/>
                </a:lnTo>
                <a:lnTo>
                  <a:pt x="1065707" y="98628"/>
                </a:lnTo>
                <a:lnTo>
                  <a:pt x="1065311" y="87261"/>
                </a:lnTo>
                <a:lnTo>
                  <a:pt x="1065219" y="84605"/>
                </a:lnTo>
                <a:lnTo>
                  <a:pt x="1063753" y="72712"/>
                </a:lnTo>
                <a:lnTo>
                  <a:pt x="1062337" y="67055"/>
                </a:lnTo>
                <a:close/>
              </a:path>
              <a:path w="3857625" h="841375">
                <a:moveTo>
                  <a:pt x="1031062" y="41909"/>
                </a:moveTo>
                <a:lnTo>
                  <a:pt x="1022121" y="41909"/>
                </a:lnTo>
                <a:lnTo>
                  <a:pt x="1014857" y="44234"/>
                </a:lnTo>
                <a:lnTo>
                  <a:pt x="1003871" y="53365"/>
                </a:lnTo>
                <a:lnTo>
                  <a:pt x="999769" y="58762"/>
                </a:lnTo>
                <a:lnTo>
                  <a:pt x="996975" y="65100"/>
                </a:lnTo>
                <a:lnTo>
                  <a:pt x="1061847" y="65100"/>
                </a:lnTo>
                <a:lnTo>
                  <a:pt x="1031062" y="41909"/>
                </a:lnTo>
                <a:close/>
              </a:path>
              <a:path w="3857625" h="841375">
                <a:moveTo>
                  <a:pt x="1123010" y="69849"/>
                </a:moveTo>
                <a:lnTo>
                  <a:pt x="1095070" y="69849"/>
                </a:lnTo>
                <a:lnTo>
                  <a:pt x="1095070" y="165404"/>
                </a:lnTo>
                <a:lnTo>
                  <a:pt x="1099731" y="209270"/>
                </a:lnTo>
                <a:lnTo>
                  <a:pt x="1136421" y="226313"/>
                </a:lnTo>
                <a:lnTo>
                  <a:pt x="1153744" y="226313"/>
                </a:lnTo>
                <a:lnTo>
                  <a:pt x="1153744" y="201167"/>
                </a:lnTo>
                <a:lnTo>
                  <a:pt x="1136053" y="201167"/>
                </a:lnTo>
                <a:lnTo>
                  <a:pt x="1132052" y="199961"/>
                </a:lnTo>
                <a:lnTo>
                  <a:pt x="1123100" y="176215"/>
                </a:lnTo>
                <a:lnTo>
                  <a:pt x="1123010" y="69849"/>
                </a:lnTo>
                <a:close/>
              </a:path>
              <a:path w="3857625" h="841375">
                <a:moveTo>
                  <a:pt x="1127201" y="2793"/>
                </a:moveTo>
                <a:lnTo>
                  <a:pt x="1099261" y="2793"/>
                </a:lnTo>
                <a:lnTo>
                  <a:pt x="1099001" y="10128"/>
                </a:lnTo>
                <a:lnTo>
                  <a:pt x="1097937" y="17043"/>
                </a:lnTo>
                <a:lnTo>
                  <a:pt x="1075512" y="44703"/>
                </a:lnTo>
                <a:lnTo>
                  <a:pt x="1075512" y="69849"/>
                </a:lnTo>
                <a:lnTo>
                  <a:pt x="1153744" y="69849"/>
                </a:lnTo>
                <a:lnTo>
                  <a:pt x="1153744" y="44703"/>
                </a:lnTo>
                <a:lnTo>
                  <a:pt x="1106246" y="44703"/>
                </a:lnTo>
                <a:lnTo>
                  <a:pt x="1112215" y="42837"/>
                </a:lnTo>
                <a:lnTo>
                  <a:pt x="1126817" y="10269"/>
                </a:lnTo>
                <a:lnTo>
                  <a:pt x="1127201" y="2793"/>
                </a:lnTo>
                <a:close/>
              </a:path>
              <a:path w="3857625" h="841375">
                <a:moveTo>
                  <a:pt x="1261042" y="67055"/>
                </a:moveTo>
                <a:lnTo>
                  <a:pt x="1225575" y="67055"/>
                </a:lnTo>
                <a:lnTo>
                  <a:pt x="1230236" y="68922"/>
                </a:lnTo>
                <a:lnTo>
                  <a:pt x="1233220" y="72643"/>
                </a:lnTo>
                <a:lnTo>
                  <a:pt x="1236383" y="76365"/>
                </a:lnTo>
                <a:lnTo>
                  <a:pt x="1237970" y="82232"/>
                </a:lnTo>
                <a:lnTo>
                  <a:pt x="1237970" y="96951"/>
                </a:lnTo>
                <a:lnTo>
                  <a:pt x="1203496" y="125518"/>
                </a:lnTo>
                <a:lnTo>
                  <a:pt x="1197592" y="129359"/>
                </a:lnTo>
                <a:lnTo>
                  <a:pt x="1169899" y="161124"/>
                </a:lnTo>
                <a:lnTo>
                  <a:pt x="1166444" y="183286"/>
                </a:lnTo>
                <a:lnTo>
                  <a:pt x="1166984" y="192316"/>
                </a:lnTo>
                <a:lnTo>
                  <a:pt x="1188370" y="226174"/>
                </a:lnTo>
                <a:lnTo>
                  <a:pt x="1203325" y="229107"/>
                </a:lnTo>
                <a:lnTo>
                  <a:pt x="1214706" y="227658"/>
                </a:lnTo>
                <a:lnTo>
                  <a:pt x="1224276" y="223308"/>
                </a:lnTo>
                <a:lnTo>
                  <a:pt x="1232032" y="216061"/>
                </a:lnTo>
                <a:lnTo>
                  <a:pt x="1237970" y="205917"/>
                </a:lnTo>
                <a:lnTo>
                  <a:pt x="1265963" y="205917"/>
                </a:lnTo>
                <a:lnTo>
                  <a:pt x="1265946" y="203961"/>
                </a:lnTo>
                <a:lnTo>
                  <a:pt x="1207604" y="203961"/>
                </a:lnTo>
                <a:lnTo>
                  <a:pt x="1202486" y="201726"/>
                </a:lnTo>
                <a:lnTo>
                  <a:pt x="1199134" y="197256"/>
                </a:lnTo>
                <a:lnTo>
                  <a:pt x="1195959" y="192785"/>
                </a:lnTo>
                <a:lnTo>
                  <a:pt x="1194384" y="186829"/>
                </a:lnTo>
                <a:lnTo>
                  <a:pt x="1194384" y="170802"/>
                </a:lnTo>
                <a:lnTo>
                  <a:pt x="1221206" y="141376"/>
                </a:lnTo>
                <a:lnTo>
                  <a:pt x="1225854" y="138214"/>
                </a:lnTo>
                <a:lnTo>
                  <a:pt x="1229487" y="135508"/>
                </a:lnTo>
                <a:lnTo>
                  <a:pt x="1232103" y="133273"/>
                </a:lnTo>
                <a:lnTo>
                  <a:pt x="1234706" y="130848"/>
                </a:lnTo>
                <a:lnTo>
                  <a:pt x="1236662" y="128333"/>
                </a:lnTo>
                <a:lnTo>
                  <a:pt x="1237970" y="125729"/>
                </a:lnTo>
                <a:lnTo>
                  <a:pt x="1265910" y="125729"/>
                </a:lnTo>
                <a:lnTo>
                  <a:pt x="1265910" y="95834"/>
                </a:lnTo>
                <a:lnTo>
                  <a:pt x="1265354" y="85775"/>
                </a:lnTo>
                <a:lnTo>
                  <a:pt x="1265246" y="83818"/>
                </a:lnTo>
                <a:lnTo>
                  <a:pt x="1263254" y="73201"/>
                </a:lnTo>
                <a:lnTo>
                  <a:pt x="1261042" y="67055"/>
                </a:lnTo>
                <a:close/>
              </a:path>
              <a:path w="3857625" h="841375">
                <a:moveTo>
                  <a:pt x="1265963" y="205917"/>
                </a:moveTo>
                <a:lnTo>
                  <a:pt x="1237970" y="205917"/>
                </a:lnTo>
                <a:lnTo>
                  <a:pt x="1237970" y="209080"/>
                </a:lnTo>
                <a:lnTo>
                  <a:pt x="1243558" y="226313"/>
                </a:lnTo>
                <a:lnTo>
                  <a:pt x="1268704" y="226313"/>
                </a:lnTo>
                <a:lnTo>
                  <a:pt x="1267396" y="221284"/>
                </a:lnTo>
                <a:lnTo>
                  <a:pt x="1266614" y="217373"/>
                </a:lnTo>
                <a:lnTo>
                  <a:pt x="1266558" y="217093"/>
                </a:lnTo>
                <a:lnTo>
                  <a:pt x="1266190" y="213740"/>
                </a:lnTo>
                <a:lnTo>
                  <a:pt x="1266129" y="212623"/>
                </a:lnTo>
                <a:lnTo>
                  <a:pt x="1266034" y="210841"/>
                </a:lnTo>
                <a:lnTo>
                  <a:pt x="1265963" y="205917"/>
                </a:lnTo>
                <a:close/>
              </a:path>
              <a:path w="3857625" h="841375">
                <a:moveTo>
                  <a:pt x="1265910" y="125729"/>
                </a:moveTo>
                <a:lnTo>
                  <a:pt x="1237970" y="125729"/>
                </a:lnTo>
                <a:lnTo>
                  <a:pt x="1237970" y="183565"/>
                </a:lnTo>
                <a:lnTo>
                  <a:pt x="1236853" y="187845"/>
                </a:lnTo>
                <a:lnTo>
                  <a:pt x="1234236" y="192316"/>
                </a:lnTo>
                <a:lnTo>
                  <a:pt x="1230147" y="196976"/>
                </a:lnTo>
                <a:lnTo>
                  <a:pt x="1227802" y="199770"/>
                </a:lnTo>
                <a:lnTo>
                  <a:pt x="1226036" y="201726"/>
                </a:lnTo>
                <a:lnTo>
                  <a:pt x="1221016" y="203961"/>
                </a:lnTo>
                <a:lnTo>
                  <a:pt x="1265946" y="203961"/>
                </a:lnTo>
                <a:lnTo>
                  <a:pt x="1265910" y="125729"/>
                </a:lnTo>
                <a:close/>
              </a:path>
              <a:path w="3857625" h="841375">
                <a:moveTo>
                  <a:pt x="1219250" y="41909"/>
                </a:moveTo>
                <a:lnTo>
                  <a:pt x="1181811" y="56718"/>
                </a:lnTo>
                <a:lnTo>
                  <a:pt x="1171062" y="95834"/>
                </a:lnTo>
                <a:lnTo>
                  <a:pt x="1171003" y="96951"/>
                </a:lnTo>
                <a:lnTo>
                  <a:pt x="1170914" y="102819"/>
                </a:lnTo>
                <a:lnTo>
                  <a:pt x="1198854" y="102819"/>
                </a:lnTo>
                <a:lnTo>
                  <a:pt x="1198854" y="85775"/>
                </a:lnTo>
                <a:lnTo>
                  <a:pt x="1200531" y="78511"/>
                </a:lnTo>
                <a:lnTo>
                  <a:pt x="1203883" y="74040"/>
                </a:lnTo>
                <a:lnTo>
                  <a:pt x="1207236" y="69380"/>
                </a:lnTo>
                <a:lnTo>
                  <a:pt x="1212354" y="67055"/>
                </a:lnTo>
                <a:lnTo>
                  <a:pt x="1261042" y="67055"/>
                </a:lnTo>
                <a:lnTo>
                  <a:pt x="1259936" y="63982"/>
                </a:lnTo>
                <a:lnTo>
                  <a:pt x="1255293" y="56159"/>
                </a:lnTo>
                <a:lnTo>
                  <a:pt x="1249054" y="49925"/>
                </a:lnTo>
                <a:lnTo>
                  <a:pt x="1240967" y="45472"/>
                </a:lnTo>
                <a:lnTo>
                  <a:pt x="1231165" y="42836"/>
                </a:lnTo>
                <a:lnTo>
                  <a:pt x="1231503" y="42836"/>
                </a:lnTo>
                <a:lnTo>
                  <a:pt x="1219250" y="41909"/>
                </a:lnTo>
                <a:close/>
              </a:path>
              <a:path w="3857625" h="841375">
                <a:moveTo>
                  <a:pt x="1325867" y="69849"/>
                </a:moveTo>
                <a:lnTo>
                  <a:pt x="1297927" y="69849"/>
                </a:lnTo>
                <a:lnTo>
                  <a:pt x="1297927" y="165404"/>
                </a:lnTo>
                <a:lnTo>
                  <a:pt x="1302588" y="209270"/>
                </a:lnTo>
                <a:lnTo>
                  <a:pt x="1339278" y="226313"/>
                </a:lnTo>
                <a:lnTo>
                  <a:pt x="1356601" y="226313"/>
                </a:lnTo>
                <a:lnTo>
                  <a:pt x="1356601" y="201167"/>
                </a:lnTo>
                <a:lnTo>
                  <a:pt x="1338910" y="201167"/>
                </a:lnTo>
                <a:lnTo>
                  <a:pt x="1334909" y="199961"/>
                </a:lnTo>
                <a:lnTo>
                  <a:pt x="1325957" y="176215"/>
                </a:lnTo>
                <a:lnTo>
                  <a:pt x="1325867" y="69849"/>
                </a:lnTo>
                <a:close/>
              </a:path>
              <a:path w="3857625" h="841375">
                <a:moveTo>
                  <a:pt x="1330058" y="2793"/>
                </a:moveTo>
                <a:lnTo>
                  <a:pt x="1302118" y="2793"/>
                </a:lnTo>
                <a:lnTo>
                  <a:pt x="1301858" y="10128"/>
                </a:lnTo>
                <a:lnTo>
                  <a:pt x="1300794" y="17043"/>
                </a:lnTo>
                <a:lnTo>
                  <a:pt x="1278369" y="44703"/>
                </a:lnTo>
                <a:lnTo>
                  <a:pt x="1278369" y="69849"/>
                </a:lnTo>
                <a:lnTo>
                  <a:pt x="1356601" y="69849"/>
                </a:lnTo>
                <a:lnTo>
                  <a:pt x="1356601" y="44703"/>
                </a:lnTo>
                <a:lnTo>
                  <a:pt x="1309103" y="44703"/>
                </a:lnTo>
                <a:lnTo>
                  <a:pt x="1315072" y="42837"/>
                </a:lnTo>
                <a:lnTo>
                  <a:pt x="1329674" y="10269"/>
                </a:lnTo>
                <a:lnTo>
                  <a:pt x="1330058" y="2793"/>
                </a:lnTo>
                <a:close/>
              </a:path>
              <a:path w="3857625" h="841375">
                <a:moveTo>
                  <a:pt x="1390281" y="0"/>
                </a:moveTo>
                <a:lnTo>
                  <a:pt x="1381709" y="0"/>
                </a:lnTo>
                <a:lnTo>
                  <a:pt x="1378077" y="1396"/>
                </a:lnTo>
                <a:lnTo>
                  <a:pt x="1375105" y="4190"/>
                </a:lnTo>
                <a:lnTo>
                  <a:pt x="1372120" y="6794"/>
                </a:lnTo>
                <a:lnTo>
                  <a:pt x="1370634" y="10058"/>
                </a:lnTo>
                <a:lnTo>
                  <a:pt x="1370634" y="17691"/>
                </a:lnTo>
                <a:lnTo>
                  <a:pt x="1372120" y="20954"/>
                </a:lnTo>
                <a:lnTo>
                  <a:pt x="1375105" y="23748"/>
                </a:lnTo>
                <a:lnTo>
                  <a:pt x="1378267" y="26542"/>
                </a:lnTo>
                <a:lnTo>
                  <a:pt x="1381899" y="27939"/>
                </a:lnTo>
                <a:lnTo>
                  <a:pt x="1390091" y="27939"/>
                </a:lnTo>
                <a:lnTo>
                  <a:pt x="1393634" y="26542"/>
                </a:lnTo>
                <a:lnTo>
                  <a:pt x="1396619" y="23748"/>
                </a:lnTo>
                <a:lnTo>
                  <a:pt x="1399781" y="20954"/>
                </a:lnTo>
                <a:lnTo>
                  <a:pt x="1401368" y="17691"/>
                </a:lnTo>
                <a:lnTo>
                  <a:pt x="1401368" y="10058"/>
                </a:lnTo>
                <a:lnTo>
                  <a:pt x="1399870" y="6794"/>
                </a:lnTo>
                <a:lnTo>
                  <a:pt x="1396898" y="4190"/>
                </a:lnTo>
                <a:lnTo>
                  <a:pt x="1393913" y="1396"/>
                </a:lnTo>
                <a:lnTo>
                  <a:pt x="1390281" y="0"/>
                </a:lnTo>
                <a:close/>
              </a:path>
              <a:path w="3857625" h="841375">
                <a:moveTo>
                  <a:pt x="1399971" y="44703"/>
                </a:moveTo>
                <a:lnTo>
                  <a:pt x="1372031" y="44703"/>
                </a:lnTo>
                <a:lnTo>
                  <a:pt x="1372031" y="226313"/>
                </a:lnTo>
                <a:lnTo>
                  <a:pt x="1399971" y="226313"/>
                </a:lnTo>
                <a:lnTo>
                  <a:pt x="1399971" y="44703"/>
                </a:lnTo>
                <a:close/>
              </a:path>
              <a:path w="3857625" h="841375">
                <a:moveTo>
                  <a:pt x="1465173" y="41909"/>
                </a:moveTo>
                <a:lnTo>
                  <a:pt x="1428292" y="57556"/>
                </a:lnTo>
                <a:lnTo>
                  <a:pt x="1416837" y="107010"/>
                </a:lnTo>
                <a:lnTo>
                  <a:pt x="1416837" y="164007"/>
                </a:lnTo>
                <a:lnTo>
                  <a:pt x="1417460" y="177714"/>
                </a:lnTo>
                <a:lnTo>
                  <a:pt x="1417553" y="179778"/>
                </a:lnTo>
                <a:lnTo>
                  <a:pt x="1434998" y="220305"/>
                </a:lnTo>
                <a:lnTo>
                  <a:pt x="1465173" y="229107"/>
                </a:lnTo>
                <a:lnTo>
                  <a:pt x="1476891" y="228129"/>
                </a:lnTo>
                <a:lnTo>
                  <a:pt x="1506908" y="204505"/>
                </a:lnTo>
                <a:lnTo>
                  <a:pt x="1507086" y="203961"/>
                </a:lnTo>
                <a:lnTo>
                  <a:pt x="1458099" y="203961"/>
                </a:lnTo>
                <a:lnTo>
                  <a:pt x="1452880" y="201447"/>
                </a:lnTo>
                <a:lnTo>
                  <a:pt x="1444777" y="168198"/>
                </a:lnTo>
                <a:lnTo>
                  <a:pt x="1444777" y="102819"/>
                </a:lnTo>
                <a:lnTo>
                  <a:pt x="1458099" y="67055"/>
                </a:lnTo>
                <a:lnTo>
                  <a:pt x="1507086" y="67055"/>
                </a:lnTo>
                <a:lnTo>
                  <a:pt x="1506908" y="66512"/>
                </a:lnTo>
                <a:lnTo>
                  <a:pt x="1501775" y="57556"/>
                </a:lnTo>
                <a:lnTo>
                  <a:pt x="1495193" y="50712"/>
                </a:lnTo>
                <a:lnTo>
                  <a:pt x="1486898" y="45823"/>
                </a:lnTo>
                <a:lnTo>
                  <a:pt x="1476891" y="42888"/>
                </a:lnTo>
                <a:lnTo>
                  <a:pt x="1465173" y="41909"/>
                </a:lnTo>
                <a:close/>
              </a:path>
              <a:path w="3857625" h="841375">
                <a:moveTo>
                  <a:pt x="1507086" y="67055"/>
                </a:moveTo>
                <a:lnTo>
                  <a:pt x="1472260" y="67055"/>
                </a:lnTo>
                <a:lnTo>
                  <a:pt x="1477378" y="69659"/>
                </a:lnTo>
                <a:lnTo>
                  <a:pt x="1480540" y="74879"/>
                </a:lnTo>
                <a:lnTo>
                  <a:pt x="1482615" y="79193"/>
                </a:lnTo>
                <a:lnTo>
                  <a:pt x="1482740" y="79453"/>
                </a:lnTo>
                <a:lnTo>
                  <a:pt x="1484260" y="85428"/>
                </a:lnTo>
                <a:lnTo>
                  <a:pt x="1484312" y="85634"/>
                </a:lnTo>
                <a:lnTo>
                  <a:pt x="1485255" y="93422"/>
                </a:lnTo>
                <a:lnTo>
                  <a:pt x="1485569" y="102819"/>
                </a:lnTo>
                <a:lnTo>
                  <a:pt x="1485569" y="168198"/>
                </a:lnTo>
                <a:lnTo>
                  <a:pt x="1472260" y="203961"/>
                </a:lnTo>
                <a:lnTo>
                  <a:pt x="1507086" y="203961"/>
                </a:lnTo>
                <a:lnTo>
                  <a:pt x="1510576" y="193278"/>
                </a:lnTo>
                <a:lnTo>
                  <a:pt x="1512776" y="179778"/>
                </a:lnTo>
                <a:lnTo>
                  <a:pt x="1513509" y="164007"/>
                </a:lnTo>
                <a:lnTo>
                  <a:pt x="1513509" y="107010"/>
                </a:lnTo>
                <a:lnTo>
                  <a:pt x="1512877" y="93422"/>
                </a:lnTo>
                <a:lnTo>
                  <a:pt x="1512776" y="91239"/>
                </a:lnTo>
                <a:lnTo>
                  <a:pt x="1510576" y="77739"/>
                </a:lnTo>
                <a:lnTo>
                  <a:pt x="1507086" y="67055"/>
                </a:lnTo>
                <a:close/>
              </a:path>
              <a:path w="3857625" h="841375">
                <a:moveTo>
                  <a:pt x="1558353" y="44703"/>
                </a:moveTo>
                <a:lnTo>
                  <a:pt x="1530413" y="44703"/>
                </a:lnTo>
                <a:lnTo>
                  <a:pt x="1530413" y="226313"/>
                </a:lnTo>
                <a:lnTo>
                  <a:pt x="1558353" y="226313"/>
                </a:lnTo>
                <a:lnTo>
                  <a:pt x="1558353" y="87261"/>
                </a:lnTo>
                <a:lnTo>
                  <a:pt x="1560118" y="80378"/>
                </a:lnTo>
                <a:lnTo>
                  <a:pt x="1563662" y="75158"/>
                </a:lnTo>
                <a:lnTo>
                  <a:pt x="1567383" y="69761"/>
                </a:lnTo>
                <a:lnTo>
                  <a:pt x="1572882" y="67055"/>
                </a:lnTo>
                <a:lnTo>
                  <a:pt x="1623715" y="67055"/>
                </a:lnTo>
                <a:lnTo>
                  <a:pt x="1623225" y="65100"/>
                </a:lnTo>
                <a:lnTo>
                  <a:pt x="1558353" y="65100"/>
                </a:lnTo>
                <a:lnTo>
                  <a:pt x="1558353" y="44703"/>
                </a:lnTo>
                <a:close/>
              </a:path>
              <a:path w="3857625" h="841375">
                <a:moveTo>
                  <a:pt x="1623715" y="67055"/>
                </a:moveTo>
                <a:lnTo>
                  <a:pt x="1586852" y="67055"/>
                </a:lnTo>
                <a:lnTo>
                  <a:pt x="1591691" y="69380"/>
                </a:lnTo>
                <a:lnTo>
                  <a:pt x="1594675" y="74040"/>
                </a:lnTo>
                <a:lnTo>
                  <a:pt x="1597660" y="78511"/>
                </a:lnTo>
                <a:lnTo>
                  <a:pt x="1599145" y="85305"/>
                </a:lnTo>
                <a:lnTo>
                  <a:pt x="1599145" y="226313"/>
                </a:lnTo>
                <a:lnTo>
                  <a:pt x="1627085" y="226313"/>
                </a:lnTo>
                <a:lnTo>
                  <a:pt x="1627085" y="98628"/>
                </a:lnTo>
                <a:lnTo>
                  <a:pt x="1626690" y="87261"/>
                </a:lnTo>
                <a:lnTo>
                  <a:pt x="1626597" y="84605"/>
                </a:lnTo>
                <a:lnTo>
                  <a:pt x="1625131" y="72712"/>
                </a:lnTo>
                <a:lnTo>
                  <a:pt x="1623715" y="67055"/>
                </a:lnTo>
                <a:close/>
              </a:path>
              <a:path w="3857625" h="841375">
                <a:moveTo>
                  <a:pt x="1592440" y="41909"/>
                </a:moveTo>
                <a:lnTo>
                  <a:pt x="1583499" y="41909"/>
                </a:lnTo>
                <a:lnTo>
                  <a:pt x="1576235" y="44234"/>
                </a:lnTo>
                <a:lnTo>
                  <a:pt x="1565249" y="53365"/>
                </a:lnTo>
                <a:lnTo>
                  <a:pt x="1561147" y="58762"/>
                </a:lnTo>
                <a:lnTo>
                  <a:pt x="1558353" y="65100"/>
                </a:lnTo>
                <a:lnTo>
                  <a:pt x="1623225" y="65100"/>
                </a:lnTo>
                <a:lnTo>
                  <a:pt x="1592440" y="41909"/>
                </a:lnTo>
                <a:close/>
              </a:path>
              <a:path w="3857625" h="841375">
                <a:moveTo>
                  <a:pt x="1722196" y="44703"/>
                </a:moveTo>
                <a:lnTo>
                  <a:pt x="1694256" y="44703"/>
                </a:lnTo>
                <a:lnTo>
                  <a:pt x="1694256" y="282193"/>
                </a:lnTo>
                <a:lnTo>
                  <a:pt x="1722196" y="282193"/>
                </a:lnTo>
                <a:lnTo>
                  <a:pt x="1722196" y="205917"/>
                </a:lnTo>
                <a:lnTo>
                  <a:pt x="1787101" y="205917"/>
                </a:lnTo>
                <a:lnTo>
                  <a:pt x="1787587" y="203961"/>
                </a:lnTo>
                <a:lnTo>
                  <a:pt x="1736725" y="203961"/>
                </a:lnTo>
                <a:lnTo>
                  <a:pt x="1731225" y="201358"/>
                </a:lnTo>
                <a:lnTo>
                  <a:pt x="1727504" y="196138"/>
                </a:lnTo>
                <a:lnTo>
                  <a:pt x="1723961" y="190741"/>
                </a:lnTo>
                <a:lnTo>
                  <a:pt x="1722196" y="183756"/>
                </a:lnTo>
                <a:lnTo>
                  <a:pt x="1722196" y="87261"/>
                </a:lnTo>
                <a:lnTo>
                  <a:pt x="1723961" y="80378"/>
                </a:lnTo>
                <a:lnTo>
                  <a:pt x="1727504" y="75158"/>
                </a:lnTo>
                <a:lnTo>
                  <a:pt x="1731225" y="69761"/>
                </a:lnTo>
                <a:lnTo>
                  <a:pt x="1736725" y="67055"/>
                </a:lnTo>
                <a:lnTo>
                  <a:pt x="1787557" y="67055"/>
                </a:lnTo>
                <a:lnTo>
                  <a:pt x="1787068" y="65100"/>
                </a:lnTo>
                <a:lnTo>
                  <a:pt x="1722196" y="65100"/>
                </a:lnTo>
                <a:lnTo>
                  <a:pt x="1722196" y="44703"/>
                </a:lnTo>
                <a:close/>
              </a:path>
              <a:path w="3857625" h="841375">
                <a:moveTo>
                  <a:pt x="1787101" y="205917"/>
                </a:moveTo>
                <a:lnTo>
                  <a:pt x="1722196" y="205917"/>
                </a:lnTo>
                <a:lnTo>
                  <a:pt x="1724990" y="212255"/>
                </a:lnTo>
                <a:lnTo>
                  <a:pt x="1729092" y="217741"/>
                </a:lnTo>
                <a:lnTo>
                  <a:pt x="1734489" y="222402"/>
                </a:lnTo>
                <a:lnTo>
                  <a:pt x="1740077" y="226872"/>
                </a:lnTo>
                <a:lnTo>
                  <a:pt x="1747342" y="229107"/>
                </a:lnTo>
                <a:lnTo>
                  <a:pt x="1756283" y="229107"/>
                </a:lnTo>
                <a:lnTo>
                  <a:pt x="1787101" y="205917"/>
                </a:lnTo>
                <a:close/>
              </a:path>
              <a:path w="3857625" h="841375">
                <a:moveTo>
                  <a:pt x="1787557" y="67055"/>
                </a:moveTo>
                <a:lnTo>
                  <a:pt x="1750695" y="67055"/>
                </a:lnTo>
                <a:lnTo>
                  <a:pt x="1755533" y="69380"/>
                </a:lnTo>
                <a:lnTo>
                  <a:pt x="1758518" y="74040"/>
                </a:lnTo>
                <a:lnTo>
                  <a:pt x="1761502" y="78511"/>
                </a:lnTo>
                <a:lnTo>
                  <a:pt x="1762988" y="85305"/>
                </a:lnTo>
                <a:lnTo>
                  <a:pt x="1762988" y="185712"/>
                </a:lnTo>
                <a:lnTo>
                  <a:pt x="1761502" y="192595"/>
                </a:lnTo>
                <a:lnTo>
                  <a:pt x="1758518" y="197256"/>
                </a:lnTo>
                <a:lnTo>
                  <a:pt x="1755533" y="201726"/>
                </a:lnTo>
                <a:lnTo>
                  <a:pt x="1750695" y="203961"/>
                </a:lnTo>
                <a:lnTo>
                  <a:pt x="1787587" y="203961"/>
                </a:lnTo>
                <a:lnTo>
                  <a:pt x="1788974" y="198373"/>
                </a:lnTo>
                <a:lnTo>
                  <a:pt x="1790440" y="186429"/>
                </a:lnTo>
                <a:lnTo>
                  <a:pt x="1790928" y="172389"/>
                </a:lnTo>
                <a:lnTo>
                  <a:pt x="1790928" y="98628"/>
                </a:lnTo>
                <a:lnTo>
                  <a:pt x="1790532" y="87261"/>
                </a:lnTo>
                <a:lnTo>
                  <a:pt x="1790440" y="84605"/>
                </a:lnTo>
                <a:lnTo>
                  <a:pt x="1788974" y="72712"/>
                </a:lnTo>
                <a:lnTo>
                  <a:pt x="1787557" y="67055"/>
                </a:lnTo>
                <a:close/>
              </a:path>
              <a:path w="3857625" h="841375">
                <a:moveTo>
                  <a:pt x="1756283" y="41909"/>
                </a:moveTo>
                <a:lnTo>
                  <a:pt x="1747342" y="41909"/>
                </a:lnTo>
                <a:lnTo>
                  <a:pt x="1740077" y="44234"/>
                </a:lnTo>
                <a:lnTo>
                  <a:pt x="1729092" y="53365"/>
                </a:lnTo>
                <a:lnTo>
                  <a:pt x="1724990" y="58762"/>
                </a:lnTo>
                <a:lnTo>
                  <a:pt x="1722196" y="65100"/>
                </a:lnTo>
                <a:lnTo>
                  <a:pt x="1787068" y="65100"/>
                </a:lnTo>
                <a:lnTo>
                  <a:pt x="1756283" y="41909"/>
                </a:lnTo>
                <a:close/>
              </a:path>
              <a:path w="3857625" h="841375">
                <a:moveTo>
                  <a:pt x="1835772" y="44703"/>
                </a:moveTo>
                <a:lnTo>
                  <a:pt x="1807832" y="44703"/>
                </a:lnTo>
                <a:lnTo>
                  <a:pt x="1807832" y="226313"/>
                </a:lnTo>
                <a:lnTo>
                  <a:pt x="1835772" y="226313"/>
                </a:lnTo>
                <a:lnTo>
                  <a:pt x="1835772" y="92011"/>
                </a:lnTo>
                <a:lnTo>
                  <a:pt x="1837905" y="84289"/>
                </a:lnTo>
                <a:lnTo>
                  <a:pt x="1846478" y="70497"/>
                </a:lnTo>
                <a:lnTo>
                  <a:pt x="1851977" y="67055"/>
                </a:lnTo>
                <a:lnTo>
                  <a:pt x="1835772" y="67055"/>
                </a:lnTo>
                <a:lnTo>
                  <a:pt x="1835772" y="44703"/>
                </a:lnTo>
                <a:close/>
              </a:path>
              <a:path w="3857625" h="841375">
                <a:moveTo>
                  <a:pt x="1879727" y="41909"/>
                </a:moveTo>
                <a:lnTo>
                  <a:pt x="1862404" y="41909"/>
                </a:lnTo>
                <a:lnTo>
                  <a:pt x="1854949" y="44335"/>
                </a:lnTo>
                <a:lnTo>
                  <a:pt x="1843405" y="54013"/>
                </a:lnTo>
                <a:lnTo>
                  <a:pt x="1838934" y="59982"/>
                </a:lnTo>
                <a:lnTo>
                  <a:pt x="1835772" y="67055"/>
                </a:lnTo>
                <a:lnTo>
                  <a:pt x="1864639" y="67055"/>
                </a:lnTo>
                <a:lnTo>
                  <a:pt x="1868639" y="69202"/>
                </a:lnTo>
                <a:lnTo>
                  <a:pt x="1870697" y="73482"/>
                </a:lnTo>
                <a:lnTo>
                  <a:pt x="1872742" y="77584"/>
                </a:lnTo>
                <a:lnTo>
                  <a:pt x="1873770" y="84099"/>
                </a:lnTo>
                <a:lnTo>
                  <a:pt x="1873770" y="105613"/>
                </a:lnTo>
                <a:lnTo>
                  <a:pt x="1901710" y="105613"/>
                </a:lnTo>
                <a:lnTo>
                  <a:pt x="1899196" y="65938"/>
                </a:lnTo>
                <a:lnTo>
                  <a:pt x="1890255" y="48056"/>
                </a:lnTo>
                <a:lnTo>
                  <a:pt x="1885962" y="43954"/>
                </a:lnTo>
                <a:lnTo>
                  <a:pt x="1879727" y="41909"/>
                </a:lnTo>
                <a:close/>
              </a:path>
              <a:path w="3857625" h="841375">
                <a:moveTo>
                  <a:pt x="1962645" y="41909"/>
                </a:moveTo>
                <a:lnTo>
                  <a:pt x="1925764" y="57556"/>
                </a:lnTo>
                <a:lnTo>
                  <a:pt x="1914309" y="107010"/>
                </a:lnTo>
                <a:lnTo>
                  <a:pt x="1914309" y="164007"/>
                </a:lnTo>
                <a:lnTo>
                  <a:pt x="1920749" y="204505"/>
                </a:lnTo>
                <a:lnTo>
                  <a:pt x="1950910" y="228129"/>
                </a:lnTo>
                <a:lnTo>
                  <a:pt x="1962645" y="229107"/>
                </a:lnTo>
                <a:lnTo>
                  <a:pt x="1974361" y="228129"/>
                </a:lnTo>
                <a:lnTo>
                  <a:pt x="2004380" y="204505"/>
                </a:lnTo>
                <a:lnTo>
                  <a:pt x="2004558" y="203961"/>
                </a:lnTo>
                <a:lnTo>
                  <a:pt x="1955558" y="203961"/>
                </a:lnTo>
                <a:lnTo>
                  <a:pt x="1950351" y="201447"/>
                </a:lnTo>
                <a:lnTo>
                  <a:pt x="1942249" y="168198"/>
                </a:lnTo>
                <a:lnTo>
                  <a:pt x="1942249" y="102819"/>
                </a:lnTo>
                <a:lnTo>
                  <a:pt x="1946872" y="74879"/>
                </a:lnTo>
                <a:lnTo>
                  <a:pt x="1946998" y="74599"/>
                </a:lnTo>
                <a:lnTo>
                  <a:pt x="1950292" y="69659"/>
                </a:lnTo>
                <a:lnTo>
                  <a:pt x="1955558" y="67055"/>
                </a:lnTo>
                <a:lnTo>
                  <a:pt x="2004558" y="67055"/>
                </a:lnTo>
                <a:lnTo>
                  <a:pt x="2004380" y="66512"/>
                </a:lnTo>
                <a:lnTo>
                  <a:pt x="1999246" y="57556"/>
                </a:lnTo>
                <a:lnTo>
                  <a:pt x="1992659" y="50712"/>
                </a:lnTo>
                <a:lnTo>
                  <a:pt x="1984365" y="45823"/>
                </a:lnTo>
                <a:lnTo>
                  <a:pt x="1974361" y="42888"/>
                </a:lnTo>
                <a:lnTo>
                  <a:pt x="1962645" y="41909"/>
                </a:lnTo>
                <a:close/>
              </a:path>
              <a:path w="3857625" h="841375">
                <a:moveTo>
                  <a:pt x="2004558" y="67055"/>
                </a:moveTo>
                <a:lnTo>
                  <a:pt x="1969719" y="67055"/>
                </a:lnTo>
                <a:lnTo>
                  <a:pt x="1974837" y="69659"/>
                </a:lnTo>
                <a:lnTo>
                  <a:pt x="1978012" y="74879"/>
                </a:lnTo>
                <a:lnTo>
                  <a:pt x="1980087" y="79193"/>
                </a:lnTo>
                <a:lnTo>
                  <a:pt x="1980212" y="79453"/>
                </a:lnTo>
                <a:lnTo>
                  <a:pt x="1981731" y="85428"/>
                </a:lnTo>
                <a:lnTo>
                  <a:pt x="1981784" y="85634"/>
                </a:lnTo>
                <a:lnTo>
                  <a:pt x="1982727" y="93422"/>
                </a:lnTo>
                <a:lnTo>
                  <a:pt x="1983041" y="102819"/>
                </a:lnTo>
                <a:lnTo>
                  <a:pt x="1983041" y="168198"/>
                </a:lnTo>
                <a:lnTo>
                  <a:pt x="1969719" y="203961"/>
                </a:lnTo>
                <a:lnTo>
                  <a:pt x="2004558" y="203961"/>
                </a:lnTo>
                <a:lnTo>
                  <a:pt x="2008047" y="193278"/>
                </a:lnTo>
                <a:lnTo>
                  <a:pt x="2010248" y="179778"/>
                </a:lnTo>
                <a:lnTo>
                  <a:pt x="2010981" y="164007"/>
                </a:lnTo>
                <a:lnTo>
                  <a:pt x="2010981" y="107010"/>
                </a:lnTo>
                <a:lnTo>
                  <a:pt x="2010349" y="93422"/>
                </a:lnTo>
                <a:lnTo>
                  <a:pt x="2010248" y="91239"/>
                </a:lnTo>
                <a:lnTo>
                  <a:pt x="2008047" y="77739"/>
                </a:lnTo>
                <a:lnTo>
                  <a:pt x="2004558" y="67055"/>
                </a:lnTo>
                <a:close/>
              </a:path>
              <a:path w="3857625" h="841375">
                <a:moveTo>
                  <a:pt x="2075408" y="41909"/>
                </a:moveTo>
                <a:lnTo>
                  <a:pt x="2038248" y="57556"/>
                </a:lnTo>
                <a:lnTo>
                  <a:pt x="2026513" y="107010"/>
                </a:lnTo>
                <a:lnTo>
                  <a:pt x="2026513" y="164007"/>
                </a:lnTo>
                <a:lnTo>
                  <a:pt x="2033114" y="204505"/>
                </a:lnTo>
                <a:lnTo>
                  <a:pt x="2063549" y="228129"/>
                </a:lnTo>
                <a:lnTo>
                  <a:pt x="2075408" y="229107"/>
                </a:lnTo>
                <a:lnTo>
                  <a:pt x="2087107" y="228129"/>
                </a:lnTo>
                <a:lnTo>
                  <a:pt x="2116913" y="203961"/>
                </a:lnTo>
                <a:lnTo>
                  <a:pt x="2068144" y="203961"/>
                </a:lnTo>
                <a:lnTo>
                  <a:pt x="2062835" y="201447"/>
                </a:lnTo>
                <a:lnTo>
                  <a:pt x="2054453" y="168198"/>
                </a:lnTo>
                <a:lnTo>
                  <a:pt x="2054453" y="102819"/>
                </a:lnTo>
                <a:lnTo>
                  <a:pt x="2068144" y="67055"/>
                </a:lnTo>
                <a:lnTo>
                  <a:pt x="2116913" y="67055"/>
                </a:lnTo>
                <a:lnTo>
                  <a:pt x="2116740" y="66512"/>
                </a:lnTo>
                <a:lnTo>
                  <a:pt x="2111730" y="57556"/>
                </a:lnTo>
                <a:lnTo>
                  <a:pt x="2105267" y="50712"/>
                </a:lnTo>
                <a:lnTo>
                  <a:pt x="2097060" y="45823"/>
                </a:lnTo>
                <a:lnTo>
                  <a:pt x="2087107" y="42888"/>
                </a:lnTo>
                <a:lnTo>
                  <a:pt x="2075408" y="41909"/>
                </a:lnTo>
                <a:close/>
              </a:path>
              <a:path w="3857625" h="841375">
                <a:moveTo>
                  <a:pt x="2123186" y="155066"/>
                </a:moveTo>
                <a:lnTo>
                  <a:pt x="2095245" y="155066"/>
                </a:lnTo>
                <a:lnTo>
                  <a:pt x="2095245" y="168198"/>
                </a:lnTo>
                <a:lnTo>
                  <a:pt x="2094948" y="177714"/>
                </a:lnTo>
                <a:lnTo>
                  <a:pt x="2094072" y="185451"/>
                </a:lnTo>
                <a:lnTo>
                  <a:pt x="2094056" y="185589"/>
                </a:lnTo>
                <a:lnTo>
                  <a:pt x="2092572" y="191824"/>
                </a:lnTo>
                <a:lnTo>
                  <a:pt x="2090496" y="196418"/>
                </a:lnTo>
                <a:lnTo>
                  <a:pt x="2087511" y="201447"/>
                </a:lnTo>
                <a:lnTo>
                  <a:pt x="2082482" y="203961"/>
                </a:lnTo>
                <a:lnTo>
                  <a:pt x="2116913" y="203961"/>
                </a:lnTo>
                <a:lnTo>
                  <a:pt x="2120320" y="193278"/>
                </a:lnTo>
                <a:lnTo>
                  <a:pt x="2122469" y="179778"/>
                </a:lnTo>
                <a:lnTo>
                  <a:pt x="2123186" y="164007"/>
                </a:lnTo>
                <a:lnTo>
                  <a:pt x="2123186" y="155066"/>
                </a:lnTo>
                <a:close/>
              </a:path>
              <a:path w="3857625" h="841375">
                <a:moveTo>
                  <a:pt x="2116913" y="67055"/>
                </a:moveTo>
                <a:lnTo>
                  <a:pt x="2082304" y="67055"/>
                </a:lnTo>
                <a:lnTo>
                  <a:pt x="2087389" y="69659"/>
                </a:lnTo>
                <a:lnTo>
                  <a:pt x="2090496" y="74599"/>
                </a:lnTo>
                <a:lnTo>
                  <a:pt x="2092572" y="79193"/>
                </a:lnTo>
                <a:lnTo>
                  <a:pt x="2094056" y="85428"/>
                </a:lnTo>
                <a:lnTo>
                  <a:pt x="2094952" y="93422"/>
                </a:lnTo>
                <a:lnTo>
                  <a:pt x="2095245" y="102819"/>
                </a:lnTo>
                <a:lnTo>
                  <a:pt x="2095245" y="115950"/>
                </a:lnTo>
                <a:lnTo>
                  <a:pt x="2123186" y="115950"/>
                </a:lnTo>
                <a:lnTo>
                  <a:pt x="2123186" y="107010"/>
                </a:lnTo>
                <a:lnTo>
                  <a:pt x="2122568" y="93422"/>
                </a:lnTo>
                <a:lnTo>
                  <a:pt x="2122469" y="91239"/>
                </a:lnTo>
                <a:lnTo>
                  <a:pt x="2120320" y="77739"/>
                </a:lnTo>
                <a:lnTo>
                  <a:pt x="2116913" y="67055"/>
                </a:lnTo>
                <a:close/>
              </a:path>
              <a:path w="3857625" h="841375">
                <a:moveTo>
                  <a:pt x="2187613" y="41909"/>
                </a:moveTo>
                <a:lnTo>
                  <a:pt x="2150452" y="57556"/>
                </a:lnTo>
                <a:lnTo>
                  <a:pt x="2138718" y="107010"/>
                </a:lnTo>
                <a:lnTo>
                  <a:pt x="2138718" y="164007"/>
                </a:lnTo>
                <a:lnTo>
                  <a:pt x="2145318" y="204505"/>
                </a:lnTo>
                <a:lnTo>
                  <a:pt x="2175754" y="228129"/>
                </a:lnTo>
                <a:lnTo>
                  <a:pt x="2187613" y="229107"/>
                </a:lnTo>
                <a:lnTo>
                  <a:pt x="2199312" y="228129"/>
                </a:lnTo>
                <a:lnTo>
                  <a:pt x="2229118" y="203961"/>
                </a:lnTo>
                <a:lnTo>
                  <a:pt x="2180348" y="203961"/>
                </a:lnTo>
                <a:lnTo>
                  <a:pt x="2175040" y="201447"/>
                </a:lnTo>
                <a:lnTo>
                  <a:pt x="2166658" y="168198"/>
                </a:lnTo>
                <a:lnTo>
                  <a:pt x="2166658" y="139699"/>
                </a:lnTo>
                <a:lnTo>
                  <a:pt x="2235390" y="139699"/>
                </a:lnTo>
                <a:lnTo>
                  <a:pt x="2235390" y="120141"/>
                </a:lnTo>
                <a:lnTo>
                  <a:pt x="2166658" y="120141"/>
                </a:lnTo>
                <a:lnTo>
                  <a:pt x="2166658" y="102819"/>
                </a:lnTo>
                <a:lnTo>
                  <a:pt x="2180348" y="67055"/>
                </a:lnTo>
                <a:lnTo>
                  <a:pt x="2229118" y="67055"/>
                </a:lnTo>
                <a:lnTo>
                  <a:pt x="2228945" y="66512"/>
                </a:lnTo>
                <a:lnTo>
                  <a:pt x="2223935" y="57556"/>
                </a:lnTo>
                <a:lnTo>
                  <a:pt x="2217472" y="50712"/>
                </a:lnTo>
                <a:lnTo>
                  <a:pt x="2209265" y="45823"/>
                </a:lnTo>
                <a:lnTo>
                  <a:pt x="2199312" y="42888"/>
                </a:lnTo>
                <a:lnTo>
                  <a:pt x="2187613" y="41909"/>
                </a:lnTo>
                <a:close/>
              </a:path>
              <a:path w="3857625" h="841375">
                <a:moveTo>
                  <a:pt x="2235390" y="155066"/>
                </a:moveTo>
                <a:lnTo>
                  <a:pt x="2207450" y="155066"/>
                </a:lnTo>
                <a:lnTo>
                  <a:pt x="2207450" y="168198"/>
                </a:lnTo>
                <a:lnTo>
                  <a:pt x="2207153" y="177714"/>
                </a:lnTo>
                <a:lnTo>
                  <a:pt x="2206277" y="185451"/>
                </a:lnTo>
                <a:lnTo>
                  <a:pt x="2206261" y="185589"/>
                </a:lnTo>
                <a:lnTo>
                  <a:pt x="2204776" y="191824"/>
                </a:lnTo>
                <a:lnTo>
                  <a:pt x="2202700" y="196418"/>
                </a:lnTo>
                <a:lnTo>
                  <a:pt x="2199716" y="201447"/>
                </a:lnTo>
                <a:lnTo>
                  <a:pt x="2194687" y="203961"/>
                </a:lnTo>
                <a:lnTo>
                  <a:pt x="2229118" y="203961"/>
                </a:lnTo>
                <a:lnTo>
                  <a:pt x="2232525" y="193278"/>
                </a:lnTo>
                <a:lnTo>
                  <a:pt x="2234673" y="179778"/>
                </a:lnTo>
                <a:lnTo>
                  <a:pt x="2235390" y="164007"/>
                </a:lnTo>
                <a:lnTo>
                  <a:pt x="2235390" y="155066"/>
                </a:lnTo>
                <a:close/>
              </a:path>
              <a:path w="3857625" h="841375">
                <a:moveTo>
                  <a:pt x="2229118" y="67055"/>
                </a:moveTo>
                <a:lnTo>
                  <a:pt x="2194509" y="67055"/>
                </a:lnTo>
                <a:lnTo>
                  <a:pt x="2199594" y="69659"/>
                </a:lnTo>
                <a:lnTo>
                  <a:pt x="2202700" y="74599"/>
                </a:lnTo>
                <a:lnTo>
                  <a:pt x="2204776" y="79193"/>
                </a:lnTo>
                <a:lnTo>
                  <a:pt x="2206261" y="85428"/>
                </a:lnTo>
                <a:lnTo>
                  <a:pt x="2207156" y="93422"/>
                </a:lnTo>
                <a:lnTo>
                  <a:pt x="2207450" y="102819"/>
                </a:lnTo>
                <a:lnTo>
                  <a:pt x="2207450" y="120141"/>
                </a:lnTo>
                <a:lnTo>
                  <a:pt x="2235390" y="120141"/>
                </a:lnTo>
                <a:lnTo>
                  <a:pt x="2235390" y="107010"/>
                </a:lnTo>
                <a:lnTo>
                  <a:pt x="2234773" y="93422"/>
                </a:lnTo>
                <a:lnTo>
                  <a:pt x="2234673" y="91239"/>
                </a:lnTo>
                <a:lnTo>
                  <a:pt x="2232525" y="77739"/>
                </a:lnTo>
                <a:lnTo>
                  <a:pt x="2229118" y="67055"/>
                </a:lnTo>
                <a:close/>
              </a:path>
              <a:path w="3857625" h="841375">
                <a:moveTo>
                  <a:pt x="2278862" y="165404"/>
                </a:moveTo>
                <a:lnTo>
                  <a:pt x="2250922" y="165404"/>
                </a:lnTo>
                <a:lnTo>
                  <a:pt x="2250983" y="167639"/>
                </a:lnTo>
                <a:lnTo>
                  <a:pt x="2251106" y="172199"/>
                </a:lnTo>
                <a:lnTo>
                  <a:pt x="2251220" y="176403"/>
                </a:lnTo>
                <a:lnTo>
                  <a:pt x="2252111" y="186216"/>
                </a:lnTo>
                <a:lnTo>
                  <a:pt x="2253530" y="194462"/>
                </a:lnTo>
                <a:lnTo>
                  <a:pt x="2253596" y="194844"/>
                </a:lnTo>
                <a:lnTo>
                  <a:pt x="2255619" y="202095"/>
                </a:lnTo>
                <a:lnTo>
                  <a:pt x="2255672" y="202285"/>
                </a:lnTo>
                <a:lnTo>
                  <a:pt x="2258435" y="208696"/>
                </a:lnTo>
                <a:lnTo>
                  <a:pt x="2292223" y="228705"/>
                </a:lnTo>
                <a:lnTo>
                  <a:pt x="2301214" y="229107"/>
                </a:lnTo>
                <a:lnTo>
                  <a:pt x="2321507" y="226121"/>
                </a:lnTo>
                <a:lnTo>
                  <a:pt x="2336001" y="217163"/>
                </a:lnTo>
                <a:lnTo>
                  <a:pt x="2343689" y="203961"/>
                </a:lnTo>
                <a:lnTo>
                  <a:pt x="2295626" y="203961"/>
                </a:lnTo>
                <a:lnTo>
                  <a:pt x="2291257" y="202844"/>
                </a:lnTo>
                <a:lnTo>
                  <a:pt x="2284920" y="198373"/>
                </a:lnTo>
                <a:lnTo>
                  <a:pt x="2282596" y="194462"/>
                </a:lnTo>
                <a:lnTo>
                  <a:pt x="2279611" y="183286"/>
                </a:lnTo>
                <a:lnTo>
                  <a:pt x="2278952" y="176403"/>
                </a:lnTo>
                <a:lnTo>
                  <a:pt x="2278862" y="165404"/>
                </a:lnTo>
                <a:close/>
              </a:path>
              <a:path w="3857625" h="841375">
                <a:moveTo>
                  <a:pt x="2298420" y="41909"/>
                </a:moveTo>
                <a:lnTo>
                  <a:pt x="2258448" y="61539"/>
                </a:lnTo>
                <a:lnTo>
                  <a:pt x="2252402" y="87644"/>
                </a:lnTo>
                <a:lnTo>
                  <a:pt x="2252553" y="90525"/>
                </a:lnTo>
                <a:lnTo>
                  <a:pt x="2252669" y="92744"/>
                </a:lnTo>
                <a:lnTo>
                  <a:pt x="2274392" y="129920"/>
                </a:lnTo>
                <a:lnTo>
                  <a:pt x="2287244" y="139141"/>
                </a:lnTo>
                <a:lnTo>
                  <a:pt x="2293514" y="144049"/>
                </a:lnTo>
                <a:lnTo>
                  <a:pt x="2298911" y="148431"/>
                </a:lnTo>
                <a:lnTo>
                  <a:pt x="2303434" y="152289"/>
                </a:lnTo>
                <a:lnTo>
                  <a:pt x="2307082" y="155625"/>
                </a:lnTo>
                <a:lnTo>
                  <a:pt x="2311552" y="159537"/>
                </a:lnTo>
                <a:lnTo>
                  <a:pt x="2314727" y="163537"/>
                </a:lnTo>
                <a:lnTo>
                  <a:pt x="2316581" y="167639"/>
                </a:lnTo>
                <a:lnTo>
                  <a:pt x="2318639" y="171551"/>
                </a:lnTo>
                <a:lnTo>
                  <a:pt x="2319655" y="176110"/>
                </a:lnTo>
                <a:lnTo>
                  <a:pt x="2319655" y="188785"/>
                </a:lnTo>
                <a:lnTo>
                  <a:pt x="2318169" y="194462"/>
                </a:lnTo>
                <a:lnTo>
                  <a:pt x="2315184" y="198373"/>
                </a:lnTo>
                <a:lnTo>
                  <a:pt x="2312390" y="202095"/>
                </a:lnTo>
                <a:lnTo>
                  <a:pt x="2307742" y="203961"/>
                </a:lnTo>
                <a:lnTo>
                  <a:pt x="2343689" y="203961"/>
                </a:lnTo>
                <a:lnTo>
                  <a:pt x="2344666" y="202285"/>
                </a:lnTo>
                <a:lnTo>
                  <a:pt x="2344715" y="202095"/>
                </a:lnTo>
                <a:lnTo>
                  <a:pt x="2347595" y="181330"/>
                </a:lnTo>
                <a:lnTo>
                  <a:pt x="2347471" y="171551"/>
                </a:lnTo>
                <a:lnTo>
                  <a:pt x="2346109" y="164376"/>
                </a:lnTo>
                <a:lnTo>
                  <a:pt x="2343124" y="157860"/>
                </a:lnTo>
                <a:lnTo>
                  <a:pt x="2340152" y="151155"/>
                </a:lnTo>
                <a:lnTo>
                  <a:pt x="2311273" y="123215"/>
                </a:lnTo>
                <a:lnTo>
                  <a:pt x="2296096" y="111759"/>
                </a:lnTo>
                <a:lnTo>
                  <a:pt x="2291715" y="108318"/>
                </a:lnTo>
                <a:lnTo>
                  <a:pt x="2280259" y="90525"/>
                </a:lnTo>
                <a:lnTo>
                  <a:pt x="2280259" y="80098"/>
                </a:lnTo>
                <a:lnTo>
                  <a:pt x="2281860" y="75647"/>
                </a:lnTo>
                <a:lnTo>
                  <a:pt x="2281936" y="75437"/>
                </a:lnTo>
                <a:lnTo>
                  <a:pt x="2288641" y="68732"/>
                </a:lnTo>
                <a:lnTo>
                  <a:pt x="2293023" y="67055"/>
                </a:lnTo>
                <a:lnTo>
                  <a:pt x="2340468" y="67055"/>
                </a:lnTo>
                <a:lnTo>
                  <a:pt x="2339913" y="65431"/>
                </a:lnTo>
                <a:lnTo>
                  <a:pt x="2335022" y="56997"/>
                </a:lnTo>
                <a:lnTo>
                  <a:pt x="2328547" y="50396"/>
                </a:lnTo>
                <a:lnTo>
                  <a:pt x="2320288" y="45681"/>
                </a:lnTo>
                <a:lnTo>
                  <a:pt x="2310245" y="42852"/>
                </a:lnTo>
                <a:lnTo>
                  <a:pt x="2298420" y="41909"/>
                </a:lnTo>
                <a:close/>
              </a:path>
              <a:path w="3857625" h="841375">
                <a:moveTo>
                  <a:pt x="2340468" y="67055"/>
                </a:moveTo>
                <a:lnTo>
                  <a:pt x="2305126" y="67055"/>
                </a:lnTo>
                <a:lnTo>
                  <a:pt x="2310066" y="69481"/>
                </a:lnTo>
                <a:lnTo>
                  <a:pt x="2313228" y="74320"/>
                </a:lnTo>
                <a:lnTo>
                  <a:pt x="2315429" y="78635"/>
                </a:lnTo>
                <a:lnTo>
                  <a:pt x="2317000" y="84589"/>
                </a:lnTo>
                <a:lnTo>
                  <a:pt x="2317943" y="92185"/>
                </a:lnTo>
                <a:lnTo>
                  <a:pt x="2318017" y="94348"/>
                </a:lnTo>
                <a:lnTo>
                  <a:pt x="2318124" y="97510"/>
                </a:lnTo>
                <a:lnTo>
                  <a:pt x="2318179" y="99117"/>
                </a:lnTo>
                <a:lnTo>
                  <a:pt x="2318258" y="101422"/>
                </a:lnTo>
                <a:lnTo>
                  <a:pt x="2346198" y="101422"/>
                </a:lnTo>
                <a:lnTo>
                  <a:pt x="2345500" y="87644"/>
                </a:lnTo>
                <a:lnTo>
                  <a:pt x="2343405" y="75647"/>
                </a:lnTo>
                <a:lnTo>
                  <a:pt x="2340468" y="67055"/>
                </a:lnTo>
                <a:close/>
              </a:path>
              <a:path w="3857625" h="841375">
                <a:moveTo>
                  <a:pt x="2388349" y="165404"/>
                </a:moveTo>
                <a:lnTo>
                  <a:pt x="2360409" y="165404"/>
                </a:lnTo>
                <a:lnTo>
                  <a:pt x="2360469" y="167639"/>
                </a:lnTo>
                <a:lnTo>
                  <a:pt x="2360591" y="172199"/>
                </a:lnTo>
                <a:lnTo>
                  <a:pt x="2360704" y="176403"/>
                </a:lnTo>
                <a:lnTo>
                  <a:pt x="2371444" y="214231"/>
                </a:lnTo>
                <a:lnTo>
                  <a:pt x="2410701" y="229107"/>
                </a:lnTo>
                <a:lnTo>
                  <a:pt x="2430989" y="226121"/>
                </a:lnTo>
                <a:lnTo>
                  <a:pt x="2445483" y="217163"/>
                </a:lnTo>
                <a:lnTo>
                  <a:pt x="2453174" y="203961"/>
                </a:lnTo>
                <a:lnTo>
                  <a:pt x="2405113" y="203961"/>
                </a:lnTo>
                <a:lnTo>
                  <a:pt x="2400731" y="202844"/>
                </a:lnTo>
                <a:lnTo>
                  <a:pt x="2394394" y="198373"/>
                </a:lnTo>
                <a:lnTo>
                  <a:pt x="2392070" y="194462"/>
                </a:lnTo>
                <a:lnTo>
                  <a:pt x="2389085" y="183286"/>
                </a:lnTo>
                <a:lnTo>
                  <a:pt x="2388437" y="176403"/>
                </a:lnTo>
                <a:lnTo>
                  <a:pt x="2388349" y="165404"/>
                </a:lnTo>
                <a:close/>
              </a:path>
              <a:path w="3857625" h="841375">
                <a:moveTo>
                  <a:pt x="2407907" y="41909"/>
                </a:moveTo>
                <a:lnTo>
                  <a:pt x="2367935" y="61539"/>
                </a:lnTo>
                <a:lnTo>
                  <a:pt x="2361888" y="87644"/>
                </a:lnTo>
                <a:lnTo>
                  <a:pt x="2362038" y="90525"/>
                </a:lnTo>
                <a:lnTo>
                  <a:pt x="2383878" y="129920"/>
                </a:lnTo>
                <a:lnTo>
                  <a:pt x="2396731" y="139141"/>
                </a:lnTo>
                <a:lnTo>
                  <a:pt x="2402999" y="144049"/>
                </a:lnTo>
                <a:lnTo>
                  <a:pt x="2408393" y="148431"/>
                </a:lnTo>
                <a:lnTo>
                  <a:pt x="2412915" y="152289"/>
                </a:lnTo>
                <a:lnTo>
                  <a:pt x="2416568" y="155625"/>
                </a:lnTo>
                <a:lnTo>
                  <a:pt x="2421039" y="159537"/>
                </a:lnTo>
                <a:lnTo>
                  <a:pt x="2424201" y="163537"/>
                </a:lnTo>
                <a:lnTo>
                  <a:pt x="2426068" y="167639"/>
                </a:lnTo>
                <a:lnTo>
                  <a:pt x="2428113" y="171551"/>
                </a:lnTo>
                <a:lnTo>
                  <a:pt x="2429141" y="176110"/>
                </a:lnTo>
                <a:lnTo>
                  <a:pt x="2429141" y="188785"/>
                </a:lnTo>
                <a:lnTo>
                  <a:pt x="2427643" y="194462"/>
                </a:lnTo>
                <a:lnTo>
                  <a:pt x="2424671" y="198373"/>
                </a:lnTo>
                <a:lnTo>
                  <a:pt x="2421877" y="202095"/>
                </a:lnTo>
                <a:lnTo>
                  <a:pt x="2417216" y="203961"/>
                </a:lnTo>
                <a:lnTo>
                  <a:pt x="2453174" y="203961"/>
                </a:lnTo>
                <a:lnTo>
                  <a:pt x="2454151" y="202285"/>
                </a:lnTo>
                <a:lnTo>
                  <a:pt x="2454200" y="202095"/>
                </a:lnTo>
                <a:lnTo>
                  <a:pt x="2457081" y="181330"/>
                </a:lnTo>
                <a:lnTo>
                  <a:pt x="2456957" y="171551"/>
                </a:lnTo>
                <a:lnTo>
                  <a:pt x="2455583" y="164376"/>
                </a:lnTo>
                <a:lnTo>
                  <a:pt x="2452611" y="157860"/>
                </a:lnTo>
                <a:lnTo>
                  <a:pt x="2449626" y="151155"/>
                </a:lnTo>
                <a:lnTo>
                  <a:pt x="2420759" y="123215"/>
                </a:lnTo>
                <a:lnTo>
                  <a:pt x="2405570" y="111759"/>
                </a:lnTo>
                <a:lnTo>
                  <a:pt x="2401201" y="108318"/>
                </a:lnTo>
                <a:lnTo>
                  <a:pt x="2389746" y="90525"/>
                </a:lnTo>
                <a:lnTo>
                  <a:pt x="2389746" y="80098"/>
                </a:lnTo>
                <a:lnTo>
                  <a:pt x="2391347" y="75647"/>
                </a:lnTo>
                <a:lnTo>
                  <a:pt x="2391422" y="75437"/>
                </a:lnTo>
                <a:lnTo>
                  <a:pt x="2398128" y="68732"/>
                </a:lnTo>
                <a:lnTo>
                  <a:pt x="2402497" y="67055"/>
                </a:lnTo>
                <a:lnTo>
                  <a:pt x="2449949" y="67055"/>
                </a:lnTo>
                <a:lnTo>
                  <a:pt x="2449394" y="65431"/>
                </a:lnTo>
                <a:lnTo>
                  <a:pt x="2444508" y="56997"/>
                </a:lnTo>
                <a:lnTo>
                  <a:pt x="2438027" y="50396"/>
                </a:lnTo>
                <a:lnTo>
                  <a:pt x="2429765" y="45681"/>
                </a:lnTo>
                <a:lnTo>
                  <a:pt x="2419725" y="42852"/>
                </a:lnTo>
                <a:lnTo>
                  <a:pt x="2407907" y="41909"/>
                </a:lnTo>
                <a:close/>
              </a:path>
              <a:path w="3857625" h="841375">
                <a:moveTo>
                  <a:pt x="2449949" y="67055"/>
                </a:moveTo>
                <a:lnTo>
                  <a:pt x="2414612" y="67055"/>
                </a:lnTo>
                <a:lnTo>
                  <a:pt x="2419540" y="69481"/>
                </a:lnTo>
                <a:lnTo>
                  <a:pt x="2422715" y="74320"/>
                </a:lnTo>
                <a:lnTo>
                  <a:pt x="2427611" y="97510"/>
                </a:lnTo>
                <a:lnTo>
                  <a:pt x="2427666" y="99117"/>
                </a:lnTo>
                <a:lnTo>
                  <a:pt x="2427744" y="101422"/>
                </a:lnTo>
                <a:lnTo>
                  <a:pt x="2455684" y="101422"/>
                </a:lnTo>
                <a:lnTo>
                  <a:pt x="2454985" y="87644"/>
                </a:lnTo>
                <a:lnTo>
                  <a:pt x="2452887" y="75647"/>
                </a:lnTo>
                <a:lnTo>
                  <a:pt x="2449949" y="67055"/>
                </a:lnTo>
                <a:close/>
              </a:path>
              <a:path w="3857625" h="841375">
                <a:moveTo>
                  <a:pt x="2542501" y="0"/>
                </a:moveTo>
                <a:lnTo>
                  <a:pt x="2533929" y="0"/>
                </a:lnTo>
                <a:lnTo>
                  <a:pt x="2530297" y="1396"/>
                </a:lnTo>
                <a:lnTo>
                  <a:pt x="2527325" y="4190"/>
                </a:lnTo>
                <a:lnTo>
                  <a:pt x="2524340" y="6794"/>
                </a:lnTo>
                <a:lnTo>
                  <a:pt x="2522855" y="10058"/>
                </a:lnTo>
                <a:lnTo>
                  <a:pt x="2522855" y="17691"/>
                </a:lnTo>
                <a:lnTo>
                  <a:pt x="2524340" y="20954"/>
                </a:lnTo>
                <a:lnTo>
                  <a:pt x="2527325" y="23748"/>
                </a:lnTo>
                <a:lnTo>
                  <a:pt x="2530487" y="26542"/>
                </a:lnTo>
                <a:lnTo>
                  <a:pt x="2534119" y="27939"/>
                </a:lnTo>
                <a:lnTo>
                  <a:pt x="2542311" y="27939"/>
                </a:lnTo>
                <a:lnTo>
                  <a:pt x="2545854" y="26542"/>
                </a:lnTo>
                <a:lnTo>
                  <a:pt x="2548839" y="23748"/>
                </a:lnTo>
                <a:lnTo>
                  <a:pt x="2552001" y="20954"/>
                </a:lnTo>
                <a:lnTo>
                  <a:pt x="2553589" y="17691"/>
                </a:lnTo>
                <a:lnTo>
                  <a:pt x="2553589" y="10058"/>
                </a:lnTo>
                <a:lnTo>
                  <a:pt x="2552090" y="6794"/>
                </a:lnTo>
                <a:lnTo>
                  <a:pt x="2549118" y="4190"/>
                </a:lnTo>
                <a:lnTo>
                  <a:pt x="2546134" y="1396"/>
                </a:lnTo>
                <a:lnTo>
                  <a:pt x="2542501" y="0"/>
                </a:lnTo>
                <a:close/>
              </a:path>
              <a:path w="3857625" h="841375">
                <a:moveTo>
                  <a:pt x="2552192" y="44703"/>
                </a:moveTo>
                <a:lnTo>
                  <a:pt x="2524252" y="44703"/>
                </a:lnTo>
                <a:lnTo>
                  <a:pt x="2524252" y="226313"/>
                </a:lnTo>
                <a:lnTo>
                  <a:pt x="2552192" y="226313"/>
                </a:lnTo>
                <a:lnTo>
                  <a:pt x="2552192" y="44703"/>
                </a:lnTo>
                <a:close/>
              </a:path>
              <a:path w="3857625" h="841375">
                <a:moveTo>
                  <a:pt x="2596997" y="44703"/>
                </a:moveTo>
                <a:lnTo>
                  <a:pt x="2569057" y="44703"/>
                </a:lnTo>
                <a:lnTo>
                  <a:pt x="2569057" y="226313"/>
                </a:lnTo>
                <a:lnTo>
                  <a:pt x="2596997" y="226313"/>
                </a:lnTo>
                <a:lnTo>
                  <a:pt x="2596997" y="87261"/>
                </a:lnTo>
                <a:lnTo>
                  <a:pt x="2598775" y="80378"/>
                </a:lnTo>
                <a:lnTo>
                  <a:pt x="2602306" y="75158"/>
                </a:lnTo>
                <a:lnTo>
                  <a:pt x="2606040" y="69761"/>
                </a:lnTo>
                <a:lnTo>
                  <a:pt x="2611526" y="67055"/>
                </a:lnTo>
                <a:lnTo>
                  <a:pt x="2662359" y="67055"/>
                </a:lnTo>
                <a:lnTo>
                  <a:pt x="2661869" y="65100"/>
                </a:lnTo>
                <a:lnTo>
                  <a:pt x="2596997" y="65100"/>
                </a:lnTo>
                <a:lnTo>
                  <a:pt x="2596997" y="44703"/>
                </a:lnTo>
                <a:close/>
              </a:path>
              <a:path w="3857625" h="841375">
                <a:moveTo>
                  <a:pt x="2662359" y="67055"/>
                </a:moveTo>
                <a:lnTo>
                  <a:pt x="2625496" y="67055"/>
                </a:lnTo>
                <a:lnTo>
                  <a:pt x="2630347" y="69380"/>
                </a:lnTo>
                <a:lnTo>
                  <a:pt x="2633319" y="74040"/>
                </a:lnTo>
                <a:lnTo>
                  <a:pt x="2636304" y="78511"/>
                </a:lnTo>
                <a:lnTo>
                  <a:pt x="2637790" y="85305"/>
                </a:lnTo>
                <a:lnTo>
                  <a:pt x="2637790" y="226313"/>
                </a:lnTo>
                <a:lnTo>
                  <a:pt x="2665730" y="226313"/>
                </a:lnTo>
                <a:lnTo>
                  <a:pt x="2665730" y="98628"/>
                </a:lnTo>
                <a:lnTo>
                  <a:pt x="2665334" y="87261"/>
                </a:lnTo>
                <a:lnTo>
                  <a:pt x="2665241" y="84605"/>
                </a:lnTo>
                <a:lnTo>
                  <a:pt x="2663775" y="72712"/>
                </a:lnTo>
                <a:lnTo>
                  <a:pt x="2662359" y="67055"/>
                </a:lnTo>
                <a:close/>
              </a:path>
              <a:path w="3857625" h="841375">
                <a:moveTo>
                  <a:pt x="2631084" y="41909"/>
                </a:moveTo>
                <a:lnTo>
                  <a:pt x="2622143" y="41909"/>
                </a:lnTo>
                <a:lnTo>
                  <a:pt x="2614879" y="44234"/>
                </a:lnTo>
                <a:lnTo>
                  <a:pt x="2603893" y="53365"/>
                </a:lnTo>
                <a:lnTo>
                  <a:pt x="2599791" y="58762"/>
                </a:lnTo>
                <a:lnTo>
                  <a:pt x="2596997" y="65100"/>
                </a:lnTo>
                <a:lnTo>
                  <a:pt x="2661869" y="65100"/>
                </a:lnTo>
                <a:lnTo>
                  <a:pt x="2631084" y="41909"/>
                </a:lnTo>
                <a:close/>
              </a:path>
              <a:path w="3857625" h="841375">
                <a:moveTo>
                  <a:pt x="2760840" y="44703"/>
                </a:moveTo>
                <a:lnTo>
                  <a:pt x="2732900" y="44703"/>
                </a:lnTo>
                <a:lnTo>
                  <a:pt x="2732900" y="226313"/>
                </a:lnTo>
                <a:lnTo>
                  <a:pt x="2776207" y="226313"/>
                </a:lnTo>
                <a:lnTo>
                  <a:pt x="2787317" y="192785"/>
                </a:lnTo>
                <a:lnTo>
                  <a:pt x="2760840" y="192785"/>
                </a:lnTo>
                <a:lnTo>
                  <a:pt x="2760840" y="44703"/>
                </a:lnTo>
                <a:close/>
              </a:path>
              <a:path w="3857625" h="841375">
                <a:moveTo>
                  <a:pt x="2851365" y="83819"/>
                </a:moveTo>
                <a:lnTo>
                  <a:pt x="2823425" y="83819"/>
                </a:lnTo>
                <a:lnTo>
                  <a:pt x="2823425" y="226313"/>
                </a:lnTo>
                <a:lnTo>
                  <a:pt x="2866732" y="226313"/>
                </a:lnTo>
                <a:lnTo>
                  <a:pt x="2878287" y="192785"/>
                </a:lnTo>
                <a:lnTo>
                  <a:pt x="2851365" y="192785"/>
                </a:lnTo>
                <a:lnTo>
                  <a:pt x="2851365" y="83819"/>
                </a:lnTo>
                <a:close/>
              </a:path>
              <a:path w="3857625" h="841375">
                <a:moveTo>
                  <a:pt x="2851365" y="44703"/>
                </a:moveTo>
                <a:lnTo>
                  <a:pt x="2807779" y="44703"/>
                </a:lnTo>
                <a:lnTo>
                  <a:pt x="2760840" y="192785"/>
                </a:lnTo>
                <a:lnTo>
                  <a:pt x="2787317" y="192785"/>
                </a:lnTo>
                <a:lnTo>
                  <a:pt x="2823425" y="83819"/>
                </a:lnTo>
                <a:lnTo>
                  <a:pt x="2851365" y="83819"/>
                </a:lnTo>
                <a:lnTo>
                  <a:pt x="2851365" y="44703"/>
                </a:lnTo>
                <a:close/>
              </a:path>
              <a:path w="3857625" h="841375">
                <a:moveTo>
                  <a:pt x="2929318" y="44703"/>
                </a:moveTo>
                <a:lnTo>
                  <a:pt x="2898305" y="44703"/>
                </a:lnTo>
                <a:lnTo>
                  <a:pt x="2851365" y="192785"/>
                </a:lnTo>
                <a:lnTo>
                  <a:pt x="2878287" y="192785"/>
                </a:lnTo>
                <a:lnTo>
                  <a:pt x="2929318" y="44703"/>
                </a:lnTo>
                <a:close/>
              </a:path>
              <a:path w="3857625" h="841375">
                <a:moveTo>
                  <a:pt x="2966910" y="2793"/>
                </a:moveTo>
                <a:lnTo>
                  <a:pt x="2938970" y="2793"/>
                </a:lnTo>
                <a:lnTo>
                  <a:pt x="2938970" y="226313"/>
                </a:lnTo>
                <a:lnTo>
                  <a:pt x="2966910" y="226313"/>
                </a:lnTo>
                <a:lnTo>
                  <a:pt x="2966910" y="87261"/>
                </a:lnTo>
                <a:lnTo>
                  <a:pt x="2968675" y="80378"/>
                </a:lnTo>
                <a:lnTo>
                  <a:pt x="2972219" y="75158"/>
                </a:lnTo>
                <a:lnTo>
                  <a:pt x="2975940" y="69761"/>
                </a:lnTo>
                <a:lnTo>
                  <a:pt x="2981439" y="67055"/>
                </a:lnTo>
                <a:lnTo>
                  <a:pt x="3032272" y="67055"/>
                </a:lnTo>
                <a:lnTo>
                  <a:pt x="3031782" y="65100"/>
                </a:lnTo>
                <a:lnTo>
                  <a:pt x="2966910" y="65100"/>
                </a:lnTo>
                <a:lnTo>
                  <a:pt x="2966910" y="2793"/>
                </a:lnTo>
                <a:close/>
              </a:path>
              <a:path w="3857625" h="841375">
                <a:moveTo>
                  <a:pt x="3032272" y="67055"/>
                </a:moveTo>
                <a:lnTo>
                  <a:pt x="2995409" y="67055"/>
                </a:lnTo>
                <a:lnTo>
                  <a:pt x="3000248" y="69380"/>
                </a:lnTo>
                <a:lnTo>
                  <a:pt x="3003232" y="74040"/>
                </a:lnTo>
                <a:lnTo>
                  <a:pt x="3006217" y="78511"/>
                </a:lnTo>
                <a:lnTo>
                  <a:pt x="3007702" y="85305"/>
                </a:lnTo>
                <a:lnTo>
                  <a:pt x="3007702" y="226313"/>
                </a:lnTo>
                <a:lnTo>
                  <a:pt x="3035642" y="226313"/>
                </a:lnTo>
                <a:lnTo>
                  <a:pt x="3035642" y="98628"/>
                </a:lnTo>
                <a:lnTo>
                  <a:pt x="3035247" y="87261"/>
                </a:lnTo>
                <a:lnTo>
                  <a:pt x="3035154" y="84605"/>
                </a:lnTo>
                <a:lnTo>
                  <a:pt x="3033688" y="72712"/>
                </a:lnTo>
                <a:lnTo>
                  <a:pt x="3032272" y="67055"/>
                </a:lnTo>
                <a:close/>
              </a:path>
              <a:path w="3857625" h="841375">
                <a:moveTo>
                  <a:pt x="3000997" y="41909"/>
                </a:moveTo>
                <a:lnTo>
                  <a:pt x="2992056" y="41909"/>
                </a:lnTo>
                <a:lnTo>
                  <a:pt x="2984792" y="44234"/>
                </a:lnTo>
                <a:lnTo>
                  <a:pt x="2973806" y="53365"/>
                </a:lnTo>
                <a:lnTo>
                  <a:pt x="2969704" y="58762"/>
                </a:lnTo>
                <a:lnTo>
                  <a:pt x="2966910" y="65100"/>
                </a:lnTo>
                <a:lnTo>
                  <a:pt x="3031782" y="65100"/>
                </a:lnTo>
                <a:lnTo>
                  <a:pt x="3000997" y="41909"/>
                </a:lnTo>
                <a:close/>
              </a:path>
              <a:path w="3857625" h="841375">
                <a:moveTo>
                  <a:pt x="3070796" y="0"/>
                </a:moveTo>
                <a:lnTo>
                  <a:pt x="3062224" y="0"/>
                </a:lnTo>
                <a:lnTo>
                  <a:pt x="3058591" y="1396"/>
                </a:lnTo>
                <a:lnTo>
                  <a:pt x="3055620" y="4190"/>
                </a:lnTo>
                <a:lnTo>
                  <a:pt x="3052635" y="6794"/>
                </a:lnTo>
                <a:lnTo>
                  <a:pt x="3051149" y="10058"/>
                </a:lnTo>
                <a:lnTo>
                  <a:pt x="3051149" y="17691"/>
                </a:lnTo>
                <a:lnTo>
                  <a:pt x="3052635" y="20954"/>
                </a:lnTo>
                <a:lnTo>
                  <a:pt x="3055620" y="23748"/>
                </a:lnTo>
                <a:lnTo>
                  <a:pt x="3058782" y="26542"/>
                </a:lnTo>
                <a:lnTo>
                  <a:pt x="3062414" y="27939"/>
                </a:lnTo>
                <a:lnTo>
                  <a:pt x="3070606" y="27939"/>
                </a:lnTo>
                <a:lnTo>
                  <a:pt x="3074149" y="26542"/>
                </a:lnTo>
                <a:lnTo>
                  <a:pt x="3077133" y="23748"/>
                </a:lnTo>
                <a:lnTo>
                  <a:pt x="3080296" y="20954"/>
                </a:lnTo>
                <a:lnTo>
                  <a:pt x="3081883" y="17691"/>
                </a:lnTo>
                <a:lnTo>
                  <a:pt x="3081883" y="10058"/>
                </a:lnTo>
                <a:lnTo>
                  <a:pt x="3080385" y="6794"/>
                </a:lnTo>
                <a:lnTo>
                  <a:pt x="3077413" y="4190"/>
                </a:lnTo>
                <a:lnTo>
                  <a:pt x="3074428" y="1396"/>
                </a:lnTo>
                <a:lnTo>
                  <a:pt x="3070796" y="0"/>
                </a:lnTo>
                <a:close/>
              </a:path>
              <a:path w="3857625" h="841375">
                <a:moveTo>
                  <a:pt x="3080486" y="44703"/>
                </a:moveTo>
                <a:lnTo>
                  <a:pt x="3052546" y="44703"/>
                </a:lnTo>
                <a:lnTo>
                  <a:pt x="3052546" y="226313"/>
                </a:lnTo>
                <a:lnTo>
                  <a:pt x="3080486" y="226313"/>
                </a:lnTo>
                <a:lnTo>
                  <a:pt x="3080486" y="44703"/>
                </a:lnTo>
                <a:close/>
              </a:path>
              <a:path w="3857625" h="841375">
                <a:moveTo>
                  <a:pt x="3146247" y="41909"/>
                </a:moveTo>
                <a:lnTo>
                  <a:pt x="3109087" y="57556"/>
                </a:lnTo>
                <a:lnTo>
                  <a:pt x="3097352" y="107010"/>
                </a:lnTo>
                <a:lnTo>
                  <a:pt x="3097352" y="164007"/>
                </a:lnTo>
                <a:lnTo>
                  <a:pt x="3103953" y="204505"/>
                </a:lnTo>
                <a:lnTo>
                  <a:pt x="3134393" y="228129"/>
                </a:lnTo>
                <a:lnTo>
                  <a:pt x="3146247" y="229107"/>
                </a:lnTo>
                <a:lnTo>
                  <a:pt x="3157948" y="228129"/>
                </a:lnTo>
                <a:lnTo>
                  <a:pt x="3187757" y="203961"/>
                </a:lnTo>
                <a:lnTo>
                  <a:pt x="3138982" y="203961"/>
                </a:lnTo>
                <a:lnTo>
                  <a:pt x="3133674" y="201447"/>
                </a:lnTo>
                <a:lnTo>
                  <a:pt x="3125292" y="168198"/>
                </a:lnTo>
                <a:lnTo>
                  <a:pt x="3125292" y="102819"/>
                </a:lnTo>
                <a:lnTo>
                  <a:pt x="3138982" y="67055"/>
                </a:lnTo>
                <a:lnTo>
                  <a:pt x="3187757" y="67055"/>
                </a:lnTo>
                <a:lnTo>
                  <a:pt x="3187584" y="66512"/>
                </a:lnTo>
                <a:lnTo>
                  <a:pt x="3182569" y="57556"/>
                </a:lnTo>
                <a:lnTo>
                  <a:pt x="3176111" y="50712"/>
                </a:lnTo>
                <a:lnTo>
                  <a:pt x="3167903" y="45823"/>
                </a:lnTo>
                <a:lnTo>
                  <a:pt x="3157948" y="42888"/>
                </a:lnTo>
                <a:lnTo>
                  <a:pt x="3146247" y="41909"/>
                </a:lnTo>
                <a:close/>
              </a:path>
              <a:path w="3857625" h="841375">
                <a:moveTo>
                  <a:pt x="3194024" y="155066"/>
                </a:moveTo>
                <a:lnTo>
                  <a:pt x="3166084" y="155066"/>
                </a:lnTo>
                <a:lnTo>
                  <a:pt x="3166084" y="168198"/>
                </a:lnTo>
                <a:lnTo>
                  <a:pt x="3165788" y="177714"/>
                </a:lnTo>
                <a:lnTo>
                  <a:pt x="3164915" y="185451"/>
                </a:lnTo>
                <a:lnTo>
                  <a:pt x="3164900" y="185589"/>
                </a:lnTo>
                <a:lnTo>
                  <a:pt x="3163416" y="191824"/>
                </a:lnTo>
                <a:lnTo>
                  <a:pt x="3161334" y="196418"/>
                </a:lnTo>
                <a:lnTo>
                  <a:pt x="3158363" y="201447"/>
                </a:lnTo>
                <a:lnTo>
                  <a:pt x="3153333" y="203961"/>
                </a:lnTo>
                <a:lnTo>
                  <a:pt x="3187757" y="203961"/>
                </a:lnTo>
                <a:lnTo>
                  <a:pt x="3191163" y="193278"/>
                </a:lnTo>
                <a:lnTo>
                  <a:pt x="3193309" y="179778"/>
                </a:lnTo>
                <a:lnTo>
                  <a:pt x="3194024" y="164007"/>
                </a:lnTo>
                <a:lnTo>
                  <a:pt x="3194024" y="155066"/>
                </a:lnTo>
                <a:close/>
              </a:path>
              <a:path w="3857625" h="841375">
                <a:moveTo>
                  <a:pt x="3187757" y="67055"/>
                </a:moveTo>
                <a:lnTo>
                  <a:pt x="3153143" y="67055"/>
                </a:lnTo>
                <a:lnTo>
                  <a:pt x="3158228" y="69659"/>
                </a:lnTo>
                <a:lnTo>
                  <a:pt x="3161334" y="74599"/>
                </a:lnTo>
                <a:lnTo>
                  <a:pt x="3163416" y="79193"/>
                </a:lnTo>
                <a:lnTo>
                  <a:pt x="3164900" y="85428"/>
                </a:lnTo>
                <a:lnTo>
                  <a:pt x="3165792" y="93422"/>
                </a:lnTo>
                <a:lnTo>
                  <a:pt x="3166084" y="102819"/>
                </a:lnTo>
                <a:lnTo>
                  <a:pt x="3166084" y="115950"/>
                </a:lnTo>
                <a:lnTo>
                  <a:pt x="3194024" y="115950"/>
                </a:lnTo>
                <a:lnTo>
                  <a:pt x="3194024" y="107010"/>
                </a:lnTo>
                <a:lnTo>
                  <a:pt x="3193408" y="93422"/>
                </a:lnTo>
                <a:lnTo>
                  <a:pt x="3193309" y="91239"/>
                </a:lnTo>
                <a:lnTo>
                  <a:pt x="3191163" y="77739"/>
                </a:lnTo>
                <a:lnTo>
                  <a:pt x="3187757" y="67055"/>
                </a:lnTo>
                <a:close/>
              </a:path>
              <a:path w="3857625" h="841375">
                <a:moveTo>
                  <a:pt x="3238868" y="2793"/>
                </a:moveTo>
                <a:lnTo>
                  <a:pt x="3210928" y="2793"/>
                </a:lnTo>
                <a:lnTo>
                  <a:pt x="3210928" y="226313"/>
                </a:lnTo>
                <a:lnTo>
                  <a:pt x="3238868" y="226313"/>
                </a:lnTo>
                <a:lnTo>
                  <a:pt x="3238868" y="87261"/>
                </a:lnTo>
                <a:lnTo>
                  <a:pt x="3240633" y="80378"/>
                </a:lnTo>
                <a:lnTo>
                  <a:pt x="3244176" y="75158"/>
                </a:lnTo>
                <a:lnTo>
                  <a:pt x="3247898" y="69761"/>
                </a:lnTo>
                <a:lnTo>
                  <a:pt x="3253397" y="67055"/>
                </a:lnTo>
                <a:lnTo>
                  <a:pt x="3304230" y="67055"/>
                </a:lnTo>
                <a:lnTo>
                  <a:pt x="3303740" y="65100"/>
                </a:lnTo>
                <a:lnTo>
                  <a:pt x="3238868" y="65100"/>
                </a:lnTo>
                <a:lnTo>
                  <a:pt x="3238868" y="2793"/>
                </a:lnTo>
                <a:close/>
              </a:path>
              <a:path w="3857625" h="841375">
                <a:moveTo>
                  <a:pt x="3304230" y="67055"/>
                </a:moveTo>
                <a:lnTo>
                  <a:pt x="3267367" y="67055"/>
                </a:lnTo>
                <a:lnTo>
                  <a:pt x="3272205" y="69380"/>
                </a:lnTo>
                <a:lnTo>
                  <a:pt x="3275190" y="74040"/>
                </a:lnTo>
                <a:lnTo>
                  <a:pt x="3278174" y="78511"/>
                </a:lnTo>
                <a:lnTo>
                  <a:pt x="3279660" y="85305"/>
                </a:lnTo>
                <a:lnTo>
                  <a:pt x="3279660" y="226313"/>
                </a:lnTo>
                <a:lnTo>
                  <a:pt x="3307600" y="226313"/>
                </a:lnTo>
                <a:lnTo>
                  <a:pt x="3307600" y="98628"/>
                </a:lnTo>
                <a:lnTo>
                  <a:pt x="3307204" y="87261"/>
                </a:lnTo>
                <a:lnTo>
                  <a:pt x="3307112" y="84605"/>
                </a:lnTo>
                <a:lnTo>
                  <a:pt x="3305646" y="72712"/>
                </a:lnTo>
                <a:lnTo>
                  <a:pt x="3304230" y="67055"/>
                </a:lnTo>
                <a:close/>
              </a:path>
              <a:path w="3857625" h="841375">
                <a:moveTo>
                  <a:pt x="3272955" y="41909"/>
                </a:moveTo>
                <a:lnTo>
                  <a:pt x="3264014" y="41909"/>
                </a:lnTo>
                <a:lnTo>
                  <a:pt x="3256749" y="44234"/>
                </a:lnTo>
                <a:lnTo>
                  <a:pt x="3245764" y="53365"/>
                </a:lnTo>
                <a:lnTo>
                  <a:pt x="3241662" y="58762"/>
                </a:lnTo>
                <a:lnTo>
                  <a:pt x="3238868" y="65100"/>
                </a:lnTo>
                <a:lnTo>
                  <a:pt x="3303740" y="65100"/>
                </a:lnTo>
                <a:lnTo>
                  <a:pt x="3272955" y="41909"/>
                </a:lnTo>
                <a:close/>
              </a:path>
              <a:path w="3857625" h="841375">
                <a:moveTo>
                  <a:pt x="29337" y="324103"/>
                </a:moveTo>
                <a:lnTo>
                  <a:pt x="1397" y="324103"/>
                </a:lnTo>
                <a:lnTo>
                  <a:pt x="1397" y="505713"/>
                </a:lnTo>
                <a:lnTo>
                  <a:pt x="29337" y="505713"/>
                </a:lnTo>
                <a:lnTo>
                  <a:pt x="29337" y="366661"/>
                </a:lnTo>
                <a:lnTo>
                  <a:pt x="31013" y="359778"/>
                </a:lnTo>
                <a:lnTo>
                  <a:pt x="34366" y="354558"/>
                </a:lnTo>
                <a:lnTo>
                  <a:pt x="37719" y="349161"/>
                </a:lnTo>
                <a:lnTo>
                  <a:pt x="42659" y="346455"/>
                </a:lnTo>
                <a:lnTo>
                  <a:pt x="153040" y="346455"/>
                </a:lnTo>
                <a:lnTo>
                  <a:pt x="152988" y="346176"/>
                </a:lnTo>
                <a:lnTo>
                  <a:pt x="90246" y="346176"/>
                </a:lnTo>
                <a:lnTo>
                  <a:pt x="89881" y="344500"/>
                </a:lnTo>
                <a:lnTo>
                  <a:pt x="29337" y="344500"/>
                </a:lnTo>
                <a:lnTo>
                  <a:pt x="29337" y="324103"/>
                </a:lnTo>
                <a:close/>
              </a:path>
              <a:path w="3857625" h="841375">
                <a:moveTo>
                  <a:pt x="105803" y="346455"/>
                </a:moveTo>
                <a:lnTo>
                  <a:pt x="54762" y="346455"/>
                </a:lnTo>
                <a:lnTo>
                  <a:pt x="58674" y="348691"/>
                </a:lnTo>
                <a:lnTo>
                  <a:pt x="60909" y="353161"/>
                </a:lnTo>
                <a:lnTo>
                  <a:pt x="63334" y="357631"/>
                </a:lnTo>
                <a:lnTo>
                  <a:pt x="64541" y="364528"/>
                </a:lnTo>
                <a:lnTo>
                  <a:pt x="64541" y="505713"/>
                </a:lnTo>
                <a:lnTo>
                  <a:pt x="92481" y="505713"/>
                </a:lnTo>
                <a:lnTo>
                  <a:pt x="92481" y="366661"/>
                </a:lnTo>
                <a:lnTo>
                  <a:pt x="94157" y="359778"/>
                </a:lnTo>
                <a:lnTo>
                  <a:pt x="97510" y="354558"/>
                </a:lnTo>
                <a:lnTo>
                  <a:pt x="100863" y="349161"/>
                </a:lnTo>
                <a:lnTo>
                  <a:pt x="105803" y="346455"/>
                </a:lnTo>
                <a:close/>
              </a:path>
              <a:path w="3857625" h="841375">
                <a:moveTo>
                  <a:pt x="153040" y="346455"/>
                </a:moveTo>
                <a:lnTo>
                  <a:pt x="117906" y="346455"/>
                </a:lnTo>
                <a:lnTo>
                  <a:pt x="121818" y="348691"/>
                </a:lnTo>
                <a:lnTo>
                  <a:pt x="124053" y="353161"/>
                </a:lnTo>
                <a:lnTo>
                  <a:pt x="126479" y="357631"/>
                </a:lnTo>
                <a:lnTo>
                  <a:pt x="127685" y="364528"/>
                </a:lnTo>
                <a:lnTo>
                  <a:pt x="127685" y="505713"/>
                </a:lnTo>
                <a:lnTo>
                  <a:pt x="155625" y="505713"/>
                </a:lnTo>
                <a:lnTo>
                  <a:pt x="155625" y="378028"/>
                </a:lnTo>
                <a:lnTo>
                  <a:pt x="155451" y="368234"/>
                </a:lnTo>
                <a:lnTo>
                  <a:pt x="154944" y="359778"/>
                </a:lnTo>
                <a:lnTo>
                  <a:pt x="154928" y="359521"/>
                </a:lnTo>
                <a:lnTo>
                  <a:pt x="154055" y="351889"/>
                </a:lnTo>
                <a:lnTo>
                  <a:pt x="153040" y="346455"/>
                </a:lnTo>
                <a:close/>
              </a:path>
              <a:path w="3857625" h="841375">
                <a:moveTo>
                  <a:pt x="132803" y="321309"/>
                </a:moveTo>
                <a:lnTo>
                  <a:pt x="116420" y="321309"/>
                </a:lnTo>
                <a:lnTo>
                  <a:pt x="109435" y="323634"/>
                </a:lnTo>
                <a:lnTo>
                  <a:pt x="103657" y="328294"/>
                </a:lnTo>
                <a:lnTo>
                  <a:pt x="97878" y="332765"/>
                </a:lnTo>
                <a:lnTo>
                  <a:pt x="93408" y="338721"/>
                </a:lnTo>
                <a:lnTo>
                  <a:pt x="90246" y="346176"/>
                </a:lnTo>
                <a:lnTo>
                  <a:pt x="152988" y="346176"/>
                </a:lnTo>
                <a:lnTo>
                  <a:pt x="152831" y="345338"/>
                </a:lnTo>
                <a:lnTo>
                  <a:pt x="151287" y="337794"/>
                </a:lnTo>
                <a:lnTo>
                  <a:pt x="151248" y="337604"/>
                </a:lnTo>
                <a:lnTo>
                  <a:pt x="151155" y="337146"/>
                </a:lnTo>
                <a:lnTo>
                  <a:pt x="148082" y="331088"/>
                </a:lnTo>
                <a:lnTo>
                  <a:pt x="139242" y="323354"/>
                </a:lnTo>
                <a:lnTo>
                  <a:pt x="139429" y="323354"/>
                </a:lnTo>
                <a:lnTo>
                  <a:pt x="132803" y="321309"/>
                </a:lnTo>
                <a:close/>
              </a:path>
              <a:path w="3857625" h="841375">
                <a:moveTo>
                  <a:pt x="69850" y="321309"/>
                </a:moveTo>
                <a:lnTo>
                  <a:pt x="53276" y="321309"/>
                </a:lnTo>
                <a:lnTo>
                  <a:pt x="46198" y="323634"/>
                </a:lnTo>
                <a:lnTo>
                  <a:pt x="46361" y="323634"/>
                </a:lnTo>
                <a:lnTo>
                  <a:pt x="35852" y="332295"/>
                </a:lnTo>
                <a:lnTo>
                  <a:pt x="31940" y="337794"/>
                </a:lnTo>
                <a:lnTo>
                  <a:pt x="29337" y="344500"/>
                </a:lnTo>
                <a:lnTo>
                  <a:pt x="89881" y="344500"/>
                </a:lnTo>
                <a:lnTo>
                  <a:pt x="88420" y="337794"/>
                </a:lnTo>
                <a:lnTo>
                  <a:pt x="88379" y="337604"/>
                </a:lnTo>
                <a:lnTo>
                  <a:pt x="85217" y="331368"/>
                </a:lnTo>
                <a:lnTo>
                  <a:pt x="80746" y="327456"/>
                </a:lnTo>
                <a:lnTo>
                  <a:pt x="76276" y="323354"/>
                </a:lnTo>
                <a:lnTo>
                  <a:pt x="69850" y="321309"/>
                </a:lnTo>
                <a:close/>
              </a:path>
              <a:path w="3857625" h="841375">
                <a:moveTo>
                  <a:pt x="190525" y="279399"/>
                </a:moveTo>
                <a:lnTo>
                  <a:pt x="181952" y="279399"/>
                </a:lnTo>
                <a:lnTo>
                  <a:pt x="178320" y="280796"/>
                </a:lnTo>
                <a:lnTo>
                  <a:pt x="175336" y="283590"/>
                </a:lnTo>
                <a:lnTo>
                  <a:pt x="172364" y="286194"/>
                </a:lnTo>
                <a:lnTo>
                  <a:pt x="170865" y="289458"/>
                </a:lnTo>
                <a:lnTo>
                  <a:pt x="170865" y="297091"/>
                </a:lnTo>
                <a:lnTo>
                  <a:pt x="172364" y="300354"/>
                </a:lnTo>
                <a:lnTo>
                  <a:pt x="175336" y="303148"/>
                </a:lnTo>
                <a:lnTo>
                  <a:pt x="178511" y="305942"/>
                </a:lnTo>
                <a:lnTo>
                  <a:pt x="182143" y="307339"/>
                </a:lnTo>
                <a:lnTo>
                  <a:pt x="190334" y="307339"/>
                </a:lnTo>
                <a:lnTo>
                  <a:pt x="193878" y="305942"/>
                </a:lnTo>
                <a:lnTo>
                  <a:pt x="196850" y="303148"/>
                </a:lnTo>
                <a:lnTo>
                  <a:pt x="200025" y="300354"/>
                </a:lnTo>
                <a:lnTo>
                  <a:pt x="201599" y="297091"/>
                </a:lnTo>
                <a:lnTo>
                  <a:pt x="201599" y="289458"/>
                </a:lnTo>
                <a:lnTo>
                  <a:pt x="200113" y="286194"/>
                </a:lnTo>
                <a:lnTo>
                  <a:pt x="197129" y="283590"/>
                </a:lnTo>
                <a:lnTo>
                  <a:pt x="194157" y="280796"/>
                </a:lnTo>
                <a:lnTo>
                  <a:pt x="190525" y="279399"/>
                </a:lnTo>
                <a:close/>
              </a:path>
              <a:path w="3857625" h="841375">
                <a:moveTo>
                  <a:pt x="200202" y="324103"/>
                </a:moveTo>
                <a:lnTo>
                  <a:pt x="172262" y="324103"/>
                </a:lnTo>
                <a:lnTo>
                  <a:pt x="172262" y="505713"/>
                </a:lnTo>
                <a:lnTo>
                  <a:pt x="200202" y="505713"/>
                </a:lnTo>
                <a:lnTo>
                  <a:pt x="200202" y="324103"/>
                </a:lnTo>
                <a:close/>
              </a:path>
              <a:path w="3857625" h="841375">
                <a:moveTo>
                  <a:pt x="265976" y="321309"/>
                </a:moveTo>
                <a:lnTo>
                  <a:pt x="228815" y="336956"/>
                </a:lnTo>
                <a:lnTo>
                  <a:pt x="217081" y="386410"/>
                </a:lnTo>
                <a:lnTo>
                  <a:pt x="217081" y="443407"/>
                </a:lnTo>
                <a:lnTo>
                  <a:pt x="217718" y="457114"/>
                </a:lnTo>
                <a:lnTo>
                  <a:pt x="217814" y="459178"/>
                </a:lnTo>
                <a:lnTo>
                  <a:pt x="235538" y="499705"/>
                </a:lnTo>
                <a:lnTo>
                  <a:pt x="265976" y="508507"/>
                </a:lnTo>
                <a:lnTo>
                  <a:pt x="277675" y="507529"/>
                </a:lnTo>
                <a:lnTo>
                  <a:pt x="307481" y="483361"/>
                </a:lnTo>
                <a:lnTo>
                  <a:pt x="258711" y="483361"/>
                </a:lnTo>
                <a:lnTo>
                  <a:pt x="253403" y="480847"/>
                </a:lnTo>
                <a:lnTo>
                  <a:pt x="245021" y="447598"/>
                </a:lnTo>
                <a:lnTo>
                  <a:pt x="245021" y="382219"/>
                </a:lnTo>
                <a:lnTo>
                  <a:pt x="258711" y="346455"/>
                </a:lnTo>
                <a:lnTo>
                  <a:pt x="307481" y="346455"/>
                </a:lnTo>
                <a:lnTo>
                  <a:pt x="307308" y="345912"/>
                </a:lnTo>
                <a:lnTo>
                  <a:pt x="302298" y="336956"/>
                </a:lnTo>
                <a:lnTo>
                  <a:pt x="295835" y="330112"/>
                </a:lnTo>
                <a:lnTo>
                  <a:pt x="287628" y="325223"/>
                </a:lnTo>
                <a:lnTo>
                  <a:pt x="277675" y="322288"/>
                </a:lnTo>
                <a:lnTo>
                  <a:pt x="265976" y="321309"/>
                </a:lnTo>
                <a:close/>
              </a:path>
              <a:path w="3857625" h="841375">
                <a:moveTo>
                  <a:pt x="313753" y="434466"/>
                </a:moveTo>
                <a:lnTo>
                  <a:pt x="285813" y="434466"/>
                </a:lnTo>
                <a:lnTo>
                  <a:pt x="285813" y="447598"/>
                </a:lnTo>
                <a:lnTo>
                  <a:pt x="285516" y="457114"/>
                </a:lnTo>
                <a:lnTo>
                  <a:pt x="284640" y="464851"/>
                </a:lnTo>
                <a:lnTo>
                  <a:pt x="284624" y="464989"/>
                </a:lnTo>
                <a:lnTo>
                  <a:pt x="283139" y="471224"/>
                </a:lnTo>
                <a:lnTo>
                  <a:pt x="281063" y="475818"/>
                </a:lnTo>
                <a:lnTo>
                  <a:pt x="278079" y="480847"/>
                </a:lnTo>
                <a:lnTo>
                  <a:pt x="273050" y="483361"/>
                </a:lnTo>
                <a:lnTo>
                  <a:pt x="307481" y="483361"/>
                </a:lnTo>
                <a:lnTo>
                  <a:pt x="310888" y="472678"/>
                </a:lnTo>
                <a:lnTo>
                  <a:pt x="313036" y="459178"/>
                </a:lnTo>
                <a:lnTo>
                  <a:pt x="313753" y="443407"/>
                </a:lnTo>
                <a:lnTo>
                  <a:pt x="313753" y="434466"/>
                </a:lnTo>
                <a:close/>
              </a:path>
              <a:path w="3857625" h="841375">
                <a:moveTo>
                  <a:pt x="307481" y="346455"/>
                </a:moveTo>
                <a:lnTo>
                  <a:pt x="272872" y="346455"/>
                </a:lnTo>
                <a:lnTo>
                  <a:pt x="277957" y="349059"/>
                </a:lnTo>
                <a:lnTo>
                  <a:pt x="281063" y="353999"/>
                </a:lnTo>
                <a:lnTo>
                  <a:pt x="283139" y="358593"/>
                </a:lnTo>
                <a:lnTo>
                  <a:pt x="284624" y="364828"/>
                </a:lnTo>
                <a:lnTo>
                  <a:pt x="285519" y="372822"/>
                </a:lnTo>
                <a:lnTo>
                  <a:pt x="285813" y="382219"/>
                </a:lnTo>
                <a:lnTo>
                  <a:pt x="285813" y="395350"/>
                </a:lnTo>
                <a:lnTo>
                  <a:pt x="313753" y="395350"/>
                </a:lnTo>
                <a:lnTo>
                  <a:pt x="313753" y="386410"/>
                </a:lnTo>
                <a:lnTo>
                  <a:pt x="313136" y="372822"/>
                </a:lnTo>
                <a:lnTo>
                  <a:pt x="313036" y="370639"/>
                </a:lnTo>
                <a:lnTo>
                  <a:pt x="310888" y="357139"/>
                </a:lnTo>
                <a:lnTo>
                  <a:pt x="307481" y="346455"/>
                </a:lnTo>
                <a:close/>
              </a:path>
              <a:path w="3857625" h="841375">
                <a:moveTo>
                  <a:pt x="358597" y="324103"/>
                </a:moveTo>
                <a:lnTo>
                  <a:pt x="330657" y="324103"/>
                </a:lnTo>
                <a:lnTo>
                  <a:pt x="330657" y="505713"/>
                </a:lnTo>
                <a:lnTo>
                  <a:pt x="358597" y="505713"/>
                </a:lnTo>
                <a:lnTo>
                  <a:pt x="358597" y="371411"/>
                </a:lnTo>
                <a:lnTo>
                  <a:pt x="360730" y="363689"/>
                </a:lnTo>
                <a:lnTo>
                  <a:pt x="369303" y="349897"/>
                </a:lnTo>
                <a:lnTo>
                  <a:pt x="374802" y="346455"/>
                </a:lnTo>
                <a:lnTo>
                  <a:pt x="358597" y="346455"/>
                </a:lnTo>
                <a:lnTo>
                  <a:pt x="358597" y="324103"/>
                </a:lnTo>
                <a:close/>
              </a:path>
              <a:path w="3857625" h="841375">
                <a:moveTo>
                  <a:pt x="402551" y="321309"/>
                </a:moveTo>
                <a:lnTo>
                  <a:pt x="385229" y="321309"/>
                </a:lnTo>
                <a:lnTo>
                  <a:pt x="377774" y="323735"/>
                </a:lnTo>
                <a:lnTo>
                  <a:pt x="366229" y="333413"/>
                </a:lnTo>
                <a:lnTo>
                  <a:pt x="361759" y="339382"/>
                </a:lnTo>
                <a:lnTo>
                  <a:pt x="358597" y="346455"/>
                </a:lnTo>
                <a:lnTo>
                  <a:pt x="387464" y="346455"/>
                </a:lnTo>
                <a:lnTo>
                  <a:pt x="391464" y="348602"/>
                </a:lnTo>
                <a:lnTo>
                  <a:pt x="393522" y="352882"/>
                </a:lnTo>
                <a:lnTo>
                  <a:pt x="395566" y="356984"/>
                </a:lnTo>
                <a:lnTo>
                  <a:pt x="396595" y="363499"/>
                </a:lnTo>
                <a:lnTo>
                  <a:pt x="396595" y="385013"/>
                </a:lnTo>
                <a:lnTo>
                  <a:pt x="424535" y="385013"/>
                </a:lnTo>
                <a:lnTo>
                  <a:pt x="422021" y="345338"/>
                </a:lnTo>
                <a:lnTo>
                  <a:pt x="413080" y="327456"/>
                </a:lnTo>
                <a:lnTo>
                  <a:pt x="408787" y="323354"/>
                </a:lnTo>
                <a:lnTo>
                  <a:pt x="402551" y="321309"/>
                </a:lnTo>
                <a:close/>
              </a:path>
              <a:path w="3857625" h="841375">
                <a:moveTo>
                  <a:pt x="485470" y="321309"/>
                </a:moveTo>
                <a:lnTo>
                  <a:pt x="448589" y="336956"/>
                </a:lnTo>
                <a:lnTo>
                  <a:pt x="437134" y="386410"/>
                </a:lnTo>
                <a:lnTo>
                  <a:pt x="437134" y="443407"/>
                </a:lnTo>
                <a:lnTo>
                  <a:pt x="443574" y="483905"/>
                </a:lnTo>
                <a:lnTo>
                  <a:pt x="473735" y="507529"/>
                </a:lnTo>
                <a:lnTo>
                  <a:pt x="485470" y="508507"/>
                </a:lnTo>
                <a:lnTo>
                  <a:pt x="497186" y="507529"/>
                </a:lnTo>
                <a:lnTo>
                  <a:pt x="527205" y="483905"/>
                </a:lnTo>
                <a:lnTo>
                  <a:pt x="527383" y="483361"/>
                </a:lnTo>
                <a:lnTo>
                  <a:pt x="478383" y="483361"/>
                </a:lnTo>
                <a:lnTo>
                  <a:pt x="473176" y="480847"/>
                </a:lnTo>
                <a:lnTo>
                  <a:pt x="465074" y="447598"/>
                </a:lnTo>
                <a:lnTo>
                  <a:pt x="465074" y="382219"/>
                </a:lnTo>
                <a:lnTo>
                  <a:pt x="478383" y="346455"/>
                </a:lnTo>
                <a:lnTo>
                  <a:pt x="527383" y="346455"/>
                </a:lnTo>
                <a:lnTo>
                  <a:pt x="527205" y="345912"/>
                </a:lnTo>
                <a:lnTo>
                  <a:pt x="522071" y="336956"/>
                </a:lnTo>
                <a:lnTo>
                  <a:pt x="515484" y="330112"/>
                </a:lnTo>
                <a:lnTo>
                  <a:pt x="507190" y="325223"/>
                </a:lnTo>
                <a:lnTo>
                  <a:pt x="497186" y="322288"/>
                </a:lnTo>
                <a:lnTo>
                  <a:pt x="485470" y="321309"/>
                </a:lnTo>
                <a:close/>
              </a:path>
              <a:path w="3857625" h="841375">
                <a:moveTo>
                  <a:pt x="527383" y="346455"/>
                </a:moveTo>
                <a:lnTo>
                  <a:pt x="492544" y="346455"/>
                </a:lnTo>
                <a:lnTo>
                  <a:pt x="497662" y="349059"/>
                </a:lnTo>
                <a:lnTo>
                  <a:pt x="500837" y="354279"/>
                </a:lnTo>
                <a:lnTo>
                  <a:pt x="502912" y="358593"/>
                </a:lnTo>
                <a:lnTo>
                  <a:pt x="503037" y="358853"/>
                </a:lnTo>
                <a:lnTo>
                  <a:pt x="504556" y="364828"/>
                </a:lnTo>
                <a:lnTo>
                  <a:pt x="504609" y="365034"/>
                </a:lnTo>
                <a:lnTo>
                  <a:pt x="505552" y="372822"/>
                </a:lnTo>
                <a:lnTo>
                  <a:pt x="505866" y="382219"/>
                </a:lnTo>
                <a:lnTo>
                  <a:pt x="505866" y="447598"/>
                </a:lnTo>
                <a:lnTo>
                  <a:pt x="492544" y="483361"/>
                </a:lnTo>
                <a:lnTo>
                  <a:pt x="527383" y="483361"/>
                </a:lnTo>
                <a:lnTo>
                  <a:pt x="530872" y="472678"/>
                </a:lnTo>
                <a:lnTo>
                  <a:pt x="533072" y="459178"/>
                </a:lnTo>
                <a:lnTo>
                  <a:pt x="533806" y="443407"/>
                </a:lnTo>
                <a:lnTo>
                  <a:pt x="533806" y="386410"/>
                </a:lnTo>
                <a:lnTo>
                  <a:pt x="533174" y="372822"/>
                </a:lnTo>
                <a:lnTo>
                  <a:pt x="533072" y="370639"/>
                </a:lnTo>
                <a:lnTo>
                  <a:pt x="530872" y="357139"/>
                </a:lnTo>
                <a:lnTo>
                  <a:pt x="527383" y="346455"/>
                </a:lnTo>
                <a:close/>
              </a:path>
              <a:path w="3857625" h="841375">
                <a:moveTo>
                  <a:pt x="597674" y="321309"/>
                </a:moveTo>
                <a:lnTo>
                  <a:pt x="560793" y="336956"/>
                </a:lnTo>
                <a:lnTo>
                  <a:pt x="549338" y="386410"/>
                </a:lnTo>
                <a:lnTo>
                  <a:pt x="549338" y="443407"/>
                </a:lnTo>
                <a:lnTo>
                  <a:pt x="549961" y="457114"/>
                </a:lnTo>
                <a:lnTo>
                  <a:pt x="550055" y="459178"/>
                </a:lnTo>
                <a:lnTo>
                  <a:pt x="567499" y="499705"/>
                </a:lnTo>
                <a:lnTo>
                  <a:pt x="597674" y="508507"/>
                </a:lnTo>
                <a:lnTo>
                  <a:pt x="609392" y="507529"/>
                </a:lnTo>
                <a:lnTo>
                  <a:pt x="639410" y="483905"/>
                </a:lnTo>
                <a:lnTo>
                  <a:pt x="639587" y="483361"/>
                </a:lnTo>
                <a:lnTo>
                  <a:pt x="590600" y="483361"/>
                </a:lnTo>
                <a:lnTo>
                  <a:pt x="585381" y="480847"/>
                </a:lnTo>
                <a:lnTo>
                  <a:pt x="577278" y="447598"/>
                </a:lnTo>
                <a:lnTo>
                  <a:pt x="577278" y="382219"/>
                </a:lnTo>
                <a:lnTo>
                  <a:pt x="577572" y="372822"/>
                </a:lnTo>
                <a:lnTo>
                  <a:pt x="578444" y="365034"/>
                </a:lnTo>
                <a:lnTo>
                  <a:pt x="578467" y="364828"/>
                </a:lnTo>
                <a:lnTo>
                  <a:pt x="579889" y="358853"/>
                </a:lnTo>
                <a:lnTo>
                  <a:pt x="579952" y="358593"/>
                </a:lnTo>
                <a:lnTo>
                  <a:pt x="581902" y="354279"/>
                </a:lnTo>
                <a:lnTo>
                  <a:pt x="582028" y="353999"/>
                </a:lnTo>
                <a:lnTo>
                  <a:pt x="585321" y="349059"/>
                </a:lnTo>
                <a:lnTo>
                  <a:pt x="590600" y="346455"/>
                </a:lnTo>
                <a:lnTo>
                  <a:pt x="639587" y="346455"/>
                </a:lnTo>
                <a:lnTo>
                  <a:pt x="639410" y="345912"/>
                </a:lnTo>
                <a:lnTo>
                  <a:pt x="634276" y="336956"/>
                </a:lnTo>
                <a:lnTo>
                  <a:pt x="627694" y="330112"/>
                </a:lnTo>
                <a:lnTo>
                  <a:pt x="619399" y="325223"/>
                </a:lnTo>
                <a:lnTo>
                  <a:pt x="609392" y="322288"/>
                </a:lnTo>
                <a:lnTo>
                  <a:pt x="597674" y="321309"/>
                </a:lnTo>
                <a:close/>
              </a:path>
              <a:path w="3857625" h="841375">
                <a:moveTo>
                  <a:pt x="639587" y="346455"/>
                </a:moveTo>
                <a:lnTo>
                  <a:pt x="604748" y="346455"/>
                </a:lnTo>
                <a:lnTo>
                  <a:pt x="609879" y="349059"/>
                </a:lnTo>
                <a:lnTo>
                  <a:pt x="613041" y="354279"/>
                </a:lnTo>
                <a:lnTo>
                  <a:pt x="615116" y="358593"/>
                </a:lnTo>
                <a:lnTo>
                  <a:pt x="615241" y="358853"/>
                </a:lnTo>
                <a:lnTo>
                  <a:pt x="616761" y="364828"/>
                </a:lnTo>
                <a:lnTo>
                  <a:pt x="616813" y="365034"/>
                </a:lnTo>
                <a:lnTo>
                  <a:pt x="617756" y="372822"/>
                </a:lnTo>
                <a:lnTo>
                  <a:pt x="618070" y="382219"/>
                </a:lnTo>
                <a:lnTo>
                  <a:pt x="618070" y="447598"/>
                </a:lnTo>
                <a:lnTo>
                  <a:pt x="604748" y="483361"/>
                </a:lnTo>
                <a:lnTo>
                  <a:pt x="639587" y="483361"/>
                </a:lnTo>
                <a:lnTo>
                  <a:pt x="643077" y="472678"/>
                </a:lnTo>
                <a:lnTo>
                  <a:pt x="645277" y="459178"/>
                </a:lnTo>
                <a:lnTo>
                  <a:pt x="646010" y="443407"/>
                </a:lnTo>
                <a:lnTo>
                  <a:pt x="646010" y="386410"/>
                </a:lnTo>
                <a:lnTo>
                  <a:pt x="645379" y="372822"/>
                </a:lnTo>
                <a:lnTo>
                  <a:pt x="645277" y="370639"/>
                </a:lnTo>
                <a:lnTo>
                  <a:pt x="643077" y="357139"/>
                </a:lnTo>
                <a:lnTo>
                  <a:pt x="639587" y="346455"/>
                </a:lnTo>
                <a:close/>
              </a:path>
              <a:path w="3857625" h="841375">
                <a:moveTo>
                  <a:pt x="690854" y="324103"/>
                </a:moveTo>
                <a:lnTo>
                  <a:pt x="662914" y="324103"/>
                </a:lnTo>
                <a:lnTo>
                  <a:pt x="662914" y="505713"/>
                </a:lnTo>
                <a:lnTo>
                  <a:pt x="690854" y="505713"/>
                </a:lnTo>
                <a:lnTo>
                  <a:pt x="690854" y="371411"/>
                </a:lnTo>
                <a:lnTo>
                  <a:pt x="692988" y="363689"/>
                </a:lnTo>
                <a:lnTo>
                  <a:pt x="701560" y="349897"/>
                </a:lnTo>
                <a:lnTo>
                  <a:pt x="707059" y="346455"/>
                </a:lnTo>
                <a:lnTo>
                  <a:pt x="690854" y="346455"/>
                </a:lnTo>
                <a:lnTo>
                  <a:pt x="690854" y="324103"/>
                </a:lnTo>
                <a:close/>
              </a:path>
              <a:path w="3857625" h="841375">
                <a:moveTo>
                  <a:pt x="734809" y="321309"/>
                </a:moveTo>
                <a:lnTo>
                  <a:pt x="717486" y="321309"/>
                </a:lnTo>
                <a:lnTo>
                  <a:pt x="710031" y="323735"/>
                </a:lnTo>
                <a:lnTo>
                  <a:pt x="698487" y="333413"/>
                </a:lnTo>
                <a:lnTo>
                  <a:pt x="694016" y="339382"/>
                </a:lnTo>
                <a:lnTo>
                  <a:pt x="690854" y="346455"/>
                </a:lnTo>
                <a:lnTo>
                  <a:pt x="719721" y="346455"/>
                </a:lnTo>
                <a:lnTo>
                  <a:pt x="723722" y="348602"/>
                </a:lnTo>
                <a:lnTo>
                  <a:pt x="725779" y="352882"/>
                </a:lnTo>
                <a:lnTo>
                  <a:pt x="727824" y="356984"/>
                </a:lnTo>
                <a:lnTo>
                  <a:pt x="728853" y="363499"/>
                </a:lnTo>
                <a:lnTo>
                  <a:pt x="728853" y="385013"/>
                </a:lnTo>
                <a:lnTo>
                  <a:pt x="756793" y="385013"/>
                </a:lnTo>
                <a:lnTo>
                  <a:pt x="754278" y="345338"/>
                </a:lnTo>
                <a:lnTo>
                  <a:pt x="745337" y="327456"/>
                </a:lnTo>
                <a:lnTo>
                  <a:pt x="741045" y="323354"/>
                </a:lnTo>
                <a:lnTo>
                  <a:pt x="734809" y="321309"/>
                </a:lnTo>
                <a:close/>
              </a:path>
              <a:path w="3857625" h="841375">
                <a:moveTo>
                  <a:pt x="1081239" y="601217"/>
                </a:moveTo>
                <a:lnTo>
                  <a:pt x="1044079" y="616457"/>
                </a:lnTo>
                <a:lnTo>
                  <a:pt x="1032528" y="662177"/>
                </a:lnTo>
                <a:lnTo>
                  <a:pt x="1032401" y="724407"/>
                </a:lnTo>
                <a:lnTo>
                  <a:pt x="1032852" y="734567"/>
                </a:lnTo>
                <a:lnTo>
                  <a:pt x="1032965" y="737107"/>
                </a:lnTo>
                <a:lnTo>
                  <a:pt x="1050802" y="780287"/>
                </a:lnTo>
                <a:lnTo>
                  <a:pt x="1069381" y="787907"/>
                </a:lnTo>
                <a:lnTo>
                  <a:pt x="1092939" y="787907"/>
                </a:lnTo>
                <a:lnTo>
                  <a:pt x="1102891" y="784097"/>
                </a:lnTo>
                <a:lnTo>
                  <a:pt x="1111098" y="780287"/>
                </a:lnTo>
                <a:lnTo>
                  <a:pt x="1117561" y="772667"/>
                </a:lnTo>
                <a:lnTo>
                  <a:pt x="1122571" y="763777"/>
                </a:lnTo>
                <a:lnTo>
                  <a:pt x="1073975" y="763777"/>
                </a:lnTo>
                <a:lnTo>
                  <a:pt x="1068666" y="761237"/>
                </a:lnTo>
                <a:lnTo>
                  <a:pt x="1060284" y="728217"/>
                </a:lnTo>
                <a:lnTo>
                  <a:pt x="1060284" y="699007"/>
                </a:lnTo>
                <a:lnTo>
                  <a:pt x="1129017" y="699007"/>
                </a:lnTo>
                <a:lnTo>
                  <a:pt x="1129017" y="679957"/>
                </a:lnTo>
                <a:lnTo>
                  <a:pt x="1060284" y="679957"/>
                </a:lnTo>
                <a:lnTo>
                  <a:pt x="1060284" y="662177"/>
                </a:lnTo>
                <a:lnTo>
                  <a:pt x="1073975" y="626617"/>
                </a:lnTo>
                <a:lnTo>
                  <a:pt x="1122969" y="626617"/>
                </a:lnTo>
                <a:lnTo>
                  <a:pt x="1122571" y="625347"/>
                </a:lnTo>
                <a:lnTo>
                  <a:pt x="1117561" y="616457"/>
                </a:lnTo>
                <a:lnTo>
                  <a:pt x="1111098" y="610107"/>
                </a:lnTo>
                <a:lnTo>
                  <a:pt x="1102891" y="605027"/>
                </a:lnTo>
                <a:lnTo>
                  <a:pt x="1092939" y="602487"/>
                </a:lnTo>
                <a:lnTo>
                  <a:pt x="1081239" y="601217"/>
                </a:lnTo>
                <a:close/>
              </a:path>
              <a:path w="3857625" h="841375">
                <a:moveTo>
                  <a:pt x="872617" y="629157"/>
                </a:moveTo>
                <a:lnTo>
                  <a:pt x="844677" y="629157"/>
                </a:lnTo>
                <a:lnTo>
                  <a:pt x="844735" y="728217"/>
                </a:lnTo>
                <a:lnTo>
                  <a:pt x="846122" y="752347"/>
                </a:lnTo>
                <a:lnTo>
                  <a:pt x="846246" y="753617"/>
                </a:lnTo>
                <a:lnTo>
                  <a:pt x="870167" y="784097"/>
                </a:lnTo>
                <a:lnTo>
                  <a:pt x="877519" y="785367"/>
                </a:lnTo>
                <a:lnTo>
                  <a:pt x="903351" y="785367"/>
                </a:lnTo>
                <a:lnTo>
                  <a:pt x="903351" y="761237"/>
                </a:lnTo>
                <a:lnTo>
                  <a:pt x="885647" y="761237"/>
                </a:lnTo>
                <a:lnTo>
                  <a:pt x="881646" y="759967"/>
                </a:lnTo>
                <a:lnTo>
                  <a:pt x="872764" y="737107"/>
                </a:lnTo>
                <a:lnTo>
                  <a:pt x="872690" y="735837"/>
                </a:lnTo>
                <a:lnTo>
                  <a:pt x="872617" y="629157"/>
                </a:lnTo>
                <a:close/>
              </a:path>
              <a:path w="3857625" h="841375">
                <a:moveTo>
                  <a:pt x="946708" y="561847"/>
                </a:moveTo>
                <a:lnTo>
                  <a:pt x="918768" y="561847"/>
                </a:lnTo>
                <a:lnTo>
                  <a:pt x="918768" y="785367"/>
                </a:lnTo>
                <a:lnTo>
                  <a:pt x="946708" y="785367"/>
                </a:lnTo>
                <a:lnTo>
                  <a:pt x="946708" y="646937"/>
                </a:lnTo>
                <a:lnTo>
                  <a:pt x="948474" y="639317"/>
                </a:lnTo>
                <a:lnTo>
                  <a:pt x="952017" y="634237"/>
                </a:lnTo>
                <a:lnTo>
                  <a:pt x="955738" y="629157"/>
                </a:lnTo>
                <a:lnTo>
                  <a:pt x="961237" y="626617"/>
                </a:lnTo>
                <a:lnTo>
                  <a:pt x="1012090" y="626617"/>
                </a:lnTo>
                <a:lnTo>
                  <a:pt x="1011391" y="624077"/>
                </a:lnTo>
                <a:lnTo>
                  <a:pt x="946708" y="624077"/>
                </a:lnTo>
                <a:lnTo>
                  <a:pt x="946708" y="561847"/>
                </a:lnTo>
                <a:close/>
              </a:path>
              <a:path w="3857625" h="841375">
                <a:moveTo>
                  <a:pt x="1012090" y="626617"/>
                </a:moveTo>
                <a:lnTo>
                  <a:pt x="975207" y="626617"/>
                </a:lnTo>
                <a:lnTo>
                  <a:pt x="980046" y="629157"/>
                </a:lnTo>
                <a:lnTo>
                  <a:pt x="983030" y="632967"/>
                </a:lnTo>
                <a:lnTo>
                  <a:pt x="986015" y="638047"/>
                </a:lnTo>
                <a:lnTo>
                  <a:pt x="987501" y="644397"/>
                </a:lnTo>
                <a:lnTo>
                  <a:pt x="987501" y="785367"/>
                </a:lnTo>
                <a:lnTo>
                  <a:pt x="1015441" y="785367"/>
                </a:lnTo>
                <a:lnTo>
                  <a:pt x="1015441" y="658367"/>
                </a:lnTo>
                <a:lnTo>
                  <a:pt x="1015041" y="646937"/>
                </a:lnTo>
                <a:lnTo>
                  <a:pt x="1014952" y="644397"/>
                </a:lnTo>
                <a:lnTo>
                  <a:pt x="1013486" y="631697"/>
                </a:lnTo>
                <a:lnTo>
                  <a:pt x="1012090" y="626617"/>
                </a:lnTo>
                <a:close/>
              </a:path>
              <a:path w="3857625" h="841375">
                <a:moveTo>
                  <a:pt x="1129017" y="714247"/>
                </a:moveTo>
                <a:lnTo>
                  <a:pt x="1101077" y="714247"/>
                </a:lnTo>
                <a:lnTo>
                  <a:pt x="1101077" y="728217"/>
                </a:lnTo>
                <a:lnTo>
                  <a:pt x="1100864" y="734567"/>
                </a:lnTo>
                <a:lnTo>
                  <a:pt x="1088313" y="763777"/>
                </a:lnTo>
                <a:lnTo>
                  <a:pt x="1122571" y="763777"/>
                </a:lnTo>
                <a:lnTo>
                  <a:pt x="1126151" y="752347"/>
                </a:lnTo>
                <a:lnTo>
                  <a:pt x="1128300" y="739647"/>
                </a:lnTo>
                <a:lnTo>
                  <a:pt x="1128962" y="724407"/>
                </a:lnTo>
                <a:lnTo>
                  <a:pt x="1129017" y="714247"/>
                </a:lnTo>
                <a:close/>
              </a:path>
              <a:path w="3857625" h="841375">
                <a:moveTo>
                  <a:pt x="1122969" y="626617"/>
                </a:moveTo>
                <a:lnTo>
                  <a:pt x="1088123" y="626617"/>
                </a:lnTo>
                <a:lnTo>
                  <a:pt x="1093152" y="629157"/>
                </a:lnTo>
                <a:lnTo>
                  <a:pt x="1096327" y="634237"/>
                </a:lnTo>
                <a:lnTo>
                  <a:pt x="1098403" y="638047"/>
                </a:lnTo>
                <a:lnTo>
                  <a:pt x="1099888" y="644397"/>
                </a:lnTo>
                <a:lnTo>
                  <a:pt x="1100779" y="653287"/>
                </a:lnTo>
                <a:lnTo>
                  <a:pt x="1101077" y="662177"/>
                </a:lnTo>
                <a:lnTo>
                  <a:pt x="1101077" y="679957"/>
                </a:lnTo>
                <a:lnTo>
                  <a:pt x="1129017" y="679957"/>
                </a:lnTo>
                <a:lnTo>
                  <a:pt x="1129017" y="665987"/>
                </a:lnTo>
                <a:lnTo>
                  <a:pt x="1128420" y="653287"/>
                </a:lnTo>
                <a:lnTo>
                  <a:pt x="1128300" y="650747"/>
                </a:lnTo>
                <a:lnTo>
                  <a:pt x="1126151" y="636777"/>
                </a:lnTo>
                <a:lnTo>
                  <a:pt x="1122969" y="626617"/>
                </a:lnTo>
                <a:close/>
              </a:path>
              <a:path w="3857625" h="841375">
                <a:moveTo>
                  <a:pt x="876808" y="561847"/>
                </a:moveTo>
                <a:lnTo>
                  <a:pt x="848868" y="561847"/>
                </a:lnTo>
                <a:lnTo>
                  <a:pt x="848601" y="569467"/>
                </a:lnTo>
                <a:lnTo>
                  <a:pt x="847534" y="577087"/>
                </a:lnTo>
                <a:lnTo>
                  <a:pt x="845667" y="583437"/>
                </a:lnTo>
                <a:lnTo>
                  <a:pt x="843000" y="588517"/>
                </a:lnTo>
                <a:lnTo>
                  <a:pt x="838898" y="597407"/>
                </a:lnTo>
                <a:lnTo>
                  <a:pt x="832942" y="602487"/>
                </a:lnTo>
                <a:lnTo>
                  <a:pt x="825119" y="603757"/>
                </a:lnTo>
                <a:lnTo>
                  <a:pt x="825119" y="629157"/>
                </a:lnTo>
                <a:lnTo>
                  <a:pt x="903351" y="629157"/>
                </a:lnTo>
                <a:lnTo>
                  <a:pt x="903351" y="603757"/>
                </a:lnTo>
                <a:lnTo>
                  <a:pt x="855853" y="603757"/>
                </a:lnTo>
                <a:lnTo>
                  <a:pt x="861809" y="602487"/>
                </a:lnTo>
                <a:lnTo>
                  <a:pt x="876422" y="569467"/>
                </a:lnTo>
                <a:lnTo>
                  <a:pt x="876808" y="561847"/>
                </a:lnTo>
                <a:close/>
              </a:path>
              <a:path w="3857625" h="841375">
                <a:moveTo>
                  <a:pt x="980795" y="601217"/>
                </a:moveTo>
                <a:lnTo>
                  <a:pt x="971854" y="601217"/>
                </a:lnTo>
                <a:lnTo>
                  <a:pt x="964590" y="603757"/>
                </a:lnTo>
                <a:lnTo>
                  <a:pt x="953604" y="612647"/>
                </a:lnTo>
                <a:lnTo>
                  <a:pt x="949502" y="617727"/>
                </a:lnTo>
                <a:lnTo>
                  <a:pt x="946708" y="624077"/>
                </a:lnTo>
                <a:lnTo>
                  <a:pt x="1011391" y="624077"/>
                </a:lnTo>
                <a:lnTo>
                  <a:pt x="980795" y="601217"/>
                </a:lnTo>
                <a:close/>
              </a:path>
              <a:path w="3857625" h="841375">
                <a:moveTo>
                  <a:pt x="868794" y="485647"/>
                </a:moveTo>
                <a:lnTo>
                  <a:pt x="840841" y="485647"/>
                </a:lnTo>
                <a:lnTo>
                  <a:pt x="840742" y="503427"/>
                </a:lnTo>
                <a:lnTo>
                  <a:pt x="840642" y="505967"/>
                </a:lnTo>
                <a:lnTo>
                  <a:pt x="840593" y="507237"/>
                </a:lnTo>
                <a:lnTo>
                  <a:pt x="840493" y="509777"/>
                </a:lnTo>
                <a:lnTo>
                  <a:pt x="839449" y="517397"/>
                </a:lnTo>
                <a:lnTo>
                  <a:pt x="837707" y="523747"/>
                </a:lnTo>
                <a:lnTo>
                  <a:pt x="835266" y="528827"/>
                </a:lnTo>
                <a:lnTo>
                  <a:pt x="831532" y="533907"/>
                </a:lnTo>
                <a:lnTo>
                  <a:pt x="824738" y="537717"/>
                </a:lnTo>
                <a:lnTo>
                  <a:pt x="779094" y="537717"/>
                </a:lnTo>
                <a:lnTo>
                  <a:pt x="779094" y="561847"/>
                </a:lnTo>
                <a:lnTo>
                  <a:pt x="828767" y="561847"/>
                </a:lnTo>
                <a:lnTo>
                  <a:pt x="837215" y="560577"/>
                </a:lnTo>
                <a:lnTo>
                  <a:pt x="866586" y="528827"/>
                </a:lnTo>
                <a:lnTo>
                  <a:pt x="868658" y="507237"/>
                </a:lnTo>
                <a:lnTo>
                  <a:pt x="868767" y="502157"/>
                </a:lnTo>
                <a:lnTo>
                  <a:pt x="868794" y="485647"/>
                </a:lnTo>
                <a:close/>
              </a:path>
              <a:path w="3857625" h="841375">
                <a:moveTo>
                  <a:pt x="815708" y="321817"/>
                </a:moveTo>
                <a:lnTo>
                  <a:pt x="806767" y="321817"/>
                </a:lnTo>
                <a:lnTo>
                  <a:pt x="797961" y="323087"/>
                </a:lnTo>
                <a:lnTo>
                  <a:pt x="772610" y="364997"/>
                </a:lnTo>
                <a:lnTo>
                  <a:pt x="772210" y="376427"/>
                </a:lnTo>
                <a:lnTo>
                  <a:pt x="772210" y="455167"/>
                </a:lnTo>
                <a:lnTo>
                  <a:pt x="772477" y="462787"/>
                </a:lnTo>
                <a:lnTo>
                  <a:pt x="772521" y="464057"/>
                </a:lnTo>
                <a:lnTo>
                  <a:pt x="784550" y="502157"/>
                </a:lnTo>
                <a:lnTo>
                  <a:pt x="797961" y="508507"/>
                </a:lnTo>
                <a:lnTo>
                  <a:pt x="815708" y="508507"/>
                </a:lnTo>
                <a:lnTo>
                  <a:pt x="822871" y="507237"/>
                </a:lnTo>
                <a:lnTo>
                  <a:pt x="828281" y="502157"/>
                </a:lnTo>
                <a:lnTo>
                  <a:pt x="833869" y="498347"/>
                </a:lnTo>
                <a:lnTo>
                  <a:pt x="838047" y="491997"/>
                </a:lnTo>
                <a:lnTo>
                  <a:pt x="840841" y="485647"/>
                </a:lnTo>
                <a:lnTo>
                  <a:pt x="868794" y="485647"/>
                </a:lnTo>
                <a:lnTo>
                  <a:pt x="868794" y="484377"/>
                </a:lnTo>
                <a:lnTo>
                  <a:pt x="812355" y="484377"/>
                </a:lnTo>
                <a:lnTo>
                  <a:pt x="807504" y="481837"/>
                </a:lnTo>
                <a:lnTo>
                  <a:pt x="804519" y="476757"/>
                </a:lnTo>
                <a:lnTo>
                  <a:pt x="801547" y="472947"/>
                </a:lnTo>
                <a:lnTo>
                  <a:pt x="800061" y="465327"/>
                </a:lnTo>
                <a:lnTo>
                  <a:pt x="800061" y="364997"/>
                </a:lnTo>
                <a:lnTo>
                  <a:pt x="801547" y="358647"/>
                </a:lnTo>
                <a:lnTo>
                  <a:pt x="804519" y="353567"/>
                </a:lnTo>
                <a:lnTo>
                  <a:pt x="807504" y="349757"/>
                </a:lnTo>
                <a:lnTo>
                  <a:pt x="812355" y="347217"/>
                </a:lnTo>
                <a:lnTo>
                  <a:pt x="868794" y="347217"/>
                </a:lnTo>
                <a:lnTo>
                  <a:pt x="868794" y="344677"/>
                </a:lnTo>
                <a:lnTo>
                  <a:pt x="840841" y="344677"/>
                </a:lnTo>
                <a:lnTo>
                  <a:pt x="838047" y="338327"/>
                </a:lnTo>
                <a:lnTo>
                  <a:pt x="833869" y="333247"/>
                </a:lnTo>
                <a:lnTo>
                  <a:pt x="828281" y="329437"/>
                </a:lnTo>
                <a:lnTo>
                  <a:pt x="822871" y="324357"/>
                </a:lnTo>
                <a:lnTo>
                  <a:pt x="815708" y="321817"/>
                </a:lnTo>
                <a:close/>
              </a:path>
              <a:path w="3857625" h="841375">
                <a:moveTo>
                  <a:pt x="980422" y="347217"/>
                </a:moveTo>
                <a:lnTo>
                  <a:pt x="944829" y="347217"/>
                </a:lnTo>
                <a:lnTo>
                  <a:pt x="949477" y="348487"/>
                </a:lnTo>
                <a:lnTo>
                  <a:pt x="952461" y="352297"/>
                </a:lnTo>
                <a:lnTo>
                  <a:pt x="955636" y="356107"/>
                </a:lnTo>
                <a:lnTo>
                  <a:pt x="957211" y="362457"/>
                </a:lnTo>
                <a:lnTo>
                  <a:pt x="957211" y="376427"/>
                </a:lnTo>
                <a:lnTo>
                  <a:pt x="954887" y="382777"/>
                </a:lnTo>
                <a:lnTo>
                  <a:pt x="950226" y="386587"/>
                </a:lnTo>
                <a:lnTo>
                  <a:pt x="946402" y="390397"/>
                </a:lnTo>
                <a:lnTo>
                  <a:pt x="941635" y="394207"/>
                </a:lnTo>
                <a:lnTo>
                  <a:pt x="935924" y="398017"/>
                </a:lnTo>
                <a:lnTo>
                  <a:pt x="922744" y="405637"/>
                </a:lnTo>
                <a:lnTo>
                  <a:pt x="916843" y="409447"/>
                </a:lnTo>
                <a:lnTo>
                  <a:pt x="911567" y="413257"/>
                </a:lnTo>
                <a:lnTo>
                  <a:pt x="906919" y="417067"/>
                </a:lnTo>
                <a:lnTo>
                  <a:pt x="901141" y="420877"/>
                </a:lnTo>
                <a:lnTo>
                  <a:pt x="885685" y="462787"/>
                </a:lnTo>
                <a:lnTo>
                  <a:pt x="886244" y="472947"/>
                </a:lnTo>
                <a:lnTo>
                  <a:pt x="886313" y="474217"/>
                </a:lnTo>
                <a:lnTo>
                  <a:pt x="907621" y="505967"/>
                </a:lnTo>
                <a:lnTo>
                  <a:pt x="914710" y="508507"/>
                </a:lnTo>
                <a:lnTo>
                  <a:pt x="922566" y="508507"/>
                </a:lnTo>
                <a:lnTo>
                  <a:pt x="933953" y="507237"/>
                </a:lnTo>
                <a:lnTo>
                  <a:pt x="943522" y="503427"/>
                </a:lnTo>
                <a:lnTo>
                  <a:pt x="951275" y="495807"/>
                </a:lnTo>
                <a:lnTo>
                  <a:pt x="957211" y="485647"/>
                </a:lnTo>
                <a:lnTo>
                  <a:pt x="985208" y="485647"/>
                </a:lnTo>
                <a:lnTo>
                  <a:pt x="985196" y="484377"/>
                </a:lnTo>
                <a:lnTo>
                  <a:pt x="926858" y="484377"/>
                </a:lnTo>
                <a:lnTo>
                  <a:pt x="921727" y="481837"/>
                </a:lnTo>
                <a:lnTo>
                  <a:pt x="918375" y="476757"/>
                </a:lnTo>
                <a:lnTo>
                  <a:pt x="915212" y="472947"/>
                </a:lnTo>
                <a:lnTo>
                  <a:pt x="913625" y="466597"/>
                </a:lnTo>
                <a:lnTo>
                  <a:pt x="913625" y="451357"/>
                </a:lnTo>
                <a:lnTo>
                  <a:pt x="915962" y="443737"/>
                </a:lnTo>
                <a:lnTo>
                  <a:pt x="920610" y="438657"/>
                </a:lnTo>
                <a:lnTo>
                  <a:pt x="924470" y="434847"/>
                </a:lnTo>
                <a:lnTo>
                  <a:pt x="929062" y="429767"/>
                </a:lnTo>
                <a:lnTo>
                  <a:pt x="934387" y="425957"/>
                </a:lnTo>
                <a:lnTo>
                  <a:pt x="940447" y="420877"/>
                </a:lnTo>
                <a:lnTo>
                  <a:pt x="945108" y="418337"/>
                </a:lnTo>
                <a:lnTo>
                  <a:pt x="948740" y="415797"/>
                </a:lnTo>
                <a:lnTo>
                  <a:pt x="953947" y="410717"/>
                </a:lnTo>
                <a:lnTo>
                  <a:pt x="955916" y="408177"/>
                </a:lnTo>
                <a:lnTo>
                  <a:pt x="957211" y="405637"/>
                </a:lnTo>
                <a:lnTo>
                  <a:pt x="985151" y="405637"/>
                </a:lnTo>
                <a:lnTo>
                  <a:pt x="985151" y="376427"/>
                </a:lnTo>
                <a:lnTo>
                  <a:pt x="984686" y="367537"/>
                </a:lnTo>
                <a:lnTo>
                  <a:pt x="984620" y="366267"/>
                </a:lnTo>
                <a:lnTo>
                  <a:pt x="984553" y="364997"/>
                </a:lnTo>
                <a:lnTo>
                  <a:pt x="984487" y="363727"/>
                </a:lnTo>
                <a:lnTo>
                  <a:pt x="982495" y="353567"/>
                </a:lnTo>
                <a:lnTo>
                  <a:pt x="980422" y="347217"/>
                </a:lnTo>
                <a:close/>
              </a:path>
              <a:path w="3857625" h="841375">
                <a:moveTo>
                  <a:pt x="985208" y="485647"/>
                </a:moveTo>
                <a:lnTo>
                  <a:pt x="957211" y="485647"/>
                </a:lnTo>
                <a:lnTo>
                  <a:pt x="957211" y="489457"/>
                </a:lnTo>
                <a:lnTo>
                  <a:pt x="957681" y="493267"/>
                </a:lnTo>
                <a:lnTo>
                  <a:pt x="959535" y="500887"/>
                </a:lnTo>
                <a:lnTo>
                  <a:pt x="960932" y="503427"/>
                </a:lnTo>
                <a:lnTo>
                  <a:pt x="962799" y="505967"/>
                </a:lnTo>
                <a:lnTo>
                  <a:pt x="987945" y="505967"/>
                </a:lnTo>
                <a:lnTo>
                  <a:pt x="986650" y="500887"/>
                </a:lnTo>
                <a:lnTo>
                  <a:pt x="985812" y="497077"/>
                </a:lnTo>
                <a:lnTo>
                  <a:pt x="985431" y="493267"/>
                </a:lnTo>
                <a:lnTo>
                  <a:pt x="985342" y="491997"/>
                </a:lnTo>
                <a:lnTo>
                  <a:pt x="985230" y="488187"/>
                </a:lnTo>
                <a:lnTo>
                  <a:pt x="985208" y="485647"/>
                </a:lnTo>
                <a:close/>
              </a:path>
              <a:path w="3857625" h="841375">
                <a:moveTo>
                  <a:pt x="1032649" y="324357"/>
                </a:moveTo>
                <a:lnTo>
                  <a:pt x="1004709" y="324357"/>
                </a:lnTo>
                <a:lnTo>
                  <a:pt x="1004709" y="505967"/>
                </a:lnTo>
                <a:lnTo>
                  <a:pt x="1032649" y="505967"/>
                </a:lnTo>
                <a:lnTo>
                  <a:pt x="1032649" y="367537"/>
                </a:lnTo>
                <a:lnTo>
                  <a:pt x="1034427" y="359917"/>
                </a:lnTo>
                <a:lnTo>
                  <a:pt x="1037958" y="354837"/>
                </a:lnTo>
                <a:lnTo>
                  <a:pt x="1041692" y="349757"/>
                </a:lnTo>
                <a:lnTo>
                  <a:pt x="1047178" y="347217"/>
                </a:lnTo>
                <a:lnTo>
                  <a:pt x="1098034" y="347217"/>
                </a:lnTo>
                <a:lnTo>
                  <a:pt x="1097337" y="344677"/>
                </a:lnTo>
                <a:lnTo>
                  <a:pt x="1032649" y="344677"/>
                </a:lnTo>
                <a:lnTo>
                  <a:pt x="1032649" y="324357"/>
                </a:lnTo>
                <a:close/>
              </a:path>
              <a:path w="3857625" h="841375">
                <a:moveTo>
                  <a:pt x="1098034" y="347217"/>
                </a:moveTo>
                <a:lnTo>
                  <a:pt x="1061148" y="347217"/>
                </a:lnTo>
                <a:lnTo>
                  <a:pt x="1065999" y="349757"/>
                </a:lnTo>
                <a:lnTo>
                  <a:pt x="1068971" y="353567"/>
                </a:lnTo>
                <a:lnTo>
                  <a:pt x="1071956" y="358647"/>
                </a:lnTo>
                <a:lnTo>
                  <a:pt x="1073454" y="364997"/>
                </a:lnTo>
                <a:lnTo>
                  <a:pt x="1073454" y="505967"/>
                </a:lnTo>
                <a:lnTo>
                  <a:pt x="1101382" y="505967"/>
                </a:lnTo>
                <a:lnTo>
                  <a:pt x="1101293" y="376427"/>
                </a:lnTo>
                <a:lnTo>
                  <a:pt x="1100982" y="367537"/>
                </a:lnTo>
                <a:lnTo>
                  <a:pt x="1100893" y="364997"/>
                </a:lnTo>
                <a:lnTo>
                  <a:pt x="1099429" y="352297"/>
                </a:lnTo>
                <a:lnTo>
                  <a:pt x="1098034" y="347217"/>
                </a:lnTo>
                <a:close/>
              </a:path>
              <a:path w="3857625" h="841375">
                <a:moveTo>
                  <a:pt x="1146225" y="324357"/>
                </a:moveTo>
                <a:lnTo>
                  <a:pt x="1118285" y="324357"/>
                </a:lnTo>
                <a:lnTo>
                  <a:pt x="1118285" y="505967"/>
                </a:lnTo>
                <a:lnTo>
                  <a:pt x="1146225" y="505967"/>
                </a:lnTo>
                <a:lnTo>
                  <a:pt x="1146225" y="324357"/>
                </a:lnTo>
                <a:close/>
              </a:path>
              <a:path w="3857625" h="841375">
                <a:moveTo>
                  <a:pt x="868794" y="347217"/>
                </a:moveTo>
                <a:lnTo>
                  <a:pt x="826325" y="347217"/>
                </a:lnTo>
                <a:lnTo>
                  <a:pt x="831723" y="349757"/>
                </a:lnTo>
                <a:lnTo>
                  <a:pt x="835266" y="354837"/>
                </a:lnTo>
                <a:lnTo>
                  <a:pt x="838987" y="359917"/>
                </a:lnTo>
                <a:lnTo>
                  <a:pt x="840841" y="367537"/>
                </a:lnTo>
                <a:lnTo>
                  <a:pt x="840841" y="464057"/>
                </a:lnTo>
                <a:lnTo>
                  <a:pt x="838987" y="470407"/>
                </a:lnTo>
                <a:lnTo>
                  <a:pt x="835266" y="476757"/>
                </a:lnTo>
                <a:lnTo>
                  <a:pt x="831723" y="481837"/>
                </a:lnTo>
                <a:lnTo>
                  <a:pt x="826325" y="484377"/>
                </a:lnTo>
                <a:lnTo>
                  <a:pt x="868794" y="484377"/>
                </a:lnTo>
                <a:lnTo>
                  <a:pt x="868794" y="347217"/>
                </a:lnTo>
                <a:close/>
              </a:path>
              <a:path w="3857625" h="841375">
                <a:moveTo>
                  <a:pt x="985151" y="405637"/>
                </a:moveTo>
                <a:lnTo>
                  <a:pt x="957211" y="405637"/>
                </a:lnTo>
                <a:lnTo>
                  <a:pt x="957211" y="464057"/>
                </a:lnTo>
                <a:lnTo>
                  <a:pt x="956094" y="467867"/>
                </a:lnTo>
                <a:lnTo>
                  <a:pt x="953490" y="472947"/>
                </a:lnTo>
                <a:lnTo>
                  <a:pt x="949388" y="476757"/>
                </a:lnTo>
                <a:lnTo>
                  <a:pt x="945476" y="481837"/>
                </a:lnTo>
                <a:lnTo>
                  <a:pt x="940269" y="484377"/>
                </a:lnTo>
                <a:lnTo>
                  <a:pt x="985196" y="484377"/>
                </a:lnTo>
                <a:lnTo>
                  <a:pt x="985151" y="405637"/>
                </a:lnTo>
                <a:close/>
              </a:path>
              <a:path w="3857625" h="841375">
                <a:moveTo>
                  <a:pt x="938491" y="321817"/>
                </a:moveTo>
                <a:lnTo>
                  <a:pt x="901052" y="337057"/>
                </a:lnTo>
                <a:lnTo>
                  <a:pt x="890155" y="378967"/>
                </a:lnTo>
                <a:lnTo>
                  <a:pt x="890155" y="382777"/>
                </a:lnTo>
                <a:lnTo>
                  <a:pt x="918095" y="382777"/>
                </a:lnTo>
                <a:lnTo>
                  <a:pt x="918095" y="366267"/>
                </a:lnTo>
                <a:lnTo>
                  <a:pt x="919772" y="358647"/>
                </a:lnTo>
                <a:lnTo>
                  <a:pt x="923124" y="353567"/>
                </a:lnTo>
                <a:lnTo>
                  <a:pt x="926477" y="349757"/>
                </a:lnTo>
                <a:lnTo>
                  <a:pt x="931608" y="347217"/>
                </a:lnTo>
                <a:lnTo>
                  <a:pt x="980422" y="347217"/>
                </a:lnTo>
                <a:lnTo>
                  <a:pt x="979177" y="343407"/>
                </a:lnTo>
                <a:lnTo>
                  <a:pt x="974534" y="335787"/>
                </a:lnTo>
                <a:lnTo>
                  <a:pt x="968302" y="329437"/>
                </a:lnTo>
                <a:lnTo>
                  <a:pt x="960218" y="325627"/>
                </a:lnTo>
                <a:lnTo>
                  <a:pt x="950281" y="323087"/>
                </a:lnTo>
                <a:lnTo>
                  <a:pt x="938491" y="321817"/>
                </a:lnTo>
                <a:close/>
              </a:path>
              <a:path w="3857625" h="841375">
                <a:moveTo>
                  <a:pt x="868794" y="324357"/>
                </a:moveTo>
                <a:lnTo>
                  <a:pt x="840841" y="324357"/>
                </a:lnTo>
                <a:lnTo>
                  <a:pt x="840841" y="344677"/>
                </a:lnTo>
                <a:lnTo>
                  <a:pt x="868794" y="344677"/>
                </a:lnTo>
                <a:lnTo>
                  <a:pt x="868794" y="324357"/>
                </a:lnTo>
                <a:close/>
              </a:path>
              <a:path w="3857625" h="841375">
                <a:moveTo>
                  <a:pt x="1066749" y="321817"/>
                </a:moveTo>
                <a:lnTo>
                  <a:pt x="1057808" y="321817"/>
                </a:lnTo>
                <a:lnTo>
                  <a:pt x="1050544" y="324357"/>
                </a:lnTo>
                <a:lnTo>
                  <a:pt x="1039545" y="333247"/>
                </a:lnTo>
                <a:lnTo>
                  <a:pt x="1035443" y="338327"/>
                </a:lnTo>
                <a:lnTo>
                  <a:pt x="1032649" y="344677"/>
                </a:lnTo>
                <a:lnTo>
                  <a:pt x="1097337" y="344677"/>
                </a:lnTo>
                <a:lnTo>
                  <a:pt x="1066749" y="321817"/>
                </a:lnTo>
                <a:close/>
              </a:path>
              <a:path w="3857625" h="841375">
                <a:moveTo>
                  <a:pt x="1136548" y="279399"/>
                </a:moveTo>
                <a:lnTo>
                  <a:pt x="1127975" y="279399"/>
                </a:lnTo>
                <a:lnTo>
                  <a:pt x="1124343" y="280796"/>
                </a:lnTo>
                <a:lnTo>
                  <a:pt x="1121359" y="283590"/>
                </a:lnTo>
                <a:lnTo>
                  <a:pt x="1118374" y="286194"/>
                </a:lnTo>
                <a:lnTo>
                  <a:pt x="1116888" y="289458"/>
                </a:lnTo>
                <a:lnTo>
                  <a:pt x="1116888" y="297091"/>
                </a:lnTo>
                <a:lnTo>
                  <a:pt x="1118374" y="300354"/>
                </a:lnTo>
                <a:lnTo>
                  <a:pt x="1121359" y="303148"/>
                </a:lnTo>
                <a:lnTo>
                  <a:pt x="1124534" y="305942"/>
                </a:lnTo>
                <a:lnTo>
                  <a:pt x="1128153" y="307339"/>
                </a:lnTo>
                <a:lnTo>
                  <a:pt x="1136357" y="307339"/>
                </a:lnTo>
                <a:lnTo>
                  <a:pt x="1139888" y="305942"/>
                </a:lnTo>
                <a:lnTo>
                  <a:pt x="1142873" y="303148"/>
                </a:lnTo>
                <a:lnTo>
                  <a:pt x="1146048" y="300354"/>
                </a:lnTo>
                <a:lnTo>
                  <a:pt x="1147622" y="297091"/>
                </a:lnTo>
                <a:lnTo>
                  <a:pt x="1147622" y="289458"/>
                </a:lnTo>
                <a:lnTo>
                  <a:pt x="1146136" y="286194"/>
                </a:lnTo>
                <a:lnTo>
                  <a:pt x="1143152" y="283590"/>
                </a:lnTo>
                <a:lnTo>
                  <a:pt x="1140167" y="280796"/>
                </a:lnTo>
                <a:lnTo>
                  <a:pt x="1136548" y="279399"/>
                </a:lnTo>
                <a:close/>
              </a:path>
              <a:path w="3857625" h="841375">
                <a:moveTo>
                  <a:pt x="1188313" y="444804"/>
                </a:moveTo>
                <a:lnTo>
                  <a:pt x="1160373" y="444804"/>
                </a:lnTo>
                <a:lnTo>
                  <a:pt x="1160434" y="447039"/>
                </a:lnTo>
                <a:lnTo>
                  <a:pt x="1160557" y="451599"/>
                </a:lnTo>
                <a:lnTo>
                  <a:pt x="1160671" y="455803"/>
                </a:lnTo>
                <a:lnTo>
                  <a:pt x="1161562" y="465616"/>
                </a:lnTo>
                <a:lnTo>
                  <a:pt x="1162981" y="473862"/>
                </a:lnTo>
                <a:lnTo>
                  <a:pt x="1163047" y="474244"/>
                </a:lnTo>
                <a:lnTo>
                  <a:pt x="1165070" y="481495"/>
                </a:lnTo>
                <a:lnTo>
                  <a:pt x="1165123" y="481685"/>
                </a:lnTo>
                <a:lnTo>
                  <a:pt x="1167880" y="488096"/>
                </a:lnTo>
                <a:lnTo>
                  <a:pt x="1201674" y="508105"/>
                </a:lnTo>
                <a:lnTo>
                  <a:pt x="1210665" y="508507"/>
                </a:lnTo>
                <a:lnTo>
                  <a:pt x="1230958" y="505521"/>
                </a:lnTo>
                <a:lnTo>
                  <a:pt x="1245452" y="496563"/>
                </a:lnTo>
                <a:lnTo>
                  <a:pt x="1253140" y="483361"/>
                </a:lnTo>
                <a:lnTo>
                  <a:pt x="1205077" y="483361"/>
                </a:lnTo>
                <a:lnTo>
                  <a:pt x="1200696" y="482244"/>
                </a:lnTo>
                <a:lnTo>
                  <a:pt x="1194371" y="477773"/>
                </a:lnTo>
                <a:lnTo>
                  <a:pt x="1192034" y="473862"/>
                </a:lnTo>
                <a:lnTo>
                  <a:pt x="1189062" y="462686"/>
                </a:lnTo>
                <a:lnTo>
                  <a:pt x="1188403" y="455803"/>
                </a:lnTo>
                <a:lnTo>
                  <a:pt x="1188313" y="444804"/>
                </a:lnTo>
                <a:close/>
              </a:path>
              <a:path w="3857625" h="841375">
                <a:moveTo>
                  <a:pt x="1207871" y="321309"/>
                </a:moveTo>
                <a:lnTo>
                  <a:pt x="1167899" y="340939"/>
                </a:lnTo>
                <a:lnTo>
                  <a:pt x="1161853" y="367044"/>
                </a:lnTo>
                <a:lnTo>
                  <a:pt x="1162004" y="369925"/>
                </a:lnTo>
                <a:lnTo>
                  <a:pt x="1183843" y="409320"/>
                </a:lnTo>
                <a:lnTo>
                  <a:pt x="1196695" y="418541"/>
                </a:lnTo>
                <a:lnTo>
                  <a:pt x="1202965" y="423449"/>
                </a:lnTo>
                <a:lnTo>
                  <a:pt x="1208362" y="427831"/>
                </a:lnTo>
                <a:lnTo>
                  <a:pt x="1212885" y="431689"/>
                </a:lnTo>
                <a:lnTo>
                  <a:pt x="1216533" y="435025"/>
                </a:lnTo>
                <a:lnTo>
                  <a:pt x="1221003" y="438937"/>
                </a:lnTo>
                <a:lnTo>
                  <a:pt x="1224165" y="442937"/>
                </a:lnTo>
                <a:lnTo>
                  <a:pt x="1226032" y="447039"/>
                </a:lnTo>
                <a:lnTo>
                  <a:pt x="1228077" y="450951"/>
                </a:lnTo>
                <a:lnTo>
                  <a:pt x="1229106" y="455510"/>
                </a:lnTo>
                <a:lnTo>
                  <a:pt x="1229106" y="468185"/>
                </a:lnTo>
                <a:lnTo>
                  <a:pt x="1227620" y="473862"/>
                </a:lnTo>
                <a:lnTo>
                  <a:pt x="1224635" y="477773"/>
                </a:lnTo>
                <a:lnTo>
                  <a:pt x="1221841" y="481495"/>
                </a:lnTo>
                <a:lnTo>
                  <a:pt x="1217180" y="483361"/>
                </a:lnTo>
                <a:lnTo>
                  <a:pt x="1253140" y="483361"/>
                </a:lnTo>
                <a:lnTo>
                  <a:pt x="1254117" y="481685"/>
                </a:lnTo>
                <a:lnTo>
                  <a:pt x="1254166" y="481495"/>
                </a:lnTo>
                <a:lnTo>
                  <a:pt x="1257046" y="460730"/>
                </a:lnTo>
                <a:lnTo>
                  <a:pt x="1256922" y="450951"/>
                </a:lnTo>
                <a:lnTo>
                  <a:pt x="1255560" y="443776"/>
                </a:lnTo>
                <a:lnTo>
                  <a:pt x="1252575" y="437260"/>
                </a:lnTo>
                <a:lnTo>
                  <a:pt x="1249591" y="430555"/>
                </a:lnTo>
                <a:lnTo>
                  <a:pt x="1220724" y="402615"/>
                </a:lnTo>
                <a:lnTo>
                  <a:pt x="1205547" y="391159"/>
                </a:lnTo>
                <a:lnTo>
                  <a:pt x="1201166" y="387718"/>
                </a:lnTo>
                <a:lnTo>
                  <a:pt x="1189710" y="369925"/>
                </a:lnTo>
                <a:lnTo>
                  <a:pt x="1189710" y="359498"/>
                </a:lnTo>
                <a:lnTo>
                  <a:pt x="1191311" y="355047"/>
                </a:lnTo>
                <a:lnTo>
                  <a:pt x="1191387" y="354837"/>
                </a:lnTo>
                <a:lnTo>
                  <a:pt x="1198092" y="348132"/>
                </a:lnTo>
                <a:lnTo>
                  <a:pt x="1202474" y="346455"/>
                </a:lnTo>
                <a:lnTo>
                  <a:pt x="1249919" y="346455"/>
                </a:lnTo>
                <a:lnTo>
                  <a:pt x="1249364" y="344831"/>
                </a:lnTo>
                <a:lnTo>
                  <a:pt x="1244473" y="336397"/>
                </a:lnTo>
                <a:lnTo>
                  <a:pt x="1237993" y="329796"/>
                </a:lnTo>
                <a:lnTo>
                  <a:pt x="1229734" y="325081"/>
                </a:lnTo>
                <a:lnTo>
                  <a:pt x="1219694" y="322252"/>
                </a:lnTo>
                <a:lnTo>
                  <a:pt x="1207871" y="321309"/>
                </a:lnTo>
                <a:close/>
              </a:path>
              <a:path w="3857625" h="841375">
                <a:moveTo>
                  <a:pt x="1249919" y="346455"/>
                </a:moveTo>
                <a:lnTo>
                  <a:pt x="1214577" y="346455"/>
                </a:lnTo>
                <a:lnTo>
                  <a:pt x="1219517" y="348881"/>
                </a:lnTo>
                <a:lnTo>
                  <a:pt x="1222679" y="353720"/>
                </a:lnTo>
                <a:lnTo>
                  <a:pt x="1224880" y="358035"/>
                </a:lnTo>
                <a:lnTo>
                  <a:pt x="1226451" y="363989"/>
                </a:lnTo>
                <a:lnTo>
                  <a:pt x="1227394" y="371585"/>
                </a:lnTo>
                <a:lnTo>
                  <a:pt x="1227468" y="373748"/>
                </a:lnTo>
                <a:lnTo>
                  <a:pt x="1227575" y="376910"/>
                </a:lnTo>
                <a:lnTo>
                  <a:pt x="1227630" y="378517"/>
                </a:lnTo>
                <a:lnTo>
                  <a:pt x="1227709" y="380822"/>
                </a:lnTo>
                <a:lnTo>
                  <a:pt x="1255649" y="380822"/>
                </a:lnTo>
                <a:lnTo>
                  <a:pt x="1254951" y="367044"/>
                </a:lnTo>
                <a:lnTo>
                  <a:pt x="1252856" y="355047"/>
                </a:lnTo>
                <a:lnTo>
                  <a:pt x="1249919" y="346455"/>
                </a:lnTo>
                <a:close/>
              </a:path>
              <a:path w="3857625" h="841375">
                <a:moveTo>
                  <a:pt x="1301889" y="324103"/>
                </a:moveTo>
                <a:lnTo>
                  <a:pt x="1273949" y="324103"/>
                </a:lnTo>
                <a:lnTo>
                  <a:pt x="1273949" y="505713"/>
                </a:lnTo>
                <a:lnTo>
                  <a:pt x="1301889" y="505713"/>
                </a:lnTo>
                <a:lnTo>
                  <a:pt x="1301889" y="366661"/>
                </a:lnTo>
                <a:lnTo>
                  <a:pt x="1303566" y="359778"/>
                </a:lnTo>
                <a:lnTo>
                  <a:pt x="1306918" y="354558"/>
                </a:lnTo>
                <a:lnTo>
                  <a:pt x="1310271" y="349161"/>
                </a:lnTo>
                <a:lnTo>
                  <a:pt x="1315199" y="346455"/>
                </a:lnTo>
                <a:lnTo>
                  <a:pt x="1425592" y="346455"/>
                </a:lnTo>
                <a:lnTo>
                  <a:pt x="1425540" y="346176"/>
                </a:lnTo>
                <a:lnTo>
                  <a:pt x="1362798" y="346176"/>
                </a:lnTo>
                <a:lnTo>
                  <a:pt x="1362433" y="344500"/>
                </a:lnTo>
                <a:lnTo>
                  <a:pt x="1301889" y="344500"/>
                </a:lnTo>
                <a:lnTo>
                  <a:pt x="1301889" y="324103"/>
                </a:lnTo>
                <a:close/>
              </a:path>
              <a:path w="3857625" h="841375">
                <a:moveTo>
                  <a:pt x="1378343" y="346455"/>
                </a:moveTo>
                <a:lnTo>
                  <a:pt x="1327315" y="346455"/>
                </a:lnTo>
                <a:lnTo>
                  <a:pt x="1331226" y="348691"/>
                </a:lnTo>
                <a:lnTo>
                  <a:pt x="1333461" y="353161"/>
                </a:lnTo>
                <a:lnTo>
                  <a:pt x="1335874" y="357631"/>
                </a:lnTo>
                <a:lnTo>
                  <a:pt x="1337094" y="364528"/>
                </a:lnTo>
                <a:lnTo>
                  <a:pt x="1337094" y="505713"/>
                </a:lnTo>
                <a:lnTo>
                  <a:pt x="1365034" y="505713"/>
                </a:lnTo>
                <a:lnTo>
                  <a:pt x="1365034" y="366661"/>
                </a:lnTo>
                <a:lnTo>
                  <a:pt x="1366710" y="359778"/>
                </a:lnTo>
                <a:lnTo>
                  <a:pt x="1370063" y="354558"/>
                </a:lnTo>
                <a:lnTo>
                  <a:pt x="1373416" y="349161"/>
                </a:lnTo>
                <a:lnTo>
                  <a:pt x="1378343" y="346455"/>
                </a:lnTo>
                <a:close/>
              </a:path>
              <a:path w="3857625" h="841375">
                <a:moveTo>
                  <a:pt x="1425592" y="346455"/>
                </a:moveTo>
                <a:lnTo>
                  <a:pt x="1390459" y="346455"/>
                </a:lnTo>
                <a:lnTo>
                  <a:pt x="1394371" y="348691"/>
                </a:lnTo>
                <a:lnTo>
                  <a:pt x="1396606" y="353161"/>
                </a:lnTo>
                <a:lnTo>
                  <a:pt x="1399019" y="357631"/>
                </a:lnTo>
                <a:lnTo>
                  <a:pt x="1400238" y="364528"/>
                </a:lnTo>
                <a:lnTo>
                  <a:pt x="1400238" y="505713"/>
                </a:lnTo>
                <a:lnTo>
                  <a:pt x="1428178" y="505713"/>
                </a:lnTo>
                <a:lnTo>
                  <a:pt x="1428178" y="378028"/>
                </a:lnTo>
                <a:lnTo>
                  <a:pt x="1428002" y="368234"/>
                </a:lnTo>
                <a:lnTo>
                  <a:pt x="1427492" y="359778"/>
                </a:lnTo>
                <a:lnTo>
                  <a:pt x="1427476" y="359521"/>
                </a:lnTo>
                <a:lnTo>
                  <a:pt x="1426603" y="351889"/>
                </a:lnTo>
                <a:lnTo>
                  <a:pt x="1425592" y="346455"/>
                </a:lnTo>
                <a:close/>
              </a:path>
              <a:path w="3857625" h="841375">
                <a:moveTo>
                  <a:pt x="1405356" y="321309"/>
                </a:moveTo>
                <a:lnTo>
                  <a:pt x="1388960" y="321309"/>
                </a:lnTo>
                <a:lnTo>
                  <a:pt x="1381975" y="323634"/>
                </a:lnTo>
                <a:lnTo>
                  <a:pt x="1376210" y="328294"/>
                </a:lnTo>
                <a:lnTo>
                  <a:pt x="1370431" y="332765"/>
                </a:lnTo>
                <a:lnTo>
                  <a:pt x="1365961" y="338721"/>
                </a:lnTo>
                <a:lnTo>
                  <a:pt x="1362798" y="346176"/>
                </a:lnTo>
                <a:lnTo>
                  <a:pt x="1425540" y="346176"/>
                </a:lnTo>
                <a:lnTo>
                  <a:pt x="1425384" y="345338"/>
                </a:lnTo>
                <a:lnTo>
                  <a:pt x="1423840" y="337794"/>
                </a:lnTo>
                <a:lnTo>
                  <a:pt x="1423801" y="337604"/>
                </a:lnTo>
                <a:lnTo>
                  <a:pt x="1423708" y="337146"/>
                </a:lnTo>
                <a:lnTo>
                  <a:pt x="1420634" y="331088"/>
                </a:lnTo>
                <a:lnTo>
                  <a:pt x="1411795" y="323354"/>
                </a:lnTo>
                <a:lnTo>
                  <a:pt x="1411981" y="323354"/>
                </a:lnTo>
                <a:lnTo>
                  <a:pt x="1405356" y="321309"/>
                </a:lnTo>
                <a:close/>
              </a:path>
              <a:path w="3857625" h="841375">
                <a:moveTo>
                  <a:pt x="1342402" y="321309"/>
                </a:moveTo>
                <a:lnTo>
                  <a:pt x="1325816" y="321309"/>
                </a:lnTo>
                <a:lnTo>
                  <a:pt x="1318751" y="323634"/>
                </a:lnTo>
                <a:lnTo>
                  <a:pt x="1318914" y="323634"/>
                </a:lnTo>
                <a:lnTo>
                  <a:pt x="1308404" y="332295"/>
                </a:lnTo>
                <a:lnTo>
                  <a:pt x="1304493" y="337794"/>
                </a:lnTo>
                <a:lnTo>
                  <a:pt x="1301889" y="344500"/>
                </a:lnTo>
                <a:lnTo>
                  <a:pt x="1362433" y="344500"/>
                </a:lnTo>
                <a:lnTo>
                  <a:pt x="1360973" y="337794"/>
                </a:lnTo>
                <a:lnTo>
                  <a:pt x="1360932" y="337604"/>
                </a:lnTo>
                <a:lnTo>
                  <a:pt x="1357769" y="331368"/>
                </a:lnTo>
                <a:lnTo>
                  <a:pt x="1353299" y="327456"/>
                </a:lnTo>
                <a:lnTo>
                  <a:pt x="1348828" y="323354"/>
                </a:lnTo>
                <a:lnTo>
                  <a:pt x="1342402" y="321309"/>
                </a:lnTo>
                <a:close/>
              </a:path>
              <a:path w="3857625" h="841375">
                <a:moveTo>
                  <a:pt x="1471396" y="444804"/>
                </a:moveTo>
                <a:lnTo>
                  <a:pt x="1443456" y="444804"/>
                </a:lnTo>
                <a:lnTo>
                  <a:pt x="1443516" y="447039"/>
                </a:lnTo>
                <a:lnTo>
                  <a:pt x="1443639" y="451599"/>
                </a:lnTo>
                <a:lnTo>
                  <a:pt x="1443752" y="455803"/>
                </a:lnTo>
                <a:lnTo>
                  <a:pt x="1444640" y="465616"/>
                </a:lnTo>
                <a:lnTo>
                  <a:pt x="1446059" y="473862"/>
                </a:lnTo>
                <a:lnTo>
                  <a:pt x="1446124" y="474244"/>
                </a:lnTo>
                <a:lnTo>
                  <a:pt x="1448153" y="481495"/>
                </a:lnTo>
                <a:lnTo>
                  <a:pt x="1448206" y="481685"/>
                </a:lnTo>
                <a:lnTo>
                  <a:pt x="1484749" y="508105"/>
                </a:lnTo>
                <a:lnTo>
                  <a:pt x="1493748" y="508507"/>
                </a:lnTo>
                <a:lnTo>
                  <a:pt x="1514036" y="505521"/>
                </a:lnTo>
                <a:lnTo>
                  <a:pt x="1528530" y="496563"/>
                </a:lnTo>
                <a:lnTo>
                  <a:pt x="1536221" y="483361"/>
                </a:lnTo>
                <a:lnTo>
                  <a:pt x="1488160" y="483361"/>
                </a:lnTo>
                <a:lnTo>
                  <a:pt x="1483779" y="482244"/>
                </a:lnTo>
                <a:lnTo>
                  <a:pt x="1477441" y="477773"/>
                </a:lnTo>
                <a:lnTo>
                  <a:pt x="1475117" y="473862"/>
                </a:lnTo>
                <a:lnTo>
                  <a:pt x="1472133" y="462686"/>
                </a:lnTo>
                <a:lnTo>
                  <a:pt x="1471485" y="455803"/>
                </a:lnTo>
                <a:lnTo>
                  <a:pt x="1471396" y="444804"/>
                </a:lnTo>
                <a:close/>
              </a:path>
              <a:path w="3857625" h="841375">
                <a:moveTo>
                  <a:pt x="1490954" y="321309"/>
                </a:moveTo>
                <a:lnTo>
                  <a:pt x="1450977" y="340939"/>
                </a:lnTo>
                <a:lnTo>
                  <a:pt x="1444936" y="367044"/>
                </a:lnTo>
                <a:lnTo>
                  <a:pt x="1445086" y="369925"/>
                </a:lnTo>
                <a:lnTo>
                  <a:pt x="1445201" y="372144"/>
                </a:lnTo>
                <a:lnTo>
                  <a:pt x="1466926" y="409320"/>
                </a:lnTo>
                <a:lnTo>
                  <a:pt x="1479778" y="418541"/>
                </a:lnTo>
                <a:lnTo>
                  <a:pt x="1486046" y="423449"/>
                </a:lnTo>
                <a:lnTo>
                  <a:pt x="1491440" y="427831"/>
                </a:lnTo>
                <a:lnTo>
                  <a:pt x="1495962" y="431689"/>
                </a:lnTo>
                <a:lnTo>
                  <a:pt x="1499616" y="435025"/>
                </a:lnTo>
                <a:lnTo>
                  <a:pt x="1504073" y="438937"/>
                </a:lnTo>
                <a:lnTo>
                  <a:pt x="1507248" y="442937"/>
                </a:lnTo>
                <a:lnTo>
                  <a:pt x="1509115" y="447039"/>
                </a:lnTo>
                <a:lnTo>
                  <a:pt x="1511160" y="450951"/>
                </a:lnTo>
                <a:lnTo>
                  <a:pt x="1512176" y="455510"/>
                </a:lnTo>
                <a:lnTo>
                  <a:pt x="1512176" y="468185"/>
                </a:lnTo>
                <a:lnTo>
                  <a:pt x="1510690" y="473862"/>
                </a:lnTo>
                <a:lnTo>
                  <a:pt x="1507718" y="477773"/>
                </a:lnTo>
                <a:lnTo>
                  <a:pt x="1504924" y="481495"/>
                </a:lnTo>
                <a:lnTo>
                  <a:pt x="1500263" y="483361"/>
                </a:lnTo>
                <a:lnTo>
                  <a:pt x="1536221" y="483361"/>
                </a:lnTo>
                <a:lnTo>
                  <a:pt x="1537198" y="481685"/>
                </a:lnTo>
                <a:lnTo>
                  <a:pt x="1537248" y="481495"/>
                </a:lnTo>
                <a:lnTo>
                  <a:pt x="1540129" y="460730"/>
                </a:lnTo>
                <a:lnTo>
                  <a:pt x="1540004" y="450951"/>
                </a:lnTo>
                <a:lnTo>
                  <a:pt x="1538630" y="443776"/>
                </a:lnTo>
                <a:lnTo>
                  <a:pt x="1535645" y="437260"/>
                </a:lnTo>
                <a:lnTo>
                  <a:pt x="1532674" y="430555"/>
                </a:lnTo>
                <a:lnTo>
                  <a:pt x="1503807" y="402615"/>
                </a:lnTo>
                <a:lnTo>
                  <a:pt x="1488617" y="391159"/>
                </a:lnTo>
                <a:lnTo>
                  <a:pt x="1484249" y="387718"/>
                </a:lnTo>
                <a:lnTo>
                  <a:pt x="1472793" y="369925"/>
                </a:lnTo>
                <a:lnTo>
                  <a:pt x="1472793" y="359498"/>
                </a:lnTo>
                <a:lnTo>
                  <a:pt x="1474382" y="355047"/>
                </a:lnTo>
                <a:lnTo>
                  <a:pt x="1474457" y="354837"/>
                </a:lnTo>
                <a:lnTo>
                  <a:pt x="1481162" y="348132"/>
                </a:lnTo>
                <a:lnTo>
                  <a:pt x="1485544" y="346455"/>
                </a:lnTo>
                <a:lnTo>
                  <a:pt x="1532992" y="346455"/>
                </a:lnTo>
                <a:lnTo>
                  <a:pt x="1532436" y="344831"/>
                </a:lnTo>
                <a:lnTo>
                  <a:pt x="1527543" y="336397"/>
                </a:lnTo>
                <a:lnTo>
                  <a:pt x="1521069" y="329796"/>
                </a:lnTo>
                <a:lnTo>
                  <a:pt x="1512811" y="325081"/>
                </a:lnTo>
                <a:lnTo>
                  <a:pt x="1502772" y="322252"/>
                </a:lnTo>
                <a:lnTo>
                  <a:pt x="1490954" y="321309"/>
                </a:lnTo>
                <a:close/>
              </a:path>
              <a:path w="3857625" h="841375">
                <a:moveTo>
                  <a:pt x="1532992" y="346455"/>
                </a:moveTo>
                <a:lnTo>
                  <a:pt x="1497660" y="346455"/>
                </a:lnTo>
                <a:lnTo>
                  <a:pt x="1502587" y="348881"/>
                </a:lnTo>
                <a:lnTo>
                  <a:pt x="1505762" y="353720"/>
                </a:lnTo>
                <a:lnTo>
                  <a:pt x="1507961" y="358035"/>
                </a:lnTo>
                <a:lnTo>
                  <a:pt x="1509528" y="363989"/>
                </a:lnTo>
                <a:lnTo>
                  <a:pt x="1510466" y="371585"/>
                </a:lnTo>
                <a:lnTo>
                  <a:pt x="1510540" y="373748"/>
                </a:lnTo>
                <a:lnTo>
                  <a:pt x="1510647" y="376910"/>
                </a:lnTo>
                <a:lnTo>
                  <a:pt x="1510701" y="378517"/>
                </a:lnTo>
                <a:lnTo>
                  <a:pt x="1510779" y="380822"/>
                </a:lnTo>
                <a:lnTo>
                  <a:pt x="1538732" y="380822"/>
                </a:lnTo>
                <a:lnTo>
                  <a:pt x="1538032" y="367044"/>
                </a:lnTo>
                <a:lnTo>
                  <a:pt x="1535933" y="355047"/>
                </a:lnTo>
                <a:lnTo>
                  <a:pt x="1532992" y="346455"/>
                </a:lnTo>
                <a:close/>
              </a:path>
              <a:path w="3857625" h="841375">
                <a:moveTo>
                  <a:pt x="1703959" y="485317"/>
                </a:moveTo>
                <a:lnTo>
                  <a:pt x="1676019" y="485317"/>
                </a:lnTo>
                <a:lnTo>
                  <a:pt x="1676002" y="501119"/>
                </a:lnTo>
                <a:lnTo>
                  <a:pt x="1675842" y="505223"/>
                </a:lnTo>
                <a:lnTo>
                  <a:pt x="1675746" y="507686"/>
                </a:lnTo>
                <a:lnTo>
                  <a:pt x="1675670" y="509626"/>
                </a:lnTo>
                <a:lnTo>
                  <a:pt x="1674625" y="517170"/>
                </a:lnTo>
                <a:lnTo>
                  <a:pt x="1672879" y="523317"/>
                </a:lnTo>
                <a:lnTo>
                  <a:pt x="1670431" y="528066"/>
                </a:lnTo>
                <a:lnTo>
                  <a:pt x="1666709" y="533654"/>
                </a:lnTo>
                <a:lnTo>
                  <a:pt x="1659915" y="536447"/>
                </a:lnTo>
                <a:lnTo>
                  <a:pt x="1614271" y="536447"/>
                </a:lnTo>
                <a:lnTo>
                  <a:pt x="1614271" y="561593"/>
                </a:lnTo>
                <a:lnTo>
                  <a:pt x="1654225" y="561593"/>
                </a:lnTo>
                <a:lnTo>
                  <a:pt x="1663939" y="561174"/>
                </a:lnTo>
                <a:lnTo>
                  <a:pt x="1700047" y="535609"/>
                </a:lnTo>
                <a:lnTo>
                  <a:pt x="1703829" y="506272"/>
                </a:lnTo>
                <a:lnTo>
                  <a:pt x="1703948" y="501119"/>
                </a:lnTo>
                <a:lnTo>
                  <a:pt x="1703959" y="485317"/>
                </a:lnTo>
                <a:close/>
              </a:path>
              <a:path w="3857625" h="841375">
                <a:moveTo>
                  <a:pt x="1650873" y="321309"/>
                </a:moveTo>
                <a:lnTo>
                  <a:pt x="1641932" y="321309"/>
                </a:lnTo>
                <a:lnTo>
                  <a:pt x="1633133" y="322148"/>
                </a:lnTo>
                <a:lnTo>
                  <a:pt x="1609245" y="352112"/>
                </a:lnTo>
                <a:lnTo>
                  <a:pt x="1607286" y="378028"/>
                </a:lnTo>
                <a:lnTo>
                  <a:pt x="1607286" y="451789"/>
                </a:lnTo>
                <a:lnTo>
                  <a:pt x="1615109" y="495376"/>
                </a:lnTo>
                <a:lnTo>
                  <a:pt x="1641932" y="508507"/>
                </a:lnTo>
                <a:lnTo>
                  <a:pt x="1650873" y="508507"/>
                </a:lnTo>
                <a:lnTo>
                  <a:pt x="1658048" y="506272"/>
                </a:lnTo>
                <a:lnTo>
                  <a:pt x="1669034" y="497141"/>
                </a:lnTo>
                <a:lnTo>
                  <a:pt x="1673225" y="491655"/>
                </a:lnTo>
                <a:lnTo>
                  <a:pt x="1676019" y="485317"/>
                </a:lnTo>
                <a:lnTo>
                  <a:pt x="1703959" y="485317"/>
                </a:lnTo>
                <a:lnTo>
                  <a:pt x="1703959" y="483361"/>
                </a:lnTo>
                <a:lnTo>
                  <a:pt x="1647520" y="483361"/>
                </a:lnTo>
                <a:lnTo>
                  <a:pt x="1642681" y="481126"/>
                </a:lnTo>
                <a:lnTo>
                  <a:pt x="1639697" y="476656"/>
                </a:lnTo>
                <a:lnTo>
                  <a:pt x="1636725" y="471995"/>
                </a:lnTo>
                <a:lnTo>
                  <a:pt x="1635226" y="465112"/>
                </a:lnTo>
                <a:lnTo>
                  <a:pt x="1635226" y="364705"/>
                </a:lnTo>
                <a:lnTo>
                  <a:pt x="1636725" y="357911"/>
                </a:lnTo>
                <a:lnTo>
                  <a:pt x="1639697" y="353440"/>
                </a:lnTo>
                <a:lnTo>
                  <a:pt x="1642681" y="348780"/>
                </a:lnTo>
                <a:lnTo>
                  <a:pt x="1647520" y="346455"/>
                </a:lnTo>
                <a:lnTo>
                  <a:pt x="1703959" y="346455"/>
                </a:lnTo>
                <a:lnTo>
                  <a:pt x="1703959" y="344500"/>
                </a:lnTo>
                <a:lnTo>
                  <a:pt x="1676019" y="344500"/>
                </a:lnTo>
                <a:lnTo>
                  <a:pt x="1673225" y="338162"/>
                </a:lnTo>
                <a:lnTo>
                  <a:pt x="1669034" y="332765"/>
                </a:lnTo>
                <a:lnTo>
                  <a:pt x="1663445" y="328294"/>
                </a:lnTo>
                <a:lnTo>
                  <a:pt x="1658048" y="323634"/>
                </a:lnTo>
                <a:lnTo>
                  <a:pt x="1650873" y="321309"/>
                </a:lnTo>
                <a:close/>
              </a:path>
              <a:path w="3857625" h="841375">
                <a:moveTo>
                  <a:pt x="1703959" y="346455"/>
                </a:moveTo>
                <a:lnTo>
                  <a:pt x="1661490" y="346455"/>
                </a:lnTo>
                <a:lnTo>
                  <a:pt x="1666900" y="349161"/>
                </a:lnTo>
                <a:lnTo>
                  <a:pt x="1670431" y="354558"/>
                </a:lnTo>
                <a:lnTo>
                  <a:pt x="1674164" y="359778"/>
                </a:lnTo>
                <a:lnTo>
                  <a:pt x="1676019" y="366661"/>
                </a:lnTo>
                <a:lnTo>
                  <a:pt x="1676019" y="463156"/>
                </a:lnTo>
                <a:lnTo>
                  <a:pt x="1674164" y="470141"/>
                </a:lnTo>
                <a:lnTo>
                  <a:pt x="1670431" y="475538"/>
                </a:lnTo>
                <a:lnTo>
                  <a:pt x="1666900" y="480758"/>
                </a:lnTo>
                <a:lnTo>
                  <a:pt x="1661490" y="483361"/>
                </a:lnTo>
                <a:lnTo>
                  <a:pt x="1703959" y="483361"/>
                </a:lnTo>
                <a:lnTo>
                  <a:pt x="1703959" y="346455"/>
                </a:lnTo>
                <a:close/>
              </a:path>
              <a:path w="3857625" h="841375">
                <a:moveTo>
                  <a:pt x="1703959" y="324103"/>
                </a:moveTo>
                <a:lnTo>
                  <a:pt x="1676019" y="324103"/>
                </a:lnTo>
                <a:lnTo>
                  <a:pt x="1676019" y="344500"/>
                </a:lnTo>
                <a:lnTo>
                  <a:pt x="1703959" y="344500"/>
                </a:lnTo>
                <a:lnTo>
                  <a:pt x="1703959" y="324103"/>
                </a:lnTo>
                <a:close/>
              </a:path>
              <a:path w="3857625" h="841375">
                <a:moveTo>
                  <a:pt x="1748802" y="324103"/>
                </a:moveTo>
                <a:lnTo>
                  <a:pt x="1720862" y="324103"/>
                </a:lnTo>
                <a:lnTo>
                  <a:pt x="1720862" y="505713"/>
                </a:lnTo>
                <a:lnTo>
                  <a:pt x="1748802" y="505713"/>
                </a:lnTo>
                <a:lnTo>
                  <a:pt x="1748802" y="371411"/>
                </a:lnTo>
                <a:lnTo>
                  <a:pt x="1750949" y="363689"/>
                </a:lnTo>
                <a:lnTo>
                  <a:pt x="1759508" y="349897"/>
                </a:lnTo>
                <a:lnTo>
                  <a:pt x="1765007" y="346455"/>
                </a:lnTo>
                <a:lnTo>
                  <a:pt x="1748802" y="346455"/>
                </a:lnTo>
                <a:lnTo>
                  <a:pt x="1748802" y="324103"/>
                </a:lnTo>
                <a:close/>
              </a:path>
              <a:path w="3857625" h="841375">
                <a:moveTo>
                  <a:pt x="1792757" y="321309"/>
                </a:moveTo>
                <a:lnTo>
                  <a:pt x="1775434" y="321309"/>
                </a:lnTo>
                <a:lnTo>
                  <a:pt x="1767992" y="323735"/>
                </a:lnTo>
                <a:lnTo>
                  <a:pt x="1756435" y="333413"/>
                </a:lnTo>
                <a:lnTo>
                  <a:pt x="1751964" y="339382"/>
                </a:lnTo>
                <a:lnTo>
                  <a:pt x="1748802" y="346455"/>
                </a:lnTo>
                <a:lnTo>
                  <a:pt x="1777669" y="346455"/>
                </a:lnTo>
                <a:lnTo>
                  <a:pt x="1781683" y="348602"/>
                </a:lnTo>
                <a:lnTo>
                  <a:pt x="1783727" y="352882"/>
                </a:lnTo>
                <a:lnTo>
                  <a:pt x="1785772" y="356984"/>
                </a:lnTo>
                <a:lnTo>
                  <a:pt x="1786801" y="363499"/>
                </a:lnTo>
                <a:lnTo>
                  <a:pt x="1786801" y="385013"/>
                </a:lnTo>
                <a:lnTo>
                  <a:pt x="1814741" y="385013"/>
                </a:lnTo>
                <a:lnTo>
                  <a:pt x="1812226" y="345338"/>
                </a:lnTo>
                <a:lnTo>
                  <a:pt x="1803285" y="327456"/>
                </a:lnTo>
                <a:lnTo>
                  <a:pt x="1799005" y="323354"/>
                </a:lnTo>
                <a:lnTo>
                  <a:pt x="1792757" y="321309"/>
                </a:lnTo>
                <a:close/>
              </a:path>
              <a:path w="3857625" h="841375">
                <a:moveTo>
                  <a:pt x="1875675" y="321309"/>
                </a:moveTo>
                <a:lnTo>
                  <a:pt x="1838794" y="336956"/>
                </a:lnTo>
                <a:lnTo>
                  <a:pt x="1827339" y="386410"/>
                </a:lnTo>
                <a:lnTo>
                  <a:pt x="1827339" y="443407"/>
                </a:lnTo>
                <a:lnTo>
                  <a:pt x="1833784" y="483905"/>
                </a:lnTo>
                <a:lnTo>
                  <a:pt x="1863940" y="507529"/>
                </a:lnTo>
                <a:lnTo>
                  <a:pt x="1875675" y="508507"/>
                </a:lnTo>
                <a:lnTo>
                  <a:pt x="1887393" y="507529"/>
                </a:lnTo>
                <a:lnTo>
                  <a:pt x="1917411" y="483905"/>
                </a:lnTo>
                <a:lnTo>
                  <a:pt x="1917588" y="483361"/>
                </a:lnTo>
                <a:lnTo>
                  <a:pt x="1868601" y="483361"/>
                </a:lnTo>
                <a:lnTo>
                  <a:pt x="1863382" y="480847"/>
                </a:lnTo>
                <a:lnTo>
                  <a:pt x="1855279" y="447598"/>
                </a:lnTo>
                <a:lnTo>
                  <a:pt x="1855279" y="382219"/>
                </a:lnTo>
                <a:lnTo>
                  <a:pt x="1868601" y="346455"/>
                </a:lnTo>
                <a:lnTo>
                  <a:pt x="1917588" y="346455"/>
                </a:lnTo>
                <a:lnTo>
                  <a:pt x="1917411" y="345912"/>
                </a:lnTo>
                <a:lnTo>
                  <a:pt x="1912277" y="336956"/>
                </a:lnTo>
                <a:lnTo>
                  <a:pt x="1905695" y="330112"/>
                </a:lnTo>
                <a:lnTo>
                  <a:pt x="1897400" y="325223"/>
                </a:lnTo>
                <a:lnTo>
                  <a:pt x="1887393" y="322288"/>
                </a:lnTo>
                <a:lnTo>
                  <a:pt x="1875675" y="321309"/>
                </a:lnTo>
                <a:close/>
              </a:path>
              <a:path w="3857625" h="841375">
                <a:moveTo>
                  <a:pt x="1917588" y="346455"/>
                </a:moveTo>
                <a:lnTo>
                  <a:pt x="1882749" y="346455"/>
                </a:lnTo>
                <a:lnTo>
                  <a:pt x="1887880" y="349059"/>
                </a:lnTo>
                <a:lnTo>
                  <a:pt x="1891042" y="354279"/>
                </a:lnTo>
                <a:lnTo>
                  <a:pt x="1893117" y="358593"/>
                </a:lnTo>
                <a:lnTo>
                  <a:pt x="1893242" y="358853"/>
                </a:lnTo>
                <a:lnTo>
                  <a:pt x="1894762" y="364828"/>
                </a:lnTo>
                <a:lnTo>
                  <a:pt x="1894814" y="365034"/>
                </a:lnTo>
                <a:lnTo>
                  <a:pt x="1895757" y="372822"/>
                </a:lnTo>
                <a:lnTo>
                  <a:pt x="1896071" y="382219"/>
                </a:lnTo>
                <a:lnTo>
                  <a:pt x="1896071" y="447598"/>
                </a:lnTo>
                <a:lnTo>
                  <a:pt x="1882749" y="483361"/>
                </a:lnTo>
                <a:lnTo>
                  <a:pt x="1917588" y="483361"/>
                </a:lnTo>
                <a:lnTo>
                  <a:pt x="1921078" y="472678"/>
                </a:lnTo>
                <a:lnTo>
                  <a:pt x="1923278" y="459178"/>
                </a:lnTo>
                <a:lnTo>
                  <a:pt x="1924011" y="443407"/>
                </a:lnTo>
                <a:lnTo>
                  <a:pt x="1924011" y="386410"/>
                </a:lnTo>
                <a:lnTo>
                  <a:pt x="1923380" y="372822"/>
                </a:lnTo>
                <a:lnTo>
                  <a:pt x="1923278" y="370639"/>
                </a:lnTo>
                <a:lnTo>
                  <a:pt x="1921078" y="357139"/>
                </a:lnTo>
                <a:lnTo>
                  <a:pt x="1917588" y="346455"/>
                </a:lnTo>
                <a:close/>
              </a:path>
              <a:path w="3857625" h="841375">
                <a:moveTo>
                  <a:pt x="1968855" y="324103"/>
                </a:moveTo>
                <a:lnTo>
                  <a:pt x="1940915" y="324103"/>
                </a:lnTo>
                <a:lnTo>
                  <a:pt x="1940915" y="505713"/>
                </a:lnTo>
                <a:lnTo>
                  <a:pt x="1984222" y="505713"/>
                </a:lnTo>
                <a:lnTo>
                  <a:pt x="1995332" y="472185"/>
                </a:lnTo>
                <a:lnTo>
                  <a:pt x="1968855" y="472185"/>
                </a:lnTo>
                <a:lnTo>
                  <a:pt x="1968855" y="324103"/>
                </a:lnTo>
                <a:close/>
              </a:path>
              <a:path w="3857625" h="841375">
                <a:moveTo>
                  <a:pt x="2059381" y="363219"/>
                </a:moveTo>
                <a:lnTo>
                  <a:pt x="2031441" y="363219"/>
                </a:lnTo>
                <a:lnTo>
                  <a:pt x="2031441" y="505713"/>
                </a:lnTo>
                <a:lnTo>
                  <a:pt x="2074748" y="505713"/>
                </a:lnTo>
                <a:lnTo>
                  <a:pt x="2086302" y="472185"/>
                </a:lnTo>
                <a:lnTo>
                  <a:pt x="2059381" y="472185"/>
                </a:lnTo>
                <a:lnTo>
                  <a:pt x="2059381" y="363219"/>
                </a:lnTo>
                <a:close/>
              </a:path>
              <a:path w="3857625" h="841375">
                <a:moveTo>
                  <a:pt x="2059381" y="324103"/>
                </a:moveTo>
                <a:lnTo>
                  <a:pt x="2015794" y="324103"/>
                </a:lnTo>
                <a:lnTo>
                  <a:pt x="1968855" y="472185"/>
                </a:lnTo>
                <a:lnTo>
                  <a:pt x="1995332" y="472185"/>
                </a:lnTo>
                <a:lnTo>
                  <a:pt x="2031441" y="363219"/>
                </a:lnTo>
                <a:lnTo>
                  <a:pt x="2059381" y="363219"/>
                </a:lnTo>
                <a:lnTo>
                  <a:pt x="2059381" y="324103"/>
                </a:lnTo>
                <a:close/>
              </a:path>
              <a:path w="3857625" h="841375">
                <a:moveTo>
                  <a:pt x="2137333" y="324103"/>
                </a:moveTo>
                <a:lnTo>
                  <a:pt x="2106320" y="324103"/>
                </a:lnTo>
                <a:lnTo>
                  <a:pt x="2059381" y="472185"/>
                </a:lnTo>
                <a:lnTo>
                  <a:pt x="2086302" y="472185"/>
                </a:lnTo>
                <a:lnTo>
                  <a:pt x="2137333" y="324103"/>
                </a:lnTo>
                <a:close/>
              </a:path>
              <a:path w="3857625" h="841375">
                <a:moveTo>
                  <a:pt x="2252687" y="321309"/>
                </a:moveTo>
                <a:lnTo>
                  <a:pt x="2215807" y="336956"/>
                </a:lnTo>
                <a:lnTo>
                  <a:pt x="2204351" y="386410"/>
                </a:lnTo>
                <a:lnTo>
                  <a:pt x="2204351" y="443407"/>
                </a:lnTo>
                <a:lnTo>
                  <a:pt x="2210791" y="483905"/>
                </a:lnTo>
                <a:lnTo>
                  <a:pt x="2240953" y="507529"/>
                </a:lnTo>
                <a:lnTo>
                  <a:pt x="2252687" y="508507"/>
                </a:lnTo>
                <a:lnTo>
                  <a:pt x="2264404" y="507529"/>
                </a:lnTo>
                <a:lnTo>
                  <a:pt x="2294423" y="483905"/>
                </a:lnTo>
                <a:lnTo>
                  <a:pt x="2294600" y="483361"/>
                </a:lnTo>
                <a:lnTo>
                  <a:pt x="2245601" y="483361"/>
                </a:lnTo>
                <a:lnTo>
                  <a:pt x="2240394" y="480847"/>
                </a:lnTo>
                <a:lnTo>
                  <a:pt x="2232291" y="447598"/>
                </a:lnTo>
                <a:lnTo>
                  <a:pt x="2232291" y="382219"/>
                </a:lnTo>
                <a:lnTo>
                  <a:pt x="2236914" y="354279"/>
                </a:lnTo>
                <a:lnTo>
                  <a:pt x="2237041" y="353999"/>
                </a:lnTo>
                <a:lnTo>
                  <a:pt x="2240335" y="349059"/>
                </a:lnTo>
                <a:lnTo>
                  <a:pt x="2245601" y="346455"/>
                </a:lnTo>
                <a:lnTo>
                  <a:pt x="2294600" y="346455"/>
                </a:lnTo>
                <a:lnTo>
                  <a:pt x="2294423" y="345912"/>
                </a:lnTo>
                <a:lnTo>
                  <a:pt x="2289289" y="336956"/>
                </a:lnTo>
                <a:lnTo>
                  <a:pt x="2282702" y="330112"/>
                </a:lnTo>
                <a:lnTo>
                  <a:pt x="2274408" y="325223"/>
                </a:lnTo>
                <a:lnTo>
                  <a:pt x="2264404" y="322288"/>
                </a:lnTo>
                <a:lnTo>
                  <a:pt x="2252687" y="321309"/>
                </a:lnTo>
                <a:close/>
              </a:path>
              <a:path w="3857625" h="841375">
                <a:moveTo>
                  <a:pt x="2294600" y="346455"/>
                </a:moveTo>
                <a:lnTo>
                  <a:pt x="2259761" y="346455"/>
                </a:lnTo>
                <a:lnTo>
                  <a:pt x="2264879" y="349059"/>
                </a:lnTo>
                <a:lnTo>
                  <a:pt x="2268054" y="354279"/>
                </a:lnTo>
                <a:lnTo>
                  <a:pt x="2270129" y="358593"/>
                </a:lnTo>
                <a:lnTo>
                  <a:pt x="2270255" y="358853"/>
                </a:lnTo>
                <a:lnTo>
                  <a:pt x="2271774" y="364828"/>
                </a:lnTo>
                <a:lnTo>
                  <a:pt x="2271826" y="365034"/>
                </a:lnTo>
                <a:lnTo>
                  <a:pt x="2272769" y="372822"/>
                </a:lnTo>
                <a:lnTo>
                  <a:pt x="2273084" y="382219"/>
                </a:lnTo>
                <a:lnTo>
                  <a:pt x="2273084" y="447598"/>
                </a:lnTo>
                <a:lnTo>
                  <a:pt x="2259761" y="483361"/>
                </a:lnTo>
                <a:lnTo>
                  <a:pt x="2294600" y="483361"/>
                </a:lnTo>
                <a:lnTo>
                  <a:pt x="2298090" y="472678"/>
                </a:lnTo>
                <a:lnTo>
                  <a:pt x="2300290" y="459178"/>
                </a:lnTo>
                <a:lnTo>
                  <a:pt x="2301024" y="443407"/>
                </a:lnTo>
                <a:lnTo>
                  <a:pt x="2301024" y="386410"/>
                </a:lnTo>
                <a:lnTo>
                  <a:pt x="2300392" y="372822"/>
                </a:lnTo>
                <a:lnTo>
                  <a:pt x="2300290" y="370639"/>
                </a:lnTo>
                <a:lnTo>
                  <a:pt x="2298090" y="357139"/>
                </a:lnTo>
                <a:lnTo>
                  <a:pt x="2294600" y="346455"/>
                </a:lnTo>
                <a:close/>
              </a:path>
              <a:path w="3857625" h="841375">
                <a:moveTo>
                  <a:pt x="2345855" y="324103"/>
                </a:moveTo>
                <a:lnTo>
                  <a:pt x="2317915" y="324103"/>
                </a:lnTo>
                <a:lnTo>
                  <a:pt x="2317915" y="505713"/>
                </a:lnTo>
                <a:lnTo>
                  <a:pt x="2345855" y="505713"/>
                </a:lnTo>
                <a:lnTo>
                  <a:pt x="2345855" y="366661"/>
                </a:lnTo>
                <a:lnTo>
                  <a:pt x="2347633" y="359778"/>
                </a:lnTo>
                <a:lnTo>
                  <a:pt x="2351163" y="354558"/>
                </a:lnTo>
                <a:lnTo>
                  <a:pt x="2354897" y="349161"/>
                </a:lnTo>
                <a:lnTo>
                  <a:pt x="2360383" y="346455"/>
                </a:lnTo>
                <a:lnTo>
                  <a:pt x="2411216" y="346455"/>
                </a:lnTo>
                <a:lnTo>
                  <a:pt x="2410727" y="344500"/>
                </a:lnTo>
                <a:lnTo>
                  <a:pt x="2345855" y="344500"/>
                </a:lnTo>
                <a:lnTo>
                  <a:pt x="2345855" y="324103"/>
                </a:lnTo>
                <a:close/>
              </a:path>
              <a:path w="3857625" h="841375">
                <a:moveTo>
                  <a:pt x="2411216" y="346455"/>
                </a:moveTo>
                <a:lnTo>
                  <a:pt x="2374353" y="346455"/>
                </a:lnTo>
                <a:lnTo>
                  <a:pt x="2379205" y="348780"/>
                </a:lnTo>
                <a:lnTo>
                  <a:pt x="2382177" y="353440"/>
                </a:lnTo>
                <a:lnTo>
                  <a:pt x="2385161" y="357911"/>
                </a:lnTo>
                <a:lnTo>
                  <a:pt x="2386647" y="364705"/>
                </a:lnTo>
                <a:lnTo>
                  <a:pt x="2386647" y="505713"/>
                </a:lnTo>
                <a:lnTo>
                  <a:pt x="2414587" y="505713"/>
                </a:lnTo>
                <a:lnTo>
                  <a:pt x="2414587" y="378028"/>
                </a:lnTo>
                <a:lnTo>
                  <a:pt x="2414191" y="366661"/>
                </a:lnTo>
                <a:lnTo>
                  <a:pt x="2414099" y="364005"/>
                </a:lnTo>
                <a:lnTo>
                  <a:pt x="2412633" y="352112"/>
                </a:lnTo>
                <a:lnTo>
                  <a:pt x="2411216" y="346455"/>
                </a:lnTo>
                <a:close/>
              </a:path>
              <a:path w="3857625" h="841375">
                <a:moveTo>
                  <a:pt x="2379941" y="321309"/>
                </a:moveTo>
                <a:lnTo>
                  <a:pt x="2371001" y="321309"/>
                </a:lnTo>
                <a:lnTo>
                  <a:pt x="2363736" y="323634"/>
                </a:lnTo>
                <a:lnTo>
                  <a:pt x="2352751" y="332765"/>
                </a:lnTo>
                <a:lnTo>
                  <a:pt x="2348649" y="338162"/>
                </a:lnTo>
                <a:lnTo>
                  <a:pt x="2345855" y="344500"/>
                </a:lnTo>
                <a:lnTo>
                  <a:pt x="2410727" y="344500"/>
                </a:lnTo>
                <a:lnTo>
                  <a:pt x="2379941" y="321309"/>
                </a:lnTo>
                <a:close/>
              </a:path>
              <a:path w="3857625" h="841375">
                <a:moveTo>
                  <a:pt x="2509697" y="444804"/>
                </a:moveTo>
                <a:lnTo>
                  <a:pt x="2481757" y="444804"/>
                </a:lnTo>
                <a:lnTo>
                  <a:pt x="2481818" y="447039"/>
                </a:lnTo>
                <a:lnTo>
                  <a:pt x="2481941" y="451599"/>
                </a:lnTo>
                <a:lnTo>
                  <a:pt x="2482055" y="455803"/>
                </a:lnTo>
                <a:lnTo>
                  <a:pt x="2482946" y="465616"/>
                </a:lnTo>
                <a:lnTo>
                  <a:pt x="2484365" y="473862"/>
                </a:lnTo>
                <a:lnTo>
                  <a:pt x="2484431" y="474244"/>
                </a:lnTo>
                <a:lnTo>
                  <a:pt x="2486454" y="481495"/>
                </a:lnTo>
                <a:lnTo>
                  <a:pt x="2486507" y="481685"/>
                </a:lnTo>
                <a:lnTo>
                  <a:pt x="2489264" y="488096"/>
                </a:lnTo>
                <a:lnTo>
                  <a:pt x="2523058" y="508105"/>
                </a:lnTo>
                <a:lnTo>
                  <a:pt x="2532049" y="508507"/>
                </a:lnTo>
                <a:lnTo>
                  <a:pt x="2552343" y="505521"/>
                </a:lnTo>
                <a:lnTo>
                  <a:pt x="2566836" y="496563"/>
                </a:lnTo>
                <a:lnTo>
                  <a:pt x="2574525" y="483361"/>
                </a:lnTo>
                <a:lnTo>
                  <a:pt x="2526461" y="483361"/>
                </a:lnTo>
                <a:lnTo>
                  <a:pt x="2522080" y="482244"/>
                </a:lnTo>
                <a:lnTo>
                  <a:pt x="2515755" y="477773"/>
                </a:lnTo>
                <a:lnTo>
                  <a:pt x="2513418" y="473862"/>
                </a:lnTo>
                <a:lnTo>
                  <a:pt x="2510447" y="462686"/>
                </a:lnTo>
                <a:lnTo>
                  <a:pt x="2509787" y="455803"/>
                </a:lnTo>
                <a:lnTo>
                  <a:pt x="2509697" y="444804"/>
                </a:lnTo>
                <a:close/>
              </a:path>
              <a:path w="3857625" h="841375">
                <a:moveTo>
                  <a:pt x="2529255" y="321309"/>
                </a:moveTo>
                <a:lnTo>
                  <a:pt x="2489284" y="340939"/>
                </a:lnTo>
                <a:lnTo>
                  <a:pt x="2483237" y="367044"/>
                </a:lnTo>
                <a:lnTo>
                  <a:pt x="2483388" y="369925"/>
                </a:lnTo>
                <a:lnTo>
                  <a:pt x="2483504" y="372144"/>
                </a:lnTo>
                <a:lnTo>
                  <a:pt x="2505227" y="409320"/>
                </a:lnTo>
                <a:lnTo>
                  <a:pt x="2518079" y="418541"/>
                </a:lnTo>
                <a:lnTo>
                  <a:pt x="2524349" y="423449"/>
                </a:lnTo>
                <a:lnTo>
                  <a:pt x="2529746" y="427831"/>
                </a:lnTo>
                <a:lnTo>
                  <a:pt x="2534269" y="431689"/>
                </a:lnTo>
                <a:lnTo>
                  <a:pt x="2537917" y="435025"/>
                </a:lnTo>
                <a:lnTo>
                  <a:pt x="2542387" y="438937"/>
                </a:lnTo>
                <a:lnTo>
                  <a:pt x="2545549" y="442937"/>
                </a:lnTo>
                <a:lnTo>
                  <a:pt x="2547416" y="447039"/>
                </a:lnTo>
                <a:lnTo>
                  <a:pt x="2549461" y="450951"/>
                </a:lnTo>
                <a:lnTo>
                  <a:pt x="2550490" y="455510"/>
                </a:lnTo>
                <a:lnTo>
                  <a:pt x="2550490" y="468185"/>
                </a:lnTo>
                <a:lnTo>
                  <a:pt x="2549004" y="473862"/>
                </a:lnTo>
                <a:lnTo>
                  <a:pt x="2546019" y="477773"/>
                </a:lnTo>
                <a:lnTo>
                  <a:pt x="2543225" y="481495"/>
                </a:lnTo>
                <a:lnTo>
                  <a:pt x="2538564" y="483361"/>
                </a:lnTo>
                <a:lnTo>
                  <a:pt x="2574525" y="483361"/>
                </a:lnTo>
                <a:lnTo>
                  <a:pt x="2575501" y="481685"/>
                </a:lnTo>
                <a:lnTo>
                  <a:pt x="2575551" y="481495"/>
                </a:lnTo>
                <a:lnTo>
                  <a:pt x="2578430" y="460730"/>
                </a:lnTo>
                <a:lnTo>
                  <a:pt x="2578307" y="450951"/>
                </a:lnTo>
                <a:lnTo>
                  <a:pt x="2576944" y="443776"/>
                </a:lnTo>
                <a:lnTo>
                  <a:pt x="2573959" y="437260"/>
                </a:lnTo>
                <a:lnTo>
                  <a:pt x="2570975" y="430555"/>
                </a:lnTo>
                <a:lnTo>
                  <a:pt x="2542108" y="402615"/>
                </a:lnTo>
                <a:lnTo>
                  <a:pt x="2526931" y="391159"/>
                </a:lnTo>
                <a:lnTo>
                  <a:pt x="2522550" y="387718"/>
                </a:lnTo>
                <a:lnTo>
                  <a:pt x="2511094" y="369925"/>
                </a:lnTo>
                <a:lnTo>
                  <a:pt x="2511094" y="359498"/>
                </a:lnTo>
                <a:lnTo>
                  <a:pt x="2512695" y="355047"/>
                </a:lnTo>
                <a:lnTo>
                  <a:pt x="2512771" y="354837"/>
                </a:lnTo>
                <a:lnTo>
                  <a:pt x="2519476" y="348132"/>
                </a:lnTo>
                <a:lnTo>
                  <a:pt x="2523858" y="346455"/>
                </a:lnTo>
                <a:lnTo>
                  <a:pt x="2571303" y="346455"/>
                </a:lnTo>
                <a:lnTo>
                  <a:pt x="2570748" y="344831"/>
                </a:lnTo>
                <a:lnTo>
                  <a:pt x="2565857" y="336397"/>
                </a:lnTo>
                <a:lnTo>
                  <a:pt x="2559377" y="329796"/>
                </a:lnTo>
                <a:lnTo>
                  <a:pt x="2551118" y="325081"/>
                </a:lnTo>
                <a:lnTo>
                  <a:pt x="2541079" y="322252"/>
                </a:lnTo>
                <a:lnTo>
                  <a:pt x="2529255" y="321309"/>
                </a:lnTo>
                <a:close/>
              </a:path>
              <a:path w="3857625" h="841375">
                <a:moveTo>
                  <a:pt x="2571303" y="346455"/>
                </a:moveTo>
                <a:lnTo>
                  <a:pt x="2535961" y="346455"/>
                </a:lnTo>
                <a:lnTo>
                  <a:pt x="2540901" y="348881"/>
                </a:lnTo>
                <a:lnTo>
                  <a:pt x="2544064" y="353720"/>
                </a:lnTo>
                <a:lnTo>
                  <a:pt x="2548960" y="376910"/>
                </a:lnTo>
                <a:lnTo>
                  <a:pt x="2549014" y="378517"/>
                </a:lnTo>
                <a:lnTo>
                  <a:pt x="2549093" y="380822"/>
                </a:lnTo>
                <a:lnTo>
                  <a:pt x="2577033" y="380822"/>
                </a:lnTo>
                <a:lnTo>
                  <a:pt x="2576335" y="367044"/>
                </a:lnTo>
                <a:lnTo>
                  <a:pt x="2574240" y="355047"/>
                </a:lnTo>
                <a:lnTo>
                  <a:pt x="2571303" y="346455"/>
                </a:lnTo>
                <a:close/>
              </a:path>
              <a:path w="3857625" h="841375">
                <a:moveTo>
                  <a:pt x="2642298" y="321309"/>
                </a:moveTo>
                <a:lnTo>
                  <a:pt x="2605417" y="336956"/>
                </a:lnTo>
                <a:lnTo>
                  <a:pt x="2593962" y="386410"/>
                </a:lnTo>
                <a:lnTo>
                  <a:pt x="2593962" y="443407"/>
                </a:lnTo>
                <a:lnTo>
                  <a:pt x="2600407" y="483905"/>
                </a:lnTo>
                <a:lnTo>
                  <a:pt x="2630563" y="507529"/>
                </a:lnTo>
                <a:lnTo>
                  <a:pt x="2642298" y="508507"/>
                </a:lnTo>
                <a:lnTo>
                  <a:pt x="2654016" y="507529"/>
                </a:lnTo>
                <a:lnTo>
                  <a:pt x="2684033" y="483905"/>
                </a:lnTo>
                <a:lnTo>
                  <a:pt x="2684211" y="483361"/>
                </a:lnTo>
                <a:lnTo>
                  <a:pt x="2635224" y="483361"/>
                </a:lnTo>
                <a:lnTo>
                  <a:pt x="2630004" y="480847"/>
                </a:lnTo>
                <a:lnTo>
                  <a:pt x="2621902" y="447598"/>
                </a:lnTo>
                <a:lnTo>
                  <a:pt x="2621902" y="382219"/>
                </a:lnTo>
                <a:lnTo>
                  <a:pt x="2635224" y="346455"/>
                </a:lnTo>
                <a:lnTo>
                  <a:pt x="2684211" y="346455"/>
                </a:lnTo>
                <a:lnTo>
                  <a:pt x="2684033" y="345912"/>
                </a:lnTo>
                <a:lnTo>
                  <a:pt x="2678899" y="336956"/>
                </a:lnTo>
                <a:lnTo>
                  <a:pt x="2672318" y="330112"/>
                </a:lnTo>
                <a:lnTo>
                  <a:pt x="2664023" y="325223"/>
                </a:lnTo>
                <a:lnTo>
                  <a:pt x="2654016" y="322288"/>
                </a:lnTo>
                <a:lnTo>
                  <a:pt x="2642298" y="321309"/>
                </a:lnTo>
                <a:close/>
              </a:path>
              <a:path w="3857625" h="841375">
                <a:moveTo>
                  <a:pt x="2684211" y="346455"/>
                </a:moveTo>
                <a:lnTo>
                  <a:pt x="2649385" y="346455"/>
                </a:lnTo>
                <a:lnTo>
                  <a:pt x="2654503" y="349059"/>
                </a:lnTo>
                <a:lnTo>
                  <a:pt x="2657665" y="354279"/>
                </a:lnTo>
                <a:lnTo>
                  <a:pt x="2659740" y="358593"/>
                </a:lnTo>
                <a:lnTo>
                  <a:pt x="2659865" y="358853"/>
                </a:lnTo>
                <a:lnTo>
                  <a:pt x="2661384" y="364828"/>
                </a:lnTo>
                <a:lnTo>
                  <a:pt x="2661437" y="365034"/>
                </a:lnTo>
                <a:lnTo>
                  <a:pt x="2662380" y="372822"/>
                </a:lnTo>
                <a:lnTo>
                  <a:pt x="2662694" y="382219"/>
                </a:lnTo>
                <a:lnTo>
                  <a:pt x="2662694" y="447598"/>
                </a:lnTo>
                <a:lnTo>
                  <a:pt x="2649385" y="483361"/>
                </a:lnTo>
                <a:lnTo>
                  <a:pt x="2684211" y="483361"/>
                </a:lnTo>
                <a:lnTo>
                  <a:pt x="2687701" y="472678"/>
                </a:lnTo>
                <a:lnTo>
                  <a:pt x="2689901" y="459178"/>
                </a:lnTo>
                <a:lnTo>
                  <a:pt x="2690634" y="443407"/>
                </a:lnTo>
                <a:lnTo>
                  <a:pt x="2690634" y="386410"/>
                </a:lnTo>
                <a:lnTo>
                  <a:pt x="2690002" y="372822"/>
                </a:lnTo>
                <a:lnTo>
                  <a:pt x="2689901" y="370639"/>
                </a:lnTo>
                <a:lnTo>
                  <a:pt x="2687701" y="357139"/>
                </a:lnTo>
                <a:lnTo>
                  <a:pt x="2684211" y="346455"/>
                </a:lnTo>
                <a:close/>
              </a:path>
              <a:path w="3857625" h="841375">
                <a:moveTo>
                  <a:pt x="2735478" y="282193"/>
                </a:moveTo>
                <a:lnTo>
                  <a:pt x="2707538" y="282193"/>
                </a:lnTo>
                <a:lnTo>
                  <a:pt x="2707538" y="505713"/>
                </a:lnTo>
                <a:lnTo>
                  <a:pt x="2735478" y="505713"/>
                </a:lnTo>
                <a:lnTo>
                  <a:pt x="2735478" y="282193"/>
                </a:lnTo>
                <a:close/>
              </a:path>
              <a:path w="3857625" h="841375">
                <a:moveTo>
                  <a:pt x="2770606" y="279399"/>
                </a:moveTo>
                <a:lnTo>
                  <a:pt x="2762034" y="279399"/>
                </a:lnTo>
                <a:lnTo>
                  <a:pt x="2758401" y="280796"/>
                </a:lnTo>
                <a:lnTo>
                  <a:pt x="2755430" y="283590"/>
                </a:lnTo>
                <a:lnTo>
                  <a:pt x="2752445" y="286194"/>
                </a:lnTo>
                <a:lnTo>
                  <a:pt x="2750959" y="289458"/>
                </a:lnTo>
                <a:lnTo>
                  <a:pt x="2750959" y="297091"/>
                </a:lnTo>
                <a:lnTo>
                  <a:pt x="2752445" y="300354"/>
                </a:lnTo>
                <a:lnTo>
                  <a:pt x="2755430" y="303148"/>
                </a:lnTo>
                <a:lnTo>
                  <a:pt x="2758592" y="305942"/>
                </a:lnTo>
                <a:lnTo>
                  <a:pt x="2762224" y="307339"/>
                </a:lnTo>
                <a:lnTo>
                  <a:pt x="2770416" y="307339"/>
                </a:lnTo>
                <a:lnTo>
                  <a:pt x="2773959" y="305942"/>
                </a:lnTo>
                <a:lnTo>
                  <a:pt x="2776943" y="303148"/>
                </a:lnTo>
                <a:lnTo>
                  <a:pt x="2780106" y="300354"/>
                </a:lnTo>
                <a:lnTo>
                  <a:pt x="2781693" y="297091"/>
                </a:lnTo>
                <a:lnTo>
                  <a:pt x="2781693" y="289458"/>
                </a:lnTo>
                <a:lnTo>
                  <a:pt x="2780195" y="286194"/>
                </a:lnTo>
                <a:lnTo>
                  <a:pt x="2777223" y="283590"/>
                </a:lnTo>
                <a:lnTo>
                  <a:pt x="2774238" y="280796"/>
                </a:lnTo>
                <a:lnTo>
                  <a:pt x="2770606" y="279399"/>
                </a:lnTo>
                <a:close/>
              </a:path>
              <a:path w="3857625" h="841375">
                <a:moveTo>
                  <a:pt x="2780296" y="324103"/>
                </a:moveTo>
                <a:lnTo>
                  <a:pt x="2752356" y="324103"/>
                </a:lnTo>
                <a:lnTo>
                  <a:pt x="2752356" y="505713"/>
                </a:lnTo>
                <a:lnTo>
                  <a:pt x="2780296" y="505713"/>
                </a:lnTo>
                <a:lnTo>
                  <a:pt x="2780296" y="324103"/>
                </a:lnTo>
                <a:close/>
              </a:path>
              <a:path w="3857625" h="841375">
                <a:moveTo>
                  <a:pt x="2840748" y="321309"/>
                </a:moveTo>
                <a:lnTo>
                  <a:pt x="2831807" y="321309"/>
                </a:lnTo>
                <a:lnTo>
                  <a:pt x="2823009" y="322148"/>
                </a:lnTo>
                <a:lnTo>
                  <a:pt x="2799121" y="352112"/>
                </a:lnTo>
                <a:lnTo>
                  <a:pt x="2797162" y="378028"/>
                </a:lnTo>
                <a:lnTo>
                  <a:pt x="2797162" y="451789"/>
                </a:lnTo>
                <a:lnTo>
                  <a:pt x="2804985" y="495376"/>
                </a:lnTo>
                <a:lnTo>
                  <a:pt x="2831807" y="508507"/>
                </a:lnTo>
                <a:lnTo>
                  <a:pt x="2840748" y="508507"/>
                </a:lnTo>
                <a:lnTo>
                  <a:pt x="2847924" y="506272"/>
                </a:lnTo>
                <a:lnTo>
                  <a:pt x="2858909" y="497141"/>
                </a:lnTo>
                <a:lnTo>
                  <a:pt x="2863100" y="491655"/>
                </a:lnTo>
                <a:lnTo>
                  <a:pt x="2865894" y="485317"/>
                </a:lnTo>
                <a:lnTo>
                  <a:pt x="2893933" y="485317"/>
                </a:lnTo>
                <a:lnTo>
                  <a:pt x="2893932" y="483361"/>
                </a:lnTo>
                <a:lnTo>
                  <a:pt x="2837395" y="483361"/>
                </a:lnTo>
                <a:lnTo>
                  <a:pt x="2832557" y="481126"/>
                </a:lnTo>
                <a:lnTo>
                  <a:pt x="2829572" y="476656"/>
                </a:lnTo>
                <a:lnTo>
                  <a:pt x="2826600" y="471995"/>
                </a:lnTo>
                <a:lnTo>
                  <a:pt x="2825102" y="465112"/>
                </a:lnTo>
                <a:lnTo>
                  <a:pt x="2825102" y="364705"/>
                </a:lnTo>
                <a:lnTo>
                  <a:pt x="2826600" y="357911"/>
                </a:lnTo>
                <a:lnTo>
                  <a:pt x="2829572" y="353440"/>
                </a:lnTo>
                <a:lnTo>
                  <a:pt x="2832557" y="348780"/>
                </a:lnTo>
                <a:lnTo>
                  <a:pt x="2837395" y="346455"/>
                </a:lnTo>
                <a:lnTo>
                  <a:pt x="2893865" y="346455"/>
                </a:lnTo>
                <a:lnTo>
                  <a:pt x="2893865" y="344500"/>
                </a:lnTo>
                <a:lnTo>
                  <a:pt x="2865894" y="344500"/>
                </a:lnTo>
                <a:lnTo>
                  <a:pt x="2863100" y="338162"/>
                </a:lnTo>
                <a:lnTo>
                  <a:pt x="2858909" y="332765"/>
                </a:lnTo>
                <a:lnTo>
                  <a:pt x="2853321" y="328294"/>
                </a:lnTo>
                <a:lnTo>
                  <a:pt x="2847924" y="323634"/>
                </a:lnTo>
                <a:lnTo>
                  <a:pt x="2840748" y="321309"/>
                </a:lnTo>
                <a:close/>
              </a:path>
              <a:path w="3857625" h="841375">
                <a:moveTo>
                  <a:pt x="2893933" y="485317"/>
                </a:moveTo>
                <a:lnTo>
                  <a:pt x="2865894" y="485317"/>
                </a:lnTo>
                <a:lnTo>
                  <a:pt x="2865894" y="488670"/>
                </a:lnTo>
                <a:lnTo>
                  <a:pt x="2866180" y="490994"/>
                </a:lnTo>
                <a:lnTo>
                  <a:pt x="2866261" y="491655"/>
                </a:lnTo>
                <a:lnTo>
                  <a:pt x="2866364" y="492493"/>
                </a:lnTo>
                <a:lnTo>
                  <a:pt x="2867291" y="496773"/>
                </a:lnTo>
                <a:lnTo>
                  <a:pt x="2868231" y="500875"/>
                </a:lnTo>
                <a:lnTo>
                  <a:pt x="2869628" y="503847"/>
                </a:lnTo>
                <a:lnTo>
                  <a:pt x="2871482" y="505713"/>
                </a:lnTo>
                <a:lnTo>
                  <a:pt x="2896628" y="505713"/>
                </a:lnTo>
                <a:lnTo>
                  <a:pt x="2895333" y="501611"/>
                </a:lnTo>
                <a:lnTo>
                  <a:pt x="2894495" y="497890"/>
                </a:lnTo>
                <a:lnTo>
                  <a:pt x="2894209" y="495376"/>
                </a:lnTo>
                <a:lnTo>
                  <a:pt x="2894114" y="494538"/>
                </a:lnTo>
                <a:lnTo>
                  <a:pt x="2894011" y="492493"/>
                </a:lnTo>
                <a:lnTo>
                  <a:pt x="2893933" y="485317"/>
                </a:lnTo>
                <a:close/>
              </a:path>
              <a:path w="3857625" h="841375">
                <a:moveTo>
                  <a:pt x="2893865" y="346455"/>
                </a:moveTo>
                <a:lnTo>
                  <a:pt x="2851365" y="346455"/>
                </a:lnTo>
                <a:lnTo>
                  <a:pt x="2856776" y="349161"/>
                </a:lnTo>
                <a:lnTo>
                  <a:pt x="2860306" y="354558"/>
                </a:lnTo>
                <a:lnTo>
                  <a:pt x="2864040" y="359778"/>
                </a:lnTo>
                <a:lnTo>
                  <a:pt x="2865894" y="366661"/>
                </a:lnTo>
                <a:lnTo>
                  <a:pt x="2865894" y="463156"/>
                </a:lnTo>
                <a:lnTo>
                  <a:pt x="2864040" y="470141"/>
                </a:lnTo>
                <a:lnTo>
                  <a:pt x="2860306" y="475538"/>
                </a:lnTo>
                <a:lnTo>
                  <a:pt x="2856776" y="480758"/>
                </a:lnTo>
                <a:lnTo>
                  <a:pt x="2851365" y="483361"/>
                </a:lnTo>
                <a:lnTo>
                  <a:pt x="2893932" y="483361"/>
                </a:lnTo>
                <a:lnTo>
                  <a:pt x="2893865" y="346455"/>
                </a:lnTo>
                <a:close/>
              </a:path>
              <a:path w="3857625" h="841375">
                <a:moveTo>
                  <a:pt x="2893834" y="282193"/>
                </a:moveTo>
                <a:lnTo>
                  <a:pt x="2865894" y="282193"/>
                </a:lnTo>
                <a:lnTo>
                  <a:pt x="2865894" y="344500"/>
                </a:lnTo>
                <a:lnTo>
                  <a:pt x="2893865" y="344500"/>
                </a:lnTo>
                <a:lnTo>
                  <a:pt x="2893834" y="282193"/>
                </a:lnTo>
                <a:close/>
              </a:path>
              <a:path w="3857625" h="841375">
                <a:moveTo>
                  <a:pt x="2990316" y="324103"/>
                </a:moveTo>
                <a:lnTo>
                  <a:pt x="2962376" y="324103"/>
                </a:lnTo>
                <a:lnTo>
                  <a:pt x="2962376" y="505713"/>
                </a:lnTo>
                <a:lnTo>
                  <a:pt x="2990316" y="505713"/>
                </a:lnTo>
                <a:lnTo>
                  <a:pt x="2990316" y="366661"/>
                </a:lnTo>
                <a:lnTo>
                  <a:pt x="2991993" y="359778"/>
                </a:lnTo>
                <a:lnTo>
                  <a:pt x="2995345" y="354558"/>
                </a:lnTo>
                <a:lnTo>
                  <a:pt x="2998698" y="349161"/>
                </a:lnTo>
                <a:lnTo>
                  <a:pt x="3003626" y="346455"/>
                </a:lnTo>
                <a:lnTo>
                  <a:pt x="3114019" y="346455"/>
                </a:lnTo>
                <a:lnTo>
                  <a:pt x="3113967" y="346176"/>
                </a:lnTo>
                <a:lnTo>
                  <a:pt x="3051225" y="346176"/>
                </a:lnTo>
                <a:lnTo>
                  <a:pt x="3050860" y="344500"/>
                </a:lnTo>
                <a:lnTo>
                  <a:pt x="2990316" y="344500"/>
                </a:lnTo>
                <a:lnTo>
                  <a:pt x="2990316" y="324103"/>
                </a:lnTo>
                <a:close/>
              </a:path>
              <a:path w="3857625" h="841375">
                <a:moveTo>
                  <a:pt x="3066770" y="346455"/>
                </a:moveTo>
                <a:lnTo>
                  <a:pt x="3015742" y="346455"/>
                </a:lnTo>
                <a:lnTo>
                  <a:pt x="3019653" y="348691"/>
                </a:lnTo>
                <a:lnTo>
                  <a:pt x="3021888" y="353161"/>
                </a:lnTo>
                <a:lnTo>
                  <a:pt x="3024301" y="357631"/>
                </a:lnTo>
                <a:lnTo>
                  <a:pt x="3025521" y="364528"/>
                </a:lnTo>
                <a:lnTo>
                  <a:pt x="3025521" y="505713"/>
                </a:lnTo>
                <a:lnTo>
                  <a:pt x="3053461" y="505713"/>
                </a:lnTo>
                <a:lnTo>
                  <a:pt x="3053461" y="366661"/>
                </a:lnTo>
                <a:lnTo>
                  <a:pt x="3055137" y="359778"/>
                </a:lnTo>
                <a:lnTo>
                  <a:pt x="3058490" y="354558"/>
                </a:lnTo>
                <a:lnTo>
                  <a:pt x="3061843" y="349161"/>
                </a:lnTo>
                <a:lnTo>
                  <a:pt x="3066770" y="346455"/>
                </a:lnTo>
                <a:close/>
              </a:path>
              <a:path w="3857625" h="841375">
                <a:moveTo>
                  <a:pt x="3114019" y="346455"/>
                </a:moveTo>
                <a:lnTo>
                  <a:pt x="3078886" y="346455"/>
                </a:lnTo>
                <a:lnTo>
                  <a:pt x="3082798" y="348691"/>
                </a:lnTo>
                <a:lnTo>
                  <a:pt x="3085033" y="353161"/>
                </a:lnTo>
                <a:lnTo>
                  <a:pt x="3087446" y="357631"/>
                </a:lnTo>
                <a:lnTo>
                  <a:pt x="3088665" y="364528"/>
                </a:lnTo>
                <a:lnTo>
                  <a:pt x="3088665" y="505713"/>
                </a:lnTo>
                <a:lnTo>
                  <a:pt x="3116605" y="505713"/>
                </a:lnTo>
                <a:lnTo>
                  <a:pt x="3116605" y="378028"/>
                </a:lnTo>
                <a:lnTo>
                  <a:pt x="3116429" y="368234"/>
                </a:lnTo>
                <a:lnTo>
                  <a:pt x="3115919" y="359778"/>
                </a:lnTo>
                <a:lnTo>
                  <a:pt x="3115903" y="359521"/>
                </a:lnTo>
                <a:lnTo>
                  <a:pt x="3115030" y="351889"/>
                </a:lnTo>
                <a:lnTo>
                  <a:pt x="3114019" y="346455"/>
                </a:lnTo>
                <a:close/>
              </a:path>
              <a:path w="3857625" h="841375">
                <a:moveTo>
                  <a:pt x="3093783" y="321309"/>
                </a:moveTo>
                <a:lnTo>
                  <a:pt x="3077387" y="321309"/>
                </a:lnTo>
                <a:lnTo>
                  <a:pt x="3070402" y="323634"/>
                </a:lnTo>
                <a:lnTo>
                  <a:pt x="3064637" y="328294"/>
                </a:lnTo>
                <a:lnTo>
                  <a:pt x="3058858" y="332765"/>
                </a:lnTo>
                <a:lnTo>
                  <a:pt x="3054388" y="338721"/>
                </a:lnTo>
                <a:lnTo>
                  <a:pt x="3051225" y="346176"/>
                </a:lnTo>
                <a:lnTo>
                  <a:pt x="3113967" y="346176"/>
                </a:lnTo>
                <a:lnTo>
                  <a:pt x="3113811" y="345338"/>
                </a:lnTo>
                <a:lnTo>
                  <a:pt x="3112267" y="337794"/>
                </a:lnTo>
                <a:lnTo>
                  <a:pt x="3112228" y="337604"/>
                </a:lnTo>
                <a:lnTo>
                  <a:pt x="3112135" y="337146"/>
                </a:lnTo>
                <a:lnTo>
                  <a:pt x="3109061" y="331088"/>
                </a:lnTo>
                <a:lnTo>
                  <a:pt x="3100222" y="323354"/>
                </a:lnTo>
                <a:lnTo>
                  <a:pt x="3100408" y="323354"/>
                </a:lnTo>
                <a:lnTo>
                  <a:pt x="3093783" y="321309"/>
                </a:lnTo>
                <a:close/>
              </a:path>
              <a:path w="3857625" h="841375">
                <a:moveTo>
                  <a:pt x="3030829" y="321309"/>
                </a:moveTo>
                <a:lnTo>
                  <a:pt x="3014243" y="321309"/>
                </a:lnTo>
                <a:lnTo>
                  <a:pt x="3007178" y="323634"/>
                </a:lnTo>
                <a:lnTo>
                  <a:pt x="3007341" y="323634"/>
                </a:lnTo>
                <a:lnTo>
                  <a:pt x="2996831" y="332295"/>
                </a:lnTo>
                <a:lnTo>
                  <a:pt x="2992920" y="337794"/>
                </a:lnTo>
                <a:lnTo>
                  <a:pt x="2990316" y="344500"/>
                </a:lnTo>
                <a:lnTo>
                  <a:pt x="3050860" y="344500"/>
                </a:lnTo>
                <a:lnTo>
                  <a:pt x="3049400" y="337794"/>
                </a:lnTo>
                <a:lnTo>
                  <a:pt x="3049358" y="337604"/>
                </a:lnTo>
                <a:lnTo>
                  <a:pt x="3046196" y="331368"/>
                </a:lnTo>
                <a:lnTo>
                  <a:pt x="3041726" y="327456"/>
                </a:lnTo>
                <a:lnTo>
                  <a:pt x="3037255" y="323354"/>
                </a:lnTo>
                <a:lnTo>
                  <a:pt x="3030829" y="321309"/>
                </a:lnTo>
                <a:close/>
              </a:path>
              <a:path w="3857625" h="841375">
                <a:moveTo>
                  <a:pt x="3226482" y="346455"/>
                </a:moveTo>
                <a:lnTo>
                  <a:pt x="3191014" y="346455"/>
                </a:lnTo>
                <a:lnTo>
                  <a:pt x="3195675" y="348322"/>
                </a:lnTo>
                <a:lnTo>
                  <a:pt x="3198660" y="352043"/>
                </a:lnTo>
                <a:lnTo>
                  <a:pt x="3201822" y="355765"/>
                </a:lnTo>
                <a:lnTo>
                  <a:pt x="3203409" y="361632"/>
                </a:lnTo>
                <a:lnTo>
                  <a:pt x="3203409" y="376351"/>
                </a:lnTo>
                <a:lnTo>
                  <a:pt x="3168935" y="404918"/>
                </a:lnTo>
                <a:lnTo>
                  <a:pt x="3163031" y="408759"/>
                </a:lnTo>
                <a:lnTo>
                  <a:pt x="3135339" y="440524"/>
                </a:lnTo>
                <a:lnTo>
                  <a:pt x="3131883" y="462686"/>
                </a:lnTo>
                <a:lnTo>
                  <a:pt x="3132423" y="471716"/>
                </a:lnTo>
                <a:lnTo>
                  <a:pt x="3132512" y="473197"/>
                </a:lnTo>
                <a:lnTo>
                  <a:pt x="3153810" y="505574"/>
                </a:lnTo>
                <a:lnTo>
                  <a:pt x="3168764" y="508507"/>
                </a:lnTo>
                <a:lnTo>
                  <a:pt x="3180146" y="507058"/>
                </a:lnTo>
                <a:lnTo>
                  <a:pt x="3189716" y="502708"/>
                </a:lnTo>
                <a:lnTo>
                  <a:pt x="3197471" y="495461"/>
                </a:lnTo>
                <a:lnTo>
                  <a:pt x="3203409" y="485317"/>
                </a:lnTo>
                <a:lnTo>
                  <a:pt x="3231402" y="485317"/>
                </a:lnTo>
                <a:lnTo>
                  <a:pt x="3231385" y="483361"/>
                </a:lnTo>
                <a:lnTo>
                  <a:pt x="3173044" y="483361"/>
                </a:lnTo>
                <a:lnTo>
                  <a:pt x="3167926" y="481126"/>
                </a:lnTo>
                <a:lnTo>
                  <a:pt x="3164573" y="476656"/>
                </a:lnTo>
                <a:lnTo>
                  <a:pt x="3161398" y="472185"/>
                </a:lnTo>
                <a:lnTo>
                  <a:pt x="3159823" y="466229"/>
                </a:lnTo>
                <a:lnTo>
                  <a:pt x="3159823" y="450202"/>
                </a:lnTo>
                <a:lnTo>
                  <a:pt x="3186645" y="420776"/>
                </a:lnTo>
                <a:lnTo>
                  <a:pt x="3191294" y="417614"/>
                </a:lnTo>
                <a:lnTo>
                  <a:pt x="3194926" y="414908"/>
                </a:lnTo>
                <a:lnTo>
                  <a:pt x="3197542" y="412673"/>
                </a:lnTo>
                <a:lnTo>
                  <a:pt x="3200146" y="410248"/>
                </a:lnTo>
                <a:lnTo>
                  <a:pt x="3202101" y="407733"/>
                </a:lnTo>
                <a:lnTo>
                  <a:pt x="3203409" y="405129"/>
                </a:lnTo>
                <a:lnTo>
                  <a:pt x="3231349" y="405129"/>
                </a:lnTo>
                <a:lnTo>
                  <a:pt x="3231349" y="375234"/>
                </a:lnTo>
                <a:lnTo>
                  <a:pt x="3230793" y="365175"/>
                </a:lnTo>
                <a:lnTo>
                  <a:pt x="3230685" y="363218"/>
                </a:lnTo>
                <a:lnTo>
                  <a:pt x="3228694" y="352601"/>
                </a:lnTo>
                <a:lnTo>
                  <a:pt x="3226482" y="346455"/>
                </a:lnTo>
                <a:close/>
              </a:path>
              <a:path w="3857625" h="841375">
                <a:moveTo>
                  <a:pt x="3231402" y="485317"/>
                </a:moveTo>
                <a:lnTo>
                  <a:pt x="3203409" y="485317"/>
                </a:lnTo>
                <a:lnTo>
                  <a:pt x="3203409" y="488480"/>
                </a:lnTo>
                <a:lnTo>
                  <a:pt x="3203867" y="492023"/>
                </a:lnTo>
                <a:lnTo>
                  <a:pt x="3205734" y="499846"/>
                </a:lnTo>
                <a:lnTo>
                  <a:pt x="3207131" y="503110"/>
                </a:lnTo>
                <a:lnTo>
                  <a:pt x="3208897" y="505574"/>
                </a:lnTo>
                <a:lnTo>
                  <a:pt x="3208997" y="505713"/>
                </a:lnTo>
                <a:lnTo>
                  <a:pt x="3234143" y="505713"/>
                </a:lnTo>
                <a:lnTo>
                  <a:pt x="3232835" y="500684"/>
                </a:lnTo>
                <a:lnTo>
                  <a:pt x="3232053" y="496773"/>
                </a:lnTo>
                <a:lnTo>
                  <a:pt x="3231997" y="496493"/>
                </a:lnTo>
                <a:lnTo>
                  <a:pt x="3231629" y="493141"/>
                </a:lnTo>
                <a:lnTo>
                  <a:pt x="3231569" y="492023"/>
                </a:lnTo>
                <a:lnTo>
                  <a:pt x="3231473" y="490241"/>
                </a:lnTo>
                <a:lnTo>
                  <a:pt x="3231402" y="485317"/>
                </a:lnTo>
                <a:close/>
              </a:path>
              <a:path w="3857625" h="841375">
                <a:moveTo>
                  <a:pt x="3231349" y="405129"/>
                </a:moveTo>
                <a:lnTo>
                  <a:pt x="3203409" y="405129"/>
                </a:lnTo>
                <a:lnTo>
                  <a:pt x="3203409" y="462965"/>
                </a:lnTo>
                <a:lnTo>
                  <a:pt x="3202292" y="467245"/>
                </a:lnTo>
                <a:lnTo>
                  <a:pt x="3199676" y="471716"/>
                </a:lnTo>
                <a:lnTo>
                  <a:pt x="3195586" y="476376"/>
                </a:lnTo>
                <a:lnTo>
                  <a:pt x="3193241" y="479170"/>
                </a:lnTo>
                <a:lnTo>
                  <a:pt x="3191475" y="481126"/>
                </a:lnTo>
                <a:lnTo>
                  <a:pt x="3186455" y="483361"/>
                </a:lnTo>
                <a:lnTo>
                  <a:pt x="3231385" y="483361"/>
                </a:lnTo>
                <a:lnTo>
                  <a:pt x="3231349" y="405129"/>
                </a:lnTo>
                <a:close/>
              </a:path>
              <a:path w="3857625" h="841375">
                <a:moveTo>
                  <a:pt x="3184690" y="321309"/>
                </a:moveTo>
                <a:lnTo>
                  <a:pt x="3147250" y="336118"/>
                </a:lnTo>
                <a:lnTo>
                  <a:pt x="3136501" y="375234"/>
                </a:lnTo>
                <a:lnTo>
                  <a:pt x="3136353" y="382219"/>
                </a:lnTo>
                <a:lnTo>
                  <a:pt x="3164293" y="382219"/>
                </a:lnTo>
                <a:lnTo>
                  <a:pt x="3164293" y="365175"/>
                </a:lnTo>
                <a:lnTo>
                  <a:pt x="3165970" y="357911"/>
                </a:lnTo>
                <a:lnTo>
                  <a:pt x="3169323" y="353440"/>
                </a:lnTo>
                <a:lnTo>
                  <a:pt x="3172675" y="348780"/>
                </a:lnTo>
                <a:lnTo>
                  <a:pt x="3177794" y="346455"/>
                </a:lnTo>
                <a:lnTo>
                  <a:pt x="3226482" y="346455"/>
                </a:lnTo>
                <a:lnTo>
                  <a:pt x="3225375" y="343382"/>
                </a:lnTo>
                <a:lnTo>
                  <a:pt x="3220732" y="335559"/>
                </a:lnTo>
                <a:lnTo>
                  <a:pt x="3214493" y="329325"/>
                </a:lnTo>
                <a:lnTo>
                  <a:pt x="3206407" y="324872"/>
                </a:lnTo>
                <a:lnTo>
                  <a:pt x="3196604" y="322236"/>
                </a:lnTo>
                <a:lnTo>
                  <a:pt x="3196942" y="322236"/>
                </a:lnTo>
                <a:lnTo>
                  <a:pt x="3184690" y="321309"/>
                </a:lnTo>
                <a:close/>
              </a:path>
              <a:path w="3857625" h="841375">
                <a:moveTo>
                  <a:pt x="3291306" y="349249"/>
                </a:moveTo>
                <a:lnTo>
                  <a:pt x="3263366" y="349249"/>
                </a:lnTo>
                <a:lnTo>
                  <a:pt x="3263366" y="444804"/>
                </a:lnTo>
                <a:lnTo>
                  <a:pt x="3263515" y="453936"/>
                </a:lnTo>
                <a:lnTo>
                  <a:pt x="3263542" y="455615"/>
                </a:lnTo>
                <a:lnTo>
                  <a:pt x="3271850" y="495007"/>
                </a:lnTo>
                <a:lnTo>
                  <a:pt x="3304717" y="505713"/>
                </a:lnTo>
                <a:lnTo>
                  <a:pt x="3322040" y="505713"/>
                </a:lnTo>
                <a:lnTo>
                  <a:pt x="3322040" y="480567"/>
                </a:lnTo>
                <a:lnTo>
                  <a:pt x="3304349" y="480567"/>
                </a:lnTo>
                <a:lnTo>
                  <a:pt x="3300349" y="479361"/>
                </a:lnTo>
                <a:lnTo>
                  <a:pt x="3291397" y="455615"/>
                </a:lnTo>
                <a:lnTo>
                  <a:pt x="3291306" y="349249"/>
                </a:lnTo>
                <a:close/>
              </a:path>
              <a:path w="3857625" h="841375">
                <a:moveTo>
                  <a:pt x="3295497" y="282193"/>
                </a:moveTo>
                <a:lnTo>
                  <a:pt x="3267557" y="282193"/>
                </a:lnTo>
                <a:lnTo>
                  <a:pt x="3267298" y="289528"/>
                </a:lnTo>
                <a:lnTo>
                  <a:pt x="3266233" y="296443"/>
                </a:lnTo>
                <a:lnTo>
                  <a:pt x="3243808" y="324103"/>
                </a:lnTo>
                <a:lnTo>
                  <a:pt x="3243808" y="349249"/>
                </a:lnTo>
                <a:lnTo>
                  <a:pt x="3322040" y="349249"/>
                </a:lnTo>
                <a:lnTo>
                  <a:pt x="3322040" y="324103"/>
                </a:lnTo>
                <a:lnTo>
                  <a:pt x="3274542" y="324103"/>
                </a:lnTo>
                <a:lnTo>
                  <a:pt x="3280511" y="322237"/>
                </a:lnTo>
                <a:lnTo>
                  <a:pt x="3295114" y="289669"/>
                </a:lnTo>
                <a:lnTo>
                  <a:pt x="3295497" y="282193"/>
                </a:lnTo>
                <a:close/>
              </a:path>
              <a:path w="3857625" h="841375">
                <a:moveTo>
                  <a:pt x="3382264" y="321309"/>
                </a:moveTo>
                <a:lnTo>
                  <a:pt x="3345103" y="336956"/>
                </a:lnTo>
                <a:lnTo>
                  <a:pt x="3333369" y="386410"/>
                </a:lnTo>
                <a:lnTo>
                  <a:pt x="3333369" y="443407"/>
                </a:lnTo>
                <a:lnTo>
                  <a:pt x="3339969" y="483905"/>
                </a:lnTo>
                <a:lnTo>
                  <a:pt x="3370410" y="507529"/>
                </a:lnTo>
                <a:lnTo>
                  <a:pt x="3382264" y="508507"/>
                </a:lnTo>
                <a:lnTo>
                  <a:pt x="3393965" y="507529"/>
                </a:lnTo>
                <a:lnTo>
                  <a:pt x="3423774" y="483361"/>
                </a:lnTo>
                <a:lnTo>
                  <a:pt x="3374999" y="483361"/>
                </a:lnTo>
                <a:lnTo>
                  <a:pt x="3369691" y="480847"/>
                </a:lnTo>
                <a:lnTo>
                  <a:pt x="3361309" y="447598"/>
                </a:lnTo>
                <a:lnTo>
                  <a:pt x="3361309" y="419099"/>
                </a:lnTo>
                <a:lnTo>
                  <a:pt x="3430041" y="419099"/>
                </a:lnTo>
                <a:lnTo>
                  <a:pt x="3430041" y="399541"/>
                </a:lnTo>
                <a:lnTo>
                  <a:pt x="3361309" y="399541"/>
                </a:lnTo>
                <a:lnTo>
                  <a:pt x="3361309" y="382219"/>
                </a:lnTo>
                <a:lnTo>
                  <a:pt x="3374999" y="346455"/>
                </a:lnTo>
                <a:lnTo>
                  <a:pt x="3423774" y="346455"/>
                </a:lnTo>
                <a:lnTo>
                  <a:pt x="3423601" y="345912"/>
                </a:lnTo>
                <a:lnTo>
                  <a:pt x="3418586" y="336956"/>
                </a:lnTo>
                <a:lnTo>
                  <a:pt x="3412128" y="330112"/>
                </a:lnTo>
                <a:lnTo>
                  <a:pt x="3403920" y="325223"/>
                </a:lnTo>
                <a:lnTo>
                  <a:pt x="3393965" y="322288"/>
                </a:lnTo>
                <a:lnTo>
                  <a:pt x="3382264" y="321309"/>
                </a:lnTo>
                <a:close/>
              </a:path>
              <a:path w="3857625" h="841375">
                <a:moveTo>
                  <a:pt x="3430041" y="434466"/>
                </a:moveTo>
                <a:lnTo>
                  <a:pt x="3402101" y="434466"/>
                </a:lnTo>
                <a:lnTo>
                  <a:pt x="3402101" y="447598"/>
                </a:lnTo>
                <a:lnTo>
                  <a:pt x="3401805" y="457114"/>
                </a:lnTo>
                <a:lnTo>
                  <a:pt x="3400932" y="464851"/>
                </a:lnTo>
                <a:lnTo>
                  <a:pt x="3400917" y="464989"/>
                </a:lnTo>
                <a:lnTo>
                  <a:pt x="3399433" y="471224"/>
                </a:lnTo>
                <a:lnTo>
                  <a:pt x="3397351" y="475818"/>
                </a:lnTo>
                <a:lnTo>
                  <a:pt x="3394379" y="480847"/>
                </a:lnTo>
                <a:lnTo>
                  <a:pt x="3389350" y="483361"/>
                </a:lnTo>
                <a:lnTo>
                  <a:pt x="3423774" y="483361"/>
                </a:lnTo>
                <a:lnTo>
                  <a:pt x="3427180" y="472678"/>
                </a:lnTo>
                <a:lnTo>
                  <a:pt x="3429326" y="459178"/>
                </a:lnTo>
                <a:lnTo>
                  <a:pt x="3430041" y="443407"/>
                </a:lnTo>
                <a:lnTo>
                  <a:pt x="3430041" y="434466"/>
                </a:lnTo>
                <a:close/>
              </a:path>
              <a:path w="3857625" h="841375">
                <a:moveTo>
                  <a:pt x="3423774" y="346455"/>
                </a:moveTo>
                <a:lnTo>
                  <a:pt x="3389160" y="346455"/>
                </a:lnTo>
                <a:lnTo>
                  <a:pt x="3394245" y="349059"/>
                </a:lnTo>
                <a:lnTo>
                  <a:pt x="3397351" y="353999"/>
                </a:lnTo>
                <a:lnTo>
                  <a:pt x="3399433" y="358593"/>
                </a:lnTo>
                <a:lnTo>
                  <a:pt x="3400917" y="364828"/>
                </a:lnTo>
                <a:lnTo>
                  <a:pt x="3401809" y="372822"/>
                </a:lnTo>
                <a:lnTo>
                  <a:pt x="3402101" y="382219"/>
                </a:lnTo>
                <a:lnTo>
                  <a:pt x="3402101" y="399541"/>
                </a:lnTo>
                <a:lnTo>
                  <a:pt x="3430041" y="399541"/>
                </a:lnTo>
                <a:lnTo>
                  <a:pt x="3430041" y="386410"/>
                </a:lnTo>
                <a:lnTo>
                  <a:pt x="3429425" y="372822"/>
                </a:lnTo>
                <a:lnTo>
                  <a:pt x="3429326" y="370639"/>
                </a:lnTo>
                <a:lnTo>
                  <a:pt x="3427180" y="357139"/>
                </a:lnTo>
                <a:lnTo>
                  <a:pt x="3423774" y="346455"/>
                </a:lnTo>
                <a:close/>
              </a:path>
              <a:path w="3857625" h="841375">
                <a:moveTo>
                  <a:pt x="3474885" y="324103"/>
                </a:moveTo>
                <a:lnTo>
                  <a:pt x="3446945" y="324103"/>
                </a:lnTo>
                <a:lnTo>
                  <a:pt x="3446945" y="505713"/>
                </a:lnTo>
                <a:lnTo>
                  <a:pt x="3474885" y="505713"/>
                </a:lnTo>
                <a:lnTo>
                  <a:pt x="3474885" y="371411"/>
                </a:lnTo>
                <a:lnTo>
                  <a:pt x="3477031" y="363689"/>
                </a:lnTo>
                <a:lnTo>
                  <a:pt x="3485591" y="349897"/>
                </a:lnTo>
                <a:lnTo>
                  <a:pt x="3491090" y="346455"/>
                </a:lnTo>
                <a:lnTo>
                  <a:pt x="3474885" y="346455"/>
                </a:lnTo>
                <a:lnTo>
                  <a:pt x="3474885" y="324103"/>
                </a:lnTo>
                <a:close/>
              </a:path>
              <a:path w="3857625" h="841375">
                <a:moveTo>
                  <a:pt x="3518839" y="321309"/>
                </a:moveTo>
                <a:lnTo>
                  <a:pt x="3501516" y="321309"/>
                </a:lnTo>
                <a:lnTo>
                  <a:pt x="3494074" y="323735"/>
                </a:lnTo>
                <a:lnTo>
                  <a:pt x="3482517" y="333413"/>
                </a:lnTo>
                <a:lnTo>
                  <a:pt x="3478047" y="339382"/>
                </a:lnTo>
                <a:lnTo>
                  <a:pt x="3474885" y="346455"/>
                </a:lnTo>
                <a:lnTo>
                  <a:pt x="3503752" y="346455"/>
                </a:lnTo>
                <a:lnTo>
                  <a:pt x="3507765" y="348602"/>
                </a:lnTo>
                <a:lnTo>
                  <a:pt x="3509810" y="352882"/>
                </a:lnTo>
                <a:lnTo>
                  <a:pt x="3511854" y="356984"/>
                </a:lnTo>
                <a:lnTo>
                  <a:pt x="3512883" y="363499"/>
                </a:lnTo>
                <a:lnTo>
                  <a:pt x="3512883" y="385013"/>
                </a:lnTo>
                <a:lnTo>
                  <a:pt x="3540823" y="385013"/>
                </a:lnTo>
                <a:lnTo>
                  <a:pt x="3538308" y="345338"/>
                </a:lnTo>
                <a:lnTo>
                  <a:pt x="3529368" y="327456"/>
                </a:lnTo>
                <a:lnTo>
                  <a:pt x="3525088" y="323354"/>
                </a:lnTo>
                <a:lnTo>
                  <a:pt x="3518839" y="321309"/>
                </a:lnTo>
                <a:close/>
              </a:path>
              <a:path w="3857625" h="841375">
                <a:moveTo>
                  <a:pt x="3574402" y="279399"/>
                </a:moveTo>
                <a:lnTo>
                  <a:pt x="3565842" y="279399"/>
                </a:lnTo>
                <a:lnTo>
                  <a:pt x="3562210" y="280796"/>
                </a:lnTo>
                <a:lnTo>
                  <a:pt x="3559225" y="283590"/>
                </a:lnTo>
                <a:lnTo>
                  <a:pt x="3556241" y="286194"/>
                </a:lnTo>
                <a:lnTo>
                  <a:pt x="3554755" y="289458"/>
                </a:lnTo>
                <a:lnTo>
                  <a:pt x="3554755" y="297091"/>
                </a:lnTo>
                <a:lnTo>
                  <a:pt x="3556241" y="300354"/>
                </a:lnTo>
                <a:lnTo>
                  <a:pt x="3559225" y="303148"/>
                </a:lnTo>
                <a:lnTo>
                  <a:pt x="3562388" y="305942"/>
                </a:lnTo>
                <a:lnTo>
                  <a:pt x="3566020" y="307339"/>
                </a:lnTo>
                <a:lnTo>
                  <a:pt x="3574224" y="307339"/>
                </a:lnTo>
                <a:lnTo>
                  <a:pt x="3577755" y="305942"/>
                </a:lnTo>
                <a:lnTo>
                  <a:pt x="3580739" y="303148"/>
                </a:lnTo>
                <a:lnTo>
                  <a:pt x="3583901" y="300354"/>
                </a:lnTo>
                <a:lnTo>
                  <a:pt x="3585489" y="297091"/>
                </a:lnTo>
                <a:lnTo>
                  <a:pt x="3585489" y="289458"/>
                </a:lnTo>
                <a:lnTo>
                  <a:pt x="3584003" y="286194"/>
                </a:lnTo>
                <a:lnTo>
                  <a:pt x="3581019" y="283590"/>
                </a:lnTo>
                <a:lnTo>
                  <a:pt x="3578034" y="280796"/>
                </a:lnTo>
                <a:lnTo>
                  <a:pt x="3574402" y="279399"/>
                </a:lnTo>
                <a:close/>
              </a:path>
              <a:path w="3857625" h="841375">
                <a:moveTo>
                  <a:pt x="3584092" y="324103"/>
                </a:moveTo>
                <a:lnTo>
                  <a:pt x="3556152" y="324103"/>
                </a:lnTo>
                <a:lnTo>
                  <a:pt x="3556152" y="505713"/>
                </a:lnTo>
                <a:lnTo>
                  <a:pt x="3584092" y="505713"/>
                </a:lnTo>
                <a:lnTo>
                  <a:pt x="3584092" y="324103"/>
                </a:lnTo>
                <a:close/>
              </a:path>
              <a:path w="3857625" h="841375">
                <a:moveTo>
                  <a:pt x="3694197" y="346455"/>
                </a:moveTo>
                <a:lnTo>
                  <a:pt x="3658742" y="346455"/>
                </a:lnTo>
                <a:lnTo>
                  <a:pt x="3663391" y="348322"/>
                </a:lnTo>
                <a:lnTo>
                  <a:pt x="3666375" y="352043"/>
                </a:lnTo>
                <a:lnTo>
                  <a:pt x="3669538" y="355765"/>
                </a:lnTo>
                <a:lnTo>
                  <a:pt x="3671125" y="361632"/>
                </a:lnTo>
                <a:lnTo>
                  <a:pt x="3671125" y="376351"/>
                </a:lnTo>
                <a:lnTo>
                  <a:pt x="3636653" y="404918"/>
                </a:lnTo>
                <a:lnTo>
                  <a:pt x="3630752" y="408759"/>
                </a:lnTo>
                <a:lnTo>
                  <a:pt x="3603054" y="440524"/>
                </a:lnTo>
                <a:lnTo>
                  <a:pt x="3599599" y="462686"/>
                </a:lnTo>
                <a:lnTo>
                  <a:pt x="3600139" y="471716"/>
                </a:lnTo>
                <a:lnTo>
                  <a:pt x="3600227" y="473197"/>
                </a:lnTo>
                <a:lnTo>
                  <a:pt x="3621535" y="505574"/>
                </a:lnTo>
                <a:lnTo>
                  <a:pt x="3636479" y="508507"/>
                </a:lnTo>
                <a:lnTo>
                  <a:pt x="3647867" y="507058"/>
                </a:lnTo>
                <a:lnTo>
                  <a:pt x="3657436" y="502708"/>
                </a:lnTo>
                <a:lnTo>
                  <a:pt x="3665188" y="495461"/>
                </a:lnTo>
                <a:lnTo>
                  <a:pt x="3671125" y="485317"/>
                </a:lnTo>
                <a:lnTo>
                  <a:pt x="3699117" y="485317"/>
                </a:lnTo>
                <a:lnTo>
                  <a:pt x="3699101" y="483361"/>
                </a:lnTo>
                <a:lnTo>
                  <a:pt x="3640759" y="483361"/>
                </a:lnTo>
                <a:lnTo>
                  <a:pt x="3635641" y="481126"/>
                </a:lnTo>
                <a:lnTo>
                  <a:pt x="3632288" y="476656"/>
                </a:lnTo>
                <a:lnTo>
                  <a:pt x="3629126" y="472185"/>
                </a:lnTo>
                <a:lnTo>
                  <a:pt x="3627539" y="466229"/>
                </a:lnTo>
                <a:lnTo>
                  <a:pt x="3627539" y="450202"/>
                </a:lnTo>
                <a:lnTo>
                  <a:pt x="3654361" y="420776"/>
                </a:lnTo>
                <a:lnTo>
                  <a:pt x="3659022" y="417614"/>
                </a:lnTo>
                <a:lnTo>
                  <a:pt x="3662654" y="414908"/>
                </a:lnTo>
                <a:lnTo>
                  <a:pt x="3665258" y="412673"/>
                </a:lnTo>
                <a:lnTo>
                  <a:pt x="3667861" y="410248"/>
                </a:lnTo>
                <a:lnTo>
                  <a:pt x="3669817" y="407733"/>
                </a:lnTo>
                <a:lnTo>
                  <a:pt x="3671125" y="405129"/>
                </a:lnTo>
                <a:lnTo>
                  <a:pt x="3699065" y="405129"/>
                </a:lnTo>
                <a:lnTo>
                  <a:pt x="3699065" y="375234"/>
                </a:lnTo>
                <a:lnTo>
                  <a:pt x="3698509" y="365175"/>
                </a:lnTo>
                <a:lnTo>
                  <a:pt x="3698401" y="363218"/>
                </a:lnTo>
                <a:lnTo>
                  <a:pt x="3696409" y="352601"/>
                </a:lnTo>
                <a:lnTo>
                  <a:pt x="3694197" y="346455"/>
                </a:lnTo>
                <a:close/>
              </a:path>
              <a:path w="3857625" h="841375">
                <a:moveTo>
                  <a:pt x="3699117" y="485317"/>
                </a:moveTo>
                <a:lnTo>
                  <a:pt x="3671125" y="485317"/>
                </a:lnTo>
                <a:lnTo>
                  <a:pt x="3671125" y="488480"/>
                </a:lnTo>
                <a:lnTo>
                  <a:pt x="3676713" y="505713"/>
                </a:lnTo>
                <a:lnTo>
                  <a:pt x="3701859" y="505713"/>
                </a:lnTo>
                <a:lnTo>
                  <a:pt x="3700551" y="500684"/>
                </a:lnTo>
                <a:lnTo>
                  <a:pt x="3699769" y="496773"/>
                </a:lnTo>
                <a:lnTo>
                  <a:pt x="3699713" y="496493"/>
                </a:lnTo>
                <a:lnTo>
                  <a:pt x="3699344" y="493141"/>
                </a:lnTo>
                <a:lnTo>
                  <a:pt x="3699284" y="492023"/>
                </a:lnTo>
                <a:lnTo>
                  <a:pt x="3699189" y="490241"/>
                </a:lnTo>
                <a:lnTo>
                  <a:pt x="3699117" y="485317"/>
                </a:lnTo>
                <a:close/>
              </a:path>
              <a:path w="3857625" h="841375">
                <a:moveTo>
                  <a:pt x="3699065" y="405129"/>
                </a:moveTo>
                <a:lnTo>
                  <a:pt x="3671125" y="405129"/>
                </a:lnTo>
                <a:lnTo>
                  <a:pt x="3671125" y="462965"/>
                </a:lnTo>
                <a:lnTo>
                  <a:pt x="3670007" y="467245"/>
                </a:lnTo>
                <a:lnTo>
                  <a:pt x="3667404" y="471716"/>
                </a:lnTo>
                <a:lnTo>
                  <a:pt x="3663302" y="476376"/>
                </a:lnTo>
                <a:lnTo>
                  <a:pt x="3660957" y="479170"/>
                </a:lnTo>
                <a:lnTo>
                  <a:pt x="3659191" y="481126"/>
                </a:lnTo>
                <a:lnTo>
                  <a:pt x="3654171" y="483361"/>
                </a:lnTo>
                <a:lnTo>
                  <a:pt x="3699101" y="483361"/>
                </a:lnTo>
                <a:lnTo>
                  <a:pt x="3699065" y="405129"/>
                </a:lnTo>
                <a:close/>
              </a:path>
              <a:path w="3857625" h="841375">
                <a:moveTo>
                  <a:pt x="3652405" y="321309"/>
                </a:moveTo>
                <a:lnTo>
                  <a:pt x="3614966" y="336118"/>
                </a:lnTo>
                <a:lnTo>
                  <a:pt x="3604217" y="375234"/>
                </a:lnTo>
                <a:lnTo>
                  <a:pt x="3604069" y="382219"/>
                </a:lnTo>
                <a:lnTo>
                  <a:pt x="3632009" y="382219"/>
                </a:lnTo>
                <a:lnTo>
                  <a:pt x="3632009" y="365175"/>
                </a:lnTo>
                <a:lnTo>
                  <a:pt x="3633685" y="357911"/>
                </a:lnTo>
                <a:lnTo>
                  <a:pt x="3637038" y="353440"/>
                </a:lnTo>
                <a:lnTo>
                  <a:pt x="3640391" y="348780"/>
                </a:lnTo>
                <a:lnTo>
                  <a:pt x="3645509" y="346455"/>
                </a:lnTo>
                <a:lnTo>
                  <a:pt x="3694197" y="346455"/>
                </a:lnTo>
                <a:lnTo>
                  <a:pt x="3693091" y="343382"/>
                </a:lnTo>
                <a:lnTo>
                  <a:pt x="3688448" y="335559"/>
                </a:lnTo>
                <a:lnTo>
                  <a:pt x="3682216" y="329325"/>
                </a:lnTo>
                <a:lnTo>
                  <a:pt x="3674132" y="324872"/>
                </a:lnTo>
                <a:lnTo>
                  <a:pt x="3664327" y="322236"/>
                </a:lnTo>
                <a:lnTo>
                  <a:pt x="3664665" y="322236"/>
                </a:lnTo>
                <a:lnTo>
                  <a:pt x="3652405" y="321309"/>
                </a:lnTo>
                <a:close/>
              </a:path>
              <a:path w="3857625" h="841375">
                <a:moveTo>
                  <a:pt x="3746563" y="282193"/>
                </a:moveTo>
                <a:lnTo>
                  <a:pt x="3718623" y="282193"/>
                </a:lnTo>
                <a:lnTo>
                  <a:pt x="3718623" y="505713"/>
                </a:lnTo>
                <a:lnTo>
                  <a:pt x="3746563" y="505713"/>
                </a:lnTo>
                <a:lnTo>
                  <a:pt x="3746563" y="282193"/>
                </a:lnTo>
                <a:close/>
              </a:path>
              <a:path w="3857625" h="841375">
                <a:moveTo>
                  <a:pt x="3788651" y="444804"/>
                </a:moveTo>
                <a:lnTo>
                  <a:pt x="3760711" y="444804"/>
                </a:lnTo>
                <a:lnTo>
                  <a:pt x="3760771" y="447039"/>
                </a:lnTo>
                <a:lnTo>
                  <a:pt x="3760895" y="451599"/>
                </a:lnTo>
                <a:lnTo>
                  <a:pt x="3761008" y="455803"/>
                </a:lnTo>
                <a:lnTo>
                  <a:pt x="3761900" y="465616"/>
                </a:lnTo>
                <a:lnTo>
                  <a:pt x="3763319" y="473862"/>
                </a:lnTo>
                <a:lnTo>
                  <a:pt x="3763384" y="474244"/>
                </a:lnTo>
                <a:lnTo>
                  <a:pt x="3765407" y="481495"/>
                </a:lnTo>
                <a:lnTo>
                  <a:pt x="3765461" y="481685"/>
                </a:lnTo>
                <a:lnTo>
                  <a:pt x="3768218" y="488096"/>
                </a:lnTo>
                <a:lnTo>
                  <a:pt x="3802011" y="508105"/>
                </a:lnTo>
                <a:lnTo>
                  <a:pt x="3811003" y="508507"/>
                </a:lnTo>
                <a:lnTo>
                  <a:pt x="3831296" y="505521"/>
                </a:lnTo>
                <a:lnTo>
                  <a:pt x="3845790" y="496563"/>
                </a:lnTo>
                <a:lnTo>
                  <a:pt x="3853478" y="483361"/>
                </a:lnTo>
                <a:lnTo>
                  <a:pt x="3805415" y="483361"/>
                </a:lnTo>
                <a:lnTo>
                  <a:pt x="3801033" y="482244"/>
                </a:lnTo>
                <a:lnTo>
                  <a:pt x="3794709" y="477773"/>
                </a:lnTo>
                <a:lnTo>
                  <a:pt x="3792372" y="473862"/>
                </a:lnTo>
                <a:lnTo>
                  <a:pt x="3789400" y="462686"/>
                </a:lnTo>
                <a:lnTo>
                  <a:pt x="3788741" y="455803"/>
                </a:lnTo>
                <a:lnTo>
                  <a:pt x="3788651" y="444804"/>
                </a:lnTo>
                <a:close/>
              </a:path>
              <a:path w="3857625" h="841375">
                <a:moveTo>
                  <a:pt x="3808209" y="321309"/>
                </a:moveTo>
                <a:lnTo>
                  <a:pt x="3768237" y="340939"/>
                </a:lnTo>
                <a:lnTo>
                  <a:pt x="3762191" y="367044"/>
                </a:lnTo>
                <a:lnTo>
                  <a:pt x="3762342" y="369925"/>
                </a:lnTo>
                <a:lnTo>
                  <a:pt x="3762458" y="372144"/>
                </a:lnTo>
                <a:lnTo>
                  <a:pt x="3784180" y="409320"/>
                </a:lnTo>
                <a:lnTo>
                  <a:pt x="3797033" y="418541"/>
                </a:lnTo>
                <a:lnTo>
                  <a:pt x="3803302" y="423449"/>
                </a:lnTo>
                <a:lnTo>
                  <a:pt x="3808699" y="427831"/>
                </a:lnTo>
                <a:lnTo>
                  <a:pt x="3813222" y="431689"/>
                </a:lnTo>
                <a:lnTo>
                  <a:pt x="3816870" y="435025"/>
                </a:lnTo>
                <a:lnTo>
                  <a:pt x="3821341" y="438937"/>
                </a:lnTo>
                <a:lnTo>
                  <a:pt x="3824503" y="442937"/>
                </a:lnTo>
                <a:lnTo>
                  <a:pt x="3826370" y="447039"/>
                </a:lnTo>
                <a:lnTo>
                  <a:pt x="3828427" y="450951"/>
                </a:lnTo>
                <a:lnTo>
                  <a:pt x="3829443" y="455510"/>
                </a:lnTo>
                <a:lnTo>
                  <a:pt x="3829443" y="468185"/>
                </a:lnTo>
                <a:lnTo>
                  <a:pt x="3827957" y="473862"/>
                </a:lnTo>
                <a:lnTo>
                  <a:pt x="3824973" y="477773"/>
                </a:lnTo>
                <a:lnTo>
                  <a:pt x="3822179" y="481495"/>
                </a:lnTo>
                <a:lnTo>
                  <a:pt x="3817531" y="483361"/>
                </a:lnTo>
                <a:lnTo>
                  <a:pt x="3853478" y="483361"/>
                </a:lnTo>
                <a:lnTo>
                  <a:pt x="3854455" y="481685"/>
                </a:lnTo>
                <a:lnTo>
                  <a:pt x="3854504" y="481495"/>
                </a:lnTo>
                <a:lnTo>
                  <a:pt x="3857383" y="460730"/>
                </a:lnTo>
                <a:lnTo>
                  <a:pt x="3857260" y="450951"/>
                </a:lnTo>
                <a:lnTo>
                  <a:pt x="3855897" y="443776"/>
                </a:lnTo>
                <a:lnTo>
                  <a:pt x="3852913" y="437260"/>
                </a:lnTo>
                <a:lnTo>
                  <a:pt x="3849941" y="430555"/>
                </a:lnTo>
                <a:lnTo>
                  <a:pt x="3821061" y="402615"/>
                </a:lnTo>
                <a:lnTo>
                  <a:pt x="3805885" y="391159"/>
                </a:lnTo>
                <a:lnTo>
                  <a:pt x="3801503" y="387718"/>
                </a:lnTo>
                <a:lnTo>
                  <a:pt x="3790048" y="369925"/>
                </a:lnTo>
                <a:lnTo>
                  <a:pt x="3790048" y="359498"/>
                </a:lnTo>
                <a:lnTo>
                  <a:pt x="3791649" y="355047"/>
                </a:lnTo>
                <a:lnTo>
                  <a:pt x="3791724" y="354837"/>
                </a:lnTo>
                <a:lnTo>
                  <a:pt x="3798430" y="348132"/>
                </a:lnTo>
                <a:lnTo>
                  <a:pt x="3802811" y="346455"/>
                </a:lnTo>
                <a:lnTo>
                  <a:pt x="3850257" y="346455"/>
                </a:lnTo>
                <a:lnTo>
                  <a:pt x="3849701" y="344831"/>
                </a:lnTo>
                <a:lnTo>
                  <a:pt x="3844810" y="336397"/>
                </a:lnTo>
                <a:lnTo>
                  <a:pt x="3838330" y="329796"/>
                </a:lnTo>
                <a:lnTo>
                  <a:pt x="3830072" y="325081"/>
                </a:lnTo>
                <a:lnTo>
                  <a:pt x="3820032" y="322252"/>
                </a:lnTo>
                <a:lnTo>
                  <a:pt x="3808209" y="321309"/>
                </a:lnTo>
                <a:close/>
              </a:path>
              <a:path w="3857625" h="841375">
                <a:moveTo>
                  <a:pt x="3850257" y="346455"/>
                </a:moveTo>
                <a:lnTo>
                  <a:pt x="3814914" y="346455"/>
                </a:lnTo>
                <a:lnTo>
                  <a:pt x="3819855" y="348881"/>
                </a:lnTo>
                <a:lnTo>
                  <a:pt x="3823017" y="353720"/>
                </a:lnTo>
                <a:lnTo>
                  <a:pt x="3825217" y="358035"/>
                </a:lnTo>
                <a:lnTo>
                  <a:pt x="3826789" y="363989"/>
                </a:lnTo>
                <a:lnTo>
                  <a:pt x="3827732" y="371585"/>
                </a:lnTo>
                <a:lnTo>
                  <a:pt x="3827805" y="373748"/>
                </a:lnTo>
                <a:lnTo>
                  <a:pt x="3827913" y="376910"/>
                </a:lnTo>
                <a:lnTo>
                  <a:pt x="3827968" y="378517"/>
                </a:lnTo>
                <a:lnTo>
                  <a:pt x="3828046" y="380822"/>
                </a:lnTo>
                <a:lnTo>
                  <a:pt x="3855986" y="380822"/>
                </a:lnTo>
                <a:lnTo>
                  <a:pt x="3855288" y="367044"/>
                </a:lnTo>
                <a:lnTo>
                  <a:pt x="3853194" y="355047"/>
                </a:lnTo>
                <a:lnTo>
                  <a:pt x="3850257" y="346455"/>
                </a:lnTo>
                <a:close/>
              </a:path>
              <a:path w="3857625" h="841375">
                <a:moveTo>
                  <a:pt x="29337" y="603504"/>
                </a:moveTo>
                <a:lnTo>
                  <a:pt x="1397" y="603504"/>
                </a:lnTo>
                <a:lnTo>
                  <a:pt x="1397" y="785113"/>
                </a:lnTo>
                <a:lnTo>
                  <a:pt x="44704" y="785113"/>
                </a:lnTo>
                <a:lnTo>
                  <a:pt x="55814" y="751585"/>
                </a:lnTo>
                <a:lnTo>
                  <a:pt x="29337" y="751585"/>
                </a:lnTo>
                <a:lnTo>
                  <a:pt x="29337" y="603504"/>
                </a:lnTo>
                <a:close/>
              </a:path>
              <a:path w="3857625" h="841375">
                <a:moveTo>
                  <a:pt x="119862" y="642619"/>
                </a:moveTo>
                <a:lnTo>
                  <a:pt x="91922" y="642619"/>
                </a:lnTo>
                <a:lnTo>
                  <a:pt x="91922" y="785113"/>
                </a:lnTo>
                <a:lnTo>
                  <a:pt x="135229" y="785113"/>
                </a:lnTo>
                <a:lnTo>
                  <a:pt x="146783" y="751585"/>
                </a:lnTo>
                <a:lnTo>
                  <a:pt x="119862" y="751585"/>
                </a:lnTo>
                <a:lnTo>
                  <a:pt x="119862" y="642619"/>
                </a:lnTo>
                <a:close/>
              </a:path>
              <a:path w="3857625" h="841375">
                <a:moveTo>
                  <a:pt x="119862" y="603504"/>
                </a:moveTo>
                <a:lnTo>
                  <a:pt x="76276" y="603504"/>
                </a:lnTo>
                <a:lnTo>
                  <a:pt x="29337" y="751585"/>
                </a:lnTo>
                <a:lnTo>
                  <a:pt x="55814" y="751585"/>
                </a:lnTo>
                <a:lnTo>
                  <a:pt x="91922" y="642619"/>
                </a:lnTo>
                <a:lnTo>
                  <a:pt x="119862" y="642619"/>
                </a:lnTo>
                <a:lnTo>
                  <a:pt x="119862" y="603504"/>
                </a:lnTo>
                <a:close/>
              </a:path>
              <a:path w="3857625" h="841375">
                <a:moveTo>
                  <a:pt x="197815" y="603504"/>
                </a:moveTo>
                <a:lnTo>
                  <a:pt x="166801" y="603504"/>
                </a:lnTo>
                <a:lnTo>
                  <a:pt x="119862" y="751585"/>
                </a:lnTo>
                <a:lnTo>
                  <a:pt x="146783" y="751585"/>
                </a:lnTo>
                <a:lnTo>
                  <a:pt x="197815" y="603504"/>
                </a:lnTo>
                <a:close/>
              </a:path>
              <a:path w="3857625" h="841375">
                <a:moveTo>
                  <a:pt x="225717" y="558799"/>
                </a:moveTo>
                <a:lnTo>
                  <a:pt x="217144" y="558799"/>
                </a:lnTo>
                <a:lnTo>
                  <a:pt x="213525" y="560196"/>
                </a:lnTo>
                <a:lnTo>
                  <a:pt x="210540" y="562991"/>
                </a:lnTo>
                <a:lnTo>
                  <a:pt x="207556" y="565594"/>
                </a:lnTo>
                <a:lnTo>
                  <a:pt x="206070" y="568858"/>
                </a:lnTo>
                <a:lnTo>
                  <a:pt x="206070" y="576491"/>
                </a:lnTo>
                <a:lnTo>
                  <a:pt x="207556" y="579754"/>
                </a:lnTo>
                <a:lnTo>
                  <a:pt x="210540" y="582548"/>
                </a:lnTo>
                <a:lnTo>
                  <a:pt x="213702" y="585342"/>
                </a:lnTo>
                <a:lnTo>
                  <a:pt x="217335" y="586739"/>
                </a:lnTo>
                <a:lnTo>
                  <a:pt x="225539" y="586739"/>
                </a:lnTo>
                <a:lnTo>
                  <a:pt x="229069" y="585342"/>
                </a:lnTo>
                <a:lnTo>
                  <a:pt x="232054" y="582548"/>
                </a:lnTo>
                <a:lnTo>
                  <a:pt x="235216" y="579754"/>
                </a:lnTo>
                <a:lnTo>
                  <a:pt x="236804" y="576491"/>
                </a:lnTo>
                <a:lnTo>
                  <a:pt x="236804" y="568858"/>
                </a:lnTo>
                <a:lnTo>
                  <a:pt x="235305" y="565594"/>
                </a:lnTo>
                <a:lnTo>
                  <a:pt x="232333" y="562991"/>
                </a:lnTo>
                <a:lnTo>
                  <a:pt x="229349" y="560196"/>
                </a:lnTo>
                <a:lnTo>
                  <a:pt x="225717" y="558799"/>
                </a:lnTo>
                <a:close/>
              </a:path>
              <a:path w="3857625" h="841375">
                <a:moveTo>
                  <a:pt x="235407" y="603504"/>
                </a:moveTo>
                <a:lnTo>
                  <a:pt x="207467" y="603504"/>
                </a:lnTo>
                <a:lnTo>
                  <a:pt x="207467" y="785113"/>
                </a:lnTo>
                <a:lnTo>
                  <a:pt x="235407" y="785113"/>
                </a:lnTo>
                <a:lnTo>
                  <a:pt x="235407" y="603504"/>
                </a:lnTo>
                <a:close/>
              </a:path>
              <a:path w="3857625" h="841375">
                <a:moveTo>
                  <a:pt x="295681" y="628649"/>
                </a:moveTo>
                <a:lnTo>
                  <a:pt x="267741" y="628649"/>
                </a:lnTo>
                <a:lnTo>
                  <a:pt x="267741" y="724204"/>
                </a:lnTo>
                <a:lnTo>
                  <a:pt x="267888" y="733336"/>
                </a:lnTo>
                <a:lnTo>
                  <a:pt x="267915" y="735015"/>
                </a:lnTo>
                <a:lnTo>
                  <a:pt x="276212" y="774407"/>
                </a:lnTo>
                <a:lnTo>
                  <a:pt x="309092" y="785113"/>
                </a:lnTo>
                <a:lnTo>
                  <a:pt x="326415" y="785113"/>
                </a:lnTo>
                <a:lnTo>
                  <a:pt x="326415" y="759968"/>
                </a:lnTo>
                <a:lnTo>
                  <a:pt x="308724" y="759968"/>
                </a:lnTo>
                <a:lnTo>
                  <a:pt x="304723" y="758761"/>
                </a:lnTo>
                <a:lnTo>
                  <a:pt x="295771" y="735015"/>
                </a:lnTo>
                <a:lnTo>
                  <a:pt x="295681" y="628649"/>
                </a:lnTo>
                <a:close/>
              </a:path>
              <a:path w="3857625" h="841375">
                <a:moveTo>
                  <a:pt x="299872" y="561593"/>
                </a:moveTo>
                <a:lnTo>
                  <a:pt x="271932" y="561593"/>
                </a:lnTo>
                <a:lnTo>
                  <a:pt x="271672" y="568928"/>
                </a:lnTo>
                <a:lnTo>
                  <a:pt x="270608" y="575843"/>
                </a:lnTo>
                <a:lnTo>
                  <a:pt x="248183" y="603504"/>
                </a:lnTo>
                <a:lnTo>
                  <a:pt x="248183" y="628649"/>
                </a:lnTo>
                <a:lnTo>
                  <a:pt x="326415" y="628649"/>
                </a:lnTo>
                <a:lnTo>
                  <a:pt x="326415" y="603504"/>
                </a:lnTo>
                <a:lnTo>
                  <a:pt x="278917" y="603504"/>
                </a:lnTo>
                <a:lnTo>
                  <a:pt x="284873" y="601637"/>
                </a:lnTo>
                <a:lnTo>
                  <a:pt x="299488" y="569069"/>
                </a:lnTo>
                <a:lnTo>
                  <a:pt x="299872" y="561593"/>
                </a:lnTo>
                <a:close/>
              </a:path>
              <a:path w="3857625" h="841375">
                <a:moveTo>
                  <a:pt x="369785" y="561593"/>
                </a:moveTo>
                <a:lnTo>
                  <a:pt x="341833" y="561593"/>
                </a:lnTo>
                <a:lnTo>
                  <a:pt x="341833" y="785113"/>
                </a:lnTo>
                <a:lnTo>
                  <a:pt x="369785" y="785113"/>
                </a:lnTo>
                <a:lnTo>
                  <a:pt x="369785" y="646061"/>
                </a:lnTo>
                <a:lnTo>
                  <a:pt x="371551" y="639178"/>
                </a:lnTo>
                <a:lnTo>
                  <a:pt x="375094" y="633958"/>
                </a:lnTo>
                <a:lnTo>
                  <a:pt x="378815" y="628561"/>
                </a:lnTo>
                <a:lnTo>
                  <a:pt x="384314" y="625855"/>
                </a:lnTo>
                <a:lnTo>
                  <a:pt x="435138" y="625855"/>
                </a:lnTo>
                <a:lnTo>
                  <a:pt x="434649" y="623900"/>
                </a:lnTo>
                <a:lnTo>
                  <a:pt x="369785" y="623900"/>
                </a:lnTo>
                <a:lnTo>
                  <a:pt x="369785" y="561593"/>
                </a:lnTo>
                <a:close/>
              </a:path>
              <a:path w="3857625" h="841375">
                <a:moveTo>
                  <a:pt x="435138" y="625855"/>
                </a:moveTo>
                <a:lnTo>
                  <a:pt x="398272" y="625855"/>
                </a:lnTo>
                <a:lnTo>
                  <a:pt x="403123" y="628180"/>
                </a:lnTo>
                <a:lnTo>
                  <a:pt x="406095" y="632840"/>
                </a:lnTo>
                <a:lnTo>
                  <a:pt x="409079" y="637311"/>
                </a:lnTo>
                <a:lnTo>
                  <a:pt x="410578" y="644105"/>
                </a:lnTo>
                <a:lnTo>
                  <a:pt x="410578" y="785113"/>
                </a:lnTo>
                <a:lnTo>
                  <a:pt x="438505" y="785113"/>
                </a:lnTo>
                <a:lnTo>
                  <a:pt x="438505" y="657428"/>
                </a:lnTo>
                <a:lnTo>
                  <a:pt x="438109" y="646061"/>
                </a:lnTo>
                <a:lnTo>
                  <a:pt x="438017" y="643405"/>
                </a:lnTo>
                <a:lnTo>
                  <a:pt x="436552" y="631512"/>
                </a:lnTo>
                <a:lnTo>
                  <a:pt x="435138" y="625855"/>
                </a:lnTo>
                <a:close/>
              </a:path>
              <a:path w="3857625" h="841375">
                <a:moveTo>
                  <a:pt x="403872" y="600710"/>
                </a:moveTo>
                <a:lnTo>
                  <a:pt x="394919" y="600710"/>
                </a:lnTo>
                <a:lnTo>
                  <a:pt x="387667" y="603034"/>
                </a:lnTo>
                <a:lnTo>
                  <a:pt x="376669" y="612165"/>
                </a:lnTo>
                <a:lnTo>
                  <a:pt x="372567" y="617562"/>
                </a:lnTo>
                <a:lnTo>
                  <a:pt x="369785" y="623900"/>
                </a:lnTo>
                <a:lnTo>
                  <a:pt x="434649" y="623900"/>
                </a:lnTo>
                <a:lnTo>
                  <a:pt x="403872" y="600710"/>
                </a:lnTo>
                <a:close/>
              </a:path>
              <a:path w="3857625" h="841375">
                <a:moveTo>
                  <a:pt x="503745" y="600710"/>
                </a:moveTo>
                <a:lnTo>
                  <a:pt x="466864" y="616356"/>
                </a:lnTo>
                <a:lnTo>
                  <a:pt x="455409" y="665810"/>
                </a:lnTo>
                <a:lnTo>
                  <a:pt x="455409" y="722807"/>
                </a:lnTo>
                <a:lnTo>
                  <a:pt x="456032" y="736514"/>
                </a:lnTo>
                <a:lnTo>
                  <a:pt x="456125" y="738578"/>
                </a:lnTo>
                <a:lnTo>
                  <a:pt x="473570" y="779105"/>
                </a:lnTo>
                <a:lnTo>
                  <a:pt x="503745" y="787907"/>
                </a:lnTo>
                <a:lnTo>
                  <a:pt x="515463" y="786929"/>
                </a:lnTo>
                <a:lnTo>
                  <a:pt x="545480" y="763305"/>
                </a:lnTo>
                <a:lnTo>
                  <a:pt x="545658" y="762761"/>
                </a:lnTo>
                <a:lnTo>
                  <a:pt x="496671" y="762761"/>
                </a:lnTo>
                <a:lnTo>
                  <a:pt x="491451" y="760247"/>
                </a:lnTo>
                <a:lnTo>
                  <a:pt x="483349" y="726998"/>
                </a:lnTo>
                <a:lnTo>
                  <a:pt x="483349" y="661619"/>
                </a:lnTo>
                <a:lnTo>
                  <a:pt x="483643" y="652222"/>
                </a:lnTo>
                <a:lnTo>
                  <a:pt x="484514" y="644434"/>
                </a:lnTo>
                <a:lnTo>
                  <a:pt x="484538" y="644228"/>
                </a:lnTo>
                <a:lnTo>
                  <a:pt x="485960" y="638253"/>
                </a:lnTo>
                <a:lnTo>
                  <a:pt x="486022" y="637993"/>
                </a:lnTo>
                <a:lnTo>
                  <a:pt x="487972" y="633679"/>
                </a:lnTo>
                <a:lnTo>
                  <a:pt x="488099" y="633399"/>
                </a:lnTo>
                <a:lnTo>
                  <a:pt x="491392" y="628459"/>
                </a:lnTo>
                <a:lnTo>
                  <a:pt x="496671" y="625855"/>
                </a:lnTo>
                <a:lnTo>
                  <a:pt x="545658" y="625855"/>
                </a:lnTo>
                <a:lnTo>
                  <a:pt x="545480" y="625312"/>
                </a:lnTo>
                <a:lnTo>
                  <a:pt x="540346" y="616356"/>
                </a:lnTo>
                <a:lnTo>
                  <a:pt x="533765" y="609512"/>
                </a:lnTo>
                <a:lnTo>
                  <a:pt x="525470" y="604623"/>
                </a:lnTo>
                <a:lnTo>
                  <a:pt x="515463" y="601688"/>
                </a:lnTo>
                <a:lnTo>
                  <a:pt x="503745" y="600710"/>
                </a:lnTo>
                <a:close/>
              </a:path>
              <a:path w="3857625" h="841375">
                <a:moveTo>
                  <a:pt x="545658" y="625855"/>
                </a:moveTo>
                <a:lnTo>
                  <a:pt x="510819" y="625855"/>
                </a:lnTo>
                <a:lnTo>
                  <a:pt x="515950" y="628459"/>
                </a:lnTo>
                <a:lnTo>
                  <a:pt x="519112" y="633679"/>
                </a:lnTo>
                <a:lnTo>
                  <a:pt x="521187" y="637993"/>
                </a:lnTo>
                <a:lnTo>
                  <a:pt x="521312" y="638253"/>
                </a:lnTo>
                <a:lnTo>
                  <a:pt x="522831" y="644228"/>
                </a:lnTo>
                <a:lnTo>
                  <a:pt x="522884" y="644434"/>
                </a:lnTo>
                <a:lnTo>
                  <a:pt x="523827" y="652222"/>
                </a:lnTo>
                <a:lnTo>
                  <a:pt x="524141" y="661619"/>
                </a:lnTo>
                <a:lnTo>
                  <a:pt x="524141" y="726998"/>
                </a:lnTo>
                <a:lnTo>
                  <a:pt x="510819" y="762761"/>
                </a:lnTo>
                <a:lnTo>
                  <a:pt x="545658" y="762761"/>
                </a:lnTo>
                <a:lnTo>
                  <a:pt x="549148" y="752078"/>
                </a:lnTo>
                <a:lnTo>
                  <a:pt x="551348" y="738578"/>
                </a:lnTo>
                <a:lnTo>
                  <a:pt x="552081" y="722807"/>
                </a:lnTo>
                <a:lnTo>
                  <a:pt x="552081" y="665810"/>
                </a:lnTo>
                <a:lnTo>
                  <a:pt x="551449" y="652222"/>
                </a:lnTo>
                <a:lnTo>
                  <a:pt x="551348" y="650039"/>
                </a:lnTo>
                <a:lnTo>
                  <a:pt x="549148" y="636539"/>
                </a:lnTo>
                <a:lnTo>
                  <a:pt x="545658" y="625855"/>
                </a:lnTo>
                <a:close/>
              </a:path>
              <a:path w="3857625" h="841375">
                <a:moveTo>
                  <a:pt x="596925" y="603504"/>
                </a:moveTo>
                <a:lnTo>
                  <a:pt x="568985" y="603504"/>
                </a:lnTo>
                <a:lnTo>
                  <a:pt x="568985" y="731189"/>
                </a:lnTo>
                <a:lnTo>
                  <a:pt x="569380" y="742556"/>
                </a:lnTo>
                <a:lnTo>
                  <a:pt x="569473" y="745229"/>
                </a:lnTo>
                <a:lnTo>
                  <a:pt x="587428" y="784623"/>
                </a:lnTo>
                <a:lnTo>
                  <a:pt x="603631" y="787907"/>
                </a:lnTo>
                <a:lnTo>
                  <a:pt x="612571" y="787907"/>
                </a:lnTo>
                <a:lnTo>
                  <a:pt x="619747" y="785672"/>
                </a:lnTo>
                <a:lnTo>
                  <a:pt x="630732" y="776541"/>
                </a:lnTo>
                <a:lnTo>
                  <a:pt x="634923" y="771055"/>
                </a:lnTo>
                <a:lnTo>
                  <a:pt x="637717" y="764717"/>
                </a:lnTo>
                <a:lnTo>
                  <a:pt x="665743" y="764717"/>
                </a:lnTo>
                <a:lnTo>
                  <a:pt x="665742" y="762761"/>
                </a:lnTo>
                <a:lnTo>
                  <a:pt x="609219" y="762761"/>
                </a:lnTo>
                <a:lnTo>
                  <a:pt x="604380" y="760526"/>
                </a:lnTo>
                <a:lnTo>
                  <a:pt x="601395" y="756056"/>
                </a:lnTo>
                <a:lnTo>
                  <a:pt x="598411" y="751395"/>
                </a:lnTo>
                <a:lnTo>
                  <a:pt x="596925" y="744512"/>
                </a:lnTo>
                <a:lnTo>
                  <a:pt x="596925" y="603504"/>
                </a:lnTo>
                <a:close/>
              </a:path>
              <a:path w="3857625" h="841375">
                <a:moveTo>
                  <a:pt x="665743" y="764717"/>
                </a:moveTo>
                <a:lnTo>
                  <a:pt x="637717" y="764717"/>
                </a:lnTo>
                <a:lnTo>
                  <a:pt x="637717" y="768070"/>
                </a:lnTo>
                <a:lnTo>
                  <a:pt x="637995" y="770394"/>
                </a:lnTo>
                <a:lnTo>
                  <a:pt x="638074" y="771055"/>
                </a:lnTo>
                <a:lnTo>
                  <a:pt x="643305" y="785113"/>
                </a:lnTo>
                <a:lnTo>
                  <a:pt x="668451" y="785113"/>
                </a:lnTo>
                <a:lnTo>
                  <a:pt x="667143" y="781011"/>
                </a:lnTo>
                <a:lnTo>
                  <a:pt x="666305" y="777290"/>
                </a:lnTo>
                <a:lnTo>
                  <a:pt x="666029" y="774776"/>
                </a:lnTo>
                <a:lnTo>
                  <a:pt x="665937" y="773937"/>
                </a:lnTo>
                <a:lnTo>
                  <a:pt x="665827" y="771893"/>
                </a:lnTo>
                <a:lnTo>
                  <a:pt x="665743" y="764717"/>
                </a:lnTo>
                <a:close/>
              </a:path>
              <a:path w="3857625" h="841375">
                <a:moveTo>
                  <a:pt x="665657" y="603504"/>
                </a:moveTo>
                <a:lnTo>
                  <a:pt x="637717" y="603504"/>
                </a:lnTo>
                <a:lnTo>
                  <a:pt x="637717" y="742556"/>
                </a:lnTo>
                <a:lnTo>
                  <a:pt x="635850" y="749541"/>
                </a:lnTo>
                <a:lnTo>
                  <a:pt x="632129" y="754938"/>
                </a:lnTo>
                <a:lnTo>
                  <a:pt x="628586" y="760158"/>
                </a:lnTo>
                <a:lnTo>
                  <a:pt x="623189" y="762761"/>
                </a:lnTo>
                <a:lnTo>
                  <a:pt x="665742" y="762761"/>
                </a:lnTo>
                <a:lnTo>
                  <a:pt x="665657" y="603504"/>
                </a:lnTo>
                <a:close/>
              </a:path>
              <a:path w="3857625" h="841375">
                <a:moveTo>
                  <a:pt x="727329" y="628649"/>
                </a:moveTo>
                <a:lnTo>
                  <a:pt x="699389" y="628649"/>
                </a:lnTo>
                <a:lnTo>
                  <a:pt x="699389" y="724204"/>
                </a:lnTo>
                <a:lnTo>
                  <a:pt x="699535" y="733336"/>
                </a:lnTo>
                <a:lnTo>
                  <a:pt x="699563" y="735015"/>
                </a:lnTo>
                <a:lnTo>
                  <a:pt x="707859" y="774407"/>
                </a:lnTo>
                <a:lnTo>
                  <a:pt x="740740" y="785113"/>
                </a:lnTo>
                <a:lnTo>
                  <a:pt x="758063" y="785113"/>
                </a:lnTo>
                <a:lnTo>
                  <a:pt x="758063" y="759968"/>
                </a:lnTo>
                <a:lnTo>
                  <a:pt x="740359" y="759968"/>
                </a:lnTo>
                <a:lnTo>
                  <a:pt x="736358" y="758761"/>
                </a:lnTo>
                <a:lnTo>
                  <a:pt x="727416" y="735015"/>
                </a:lnTo>
                <a:lnTo>
                  <a:pt x="727329" y="628649"/>
                </a:lnTo>
                <a:close/>
              </a:path>
              <a:path w="3857625" h="841375">
                <a:moveTo>
                  <a:pt x="731520" y="561593"/>
                </a:moveTo>
                <a:lnTo>
                  <a:pt x="703580" y="561593"/>
                </a:lnTo>
                <a:lnTo>
                  <a:pt x="703313" y="568928"/>
                </a:lnTo>
                <a:lnTo>
                  <a:pt x="702246" y="575843"/>
                </a:lnTo>
                <a:lnTo>
                  <a:pt x="679831" y="603504"/>
                </a:lnTo>
                <a:lnTo>
                  <a:pt x="679831" y="628649"/>
                </a:lnTo>
                <a:lnTo>
                  <a:pt x="758063" y="628649"/>
                </a:lnTo>
                <a:lnTo>
                  <a:pt x="758063" y="603504"/>
                </a:lnTo>
                <a:lnTo>
                  <a:pt x="710565" y="603504"/>
                </a:lnTo>
                <a:lnTo>
                  <a:pt x="716521" y="601637"/>
                </a:lnTo>
                <a:lnTo>
                  <a:pt x="731134" y="569069"/>
                </a:lnTo>
                <a:lnTo>
                  <a:pt x="731520" y="561593"/>
                </a:lnTo>
                <a:close/>
              </a:path>
              <a:path w="3857625" h="841375">
                <a:moveTo>
                  <a:pt x="1224114" y="603504"/>
                </a:moveTo>
                <a:lnTo>
                  <a:pt x="1196187" y="603504"/>
                </a:lnTo>
                <a:lnTo>
                  <a:pt x="1196187" y="840994"/>
                </a:lnTo>
                <a:lnTo>
                  <a:pt x="1224114" y="840994"/>
                </a:lnTo>
                <a:lnTo>
                  <a:pt x="1224114" y="764717"/>
                </a:lnTo>
                <a:lnTo>
                  <a:pt x="1289023" y="764717"/>
                </a:lnTo>
                <a:lnTo>
                  <a:pt x="1289509" y="762761"/>
                </a:lnTo>
                <a:lnTo>
                  <a:pt x="1238643" y="762761"/>
                </a:lnTo>
                <a:lnTo>
                  <a:pt x="1233157" y="760158"/>
                </a:lnTo>
                <a:lnTo>
                  <a:pt x="1229423" y="754938"/>
                </a:lnTo>
                <a:lnTo>
                  <a:pt x="1225892" y="749541"/>
                </a:lnTo>
                <a:lnTo>
                  <a:pt x="1224114" y="742556"/>
                </a:lnTo>
                <a:lnTo>
                  <a:pt x="1224114" y="646061"/>
                </a:lnTo>
                <a:lnTo>
                  <a:pt x="1225892" y="639178"/>
                </a:lnTo>
                <a:lnTo>
                  <a:pt x="1229423" y="633958"/>
                </a:lnTo>
                <a:lnTo>
                  <a:pt x="1233157" y="628561"/>
                </a:lnTo>
                <a:lnTo>
                  <a:pt x="1238643" y="625855"/>
                </a:lnTo>
                <a:lnTo>
                  <a:pt x="1289480" y="625855"/>
                </a:lnTo>
                <a:lnTo>
                  <a:pt x="1288989" y="623900"/>
                </a:lnTo>
                <a:lnTo>
                  <a:pt x="1224114" y="623900"/>
                </a:lnTo>
                <a:lnTo>
                  <a:pt x="1224114" y="603504"/>
                </a:lnTo>
                <a:close/>
              </a:path>
              <a:path w="3857625" h="841375">
                <a:moveTo>
                  <a:pt x="1289023" y="764717"/>
                </a:moveTo>
                <a:lnTo>
                  <a:pt x="1224114" y="764717"/>
                </a:lnTo>
                <a:lnTo>
                  <a:pt x="1226921" y="771055"/>
                </a:lnTo>
                <a:lnTo>
                  <a:pt x="1231011" y="776541"/>
                </a:lnTo>
                <a:lnTo>
                  <a:pt x="1236421" y="781202"/>
                </a:lnTo>
                <a:lnTo>
                  <a:pt x="1242009" y="785672"/>
                </a:lnTo>
                <a:lnTo>
                  <a:pt x="1249260" y="787907"/>
                </a:lnTo>
                <a:lnTo>
                  <a:pt x="1258214" y="787907"/>
                </a:lnTo>
                <a:lnTo>
                  <a:pt x="1289023" y="764717"/>
                </a:lnTo>
                <a:close/>
              </a:path>
              <a:path w="3857625" h="841375">
                <a:moveTo>
                  <a:pt x="1289480" y="625855"/>
                </a:moveTo>
                <a:lnTo>
                  <a:pt x="1252626" y="625855"/>
                </a:lnTo>
                <a:lnTo>
                  <a:pt x="1257465" y="628180"/>
                </a:lnTo>
                <a:lnTo>
                  <a:pt x="1260449" y="632840"/>
                </a:lnTo>
                <a:lnTo>
                  <a:pt x="1263421" y="637311"/>
                </a:lnTo>
                <a:lnTo>
                  <a:pt x="1264907" y="644105"/>
                </a:lnTo>
                <a:lnTo>
                  <a:pt x="1264907" y="744512"/>
                </a:lnTo>
                <a:lnTo>
                  <a:pt x="1263421" y="751395"/>
                </a:lnTo>
                <a:lnTo>
                  <a:pt x="1260449" y="756056"/>
                </a:lnTo>
                <a:lnTo>
                  <a:pt x="1257465" y="760526"/>
                </a:lnTo>
                <a:lnTo>
                  <a:pt x="1252626" y="762761"/>
                </a:lnTo>
                <a:lnTo>
                  <a:pt x="1289509" y="762761"/>
                </a:lnTo>
                <a:lnTo>
                  <a:pt x="1290899" y="757173"/>
                </a:lnTo>
                <a:lnTo>
                  <a:pt x="1292369" y="745229"/>
                </a:lnTo>
                <a:lnTo>
                  <a:pt x="1292860" y="731189"/>
                </a:lnTo>
                <a:lnTo>
                  <a:pt x="1292860" y="657428"/>
                </a:lnTo>
                <a:lnTo>
                  <a:pt x="1292462" y="646061"/>
                </a:lnTo>
                <a:lnTo>
                  <a:pt x="1292369" y="643405"/>
                </a:lnTo>
                <a:lnTo>
                  <a:pt x="1290899" y="631512"/>
                </a:lnTo>
                <a:lnTo>
                  <a:pt x="1289480" y="625855"/>
                </a:lnTo>
                <a:close/>
              </a:path>
              <a:path w="3857625" h="841375">
                <a:moveTo>
                  <a:pt x="1258214" y="600710"/>
                </a:moveTo>
                <a:lnTo>
                  <a:pt x="1249260" y="600710"/>
                </a:lnTo>
                <a:lnTo>
                  <a:pt x="1242009" y="603034"/>
                </a:lnTo>
                <a:lnTo>
                  <a:pt x="1231011" y="612165"/>
                </a:lnTo>
                <a:lnTo>
                  <a:pt x="1226921" y="617562"/>
                </a:lnTo>
                <a:lnTo>
                  <a:pt x="1224114" y="623900"/>
                </a:lnTo>
                <a:lnTo>
                  <a:pt x="1288989" y="623900"/>
                </a:lnTo>
                <a:lnTo>
                  <a:pt x="1258214" y="600710"/>
                </a:lnTo>
                <a:close/>
              </a:path>
              <a:path w="3857625" h="841375">
                <a:moveTo>
                  <a:pt x="1337691" y="603504"/>
                </a:moveTo>
                <a:lnTo>
                  <a:pt x="1309751" y="603504"/>
                </a:lnTo>
                <a:lnTo>
                  <a:pt x="1309751" y="785113"/>
                </a:lnTo>
                <a:lnTo>
                  <a:pt x="1337691" y="785113"/>
                </a:lnTo>
                <a:lnTo>
                  <a:pt x="1337691" y="650811"/>
                </a:lnTo>
                <a:lnTo>
                  <a:pt x="1339837" y="643089"/>
                </a:lnTo>
                <a:lnTo>
                  <a:pt x="1348397" y="629297"/>
                </a:lnTo>
                <a:lnTo>
                  <a:pt x="1353896" y="625855"/>
                </a:lnTo>
                <a:lnTo>
                  <a:pt x="1337691" y="625855"/>
                </a:lnTo>
                <a:lnTo>
                  <a:pt x="1337691" y="603504"/>
                </a:lnTo>
                <a:close/>
              </a:path>
              <a:path w="3857625" h="841375">
                <a:moveTo>
                  <a:pt x="1381645" y="600710"/>
                </a:moveTo>
                <a:lnTo>
                  <a:pt x="1364322" y="600710"/>
                </a:lnTo>
                <a:lnTo>
                  <a:pt x="1356880" y="603135"/>
                </a:lnTo>
                <a:lnTo>
                  <a:pt x="1345323" y="612813"/>
                </a:lnTo>
                <a:lnTo>
                  <a:pt x="1340853" y="618782"/>
                </a:lnTo>
                <a:lnTo>
                  <a:pt x="1337691" y="625855"/>
                </a:lnTo>
                <a:lnTo>
                  <a:pt x="1366558" y="625855"/>
                </a:lnTo>
                <a:lnTo>
                  <a:pt x="1370571" y="628002"/>
                </a:lnTo>
                <a:lnTo>
                  <a:pt x="1372616" y="632282"/>
                </a:lnTo>
                <a:lnTo>
                  <a:pt x="1374660" y="636384"/>
                </a:lnTo>
                <a:lnTo>
                  <a:pt x="1375689" y="642899"/>
                </a:lnTo>
                <a:lnTo>
                  <a:pt x="1375689" y="664413"/>
                </a:lnTo>
                <a:lnTo>
                  <a:pt x="1403629" y="664413"/>
                </a:lnTo>
                <a:lnTo>
                  <a:pt x="1401114" y="624738"/>
                </a:lnTo>
                <a:lnTo>
                  <a:pt x="1392174" y="606856"/>
                </a:lnTo>
                <a:lnTo>
                  <a:pt x="1387894" y="602754"/>
                </a:lnTo>
                <a:lnTo>
                  <a:pt x="1381645" y="600710"/>
                </a:lnTo>
                <a:close/>
              </a:path>
              <a:path w="3857625" h="841375">
                <a:moveTo>
                  <a:pt x="1465122" y="600710"/>
                </a:moveTo>
                <a:lnTo>
                  <a:pt x="1427962" y="616356"/>
                </a:lnTo>
                <a:lnTo>
                  <a:pt x="1416227" y="665810"/>
                </a:lnTo>
                <a:lnTo>
                  <a:pt x="1416227" y="722807"/>
                </a:lnTo>
                <a:lnTo>
                  <a:pt x="1416865" y="736514"/>
                </a:lnTo>
                <a:lnTo>
                  <a:pt x="1416961" y="738578"/>
                </a:lnTo>
                <a:lnTo>
                  <a:pt x="1434686" y="779105"/>
                </a:lnTo>
                <a:lnTo>
                  <a:pt x="1465122" y="787907"/>
                </a:lnTo>
                <a:lnTo>
                  <a:pt x="1476823" y="786929"/>
                </a:lnTo>
                <a:lnTo>
                  <a:pt x="1506633" y="762761"/>
                </a:lnTo>
                <a:lnTo>
                  <a:pt x="1457858" y="762761"/>
                </a:lnTo>
                <a:lnTo>
                  <a:pt x="1452549" y="760247"/>
                </a:lnTo>
                <a:lnTo>
                  <a:pt x="1444167" y="726998"/>
                </a:lnTo>
                <a:lnTo>
                  <a:pt x="1444167" y="698499"/>
                </a:lnTo>
                <a:lnTo>
                  <a:pt x="1512900" y="698499"/>
                </a:lnTo>
                <a:lnTo>
                  <a:pt x="1512900" y="678941"/>
                </a:lnTo>
                <a:lnTo>
                  <a:pt x="1444167" y="678941"/>
                </a:lnTo>
                <a:lnTo>
                  <a:pt x="1444167" y="661619"/>
                </a:lnTo>
                <a:lnTo>
                  <a:pt x="1457858" y="625855"/>
                </a:lnTo>
                <a:lnTo>
                  <a:pt x="1506633" y="625855"/>
                </a:lnTo>
                <a:lnTo>
                  <a:pt x="1506460" y="625312"/>
                </a:lnTo>
                <a:lnTo>
                  <a:pt x="1501444" y="616356"/>
                </a:lnTo>
                <a:lnTo>
                  <a:pt x="1494987" y="609512"/>
                </a:lnTo>
                <a:lnTo>
                  <a:pt x="1486779" y="604623"/>
                </a:lnTo>
                <a:lnTo>
                  <a:pt x="1476823" y="601688"/>
                </a:lnTo>
                <a:lnTo>
                  <a:pt x="1465122" y="600710"/>
                </a:lnTo>
                <a:close/>
              </a:path>
              <a:path w="3857625" h="841375">
                <a:moveTo>
                  <a:pt x="1512900" y="713866"/>
                </a:moveTo>
                <a:lnTo>
                  <a:pt x="1484960" y="713866"/>
                </a:lnTo>
                <a:lnTo>
                  <a:pt x="1484960" y="726998"/>
                </a:lnTo>
                <a:lnTo>
                  <a:pt x="1484664" y="736514"/>
                </a:lnTo>
                <a:lnTo>
                  <a:pt x="1483791" y="744251"/>
                </a:lnTo>
                <a:lnTo>
                  <a:pt x="1483775" y="744389"/>
                </a:lnTo>
                <a:lnTo>
                  <a:pt x="1482292" y="750624"/>
                </a:lnTo>
                <a:lnTo>
                  <a:pt x="1480210" y="755218"/>
                </a:lnTo>
                <a:lnTo>
                  <a:pt x="1477238" y="760247"/>
                </a:lnTo>
                <a:lnTo>
                  <a:pt x="1472209" y="762761"/>
                </a:lnTo>
                <a:lnTo>
                  <a:pt x="1506633" y="762761"/>
                </a:lnTo>
                <a:lnTo>
                  <a:pt x="1510039" y="752078"/>
                </a:lnTo>
                <a:lnTo>
                  <a:pt x="1512185" y="738578"/>
                </a:lnTo>
                <a:lnTo>
                  <a:pt x="1512900" y="722807"/>
                </a:lnTo>
                <a:lnTo>
                  <a:pt x="1512900" y="713866"/>
                </a:lnTo>
                <a:close/>
              </a:path>
              <a:path w="3857625" h="841375">
                <a:moveTo>
                  <a:pt x="1506633" y="625855"/>
                </a:moveTo>
                <a:lnTo>
                  <a:pt x="1472018" y="625855"/>
                </a:lnTo>
                <a:lnTo>
                  <a:pt x="1477103" y="628459"/>
                </a:lnTo>
                <a:lnTo>
                  <a:pt x="1480210" y="633399"/>
                </a:lnTo>
                <a:lnTo>
                  <a:pt x="1482292" y="637993"/>
                </a:lnTo>
                <a:lnTo>
                  <a:pt x="1483775" y="644228"/>
                </a:lnTo>
                <a:lnTo>
                  <a:pt x="1484668" y="652222"/>
                </a:lnTo>
                <a:lnTo>
                  <a:pt x="1484960" y="661619"/>
                </a:lnTo>
                <a:lnTo>
                  <a:pt x="1484960" y="678941"/>
                </a:lnTo>
                <a:lnTo>
                  <a:pt x="1512900" y="678941"/>
                </a:lnTo>
                <a:lnTo>
                  <a:pt x="1512900" y="665810"/>
                </a:lnTo>
                <a:lnTo>
                  <a:pt x="1512284" y="652222"/>
                </a:lnTo>
                <a:lnTo>
                  <a:pt x="1512185" y="650039"/>
                </a:lnTo>
                <a:lnTo>
                  <a:pt x="1510039" y="636539"/>
                </a:lnTo>
                <a:lnTo>
                  <a:pt x="1506633" y="625855"/>
                </a:lnTo>
                <a:close/>
              </a:path>
              <a:path w="3857625" h="841375">
                <a:moveTo>
                  <a:pt x="1556372" y="724204"/>
                </a:moveTo>
                <a:lnTo>
                  <a:pt x="1528432" y="724204"/>
                </a:lnTo>
                <a:lnTo>
                  <a:pt x="1528492" y="726440"/>
                </a:lnTo>
                <a:lnTo>
                  <a:pt x="1528616" y="730999"/>
                </a:lnTo>
                <a:lnTo>
                  <a:pt x="1528729" y="735203"/>
                </a:lnTo>
                <a:lnTo>
                  <a:pt x="1529621" y="745016"/>
                </a:lnTo>
                <a:lnTo>
                  <a:pt x="1531040" y="753262"/>
                </a:lnTo>
                <a:lnTo>
                  <a:pt x="1531105" y="753644"/>
                </a:lnTo>
                <a:lnTo>
                  <a:pt x="1533128" y="760895"/>
                </a:lnTo>
                <a:lnTo>
                  <a:pt x="1533182" y="761085"/>
                </a:lnTo>
                <a:lnTo>
                  <a:pt x="1535944" y="767496"/>
                </a:lnTo>
                <a:lnTo>
                  <a:pt x="1569732" y="787505"/>
                </a:lnTo>
                <a:lnTo>
                  <a:pt x="1578724" y="787907"/>
                </a:lnTo>
                <a:lnTo>
                  <a:pt x="1599017" y="784921"/>
                </a:lnTo>
                <a:lnTo>
                  <a:pt x="1613511" y="775963"/>
                </a:lnTo>
                <a:lnTo>
                  <a:pt x="1621199" y="762761"/>
                </a:lnTo>
                <a:lnTo>
                  <a:pt x="1573136" y="762761"/>
                </a:lnTo>
                <a:lnTo>
                  <a:pt x="1568767" y="761644"/>
                </a:lnTo>
                <a:lnTo>
                  <a:pt x="1562430" y="757173"/>
                </a:lnTo>
                <a:lnTo>
                  <a:pt x="1560106" y="753262"/>
                </a:lnTo>
                <a:lnTo>
                  <a:pt x="1557121" y="742086"/>
                </a:lnTo>
                <a:lnTo>
                  <a:pt x="1556462" y="735203"/>
                </a:lnTo>
                <a:lnTo>
                  <a:pt x="1556372" y="724204"/>
                </a:lnTo>
                <a:close/>
              </a:path>
              <a:path w="3857625" h="841375">
                <a:moveTo>
                  <a:pt x="1575930" y="600710"/>
                </a:moveTo>
                <a:lnTo>
                  <a:pt x="1535958" y="620339"/>
                </a:lnTo>
                <a:lnTo>
                  <a:pt x="1529912" y="646444"/>
                </a:lnTo>
                <a:lnTo>
                  <a:pt x="1530063" y="649325"/>
                </a:lnTo>
                <a:lnTo>
                  <a:pt x="1530179" y="651544"/>
                </a:lnTo>
                <a:lnTo>
                  <a:pt x="1551901" y="688720"/>
                </a:lnTo>
                <a:lnTo>
                  <a:pt x="1564754" y="697941"/>
                </a:lnTo>
                <a:lnTo>
                  <a:pt x="1571023" y="702849"/>
                </a:lnTo>
                <a:lnTo>
                  <a:pt x="1576420" y="707231"/>
                </a:lnTo>
                <a:lnTo>
                  <a:pt x="1580943" y="711089"/>
                </a:lnTo>
                <a:lnTo>
                  <a:pt x="1584591" y="714425"/>
                </a:lnTo>
                <a:lnTo>
                  <a:pt x="1589062" y="718337"/>
                </a:lnTo>
                <a:lnTo>
                  <a:pt x="1592237" y="722337"/>
                </a:lnTo>
                <a:lnTo>
                  <a:pt x="1594091" y="726440"/>
                </a:lnTo>
                <a:lnTo>
                  <a:pt x="1596148" y="730351"/>
                </a:lnTo>
                <a:lnTo>
                  <a:pt x="1597164" y="734910"/>
                </a:lnTo>
                <a:lnTo>
                  <a:pt x="1597164" y="747585"/>
                </a:lnTo>
                <a:lnTo>
                  <a:pt x="1595678" y="753262"/>
                </a:lnTo>
                <a:lnTo>
                  <a:pt x="1592694" y="757173"/>
                </a:lnTo>
                <a:lnTo>
                  <a:pt x="1589900" y="760895"/>
                </a:lnTo>
                <a:lnTo>
                  <a:pt x="1585252" y="762761"/>
                </a:lnTo>
                <a:lnTo>
                  <a:pt x="1621199" y="762761"/>
                </a:lnTo>
                <a:lnTo>
                  <a:pt x="1622176" y="761085"/>
                </a:lnTo>
                <a:lnTo>
                  <a:pt x="1622225" y="760895"/>
                </a:lnTo>
                <a:lnTo>
                  <a:pt x="1625104" y="740130"/>
                </a:lnTo>
                <a:lnTo>
                  <a:pt x="1624981" y="730351"/>
                </a:lnTo>
                <a:lnTo>
                  <a:pt x="1623618" y="723176"/>
                </a:lnTo>
                <a:lnTo>
                  <a:pt x="1620634" y="716660"/>
                </a:lnTo>
                <a:lnTo>
                  <a:pt x="1617662" y="709955"/>
                </a:lnTo>
                <a:lnTo>
                  <a:pt x="1588782" y="682015"/>
                </a:lnTo>
                <a:lnTo>
                  <a:pt x="1573606" y="670559"/>
                </a:lnTo>
                <a:lnTo>
                  <a:pt x="1569224" y="667118"/>
                </a:lnTo>
                <a:lnTo>
                  <a:pt x="1557769" y="649325"/>
                </a:lnTo>
                <a:lnTo>
                  <a:pt x="1557769" y="638898"/>
                </a:lnTo>
                <a:lnTo>
                  <a:pt x="1559370" y="634447"/>
                </a:lnTo>
                <a:lnTo>
                  <a:pt x="1559445" y="634237"/>
                </a:lnTo>
                <a:lnTo>
                  <a:pt x="1566151" y="627532"/>
                </a:lnTo>
                <a:lnTo>
                  <a:pt x="1570532" y="625855"/>
                </a:lnTo>
                <a:lnTo>
                  <a:pt x="1617978" y="625855"/>
                </a:lnTo>
                <a:lnTo>
                  <a:pt x="1617422" y="624231"/>
                </a:lnTo>
                <a:lnTo>
                  <a:pt x="1612531" y="615797"/>
                </a:lnTo>
                <a:lnTo>
                  <a:pt x="1606057" y="609196"/>
                </a:lnTo>
                <a:lnTo>
                  <a:pt x="1597798" y="604481"/>
                </a:lnTo>
                <a:lnTo>
                  <a:pt x="1587755" y="601652"/>
                </a:lnTo>
                <a:lnTo>
                  <a:pt x="1575930" y="600710"/>
                </a:lnTo>
                <a:close/>
              </a:path>
              <a:path w="3857625" h="841375">
                <a:moveTo>
                  <a:pt x="1617978" y="625855"/>
                </a:moveTo>
                <a:lnTo>
                  <a:pt x="1582635" y="625855"/>
                </a:lnTo>
                <a:lnTo>
                  <a:pt x="1587576" y="628281"/>
                </a:lnTo>
                <a:lnTo>
                  <a:pt x="1590738" y="633120"/>
                </a:lnTo>
                <a:lnTo>
                  <a:pt x="1592938" y="637435"/>
                </a:lnTo>
                <a:lnTo>
                  <a:pt x="1594510" y="643389"/>
                </a:lnTo>
                <a:lnTo>
                  <a:pt x="1595453" y="650985"/>
                </a:lnTo>
                <a:lnTo>
                  <a:pt x="1595526" y="653148"/>
                </a:lnTo>
                <a:lnTo>
                  <a:pt x="1595634" y="656310"/>
                </a:lnTo>
                <a:lnTo>
                  <a:pt x="1595689" y="657917"/>
                </a:lnTo>
                <a:lnTo>
                  <a:pt x="1595767" y="660222"/>
                </a:lnTo>
                <a:lnTo>
                  <a:pt x="1623707" y="660222"/>
                </a:lnTo>
                <a:lnTo>
                  <a:pt x="1623009" y="646444"/>
                </a:lnTo>
                <a:lnTo>
                  <a:pt x="1620915" y="634447"/>
                </a:lnTo>
                <a:lnTo>
                  <a:pt x="1617978" y="625855"/>
                </a:lnTo>
                <a:close/>
              </a:path>
              <a:path w="3857625" h="841375">
                <a:moveTo>
                  <a:pt x="1689544" y="600710"/>
                </a:moveTo>
                <a:lnTo>
                  <a:pt x="1652384" y="616356"/>
                </a:lnTo>
                <a:lnTo>
                  <a:pt x="1640649" y="665810"/>
                </a:lnTo>
                <a:lnTo>
                  <a:pt x="1640649" y="722807"/>
                </a:lnTo>
                <a:lnTo>
                  <a:pt x="1647250" y="763305"/>
                </a:lnTo>
                <a:lnTo>
                  <a:pt x="1677685" y="786929"/>
                </a:lnTo>
                <a:lnTo>
                  <a:pt x="1689544" y="787907"/>
                </a:lnTo>
                <a:lnTo>
                  <a:pt x="1701243" y="786929"/>
                </a:lnTo>
                <a:lnTo>
                  <a:pt x="1731049" y="762761"/>
                </a:lnTo>
                <a:lnTo>
                  <a:pt x="1682280" y="762761"/>
                </a:lnTo>
                <a:lnTo>
                  <a:pt x="1676971" y="760247"/>
                </a:lnTo>
                <a:lnTo>
                  <a:pt x="1668589" y="726998"/>
                </a:lnTo>
                <a:lnTo>
                  <a:pt x="1668589" y="698499"/>
                </a:lnTo>
                <a:lnTo>
                  <a:pt x="1737321" y="698499"/>
                </a:lnTo>
                <a:lnTo>
                  <a:pt x="1737321" y="678941"/>
                </a:lnTo>
                <a:lnTo>
                  <a:pt x="1668589" y="678941"/>
                </a:lnTo>
                <a:lnTo>
                  <a:pt x="1668589" y="661619"/>
                </a:lnTo>
                <a:lnTo>
                  <a:pt x="1682280" y="625855"/>
                </a:lnTo>
                <a:lnTo>
                  <a:pt x="1731049" y="625855"/>
                </a:lnTo>
                <a:lnTo>
                  <a:pt x="1730876" y="625312"/>
                </a:lnTo>
                <a:lnTo>
                  <a:pt x="1725866" y="616356"/>
                </a:lnTo>
                <a:lnTo>
                  <a:pt x="1719403" y="609512"/>
                </a:lnTo>
                <a:lnTo>
                  <a:pt x="1711196" y="604623"/>
                </a:lnTo>
                <a:lnTo>
                  <a:pt x="1701243" y="601688"/>
                </a:lnTo>
                <a:lnTo>
                  <a:pt x="1689544" y="600710"/>
                </a:lnTo>
                <a:close/>
              </a:path>
              <a:path w="3857625" h="841375">
                <a:moveTo>
                  <a:pt x="1737321" y="713866"/>
                </a:moveTo>
                <a:lnTo>
                  <a:pt x="1709381" y="713866"/>
                </a:lnTo>
                <a:lnTo>
                  <a:pt x="1709381" y="726998"/>
                </a:lnTo>
                <a:lnTo>
                  <a:pt x="1709084" y="736514"/>
                </a:lnTo>
                <a:lnTo>
                  <a:pt x="1708208" y="744251"/>
                </a:lnTo>
                <a:lnTo>
                  <a:pt x="1708192" y="744389"/>
                </a:lnTo>
                <a:lnTo>
                  <a:pt x="1706708" y="750624"/>
                </a:lnTo>
                <a:lnTo>
                  <a:pt x="1704632" y="755218"/>
                </a:lnTo>
                <a:lnTo>
                  <a:pt x="1701647" y="760247"/>
                </a:lnTo>
                <a:lnTo>
                  <a:pt x="1696618" y="762761"/>
                </a:lnTo>
                <a:lnTo>
                  <a:pt x="1731049" y="762761"/>
                </a:lnTo>
                <a:lnTo>
                  <a:pt x="1734456" y="752078"/>
                </a:lnTo>
                <a:lnTo>
                  <a:pt x="1736605" y="738578"/>
                </a:lnTo>
                <a:lnTo>
                  <a:pt x="1737321" y="722807"/>
                </a:lnTo>
                <a:lnTo>
                  <a:pt x="1737321" y="713866"/>
                </a:lnTo>
                <a:close/>
              </a:path>
              <a:path w="3857625" h="841375">
                <a:moveTo>
                  <a:pt x="1731049" y="625855"/>
                </a:moveTo>
                <a:lnTo>
                  <a:pt x="1696427" y="625855"/>
                </a:lnTo>
                <a:lnTo>
                  <a:pt x="1701513" y="628459"/>
                </a:lnTo>
                <a:lnTo>
                  <a:pt x="1704632" y="633399"/>
                </a:lnTo>
                <a:lnTo>
                  <a:pt x="1706708" y="637993"/>
                </a:lnTo>
                <a:lnTo>
                  <a:pt x="1708192" y="644228"/>
                </a:lnTo>
                <a:lnTo>
                  <a:pt x="1709088" y="652222"/>
                </a:lnTo>
                <a:lnTo>
                  <a:pt x="1709381" y="661619"/>
                </a:lnTo>
                <a:lnTo>
                  <a:pt x="1709381" y="678941"/>
                </a:lnTo>
                <a:lnTo>
                  <a:pt x="1737321" y="678941"/>
                </a:lnTo>
                <a:lnTo>
                  <a:pt x="1737321" y="665810"/>
                </a:lnTo>
                <a:lnTo>
                  <a:pt x="1736704" y="652222"/>
                </a:lnTo>
                <a:lnTo>
                  <a:pt x="1736605" y="650039"/>
                </a:lnTo>
                <a:lnTo>
                  <a:pt x="1734456" y="636539"/>
                </a:lnTo>
                <a:lnTo>
                  <a:pt x="1731049" y="625855"/>
                </a:lnTo>
                <a:close/>
              </a:path>
              <a:path w="3857625" h="841375">
                <a:moveTo>
                  <a:pt x="1782152" y="603504"/>
                </a:moveTo>
                <a:lnTo>
                  <a:pt x="1754212" y="603504"/>
                </a:lnTo>
                <a:lnTo>
                  <a:pt x="1754212" y="785113"/>
                </a:lnTo>
                <a:lnTo>
                  <a:pt x="1782152" y="785113"/>
                </a:lnTo>
                <a:lnTo>
                  <a:pt x="1782152" y="646061"/>
                </a:lnTo>
                <a:lnTo>
                  <a:pt x="1783930" y="639178"/>
                </a:lnTo>
                <a:lnTo>
                  <a:pt x="1787461" y="633958"/>
                </a:lnTo>
                <a:lnTo>
                  <a:pt x="1791195" y="628561"/>
                </a:lnTo>
                <a:lnTo>
                  <a:pt x="1796681" y="625855"/>
                </a:lnTo>
                <a:lnTo>
                  <a:pt x="1847514" y="625855"/>
                </a:lnTo>
                <a:lnTo>
                  <a:pt x="1847024" y="623900"/>
                </a:lnTo>
                <a:lnTo>
                  <a:pt x="1782152" y="623900"/>
                </a:lnTo>
                <a:lnTo>
                  <a:pt x="1782152" y="603504"/>
                </a:lnTo>
                <a:close/>
              </a:path>
              <a:path w="3857625" h="841375">
                <a:moveTo>
                  <a:pt x="1847514" y="625855"/>
                </a:moveTo>
                <a:lnTo>
                  <a:pt x="1810651" y="625855"/>
                </a:lnTo>
                <a:lnTo>
                  <a:pt x="1815503" y="628180"/>
                </a:lnTo>
                <a:lnTo>
                  <a:pt x="1818474" y="632840"/>
                </a:lnTo>
                <a:lnTo>
                  <a:pt x="1821459" y="637311"/>
                </a:lnTo>
                <a:lnTo>
                  <a:pt x="1822945" y="644105"/>
                </a:lnTo>
                <a:lnTo>
                  <a:pt x="1822945" y="785113"/>
                </a:lnTo>
                <a:lnTo>
                  <a:pt x="1850885" y="785113"/>
                </a:lnTo>
                <a:lnTo>
                  <a:pt x="1850885" y="657428"/>
                </a:lnTo>
                <a:lnTo>
                  <a:pt x="1850489" y="646061"/>
                </a:lnTo>
                <a:lnTo>
                  <a:pt x="1850396" y="643405"/>
                </a:lnTo>
                <a:lnTo>
                  <a:pt x="1848931" y="631512"/>
                </a:lnTo>
                <a:lnTo>
                  <a:pt x="1847514" y="625855"/>
                </a:lnTo>
                <a:close/>
              </a:path>
              <a:path w="3857625" h="841375">
                <a:moveTo>
                  <a:pt x="1816239" y="600710"/>
                </a:moveTo>
                <a:lnTo>
                  <a:pt x="1807298" y="600710"/>
                </a:lnTo>
                <a:lnTo>
                  <a:pt x="1800034" y="603034"/>
                </a:lnTo>
                <a:lnTo>
                  <a:pt x="1789049" y="612165"/>
                </a:lnTo>
                <a:lnTo>
                  <a:pt x="1784946" y="617562"/>
                </a:lnTo>
                <a:lnTo>
                  <a:pt x="1782152" y="623900"/>
                </a:lnTo>
                <a:lnTo>
                  <a:pt x="1847024" y="623900"/>
                </a:lnTo>
                <a:lnTo>
                  <a:pt x="1816239" y="600710"/>
                </a:lnTo>
                <a:close/>
              </a:path>
              <a:path w="3857625" h="841375">
                <a:moveTo>
                  <a:pt x="1916684" y="600710"/>
                </a:moveTo>
                <a:lnTo>
                  <a:pt x="1879523" y="616356"/>
                </a:lnTo>
                <a:lnTo>
                  <a:pt x="1867789" y="665810"/>
                </a:lnTo>
                <a:lnTo>
                  <a:pt x="1867789" y="722807"/>
                </a:lnTo>
                <a:lnTo>
                  <a:pt x="1874389" y="763305"/>
                </a:lnTo>
                <a:lnTo>
                  <a:pt x="1904825" y="786929"/>
                </a:lnTo>
                <a:lnTo>
                  <a:pt x="1916684" y="787907"/>
                </a:lnTo>
                <a:lnTo>
                  <a:pt x="1928383" y="786929"/>
                </a:lnTo>
                <a:lnTo>
                  <a:pt x="1958189" y="762761"/>
                </a:lnTo>
                <a:lnTo>
                  <a:pt x="1909419" y="762761"/>
                </a:lnTo>
                <a:lnTo>
                  <a:pt x="1904111" y="760247"/>
                </a:lnTo>
                <a:lnTo>
                  <a:pt x="1895729" y="726998"/>
                </a:lnTo>
                <a:lnTo>
                  <a:pt x="1895729" y="661619"/>
                </a:lnTo>
                <a:lnTo>
                  <a:pt x="1909419" y="625855"/>
                </a:lnTo>
                <a:lnTo>
                  <a:pt x="1958189" y="625855"/>
                </a:lnTo>
                <a:lnTo>
                  <a:pt x="1958015" y="625312"/>
                </a:lnTo>
                <a:lnTo>
                  <a:pt x="1953006" y="616356"/>
                </a:lnTo>
                <a:lnTo>
                  <a:pt x="1946543" y="609512"/>
                </a:lnTo>
                <a:lnTo>
                  <a:pt x="1938335" y="604623"/>
                </a:lnTo>
                <a:lnTo>
                  <a:pt x="1928383" y="601688"/>
                </a:lnTo>
                <a:lnTo>
                  <a:pt x="1916684" y="600710"/>
                </a:lnTo>
                <a:close/>
              </a:path>
              <a:path w="3857625" h="841375">
                <a:moveTo>
                  <a:pt x="1964461" y="713866"/>
                </a:moveTo>
                <a:lnTo>
                  <a:pt x="1936521" y="713866"/>
                </a:lnTo>
                <a:lnTo>
                  <a:pt x="1936521" y="726998"/>
                </a:lnTo>
                <a:lnTo>
                  <a:pt x="1936223" y="736514"/>
                </a:lnTo>
                <a:lnTo>
                  <a:pt x="1935347" y="744251"/>
                </a:lnTo>
                <a:lnTo>
                  <a:pt x="1935332" y="744389"/>
                </a:lnTo>
                <a:lnTo>
                  <a:pt x="1933847" y="750624"/>
                </a:lnTo>
                <a:lnTo>
                  <a:pt x="1931771" y="755218"/>
                </a:lnTo>
                <a:lnTo>
                  <a:pt x="1928787" y="760247"/>
                </a:lnTo>
                <a:lnTo>
                  <a:pt x="1923757" y="762761"/>
                </a:lnTo>
                <a:lnTo>
                  <a:pt x="1958189" y="762761"/>
                </a:lnTo>
                <a:lnTo>
                  <a:pt x="1961595" y="752078"/>
                </a:lnTo>
                <a:lnTo>
                  <a:pt x="1963744" y="738578"/>
                </a:lnTo>
                <a:lnTo>
                  <a:pt x="1964461" y="722807"/>
                </a:lnTo>
                <a:lnTo>
                  <a:pt x="1964461" y="713866"/>
                </a:lnTo>
                <a:close/>
              </a:path>
              <a:path w="3857625" h="841375">
                <a:moveTo>
                  <a:pt x="1958189" y="625855"/>
                </a:moveTo>
                <a:lnTo>
                  <a:pt x="1923580" y="625855"/>
                </a:lnTo>
                <a:lnTo>
                  <a:pt x="1928665" y="628459"/>
                </a:lnTo>
                <a:lnTo>
                  <a:pt x="1931771" y="633399"/>
                </a:lnTo>
                <a:lnTo>
                  <a:pt x="1933847" y="637993"/>
                </a:lnTo>
                <a:lnTo>
                  <a:pt x="1935332" y="644228"/>
                </a:lnTo>
                <a:lnTo>
                  <a:pt x="1936227" y="652222"/>
                </a:lnTo>
                <a:lnTo>
                  <a:pt x="1936521" y="661619"/>
                </a:lnTo>
                <a:lnTo>
                  <a:pt x="1936521" y="674751"/>
                </a:lnTo>
                <a:lnTo>
                  <a:pt x="1964461" y="674751"/>
                </a:lnTo>
                <a:lnTo>
                  <a:pt x="1964461" y="665810"/>
                </a:lnTo>
                <a:lnTo>
                  <a:pt x="1963844" y="652222"/>
                </a:lnTo>
                <a:lnTo>
                  <a:pt x="1963744" y="650039"/>
                </a:lnTo>
                <a:lnTo>
                  <a:pt x="1961595" y="636539"/>
                </a:lnTo>
                <a:lnTo>
                  <a:pt x="1958189" y="625855"/>
                </a:lnTo>
                <a:close/>
              </a:path>
              <a:path w="3857625" h="841375">
                <a:moveTo>
                  <a:pt x="2028888" y="600710"/>
                </a:moveTo>
                <a:lnTo>
                  <a:pt x="1991728" y="616356"/>
                </a:lnTo>
                <a:lnTo>
                  <a:pt x="1979993" y="665810"/>
                </a:lnTo>
                <a:lnTo>
                  <a:pt x="1979993" y="722807"/>
                </a:lnTo>
                <a:lnTo>
                  <a:pt x="1986594" y="763305"/>
                </a:lnTo>
                <a:lnTo>
                  <a:pt x="2017035" y="786929"/>
                </a:lnTo>
                <a:lnTo>
                  <a:pt x="2028888" y="787907"/>
                </a:lnTo>
                <a:lnTo>
                  <a:pt x="2040589" y="786929"/>
                </a:lnTo>
                <a:lnTo>
                  <a:pt x="2070399" y="762761"/>
                </a:lnTo>
                <a:lnTo>
                  <a:pt x="2021624" y="762761"/>
                </a:lnTo>
                <a:lnTo>
                  <a:pt x="2016315" y="760247"/>
                </a:lnTo>
                <a:lnTo>
                  <a:pt x="2007933" y="726998"/>
                </a:lnTo>
                <a:lnTo>
                  <a:pt x="2007933" y="698499"/>
                </a:lnTo>
                <a:lnTo>
                  <a:pt x="2076665" y="698499"/>
                </a:lnTo>
                <a:lnTo>
                  <a:pt x="2076665" y="678941"/>
                </a:lnTo>
                <a:lnTo>
                  <a:pt x="2007933" y="678941"/>
                </a:lnTo>
                <a:lnTo>
                  <a:pt x="2007933" y="661619"/>
                </a:lnTo>
                <a:lnTo>
                  <a:pt x="2021624" y="625855"/>
                </a:lnTo>
                <a:lnTo>
                  <a:pt x="2070399" y="625855"/>
                </a:lnTo>
                <a:lnTo>
                  <a:pt x="2070225" y="625312"/>
                </a:lnTo>
                <a:lnTo>
                  <a:pt x="2065210" y="616356"/>
                </a:lnTo>
                <a:lnTo>
                  <a:pt x="2058752" y="609512"/>
                </a:lnTo>
                <a:lnTo>
                  <a:pt x="2050545" y="604623"/>
                </a:lnTo>
                <a:lnTo>
                  <a:pt x="2040589" y="601688"/>
                </a:lnTo>
                <a:lnTo>
                  <a:pt x="2028888" y="600710"/>
                </a:lnTo>
                <a:close/>
              </a:path>
              <a:path w="3857625" h="841375">
                <a:moveTo>
                  <a:pt x="2076665" y="713866"/>
                </a:moveTo>
                <a:lnTo>
                  <a:pt x="2048725" y="713866"/>
                </a:lnTo>
                <a:lnTo>
                  <a:pt x="2048725" y="726998"/>
                </a:lnTo>
                <a:lnTo>
                  <a:pt x="2048430" y="736514"/>
                </a:lnTo>
                <a:lnTo>
                  <a:pt x="2047557" y="744251"/>
                </a:lnTo>
                <a:lnTo>
                  <a:pt x="2047541" y="744389"/>
                </a:lnTo>
                <a:lnTo>
                  <a:pt x="2046057" y="750624"/>
                </a:lnTo>
                <a:lnTo>
                  <a:pt x="2043976" y="755218"/>
                </a:lnTo>
                <a:lnTo>
                  <a:pt x="2041004" y="760247"/>
                </a:lnTo>
                <a:lnTo>
                  <a:pt x="2035975" y="762761"/>
                </a:lnTo>
                <a:lnTo>
                  <a:pt x="2070399" y="762761"/>
                </a:lnTo>
                <a:lnTo>
                  <a:pt x="2073805" y="752078"/>
                </a:lnTo>
                <a:lnTo>
                  <a:pt x="2075951" y="738578"/>
                </a:lnTo>
                <a:lnTo>
                  <a:pt x="2076665" y="722807"/>
                </a:lnTo>
                <a:lnTo>
                  <a:pt x="2076665" y="713866"/>
                </a:lnTo>
                <a:close/>
              </a:path>
              <a:path w="3857625" h="841375">
                <a:moveTo>
                  <a:pt x="2070399" y="625855"/>
                </a:moveTo>
                <a:lnTo>
                  <a:pt x="2035784" y="625855"/>
                </a:lnTo>
                <a:lnTo>
                  <a:pt x="2040869" y="628459"/>
                </a:lnTo>
                <a:lnTo>
                  <a:pt x="2043976" y="633399"/>
                </a:lnTo>
                <a:lnTo>
                  <a:pt x="2046057" y="637993"/>
                </a:lnTo>
                <a:lnTo>
                  <a:pt x="2047541" y="644228"/>
                </a:lnTo>
                <a:lnTo>
                  <a:pt x="2048433" y="652222"/>
                </a:lnTo>
                <a:lnTo>
                  <a:pt x="2048725" y="661619"/>
                </a:lnTo>
                <a:lnTo>
                  <a:pt x="2048725" y="678941"/>
                </a:lnTo>
                <a:lnTo>
                  <a:pt x="2076665" y="678941"/>
                </a:lnTo>
                <a:lnTo>
                  <a:pt x="2076665" y="665810"/>
                </a:lnTo>
                <a:lnTo>
                  <a:pt x="2076050" y="652222"/>
                </a:lnTo>
                <a:lnTo>
                  <a:pt x="2075951" y="650039"/>
                </a:lnTo>
                <a:lnTo>
                  <a:pt x="2073805" y="636539"/>
                </a:lnTo>
                <a:lnTo>
                  <a:pt x="2070399" y="625855"/>
                </a:lnTo>
                <a:close/>
              </a:path>
              <a:path w="3857625" h="841375">
                <a:moveTo>
                  <a:pt x="2192172" y="600710"/>
                </a:moveTo>
                <a:lnTo>
                  <a:pt x="2155291" y="616356"/>
                </a:lnTo>
                <a:lnTo>
                  <a:pt x="2143836" y="665810"/>
                </a:lnTo>
                <a:lnTo>
                  <a:pt x="2143836" y="722807"/>
                </a:lnTo>
                <a:lnTo>
                  <a:pt x="2150281" y="763305"/>
                </a:lnTo>
                <a:lnTo>
                  <a:pt x="2180437" y="786929"/>
                </a:lnTo>
                <a:lnTo>
                  <a:pt x="2192172" y="787907"/>
                </a:lnTo>
                <a:lnTo>
                  <a:pt x="2203890" y="786929"/>
                </a:lnTo>
                <a:lnTo>
                  <a:pt x="2233907" y="763305"/>
                </a:lnTo>
                <a:lnTo>
                  <a:pt x="2234085" y="762761"/>
                </a:lnTo>
                <a:lnTo>
                  <a:pt x="2185098" y="762761"/>
                </a:lnTo>
                <a:lnTo>
                  <a:pt x="2179878" y="760247"/>
                </a:lnTo>
                <a:lnTo>
                  <a:pt x="2171776" y="726998"/>
                </a:lnTo>
                <a:lnTo>
                  <a:pt x="2171776" y="661619"/>
                </a:lnTo>
                <a:lnTo>
                  <a:pt x="2185098" y="625855"/>
                </a:lnTo>
                <a:lnTo>
                  <a:pt x="2234085" y="625855"/>
                </a:lnTo>
                <a:lnTo>
                  <a:pt x="2233907" y="625312"/>
                </a:lnTo>
                <a:lnTo>
                  <a:pt x="2228773" y="616356"/>
                </a:lnTo>
                <a:lnTo>
                  <a:pt x="2222192" y="609512"/>
                </a:lnTo>
                <a:lnTo>
                  <a:pt x="2213897" y="604623"/>
                </a:lnTo>
                <a:lnTo>
                  <a:pt x="2203890" y="601688"/>
                </a:lnTo>
                <a:lnTo>
                  <a:pt x="2192172" y="600710"/>
                </a:lnTo>
                <a:close/>
              </a:path>
              <a:path w="3857625" h="841375">
                <a:moveTo>
                  <a:pt x="2234085" y="625855"/>
                </a:moveTo>
                <a:lnTo>
                  <a:pt x="2199246" y="625855"/>
                </a:lnTo>
                <a:lnTo>
                  <a:pt x="2204377" y="628459"/>
                </a:lnTo>
                <a:lnTo>
                  <a:pt x="2207539" y="633679"/>
                </a:lnTo>
                <a:lnTo>
                  <a:pt x="2209614" y="637993"/>
                </a:lnTo>
                <a:lnTo>
                  <a:pt x="2209739" y="638253"/>
                </a:lnTo>
                <a:lnTo>
                  <a:pt x="2211258" y="644228"/>
                </a:lnTo>
                <a:lnTo>
                  <a:pt x="2211311" y="644434"/>
                </a:lnTo>
                <a:lnTo>
                  <a:pt x="2212254" y="652222"/>
                </a:lnTo>
                <a:lnTo>
                  <a:pt x="2212568" y="661619"/>
                </a:lnTo>
                <a:lnTo>
                  <a:pt x="2212568" y="726998"/>
                </a:lnTo>
                <a:lnTo>
                  <a:pt x="2199246" y="762761"/>
                </a:lnTo>
                <a:lnTo>
                  <a:pt x="2234085" y="762761"/>
                </a:lnTo>
                <a:lnTo>
                  <a:pt x="2237574" y="752078"/>
                </a:lnTo>
                <a:lnTo>
                  <a:pt x="2239775" y="738578"/>
                </a:lnTo>
                <a:lnTo>
                  <a:pt x="2240508" y="722807"/>
                </a:lnTo>
                <a:lnTo>
                  <a:pt x="2240508" y="665810"/>
                </a:lnTo>
                <a:lnTo>
                  <a:pt x="2239876" y="652222"/>
                </a:lnTo>
                <a:lnTo>
                  <a:pt x="2239775" y="650039"/>
                </a:lnTo>
                <a:lnTo>
                  <a:pt x="2237574" y="636539"/>
                </a:lnTo>
                <a:lnTo>
                  <a:pt x="2234085" y="625855"/>
                </a:lnTo>
                <a:close/>
              </a:path>
              <a:path w="3857625" h="841375">
                <a:moveTo>
                  <a:pt x="2297811" y="628649"/>
                </a:moveTo>
                <a:lnTo>
                  <a:pt x="2269871" y="628649"/>
                </a:lnTo>
                <a:lnTo>
                  <a:pt x="2269871" y="785113"/>
                </a:lnTo>
                <a:lnTo>
                  <a:pt x="2297811" y="785113"/>
                </a:lnTo>
                <a:lnTo>
                  <a:pt x="2297811" y="628649"/>
                </a:lnTo>
                <a:close/>
              </a:path>
              <a:path w="3857625" h="841375">
                <a:moveTo>
                  <a:pt x="2313559" y="558799"/>
                </a:moveTo>
                <a:lnTo>
                  <a:pt x="2305354" y="558799"/>
                </a:lnTo>
                <a:lnTo>
                  <a:pt x="2295839" y="559464"/>
                </a:lnTo>
                <a:lnTo>
                  <a:pt x="2270325" y="589116"/>
                </a:lnTo>
                <a:lnTo>
                  <a:pt x="2269871" y="597357"/>
                </a:lnTo>
                <a:lnTo>
                  <a:pt x="2269871" y="603504"/>
                </a:lnTo>
                <a:lnTo>
                  <a:pt x="2250313" y="603504"/>
                </a:lnTo>
                <a:lnTo>
                  <a:pt x="2250313" y="628649"/>
                </a:lnTo>
                <a:lnTo>
                  <a:pt x="2328545" y="628649"/>
                </a:lnTo>
                <a:lnTo>
                  <a:pt x="2328545" y="610488"/>
                </a:lnTo>
                <a:lnTo>
                  <a:pt x="2297811" y="610488"/>
                </a:lnTo>
                <a:lnTo>
                  <a:pt x="2297811" y="593255"/>
                </a:lnTo>
                <a:lnTo>
                  <a:pt x="2299030" y="588416"/>
                </a:lnTo>
                <a:lnTo>
                  <a:pt x="2301443" y="585622"/>
                </a:lnTo>
                <a:lnTo>
                  <a:pt x="2303868" y="582637"/>
                </a:lnTo>
                <a:lnTo>
                  <a:pt x="2308529" y="581151"/>
                </a:lnTo>
                <a:lnTo>
                  <a:pt x="2328545" y="581151"/>
                </a:lnTo>
                <a:lnTo>
                  <a:pt x="2328545" y="561593"/>
                </a:lnTo>
                <a:lnTo>
                  <a:pt x="2321280" y="559727"/>
                </a:lnTo>
                <a:lnTo>
                  <a:pt x="2313559" y="558799"/>
                </a:lnTo>
                <a:close/>
              </a:path>
              <a:path w="3857625" h="841375">
                <a:moveTo>
                  <a:pt x="2328545" y="603504"/>
                </a:moveTo>
                <a:lnTo>
                  <a:pt x="2321280" y="603504"/>
                </a:lnTo>
                <a:lnTo>
                  <a:pt x="2315044" y="603973"/>
                </a:lnTo>
                <a:lnTo>
                  <a:pt x="2309825" y="604901"/>
                </a:lnTo>
                <a:lnTo>
                  <a:pt x="2304796" y="605650"/>
                </a:lnTo>
                <a:lnTo>
                  <a:pt x="2300795" y="607504"/>
                </a:lnTo>
                <a:lnTo>
                  <a:pt x="2297811" y="610488"/>
                </a:lnTo>
                <a:lnTo>
                  <a:pt x="2328545" y="610488"/>
                </a:lnTo>
                <a:lnTo>
                  <a:pt x="2328545" y="603504"/>
                </a:lnTo>
                <a:close/>
              </a:path>
              <a:path w="3857625" h="841375">
                <a:moveTo>
                  <a:pt x="2328545" y="581151"/>
                </a:moveTo>
                <a:lnTo>
                  <a:pt x="2320074" y="581151"/>
                </a:lnTo>
                <a:lnTo>
                  <a:pt x="2325284" y="581710"/>
                </a:lnTo>
                <a:lnTo>
                  <a:pt x="2324847" y="581710"/>
                </a:lnTo>
                <a:lnTo>
                  <a:pt x="2328937" y="582637"/>
                </a:lnTo>
                <a:lnTo>
                  <a:pt x="2328545" y="582637"/>
                </a:lnTo>
                <a:lnTo>
                  <a:pt x="2328545" y="581151"/>
                </a:lnTo>
                <a:close/>
              </a:path>
              <a:path w="3857625" h="841375">
                <a:moveTo>
                  <a:pt x="2443099" y="628649"/>
                </a:moveTo>
                <a:lnTo>
                  <a:pt x="2415159" y="628649"/>
                </a:lnTo>
                <a:lnTo>
                  <a:pt x="2415159" y="785113"/>
                </a:lnTo>
                <a:lnTo>
                  <a:pt x="2443099" y="785113"/>
                </a:lnTo>
                <a:lnTo>
                  <a:pt x="2443099" y="628649"/>
                </a:lnTo>
                <a:close/>
              </a:path>
              <a:path w="3857625" h="841375">
                <a:moveTo>
                  <a:pt x="2458847" y="558799"/>
                </a:moveTo>
                <a:lnTo>
                  <a:pt x="2450642" y="558799"/>
                </a:lnTo>
                <a:lnTo>
                  <a:pt x="2441127" y="559464"/>
                </a:lnTo>
                <a:lnTo>
                  <a:pt x="2415613" y="589116"/>
                </a:lnTo>
                <a:lnTo>
                  <a:pt x="2415159" y="597357"/>
                </a:lnTo>
                <a:lnTo>
                  <a:pt x="2415159" y="603504"/>
                </a:lnTo>
                <a:lnTo>
                  <a:pt x="2395601" y="603504"/>
                </a:lnTo>
                <a:lnTo>
                  <a:pt x="2395601" y="628649"/>
                </a:lnTo>
                <a:lnTo>
                  <a:pt x="2473833" y="628649"/>
                </a:lnTo>
                <a:lnTo>
                  <a:pt x="2473833" y="610488"/>
                </a:lnTo>
                <a:lnTo>
                  <a:pt x="2443099" y="610488"/>
                </a:lnTo>
                <a:lnTo>
                  <a:pt x="2443099" y="593255"/>
                </a:lnTo>
                <a:lnTo>
                  <a:pt x="2444318" y="588416"/>
                </a:lnTo>
                <a:lnTo>
                  <a:pt x="2446731" y="585622"/>
                </a:lnTo>
                <a:lnTo>
                  <a:pt x="2449156" y="582637"/>
                </a:lnTo>
                <a:lnTo>
                  <a:pt x="2453817" y="581151"/>
                </a:lnTo>
                <a:lnTo>
                  <a:pt x="2473833" y="581151"/>
                </a:lnTo>
                <a:lnTo>
                  <a:pt x="2473833" y="561593"/>
                </a:lnTo>
                <a:lnTo>
                  <a:pt x="2466568" y="559727"/>
                </a:lnTo>
                <a:lnTo>
                  <a:pt x="2458847" y="558799"/>
                </a:lnTo>
                <a:close/>
              </a:path>
              <a:path w="3857625" h="841375">
                <a:moveTo>
                  <a:pt x="2473833" y="603504"/>
                </a:moveTo>
                <a:lnTo>
                  <a:pt x="2466568" y="603504"/>
                </a:lnTo>
                <a:lnTo>
                  <a:pt x="2460332" y="603973"/>
                </a:lnTo>
                <a:lnTo>
                  <a:pt x="2455113" y="604901"/>
                </a:lnTo>
                <a:lnTo>
                  <a:pt x="2450084" y="605650"/>
                </a:lnTo>
                <a:lnTo>
                  <a:pt x="2446083" y="607504"/>
                </a:lnTo>
                <a:lnTo>
                  <a:pt x="2443099" y="610488"/>
                </a:lnTo>
                <a:lnTo>
                  <a:pt x="2473833" y="610488"/>
                </a:lnTo>
                <a:lnTo>
                  <a:pt x="2473833" y="603504"/>
                </a:lnTo>
                <a:close/>
              </a:path>
              <a:path w="3857625" h="841375">
                <a:moveTo>
                  <a:pt x="2473833" y="581151"/>
                </a:moveTo>
                <a:lnTo>
                  <a:pt x="2465362" y="581151"/>
                </a:lnTo>
                <a:lnTo>
                  <a:pt x="2470572" y="581710"/>
                </a:lnTo>
                <a:lnTo>
                  <a:pt x="2470135" y="581710"/>
                </a:lnTo>
                <a:lnTo>
                  <a:pt x="2474225" y="582637"/>
                </a:lnTo>
                <a:lnTo>
                  <a:pt x="2473833" y="582637"/>
                </a:lnTo>
                <a:lnTo>
                  <a:pt x="2473833" y="581151"/>
                </a:lnTo>
                <a:close/>
              </a:path>
              <a:path w="3857625" h="841375">
                <a:moveTo>
                  <a:pt x="2517203" y="603504"/>
                </a:moveTo>
                <a:lnTo>
                  <a:pt x="2489263" y="603504"/>
                </a:lnTo>
                <a:lnTo>
                  <a:pt x="2489263" y="785113"/>
                </a:lnTo>
                <a:lnTo>
                  <a:pt x="2517203" y="785113"/>
                </a:lnTo>
                <a:lnTo>
                  <a:pt x="2517203" y="650811"/>
                </a:lnTo>
                <a:lnTo>
                  <a:pt x="2519337" y="643089"/>
                </a:lnTo>
                <a:lnTo>
                  <a:pt x="2527909" y="629297"/>
                </a:lnTo>
                <a:lnTo>
                  <a:pt x="2533408" y="625855"/>
                </a:lnTo>
                <a:lnTo>
                  <a:pt x="2517203" y="625855"/>
                </a:lnTo>
                <a:lnTo>
                  <a:pt x="2517203" y="603504"/>
                </a:lnTo>
                <a:close/>
              </a:path>
              <a:path w="3857625" h="841375">
                <a:moveTo>
                  <a:pt x="2561158" y="600710"/>
                </a:moveTo>
                <a:lnTo>
                  <a:pt x="2543835" y="600710"/>
                </a:lnTo>
                <a:lnTo>
                  <a:pt x="2536380" y="603135"/>
                </a:lnTo>
                <a:lnTo>
                  <a:pt x="2524836" y="612813"/>
                </a:lnTo>
                <a:lnTo>
                  <a:pt x="2520365" y="618782"/>
                </a:lnTo>
                <a:lnTo>
                  <a:pt x="2517203" y="625855"/>
                </a:lnTo>
                <a:lnTo>
                  <a:pt x="2546070" y="625855"/>
                </a:lnTo>
                <a:lnTo>
                  <a:pt x="2550071" y="628002"/>
                </a:lnTo>
                <a:lnTo>
                  <a:pt x="2552128" y="632282"/>
                </a:lnTo>
                <a:lnTo>
                  <a:pt x="2554173" y="636384"/>
                </a:lnTo>
                <a:lnTo>
                  <a:pt x="2555201" y="642899"/>
                </a:lnTo>
                <a:lnTo>
                  <a:pt x="2555201" y="664413"/>
                </a:lnTo>
                <a:lnTo>
                  <a:pt x="2583141" y="664413"/>
                </a:lnTo>
                <a:lnTo>
                  <a:pt x="2580627" y="624738"/>
                </a:lnTo>
                <a:lnTo>
                  <a:pt x="2571686" y="606856"/>
                </a:lnTo>
                <a:lnTo>
                  <a:pt x="2567393" y="602754"/>
                </a:lnTo>
                <a:lnTo>
                  <a:pt x="2561158" y="600710"/>
                </a:lnTo>
                <a:close/>
              </a:path>
              <a:path w="3857625" h="841375">
                <a:moveTo>
                  <a:pt x="2644635" y="600710"/>
                </a:moveTo>
                <a:lnTo>
                  <a:pt x="2607475" y="616356"/>
                </a:lnTo>
                <a:lnTo>
                  <a:pt x="2595740" y="665810"/>
                </a:lnTo>
                <a:lnTo>
                  <a:pt x="2595740" y="722807"/>
                </a:lnTo>
                <a:lnTo>
                  <a:pt x="2602341" y="763305"/>
                </a:lnTo>
                <a:lnTo>
                  <a:pt x="2632776" y="786929"/>
                </a:lnTo>
                <a:lnTo>
                  <a:pt x="2644635" y="787907"/>
                </a:lnTo>
                <a:lnTo>
                  <a:pt x="2656334" y="786929"/>
                </a:lnTo>
                <a:lnTo>
                  <a:pt x="2686140" y="762761"/>
                </a:lnTo>
                <a:lnTo>
                  <a:pt x="2637370" y="762761"/>
                </a:lnTo>
                <a:lnTo>
                  <a:pt x="2632062" y="760247"/>
                </a:lnTo>
                <a:lnTo>
                  <a:pt x="2623680" y="726998"/>
                </a:lnTo>
                <a:lnTo>
                  <a:pt x="2623680" y="698499"/>
                </a:lnTo>
                <a:lnTo>
                  <a:pt x="2692412" y="698499"/>
                </a:lnTo>
                <a:lnTo>
                  <a:pt x="2692412" y="678941"/>
                </a:lnTo>
                <a:lnTo>
                  <a:pt x="2623680" y="678941"/>
                </a:lnTo>
                <a:lnTo>
                  <a:pt x="2623680" y="661619"/>
                </a:lnTo>
                <a:lnTo>
                  <a:pt x="2637370" y="625855"/>
                </a:lnTo>
                <a:lnTo>
                  <a:pt x="2686140" y="625855"/>
                </a:lnTo>
                <a:lnTo>
                  <a:pt x="2685967" y="625312"/>
                </a:lnTo>
                <a:lnTo>
                  <a:pt x="2680957" y="616356"/>
                </a:lnTo>
                <a:lnTo>
                  <a:pt x="2674494" y="609512"/>
                </a:lnTo>
                <a:lnTo>
                  <a:pt x="2666287" y="604623"/>
                </a:lnTo>
                <a:lnTo>
                  <a:pt x="2656334" y="601688"/>
                </a:lnTo>
                <a:lnTo>
                  <a:pt x="2644635" y="600710"/>
                </a:lnTo>
                <a:close/>
              </a:path>
              <a:path w="3857625" h="841375">
                <a:moveTo>
                  <a:pt x="2692412" y="713866"/>
                </a:moveTo>
                <a:lnTo>
                  <a:pt x="2664472" y="713866"/>
                </a:lnTo>
                <a:lnTo>
                  <a:pt x="2664472" y="726998"/>
                </a:lnTo>
                <a:lnTo>
                  <a:pt x="2664175" y="736514"/>
                </a:lnTo>
                <a:lnTo>
                  <a:pt x="2663299" y="744251"/>
                </a:lnTo>
                <a:lnTo>
                  <a:pt x="2663283" y="744389"/>
                </a:lnTo>
                <a:lnTo>
                  <a:pt x="2661799" y="750624"/>
                </a:lnTo>
                <a:lnTo>
                  <a:pt x="2659722" y="755218"/>
                </a:lnTo>
                <a:lnTo>
                  <a:pt x="2656738" y="760247"/>
                </a:lnTo>
                <a:lnTo>
                  <a:pt x="2651709" y="762761"/>
                </a:lnTo>
                <a:lnTo>
                  <a:pt x="2686140" y="762761"/>
                </a:lnTo>
                <a:lnTo>
                  <a:pt x="2689547" y="752078"/>
                </a:lnTo>
                <a:lnTo>
                  <a:pt x="2691696" y="738578"/>
                </a:lnTo>
                <a:lnTo>
                  <a:pt x="2692412" y="722807"/>
                </a:lnTo>
                <a:lnTo>
                  <a:pt x="2692412" y="713866"/>
                </a:lnTo>
                <a:close/>
              </a:path>
              <a:path w="3857625" h="841375">
                <a:moveTo>
                  <a:pt x="2686140" y="625855"/>
                </a:moveTo>
                <a:lnTo>
                  <a:pt x="2651518" y="625855"/>
                </a:lnTo>
                <a:lnTo>
                  <a:pt x="2656604" y="628459"/>
                </a:lnTo>
                <a:lnTo>
                  <a:pt x="2659722" y="633399"/>
                </a:lnTo>
                <a:lnTo>
                  <a:pt x="2661799" y="637993"/>
                </a:lnTo>
                <a:lnTo>
                  <a:pt x="2663283" y="644228"/>
                </a:lnTo>
                <a:lnTo>
                  <a:pt x="2664178" y="652222"/>
                </a:lnTo>
                <a:lnTo>
                  <a:pt x="2664472" y="661619"/>
                </a:lnTo>
                <a:lnTo>
                  <a:pt x="2664472" y="678941"/>
                </a:lnTo>
                <a:lnTo>
                  <a:pt x="2692412" y="678941"/>
                </a:lnTo>
                <a:lnTo>
                  <a:pt x="2692412" y="665810"/>
                </a:lnTo>
                <a:lnTo>
                  <a:pt x="2691795" y="652222"/>
                </a:lnTo>
                <a:lnTo>
                  <a:pt x="2691696" y="650039"/>
                </a:lnTo>
                <a:lnTo>
                  <a:pt x="2689547" y="636539"/>
                </a:lnTo>
                <a:lnTo>
                  <a:pt x="2686140" y="625855"/>
                </a:lnTo>
                <a:close/>
              </a:path>
              <a:path w="3857625" h="841375">
                <a:moveTo>
                  <a:pt x="2756839" y="600710"/>
                </a:moveTo>
                <a:lnTo>
                  <a:pt x="2719679" y="616356"/>
                </a:lnTo>
                <a:lnTo>
                  <a:pt x="2707944" y="665810"/>
                </a:lnTo>
                <a:lnTo>
                  <a:pt x="2707944" y="722807"/>
                </a:lnTo>
                <a:lnTo>
                  <a:pt x="2714545" y="763305"/>
                </a:lnTo>
                <a:lnTo>
                  <a:pt x="2744980" y="786929"/>
                </a:lnTo>
                <a:lnTo>
                  <a:pt x="2756839" y="787907"/>
                </a:lnTo>
                <a:lnTo>
                  <a:pt x="2768539" y="786929"/>
                </a:lnTo>
                <a:lnTo>
                  <a:pt x="2798345" y="762761"/>
                </a:lnTo>
                <a:lnTo>
                  <a:pt x="2749575" y="762761"/>
                </a:lnTo>
                <a:lnTo>
                  <a:pt x="2744266" y="760247"/>
                </a:lnTo>
                <a:lnTo>
                  <a:pt x="2735884" y="726998"/>
                </a:lnTo>
                <a:lnTo>
                  <a:pt x="2735884" y="698499"/>
                </a:lnTo>
                <a:lnTo>
                  <a:pt x="2804617" y="698499"/>
                </a:lnTo>
                <a:lnTo>
                  <a:pt x="2804617" y="678941"/>
                </a:lnTo>
                <a:lnTo>
                  <a:pt x="2735884" y="678941"/>
                </a:lnTo>
                <a:lnTo>
                  <a:pt x="2735884" y="661619"/>
                </a:lnTo>
                <a:lnTo>
                  <a:pt x="2749575" y="625855"/>
                </a:lnTo>
                <a:lnTo>
                  <a:pt x="2798345" y="625855"/>
                </a:lnTo>
                <a:lnTo>
                  <a:pt x="2798171" y="625312"/>
                </a:lnTo>
                <a:lnTo>
                  <a:pt x="2793161" y="616356"/>
                </a:lnTo>
                <a:lnTo>
                  <a:pt x="2786698" y="609512"/>
                </a:lnTo>
                <a:lnTo>
                  <a:pt x="2778491" y="604623"/>
                </a:lnTo>
                <a:lnTo>
                  <a:pt x="2768539" y="601688"/>
                </a:lnTo>
                <a:lnTo>
                  <a:pt x="2756839" y="600710"/>
                </a:lnTo>
                <a:close/>
              </a:path>
              <a:path w="3857625" h="841375">
                <a:moveTo>
                  <a:pt x="2804617" y="713866"/>
                </a:moveTo>
                <a:lnTo>
                  <a:pt x="2776677" y="713866"/>
                </a:lnTo>
                <a:lnTo>
                  <a:pt x="2776677" y="726998"/>
                </a:lnTo>
                <a:lnTo>
                  <a:pt x="2776379" y="736514"/>
                </a:lnTo>
                <a:lnTo>
                  <a:pt x="2775503" y="744251"/>
                </a:lnTo>
                <a:lnTo>
                  <a:pt x="2775488" y="744389"/>
                </a:lnTo>
                <a:lnTo>
                  <a:pt x="2774003" y="750624"/>
                </a:lnTo>
                <a:lnTo>
                  <a:pt x="2771927" y="755218"/>
                </a:lnTo>
                <a:lnTo>
                  <a:pt x="2768942" y="760247"/>
                </a:lnTo>
                <a:lnTo>
                  <a:pt x="2763913" y="762761"/>
                </a:lnTo>
                <a:lnTo>
                  <a:pt x="2798345" y="762761"/>
                </a:lnTo>
                <a:lnTo>
                  <a:pt x="2801751" y="752078"/>
                </a:lnTo>
                <a:lnTo>
                  <a:pt x="2803900" y="738578"/>
                </a:lnTo>
                <a:lnTo>
                  <a:pt x="2804617" y="722807"/>
                </a:lnTo>
                <a:lnTo>
                  <a:pt x="2804617" y="713866"/>
                </a:lnTo>
                <a:close/>
              </a:path>
              <a:path w="3857625" h="841375">
                <a:moveTo>
                  <a:pt x="2798345" y="625855"/>
                </a:moveTo>
                <a:lnTo>
                  <a:pt x="2763735" y="625855"/>
                </a:lnTo>
                <a:lnTo>
                  <a:pt x="2768808" y="628459"/>
                </a:lnTo>
                <a:lnTo>
                  <a:pt x="2771927" y="633399"/>
                </a:lnTo>
                <a:lnTo>
                  <a:pt x="2774003" y="637993"/>
                </a:lnTo>
                <a:lnTo>
                  <a:pt x="2775488" y="644228"/>
                </a:lnTo>
                <a:lnTo>
                  <a:pt x="2776383" y="652222"/>
                </a:lnTo>
                <a:lnTo>
                  <a:pt x="2776677" y="661619"/>
                </a:lnTo>
                <a:lnTo>
                  <a:pt x="2776677" y="678941"/>
                </a:lnTo>
                <a:lnTo>
                  <a:pt x="2804617" y="678941"/>
                </a:lnTo>
                <a:lnTo>
                  <a:pt x="2804617" y="665810"/>
                </a:lnTo>
                <a:lnTo>
                  <a:pt x="2803999" y="652222"/>
                </a:lnTo>
                <a:lnTo>
                  <a:pt x="2803900" y="650039"/>
                </a:lnTo>
                <a:lnTo>
                  <a:pt x="2801751" y="636539"/>
                </a:lnTo>
                <a:lnTo>
                  <a:pt x="2798345" y="625855"/>
                </a:lnTo>
                <a:close/>
              </a:path>
              <a:path w="3857625" h="841375">
                <a:moveTo>
                  <a:pt x="2899727" y="561593"/>
                </a:moveTo>
                <a:lnTo>
                  <a:pt x="2871787" y="561593"/>
                </a:lnTo>
                <a:lnTo>
                  <a:pt x="2871787" y="785113"/>
                </a:lnTo>
                <a:lnTo>
                  <a:pt x="2899727" y="785113"/>
                </a:lnTo>
                <a:lnTo>
                  <a:pt x="2899727" y="561593"/>
                </a:lnTo>
                <a:close/>
              </a:path>
              <a:path w="3857625" h="841375">
                <a:moveTo>
                  <a:pt x="2934855" y="558799"/>
                </a:moveTo>
                <a:lnTo>
                  <a:pt x="2926283" y="558799"/>
                </a:lnTo>
                <a:lnTo>
                  <a:pt x="2922651" y="560196"/>
                </a:lnTo>
                <a:lnTo>
                  <a:pt x="2919666" y="562991"/>
                </a:lnTo>
                <a:lnTo>
                  <a:pt x="2916694" y="565594"/>
                </a:lnTo>
                <a:lnTo>
                  <a:pt x="2915196" y="568858"/>
                </a:lnTo>
                <a:lnTo>
                  <a:pt x="2915196" y="576491"/>
                </a:lnTo>
                <a:lnTo>
                  <a:pt x="2916694" y="579754"/>
                </a:lnTo>
                <a:lnTo>
                  <a:pt x="2919666" y="582548"/>
                </a:lnTo>
                <a:lnTo>
                  <a:pt x="2922841" y="585342"/>
                </a:lnTo>
                <a:lnTo>
                  <a:pt x="2926473" y="586739"/>
                </a:lnTo>
                <a:lnTo>
                  <a:pt x="2934665" y="586739"/>
                </a:lnTo>
                <a:lnTo>
                  <a:pt x="2938208" y="585342"/>
                </a:lnTo>
                <a:lnTo>
                  <a:pt x="2941180" y="582548"/>
                </a:lnTo>
                <a:lnTo>
                  <a:pt x="2944355" y="579754"/>
                </a:lnTo>
                <a:lnTo>
                  <a:pt x="2945930" y="576491"/>
                </a:lnTo>
                <a:lnTo>
                  <a:pt x="2945930" y="568858"/>
                </a:lnTo>
                <a:lnTo>
                  <a:pt x="2944444" y="565594"/>
                </a:lnTo>
                <a:lnTo>
                  <a:pt x="2941459" y="562991"/>
                </a:lnTo>
                <a:lnTo>
                  <a:pt x="2938487" y="560196"/>
                </a:lnTo>
                <a:lnTo>
                  <a:pt x="2934855" y="558799"/>
                </a:lnTo>
                <a:close/>
              </a:path>
              <a:path w="3857625" h="841375">
                <a:moveTo>
                  <a:pt x="2944533" y="603504"/>
                </a:moveTo>
                <a:lnTo>
                  <a:pt x="2916593" y="603504"/>
                </a:lnTo>
                <a:lnTo>
                  <a:pt x="2916593" y="785113"/>
                </a:lnTo>
                <a:lnTo>
                  <a:pt x="2944533" y="785113"/>
                </a:lnTo>
                <a:lnTo>
                  <a:pt x="2944533" y="603504"/>
                </a:lnTo>
                <a:close/>
              </a:path>
              <a:path w="3857625" h="841375">
                <a:moveTo>
                  <a:pt x="3058083" y="764717"/>
                </a:moveTo>
                <a:lnTo>
                  <a:pt x="3030143" y="764717"/>
                </a:lnTo>
                <a:lnTo>
                  <a:pt x="3030143" y="840994"/>
                </a:lnTo>
                <a:lnTo>
                  <a:pt x="3058083" y="840994"/>
                </a:lnTo>
                <a:lnTo>
                  <a:pt x="3058083" y="764717"/>
                </a:lnTo>
                <a:close/>
              </a:path>
              <a:path w="3857625" h="841375">
                <a:moveTo>
                  <a:pt x="3004997" y="600710"/>
                </a:moveTo>
                <a:lnTo>
                  <a:pt x="2996057" y="600710"/>
                </a:lnTo>
                <a:lnTo>
                  <a:pt x="2987258" y="601548"/>
                </a:lnTo>
                <a:lnTo>
                  <a:pt x="2963365" y="631512"/>
                </a:lnTo>
                <a:lnTo>
                  <a:pt x="2961411" y="657428"/>
                </a:lnTo>
                <a:lnTo>
                  <a:pt x="2961411" y="731189"/>
                </a:lnTo>
                <a:lnTo>
                  <a:pt x="2961806" y="742556"/>
                </a:lnTo>
                <a:lnTo>
                  <a:pt x="2961899" y="745229"/>
                </a:lnTo>
                <a:lnTo>
                  <a:pt x="2979854" y="784623"/>
                </a:lnTo>
                <a:lnTo>
                  <a:pt x="2996057" y="787907"/>
                </a:lnTo>
                <a:lnTo>
                  <a:pt x="3004997" y="787907"/>
                </a:lnTo>
                <a:lnTo>
                  <a:pt x="3012173" y="785672"/>
                </a:lnTo>
                <a:lnTo>
                  <a:pt x="3023158" y="776541"/>
                </a:lnTo>
                <a:lnTo>
                  <a:pt x="3027349" y="771055"/>
                </a:lnTo>
                <a:lnTo>
                  <a:pt x="3030143" y="764717"/>
                </a:lnTo>
                <a:lnTo>
                  <a:pt x="3058083" y="764717"/>
                </a:lnTo>
                <a:lnTo>
                  <a:pt x="3058083" y="762761"/>
                </a:lnTo>
                <a:lnTo>
                  <a:pt x="3001645" y="762761"/>
                </a:lnTo>
                <a:lnTo>
                  <a:pt x="2996806" y="760526"/>
                </a:lnTo>
                <a:lnTo>
                  <a:pt x="2993821" y="756056"/>
                </a:lnTo>
                <a:lnTo>
                  <a:pt x="2990837" y="751395"/>
                </a:lnTo>
                <a:lnTo>
                  <a:pt x="2989351" y="744512"/>
                </a:lnTo>
                <a:lnTo>
                  <a:pt x="2989351" y="644105"/>
                </a:lnTo>
                <a:lnTo>
                  <a:pt x="2990837" y="637311"/>
                </a:lnTo>
                <a:lnTo>
                  <a:pt x="2993821" y="632840"/>
                </a:lnTo>
                <a:lnTo>
                  <a:pt x="2996806" y="628180"/>
                </a:lnTo>
                <a:lnTo>
                  <a:pt x="3001645" y="625855"/>
                </a:lnTo>
                <a:lnTo>
                  <a:pt x="3058083" y="625855"/>
                </a:lnTo>
                <a:lnTo>
                  <a:pt x="3058083" y="623900"/>
                </a:lnTo>
                <a:lnTo>
                  <a:pt x="3030143" y="623900"/>
                </a:lnTo>
                <a:lnTo>
                  <a:pt x="3027349" y="617562"/>
                </a:lnTo>
                <a:lnTo>
                  <a:pt x="3023158" y="612165"/>
                </a:lnTo>
                <a:lnTo>
                  <a:pt x="3017570" y="607694"/>
                </a:lnTo>
                <a:lnTo>
                  <a:pt x="3012173" y="603034"/>
                </a:lnTo>
                <a:lnTo>
                  <a:pt x="3004997" y="600710"/>
                </a:lnTo>
                <a:close/>
              </a:path>
              <a:path w="3857625" h="841375">
                <a:moveTo>
                  <a:pt x="3058083" y="625855"/>
                </a:moveTo>
                <a:lnTo>
                  <a:pt x="3015615" y="625855"/>
                </a:lnTo>
                <a:lnTo>
                  <a:pt x="3021012" y="628561"/>
                </a:lnTo>
                <a:lnTo>
                  <a:pt x="3024555" y="633958"/>
                </a:lnTo>
                <a:lnTo>
                  <a:pt x="3028276" y="639178"/>
                </a:lnTo>
                <a:lnTo>
                  <a:pt x="3030143" y="646061"/>
                </a:lnTo>
                <a:lnTo>
                  <a:pt x="3030143" y="742556"/>
                </a:lnTo>
                <a:lnTo>
                  <a:pt x="3028276" y="749541"/>
                </a:lnTo>
                <a:lnTo>
                  <a:pt x="3024555" y="754938"/>
                </a:lnTo>
                <a:lnTo>
                  <a:pt x="3021012" y="760158"/>
                </a:lnTo>
                <a:lnTo>
                  <a:pt x="3015615" y="762761"/>
                </a:lnTo>
                <a:lnTo>
                  <a:pt x="3058083" y="762761"/>
                </a:lnTo>
                <a:lnTo>
                  <a:pt x="3058083" y="625855"/>
                </a:lnTo>
                <a:close/>
              </a:path>
              <a:path w="3857625" h="841375">
                <a:moveTo>
                  <a:pt x="3058083" y="603504"/>
                </a:moveTo>
                <a:lnTo>
                  <a:pt x="3030143" y="603504"/>
                </a:lnTo>
                <a:lnTo>
                  <a:pt x="3030143" y="623900"/>
                </a:lnTo>
                <a:lnTo>
                  <a:pt x="3058083" y="623900"/>
                </a:lnTo>
                <a:lnTo>
                  <a:pt x="3058083" y="603504"/>
                </a:lnTo>
                <a:close/>
              </a:path>
              <a:path w="3857625" h="841375">
                <a:moveTo>
                  <a:pt x="3102927" y="603504"/>
                </a:moveTo>
                <a:lnTo>
                  <a:pt x="3074987" y="603504"/>
                </a:lnTo>
                <a:lnTo>
                  <a:pt x="3074987" y="731189"/>
                </a:lnTo>
                <a:lnTo>
                  <a:pt x="3075382" y="742556"/>
                </a:lnTo>
                <a:lnTo>
                  <a:pt x="3075475" y="745229"/>
                </a:lnTo>
                <a:lnTo>
                  <a:pt x="3093421" y="784623"/>
                </a:lnTo>
                <a:lnTo>
                  <a:pt x="3109633" y="787907"/>
                </a:lnTo>
                <a:lnTo>
                  <a:pt x="3118573" y="787907"/>
                </a:lnTo>
                <a:lnTo>
                  <a:pt x="3125736" y="785672"/>
                </a:lnTo>
                <a:lnTo>
                  <a:pt x="3136734" y="776541"/>
                </a:lnTo>
                <a:lnTo>
                  <a:pt x="3140925" y="771055"/>
                </a:lnTo>
                <a:lnTo>
                  <a:pt x="3143719" y="764717"/>
                </a:lnTo>
                <a:lnTo>
                  <a:pt x="3171745" y="764717"/>
                </a:lnTo>
                <a:lnTo>
                  <a:pt x="3171744" y="762761"/>
                </a:lnTo>
                <a:lnTo>
                  <a:pt x="3115221" y="762761"/>
                </a:lnTo>
                <a:lnTo>
                  <a:pt x="3110369" y="760526"/>
                </a:lnTo>
                <a:lnTo>
                  <a:pt x="3107397" y="756056"/>
                </a:lnTo>
                <a:lnTo>
                  <a:pt x="3104413" y="751395"/>
                </a:lnTo>
                <a:lnTo>
                  <a:pt x="3102927" y="744512"/>
                </a:lnTo>
                <a:lnTo>
                  <a:pt x="3102927" y="603504"/>
                </a:lnTo>
                <a:close/>
              </a:path>
              <a:path w="3857625" h="841375">
                <a:moveTo>
                  <a:pt x="3171745" y="764717"/>
                </a:moveTo>
                <a:lnTo>
                  <a:pt x="3143719" y="764717"/>
                </a:lnTo>
                <a:lnTo>
                  <a:pt x="3143719" y="768070"/>
                </a:lnTo>
                <a:lnTo>
                  <a:pt x="3143997" y="770394"/>
                </a:lnTo>
                <a:lnTo>
                  <a:pt x="3144076" y="771055"/>
                </a:lnTo>
                <a:lnTo>
                  <a:pt x="3149307" y="785113"/>
                </a:lnTo>
                <a:lnTo>
                  <a:pt x="3174453" y="785113"/>
                </a:lnTo>
                <a:lnTo>
                  <a:pt x="3173206" y="781202"/>
                </a:lnTo>
                <a:lnTo>
                  <a:pt x="3173145" y="781011"/>
                </a:lnTo>
                <a:lnTo>
                  <a:pt x="3172307" y="777290"/>
                </a:lnTo>
                <a:lnTo>
                  <a:pt x="3172031" y="774776"/>
                </a:lnTo>
                <a:lnTo>
                  <a:pt x="3171939" y="773937"/>
                </a:lnTo>
                <a:lnTo>
                  <a:pt x="3171829" y="771893"/>
                </a:lnTo>
                <a:lnTo>
                  <a:pt x="3171745" y="764717"/>
                </a:lnTo>
                <a:close/>
              </a:path>
              <a:path w="3857625" h="841375">
                <a:moveTo>
                  <a:pt x="3171659" y="603504"/>
                </a:moveTo>
                <a:lnTo>
                  <a:pt x="3143719" y="603504"/>
                </a:lnTo>
                <a:lnTo>
                  <a:pt x="3143719" y="742556"/>
                </a:lnTo>
                <a:lnTo>
                  <a:pt x="3141853" y="749541"/>
                </a:lnTo>
                <a:lnTo>
                  <a:pt x="3138131" y="754938"/>
                </a:lnTo>
                <a:lnTo>
                  <a:pt x="3134588" y="760158"/>
                </a:lnTo>
                <a:lnTo>
                  <a:pt x="3129191" y="762761"/>
                </a:lnTo>
                <a:lnTo>
                  <a:pt x="3171744" y="762761"/>
                </a:lnTo>
                <a:lnTo>
                  <a:pt x="3171659" y="603504"/>
                </a:lnTo>
                <a:close/>
              </a:path>
              <a:path w="3857625" h="841375">
                <a:moveTo>
                  <a:pt x="3206813" y="558799"/>
                </a:moveTo>
                <a:lnTo>
                  <a:pt x="3198241" y="558799"/>
                </a:lnTo>
                <a:lnTo>
                  <a:pt x="3194608" y="560196"/>
                </a:lnTo>
                <a:lnTo>
                  <a:pt x="3191624" y="562991"/>
                </a:lnTo>
                <a:lnTo>
                  <a:pt x="3188652" y="565594"/>
                </a:lnTo>
                <a:lnTo>
                  <a:pt x="3187153" y="568858"/>
                </a:lnTo>
                <a:lnTo>
                  <a:pt x="3187153" y="576491"/>
                </a:lnTo>
                <a:lnTo>
                  <a:pt x="3188652" y="579754"/>
                </a:lnTo>
                <a:lnTo>
                  <a:pt x="3191624" y="582548"/>
                </a:lnTo>
                <a:lnTo>
                  <a:pt x="3194799" y="585342"/>
                </a:lnTo>
                <a:lnTo>
                  <a:pt x="3198431" y="586739"/>
                </a:lnTo>
                <a:lnTo>
                  <a:pt x="3206623" y="586739"/>
                </a:lnTo>
                <a:lnTo>
                  <a:pt x="3210166" y="585342"/>
                </a:lnTo>
                <a:lnTo>
                  <a:pt x="3213138" y="582548"/>
                </a:lnTo>
                <a:lnTo>
                  <a:pt x="3216313" y="579754"/>
                </a:lnTo>
                <a:lnTo>
                  <a:pt x="3217887" y="576491"/>
                </a:lnTo>
                <a:lnTo>
                  <a:pt x="3217887" y="568858"/>
                </a:lnTo>
                <a:lnTo>
                  <a:pt x="3216402" y="565594"/>
                </a:lnTo>
                <a:lnTo>
                  <a:pt x="3213417" y="562991"/>
                </a:lnTo>
                <a:lnTo>
                  <a:pt x="3210445" y="560196"/>
                </a:lnTo>
                <a:lnTo>
                  <a:pt x="3206813" y="558799"/>
                </a:lnTo>
                <a:close/>
              </a:path>
              <a:path w="3857625" h="841375">
                <a:moveTo>
                  <a:pt x="3216490" y="603504"/>
                </a:moveTo>
                <a:lnTo>
                  <a:pt x="3188550" y="603504"/>
                </a:lnTo>
                <a:lnTo>
                  <a:pt x="3188550" y="785113"/>
                </a:lnTo>
                <a:lnTo>
                  <a:pt x="3216490" y="785113"/>
                </a:lnTo>
                <a:lnTo>
                  <a:pt x="3216490" y="603504"/>
                </a:lnTo>
                <a:close/>
              </a:path>
              <a:path w="3857625" h="841375">
                <a:moveTo>
                  <a:pt x="3276955" y="600710"/>
                </a:moveTo>
                <a:lnTo>
                  <a:pt x="3268014" y="600710"/>
                </a:lnTo>
                <a:lnTo>
                  <a:pt x="3259216" y="601548"/>
                </a:lnTo>
                <a:lnTo>
                  <a:pt x="3235323" y="631512"/>
                </a:lnTo>
                <a:lnTo>
                  <a:pt x="3233369" y="657428"/>
                </a:lnTo>
                <a:lnTo>
                  <a:pt x="3233369" y="731189"/>
                </a:lnTo>
                <a:lnTo>
                  <a:pt x="3241192" y="774776"/>
                </a:lnTo>
                <a:lnTo>
                  <a:pt x="3268014" y="787907"/>
                </a:lnTo>
                <a:lnTo>
                  <a:pt x="3276955" y="787907"/>
                </a:lnTo>
                <a:lnTo>
                  <a:pt x="3284131" y="785672"/>
                </a:lnTo>
                <a:lnTo>
                  <a:pt x="3295116" y="776541"/>
                </a:lnTo>
                <a:lnTo>
                  <a:pt x="3299307" y="771055"/>
                </a:lnTo>
                <a:lnTo>
                  <a:pt x="3302101" y="764717"/>
                </a:lnTo>
                <a:lnTo>
                  <a:pt x="3330128" y="764717"/>
                </a:lnTo>
                <a:lnTo>
                  <a:pt x="3330127" y="762761"/>
                </a:lnTo>
                <a:lnTo>
                  <a:pt x="3273602" y="762761"/>
                </a:lnTo>
                <a:lnTo>
                  <a:pt x="3268764" y="760526"/>
                </a:lnTo>
                <a:lnTo>
                  <a:pt x="3265779" y="756056"/>
                </a:lnTo>
                <a:lnTo>
                  <a:pt x="3262795" y="751395"/>
                </a:lnTo>
                <a:lnTo>
                  <a:pt x="3261309" y="744512"/>
                </a:lnTo>
                <a:lnTo>
                  <a:pt x="3261309" y="644105"/>
                </a:lnTo>
                <a:lnTo>
                  <a:pt x="3262795" y="637311"/>
                </a:lnTo>
                <a:lnTo>
                  <a:pt x="3265779" y="632840"/>
                </a:lnTo>
                <a:lnTo>
                  <a:pt x="3268764" y="628180"/>
                </a:lnTo>
                <a:lnTo>
                  <a:pt x="3273602" y="625855"/>
                </a:lnTo>
                <a:lnTo>
                  <a:pt x="3330068" y="625855"/>
                </a:lnTo>
                <a:lnTo>
                  <a:pt x="3330068" y="623900"/>
                </a:lnTo>
                <a:lnTo>
                  <a:pt x="3302101" y="623900"/>
                </a:lnTo>
                <a:lnTo>
                  <a:pt x="3299307" y="617562"/>
                </a:lnTo>
                <a:lnTo>
                  <a:pt x="3295116" y="612165"/>
                </a:lnTo>
                <a:lnTo>
                  <a:pt x="3289528" y="607694"/>
                </a:lnTo>
                <a:lnTo>
                  <a:pt x="3284131" y="603034"/>
                </a:lnTo>
                <a:lnTo>
                  <a:pt x="3276955" y="600710"/>
                </a:lnTo>
                <a:close/>
              </a:path>
              <a:path w="3857625" h="841375">
                <a:moveTo>
                  <a:pt x="3330128" y="764717"/>
                </a:moveTo>
                <a:lnTo>
                  <a:pt x="3302101" y="764717"/>
                </a:lnTo>
                <a:lnTo>
                  <a:pt x="3302101" y="768070"/>
                </a:lnTo>
                <a:lnTo>
                  <a:pt x="3302387" y="770394"/>
                </a:lnTo>
                <a:lnTo>
                  <a:pt x="3302468" y="771055"/>
                </a:lnTo>
                <a:lnTo>
                  <a:pt x="3307689" y="785113"/>
                </a:lnTo>
                <a:lnTo>
                  <a:pt x="3332835" y="785113"/>
                </a:lnTo>
                <a:lnTo>
                  <a:pt x="3331527" y="781011"/>
                </a:lnTo>
                <a:lnTo>
                  <a:pt x="3330689" y="777290"/>
                </a:lnTo>
                <a:lnTo>
                  <a:pt x="3330413" y="774776"/>
                </a:lnTo>
                <a:lnTo>
                  <a:pt x="3330321" y="773937"/>
                </a:lnTo>
                <a:lnTo>
                  <a:pt x="3330211" y="771893"/>
                </a:lnTo>
                <a:lnTo>
                  <a:pt x="3330128" y="764717"/>
                </a:lnTo>
                <a:close/>
              </a:path>
              <a:path w="3857625" h="841375">
                <a:moveTo>
                  <a:pt x="3330068" y="625855"/>
                </a:moveTo>
                <a:lnTo>
                  <a:pt x="3287572" y="625855"/>
                </a:lnTo>
                <a:lnTo>
                  <a:pt x="3292970" y="628561"/>
                </a:lnTo>
                <a:lnTo>
                  <a:pt x="3296513" y="633958"/>
                </a:lnTo>
                <a:lnTo>
                  <a:pt x="3300234" y="639178"/>
                </a:lnTo>
                <a:lnTo>
                  <a:pt x="3302101" y="646061"/>
                </a:lnTo>
                <a:lnTo>
                  <a:pt x="3302101" y="742556"/>
                </a:lnTo>
                <a:lnTo>
                  <a:pt x="3300234" y="749541"/>
                </a:lnTo>
                <a:lnTo>
                  <a:pt x="3296513" y="754938"/>
                </a:lnTo>
                <a:lnTo>
                  <a:pt x="3292970" y="760158"/>
                </a:lnTo>
                <a:lnTo>
                  <a:pt x="3287572" y="762761"/>
                </a:lnTo>
                <a:lnTo>
                  <a:pt x="3330127" y="762761"/>
                </a:lnTo>
                <a:lnTo>
                  <a:pt x="3330068" y="625855"/>
                </a:lnTo>
                <a:close/>
              </a:path>
              <a:path w="3857625" h="841375">
                <a:moveTo>
                  <a:pt x="3330041" y="561593"/>
                </a:moveTo>
                <a:lnTo>
                  <a:pt x="3302101" y="561593"/>
                </a:lnTo>
                <a:lnTo>
                  <a:pt x="3302101" y="623900"/>
                </a:lnTo>
                <a:lnTo>
                  <a:pt x="3330068" y="623900"/>
                </a:lnTo>
                <a:lnTo>
                  <a:pt x="3330041" y="561593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7226300" y="2209800"/>
            <a:ext cx="5143500" cy="4638675"/>
            <a:chOff x="7226300" y="2209800"/>
            <a:chExt cx="5143500" cy="4638675"/>
          </a:xfrm>
        </p:grpSpPr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6300" y="2209800"/>
              <a:ext cx="5143500" cy="447039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5200" y="4775200"/>
              <a:ext cx="2946400" cy="20193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02500" y="3517900"/>
              <a:ext cx="2946400" cy="20193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40800" y="3149600"/>
              <a:ext cx="2362200" cy="175260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8921610" y="4785232"/>
              <a:ext cx="3175635" cy="2063114"/>
            </a:xfrm>
            <a:custGeom>
              <a:avLst/>
              <a:gdLst/>
              <a:ahLst/>
              <a:cxnLst/>
              <a:rect l="l" t="t" r="r" b="b"/>
              <a:pathLst>
                <a:path w="3175634" h="2063115">
                  <a:moveTo>
                    <a:pt x="2632405" y="1013993"/>
                  </a:moveTo>
                  <a:lnTo>
                    <a:pt x="498411" y="0"/>
                  </a:lnTo>
                  <a:lnTo>
                    <a:pt x="0" y="1048918"/>
                  </a:lnTo>
                  <a:lnTo>
                    <a:pt x="2134006" y="2062911"/>
                  </a:lnTo>
                  <a:lnTo>
                    <a:pt x="2390889" y="1522285"/>
                  </a:lnTo>
                  <a:lnTo>
                    <a:pt x="2396718" y="1525447"/>
                  </a:lnTo>
                  <a:lnTo>
                    <a:pt x="2411222" y="1529410"/>
                  </a:lnTo>
                  <a:lnTo>
                    <a:pt x="2428125" y="1530731"/>
                  </a:lnTo>
                  <a:lnTo>
                    <a:pt x="2445004" y="1529410"/>
                  </a:lnTo>
                  <a:lnTo>
                    <a:pt x="2481364" y="1509598"/>
                  </a:lnTo>
                  <a:lnTo>
                    <a:pt x="2491295" y="1490091"/>
                  </a:lnTo>
                  <a:lnTo>
                    <a:pt x="2494165" y="1481670"/>
                  </a:lnTo>
                  <a:lnTo>
                    <a:pt x="2497366" y="1462595"/>
                  </a:lnTo>
                  <a:lnTo>
                    <a:pt x="2498433" y="1440103"/>
                  </a:lnTo>
                  <a:lnTo>
                    <a:pt x="2498433" y="1394587"/>
                  </a:lnTo>
                  <a:lnTo>
                    <a:pt x="2457793" y="1394587"/>
                  </a:lnTo>
                  <a:lnTo>
                    <a:pt x="2457793" y="1440103"/>
                  </a:lnTo>
                  <a:lnTo>
                    <a:pt x="2457602" y="1449298"/>
                  </a:lnTo>
                  <a:lnTo>
                    <a:pt x="2446007" y="1485620"/>
                  </a:lnTo>
                  <a:lnTo>
                    <a:pt x="2435974" y="1490091"/>
                  </a:lnTo>
                  <a:lnTo>
                    <a:pt x="2420264" y="1490091"/>
                  </a:lnTo>
                  <a:lnTo>
                    <a:pt x="2414168" y="1488605"/>
                  </a:lnTo>
                  <a:lnTo>
                    <a:pt x="2409837" y="1485620"/>
                  </a:lnTo>
                  <a:lnTo>
                    <a:pt x="2408720" y="1484757"/>
                  </a:lnTo>
                  <a:lnTo>
                    <a:pt x="2480526" y="1333627"/>
                  </a:lnTo>
                  <a:lnTo>
                    <a:pt x="2498433" y="1333627"/>
                  </a:lnTo>
                  <a:lnTo>
                    <a:pt x="2498433" y="1295958"/>
                  </a:lnTo>
                  <a:lnTo>
                    <a:pt x="2518943" y="1252791"/>
                  </a:lnTo>
                  <a:lnTo>
                    <a:pt x="2518943" y="1526667"/>
                  </a:lnTo>
                  <a:lnTo>
                    <a:pt x="2622575" y="1526667"/>
                  </a:lnTo>
                  <a:lnTo>
                    <a:pt x="2622575" y="1486027"/>
                  </a:lnTo>
                  <a:lnTo>
                    <a:pt x="2559583" y="1486027"/>
                  </a:lnTo>
                  <a:lnTo>
                    <a:pt x="2559583" y="1384427"/>
                  </a:lnTo>
                  <a:lnTo>
                    <a:pt x="2622575" y="1384427"/>
                  </a:lnTo>
                  <a:lnTo>
                    <a:pt x="2622575" y="1343787"/>
                  </a:lnTo>
                  <a:lnTo>
                    <a:pt x="2559583" y="1343787"/>
                  </a:lnTo>
                  <a:lnTo>
                    <a:pt x="2559583" y="1242187"/>
                  </a:lnTo>
                  <a:lnTo>
                    <a:pt x="2622575" y="1242187"/>
                  </a:lnTo>
                  <a:lnTo>
                    <a:pt x="2622575" y="1201547"/>
                  </a:lnTo>
                  <a:lnTo>
                    <a:pt x="2543276" y="1201547"/>
                  </a:lnTo>
                  <a:lnTo>
                    <a:pt x="2632405" y="1013993"/>
                  </a:lnTo>
                  <a:close/>
                </a:path>
                <a:path w="3175634" h="2063115">
                  <a:moveTo>
                    <a:pt x="2746400" y="1486027"/>
                  </a:moveTo>
                  <a:lnTo>
                    <a:pt x="2683408" y="1486027"/>
                  </a:lnTo>
                  <a:lnTo>
                    <a:pt x="2683408" y="1201547"/>
                  </a:lnTo>
                  <a:lnTo>
                    <a:pt x="2642768" y="1201547"/>
                  </a:lnTo>
                  <a:lnTo>
                    <a:pt x="2642768" y="1526667"/>
                  </a:lnTo>
                  <a:lnTo>
                    <a:pt x="2746400" y="1526667"/>
                  </a:lnTo>
                  <a:lnTo>
                    <a:pt x="2746400" y="1486027"/>
                  </a:lnTo>
                  <a:close/>
                </a:path>
                <a:path w="3175634" h="2063115">
                  <a:moveTo>
                    <a:pt x="2805252" y="1201547"/>
                  </a:moveTo>
                  <a:lnTo>
                    <a:pt x="2764612" y="1201547"/>
                  </a:lnTo>
                  <a:lnTo>
                    <a:pt x="2764612" y="1526667"/>
                  </a:lnTo>
                  <a:lnTo>
                    <a:pt x="2805252" y="1526667"/>
                  </a:lnTo>
                  <a:lnTo>
                    <a:pt x="2805252" y="1201547"/>
                  </a:lnTo>
                  <a:close/>
                </a:path>
                <a:path w="3175634" h="2063115">
                  <a:moveTo>
                    <a:pt x="2966351" y="1201547"/>
                  </a:moveTo>
                  <a:lnTo>
                    <a:pt x="2925699" y="1201547"/>
                  </a:lnTo>
                  <a:lnTo>
                    <a:pt x="2925699" y="1440103"/>
                  </a:lnTo>
                  <a:lnTo>
                    <a:pt x="2925521" y="1449298"/>
                  </a:lnTo>
                  <a:lnTo>
                    <a:pt x="2913926" y="1485620"/>
                  </a:lnTo>
                  <a:lnTo>
                    <a:pt x="2903893" y="1490091"/>
                  </a:lnTo>
                  <a:lnTo>
                    <a:pt x="2888183" y="1490091"/>
                  </a:lnTo>
                  <a:lnTo>
                    <a:pt x="2866987" y="1457375"/>
                  </a:lnTo>
                  <a:lnTo>
                    <a:pt x="2866377" y="1440103"/>
                  </a:lnTo>
                  <a:lnTo>
                    <a:pt x="2866377" y="1201547"/>
                  </a:lnTo>
                  <a:lnTo>
                    <a:pt x="2825724" y="1201547"/>
                  </a:lnTo>
                  <a:lnTo>
                    <a:pt x="2825724" y="1440103"/>
                  </a:lnTo>
                  <a:lnTo>
                    <a:pt x="2826791" y="1462595"/>
                  </a:lnTo>
                  <a:lnTo>
                    <a:pt x="2842793" y="1509598"/>
                  </a:lnTo>
                  <a:lnTo>
                    <a:pt x="2879140" y="1529410"/>
                  </a:lnTo>
                  <a:lnTo>
                    <a:pt x="2896031" y="1530731"/>
                  </a:lnTo>
                  <a:lnTo>
                    <a:pt x="2912922" y="1529410"/>
                  </a:lnTo>
                  <a:lnTo>
                    <a:pt x="2949283" y="1509598"/>
                  </a:lnTo>
                  <a:lnTo>
                    <a:pt x="2959214" y="1490091"/>
                  </a:lnTo>
                  <a:lnTo>
                    <a:pt x="2962084" y="1481670"/>
                  </a:lnTo>
                  <a:lnTo>
                    <a:pt x="2965285" y="1462595"/>
                  </a:lnTo>
                  <a:lnTo>
                    <a:pt x="2966351" y="1440103"/>
                  </a:lnTo>
                  <a:lnTo>
                    <a:pt x="2966351" y="1201547"/>
                  </a:lnTo>
                  <a:close/>
                </a:path>
                <a:path w="3175634" h="2063115">
                  <a:moveTo>
                    <a:pt x="3175431" y="1201547"/>
                  </a:moveTo>
                  <a:lnTo>
                    <a:pt x="3134791" y="1201547"/>
                  </a:lnTo>
                  <a:lnTo>
                    <a:pt x="3081147" y="1439697"/>
                  </a:lnTo>
                  <a:lnTo>
                    <a:pt x="3057893" y="1336471"/>
                  </a:lnTo>
                  <a:lnTo>
                    <a:pt x="3027502" y="1201547"/>
                  </a:lnTo>
                  <a:lnTo>
                    <a:pt x="2986862" y="1201547"/>
                  </a:lnTo>
                  <a:lnTo>
                    <a:pt x="2986862" y="1526667"/>
                  </a:lnTo>
                  <a:lnTo>
                    <a:pt x="3027502" y="1526667"/>
                  </a:lnTo>
                  <a:lnTo>
                    <a:pt x="3027502" y="1336471"/>
                  </a:lnTo>
                  <a:lnTo>
                    <a:pt x="3068142" y="1526667"/>
                  </a:lnTo>
                  <a:lnTo>
                    <a:pt x="3094558" y="1526667"/>
                  </a:lnTo>
                  <a:lnTo>
                    <a:pt x="3112947" y="1439697"/>
                  </a:lnTo>
                  <a:lnTo>
                    <a:pt x="3134791" y="1336471"/>
                  </a:lnTo>
                  <a:lnTo>
                    <a:pt x="3134791" y="1526667"/>
                  </a:lnTo>
                  <a:lnTo>
                    <a:pt x="3175431" y="1526667"/>
                  </a:lnTo>
                  <a:lnTo>
                    <a:pt x="3175431" y="1336471"/>
                  </a:lnTo>
                  <a:lnTo>
                    <a:pt x="3175431" y="1201547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998460" y="3040887"/>
              <a:ext cx="3061970" cy="2126615"/>
            </a:xfrm>
            <a:custGeom>
              <a:avLst/>
              <a:gdLst/>
              <a:ahLst/>
              <a:cxnLst/>
              <a:rect l="l" t="t" r="r" b="b"/>
              <a:pathLst>
                <a:path w="3061970" h="2126615">
                  <a:moveTo>
                    <a:pt x="188569" y="1256792"/>
                  </a:moveTo>
                  <a:lnTo>
                    <a:pt x="147929" y="1256792"/>
                  </a:lnTo>
                  <a:lnTo>
                    <a:pt x="94284" y="1494942"/>
                  </a:lnTo>
                  <a:lnTo>
                    <a:pt x="71031" y="1391716"/>
                  </a:lnTo>
                  <a:lnTo>
                    <a:pt x="40640" y="1256792"/>
                  </a:lnTo>
                  <a:lnTo>
                    <a:pt x="0" y="1256792"/>
                  </a:lnTo>
                  <a:lnTo>
                    <a:pt x="0" y="1581912"/>
                  </a:lnTo>
                  <a:lnTo>
                    <a:pt x="40640" y="1581912"/>
                  </a:lnTo>
                  <a:lnTo>
                    <a:pt x="40640" y="1391716"/>
                  </a:lnTo>
                  <a:lnTo>
                    <a:pt x="81280" y="1581912"/>
                  </a:lnTo>
                  <a:lnTo>
                    <a:pt x="107696" y="1581912"/>
                  </a:lnTo>
                  <a:lnTo>
                    <a:pt x="126085" y="1494942"/>
                  </a:lnTo>
                  <a:lnTo>
                    <a:pt x="147929" y="1391716"/>
                  </a:lnTo>
                  <a:lnTo>
                    <a:pt x="147929" y="1581912"/>
                  </a:lnTo>
                  <a:lnTo>
                    <a:pt x="188569" y="1581912"/>
                  </a:lnTo>
                  <a:lnTo>
                    <a:pt x="188569" y="1391716"/>
                  </a:lnTo>
                  <a:lnTo>
                    <a:pt x="188569" y="1256792"/>
                  </a:lnTo>
                  <a:close/>
                </a:path>
                <a:path w="3061970" h="2126615">
                  <a:moveTo>
                    <a:pt x="349377" y="1256792"/>
                  </a:moveTo>
                  <a:lnTo>
                    <a:pt x="308724" y="1256792"/>
                  </a:lnTo>
                  <a:lnTo>
                    <a:pt x="308724" y="1495348"/>
                  </a:lnTo>
                  <a:lnTo>
                    <a:pt x="308546" y="1504543"/>
                  </a:lnTo>
                  <a:lnTo>
                    <a:pt x="296951" y="1540865"/>
                  </a:lnTo>
                  <a:lnTo>
                    <a:pt x="286918" y="1545336"/>
                  </a:lnTo>
                  <a:lnTo>
                    <a:pt x="271208" y="1545336"/>
                  </a:lnTo>
                  <a:lnTo>
                    <a:pt x="249999" y="1512620"/>
                  </a:lnTo>
                  <a:lnTo>
                    <a:pt x="249389" y="1495348"/>
                  </a:lnTo>
                  <a:lnTo>
                    <a:pt x="249389" y="1256792"/>
                  </a:lnTo>
                  <a:lnTo>
                    <a:pt x="208749" y="1256792"/>
                  </a:lnTo>
                  <a:lnTo>
                    <a:pt x="208749" y="1495348"/>
                  </a:lnTo>
                  <a:lnTo>
                    <a:pt x="209816" y="1517840"/>
                  </a:lnTo>
                  <a:lnTo>
                    <a:pt x="225818" y="1564843"/>
                  </a:lnTo>
                  <a:lnTo>
                    <a:pt x="262166" y="1584655"/>
                  </a:lnTo>
                  <a:lnTo>
                    <a:pt x="279057" y="1585976"/>
                  </a:lnTo>
                  <a:lnTo>
                    <a:pt x="295948" y="1584655"/>
                  </a:lnTo>
                  <a:lnTo>
                    <a:pt x="332308" y="1564843"/>
                  </a:lnTo>
                  <a:lnTo>
                    <a:pt x="342239" y="1545336"/>
                  </a:lnTo>
                  <a:lnTo>
                    <a:pt x="345109" y="1536915"/>
                  </a:lnTo>
                  <a:lnTo>
                    <a:pt x="348310" y="1517840"/>
                  </a:lnTo>
                  <a:lnTo>
                    <a:pt x="349377" y="1495348"/>
                  </a:lnTo>
                  <a:lnTo>
                    <a:pt x="349377" y="1256792"/>
                  </a:lnTo>
                  <a:close/>
                </a:path>
                <a:path w="3061970" h="2126615">
                  <a:moveTo>
                    <a:pt x="510501" y="1501444"/>
                  </a:moveTo>
                  <a:lnTo>
                    <a:pt x="503186" y="1454302"/>
                  </a:lnTo>
                  <a:lnTo>
                    <a:pt x="477050" y="1415516"/>
                  </a:lnTo>
                  <a:lnTo>
                    <a:pt x="450761" y="1393342"/>
                  </a:lnTo>
                  <a:lnTo>
                    <a:pt x="441299" y="1385773"/>
                  </a:lnTo>
                  <a:lnTo>
                    <a:pt x="414794" y="1349959"/>
                  </a:lnTo>
                  <a:lnTo>
                    <a:pt x="412559" y="1331163"/>
                  </a:lnTo>
                  <a:lnTo>
                    <a:pt x="412902" y="1322946"/>
                  </a:lnTo>
                  <a:lnTo>
                    <a:pt x="430174" y="1293368"/>
                  </a:lnTo>
                  <a:lnTo>
                    <a:pt x="449135" y="1293368"/>
                  </a:lnTo>
                  <a:lnTo>
                    <a:pt x="467398" y="1335824"/>
                  </a:lnTo>
                  <a:lnTo>
                    <a:pt x="467779" y="1349959"/>
                  </a:lnTo>
                  <a:lnTo>
                    <a:pt x="467829" y="1351483"/>
                  </a:lnTo>
                  <a:lnTo>
                    <a:pt x="508469" y="1351483"/>
                  </a:lnTo>
                  <a:lnTo>
                    <a:pt x="507403" y="1327607"/>
                  </a:lnTo>
                  <a:lnTo>
                    <a:pt x="504202" y="1307185"/>
                  </a:lnTo>
                  <a:lnTo>
                    <a:pt x="481888" y="1266215"/>
                  </a:lnTo>
                  <a:lnTo>
                    <a:pt x="439381" y="1252728"/>
                  </a:lnTo>
                  <a:lnTo>
                    <a:pt x="423405" y="1254023"/>
                  </a:lnTo>
                  <a:lnTo>
                    <a:pt x="388581" y="1273454"/>
                  </a:lnTo>
                  <a:lnTo>
                    <a:pt x="372948" y="1313535"/>
                  </a:lnTo>
                  <a:lnTo>
                    <a:pt x="371919" y="1331163"/>
                  </a:lnTo>
                  <a:lnTo>
                    <a:pt x="372287" y="1341043"/>
                  </a:lnTo>
                  <a:lnTo>
                    <a:pt x="383311" y="1382217"/>
                  </a:lnTo>
                  <a:lnTo>
                    <a:pt x="411543" y="1415288"/>
                  </a:lnTo>
                  <a:lnTo>
                    <a:pt x="428409" y="1429105"/>
                  </a:lnTo>
                  <a:lnTo>
                    <a:pt x="436041" y="1435392"/>
                  </a:lnTo>
                  <a:lnTo>
                    <a:pt x="463092" y="1464729"/>
                  </a:lnTo>
                  <a:lnTo>
                    <a:pt x="469747" y="1498092"/>
                  </a:lnTo>
                  <a:lnTo>
                    <a:pt x="469861" y="1501444"/>
                  </a:lnTo>
                  <a:lnTo>
                    <a:pt x="469607" y="1508836"/>
                  </a:lnTo>
                  <a:lnTo>
                    <a:pt x="469569" y="1510182"/>
                  </a:lnTo>
                  <a:lnTo>
                    <a:pt x="469480" y="1513065"/>
                  </a:lnTo>
                  <a:lnTo>
                    <a:pt x="453199" y="1545336"/>
                  </a:lnTo>
                  <a:lnTo>
                    <a:pt x="435051" y="1545336"/>
                  </a:lnTo>
                  <a:lnTo>
                    <a:pt x="412343" y="1508836"/>
                  </a:lnTo>
                  <a:lnTo>
                    <a:pt x="410527" y="1470964"/>
                  </a:lnTo>
                  <a:lnTo>
                    <a:pt x="369887" y="1470964"/>
                  </a:lnTo>
                  <a:lnTo>
                    <a:pt x="370205" y="1485493"/>
                  </a:lnTo>
                  <a:lnTo>
                    <a:pt x="370255" y="1487995"/>
                  </a:lnTo>
                  <a:lnTo>
                    <a:pt x="370344" y="1491742"/>
                  </a:lnTo>
                  <a:lnTo>
                    <a:pt x="377101" y="1539646"/>
                  </a:lnTo>
                  <a:lnTo>
                    <a:pt x="400367" y="1575409"/>
                  </a:lnTo>
                  <a:lnTo>
                    <a:pt x="443445" y="1585976"/>
                  </a:lnTo>
                  <a:lnTo>
                    <a:pt x="459727" y="1584642"/>
                  </a:lnTo>
                  <a:lnTo>
                    <a:pt x="494245" y="1564436"/>
                  </a:lnTo>
                  <a:lnTo>
                    <a:pt x="509473" y="1520926"/>
                  </a:lnTo>
                  <a:lnTo>
                    <a:pt x="510501" y="1501444"/>
                  </a:lnTo>
                  <a:close/>
                </a:path>
                <a:path w="3061970" h="2126615">
                  <a:moveTo>
                    <a:pt x="678942" y="1256792"/>
                  </a:moveTo>
                  <a:lnTo>
                    <a:pt x="638302" y="1256792"/>
                  </a:lnTo>
                  <a:lnTo>
                    <a:pt x="638302" y="1399032"/>
                  </a:lnTo>
                  <a:lnTo>
                    <a:pt x="571665" y="1399032"/>
                  </a:lnTo>
                  <a:lnTo>
                    <a:pt x="571665" y="1256792"/>
                  </a:lnTo>
                  <a:lnTo>
                    <a:pt x="531012" y="1256792"/>
                  </a:lnTo>
                  <a:lnTo>
                    <a:pt x="531012" y="1581912"/>
                  </a:lnTo>
                  <a:lnTo>
                    <a:pt x="571665" y="1581912"/>
                  </a:lnTo>
                  <a:lnTo>
                    <a:pt x="571665" y="1439672"/>
                  </a:lnTo>
                  <a:lnTo>
                    <a:pt x="638302" y="1439672"/>
                  </a:lnTo>
                  <a:lnTo>
                    <a:pt x="638302" y="1581912"/>
                  </a:lnTo>
                  <a:lnTo>
                    <a:pt x="678942" y="1581912"/>
                  </a:lnTo>
                  <a:lnTo>
                    <a:pt x="678942" y="1439672"/>
                  </a:lnTo>
                  <a:lnTo>
                    <a:pt x="678942" y="1399032"/>
                  </a:lnTo>
                  <a:lnTo>
                    <a:pt x="678942" y="1256792"/>
                  </a:lnTo>
                  <a:close/>
                </a:path>
                <a:path w="3061970" h="2126615">
                  <a:moveTo>
                    <a:pt x="3061906" y="801116"/>
                  </a:moveTo>
                  <a:lnTo>
                    <a:pt x="2410498" y="0"/>
                  </a:lnTo>
                  <a:lnTo>
                    <a:pt x="953592" y="1184630"/>
                  </a:lnTo>
                  <a:lnTo>
                    <a:pt x="953592" y="1538020"/>
                  </a:lnTo>
                  <a:lnTo>
                    <a:pt x="949807" y="1540865"/>
                  </a:lnTo>
                  <a:lnTo>
                    <a:pt x="945743" y="1543850"/>
                  </a:lnTo>
                  <a:lnTo>
                    <a:pt x="939774" y="1545336"/>
                  </a:lnTo>
                  <a:lnTo>
                    <a:pt x="924064" y="1545336"/>
                  </a:lnTo>
                  <a:lnTo>
                    <a:pt x="902868" y="1512620"/>
                  </a:lnTo>
                  <a:lnTo>
                    <a:pt x="902258" y="1495348"/>
                  </a:lnTo>
                  <a:lnTo>
                    <a:pt x="902258" y="1474876"/>
                  </a:lnTo>
                  <a:lnTo>
                    <a:pt x="953592" y="1538020"/>
                  </a:lnTo>
                  <a:lnTo>
                    <a:pt x="953592" y="1184630"/>
                  </a:lnTo>
                  <a:lnTo>
                    <a:pt x="829081" y="1285862"/>
                  </a:lnTo>
                  <a:lnTo>
                    <a:pt x="828776" y="1285265"/>
                  </a:lnTo>
                  <a:lnTo>
                    <a:pt x="822629" y="1277620"/>
                  </a:lnTo>
                  <a:lnTo>
                    <a:pt x="814959" y="1271244"/>
                  </a:lnTo>
                  <a:lnTo>
                    <a:pt x="805776" y="1266139"/>
                  </a:lnTo>
                  <a:lnTo>
                    <a:pt x="800493" y="1264145"/>
                  </a:lnTo>
                  <a:lnTo>
                    <a:pt x="800493" y="1349717"/>
                  </a:lnTo>
                  <a:lnTo>
                    <a:pt x="800493" y="1360017"/>
                  </a:lnTo>
                  <a:lnTo>
                    <a:pt x="788708" y="1401203"/>
                  </a:lnTo>
                  <a:lnTo>
                    <a:pt x="767930" y="1408785"/>
                  </a:lnTo>
                  <a:lnTo>
                    <a:pt x="767511" y="1408785"/>
                  </a:lnTo>
                  <a:lnTo>
                    <a:pt x="760044" y="1409674"/>
                  </a:lnTo>
                  <a:lnTo>
                    <a:pt x="750493" y="1410004"/>
                  </a:lnTo>
                  <a:lnTo>
                    <a:pt x="739940" y="1410004"/>
                  </a:lnTo>
                  <a:lnTo>
                    <a:pt x="739940" y="1297432"/>
                  </a:lnTo>
                  <a:lnTo>
                    <a:pt x="750493" y="1297432"/>
                  </a:lnTo>
                  <a:lnTo>
                    <a:pt x="789241" y="1304607"/>
                  </a:lnTo>
                  <a:lnTo>
                    <a:pt x="795375" y="1313268"/>
                  </a:lnTo>
                  <a:lnTo>
                    <a:pt x="780618" y="1325270"/>
                  </a:lnTo>
                  <a:lnTo>
                    <a:pt x="800493" y="1349717"/>
                  </a:lnTo>
                  <a:lnTo>
                    <a:pt x="800493" y="1264145"/>
                  </a:lnTo>
                  <a:lnTo>
                    <a:pt x="794969" y="1262049"/>
                  </a:lnTo>
                  <a:lnTo>
                    <a:pt x="782091" y="1259128"/>
                  </a:lnTo>
                  <a:lnTo>
                    <a:pt x="767130" y="1257376"/>
                  </a:lnTo>
                  <a:lnTo>
                    <a:pt x="750087" y="1256792"/>
                  </a:lnTo>
                  <a:lnTo>
                    <a:pt x="699287" y="1256792"/>
                  </a:lnTo>
                  <a:lnTo>
                    <a:pt x="699287" y="1581912"/>
                  </a:lnTo>
                  <a:lnTo>
                    <a:pt x="739940" y="1581912"/>
                  </a:lnTo>
                  <a:lnTo>
                    <a:pt x="739940" y="1450644"/>
                  </a:lnTo>
                  <a:lnTo>
                    <a:pt x="750912" y="1450644"/>
                  </a:lnTo>
                  <a:lnTo>
                    <a:pt x="758291" y="1450835"/>
                  </a:lnTo>
                  <a:lnTo>
                    <a:pt x="765670" y="1451419"/>
                  </a:lnTo>
                  <a:lnTo>
                    <a:pt x="765365" y="1451419"/>
                  </a:lnTo>
                  <a:lnTo>
                    <a:pt x="771093" y="1452257"/>
                  </a:lnTo>
                  <a:lnTo>
                    <a:pt x="799642" y="1485430"/>
                  </a:lnTo>
                  <a:lnTo>
                    <a:pt x="800087" y="1494536"/>
                  </a:lnTo>
                  <a:lnTo>
                    <a:pt x="800087" y="1560639"/>
                  </a:lnTo>
                  <a:lnTo>
                    <a:pt x="800354" y="1566875"/>
                  </a:lnTo>
                  <a:lnTo>
                    <a:pt x="800887" y="1571752"/>
                  </a:lnTo>
                  <a:lnTo>
                    <a:pt x="801433" y="1576362"/>
                  </a:lnTo>
                  <a:lnTo>
                    <a:pt x="802652" y="1579740"/>
                  </a:lnTo>
                  <a:lnTo>
                    <a:pt x="804557" y="1581912"/>
                  </a:lnTo>
                  <a:lnTo>
                    <a:pt x="845197" y="1581912"/>
                  </a:lnTo>
                  <a:lnTo>
                    <a:pt x="843292" y="1579740"/>
                  </a:lnTo>
                  <a:lnTo>
                    <a:pt x="842073" y="1576362"/>
                  </a:lnTo>
                  <a:lnTo>
                    <a:pt x="840994" y="1566875"/>
                  </a:lnTo>
                  <a:lnTo>
                    <a:pt x="840714" y="1560639"/>
                  </a:lnTo>
                  <a:lnTo>
                    <a:pt x="840714" y="1500632"/>
                  </a:lnTo>
                  <a:lnTo>
                    <a:pt x="840155" y="1487627"/>
                  </a:lnTo>
                  <a:lnTo>
                    <a:pt x="826744" y="1451419"/>
                  </a:lnTo>
                  <a:lnTo>
                    <a:pt x="804951" y="1437233"/>
                  </a:lnTo>
                  <a:lnTo>
                    <a:pt x="813993" y="1431798"/>
                  </a:lnTo>
                  <a:lnTo>
                    <a:pt x="821613" y="1425244"/>
                  </a:lnTo>
                  <a:lnTo>
                    <a:pt x="827811" y="1417574"/>
                  </a:lnTo>
                  <a:lnTo>
                    <a:pt x="831926" y="1410004"/>
                  </a:lnTo>
                  <a:lnTo>
                    <a:pt x="832599" y="1408785"/>
                  </a:lnTo>
                  <a:lnTo>
                    <a:pt x="836333" y="1398574"/>
                  </a:lnTo>
                  <a:lnTo>
                    <a:pt x="837184" y="1394853"/>
                  </a:lnTo>
                  <a:lnTo>
                    <a:pt x="861618" y="1424889"/>
                  </a:lnTo>
                  <a:lnTo>
                    <a:pt x="861618" y="1495348"/>
                  </a:lnTo>
                  <a:lnTo>
                    <a:pt x="862685" y="1517840"/>
                  </a:lnTo>
                  <a:lnTo>
                    <a:pt x="878687" y="1564843"/>
                  </a:lnTo>
                  <a:lnTo>
                    <a:pt x="915022" y="1584655"/>
                  </a:lnTo>
                  <a:lnTo>
                    <a:pt x="931926" y="1585976"/>
                  </a:lnTo>
                  <a:lnTo>
                    <a:pt x="948804" y="1584655"/>
                  </a:lnTo>
                  <a:lnTo>
                    <a:pt x="963307" y="1580692"/>
                  </a:lnTo>
                  <a:lnTo>
                    <a:pt x="975423" y="1574088"/>
                  </a:lnTo>
                  <a:lnTo>
                    <a:pt x="979652" y="1570075"/>
                  </a:lnTo>
                  <a:lnTo>
                    <a:pt x="1432026" y="2126399"/>
                  </a:lnTo>
                  <a:lnTo>
                    <a:pt x="3061906" y="801116"/>
                  </a:lnTo>
                  <a:close/>
                </a:path>
              </a:pathLst>
            </a:custGeom>
            <a:solidFill>
              <a:srgbClr val="839DA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2616200" cy="583565"/>
          </a:xfrm>
          <a:custGeom>
            <a:avLst/>
            <a:gdLst/>
            <a:ahLst/>
            <a:cxnLst/>
            <a:rect l="l" t="t" r="r" b="b"/>
            <a:pathLst>
              <a:path w="2616200" h="583565">
                <a:moveTo>
                  <a:pt x="88900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374802"/>
                </a:lnTo>
                <a:lnTo>
                  <a:pt x="89611" y="374802"/>
                </a:lnTo>
                <a:lnTo>
                  <a:pt x="146683" y="370714"/>
                </a:lnTo>
                <a:lnTo>
                  <a:pt x="188468" y="358444"/>
                </a:lnTo>
                <a:lnTo>
                  <a:pt x="227271" y="323240"/>
                </a:lnTo>
                <a:lnTo>
                  <a:pt x="235760" y="303682"/>
                </a:lnTo>
                <a:lnTo>
                  <a:pt x="71120" y="303682"/>
                </a:lnTo>
                <a:lnTo>
                  <a:pt x="71120" y="78232"/>
                </a:lnTo>
                <a:lnTo>
                  <a:pt x="235970" y="78232"/>
                </a:lnTo>
                <a:lnTo>
                  <a:pt x="234696" y="73964"/>
                </a:lnTo>
                <a:lnTo>
                  <a:pt x="204158" y="32761"/>
                </a:lnTo>
                <a:lnTo>
                  <a:pt x="169443" y="16311"/>
                </a:lnTo>
                <a:lnTo>
                  <a:pt x="119661" y="8133"/>
                </a:lnTo>
                <a:lnTo>
                  <a:pt x="88900" y="7112"/>
                </a:lnTo>
                <a:close/>
              </a:path>
              <a:path w="2616200" h="583565">
                <a:moveTo>
                  <a:pt x="235970" y="78232"/>
                </a:moveTo>
                <a:lnTo>
                  <a:pt x="89611" y="78232"/>
                </a:lnTo>
                <a:lnTo>
                  <a:pt x="107525" y="78720"/>
                </a:lnTo>
                <a:lnTo>
                  <a:pt x="122861" y="80186"/>
                </a:lnTo>
                <a:lnTo>
                  <a:pt x="161086" y="96545"/>
                </a:lnTo>
                <a:lnTo>
                  <a:pt x="174777" y="135840"/>
                </a:lnTo>
                <a:lnTo>
                  <a:pt x="176377" y="169265"/>
                </a:lnTo>
                <a:lnTo>
                  <a:pt x="176377" y="212648"/>
                </a:lnTo>
                <a:lnTo>
                  <a:pt x="172777" y="259052"/>
                </a:lnTo>
                <a:lnTo>
                  <a:pt x="145796" y="295859"/>
                </a:lnTo>
                <a:lnTo>
                  <a:pt x="107525" y="303194"/>
                </a:lnTo>
                <a:lnTo>
                  <a:pt x="89611" y="303682"/>
                </a:lnTo>
                <a:lnTo>
                  <a:pt x="235760" y="303682"/>
                </a:lnTo>
                <a:lnTo>
                  <a:pt x="240296" y="288524"/>
                </a:lnTo>
                <a:lnTo>
                  <a:pt x="244297" y="266520"/>
                </a:lnTo>
                <a:lnTo>
                  <a:pt x="246697" y="241228"/>
                </a:lnTo>
                <a:lnTo>
                  <a:pt x="247497" y="212648"/>
                </a:lnTo>
                <a:lnTo>
                  <a:pt x="247497" y="169265"/>
                </a:lnTo>
                <a:lnTo>
                  <a:pt x="246697" y="140371"/>
                </a:lnTo>
                <a:lnTo>
                  <a:pt x="244297" y="114857"/>
                </a:lnTo>
                <a:lnTo>
                  <a:pt x="240296" y="92722"/>
                </a:lnTo>
                <a:lnTo>
                  <a:pt x="235970" y="78232"/>
                </a:lnTo>
                <a:close/>
              </a:path>
              <a:path w="2616200" h="583565">
                <a:moveTo>
                  <a:pt x="372275" y="7112"/>
                </a:moveTo>
                <a:lnTo>
                  <a:pt x="283375" y="7112"/>
                </a:lnTo>
                <a:lnTo>
                  <a:pt x="283375" y="576072"/>
                </a:lnTo>
                <a:lnTo>
                  <a:pt x="354482" y="576072"/>
                </a:lnTo>
                <a:lnTo>
                  <a:pt x="354482" y="346354"/>
                </a:lnTo>
                <a:lnTo>
                  <a:pt x="505010" y="346354"/>
                </a:lnTo>
                <a:lnTo>
                  <a:pt x="495658" y="337465"/>
                </a:lnTo>
                <a:lnTo>
                  <a:pt x="482945" y="329197"/>
                </a:lnTo>
                <a:lnTo>
                  <a:pt x="468274" y="322884"/>
                </a:lnTo>
                <a:lnTo>
                  <a:pt x="484099" y="313371"/>
                </a:lnTo>
                <a:lnTo>
                  <a:pt x="497436" y="301902"/>
                </a:lnTo>
                <a:lnTo>
                  <a:pt x="508282" y="288478"/>
                </a:lnTo>
                <a:lnTo>
                  <a:pt x="515477" y="275234"/>
                </a:lnTo>
                <a:lnTo>
                  <a:pt x="354482" y="275234"/>
                </a:lnTo>
                <a:lnTo>
                  <a:pt x="354482" y="78232"/>
                </a:lnTo>
                <a:lnTo>
                  <a:pt x="519942" y="78232"/>
                </a:lnTo>
                <a:lnTo>
                  <a:pt x="518058" y="72542"/>
                </a:lnTo>
                <a:lnTo>
                  <a:pt x="485791" y="32401"/>
                </a:lnTo>
                <a:lnTo>
                  <a:pt x="450806" y="16311"/>
                </a:lnTo>
                <a:lnTo>
                  <a:pt x="402095" y="8133"/>
                </a:lnTo>
                <a:lnTo>
                  <a:pt x="372275" y="7112"/>
                </a:lnTo>
                <a:close/>
              </a:path>
              <a:path w="2616200" h="583565">
                <a:moveTo>
                  <a:pt x="505010" y="346354"/>
                </a:moveTo>
                <a:lnTo>
                  <a:pt x="373697" y="346354"/>
                </a:lnTo>
                <a:lnTo>
                  <a:pt x="386627" y="346666"/>
                </a:lnTo>
                <a:lnTo>
                  <a:pt x="399528" y="347689"/>
                </a:lnTo>
                <a:lnTo>
                  <a:pt x="399013" y="347689"/>
                </a:lnTo>
                <a:lnTo>
                  <a:pt x="409030" y="349156"/>
                </a:lnTo>
                <a:lnTo>
                  <a:pt x="418503" y="351332"/>
                </a:lnTo>
                <a:lnTo>
                  <a:pt x="452942" y="381960"/>
                </a:lnTo>
                <a:lnTo>
                  <a:pt x="459752" y="423164"/>
                </a:lnTo>
                <a:lnTo>
                  <a:pt x="459841" y="535087"/>
                </a:lnTo>
                <a:lnTo>
                  <a:pt x="460106" y="543710"/>
                </a:lnTo>
                <a:lnTo>
                  <a:pt x="467563" y="576072"/>
                </a:lnTo>
                <a:lnTo>
                  <a:pt x="538683" y="576072"/>
                </a:lnTo>
                <a:lnTo>
                  <a:pt x="535368" y="572274"/>
                </a:lnTo>
                <a:lnTo>
                  <a:pt x="533234" y="566356"/>
                </a:lnTo>
                <a:lnTo>
                  <a:pt x="530872" y="433832"/>
                </a:lnTo>
                <a:lnTo>
                  <a:pt x="529894" y="411071"/>
                </a:lnTo>
                <a:lnTo>
                  <a:pt x="526957" y="391158"/>
                </a:lnTo>
                <a:lnTo>
                  <a:pt x="522064" y="374090"/>
                </a:lnTo>
                <a:lnTo>
                  <a:pt x="515213" y="359867"/>
                </a:lnTo>
                <a:lnTo>
                  <a:pt x="506414" y="347689"/>
                </a:lnTo>
                <a:lnTo>
                  <a:pt x="505010" y="346354"/>
                </a:lnTo>
                <a:close/>
              </a:path>
              <a:path w="2616200" h="583565">
                <a:moveTo>
                  <a:pt x="519942" y="78232"/>
                </a:moveTo>
                <a:lnTo>
                  <a:pt x="372986" y="78232"/>
                </a:lnTo>
                <a:lnTo>
                  <a:pt x="390319" y="78720"/>
                </a:lnTo>
                <a:lnTo>
                  <a:pt x="405341" y="80186"/>
                </a:lnTo>
                <a:lnTo>
                  <a:pt x="443917" y="95834"/>
                </a:lnTo>
                <a:lnTo>
                  <a:pt x="458682" y="132283"/>
                </a:lnTo>
                <a:lnTo>
                  <a:pt x="460463" y="162153"/>
                </a:lnTo>
                <a:lnTo>
                  <a:pt x="460463" y="187756"/>
                </a:lnTo>
                <a:lnTo>
                  <a:pt x="456456" y="228160"/>
                </a:lnTo>
                <a:lnTo>
                  <a:pt x="435876" y="260790"/>
                </a:lnTo>
                <a:lnTo>
                  <a:pt x="389695" y="274655"/>
                </a:lnTo>
                <a:lnTo>
                  <a:pt x="372986" y="275234"/>
                </a:lnTo>
                <a:lnTo>
                  <a:pt x="515477" y="275234"/>
                </a:lnTo>
                <a:lnTo>
                  <a:pt x="527848" y="235048"/>
                </a:lnTo>
                <a:lnTo>
                  <a:pt x="531583" y="187756"/>
                </a:lnTo>
                <a:lnTo>
                  <a:pt x="531583" y="162153"/>
                </a:lnTo>
                <a:lnTo>
                  <a:pt x="530738" y="135214"/>
                </a:lnTo>
                <a:lnTo>
                  <a:pt x="528202" y="111299"/>
                </a:lnTo>
                <a:lnTo>
                  <a:pt x="523975" y="90408"/>
                </a:lnTo>
                <a:lnTo>
                  <a:pt x="519942" y="78232"/>
                </a:lnTo>
                <a:close/>
              </a:path>
              <a:path w="2616200" h="583565">
                <a:moveTo>
                  <a:pt x="690473" y="0"/>
                </a:moveTo>
                <a:lnTo>
                  <a:pt x="635531" y="9247"/>
                </a:lnTo>
                <a:lnTo>
                  <a:pt x="597306" y="36982"/>
                </a:lnTo>
                <a:lnTo>
                  <a:pt x="574903" y="85874"/>
                </a:lnTo>
                <a:lnTo>
                  <a:pt x="567436" y="158597"/>
                </a:lnTo>
                <a:lnTo>
                  <a:pt x="567436" y="424586"/>
                </a:lnTo>
                <a:lnTo>
                  <a:pt x="569302" y="463927"/>
                </a:lnTo>
                <a:lnTo>
                  <a:pt x="584238" y="524734"/>
                </a:lnTo>
                <a:lnTo>
                  <a:pt x="614330" y="562379"/>
                </a:lnTo>
                <a:lnTo>
                  <a:pt x="660912" y="580872"/>
                </a:lnTo>
                <a:lnTo>
                  <a:pt x="690473" y="583184"/>
                </a:lnTo>
                <a:lnTo>
                  <a:pt x="720029" y="580872"/>
                </a:lnTo>
                <a:lnTo>
                  <a:pt x="766615" y="562379"/>
                </a:lnTo>
                <a:lnTo>
                  <a:pt x="796709" y="524734"/>
                </a:lnTo>
                <a:lnTo>
                  <a:pt x="801021" y="512064"/>
                </a:lnTo>
                <a:lnTo>
                  <a:pt x="690473" y="512064"/>
                </a:lnTo>
                <a:lnTo>
                  <a:pt x="680736" y="511575"/>
                </a:lnTo>
                <a:lnTo>
                  <a:pt x="645666" y="485840"/>
                </a:lnTo>
                <a:lnTo>
                  <a:pt x="638822" y="440676"/>
                </a:lnTo>
                <a:lnTo>
                  <a:pt x="638556" y="424586"/>
                </a:lnTo>
                <a:lnTo>
                  <a:pt x="638556" y="158597"/>
                </a:lnTo>
                <a:lnTo>
                  <a:pt x="640956" y="116194"/>
                </a:lnTo>
                <a:lnTo>
                  <a:pt x="658469" y="79654"/>
                </a:lnTo>
                <a:lnTo>
                  <a:pt x="690473" y="71120"/>
                </a:lnTo>
                <a:lnTo>
                  <a:pt x="801021" y="71120"/>
                </a:lnTo>
                <a:lnTo>
                  <a:pt x="796709" y="58449"/>
                </a:lnTo>
                <a:lnTo>
                  <a:pt x="783640" y="36982"/>
                </a:lnTo>
                <a:lnTo>
                  <a:pt x="766615" y="20804"/>
                </a:lnTo>
                <a:lnTo>
                  <a:pt x="745410" y="9247"/>
                </a:lnTo>
                <a:lnTo>
                  <a:pt x="720029" y="2311"/>
                </a:lnTo>
                <a:lnTo>
                  <a:pt x="690473" y="0"/>
                </a:lnTo>
                <a:close/>
              </a:path>
              <a:path w="2616200" h="583565">
                <a:moveTo>
                  <a:pt x="801021" y="71120"/>
                </a:moveTo>
                <a:lnTo>
                  <a:pt x="690473" y="71120"/>
                </a:lnTo>
                <a:lnTo>
                  <a:pt x="700160" y="71653"/>
                </a:lnTo>
                <a:lnTo>
                  <a:pt x="708606" y="73253"/>
                </a:lnTo>
                <a:lnTo>
                  <a:pt x="737412" y="105968"/>
                </a:lnTo>
                <a:lnTo>
                  <a:pt x="742391" y="158597"/>
                </a:lnTo>
                <a:lnTo>
                  <a:pt x="742391" y="424586"/>
                </a:lnTo>
                <a:lnTo>
                  <a:pt x="739589" y="466989"/>
                </a:lnTo>
                <a:lnTo>
                  <a:pt x="721766" y="504240"/>
                </a:lnTo>
                <a:lnTo>
                  <a:pt x="690473" y="512064"/>
                </a:lnTo>
                <a:lnTo>
                  <a:pt x="801021" y="512064"/>
                </a:lnTo>
                <a:lnTo>
                  <a:pt x="806043" y="497309"/>
                </a:lnTo>
                <a:lnTo>
                  <a:pt x="811644" y="463927"/>
                </a:lnTo>
                <a:lnTo>
                  <a:pt x="813511" y="424586"/>
                </a:lnTo>
                <a:lnTo>
                  <a:pt x="813511" y="158597"/>
                </a:lnTo>
                <a:lnTo>
                  <a:pt x="811644" y="119256"/>
                </a:lnTo>
                <a:lnTo>
                  <a:pt x="806043" y="85874"/>
                </a:lnTo>
                <a:lnTo>
                  <a:pt x="801021" y="71120"/>
                </a:lnTo>
                <a:close/>
              </a:path>
              <a:path w="2616200" h="583565">
                <a:moveTo>
                  <a:pt x="934758" y="7112"/>
                </a:moveTo>
                <a:lnTo>
                  <a:pt x="849414" y="7112"/>
                </a:lnTo>
                <a:lnTo>
                  <a:pt x="849414" y="576072"/>
                </a:lnTo>
                <a:lnTo>
                  <a:pt x="934758" y="576072"/>
                </a:lnTo>
                <a:lnTo>
                  <a:pt x="963337" y="575316"/>
                </a:lnTo>
                <a:lnTo>
                  <a:pt x="1010633" y="569272"/>
                </a:lnTo>
                <a:lnTo>
                  <a:pt x="1059570" y="546200"/>
                </a:lnTo>
                <a:lnTo>
                  <a:pt x="1085888" y="504952"/>
                </a:lnTo>
                <a:lnTo>
                  <a:pt x="920534" y="504952"/>
                </a:lnTo>
                <a:lnTo>
                  <a:pt x="920534" y="78232"/>
                </a:lnTo>
                <a:lnTo>
                  <a:pt x="1085967" y="78232"/>
                </a:lnTo>
                <a:lnTo>
                  <a:pt x="1080554" y="64719"/>
                </a:lnTo>
                <a:lnTo>
                  <a:pt x="1045614" y="27250"/>
                </a:lnTo>
                <a:lnTo>
                  <a:pt x="988629" y="10312"/>
                </a:lnTo>
                <a:lnTo>
                  <a:pt x="963337" y="7912"/>
                </a:lnTo>
                <a:lnTo>
                  <a:pt x="934758" y="7112"/>
                </a:lnTo>
                <a:close/>
              </a:path>
              <a:path w="2616200" h="583565">
                <a:moveTo>
                  <a:pt x="1085967" y="78232"/>
                </a:moveTo>
                <a:lnTo>
                  <a:pt x="935469" y="78232"/>
                </a:lnTo>
                <a:lnTo>
                  <a:pt x="952802" y="78587"/>
                </a:lnTo>
                <a:lnTo>
                  <a:pt x="967825" y="79652"/>
                </a:lnTo>
                <a:lnTo>
                  <a:pt x="1006767" y="92457"/>
                </a:lnTo>
                <a:lnTo>
                  <a:pt x="1023658" y="128195"/>
                </a:lnTo>
                <a:lnTo>
                  <a:pt x="1025791" y="158597"/>
                </a:lnTo>
                <a:lnTo>
                  <a:pt x="1025791" y="424586"/>
                </a:lnTo>
                <a:lnTo>
                  <a:pt x="1020991" y="466857"/>
                </a:lnTo>
                <a:lnTo>
                  <a:pt x="990942" y="499262"/>
                </a:lnTo>
                <a:lnTo>
                  <a:pt x="952802" y="504596"/>
                </a:lnTo>
                <a:lnTo>
                  <a:pt x="935469" y="504952"/>
                </a:lnTo>
                <a:lnTo>
                  <a:pt x="1085888" y="504952"/>
                </a:lnTo>
                <a:lnTo>
                  <a:pt x="1087712" y="500331"/>
                </a:lnTo>
                <a:lnTo>
                  <a:pt x="1092823" y="478640"/>
                </a:lnTo>
                <a:lnTo>
                  <a:pt x="1095889" y="453392"/>
                </a:lnTo>
                <a:lnTo>
                  <a:pt x="1096911" y="424586"/>
                </a:lnTo>
                <a:lnTo>
                  <a:pt x="1096911" y="158597"/>
                </a:lnTo>
                <a:lnTo>
                  <a:pt x="1095889" y="129527"/>
                </a:lnTo>
                <a:lnTo>
                  <a:pt x="1092823" y="104190"/>
                </a:lnTo>
                <a:lnTo>
                  <a:pt x="1087712" y="82588"/>
                </a:lnTo>
                <a:lnTo>
                  <a:pt x="1085967" y="78232"/>
                </a:lnTo>
                <a:close/>
              </a:path>
              <a:path w="2616200" h="583565">
                <a:moveTo>
                  <a:pt x="1203896" y="7112"/>
                </a:moveTo>
                <a:lnTo>
                  <a:pt x="1132776" y="7112"/>
                </a:lnTo>
                <a:lnTo>
                  <a:pt x="1132776" y="424586"/>
                </a:lnTo>
                <a:lnTo>
                  <a:pt x="1134643" y="463927"/>
                </a:lnTo>
                <a:lnTo>
                  <a:pt x="1149578" y="524734"/>
                </a:lnTo>
                <a:lnTo>
                  <a:pt x="1179672" y="562379"/>
                </a:lnTo>
                <a:lnTo>
                  <a:pt x="1226258" y="580872"/>
                </a:lnTo>
                <a:lnTo>
                  <a:pt x="1255814" y="583184"/>
                </a:lnTo>
                <a:lnTo>
                  <a:pt x="1285375" y="580872"/>
                </a:lnTo>
                <a:lnTo>
                  <a:pt x="1331957" y="562379"/>
                </a:lnTo>
                <a:lnTo>
                  <a:pt x="1362049" y="524734"/>
                </a:lnTo>
                <a:lnTo>
                  <a:pt x="1366362" y="512064"/>
                </a:lnTo>
                <a:lnTo>
                  <a:pt x="1255814" y="512064"/>
                </a:lnTo>
                <a:lnTo>
                  <a:pt x="1246084" y="511575"/>
                </a:lnTo>
                <a:lnTo>
                  <a:pt x="1211012" y="485840"/>
                </a:lnTo>
                <a:lnTo>
                  <a:pt x="1204163" y="440676"/>
                </a:lnTo>
                <a:lnTo>
                  <a:pt x="1203896" y="424586"/>
                </a:lnTo>
                <a:lnTo>
                  <a:pt x="1203896" y="7112"/>
                </a:lnTo>
                <a:close/>
              </a:path>
              <a:path w="2616200" h="583565">
                <a:moveTo>
                  <a:pt x="1378851" y="7112"/>
                </a:moveTo>
                <a:lnTo>
                  <a:pt x="1307731" y="7112"/>
                </a:lnTo>
                <a:lnTo>
                  <a:pt x="1307731" y="424586"/>
                </a:lnTo>
                <a:lnTo>
                  <a:pt x="1307421" y="440676"/>
                </a:lnTo>
                <a:lnTo>
                  <a:pt x="1300176" y="485840"/>
                </a:lnTo>
                <a:lnTo>
                  <a:pt x="1265505" y="511575"/>
                </a:lnTo>
                <a:lnTo>
                  <a:pt x="1255814" y="512064"/>
                </a:lnTo>
                <a:lnTo>
                  <a:pt x="1366362" y="512064"/>
                </a:lnTo>
                <a:lnTo>
                  <a:pt x="1371384" y="497309"/>
                </a:lnTo>
                <a:lnTo>
                  <a:pt x="1376984" y="463927"/>
                </a:lnTo>
                <a:lnTo>
                  <a:pt x="1378851" y="424586"/>
                </a:lnTo>
                <a:lnTo>
                  <a:pt x="1378851" y="7112"/>
                </a:lnTo>
                <a:close/>
              </a:path>
              <a:path w="2616200" h="583565">
                <a:moveTo>
                  <a:pt x="1537792" y="0"/>
                </a:moveTo>
                <a:lnTo>
                  <a:pt x="1482855" y="9247"/>
                </a:lnTo>
                <a:lnTo>
                  <a:pt x="1444625" y="36982"/>
                </a:lnTo>
                <a:lnTo>
                  <a:pt x="1422222" y="85874"/>
                </a:lnTo>
                <a:lnTo>
                  <a:pt x="1414754" y="158597"/>
                </a:lnTo>
                <a:lnTo>
                  <a:pt x="1414754" y="424586"/>
                </a:lnTo>
                <a:lnTo>
                  <a:pt x="1416621" y="463927"/>
                </a:lnTo>
                <a:lnTo>
                  <a:pt x="1431556" y="524734"/>
                </a:lnTo>
                <a:lnTo>
                  <a:pt x="1461650" y="562379"/>
                </a:lnTo>
                <a:lnTo>
                  <a:pt x="1508236" y="580872"/>
                </a:lnTo>
                <a:lnTo>
                  <a:pt x="1537792" y="583184"/>
                </a:lnTo>
                <a:lnTo>
                  <a:pt x="1567353" y="580872"/>
                </a:lnTo>
                <a:lnTo>
                  <a:pt x="1613935" y="562379"/>
                </a:lnTo>
                <a:lnTo>
                  <a:pt x="1644027" y="524734"/>
                </a:lnTo>
                <a:lnTo>
                  <a:pt x="1648340" y="512064"/>
                </a:lnTo>
                <a:lnTo>
                  <a:pt x="1537792" y="512064"/>
                </a:lnTo>
                <a:lnTo>
                  <a:pt x="1528062" y="511575"/>
                </a:lnTo>
                <a:lnTo>
                  <a:pt x="1492990" y="485840"/>
                </a:lnTo>
                <a:lnTo>
                  <a:pt x="1486141" y="440676"/>
                </a:lnTo>
                <a:lnTo>
                  <a:pt x="1485874" y="424586"/>
                </a:lnTo>
                <a:lnTo>
                  <a:pt x="1485874" y="158597"/>
                </a:lnTo>
                <a:lnTo>
                  <a:pt x="1488274" y="116194"/>
                </a:lnTo>
                <a:lnTo>
                  <a:pt x="1505788" y="79654"/>
                </a:lnTo>
                <a:lnTo>
                  <a:pt x="1537792" y="71120"/>
                </a:lnTo>
                <a:lnTo>
                  <a:pt x="1648340" y="71120"/>
                </a:lnTo>
                <a:lnTo>
                  <a:pt x="1644027" y="58449"/>
                </a:lnTo>
                <a:lnTo>
                  <a:pt x="1630959" y="36982"/>
                </a:lnTo>
                <a:lnTo>
                  <a:pt x="1613935" y="20804"/>
                </a:lnTo>
                <a:lnTo>
                  <a:pt x="1592733" y="9247"/>
                </a:lnTo>
                <a:lnTo>
                  <a:pt x="1567353" y="2311"/>
                </a:lnTo>
                <a:lnTo>
                  <a:pt x="1537792" y="0"/>
                </a:lnTo>
                <a:close/>
              </a:path>
              <a:path w="2616200" h="583565">
                <a:moveTo>
                  <a:pt x="1660829" y="344932"/>
                </a:moveTo>
                <a:lnTo>
                  <a:pt x="1589709" y="344932"/>
                </a:lnTo>
                <a:lnTo>
                  <a:pt x="1589709" y="424586"/>
                </a:lnTo>
                <a:lnTo>
                  <a:pt x="1589399" y="440676"/>
                </a:lnTo>
                <a:lnTo>
                  <a:pt x="1582154" y="485840"/>
                </a:lnTo>
                <a:lnTo>
                  <a:pt x="1547484" y="511575"/>
                </a:lnTo>
                <a:lnTo>
                  <a:pt x="1537792" y="512064"/>
                </a:lnTo>
                <a:lnTo>
                  <a:pt x="1648340" y="512064"/>
                </a:lnTo>
                <a:lnTo>
                  <a:pt x="1653362" y="497309"/>
                </a:lnTo>
                <a:lnTo>
                  <a:pt x="1658962" y="463927"/>
                </a:lnTo>
                <a:lnTo>
                  <a:pt x="1660829" y="424586"/>
                </a:lnTo>
                <a:lnTo>
                  <a:pt x="1660829" y="344932"/>
                </a:lnTo>
                <a:close/>
              </a:path>
              <a:path w="2616200" h="583565">
                <a:moveTo>
                  <a:pt x="1648340" y="71120"/>
                </a:moveTo>
                <a:lnTo>
                  <a:pt x="1537792" y="71120"/>
                </a:lnTo>
                <a:lnTo>
                  <a:pt x="1547484" y="71653"/>
                </a:lnTo>
                <a:lnTo>
                  <a:pt x="1555929" y="73253"/>
                </a:lnTo>
                <a:lnTo>
                  <a:pt x="1584731" y="105968"/>
                </a:lnTo>
                <a:lnTo>
                  <a:pt x="1589709" y="158597"/>
                </a:lnTo>
                <a:lnTo>
                  <a:pt x="1589709" y="238252"/>
                </a:lnTo>
                <a:lnTo>
                  <a:pt x="1660829" y="238252"/>
                </a:lnTo>
                <a:lnTo>
                  <a:pt x="1660829" y="158597"/>
                </a:lnTo>
                <a:lnTo>
                  <a:pt x="1658962" y="119256"/>
                </a:lnTo>
                <a:lnTo>
                  <a:pt x="1653362" y="85874"/>
                </a:lnTo>
                <a:lnTo>
                  <a:pt x="1648340" y="71120"/>
                </a:lnTo>
                <a:close/>
              </a:path>
              <a:path w="2616200" h="583565">
                <a:moveTo>
                  <a:pt x="1834337" y="78232"/>
                </a:moveTo>
                <a:lnTo>
                  <a:pt x="1763217" y="78232"/>
                </a:lnTo>
                <a:lnTo>
                  <a:pt x="1763217" y="576072"/>
                </a:lnTo>
                <a:lnTo>
                  <a:pt x="1834337" y="576072"/>
                </a:lnTo>
                <a:lnTo>
                  <a:pt x="1834337" y="78232"/>
                </a:lnTo>
                <a:close/>
              </a:path>
              <a:path w="2616200" h="583565">
                <a:moveTo>
                  <a:pt x="1914702" y="7112"/>
                </a:moveTo>
                <a:lnTo>
                  <a:pt x="1682851" y="7112"/>
                </a:lnTo>
                <a:lnTo>
                  <a:pt x="1682851" y="78232"/>
                </a:lnTo>
                <a:lnTo>
                  <a:pt x="1914702" y="78232"/>
                </a:lnTo>
                <a:lnTo>
                  <a:pt x="1914702" y="7112"/>
                </a:lnTo>
                <a:close/>
              </a:path>
              <a:path w="2616200" h="583565">
                <a:moveTo>
                  <a:pt x="2014423" y="7112"/>
                </a:moveTo>
                <a:lnTo>
                  <a:pt x="1943303" y="7112"/>
                </a:lnTo>
                <a:lnTo>
                  <a:pt x="1943303" y="576072"/>
                </a:lnTo>
                <a:lnTo>
                  <a:pt x="2014423" y="576072"/>
                </a:lnTo>
                <a:lnTo>
                  <a:pt x="2014423" y="7112"/>
                </a:lnTo>
                <a:close/>
              </a:path>
              <a:path w="2616200" h="583565">
                <a:moveTo>
                  <a:pt x="2173287" y="0"/>
                </a:moveTo>
                <a:lnTo>
                  <a:pt x="2118355" y="9247"/>
                </a:lnTo>
                <a:lnTo>
                  <a:pt x="2080120" y="36982"/>
                </a:lnTo>
                <a:lnTo>
                  <a:pt x="2057717" y="85874"/>
                </a:lnTo>
                <a:lnTo>
                  <a:pt x="2050249" y="158597"/>
                </a:lnTo>
                <a:lnTo>
                  <a:pt x="2050249" y="424586"/>
                </a:lnTo>
                <a:lnTo>
                  <a:pt x="2052116" y="463927"/>
                </a:lnTo>
                <a:lnTo>
                  <a:pt x="2067052" y="524734"/>
                </a:lnTo>
                <a:lnTo>
                  <a:pt x="2097151" y="562379"/>
                </a:lnTo>
                <a:lnTo>
                  <a:pt x="2143733" y="580872"/>
                </a:lnTo>
                <a:lnTo>
                  <a:pt x="2173287" y="583184"/>
                </a:lnTo>
                <a:lnTo>
                  <a:pt x="2202850" y="580872"/>
                </a:lnTo>
                <a:lnTo>
                  <a:pt x="2249436" y="562379"/>
                </a:lnTo>
                <a:lnTo>
                  <a:pt x="2279530" y="524734"/>
                </a:lnTo>
                <a:lnTo>
                  <a:pt x="2283844" y="512064"/>
                </a:lnTo>
                <a:lnTo>
                  <a:pt x="2173287" y="512064"/>
                </a:lnTo>
                <a:lnTo>
                  <a:pt x="2163557" y="511575"/>
                </a:lnTo>
                <a:lnTo>
                  <a:pt x="2128485" y="485840"/>
                </a:lnTo>
                <a:lnTo>
                  <a:pt x="2121636" y="440676"/>
                </a:lnTo>
                <a:lnTo>
                  <a:pt x="2121369" y="424586"/>
                </a:lnTo>
                <a:lnTo>
                  <a:pt x="2121369" y="158597"/>
                </a:lnTo>
                <a:lnTo>
                  <a:pt x="2123770" y="116194"/>
                </a:lnTo>
                <a:lnTo>
                  <a:pt x="2141283" y="79654"/>
                </a:lnTo>
                <a:lnTo>
                  <a:pt x="2173287" y="71120"/>
                </a:lnTo>
                <a:lnTo>
                  <a:pt x="2283844" y="71120"/>
                </a:lnTo>
                <a:lnTo>
                  <a:pt x="2279530" y="58449"/>
                </a:lnTo>
                <a:lnTo>
                  <a:pt x="2266454" y="36982"/>
                </a:lnTo>
                <a:lnTo>
                  <a:pt x="2249436" y="20804"/>
                </a:lnTo>
                <a:lnTo>
                  <a:pt x="2228234" y="9247"/>
                </a:lnTo>
                <a:lnTo>
                  <a:pt x="2202850" y="2311"/>
                </a:lnTo>
                <a:lnTo>
                  <a:pt x="2173287" y="0"/>
                </a:lnTo>
                <a:close/>
              </a:path>
              <a:path w="2616200" h="583565">
                <a:moveTo>
                  <a:pt x="2283844" y="71120"/>
                </a:moveTo>
                <a:lnTo>
                  <a:pt x="2173287" y="71120"/>
                </a:lnTo>
                <a:lnTo>
                  <a:pt x="2182981" y="71653"/>
                </a:lnTo>
                <a:lnTo>
                  <a:pt x="2191431" y="73253"/>
                </a:lnTo>
                <a:lnTo>
                  <a:pt x="2220226" y="105968"/>
                </a:lnTo>
                <a:lnTo>
                  <a:pt x="2225205" y="158597"/>
                </a:lnTo>
                <a:lnTo>
                  <a:pt x="2225205" y="424586"/>
                </a:lnTo>
                <a:lnTo>
                  <a:pt x="2222408" y="466989"/>
                </a:lnTo>
                <a:lnTo>
                  <a:pt x="2204593" y="504240"/>
                </a:lnTo>
                <a:lnTo>
                  <a:pt x="2173287" y="512064"/>
                </a:lnTo>
                <a:lnTo>
                  <a:pt x="2283844" y="512064"/>
                </a:lnTo>
                <a:lnTo>
                  <a:pt x="2288868" y="497309"/>
                </a:lnTo>
                <a:lnTo>
                  <a:pt x="2294470" y="463927"/>
                </a:lnTo>
                <a:lnTo>
                  <a:pt x="2296337" y="424586"/>
                </a:lnTo>
                <a:lnTo>
                  <a:pt x="2296337" y="158597"/>
                </a:lnTo>
                <a:lnTo>
                  <a:pt x="2294470" y="119256"/>
                </a:lnTo>
                <a:lnTo>
                  <a:pt x="2288868" y="85874"/>
                </a:lnTo>
                <a:lnTo>
                  <a:pt x="2283844" y="71120"/>
                </a:lnTo>
                <a:close/>
              </a:path>
              <a:path w="2616200" h="583565">
                <a:moveTo>
                  <a:pt x="2403360" y="7112"/>
                </a:moveTo>
                <a:lnTo>
                  <a:pt x="2332240" y="7112"/>
                </a:lnTo>
                <a:lnTo>
                  <a:pt x="2332240" y="576072"/>
                </a:lnTo>
                <a:lnTo>
                  <a:pt x="2403360" y="576072"/>
                </a:lnTo>
                <a:lnTo>
                  <a:pt x="2403360" y="197002"/>
                </a:lnTo>
                <a:lnTo>
                  <a:pt x="2474391" y="197002"/>
                </a:lnTo>
                <a:lnTo>
                  <a:pt x="2403360" y="7112"/>
                </a:lnTo>
                <a:close/>
              </a:path>
              <a:path w="2616200" h="583565">
                <a:moveTo>
                  <a:pt x="2474391" y="197002"/>
                </a:moveTo>
                <a:lnTo>
                  <a:pt x="2403360" y="197002"/>
                </a:lnTo>
                <a:lnTo>
                  <a:pt x="2544889" y="576072"/>
                </a:lnTo>
                <a:lnTo>
                  <a:pt x="2616009" y="576072"/>
                </a:lnTo>
                <a:lnTo>
                  <a:pt x="2616009" y="385470"/>
                </a:lnTo>
                <a:lnTo>
                  <a:pt x="2544889" y="385470"/>
                </a:lnTo>
                <a:lnTo>
                  <a:pt x="2474391" y="197002"/>
                </a:lnTo>
                <a:close/>
              </a:path>
              <a:path w="2616200" h="583565">
                <a:moveTo>
                  <a:pt x="2616009" y="7112"/>
                </a:moveTo>
                <a:lnTo>
                  <a:pt x="2544889" y="7112"/>
                </a:lnTo>
                <a:lnTo>
                  <a:pt x="2544889" y="385470"/>
                </a:lnTo>
                <a:lnTo>
                  <a:pt x="2616009" y="385470"/>
                </a:lnTo>
                <a:lnTo>
                  <a:pt x="2616009" y="7112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412642" y="630427"/>
            <a:ext cx="1903730" cy="583565"/>
          </a:xfrm>
          <a:custGeom>
            <a:avLst/>
            <a:gdLst/>
            <a:ahLst/>
            <a:cxnLst/>
            <a:rect l="l" t="t" r="r" b="b"/>
            <a:pathLst>
              <a:path w="1903729" h="583565">
                <a:moveTo>
                  <a:pt x="71120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7112"/>
                </a:lnTo>
                <a:close/>
              </a:path>
              <a:path w="1903729" h="583565">
                <a:moveTo>
                  <a:pt x="178079" y="7112"/>
                </a:moveTo>
                <a:lnTo>
                  <a:pt x="106959" y="7112"/>
                </a:lnTo>
                <a:lnTo>
                  <a:pt x="106959" y="576072"/>
                </a:lnTo>
                <a:lnTo>
                  <a:pt x="178079" y="576072"/>
                </a:lnTo>
                <a:lnTo>
                  <a:pt x="178079" y="197002"/>
                </a:lnTo>
                <a:lnTo>
                  <a:pt x="249109" y="197002"/>
                </a:lnTo>
                <a:lnTo>
                  <a:pt x="178079" y="7112"/>
                </a:lnTo>
                <a:close/>
              </a:path>
              <a:path w="1903729" h="583565">
                <a:moveTo>
                  <a:pt x="249109" y="197002"/>
                </a:moveTo>
                <a:lnTo>
                  <a:pt x="178079" y="197002"/>
                </a:lnTo>
                <a:lnTo>
                  <a:pt x="319608" y="576072"/>
                </a:lnTo>
                <a:lnTo>
                  <a:pt x="390728" y="576072"/>
                </a:lnTo>
                <a:lnTo>
                  <a:pt x="390728" y="385470"/>
                </a:lnTo>
                <a:lnTo>
                  <a:pt x="319608" y="385470"/>
                </a:lnTo>
                <a:lnTo>
                  <a:pt x="249109" y="197002"/>
                </a:lnTo>
                <a:close/>
              </a:path>
              <a:path w="1903729" h="583565">
                <a:moveTo>
                  <a:pt x="390728" y="7112"/>
                </a:moveTo>
                <a:lnTo>
                  <a:pt x="319608" y="7112"/>
                </a:lnTo>
                <a:lnTo>
                  <a:pt x="319608" y="385470"/>
                </a:lnTo>
                <a:lnTo>
                  <a:pt x="390728" y="385470"/>
                </a:lnTo>
                <a:lnTo>
                  <a:pt x="390728" y="7112"/>
                </a:lnTo>
                <a:close/>
              </a:path>
              <a:path w="1903729" h="583565">
                <a:moveTo>
                  <a:pt x="618413" y="381914"/>
                </a:moveTo>
                <a:lnTo>
                  <a:pt x="547293" y="381914"/>
                </a:lnTo>
                <a:lnTo>
                  <a:pt x="548093" y="418273"/>
                </a:lnTo>
                <a:lnTo>
                  <a:pt x="554494" y="478724"/>
                </a:lnTo>
                <a:lnTo>
                  <a:pt x="567429" y="522951"/>
                </a:lnTo>
                <a:lnTo>
                  <a:pt x="600633" y="564692"/>
                </a:lnTo>
                <a:lnTo>
                  <a:pt x="653442" y="582028"/>
                </a:lnTo>
                <a:lnTo>
                  <a:pt x="676021" y="583184"/>
                </a:lnTo>
                <a:lnTo>
                  <a:pt x="704515" y="580828"/>
                </a:lnTo>
                <a:lnTo>
                  <a:pt x="748964" y="561983"/>
                </a:lnTo>
                <a:lnTo>
                  <a:pt x="777370" y="524463"/>
                </a:lnTo>
                <a:lnTo>
                  <a:pt x="781713" y="512064"/>
                </a:lnTo>
                <a:lnTo>
                  <a:pt x="676021" y="512064"/>
                </a:lnTo>
                <a:lnTo>
                  <a:pt x="665622" y="511442"/>
                </a:lnTo>
                <a:lnTo>
                  <a:pt x="631397" y="487172"/>
                </a:lnTo>
                <a:lnTo>
                  <a:pt x="621617" y="448188"/>
                </a:lnTo>
                <a:lnTo>
                  <a:pt x="618772" y="407339"/>
                </a:lnTo>
                <a:lnTo>
                  <a:pt x="618528" y="390094"/>
                </a:lnTo>
                <a:lnTo>
                  <a:pt x="618413" y="381914"/>
                </a:lnTo>
                <a:close/>
              </a:path>
              <a:path w="1903729" h="583565">
                <a:moveTo>
                  <a:pt x="668909" y="0"/>
                </a:moveTo>
                <a:lnTo>
                  <a:pt x="616815" y="9067"/>
                </a:lnTo>
                <a:lnTo>
                  <a:pt x="580009" y="36271"/>
                </a:lnTo>
                <a:lnTo>
                  <a:pt x="558142" y="79298"/>
                </a:lnTo>
                <a:lnTo>
                  <a:pt x="550849" y="137261"/>
                </a:lnTo>
                <a:lnTo>
                  <a:pt x="551649" y="158195"/>
                </a:lnTo>
                <a:lnTo>
                  <a:pt x="563651" y="211937"/>
                </a:lnTo>
                <a:lnTo>
                  <a:pt x="587524" y="252206"/>
                </a:lnTo>
                <a:lnTo>
                  <a:pt x="620196" y="284478"/>
                </a:lnTo>
                <a:lnTo>
                  <a:pt x="649706" y="308660"/>
                </a:lnTo>
                <a:lnTo>
                  <a:pt x="663089" y="319641"/>
                </a:lnTo>
                <a:lnTo>
                  <a:pt x="693089" y="347776"/>
                </a:lnTo>
                <a:lnTo>
                  <a:pt x="715137" y="384759"/>
                </a:lnTo>
                <a:lnTo>
                  <a:pt x="722249" y="435254"/>
                </a:lnTo>
                <a:lnTo>
                  <a:pt x="721582" y="455569"/>
                </a:lnTo>
                <a:lnTo>
                  <a:pt x="711581" y="495706"/>
                </a:lnTo>
                <a:lnTo>
                  <a:pt x="676021" y="512064"/>
                </a:lnTo>
                <a:lnTo>
                  <a:pt x="781713" y="512064"/>
                </a:lnTo>
                <a:lnTo>
                  <a:pt x="786260" y="499083"/>
                </a:lnTo>
                <a:lnTo>
                  <a:pt x="791592" y="469346"/>
                </a:lnTo>
                <a:lnTo>
                  <a:pt x="793369" y="435254"/>
                </a:lnTo>
                <a:lnTo>
                  <a:pt x="792568" y="411696"/>
                </a:lnTo>
                <a:lnTo>
                  <a:pt x="786168" y="370448"/>
                </a:lnTo>
                <a:lnTo>
                  <a:pt x="765632" y="321995"/>
                </a:lnTo>
                <a:lnTo>
                  <a:pt x="734828" y="284878"/>
                </a:lnTo>
                <a:lnTo>
                  <a:pt x="706024" y="259631"/>
                </a:lnTo>
                <a:lnTo>
                  <a:pt x="688822" y="246075"/>
                </a:lnTo>
                <a:lnTo>
                  <a:pt x="672291" y="232827"/>
                </a:lnTo>
                <a:lnTo>
                  <a:pt x="637616" y="196291"/>
                </a:lnTo>
                <a:lnTo>
                  <a:pt x="622948" y="154552"/>
                </a:lnTo>
                <a:lnTo>
                  <a:pt x="621969" y="137261"/>
                </a:lnTo>
                <a:lnTo>
                  <a:pt x="622579" y="122861"/>
                </a:lnTo>
                <a:lnTo>
                  <a:pt x="622681" y="120459"/>
                </a:lnTo>
                <a:lnTo>
                  <a:pt x="639842" y="79521"/>
                </a:lnTo>
                <a:lnTo>
                  <a:pt x="668909" y="71120"/>
                </a:lnTo>
                <a:lnTo>
                  <a:pt x="774744" y="71120"/>
                </a:lnTo>
                <a:lnTo>
                  <a:pt x="773010" y="65606"/>
                </a:lnTo>
                <a:lnTo>
                  <a:pt x="759942" y="41960"/>
                </a:lnTo>
                <a:lnTo>
                  <a:pt x="743321" y="23601"/>
                </a:lnTo>
                <a:lnTo>
                  <a:pt x="722607" y="10488"/>
                </a:lnTo>
                <a:lnTo>
                  <a:pt x="697802" y="2621"/>
                </a:lnTo>
                <a:lnTo>
                  <a:pt x="668909" y="0"/>
                </a:lnTo>
                <a:close/>
              </a:path>
              <a:path w="1903729" h="583565">
                <a:moveTo>
                  <a:pt x="774744" y="71120"/>
                </a:moveTo>
                <a:lnTo>
                  <a:pt x="668909" y="71120"/>
                </a:lnTo>
                <a:lnTo>
                  <a:pt x="680867" y="72453"/>
                </a:lnTo>
                <a:lnTo>
                  <a:pt x="691137" y="76454"/>
                </a:lnTo>
                <a:lnTo>
                  <a:pt x="715671" y="122861"/>
                </a:lnTo>
                <a:lnTo>
                  <a:pt x="718619" y="170153"/>
                </a:lnTo>
                <a:lnTo>
                  <a:pt x="718693" y="172821"/>
                </a:lnTo>
                <a:lnTo>
                  <a:pt x="789813" y="172821"/>
                </a:lnTo>
                <a:lnTo>
                  <a:pt x="787946" y="131038"/>
                </a:lnTo>
                <a:lnTo>
                  <a:pt x="782345" y="95299"/>
                </a:lnTo>
                <a:lnTo>
                  <a:pt x="774744" y="71120"/>
                </a:lnTo>
                <a:close/>
              </a:path>
              <a:path w="1903729" h="583565">
                <a:moveTo>
                  <a:pt x="900391" y="7112"/>
                </a:moveTo>
                <a:lnTo>
                  <a:pt x="829271" y="7112"/>
                </a:lnTo>
                <a:lnTo>
                  <a:pt x="829271" y="576072"/>
                </a:lnTo>
                <a:lnTo>
                  <a:pt x="900391" y="576072"/>
                </a:lnTo>
                <a:lnTo>
                  <a:pt x="900391" y="327152"/>
                </a:lnTo>
                <a:lnTo>
                  <a:pt x="1088148" y="327152"/>
                </a:lnTo>
                <a:lnTo>
                  <a:pt x="1088148" y="256032"/>
                </a:lnTo>
                <a:lnTo>
                  <a:pt x="900391" y="256032"/>
                </a:lnTo>
                <a:lnTo>
                  <a:pt x="900391" y="7112"/>
                </a:lnTo>
                <a:close/>
              </a:path>
              <a:path w="1903729" h="583565">
                <a:moveTo>
                  <a:pt x="1088148" y="327152"/>
                </a:moveTo>
                <a:lnTo>
                  <a:pt x="1017028" y="327152"/>
                </a:lnTo>
                <a:lnTo>
                  <a:pt x="1017028" y="576072"/>
                </a:lnTo>
                <a:lnTo>
                  <a:pt x="1088148" y="576072"/>
                </a:lnTo>
                <a:lnTo>
                  <a:pt x="1088148" y="327152"/>
                </a:lnTo>
                <a:close/>
              </a:path>
              <a:path w="1903729" h="583565">
                <a:moveTo>
                  <a:pt x="1088148" y="7112"/>
                </a:moveTo>
                <a:lnTo>
                  <a:pt x="1017028" y="7112"/>
                </a:lnTo>
                <a:lnTo>
                  <a:pt x="1017028" y="256032"/>
                </a:lnTo>
                <a:lnTo>
                  <a:pt x="1088148" y="256032"/>
                </a:lnTo>
                <a:lnTo>
                  <a:pt x="1088148" y="7112"/>
                </a:lnTo>
                <a:close/>
              </a:path>
              <a:path w="1903729" h="583565">
                <a:moveTo>
                  <a:pt x="1246797" y="0"/>
                </a:moveTo>
                <a:lnTo>
                  <a:pt x="1191855" y="9247"/>
                </a:lnTo>
                <a:lnTo>
                  <a:pt x="1153629" y="36982"/>
                </a:lnTo>
                <a:lnTo>
                  <a:pt x="1131227" y="85874"/>
                </a:lnTo>
                <a:lnTo>
                  <a:pt x="1123759" y="158597"/>
                </a:lnTo>
                <a:lnTo>
                  <a:pt x="1123759" y="424586"/>
                </a:lnTo>
                <a:lnTo>
                  <a:pt x="1125626" y="463927"/>
                </a:lnTo>
                <a:lnTo>
                  <a:pt x="1140561" y="524734"/>
                </a:lnTo>
                <a:lnTo>
                  <a:pt x="1170653" y="562379"/>
                </a:lnTo>
                <a:lnTo>
                  <a:pt x="1217236" y="580872"/>
                </a:lnTo>
                <a:lnTo>
                  <a:pt x="1246797" y="583184"/>
                </a:lnTo>
                <a:lnTo>
                  <a:pt x="1276358" y="580872"/>
                </a:lnTo>
                <a:lnTo>
                  <a:pt x="1322940" y="562379"/>
                </a:lnTo>
                <a:lnTo>
                  <a:pt x="1353032" y="524734"/>
                </a:lnTo>
                <a:lnTo>
                  <a:pt x="1357345" y="512064"/>
                </a:lnTo>
                <a:lnTo>
                  <a:pt x="1246797" y="512064"/>
                </a:lnTo>
                <a:lnTo>
                  <a:pt x="1237060" y="511575"/>
                </a:lnTo>
                <a:lnTo>
                  <a:pt x="1201989" y="485840"/>
                </a:lnTo>
                <a:lnTo>
                  <a:pt x="1195146" y="440676"/>
                </a:lnTo>
                <a:lnTo>
                  <a:pt x="1194879" y="424586"/>
                </a:lnTo>
                <a:lnTo>
                  <a:pt x="1194879" y="158597"/>
                </a:lnTo>
                <a:lnTo>
                  <a:pt x="1197279" y="116194"/>
                </a:lnTo>
                <a:lnTo>
                  <a:pt x="1214793" y="79654"/>
                </a:lnTo>
                <a:lnTo>
                  <a:pt x="1246797" y="71120"/>
                </a:lnTo>
                <a:lnTo>
                  <a:pt x="1357345" y="71120"/>
                </a:lnTo>
                <a:lnTo>
                  <a:pt x="1353032" y="58449"/>
                </a:lnTo>
                <a:lnTo>
                  <a:pt x="1339964" y="36982"/>
                </a:lnTo>
                <a:lnTo>
                  <a:pt x="1322940" y="20804"/>
                </a:lnTo>
                <a:lnTo>
                  <a:pt x="1301738" y="9247"/>
                </a:lnTo>
                <a:lnTo>
                  <a:pt x="1276358" y="2311"/>
                </a:lnTo>
                <a:lnTo>
                  <a:pt x="1246797" y="0"/>
                </a:lnTo>
                <a:close/>
              </a:path>
              <a:path w="1903729" h="583565">
                <a:moveTo>
                  <a:pt x="1357345" y="71120"/>
                </a:moveTo>
                <a:lnTo>
                  <a:pt x="1246797" y="71120"/>
                </a:lnTo>
                <a:lnTo>
                  <a:pt x="1256488" y="71653"/>
                </a:lnTo>
                <a:lnTo>
                  <a:pt x="1264934" y="73253"/>
                </a:lnTo>
                <a:lnTo>
                  <a:pt x="1293736" y="105968"/>
                </a:lnTo>
                <a:lnTo>
                  <a:pt x="1298714" y="158597"/>
                </a:lnTo>
                <a:lnTo>
                  <a:pt x="1298714" y="424586"/>
                </a:lnTo>
                <a:lnTo>
                  <a:pt x="1295912" y="466989"/>
                </a:lnTo>
                <a:lnTo>
                  <a:pt x="1278089" y="504240"/>
                </a:lnTo>
                <a:lnTo>
                  <a:pt x="1246797" y="512064"/>
                </a:lnTo>
                <a:lnTo>
                  <a:pt x="1357345" y="512064"/>
                </a:lnTo>
                <a:lnTo>
                  <a:pt x="1362367" y="497309"/>
                </a:lnTo>
                <a:lnTo>
                  <a:pt x="1367967" y="463927"/>
                </a:lnTo>
                <a:lnTo>
                  <a:pt x="1369834" y="424586"/>
                </a:lnTo>
                <a:lnTo>
                  <a:pt x="1369834" y="158597"/>
                </a:lnTo>
                <a:lnTo>
                  <a:pt x="1367967" y="119256"/>
                </a:lnTo>
                <a:lnTo>
                  <a:pt x="1362367" y="85874"/>
                </a:lnTo>
                <a:lnTo>
                  <a:pt x="1357345" y="71120"/>
                </a:lnTo>
                <a:close/>
              </a:path>
              <a:path w="1903729" h="583565">
                <a:moveTo>
                  <a:pt x="1494637" y="7112"/>
                </a:moveTo>
                <a:lnTo>
                  <a:pt x="1405737" y="7112"/>
                </a:lnTo>
                <a:lnTo>
                  <a:pt x="1405737" y="576072"/>
                </a:lnTo>
                <a:lnTo>
                  <a:pt x="1476857" y="576072"/>
                </a:lnTo>
                <a:lnTo>
                  <a:pt x="1476857" y="346354"/>
                </a:lnTo>
                <a:lnTo>
                  <a:pt x="1627385" y="346354"/>
                </a:lnTo>
                <a:lnTo>
                  <a:pt x="1618033" y="337465"/>
                </a:lnTo>
                <a:lnTo>
                  <a:pt x="1605320" y="329197"/>
                </a:lnTo>
                <a:lnTo>
                  <a:pt x="1590649" y="322884"/>
                </a:lnTo>
                <a:lnTo>
                  <a:pt x="1606473" y="313371"/>
                </a:lnTo>
                <a:lnTo>
                  <a:pt x="1619807" y="301902"/>
                </a:lnTo>
                <a:lnTo>
                  <a:pt x="1630652" y="288478"/>
                </a:lnTo>
                <a:lnTo>
                  <a:pt x="1637851" y="275234"/>
                </a:lnTo>
                <a:lnTo>
                  <a:pt x="1476857" y="275234"/>
                </a:lnTo>
                <a:lnTo>
                  <a:pt x="1476857" y="78232"/>
                </a:lnTo>
                <a:lnTo>
                  <a:pt x="1642315" y="78232"/>
                </a:lnTo>
                <a:lnTo>
                  <a:pt x="1640433" y="72542"/>
                </a:lnTo>
                <a:lnTo>
                  <a:pt x="1608161" y="32401"/>
                </a:lnTo>
                <a:lnTo>
                  <a:pt x="1573181" y="16311"/>
                </a:lnTo>
                <a:lnTo>
                  <a:pt x="1524465" y="8133"/>
                </a:lnTo>
                <a:lnTo>
                  <a:pt x="1494637" y="7112"/>
                </a:lnTo>
                <a:close/>
              </a:path>
              <a:path w="1903729" h="583565">
                <a:moveTo>
                  <a:pt x="1627385" y="346354"/>
                </a:moveTo>
                <a:lnTo>
                  <a:pt x="1496060" y="346354"/>
                </a:lnTo>
                <a:lnTo>
                  <a:pt x="1508997" y="346666"/>
                </a:lnTo>
                <a:lnTo>
                  <a:pt x="1521900" y="347689"/>
                </a:lnTo>
                <a:lnTo>
                  <a:pt x="1521385" y="347689"/>
                </a:lnTo>
                <a:lnTo>
                  <a:pt x="1531400" y="349156"/>
                </a:lnTo>
                <a:lnTo>
                  <a:pt x="1540865" y="351332"/>
                </a:lnTo>
                <a:lnTo>
                  <a:pt x="1575316" y="381960"/>
                </a:lnTo>
                <a:lnTo>
                  <a:pt x="1582115" y="423164"/>
                </a:lnTo>
                <a:lnTo>
                  <a:pt x="1582203" y="535087"/>
                </a:lnTo>
                <a:lnTo>
                  <a:pt x="1582469" y="543710"/>
                </a:lnTo>
                <a:lnTo>
                  <a:pt x="1589938" y="576072"/>
                </a:lnTo>
                <a:lnTo>
                  <a:pt x="1661058" y="576072"/>
                </a:lnTo>
                <a:lnTo>
                  <a:pt x="1657743" y="572274"/>
                </a:lnTo>
                <a:lnTo>
                  <a:pt x="1655610" y="566356"/>
                </a:lnTo>
                <a:lnTo>
                  <a:pt x="1653235" y="433832"/>
                </a:lnTo>
                <a:lnTo>
                  <a:pt x="1652256" y="411071"/>
                </a:lnTo>
                <a:lnTo>
                  <a:pt x="1649322" y="391158"/>
                </a:lnTo>
                <a:lnTo>
                  <a:pt x="1644432" y="374090"/>
                </a:lnTo>
                <a:lnTo>
                  <a:pt x="1637588" y="359867"/>
                </a:lnTo>
                <a:lnTo>
                  <a:pt x="1628790" y="347689"/>
                </a:lnTo>
                <a:lnTo>
                  <a:pt x="1627385" y="346354"/>
                </a:lnTo>
                <a:close/>
              </a:path>
              <a:path w="1903729" h="583565">
                <a:moveTo>
                  <a:pt x="1642315" y="78232"/>
                </a:moveTo>
                <a:lnTo>
                  <a:pt x="1495348" y="78232"/>
                </a:lnTo>
                <a:lnTo>
                  <a:pt x="1512681" y="78720"/>
                </a:lnTo>
                <a:lnTo>
                  <a:pt x="1527705" y="80186"/>
                </a:lnTo>
                <a:lnTo>
                  <a:pt x="1566292" y="95834"/>
                </a:lnTo>
                <a:lnTo>
                  <a:pt x="1581046" y="132283"/>
                </a:lnTo>
                <a:lnTo>
                  <a:pt x="1582826" y="162153"/>
                </a:lnTo>
                <a:lnTo>
                  <a:pt x="1582826" y="187756"/>
                </a:lnTo>
                <a:lnTo>
                  <a:pt x="1578824" y="228160"/>
                </a:lnTo>
                <a:lnTo>
                  <a:pt x="1558246" y="260790"/>
                </a:lnTo>
                <a:lnTo>
                  <a:pt x="1512063" y="274655"/>
                </a:lnTo>
                <a:lnTo>
                  <a:pt x="1495348" y="275234"/>
                </a:lnTo>
                <a:lnTo>
                  <a:pt x="1637851" y="275234"/>
                </a:lnTo>
                <a:lnTo>
                  <a:pt x="1650212" y="235048"/>
                </a:lnTo>
                <a:lnTo>
                  <a:pt x="1653946" y="187756"/>
                </a:lnTo>
                <a:lnTo>
                  <a:pt x="1653946" y="162153"/>
                </a:lnTo>
                <a:lnTo>
                  <a:pt x="1653101" y="135214"/>
                </a:lnTo>
                <a:lnTo>
                  <a:pt x="1650566" y="111299"/>
                </a:lnTo>
                <a:lnTo>
                  <a:pt x="1646343" y="90408"/>
                </a:lnTo>
                <a:lnTo>
                  <a:pt x="1642315" y="78232"/>
                </a:lnTo>
                <a:close/>
              </a:path>
              <a:path w="1903729" h="583565">
                <a:moveTo>
                  <a:pt x="1823224" y="78232"/>
                </a:moveTo>
                <a:lnTo>
                  <a:pt x="1752104" y="78232"/>
                </a:lnTo>
                <a:lnTo>
                  <a:pt x="1752104" y="576072"/>
                </a:lnTo>
                <a:lnTo>
                  <a:pt x="1823224" y="576072"/>
                </a:lnTo>
                <a:lnTo>
                  <a:pt x="1823224" y="78232"/>
                </a:lnTo>
                <a:close/>
              </a:path>
              <a:path w="1903729" h="583565">
                <a:moveTo>
                  <a:pt x="1903590" y="7112"/>
                </a:moveTo>
                <a:lnTo>
                  <a:pt x="1671739" y="7112"/>
                </a:lnTo>
                <a:lnTo>
                  <a:pt x="1671739" y="78232"/>
                </a:lnTo>
                <a:lnTo>
                  <a:pt x="1903590" y="78232"/>
                </a:lnTo>
                <a:lnTo>
                  <a:pt x="1903590" y="711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83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52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18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53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81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06"/>
                  </a:lnTo>
                  <a:lnTo>
                    <a:pt x="88849" y="148526"/>
                  </a:lnTo>
                  <a:lnTo>
                    <a:pt x="81991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196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23" y="622465"/>
                </a:lnTo>
                <a:lnTo>
                  <a:pt x="11248923" y="622300"/>
                </a:lnTo>
                <a:lnTo>
                  <a:pt x="11248923" y="0"/>
                </a:lnTo>
                <a:lnTo>
                  <a:pt x="11232871" y="0"/>
                </a:lnTo>
                <a:lnTo>
                  <a:pt x="11232858" y="622300"/>
                </a:lnTo>
                <a:lnTo>
                  <a:pt x="11232858" y="622465"/>
                </a:lnTo>
                <a:lnTo>
                  <a:pt x="9643097" y="622465"/>
                </a:lnTo>
                <a:lnTo>
                  <a:pt x="9643072" y="622300"/>
                </a:lnTo>
                <a:lnTo>
                  <a:pt x="9643097" y="0"/>
                </a:lnTo>
                <a:lnTo>
                  <a:pt x="9627032" y="0"/>
                </a:lnTo>
                <a:lnTo>
                  <a:pt x="9627019" y="622300"/>
                </a:lnTo>
                <a:lnTo>
                  <a:pt x="9627019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407" y="622465"/>
                </a:lnTo>
                <a:lnTo>
                  <a:pt x="6431381" y="622300"/>
                </a:lnTo>
                <a:lnTo>
                  <a:pt x="6431407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55" y="622300"/>
                </a:lnTo>
                <a:lnTo>
                  <a:pt x="4825555" y="0"/>
                </a:lnTo>
                <a:lnTo>
                  <a:pt x="4809502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29" y="622465"/>
                </a:lnTo>
                <a:lnTo>
                  <a:pt x="3219704" y="622300"/>
                </a:lnTo>
                <a:lnTo>
                  <a:pt x="3219729" y="0"/>
                </a:lnTo>
                <a:lnTo>
                  <a:pt x="3203664" y="0"/>
                </a:lnTo>
                <a:lnTo>
                  <a:pt x="3203651" y="622300"/>
                </a:lnTo>
                <a:lnTo>
                  <a:pt x="3203651" y="622465"/>
                </a:lnTo>
                <a:lnTo>
                  <a:pt x="1613877" y="622465"/>
                </a:lnTo>
                <a:lnTo>
                  <a:pt x="1613877" y="622300"/>
                </a:lnTo>
                <a:lnTo>
                  <a:pt x="1613877" y="0"/>
                </a:lnTo>
                <a:lnTo>
                  <a:pt x="1597825" y="0"/>
                </a:lnTo>
                <a:lnTo>
                  <a:pt x="1597812" y="622300"/>
                </a:lnTo>
                <a:lnTo>
                  <a:pt x="1597812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825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9610" y="1622196"/>
                </a:lnTo>
                <a:lnTo>
                  <a:pt x="639610" y="1613877"/>
                </a:lnTo>
                <a:lnTo>
                  <a:pt x="1597812" y="1613877"/>
                </a:lnTo>
                <a:lnTo>
                  <a:pt x="1597812" y="1612366"/>
                </a:lnTo>
                <a:lnTo>
                  <a:pt x="1605838" y="1612366"/>
                </a:lnTo>
                <a:lnTo>
                  <a:pt x="1613877" y="1612366"/>
                </a:lnTo>
                <a:lnTo>
                  <a:pt x="1613877" y="1605838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05851" y="622833"/>
            <a:ext cx="1614170" cy="1614170"/>
          </a:xfrm>
          <a:custGeom>
            <a:avLst/>
            <a:gdLst/>
            <a:ahLst/>
            <a:cxnLst/>
            <a:rect l="l" t="t" r="r" b="b"/>
            <a:pathLst>
              <a:path w="1614170" h="161417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13877"/>
                </a:lnTo>
                <a:lnTo>
                  <a:pt x="1597812" y="1613877"/>
                </a:lnTo>
                <a:lnTo>
                  <a:pt x="1597812" y="1612366"/>
                </a:lnTo>
                <a:lnTo>
                  <a:pt x="1605838" y="1612366"/>
                </a:lnTo>
                <a:lnTo>
                  <a:pt x="1613865" y="1612366"/>
                </a:lnTo>
                <a:lnTo>
                  <a:pt x="1613877" y="1605838"/>
                </a:lnTo>
                <a:lnTo>
                  <a:pt x="1613865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211690" y="622833"/>
            <a:ext cx="1614170" cy="1612900"/>
          </a:xfrm>
          <a:custGeom>
            <a:avLst/>
            <a:gdLst/>
            <a:ahLst/>
            <a:cxnLst/>
            <a:rect l="l" t="t" r="r" b="b"/>
            <a:pathLst>
              <a:path w="1614170" h="16129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12366"/>
                </a:lnTo>
                <a:lnTo>
                  <a:pt x="1597812" y="1612366"/>
                </a:lnTo>
                <a:lnTo>
                  <a:pt x="1605838" y="1612366"/>
                </a:lnTo>
                <a:lnTo>
                  <a:pt x="1613877" y="1612366"/>
                </a:lnTo>
                <a:lnTo>
                  <a:pt x="1613877" y="1605838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817541" y="622833"/>
            <a:ext cx="1614170" cy="1614170"/>
          </a:xfrm>
          <a:custGeom>
            <a:avLst/>
            <a:gdLst/>
            <a:ahLst/>
            <a:cxnLst/>
            <a:rect l="l" t="t" r="r" b="b"/>
            <a:pathLst>
              <a:path w="1614170" h="161417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799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99" y="16052"/>
                </a:lnTo>
                <a:lnTo>
                  <a:pt x="1597799" y="1605686"/>
                </a:lnTo>
                <a:lnTo>
                  <a:pt x="1597799" y="1605838"/>
                </a:lnTo>
                <a:lnTo>
                  <a:pt x="8026" y="1605838"/>
                </a:lnTo>
                <a:lnTo>
                  <a:pt x="8026" y="1613877"/>
                </a:lnTo>
                <a:lnTo>
                  <a:pt x="1597812" y="1613877"/>
                </a:lnTo>
                <a:lnTo>
                  <a:pt x="1597812" y="1612366"/>
                </a:lnTo>
                <a:lnTo>
                  <a:pt x="1605826" y="1612366"/>
                </a:lnTo>
                <a:lnTo>
                  <a:pt x="1613852" y="1612366"/>
                </a:lnTo>
                <a:lnTo>
                  <a:pt x="1613877" y="1605838"/>
                </a:lnTo>
                <a:lnTo>
                  <a:pt x="1613852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423368" y="622833"/>
            <a:ext cx="1614170" cy="1612900"/>
          </a:xfrm>
          <a:custGeom>
            <a:avLst/>
            <a:gdLst/>
            <a:ahLst/>
            <a:cxnLst/>
            <a:rect l="l" t="t" r="r" b="b"/>
            <a:pathLst>
              <a:path w="1614170" h="1612900">
                <a:moveTo>
                  <a:pt x="1613890" y="15646"/>
                </a:move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12366"/>
                </a:lnTo>
                <a:lnTo>
                  <a:pt x="1613877" y="1612366"/>
                </a:lnTo>
                <a:lnTo>
                  <a:pt x="1613877" y="1605838"/>
                </a:lnTo>
                <a:lnTo>
                  <a:pt x="1613877" y="1605686"/>
                </a:lnTo>
                <a:lnTo>
                  <a:pt x="1613890" y="1564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8029232" y="622833"/>
            <a:ext cx="1614170" cy="1612900"/>
          </a:xfrm>
          <a:custGeom>
            <a:avLst/>
            <a:gdLst/>
            <a:ahLst/>
            <a:cxnLst/>
            <a:rect l="l" t="t" r="r" b="b"/>
            <a:pathLst>
              <a:path w="1614170" h="16129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799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799" y="16052"/>
                </a:lnTo>
                <a:lnTo>
                  <a:pt x="1597799" y="1605686"/>
                </a:lnTo>
                <a:lnTo>
                  <a:pt x="1597799" y="1605838"/>
                </a:lnTo>
                <a:lnTo>
                  <a:pt x="8013" y="1605838"/>
                </a:lnTo>
                <a:lnTo>
                  <a:pt x="8013" y="1612366"/>
                </a:lnTo>
                <a:lnTo>
                  <a:pt x="1597799" y="1612366"/>
                </a:lnTo>
                <a:lnTo>
                  <a:pt x="1605826" y="1612366"/>
                </a:lnTo>
                <a:lnTo>
                  <a:pt x="1613852" y="1612366"/>
                </a:lnTo>
                <a:lnTo>
                  <a:pt x="1613877" y="1605838"/>
                </a:lnTo>
                <a:lnTo>
                  <a:pt x="1613852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635058" y="622833"/>
            <a:ext cx="1614170" cy="1614170"/>
          </a:xfrm>
          <a:custGeom>
            <a:avLst/>
            <a:gdLst/>
            <a:ahLst/>
            <a:cxnLst/>
            <a:rect l="l" t="t" r="r" b="b"/>
            <a:pathLst>
              <a:path w="1614170" h="161417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13877"/>
                </a:lnTo>
                <a:lnTo>
                  <a:pt x="1597812" y="1613877"/>
                </a:lnTo>
                <a:lnTo>
                  <a:pt x="1597812" y="1612366"/>
                </a:lnTo>
                <a:lnTo>
                  <a:pt x="1605838" y="1612366"/>
                </a:lnTo>
                <a:lnTo>
                  <a:pt x="1613877" y="1612366"/>
                </a:lnTo>
                <a:lnTo>
                  <a:pt x="1613877" y="1605838"/>
                </a:lnTo>
                <a:lnTo>
                  <a:pt x="1605851" y="1605838"/>
                </a:lnTo>
                <a:lnTo>
                  <a:pt x="1605851" y="1605686"/>
                </a:lnTo>
                <a:lnTo>
                  <a:pt x="1613877" y="160568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2387122" y="2236139"/>
            <a:ext cx="459740" cy="8890"/>
          </a:xfrm>
          <a:custGeom>
            <a:avLst/>
            <a:gdLst/>
            <a:ahLst/>
            <a:cxnLst/>
            <a:rect l="l" t="t" r="r" b="b"/>
            <a:pathLst>
              <a:path w="459740" h="8889">
                <a:moveTo>
                  <a:pt x="0" y="8890"/>
                </a:moveTo>
                <a:lnTo>
                  <a:pt x="459625" y="8890"/>
                </a:lnTo>
                <a:lnTo>
                  <a:pt x="459625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240909" y="622833"/>
            <a:ext cx="1764030" cy="1622425"/>
          </a:xfrm>
          <a:custGeom>
            <a:avLst/>
            <a:gdLst/>
            <a:ahLst/>
            <a:cxnLst/>
            <a:rect l="l" t="t" r="r" b="b"/>
            <a:pathLst>
              <a:path w="1764030" h="1622425">
                <a:moveTo>
                  <a:pt x="1763890" y="406"/>
                </a:moveTo>
                <a:lnTo>
                  <a:pt x="1613877" y="406"/>
                </a:ln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7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13877"/>
                </a:lnTo>
                <a:lnTo>
                  <a:pt x="1597812" y="1613877"/>
                </a:lnTo>
                <a:lnTo>
                  <a:pt x="1597812" y="1613306"/>
                </a:lnTo>
                <a:lnTo>
                  <a:pt x="1597875" y="1622196"/>
                </a:lnTo>
                <a:lnTo>
                  <a:pt x="1605902" y="1622196"/>
                </a:lnTo>
                <a:lnTo>
                  <a:pt x="1763890" y="1622196"/>
                </a:lnTo>
                <a:lnTo>
                  <a:pt x="1763890" y="1613877"/>
                </a:lnTo>
                <a:lnTo>
                  <a:pt x="1763890" y="1613306"/>
                </a:lnTo>
                <a:lnTo>
                  <a:pt x="1763890" y="1605838"/>
                </a:lnTo>
                <a:lnTo>
                  <a:pt x="1613928" y="1605838"/>
                </a:lnTo>
                <a:lnTo>
                  <a:pt x="1613928" y="1605686"/>
                </a:lnTo>
                <a:lnTo>
                  <a:pt x="1613928" y="16052"/>
                </a:lnTo>
                <a:lnTo>
                  <a:pt x="1763890" y="16052"/>
                </a:lnTo>
                <a:lnTo>
                  <a:pt x="1763890" y="8026"/>
                </a:lnTo>
                <a:lnTo>
                  <a:pt x="1763890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0" y="2228684"/>
            <a:ext cx="11249025" cy="1622425"/>
          </a:xfrm>
          <a:custGeom>
            <a:avLst/>
            <a:gdLst/>
            <a:ahLst/>
            <a:cxnLst/>
            <a:rect l="l" t="t" r="r" b="b"/>
            <a:pathLst>
              <a:path w="11249025" h="1622425">
                <a:moveTo>
                  <a:pt x="11248936" y="0"/>
                </a:moveTo>
                <a:lnTo>
                  <a:pt x="11240897" y="0"/>
                </a:lnTo>
                <a:lnTo>
                  <a:pt x="11240897" y="406"/>
                </a:lnTo>
                <a:lnTo>
                  <a:pt x="11232883" y="406"/>
                </a:lnTo>
                <a:lnTo>
                  <a:pt x="9643110" y="406"/>
                </a:lnTo>
                <a:lnTo>
                  <a:pt x="9643110" y="0"/>
                </a:lnTo>
                <a:lnTo>
                  <a:pt x="9635058" y="0"/>
                </a:lnTo>
                <a:lnTo>
                  <a:pt x="9635058" y="406"/>
                </a:lnTo>
                <a:lnTo>
                  <a:pt x="9627032" y="406"/>
                </a:lnTo>
                <a:lnTo>
                  <a:pt x="8037246" y="406"/>
                </a:lnTo>
                <a:lnTo>
                  <a:pt x="8037246" y="0"/>
                </a:lnTo>
                <a:lnTo>
                  <a:pt x="8029207" y="0"/>
                </a:lnTo>
                <a:lnTo>
                  <a:pt x="8029207" y="406"/>
                </a:lnTo>
                <a:lnTo>
                  <a:pt x="8021206" y="406"/>
                </a:lnTo>
                <a:lnTo>
                  <a:pt x="6431420" y="406"/>
                </a:lnTo>
                <a:lnTo>
                  <a:pt x="6431420" y="0"/>
                </a:lnTo>
                <a:lnTo>
                  <a:pt x="6423380" y="0"/>
                </a:lnTo>
                <a:lnTo>
                  <a:pt x="6423380" y="406"/>
                </a:lnTo>
                <a:lnTo>
                  <a:pt x="6415341" y="406"/>
                </a:lnTo>
                <a:lnTo>
                  <a:pt x="4825568" y="406"/>
                </a:lnTo>
                <a:lnTo>
                  <a:pt x="4825568" y="0"/>
                </a:lnTo>
                <a:lnTo>
                  <a:pt x="4817529" y="0"/>
                </a:lnTo>
                <a:lnTo>
                  <a:pt x="4817529" y="406"/>
                </a:lnTo>
                <a:lnTo>
                  <a:pt x="4809515" y="406"/>
                </a:lnTo>
                <a:lnTo>
                  <a:pt x="3219729" y="406"/>
                </a:lnTo>
                <a:lnTo>
                  <a:pt x="3219729" y="0"/>
                </a:lnTo>
                <a:lnTo>
                  <a:pt x="3211690" y="0"/>
                </a:lnTo>
                <a:lnTo>
                  <a:pt x="3211690" y="406"/>
                </a:lnTo>
                <a:lnTo>
                  <a:pt x="3203664" y="406"/>
                </a:lnTo>
                <a:lnTo>
                  <a:pt x="1613877" y="406"/>
                </a:lnTo>
                <a:lnTo>
                  <a:pt x="1613877" y="12"/>
                </a:lnTo>
                <a:lnTo>
                  <a:pt x="1605838" y="12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209"/>
                </a:lnTo>
                <a:lnTo>
                  <a:pt x="639610" y="1622209"/>
                </a:lnTo>
                <a:lnTo>
                  <a:pt x="639610" y="1613890"/>
                </a:lnTo>
                <a:lnTo>
                  <a:pt x="639610" y="1613306"/>
                </a:lnTo>
                <a:lnTo>
                  <a:pt x="639610" y="1605851"/>
                </a:lnTo>
                <a:lnTo>
                  <a:pt x="8026" y="1605851"/>
                </a:lnTo>
                <a:lnTo>
                  <a:pt x="8026" y="16065"/>
                </a:lnTo>
                <a:lnTo>
                  <a:pt x="639610" y="16065"/>
                </a:lnTo>
                <a:lnTo>
                  <a:pt x="639610" y="8039"/>
                </a:lnTo>
                <a:lnTo>
                  <a:pt x="8026" y="8039"/>
                </a:lnTo>
                <a:lnTo>
                  <a:pt x="1605838" y="8026"/>
                </a:lnTo>
                <a:lnTo>
                  <a:pt x="1605838" y="6515"/>
                </a:lnTo>
                <a:lnTo>
                  <a:pt x="1605851" y="8026"/>
                </a:lnTo>
                <a:lnTo>
                  <a:pt x="3211690" y="8026"/>
                </a:lnTo>
                <a:lnTo>
                  <a:pt x="3211690" y="6515"/>
                </a:lnTo>
                <a:lnTo>
                  <a:pt x="3219729" y="6515"/>
                </a:lnTo>
                <a:lnTo>
                  <a:pt x="4809515" y="6515"/>
                </a:lnTo>
                <a:lnTo>
                  <a:pt x="4817529" y="6515"/>
                </a:lnTo>
                <a:lnTo>
                  <a:pt x="4817542" y="8026"/>
                </a:lnTo>
                <a:lnTo>
                  <a:pt x="6423380" y="8026"/>
                </a:lnTo>
                <a:lnTo>
                  <a:pt x="6423380" y="6515"/>
                </a:lnTo>
                <a:lnTo>
                  <a:pt x="6431420" y="6515"/>
                </a:lnTo>
                <a:lnTo>
                  <a:pt x="9635058" y="6515"/>
                </a:lnTo>
                <a:lnTo>
                  <a:pt x="9635058" y="8026"/>
                </a:lnTo>
                <a:lnTo>
                  <a:pt x="11240897" y="8026"/>
                </a:lnTo>
                <a:lnTo>
                  <a:pt x="11240897" y="6515"/>
                </a:lnTo>
                <a:lnTo>
                  <a:pt x="11248936" y="6515"/>
                </a:lnTo>
                <a:lnTo>
                  <a:pt x="11248936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1240909" y="2228684"/>
            <a:ext cx="1764030" cy="1622425"/>
          </a:xfrm>
          <a:custGeom>
            <a:avLst/>
            <a:gdLst/>
            <a:ahLst/>
            <a:cxnLst/>
            <a:rect l="l" t="t" r="r" b="b"/>
            <a:pathLst>
              <a:path w="1764030" h="1622425">
                <a:moveTo>
                  <a:pt x="1763890" y="406"/>
                </a:moveTo>
                <a:lnTo>
                  <a:pt x="1613877" y="406"/>
                </a:ln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75" y="406"/>
                </a:lnTo>
                <a:lnTo>
                  <a:pt x="0" y="406"/>
                </a:lnTo>
                <a:lnTo>
                  <a:pt x="0" y="8026"/>
                </a:lnTo>
                <a:lnTo>
                  <a:pt x="1146213" y="8026"/>
                </a:lnTo>
                <a:lnTo>
                  <a:pt x="1146213" y="16065"/>
                </a:lnTo>
                <a:lnTo>
                  <a:pt x="1597812" y="16065"/>
                </a:lnTo>
                <a:lnTo>
                  <a:pt x="1597812" y="1605686"/>
                </a:lnTo>
                <a:lnTo>
                  <a:pt x="1597812" y="1605851"/>
                </a:lnTo>
                <a:lnTo>
                  <a:pt x="1146213" y="1605851"/>
                </a:lnTo>
                <a:lnTo>
                  <a:pt x="1146213" y="1613306"/>
                </a:lnTo>
                <a:lnTo>
                  <a:pt x="1146213" y="1613877"/>
                </a:lnTo>
                <a:lnTo>
                  <a:pt x="1146213" y="1622209"/>
                </a:lnTo>
                <a:lnTo>
                  <a:pt x="1605838" y="1622209"/>
                </a:lnTo>
                <a:lnTo>
                  <a:pt x="1763890" y="1622196"/>
                </a:lnTo>
                <a:lnTo>
                  <a:pt x="1763890" y="1613890"/>
                </a:lnTo>
                <a:lnTo>
                  <a:pt x="1763890" y="1613306"/>
                </a:lnTo>
                <a:lnTo>
                  <a:pt x="1763890" y="1605851"/>
                </a:lnTo>
                <a:lnTo>
                  <a:pt x="1613928" y="1605851"/>
                </a:lnTo>
                <a:lnTo>
                  <a:pt x="1613928" y="1605686"/>
                </a:lnTo>
                <a:lnTo>
                  <a:pt x="1613928" y="16065"/>
                </a:lnTo>
                <a:lnTo>
                  <a:pt x="1763890" y="16065"/>
                </a:lnTo>
                <a:lnTo>
                  <a:pt x="1763890" y="8039"/>
                </a:lnTo>
                <a:lnTo>
                  <a:pt x="1613928" y="8039"/>
                </a:lnTo>
                <a:lnTo>
                  <a:pt x="1763890" y="8026"/>
                </a:lnTo>
                <a:lnTo>
                  <a:pt x="1763890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0" y="3834929"/>
            <a:ext cx="652780" cy="1621790"/>
          </a:xfrm>
          <a:custGeom>
            <a:avLst/>
            <a:gdLst/>
            <a:ahLst/>
            <a:cxnLst/>
            <a:rect l="l" t="t" r="r" b="b"/>
            <a:pathLst>
              <a:path w="652780" h="1621789">
                <a:moveTo>
                  <a:pt x="652310" y="1605445"/>
                </a:moveTo>
                <a:lnTo>
                  <a:pt x="8026" y="1605445"/>
                </a:lnTo>
                <a:lnTo>
                  <a:pt x="8026" y="15659"/>
                </a:lnTo>
                <a:lnTo>
                  <a:pt x="639610" y="15659"/>
                </a:lnTo>
                <a:lnTo>
                  <a:pt x="639610" y="7632"/>
                </a:lnTo>
                <a:lnTo>
                  <a:pt x="8026" y="7632"/>
                </a:lnTo>
                <a:lnTo>
                  <a:pt x="639610" y="7620"/>
                </a:lnTo>
                <a:lnTo>
                  <a:pt x="639610" y="0"/>
                </a:ln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52310" y="1621790"/>
                </a:lnTo>
                <a:lnTo>
                  <a:pt x="652310" y="1613484"/>
                </a:lnTo>
                <a:lnTo>
                  <a:pt x="652310" y="1612900"/>
                </a:lnTo>
                <a:lnTo>
                  <a:pt x="652310" y="160544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387123" y="3834523"/>
            <a:ext cx="617855" cy="1622425"/>
          </a:xfrm>
          <a:custGeom>
            <a:avLst/>
            <a:gdLst/>
            <a:ahLst/>
            <a:cxnLst/>
            <a:rect l="l" t="t" r="r" b="b"/>
            <a:pathLst>
              <a:path w="617855" h="1622425">
                <a:moveTo>
                  <a:pt x="617677" y="406"/>
                </a:moveTo>
                <a:lnTo>
                  <a:pt x="467664" y="406"/>
                </a:lnTo>
                <a:lnTo>
                  <a:pt x="467664" y="0"/>
                </a:lnTo>
                <a:lnTo>
                  <a:pt x="459625" y="0"/>
                </a:lnTo>
                <a:lnTo>
                  <a:pt x="459625" y="406"/>
                </a:lnTo>
                <a:lnTo>
                  <a:pt x="45166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451599" y="16052"/>
                </a:lnTo>
                <a:lnTo>
                  <a:pt x="451599" y="1605686"/>
                </a:lnTo>
                <a:lnTo>
                  <a:pt x="451599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451662" y="1622196"/>
                </a:lnTo>
                <a:lnTo>
                  <a:pt x="459625" y="1622196"/>
                </a:lnTo>
                <a:lnTo>
                  <a:pt x="617677" y="1622196"/>
                </a:lnTo>
                <a:lnTo>
                  <a:pt x="617677" y="1613890"/>
                </a:lnTo>
                <a:lnTo>
                  <a:pt x="617677" y="1613306"/>
                </a:lnTo>
                <a:lnTo>
                  <a:pt x="617677" y="1605851"/>
                </a:lnTo>
                <a:lnTo>
                  <a:pt x="467715" y="1605851"/>
                </a:lnTo>
                <a:lnTo>
                  <a:pt x="467715" y="1605686"/>
                </a:lnTo>
                <a:lnTo>
                  <a:pt x="467715" y="16065"/>
                </a:lnTo>
                <a:lnTo>
                  <a:pt x="617677" y="16065"/>
                </a:lnTo>
                <a:lnTo>
                  <a:pt x="617677" y="8039"/>
                </a:lnTo>
                <a:lnTo>
                  <a:pt x="467715" y="8039"/>
                </a:lnTo>
                <a:lnTo>
                  <a:pt x="617677" y="8026"/>
                </a:lnTo>
                <a:lnTo>
                  <a:pt x="617677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28" name="object 28" descr=""/>
            <p:cNvSpPr/>
            <p:nvPr/>
          </p:nvSpPr>
          <p:spPr>
            <a:xfrm>
              <a:off x="0" y="5440374"/>
              <a:ext cx="12854940" cy="1622425"/>
            </a:xfrm>
            <a:custGeom>
              <a:avLst/>
              <a:gdLst/>
              <a:ahLst/>
              <a:cxnLst/>
              <a:rect l="l" t="t" r="r" b="b"/>
              <a:pathLst>
                <a:path w="12854940" h="1622425">
                  <a:moveTo>
                    <a:pt x="12854839" y="15646"/>
                  </a:move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86" y="406"/>
                  </a:lnTo>
                  <a:lnTo>
                    <a:pt x="12387123" y="406"/>
                  </a:lnTo>
                  <a:lnTo>
                    <a:pt x="12387123" y="8026"/>
                  </a:lnTo>
                  <a:lnTo>
                    <a:pt x="12387123" y="16052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36" y="1605838"/>
                  </a:lnTo>
                  <a:lnTo>
                    <a:pt x="11248936" y="1605686"/>
                  </a:lnTo>
                  <a:lnTo>
                    <a:pt x="11248936" y="1239824"/>
                  </a:lnTo>
                  <a:lnTo>
                    <a:pt x="11232883" y="1239824"/>
                  </a:lnTo>
                  <a:lnTo>
                    <a:pt x="11232871" y="1605686"/>
                  </a:lnTo>
                  <a:lnTo>
                    <a:pt x="11232871" y="1605838"/>
                  </a:lnTo>
                  <a:lnTo>
                    <a:pt x="9643110" y="1605838"/>
                  </a:lnTo>
                  <a:lnTo>
                    <a:pt x="9643085" y="1605686"/>
                  </a:lnTo>
                  <a:lnTo>
                    <a:pt x="9643110" y="1239824"/>
                  </a:lnTo>
                  <a:lnTo>
                    <a:pt x="9627044" y="1239824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58" y="1605838"/>
                  </a:lnTo>
                  <a:lnTo>
                    <a:pt x="8037258" y="1605686"/>
                  </a:lnTo>
                  <a:lnTo>
                    <a:pt x="8037246" y="1239824"/>
                  </a:lnTo>
                  <a:lnTo>
                    <a:pt x="8021206" y="1239824"/>
                  </a:lnTo>
                  <a:lnTo>
                    <a:pt x="8021180" y="1605686"/>
                  </a:lnTo>
                  <a:lnTo>
                    <a:pt x="8021180" y="1605838"/>
                  </a:lnTo>
                  <a:lnTo>
                    <a:pt x="6431420" y="1605838"/>
                  </a:lnTo>
                  <a:lnTo>
                    <a:pt x="6431394" y="1605686"/>
                  </a:lnTo>
                  <a:lnTo>
                    <a:pt x="6431420" y="1239824"/>
                  </a:lnTo>
                  <a:lnTo>
                    <a:pt x="6415354" y="1239824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68" y="1605686"/>
                  </a:lnTo>
                  <a:lnTo>
                    <a:pt x="4825568" y="1252524"/>
                  </a:lnTo>
                  <a:lnTo>
                    <a:pt x="4809515" y="1252524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252524"/>
                  </a:lnTo>
                  <a:lnTo>
                    <a:pt x="3203664" y="1252524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252524"/>
                  </a:lnTo>
                  <a:lnTo>
                    <a:pt x="1597812" y="1252524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652310" y="16052"/>
                  </a:lnTo>
                  <a:lnTo>
                    <a:pt x="652310" y="8026"/>
                  </a:lnTo>
                  <a:lnTo>
                    <a:pt x="652310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25" y="1622196"/>
                  </a:lnTo>
                  <a:lnTo>
                    <a:pt x="1605838" y="1622196"/>
                  </a:lnTo>
                  <a:lnTo>
                    <a:pt x="12846812" y="1622196"/>
                  </a:lnTo>
                  <a:lnTo>
                    <a:pt x="12846812" y="1621904"/>
                  </a:lnTo>
                  <a:lnTo>
                    <a:pt x="12854788" y="1621904"/>
                  </a:lnTo>
                  <a:lnTo>
                    <a:pt x="12854788" y="1605838"/>
                  </a:lnTo>
                  <a:lnTo>
                    <a:pt x="12846812" y="1605838"/>
                  </a:lnTo>
                  <a:lnTo>
                    <a:pt x="12846812" y="1605686"/>
                  </a:lnTo>
                  <a:lnTo>
                    <a:pt x="12854788" y="1605686"/>
                  </a:lnTo>
                  <a:lnTo>
                    <a:pt x="12854839" y="1564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0" y="5440781"/>
              <a:ext cx="13004800" cy="1873885"/>
            </a:xfrm>
            <a:custGeom>
              <a:avLst/>
              <a:gdLst/>
              <a:ahLst/>
              <a:cxnLst/>
              <a:rect l="l" t="t" r="r" b="b"/>
              <a:pathLst>
                <a:path w="13004800" h="1873884">
                  <a:moveTo>
                    <a:pt x="13004800" y="1605432"/>
                  </a:moveTo>
                  <a:lnTo>
                    <a:pt x="12854839" y="1605432"/>
                  </a:lnTo>
                  <a:lnTo>
                    <a:pt x="12854839" y="1605280"/>
                  </a:lnTo>
                  <a:lnTo>
                    <a:pt x="12846812" y="1605280"/>
                  </a:lnTo>
                  <a:lnTo>
                    <a:pt x="12846812" y="1605445"/>
                  </a:lnTo>
                  <a:lnTo>
                    <a:pt x="12846736" y="1605838"/>
                  </a:lnTo>
                  <a:lnTo>
                    <a:pt x="12838786" y="1605838"/>
                  </a:lnTo>
                  <a:lnTo>
                    <a:pt x="12838710" y="1613458"/>
                  </a:lnTo>
                  <a:lnTo>
                    <a:pt x="11248923" y="1613471"/>
                  </a:lnTo>
                  <a:lnTo>
                    <a:pt x="12838710" y="1613458"/>
                  </a:lnTo>
                  <a:lnTo>
                    <a:pt x="12838710" y="1605838"/>
                  </a:lnTo>
                  <a:lnTo>
                    <a:pt x="11248923" y="1605838"/>
                  </a:lnTo>
                  <a:lnTo>
                    <a:pt x="11248923" y="1605445"/>
                  </a:lnTo>
                  <a:lnTo>
                    <a:pt x="11240884" y="1605445"/>
                  </a:lnTo>
                  <a:lnTo>
                    <a:pt x="11240884" y="1605838"/>
                  </a:lnTo>
                  <a:lnTo>
                    <a:pt x="11232871" y="1605838"/>
                  </a:lnTo>
                  <a:lnTo>
                    <a:pt x="11232858" y="1613458"/>
                  </a:lnTo>
                  <a:lnTo>
                    <a:pt x="9643097" y="1613471"/>
                  </a:lnTo>
                  <a:lnTo>
                    <a:pt x="11232858" y="1613458"/>
                  </a:lnTo>
                  <a:lnTo>
                    <a:pt x="11232858" y="1605838"/>
                  </a:lnTo>
                  <a:lnTo>
                    <a:pt x="9643097" y="1605838"/>
                  </a:lnTo>
                  <a:lnTo>
                    <a:pt x="9643097" y="1605445"/>
                  </a:lnTo>
                  <a:lnTo>
                    <a:pt x="9635058" y="1605445"/>
                  </a:lnTo>
                  <a:lnTo>
                    <a:pt x="9635058" y="1605838"/>
                  </a:lnTo>
                  <a:lnTo>
                    <a:pt x="9627019" y="1605838"/>
                  </a:lnTo>
                  <a:lnTo>
                    <a:pt x="9627019" y="1613458"/>
                  </a:lnTo>
                  <a:lnTo>
                    <a:pt x="8037246" y="1613471"/>
                  </a:lnTo>
                  <a:lnTo>
                    <a:pt x="9627019" y="1613458"/>
                  </a:lnTo>
                  <a:lnTo>
                    <a:pt x="9627019" y="1605838"/>
                  </a:lnTo>
                  <a:lnTo>
                    <a:pt x="8037233" y="1605838"/>
                  </a:lnTo>
                  <a:lnTo>
                    <a:pt x="8037233" y="1605445"/>
                  </a:lnTo>
                  <a:lnTo>
                    <a:pt x="8029194" y="1605445"/>
                  </a:lnTo>
                  <a:lnTo>
                    <a:pt x="8029194" y="1605838"/>
                  </a:lnTo>
                  <a:lnTo>
                    <a:pt x="8021193" y="1605838"/>
                  </a:lnTo>
                  <a:lnTo>
                    <a:pt x="8021167" y="1613458"/>
                  </a:lnTo>
                  <a:lnTo>
                    <a:pt x="6431407" y="1613471"/>
                  </a:lnTo>
                  <a:lnTo>
                    <a:pt x="8021167" y="1613458"/>
                  </a:lnTo>
                  <a:lnTo>
                    <a:pt x="8021167" y="1605838"/>
                  </a:lnTo>
                  <a:lnTo>
                    <a:pt x="6431407" y="1605838"/>
                  </a:lnTo>
                  <a:lnTo>
                    <a:pt x="6431407" y="1605445"/>
                  </a:lnTo>
                  <a:lnTo>
                    <a:pt x="6423368" y="1605445"/>
                  </a:lnTo>
                  <a:lnTo>
                    <a:pt x="6423368" y="1605838"/>
                  </a:lnTo>
                  <a:lnTo>
                    <a:pt x="6415329" y="1605838"/>
                  </a:lnTo>
                  <a:lnTo>
                    <a:pt x="6415329" y="1613458"/>
                  </a:lnTo>
                  <a:lnTo>
                    <a:pt x="4825555" y="1613471"/>
                  </a:lnTo>
                  <a:lnTo>
                    <a:pt x="6415329" y="1613458"/>
                  </a:lnTo>
                  <a:lnTo>
                    <a:pt x="6415329" y="1605838"/>
                  </a:lnTo>
                  <a:lnTo>
                    <a:pt x="4825555" y="1605838"/>
                  </a:lnTo>
                  <a:lnTo>
                    <a:pt x="4825555" y="1605445"/>
                  </a:lnTo>
                  <a:lnTo>
                    <a:pt x="4817516" y="1605445"/>
                  </a:lnTo>
                  <a:lnTo>
                    <a:pt x="4817516" y="1605838"/>
                  </a:lnTo>
                  <a:lnTo>
                    <a:pt x="4809502" y="1605838"/>
                  </a:lnTo>
                  <a:lnTo>
                    <a:pt x="4809490" y="1613458"/>
                  </a:lnTo>
                  <a:lnTo>
                    <a:pt x="3219729" y="1613471"/>
                  </a:lnTo>
                  <a:lnTo>
                    <a:pt x="4809490" y="1613458"/>
                  </a:lnTo>
                  <a:lnTo>
                    <a:pt x="4809490" y="1605838"/>
                  </a:lnTo>
                  <a:lnTo>
                    <a:pt x="3219729" y="1605838"/>
                  </a:lnTo>
                  <a:lnTo>
                    <a:pt x="3219729" y="1605445"/>
                  </a:lnTo>
                  <a:lnTo>
                    <a:pt x="3211690" y="1605445"/>
                  </a:lnTo>
                  <a:lnTo>
                    <a:pt x="3211690" y="1605838"/>
                  </a:lnTo>
                  <a:lnTo>
                    <a:pt x="3203651" y="1605838"/>
                  </a:lnTo>
                  <a:lnTo>
                    <a:pt x="3203651" y="1613458"/>
                  </a:lnTo>
                  <a:lnTo>
                    <a:pt x="1613877" y="1613471"/>
                  </a:lnTo>
                  <a:lnTo>
                    <a:pt x="3203651" y="1613458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77" y="1605445"/>
                  </a:lnTo>
                  <a:lnTo>
                    <a:pt x="1605838" y="1605445"/>
                  </a:lnTo>
                  <a:lnTo>
                    <a:pt x="1605838" y="1605838"/>
                  </a:lnTo>
                  <a:lnTo>
                    <a:pt x="1597825" y="1605838"/>
                  </a:lnTo>
                  <a:lnTo>
                    <a:pt x="1597812" y="1613458"/>
                  </a:lnTo>
                  <a:lnTo>
                    <a:pt x="8026" y="1613471"/>
                  </a:lnTo>
                  <a:lnTo>
                    <a:pt x="1597812" y="1613458"/>
                  </a:lnTo>
                  <a:lnTo>
                    <a:pt x="1597812" y="1605838"/>
                  </a:lnTo>
                  <a:lnTo>
                    <a:pt x="0" y="1605838"/>
                  </a:lnTo>
                  <a:lnTo>
                    <a:pt x="0" y="1613458"/>
                  </a:lnTo>
                  <a:lnTo>
                    <a:pt x="0" y="1873808"/>
                  </a:lnTo>
                  <a:lnTo>
                    <a:pt x="8026" y="1873808"/>
                  </a:lnTo>
                  <a:lnTo>
                    <a:pt x="8026" y="1621497"/>
                  </a:lnTo>
                  <a:lnTo>
                    <a:pt x="1597812" y="1621497"/>
                  </a:lnTo>
                  <a:lnTo>
                    <a:pt x="1597812" y="1873808"/>
                  </a:lnTo>
                  <a:lnTo>
                    <a:pt x="1613877" y="1873808"/>
                  </a:lnTo>
                  <a:lnTo>
                    <a:pt x="1613877" y="1621497"/>
                  </a:lnTo>
                  <a:lnTo>
                    <a:pt x="3203651" y="1621497"/>
                  </a:lnTo>
                  <a:lnTo>
                    <a:pt x="3203651" y="1873808"/>
                  </a:lnTo>
                  <a:lnTo>
                    <a:pt x="3219704" y="1873808"/>
                  </a:lnTo>
                  <a:lnTo>
                    <a:pt x="3219729" y="1621497"/>
                  </a:lnTo>
                  <a:lnTo>
                    <a:pt x="4809490" y="1621497"/>
                  </a:lnTo>
                  <a:lnTo>
                    <a:pt x="4809490" y="1873808"/>
                  </a:lnTo>
                  <a:lnTo>
                    <a:pt x="4825555" y="1873808"/>
                  </a:lnTo>
                  <a:lnTo>
                    <a:pt x="4825555" y="1621497"/>
                  </a:lnTo>
                  <a:lnTo>
                    <a:pt x="6415329" y="1621497"/>
                  </a:lnTo>
                  <a:lnTo>
                    <a:pt x="6415329" y="1873808"/>
                  </a:lnTo>
                  <a:lnTo>
                    <a:pt x="6431381" y="1873808"/>
                  </a:lnTo>
                  <a:lnTo>
                    <a:pt x="6431407" y="1621497"/>
                  </a:lnTo>
                  <a:lnTo>
                    <a:pt x="8021167" y="1621497"/>
                  </a:lnTo>
                  <a:lnTo>
                    <a:pt x="8021167" y="1873808"/>
                  </a:lnTo>
                  <a:lnTo>
                    <a:pt x="8037233" y="1873808"/>
                  </a:lnTo>
                  <a:lnTo>
                    <a:pt x="8037246" y="1621497"/>
                  </a:lnTo>
                  <a:lnTo>
                    <a:pt x="9627019" y="1621497"/>
                  </a:lnTo>
                  <a:lnTo>
                    <a:pt x="9627019" y="1873808"/>
                  </a:lnTo>
                  <a:lnTo>
                    <a:pt x="9643072" y="1873808"/>
                  </a:lnTo>
                  <a:lnTo>
                    <a:pt x="9643097" y="1621497"/>
                  </a:lnTo>
                  <a:lnTo>
                    <a:pt x="11232858" y="1621497"/>
                  </a:lnTo>
                  <a:lnTo>
                    <a:pt x="11232858" y="1873808"/>
                  </a:lnTo>
                  <a:lnTo>
                    <a:pt x="11248923" y="1873808"/>
                  </a:lnTo>
                  <a:lnTo>
                    <a:pt x="11248923" y="1621497"/>
                  </a:lnTo>
                  <a:lnTo>
                    <a:pt x="12838710" y="1621497"/>
                  </a:lnTo>
                  <a:lnTo>
                    <a:pt x="12838710" y="1873808"/>
                  </a:lnTo>
                  <a:lnTo>
                    <a:pt x="12854775" y="1873808"/>
                  </a:lnTo>
                  <a:lnTo>
                    <a:pt x="12854839" y="1621790"/>
                  </a:lnTo>
                  <a:lnTo>
                    <a:pt x="13004800" y="1621790"/>
                  </a:lnTo>
                  <a:lnTo>
                    <a:pt x="13004800" y="1613471"/>
                  </a:lnTo>
                  <a:lnTo>
                    <a:pt x="13004800" y="1612900"/>
                  </a:lnTo>
                  <a:lnTo>
                    <a:pt x="13004800" y="1605432"/>
                  </a:lnTo>
                  <a:close/>
                </a:path>
                <a:path w="13004800" h="1873884">
                  <a:moveTo>
                    <a:pt x="13004800" y="0"/>
                  </a:moveTo>
                  <a:lnTo>
                    <a:pt x="12846812" y="0"/>
                  </a:lnTo>
                  <a:lnTo>
                    <a:pt x="12838786" y="0"/>
                  </a:lnTo>
                  <a:lnTo>
                    <a:pt x="12838786" y="15240"/>
                  </a:lnTo>
                  <a:lnTo>
                    <a:pt x="12846812" y="15240"/>
                  </a:lnTo>
                  <a:lnTo>
                    <a:pt x="12854839" y="15240"/>
                  </a:lnTo>
                  <a:lnTo>
                    <a:pt x="12854839" y="15646"/>
                  </a:lnTo>
                  <a:lnTo>
                    <a:pt x="13004800" y="15646"/>
                  </a:lnTo>
                  <a:lnTo>
                    <a:pt x="13004800" y="7620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838786" y="7046620"/>
              <a:ext cx="166370" cy="15875"/>
            </a:xfrm>
            <a:custGeom>
              <a:avLst/>
              <a:gdLst/>
              <a:ahLst/>
              <a:cxnLst/>
              <a:rect l="l" t="t" r="r" b="b"/>
              <a:pathLst>
                <a:path w="166369" h="15875">
                  <a:moveTo>
                    <a:pt x="166014" y="0"/>
                  </a:moveTo>
                  <a:lnTo>
                    <a:pt x="802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8026" y="15240"/>
                  </a:lnTo>
                  <a:lnTo>
                    <a:pt x="16052" y="15240"/>
                  </a:lnTo>
                  <a:lnTo>
                    <a:pt x="16052" y="15659"/>
                  </a:lnTo>
                  <a:lnTo>
                    <a:pt x="166014" y="15659"/>
                  </a:lnTo>
                  <a:lnTo>
                    <a:pt x="166014" y="7632"/>
                  </a:lnTo>
                  <a:lnTo>
                    <a:pt x="16052" y="7632"/>
                  </a:lnTo>
                  <a:lnTo>
                    <a:pt x="166014" y="7620"/>
                  </a:lnTo>
                  <a:lnTo>
                    <a:pt x="166014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/>
          <p:nvPr/>
        </p:nvSpPr>
        <p:spPr>
          <a:xfrm>
            <a:off x="727025" y="2012336"/>
            <a:ext cx="11671935" cy="67945"/>
          </a:xfrm>
          <a:custGeom>
            <a:avLst/>
            <a:gdLst/>
            <a:ahLst/>
            <a:cxnLst/>
            <a:rect l="l" t="t" r="r" b="b"/>
            <a:pathLst>
              <a:path w="11671935" h="67944">
                <a:moveTo>
                  <a:pt x="11637708" y="0"/>
                </a:moveTo>
                <a:lnTo>
                  <a:pt x="11624526" y="2661"/>
                </a:lnTo>
                <a:lnTo>
                  <a:pt x="11613764" y="9920"/>
                </a:lnTo>
                <a:lnTo>
                  <a:pt x="11606509" y="20686"/>
                </a:lnTo>
                <a:lnTo>
                  <a:pt x="11603850" y="33870"/>
                </a:lnTo>
                <a:lnTo>
                  <a:pt x="11606509" y="47055"/>
                </a:lnTo>
                <a:lnTo>
                  <a:pt x="11613764" y="57821"/>
                </a:lnTo>
                <a:lnTo>
                  <a:pt x="11624526" y="65080"/>
                </a:lnTo>
                <a:lnTo>
                  <a:pt x="11637708" y="67741"/>
                </a:lnTo>
                <a:lnTo>
                  <a:pt x="11650892" y="65080"/>
                </a:lnTo>
                <a:lnTo>
                  <a:pt x="11661659" y="57821"/>
                </a:lnTo>
                <a:lnTo>
                  <a:pt x="11668917" y="47055"/>
                </a:lnTo>
                <a:lnTo>
                  <a:pt x="11670297" y="40220"/>
                </a:lnTo>
                <a:lnTo>
                  <a:pt x="11606060" y="40220"/>
                </a:lnTo>
                <a:lnTo>
                  <a:pt x="11606060" y="27520"/>
                </a:lnTo>
                <a:lnTo>
                  <a:pt x="11670297" y="27520"/>
                </a:lnTo>
                <a:lnTo>
                  <a:pt x="11668917" y="20686"/>
                </a:lnTo>
                <a:lnTo>
                  <a:pt x="11661659" y="9920"/>
                </a:lnTo>
                <a:lnTo>
                  <a:pt x="11650892" y="2661"/>
                </a:lnTo>
                <a:lnTo>
                  <a:pt x="11637708" y="0"/>
                </a:lnTo>
                <a:close/>
              </a:path>
              <a:path w="11671935" h="67944">
                <a:moveTo>
                  <a:pt x="11637708" y="27520"/>
                </a:moveTo>
                <a:lnTo>
                  <a:pt x="11606060" y="27520"/>
                </a:lnTo>
                <a:lnTo>
                  <a:pt x="11606060" y="40220"/>
                </a:lnTo>
                <a:lnTo>
                  <a:pt x="11637708" y="40220"/>
                </a:lnTo>
                <a:lnTo>
                  <a:pt x="11637708" y="27520"/>
                </a:lnTo>
                <a:close/>
              </a:path>
              <a:path w="11671935" h="67944">
                <a:moveTo>
                  <a:pt x="11670297" y="27520"/>
                </a:moveTo>
                <a:lnTo>
                  <a:pt x="11637708" y="27520"/>
                </a:lnTo>
                <a:lnTo>
                  <a:pt x="11637708" y="40220"/>
                </a:lnTo>
                <a:lnTo>
                  <a:pt x="11670297" y="40220"/>
                </a:lnTo>
                <a:lnTo>
                  <a:pt x="11671579" y="33870"/>
                </a:lnTo>
                <a:lnTo>
                  <a:pt x="11670297" y="27520"/>
                </a:lnTo>
                <a:close/>
              </a:path>
              <a:path w="11671935" h="67944">
                <a:moveTo>
                  <a:pt x="31623" y="27520"/>
                </a:moveTo>
                <a:lnTo>
                  <a:pt x="0" y="27520"/>
                </a:lnTo>
                <a:lnTo>
                  <a:pt x="0" y="40220"/>
                </a:lnTo>
                <a:lnTo>
                  <a:pt x="31623" y="40220"/>
                </a:lnTo>
                <a:lnTo>
                  <a:pt x="31623" y="27520"/>
                </a:lnTo>
                <a:close/>
              </a:path>
              <a:path w="11671935" h="67944">
                <a:moveTo>
                  <a:pt x="158114" y="27520"/>
                </a:moveTo>
                <a:lnTo>
                  <a:pt x="94868" y="27520"/>
                </a:lnTo>
                <a:lnTo>
                  <a:pt x="94868" y="40220"/>
                </a:lnTo>
                <a:lnTo>
                  <a:pt x="158114" y="40220"/>
                </a:lnTo>
                <a:lnTo>
                  <a:pt x="158114" y="27520"/>
                </a:lnTo>
                <a:close/>
              </a:path>
              <a:path w="11671935" h="67944">
                <a:moveTo>
                  <a:pt x="284619" y="27520"/>
                </a:moveTo>
                <a:lnTo>
                  <a:pt x="221373" y="27520"/>
                </a:lnTo>
                <a:lnTo>
                  <a:pt x="221373" y="40220"/>
                </a:lnTo>
                <a:lnTo>
                  <a:pt x="284619" y="40220"/>
                </a:lnTo>
                <a:lnTo>
                  <a:pt x="284619" y="27520"/>
                </a:lnTo>
                <a:close/>
              </a:path>
              <a:path w="11671935" h="67944">
                <a:moveTo>
                  <a:pt x="411111" y="27520"/>
                </a:moveTo>
                <a:lnTo>
                  <a:pt x="347865" y="27520"/>
                </a:lnTo>
                <a:lnTo>
                  <a:pt x="347865" y="40220"/>
                </a:lnTo>
                <a:lnTo>
                  <a:pt x="411111" y="40220"/>
                </a:lnTo>
                <a:lnTo>
                  <a:pt x="411111" y="27520"/>
                </a:lnTo>
                <a:close/>
              </a:path>
              <a:path w="11671935" h="67944">
                <a:moveTo>
                  <a:pt x="537616" y="27520"/>
                </a:moveTo>
                <a:lnTo>
                  <a:pt x="474357" y="27520"/>
                </a:lnTo>
                <a:lnTo>
                  <a:pt x="474357" y="40220"/>
                </a:lnTo>
                <a:lnTo>
                  <a:pt x="537616" y="40220"/>
                </a:lnTo>
                <a:lnTo>
                  <a:pt x="537616" y="27520"/>
                </a:lnTo>
                <a:close/>
              </a:path>
              <a:path w="11671935" h="67944">
                <a:moveTo>
                  <a:pt x="664108" y="27520"/>
                </a:moveTo>
                <a:lnTo>
                  <a:pt x="600862" y="27520"/>
                </a:lnTo>
                <a:lnTo>
                  <a:pt x="600862" y="40220"/>
                </a:lnTo>
                <a:lnTo>
                  <a:pt x="664108" y="40220"/>
                </a:lnTo>
                <a:lnTo>
                  <a:pt x="664108" y="27520"/>
                </a:lnTo>
                <a:close/>
              </a:path>
              <a:path w="11671935" h="67944">
                <a:moveTo>
                  <a:pt x="790600" y="27520"/>
                </a:moveTo>
                <a:lnTo>
                  <a:pt x="727354" y="27520"/>
                </a:lnTo>
                <a:lnTo>
                  <a:pt x="727354" y="40220"/>
                </a:lnTo>
                <a:lnTo>
                  <a:pt x="790600" y="40220"/>
                </a:lnTo>
                <a:lnTo>
                  <a:pt x="790600" y="27520"/>
                </a:lnTo>
                <a:close/>
              </a:path>
              <a:path w="11671935" h="67944">
                <a:moveTo>
                  <a:pt x="917105" y="27520"/>
                </a:moveTo>
                <a:lnTo>
                  <a:pt x="853859" y="27520"/>
                </a:lnTo>
                <a:lnTo>
                  <a:pt x="853859" y="40220"/>
                </a:lnTo>
                <a:lnTo>
                  <a:pt x="917105" y="40220"/>
                </a:lnTo>
                <a:lnTo>
                  <a:pt x="917105" y="27520"/>
                </a:lnTo>
                <a:close/>
              </a:path>
              <a:path w="11671935" h="67944">
                <a:moveTo>
                  <a:pt x="1043597" y="27520"/>
                </a:moveTo>
                <a:lnTo>
                  <a:pt x="980351" y="27520"/>
                </a:lnTo>
                <a:lnTo>
                  <a:pt x="980351" y="40220"/>
                </a:lnTo>
                <a:lnTo>
                  <a:pt x="1043597" y="40220"/>
                </a:lnTo>
                <a:lnTo>
                  <a:pt x="1043597" y="27520"/>
                </a:lnTo>
                <a:close/>
              </a:path>
              <a:path w="11671935" h="67944">
                <a:moveTo>
                  <a:pt x="1170089" y="27520"/>
                </a:moveTo>
                <a:lnTo>
                  <a:pt x="1106843" y="27520"/>
                </a:lnTo>
                <a:lnTo>
                  <a:pt x="1106843" y="40220"/>
                </a:lnTo>
                <a:lnTo>
                  <a:pt x="1170089" y="40220"/>
                </a:lnTo>
                <a:lnTo>
                  <a:pt x="1170089" y="27520"/>
                </a:lnTo>
                <a:close/>
              </a:path>
              <a:path w="11671935" h="67944">
                <a:moveTo>
                  <a:pt x="1296593" y="27520"/>
                </a:moveTo>
                <a:lnTo>
                  <a:pt x="1233347" y="27520"/>
                </a:lnTo>
                <a:lnTo>
                  <a:pt x="1233347" y="40220"/>
                </a:lnTo>
                <a:lnTo>
                  <a:pt x="1296593" y="40220"/>
                </a:lnTo>
                <a:lnTo>
                  <a:pt x="1296593" y="27520"/>
                </a:lnTo>
                <a:close/>
              </a:path>
              <a:path w="11671935" h="67944">
                <a:moveTo>
                  <a:pt x="1423085" y="27520"/>
                </a:moveTo>
                <a:lnTo>
                  <a:pt x="1359839" y="27520"/>
                </a:lnTo>
                <a:lnTo>
                  <a:pt x="1359839" y="40220"/>
                </a:lnTo>
                <a:lnTo>
                  <a:pt x="1423085" y="40220"/>
                </a:lnTo>
                <a:lnTo>
                  <a:pt x="1423085" y="27520"/>
                </a:lnTo>
                <a:close/>
              </a:path>
              <a:path w="11671935" h="67944">
                <a:moveTo>
                  <a:pt x="1549590" y="27520"/>
                </a:moveTo>
                <a:lnTo>
                  <a:pt x="1486344" y="27520"/>
                </a:lnTo>
                <a:lnTo>
                  <a:pt x="1486344" y="40220"/>
                </a:lnTo>
                <a:lnTo>
                  <a:pt x="1549590" y="40220"/>
                </a:lnTo>
                <a:lnTo>
                  <a:pt x="1549590" y="27520"/>
                </a:lnTo>
                <a:close/>
              </a:path>
              <a:path w="11671935" h="67944">
                <a:moveTo>
                  <a:pt x="1676082" y="27520"/>
                </a:moveTo>
                <a:lnTo>
                  <a:pt x="1612836" y="27520"/>
                </a:lnTo>
                <a:lnTo>
                  <a:pt x="1612836" y="40220"/>
                </a:lnTo>
                <a:lnTo>
                  <a:pt x="1676082" y="40220"/>
                </a:lnTo>
                <a:lnTo>
                  <a:pt x="1676082" y="27520"/>
                </a:lnTo>
                <a:close/>
              </a:path>
              <a:path w="11671935" h="67944">
                <a:moveTo>
                  <a:pt x="1802574" y="27520"/>
                </a:moveTo>
                <a:lnTo>
                  <a:pt x="1739328" y="27520"/>
                </a:lnTo>
                <a:lnTo>
                  <a:pt x="1739328" y="40220"/>
                </a:lnTo>
                <a:lnTo>
                  <a:pt x="1802574" y="40220"/>
                </a:lnTo>
                <a:lnTo>
                  <a:pt x="1802574" y="27520"/>
                </a:lnTo>
                <a:close/>
              </a:path>
              <a:path w="11671935" h="67944">
                <a:moveTo>
                  <a:pt x="1929079" y="27520"/>
                </a:moveTo>
                <a:lnTo>
                  <a:pt x="1865833" y="27520"/>
                </a:lnTo>
                <a:lnTo>
                  <a:pt x="1865833" y="40220"/>
                </a:lnTo>
                <a:lnTo>
                  <a:pt x="1929079" y="40220"/>
                </a:lnTo>
                <a:lnTo>
                  <a:pt x="1929079" y="27520"/>
                </a:lnTo>
                <a:close/>
              </a:path>
              <a:path w="11671935" h="67944">
                <a:moveTo>
                  <a:pt x="2055571" y="27520"/>
                </a:moveTo>
                <a:lnTo>
                  <a:pt x="1992325" y="27520"/>
                </a:lnTo>
                <a:lnTo>
                  <a:pt x="1992325" y="40220"/>
                </a:lnTo>
                <a:lnTo>
                  <a:pt x="2055571" y="40220"/>
                </a:lnTo>
                <a:lnTo>
                  <a:pt x="2055571" y="27520"/>
                </a:lnTo>
                <a:close/>
              </a:path>
              <a:path w="11671935" h="67944">
                <a:moveTo>
                  <a:pt x="2182075" y="27520"/>
                </a:moveTo>
                <a:lnTo>
                  <a:pt x="2118817" y="27520"/>
                </a:lnTo>
                <a:lnTo>
                  <a:pt x="2118817" y="40220"/>
                </a:lnTo>
                <a:lnTo>
                  <a:pt x="2182075" y="40220"/>
                </a:lnTo>
                <a:lnTo>
                  <a:pt x="2182075" y="27520"/>
                </a:lnTo>
                <a:close/>
              </a:path>
              <a:path w="11671935" h="67944">
                <a:moveTo>
                  <a:pt x="2308567" y="27520"/>
                </a:moveTo>
                <a:lnTo>
                  <a:pt x="2245321" y="27520"/>
                </a:lnTo>
                <a:lnTo>
                  <a:pt x="2245321" y="40220"/>
                </a:lnTo>
                <a:lnTo>
                  <a:pt x="2308567" y="40220"/>
                </a:lnTo>
                <a:lnTo>
                  <a:pt x="2308567" y="27520"/>
                </a:lnTo>
                <a:close/>
              </a:path>
              <a:path w="11671935" h="67944">
                <a:moveTo>
                  <a:pt x="2435059" y="27520"/>
                </a:moveTo>
                <a:lnTo>
                  <a:pt x="2371813" y="27520"/>
                </a:lnTo>
                <a:lnTo>
                  <a:pt x="2371813" y="40220"/>
                </a:lnTo>
                <a:lnTo>
                  <a:pt x="2435059" y="40220"/>
                </a:lnTo>
                <a:lnTo>
                  <a:pt x="2435059" y="27520"/>
                </a:lnTo>
                <a:close/>
              </a:path>
              <a:path w="11671935" h="67944">
                <a:moveTo>
                  <a:pt x="2561564" y="27520"/>
                </a:moveTo>
                <a:lnTo>
                  <a:pt x="2498318" y="27520"/>
                </a:lnTo>
                <a:lnTo>
                  <a:pt x="2498318" y="40220"/>
                </a:lnTo>
                <a:lnTo>
                  <a:pt x="2561564" y="40220"/>
                </a:lnTo>
                <a:lnTo>
                  <a:pt x="2561564" y="27520"/>
                </a:lnTo>
                <a:close/>
              </a:path>
              <a:path w="11671935" h="67944">
                <a:moveTo>
                  <a:pt x="2688056" y="27520"/>
                </a:moveTo>
                <a:lnTo>
                  <a:pt x="2624810" y="27520"/>
                </a:lnTo>
                <a:lnTo>
                  <a:pt x="2624810" y="40220"/>
                </a:lnTo>
                <a:lnTo>
                  <a:pt x="2688056" y="40220"/>
                </a:lnTo>
                <a:lnTo>
                  <a:pt x="2688056" y="27520"/>
                </a:lnTo>
                <a:close/>
              </a:path>
              <a:path w="11671935" h="67944">
                <a:moveTo>
                  <a:pt x="2814561" y="27520"/>
                </a:moveTo>
                <a:lnTo>
                  <a:pt x="2751302" y="27520"/>
                </a:lnTo>
                <a:lnTo>
                  <a:pt x="2751302" y="40220"/>
                </a:lnTo>
                <a:lnTo>
                  <a:pt x="2814561" y="40220"/>
                </a:lnTo>
                <a:lnTo>
                  <a:pt x="2814561" y="27520"/>
                </a:lnTo>
                <a:close/>
              </a:path>
              <a:path w="11671935" h="67944">
                <a:moveTo>
                  <a:pt x="2941053" y="27520"/>
                </a:moveTo>
                <a:lnTo>
                  <a:pt x="2877807" y="27520"/>
                </a:lnTo>
                <a:lnTo>
                  <a:pt x="2877807" y="40220"/>
                </a:lnTo>
                <a:lnTo>
                  <a:pt x="2941053" y="40220"/>
                </a:lnTo>
                <a:lnTo>
                  <a:pt x="2941053" y="27520"/>
                </a:lnTo>
                <a:close/>
              </a:path>
              <a:path w="11671935" h="67944">
                <a:moveTo>
                  <a:pt x="3067545" y="27520"/>
                </a:moveTo>
                <a:lnTo>
                  <a:pt x="3004299" y="27520"/>
                </a:lnTo>
                <a:lnTo>
                  <a:pt x="3004299" y="40220"/>
                </a:lnTo>
                <a:lnTo>
                  <a:pt x="3067545" y="40220"/>
                </a:lnTo>
                <a:lnTo>
                  <a:pt x="3067545" y="27520"/>
                </a:lnTo>
                <a:close/>
              </a:path>
              <a:path w="11671935" h="67944">
                <a:moveTo>
                  <a:pt x="3194050" y="27520"/>
                </a:moveTo>
                <a:lnTo>
                  <a:pt x="3130804" y="27520"/>
                </a:lnTo>
                <a:lnTo>
                  <a:pt x="3130804" y="40220"/>
                </a:lnTo>
                <a:lnTo>
                  <a:pt x="3194050" y="40220"/>
                </a:lnTo>
                <a:lnTo>
                  <a:pt x="3194050" y="27520"/>
                </a:lnTo>
                <a:close/>
              </a:path>
              <a:path w="11671935" h="67944">
                <a:moveTo>
                  <a:pt x="3320541" y="27520"/>
                </a:moveTo>
                <a:lnTo>
                  <a:pt x="3257296" y="27520"/>
                </a:lnTo>
                <a:lnTo>
                  <a:pt x="3257296" y="40220"/>
                </a:lnTo>
                <a:lnTo>
                  <a:pt x="3320541" y="40220"/>
                </a:lnTo>
                <a:lnTo>
                  <a:pt x="3320541" y="27520"/>
                </a:lnTo>
                <a:close/>
              </a:path>
              <a:path w="11671935" h="67944">
                <a:moveTo>
                  <a:pt x="3447046" y="27520"/>
                </a:moveTo>
                <a:lnTo>
                  <a:pt x="3383787" y="27520"/>
                </a:lnTo>
                <a:lnTo>
                  <a:pt x="3383787" y="40220"/>
                </a:lnTo>
                <a:lnTo>
                  <a:pt x="3447046" y="40220"/>
                </a:lnTo>
                <a:lnTo>
                  <a:pt x="3447046" y="27520"/>
                </a:lnTo>
                <a:close/>
              </a:path>
              <a:path w="11671935" h="67944">
                <a:moveTo>
                  <a:pt x="3573538" y="27520"/>
                </a:moveTo>
                <a:lnTo>
                  <a:pt x="3510292" y="27520"/>
                </a:lnTo>
                <a:lnTo>
                  <a:pt x="3510292" y="40220"/>
                </a:lnTo>
                <a:lnTo>
                  <a:pt x="3573538" y="40220"/>
                </a:lnTo>
                <a:lnTo>
                  <a:pt x="3573538" y="27520"/>
                </a:lnTo>
                <a:close/>
              </a:path>
              <a:path w="11671935" h="67944">
                <a:moveTo>
                  <a:pt x="3700030" y="27520"/>
                </a:moveTo>
                <a:lnTo>
                  <a:pt x="3636784" y="27520"/>
                </a:lnTo>
                <a:lnTo>
                  <a:pt x="3636784" y="40220"/>
                </a:lnTo>
                <a:lnTo>
                  <a:pt x="3700030" y="40220"/>
                </a:lnTo>
                <a:lnTo>
                  <a:pt x="3700030" y="27520"/>
                </a:lnTo>
                <a:close/>
              </a:path>
              <a:path w="11671935" h="67944">
                <a:moveTo>
                  <a:pt x="3826535" y="27520"/>
                </a:moveTo>
                <a:lnTo>
                  <a:pt x="3763289" y="27520"/>
                </a:lnTo>
                <a:lnTo>
                  <a:pt x="3763289" y="40220"/>
                </a:lnTo>
                <a:lnTo>
                  <a:pt x="3826535" y="40220"/>
                </a:lnTo>
                <a:lnTo>
                  <a:pt x="3826535" y="27520"/>
                </a:lnTo>
                <a:close/>
              </a:path>
              <a:path w="11671935" h="67944">
                <a:moveTo>
                  <a:pt x="3953027" y="27520"/>
                </a:moveTo>
                <a:lnTo>
                  <a:pt x="3889781" y="27520"/>
                </a:lnTo>
                <a:lnTo>
                  <a:pt x="3889781" y="40220"/>
                </a:lnTo>
                <a:lnTo>
                  <a:pt x="3953027" y="40220"/>
                </a:lnTo>
                <a:lnTo>
                  <a:pt x="3953027" y="27520"/>
                </a:lnTo>
                <a:close/>
              </a:path>
              <a:path w="11671935" h="67944">
                <a:moveTo>
                  <a:pt x="4079519" y="27520"/>
                </a:moveTo>
                <a:lnTo>
                  <a:pt x="4016273" y="27520"/>
                </a:lnTo>
                <a:lnTo>
                  <a:pt x="4016273" y="40220"/>
                </a:lnTo>
                <a:lnTo>
                  <a:pt x="4079519" y="40220"/>
                </a:lnTo>
                <a:lnTo>
                  <a:pt x="4079519" y="27520"/>
                </a:lnTo>
                <a:close/>
              </a:path>
              <a:path w="11671935" h="67944">
                <a:moveTo>
                  <a:pt x="4206024" y="27520"/>
                </a:moveTo>
                <a:lnTo>
                  <a:pt x="4142778" y="27520"/>
                </a:lnTo>
                <a:lnTo>
                  <a:pt x="4142778" y="40220"/>
                </a:lnTo>
                <a:lnTo>
                  <a:pt x="4206024" y="40220"/>
                </a:lnTo>
                <a:lnTo>
                  <a:pt x="4206024" y="27520"/>
                </a:lnTo>
                <a:close/>
              </a:path>
              <a:path w="11671935" h="67944">
                <a:moveTo>
                  <a:pt x="4332516" y="27520"/>
                </a:moveTo>
                <a:lnTo>
                  <a:pt x="4269270" y="27520"/>
                </a:lnTo>
                <a:lnTo>
                  <a:pt x="4269270" y="40220"/>
                </a:lnTo>
                <a:lnTo>
                  <a:pt x="4332516" y="40220"/>
                </a:lnTo>
                <a:lnTo>
                  <a:pt x="4332516" y="27520"/>
                </a:lnTo>
                <a:close/>
              </a:path>
              <a:path w="11671935" h="67944">
                <a:moveTo>
                  <a:pt x="4459020" y="27520"/>
                </a:moveTo>
                <a:lnTo>
                  <a:pt x="4395762" y="27520"/>
                </a:lnTo>
                <a:lnTo>
                  <a:pt x="4395762" y="40220"/>
                </a:lnTo>
                <a:lnTo>
                  <a:pt x="4459020" y="40220"/>
                </a:lnTo>
                <a:lnTo>
                  <a:pt x="4459020" y="27520"/>
                </a:lnTo>
                <a:close/>
              </a:path>
              <a:path w="11671935" h="67944">
                <a:moveTo>
                  <a:pt x="4585512" y="27520"/>
                </a:moveTo>
                <a:lnTo>
                  <a:pt x="4522266" y="27520"/>
                </a:lnTo>
                <a:lnTo>
                  <a:pt x="4522266" y="40220"/>
                </a:lnTo>
                <a:lnTo>
                  <a:pt x="4585512" y="40220"/>
                </a:lnTo>
                <a:lnTo>
                  <a:pt x="4585512" y="27520"/>
                </a:lnTo>
                <a:close/>
              </a:path>
              <a:path w="11671935" h="67944">
                <a:moveTo>
                  <a:pt x="4712004" y="27520"/>
                </a:moveTo>
                <a:lnTo>
                  <a:pt x="4648758" y="27520"/>
                </a:lnTo>
                <a:lnTo>
                  <a:pt x="4648758" y="40220"/>
                </a:lnTo>
                <a:lnTo>
                  <a:pt x="4712004" y="40220"/>
                </a:lnTo>
                <a:lnTo>
                  <a:pt x="4712004" y="27520"/>
                </a:lnTo>
                <a:close/>
              </a:path>
              <a:path w="11671935" h="67944">
                <a:moveTo>
                  <a:pt x="4838509" y="27520"/>
                </a:moveTo>
                <a:lnTo>
                  <a:pt x="4775263" y="27520"/>
                </a:lnTo>
                <a:lnTo>
                  <a:pt x="4775263" y="40220"/>
                </a:lnTo>
                <a:lnTo>
                  <a:pt x="4838509" y="40220"/>
                </a:lnTo>
                <a:lnTo>
                  <a:pt x="4838509" y="27520"/>
                </a:lnTo>
                <a:close/>
              </a:path>
              <a:path w="11671935" h="67944">
                <a:moveTo>
                  <a:pt x="4965001" y="27520"/>
                </a:moveTo>
                <a:lnTo>
                  <a:pt x="4901755" y="27520"/>
                </a:lnTo>
                <a:lnTo>
                  <a:pt x="4901755" y="40220"/>
                </a:lnTo>
                <a:lnTo>
                  <a:pt x="4965001" y="40220"/>
                </a:lnTo>
                <a:lnTo>
                  <a:pt x="4965001" y="27520"/>
                </a:lnTo>
                <a:close/>
              </a:path>
              <a:path w="11671935" h="67944">
                <a:moveTo>
                  <a:pt x="5091506" y="27520"/>
                </a:moveTo>
                <a:lnTo>
                  <a:pt x="5028247" y="27520"/>
                </a:lnTo>
                <a:lnTo>
                  <a:pt x="5028247" y="40220"/>
                </a:lnTo>
                <a:lnTo>
                  <a:pt x="5091506" y="40220"/>
                </a:lnTo>
                <a:lnTo>
                  <a:pt x="5091506" y="27520"/>
                </a:lnTo>
                <a:close/>
              </a:path>
              <a:path w="11671935" h="67944">
                <a:moveTo>
                  <a:pt x="5217998" y="27520"/>
                </a:moveTo>
                <a:lnTo>
                  <a:pt x="5154752" y="27520"/>
                </a:lnTo>
                <a:lnTo>
                  <a:pt x="5154752" y="40220"/>
                </a:lnTo>
                <a:lnTo>
                  <a:pt x="5217998" y="40220"/>
                </a:lnTo>
                <a:lnTo>
                  <a:pt x="5217998" y="27520"/>
                </a:lnTo>
                <a:close/>
              </a:path>
              <a:path w="11671935" h="67944">
                <a:moveTo>
                  <a:pt x="5344490" y="27520"/>
                </a:moveTo>
                <a:lnTo>
                  <a:pt x="5281244" y="27520"/>
                </a:lnTo>
                <a:lnTo>
                  <a:pt x="5281244" y="40220"/>
                </a:lnTo>
                <a:lnTo>
                  <a:pt x="5344490" y="40220"/>
                </a:lnTo>
                <a:lnTo>
                  <a:pt x="5344490" y="27520"/>
                </a:lnTo>
                <a:close/>
              </a:path>
              <a:path w="11671935" h="67944">
                <a:moveTo>
                  <a:pt x="5470994" y="27520"/>
                </a:moveTo>
                <a:lnTo>
                  <a:pt x="5407748" y="27520"/>
                </a:lnTo>
                <a:lnTo>
                  <a:pt x="5407748" y="40220"/>
                </a:lnTo>
                <a:lnTo>
                  <a:pt x="5470994" y="40220"/>
                </a:lnTo>
                <a:lnTo>
                  <a:pt x="5470994" y="27520"/>
                </a:lnTo>
                <a:close/>
              </a:path>
              <a:path w="11671935" h="67944">
                <a:moveTo>
                  <a:pt x="5597486" y="27520"/>
                </a:moveTo>
                <a:lnTo>
                  <a:pt x="5534240" y="27520"/>
                </a:lnTo>
                <a:lnTo>
                  <a:pt x="5534240" y="40220"/>
                </a:lnTo>
                <a:lnTo>
                  <a:pt x="5597486" y="40220"/>
                </a:lnTo>
                <a:lnTo>
                  <a:pt x="5597486" y="27520"/>
                </a:lnTo>
                <a:close/>
              </a:path>
              <a:path w="11671935" h="67944">
                <a:moveTo>
                  <a:pt x="5723991" y="27520"/>
                </a:moveTo>
                <a:lnTo>
                  <a:pt x="5660732" y="27520"/>
                </a:lnTo>
                <a:lnTo>
                  <a:pt x="5660732" y="40220"/>
                </a:lnTo>
                <a:lnTo>
                  <a:pt x="5723991" y="40220"/>
                </a:lnTo>
                <a:lnTo>
                  <a:pt x="5723991" y="27520"/>
                </a:lnTo>
                <a:close/>
              </a:path>
              <a:path w="11671935" h="67944">
                <a:moveTo>
                  <a:pt x="5850483" y="27520"/>
                </a:moveTo>
                <a:lnTo>
                  <a:pt x="5787237" y="27520"/>
                </a:lnTo>
                <a:lnTo>
                  <a:pt x="5787237" y="40220"/>
                </a:lnTo>
                <a:lnTo>
                  <a:pt x="5850483" y="40220"/>
                </a:lnTo>
                <a:lnTo>
                  <a:pt x="5850483" y="27520"/>
                </a:lnTo>
                <a:close/>
              </a:path>
              <a:path w="11671935" h="67944">
                <a:moveTo>
                  <a:pt x="5976975" y="27520"/>
                </a:moveTo>
                <a:lnTo>
                  <a:pt x="5913729" y="27520"/>
                </a:lnTo>
                <a:lnTo>
                  <a:pt x="5913729" y="40220"/>
                </a:lnTo>
                <a:lnTo>
                  <a:pt x="5976975" y="40220"/>
                </a:lnTo>
                <a:lnTo>
                  <a:pt x="5976975" y="27520"/>
                </a:lnTo>
                <a:close/>
              </a:path>
              <a:path w="11671935" h="67944">
                <a:moveTo>
                  <a:pt x="6103480" y="27520"/>
                </a:moveTo>
                <a:lnTo>
                  <a:pt x="6040221" y="27520"/>
                </a:lnTo>
                <a:lnTo>
                  <a:pt x="6040221" y="40220"/>
                </a:lnTo>
                <a:lnTo>
                  <a:pt x="6103480" y="40220"/>
                </a:lnTo>
                <a:lnTo>
                  <a:pt x="6103480" y="27520"/>
                </a:lnTo>
                <a:close/>
              </a:path>
              <a:path w="11671935" h="67944">
                <a:moveTo>
                  <a:pt x="6229972" y="27520"/>
                </a:moveTo>
                <a:lnTo>
                  <a:pt x="6166726" y="27520"/>
                </a:lnTo>
                <a:lnTo>
                  <a:pt x="6166726" y="40220"/>
                </a:lnTo>
                <a:lnTo>
                  <a:pt x="6229972" y="40220"/>
                </a:lnTo>
                <a:lnTo>
                  <a:pt x="6229972" y="27520"/>
                </a:lnTo>
                <a:close/>
              </a:path>
              <a:path w="11671935" h="67944">
                <a:moveTo>
                  <a:pt x="6356464" y="27520"/>
                </a:moveTo>
                <a:lnTo>
                  <a:pt x="6293218" y="27520"/>
                </a:lnTo>
                <a:lnTo>
                  <a:pt x="6293218" y="40220"/>
                </a:lnTo>
                <a:lnTo>
                  <a:pt x="6356464" y="40220"/>
                </a:lnTo>
                <a:lnTo>
                  <a:pt x="6356464" y="27520"/>
                </a:lnTo>
                <a:close/>
              </a:path>
              <a:path w="11671935" h="67944">
                <a:moveTo>
                  <a:pt x="6482969" y="27520"/>
                </a:moveTo>
                <a:lnTo>
                  <a:pt x="6419722" y="27520"/>
                </a:lnTo>
                <a:lnTo>
                  <a:pt x="6419722" y="40220"/>
                </a:lnTo>
                <a:lnTo>
                  <a:pt x="6482969" y="40220"/>
                </a:lnTo>
                <a:lnTo>
                  <a:pt x="6482969" y="27520"/>
                </a:lnTo>
                <a:close/>
              </a:path>
              <a:path w="11671935" h="67944">
                <a:moveTo>
                  <a:pt x="6609460" y="27520"/>
                </a:moveTo>
                <a:lnTo>
                  <a:pt x="6546215" y="27520"/>
                </a:lnTo>
                <a:lnTo>
                  <a:pt x="6546215" y="40220"/>
                </a:lnTo>
                <a:lnTo>
                  <a:pt x="6609460" y="40220"/>
                </a:lnTo>
                <a:lnTo>
                  <a:pt x="6609460" y="27520"/>
                </a:lnTo>
                <a:close/>
              </a:path>
              <a:path w="11671935" h="67944">
                <a:moveTo>
                  <a:pt x="6735965" y="27520"/>
                </a:moveTo>
                <a:lnTo>
                  <a:pt x="6672707" y="27520"/>
                </a:lnTo>
                <a:lnTo>
                  <a:pt x="6672707" y="40220"/>
                </a:lnTo>
                <a:lnTo>
                  <a:pt x="6735965" y="40220"/>
                </a:lnTo>
                <a:lnTo>
                  <a:pt x="6735965" y="27520"/>
                </a:lnTo>
                <a:close/>
              </a:path>
              <a:path w="11671935" h="67944">
                <a:moveTo>
                  <a:pt x="6862457" y="27520"/>
                </a:moveTo>
                <a:lnTo>
                  <a:pt x="6799211" y="27520"/>
                </a:lnTo>
                <a:lnTo>
                  <a:pt x="6799211" y="40220"/>
                </a:lnTo>
                <a:lnTo>
                  <a:pt x="6862457" y="40220"/>
                </a:lnTo>
                <a:lnTo>
                  <a:pt x="6862457" y="27520"/>
                </a:lnTo>
                <a:close/>
              </a:path>
              <a:path w="11671935" h="67944">
                <a:moveTo>
                  <a:pt x="6988949" y="27520"/>
                </a:moveTo>
                <a:lnTo>
                  <a:pt x="6925703" y="27520"/>
                </a:lnTo>
                <a:lnTo>
                  <a:pt x="6925703" y="40220"/>
                </a:lnTo>
                <a:lnTo>
                  <a:pt x="6988949" y="40220"/>
                </a:lnTo>
                <a:lnTo>
                  <a:pt x="6988949" y="27520"/>
                </a:lnTo>
                <a:close/>
              </a:path>
              <a:path w="11671935" h="67944">
                <a:moveTo>
                  <a:pt x="7115441" y="27520"/>
                </a:moveTo>
                <a:lnTo>
                  <a:pt x="7052195" y="27520"/>
                </a:lnTo>
                <a:lnTo>
                  <a:pt x="7052195" y="40220"/>
                </a:lnTo>
                <a:lnTo>
                  <a:pt x="7115441" y="40220"/>
                </a:lnTo>
                <a:lnTo>
                  <a:pt x="7115441" y="27520"/>
                </a:lnTo>
                <a:close/>
              </a:path>
              <a:path w="11671935" h="67944">
                <a:moveTo>
                  <a:pt x="7241946" y="27520"/>
                </a:moveTo>
                <a:lnTo>
                  <a:pt x="7178700" y="27520"/>
                </a:lnTo>
                <a:lnTo>
                  <a:pt x="7178700" y="40220"/>
                </a:lnTo>
                <a:lnTo>
                  <a:pt x="7241946" y="40220"/>
                </a:lnTo>
                <a:lnTo>
                  <a:pt x="7241946" y="27520"/>
                </a:lnTo>
                <a:close/>
              </a:path>
              <a:path w="11671935" h="67944">
                <a:moveTo>
                  <a:pt x="7368438" y="27520"/>
                </a:moveTo>
                <a:lnTo>
                  <a:pt x="7305192" y="27520"/>
                </a:lnTo>
                <a:lnTo>
                  <a:pt x="7305192" y="40220"/>
                </a:lnTo>
                <a:lnTo>
                  <a:pt x="7368438" y="40220"/>
                </a:lnTo>
                <a:lnTo>
                  <a:pt x="7368438" y="27520"/>
                </a:lnTo>
                <a:close/>
              </a:path>
              <a:path w="11671935" h="67944">
                <a:moveTo>
                  <a:pt x="7494930" y="27520"/>
                </a:moveTo>
                <a:lnTo>
                  <a:pt x="7431684" y="27520"/>
                </a:lnTo>
                <a:lnTo>
                  <a:pt x="7431684" y="40220"/>
                </a:lnTo>
                <a:lnTo>
                  <a:pt x="7494930" y="40220"/>
                </a:lnTo>
                <a:lnTo>
                  <a:pt x="7494930" y="27520"/>
                </a:lnTo>
                <a:close/>
              </a:path>
              <a:path w="11671935" h="67944">
                <a:moveTo>
                  <a:pt x="7621435" y="27520"/>
                </a:moveTo>
                <a:lnTo>
                  <a:pt x="7558189" y="27520"/>
                </a:lnTo>
                <a:lnTo>
                  <a:pt x="7558189" y="40220"/>
                </a:lnTo>
                <a:lnTo>
                  <a:pt x="7621435" y="40220"/>
                </a:lnTo>
                <a:lnTo>
                  <a:pt x="7621435" y="27520"/>
                </a:lnTo>
                <a:close/>
              </a:path>
              <a:path w="11671935" h="67944">
                <a:moveTo>
                  <a:pt x="7747927" y="27520"/>
                </a:moveTo>
                <a:lnTo>
                  <a:pt x="7684681" y="27520"/>
                </a:lnTo>
                <a:lnTo>
                  <a:pt x="7684681" y="40220"/>
                </a:lnTo>
                <a:lnTo>
                  <a:pt x="7747927" y="40220"/>
                </a:lnTo>
                <a:lnTo>
                  <a:pt x="7747927" y="27520"/>
                </a:lnTo>
                <a:close/>
              </a:path>
              <a:path w="11671935" h="67944">
                <a:moveTo>
                  <a:pt x="7874419" y="27520"/>
                </a:moveTo>
                <a:lnTo>
                  <a:pt x="7811173" y="27520"/>
                </a:lnTo>
                <a:lnTo>
                  <a:pt x="7811173" y="40220"/>
                </a:lnTo>
                <a:lnTo>
                  <a:pt x="7874419" y="40220"/>
                </a:lnTo>
                <a:lnTo>
                  <a:pt x="7874419" y="27520"/>
                </a:lnTo>
                <a:close/>
              </a:path>
              <a:path w="11671935" h="67944">
                <a:moveTo>
                  <a:pt x="8000923" y="27520"/>
                </a:moveTo>
                <a:lnTo>
                  <a:pt x="7937677" y="27520"/>
                </a:lnTo>
                <a:lnTo>
                  <a:pt x="7937677" y="40220"/>
                </a:lnTo>
                <a:lnTo>
                  <a:pt x="8000923" y="40220"/>
                </a:lnTo>
                <a:lnTo>
                  <a:pt x="8000923" y="27520"/>
                </a:lnTo>
                <a:close/>
              </a:path>
              <a:path w="11671935" h="67944">
                <a:moveTo>
                  <a:pt x="8127415" y="27520"/>
                </a:moveTo>
                <a:lnTo>
                  <a:pt x="8064169" y="27520"/>
                </a:lnTo>
                <a:lnTo>
                  <a:pt x="8064169" y="40220"/>
                </a:lnTo>
                <a:lnTo>
                  <a:pt x="8127415" y="40220"/>
                </a:lnTo>
                <a:lnTo>
                  <a:pt x="8127415" y="27520"/>
                </a:lnTo>
                <a:close/>
              </a:path>
              <a:path w="11671935" h="67944">
                <a:moveTo>
                  <a:pt x="8253907" y="27520"/>
                </a:moveTo>
                <a:lnTo>
                  <a:pt x="8190661" y="27520"/>
                </a:lnTo>
                <a:lnTo>
                  <a:pt x="8190661" y="40220"/>
                </a:lnTo>
                <a:lnTo>
                  <a:pt x="8253907" y="40220"/>
                </a:lnTo>
                <a:lnTo>
                  <a:pt x="8253907" y="27520"/>
                </a:lnTo>
                <a:close/>
              </a:path>
              <a:path w="11671935" h="67944">
                <a:moveTo>
                  <a:pt x="8380412" y="27520"/>
                </a:moveTo>
                <a:lnTo>
                  <a:pt x="8317166" y="27520"/>
                </a:lnTo>
                <a:lnTo>
                  <a:pt x="8317166" y="40220"/>
                </a:lnTo>
                <a:lnTo>
                  <a:pt x="8380412" y="40220"/>
                </a:lnTo>
                <a:lnTo>
                  <a:pt x="8380412" y="27520"/>
                </a:lnTo>
                <a:close/>
              </a:path>
              <a:path w="11671935" h="67944">
                <a:moveTo>
                  <a:pt x="8506904" y="27520"/>
                </a:moveTo>
                <a:lnTo>
                  <a:pt x="8443658" y="27520"/>
                </a:lnTo>
                <a:lnTo>
                  <a:pt x="8443658" y="40220"/>
                </a:lnTo>
                <a:lnTo>
                  <a:pt x="8506904" y="40220"/>
                </a:lnTo>
                <a:lnTo>
                  <a:pt x="8506904" y="27520"/>
                </a:lnTo>
                <a:close/>
              </a:path>
              <a:path w="11671935" h="67944">
                <a:moveTo>
                  <a:pt x="8633396" y="27520"/>
                </a:moveTo>
                <a:lnTo>
                  <a:pt x="8570150" y="27520"/>
                </a:lnTo>
                <a:lnTo>
                  <a:pt x="8570150" y="40220"/>
                </a:lnTo>
                <a:lnTo>
                  <a:pt x="8633396" y="40220"/>
                </a:lnTo>
                <a:lnTo>
                  <a:pt x="8633396" y="27520"/>
                </a:lnTo>
                <a:close/>
              </a:path>
              <a:path w="11671935" h="67944">
                <a:moveTo>
                  <a:pt x="8759901" y="27520"/>
                </a:moveTo>
                <a:lnTo>
                  <a:pt x="8696655" y="27520"/>
                </a:lnTo>
                <a:lnTo>
                  <a:pt x="8696655" y="40220"/>
                </a:lnTo>
                <a:lnTo>
                  <a:pt x="8759901" y="40220"/>
                </a:lnTo>
                <a:lnTo>
                  <a:pt x="8759901" y="27520"/>
                </a:lnTo>
                <a:close/>
              </a:path>
              <a:path w="11671935" h="67944">
                <a:moveTo>
                  <a:pt x="8886393" y="27520"/>
                </a:moveTo>
                <a:lnTo>
                  <a:pt x="8823147" y="27520"/>
                </a:lnTo>
                <a:lnTo>
                  <a:pt x="8823147" y="40220"/>
                </a:lnTo>
                <a:lnTo>
                  <a:pt x="8886393" y="40220"/>
                </a:lnTo>
                <a:lnTo>
                  <a:pt x="8886393" y="27520"/>
                </a:lnTo>
                <a:close/>
              </a:path>
              <a:path w="11671935" h="67944">
                <a:moveTo>
                  <a:pt x="9012885" y="27520"/>
                </a:moveTo>
                <a:lnTo>
                  <a:pt x="8949639" y="27520"/>
                </a:lnTo>
                <a:lnTo>
                  <a:pt x="8949639" y="40220"/>
                </a:lnTo>
                <a:lnTo>
                  <a:pt x="9012885" y="40220"/>
                </a:lnTo>
                <a:lnTo>
                  <a:pt x="9012885" y="27520"/>
                </a:lnTo>
                <a:close/>
              </a:path>
              <a:path w="11671935" h="67944">
                <a:moveTo>
                  <a:pt x="9139389" y="27520"/>
                </a:moveTo>
                <a:lnTo>
                  <a:pt x="9076143" y="27520"/>
                </a:lnTo>
                <a:lnTo>
                  <a:pt x="9076143" y="40220"/>
                </a:lnTo>
                <a:lnTo>
                  <a:pt x="9139389" y="40220"/>
                </a:lnTo>
                <a:lnTo>
                  <a:pt x="9139389" y="27520"/>
                </a:lnTo>
                <a:close/>
              </a:path>
              <a:path w="11671935" h="67944">
                <a:moveTo>
                  <a:pt x="9265881" y="27520"/>
                </a:moveTo>
                <a:lnTo>
                  <a:pt x="9202635" y="27520"/>
                </a:lnTo>
                <a:lnTo>
                  <a:pt x="9202635" y="40220"/>
                </a:lnTo>
                <a:lnTo>
                  <a:pt x="9265881" y="40220"/>
                </a:lnTo>
                <a:lnTo>
                  <a:pt x="9265881" y="27520"/>
                </a:lnTo>
                <a:close/>
              </a:path>
              <a:path w="11671935" h="67944">
                <a:moveTo>
                  <a:pt x="9392373" y="27520"/>
                </a:moveTo>
                <a:lnTo>
                  <a:pt x="9329127" y="27520"/>
                </a:lnTo>
                <a:lnTo>
                  <a:pt x="9329127" y="40220"/>
                </a:lnTo>
                <a:lnTo>
                  <a:pt x="9392373" y="40220"/>
                </a:lnTo>
                <a:lnTo>
                  <a:pt x="9392373" y="27520"/>
                </a:lnTo>
                <a:close/>
              </a:path>
              <a:path w="11671935" h="67944">
                <a:moveTo>
                  <a:pt x="9518878" y="27520"/>
                </a:moveTo>
                <a:lnTo>
                  <a:pt x="9455632" y="27520"/>
                </a:lnTo>
                <a:lnTo>
                  <a:pt x="9455632" y="40220"/>
                </a:lnTo>
                <a:lnTo>
                  <a:pt x="9518878" y="40220"/>
                </a:lnTo>
                <a:lnTo>
                  <a:pt x="9518878" y="27520"/>
                </a:lnTo>
                <a:close/>
              </a:path>
              <a:path w="11671935" h="67944">
                <a:moveTo>
                  <a:pt x="9645370" y="27520"/>
                </a:moveTo>
                <a:lnTo>
                  <a:pt x="9582124" y="27520"/>
                </a:lnTo>
                <a:lnTo>
                  <a:pt x="9582124" y="40220"/>
                </a:lnTo>
                <a:lnTo>
                  <a:pt x="9645370" y="40220"/>
                </a:lnTo>
                <a:lnTo>
                  <a:pt x="9645370" y="27520"/>
                </a:lnTo>
                <a:close/>
              </a:path>
              <a:path w="11671935" h="67944">
                <a:moveTo>
                  <a:pt x="9771862" y="27520"/>
                </a:moveTo>
                <a:lnTo>
                  <a:pt x="9708616" y="27520"/>
                </a:lnTo>
                <a:lnTo>
                  <a:pt x="9708616" y="40220"/>
                </a:lnTo>
                <a:lnTo>
                  <a:pt x="9771862" y="40220"/>
                </a:lnTo>
                <a:lnTo>
                  <a:pt x="9771862" y="27520"/>
                </a:lnTo>
                <a:close/>
              </a:path>
              <a:path w="11671935" h="67944">
                <a:moveTo>
                  <a:pt x="9898367" y="27520"/>
                </a:moveTo>
                <a:lnTo>
                  <a:pt x="9835108" y="27520"/>
                </a:lnTo>
                <a:lnTo>
                  <a:pt x="9835108" y="40220"/>
                </a:lnTo>
                <a:lnTo>
                  <a:pt x="9898367" y="40220"/>
                </a:lnTo>
                <a:lnTo>
                  <a:pt x="9898367" y="27520"/>
                </a:lnTo>
                <a:close/>
              </a:path>
              <a:path w="11671935" h="67944">
                <a:moveTo>
                  <a:pt x="10024859" y="27520"/>
                </a:moveTo>
                <a:lnTo>
                  <a:pt x="9961613" y="27520"/>
                </a:lnTo>
                <a:lnTo>
                  <a:pt x="9961613" y="40220"/>
                </a:lnTo>
                <a:lnTo>
                  <a:pt x="10024859" y="40220"/>
                </a:lnTo>
                <a:lnTo>
                  <a:pt x="10024859" y="27520"/>
                </a:lnTo>
                <a:close/>
              </a:path>
              <a:path w="11671935" h="67944">
                <a:moveTo>
                  <a:pt x="10151351" y="27520"/>
                </a:moveTo>
                <a:lnTo>
                  <a:pt x="10088105" y="27520"/>
                </a:lnTo>
                <a:lnTo>
                  <a:pt x="10088105" y="40220"/>
                </a:lnTo>
                <a:lnTo>
                  <a:pt x="10151351" y="40220"/>
                </a:lnTo>
                <a:lnTo>
                  <a:pt x="10151351" y="27520"/>
                </a:lnTo>
                <a:close/>
              </a:path>
              <a:path w="11671935" h="67944">
                <a:moveTo>
                  <a:pt x="10277856" y="27520"/>
                </a:moveTo>
                <a:lnTo>
                  <a:pt x="10214597" y="27520"/>
                </a:lnTo>
                <a:lnTo>
                  <a:pt x="10214597" y="40220"/>
                </a:lnTo>
                <a:lnTo>
                  <a:pt x="10277856" y="40220"/>
                </a:lnTo>
                <a:lnTo>
                  <a:pt x="10277856" y="27520"/>
                </a:lnTo>
                <a:close/>
              </a:path>
              <a:path w="11671935" h="67944">
                <a:moveTo>
                  <a:pt x="10404348" y="27520"/>
                </a:moveTo>
                <a:lnTo>
                  <a:pt x="10341102" y="27520"/>
                </a:lnTo>
                <a:lnTo>
                  <a:pt x="10341102" y="40220"/>
                </a:lnTo>
                <a:lnTo>
                  <a:pt x="10404348" y="40220"/>
                </a:lnTo>
                <a:lnTo>
                  <a:pt x="10404348" y="27520"/>
                </a:lnTo>
                <a:close/>
              </a:path>
              <a:path w="11671935" h="67944">
                <a:moveTo>
                  <a:pt x="10530840" y="27520"/>
                </a:moveTo>
                <a:lnTo>
                  <a:pt x="10467594" y="27520"/>
                </a:lnTo>
                <a:lnTo>
                  <a:pt x="10467594" y="40220"/>
                </a:lnTo>
                <a:lnTo>
                  <a:pt x="10530840" y="40220"/>
                </a:lnTo>
                <a:lnTo>
                  <a:pt x="10530840" y="27520"/>
                </a:lnTo>
                <a:close/>
              </a:path>
              <a:path w="11671935" h="67944">
                <a:moveTo>
                  <a:pt x="10657344" y="27520"/>
                </a:moveTo>
                <a:lnTo>
                  <a:pt x="10594086" y="27520"/>
                </a:lnTo>
                <a:lnTo>
                  <a:pt x="10594086" y="40220"/>
                </a:lnTo>
                <a:lnTo>
                  <a:pt x="10657344" y="40220"/>
                </a:lnTo>
                <a:lnTo>
                  <a:pt x="10657344" y="27520"/>
                </a:lnTo>
                <a:close/>
              </a:path>
              <a:path w="11671935" h="67944">
                <a:moveTo>
                  <a:pt x="10783836" y="27520"/>
                </a:moveTo>
                <a:lnTo>
                  <a:pt x="10720590" y="27520"/>
                </a:lnTo>
                <a:lnTo>
                  <a:pt x="10720590" y="40220"/>
                </a:lnTo>
                <a:lnTo>
                  <a:pt x="10783836" y="40220"/>
                </a:lnTo>
                <a:lnTo>
                  <a:pt x="10783836" y="27520"/>
                </a:lnTo>
                <a:close/>
              </a:path>
              <a:path w="11671935" h="67944">
                <a:moveTo>
                  <a:pt x="10910328" y="27520"/>
                </a:moveTo>
                <a:lnTo>
                  <a:pt x="10847082" y="27520"/>
                </a:lnTo>
                <a:lnTo>
                  <a:pt x="10847082" y="40220"/>
                </a:lnTo>
                <a:lnTo>
                  <a:pt x="10910328" y="40220"/>
                </a:lnTo>
                <a:lnTo>
                  <a:pt x="10910328" y="27520"/>
                </a:lnTo>
                <a:close/>
              </a:path>
              <a:path w="11671935" h="67944">
                <a:moveTo>
                  <a:pt x="11036833" y="27520"/>
                </a:moveTo>
                <a:lnTo>
                  <a:pt x="10973574" y="27520"/>
                </a:lnTo>
                <a:lnTo>
                  <a:pt x="10973574" y="40220"/>
                </a:lnTo>
                <a:lnTo>
                  <a:pt x="11036833" y="40220"/>
                </a:lnTo>
                <a:lnTo>
                  <a:pt x="11036833" y="27520"/>
                </a:lnTo>
                <a:close/>
              </a:path>
              <a:path w="11671935" h="67944">
                <a:moveTo>
                  <a:pt x="11163325" y="27520"/>
                </a:moveTo>
                <a:lnTo>
                  <a:pt x="11100079" y="27520"/>
                </a:lnTo>
                <a:lnTo>
                  <a:pt x="11100079" y="40220"/>
                </a:lnTo>
                <a:lnTo>
                  <a:pt x="11163325" y="40220"/>
                </a:lnTo>
                <a:lnTo>
                  <a:pt x="11163325" y="27520"/>
                </a:lnTo>
                <a:close/>
              </a:path>
              <a:path w="11671935" h="67944">
                <a:moveTo>
                  <a:pt x="11289817" y="27520"/>
                </a:moveTo>
                <a:lnTo>
                  <a:pt x="11226571" y="27520"/>
                </a:lnTo>
                <a:lnTo>
                  <a:pt x="11226571" y="40220"/>
                </a:lnTo>
                <a:lnTo>
                  <a:pt x="11289817" y="40220"/>
                </a:lnTo>
                <a:lnTo>
                  <a:pt x="11289817" y="27520"/>
                </a:lnTo>
                <a:close/>
              </a:path>
              <a:path w="11671935" h="67944">
                <a:moveTo>
                  <a:pt x="11416322" y="27520"/>
                </a:moveTo>
                <a:lnTo>
                  <a:pt x="11353063" y="27520"/>
                </a:lnTo>
                <a:lnTo>
                  <a:pt x="11353063" y="40220"/>
                </a:lnTo>
                <a:lnTo>
                  <a:pt x="11416322" y="40220"/>
                </a:lnTo>
                <a:lnTo>
                  <a:pt x="11416322" y="27520"/>
                </a:lnTo>
                <a:close/>
              </a:path>
              <a:path w="11671935" h="67944">
                <a:moveTo>
                  <a:pt x="11542814" y="27520"/>
                </a:moveTo>
                <a:lnTo>
                  <a:pt x="11479568" y="27520"/>
                </a:lnTo>
                <a:lnTo>
                  <a:pt x="11479568" y="40220"/>
                </a:lnTo>
                <a:lnTo>
                  <a:pt x="11542814" y="40220"/>
                </a:lnTo>
                <a:lnTo>
                  <a:pt x="11542814" y="27520"/>
                </a:lnTo>
                <a:close/>
              </a:path>
            </a:pathLst>
          </a:custGeom>
          <a:solidFill>
            <a:srgbClr val="C6CCC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633263" y="2228844"/>
            <a:ext cx="11760835" cy="4457700"/>
            <a:chOff x="633263" y="2228844"/>
            <a:chExt cx="11760835" cy="4457700"/>
          </a:xfrm>
        </p:grpSpPr>
        <p:sp>
          <p:nvSpPr>
            <p:cNvPr id="33" name="object 33" descr=""/>
            <p:cNvSpPr/>
            <p:nvPr/>
          </p:nvSpPr>
          <p:spPr>
            <a:xfrm>
              <a:off x="2989110" y="2235200"/>
              <a:ext cx="2349500" cy="3987800"/>
            </a:xfrm>
            <a:custGeom>
              <a:avLst/>
              <a:gdLst/>
              <a:ahLst/>
              <a:cxnLst/>
              <a:rect l="l" t="t" r="r" b="b"/>
              <a:pathLst>
                <a:path w="2349500" h="3987800">
                  <a:moveTo>
                    <a:pt x="0" y="3987800"/>
                  </a:moveTo>
                  <a:lnTo>
                    <a:pt x="2349500" y="3987800"/>
                  </a:lnTo>
                  <a:lnTo>
                    <a:pt x="2349500" y="0"/>
                  </a:lnTo>
                  <a:lnTo>
                    <a:pt x="0" y="0"/>
                  </a:lnTo>
                  <a:lnTo>
                    <a:pt x="0" y="398780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982760" y="2228849"/>
              <a:ext cx="2355850" cy="4432300"/>
            </a:xfrm>
            <a:custGeom>
              <a:avLst/>
              <a:gdLst/>
              <a:ahLst/>
              <a:cxnLst/>
              <a:rect l="l" t="t" r="r" b="b"/>
              <a:pathLst>
                <a:path w="2355850" h="4432300">
                  <a:moveTo>
                    <a:pt x="2351240" y="1845106"/>
                  </a:moveTo>
                  <a:lnTo>
                    <a:pt x="2349500" y="1845106"/>
                  </a:lnTo>
                  <a:lnTo>
                    <a:pt x="2349500" y="3994150"/>
                  </a:lnTo>
                  <a:lnTo>
                    <a:pt x="2351240" y="3994150"/>
                  </a:lnTo>
                  <a:lnTo>
                    <a:pt x="2351240" y="1845106"/>
                  </a:lnTo>
                  <a:close/>
                </a:path>
                <a:path w="2355850" h="4432300">
                  <a:moveTo>
                    <a:pt x="235585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6350" y="6350"/>
                  </a:lnTo>
                  <a:lnTo>
                    <a:pt x="6350" y="12700"/>
                  </a:lnTo>
                  <a:lnTo>
                    <a:pt x="0" y="12700"/>
                  </a:lnTo>
                  <a:lnTo>
                    <a:pt x="0" y="4432300"/>
                  </a:lnTo>
                  <a:lnTo>
                    <a:pt x="12700" y="4432300"/>
                  </a:lnTo>
                  <a:lnTo>
                    <a:pt x="12700" y="12700"/>
                  </a:lnTo>
                  <a:lnTo>
                    <a:pt x="2349500" y="12700"/>
                  </a:lnTo>
                  <a:lnTo>
                    <a:pt x="2349500" y="1361605"/>
                  </a:lnTo>
                  <a:lnTo>
                    <a:pt x="2351240" y="1361605"/>
                  </a:lnTo>
                  <a:lnTo>
                    <a:pt x="2351240" y="12700"/>
                  </a:lnTo>
                  <a:lnTo>
                    <a:pt x="2351240" y="6350"/>
                  </a:lnTo>
                  <a:lnTo>
                    <a:pt x="2355850" y="6350"/>
                  </a:lnTo>
                  <a:lnTo>
                    <a:pt x="2355850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333999" y="2235200"/>
              <a:ext cx="4699000" cy="3987800"/>
            </a:xfrm>
            <a:custGeom>
              <a:avLst/>
              <a:gdLst/>
              <a:ahLst/>
              <a:cxnLst/>
              <a:rect l="l" t="t" r="r" b="b"/>
              <a:pathLst>
                <a:path w="4699000" h="3987800">
                  <a:moveTo>
                    <a:pt x="0" y="3987800"/>
                  </a:moveTo>
                  <a:lnTo>
                    <a:pt x="4699000" y="3987800"/>
                  </a:lnTo>
                  <a:lnTo>
                    <a:pt x="4699000" y="0"/>
                  </a:lnTo>
                  <a:lnTo>
                    <a:pt x="0" y="0"/>
                  </a:lnTo>
                  <a:lnTo>
                    <a:pt x="0" y="3987800"/>
                  </a:lnTo>
                  <a:close/>
                </a:path>
              </a:pathLst>
            </a:custGeom>
            <a:solidFill>
              <a:srgbClr val="F3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327650" y="2228849"/>
              <a:ext cx="4711700" cy="4457700"/>
            </a:xfrm>
            <a:custGeom>
              <a:avLst/>
              <a:gdLst/>
              <a:ahLst/>
              <a:cxnLst/>
              <a:rect l="l" t="t" r="r" b="b"/>
              <a:pathLst>
                <a:path w="4711700" h="4457700">
                  <a:moveTo>
                    <a:pt x="12700" y="1845106"/>
                  </a:moveTo>
                  <a:lnTo>
                    <a:pt x="0" y="1845106"/>
                  </a:lnTo>
                  <a:lnTo>
                    <a:pt x="0" y="4445000"/>
                  </a:lnTo>
                  <a:lnTo>
                    <a:pt x="12700" y="4445000"/>
                  </a:lnTo>
                  <a:lnTo>
                    <a:pt x="12700" y="1845106"/>
                  </a:lnTo>
                  <a:close/>
                </a:path>
                <a:path w="4711700" h="4457700">
                  <a:moveTo>
                    <a:pt x="4705350" y="1873008"/>
                  </a:moveTo>
                  <a:lnTo>
                    <a:pt x="4699000" y="1873008"/>
                  </a:lnTo>
                  <a:lnTo>
                    <a:pt x="4699000" y="3994150"/>
                  </a:lnTo>
                  <a:lnTo>
                    <a:pt x="4705350" y="3994150"/>
                  </a:lnTo>
                  <a:lnTo>
                    <a:pt x="4705350" y="1873008"/>
                  </a:lnTo>
                  <a:close/>
                </a:path>
                <a:path w="4711700" h="4457700">
                  <a:moveTo>
                    <a:pt x="4711700" y="4451350"/>
                  </a:moveTo>
                  <a:lnTo>
                    <a:pt x="4705350" y="4451350"/>
                  </a:lnTo>
                  <a:lnTo>
                    <a:pt x="4705350" y="4457700"/>
                  </a:lnTo>
                  <a:lnTo>
                    <a:pt x="4711700" y="4457700"/>
                  </a:lnTo>
                  <a:lnTo>
                    <a:pt x="4711700" y="4451350"/>
                  </a:lnTo>
                  <a:close/>
                </a:path>
                <a:path w="4711700" h="4457700">
                  <a:moveTo>
                    <a:pt x="4711700" y="0"/>
                  </a:moveTo>
                  <a:lnTo>
                    <a:pt x="4705350" y="0"/>
                  </a:lnTo>
                  <a:lnTo>
                    <a:pt x="387350" y="0"/>
                  </a:lnTo>
                  <a:lnTo>
                    <a:pt x="387350" y="6350"/>
                  </a:lnTo>
                  <a:lnTo>
                    <a:pt x="12700" y="6350"/>
                  </a:lnTo>
                  <a:lnTo>
                    <a:pt x="6350" y="6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61605"/>
                  </a:lnTo>
                  <a:lnTo>
                    <a:pt x="12700" y="1361605"/>
                  </a:lnTo>
                  <a:lnTo>
                    <a:pt x="12700" y="12700"/>
                  </a:lnTo>
                  <a:lnTo>
                    <a:pt x="4699000" y="12700"/>
                  </a:lnTo>
                  <a:lnTo>
                    <a:pt x="4699000" y="1389507"/>
                  </a:lnTo>
                  <a:lnTo>
                    <a:pt x="4705350" y="1389507"/>
                  </a:lnTo>
                  <a:lnTo>
                    <a:pt x="4705350" y="12700"/>
                  </a:lnTo>
                  <a:lnTo>
                    <a:pt x="4705350" y="6350"/>
                  </a:lnTo>
                  <a:lnTo>
                    <a:pt x="4711700" y="6350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033000" y="2235200"/>
              <a:ext cx="2354580" cy="3987800"/>
            </a:xfrm>
            <a:custGeom>
              <a:avLst/>
              <a:gdLst/>
              <a:ahLst/>
              <a:cxnLst/>
              <a:rect l="l" t="t" r="r" b="b"/>
              <a:pathLst>
                <a:path w="2354579" h="3987800">
                  <a:moveTo>
                    <a:pt x="0" y="3987800"/>
                  </a:moveTo>
                  <a:lnTo>
                    <a:pt x="2354122" y="3987800"/>
                  </a:lnTo>
                  <a:lnTo>
                    <a:pt x="2354122" y="0"/>
                  </a:lnTo>
                  <a:lnTo>
                    <a:pt x="0" y="0"/>
                  </a:lnTo>
                  <a:lnTo>
                    <a:pt x="0" y="398780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026650" y="2228849"/>
              <a:ext cx="2367280" cy="4457700"/>
            </a:xfrm>
            <a:custGeom>
              <a:avLst/>
              <a:gdLst/>
              <a:ahLst/>
              <a:cxnLst/>
              <a:rect l="l" t="t" r="r" b="b"/>
              <a:pathLst>
                <a:path w="2367279" h="4457700">
                  <a:moveTo>
                    <a:pt x="12700" y="1873008"/>
                  </a:moveTo>
                  <a:lnTo>
                    <a:pt x="0" y="1873008"/>
                  </a:lnTo>
                  <a:lnTo>
                    <a:pt x="0" y="4445000"/>
                  </a:lnTo>
                  <a:lnTo>
                    <a:pt x="6350" y="4445000"/>
                  </a:lnTo>
                  <a:lnTo>
                    <a:pt x="6350" y="4451350"/>
                  </a:lnTo>
                  <a:lnTo>
                    <a:pt x="10960" y="4451350"/>
                  </a:lnTo>
                  <a:lnTo>
                    <a:pt x="10960" y="4445000"/>
                  </a:lnTo>
                  <a:lnTo>
                    <a:pt x="12700" y="4445000"/>
                  </a:lnTo>
                  <a:lnTo>
                    <a:pt x="12700" y="1873008"/>
                  </a:lnTo>
                  <a:close/>
                </a:path>
                <a:path w="2367279" h="4457700">
                  <a:moveTo>
                    <a:pt x="2366822" y="0"/>
                  </a:moveTo>
                  <a:lnTo>
                    <a:pt x="2360472" y="0"/>
                  </a:lnTo>
                  <a:lnTo>
                    <a:pt x="396582" y="0"/>
                  </a:lnTo>
                  <a:lnTo>
                    <a:pt x="396582" y="6350"/>
                  </a:lnTo>
                  <a:lnTo>
                    <a:pt x="15582" y="6350"/>
                  </a:lnTo>
                  <a:lnTo>
                    <a:pt x="15582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89507"/>
                  </a:lnTo>
                  <a:lnTo>
                    <a:pt x="12700" y="1389507"/>
                  </a:lnTo>
                  <a:lnTo>
                    <a:pt x="12700" y="12700"/>
                  </a:lnTo>
                  <a:lnTo>
                    <a:pt x="2354122" y="12700"/>
                  </a:lnTo>
                  <a:lnTo>
                    <a:pt x="2354122" y="4445000"/>
                  </a:lnTo>
                  <a:lnTo>
                    <a:pt x="2360472" y="4445000"/>
                  </a:lnTo>
                  <a:lnTo>
                    <a:pt x="2360472" y="4457700"/>
                  </a:lnTo>
                  <a:lnTo>
                    <a:pt x="2366822" y="4457700"/>
                  </a:lnTo>
                  <a:lnTo>
                    <a:pt x="2366822" y="4445000"/>
                  </a:lnTo>
                  <a:lnTo>
                    <a:pt x="2366822" y="12712"/>
                  </a:lnTo>
                  <a:lnTo>
                    <a:pt x="2366822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39610" y="2235200"/>
              <a:ext cx="2349500" cy="991869"/>
            </a:xfrm>
            <a:custGeom>
              <a:avLst/>
              <a:gdLst/>
              <a:ahLst/>
              <a:cxnLst/>
              <a:rect l="l" t="t" r="r" b="b"/>
              <a:pathLst>
                <a:path w="2349500" h="991869">
                  <a:moveTo>
                    <a:pt x="2349500" y="0"/>
                  </a:moveTo>
                  <a:lnTo>
                    <a:pt x="0" y="0"/>
                  </a:lnTo>
                  <a:lnTo>
                    <a:pt x="0" y="991247"/>
                  </a:lnTo>
                  <a:lnTo>
                    <a:pt x="2349500" y="991247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21907" y="2360535"/>
              <a:ext cx="741045" cy="741045"/>
            </a:xfrm>
            <a:custGeom>
              <a:avLst/>
              <a:gdLst/>
              <a:ahLst/>
              <a:cxnLst/>
              <a:rect l="l" t="t" r="r" b="b"/>
              <a:pathLst>
                <a:path w="741044" h="741044">
                  <a:moveTo>
                    <a:pt x="370293" y="0"/>
                  </a:moveTo>
                  <a:lnTo>
                    <a:pt x="323844" y="2885"/>
                  </a:lnTo>
                  <a:lnTo>
                    <a:pt x="279117" y="11309"/>
                  </a:lnTo>
                  <a:lnTo>
                    <a:pt x="236459" y="24924"/>
                  </a:lnTo>
                  <a:lnTo>
                    <a:pt x="196216" y="43385"/>
                  </a:lnTo>
                  <a:lnTo>
                    <a:pt x="158736" y="66344"/>
                  </a:lnTo>
                  <a:lnTo>
                    <a:pt x="124366" y="93453"/>
                  </a:lnTo>
                  <a:lnTo>
                    <a:pt x="93453" y="124366"/>
                  </a:lnTo>
                  <a:lnTo>
                    <a:pt x="66344" y="158736"/>
                  </a:lnTo>
                  <a:lnTo>
                    <a:pt x="43385" y="196216"/>
                  </a:lnTo>
                  <a:lnTo>
                    <a:pt x="24924" y="236459"/>
                  </a:lnTo>
                  <a:lnTo>
                    <a:pt x="11309" y="279117"/>
                  </a:lnTo>
                  <a:lnTo>
                    <a:pt x="2885" y="323844"/>
                  </a:lnTo>
                  <a:lnTo>
                    <a:pt x="0" y="370293"/>
                  </a:lnTo>
                  <a:lnTo>
                    <a:pt x="2885" y="416742"/>
                  </a:lnTo>
                  <a:lnTo>
                    <a:pt x="11309" y="461470"/>
                  </a:lnTo>
                  <a:lnTo>
                    <a:pt x="24924" y="504128"/>
                  </a:lnTo>
                  <a:lnTo>
                    <a:pt x="43385" y="544371"/>
                  </a:lnTo>
                  <a:lnTo>
                    <a:pt x="66344" y="581850"/>
                  </a:lnTo>
                  <a:lnTo>
                    <a:pt x="93453" y="616220"/>
                  </a:lnTo>
                  <a:lnTo>
                    <a:pt x="124366" y="647134"/>
                  </a:lnTo>
                  <a:lnTo>
                    <a:pt x="158736" y="674243"/>
                  </a:lnTo>
                  <a:lnTo>
                    <a:pt x="196216" y="697202"/>
                  </a:lnTo>
                  <a:lnTo>
                    <a:pt x="236459" y="715662"/>
                  </a:lnTo>
                  <a:lnTo>
                    <a:pt x="279117" y="729278"/>
                  </a:lnTo>
                  <a:lnTo>
                    <a:pt x="323844" y="737702"/>
                  </a:lnTo>
                  <a:lnTo>
                    <a:pt x="370293" y="740587"/>
                  </a:lnTo>
                  <a:lnTo>
                    <a:pt x="416742" y="737702"/>
                  </a:lnTo>
                  <a:lnTo>
                    <a:pt x="461470" y="729278"/>
                  </a:lnTo>
                  <a:lnTo>
                    <a:pt x="504128" y="715662"/>
                  </a:lnTo>
                  <a:lnTo>
                    <a:pt x="544371" y="697202"/>
                  </a:lnTo>
                  <a:lnTo>
                    <a:pt x="581850" y="674243"/>
                  </a:lnTo>
                  <a:lnTo>
                    <a:pt x="616220" y="647134"/>
                  </a:lnTo>
                  <a:lnTo>
                    <a:pt x="647134" y="616220"/>
                  </a:lnTo>
                  <a:lnTo>
                    <a:pt x="674243" y="581850"/>
                  </a:lnTo>
                  <a:lnTo>
                    <a:pt x="697202" y="544371"/>
                  </a:lnTo>
                  <a:lnTo>
                    <a:pt x="715662" y="504128"/>
                  </a:lnTo>
                  <a:lnTo>
                    <a:pt x="729278" y="461470"/>
                  </a:lnTo>
                  <a:lnTo>
                    <a:pt x="737702" y="416742"/>
                  </a:lnTo>
                  <a:lnTo>
                    <a:pt x="740587" y="370293"/>
                  </a:lnTo>
                  <a:lnTo>
                    <a:pt x="737702" y="323844"/>
                  </a:lnTo>
                  <a:lnTo>
                    <a:pt x="729278" y="279117"/>
                  </a:lnTo>
                  <a:lnTo>
                    <a:pt x="715662" y="236459"/>
                  </a:lnTo>
                  <a:lnTo>
                    <a:pt x="697202" y="196216"/>
                  </a:lnTo>
                  <a:lnTo>
                    <a:pt x="674243" y="158736"/>
                  </a:lnTo>
                  <a:lnTo>
                    <a:pt x="647134" y="124366"/>
                  </a:lnTo>
                  <a:lnTo>
                    <a:pt x="616220" y="93453"/>
                  </a:lnTo>
                  <a:lnTo>
                    <a:pt x="581850" y="66344"/>
                  </a:lnTo>
                  <a:lnTo>
                    <a:pt x="544371" y="43385"/>
                  </a:lnTo>
                  <a:lnTo>
                    <a:pt x="504128" y="24924"/>
                  </a:lnTo>
                  <a:lnTo>
                    <a:pt x="461470" y="11309"/>
                  </a:lnTo>
                  <a:lnTo>
                    <a:pt x="416742" y="2885"/>
                  </a:lnTo>
                  <a:lnTo>
                    <a:pt x="370293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905" y="2376982"/>
              <a:ext cx="691222" cy="65830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3031" y="2645486"/>
              <a:ext cx="915669" cy="12496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33260" y="2228849"/>
              <a:ext cx="2362200" cy="1004569"/>
            </a:xfrm>
            <a:custGeom>
              <a:avLst/>
              <a:gdLst/>
              <a:ahLst/>
              <a:cxnLst/>
              <a:rect l="l" t="t" r="r" b="b"/>
              <a:pathLst>
                <a:path w="2362200" h="1004569">
                  <a:moveTo>
                    <a:pt x="2362200" y="0"/>
                  </a:moveTo>
                  <a:lnTo>
                    <a:pt x="2355850" y="0"/>
                  </a:lnTo>
                  <a:lnTo>
                    <a:pt x="2349500" y="0"/>
                  </a:lnTo>
                  <a:lnTo>
                    <a:pt x="2349500" y="12700"/>
                  </a:lnTo>
                  <a:lnTo>
                    <a:pt x="2349500" y="991247"/>
                  </a:lnTo>
                  <a:lnTo>
                    <a:pt x="12700" y="991247"/>
                  </a:lnTo>
                  <a:lnTo>
                    <a:pt x="12700" y="12700"/>
                  </a:lnTo>
                  <a:lnTo>
                    <a:pt x="2349500" y="12700"/>
                  </a:lnTo>
                  <a:lnTo>
                    <a:pt x="2349500" y="0"/>
                  </a:lnTo>
                  <a:lnTo>
                    <a:pt x="374650" y="0"/>
                  </a:lnTo>
                  <a:lnTo>
                    <a:pt x="374650" y="6350"/>
                  </a:lnTo>
                  <a:lnTo>
                    <a:pt x="12700" y="6350"/>
                  </a:lnTo>
                  <a:lnTo>
                    <a:pt x="6350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0" y="991870"/>
                  </a:lnTo>
                  <a:lnTo>
                    <a:pt x="0" y="1004570"/>
                  </a:lnTo>
                  <a:lnTo>
                    <a:pt x="6350" y="1004570"/>
                  </a:lnTo>
                  <a:lnTo>
                    <a:pt x="6350" y="996950"/>
                  </a:lnTo>
                  <a:lnTo>
                    <a:pt x="12700" y="996950"/>
                  </a:lnTo>
                  <a:lnTo>
                    <a:pt x="2349500" y="996950"/>
                  </a:lnTo>
                  <a:lnTo>
                    <a:pt x="2355850" y="996950"/>
                  </a:lnTo>
                  <a:lnTo>
                    <a:pt x="2355850" y="1003947"/>
                  </a:lnTo>
                  <a:lnTo>
                    <a:pt x="2362200" y="1003947"/>
                  </a:lnTo>
                  <a:lnTo>
                    <a:pt x="2362200" y="991870"/>
                  </a:lnTo>
                  <a:lnTo>
                    <a:pt x="2362200" y="991247"/>
                  </a:lnTo>
                  <a:lnTo>
                    <a:pt x="2362200" y="127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4" name="object 4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2950" y="1857755"/>
            <a:ext cx="1538757" cy="124968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09142" y="1857755"/>
            <a:ext cx="2003247" cy="124968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70209" y="1845055"/>
            <a:ext cx="1680171" cy="147980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626910" y="1854200"/>
            <a:ext cx="381000" cy="381000"/>
            <a:chOff x="626910" y="1854200"/>
            <a:chExt cx="381000" cy="381000"/>
          </a:xfrm>
        </p:grpSpPr>
        <p:sp>
          <p:nvSpPr>
            <p:cNvPr id="48" name="object 48" descr=""/>
            <p:cNvSpPr/>
            <p:nvPr/>
          </p:nvSpPr>
          <p:spPr>
            <a:xfrm>
              <a:off x="626910" y="18542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000" y="3810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0230" y="1964181"/>
              <a:ext cx="132016" cy="145795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633263" y="3219444"/>
            <a:ext cx="2362200" cy="3060700"/>
            <a:chOff x="633263" y="3219444"/>
            <a:chExt cx="2362200" cy="3060700"/>
          </a:xfrm>
        </p:grpSpPr>
        <p:sp>
          <p:nvSpPr>
            <p:cNvPr id="51" name="object 51" descr=""/>
            <p:cNvSpPr/>
            <p:nvPr/>
          </p:nvSpPr>
          <p:spPr>
            <a:xfrm>
              <a:off x="639610" y="3225800"/>
              <a:ext cx="2349500" cy="991869"/>
            </a:xfrm>
            <a:custGeom>
              <a:avLst/>
              <a:gdLst/>
              <a:ahLst/>
              <a:cxnLst/>
              <a:rect l="l" t="t" r="r" b="b"/>
              <a:pathLst>
                <a:path w="2349500" h="991870">
                  <a:moveTo>
                    <a:pt x="2349500" y="0"/>
                  </a:moveTo>
                  <a:lnTo>
                    <a:pt x="0" y="0"/>
                  </a:lnTo>
                  <a:lnTo>
                    <a:pt x="0" y="991247"/>
                  </a:lnTo>
                  <a:lnTo>
                    <a:pt x="2349500" y="991247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703031" y="3636086"/>
              <a:ext cx="709295" cy="125095"/>
            </a:xfrm>
            <a:custGeom>
              <a:avLst/>
              <a:gdLst/>
              <a:ahLst/>
              <a:cxnLst/>
              <a:rect l="l" t="t" r="r" b="b"/>
              <a:pathLst>
                <a:path w="709294" h="125095">
                  <a:moveTo>
                    <a:pt x="15239" y="81838"/>
                  </a:moveTo>
                  <a:lnTo>
                    <a:pt x="0" y="81838"/>
                  </a:lnTo>
                  <a:lnTo>
                    <a:pt x="76" y="85293"/>
                  </a:lnTo>
                  <a:lnTo>
                    <a:pt x="15392" y="123647"/>
                  </a:lnTo>
                  <a:lnTo>
                    <a:pt x="20777" y="124968"/>
                  </a:lnTo>
                  <a:lnTo>
                    <a:pt x="36321" y="124968"/>
                  </a:lnTo>
                  <a:lnTo>
                    <a:pt x="42671" y="122275"/>
                  </a:lnTo>
                  <a:lnTo>
                    <a:pt x="46634" y="116890"/>
                  </a:lnTo>
                  <a:lnTo>
                    <a:pt x="50698" y="111506"/>
                  </a:lnTo>
                  <a:lnTo>
                    <a:pt x="51157" y="109728"/>
                  </a:lnTo>
                  <a:lnTo>
                    <a:pt x="24434" y="109728"/>
                  </a:lnTo>
                  <a:lnTo>
                    <a:pt x="21996" y="109016"/>
                  </a:lnTo>
                  <a:lnTo>
                    <a:pt x="15244" y="89630"/>
                  </a:lnTo>
                  <a:lnTo>
                    <a:pt x="15239" y="81838"/>
                  </a:lnTo>
                  <a:close/>
                </a:path>
                <a:path w="709294" h="125095">
                  <a:moveTo>
                    <a:pt x="34899" y="0"/>
                  </a:moveTo>
                  <a:lnTo>
                    <a:pt x="17525" y="0"/>
                  </a:lnTo>
                  <a:lnTo>
                    <a:pt x="11175" y="2590"/>
                  </a:lnTo>
                  <a:lnTo>
                    <a:pt x="7010" y="7772"/>
                  </a:lnTo>
                  <a:lnTo>
                    <a:pt x="2844" y="12852"/>
                  </a:lnTo>
                  <a:lnTo>
                    <a:pt x="835" y="19812"/>
                  </a:lnTo>
                  <a:lnTo>
                    <a:pt x="761" y="35610"/>
                  </a:lnTo>
                  <a:lnTo>
                    <a:pt x="1676" y="40944"/>
                  </a:lnTo>
                  <a:lnTo>
                    <a:pt x="21945" y="66141"/>
                  </a:lnTo>
                  <a:lnTo>
                    <a:pt x="26009" y="69392"/>
                  </a:lnTo>
                  <a:lnTo>
                    <a:pt x="29108" y="72186"/>
                  </a:lnTo>
                  <a:lnTo>
                    <a:pt x="33375" y="76860"/>
                  </a:lnTo>
                  <a:lnTo>
                    <a:pt x="34950" y="79502"/>
                  </a:lnTo>
                  <a:lnTo>
                    <a:pt x="35966" y="82448"/>
                  </a:lnTo>
                  <a:lnTo>
                    <a:pt x="36982" y="85293"/>
                  </a:lnTo>
                  <a:lnTo>
                    <a:pt x="37490" y="88900"/>
                  </a:lnTo>
                  <a:lnTo>
                    <a:pt x="37490" y="99568"/>
                  </a:lnTo>
                  <a:lnTo>
                    <a:pt x="36827" y="103327"/>
                  </a:lnTo>
                  <a:lnTo>
                    <a:pt x="36728" y="103886"/>
                  </a:lnTo>
                  <a:lnTo>
                    <a:pt x="35303" y="106070"/>
                  </a:lnTo>
                  <a:lnTo>
                    <a:pt x="33781" y="108559"/>
                  </a:lnTo>
                  <a:lnTo>
                    <a:pt x="31241" y="109728"/>
                  </a:lnTo>
                  <a:lnTo>
                    <a:pt x="51157" y="109728"/>
                  </a:lnTo>
                  <a:lnTo>
                    <a:pt x="52664" y="103886"/>
                  </a:lnTo>
                  <a:lnTo>
                    <a:pt x="52730" y="86258"/>
                  </a:lnTo>
                  <a:lnTo>
                    <a:pt x="51815" y="80365"/>
                  </a:lnTo>
                  <a:lnTo>
                    <a:pt x="25247" y="48869"/>
                  </a:lnTo>
                  <a:lnTo>
                    <a:pt x="21694" y="45415"/>
                  </a:lnTo>
                  <a:lnTo>
                    <a:pt x="17119" y="38811"/>
                  </a:lnTo>
                  <a:lnTo>
                    <a:pt x="16001" y="34594"/>
                  </a:lnTo>
                  <a:lnTo>
                    <a:pt x="16001" y="24231"/>
                  </a:lnTo>
                  <a:lnTo>
                    <a:pt x="16814" y="20574"/>
                  </a:lnTo>
                  <a:lnTo>
                    <a:pt x="20065" y="16306"/>
                  </a:lnTo>
                  <a:lnTo>
                    <a:pt x="22605" y="15240"/>
                  </a:lnTo>
                  <a:lnTo>
                    <a:pt x="48739" y="15240"/>
                  </a:lnTo>
                  <a:lnTo>
                    <a:pt x="48367" y="14058"/>
                  </a:lnTo>
                  <a:lnTo>
                    <a:pt x="45567" y="8991"/>
                  </a:lnTo>
                  <a:lnTo>
                    <a:pt x="41401" y="2997"/>
                  </a:lnTo>
                  <a:lnTo>
                    <a:pt x="34899" y="0"/>
                  </a:lnTo>
                  <a:close/>
                </a:path>
                <a:path w="709294" h="125095">
                  <a:moveTo>
                    <a:pt x="48739" y="15240"/>
                  </a:moveTo>
                  <a:lnTo>
                    <a:pt x="29717" y="15240"/>
                  </a:lnTo>
                  <a:lnTo>
                    <a:pt x="32410" y="16764"/>
                  </a:lnTo>
                  <a:lnTo>
                    <a:pt x="34494" y="20421"/>
                  </a:lnTo>
                  <a:lnTo>
                    <a:pt x="35864" y="22758"/>
                  </a:lnTo>
                  <a:lnTo>
                    <a:pt x="36665" y="28079"/>
                  </a:lnTo>
                  <a:lnTo>
                    <a:pt x="36728" y="37033"/>
                  </a:lnTo>
                  <a:lnTo>
                    <a:pt x="51968" y="37033"/>
                  </a:lnTo>
                  <a:lnTo>
                    <a:pt x="51587" y="28498"/>
                  </a:lnTo>
                  <a:lnTo>
                    <a:pt x="51568" y="28079"/>
                  </a:lnTo>
                  <a:lnTo>
                    <a:pt x="50392" y="20574"/>
                  </a:lnTo>
                  <a:lnTo>
                    <a:pt x="50368" y="20421"/>
                  </a:lnTo>
                  <a:lnTo>
                    <a:pt x="48739" y="15240"/>
                  </a:lnTo>
                  <a:close/>
                </a:path>
                <a:path w="709294" h="125095">
                  <a:moveTo>
                    <a:pt x="95084" y="0"/>
                  </a:moveTo>
                  <a:lnTo>
                    <a:pt x="77000" y="0"/>
                  </a:lnTo>
                  <a:lnTo>
                    <a:pt x="70345" y="2641"/>
                  </a:lnTo>
                  <a:lnTo>
                    <a:pt x="66078" y="7924"/>
                  </a:lnTo>
                  <a:lnTo>
                    <a:pt x="63277" y="12525"/>
                  </a:lnTo>
                  <a:lnTo>
                    <a:pt x="61350" y="18186"/>
                  </a:lnTo>
                  <a:lnTo>
                    <a:pt x="61277" y="18402"/>
                  </a:lnTo>
                  <a:lnTo>
                    <a:pt x="60111" y="25349"/>
                  </a:lnTo>
                  <a:lnTo>
                    <a:pt x="60077" y="25555"/>
                  </a:lnTo>
                  <a:lnTo>
                    <a:pt x="59677" y="33985"/>
                  </a:lnTo>
                  <a:lnTo>
                    <a:pt x="59677" y="90982"/>
                  </a:lnTo>
                  <a:lnTo>
                    <a:pt x="60077" y="99412"/>
                  </a:lnTo>
                  <a:lnTo>
                    <a:pt x="77000" y="124968"/>
                  </a:lnTo>
                  <a:lnTo>
                    <a:pt x="95084" y="124968"/>
                  </a:lnTo>
                  <a:lnTo>
                    <a:pt x="101739" y="122326"/>
                  </a:lnTo>
                  <a:lnTo>
                    <a:pt x="106006" y="117043"/>
                  </a:lnTo>
                  <a:lnTo>
                    <a:pt x="108807" y="112442"/>
                  </a:lnTo>
                  <a:lnTo>
                    <a:pt x="109731" y="109728"/>
                  </a:lnTo>
                  <a:lnTo>
                    <a:pt x="83096" y="109728"/>
                  </a:lnTo>
                  <a:lnTo>
                    <a:pt x="80810" y="109169"/>
                  </a:lnTo>
                  <a:lnTo>
                    <a:pt x="74917" y="95859"/>
                  </a:lnTo>
                  <a:lnTo>
                    <a:pt x="74917" y="29108"/>
                  </a:lnTo>
                  <a:lnTo>
                    <a:pt x="75205" y="25555"/>
                  </a:lnTo>
                  <a:lnTo>
                    <a:pt x="75222" y="25349"/>
                  </a:lnTo>
                  <a:lnTo>
                    <a:pt x="83096" y="15240"/>
                  </a:lnTo>
                  <a:lnTo>
                    <a:pt x="109731" y="15240"/>
                  </a:lnTo>
                  <a:lnTo>
                    <a:pt x="108807" y="12525"/>
                  </a:lnTo>
                  <a:lnTo>
                    <a:pt x="106006" y="7924"/>
                  </a:lnTo>
                  <a:lnTo>
                    <a:pt x="101739" y="2641"/>
                  </a:lnTo>
                  <a:lnTo>
                    <a:pt x="95084" y="0"/>
                  </a:lnTo>
                  <a:close/>
                </a:path>
                <a:path w="709294" h="125095">
                  <a:moveTo>
                    <a:pt x="109731" y="15240"/>
                  </a:moveTo>
                  <a:lnTo>
                    <a:pt x="88988" y="15240"/>
                  </a:lnTo>
                  <a:lnTo>
                    <a:pt x="91224" y="15849"/>
                  </a:lnTo>
                  <a:lnTo>
                    <a:pt x="92748" y="17068"/>
                  </a:lnTo>
                  <a:lnTo>
                    <a:pt x="94373" y="18186"/>
                  </a:lnTo>
                  <a:lnTo>
                    <a:pt x="95491" y="20066"/>
                  </a:lnTo>
                  <a:lnTo>
                    <a:pt x="96100" y="22707"/>
                  </a:lnTo>
                  <a:lnTo>
                    <a:pt x="96812" y="25349"/>
                  </a:lnTo>
                  <a:lnTo>
                    <a:pt x="97167" y="29108"/>
                  </a:lnTo>
                  <a:lnTo>
                    <a:pt x="97167" y="95859"/>
                  </a:lnTo>
                  <a:lnTo>
                    <a:pt x="96831" y="99412"/>
                  </a:lnTo>
                  <a:lnTo>
                    <a:pt x="96812" y="99618"/>
                  </a:lnTo>
                  <a:lnTo>
                    <a:pt x="96100" y="102260"/>
                  </a:lnTo>
                  <a:lnTo>
                    <a:pt x="95491" y="104902"/>
                  </a:lnTo>
                  <a:lnTo>
                    <a:pt x="94373" y="106832"/>
                  </a:lnTo>
                  <a:lnTo>
                    <a:pt x="91224" y="109169"/>
                  </a:lnTo>
                  <a:lnTo>
                    <a:pt x="88988" y="109728"/>
                  </a:lnTo>
                  <a:lnTo>
                    <a:pt x="109731" y="109728"/>
                  </a:lnTo>
                  <a:lnTo>
                    <a:pt x="112407" y="90982"/>
                  </a:lnTo>
                  <a:lnTo>
                    <a:pt x="112407" y="33985"/>
                  </a:lnTo>
                  <a:lnTo>
                    <a:pt x="112007" y="25555"/>
                  </a:lnTo>
                  <a:lnTo>
                    <a:pt x="110807" y="18402"/>
                  </a:lnTo>
                  <a:lnTo>
                    <a:pt x="109731" y="15240"/>
                  </a:lnTo>
                  <a:close/>
                </a:path>
                <a:path w="709294" h="125095">
                  <a:moveTo>
                    <a:pt x="130898" y="1524"/>
                  </a:moveTo>
                  <a:lnTo>
                    <a:pt x="114744" y="1524"/>
                  </a:lnTo>
                  <a:lnTo>
                    <a:pt x="138214" y="80772"/>
                  </a:lnTo>
                  <a:lnTo>
                    <a:pt x="138214" y="123444"/>
                  </a:lnTo>
                  <a:lnTo>
                    <a:pt x="153454" y="123444"/>
                  </a:lnTo>
                  <a:lnTo>
                    <a:pt x="153454" y="80772"/>
                  </a:lnTo>
                  <a:lnTo>
                    <a:pt x="159231" y="61264"/>
                  </a:lnTo>
                  <a:lnTo>
                    <a:pt x="145834" y="61264"/>
                  </a:lnTo>
                  <a:lnTo>
                    <a:pt x="130898" y="1524"/>
                  </a:lnTo>
                  <a:close/>
                </a:path>
                <a:path w="709294" h="125095">
                  <a:moveTo>
                    <a:pt x="176923" y="1524"/>
                  </a:moveTo>
                  <a:lnTo>
                    <a:pt x="160769" y="1524"/>
                  </a:lnTo>
                  <a:lnTo>
                    <a:pt x="145834" y="61264"/>
                  </a:lnTo>
                  <a:lnTo>
                    <a:pt x="159231" y="61264"/>
                  </a:lnTo>
                  <a:lnTo>
                    <a:pt x="176923" y="1524"/>
                  </a:lnTo>
                  <a:close/>
                </a:path>
                <a:path w="709294" h="125095">
                  <a:moveTo>
                    <a:pt x="209410" y="1524"/>
                  </a:moveTo>
                  <a:lnTo>
                    <a:pt x="181571" y="1524"/>
                  </a:lnTo>
                  <a:lnTo>
                    <a:pt x="181571" y="123444"/>
                  </a:lnTo>
                  <a:lnTo>
                    <a:pt x="209252" y="123444"/>
                  </a:lnTo>
                  <a:lnTo>
                    <a:pt x="216573" y="122326"/>
                  </a:lnTo>
                  <a:lnTo>
                    <a:pt x="221348" y="120396"/>
                  </a:lnTo>
                  <a:lnTo>
                    <a:pt x="226123" y="118364"/>
                  </a:lnTo>
                  <a:lnTo>
                    <a:pt x="229527" y="115112"/>
                  </a:lnTo>
                  <a:lnTo>
                    <a:pt x="232667" y="108204"/>
                  </a:lnTo>
                  <a:lnTo>
                    <a:pt x="196811" y="108204"/>
                  </a:lnTo>
                  <a:lnTo>
                    <a:pt x="196811" y="66751"/>
                  </a:lnTo>
                  <a:lnTo>
                    <a:pt x="229402" y="66751"/>
                  </a:lnTo>
                  <a:lnTo>
                    <a:pt x="225948" y="62484"/>
                  </a:lnTo>
                  <a:lnTo>
                    <a:pt x="219214" y="58369"/>
                  </a:lnTo>
                  <a:lnTo>
                    <a:pt x="224948" y="54740"/>
                  </a:lnTo>
                  <a:lnTo>
                    <a:pt x="227544" y="51511"/>
                  </a:lnTo>
                  <a:lnTo>
                    <a:pt x="196811" y="51511"/>
                  </a:lnTo>
                  <a:lnTo>
                    <a:pt x="196811" y="16764"/>
                  </a:lnTo>
                  <a:lnTo>
                    <a:pt x="230804" y="16764"/>
                  </a:lnTo>
                  <a:lnTo>
                    <a:pt x="229425" y="13716"/>
                  </a:lnTo>
                  <a:lnTo>
                    <a:pt x="227596" y="9347"/>
                  </a:lnTo>
                  <a:lnTo>
                    <a:pt x="224447" y="6248"/>
                  </a:lnTo>
                  <a:lnTo>
                    <a:pt x="219976" y="4419"/>
                  </a:lnTo>
                  <a:lnTo>
                    <a:pt x="215607" y="2489"/>
                  </a:lnTo>
                  <a:lnTo>
                    <a:pt x="209410" y="1524"/>
                  </a:lnTo>
                  <a:close/>
                </a:path>
                <a:path w="709294" h="125095">
                  <a:moveTo>
                    <a:pt x="229402" y="66751"/>
                  </a:moveTo>
                  <a:lnTo>
                    <a:pt x="208140" y="66751"/>
                  </a:lnTo>
                  <a:lnTo>
                    <a:pt x="212763" y="68072"/>
                  </a:lnTo>
                  <a:lnTo>
                    <a:pt x="215404" y="70713"/>
                  </a:lnTo>
                  <a:lnTo>
                    <a:pt x="218046" y="73253"/>
                  </a:lnTo>
                  <a:lnTo>
                    <a:pt x="219367" y="77774"/>
                  </a:lnTo>
                  <a:lnTo>
                    <a:pt x="219367" y="96062"/>
                  </a:lnTo>
                  <a:lnTo>
                    <a:pt x="218909" y="99618"/>
                  </a:lnTo>
                  <a:lnTo>
                    <a:pt x="217081" y="104292"/>
                  </a:lnTo>
                  <a:lnTo>
                    <a:pt x="215353" y="105918"/>
                  </a:lnTo>
                  <a:lnTo>
                    <a:pt x="212813" y="106832"/>
                  </a:lnTo>
                  <a:lnTo>
                    <a:pt x="210375" y="107746"/>
                  </a:lnTo>
                  <a:lnTo>
                    <a:pt x="206616" y="108204"/>
                  </a:lnTo>
                  <a:lnTo>
                    <a:pt x="232667" y="108204"/>
                  </a:lnTo>
                  <a:lnTo>
                    <a:pt x="233591" y="106172"/>
                  </a:lnTo>
                  <a:lnTo>
                    <a:pt x="234607" y="99974"/>
                  </a:lnTo>
                  <a:lnTo>
                    <a:pt x="234607" y="85801"/>
                  </a:lnTo>
                  <a:lnTo>
                    <a:pt x="233645" y="76200"/>
                  </a:lnTo>
                  <a:lnTo>
                    <a:pt x="230758" y="68427"/>
                  </a:lnTo>
                  <a:lnTo>
                    <a:pt x="229402" y="66751"/>
                  </a:lnTo>
                  <a:close/>
                </a:path>
                <a:path w="709294" h="125095">
                  <a:moveTo>
                    <a:pt x="230804" y="16764"/>
                  </a:moveTo>
                  <a:lnTo>
                    <a:pt x="206209" y="16764"/>
                  </a:lnTo>
                  <a:lnTo>
                    <a:pt x="209562" y="17119"/>
                  </a:lnTo>
                  <a:lnTo>
                    <a:pt x="211594" y="17830"/>
                  </a:lnTo>
                  <a:lnTo>
                    <a:pt x="213728" y="18542"/>
                  </a:lnTo>
                  <a:lnTo>
                    <a:pt x="215150" y="19913"/>
                  </a:lnTo>
                  <a:lnTo>
                    <a:pt x="215861" y="21945"/>
                  </a:lnTo>
                  <a:lnTo>
                    <a:pt x="216687" y="23977"/>
                  </a:lnTo>
                  <a:lnTo>
                    <a:pt x="217081" y="27127"/>
                  </a:lnTo>
                  <a:lnTo>
                    <a:pt x="217081" y="40741"/>
                  </a:lnTo>
                  <a:lnTo>
                    <a:pt x="210375" y="50444"/>
                  </a:lnTo>
                  <a:lnTo>
                    <a:pt x="208241" y="51155"/>
                  </a:lnTo>
                  <a:lnTo>
                    <a:pt x="205295" y="51511"/>
                  </a:lnTo>
                  <a:lnTo>
                    <a:pt x="227544" y="51511"/>
                  </a:lnTo>
                  <a:lnTo>
                    <a:pt x="228973" y="49733"/>
                  </a:lnTo>
                  <a:lnTo>
                    <a:pt x="229543" y="48310"/>
                  </a:lnTo>
                  <a:lnTo>
                    <a:pt x="231501" y="43081"/>
                  </a:lnTo>
                  <a:lnTo>
                    <a:pt x="232321" y="35052"/>
                  </a:lnTo>
                  <a:lnTo>
                    <a:pt x="232321" y="23977"/>
                  </a:lnTo>
                  <a:lnTo>
                    <a:pt x="231445" y="18542"/>
                  </a:lnTo>
                  <a:lnTo>
                    <a:pt x="231355" y="17983"/>
                  </a:lnTo>
                  <a:lnTo>
                    <a:pt x="230804" y="16764"/>
                  </a:lnTo>
                  <a:close/>
                </a:path>
                <a:path w="709294" h="125095">
                  <a:moveTo>
                    <a:pt x="281152" y="1524"/>
                  </a:moveTo>
                  <a:lnTo>
                    <a:pt x="242290" y="1524"/>
                  </a:lnTo>
                  <a:lnTo>
                    <a:pt x="242290" y="123444"/>
                  </a:lnTo>
                  <a:lnTo>
                    <a:pt x="281152" y="123444"/>
                  </a:lnTo>
                  <a:lnTo>
                    <a:pt x="281152" y="108204"/>
                  </a:lnTo>
                  <a:lnTo>
                    <a:pt x="257530" y="108204"/>
                  </a:lnTo>
                  <a:lnTo>
                    <a:pt x="257530" y="70104"/>
                  </a:lnTo>
                  <a:lnTo>
                    <a:pt x="281152" y="70104"/>
                  </a:lnTo>
                  <a:lnTo>
                    <a:pt x="281152" y="54864"/>
                  </a:lnTo>
                  <a:lnTo>
                    <a:pt x="257530" y="54864"/>
                  </a:lnTo>
                  <a:lnTo>
                    <a:pt x="257530" y="16764"/>
                  </a:lnTo>
                  <a:lnTo>
                    <a:pt x="281152" y="16764"/>
                  </a:lnTo>
                  <a:lnTo>
                    <a:pt x="281152" y="1524"/>
                  </a:lnTo>
                  <a:close/>
                </a:path>
                <a:path w="709294" h="125095">
                  <a:moveTo>
                    <a:pt x="326999" y="1524"/>
                  </a:moveTo>
                  <a:lnTo>
                    <a:pt x="305663" y="1524"/>
                  </a:lnTo>
                  <a:lnTo>
                    <a:pt x="287985" y="123444"/>
                  </a:lnTo>
                  <a:lnTo>
                    <a:pt x="303225" y="123444"/>
                  </a:lnTo>
                  <a:lnTo>
                    <a:pt x="306273" y="98907"/>
                  </a:lnTo>
                  <a:lnTo>
                    <a:pt x="340998" y="98907"/>
                  </a:lnTo>
                  <a:lnTo>
                    <a:pt x="338807" y="83667"/>
                  </a:lnTo>
                  <a:lnTo>
                    <a:pt x="308254" y="83667"/>
                  </a:lnTo>
                  <a:lnTo>
                    <a:pt x="316331" y="19354"/>
                  </a:lnTo>
                  <a:lnTo>
                    <a:pt x="329562" y="19354"/>
                  </a:lnTo>
                  <a:lnTo>
                    <a:pt x="326999" y="1524"/>
                  </a:lnTo>
                  <a:close/>
                </a:path>
                <a:path w="709294" h="125095">
                  <a:moveTo>
                    <a:pt x="340998" y="98907"/>
                  </a:moveTo>
                  <a:lnTo>
                    <a:pt x="326237" y="98907"/>
                  </a:lnTo>
                  <a:lnTo>
                    <a:pt x="329285" y="123444"/>
                  </a:lnTo>
                  <a:lnTo>
                    <a:pt x="344525" y="123444"/>
                  </a:lnTo>
                  <a:lnTo>
                    <a:pt x="340998" y="98907"/>
                  </a:lnTo>
                  <a:close/>
                </a:path>
                <a:path w="709294" h="125095">
                  <a:moveTo>
                    <a:pt x="329562" y="19354"/>
                  </a:moveTo>
                  <a:lnTo>
                    <a:pt x="316331" y="19354"/>
                  </a:lnTo>
                  <a:lnTo>
                    <a:pt x="324408" y="83667"/>
                  </a:lnTo>
                  <a:lnTo>
                    <a:pt x="338807" y="83667"/>
                  </a:lnTo>
                  <a:lnTo>
                    <a:pt x="329562" y="19354"/>
                  </a:lnTo>
                  <a:close/>
                </a:path>
                <a:path w="709294" h="125095">
                  <a:moveTo>
                    <a:pt x="365137" y="1524"/>
                  </a:moveTo>
                  <a:lnTo>
                    <a:pt x="349897" y="1524"/>
                  </a:lnTo>
                  <a:lnTo>
                    <a:pt x="349897" y="123444"/>
                  </a:lnTo>
                  <a:lnTo>
                    <a:pt x="365137" y="123444"/>
                  </a:lnTo>
                  <a:lnTo>
                    <a:pt x="365137" y="42214"/>
                  </a:lnTo>
                  <a:lnTo>
                    <a:pt x="380358" y="42214"/>
                  </a:lnTo>
                  <a:lnTo>
                    <a:pt x="365137" y="1524"/>
                  </a:lnTo>
                  <a:close/>
                </a:path>
                <a:path w="709294" h="125095">
                  <a:moveTo>
                    <a:pt x="380358" y="42214"/>
                  </a:moveTo>
                  <a:lnTo>
                    <a:pt x="365137" y="42214"/>
                  </a:lnTo>
                  <a:lnTo>
                    <a:pt x="395465" y="123444"/>
                  </a:lnTo>
                  <a:lnTo>
                    <a:pt x="410705" y="123444"/>
                  </a:lnTo>
                  <a:lnTo>
                    <a:pt x="410705" y="82600"/>
                  </a:lnTo>
                  <a:lnTo>
                    <a:pt x="395465" y="82600"/>
                  </a:lnTo>
                  <a:lnTo>
                    <a:pt x="380358" y="42214"/>
                  </a:lnTo>
                  <a:close/>
                </a:path>
                <a:path w="709294" h="125095">
                  <a:moveTo>
                    <a:pt x="410705" y="1524"/>
                  </a:moveTo>
                  <a:lnTo>
                    <a:pt x="395465" y="1524"/>
                  </a:lnTo>
                  <a:lnTo>
                    <a:pt x="395465" y="82600"/>
                  </a:lnTo>
                  <a:lnTo>
                    <a:pt x="410705" y="82600"/>
                  </a:lnTo>
                  <a:lnTo>
                    <a:pt x="410705" y="1524"/>
                  </a:lnTo>
                  <a:close/>
                </a:path>
                <a:path w="709294" h="125095">
                  <a:moveTo>
                    <a:pt x="459485" y="1524"/>
                  </a:moveTo>
                  <a:lnTo>
                    <a:pt x="444258" y="1524"/>
                  </a:lnTo>
                  <a:lnTo>
                    <a:pt x="444258" y="123444"/>
                  </a:lnTo>
                  <a:lnTo>
                    <a:pt x="459485" y="123444"/>
                  </a:lnTo>
                  <a:lnTo>
                    <a:pt x="459485" y="70104"/>
                  </a:lnTo>
                  <a:lnTo>
                    <a:pt x="499719" y="70104"/>
                  </a:lnTo>
                  <a:lnTo>
                    <a:pt x="499719" y="54864"/>
                  </a:lnTo>
                  <a:lnTo>
                    <a:pt x="459485" y="54864"/>
                  </a:lnTo>
                  <a:lnTo>
                    <a:pt x="459485" y="1524"/>
                  </a:lnTo>
                  <a:close/>
                </a:path>
                <a:path w="709294" h="125095">
                  <a:moveTo>
                    <a:pt x="499719" y="70104"/>
                  </a:moveTo>
                  <a:lnTo>
                    <a:pt x="484492" y="70104"/>
                  </a:lnTo>
                  <a:lnTo>
                    <a:pt x="484492" y="123444"/>
                  </a:lnTo>
                  <a:lnTo>
                    <a:pt x="499719" y="123444"/>
                  </a:lnTo>
                  <a:lnTo>
                    <a:pt x="499719" y="70104"/>
                  </a:lnTo>
                  <a:close/>
                </a:path>
                <a:path w="709294" h="125095">
                  <a:moveTo>
                    <a:pt x="499719" y="1524"/>
                  </a:moveTo>
                  <a:lnTo>
                    <a:pt x="484492" y="1524"/>
                  </a:lnTo>
                  <a:lnTo>
                    <a:pt x="484492" y="54864"/>
                  </a:lnTo>
                  <a:lnTo>
                    <a:pt x="499719" y="54864"/>
                  </a:lnTo>
                  <a:lnTo>
                    <a:pt x="499719" y="1524"/>
                  </a:lnTo>
                  <a:close/>
                </a:path>
                <a:path w="709294" h="125095">
                  <a:moveTo>
                    <a:pt x="522592" y="1524"/>
                  </a:moveTo>
                  <a:lnTo>
                    <a:pt x="507352" y="1524"/>
                  </a:lnTo>
                  <a:lnTo>
                    <a:pt x="507352" y="90982"/>
                  </a:lnTo>
                  <a:lnTo>
                    <a:pt x="524675" y="124968"/>
                  </a:lnTo>
                  <a:lnTo>
                    <a:pt x="542759" y="124968"/>
                  </a:lnTo>
                  <a:lnTo>
                    <a:pt x="549414" y="122326"/>
                  </a:lnTo>
                  <a:lnTo>
                    <a:pt x="553681" y="117043"/>
                  </a:lnTo>
                  <a:lnTo>
                    <a:pt x="556482" y="112442"/>
                  </a:lnTo>
                  <a:lnTo>
                    <a:pt x="557406" y="109728"/>
                  </a:lnTo>
                  <a:lnTo>
                    <a:pt x="530771" y="109728"/>
                  </a:lnTo>
                  <a:lnTo>
                    <a:pt x="528485" y="109169"/>
                  </a:lnTo>
                  <a:lnTo>
                    <a:pt x="522592" y="95859"/>
                  </a:lnTo>
                  <a:lnTo>
                    <a:pt x="522592" y="1524"/>
                  </a:lnTo>
                  <a:close/>
                </a:path>
                <a:path w="709294" h="125095">
                  <a:moveTo>
                    <a:pt x="560082" y="1524"/>
                  </a:moveTo>
                  <a:lnTo>
                    <a:pt x="544842" y="1524"/>
                  </a:lnTo>
                  <a:lnTo>
                    <a:pt x="544842" y="95859"/>
                  </a:lnTo>
                  <a:lnTo>
                    <a:pt x="544506" y="99412"/>
                  </a:lnTo>
                  <a:lnTo>
                    <a:pt x="544487" y="99618"/>
                  </a:lnTo>
                  <a:lnTo>
                    <a:pt x="543775" y="102260"/>
                  </a:lnTo>
                  <a:lnTo>
                    <a:pt x="543166" y="104902"/>
                  </a:lnTo>
                  <a:lnTo>
                    <a:pt x="542048" y="106832"/>
                  </a:lnTo>
                  <a:lnTo>
                    <a:pt x="538899" y="109169"/>
                  </a:lnTo>
                  <a:lnTo>
                    <a:pt x="536663" y="109728"/>
                  </a:lnTo>
                  <a:lnTo>
                    <a:pt x="557406" y="109728"/>
                  </a:lnTo>
                  <a:lnTo>
                    <a:pt x="558391" y="106832"/>
                  </a:lnTo>
                  <a:lnTo>
                    <a:pt x="558482" y="106565"/>
                  </a:lnTo>
                  <a:lnTo>
                    <a:pt x="559648" y="99618"/>
                  </a:lnTo>
                  <a:lnTo>
                    <a:pt x="559682" y="99412"/>
                  </a:lnTo>
                  <a:lnTo>
                    <a:pt x="560082" y="90982"/>
                  </a:lnTo>
                  <a:lnTo>
                    <a:pt x="560082" y="1524"/>
                  </a:lnTo>
                  <a:close/>
                </a:path>
                <a:path w="709294" h="125095">
                  <a:moveTo>
                    <a:pt x="583018" y="1524"/>
                  </a:moveTo>
                  <a:lnTo>
                    <a:pt x="567778" y="1524"/>
                  </a:lnTo>
                  <a:lnTo>
                    <a:pt x="567778" y="123444"/>
                  </a:lnTo>
                  <a:lnTo>
                    <a:pt x="606640" y="123444"/>
                  </a:lnTo>
                  <a:lnTo>
                    <a:pt x="606640" y="108204"/>
                  </a:lnTo>
                  <a:lnTo>
                    <a:pt x="583018" y="108204"/>
                  </a:lnTo>
                  <a:lnTo>
                    <a:pt x="583018" y="1524"/>
                  </a:lnTo>
                  <a:close/>
                </a:path>
                <a:path w="709294" h="125095">
                  <a:moveTo>
                    <a:pt x="628713" y="1524"/>
                  </a:moveTo>
                  <a:lnTo>
                    <a:pt x="613473" y="1524"/>
                  </a:lnTo>
                  <a:lnTo>
                    <a:pt x="613473" y="123444"/>
                  </a:lnTo>
                  <a:lnTo>
                    <a:pt x="652335" y="123444"/>
                  </a:lnTo>
                  <a:lnTo>
                    <a:pt x="652335" y="108204"/>
                  </a:lnTo>
                  <a:lnTo>
                    <a:pt x="628713" y="108204"/>
                  </a:lnTo>
                  <a:lnTo>
                    <a:pt x="628713" y="1524"/>
                  </a:lnTo>
                  <a:close/>
                </a:path>
                <a:path w="709294" h="125095">
                  <a:moveTo>
                    <a:pt x="671271" y="81838"/>
                  </a:moveTo>
                  <a:lnTo>
                    <a:pt x="656031" y="81838"/>
                  </a:lnTo>
                  <a:lnTo>
                    <a:pt x="656107" y="85293"/>
                  </a:lnTo>
                  <a:lnTo>
                    <a:pt x="656202" y="89630"/>
                  </a:lnTo>
                  <a:lnTo>
                    <a:pt x="676808" y="124968"/>
                  </a:lnTo>
                  <a:lnTo>
                    <a:pt x="692353" y="124968"/>
                  </a:lnTo>
                  <a:lnTo>
                    <a:pt x="698703" y="122275"/>
                  </a:lnTo>
                  <a:lnTo>
                    <a:pt x="702665" y="116890"/>
                  </a:lnTo>
                  <a:lnTo>
                    <a:pt x="706729" y="111506"/>
                  </a:lnTo>
                  <a:lnTo>
                    <a:pt x="707188" y="109728"/>
                  </a:lnTo>
                  <a:lnTo>
                    <a:pt x="680465" y="109728"/>
                  </a:lnTo>
                  <a:lnTo>
                    <a:pt x="678027" y="109016"/>
                  </a:lnTo>
                  <a:lnTo>
                    <a:pt x="671276" y="89630"/>
                  </a:lnTo>
                  <a:lnTo>
                    <a:pt x="671271" y="81838"/>
                  </a:lnTo>
                  <a:close/>
                </a:path>
                <a:path w="709294" h="125095">
                  <a:moveTo>
                    <a:pt x="690930" y="0"/>
                  </a:moveTo>
                  <a:lnTo>
                    <a:pt x="673557" y="0"/>
                  </a:lnTo>
                  <a:lnTo>
                    <a:pt x="667207" y="2590"/>
                  </a:lnTo>
                  <a:lnTo>
                    <a:pt x="663041" y="7772"/>
                  </a:lnTo>
                  <a:lnTo>
                    <a:pt x="658875" y="12852"/>
                  </a:lnTo>
                  <a:lnTo>
                    <a:pt x="656866" y="19812"/>
                  </a:lnTo>
                  <a:lnTo>
                    <a:pt x="656793" y="35610"/>
                  </a:lnTo>
                  <a:lnTo>
                    <a:pt x="657707" y="40944"/>
                  </a:lnTo>
                  <a:lnTo>
                    <a:pt x="677976" y="66141"/>
                  </a:lnTo>
                  <a:lnTo>
                    <a:pt x="682040" y="69392"/>
                  </a:lnTo>
                  <a:lnTo>
                    <a:pt x="685139" y="72186"/>
                  </a:lnTo>
                  <a:lnTo>
                    <a:pt x="689406" y="76860"/>
                  </a:lnTo>
                  <a:lnTo>
                    <a:pt x="690981" y="79502"/>
                  </a:lnTo>
                  <a:lnTo>
                    <a:pt x="691997" y="82448"/>
                  </a:lnTo>
                  <a:lnTo>
                    <a:pt x="693013" y="85293"/>
                  </a:lnTo>
                  <a:lnTo>
                    <a:pt x="693521" y="88900"/>
                  </a:lnTo>
                  <a:lnTo>
                    <a:pt x="693521" y="99568"/>
                  </a:lnTo>
                  <a:lnTo>
                    <a:pt x="692858" y="103327"/>
                  </a:lnTo>
                  <a:lnTo>
                    <a:pt x="692759" y="103886"/>
                  </a:lnTo>
                  <a:lnTo>
                    <a:pt x="691334" y="106070"/>
                  </a:lnTo>
                  <a:lnTo>
                    <a:pt x="689813" y="108559"/>
                  </a:lnTo>
                  <a:lnTo>
                    <a:pt x="687273" y="109728"/>
                  </a:lnTo>
                  <a:lnTo>
                    <a:pt x="707188" y="109728"/>
                  </a:lnTo>
                  <a:lnTo>
                    <a:pt x="708696" y="103886"/>
                  </a:lnTo>
                  <a:lnTo>
                    <a:pt x="708761" y="86258"/>
                  </a:lnTo>
                  <a:lnTo>
                    <a:pt x="707847" y="80365"/>
                  </a:lnTo>
                  <a:lnTo>
                    <a:pt x="681278" y="48869"/>
                  </a:lnTo>
                  <a:lnTo>
                    <a:pt x="677725" y="45415"/>
                  </a:lnTo>
                  <a:lnTo>
                    <a:pt x="673150" y="38811"/>
                  </a:lnTo>
                  <a:lnTo>
                    <a:pt x="672033" y="34594"/>
                  </a:lnTo>
                  <a:lnTo>
                    <a:pt x="672033" y="24231"/>
                  </a:lnTo>
                  <a:lnTo>
                    <a:pt x="672845" y="20574"/>
                  </a:lnTo>
                  <a:lnTo>
                    <a:pt x="676097" y="16306"/>
                  </a:lnTo>
                  <a:lnTo>
                    <a:pt x="678637" y="15240"/>
                  </a:lnTo>
                  <a:lnTo>
                    <a:pt x="704770" y="15240"/>
                  </a:lnTo>
                  <a:lnTo>
                    <a:pt x="704399" y="14058"/>
                  </a:lnTo>
                  <a:lnTo>
                    <a:pt x="701598" y="8991"/>
                  </a:lnTo>
                  <a:lnTo>
                    <a:pt x="697433" y="2997"/>
                  </a:lnTo>
                  <a:lnTo>
                    <a:pt x="690930" y="0"/>
                  </a:lnTo>
                  <a:close/>
                </a:path>
                <a:path w="709294" h="125095">
                  <a:moveTo>
                    <a:pt x="704770" y="15240"/>
                  </a:moveTo>
                  <a:lnTo>
                    <a:pt x="685749" y="15240"/>
                  </a:lnTo>
                  <a:lnTo>
                    <a:pt x="688441" y="16764"/>
                  </a:lnTo>
                  <a:lnTo>
                    <a:pt x="690526" y="20421"/>
                  </a:lnTo>
                  <a:lnTo>
                    <a:pt x="691895" y="22758"/>
                  </a:lnTo>
                  <a:lnTo>
                    <a:pt x="692696" y="28079"/>
                  </a:lnTo>
                  <a:lnTo>
                    <a:pt x="692759" y="37033"/>
                  </a:lnTo>
                  <a:lnTo>
                    <a:pt x="707999" y="37033"/>
                  </a:lnTo>
                  <a:lnTo>
                    <a:pt x="707618" y="28498"/>
                  </a:lnTo>
                  <a:lnTo>
                    <a:pt x="707599" y="28079"/>
                  </a:lnTo>
                  <a:lnTo>
                    <a:pt x="706423" y="20574"/>
                  </a:lnTo>
                  <a:lnTo>
                    <a:pt x="706399" y="20421"/>
                  </a:lnTo>
                  <a:lnTo>
                    <a:pt x="704770" y="15240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730" y="3316947"/>
              <a:ext cx="786066" cy="786066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633260" y="3219449"/>
              <a:ext cx="2362200" cy="1004569"/>
            </a:xfrm>
            <a:custGeom>
              <a:avLst/>
              <a:gdLst/>
              <a:ahLst/>
              <a:cxnLst/>
              <a:rect l="l" t="t" r="r" b="b"/>
              <a:pathLst>
                <a:path w="2362200" h="1004570">
                  <a:moveTo>
                    <a:pt x="2362200" y="0"/>
                  </a:moveTo>
                  <a:lnTo>
                    <a:pt x="2355850" y="0"/>
                  </a:lnTo>
                  <a:lnTo>
                    <a:pt x="2349500" y="0"/>
                  </a:lnTo>
                  <a:lnTo>
                    <a:pt x="2349500" y="12700"/>
                  </a:lnTo>
                  <a:lnTo>
                    <a:pt x="2349500" y="991247"/>
                  </a:lnTo>
                  <a:lnTo>
                    <a:pt x="12700" y="991247"/>
                  </a:lnTo>
                  <a:lnTo>
                    <a:pt x="12700" y="12700"/>
                  </a:lnTo>
                  <a:lnTo>
                    <a:pt x="2349500" y="12700"/>
                  </a:lnTo>
                  <a:lnTo>
                    <a:pt x="23495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991870"/>
                  </a:lnTo>
                  <a:lnTo>
                    <a:pt x="0" y="1004570"/>
                  </a:lnTo>
                  <a:lnTo>
                    <a:pt x="6350" y="1004570"/>
                  </a:lnTo>
                  <a:lnTo>
                    <a:pt x="6350" y="996950"/>
                  </a:lnTo>
                  <a:lnTo>
                    <a:pt x="12700" y="996950"/>
                  </a:lnTo>
                  <a:lnTo>
                    <a:pt x="2349500" y="996950"/>
                  </a:lnTo>
                  <a:lnTo>
                    <a:pt x="2355850" y="996950"/>
                  </a:lnTo>
                  <a:lnTo>
                    <a:pt x="2355850" y="1003947"/>
                  </a:lnTo>
                  <a:lnTo>
                    <a:pt x="2362200" y="1003947"/>
                  </a:lnTo>
                  <a:lnTo>
                    <a:pt x="2362200" y="991870"/>
                  </a:lnTo>
                  <a:lnTo>
                    <a:pt x="2362200" y="991247"/>
                  </a:lnTo>
                  <a:lnTo>
                    <a:pt x="2362200" y="127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39610" y="4216400"/>
              <a:ext cx="2349500" cy="991869"/>
            </a:xfrm>
            <a:custGeom>
              <a:avLst/>
              <a:gdLst/>
              <a:ahLst/>
              <a:cxnLst/>
              <a:rect l="l" t="t" r="r" b="b"/>
              <a:pathLst>
                <a:path w="2349500" h="991870">
                  <a:moveTo>
                    <a:pt x="2349500" y="0"/>
                  </a:moveTo>
                  <a:lnTo>
                    <a:pt x="0" y="0"/>
                  </a:lnTo>
                  <a:lnTo>
                    <a:pt x="0" y="991247"/>
                  </a:lnTo>
                  <a:lnTo>
                    <a:pt x="2349500" y="991247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21907" y="4341735"/>
              <a:ext cx="741045" cy="741045"/>
            </a:xfrm>
            <a:custGeom>
              <a:avLst/>
              <a:gdLst/>
              <a:ahLst/>
              <a:cxnLst/>
              <a:rect l="l" t="t" r="r" b="b"/>
              <a:pathLst>
                <a:path w="741044" h="741045">
                  <a:moveTo>
                    <a:pt x="370293" y="0"/>
                  </a:moveTo>
                  <a:lnTo>
                    <a:pt x="323844" y="2885"/>
                  </a:lnTo>
                  <a:lnTo>
                    <a:pt x="279117" y="11309"/>
                  </a:lnTo>
                  <a:lnTo>
                    <a:pt x="236459" y="24924"/>
                  </a:lnTo>
                  <a:lnTo>
                    <a:pt x="196216" y="43385"/>
                  </a:lnTo>
                  <a:lnTo>
                    <a:pt x="158736" y="66344"/>
                  </a:lnTo>
                  <a:lnTo>
                    <a:pt x="124366" y="93453"/>
                  </a:lnTo>
                  <a:lnTo>
                    <a:pt x="93453" y="124366"/>
                  </a:lnTo>
                  <a:lnTo>
                    <a:pt x="66344" y="158736"/>
                  </a:lnTo>
                  <a:lnTo>
                    <a:pt x="43385" y="196216"/>
                  </a:lnTo>
                  <a:lnTo>
                    <a:pt x="24924" y="236459"/>
                  </a:lnTo>
                  <a:lnTo>
                    <a:pt x="11309" y="279117"/>
                  </a:lnTo>
                  <a:lnTo>
                    <a:pt x="2885" y="323844"/>
                  </a:lnTo>
                  <a:lnTo>
                    <a:pt x="0" y="370293"/>
                  </a:lnTo>
                  <a:lnTo>
                    <a:pt x="2885" y="416742"/>
                  </a:lnTo>
                  <a:lnTo>
                    <a:pt x="11309" y="461470"/>
                  </a:lnTo>
                  <a:lnTo>
                    <a:pt x="24924" y="504128"/>
                  </a:lnTo>
                  <a:lnTo>
                    <a:pt x="43385" y="544371"/>
                  </a:lnTo>
                  <a:lnTo>
                    <a:pt x="66344" y="581850"/>
                  </a:lnTo>
                  <a:lnTo>
                    <a:pt x="93453" y="616220"/>
                  </a:lnTo>
                  <a:lnTo>
                    <a:pt x="124366" y="647134"/>
                  </a:lnTo>
                  <a:lnTo>
                    <a:pt x="158736" y="674243"/>
                  </a:lnTo>
                  <a:lnTo>
                    <a:pt x="196216" y="697202"/>
                  </a:lnTo>
                  <a:lnTo>
                    <a:pt x="236459" y="715662"/>
                  </a:lnTo>
                  <a:lnTo>
                    <a:pt x="279117" y="729278"/>
                  </a:lnTo>
                  <a:lnTo>
                    <a:pt x="323844" y="737702"/>
                  </a:lnTo>
                  <a:lnTo>
                    <a:pt x="370293" y="740587"/>
                  </a:lnTo>
                  <a:lnTo>
                    <a:pt x="416742" y="737702"/>
                  </a:lnTo>
                  <a:lnTo>
                    <a:pt x="461470" y="729278"/>
                  </a:lnTo>
                  <a:lnTo>
                    <a:pt x="504128" y="715662"/>
                  </a:lnTo>
                  <a:lnTo>
                    <a:pt x="544371" y="697202"/>
                  </a:lnTo>
                  <a:lnTo>
                    <a:pt x="581850" y="674243"/>
                  </a:lnTo>
                  <a:lnTo>
                    <a:pt x="616220" y="647134"/>
                  </a:lnTo>
                  <a:lnTo>
                    <a:pt x="647134" y="616220"/>
                  </a:lnTo>
                  <a:lnTo>
                    <a:pt x="674243" y="581850"/>
                  </a:lnTo>
                  <a:lnTo>
                    <a:pt x="697202" y="544371"/>
                  </a:lnTo>
                  <a:lnTo>
                    <a:pt x="715662" y="504128"/>
                  </a:lnTo>
                  <a:lnTo>
                    <a:pt x="729278" y="461470"/>
                  </a:lnTo>
                  <a:lnTo>
                    <a:pt x="737702" y="416742"/>
                  </a:lnTo>
                  <a:lnTo>
                    <a:pt x="740587" y="370293"/>
                  </a:lnTo>
                  <a:lnTo>
                    <a:pt x="737702" y="323844"/>
                  </a:lnTo>
                  <a:lnTo>
                    <a:pt x="729278" y="279117"/>
                  </a:lnTo>
                  <a:lnTo>
                    <a:pt x="715662" y="236459"/>
                  </a:lnTo>
                  <a:lnTo>
                    <a:pt x="697202" y="196216"/>
                  </a:lnTo>
                  <a:lnTo>
                    <a:pt x="674243" y="158736"/>
                  </a:lnTo>
                  <a:lnTo>
                    <a:pt x="647134" y="124366"/>
                  </a:lnTo>
                  <a:lnTo>
                    <a:pt x="616220" y="93453"/>
                  </a:lnTo>
                  <a:lnTo>
                    <a:pt x="581850" y="66344"/>
                  </a:lnTo>
                  <a:lnTo>
                    <a:pt x="544371" y="43385"/>
                  </a:lnTo>
                  <a:lnTo>
                    <a:pt x="504128" y="24924"/>
                  </a:lnTo>
                  <a:lnTo>
                    <a:pt x="461470" y="11309"/>
                  </a:lnTo>
                  <a:lnTo>
                    <a:pt x="416742" y="2885"/>
                  </a:lnTo>
                  <a:lnTo>
                    <a:pt x="370293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03031" y="4626686"/>
              <a:ext cx="847318" cy="12496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0576" y="4369428"/>
              <a:ext cx="613152" cy="61206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33260" y="4210049"/>
              <a:ext cx="2362200" cy="1004569"/>
            </a:xfrm>
            <a:custGeom>
              <a:avLst/>
              <a:gdLst/>
              <a:ahLst/>
              <a:cxnLst/>
              <a:rect l="l" t="t" r="r" b="b"/>
              <a:pathLst>
                <a:path w="2362200" h="1004570">
                  <a:moveTo>
                    <a:pt x="2362200" y="0"/>
                  </a:moveTo>
                  <a:lnTo>
                    <a:pt x="2355850" y="0"/>
                  </a:lnTo>
                  <a:lnTo>
                    <a:pt x="2349500" y="0"/>
                  </a:lnTo>
                  <a:lnTo>
                    <a:pt x="2349500" y="12700"/>
                  </a:lnTo>
                  <a:lnTo>
                    <a:pt x="2349500" y="991247"/>
                  </a:lnTo>
                  <a:lnTo>
                    <a:pt x="12700" y="991247"/>
                  </a:lnTo>
                  <a:lnTo>
                    <a:pt x="12700" y="12700"/>
                  </a:lnTo>
                  <a:lnTo>
                    <a:pt x="2349500" y="12700"/>
                  </a:lnTo>
                  <a:lnTo>
                    <a:pt x="23495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991870"/>
                  </a:lnTo>
                  <a:lnTo>
                    <a:pt x="0" y="1004570"/>
                  </a:lnTo>
                  <a:lnTo>
                    <a:pt x="6350" y="1004570"/>
                  </a:lnTo>
                  <a:lnTo>
                    <a:pt x="6350" y="998220"/>
                  </a:lnTo>
                  <a:lnTo>
                    <a:pt x="12700" y="998220"/>
                  </a:lnTo>
                  <a:lnTo>
                    <a:pt x="12700" y="996950"/>
                  </a:lnTo>
                  <a:lnTo>
                    <a:pt x="2349500" y="996950"/>
                  </a:lnTo>
                  <a:lnTo>
                    <a:pt x="2355850" y="996950"/>
                  </a:lnTo>
                  <a:lnTo>
                    <a:pt x="2355850" y="1003947"/>
                  </a:lnTo>
                  <a:lnTo>
                    <a:pt x="2362200" y="1003947"/>
                  </a:lnTo>
                  <a:lnTo>
                    <a:pt x="2362200" y="991870"/>
                  </a:lnTo>
                  <a:lnTo>
                    <a:pt x="2362200" y="991247"/>
                  </a:lnTo>
                  <a:lnTo>
                    <a:pt x="2362200" y="127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52310" y="5207000"/>
              <a:ext cx="2336800" cy="1016000"/>
            </a:xfrm>
            <a:custGeom>
              <a:avLst/>
              <a:gdLst/>
              <a:ahLst/>
              <a:cxnLst/>
              <a:rect l="l" t="t" r="r" b="b"/>
              <a:pathLst>
                <a:path w="2336800" h="1016000">
                  <a:moveTo>
                    <a:pt x="0" y="1016000"/>
                  </a:moveTo>
                  <a:lnTo>
                    <a:pt x="2336800" y="1016000"/>
                  </a:lnTo>
                  <a:lnTo>
                    <a:pt x="2336800" y="0"/>
                  </a:lnTo>
                  <a:lnTo>
                    <a:pt x="0" y="0"/>
                  </a:lnTo>
                  <a:lnTo>
                    <a:pt x="0" y="101600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34607" y="5370107"/>
              <a:ext cx="741045" cy="741045"/>
            </a:xfrm>
            <a:custGeom>
              <a:avLst/>
              <a:gdLst/>
              <a:ahLst/>
              <a:cxnLst/>
              <a:rect l="l" t="t" r="r" b="b"/>
              <a:pathLst>
                <a:path w="741044" h="741045">
                  <a:moveTo>
                    <a:pt x="370293" y="0"/>
                  </a:moveTo>
                  <a:lnTo>
                    <a:pt x="323844" y="2885"/>
                  </a:lnTo>
                  <a:lnTo>
                    <a:pt x="279117" y="11309"/>
                  </a:lnTo>
                  <a:lnTo>
                    <a:pt x="236459" y="24924"/>
                  </a:lnTo>
                  <a:lnTo>
                    <a:pt x="196216" y="43385"/>
                  </a:lnTo>
                  <a:lnTo>
                    <a:pt x="158736" y="66344"/>
                  </a:lnTo>
                  <a:lnTo>
                    <a:pt x="124366" y="93453"/>
                  </a:lnTo>
                  <a:lnTo>
                    <a:pt x="93453" y="124366"/>
                  </a:lnTo>
                  <a:lnTo>
                    <a:pt x="66344" y="158736"/>
                  </a:lnTo>
                  <a:lnTo>
                    <a:pt x="43385" y="196216"/>
                  </a:lnTo>
                  <a:lnTo>
                    <a:pt x="24924" y="236459"/>
                  </a:lnTo>
                  <a:lnTo>
                    <a:pt x="11309" y="279117"/>
                  </a:lnTo>
                  <a:lnTo>
                    <a:pt x="2885" y="323844"/>
                  </a:lnTo>
                  <a:lnTo>
                    <a:pt x="0" y="370293"/>
                  </a:lnTo>
                  <a:lnTo>
                    <a:pt x="2885" y="416742"/>
                  </a:lnTo>
                  <a:lnTo>
                    <a:pt x="11309" y="461470"/>
                  </a:lnTo>
                  <a:lnTo>
                    <a:pt x="24924" y="504128"/>
                  </a:lnTo>
                  <a:lnTo>
                    <a:pt x="43385" y="544371"/>
                  </a:lnTo>
                  <a:lnTo>
                    <a:pt x="66344" y="581850"/>
                  </a:lnTo>
                  <a:lnTo>
                    <a:pt x="93453" y="616220"/>
                  </a:lnTo>
                  <a:lnTo>
                    <a:pt x="124366" y="647134"/>
                  </a:lnTo>
                  <a:lnTo>
                    <a:pt x="158736" y="674243"/>
                  </a:lnTo>
                  <a:lnTo>
                    <a:pt x="196216" y="697202"/>
                  </a:lnTo>
                  <a:lnTo>
                    <a:pt x="236459" y="715662"/>
                  </a:lnTo>
                  <a:lnTo>
                    <a:pt x="279117" y="729278"/>
                  </a:lnTo>
                  <a:lnTo>
                    <a:pt x="323844" y="737702"/>
                  </a:lnTo>
                  <a:lnTo>
                    <a:pt x="370293" y="740587"/>
                  </a:lnTo>
                  <a:lnTo>
                    <a:pt x="416742" y="737702"/>
                  </a:lnTo>
                  <a:lnTo>
                    <a:pt x="461470" y="729278"/>
                  </a:lnTo>
                  <a:lnTo>
                    <a:pt x="504128" y="715662"/>
                  </a:lnTo>
                  <a:lnTo>
                    <a:pt x="544371" y="697202"/>
                  </a:lnTo>
                  <a:lnTo>
                    <a:pt x="581850" y="674243"/>
                  </a:lnTo>
                  <a:lnTo>
                    <a:pt x="616220" y="647134"/>
                  </a:lnTo>
                  <a:lnTo>
                    <a:pt x="647134" y="616220"/>
                  </a:lnTo>
                  <a:lnTo>
                    <a:pt x="674243" y="581850"/>
                  </a:lnTo>
                  <a:lnTo>
                    <a:pt x="697202" y="544371"/>
                  </a:lnTo>
                  <a:lnTo>
                    <a:pt x="715662" y="504128"/>
                  </a:lnTo>
                  <a:lnTo>
                    <a:pt x="729278" y="461470"/>
                  </a:lnTo>
                  <a:lnTo>
                    <a:pt x="737702" y="416742"/>
                  </a:lnTo>
                  <a:lnTo>
                    <a:pt x="740587" y="370293"/>
                  </a:lnTo>
                  <a:lnTo>
                    <a:pt x="737702" y="323844"/>
                  </a:lnTo>
                  <a:lnTo>
                    <a:pt x="729278" y="279117"/>
                  </a:lnTo>
                  <a:lnTo>
                    <a:pt x="715662" y="236459"/>
                  </a:lnTo>
                  <a:lnTo>
                    <a:pt x="697202" y="196216"/>
                  </a:lnTo>
                  <a:lnTo>
                    <a:pt x="674243" y="158736"/>
                  </a:lnTo>
                  <a:lnTo>
                    <a:pt x="647134" y="124366"/>
                  </a:lnTo>
                  <a:lnTo>
                    <a:pt x="616220" y="93453"/>
                  </a:lnTo>
                  <a:lnTo>
                    <a:pt x="581850" y="66344"/>
                  </a:lnTo>
                  <a:lnTo>
                    <a:pt x="544371" y="43385"/>
                  </a:lnTo>
                  <a:lnTo>
                    <a:pt x="504128" y="24924"/>
                  </a:lnTo>
                  <a:lnTo>
                    <a:pt x="461470" y="11309"/>
                  </a:lnTo>
                  <a:lnTo>
                    <a:pt x="416742" y="2885"/>
                  </a:lnTo>
                  <a:lnTo>
                    <a:pt x="370293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715731" y="5655055"/>
              <a:ext cx="510540" cy="125095"/>
            </a:xfrm>
            <a:custGeom>
              <a:avLst/>
              <a:gdLst/>
              <a:ahLst/>
              <a:cxnLst/>
              <a:rect l="l" t="t" r="r" b="b"/>
              <a:pathLst>
                <a:path w="510539" h="125095">
                  <a:moveTo>
                    <a:pt x="28092" y="1524"/>
                  </a:moveTo>
                  <a:lnTo>
                    <a:pt x="0" y="1524"/>
                  </a:lnTo>
                  <a:lnTo>
                    <a:pt x="0" y="123444"/>
                  </a:lnTo>
                  <a:lnTo>
                    <a:pt x="15239" y="123444"/>
                  </a:lnTo>
                  <a:lnTo>
                    <a:pt x="15239" y="74218"/>
                  </a:lnTo>
                  <a:lnTo>
                    <a:pt x="47960" y="74218"/>
                  </a:lnTo>
                  <a:lnTo>
                    <a:pt x="47447" y="73355"/>
                  </a:lnTo>
                  <a:lnTo>
                    <a:pt x="44094" y="70713"/>
                  </a:lnTo>
                  <a:lnTo>
                    <a:pt x="39623" y="69189"/>
                  </a:lnTo>
                  <a:lnTo>
                    <a:pt x="44500" y="66751"/>
                  </a:lnTo>
                  <a:lnTo>
                    <a:pt x="47955" y="63195"/>
                  </a:lnTo>
                  <a:lnTo>
                    <a:pt x="49788" y="58978"/>
                  </a:lnTo>
                  <a:lnTo>
                    <a:pt x="15239" y="58978"/>
                  </a:lnTo>
                  <a:lnTo>
                    <a:pt x="15239" y="16764"/>
                  </a:lnTo>
                  <a:lnTo>
                    <a:pt x="50795" y="16764"/>
                  </a:lnTo>
                  <a:lnTo>
                    <a:pt x="48361" y="10769"/>
                  </a:lnTo>
                  <a:lnTo>
                    <a:pt x="44907" y="7264"/>
                  </a:lnTo>
                  <a:lnTo>
                    <a:pt x="39928" y="5029"/>
                  </a:lnTo>
                  <a:lnTo>
                    <a:pt x="35051" y="2692"/>
                  </a:lnTo>
                  <a:lnTo>
                    <a:pt x="28092" y="1524"/>
                  </a:lnTo>
                  <a:close/>
                </a:path>
                <a:path w="510539" h="125095">
                  <a:moveTo>
                    <a:pt x="47960" y="74218"/>
                  </a:moveTo>
                  <a:lnTo>
                    <a:pt x="23215" y="74218"/>
                  </a:lnTo>
                  <a:lnTo>
                    <a:pt x="26415" y="74574"/>
                  </a:lnTo>
                  <a:lnTo>
                    <a:pt x="28955" y="75285"/>
                  </a:lnTo>
                  <a:lnTo>
                    <a:pt x="31495" y="75895"/>
                  </a:lnTo>
                  <a:lnTo>
                    <a:pt x="33578" y="77419"/>
                  </a:lnTo>
                  <a:lnTo>
                    <a:pt x="35204" y="79857"/>
                  </a:lnTo>
                  <a:lnTo>
                    <a:pt x="36931" y="82194"/>
                  </a:lnTo>
                  <a:lnTo>
                    <a:pt x="37795" y="85801"/>
                  </a:lnTo>
                  <a:lnTo>
                    <a:pt x="37896" y="117805"/>
                  </a:lnTo>
                  <a:lnTo>
                    <a:pt x="38303" y="121361"/>
                  </a:lnTo>
                  <a:lnTo>
                    <a:pt x="38760" y="122631"/>
                  </a:lnTo>
                  <a:lnTo>
                    <a:pt x="39471" y="123444"/>
                  </a:lnTo>
                  <a:lnTo>
                    <a:pt x="54711" y="123444"/>
                  </a:lnTo>
                  <a:lnTo>
                    <a:pt x="54000" y="122631"/>
                  </a:lnTo>
                  <a:lnTo>
                    <a:pt x="53543" y="121361"/>
                  </a:lnTo>
                  <a:lnTo>
                    <a:pt x="53136" y="117805"/>
                  </a:lnTo>
                  <a:lnTo>
                    <a:pt x="53035" y="86055"/>
                  </a:lnTo>
                  <a:lnTo>
                    <a:pt x="51917" y="80772"/>
                  </a:lnTo>
                  <a:lnTo>
                    <a:pt x="49682" y="77114"/>
                  </a:lnTo>
                  <a:lnTo>
                    <a:pt x="47960" y="74218"/>
                  </a:lnTo>
                  <a:close/>
                </a:path>
                <a:path w="510539" h="125095">
                  <a:moveTo>
                    <a:pt x="50795" y="16764"/>
                  </a:moveTo>
                  <a:lnTo>
                    <a:pt x="24485" y="16764"/>
                  </a:lnTo>
                  <a:lnTo>
                    <a:pt x="28447" y="17322"/>
                  </a:lnTo>
                  <a:lnTo>
                    <a:pt x="31089" y="18440"/>
                  </a:lnTo>
                  <a:lnTo>
                    <a:pt x="33731" y="19456"/>
                  </a:lnTo>
                  <a:lnTo>
                    <a:pt x="35509" y="21234"/>
                  </a:lnTo>
                  <a:lnTo>
                    <a:pt x="36423" y="23774"/>
                  </a:lnTo>
                  <a:lnTo>
                    <a:pt x="37439" y="26212"/>
                  </a:lnTo>
                  <a:lnTo>
                    <a:pt x="37947" y="29870"/>
                  </a:lnTo>
                  <a:lnTo>
                    <a:pt x="37947" y="44805"/>
                  </a:lnTo>
                  <a:lnTo>
                    <a:pt x="30784" y="56997"/>
                  </a:lnTo>
                  <a:lnTo>
                    <a:pt x="28143" y="58318"/>
                  </a:lnTo>
                  <a:lnTo>
                    <a:pt x="24282" y="58978"/>
                  </a:lnTo>
                  <a:lnTo>
                    <a:pt x="49788" y="58978"/>
                  </a:lnTo>
                  <a:lnTo>
                    <a:pt x="52120" y="53746"/>
                  </a:lnTo>
                  <a:lnTo>
                    <a:pt x="53187" y="47650"/>
                  </a:lnTo>
                  <a:lnTo>
                    <a:pt x="53126" y="26212"/>
                  </a:lnTo>
                  <a:lnTo>
                    <a:pt x="52222" y="20218"/>
                  </a:lnTo>
                  <a:lnTo>
                    <a:pt x="50795" y="16764"/>
                  </a:lnTo>
                  <a:close/>
                </a:path>
                <a:path w="510539" h="125095">
                  <a:moveTo>
                    <a:pt x="76111" y="1524"/>
                  </a:moveTo>
                  <a:lnTo>
                    <a:pt x="60871" y="1524"/>
                  </a:lnTo>
                  <a:lnTo>
                    <a:pt x="60871" y="123444"/>
                  </a:lnTo>
                  <a:lnTo>
                    <a:pt x="76111" y="123444"/>
                  </a:lnTo>
                  <a:lnTo>
                    <a:pt x="76111" y="1524"/>
                  </a:lnTo>
                  <a:close/>
                </a:path>
                <a:path w="510539" h="125095">
                  <a:moveTo>
                    <a:pt x="119202" y="0"/>
                  </a:moveTo>
                  <a:lnTo>
                    <a:pt x="101117" y="0"/>
                  </a:lnTo>
                  <a:lnTo>
                    <a:pt x="94462" y="2641"/>
                  </a:lnTo>
                  <a:lnTo>
                    <a:pt x="90195" y="7924"/>
                  </a:lnTo>
                  <a:lnTo>
                    <a:pt x="87395" y="12525"/>
                  </a:lnTo>
                  <a:lnTo>
                    <a:pt x="85468" y="18186"/>
                  </a:lnTo>
                  <a:lnTo>
                    <a:pt x="85394" y="18402"/>
                  </a:lnTo>
                  <a:lnTo>
                    <a:pt x="84229" y="25349"/>
                  </a:lnTo>
                  <a:lnTo>
                    <a:pt x="84194" y="25555"/>
                  </a:lnTo>
                  <a:lnTo>
                    <a:pt x="83794" y="33985"/>
                  </a:lnTo>
                  <a:lnTo>
                    <a:pt x="83794" y="90982"/>
                  </a:lnTo>
                  <a:lnTo>
                    <a:pt x="84194" y="99412"/>
                  </a:lnTo>
                  <a:lnTo>
                    <a:pt x="101117" y="124968"/>
                  </a:lnTo>
                  <a:lnTo>
                    <a:pt x="119202" y="124968"/>
                  </a:lnTo>
                  <a:lnTo>
                    <a:pt x="125856" y="122326"/>
                  </a:lnTo>
                  <a:lnTo>
                    <a:pt x="130124" y="117043"/>
                  </a:lnTo>
                  <a:lnTo>
                    <a:pt x="132924" y="112442"/>
                  </a:lnTo>
                  <a:lnTo>
                    <a:pt x="133848" y="109728"/>
                  </a:lnTo>
                  <a:lnTo>
                    <a:pt x="107213" y="109728"/>
                  </a:lnTo>
                  <a:lnTo>
                    <a:pt x="104927" y="109169"/>
                  </a:lnTo>
                  <a:lnTo>
                    <a:pt x="99034" y="95859"/>
                  </a:lnTo>
                  <a:lnTo>
                    <a:pt x="99034" y="29108"/>
                  </a:lnTo>
                  <a:lnTo>
                    <a:pt x="107213" y="15240"/>
                  </a:lnTo>
                  <a:lnTo>
                    <a:pt x="133848" y="15240"/>
                  </a:lnTo>
                  <a:lnTo>
                    <a:pt x="132924" y="12525"/>
                  </a:lnTo>
                  <a:lnTo>
                    <a:pt x="130124" y="7924"/>
                  </a:lnTo>
                  <a:lnTo>
                    <a:pt x="125856" y="2641"/>
                  </a:lnTo>
                  <a:lnTo>
                    <a:pt x="119202" y="0"/>
                  </a:lnTo>
                  <a:close/>
                </a:path>
                <a:path w="510539" h="125095">
                  <a:moveTo>
                    <a:pt x="136524" y="73914"/>
                  </a:moveTo>
                  <a:lnTo>
                    <a:pt x="121284" y="73914"/>
                  </a:lnTo>
                  <a:lnTo>
                    <a:pt x="121284" y="95859"/>
                  </a:lnTo>
                  <a:lnTo>
                    <a:pt x="120948" y="99412"/>
                  </a:lnTo>
                  <a:lnTo>
                    <a:pt x="120929" y="99618"/>
                  </a:lnTo>
                  <a:lnTo>
                    <a:pt x="120218" y="102260"/>
                  </a:lnTo>
                  <a:lnTo>
                    <a:pt x="119608" y="104902"/>
                  </a:lnTo>
                  <a:lnTo>
                    <a:pt x="118490" y="106832"/>
                  </a:lnTo>
                  <a:lnTo>
                    <a:pt x="115341" y="109169"/>
                  </a:lnTo>
                  <a:lnTo>
                    <a:pt x="113106" y="109728"/>
                  </a:lnTo>
                  <a:lnTo>
                    <a:pt x="133848" y="109728"/>
                  </a:lnTo>
                  <a:lnTo>
                    <a:pt x="136524" y="90982"/>
                  </a:lnTo>
                  <a:lnTo>
                    <a:pt x="136524" y="73914"/>
                  </a:lnTo>
                  <a:close/>
                </a:path>
                <a:path w="510539" h="125095">
                  <a:moveTo>
                    <a:pt x="133848" y="15240"/>
                  </a:moveTo>
                  <a:lnTo>
                    <a:pt x="113106" y="15240"/>
                  </a:lnTo>
                  <a:lnTo>
                    <a:pt x="115341" y="15849"/>
                  </a:lnTo>
                  <a:lnTo>
                    <a:pt x="116865" y="17068"/>
                  </a:lnTo>
                  <a:lnTo>
                    <a:pt x="118490" y="18186"/>
                  </a:lnTo>
                  <a:lnTo>
                    <a:pt x="119608" y="20066"/>
                  </a:lnTo>
                  <a:lnTo>
                    <a:pt x="120218" y="22707"/>
                  </a:lnTo>
                  <a:lnTo>
                    <a:pt x="120929" y="25349"/>
                  </a:lnTo>
                  <a:lnTo>
                    <a:pt x="121284" y="29108"/>
                  </a:lnTo>
                  <a:lnTo>
                    <a:pt x="121284" y="51054"/>
                  </a:lnTo>
                  <a:lnTo>
                    <a:pt x="136524" y="51054"/>
                  </a:lnTo>
                  <a:lnTo>
                    <a:pt x="136524" y="33985"/>
                  </a:lnTo>
                  <a:lnTo>
                    <a:pt x="136124" y="25555"/>
                  </a:lnTo>
                  <a:lnTo>
                    <a:pt x="134924" y="18402"/>
                  </a:lnTo>
                  <a:lnTo>
                    <a:pt x="133848" y="15240"/>
                  </a:lnTo>
                  <a:close/>
                </a:path>
                <a:path w="510539" h="125095">
                  <a:moveTo>
                    <a:pt x="183070" y="1524"/>
                  </a:moveTo>
                  <a:lnTo>
                    <a:pt x="144221" y="1524"/>
                  </a:lnTo>
                  <a:lnTo>
                    <a:pt x="144221" y="123444"/>
                  </a:lnTo>
                  <a:lnTo>
                    <a:pt x="183070" y="123444"/>
                  </a:lnTo>
                  <a:lnTo>
                    <a:pt x="183070" y="108204"/>
                  </a:lnTo>
                  <a:lnTo>
                    <a:pt x="159448" y="108204"/>
                  </a:lnTo>
                  <a:lnTo>
                    <a:pt x="159448" y="70104"/>
                  </a:lnTo>
                  <a:lnTo>
                    <a:pt x="183070" y="70104"/>
                  </a:lnTo>
                  <a:lnTo>
                    <a:pt x="183070" y="54864"/>
                  </a:lnTo>
                  <a:lnTo>
                    <a:pt x="159448" y="54864"/>
                  </a:lnTo>
                  <a:lnTo>
                    <a:pt x="159448" y="16764"/>
                  </a:lnTo>
                  <a:lnTo>
                    <a:pt x="183070" y="16764"/>
                  </a:lnTo>
                  <a:lnTo>
                    <a:pt x="183070" y="1524"/>
                  </a:lnTo>
                  <a:close/>
                </a:path>
                <a:path w="510539" h="125095">
                  <a:moveTo>
                    <a:pt x="231787" y="1524"/>
                  </a:moveTo>
                  <a:lnTo>
                    <a:pt x="216547" y="1524"/>
                  </a:lnTo>
                  <a:lnTo>
                    <a:pt x="216547" y="123444"/>
                  </a:lnTo>
                  <a:lnTo>
                    <a:pt x="231787" y="123444"/>
                  </a:lnTo>
                  <a:lnTo>
                    <a:pt x="231787" y="70104"/>
                  </a:lnTo>
                  <a:lnTo>
                    <a:pt x="272021" y="70104"/>
                  </a:lnTo>
                  <a:lnTo>
                    <a:pt x="272021" y="54864"/>
                  </a:lnTo>
                  <a:lnTo>
                    <a:pt x="231787" y="54864"/>
                  </a:lnTo>
                  <a:lnTo>
                    <a:pt x="231787" y="1524"/>
                  </a:lnTo>
                  <a:close/>
                </a:path>
                <a:path w="510539" h="125095">
                  <a:moveTo>
                    <a:pt x="272021" y="70104"/>
                  </a:moveTo>
                  <a:lnTo>
                    <a:pt x="256781" y="70104"/>
                  </a:lnTo>
                  <a:lnTo>
                    <a:pt x="256781" y="123444"/>
                  </a:lnTo>
                  <a:lnTo>
                    <a:pt x="272021" y="123444"/>
                  </a:lnTo>
                  <a:lnTo>
                    <a:pt x="272021" y="70104"/>
                  </a:lnTo>
                  <a:close/>
                </a:path>
                <a:path w="510539" h="125095">
                  <a:moveTo>
                    <a:pt x="272021" y="1524"/>
                  </a:moveTo>
                  <a:lnTo>
                    <a:pt x="256781" y="1524"/>
                  </a:lnTo>
                  <a:lnTo>
                    <a:pt x="256781" y="54864"/>
                  </a:lnTo>
                  <a:lnTo>
                    <a:pt x="272021" y="54864"/>
                  </a:lnTo>
                  <a:lnTo>
                    <a:pt x="272021" y="1524"/>
                  </a:lnTo>
                  <a:close/>
                </a:path>
                <a:path w="510539" h="125095">
                  <a:moveTo>
                    <a:pt x="294893" y="1524"/>
                  </a:moveTo>
                  <a:lnTo>
                    <a:pt x="279653" y="1524"/>
                  </a:lnTo>
                  <a:lnTo>
                    <a:pt x="279653" y="90982"/>
                  </a:lnTo>
                  <a:lnTo>
                    <a:pt x="296976" y="124968"/>
                  </a:lnTo>
                  <a:lnTo>
                    <a:pt x="315048" y="124968"/>
                  </a:lnTo>
                  <a:lnTo>
                    <a:pt x="321716" y="122326"/>
                  </a:lnTo>
                  <a:lnTo>
                    <a:pt x="325970" y="117043"/>
                  </a:lnTo>
                  <a:lnTo>
                    <a:pt x="328771" y="112442"/>
                  </a:lnTo>
                  <a:lnTo>
                    <a:pt x="329695" y="109728"/>
                  </a:lnTo>
                  <a:lnTo>
                    <a:pt x="303060" y="109728"/>
                  </a:lnTo>
                  <a:lnTo>
                    <a:pt x="300786" y="109169"/>
                  </a:lnTo>
                  <a:lnTo>
                    <a:pt x="294893" y="95859"/>
                  </a:lnTo>
                  <a:lnTo>
                    <a:pt x="294893" y="1524"/>
                  </a:lnTo>
                  <a:close/>
                </a:path>
                <a:path w="510539" h="125095">
                  <a:moveTo>
                    <a:pt x="332371" y="1524"/>
                  </a:moveTo>
                  <a:lnTo>
                    <a:pt x="317131" y="1524"/>
                  </a:lnTo>
                  <a:lnTo>
                    <a:pt x="317131" y="95859"/>
                  </a:lnTo>
                  <a:lnTo>
                    <a:pt x="316795" y="99412"/>
                  </a:lnTo>
                  <a:lnTo>
                    <a:pt x="316776" y="99618"/>
                  </a:lnTo>
                  <a:lnTo>
                    <a:pt x="316064" y="102260"/>
                  </a:lnTo>
                  <a:lnTo>
                    <a:pt x="315455" y="104902"/>
                  </a:lnTo>
                  <a:lnTo>
                    <a:pt x="314337" y="106832"/>
                  </a:lnTo>
                  <a:lnTo>
                    <a:pt x="312724" y="108051"/>
                  </a:lnTo>
                  <a:lnTo>
                    <a:pt x="311188" y="109169"/>
                  </a:lnTo>
                  <a:lnTo>
                    <a:pt x="308965" y="109728"/>
                  </a:lnTo>
                  <a:lnTo>
                    <a:pt x="329695" y="109728"/>
                  </a:lnTo>
                  <a:lnTo>
                    <a:pt x="330680" y="106832"/>
                  </a:lnTo>
                  <a:lnTo>
                    <a:pt x="330771" y="106565"/>
                  </a:lnTo>
                  <a:lnTo>
                    <a:pt x="331937" y="99618"/>
                  </a:lnTo>
                  <a:lnTo>
                    <a:pt x="331971" y="99412"/>
                  </a:lnTo>
                  <a:lnTo>
                    <a:pt x="332371" y="90982"/>
                  </a:lnTo>
                  <a:lnTo>
                    <a:pt x="332371" y="1524"/>
                  </a:lnTo>
                  <a:close/>
                </a:path>
                <a:path w="510539" h="125095">
                  <a:moveTo>
                    <a:pt x="355307" y="81838"/>
                  </a:moveTo>
                  <a:lnTo>
                    <a:pt x="340067" y="81838"/>
                  </a:lnTo>
                  <a:lnTo>
                    <a:pt x="340143" y="85293"/>
                  </a:lnTo>
                  <a:lnTo>
                    <a:pt x="340239" y="89630"/>
                  </a:lnTo>
                  <a:lnTo>
                    <a:pt x="340668" y="95402"/>
                  </a:lnTo>
                  <a:lnTo>
                    <a:pt x="340753" y="96545"/>
                  </a:lnTo>
                  <a:lnTo>
                    <a:pt x="341610" y="102584"/>
                  </a:lnTo>
                  <a:lnTo>
                    <a:pt x="360845" y="124968"/>
                  </a:lnTo>
                  <a:lnTo>
                    <a:pt x="376389" y="124968"/>
                  </a:lnTo>
                  <a:lnTo>
                    <a:pt x="382739" y="122275"/>
                  </a:lnTo>
                  <a:lnTo>
                    <a:pt x="386702" y="116890"/>
                  </a:lnTo>
                  <a:lnTo>
                    <a:pt x="390766" y="111506"/>
                  </a:lnTo>
                  <a:lnTo>
                    <a:pt x="391225" y="109728"/>
                  </a:lnTo>
                  <a:lnTo>
                    <a:pt x="364502" y="109728"/>
                  </a:lnTo>
                  <a:lnTo>
                    <a:pt x="362064" y="109016"/>
                  </a:lnTo>
                  <a:lnTo>
                    <a:pt x="355312" y="89630"/>
                  </a:lnTo>
                  <a:lnTo>
                    <a:pt x="355307" y="81838"/>
                  </a:lnTo>
                  <a:close/>
                </a:path>
                <a:path w="510539" h="125095">
                  <a:moveTo>
                    <a:pt x="374967" y="0"/>
                  </a:moveTo>
                  <a:lnTo>
                    <a:pt x="357593" y="0"/>
                  </a:lnTo>
                  <a:lnTo>
                    <a:pt x="351243" y="2590"/>
                  </a:lnTo>
                  <a:lnTo>
                    <a:pt x="347078" y="7772"/>
                  </a:lnTo>
                  <a:lnTo>
                    <a:pt x="342912" y="12852"/>
                  </a:lnTo>
                  <a:lnTo>
                    <a:pt x="340903" y="19812"/>
                  </a:lnTo>
                  <a:lnTo>
                    <a:pt x="340829" y="35610"/>
                  </a:lnTo>
                  <a:lnTo>
                    <a:pt x="341744" y="40944"/>
                  </a:lnTo>
                  <a:lnTo>
                    <a:pt x="362013" y="66141"/>
                  </a:lnTo>
                  <a:lnTo>
                    <a:pt x="366077" y="69392"/>
                  </a:lnTo>
                  <a:lnTo>
                    <a:pt x="369176" y="72186"/>
                  </a:lnTo>
                  <a:lnTo>
                    <a:pt x="373443" y="76860"/>
                  </a:lnTo>
                  <a:lnTo>
                    <a:pt x="375018" y="79502"/>
                  </a:lnTo>
                  <a:lnTo>
                    <a:pt x="376034" y="82448"/>
                  </a:lnTo>
                  <a:lnTo>
                    <a:pt x="377050" y="85293"/>
                  </a:lnTo>
                  <a:lnTo>
                    <a:pt x="377558" y="88900"/>
                  </a:lnTo>
                  <a:lnTo>
                    <a:pt x="377558" y="99568"/>
                  </a:lnTo>
                  <a:lnTo>
                    <a:pt x="376894" y="103327"/>
                  </a:lnTo>
                  <a:lnTo>
                    <a:pt x="376796" y="103886"/>
                  </a:lnTo>
                  <a:lnTo>
                    <a:pt x="375371" y="106070"/>
                  </a:lnTo>
                  <a:lnTo>
                    <a:pt x="373849" y="108559"/>
                  </a:lnTo>
                  <a:lnTo>
                    <a:pt x="371309" y="109728"/>
                  </a:lnTo>
                  <a:lnTo>
                    <a:pt x="391225" y="109728"/>
                  </a:lnTo>
                  <a:lnTo>
                    <a:pt x="392732" y="103886"/>
                  </a:lnTo>
                  <a:lnTo>
                    <a:pt x="392798" y="86258"/>
                  </a:lnTo>
                  <a:lnTo>
                    <a:pt x="391883" y="80365"/>
                  </a:lnTo>
                  <a:lnTo>
                    <a:pt x="365315" y="48869"/>
                  </a:lnTo>
                  <a:lnTo>
                    <a:pt x="361762" y="45415"/>
                  </a:lnTo>
                  <a:lnTo>
                    <a:pt x="357187" y="38811"/>
                  </a:lnTo>
                  <a:lnTo>
                    <a:pt x="356069" y="34594"/>
                  </a:lnTo>
                  <a:lnTo>
                    <a:pt x="356069" y="24231"/>
                  </a:lnTo>
                  <a:lnTo>
                    <a:pt x="356882" y="20574"/>
                  </a:lnTo>
                  <a:lnTo>
                    <a:pt x="360133" y="16306"/>
                  </a:lnTo>
                  <a:lnTo>
                    <a:pt x="362673" y="15240"/>
                  </a:lnTo>
                  <a:lnTo>
                    <a:pt x="388807" y="15240"/>
                  </a:lnTo>
                  <a:lnTo>
                    <a:pt x="388435" y="14058"/>
                  </a:lnTo>
                  <a:lnTo>
                    <a:pt x="385635" y="8991"/>
                  </a:lnTo>
                  <a:lnTo>
                    <a:pt x="381469" y="2997"/>
                  </a:lnTo>
                  <a:lnTo>
                    <a:pt x="374967" y="0"/>
                  </a:lnTo>
                  <a:close/>
                </a:path>
                <a:path w="510539" h="125095">
                  <a:moveTo>
                    <a:pt x="388807" y="15240"/>
                  </a:moveTo>
                  <a:lnTo>
                    <a:pt x="369785" y="15240"/>
                  </a:lnTo>
                  <a:lnTo>
                    <a:pt x="372478" y="16764"/>
                  </a:lnTo>
                  <a:lnTo>
                    <a:pt x="374562" y="20421"/>
                  </a:lnTo>
                  <a:lnTo>
                    <a:pt x="375932" y="22758"/>
                  </a:lnTo>
                  <a:lnTo>
                    <a:pt x="376733" y="28079"/>
                  </a:lnTo>
                  <a:lnTo>
                    <a:pt x="376796" y="37033"/>
                  </a:lnTo>
                  <a:lnTo>
                    <a:pt x="392036" y="37033"/>
                  </a:lnTo>
                  <a:lnTo>
                    <a:pt x="391654" y="28498"/>
                  </a:lnTo>
                  <a:lnTo>
                    <a:pt x="391636" y="28079"/>
                  </a:lnTo>
                  <a:lnTo>
                    <a:pt x="390459" y="20574"/>
                  </a:lnTo>
                  <a:lnTo>
                    <a:pt x="390436" y="20421"/>
                  </a:lnTo>
                  <a:lnTo>
                    <a:pt x="388807" y="15240"/>
                  </a:lnTo>
                  <a:close/>
                </a:path>
                <a:path w="510539" h="125095">
                  <a:moveTo>
                    <a:pt x="415734" y="1524"/>
                  </a:moveTo>
                  <a:lnTo>
                    <a:pt x="400494" y="1524"/>
                  </a:lnTo>
                  <a:lnTo>
                    <a:pt x="400494" y="123444"/>
                  </a:lnTo>
                  <a:lnTo>
                    <a:pt x="415734" y="123444"/>
                  </a:lnTo>
                  <a:lnTo>
                    <a:pt x="415734" y="1524"/>
                  </a:lnTo>
                  <a:close/>
                </a:path>
                <a:path w="510539" h="125095">
                  <a:moveTo>
                    <a:pt x="456577" y="1524"/>
                  </a:moveTo>
                  <a:lnTo>
                    <a:pt x="440575" y="1524"/>
                  </a:lnTo>
                  <a:lnTo>
                    <a:pt x="415734" y="62484"/>
                  </a:lnTo>
                  <a:lnTo>
                    <a:pt x="440575" y="123444"/>
                  </a:lnTo>
                  <a:lnTo>
                    <a:pt x="456577" y="123444"/>
                  </a:lnTo>
                  <a:lnTo>
                    <a:pt x="431431" y="62484"/>
                  </a:lnTo>
                  <a:lnTo>
                    <a:pt x="456577" y="1524"/>
                  </a:lnTo>
                  <a:close/>
                </a:path>
                <a:path w="510539" h="125095">
                  <a:moveTo>
                    <a:pt x="472592" y="81838"/>
                  </a:moveTo>
                  <a:lnTo>
                    <a:pt x="457352" y="81838"/>
                  </a:lnTo>
                  <a:lnTo>
                    <a:pt x="457428" y="85293"/>
                  </a:lnTo>
                  <a:lnTo>
                    <a:pt x="457523" y="89630"/>
                  </a:lnTo>
                  <a:lnTo>
                    <a:pt x="478129" y="124968"/>
                  </a:lnTo>
                  <a:lnTo>
                    <a:pt x="493674" y="124968"/>
                  </a:lnTo>
                  <a:lnTo>
                    <a:pt x="500024" y="122275"/>
                  </a:lnTo>
                  <a:lnTo>
                    <a:pt x="503986" y="116890"/>
                  </a:lnTo>
                  <a:lnTo>
                    <a:pt x="508050" y="111506"/>
                  </a:lnTo>
                  <a:lnTo>
                    <a:pt x="508509" y="109728"/>
                  </a:lnTo>
                  <a:lnTo>
                    <a:pt x="481787" y="109728"/>
                  </a:lnTo>
                  <a:lnTo>
                    <a:pt x="479348" y="109016"/>
                  </a:lnTo>
                  <a:lnTo>
                    <a:pt x="472597" y="89630"/>
                  </a:lnTo>
                  <a:lnTo>
                    <a:pt x="472592" y="81838"/>
                  </a:lnTo>
                  <a:close/>
                </a:path>
                <a:path w="510539" h="125095">
                  <a:moveTo>
                    <a:pt x="492251" y="0"/>
                  </a:moveTo>
                  <a:lnTo>
                    <a:pt x="474878" y="0"/>
                  </a:lnTo>
                  <a:lnTo>
                    <a:pt x="468528" y="2590"/>
                  </a:lnTo>
                  <a:lnTo>
                    <a:pt x="464362" y="7772"/>
                  </a:lnTo>
                  <a:lnTo>
                    <a:pt x="460197" y="12852"/>
                  </a:lnTo>
                  <a:lnTo>
                    <a:pt x="458187" y="19812"/>
                  </a:lnTo>
                  <a:lnTo>
                    <a:pt x="458114" y="35610"/>
                  </a:lnTo>
                  <a:lnTo>
                    <a:pt x="459028" y="40944"/>
                  </a:lnTo>
                  <a:lnTo>
                    <a:pt x="479297" y="66141"/>
                  </a:lnTo>
                  <a:lnTo>
                    <a:pt x="483361" y="69392"/>
                  </a:lnTo>
                  <a:lnTo>
                    <a:pt x="486460" y="72186"/>
                  </a:lnTo>
                  <a:lnTo>
                    <a:pt x="490727" y="76860"/>
                  </a:lnTo>
                  <a:lnTo>
                    <a:pt x="492302" y="79502"/>
                  </a:lnTo>
                  <a:lnTo>
                    <a:pt x="493318" y="82448"/>
                  </a:lnTo>
                  <a:lnTo>
                    <a:pt x="494334" y="85293"/>
                  </a:lnTo>
                  <a:lnTo>
                    <a:pt x="494842" y="88900"/>
                  </a:lnTo>
                  <a:lnTo>
                    <a:pt x="494842" y="99568"/>
                  </a:lnTo>
                  <a:lnTo>
                    <a:pt x="494179" y="103327"/>
                  </a:lnTo>
                  <a:lnTo>
                    <a:pt x="494080" y="103886"/>
                  </a:lnTo>
                  <a:lnTo>
                    <a:pt x="492656" y="106070"/>
                  </a:lnTo>
                  <a:lnTo>
                    <a:pt x="491134" y="108559"/>
                  </a:lnTo>
                  <a:lnTo>
                    <a:pt x="488594" y="109728"/>
                  </a:lnTo>
                  <a:lnTo>
                    <a:pt x="508509" y="109728"/>
                  </a:lnTo>
                  <a:lnTo>
                    <a:pt x="510017" y="103886"/>
                  </a:lnTo>
                  <a:lnTo>
                    <a:pt x="510082" y="86258"/>
                  </a:lnTo>
                  <a:lnTo>
                    <a:pt x="509168" y="80365"/>
                  </a:lnTo>
                  <a:lnTo>
                    <a:pt x="482599" y="48869"/>
                  </a:lnTo>
                  <a:lnTo>
                    <a:pt x="479046" y="45415"/>
                  </a:lnTo>
                  <a:lnTo>
                    <a:pt x="474471" y="38811"/>
                  </a:lnTo>
                  <a:lnTo>
                    <a:pt x="473354" y="34594"/>
                  </a:lnTo>
                  <a:lnTo>
                    <a:pt x="473354" y="24231"/>
                  </a:lnTo>
                  <a:lnTo>
                    <a:pt x="474167" y="20574"/>
                  </a:lnTo>
                  <a:lnTo>
                    <a:pt x="477418" y="16306"/>
                  </a:lnTo>
                  <a:lnTo>
                    <a:pt x="479958" y="15240"/>
                  </a:lnTo>
                  <a:lnTo>
                    <a:pt x="506091" y="15240"/>
                  </a:lnTo>
                  <a:lnTo>
                    <a:pt x="505720" y="14058"/>
                  </a:lnTo>
                  <a:lnTo>
                    <a:pt x="502919" y="8991"/>
                  </a:lnTo>
                  <a:lnTo>
                    <a:pt x="498754" y="2997"/>
                  </a:lnTo>
                  <a:lnTo>
                    <a:pt x="492251" y="0"/>
                  </a:lnTo>
                  <a:close/>
                </a:path>
                <a:path w="510539" h="125095">
                  <a:moveTo>
                    <a:pt x="506091" y="15240"/>
                  </a:moveTo>
                  <a:lnTo>
                    <a:pt x="487070" y="15240"/>
                  </a:lnTo>
                  <a:lnTo>
                    <a:pt x="489762" y="16764"/>
                  </a:lnTo>
                  <a:lnTo>
                    <a:pt x="491847" y="20421"/>
                  </a:lnTo>
                  <a:lnTo>
                    <a:pt x="493217" y="22758"/>
                  </a:lnTo>
                  <a:lnTo>
                    <a:pt x="494017" y="28079"/>
                  </a:lnTo>
                  <a:lnTo>
                    <a:pt x="494080" y="37033"/>
                  </a:lnTo>
                  <a:lnTo>
                    <a:pt x="509320" y="37033"/>
                  </a:lnTo>
                  <a:lnTo>
                    <a:pt x="508939" y="28498"/>
                  </a:lnTo>
                  <a:lnTo>
                    <a:pt x="508920" y="28079"/>
                  </a:lnTo>
                  <a:lnTo>
                    <a:pt x="507744" y="20574"/>
                  </a:lnTo>
                  <a:lnTo>
                    <a:pt x="507720" y="20421"/>
                  </a:lnTo>
                  <a:lnTo>
                    <a:pt x="506091" y="15240"/>
                  </a:lnTo>
                  <a:close/>
                </a:path>
              </a:pathLst>
            </a:custGeom>
            <a:solidFill>
              <a:srgbClr val="8DA4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1713" y="5455564"/>
              <a:ext cx="571113" cy="56968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45960" y="5200650"/>
              <a:ext cx="2349500" cy="1079500"/>
            </a:xfrm>
            <a:custGeom>
              <a:avLst/>
              <a:gdLst/>
              <a:ahLst/>
              <a:cxnLst/>
              <a:rect l="l" t="t" r="r" b="b"/>
              <a:pathLst>
                <a:path w="2349500" h="1079500">
                  <a:moveTo>
                    <a:pt x="2349500" y="0"/>
                  </a:moveTo>
                  <a:lnTo>
                    <a:pt x="23431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66800"/>
                  </a:lnTo>
                  <a:lnTo>
                    <a:pt x="0" y="1079500"/>
                  </a:lnTo>
                  <a:lnTo>
                    <a:pt x="1739" y="1079500"/>
                  </a:lnTo>
                  <a:lnTo>
                    <a:pt x="1739" y="1066800"/>
                  </a:lnTo>
                  <a:lnTo>
                    <a:pt x="12700" y="1066800"/>
                  </a:lnTo>
                  <a:lnTo>
                    <a:pt x="12700" y="12700"/>
                  </a:lnTo>
                  <a:lnTo>
                    <a:pt x="2336800" y="12700"/>
                  </a:lnTo>
                  <a:lnTo>
                    <a:pt x="2336800" y="1066800"/>
                  </a:lnTo>
                  <a:lnTo>
                    <a:pt x="2349500" y="1066800"/>
                  </a:lnTo>
                  <a:lnTo>
                    <a:pt x="2349500" y="12700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E0E8E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5" name="object 6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70110" y="3022600"/>
            <a:ext cx="1587500" cy="1587500"/>
          </a:xfrm>
          <a:prstGeom prst="rect">
            <a:avLst/>
          </a:prstGeom>
        </p:spPr>
      </p:pic>
      <p:grpSp>
        <p:nvGrpSpPr>
          <p:cNvPr id="66" name="object 66" descr=""/>
          <p:cNvGrpSpPr/>
          <p:nvPr/>
        </p:nvGrpSpPr>
        <p:grpSpPr>
          <a:xfrm>
            <a:off x="3147860" y="4927600"/>
            <a:ext cx="2032000" cy="990600"/>
            <a:chOff x="3147860" y="4927600"/>
            <a:chExt cx="2032000" cy="990600"/>
          </a:xfrm>
        </p:grpSpPr>
        <p:sp>
          <p:nvSpPr>
            <p:cNvPr id="67" name="object 67" descr=""/>
            <p:cNvSpPr/>
            <p:nvPr/>
          </p:nvSpPr>
          <p:spPr>
            <a:xfrm>
              <a:off x="3147860" y="4927600"/>
              <a:ext cx="2032000" cy="990600"/>
            </a:xfrm>
            <a:custGeom>
              <a:avLst/>
              <a:gdLst/>
              <a:ahLst/>
              <a:cxnLst/>
              <a:rect l="l" t="t" r="r" b="b"/>
              <a:pathLst>
                <a:path w="2032000" h="990600">
                  <a:moveTo>
                    <a:pt x="2032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2032000" y="99060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3816" y="5139181"/>
              <a:ext cx="1721904" cy="535178"/>
            </a:xfrm>
            <a:prstGeom prst="rect">
              <a:avLst/>
            </a:prstGeom>
          </p:spPr>
        </p:pic>
      </p:grpSp>
      <p:grpSp>
        <p:nvGrpSpPr>
          <p:cNvPr id="69" name="object 69" descr=""/>
          <p:cNvGrpSpPr/>
          <p:nvPr/>
        </p:nvGrpSpPr>
        <p:grpSpPr>
          <a:xfrm>
            <a:off x="641350" y="6216650"/>
            <a:ext cx="9398000" cy="482600"/>
            <a:chOff x="641350" y="6216650"/>
            <a:chExt cx="9398000" cy="482600"/>
          </a:xfrm>
        </p:grpSpPr>
        <p:sp>
          <p:nvSpPr>
            <p:cNvPr id="70" name="object 70" descr=""/>
            <p:cNvSpPr/>
            <p:nvPr/>
          </p:nvSpPr>
          <p:spPr>
            <a:xfrm>
              <a:off x="5327650" y="6216649"/>
              <a:ext cx="4711700" cy="482600"/>
            </a:xfrm>
            <a:custGeom>
              <a:avLst/>
              <a:gdLst/>
              <a:ahLst/>
              <a:cxnLst/>
              <a:rect l="l" t="t" r="r" b="b"/>
              <a:pathLst>
                <a:path w="4711700" h="482600">
                  <a:moveTo>
                    <a:pt x="4711700" y="0"/>
                  </a:moveTo>
                  <a:lnTo>
                    <a:pt x="47053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69900"/>
                  </a:lnTo>
                  <a:lnTo>
                    <a:pt x="0" y="482600"/>
                  </a:lnTo>
                  <a:lnTo>
                    <a:pt x="6350" y="482600"/>
                  </a:lnTo>
                  <a:lnTo>
                    <a:pt x="4705350" y="482600"/>
                  </a:lnTo>
                  <a:lnTo>
                    <a:pt x="4711700" y="482600"/>
                  </a:lnTo>
                  <a:lnTo>
                    <a:pt x="4711700" y="469900"/>
                  </a:lnTo>
                  <a:lnTo>
                    <a:pt x="4711700" y="12700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73115" y="6361684"/>
              <a:ext cx="3427945" cy="187451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2978150" y="6216649"/>
              <a:ext cx="2362200" cy="482600"/>
            </a:xfrm>
            <a:custGeom>
              <a:avLst/>
              <a:gdLst/>
              <a:ahLst/>
              <a:cxnLst/>
              <a:rect l="l" t="t" r="r" b="b"/>
              <a:pathLst>
                <a:path w="2362200" h="482600">
                  <a:moveTo>
                    <a:pt x="2362200" y="0"/>
                  </a:moveTo>
                  <a:lnTo>
                    <a:pt x="23558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69900"/>
                  </a:lnTo>
                  <a:lnTo>
                    <a:pt x="0" y="482600"/>
                  </a:lnTo>
                  <a:lnTo>
                    <a:pt x="6350" y="482600"/>
                  </a:lnTo>
                  <a:lnTo>
                    <a:pt x="2355850" y="482600"/>
                  </a:lnTo>
                  <a:lnTo>
                    <a:pt x="2362200" y="482600"/>
                  </a:lnTo>
                  <a:lnTo>
                    <a:pt x="2362200" y="469900"/>
                  </a:lnTo>
                  <a:lnTo>
                    <a:pt x="2362200" y="127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822064" y="6361684"/>
              <a:ext cx="669925" cy="187960"/>
            </a:xfrm>
            <a:custGeom>
              <a:avLst/>
              <a:gdLst/>
              <a:ahLst/>
              <a:cxnLst/>
              <a:rect l="l" t="t" r="r" b="b"/>
              <a:pathLst>
                <a:path w="669925" h="187959">
                  <a:moveTo>
                    <a:pt x="22860" y="2285"/>
                  </a:moveTo>
                  <a:lnTo>
                    <a:pt x="0" y="2285"/>
                  </a:lnTo>
                  <a:lnTo>
                    <a:pt x="0" y="185165"/>
                  </a:lnTo>
                  <a:lnTo>
                    <a:pt x="22860" y="185165"/>
                  </a:lnTo>
                  <a:lnTo>
                    <a:pt x="22860" y="78181"/>
                  </a:lnTo>
                  <a:lnTo>
                    <a:pt x="39955" y="78181"/>
                  </a:lnTo>
                  <a:lnTo>
                    <a:pt x="22860" y="2285"/>
                  </a:lnTo>
                  <a:close/>
                </a:path>
                <a:path w="669925" h="187959">
                  <a:moveTo>
                    <a:pt x="39955" y="78181"/>
                  </a:moveTo>
                  <a:lnTo>
                    <a:pt x="22860" y="78181"/>
                  </a:lnTo>
                  <a:lnTo>
                    <a:pt x="45720" y="185165"/>
                  </a:lnTo>
                  <a:lnTo>
                    <a:pt x="60579" y="185165"/>
                  </a:lnTo>
                  <a:lnTo>
                    <a:pt x="70927" y="136245"/>
                  </a:lnTo>
                  <a:lnTo>
                    <a:pt x="53035" y="136245"/>
                  </a:lnTo>
                  <a:lnTo>
                    <a:pt x="39955" y="78181"/>
                  </a:lnTo>
                  <a:close/>
                </a:path>
                <a:path w="669925" h="187959">
                  <a:moveTo>
                    <a:pt x="106070" y="78181"/>
                  </a:moveTo>
                  <a:lnTo>
                    <a:pt x="83210" y="78181"/>
                  </a:lnTo>
                  <a:lnTo>
                    <a:pt x="83210" y="185165"/>
                  </a:lnTo>
                  <a:lnTo>
                    <a:pt x="106070" y="185165"/>
                  </a:lnTo>
                  <a:lnTo>
                    <a:pt x="106070" y="78181"/>
                  </a:lnTo>
                  <a:close/>
                </a:path>
                <a:path w="669925" h="187959">
                  <a:moveTo>
                    <a:pt x="106070" y="2285"/>
                  </a:moveTo>
                  <a:lnTo>
                    <a:pt x="83210" y="2285"/>
                  </a:lnTo>
                  <a:lnTo>
                    <a:pt x="53035" y="136245"/>
                  </a:lnTo>
                  <a:lnTo>
                    <a:pt x="70927" y="136245"/>
                  </a:lnTo>
                  <a:lnTo>
                    <a:pt x="83210" y="78181"/>
                  </a:lnTo>
                  <a:lnTo>
                    <a:pt x="106070" y="78181"/>
                  </a:lnTo>
                  <a:lnTo>
                    <a:pt x="106070" y="2285"/>
                  </a:lnTo>
                  <a:close/>
                </a:path>
                <a:path w="669925" h="187959">
                  <a:moveTo>
                    <a:pt x="137198" y="2285"/>
                  </a:moveTo>
                  <a:lnTo>
                    <a:pt x="112966" y="2285"/>
                  </a:lnTo>
                  <a:lnTo>
                    <a:pt x="148158" y="121157"/>
                  </a:lnTo>
                  <a:lnTo>
                    <a:pt x="148158" y="185165"/>
                  </a:lnTo>
                  <a:lnTo>
                    <a:pt x="171030" y="185165"/>
                  </a:lnTo>
                  <a:lnTo>
                    <a:pt x="171030" y="121157"/>
                  </a:lnTo>
                  <a:lnTo>
                    <a:pt x="179696" y="91897"/>
                  </a:lnTo>
                  <a:lnTo>
                    <a:pt x="159600" y="91897"/>
                  </a:lnTo>
                  <a:lnTo>
                    <a:pt x="137198" y="2285"/>
                  </a:lnTo>
                  <a:close/>
                </a:path>
                <a:path w="669925" h="187959">
                  <a:moveTo>
                    <a:pt x="206235" y="2285"/>
                  </a:moveTo>
                  <a:lnTo>
                    <a:pt x="181991" y="2285"/>
                  </a:lnTo>
                  <a:lnTo>
                    <a:pt x="159600" y="91897"/>
                  </a:lnTo>
                  <a:lnTo>
                    <a:pt x="179696" y="91897"/>
                  </a:lnTo>
                  <a:lnTo>
                    <a:pt x="206235" y="2285"/>
                  </a:lnTo>
                  <a:close/>
                </a:path>
                <a:path w="669925" h="187959">
                  <a:moveTo>
                    <a:pt x="249174" y="0"/>
                  </a:moveTo>
                  <a:lnTo>
                    <a:pt x="215026" y="18788"/>
                  </a:lnTo>
                  <a:lnTo>
                    <a:pt x="212136" y="27279"/>
                  </a:lnTo>
                  <a:lnTo>
                    <a:pt x="212026" y="27603"/>
                  </a:lnTo>
                  <a:lnTo>
                    <a:pt x="210278" y="38023"/>
                  </a:lnTo>
                  <a:lnTo>
                    <a:pt x="210226" y="38333"/>
                  </a:lnTo>
                  <a:lnTo>
                    <a:pt x="209626" y="50977"/>
                  </a:lnTo>
                  <a:lnTo>
                    <a:pt x="209626" y="136474"/>
                  </a:lnTo>
                  <a:lnTo>
                    <a:pt x="210226" y="149118"/>
                  </a:lnTo>
                  <a:lnTo>
                    <a:pt x="231514" y="184480"/>
                  </a:lnTo>
                  <a:lnTo>
                    <a:pt x="249174" y="187451"/>
                  </a:lnTo>
                  <a:lnTo>
                    <a:pt x="258675" y="186709"/>
                  </a:lnTo>
                  <a:lnTo>
                    <a:pt x="284707" y="164591"/>
                  </a:lnTo>
                  <a:lnTo>
                    <a:pt x="244754" y="164591"/>
                  </a:lnTo>
                  <a:lnTo>
                    <a:pt x="241325" y="163753"/>
                  </a:lnTo>
                  <a:lnTo>
                    <a:pt x="232486" y="143789"/>
                  </a:lnTo>
                  <a:lnTo>
                    <a:pt x="232486" y="43662"/>
                  </a:lnTo>
                  <a:lnTo>
                    <a:pt x="238887" y="25603"/>
                  </a:lnTo>
                  <a:lnTo>
                    <a:pt x="241325" y="23774"/>
                  </a:lnTo>
                  <a:lnTo>
                    <a:pt x="244754" y="22859"/>
                  </a:lnTo>
                  <a:lnTo>
                    <a:pt x="284707" y="22859"/>
                  </a:lnTo>
                  <a:lnTo>
                    <a:pt x="283321" y="18788"/>
                  </a:lnTo>
                  <a:lnTo>
                    <a:pt x="279120" y="11887"/>
                  </a:lnTo>
                  <a:lnTo>
                    <a:pt x="273648" y="6686"/>
                  </a:lnTo>
                  <a:lnTo>
                    <a:pt x="266833" y="2971"/>
                  </a:lnTo>
                  <a:lnTo>
                    <a:pt x="258675" y="742"/>
                  </a:lnTo>
                  <a:lnTo>
                    <a:pt x="249174" y="0"/>
                  </a:lnTo>
                  <a:close/>
                </a:path>
                <a:path w="669925" h="187959">
                  <a:moveTo>
                    <a:pt x="288721" y="110870"/>
                  </a:moveTo>
                  <a:lnTo>
                    <a:pt x="265861" y="110870"/>
                  </a:lnTo>
                  <a:lnTo>
                    <a:pt x="265861" y="143789"/>
                  </a:lnTo>
                  <a:lnTo>
                    <a:pt x="265357" y="149118"/>
                  </a:lnTo>
                  <a:lnTo>
                    <a:pt x="265328" y="149428"/>
                  </a:lnTo>
                  <a:lnTo>
                    <a:pt x="264261" y="153390"/>
                  </a:lnTo>
                  <a:lnTo>
                    <a:pt x="263347" y="157352"/>
                  </a:lnTo>
                  <a:lnTo>
                    <a:pt x="261670" y="160248"/>
                  </a:lnTo>
                  <a:lnTo>
                    <a:pt x="259232" y="162077"/>
                  </a:lnTo>
                  <a:lnTo>
                    <a:pt x="256946" y="163753"/>
                  </a:lnTo>
                  <a:lnTo>
                    <a:pt x="253593" y="164591"/>
                  </a:lnTo>
                  <a:lnTo>
                    <a:pt x="284707" y="164591"/>
                  </a:lnTo>
                  <a:lnTo>
                    <a:pt x="286321" y="159848"/>
                  </a:lnTo>
                  <a:lnTo>
                    <a:pt x="288069" y="149428"/>
                  </a:lnTo>
                  <a:lnTo>
                    <a:pt x="288121" y="149118"/>
                  </a:lnTo>
                  <a:lnTo>
                    <a:pt x="288721" y="136474"/>
                  </a:lnTo>
                  <a:lnTo>
                    <a:pt x="288721" y="110870"/>
                  </a:lnTo>
                  <a:close/>
                </a:path>
                <a:path w="669925" h="187959">
                  <a:moveTo>
                    <a:pt x="284707" y="22859"/>
                  </a:moveTo>
                  <a:lnTo>
                    <a:pt x="253593" y="22859"/>
                  </a:lnTo>
                  <a:lnTo>
                    <a:pt x="256946" y="23774"/>
                  </a:lnTo>
                  <a:lnTo>
                    <a:pt x="259232" y="25603"/>
                  </a:lnTo>
                  <a:lnTo>
                    <a:pt x="261670" y="27279"/>
                  </a:lnTo>
                  <a:lnTo>
                    <a:pt x="263347" y="30098"/>
                  </a:lnTo>
                  <a:lnTo>
                    <a:pt x="264261" y="34061"/>
                  </a:lnTo>
                  <a:lnTo>
                    <a:pt x="265328" y="38023"/>
                  </a:lnTo>
                  <a:lnTo>
                    <a:pt x="265861" y="43662"/>
                  </a:lnTo>
                  <a:lnTo>
                    <a:pt x="265861" y="76580"/>
                  </a:lnTo>
                  <a:lnTo>
                    <a:pt x="288721" y="76580"/>
                  </a:lnTo>
                  <a:lnTo>
                    <a:pt x="288721" y="50977"/>
                  </a:lnTo>
                  <a:lnTo>
                    <a:pt x="288121" y="38333"/>
                  </a:lnTo>
                  <a:lnTo>
                    <a:pt x="286321" y="27603"/>
                  </a:lnTo>
                  <a:lnTo>
                    <a:pt x="284707" y="22859"/>
                  </a:lnTo>
                  <a:close/>
                </a:path>
                <a:path w="669925" h="187959">
                  <a:moveTo>
                    <a:pt x="358559" y="2285"/>
                  </a:moveTo>
                  <a:lnTo>
                    <a:pt x="300266" y="2285"/>
                  </a:lnTo>
                  <a:lnTo>
                    <a:pt x="300266" y="185165"/>
                  </a:lnTo>
                  <a:lnTo>
                    <a:pt x="358559" y="185165"/>
                  </a:lnTo>
                  <a:lnTo>
                    <a:pt x="358559" y="162305"/>
                  </a:lnTo>
                  <a:lnTo>
                    <a:pt x="323126" y="162305"/>
                  </a:lnTo>
                  <a:lnTo>
                    <a:pt x="323126" y="105155"/>
                  </a:lnTo>
                  <a:lnTo>
                    <a:pt x="358559" y="105155"/>
                  </a:lnTo>
                  <a:lnTo>
                    <a:pt x="358559" y="82295"/>
                  </a:lnTo>
                  <a:lnTo>
                    <a:pt x="323126" y="82295"/>
                  </a:lnTo>
                  <a:lnTo>
                    <a:pt x="323126" y="25145"/>
                  </a:lnTo>
                  <a:lnTo>
                    <a:pt x="358559" y="25145"/>
                  </a:lnTo>
                  <a:lnTo>
                    <a:pt x="358559" y="2285"/>
                  </a:lnTo>
                  <a:close/>
                </a:path>
                <a:path w="669925" h="187959">
                  <a:moveTo>
                    <a:pt x="392772" y="2285"/>
                  </a:moveTo>
                  <a:lnTo>
                    <a:pt x="369912" y="2285"/>
                  </a:lnTo>
                  <a:lnTo>
                    <a:pt x="369912" y="185165"/>
                  </a:lnTo>
                  <a:lnTo>
                    <a:pt x="428205" y="185165"/>
                  </a:lnTo>
                  <a:lnTo>
                    <a:pt x="428205" y="162305"/>
                  </a:lnTo>
                  <a:lnTo>
                    <a:pt x="392772" y="162305"/>
                  </a:lnTo>
                  <a:lnTo>
                    <a:pt x="392772" y="2285"/>
                  </a:lnTo>
                  <a:close/>
                </a:path>
                <a:path w="669925" h="187959">
                  <a:moveTo>
                    <a:pt x="461302" y="2285"/>
                  </a:moveTo>
                  <a:lnTo>
                    <a:pt x="438442" y="2285"/>
                  </a:lnTo>
                  <a:lnTo>
                    <a:pt x="438442" y="185165"/>
                  </a:lnTo>
                  <a:lnTo>
                    <a:pt x="461302" y="185165"/>
                  </a:lnTo>
                  <a:lnTo>
                    <a:pt x="461302" y="2285"/>
                  </a:lnTo>
                  <a:close/>
                </a:path>
                <a:path w="669925" h="187959">
                  <a:moveTo>
                    <a:pt x="495681" y="2285"/>
                  </a:moveTo>
                  <a:lnTo>
                    <a:pt x="472833" y="2285"/>
                  </a:lnTo>
                  <a:lnTo>
                    <a:pt x="472833" y="136474"/>
                  </a:lnTo>
                  <a:lnTo>
                    <a:pt x="482422" y="175564"/>
                  </a:lnTo>
                  <a:lnTo>
                    <a:pt x="512368" y="187451"/>
                  </a:lnTo>
                  <a:lnTo>
                    <a:pt x="521869" y="186709"/>
                  </a:lnTo>
                  <a:lnTo>
                    <a:pt x="547905" y="164591"/>
                  </a:lnTo>
                  <a:lnTo>
                    <a:pt x="507961" y="164591"/>
                  </a:lnTo>
                  <a:lnTo>
                    <a:pt x="504532" y="163753"/>
                  </a:lnTo>
                  <a:lnTo>
                    <a:pt x="495681" y="143789"/>
                  </a:lnTo>
                  <a:lnTo>
                    <a:pt x="495681" y="2285"/>
                  </a:lnTo>
                  <a:close/>
                </a:path>
                <a:path w="669925" h="187959">
                  <a:moveTo>
                    <a:pt x="551929" y="2285"/>
                  </a:moveTo>
                  <a:lnTo>
                    <a:pt x="529056" y="2285"/>
                  </a:lnTo>
                  <a:lnTo>
                    <a:pt x="529056" y="143789"/>
                  </a:lnTo>
                  <a:lnTo>
                    <a:pt x="528552" y="149118"/>
                  </a:lnTo>
                  <a:lnTo>
                    <a:pt x="528523" y="149428"/>
                  </a:lnTo>
                  <a:lnTo>
                    <a:pt x="527469" y="153390"/>
                  </a:lnTo>
                  <a:lnTo>
                    <a:pt x="526542" y="157352"/>
                  </a:lnTo>
                  <a:lnTo>
                    <a:pt x="524878" y="160248"/>
                  </a:lnTo>
                  <a:lnTo>
                    <a:pt x="520141" y="163753"/>
                  </a:lnTo>
                  <a:lnTo>
                    <a:pt x="516788" y="164591"/>
                  </a:lnTo>
                  <a:lnTo>
                    <a:pt x="547905" y="164591"/>
                  </a:lnTo>
                  <a:lnTo>
                    <a:pt x="549522" y="159848"/>
                  </a:lnTo>
                  <a:lnTo>
                    <a:pt x="551275" y="149428"/>
                  </a:lnTo>
                  <a:lnTo>
                    <a:pt x="551327" y="149118"/>
                  </a:lnTo>
                  <a:lnTo>
                    <a:pt x="551929" y="136474"/>
                  </a:lnTo>
                  <a:lnTo>
                    <a:pt x="551929" y="2285"/>
                  </a:lnTo>
                  <a:close/>
                </a:path>
                <a:path w="669925" h="187959">
                  <a:moveTo>
                    <a:pt x="586320" y="2285"/>
                  </a:moveTo>
                  <a:lnTo>
                    <a:pt x="563460" y="2285"/>
                  </a:lnTo>
                  <a:lnTo>
                    <a:pt x="563460" y="185165"/>
                  </a:lnTo>
                  <a:lnTo>
                    <a:pt x="586320" y="185165"/>
                  </a:lnTo>
                  <a:lnTo>
                    <a:pt x="586320" y="78181"/>
                  </a:lnTo>
                  <a:lnTo>
                    <a:pt x="603416" y="78181"/>
                  </a:lnTo>
                  <a:lnTo>
                    <a:pt x="586320" y="2285"/>
                  </a:lnTo>
                  <a:close/>
                </a:path>
                <a:path w="669925" h="187959">
                  <a:moveTo>
                    <a:pt x="603416" y="78181"/>
                  </a:moveTo>
                  <a:lnTo>
                    <a:pt x="586320" y="78181"/>
                  </a:lnTo>
                  <a:lnTo>
                    <a:pt x="609180" y="185165"/>
                  </a:lnTo>
                  <a:lnTo>
                    <a:pt x="624039" y="185165"/>
                  </a:lnTo>
                  <a:lnTo>
                    <a:pt x="634388" y="136245"/>
                  </a:lnTo>
                  <a:lnTo>
                    <a:pt x="616496" y="136245"/>
                  </a:lnTo>
                  <a:lnTo>
                    <a:pt x="603416" y="78181"/>
                  </a:lnTo>
                  <a:close/>
                </a:path>
                <a:path w="669925" h="187959">
                  <a:moveTo>
                    <a:pt x="669531" y="78181"/>
                  </a:moveTo>
                  <a:lnTo>
                    <a:pt x="646671" y="78181"/>
                  </a:lnTo>
                  <a:lnTo>
                    <a:pt x="646671" y="185165"/>
                  </a:lnTo>
                  <a:lnTo>
                    <a:pt x="669531" y="185165"/>
                  </a:lnTo>
                  <a:lnTo>
                    <a:pt x="669531" y="78181"/>
                  </a:lnTo>
                  <a:close/>
                </a:path>
                <a:path w="669925" h="187959">
                  <a:moveTo>
                    <a:pt x="669531" y="2285"/>
                  </a:moveTo>
                  <a:lnTo>
                    <a:pt x="646671" y="2285"/>
                  </a:lnTo>
                  <a:lnTo>
                    <a:pt x="616496" y="136245"/>
                  </a:lnTo>
                  <a:lnTo>
                    <a:pt x="634388" y="136245"/>
                  </a:lnTo>
                  <a:lnTo>
                    <a:pt x="646671" y="78181"/>
                  </a:lnTo>
                  <a:lnTo>
                    <a:pt x="669531" y="78181"/>
                  </a:lnTo>
                  <a:lnTo>
                    <a:pt x="669531" y="2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41350" y="6216649"/>
              <a:ext cx="2349500" cy="482600"/>
            </a:xfrm>
            <a:custGeom>
              <a:avLst/>
              <a:gdLst/>
              <a:ahLst/>
              <a:cxnLst/>
              <a:rect l="l" t="t" r="r" b="b"/>
              <a:pathLst>
                <a:path w="2349500" h="482600">
                  <a:moveTo>
                    <a:pt x="2349500" y="0"/>
                  </a:moveTo>
                  <a:lnTo>
                    <a:pt x="23431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69900"/>
                  </a:lnTo>
                  <a:lnTo>
                    <a:pt x="0" y="482600"/>
                  </a:lnTo>
                  <a:lnTo>
                    <a:pt x="6350" y="482600"/>
                  </a:lnTo>
                  <a:lnTo>
                    <a:pt x="2343150" y="482600"/>
                  </a:lnTo>
                  <a:lnTo>
                    <a:pt x="2349500" y="482600"/>
                  </a:lnTo>
                  <a:lnTo>
                    <a:pt x="2349500" y="469900"/>
                  </a:lnTo>
                  <a:lnTo>
                    <a:pt x="2349500" y="12700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4615" y="6361684"/>
              <a:ext cx="899058" cy="187451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5334000" y="1854200"/>
            <a:ext cx="381000" cy="381000"/>
            <a:chOff x="5334000" y="1854200"/>
            <a:chExt cx="381000" cy="381000"/>
          </a:xfrm>
        </p:grpSpPr>
        <p:sp>
          <p:nvSpPr>
            <p:cNvPr id="77" name="object 77" descr=""/>
            <p:cNvSpPr/>
            <p:nvPr/>
          </p:nvSpPr>
          <p:spPr>
            <a:xfrm>
              <a:off x="5334000" y="18542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000" y="3810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0967" y="1964181"/>
              <a:ext cx="137350" cy="145795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10042232" y="1854200"/>
            <a:ext cx="381000" cy="381000"/>
            <a:chOff x="10042232" y="1854200"/>
            <a:chExt cx="381000" cy="381000"/>
          </a:xfrm>
        </p:grpSpPr>
        <p:sp>
          <p:nvSpPr>
            <p:cNvPr id="80" name="object 80" descr=""/>
            <p:cNvSpPr/>
            <p:nvPr/>
          </p:nvSpPr>
          <p:spPr>
            <a:xfrm>
              <a:off x="10042232" y="18542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000" y="3810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55948" y="1964181"/>
              <a:ext cx="137350" cy="145795"/>
            </a:xfrm>
            <a:prstGeom prst="rect">
              <a:avLst/>
            </a:prstGeom>
          </p:spPr>
        </p:pic>
      </p:grpSp>
      <p:grpSp>
        <p:nvGrpSpPr>
          <p:cNvPr id="82" name="object 82" descr=""/>
          <p:cNvGrpSpPr/>
          <p:nvPr/>
        </p:nvGrpSpPr>
        <p:grpSpPr>
          <a:xfrm>
            <a:off x="10031259" y="6216650"/>
            <a:ext cx="2362200" cy="482600"/>
            <a:chOff x="10031259" y="6216650"/>
            <a:chExt cx="2362200" cy="482600"/>
          </a:xfrm>
        </p:grpSpPr>
        <p:sp>
          <p:nvSpPr>
            <p:cNvPr id="83" name="object 83" descr=""/>
            <p:cNvSpPr/>
            <p:nvPr/>
          </p:nvSpPr>
          <p:spPr>
            <a:xfrm>
              <a:off x="10031260" y="6216649"/>
              <a:ext cx="2362200" cy="482600"/>
            </a:xfrm>
            <a:custGeom>
              <a:avLst/>
              <a:gdLst/>
              <a:ahLst/>
              <a:cxnLst/>
              <a:rect l="l" t="t" r="r" b="b"/>
              <a:pathLst>
                <a:path w="2362200" h="482600">
                  <a:moveTo>
                    <a:pt x="2362200" y="0"/>
                  </a:moveTo>
                  <a:lnTo>
                    <a:pt x="23558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69900"/>
                  </a:lnTo>
                  <a:lnTo>
                    <a:pt x="0" y="482600"/>
                  </a:lnTo>
                  <a:lnTo>
                    <a:pt x="6350" y="482600"/>
                  </a:lnTo>
                  <a:lnTo>
                    <a:pt x="2355850" y="482600"/>
                  </a:lnTo>
                  <a:lnTo>
                    <a:pt x="2362200" y="482600"/>
                  </a:lnTo>
                  <a:lnTo>
                    <a:pt x="2362200" y="469900"/>
                  </a:lnTo>
                  <a:lnTo>
                    <a:pt x="2362200" y="127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0405274" y="6361684"/>
              <a:ext cx="1481455" cy="222250"/>
            </a:xfrm>
            <a:custGeom>
              <a:avLst/>
              <a:gdLst/>
              <a:ahLst/>
              <a:cxnLst/>
              <a:rect l="l" t="t" r="r" b="b"/>
              <a:pathLst>
                <a:path w="1481454" h="222250">
                  <a:moveTo>
                    <a:pt x="58521" y="2285"/>
                  </a:moveTo>
                  <a:lnTo>
                    <a:pt x="26517" y="2285"/>
                  </a:lnTo>
                  <a:lnTo>
                    <a:pt x="0" y="185165"/>
                  </a:lnTo>
                  <a:lnTo>
                    <a:pt x="22859" y="185165"/>
                  </a:lnTo>
                  <a:lnTo>
                    <a:pt x="27431" y="148361"/>
                  </a:lnTo>
                  <a:lnTo>
                    <a:pt x="79519" y="148361"/>
                  </a:lnTo>
                  <a:lnTo>
                    <a:pt x="76233" y="125501"/>
                  </a:lnTo>
                  <a:lnTo>
                    <a:pt x="30403" y="125501"/>
                  </a:lnTo>
                  <a:lnTo>
                    <a:pt x="42519" y="29032"/>
                  </a:lnTo>
                  <a:lnTo>
                    <a:pt x="62366" y="29032"/>
                  </a:lnTo>
                  <a:lnTo>
                    <a:pt x="58521" y="2285"/>
                  </a:lnTo>
                  <a:close/>
                </a:path>
                <a:path w="1481454" h="222250">
                  <a:moveTo>
                    <a:pt x="79519" y="148361"/>
                  </a:moveTo>
                  <a:lnTo>
                    <a:pt x="57378" y="148361"/>
                  </a:lnTo>
                  <a:lnTo>
                    <a:pt x="61950" y="185165"/>
                  </a:lnTo>
                  <a:lnTo>
                    <a:pt x="84810" y="185165"/>
                  </a:lnTo>
                  <a:lnTo>
                    <a:pt x="79519" y="148361"/>
                  </a:lnTo>
                  <a:close/>
                </a:path>
                <a:path w="1481454" h="222250">
                  <a:moveTo>
                    <a:pt x="62366" y="29032"/>
                  </a:moveTo>
                  <a:lnTo>
                    <a:pt x="42519" y="29032"/>
                  </a:lnTo>
                  <a:lnTo>
                    <a:pt x="54635" y="125501"/>
                  </a:lnTo>
                  <a:lnTo>
                    <a:pt x="76233" y="125501"/>
                  </a:lnTo>
                  <a:lnTo>
                    <a:pt x="62366" y="29032"/>
                  </a:lnTo>
                  <a:close/>
                </a:path>
                <a:path w="1481454" h="222250">
                  <a:moveTo>
                    <a:pt x="129959" y="0"/>
                  </a:moveTo>
                  <a:lnTo>
                    <a:pt x="112592" y="2789"/>
                  </a:lnTo>
                  <a:lnTo>
                    <a:pt x="100241" y="11687"/>
                  </a:lnTo>
                  <a:lnTo>
                    <a:pt x="92861" y="27485"/>
                  </a:lnTo>
                  <a:lnTo>
                    <a:pt x="90411" y="50977"/>
                  </a:lnTo>
                  <a:lnTo>
                    <a:pt x="90411" y="136474"/>
                  </a:lnTo>
                  <a:lnTo>
                    <a:pt x="92168" y="156830"/>
                  </a:lnTo>
                  <a:lnTo>
                    <a:pt x="97440" y="171592"/>
                  </a:lnTo>
                  <a:lnTo>
                    <a:pt x="106227" y="181254"/>
                  </a:lnTo>
                  <a:lnTo>
                    <a:pt x="118529" y="186308"/>
                  </a:lnTo>
                  <a:lnTo>
                    <a:pt x="118529" y="205739"/>
                  </a:lnTo>
                  <a:lnTo>
                    <a:pt x="131534" y="207118"/>
                  </a:lnTo>
                  <a:lnTo>
                    <a:pt x="143017" y="209911"/>
                  </a:lnTo>
                  <a:lnTo>
                    <a:pt x="153858" y="214676"/>
                  </a:lnTo>
                  <a:lnTo>
                    <a:pt x="164934" y="221970"/>
                  </a:lnTo>
                  <a:lnTo>
                    <a:pt x="164934" y="197738"/>
                  </a:lnTo>
                  <a:lnTo>
                    <a:pt x="159527" y="193967"/>
                  </a:lnTo>
                  <a:lnTo>
                    <a:pt x="153733" y="190880"/>
                  </a:lnTo>
                  <a:lnTo>
                    <a:pt x="147254" y="188480"/>
                  </a:lnTo>
                  <a:lnTo>
                    <a:pt x="139788" y="186766"/>
                  </a:lnTo>
                  <a:lnTo>
                    <a:pt x="152822" y="181962"/>
                  </a:lnTo>
                  <a:lnTo>
                    <a:pt x="162105" y="172335"/>
                  </a:lnTo>
                  <a:lnTo>
                    <a:pt x="164976" y="164591"/>
                  </a:lnTo>
                  <a:lnTo>
                    <a:pt x="129959" y="164591"/>
                  </a:lnTo>
                  <a:lnTo>
                    <a:pt x="121758" y="163188"/>
                  </a:lnTo>
                  <a:lnTo>
                    <a:pt x="116643" y="158505"/>
                  </a:lnTo>
                  <a:lnTo>
                    <a:pt x="114014" y="149836"/>
                  </a:lnTo>
                  <a:lnTo>
                    <a:pt x="113271" y="136474"/>
                  </a:lnTo>
                  <a:lnTo>
                    <a:pt x="113271" y="50977"/>
                  </a:lnTo>
                  <a:lnTo>
                    <a:pt x="114014" y="37615"/>
                  </a:lnTo>
                  <a:lnTo>
                    <a:pt x="116643" y="28946"/>
                  </a:lnTo>
                  <a:lnTo>
                    <a:pt x="121758" y="24263"/>
                  </a:lnTo>
                  <a:lnTo>
                    <a:pt x="129959" y="22859"/>
                  </a:lnTo>
                  <a:lnTo>
                    <a:pt x="164895" y="22859"/>
                  </a:lnTo>
                  <a:lnTo>
                    <a:pt x="159677" y="11687"/>
                  </a:lnTo>
                  <a:lnTo>
                    <a:pt x="147325" y="2789"/>
                  </a:lnTo>
                  <a:lnTo>
                    <a:pt x="129959" y="0"/>
                  </a:lnTo>
                  <a:close/>
                </a:path>
                <a:path w="1481454" h="222250">
                  <a:moveTo>
                    <a:pt x="164895" y="22859"/>
                  </a:moveTo>
                  <a:lnTo>
                    <a:pt x="129959" y="22859"/>
                  </a:lnTo>
                  <a:lnTo>
                    <a:pt x="138160" y="24263"/>
                  </a:lnTo>
                  <a:lnTo>
                    <a:pt x="143275" y="28946"/>
                  </a:lnTo>
                  <a:lnTo>
                    <a:pt x="145903" y="37615"/>
                  </a:lnTo>
                  <a:lnTo>
                    <a:pt x="146646" y="50977"/>
                  </a:lnTo>
                  <a:lnTo>
                    <a:pt x="146646" y="136474"/>
                  </a:lnTo>
                  <a:lnTo>
                    <a:pt x="145903" y="149836"/>
                  </a:lnTo>
                  <a:lnTo>
                    <a:pt x="143275" y="158505"/>
                  </a:lnTo>
                  <a:lnTo>
                    <a:pt x="138160" y="163188"/>
                  </a:lnTo>
                  <a:lnTo>
                    <a:pt x="129959" y="164591"/>
                  </a:lnTo>
                  <a:lnTo>
                    <a:pt x="164976" y="164591"/>
                  </a:lnTo>
                  <a:lnTo>
                    <a:pt x="167660" y="157351"/>
                  </a:lnTo>
                  <a:lnTo>
                    <a:pt x="169506" y="136474"/>
                  </a:lnTo>
                  <a:lnTo>
                    <a:pt x="169506" y="50977"/>
                  </a:lnTo>
                  <a:lnTo>
                    <a:pt x="167056" y="27485"/>
                  </a:lnTo>
                  <a:lnTo>
                    <a:pt x="164895" y="22859"/>
                  </a:lnTo>
                  <a:close/>
                </a:path>
                <a:path w="1481454" h="222250">
                  <a:moveTo>
                    <a:pt x="203911" y="2285"/>
                  </a:moveTo>
                  <a:lnTo>
                    <a:pt x="181051" y="2285"/>
                  </a:lnTo>
                  <a:lnTo>
                    <a:pt x="181051" y="136474"/>
                  </a:lnTo>
                  <a:lnTo>
                    <a:pt x="183501" y="159966"/>
                  </a:lnTo>
                  <a:lnTo>
                    <a:pt x="190880" y="175764"/>
                  </a:lnTo>
                  <a:lnTo>
                    <a:pt x="203232" y="184662"/>
                  </a:lnTo>
                  <a:lnTo>
                    <a:pt x="220598" y="187451"/>
                  </a:lnTo>
                  <a:lnTo>
                    <a:pt x="237965" y="184662"/>
                  </a:lnTo>
                  <a:lnTo>
                    <a:pt x="250316" y="175764"/>
                  </a:lnTo>
                  <a:lnTo>
                    <a:pt x="255535" y="164591"/>
                  </a:lnTo>
                  <a:lnTo>
                    <a:pt x="220598" y="164591"/>
                  </a:lnTo>
                  <a:lnTo>
                    <a:pt x="212397" y="163188"/>
                  </a:lnTo>
                  <a:lnTo>
                    <a:pt x="207283" y="158505"/>
                  </a:lnTo>
                  <a:lnTo>
                    <a:pt x="204654" y="149836"/>
                  </a:lnTo>
                  <a:lnTo>
                    <a:pt x="203911" y="136474"/>
                  </a:lnTo>
                  <a:lnTo>
                    <a:pt x="203911" y="2285"/>
                  </a:lnTo>
                  <a:close/>
                </a:path>
                <a:path w="1481454" h="222250">
                  <a:moveTo>
                    <a:pt x="260146" y="2285"/>
                  </a:moveTo>
                  <a:lnTo>
                    <a:pt x="237286" y="2285"/>
                  </a:lnTo>
                  <a:lnTo>
                    <a:pt x="237286" y="136474"/>
                  </a:lnTo>
                  <a:lnTo>
                    <a:pt x="236543" y="149836"/>
                  </a:lnTo>
                  <a:lnTo>
                    <a:pt x="233914" y="158505"/>
                  </a:lnTo>
                  <a:lnTo>
                    <a:pt x="228800" y="163188"/>
                  </a:lnTo>
                  <a:lnTo>
                    <a:pt x="220598" y="164591"/>
                  </a:lnTo>
                  <a:lnTo>
                    <a:pt x="255535" y="164591"/>
                  </a:lnTo>
                  <a:lnTo>
                    <a:pt x="257696" y="159966"/>
                  </a:lnTo>
                  <a:lnTo>
                    <a:pt x="260146" y="136474"/>
                  </a:lnTo>
                  <a:lnTo>
                    <a:pt x="260146" y="2285"/>
                  </a:lnTo>
                  <a:close/>
                </a:path>
                <a:path w="1481454" h="222250">
                  <a:moveTo>
                    <a:pt x="324408" y="2285"/>
                  </a:moveTo>
                  <a:lnTo>
                    <a:pt x="292404" y="2285"/>
                  </a:lnTo>
                  <a:lnTo>
                    <a:pt x="265874" y="185165"/>
                  </a:lnTo>
                  <a:lnTo>
                    <a:pt x="288747" y="185165"/>
                  </a:lnTo>
                  <a:lnTo>
                    <a:pt x="293319" y="148361"/>
                  </a:lnTo>
                  <a:lnTo>
                    <a:pt x="345407" y="148361"/>
                  </a:lnTo>
                  <a:lnTo>
                    <a:pt x="342121" y="125501"/>
                  </a:lnTo>
                  <a:lnTo>
                    <a:pt x="296290" y="125501"/>
                  </a:lnTo>
                  <a:lnTo>
                    <a:pt x="308406" y="29032"/>
                  </a:lnTo>
                  <a:lnTo>
                    <a:pt x="328253" y="29032"/>
                  </a:lnTo>
                  <a:lnTo>
                    <a:pt x="324408" y="2285"/>
                  </a:lnTo>
                  <a:close/>
                </a:path>
                <a:path w="1481454" h="222250">
                  <a:moveTo>
                    <a:pt x="345407" y="148361"/>
                  </a:moveTo>
                  <a:lnTo>
                    <a:pt x="323265" y="148361"/>
                  </a:lnTo>
                  <a:lnTo>
                    <a:pt x="327837" y="185165"/>
                  </a:lnTo>
                  <a:lnTo>
                    <a:pt x="350697" y="185165"/>
                  </a:lnTo>
                  <a:lnTo>
                    <a:pt x="345407" y="148361"/>
                  </a:lnTo>
                  <a:close/>
                </a:path>
                <a:path w="1481454" h="222250">
                  <a:moveTo>
                    <a:pt x="328253" y="29032"/>
                  </a:moveTo>
                  <a:lnTo>
                    <a:pt x="308406" y="29032"/>
                  </a:lnTo>
                  <a:lnTo>
                    <a:pt x="320509" y="125501"/>
                  </a:lnTo>
                  <a:lnTo>
                    <a:pt x="342121" y="125501"/>
                  </a:lnTo>
                  <a:lnTo>
                    <a:pt x="328253" y="29032"/>
                  </a:lnTo>
                  <a:close/>
                </a:path>
                <a:path w="1481454" h="222250">
                  <a:moveTo>
                    <a:pt x="417042" y="2285"/>
                  </a:moveTo>
                  <a:lnTo>
                    <a:pt x="358749" y="2285"/>
                  </a:lnTo>
                  <a:lnTo>
                    <a:pt x="358749" y="185165"/>
                  </a:lnTo>
                  <a:lnTo>
                    <a:pt x="381609" y="185165"/>
                  </a:lnTo>
                  <a:lnTo>
                    <a:pt x="381609" y="114299"/>
                  </a:lnTo>
                  <a:lnTo>
                    <a:pt x="417042" y="114299"/>
                  </a:lnTo>
                  <a:lnTo>
                    <a:pt x="417042" y="91439"/>
                  </a:lnTo>
                  <a:lnTo>
                    <a:pt x="381609" y="91439"/>
                  </a:lnTo>
                  <a:lnTo>
                    <a:pt x="381609" y="25145"/>
                  </a:lnTo>
                  <a:lnTo>
                    <a:pt x="417042" y="25145"/>
                  </a:lnTo>
                  <a:lnTo>
                    <a:pt x="417042" y="2285"/>
                  </a:lnTo>
                  <a:close/>
                </a:path>
                <a:path w="1481454" h="222250">
                  <a:moveTo>
                    <a:pt x="486689" y="2285"/>
                  </a:moveTo>
                  <a:lnTo>
                    <a:pt x="428396" y="2285"/>
                  </a:lnTo>
                  <a:lnTo>
                    <a:pt x="428396" y="185165"/>
                  </a:lnTo>
                  <a:lnTo>
                    <a:pt x="486689" y="185165"/>
                  </a:lnTo>
                  <a:lnTo>
                    <a:pt x="486689" y="162305"/>
                  </a:lnTo>
                  <a:lnTo>
                    <a:pt x="451256" y="162305"/>
                  </a:lnTo>
                  <a:lnTo>
                    <a:pt x="451256" y="105155"/>
                  </a:lnTo>
                  <a:lnTo>
                    <a:pt x="486689" y="105155"/>
                  </a:lnTo>
                  <a:lnTo>
                    <a:pt x="486689" y="82295"/>
                  </a:lnTo>
                  <a:lnTo>
                    <a:pt x="451256" y="82295"/>
                  </a:lnTo>
                  <a:lnTo>
                    <a:pt x="451256" y="25145"/>
                  </a:lnTo>
                  <a:lnTo>
                    <a:pt x="486689" y="25145"/>
                  </a:lnTo>
                  <a:lnTo>
                    <a:pt x="486689" y="2285"/>
                  </a:lnTo>
                  <a:close/>
                </a:path>
                <a:path w="1481454" h="222250">
                  <a:moveTo>
                    <a:pt x="556348" y="2285"/>
                  </a:moveTo>
                  <a:lnTo>
                    <a:pt x="498055" y="2285"/>
                  </a:lnTo>
                  <a:lnTo>
                    <a:pt x="498055" y="185165"/>
                  </a:lnTo>
                  <a:lnTo>
                    <a:pt x="556348" y="185165"/>
                  </a:lnTo>
                  <a:lnTo>
                    <a:pt x="556348" y="162305"/>
                  </a:lnTo>
                  <a:lnTo>
                    <a:pt x="520915" y="162305"/>
                  </a:lnTo>
                  <a:lnTo>
                    <a:pt x="520915" y="105155"/>
                  </a:lnTo>
                  <a:lnTo>
                    <a:pt x="556348" y="105155"/>
                  </a:lnTo>
                  <a:lnTo>
                    <a:pt x="556348" y="82295"/>
                  </a:lnTo>
                  <a:lnTo>
                    <a:pt x="520915" y="82295"/>
                  </a:lnTo>
                  <a:lnTo>
                    <a:pt x="520915" y="25145"/>
                  </a:lnTo>
                  <a:lnTo>
                    <a:pt x="556348" y="25145"/>
                  </a:lnTo>
                  <a:lnTo>
                    <a:pt x="556348" y="2285"/>
                  </a:lnTo>
                  <a:close/>
                </a:path>
                <a:path w="1481454" h="222250">
                  <a:moveTo>
                    <a:pt x="595134" y="2285"/>
                  </a:moveTo>
                  <a:lnTo>
                    <a:pt x="567702" y="2285"/>
                  </a:lnTo>
                  <a:lnTo>
                    <a:pt x="567702" y="185165"/>
                  </a:lnTo>
                  <a:lnTo>
                    <a:pt x="595134" y="185165"/>
                  </a:lnTo>
                  <a:lnTo>
                    <a:pt x="618805" y="183119"/>
                  </a:lnTo>
                  <a:lnTo>
                    <a:pt x="634996" y="175650"/>
                  </a:lnTo>
                  <a:lnTo>
                    <a:pt x="643326" y="162305"/>
                  </a:lnTo>
                  <a:lnTo>
                    <a:pt x="590562" y="162305"/>
                  </a:lnTo>
                  <a:lnTo>
                    <a:pt x="590562" y="25145"/>
                  </a:lnTo>
                  <a:lnTo>
                    <a:pt x="643445" y="25145"/>
                  </a:lnTo>
                  <a:lnTo>
                    <a:pt x="634996" y="11630"/>
                  </a:lnTo>
                  <a:lnTo>
                    <a:pt x="618805" y="4268"/>
                  </a:lnTo>
                  <a:lnTo>
                    <a:pt x="595134" y="2285"/>
                  </a:lnTo>
                  <a:close/>
                </a:path>
                <a:path w="1481454" h="222250">
                  <a:moveTo>
                    <a:pt x="643445" y="25145"/>
                  </a:moveTo>
                  <a:lnTo>
                    <a:pt x="595363" y="25145"/>
                  </a:lnTo>
                  <a:lnTo>
                    <a:pt x="609254" y="26031"/>
                  </a:lnTo>
                  <a:lnTo>
                    <a:pt x="618194" y="29660"/>
                  </a:lnTo>
                  <a:lnTo>
                    <a:pt x="622977" y="37490"/>
                  </a:lnTo>
                  <a:lnTo>
                    <a:pt x="624395" y="50977"/>
                  </a:lnTo>
                  <a:lnTo>
                    <a:pt x="624395" y="136474"/>
                  </a:lnTo>
                  <a:lnTo>
                    <a:pt x="622977" y="149961"/>
                  </a:lnTo>
                  <a:lnTo>
                    <a:pt x="618194" y="157791"/>
                  </a:lnTo>
                  <a:lnTo>
                    <a:pt x="609254" y="161420"/>
                  </a:lnTo>
                  <a:lnTo>
                    <a:pt x="595363" y="162305"/>
                  </a:lnTo>
                  <a:lnTo>
                    <a:pt x="643326" y="162305"/>
                  </a:lnTo>
                  <a:lnTo>
                    <a:pt x="644287" y="160766"/>
                  </a:lnTo>
                  <a:lnTo>
                    <a:pt x="647255" y="136474"/>
                  </a:lnTo>
                  <a:lnTo>
                    <a:pt x="647255" y="50977"/>
                  </a:lnTo>
                  <a:lnTo>
                    <a:pt x="644287" y="26492"/>
                  </a:lnTo>
                  <a:lnTo>
                    <a:pt x="643445" y="25145"/>
                  </a:lnTo>
                  <a:close/>
                </a:path>
                <a:path w="1481454" h="222250">
                  <a:moveTo>
                    <a:pt x="726211" y="2285"/>
                  </a:moveTo>
                  <a:lnTo>
                    <a:pt x="697636" y="2285"/>
                  </a:lnTo>
                  <a:lnTo>
                    <a:pt x="697636" y="185165"/>
                  </a:lnTo>
                  <a:lnTo>
                    <a:pt x="720496" y="185165"/>
                  </a:lnTo>
                  <a:lnTo>
                    <a:pt x="720496" y="120472"/>
                  </a:lnTo>
                  <a:lnTo>
                    <a:pt x="726439" y="120472"/>
                  </a:lnTo>
                  <a:lnTo>
                    <a:pt x="752211" y="117439"/>
                  </a:lnTo>
                  <a:lnTo>
                    <a:pt x="767673" y="108042"/>
                  </a:lnTo>
                  <a:lnTo>
                    <a:pt x="772519" y="97612"/>
                  </a:lnTo>
                  <a:lnTo>
                    <a:pt x="720496" y="97612"/>
                  </a:lnTo>
                  <a:lnTo>
                    <a:pt x="720496" y="25145"/>
                  </a:lnTo>
                  <a:lnTo>
                    <a:pt x="772593" y="25145"/>
                  </a:lnTo>
                  <a:lnTo>
                    <a:pt x="767645" y="14544"/>
                  </a:lnTo>
                  <a:lnTo>
                    <a:pt x="752114" y="5254"/>
                  </a:lnTo>
                  <a:lnTo>
                    <a:pt x="726211" y="2285"/>
                  </a:lnTo>
                  <a:close/>
                </a:path>
                <a:path w="1481454" h="222250">
                  <a:moveTo>
                    <a:pt x="772593" y="25145"/>
                  </a:moveTo>
                  <a:lnTo>
                    <a:pt x="726439" y="25145"/>
                  </a:lnTo>
                  <a:lnTo>
                    <a:pt x="741116" y="26471"/>
                  </a:lnTo>
                  <a:lnTo>
                    <a:pt x="749557" y="31118"/>
                  </a:lnTo>
                  <a:lnTo>
                    <a:pt x="753411" y="40094"/>
                  </a:lnTo>
                  <a:lnTo>
                    <a:pt x="754329" y="54406"/>
                  </a:lnTo>
                  <a:lnTo>
                    <a:pt x="754329" y="68351"/>
                  </a:lnTo>
                  <a:lnTo>
                    <a:pt x="753411" y="82567"/>
                  </a:lnTo>
                  <a:lnTo>
                    <a:pt x="749557" y="91554"/>
                  </a:lnTo>
                  <a:lnTo>
                    <a:pt x="741116" y="96254"/>
                  </a:lnTo>
                  <a:lnTo>
                    <a:pt x="726439" y="97612"/>
                  </a:lnTo>
                  <a:lnTo>
                    <a:pt x="772519" y="97612"/>
                  </a:lnTo>
                  <a:lnTo>
                    <a:pt x="775206" y="91829"/>
                  </a:lnTo>
                  <a:lnTo>
                    <a:pt x="777189" y="68351"/>
                  </a:lnTo>
                  <a:lnTo>
                    <a:pt x="777189" y="54406"/>
                  </a:lnTo>
                  <a:lnTo>
                    <a:pt x="775235" y="31118"/>
                  </a:lnTo>
                  <a:lnTo>
                    <a:pt x="775203" y="30735"/>
                  </a:lnTo>
                  <a:lnTo>
                    <a:pt x="772593" y="25145"/>
                  </a:lnTo>
                  <a:close/>
                </a:path>
                <a:path w="1481454" h="222250">
                  <a:moveTo>
                    <a:pt x="817295" y="2285"/>
                  </a:moveTo>
                  <a:lnTo>
                    <a:pt x="788720" y="2285"/>
                  </a:lnTo>
                  <a:lnTo>
                    <a:pt x="788720" y="185165"/>
                  </a:lnTo>
                  <a:lnTo>
                    <a:pt x="811580" y="185165"/>
                  </a:lnTo>
                  <a:lnTo>
                    <a:pt x="811580" y="111328"/>
                  </a:lnTo>
                  <a:lnTo>
                    <a:pt x="859586" y="111328"/>
                  </a:lnTo>
                  <a:lnTo>
                    <a:pt x="856797" y="108199"/>
                  </a:lnTo>
                  <a:lnTo>
                    <a:pt x="848156" y="103784"/>
                  </a:lnTo>
                  <a:lnTo>
                    <a:pt x="857797" y="96772"/>
                  </a:lnTo>
                  <a:lnTo>
                    <a:pt x="863199" y="88468"/>
                  </a:lnTo>
                  <a:lnTo>
                    <a:pt x="811580" y="88468"/>
                  </a:lnTo>
                  <a:lnTo>
                    <a:pt x="811580" y="25145"/>
                  </a:lnTo>
                  <a:lnTo>
                    <a:pt x="863962" y="25145"/>
                  </a:lnTo>
                  <a:lnTo>
                    <a:pt x="858415" y="14258"/>
                  </a:lnTo>
                  <a:lnTo>
                    <a:pt x="842752" y="5218"/>
                  </a:lnTo>
                  <a:lnTo>
                    <a:pt x="817295" y="2285"/>
                  </a:lnTo>
                  <a:close/>
                </a:path>
                <a:path w="1481454" h="222250">
                  <a:moveTo>
                    <a:pt x="859586" y="111328"/>
                  </a:moveTo>
                  <a:lnTo>
                    <a:pt x="817752" y="111328"/>
                  </a:lnTo>
                  <a:lnTo>
                    <a:pt x="827957" y="111874"/>
                  </a:lnTo>
                  <a:lnTo>
                    <a:pt x="836812" y="114842"/>
                  </a:lnTo>
                  <a:lnTo>
                    <a:pt x="843052" y="122225"/>
                  </a:lnTo>
                  <a:lnTo>
                    <a:pt x="845413" y="136016"/>
                  </a:lnTo>
                  <a:lnTo>
                    <a:pt x="845413" y="175793"/>
                  </a:lnTo>
                  <a:lnTo>
                    <a:pt x="845642" y="182422"/>
                  </a:lnTo>
                  <a:lnTo>
                    <a:pt x="847928" y="185165"/>
                  </a:lnTo>
                  <a:lnTo>
                    <a:pt x="870788" y="185165"/>
                  </a:lnTo>
                  <a:lnTo>
                    <a:pt x="868502" y="182422"/>
                  </a:lnTo>
                  <a:lnTo>
                    <a:pt x="868273" y="175793"/>
                  </a:lnTo>
                  <a:lnTo>
                    <a:pt x="868273" y="139445"/>
                  </a:lnTo>
                  <a:lnTo>
                    <a:pt x="866962" y="125515"/>
                  </a:lnTo>
                  <a:lnTo>
                    <a:pt x="863101" y="115271"/>
                  </a:lnTo>
                  <a:lnTo>
                    <a:pt x="859586" y="111328"/>
                  </a:lnTo>
                  <a:close/>
                </a:path>
                <a:path w="1481454" h="222250">
                  <a:moveTo>
                    <a:pt x="863962" y="25145"/>
                  </a:moveTo>
                  <a:lnTo>
                    <a:pt x="817524" y="25145"/>
                  </a:lnTo>
                  <a:lnTo>
                    <a:pt x="831754" y="26435"/>
                  </a:lnTo>
                  <a:lnTo>
                    <a:pt x="840327" y="30832"/>
                  </a:lnTo>
                  <a:lnTo>
                    <a:pt x="844527" y="39129"/>
                  </a:lnTo>
                  <a:lnTo>
                    <a:pt x="845642" y="52120"/>
                  </a:lnTo>
                  <a:lnTo>
                    <a:pt x="845642" y="60350"/>
                  </a:lnTo>
                  <a:lnTo>
                    <a:pt x="844527" y="72941"/>
                  </a:lnTo>
                  <a:lnTo>
                    <a:pt x="840327" y="81695"/>
                  </a:lnTo>
                  <a:lnTo>
                    <a:pt x="831754" y="86807"/>
                  </a:lnTo>
                  <a:lnTo>
                    <a:pt x="817524" y="88468"/>
                  </a:lnTo>
                  <a:lnTo>
                    <a:pt x="863199" y="88468"/>
                  </a:lnTo>
                  <a:lnTo>
                    <a:pt x="864073" y="87125"/>
                  </a:lnTo>
                  <a:lnTo>
                    <a:pt x="867477" y="74948"/>
                  </a:lnTo>
                  <a:lnTo>
                    <a:pt x="868502" y="60350"/>
                  </a:lnTo>
                  <a:lnTo>
                    <a:pt x="868502" y="52120"/>
                  </a:lnTo>
                  <a:lnTo>
                    <a:pt x="866423" y="30832"/>
                  </a:lnTo>
                  <a:lnTo>
                    <a:pt x="866319" y="29771"/>
                  </a:lnTo>
                  <a:lnTo>
                    <a:pt x="863962" y="25145"/>
                  </a:lnTo>
                  <a:close/>
                </a:path>
                <a:path w="1481454" h="222250">
                  <a:moveTo>
                    <a:pt x="919568" y="0"/>
                  </a:moveTo>
                  <a:lnTo>
                    <a:pt x="902202" y="2789"/>
                  </a:lnTo>
                  <a:lnTo>
                    <a:pt x="889850" y="11687"/>
                  </a:lnTo>
                  <a:lnTo>
                    <a:pt x="882471" y="27485"/>
                  </a:lnTo>
                  <a:lnTo>
                    <a:pt x="880021" y="50977"/>
                  </a:lnTo>
                  <a:lnTo>
                    <a:pt x="880021" y="136474"/>
                  </a:lnTo>
                  <a:lnTo>
                    <a:pt x="882471" y="159966"/>
                  </a:lnTo>
                  <a:lnTo>
                    <a:pt x="889850" y="175764"/>
                  </a:lnTo>
                  <a:lnTo>
                    <a:pt x="902202" y="184662"/>
                  </a:lnTo>
                  <a:lnTo>
                    <a:pt x="919568" y="187451"/>
                  </a:lnTo>
                  <a:lnTo>
                    <a:pt x="936935" y="184662"/>
                  </a:lnTo>
                  <a:lnTo>
                    <a:pt x="949286" y="175764"/>
                  </a:lnTo>
                  <a:lnTo>
                    <a:pt x="954505" y="164591"/>
                  </a:lnTo>
                  <a:lnTo>
                    <a:pt x="919568" y="164591"/>
                  </a:lnTo>
                  <a:lnTo>
                    <a:pt x="911367" y="163188"/>
                  </a:lnTo>
                  <a:lnTo>
                    <a:pt x="906252" y="158505"/>
                  </a:lnTo>
                  <a:lnTo>
                    <a:pt x="903624" y="149836"/>
                  </a:lnTo>
                  <a:lnTo>
                    <a:pt x="902881" y="136474"/>
                  </a:lnTo>
                  <a:lnTo>
                    <a:pt x="902881" y="50977"/>
                  </a:lnTo>
                  <a:lnTo>
                    <a:pt x="903624" y="37615"/>
                  </a:lnTo>
                  <a:lnTo>
                    <a:pt x="906252" y="28946"/>
                  </a:lnTo>
                  <a:lnTo>
                    <a:pt x="911367" y="24263"/>
                  </a:lnTo>
                  <a:lnTo>
                    <a:pt x="919568" y="22859"/>
                  </a:lnTo>
                  <a:lnTo>
                    <a:pt x="954505" y="22859"/>
                  </a:lnTo>
                  <a:lnTo>
                    <a:pt x="949286" y="11687"/>
                  </a:lnTo>
                  <a:lnTo>
                    <a:pt x="936935" y="2789"/>
                  </a:lnTo>
                  <a:lnTo>
                    <a:pt x="919568" y="0"/>
                  </a:lnTo>
                  <a:close/>
                </a:path>
                <a:path w="1481454" h="222250">
                  <a:moveTo>
                    <a:pt x="954505" y="22859"/>
                  </a:moveTo>
                  <a:lnTo>
                    <a:pt x="919568" y="22859"/>
                  </a:lnTo>
                  <a:lnTo>
                    <a:pt x="927769" y="24263"/>
                  </a:lnTo>
                  <a:lnTo>
                    <a:pt x="932884" y="28946"/>
                  </a:lnTo>
                  <a:lnTo>
                    <a:pt x="935513" y="37615"/>
                  </a:lnTo>
                  <a:lnTo>
                    <a:pt x="936256" y="50977"/>
                  </a:lnTo>
                  <a:lnTo>
                    <a:pt x="936256" y="136474"/>
                  </a:lnTo>
                  <a:lnTo>
                    <a:pt x="935513" y="149836"/>
                  </a:lnTo>
                  <a:lnTo>
                    <a:pt x="932884" y="158505"/>
                  </a:lnTo>
                  <a:lnTo>
                    <a:pt x="927769" y="163188"/>
                  </a:lnTo>
                  <a:lnTo>
                    <a:pt x="919568" y="164591"/>
                  </a:lnTo>
                  <a:lnTo>
                    <a:pt x="954505" y="164591"/>
                  </a:lnTo>
                  <a:lnTo>
                    <a:pt x="956666" y="159966"/>
                  </a:lnTo>
                  <a:lnTo>
                    <a:pt x="959116" y="136474"/>
                  </a:lnTo>
                  <a:lnTo>
                    <a:pt x="959116" y="50977"/>
                  </a:lnTo>
                  <a:lnTo>
                    <a:pt x="956666" y="27485"/>
                  </a:lnTo>
                  <a:lnTo>
                    <a:pt x="954505" y="22859"/>
                  </a:lnTo>
                  <a:close/>
                </a:path>
                <a:path w="1481454" h="222250">
                  <a:moveTo>
                    <a:pt x="998092" y="2285"/>
                  </a:moveTo>
                  <a:lnTo>
                    <a:pt x="970660" y="2285"/>
                  </a:lnTo>
                  <a:lnTo>
                    <a:pt x="970660" y="185165"/>
                  </a:lnTo>
                  <a:lnTo>
                    <a:pt x="998092" y="185165"/>
                  </a:lnTo>
                  <a:lnTo>
                    <a:pt x="1021763" y="183119"/>
                  </a:lnTo>
                  <a:lnTo>
                    <a:pt x="1037955" y="175650"/>
                  </a:lnTo>
                  <a:lnTo>
                    <a:pt x="1046284" y="162305"/>
                  </a:lnTo>
                  <a:lnTo>
                    <a:pt x="993520" y="162305"/>
                  </a:lnTo>
                  <a:lnTo>
                    <a:pt x="993520" y="25145"/>
                  </a:lnTo>
                  <a:lnTo>
                    <a:pt x="1046403" y="25145"/>
                  </a:lnTo>
                  <a:lnTo>
                    <a:pt x="1037955" y="11630"/>
                  </a:lnTo>
                  <a:lnTo>
                    <a:pt x="1021763" y="4268"/>
                  </a:lnTo>
                  <a:lnTo>
                    <a:pt x="998092" y="2285"/>
                  </a:lnTo>
                  <a:close/>
                </a:path>
                <a:path w="1481454" h="222250">
                  <a:moveTo>
                    <a:pt x="1046403" y="25145"/>
                  </a:moveTo>
                  <a:lnTo>
                    <a:pt x="998321" y="25145"/>
                  </a:lnTo>
                  <a:lnTo>
                    <a:pt x="1012212" y="26031"/>
                  </a:lnTo>
                  <a:lnTo>
                    <a:pt x="1021153" y="29660"/>
                  </a:lnTo>
                  <a:lnTo>
                    <a:pt x="1025935" y="37490"/>
                  </a:lnTo>
                  <a:lnTo>
                    <a:pt x="1027353" y="50977"/>
                  </a:lnTo>
                  <a:lnTo>
                    <a:pt x="1027353" y="136474"/>
                  </a:lnTo>
                  <a:lnTo>
                    <a:pt x="1025935" y="149961"/>
                  </a:lnTo>
                  <a:lnTo>
                    <a:pt x="1021153" y="157791"/>
                  </a:lnTo>
                  <a:lnTo>
                    <a:pt x="1012212" y="161420"/>
                  </a:lnTo>
                  <a:lnTo>
                    <a:pt x="998321" y="162305"/>
                  </a:lnTo>
                  <a:lnTo>
                    <a:pt x="1046284" y="162305"/>
                  </a:lnTo>
                  <a:lnTo>
                    <a:pt x="1047245" y="160766"/>
                  </a:lnTo>
                  <a:lnTo>
                    <a:pt x="1050213" y="136474"/>
                  </a:lnTo>
                  <a:lnTo>
                    <a:pt x="1050213" y="50977"/>
                  </a:lnTo>
                  <a:lnTo>
                    <a:pt x="1047245" y="26492"/>
                  </a:lnTo>
                  <a:lnTo>
                    <a:pt x="1046403" y="25145"/>
                  </a:lnTo>
                  <a:close/>
                </a:path>
                <a:path w="1481454" h="222250">
                  <a:moveTo>
                    <a:pt x="1084605" y="2285"/>
                  </a:moveTo>
                  <a:lnTo>
                    <a:pt x="1061745" y="2285"/>
                  </a:lnTo>
                  <a:lnTo>
                    <a:pt x="1061745" y="136474"/>
                  </a:lnTo>
                  <a:lnTo>
                    <a:pt x="1064195" y="159966"/>
                  </a:lnTo>
                  <a:lnTo>
                    <a:pt x="1071575" y="175764"/>
                  </a:lnTo>
                  <a:lnTo>
                    <a:pt x="1083926" y="184662"/>
                  </a:lnTo>
                  <a:lnTo>
                    <a:pt x="1101293" y="187451"/>
                  </a:lnTo>
                  <a:lnTo>
                    <a:pt x="1118659" y="184662"/>
                  </a:lnTo>
                  <a:lnTo>
                    <a:pt x="1131011" y="175764"/>
                  </a:lnTo>
                  <a:lnTo>
                    <a:pt x="1136230" y="164591"/>
                  </a:lnTo>
                  <a:lnTo>
                    <a:pt x="1101293" y="164591"/>
                  </a:lnTo>
                  <a:lnTo>
                    <a:pt x="1093092" y="163188"/>
                  </a:lnTo>
                  <a:lnTo>
                    <a:pt x="1087977" y="158505"/>
                  </a:lnTo>
                  <a:lnTo>
                    <a:pt x="1085348" y="149836"/>
                  </a:lnTo>
                  <a:lnTo>
                    <a:pt x="1084605" y="136474"/>
                  </a:lnTo>
                  <a:lnTo>
                    <a:pt x="1084605" y="2285"/>
                  </a:lnTo>
                  <a:close/>
                </a:path>
                <a:path w="1481454" h="222250">
                  <a:moveTo>
                    <a:pt x="1140840" y="2285"/>
                  </a:moveTo>
                  <a:lnTo>
                    <a:pt x="1117980" y="2285"/>
                  </a:lnTo>
                  <a:lnTo>
                    <a:pt x="1117980" y="136474"/>
                  </a:lnTo>
                  <a:lnTo>
                    <a:pt x="1117238" y="149836"/>
                  </a:lnTo>
                  <a:lnTo>
                    <a:pt x="1114609" y="158505"/>
                  </a:lnTo>
                  <a:lnTo>
                    <a:pt x="1109494" y="163188"/>
                  </a:lnTo>
                  <a:lnTo>
                    <a:pt x="1101293" y="164591"/>
                  </a:lnTo>
                  <a:lnTo>
                    <a:pt x="1136230" y="164591"/>
                  </a:lnTo>
                  <a:lnTo>
                    <a:pt x="1138390" y="159966"/>
                  </a:lnTo>
                  <a:lnTo>
                    <a:pt x="1140840" y="136474"/>
                  </a:lnTo>
                  <a:lnTo>
                    <a:pt x="1140840" y="2285"/>
                  </a:lnTo>
                  <a:close/>
                </a:path>
                <a:path w="1481454" h="222250">
                  <a:moveTo>
                    <a:pt x="1191920" y="0"/>
                  </a:moveTo>
                  <a:lnTo>
                    <a:pt x="1174553" y="2789"/>
                  </a:lnTo>
                  <a:lnTo>
                    <a:pt x="1162202" y="11687"/>
                  </a:lnTo>
                  <a:lnTo>
                    <a:pt x="1154822" y="27485"/>
                  </a:lnTo>
                  <a:lnTo>
                    <a:pt x="1152372" y="50977"/>
                  </a:lnTo>
                  <a:lnTo>
                    <a:pt x="1152372" y="136474"/>
                  </a:lnTo>
                  <a:lnTo>
                    <a:pt x="1154822" y="159966"/>
                  </a:lnTo>
                  <a:lnTo>
                    <a:pt x="1162202" y="175764"/>
                  </a:lnTo>
                  <a:lnTo>
                    <a:pt x="1174553" y="184662"/>
                  </a:lnTo>
                  <a:lnTo>
                    <a:pt x="1191920" y="187451"/>
                  </a:lnTo>
                  <a:lnTo>
                    <a:pt x="1209286" y="184662"/>
                  </a:lnTo>
                  <a:lnTo>
                    <a:pt x="1221638" y="175764"/>
                  </a:lnTo>
                  <a:lnTo>
                    <a:pt x="1226857" y="164591"/>
                  </a:lnTo>
                  <a:lnTo>
                    <a:pt x="1191920" y="164591"/>
                  </a:lnTo>
                  <a:lnTo>
                    <a:pt x="1183719" y="163188"/>
                  </a:lnTo>
                  <a:lnTo>
                    <a:pt x="1178604" y="158505"/>
                  </a:lnTo>
                  <a:lnTo>
                    <a:pt x="1175975" y="149836"/>
                  </a:lnTo>
                  <a:lnTo>
                    <a:pt x="1175232" y="136474"/>
                  </a:lnTo>
                  <a:lnTo>
                    <a:pt x="1175232" y="50977"/>
                  </a:lnTo>
                  <a:lnTo>
                    <a:pt x="1175975" y="37615"/>
                  </a:lnTo>
                  <a:lnTo>
                    <a:pt x="1178604" y="28946"/>
                  </a:lnTo>
                  <a:lnTo>
                    <a:pt x="1183719" y="24263"/>
                  </a:lnTo>
                  <a:lnTo>
                    <a:pt x="1191920" y="22859"/>
                  </a:lnTo>
                  <a:lnTo>
                    <a:pt x="1226857" y="22859"/>
                  </a:lnTo>
                  <a:lnTo>
                    <a:pt x="1221638" y="11687"/>
                  </a:lnTo>
                  <a:lnTo>
                    <a:pt x="1209286" y="2789"/>
                  </a:lnTo>
                  <a:lnTo>
                    <a:pt x="1191920" y="0"/>
                  </a:lnTo>
                  <a:close/>
                </a:path>
                <a:path w="1481454" h="222250">
                  <a:moveTo>
                    <a:pt x="1231468" y="110870"/>
                  </a:moveTo>
                  <a:lnTo>
                    <a:pt x="1208608" y="110870"/>
                  </a:lnTo>
                  <a:lnTo>
                    <a:pt x="1208608" y="136474"/>
                  </a:lnTo>
                  <a:lnTo>
                    <a:pt x="1207865" y="149836"/>
                  </a:lnTo>
                  <a:lnTo>
                    <a:pt x="1205236" y="158505"/>
                  </a:lnTo>
                  <a:lnTo>
                    <a:pt x="1200121" y="163188"/>
                  </a:lnTo>
                  <a:lnTo>
                    <a:pt x="1191920" y="164591"/>
                  </a:lnTo>
                  <a:lnTo>
                    <a:pt x="1226857" y="164591"/>
                  </a:lnTo>
                  <a:lnTo>
                    <a:pt x="1229017" y="159966"/>
                  </a:lnTo>
                  <a:lnTo>
                    <a:pt x="1231468" y="136474"/>
                  </a:lnTo>
                  <a:lnTo>
                    <a:pt x="1231468" y="110870"/>
                  </a:lnTo>
                  <a:close/>
                </a:path>
                <a:path w="1481454" h="222250">
                  <a:moveTo>
                    <a:pt x="1226857" y="22859"/>
                  </a:moveTo>
                  <a:lnTo>
                    <a:pt x="1191920" y="22859"/>
                  </a:lnTo>
                  <a:lnTo>
                    <a:pt x="1200121" y="24263"/>
                  </a:lnTo>
                  <a:lnTo>
                    <a:pt x="1205236" y="28946"/>
                  </a:lnTo>
                  <a:lnTo>
                    <a:pt x="1207865" y="37615"/>
                  </a:lnTo>
                  <a:lnTo>
                    <a:pt x="1208608" y="50977"/>
                  </a:lnTo>
                  <a:lnTo>
                    <a:pt x="1208608" y="76580"/>
                  </a:lnTo>
                  <a:lnTo>
                    <a:pt x="1231468" y="76580"/>
                  </a:lnTo>
                  <a:lnTo>
                    <a:pt x="1231468" y="50977"/>
                  </a:lnTo>
                  <a:lnTo>
                    <a:pt x="1229017" y="27485"/>
                  </a:lnTo>
                  <a:lnTo>
                    <a:pt x="1226857" y="22859"/>
                  </a:lnTo>
                  <a:close/>
                </a:path>
                <a:path w="1481454" h="222250">
                  <a:moveTo>
                    <a:pt x="1301305" y="2285"/>
                  </a:moveTo>
                  <a:lnTo>
                    <a:pt x="1243012" y="2285"/>
                  </a:lnTo>
                  <a:lnTo>
                    <a:pt x="1243012" y="185165"/>
                  </a:lnTo>
                  <a:lnTo>
                    <a:pt x="1301305" y="185165"/>
                  </a:lnTo>
                  <a:lnTo>
                    <a:pt x="1301305" y="162305"/>
                  </a:lnTo>
                  <a:lnTo>
                    <a:pt x="1265872" y="162305"/>
                  </a:lnTo>
                  <a:lnTo>
                    <a:pt x="1265872" y="105155"/>
                  </a:lnTo>
                  <a:lnTo>
                    <a:pt x="1301305" y="105155"/>
                  </a:lnTo>
                  <a:lnTo>
                    <a:pt x="1301305" y="82295"/>
                  </a:lnTo>
                  <a:lnTo>
                    <a:pt x="1265872" y="82295"/>
                  </a:lnTo>
                  <a:lnTo>
                    <a:pt x="1265872" y="25145"/>
                  </a:lnTo>
                  <a:lnTo>
                    <a:pt x="1301305" y="25145"/>
                  </a:lnTo>
                  <a:lnTo>
                    <a:pt x="1301305" y="2285"/>
                  </a:lnTo>
                  <a:close/>
                </a:path>
                <a:path w="1481454" h="222250">
                  <a:moveTo>
                    <a:pt x="1341234" y="2285"/>
                  </a:moveTo>
                  <a:lnTo>
                    <a:pt x="1312659" y="2285"/>
                  </a:lnTo>
                  <a:lnTo>
                    <a:pt x="1312659" y="185165"/>
                  </a:lnTo>
                  <a:lnTo>
                    <a:pt x="1335519" y="185165"/>
                  </a:lnTo>
                  <a:lnTo>
                    <a:pt x="1335519" y="111328"/>
                  </a:lnTo>
                  <a:lnTo>
                    <a:pt x="1383524" y="111328"/>
                  </a:lnTo>
                  <a:lnTo>
                    <a:pt x="1380735" y="108199"/>
                  </a:lnTo>
                  <a:lnTo>
                    <a:pt x="1372095" y="103784"/>
                  </a:lnTo>
                  <a:lnTo>
                    <a:pt x="1381735" y="96772"/>
                  </a:lnTo>
                  <a:lnTo>
                    <a:pt x="1387137" y="88468"/>
                  </a:lnTo>
                  <a:lnTo>
                    <a:pt x="1335519" y="88468"/>
                  </a:lnTo>
                  <a:lnTo>
                    <a:pt x="1335519" y="25145"/>
                  </a:lnTo>
                  <a:lnTo>
                    <a:pt x="1387901" y="25145"/>
                  </a:lnTo>
                  <a:lnTo>
                    <a:pt x="1382353" y="14258"/>
                  </a:lnTo>
                  <a:lnTo>
                    <a:pt x="1366691" y="5218"/>
                  </a:lnTo>
                  <a:lnTo>
                    <a:pt x="1341234" y="2285"/>
                  </a:lnTo>
                  <a:close/>
                </a:path>
                <a:path w="1481454" h="222250">
                  <a:moveTo>
                    <a:pt x="1383524" y="111328"/>
                  </a:moveTo>
                  <a:lnTo>
                    <a:pt x="1341691" y="111328"/>
                  </a:lnTo>
                  <a:lnTo>
                    <a:pt x="1351896" y="111874"/>
                  </a:lnTo>
                  <a:lnTo>
                    <a:pt x="1360751" y="114842"/>
                  </a:lnTo>
                  <a:lnTo>
                    <a:pt x="1366991" y="122225"/>
                  </a:lnTo>
                  <a:lnTo>
                    <a:pt x="1369352" y="136016"/>
                  </a:lnTo>
                  <a:lnTo>
                    <a:pt x="1369352" y="175793"/>
                  </a:lnTo>
                  <a:lnTo>
                    <a:pt x="1369580" y="182422"/>
                  </a:lnTo>
                  <a:lnTo>
                    <a:pt x="1371866" y="185165"/>
                  </a:lnTo>
                  <a:lnTo>
                    <a:pt x="1394726" y="185165"/>
                  </a:lnTo>
                  <a:lnTo>
                    <a:pt x="1392440" y="182422"/>
                  </a:lnTo>
                  <a:lnTo>
                    <a:pt x="1392212" y="175793"/>
                  </a:lnTo>
                  <a:lnTo>
                    <a:pt x="1392212" y="139445"/>
                  </a:lnTo>
                  <a:lnTo>
                    <a:pt x="1390901" y="125515"/>
                  </a:lnTo>
                  <a:lnTo>
                    <a:pt x="1387040" y="115271"/>
                  </a:lnTo>
                  <a:lnTo>
                    <a:pt x="1383524" y="111328"/>
                  </a:lnTo>
                  <a:close/>
                </a:path>
                <a:path w="1481454" h="222250">
                  <a:moveTo>
                    <a:pt x="1387901" y="25145"/>
                  </a:moveTo>
                  <a:lnTo>
                    <a:pt x="1341462" y="25145"/>
                  </a:lnTo>
                  <a:lnTo>
                    <a:pt x="1355693" y="26435"/>
                  </a:lnTo>
                  <a:lnTo>
                    <a:pt x="1364265" y="30832"/>
                  </a:lnTo>
                  <a:lnTo>
                    <a:pt x="1368466" y="39129"/>
                  </a:lnTo>
                  <a:lnTo>
                    <a:pt x="1369580" y="52120"/>
                  </a:lnTo>
                  <a:lnTo>
                    <a:pt x="1369580" y="60350"/>
                  </a:lnTo>
                  <a:lnTo>
                    <a:pt x="1368466" y="72941"/>
                  </a:lnTo>
                  <a:lnTo>
                    <a:pt x="1364265" y="81695"/>
                  </a:lnTo>
                  <a:lnTo>
                    <a:pt x="1355693" y="86807"/>
                  </a:lnTo>
                  <a:lnTo>
                    <a:pt x="1341462" y="88468"/>
                  </a:lnTo>
                  <a:lnTo>
                    <a:pt x="1387137" y="88468"/>
                  </a:lnTo>
                  <a:lnTo>
                    <a:pt x="1388011" y="87125"/>
                  </a:lnTo>
                  <a:lnTo>
                    <a:pt x="1391415" y="74948"/>
                  </a:lnTo>
                  <a:lnTo>
                    <a:pt x="1392440" y="60350"/>
                  </a:lnTo>
                  <a:lnTo>
                    <a:pt x="1392440" y="52120"/>
                  </a:lnTo>
                  <a:lnTo>
                    <a:pt x="1390361" y="30832"/>
                  </a:lnTo>
                  <a:lnTo>
                    <a:pt x="1390258" y="29771"/>
                  </a:lnTo>
                  <a:lnTo>
                    <a:pt x="1387901" y="25145"/>
                  </a:lnTo>
                  <a:close/>
                </a:path>
                <a:path w="1481454" h="222250">
                  <a:moveTo>
                    <a:pt x="1424597" y="122758"/>
                  </a:moveTo>
                  <a:lnTo>
                    <a:pt x="1401737" y="122758"/>
                  </a:lnTo>
                  <a:lnTo>
                    <a:pt x="1404023" y="153697"/>
                  </a:lnTo>
                  <a:lnTo>
                    <a:pt x="1411281" y="173621"/>
                  </a:lnTo>
                  <a:lnTo>
                    <a:pt x="1424111" y="184287"/>
                  </a:lnTo>
                  <a:lnTo>
                    <a:pt x="1443113" y="187451"/>
                  </a:lnTo>
                  <a:lnTo>
                    <a:pt x="1460175" y="184287"/>
                  </a:lnTo>
                  <a:lnTo>
                    <a:pt x="1472003" y="174993"/>
                  </a:lnTo>
                  <a:lnTo>
                    <a:pt x="1476668" y="164591"/>
                  </a:lnTo>
                  <a:lnTo>
                    <a:pt x="1443113" y="164591"/>
                  </a:lnTo>
                  <a:lnTo>
                    <a:pt x="1434530" y="162973"/>
                  </a:lnTo>
                  <a:lnTo>
                    <a:pt x="1428797" y="156791"/>
                  </a:lnTo>
                  <a:lnTo>
                    <a:pt x="1425593" y="144050"/>
                  </a:lnTo>
                  <a:lnTo>
                    <a:pt x="1424597" y="122758"/>
                  </a:lnTo>
                  <a:close/>
                </a:path>
                <a:path w="1481454" h="222250">
                  <a:moveTo>
                    <a:pt x="1440827" y="0"/>
                  </a:moveTo>
                  <a:lnTo>
                    <a:pt x="1423711" y="3100"/>
                  </a:lnTo>
                  <a:lnTo>
                    <a:pt x="1411909" y="11944"/>
                  </a:lnTo>
                  <a:lnTo>
                    <a:pt x="1405080" y="25846"/>
                  </a:lnTo>
                  <a:lnTo>
                    <a:pt x="1402880" y="44119"/>
                  </a:lnTo>
                  <a:lnTo>
                    <a:pt x="1405562" y="63593"/>
                  </a:lnTo>
                  <a:lnTo>
                    <a:pt x="1412681" y="78181"/>
                  </a:lnTo>
                  <a:lnTo>
                    <a:pt x="1422843" y="89511"/>
                  </a:lnTo>
                  <a:lnTo>
                    <a:pt x="1434655" y="99212"/>
                  </a:lnTo>
                  <a:lnTo>
                    <a:pt x="1445435" y="108367"/>
                  </a:lnTo>
                  <a:lnTo>
                    <a:pt x="1452657" y="117071"/>
                  </a:lnTo>
                  <a:lnTo>
                    <a:pt x="1456708" y="127019"/>
                  </a:lnTo>
                  <a:lnTo>
                    <a:pt x="1457972" y="139903"/>
                  </a:lnTo>
                  <a:lnTo>
                    <a:pt x="1457161" y="151861"/>
                  </a:lnTo>
                  <a:lnTo>
                    <a:pt x="1454572" y="159448"/>
                  </a:lnTo>
                  <a:lnTo>
                    <a:pt x="1449968" y="163434"/>
                  </a:lnTo>
                  <a:lnTo>
                    <a:pt x="1443113" y="164591"/>
                  </a:lnTo>
                  <a:lnTo>
                    <a:pt x="1476668" y="164591"/>
                  </a:lnTo>
                  <a:lnTo>
                    <a:pt x="1478700" y="160062"/>
                  </a:lnTo>
                  <a:lnTo>
                    <a:pt x="1480832" y="139903"/>
                  </a:lnTo>
                  <a:lnTo>
                    <a:pt x="1478314" y="118507"/>
                  </a:lnTo>
                  <a:lnTo>
                    <a:pt x="1471317" y="102641"/>
                  </a:lnTo>
                  <a:lnTo>
                    <a:pt x="1460676" y="90204"/>
                  </a:lnTo>
                  <a:lnTo>
                    <a:pt x="1438180" y="71637"/>
                  </a:lnTo>
                  <a:lnTo>
                    <a:pt x="1431426" y="64007"/>
                  </a:lnTo>
                  <a:lnTo>
                    <a:pt x="1427200" y="55178"/>
                  </a:lnTo>
                  <a:lnTo>
                    <a:pt x="1425740" y="44119"/>
                  </a:lnTo>
                  <a:lnTo>
                    <a:pt x="1426715" y="34047"/>
                  </a:lnTo>
                  <a:lnTo>
                    <a:pt x="1429597" y="27489"/>
                  </a:lnTo>
                  <a:lnTo>
                    <a:pt x="1434323" y="23931"/>
                  </a:lnTo>
                  <a:lnTo>
                    <a:pt x="1440827" y="22859"/>
                  </a:lnTo>
                  <a:lnTo>
                    <a:pt x="1474121" y="22859"/>
                  </a:lnTo>
                  <a:lnTo>
                    <a:pt x="1470202" y="13373"/>
                  </a:lnTo>
                  <a:lnTo>
                    <a:pt x="1458086" y="3278"/>
                  </a:lnTo>
                  <a:lnTo>
                    <a:pt x="1440827" y="0"/>
                  </a:lnTo>
                  <a:close/>
                </a:path>
                <a:path w="1481454" h="222250">
                  <a:moveTo>
                    <a:pt x="1474121" y="22859"/>
                  </a:moveTo>
                  <a:lnTo>
                    <a:pt x="1440827" y="22859"/>
                  </a:lnTo>
                  <a:lnTo>
                    <a:pt x="1447474" y="24110"/>
                  </a:lnTo>
                  <a:lnTo>
                    <a:pt x="1452514" y="28917"/>
                  </a:lnTo>
                  <a:lnTo>
                    <a:pt x="1455711" y="38869"/>
                  </a:lnTo>
                  <a:lnTo>
                    <a:pt x="1456804" y="55178"/>
                  </a:lnTo>
                  <a:lnTo>
                    <a:pt x="1456829" y="55549"/>
                  </a:lnTo>
                  <a:lnTo>
                    <a:pt x="1479689" y="55549"/>
                  </a:lnTo>
                  <a:lnTo>
                    <a:pt x="1477346" y="30668"/>
                  </a:lnTo>
                  <a:lnTo>
                    <a:pt x="1474121" y="22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6648450" y="2451100"/>
            <a:ext cx="2273300" cy="2273300"/>
            <a:chOff x="6648450" y="2451100"/>
            <a:chExt cx="2273300" cy="2273300"/>
          </a:xfrm>
        </p:grpSpPr>
        <p:sp>
          <p:nvSpPr>
            <p:cNvPr id="86" name="object 86" descr=""/>
            <p:cNvSpPr/>
            <p:nvPr/>
          </p:nvSpPr>
          <p:spPr>
            <a:xfrm>
              <a:off x="6648450" y="2451100"/>
              <a:ext cx="2273300" cy="2273300"/>
            </a:xfrm>
            <a:custGeom>
              <a:avLst/>
              <a:gdLst/>
              <a:ahLst/>
              <a:cxnLst/>
              <a:rect l="l" t="t" r="r" b="b"/>
              <a:pathLst>
                <a:path w="2273300" h="2273300">
                  <a:moveTo>
                    <a:pt x="1136650" y="0"/>
                  </a:moveTo>
                  <a:lnTo>
                    <a:pt x="1088601" y="997"/>
                  </a:lnTo>
                  <a:lnTo>
                    <a:pt x="1041061" y="3962"/>
                  </a:lnTo>
                  <a:lnTo>
                    <a:pt x="994069" y="8856"/>
                  </a:lnTo>
                  <a:lnTo>
                    <a:pt x="947664" y="15639"/>
                  </a:lnTo>
                  <a:lnTo>
                    <a:pt x="901886" y="24271"/>
                  </a:lnTo>
                  <a:lnTo>
                    <a:pt x="856774" y="34714"/>
                  </a:lnTo>
                  <a:lnTo>
                    <a:pt x="812368" y="46928"/>
                  </a:lnTo>
                  <a:lnTo>
                    <a:pt x="768707" y="60873"/>
                  </a:lnTo>
                  <a:lnTo>
                    <a:pt x="725830" y="76510"/>
                  </a:lnTo>
                  <a:lnTo>
                    <a:pt x="683777" y="93799"/>
                  </a:lnTo>
                  <a:lnTo>
                    <a:pt x="642588" y="112701"/>
                  </a:lnTo>
                  <a:lnTo>
                    <a:pt x="602302" y="133177"/>
                  </a:lnTo>
                  <a:lnTo>
                    <a:pt x="562958" y="155187"/>
                  </a:lnTo>
                  <a:lnTo>
                    <a:pt x="524595" y="178691"/>
                  </a:lnTo>
                  <a:lnTo>
                    <a:pt x="487254" y="203651"/>
                  </a:lnTo>
                  <a:lnTo>
                    <a:pt x="450974" y="230026"/>
                  </a:lnTo>
                  <a:lnTo>
                    <a:pt x="415793" y="257778"/>
                  </a:lnTo>
                  <a:lnTo>
                    <a:pt x="381752" y="286866"/>
                  </a:lnTo>
                  <a:lnTo>
                    <a:pt x="348891" y="317252"/>
                  </a:lnTo>
                  <a:lnTo>
                    <a:pt x="317247" y="348895"/>
                  </a:lnTo>
                  <a:lnTo>
                    <a:pt x="286862" y="381757"/>
                  </a:lnTo>
                  <a:lnTo>
                    <a:pt x="257774" y="415798"/>
                  </a:lnTo>
                  <a:lnTo>
                    <a:pt x="230022" y="450979"/>
                  </a:lnTo>
                  <a:lnTo>
                    <a:pt x="203647" y="487260"/>
                  </a:lnTo>
                  <a:lnTo>
                    <a:pt x="178688" y="524601"/>
                  </a:lnTo>
                  <a:lnTo>
                    <a:pt x="155184" y="562963"/>
                  </a:lnTo>
                  <a:lnTo>
                    <a:pt x="133175" y="602307"/>
                  </a:lnTo>
                  <a:lnTo>
                    <a:pt x="112699" y="642594"/>
                  </a:lnTo>
                  <a:lnTo>
                    <a:pt x="93797" y="683783"/>
                  </a:lnTo>
                  <a:lnTo>
                    <a:pt x="76508" y="725835"/>
                  </a:lnTo>
                  <a:lnTo>
                    <a:pt x="60872" y="768712"/>
                  </a:lnTo>
                  <a:lnTo>
                    <a:pt x="46927" y="812373"/>
                  </a:lnTo>
                  <a:lnTo>
                    <a:pt x="34713" y="856779"/>
                  </a:lnTo>
                  <a:lnTo>
                    <a:pt x="24271" y="901890"/>
                  </a:lnTo>
                  <a:lnTo>
                    <a:pt x="15638" y="947668"/>
                  </a:lnTo>
                  <a:lnTo>
                    <a:pt x="8856" y="994072"/>
                  </a:lnTo>
                  <a:lnTo>
                    <a:pt x="3962" y="1041063"/>
                  </a:lnTo>
                  <a:lnTo>
                    <a:pt x="997" y="1088602"/>
                  </a:lnTo>
                  <a:lnTo>
                    <a:pt x="0" y="1136650"/>
                  </a:lnTo>
                  <a:lnTo>
                    <a:pt x="997" y="1184698"/>
                  </a:lnTo>
                  <a:lnTo>
                    <a:pt x="3962" y="1232238"/>
                  </a:lnTo>
                  <a:lnTo>
                    <a:pt x="8856" y="1279230"/>
                  </a:lnTo>
                  <a:lnTo>
                    <a:pt x="15638" y="1325635"/>
                  </a:lnTo>
                  <a:lnTo>
                    <a:pt x="24271" y="1371413"/>
                  </a:lnTo>
                  <a:lnTo>
                    <a:pt x="34713" y="1416525"/>
                  </a:lnTo>
                  <a:lnTo>
                    <a:pt x="46927" y="1460931"/>
                  </a:lnTo>
                  <a:lnTo>
                    <a:pt x="60872" y="1504592"/>
                  </a:lnTo>
                  <a:lnTo>
                    <a:pt x="76508" y="1547469"/>
                  </a:lnTo>
                  <a:lnTo>
                    <a:pt x="93797" y="1589522"/>
                  </a:lnTo>
                  <a:lnTo>
                    <a:pt x="112699" y="1630711"/>
                  </a:lnTo>
                  <a:lnTo>
                    <a:pt x="133175" y="1670997"/>
                  </a:lnTo>
                  <a:lnTo>
                    <a:pt x="155184" y="1710341"/>
                  </a:lnTo>
                  <a:lnTo>
                    <a:pt x="178688" y="1748704"/>
                  </a:lnTo>
                  <a:lnTo>
                    <a:pt x="203647" y="1786045"/>
                  </a:lnTo>
                  <a:lnTo>
                    <a:pt x="230022" y="1822325"/>
                  </a:lnTo>
                  <a:lnTo>
                    <a:pt x="257774" y="1857506"/>
                  </a:lnTo>
                  <a:lnTo>
                    <a:pt x="286862" y="1891547"/>
                  </a:lnTo>
                  <a:lnTo>
                    <a:pt x="317247" y="1924408"/>
                  </a:lnTo>
                  <a:lnTo>
                    <a:pt x="348891" y="1956052"/>
                  </a:lnTo>
                  <a:lnTo>
                    <a:pt x="381752" y="1986437"/>
                  </a:lnTo>
                  <a:lnTo>
                    <a:pt x="415793" y="2015525"/>
                  </a:lnTo>
                  <a:lnTo>
                    <a:pt x="450974" y="2043277"/>
                  </a:lnTo>
                  <a:lnTo>
                    <a:pt x="487254" y="2069652"/>
                  </a:lnTo>
                  <a:lnTo>
                    <a:pt x="524595" y="2094611"/>
                  </a:lnTo>
                  <a:lnTo>
                    <a:pt x="562958" y="2118115"/>
                  </a:lnTo>
                  <a:lnTo>
                    <a:pt x="602302" y="2140124"/>
                  </a:lnTo>
                  <a:lnTo>
                    <a:pt x="642588" y="2160600"/>
                  </a:lnTo>
                  <a:lnTo>
                    <a:pt x="683777" y="2179502"/>
                  </a:lnTo>
                  <a:lnTo>
                    <a:pt x="725830" y="2196791"/>
                  </a:lnTo>
                  <a:lnTo>
                    <a:pt x="768707" y="2212427"/>
                  </a:lnTo>
                  <a:lnTo>
                    <a:pt x="812368" y="2226372"/>
                  </a:lnTo>
                  <a:lnTo>
                    <a:pt x="856774" y="2238586"/>
                  </a:lnTo>
                  <a:lnTo>
                    <a:pt x="901886" y="2249028"/>
                  </a:lnTo>
                  <a:lnTo>
                    <a:pt x="947664" y="2257661"/>
                  </a:lnTo>
                  <a:lnTo>
                    <a:pt x="994069" y="2264443"/>
                  </a:lnTo>
                  <a:lnTo>
                    <a:pt x="1041061" y="2269337"/>
                  </a:lnTo>
                  <a:lnTo>
                    <a:pt x="1088601" y="2272302"/>
                  </a:lnTo>
                  <a:lnTo>
                    <a:pt x="1136650" y="2273300"/>
                  </a:lnTo>
                  <a:lnTo>
                    <a:pt x="1184697" y="2272302"/>
                  </a:lnTo>
                  <a:lnTo>
                    <a:pt x="1232236" y="2269337"/>
                  </a:lnTo>
                  <a:lnTo>
                    <a:pt x="1279227" y="2264443"/>
                  </a:lnTo>
                  <a:lnTo>
                    <a:pt x="1325631" y="2257661"/>
                  </a:lnTo>
                  <a:lnTo>
                    <a:pt x="1371409" y="2249028"/>
                  </a:lnTo>
                  <a:lnTo>
                    <a:pt x="1416520" y="2238586"/>
                  </a:lnTo>
                  <a:lnTo>
                    <a:pt x="1460926" y="2226372"/>
                  </a:lnTo>
                  <a:lnTo>
                    <a:pt x="1504587" y="2212427"/>
                  </a:lnTo>
                  <a:lnTo>
                    <a:pt x="1547464" y="2196791"/>
                  </a:lnTo>
                  <a:lnTo>
                    <a:pt x="1589516" y="2179502"/>
                  </a:lnTo>
                  <a:lnTo>
                    <a:pt x="1630705" y="2160600"/>
                  </a:lnTo>
                  <a:lnTo>
                    <a:pt x="1670992" y="2140124"/>
                  </a:lnTo>
                  <a:lnTo>
                    <a:pt x="1710336" y="2118115"/>
                  </a:lnTo>
                  <a:lnTo>
                    <a:pt x="1748698" y="2094611"/>
                  </a:lnTo>
                  <a:lnTo>
                    <a:pt x="1786039" y="2069652"/>
                  </a:lnTo>
                  <a:lnTo>
                    <a:pt x="1822320" y="2043277"/>
                  </a:lnTo>
                  <a:lnTo>
                    <a:pt x="1857501" y="2015525"/>
                  </a:lnTo>
                  <a:lnTo>
                    <a:pt x="1891542" y="1986437"/>
                  </a:lnTo>
                  <a:lnTo>
                    <a:pt x="1924404" y="1956052"/>
                  </a:lnTo>
                  <a:lnTo>
                    <a:pt x="1956047" y="1924408"/>
                  </a:lnTo>
                  <a:lnTo>
                    <a:pt x="1986433" y="1891547"/>
                  </a:lnTo>
                  <a:lnTo>
                    <a:pt x="2015521" y="1857506"/>
                  </a:lnTo>
                  <a:lnTo>
                    <a:pt x="2043273" y="1822325"/>
                  </a:lnTo>
                  <a:lnTo>
                    <a:pt x="2069648" y="1786045"/>
                  </a:lnTo>
                  <a:lnTo>
                    <a:pt x="2094608" y="1748704"/>
                  </a:lnTo>
                  <a:lnTo>
                    <a:pt x="2118112" y="1710341"/>
                  </a:lnTo>
                  <a:lnTo>
                    <a:pt x="2140122" y="1670997"/>
                  </a:lnTo>
                  <a:lnTo>
                    <a:pt x="2160598" y="1630711"/>
                  </a:lnTo>
                  <a:lnTo>
                    <a:pt x="2179500" y="1589522"/>
                  </a:lnTo>
                  <a:lnTo>
                    <a:pt x="2196789" y="1547469"/>
                  </a:lnTo>
                  <a:lnTo>
                    <a:pt x="2212426" y="1504592"/>
                  </a:lnTo>
                  <a:lnTo>
                    <a:pt x="2226371" y="1460931"/>
                  </a:lnTo>
                  <a:lnTo>
                    <a:pt x="2238585" y="1416525"/>
                  </a:lnTo>
                  <a:lnTo>
                    <a:pt x="2249028" y="1371413"/>
                  </a:lnTo>
                  <a:lnTo>
                    <a:pt x="2257660" y="1325635"/>
                  </a:lnTo>
                  <a:lnTo>
                    <a:pt x="2264443" y="1279230"/>
                  </a:lnTo>
                  <a:lnTo>
                    <a:pt x="2269337" y="1232238"/>
                  </a:lnTo>
                  <a:lnTo>
                    <a:pt x="2272302" y="1184698"/>
                  </a:lnTo>
                  <a:lnTo>
                    <a:pt x="2273300" y="1136650"/>
                  </a:lnTo>
                  <a:lnTo>
                    <a:pt x="2272302" y="1088602"/>
                  </a:lnTo>
                  <a:lnTo>
                    <a:pt x="2269337" y="1041063"/>
                  </a:lnTo>
                  <a:lnTo>
                    <a:pt x="2264443" y="994072"/>
                  </a:lnTo>
                  <a:lnTo>
                    <a:pt x="2257660" y="947668"/>
                  </a:lnTo>
                  <a:lnTo>
                    <a:pt x="2249028" y="901890"/>
                  </a:lnTo>
                  <a:lnTo>
                    <a:pt x="2238585" y="856779"/>
                  </a:lnTo>
                  <a:lnTo>
                    <a:pt x="2226371" y="812373"/>
                  </a:lnTo>
                  <a:lnTo>
                    <a:pt x="2212426" y="768712"/>
                  </a:lnTo>
                  <a:lnTo>
                    <a:pt x="2196789" y="725835"/>
                  </a:lnTo>
                  <a:lnTo>
                    <a:pt x="2179500" y="683783"/>
                  </a:lnTo>
                  <a:lnTo>
                    <a:pt x="2160598" y="642594"/>
                  </a:lnTo>
                  <a:lnTo>
                    <a:pt x="2140122" y="602307"/>
                  </a:lnTo>
                  <a:lnTo>
                    <a:pt x="2118112" y="562963"/>
                  </a:lnTo>
                  <a:lnTo>
                    <a:pt x="2094608" y="524601"/>
                  </a:lnTo>
                  <a:lnTo>
                    <a:pt x="2069648" y="487260"/>
                  </a:lnTo>
                  <a:lnTo>
                    <a:pt x="2043273" y="450979"/>
                  </a:lnTo>
                  <a:lnTo>
                    <a:pt x="2015521" y="415798"/>
                  </a:lnTo>
                  <a:lnTo>
                    <a:pt x="1986433" y="381757"/>
                  </a:lnTo>
                  <a:lnTo>
                    <a:pt x="1956047" y="348895"/>
                  </a:lnTo>
                  <a:lnTo>
                    <a:pt x="1924404" y="317252"/>
                  </a:lnTo>
                  <a:lnTo>
                    <a:pt x="1891542" y="286866"/>
                  </a:lnTo>
                  <a:lnTo>
                    <a:pt x="1857501" y="257778"/>
                  </a:lnTo>
                  <a:lnTo>
                    <a:pt x="1822320" y="230026"/>
                  </a:lnTo>
                  <a:lnTo>
                    <a:pt x="1786039" y="203651"/>
                  </a:lnTo>
                  <a:lnTo>
                    <a:pt x="1748698" y="178691"/>
                  </a:lnTo>
                  <a:lnTo>
                    <a:pt x="1710336" y="155187"/>
                  </a:lnTo>
                  <a:lnTo>
                    <a:pt x="1670992" y="133177"/>
                  </a:lnTo>
                  <a:lnTo>
                    <a:pt x="1630705" y="112701"/>
                  </a:lnTo>
                  <a:lnTo>
                    <a:pt x="1589516" y="93799"/>
                  </a:lnTo>
                  <a:lnTo>
                    <a:pt x="1547464" y="76510"/>
                  </a:lnTo>
                  <a:lnTo>
                    <a:pt x="1504587" y="60873"/>
                  </a:lnTo>
                  <a:lnTo>
                    <a:pt x="1460926" y="46928"/>
                  </a:lnTo>
                  <a:lnTo>
                    <a:pt x="1416520" y="34714"/>
                  </a:lnTo>
                  <a:lnTo>
                    <a:pt x="1371409" y="24271"/>
                  </a:lnTo>
                  <a:lnTo>
                    <a:pt x="1325631" y="15639"/>
                  </a:lnTo>
                  <a:lnTo>
                    <a:pt x="1279227" y="8856"/>
                  </a:lnTo>
                  <a:lnTo>
                    <a:pt x="1232236" y="3962"/>
                  </a:lnTo>
                  <a:lnTo>
                    <a:pt x="1184697" y="997"/>
                  </a:lnTo>
                  <a:lnTo>
                    <a:pt x="1136650" y="0"/>
                  </a:lnTo>
                  <a:close/>
                </a:path>
              </a:pathLst>
            </a:custGeom>
            <a:solidFill>
              <a:srgbClr val="DBF1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39381" y="2869387"/>
              <a:ext cx="2070671" cy="1553006"/>
            </a:xfrm>
            <a:prstGeom prst="rect">
              <a:avLst/>
            </a:prstGeom>
          </p:spPr>
        </p:pic>
      </p:grpSp>
      <p:grpSp>
        <p:nvGrpSpPr>
          <p:cNvPr id="88" name="object 88" descr=""/>
          <p:cNvGrpSpPr/>
          <p:nvPr/>
        </p:nvGrpSpPr>
        <p:grpSpPr>
          <a:xfrm>
            <a:off x="6654800" y="4927600"/>
            <a:ext cx="2260600" cy="990600"/>
            <a:chOff x="6654800" y="4927600"/>
            <a:chExt cx="2260600" cy="990600"/>
          </a:xfrm>
        </p:grpSpPr>
        <p:sp>
          <p:nvSpPr>
            <p:cNvPr id="89" name="object 89" descr=""/>
            <p:cNvSpPr/>
            <p:nvPr/>
          </p:nvSpPr>
          <p:spPr>
            <a:xfrm>
              <a:off x="6654800" y="4927600"/>
              <a:ext cx="2260600" cy="990600"/>
            </a:xfrm>
            <a:custGeom>
              <a:avLst/>
              <a:gdLst/>
              <a:ahLst/>
              <a:cxnLst/>
              <a:rect l="l" t="t" r="r" b="b"/>
              <a:pathLst>
                <a:path w="2260600" h="990600">
                  <a:moveTo>
                    <a:pt x="22606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2260600" y="990600"/>
                  </a:lnTo>
                  <a:lnTo>
                    <a:pt x="2260600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68902" y="5062981"/>
              <a:ext cx="1639404" cy="179578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6868902" y="5316981"/>
              <a:ext cx="804545" cy="146050"/>
            </a:xfrm>
            <a:custGeom>
              <a:avLst/>
              <a:gdLst/>
              <a:ahLst/>
              <a:cxnLst/>
              <a:rect l="l" t="t" r="r" b="b"/>
              <a:pathLst>
                <a:path w="804545" h="146050">
                  <a:moveTo>
                    <a:pt x="22466" y="68453"/>
                  </a:moveTo>
                  <a:lnTo>
                    <a:pt x="12623" y="68453"/>
                  </a:lnTo>
                  <a:lnTo>
                    <a:pt x="8420" y="70116"/>
                  </a:lnTo>
                  <a:lnTo>
                    <a:pt x="1663" y="76631"/>
                  </a:lnTo>
                  <a:lnTo>
                    <a:pt x="0" y="80899"/>
                  </a:lnTo>
                  <a:lnTo>
                    <a:pt x="0" y="91325"/>
                  </a:lnTo>
                  <a:lnTo>
                    <a:pt x="1663" y="95478"/>
                  </a:lnTo>
                  <a:lnTo>
                    <a:pt x="4978" y="98679"/>
                  </a:lnTo>
                  <a:lnTo>
                    <a:pt x="8420" y="101879"/>
                  </a:lnTo>
                  <a:lnTo>
                    <a:pt x="12623" y="103479"/>
                  </a:lnTo>
                  <a:lnTo>
                    <a:pt x="22466" y="103479"/>
                  </a:lnTo>
                  <a:lnTo>
                    <a:pt x="26555" y="101879"/>
                  </a:lnTo>
                  <a:lnTo>
                    <a:pt x="29870" y="98679"/>
                  </a:lnTo>
                  <a:lnTo>
                    <a:pt x="33312" y="95478"/>
                  </a:lnTo>
                  <a:lnTo>
                    <a:pt x="35026" y="91325"/>
                  </a:lnTo>
                  <a:lnTo>
                    <a:pt x="35026" y="80899"/>
                  </a:lnTo>
                  <a:lnTo>
                    <a:pt x="33312" y="76631"/>
                  </a:lnTo>
                  <a:lnTo>
                    <a:pt x="29870" y="73431"/>
                  </a:lnTo>
                  <a:lnTo>
                    <a:pt x="26555" y="70116"/>
                  </a:lnTo>
                  <a:lnTo>
                    <a:pt x="22466" y="68453"/>
                  </a:lnTo>
                  <a:close/>
                </a:path>
                <a:path w="804545" h="146050">
                  <a:moveTo>
                    <a:pt x="173088" y="1778"/>
                  </a:moveTo>
                  <a:lnTo>
                    <a:pt x="155320" y="1778"/>
                  </a:lnTo>
                  <a:lnTo>
                    <a:pt x="155320" y="144018"/>
                  </a:lnTo>
                  <a:lnTo>
                    <a:pt x="200659" y="144018"/>
                  </a:lnTo>
                  <a:lnTo>
                    <a:pt x="200659" y="126238"/>
                  </a:lnTo>
                  <a:lnTo>
                    <a:pt x="173088" y="126238"/>
                  </a:lnTo>
                  <a:lnTo>
                    <a:pt x="173088" y="1778"/>
                  </a:lnTo>
                  <a:close/>
                </a:path>
                <a:path w="804545" h="146050">
                  <a:moveTo>
                    <a:pt x="251002" y="26670"/>
                  </a:moveTo>
                  <a:lnTo>
                    <a:pt x="240334" y="26670"/>
                  </a:lnTo>
                  <a:lnTo>
                    <a:pt x="232867" y="27291"/>
                  </a:lnTo>
                  <a:lnTo>
                    <a:pt x="210030" y="58065"/>
                  </a:lnTo>
                  <a:lnTo>
                    <a:pt x="209575" y="68097"/>
                  </a:lnTo>
                  <a:lnTo>
                    <a:pt x="209696" y="107035"/>
                  </a:lnTo>
                  <a:lnTo>
                    <a:pt x="226466" y="143308"/>
                  </a:lnTo>
                  <a:lnTo>
                    <a:pt x="240334" y="145796"/>
                  </a:lnTo>
                  <a:lnTo>
                    <a:pt x="251002" y="145796"/>
                  </a:lnTo>
                  <a:lnTo>
                    <a:pt x="258762" y="142481"/>
                  </a:lnTo>
                  <a:lnTo>
                    <a:pt x="263626" y="135839"/>
                  </a:lnTo>
                  <a:lnTo>
                    <a:pt x="266893" y="130136"/>
                  </a:lnTo>
                  <a:lnTo>
                    <a:pt x="267005" y="129794"/>
                  </a:lnTo>
                  <a:lnTo>
                    <a:pt x="235826" y="129794"/>
                  </a:lnTo>
                  <a:lnTo>
                    <a:pt x="232511" y="128193"/>
                  </a:lnTo>
                  <a:lnTo>
                    <a:pt x="230377" y="124993"/>
                  </a:lnTo>
                  <a:lnTo>
                    <a:pt x="228358" y="121793"/>
                  </a:lnTo>
                  <a:lnTo>
                    <a:pt x="227355" y="115811"/>
                  </a:lnTo>
                  <a:lnTo>
                    <a:pt x="227355" y="56781"/>
                  </a:lnTo>
                  <a:lnTo>
                    <a:pt x="235826" y="42672"/>
                  </a:lnTo>
                  <a:lnTo>
                    <a:pt x="267005" y="42672"/>
                  </a:lnTo>
                  <a:lnTo>
                    <a:pt x="266893" y="42329"/>
                  </a:lnTo>
                  <a:lnTo>
                    <a:pt x="263626" y="36626"/>
                  </a:lnTo>
                  <a:lnTo>
                    <a:pt x="258762" y="29984"/>
                  </a:lnTo>
                  <a:lnTo>
                    <a:pt x="251002" y="26670"/>
                  </a:lnTo>
                  <a:close/>
                </a:path>
                <a:path w="804545" h="146050">
                  <a:moveTo>
                    <a:pt x="267005" y="42672"/>
                  </a:moveTo>
                  <a:lnTo>
                    <a:pt x="244830" y="42672"/>
                  </a:lnTo>
                  <a:lnTo>
                    <a:pt x="248094" y="44335"/>
                  </a:lnTo>
                  <a:lnTo>
                    <a:pt x="250005" y="47472"/>
                  </a:lnTo>
                  <a:lnTo>
                    <a:pt x="252128" y="50673"/>
                  </a:lnTo>
                  <a:lnTo>
                    <a:pt x="252247" y="50850"/>
                  </a:lnTo>
                  <a:lnTo>
                    <a:pt x="253314" y="56781"/>
                  </a:lnTo>
                  <a:lnTo>
                    <a:pt x="253314" y="115811"/>
                  </a:lnTo>
                  <a:lnTo>
                    <a:pt x="252247" y="121793"/>
                  </a:lnTo>
                  <a:lnTo>
                    <a:pt x="250113" y="124993"/>
                  </a:lnTo>
                  <a:lnTo>
                    <a:pt x="248094" y="128193"/>
                  </a:lnTo>
                  <a:lnTo>
                    <a:pt x="244830" y="129794"/>
                  </a:lnTo>
                  <a:lnTo>
                    <a:pt x="267005" y="129794"/>
                  </a:lnTo>
                  <a:lnTo>
                    <a:pt x="269227" y="122989"/>
                  </a:lnTo>
                  <a:lnTo>
                    <a:pt x="270627" y="114400"/>
                  </a:lnTo>
                  <a:lnTo>
                    <a:pt x="270970" y="107035"/>
                  </a:lnTo>
                  <a:lnTo>
                    <a:pt x="271094" y="68097"/>
                  </a:lnTo>
                  <a:lnTo>
                    <a:pt x="270627" y="58065"/>
                  </a:lnTo>
                  <a:lnTo>
                    <a:pt x="269227" y="49476"/>
                  </a:lnTo>
                  <a:lnTo>
                    <a:pt x="267005" y="42672"/>
                  </a:lnTo>
                  <a:close/>
                </a:path>
                <a:path w="804545" h="146050">
                  <a:moveTo>
                    <a:pt x="301409" y="28448"/>
                  </a:moveTo>
                  <a:lnTo>
                    <a:pt x="283616" y="28448"/>
                  </a:lnTo>
                  <a:lnTo>
                    <a:pt x="283616" y="144018"/>
                  </a:lnTo>
                  <a:lnTo>
                    <a:pt x="311188" y="144018"/>
                  </a:lnTo>
                  <a:lnTo>
                    <a:pt x="318258" y="122682"/>
                  </a:lnTo>
                  <a:lnTo>
                    <a:pt x="301409" y="122682"/>
                  </a:lnTo>
                  <a:lnTo>
                    <a:pt x="301409" y="28448"/>
                  </a:lnTo>
                  <a:close/>
                </a:path>
                <a:path w="804545" h="146050">
                  <a:moveTo>
                    <a:pt x="359016" y="53340"/>
                  </a:moveTo>
                  <a:lnTo>
                    <a:pt x="341236" y="53340"/>
                  </a:lnTo>
                  <a:lnTo>
                    <a:pt x="341236" y="144018"/>
                  </a:lnTo>
                  <a:lnTo>
                    <a:pt x="368782" y="144018"/>
                  </a:lnTo>
                  <a:lnTo>
                    <a:pt x="376137" y="122682"/>
                  </a:lnTo>
                  <a:lnTo>
                    <a:pt x="359016" y="122682"/>
                  </a:lnTo>
                  <a:lnTo>
                    <a:pt x="359016" y="53340"/>
                  </a:lnTo>
                  <a:close/>
                </a:path>
                <a:path w="804545" h="146050">
                  <a:moveTo>
                    <a:pt x="359016" y="28448"/>
                  </a:moveTo>
                  <a:lnTo>
                    <a:pt x="331279" y="28448"/>
                  </a:lnTo>
                  <a:lnTo>
                    <a:pt x="301409" y="122682"/>
                  </a:lnTo>
                  <a:lnTo>
                    <a:pt x="318258" y="122682"/>
                  </a:lnTo>
                  <a:lnTo>
                    <a:pt x="341236" y="53340"/>
                  </a:lnTo>
                  <a:lnTo>
                    <a:pt x="359016" y="53340"/>
                  </a:lnTo>
                  <a:lnTo>
                    <a:pt x="359016" y="28448"/>
                  </a:lnTo>
                  <a:close/>
                </a:path>
                <a:path w="804545" h="146050">
                  <a:moveTo>
                    <a:pt x="408622" y="28448"/>
                  </a:moveTo>
                  <a:lnTo>
                    <a:pt x="388886" y="28448"/>
                  </a:lnTo>
                  <a:lnTo>
                    <a:pt x="359016" y="122682"/>
                  </a:lnTo>
                  <a:lnTo>
                    <a:pt x="376137" y="122682"/>
                  </a:lnTo>
                  <a:lnTo>
                    <a:pt x="408622" y="28448"/>
                  </a:lnTo>
                  <a:close/>
                </a:path>
                <a:path w="804545" h="146050">
                  <a:moveTo>
                    <a:pt x="496125" y="0"/>
                  </a:moveTo>
                  <a:lnTo>
                    <a:pt x="475030" y="0"/>
                  </a:lnTo>
                  <a:lnTo>
                    <a:pt x="467258" y="3086"/>
                  </a:lnTo>
                  <a:lnTo>
                    <a:pt x="462279" y="9245"/>
                  </a:lnTo>
                  <a:lnTo>
                    <a:pt x="459012" y="14610"/>
                  </a:lnTo>
                  <a:lnTo>
                    <a:pt x="456762" y="21221"/>
                  </a:lnTo>
                  <a:lnTo>
                    <a:pt x="456679" y="21466"/>
                  </a:lnTo>
                  <a:lnTo>
                    <a:pt x="455318" y="29578"/>
                  </a:lnTo>
                  <a:lnTo>
                    <a:pt x="455279" y="29812"/>
                  </a:lnTo>
                  <a:lnTo>
                    <a:pt x="454812" y="39649"/>
                  </a:lnTo>
                  <a:lnTo>
                    <a:pt x="454812" y="106146"/>
                  </a:lnTo>
                  <a:lnTo>
                    <a:pt x="467258" y="142709"/>
                  </a:lnTo>
                  <a:lnTo>
                    <a:pt x="475030" y="145796"/>
                  </a:lnTo>
                  <a:lnTo>
                    <a:pt x="496125" y="145796"/>
                  </a:lnTo>
                  <a:lnTo>
                    <a:pt x="503885" y="142709"/>
                  </a:lnTo>
                  <a:lnTo>
                    <a:pt x="508863" y="136550"/>
                  </a:lnTo>
                  <a:lnTo>
                    <a:pt x="512130" y="131185"/>
                  </a:lnTo>
                  <a:lnTo>
                    <a:pt x="513209" y="128016"/>
                  </a:lnTo>
                  <a:lnTo>
                    <a:pt x="482142" y="128016"/>
                  </a:lnTo>
                  <a:lnTo>
                    <a:pt x="479475" y="127368"/>
                  </a:lnTo>
                  <a:lnTo>
                    <a:pt x="472592" y="111836"/>
                  </a:lnTo>
                  <a:lnTo>
                    <a:pt x="472592" y="33959"/>
                  </a:lnTo>
                  <a:lnTo>
                    <a:pt x="482142" y="17780"/>
                  </a:lnTo>
                  <a:lnTo>
                    <a:pt x="513209" y="17780"/>
                  </a:lnTo>
                  <a:lnTo>
                    <a:pt x="512130" y="14610"/>
                  </a:lnTo>
                  <a:lnTo>
                    <a:pt x="508863" y="9245"/>
                  </a:lnTo>
                  <a:lnTo>
                    <a:pt x="503885" y="3086"/>
                  </a:lnTo>
                  <a:lnTo>
                    <a:pt x="496125" y="0"/>
                  </a:lnTo>
                  <a:close/>
                </a:path>
                <a:path w="804545" h="146050">
                  <a:moveTo>
                    <a:pt x="516331" y="86233"/>
                  </a:moveTo>
                  <a:lnTo>
                    <a:pt x="498551" y="86233"/>
                  </a:lnTo>
                  <a:lnTo>
                    <a:pt x="498551" y="111836"/>
                  </a:lnTo>
                  <a:lnTo>
                    <a:pt x="498166" y="115983"/>
                  </a:lnTo>
                  <a:lnTo>
                    <a:pt x="498144" y="116217"/>
                  </a:lnTo>
                  <a:lnTo>
                    <a:pt x="497306" y="119303"/>
                  </a:lnTo>
                  <a:lnTo>
                    <a:pt x="496595" y="122389"/>
                  </a:lnTo>
                  <a:lnTo>
                    <a:pt x="495299" y="124637"/>
                  </a:lnTo>
                  <a:lnTo>
                    <a:pt x="491616" y="127368"/>
                  </a:lnTo>
                  <a:lnTo>
                    <a:pt x="489013" y="128016"/>
                  </a:lnTo>
                  <a:lnTo>
                    <a:pt x="513209" y="128016"/>
                  </a:lnTo>
                  <a:lnTo>
                    <a:pt x="514359" y="124637"/>
                  </a:lnTo>
                  <a:lnTo>
                    <a:pt x="514464" y="124329"/>
                  </a:lnTo>
                  <a:lnTo>
                    <a:pt x="515825" y="116217"/>
                  </a:lnTo>
                  <a:lnTo>
                    <a:pt x="515864" y="115983"/>
                  </a:lnTo>
                  <a:lnTo>
                    <a:pt x="516331" y="106146"/>
                  </a:lnTo>
                  <a:lnTo>
                    <a:pt x="516331" y="86233"/>
                  </a:lnTo>
                  <a:close/>
                </a:path>
                <a:path w="804545" h="146050">
                  <a:moveTo>
                    <a:pt x="513209" y="17780"/>
                  </a:moveTo>
                  <a:lnTo>
                    <a:pt x="489013" y="17780"/>
                  </a:lnTo>
                  <a:lnTo>
                    <a:pt x="491616" y="18491"/>
                  </a:lnTo>
                  <a:lnTo>
                    <a:pt x="493394" y="19913"/>
                  </a:lnTo>
                  <a:lnTo>
                    <a:pt x="495299" y="21221"/>
                  </a:lnTo>
                  <a:lnTo>
                    <a:pt x="496595" y="23406"/>
                  </a:lnTo>
                  <a:lnTo>
                    <a:pt x="497306" y="26492"/>
                  </a:lnTo>
                  <a:lnTo>
                    <a:pt x="498144" y="29578"/>
                  </a:lnTo>
                  <a:lnTo>
                    <a:pt x="498551" y="33959"/>
                  </a:lnTo>
                  <a:lnTo>
                    <a:pt x="498551" y="59563"/>
                  </a:lnTo>
                  <a:lnTo>
                    <a:pt x="516331" y="59563"/>
                  </a:lnTo>
                  <a:lnTo>
                    <a:pt x="516331" y="39649"/>
                  </a:lnTo>
                  <a:lnTo>
                    <a:pt x="515864" y="29812"/>
                  </a:lnTo>
                  <a:lnTo>
                    <a:pt x="514464" y="21466"/>
                  </a:lnTo>
                  <a:lnTo>
                    <a:pt x="513209" y="17780"/>
                  </a:lnTo>
                  <a:close/>
                </a:path>
                <a:path w="804545" h="146050">
                  <a:moveTo>
                    <a:pt x="570915" y="1778"/>
                  </a:moveTo>
                  <a:lnTo>
                    <a:pt x="546023" y="1778"/>
                  </a:lnTo>
                  <a:lnTo>
                    <a:pt x="525398" y="144018"/>
                  </a:lnTo>
                  <a:lnTo>
                    <a:pt x="543178" y="144018"/>
                  </a:lnTo>
                  <a:lnTo>
                    <a:pt x="546734" y="115392"/>
                  </a:lnTo>
                  <a:lnTo>
                    <a:pt x="587247" y="115392"/>
                  </a:lnTo>
                  <a:lnTo>
                    <a:pt x="584691" y="97612"/>
                  </a:lnTo>
                  <a:lnTo>
                    <a:pt x="549046" y="97612"/>
                  </a:lnTo>
                  <a:lnTo>
                    <a:pt x="558469" y="22580"/>
                  </a:lnTo>
                  <a:lnTo>
                    <a:pt x="573906" y="22580"/>
                  </a:lnTo>
                  <a:lnTo>
                    <a:pt x="570915" y="1778"/>
                  </a:lnTo>
                  <a:close/>
                </a:path>
                <a:path w="804545" h="146050">
                  <a:moveTo>
                    <a:pt x="587247" y="115392"/>
                  </a:moveTo>
                  <a:lnTo>
                    <a:pt x="570026" y="115392"/>
                  </a:lnTo>
                  <a:lnTo>
                    <a:pt x="573582" y="144018"/>
                  </a:lnTo>
                  <a:lnTo>
                    <a:pt x="591362" y="144018"/>
                  </a:lnTo>
                  <a:lnTo>
                    <a:pt x="587247" y="115392"/>
                  </a:lnTo>
                  <a:close/>
                </a:path>
                <a:path w="804545" h="146050">
                  <a:moveTo>
                    <a:pt x="573906" y="22580"/>
                  </a:moveTo>
                  <a:lnTo>
                    <a:pt x="558469" y="22580"/>
                  </a:lnTo>
                  <a:lnTo>
                    <a:pt x="567893" y="97612"/>
                  </a:lnTo>
                  <a:lnTo>
                    <a:pt x="584691" y="97612"/>
                  </a:lnTo>
                  <a:lnTo>
                    <a:pt x="573906" y="22580"/>
                  </a:lnTo>
                  <a:close/>
                </a:path>
                <a:path w="804545" h="146050">
                  <a:moveTo>
                    <a:pt x="634314" y="1778"/>
                  </a:moveTo>
                  <a:lnTo>
                    <a:pt x="601179" y="1778"/>
                  </a:lnTo>
                  <a:lnTo>
                    <a:pt x="601179" y="144018"/>
                  </a:lnTo>
                  <a:lnTo>
                    <a:pt x="618959" y="144018"/>
                  </a:lnTo>
                  <a:lnTo>
                    <a:pt x="618959" y="93700"/>
                  </a:lnTo>
                  <a:lnTo>
                    <a:pt x="634377" y="93700"/>
                  </a:lnTo>
                  <a:lnTo>
                    <a:pt x="659853" y="76809"/>
                  </a:lnTo>
                  <a:lnTo>
                    <a:pt x="660187" y="75920"/>
                  </a:lnTo>
                  <a:lnTo>
                    <a:pt x="618959" y="75920"/>
                  </a:lnTo>
                  <a:lnTo>
                    <a:pt x="618959" y="19558"/>
                  </a:lnTo>
                  <a:lnTo>
                    <a:pt x="660253" y="19558"/>
                  </a:lnTo>
                  <a:lnTo>
                    <a:pt x="659853" y="18491"/>
                  </a:lnTo>
                  <a:lnTo>
                    <a:pt x="657847" y="12801"/>
                  </a:lnTo>
                  <a:lnTo>
                    <a:pt x="653986" y="8597"/>
                  </a:lnTo>
                  <a:lnTo>
                    <a:pt x="642607" y="3136"/>
                  </a:lnTo>
                  <a:lnTo>
                    <a:pt x="634314" y="1778"/>
                  </a:lnTo>
                  <a:close/>
                </a:path>
                <a:path w="804545" h="146050">
                  <a:moveTo>
                    <a:pt x="660253" y="19558"/>
                  </a:moveTo>
                  <a:lnTo>
                    <a:pt x="629983" y="19558"/>
                  </a:lnTo>
                  <a:lnTo>
                    <a:pt x="634669" y="20205"/>
                  </a:lnTo>
                  <a:lnTo>
                    <a:pt x="637628" y="21513"/>
                  </a:lnTo>
                  <a:lnTo>
                    <a:pt x="640714" y="22821"/>
                  </a:lnTo>
                  <a:lnTo>
                    <a:pt x="642734" y="25006"/>
                  </a:lnTo>
                  <a:lnTo>
                    <a:pt x="643674" y="28092"/>
                  </a:lnTo>
                  <a:lnTo>
                    <a:pt x="644740" y="31178"/>
                  </a:lnTo>
                  <a:lnTo>
                    <a:pt x="645274" y="35915"/>
                  </a:lnTo>
                  <a:lnTo>
                    <a:pt x="645274" y="59563"/>
                  </a:lnTo>
                  <a:lnTo>
                    <a:pt x="644861" y="63233"/>
                  </a:lnTo>
                  <a:lnTo>
                    <a:pt x="644740" y="64300"/>
                  </a:lnTo>
                  <a:lnTo>
                    <a:pt x="643674" y="67386"/>
                  </a:lnTo>
                  <a:lnTo>
                    <a:pt x="642734" y="70472"/>
                  </a:lnTo>
                  <a:lnTo>
                    <a:pt x="640714" y="72656"/>
                  </a:lnTo>
                  <a:lnTo>
                    <a:pt x="637628" y="73964"/>
                  </a:lnTo>
                  <a:lnTo>
                    <a:pt x="634669" y="75272"/>
                  </a:lnTo>
                  <a:lnTo>
                    <a:pt x="629983" y="75920"/>
                  </a:lnTo>
                  <a:lnTo>
                    <a:pt x="660187" y="75920"/>
                  </a:lnTo>
                  <a:lnTo>
                    <a:pt x="661987" y="71120"/>
                  </a:lnTo>
                  <a:lnTo>
                    <a:pt x="663054" y="63233"/>
                  </a:lnTo>
                  <a:lnTo>
                    <a:pt x="662927" y="31178"/>
                  </a:lnTo>
                  <a:lnTo>
                    <a:pt x="662098" y="25006"/>
                  </a:lnTo>
                  <a:lnTo>
                    <a:pt x="661987" y="24180"/>
                  </a:lnTo>
                  <a:lnTo>
                    <a:pt x="660253" y="19558"/>
                  </a:lnTo>
                  <a:close/>
                </a:path>
                <a:path w="804545" h="146050">
                  <a:moveTo>
                    <a:pt x="720915" y="1778"/>
                  </a:moveTo>
                  <a:lnTo>
                    <a:pt x="675576" y="1778"/>
                  </a:lnTo>
                  <a:lnTo>
                    <a:pt x="675576" y="144018"/>
                  </a:lnTo>
                  <a:lnTo>
                    <a:pt x="720915" y="144018"/>
                  </a:lnTo>
                  <a:lnTo>
                    <a:pt x="720915" y="126238"/>
                  </a:lnTo>
                  <a:lnTo>
                    <a:pt x="693356" y="126238"/>
                  </a:lnTo>
                  <a:lnTo>
                    <a:pt x="693356" y="81788"/>
                  </a:lnTo>
                  <a:lnTo>
                    <a:pt x="720915" y="81788"/>
                  </a:lnTo>
                  <a:lnTo>
                    <a:pt x="720915" y="64008"/>
                  </a:lnTo>
                  <a:lnTo>
                    <a:pt x="693356" y="64008"/>
                  </a:lnTo>
                  <a:lnTo>
                    <a:pt x="693356" y="19558"/>
                  </a:lnTo>
                  <a:lnTo>
                    <a:pt x="720915" y="19558"/>
                  </a:lnTo>
                  <a:lnTo>
                    <a:pt x="720915" y="1778"/>
                  </a:lnTo>
                  <a:close/>
                </a:path>
                <a:path w="804545" h="146050">
                  <a:moveTo>
                    <a:pt x="750595" y="1778"/>
                  </a:moveTo>
                  <a:lnTo>
                    <a:pt x="731570" y="1778"/>
                  </a:lnTo>
                  <a:lnTo>
                    <a:pt x="756107" y="72898"/>
                  </a:lnTo>
                  <a:lnTo>
                    <a:pt x="731570" y="144018"/>
                  </a:lnTo>
                  <a:lnTo>
                    <a:pt x="750595" y="144018"/>
                  </a:lnTo>
                  <a:lnTo>
                    <a:pt x="767841" y="87122"/>
                  </a:lnTo>
                  <a:lnTo>
                    <a:pt x="784484" y="87122"/>
                  </a:lnTo>
                  <a:lnTo>
                    <a:pt x="779576" y="72898"/>
                  </a:lnTo>
                  <a:lnTo>
                    <a:pt x="784484" y="58674"/>
                  </a:lnTo>
                  <a:lnTo>
                    <a:pt x="767841" y="58674"/>
                  </a:lnTo>
                  <a:lnTo>
                    <a:pt x="750595" y="1778"/>
                  </a:lnTo>
                  <a:close/>
                </a:path>
                <a:path w="804545" h="146050">
                  <a:moveTo>
                    <a:pt x="784484" y="87122"/>
                  </a:moveTo>
                  <a:lnTo>
                    <a:pt x="767841" y="87122"/>
                  </a:lnTo>
                  <a:lnTo>
                    <a:pt x="785266" y="144018"/>
                  </a:lnTo>
                  <a:lnTo>
                    <a:pt x="804113" y="144018"/>
                  </a:lnTo>
                  <a:lnTo>
                    <a:pt x="784484" y="87122"/>
                  </a:lnTo>
                  <a:close/>
                </a:path>
                <a:path w="804545" h="146050">
                  <a:moveTo>
                    <a:pt x="804113" y="1778"/>
                  </a:moveTo>
                  <a:lnTo>
                    <a:pt x="785266" y="1778"/>
                  </a:lnTo>
                  <a:lnTo>
                    <a:pt x="767841" y="58674"/>
                  </a:lnTo>
                  <a:lnTo>
                    <a:pt x="784484" y="58674"/>
                  </a:lnTo>
                  <a:lnTo>
                    <a:pt x="804113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68902" y="5570981"/>
              <a:ext cx="1787169" cy="145796"/>
            </a:xfrm>
            <a:prstGeom prst="rect">
              <a:avLst/>
            </a:prstGeom>
          </p:spPr>
        </p:pic>
      </p:grpSp>
      <p:sp>
        <p:nvSpPr>
          <p:cNvPr id="93" name="object 93" descr=""/>
          <p:cNvSpPr/>
          <p:nvPr/>
        </p:nvSpPr>
        <p:spPr>
          <a:xfrm>
            <a:off x="9570694" y="3618357"/>
            <a:ext cx="984250" cy="483870"/>
          </a:xfrm>
          <a:custGeom>
            <a:avLst/>
            <a:gdLst/>
            <a:ahLst/>
            <a:cxnLst/>
            <a:rect l="l" t="t" r="r" b="b"/>
            <a:pathLst>
              <a:path w="984250" h="483870">
                <a:moveTo>
                  <a:pt x="983691" y="0"/>
                </a:moveTo>
                <a:lnTo>
                  <a:pt x="0" y="0"/>
                </a:lnTo>
                <a:lnTo>
                  <a:pt x="0" y="483501"/>
                </a:lnTo>
                <a:lnTo>
                  <a:pt x="983691" y="483501"/>
                </a:lnTo>
                <a:lnTo>
                  <a:pt x="983691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4865954" y="3590455"/>
            <a:ext cx="984250" cy="483870"/>
          </a:xfrm>
          <a:custGeom>
            <a:avLst/>
            <a:gdLst/>
            <a:ahLst/>
            <a:cxnLst/>
            <a:rect l="l" t="t" r="r" b="b"/>
            <a:pathLst>
              <a:path w="984250" h="483870">
                <a:moveTo>
                  <a:pt x="983691" y="0"/>
                </a:moveTo>
                <a:lnTo>
                  <a:pt x="0" y="0"/>
                </a:lnTo>
                <a:lnTo>
                  <a:pt x="0" y="483501"/>
                </a:lnTo>
                <a:lnTo>
                  <a:pt x="983691" y="483501"/>
                </a:lnTo>
                <a:lnTo>
                  <a:pt x="983691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5" name="object 95" descr=""/>
          <p:cNvGrpSpPr/>
          <p:nvPr/>
        </p:nvGrpSpPr>
        <p:grpSpPr>
          <a:xfrm>
            <a:off x="10744200" y="2641598"/>
            <a:ext cx="989330" cy="989330"/>
            <a:chOff x="10744200" y="2641598"/>
            <a:chExt cx="989330" cy="989330"/>
          </a:xfrm>
        </p:grpSpPr>
        <p:sp>
          <p:nvSpPr>
            <p:cNvPr id="96" name="object 96" descr=""/>
            <p:cNvSpPr/>
            <p:nvPr/>
          </p:nvSpPr>
          <p:spPr>
            <a:xfrm>
              <a:off x="10744203" y="2641598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5" y="0"/>
                  </a:moveTo>
                  <a:lnTo>
                    <a:pt x="446771" y="2263"/>
                  </a:lnTo>
                  <a:lnTo>
                    <a:pt x="400438" y="8914"/>
                  </a:lnTo>
                  <a:lnTo>
                    <a:pt x="355593" y="19747"/>
                  </a:lnTo>
                  <a:lnTo>
                    <a:pt x="312443" y="34553"/>
                  </a:lnTo>
                  <a:lnTo>
                    <a:pt x="271195" y="53126"/>
                  </a:lnTo>
                  <a:lnTo>
                    <a:pt x="232057" y="75259"/>
                  </a:lnTo>
                  <a:lnTo>
                    <a:pt x="195235" y="100744"/>
                  </a:lnTo>
                  <a:lnTo>
                    <a:pt x="160937" y="129374"/>
                  </a:lnTo>
                  <a:lnTo>
                    <a:pt x="129369" y="160942"/>
                  </a:lnTo>
                  <a:lnTo>
                    <a:pt x="100740" y="195240"/>
                  </a:lnTo>
                  <a:lnTo>
                    <a:pt x="75256" y="232062"/>
                  </a:lnTo>
                  <a:lnTo>
                    <a:pt x="53124" y="271201"/>
                  </a:lnTo>
                  <a:lnTo>
                    <a:pt x="34552" y="312448"/>
                  </a:lnTo>
                  <a:lnTo>
                    <a:pt x="19746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5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6" y="633173"/>
                  </a:lnTo>
                  <a:lnTo>
                    <a:pt x="34552" y="676322"/>
                  </a:lnTo>
                  <a:lnTo>
                    <a:pt x="53124" y="717570"/>
                  </a:lnTo>
                  <a:lnTo>
                    <a:pt x="75256" y="756708"/>
                  </a:lnTo>
                  <a:lnTo>
                    <a:pt x="100740" y="793530"/>
                  </a:lnTo>
                  <a:lnTo>
                    <a:pt x="129369" y="827829"/>
                  </a:lnTo>
                  <a:lnTo>
                    <a:pt x="160937" y="859397"/>
                  </a:lnTo>
                  <a:lnTo>
                    <a:pt x="195235" y="888026"/>
                  </a:lnTo>
                  <a:lnTo>
                    <a:pt x="232057" y="913511"/>
                  </a:lnTo>
                  <a:lnTo>
                    <a:pt x="271195" y="935644"/>
                  </a:lnTo>
                  <a:lnTo>
                    <a:pt x="312443" y="954217"/>
                  </a:lnTo>
                  <a:lnTo>
                    <a:pt x="355593" y="969023"/>
                  </a:lnTo>
                  <a:lnTo>
                    <a:pt x="400438" y="979856"/>
                  </a:lnTo>
                  <a:lnTo>
                    <a:pt x="446771" y="986507"/>
                  </a:lnTo>
                  <a:lnTo>
                    <a:pt x="494385" y="988771"/>
                  </a:lnTo>
                  <a:lnTo>
                    <a:pt x="541997" y="986507"/>
                  </a:lnTo>
                  <a:lnTo>
                    <a:pt x="588329" y="979856"/>
                  </a:lnTo>
                  <a:lnTo>
                    <a:pt x="633173" y="969023"/>
                  </a:lnTo>
                  <a:lnTo>
                    <a:pt x="676322" y="954217"/>
                  </a:lnTo>
                  <a:lnTo>
                    <a:pt x="717570" y="935644"/>
                  </a:lnTo>
                  <a:lnTo>
                    <a:pt x="756708" y="913511"/>
                  </a:lnTo>
                  <a:lnTo>
                    <a:pt x="793530" y="888026"/>
                  </a:lnTo>
                  <a:lnTo>
                    <a:pt x="827829" y="859397"/>
                  </a:lnTo>
                  <a:lnTo>
                    <a:pt x="859397" y="827829"/>
                  </a:lnTo>
                  <a:lnTo>
                    <a:pt x="888026" y="793530"/>
                  </a:lnTo>
                  <a:lnTo>
                    <a:pt x="913511" y="756708"/>
                  </a:lnTo>
                  <a:lnTo>
                    <a:pt x="935644" y="717570"/>
                  </a:lnTo>
                  <a:lnTo>
                    <a:pt x="954217" y="676322"/>
                  </a:lnTo>
                  <a:lnTo>
                    <a:pt x="969023" y="633173"/>
                  </a:lnTo>
                  <a:lnTo>
                    <a:pt x="979856" y="588329"/>
                  </a:lnTo>
                  <a:lnTo>
                    <a:pt x="986507" y="541997"/>
                  </a:lnTo>
                  <a:lnTo>
                    <a:pt x="988771" y="494385"/>
                  </a:lnTo>
                  <a:lnTo>
                    <a:pt x="986507" y="446773"/>
                  </a:lnTo>
                  <a:lnTo>
                    <a:pt x="979856" y="400442"/>
                  </a:lnTo>
                  <a:lnTo>
                    <a:pt x="969023" y="355597"/>
                  </a:lnTo>
                  <a:lnTo>
                    <a:pt x="954217" y="312448"/>
                  </a:lnTo>
                  <a:lnTo>
                    <a:pt x="935644" y="271201"/>
                  </a:lnTo>
                  <a:lnTo>
                    <a:pt x="913511" y="232062"/>
                  </a:lnTo>
                  <a:lnTo>
                    <a:pt x="888026" y="195240"/>
                  </a:lnTo>
                  <a:lnTo>
                    <a:pt x="859397" y="160942"/>
                  </a:lnTo>
                  <a:lnTo>
                    <a:pt x="827829" y="129374"/>
                  </a:lnTo>
                  <a:lnTo>
                    <a:pt x="793530" y="100744"/>
                  </a:lnTo>
                  <a:lnTo>
                    <a:pt x="756708" y="75259"/>
                  </a:lnTo>
                  <a:lnTo>
                    <a:pt x="717570" y="53126"/>
                  </a:lnTo>
                  <a:lnTo>
                    <a:pt x="676322" y="34553"/>
                  </a:lnTo>
                  <a:lnTo>
                    <a:pt x="633173" y="19747"/>
                  </a:lnTo>
                  <a:lnTo>
                    <a:pt x="588329" y="8914"/>
                  </a:lnTo>
                  <a:lnTo>
                    <a:pt x="541997" y="2263"/>
                  </a:lnTo>
                  <a:lnTo>
                    <a:pt x="494385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0744200" y="2641600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1" y="0"/>
                  </a:moveTo>
                  <a:lnTo>
                    <a:pt x="446773" y="2263"/>
                  </a:lnTo>
                  <a:lnTo>
                    <a:pt x="400442" y="8914"/>
                  </a:lnTo>
                  <a:lnTo>
                    <a:pt x="355597" y="19747"/>
                  </a:lnTo>
                  <a:lnTo>
                    <a:pt x="312448" y="34553"/>
                  </a:lnTo>
                  <a:lnTo>
                    <a:pt x="271201" y="53126"/>
                  </a:lnTo>
                  <a:lnTo>
                    <a:pt x="232062" y="75259"/>
                  </a:lnTo>
                  <a:lnTo>
                    <a:pt x="195240" y="100744"/>
                  </a:lnTo>
                  <a:lnTo>
                    <a:pt x="160942" y="129374"/>
                  </a:lnTo>
                  <a:lnTo>
                    <a:pt x="129374" y="160942"/>
                  </a:lnTo>
                  <a:lnTo>
                    <a:pt x="100744" y="195240"/>
                  </a:lnTo>
                  <a:lnTo>
                    <a:pt x="75259" y="232062"/>
                  </a:lnTo>
                  <a:lnTo>
                    <a:pt x="53126" y="271201"/>
                  </a:lnTo>
                  <a:lnTo>
                    <a:pt x="34553" y="312448"/>
                  </a:lnTo>
                  <a:lnTo>
                    <a:pt x="19747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4"/>
                  </a:lnTo>
                  <a:lnTo>
                    <a:pt x="2226" y="541232"/>
                  </a:lnTo>
                  <a:lnTo>
                    <a:pt x="2263" y="541999"/>
                  </a:lnTo>
                  <a:lnTo>
                    <a:pt x="8914" y="588332"/>
                  </a:lnTo>
                  <a:lnTo>
                    <a:pt x="19747" y="633177"/>
                  </a:lnTo>
                  <a:lnTo>
                    <a:pt x="34553" y="676327"/>
                  </a:lnTo>
                  <a:lnTo>
                    <a:pt x="53126" y="717575"/>
                  </a:lnTo>
                  <a:lnTo>
                    <a:pt x="75259" y="756714"/>
                  </a:lnTo>
                  <a:lnTo>
                    <a:pt x="100744" y="793536"/>
                  </a:lnTo>
                  <a:lnTo>
                    <a:pt x="129374" y="827834"/>
                  </a:lnTo>
                  <a:lnTo>
                    <a:pt x="160942" y="859401"/>
                  </a:lnTo>
                  <a:lnTo>
                    <a:pt x="195240" y="888030"/>
                  </a:lnTo>
                  <a:lnTo>
                    <a:pt x="232062" y="913514"/>
                  </a:lnTo>
                  <a:lnTo>
                    <a:pt x="271201" y="935646"/>
                  </a:lnTo>
                  <a:lnTo>
                    <a:pt x="312448" y="954219"/>
                  </a:lnTo>
                  <a:lnTo>
                    <a:pt x="355597" y="969024"/>
                  </a:lnTo>
                  <a:lnTo>
                    <a:pt x="400442" y="979856"/>
                  </a:lnTo>
                  <a:lnTo>
                    <a:pt x="446773" y="986508"/>
                  </a:lnTo>
                  <a:lnTo>
                    <a:pt x="494381" y="988771"/>
                  </a:lnTo>
                  <a:lnTo>
                    <a:pt x="494381" y="980832"/>
                  </a:lnTo>
                  <a:lnTo>
                    <a:pt x="447534" y="978605"/>
                  </a:lnTo>
                  <a:lnTo>
                    <a:pt x="401946" y="972060"/>
                  </a:lnTo>
                  <a:lnTo>
                    <a:pt x="357822" y="961402"/>
                  </a:lnTo>
                  <a:lnTo>
                    <a:pt x="315366" y="946833"/>
                  </a:lnTo>
                  <a:lnTo>
                    <a:pt x="274782" y="928559"/>
                  </a:lnTo>
                  <a:lnTo>
                    <a:pt x="236273" y="906781"/>
                  </a:lnTo>
                  <a:lnTo>
                    <a:pt x="200043" y="881706"/>
                  </a:lnTo>
                  <a:lnTo>
                    <a:pt x="166296" y="853536"/>
                  </a:lnTo>
                  <a:lnTo>
                    <a:pt x="135236" y="822475"/>
                  </a:lnTo>
                  <a:lnTo>
                    <a:pt x="107067" y="788727"/>
                  </a:lnTo>
                  <a:lnTo>
                    <a:pt x="81993" y="752496"/>
                  </a:lnTo>
                  <a:lnTo>
                    <a:pt x="60217" y="713986"/>
                  </a:lnTo>
                  <a:lnTo>
                    <a:pt x="41943" y="673401"/>
                  </a:lnTo>
                  <a:lnTo>
                    <a:pt x="27375" y="630944"/>
                  </a:lnTo>
                  <a:lnTo>
                    <a:pt x="16717" y="586820"/>
                  </a:lnTo>
                  <a:lnTo>
                    <a:pt x="10283" y="541999"/>
                  </a:lnTo>
                  <a:lnTo>
                    <a:pt x="10173" y="541232"/>
                  </a:lnTo>
                  <a:lnTo>
                    <a:pt x="7946" y="494384"/>
                  </a:lnTo>
                  <a:lnTo>
                    <a:pt x="10173" y="447536"/>
                  </a:lnTo>
                  <a:lnTo>
                    <a:pt x="16717" y="401948"/>
                  </a:lnTo>
                  <a:lnTo>
                    <a:pt x="27375" y="357824"/>
                  </a:lnTo>
                  <a:lnTo>
                    <a:pt x="41943" y="315367"/>
                  </a:lnTo>
                  <a:lnTo>
                    <a:pt x="60217" y="274782"/>
                  </a:lnTo>
                  <a:lnTo>
                    <a:pt x="81993" y="236272"/>
                  </a:lnTo>
                  <a:lnTo>
                    <a:pt x="107067" y="200041"/>
                  </a:lnTo>
                  <a:lnTo>
                    <a:pt x="135236" y="166293"/>
                  </a:lnTo>
                  <a:lnTo>
                    <a:pt x="166296" y="135232"/>
                  </a:lnTo>
                  <a:lnTo>
                    <a:pt x="200043" y="107062"/>
                  </a:lnTo>
                  <a:lnTo>
                    <a:pt x="236273" y="81986"/>
                  </a:lnTo>
                  <a:lnTo>
                    <a:pt x="274782" y="60209"/>
                  </a:lnTo>
                  <a:lnTo>
                    <a:pt x="315366" y="41934"/>
                  </a:lnTo>
                  <a:lnTo>
                    <a:pt x="357822" y="27366"/>
                  </a:lnTo>
                  <a:lnTo>
                    <a:pt x="401946" y="16707"/>
                  </a:lnTo>
                  <a:lnTo>
                    <a:pt x="447534" y="10163"/>
                  </a:lnTo>
                  <a:lnTo>
                    <a:pt x="494381" y="7936"/>
                  </a:lnTo>
                  <a:lnTo>
                    <a:pt x="494381" y="0"/>
                  </a:lnTo>
                  <a:close/>
                </a:path>
                <a:path w="989329" h="989329">
                  <a:moveTo>
                    <a:pt x="494381" y="0"/>
                  </a:moveTo>
                  <a:lnTo>
                    <a:pt x="494381" y="7936"/>
                  </a:lnTo>
                  <a:lnTo>
                    <a:pt x="541229" y="10163"/>
                  </a:lnTo>
                  <a:lnTo>
                    <a:pt x="586817" y="16707"/>
                  </a:lnTo>
                  <a:lnTo>
                    <a:pt x="630941" y="27366"/>
                  </a:lnTo>
                  <a:lnTo>
                    <a:pt x="673398" y="41934"/>
                  </a:lnTo>
                  <a:lnTo>
                    <a:pt x="713984" y="60209"/>
                  </a:lnTo>
                  <a:lnTo>
                    <a:pt x="752494" y="81986"/>
                  </a:lnTo>
                  <a:lnTo>
                    <a:pt x="788724" y="107062"/>
                  </a:lnTo>
                  <a:lnTo>
                    <a:pt x="822472" y="135232"/>
                  </a:lnTo>
                  <a:lnTo>
                    <a:pt x="853533" y="166293"/>
                  </a:lnTo>
                  <a:lnTo>
                    <a:pt x="881703" y="200041"/>
                  </a:lnTo>
                  <a:lnTo>
                    <a:pt x="906779" y="236272"/>
                  </a:lnTo>
                  <a:lnTo>
                    <a:pt x="928556" y="274782"/>
                  </a:lnTo>
                  <a:lnTo>
                    <a:pt x="946831" y="315367"/>
                  </a:lnTo>
                  <a:lnTo>
                    <a:pt x="961399" y="357824"/>
                  </a:lnTo>
                  <a:lnTo>
                    <a:pt x="972058" y="401948"/>
                  </a:lnTo>
                  <a:lnTo>
                    <a:pt x="978493" y="446773"/>
                  </a:lnTo>
                  <a:lnTo>
                    <a:pt x="978603" y="447536"/>
                  </a:lnTo>
                  <a:lnTo>
                    <a:pt x="980829" y="494384"/>
                  </a:lnTo>
                  <a:lnTo>
                    <a:pt x="978603" y="541232"/>
                  </a:lnTo>
                  <a:lnTo>
                    <a:pt x="972058" y="586820"/>
                  </a:lnTo>
                  <a:lnTo>
                    <a:pt x="961399" y="630944"/>
                  </a:lnTo>
                  <a:lnTo>
                    <a:pt x="946831" y="673401"/>
                  </a:lnTo>
                  <a:lnTo>
                    <a:pt x="928556" y="713986"/>
                  </a:lnTo>
                  <a:lnTo>
                    <a:pt x="906779" y="752496"/>
                  </a:lnTo>
                  <a:lnTo>
                    <a:pt x="881703" y="788727"/>
                  </a:lnTo>
                  <a:lnTo>
                    <a:pt x="853533" y="822475"/>
                  </a:lnTo>
                  <a:lnTo>
                    <a:pt x="822472" y="853536"/>
                  </a:lnTo>
                  <a:lnTo>
                    <a:pt x="788724" y="881706"/>
                  </a:lnTo>
                  <a:lnTo>
                    <a:pt x="752494" y="906781"/>
                  </a:lnTo>
                  <a:lnTo>
                    <a:pt x="713984" y="928559"/>
                  </a:lnTo>
                  <a:lnTo>
                    <a:pt x="673398" y="946833"/>
                  </a:lnTo>
                  <a:lnTo>
                    <a:pt x="630941" y="961402"/>
                  </a:lnTo>
                  <a:lnTo>
                    <a:pt x="586817" y="972060"/>
                  </a:lnTo>
                  <a:lnTo>
                    <a:pt x="541229" y="978605"/>
                  </a:lnTo>
                  <a:lnTo>
                    <a:pt x="494381" y="980832"/>
                  </a:lnTo>
                  <a:lnTo>
                    <a:pt x="494381" y="988771"/>
                  </a:lnTo>
                  <a:lnTo>
                    <a:pt x="541999" y="986508"/>
                  </a:lnTo>
                  <a:lnTo>
                    <a:pt x="588332" y="979856"/>
                  </a:lnTo>
                  <a:lnTo>
                    <a:pt x="633177" y="969024"/>
                  </a:lnTo>
                  <a:lnTo>
                    <a:pt x="676327" y="954219"/>
                  </a:lnTo>
                  <a:lnTo>
                    <a:pt x="717575" y="935646"/>
                  </a:lnTo>
                  <a:lnTo>
                    <a:pt x="756714" y="913514"/>
                  </a:lnTo>
                  <a:lnTo>
                    <a:pt x="793536" y="888030"/>
                  </a:lnTo>
                  <a:lnTo>
                    <a:pt x="827834" y="859401"/>
                  </a:lnTo>
                  <a:lnTo>
                    <a:pt x="859401" y="827834"/>
                  </a:lnTo>
                  <a:lnTo>
                    <a:pt x="888030" y="793536"/>
                  </a:lnTo>
                  <a:lnTo>
                    <a:pt x="913514" y="756714"/>
                  </a:lnTo>
                  <a:lnTo>
                    <a:pt x="935646" y="717575"/>
                  </a:lnTo>
                  <a:lnTo>
                    <a:pt x="954219" y="676327"/>
                  </a:lnTo>
                  <a:lnTo>
                    <a:pt x="969024" y="633177"/>
                  </a:lnTo>
                  <a:lnTo>
                    <a:pt x="979856" y="588332"/>
                  </a:lnTo>
                  <a:lnTo>
                    <a:pt x="986508" y="541999"/>
                  </a:lnTo>
                  <a:lnTo>
                    <a:pt x="988771" y="494384"/>
                  </a:lnTo>
                  <a:lnTo>
                    <a:pt x="986544" y="447536"/>
                  </a:lnTo>
                  <a:lnTo>
                    <a:pt x="979856" y="400442"/>
                  </a:lnTo>
                  <a:lnTo>
                    <a:pt x="969024" y="355597"/>
                  </a:lnTo>
                  <a:lnTo>
                    <a:pt x="954219" y="312448"/>
                  </a:lnTo>
                  <a:lnTo>
                    <a:pt x="935646" y="271201"/>
                  </a:lnTo>
                  <a:lnTo>
                    <a:pt x="913514" y="232062"/>
                  </a:lnTo>
                  <a:lnTo>
                    <a:pt x="888030" y="195240"/>
                  </a:lnTo>
                  <a:lnTo>
                    <a:pt x="859401" y="160942"/>
                  </a:lnTo>
                  <a:lnTo>
                    <a:pt x="827834" y="129374"/>
                  </a:lnTo>
                  <a:lnTo>
                    <a:pt x="793536" y="100744"/>
                  </a:lnTo>
                  <a:lnTo>
                    <a:pt x="756714" y="75259"/>
                  </a:lnTo>
                  <a:lnTo>
                    <a:pt x="717575" y="53126"/>
                  </a:lnTo>
                  <a:lnTo>
                    <a:pt x="676327" y="34553"/>
                  </a:lnTo>
                  <a:lnTo>
                    <a:pt x="633177" y="19747"/>
                  </a:lnTo>
                  <a:lnTo>
                    <a:pt x="588332" y="8914"/>
                  </a:lnTo>
                  <a:lnTo>
                    <a:pt x="541999" y="2263"/>
                  </a:lnTo>
                  <a:lnTo>
                    <a:pt x="49438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0950359" y="3070923"/>
              <a:ext cx="577215" cy="187960"/>
            </a:xfrm>
            <a:custGeom>
              <a:avLst/>
              <a:gdLst/>
              <a:ahLst/>
              <a:cxnLst/>
              <a:rect l="l" t="t" r="r" b="b"/>
              <a:pathLst>
                <a:path w="577215" h="187960">
                  <a:moveTo>
                    <a:pt x="112115" y="34899"/>
                  </a:moveTo>
                  <a:lnTo>
                    <a:pt x="84442" y="698"/>
                  </a:lnTo>
                  <a:lnTo>
                    <a:pt x="73596" y="0"/>
                  </a:lnTo>
                  <a:lnTo>
                    <a:pt x="48094" y="3949"/>
                  </a:lnTo>
                  <a:lnTo>
                    <a:pt x="15494" y="40716"/>
                  </a:lnTo>
                  <a:lnTo>
                    <a:pt x="1168" y="101015"/>
                  </a:lnTo>
                  <a:lnTo>
                    <a:pt x="0" y="119329"/>
                  </a:lnTo>
                  <a:lnTo>
                    <a:pt x="1790" y="132816"/>
                  </a:lnTo>
                  <a:lnTo>
                    <a:pt x="40881" y="153149"/>
                  </a:lnTo>
                  <a:lnTo>
                    <a:pt x="62623" y="149948"/>
                  </a:lnTo>
                  <a:lnTo>
                    <a:pt x="92087" y="124447"/>
                  </a:lnTo>
                  <a:lnTo>
                    <a:pt x="68237" y="93840"/>
                  </a:lnTo>
                  <a:lnTo>
                    <a:pt x="63995" y="111252"/>
                  </a:lnTo>
                  <a:lnTo>
                    <a:pt x="59486" y="122720"/>
                  </a:lnTo>
                  <a:lnTo>
                    <a:pt x="53898" y="129108"/>
                  </a:lnTo>
                  <a:lnTo>
                    <a:pt x="46456" y="131064"/>
                  </a:lnTo>
                  <a:lnTo>
                    <a:pt x="42468" y="131064"/>
                  </a:lnTo>
                  <a:lnTo>
                    <a:pt x="39624" y="129946"/>
                  </a:lnTo>
                  <a:lnTo>
                    <a:pt x="37744" y="127635"/>
                  </a:lnTo>
                  <a:lnTo>
                    <a:pt x="35331" y="121386"/>
                  </a:lnTo>
                  <a:lnTo>
                    <a:pt x="35344" y="111252"/>
                  </a:lnTo>
                  <a:lnTo>
                    <a:pt x="47294" y="50723"/>
                  </a:lnTo>
                  <a:lnTo>
                    <a:pt x="69189" y="22072"/>
                  </a:lnTo>
                  <a:lnTo>
                    <a:pt x="72783" y="22072"/>
                  </a:lnTo>
                  <a:lnTo>
                    <a:pt x="75095" y="23710"/>
                  </a:lnTo>
                  <a:lnTo>
                    <a:pt x="78130" y="27724"/>
                  </a:lnTo>
                  <a:lnTo>
                    <a:pt x="78282" y="29832"/>
                  </a:lnTo>
                  <a:lnTo>
                    <a:pt x="78320" y="37198"/>
                  </a:lnTo>
                  <a:lnTo>
                    <a:pt x="75882" y="52933"/>
                  </a:lnTo>
                  <a:lnTo>
                    <a:pt x="108864" y="52933"/>
                  </a:lnTo>
                  <a:lnTo>
                    <a:pt x="111582" y="39839"/>
                  </a:lnTo>
                  <a:lnTo>
                    <a:pt x="112115" y="34899"/>
                  </a:lnTo>
                  <a:close/>
                </a:path>
                <a:path w="577215" h="187960">
                  <a:moveTo>
                    <a:pt x="202095" y="61074"/>
                  </a:moveTo>
                  <a:lnTo>
                    <a:pt x="165265" y="34531"/>
                  </a:lnTo>
                  <a:lnTo>
                    <a:pt x="152222" y="35699"/>
                  </a:lnTo>
                  <a:lnTo>
                    <a:pt x="137833" y="40487"/>
                  </a:lnTo>
                  <a:lnTo>
                    <a:pt x="124879" y="50800"/>
                  </a:lnTo>
                  <a:lnTo>
                    <a:pt x="116116" y="68580"/>
                  </a:lnTo>
                  <a:lnTo>
                    <a:pt x="144551" y="68580"/>
                  </a:lnTo>
                  <a:lnTo>
                    <a:pt x="147345" y="57632"/>
                  </a:lnTo>
                  <a:lnTo>
                    <a:pt x="151879" y="53238"/>
                  </a:lnTo>
                  <a:lnTo>
                    <a:pt x="164223" y="53238"/>
                  </a:lnTo>
                  <a:lnTo>
                    <a:pt x="167055" y="54330"/>
                  </a:lnTo>
                  <a:lnTo>
                    <a:pt x="170738" y="58851"/>
                  </a:lnTo>
                  <a:lnTo>
                    <a:pt x="171234" y="62293"/>
                  </a:lnTo>
                  <a:lnTo>
                    <a:pt x="168630" y="74891"/>
                  </a:lnTo>
                  <a:lnTo>
                    <a:pt x="164934" y="78270"/>
                  </a:lnTo>
                  <a:lnTo>
                    <a:pt x="164934" y="92506"/>
                  </a:lnTo>
                  <a:lnTo>
                    <a:pt x="143383" y="129971"/>
                  </a:lnTo>
                  <a:lnTo>
                    <a:pt x="140335" y="129971"/>
                  </a:lnTo>
                  <a:lnTo>
                    <a:pt x="137820" y="128866"/>
                  </a:lnTo>
                  <a:lnTo>
                    <a:pt x="133832" y="123964"/>
                  </a:lnTo>
                  <a:lnTo>
                    <a:pt x="133235" y="120002"/>
                  </a:lnTo>
                  <a:lnTo>
                    <a:pt x="133197" y="119735"/>
                  </a:lnTo>
                  <a:lnTo>
                    <a:pt x="136118" y="105702"/>
                  </a:lnTo>
                  <a:lnTo>
                    <a:pt x="139700" y="100888"/>
                  </a:lnTo>
                  <a:lnTo>
                    <a:pt x="149250" y="96850"/>
                  </a:lnTo>
                  <a:lnTo>
                    <a:pt x="156565" y="95008"/>
                  </a:lnTo>
                  <a:lnTo>
                    <a:pt x="161023" y="94272"/>
                  </a:lnTo>
                  <a:lnTo>
                    <a:pt x="164274" y="93014"/>
                  </a:lnTo>
                  <a:lnTo>
                    <a:pt x="164934" y="92506"/>
                  </a:lnTo>
                  <a:lnTo>
                    <a:pt x="164934" y="78270"/>
                  </a:lnTo>
                  <a:lnTo>
                    <a:pt x="164084" y="79044"/>
                  </a:lnTo>
                  <a:lnTo>
                    <a:pt x="138760" y="84759"/>
                  </a:lnTo>
                  <a:lnTo>
                    <a:pt x="123355" y="89585"/>
                  </a:lnTo>
                  <a:lnTo>
                    <a:pt x="112496" y="96520"/>
                  </a:lnTo>
                  <a:lnTo>
                    <a:pt x="105308" y="106400"/>
                  </a:lnTo>
                  <a:lnTo>
                    <a:pt x="101015" y="119735"/>
                  </a:lnTo>
                  <a:lnTo>
                    <a:pt x="100926" y="120002"/>
                  </a:lnTo>
                  <a:lnTo>
                    <a:pt x="98704" y="130759"/>
                  </a:lnTo>
                  <a:lnTo>
                    <a:pt x="99707" y="138823"/>
                  </a:lnTo>
                  <a:lnTo>
                    <a:pt x="103911" y="143967"/>
                  </a:lnTo>
                  <a:lnTo>
                    <a:pt x="107708" y="148653"/>
                  </a:lnTo>
                  <a:lnTo>
                    <a:pt x="114312" y="151003"/>
                  </a:lnTo>
                  <a:lnTo>
                    <a:pt x="123532" y="151003"/>
                  </a:lnTo>
                  <a:lnTo>
                    <a:pt x="154051" y="135039"/>
                  </a:lnTo>
                  <a:lnTo>
                    <a:pt x="155816" y="135039"/>
                  </a:lnTo>
                  <a:lnTo>
                    <a:pt x="155282" y="142341"/>
                  </a:lnTo>
                  <a:lnTo>
                    <a:pt x="155168" y="148018"/>
                  </a:lnTo>
                  <a:lnTo>
                    <a:pt x="187032" y="148018"/>
                  </a:lnTo>
                  <a:lnTo>
                    <a:pt x="186867" y="147015"/>
                  </a:lnTo>
                  <a:lnTo>
                    <a:pt x="186804" y="146659"/>
                  </a:lnTo>
                  <a:lnTo>
                    <a:pt x="186664" y="145211"/>
                  </a:lnTo>
                  <a:lnTo>
                    <a:pt x="186626" y="138823"/>
                  </a:lnTo>
                  <a:lnTo>
                    <a:pt x="187223" y="135039"/>
                  </a:lnTo>
                  <a:lnTo>
                    <a:pt x="187591" y="132753"/>
                  </a:lnTo>
                  <a:lnTo>
                    <a:pt x="188175" y="129971"/>
                  </a:lnTo>
                  <a:lnTo>
                    <a:pt x="195821" y="93014"/>
                  </a:lnTo>
                  <a:lnTo>
                    <a:pt x="195935" y="92456"/>
                  </a:lnTo>
                  <a:lnTo>
                    <a:pt x="201676" y="64706"/>
                  </a:lnTo>
                  <a:lnTo>
                    <a:pt x="202095" y="61074"/>
                  </a:lnTo>
                  <a:close/>
                </a:path>
                <a:path w="577215" h="187960">
                  <a:moveTo>
                    <a:pt x="287108" y="34531"/>
                  </a:moveTo>
                  <a:lnTo>
                    <a:pt x="283857" y="34531"/>
                  </a:lnTo>
                  <a:lnTo>
                    <a:pt x="275374" y="35928"/>
                  </a:lnTo>
                  <a:lnTo>
                    <a:pt x="266928" y="39916"/>
                  </a:lnTo>
                  <a:lnTo>
                    <a:pt x="259334" y="46228"/>
                  </a:lnTo>
                  <a:lnTo>
                    <a:pt x="253428" y="54559"/>
                  </a:lnTo>
                  <a:lnTo>
                    <a:pt x="252780" y="55841"/>
                  </a:lnTo>
                  <a:lnTo>
                    <a:pt x="250317" y="55841"/>
                  </a:lnTo>
                  <a:lnTo>
                    <a:pt x="254101" y="37528"/>
                  </a:lnTo>
                  <a:lnTo>
                    <a:pt x="219367" y="37528"/>
                  </a:lnTo>
                  <a:lnTo>
                    <a:pt x="219595" y="38900"/>
                  </a:lnTo>
                  <a:lnTo>
                    <a:pt x="219684" y="46228"/>
                  </a:lnTo>
                  <a:lnTo>
                    <a:pt x="219265" y="49555"/>
                  </a:lnTo>
                  <a:lnTo>
                    <a:pt x="218363" y="54559"/>
                  </a:lnTo>
                  <a:lnTo>
                    <a:pt x="199009" y="148018"/>
                  </a:lnTo>
                  <a:lnTo>
                    <a:pt x="232524" y="148018"/>
                  </a:lnTo>
                  <a:lnTo>
                    <a:pt x="245122" y="87045"/>
                  </a:lnTo>
                  <a:lnTo>
                    <a:pt x="273189" y="64744"/>
                  </a:lnTo>
                  <a:lnTo>
                    <a:pt x="275945" y="64744"/>
                  </a:lnTo>
                  <a:lnTo>
                    <a:pt x="278371" y="64897"/>
                  </a:lnTo>
                  <a:lnTo>
                    <a:pt x="280746" y="65252"/>
                  </a:lnTo>
                  <a:lnTo>
                    <a:pt x="280860" y="64744"/>
                  </a:lnTo>
                  <a:lnTo>
                    <a:pt x="282702" y="55841"/>
                  </a:lnTo>
                  <a:lnTo>
                    <a:pt x="287108" y="34531"/>
                  </a:lnTo>
                  <a:close/>
                </a:path>
                <a:path w="577215" h="187960">
                  <a:moveTo>
                    <a:pt x="379615" y="37528"/>
                  </a:moveTo>
                  <a:lnTo>
                    <a:pt x="348665" y="37528"/>
                  </a:lnTo>
                  <a:lnTo>
                    <a:pt x="348081" y="40449"/>
                  </a:lnTo>
                  <a:lnTo>
                    <a:pt x="345376" y="53517"/>
                  </a:lnTo>
                  <a:lnTo>
                    <a:pt x="343065" y="53517"/>
                  </a:lnTo>
                  <a:lnTo>
                    <a:pt x="342836" y="51358"/>
                  </a:lnTo>
                  <a:lnTo>
                    <a:pt x="340042" y="42875"/>
                  </a:lnTo>
                  <a:lnTo>
                    <a:pt x="338950" y="41833"/>
                  </a:lnTo>
                  <a:lnTo>
                    <a:pt x="338950" y="72097"/>
                  </a:lnTo>
                  <a:lnTo>
                    <a:pt x="338162" y="81038"/>
                  </a:lnTo>
                  <a:lnTo>
                    <a:pt x="323634" y="119799"/>
                  </a:lnTo>
                  <a:lnTo>
                    <a:pt x="317411" y="121056"/>
                  </a:lnTo>
                  <a:lnTo>
                    <a:pt x="314020" y="121056"/>
                  </a:lnTo>
                  <a:lnTo>
                    <a:pt x="311556" y="120078"/>
                  </a:lnTo>
                  <a:lnTo>
                    <a:pt x="309905" y="118059"/>
                  </a:lnTo>
                  <a:lnTo>
                    <a:pt x="308013" y="114465"/>
                  </a:lnTo>
                  <a:lnTo>
                    <a:pt x="307352" y="109296"/>
                  </a:lnTo>
                  <a:lnTo>
                    <a:pt x="307949" y="101815"/>
                  </a:lnTo>
                  <a:lnTo>
                    <a:pt x="322999" y="60236"/>
                  </a:lnTo>
                  <a:lnTo>
                    <a:pt x="329501" y="58331"/>
                  </a:lnTo>
                  <a:lnTo>
                    <a:pt x="332740" y="58331"/>
                  </a:lnTo>
                  <a:lnTo>
                    <a:pt x="335089" y="59309"/>
                  </a:lnTo>
                  <a:lnTo>
                    <a:pt x="336702" y="61264"/>
                  </a:lnTo>
                  <a:lnTo>
                    <a:pt x="338480" y="65493"/>
                  </a:lnTo>
                  <a:lnTo>
                    <a:pt x="338950" y="72097"/>
                  </a:lnTo>
                  <a:lnTo>
                    <a:pt x="338950" y="41833"/>
                  </a:lnTo>
                  <a:lnTo>
                    <a:pt x="334657" y="37731"/>
                  </a:lnTo>
                  <a:lnTo>
                    <a:pt x="328053" y="35204"/>
                  </a:lnTo>
                  <a:lnTo>
                    <a:pt x="321602" y="34531"/>
                  </a:lnTo>
                  <a:lnTo>
                    <a:pt x="308825" y="36703"/>
                  </a:lnTo>
                  <a:lnTo>
                    <a:pt x="275704" y="93751"/>
                  </a:lnTo>
                  <a:lnTo>
                    <a:pt x="273253" y="114465"/>
                  </a:lnTo>
                  <a:lnTo>
                    <a:pt x="273138" y="121500"/>
                  </a:lnTo>
                  <a:lnTo>
                    <a:pt x="275082" y="130937"/>
                  </a:lnTo>
                  <a:lnTo>
                    <a:pt x="279107" y="138099"/>
                  </a:lnTo>
                  <a:lnTo>
                    <a:pt x="282816" y="142659"/>
                  </a:lnTo>
                  <a:lnTo>
                    <a:pt x="288251" y="144856"/>
                  </a:lnTo>
                  <a:lnTo>
                    <a:pt x="295706" y="144856"/>
                  </a:lnTo>
                  <a:lnTo>
                    <a:pt x="326161" y="127622"/>
                  </a:lnTo>
                  <a:lnTo>
                    <a:pt x="328625" y="127622"/>
                  </a:lnTo>
                  <a:lnTo>
                    <a:pt x="320814" y="165341"/>
                  </a:lnTo>
                  <a:lnTo>
                    <a:pt x="320446" y="166751"/>
                  </a:lnTo>
                  <a:lnTo>
                    <a:pt x="314464" y="168554"/>
                  </a:lnTo>
                  <a:lnTo>
                    <a:pt x="303352" y="168554"/>
                  </a:lnTo>
                  <a:lnTo>
                    <a:pt x="302310" y="166751"/>
                  </a:lnTo>
                  <a:lnTo>
                    <a:pt x="300164" y="164109"/>
                  </a:lnTo>
                  <a:lnTo>
                    <a:pt x="299961" y="160147"/>
                  </a:lnTo>
                  <a:lnTo>
                    <a:pt x="299948" y="157441"/>
                  </a:lnTo>
                  <a:lnTo>
                    <a:pt x="269836" y="157441"/>
                  </a:lnTo>
                  <a:lnTo>
                    <a:pt x="269163" y="163334"/>
                  </a:lnTo>
                  <a:lnTo>
                    <a:pt x="269405" y="165341"/>
                  </a:lnTo>
                  <a:lnTo>
                    <a:pt x="270891" y="171018"/>
                  </a:lnTo>
                  <a:lnTo>
                    <a:pt x="275704" y="178422"/>
                  </a:lnTo>
                  <a:lnTo>
                    <a:pt x="285800" y="184835"/>
                  </a:lnTo>
                  <a:lnTo>
                    <a:pt x="303136" y="187566"/>
                  </a:lnTo>
                  <a:lnTo>
                    <a:pt x="323837" y="185102"/>
                  </a:lnTo>
                  <a:lnTo>
                    <a:pt x="356628" y="148031"/>
                  </a:lnTo>
                  <a:lnTo>
                    <a:pt x="362229" y="121056"/>
                  </a:lnTo>
                  <a:lnTo>
                    <a:pt x="375285" y="58331"/>
                  </a:lnTo>
                  <a:lnTo>
                    <a:pt x="376288" y="53517"/>
                  </a:lnTo>
                  <a:lnTo>
                    <a:pt x="379564" y="37731"/>
                  </a:lnTo>
                  <a:lnTo>
                    <a:pt x="379615" y="37528"/>
                  </a:lnTo>
                  <a:close/>
                </a:path>
                <a:path w="577215" h="187960">
                  <a:moveTo>
                    <a:pt x="429234" y="37528"/>
                  </a:moveTo>
                  <a:lnTo>
                    <a:pt x="395757" y="37528"/>
                  </a:lnTo>
                  <a:lnTo>
                    <a:pt x="372872" y="148018"/>
                  </a:lnTo>
                  <a:lnTo>
                    <a:pt x="406374" y="148018"/>
                  </a:lnTo>
                  <a:lnTo>
                    <a:pt x="429234" y="37528"/>
                  </a:lnTo>
                  <a:close/>
                </a:path>
                <a:path w="577215" h="187960">
                  <a:moveTo>
                    <a:pt x="490753" y="673"/>
                  </a:moveTo>
                  <a:lnTo>
                    <a:pt x="457263" y="673"/>
                  </a:lnTo>
                  <a:lnTo>
                    <a:pt x="426758" y="148031"/>
                  </a:lnTo>
                  <a:lnTo>
                    <a:pt x="460260" y="148031"/>
                  </a:lnTo>
                  <a:lnTo>
                    <a:pt x="490753" y="673"/>
                  </a:lnTo>
                  <a:close/>
                </a:path>
                <a:path w="577215" h="187960">
                  <a:moveTo>
                    <a:pt x="544461" y="673"/>
                  </a:moveTo>
                  <a:lnTo>
                    <a:pt x="510959" y="673"/>
                  </a:lnTo>
                  <a:lnTo>
                    <a:pt x="480453" y="148031"/>
                  </a:lnTo>
                  <a:lnTo>
                    <a:pt x="513943" y="148031"/>
                  </a:lnTo>
                  <a:lnTo>
                    <a:pt x="544461" y="673"/>
                  </a:lnTo>
                  <a:close/>
                </a:path>
                <a:path w="577215" h="187960">
                  <a:moveTo>
                    <a:pt x="561644" y="596"/>
                  </a:moveTo>
                  <a:lnTo>
                    <a:pt x="551586" y="596"/>
                  </a:lnTo>
                  <a:lnTo>
                    <a:pt x="551256" y="2197"/>
                  </a:lnTo>
                  <a:lnTo>
                    <a:pt x="555396" y="2197"/>
                  </a:lnTo>
                  <a:lnTo>
                    <a:pt x="552411" y="16598"/>
                  </a:lnTo>
                  <a:lnTo>
                    <a:pt x="554189" y="16598"/>
                  </a:lnTo>
                  <a:lnTo>
                    <a:pt x="557161" y="2197"/>
                  </a:lnTo>
                  <a:lnTo>
                    <a:pt x="561301" y="2197"/>
                  </a:lnTo>
                  <a:lnTo>
                    <a:pt x="561644" y="596"/>
                  </a:lnTo>
                  <a:close/>
                </a:path>
                <a:path w="577215" h="187960">
                  <a:moveTo>
                    <a:pt x="576935" y="596"/>
                  </a:moveTo>
                  <a:lnTo>
                    <a:pt x="573811" y="596"/>
                  </a:lnTo>
                  <a:lnTo>
                    <a:pt x="567702" y="13843"/>
                  </a:lnTo>
                  <a:lnTo>
                    <a:pt x="567156" y="15455"/>
                  </a:lnTo>
                  <a:lnTo>
                    <a:pt x="567232" y="14427"/>
                  </a:lnTo>
                  <a:lnTo>
                    <a:pt x="567283" y="13766"/>
                  </a:lnTo>
                  <a:lnTo>
                    <a:pt x="566699" y="596"/>
                  </a:lnTo>
                  <a:lnTo>
                    <a:pt x="563562" y="596"/>
                  </a:lnTo>
                  <a:lnTo>
                    <a:pt x="560260" y="16598"/>
                  </a:lnTo>
                  <a:lnTo>
                    <a:pt x="562025" y="16598"/>
                  </a:lnTo>
                  <a:lnTo>
                    <a:pt x="564896" y="2768"/>
                  </a:lnTo>
                  <a:lnTo>
                    <a:pt x="564997" y="2070"/>
                  </a:lnTo>
                  <a:lnTo>
                    <a:pt x="565137" y="1384"/>
                  </a:lnTo>
                  <a:lnTo>
                    <a:pt x="565188" y="2260"/>
                  </a:lnTo>
                  <a:lnTo>
                    <a:pt x="565848" y="16598"/>
                  </a:lnTo>
                  <a:lnTo>
                    <a:pt x="567956" y="16598"/>
                  </a:lnTo>
                  <a:lnTo>
                    <a:pt x="574014" y="3543"/>
                  </a:lnTo>
                  <a:lnTo>
                    <a:pt x="574954" y="1384"/>
                  </a:lnTo>
                  <a:lnTo>
                    <a:pt x="574890" y="2070"/>
                  </a:lnTo>
                  <a:lnTo>
                    <a:pt x="574713" y="2730"/>
                  </a:lnTo>
                  <a:lnTo>
                    <a:pt x="571842" y="16598"/>
                  </a:lnTo>
                  <a:lnTo>
                    <a:pt x="573608" y="16598"/>
                  </a:lnTo>
                  <a:lnTo>
                    <a:pt x="576935" y="596"/>
                  </a:lnTo>
                  <a:close/>
                </a:path>
              </a:pathLst>
            </a:custGeom>
            <a:solidFill>
              <a:srgbClr val="161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1133580" y="3003148"/>
              <a:ext cx="248920" cy="93345"/>
            </a:xfrm>
            <a:custGeom>
              <a:avLst/>
              <a:gdLst/>
              <a:ahLst/>
              <a:cxnLst/>
              <a:rect l="l" t="t" r="r" b="b"/>
              <a:pathLst>
                <a:path w="248920" h="93344">
                  <a:moveTo>
                    <a:pt x="160865" y="0"/>
                  </a:moveTo>
                  <a:lnTo>
                    <a:pt x="109956" y="128"/>
                  </a:lnTo>
                  <a:lnTo>
                    <a:pt x="65170" y="17894"/>
                  </a:lnTo>
                  <a:lnTo>
                    <a:pt x="32599" y="44552"/>
                  </a:lnTo>
                  <a:lnTo>
                    <a:pt x="0" y="92139"/>
                  </a:lnTo>
                  <a:lnTo>
                    <a:pt x="11175" y="92139"/>
                  </a:lnTo>
                  <a:lnTo>
                    <a:pt x="22588" y="74436"/>
                  </a:lnTo>
                  <a:lnTo>
                    <a:pt x="35056" y="59462"/>
                  </a:lnTo>
                  <a:lnTo>
                    <a:pt x="49561" y="47841"/>
                  </a:lnTo>
                  <a:lnTo>
                    <a:pt x="67081" y="40196"/>
                  </a:lnTo>
                  <a:lnTo>
                    <a:pt x="79062" y="37965"/>
                  </a:lnTo>
                  <a:lnTo>
                    <a:pt x="91824" y="38890"/>
                  </a:lnTo>
                  <a:lnTo>
                    <a:pt x="107457" y="43999"/>
                  </a:lnTo>
                  <a:lnTo>
                    <a:pt x="128054" y="54319"/>
                  </a:lnTo>
                  <a:lnTo>
                    <a:pt x="142215" y="62937"/>
                  </a:lnTo>
                  <a:lnTo>
                    <a:pt x="161794" y="74313"/>
                  </a:lnTo>
                  <a:lnTo>
                    <a:pt x="185293" y="85078"/>
                  </a:lnTo>
                  <a:lnTo>
                    <a:pt x="211213" y="91860"/>
                  </a:lnTo>
                  <a:lnTo>
                    <a:pt x="223605" y="92824"/>
                  </a:lnTo>
                  <a:lnTo>
                    <a:pt x="235835" y="92863"/>
                  </a:lnTo>
                  <a:lnTo>
                    <a:pt x="248894" y="92266"/>
                  </a:lnTo>
                  <a:lnTo>
                    <a:pt x="237904" y="50254"/>
                  </a:lnTo>
                  <a:lnTo>
                    <a:pt x="206038" y="18103"/>
                  </a:lnTo>
                  <a:lnTo>
                    <a:pt x="160865" y="0"/>
                  </a:lnTo>
                  <a:close/>
                </a:path>
              </a:pathLst>
            </a:custGeom>
            <a:solidFill>
              <a:srgbClr val="00812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0" name="object 10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744200" y="4751627"/>
            <a:ext cx="988775" cy="988772"/>
          </a:xfrm>
          <a:prstGeom prst="rect">
            <a:avLst/>
          </a:prstGeom>
        </p:spPr>
      </p:pic>
      <p:grpSp>
        <p:nvGrpSpPr>
          <p:cNvPr id="101" name="object 101" descr=""/>
          <p:cNvGrpSpPr/>
          <p:nvPr/>
        </p:nvGrpSpPr>
        <p:grpSpPr>
          <a:xfrm>
            <a:off x="10744200" y="3696613"/>
            <a:ext cx="989330" cy="989330"/>
            <a:chOff x="10744200" y="3696613"/>
            <a:chExt cx="989330" cy="989330"/>
          </a:xfrm>
        </p:grpSpPr>
        <p:sp>
          <p:nvSpPr>
            <p:cNvPr id="102" name="object 102" descr=""/>
            <p:cNvSpPr/>
            <p:nvPr/>
          </p:nvSpPr>
          <p:spPr>
            <a:xfrm>
              <a:off x="10744203" y="3696613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5" y="0"/>
                  </a:moveTo>
                  <a:lnTo>
                    <a:pt x="446771" y="2263"/>
                  </a:lnTo>
                  <a:lnTo>
                    <a:pt x="400438" y="8914"/>
                  </a:lnTo>
                  <a:lnTo>
                    <a:pt x="355593" y="19747"/>
                  </a:lnTo>
                  <a:lnTo>
                    <a:pt x="312443" y="34553"/>
                  </a:lnTo>
                  <a:lnTo>
                    <a:pt x="271195" y="53126"/>
                  </a:lnTo>
                  <a:lnTo>
                    <a:pt x="232057" y="75259"/>
                  </a:lnTo>
                  <a:lnTo>
                    <a:pt x="195235" y="100744"/>
                  </a:lnTo>
                  <a:lnTo>
                    <a:pt x="160937" y="129374"/>
                  </a:lnTo>
                  <a:lnTo>
                    <a:pt x="129369" y="160942"/>
                  </a:lnTo>
                  <a:lnTo>
                    <a:pt x="100740" y="195240"/>
                  </a:lnTo>
                  <a:lnTo>
                    <a:pt x="75256" y="232062"/>
                  </a:lnTo>
                  <a:lnTo>
                    <a:pt x="53124" y="271201"/>
                  </a:lnTo>
                  <a:lnTo>
                    <a:pt x="34552" y="312448"/>
                  </a:lnTo>
                  <a:lnTo>
                    <a:pt x="19746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5"/>
                  </a:lnTo>
                  <a:lnTo>
                    <a:pt x="2263" y="541997"/>
                  </a:lnTo>
                  <a:lnTo>
                    <a:pt x="8914" y="588329"/>
                  </a:lnTo>
                  <a:lnTo>
                    <a:pt x="19746" y="633173"/>
                  </a:lnTo>
                  <a:lnTo>
                    <a:pt x="34552" y="676322"/>
                  </a:lnTo>
                  <a:lnTo>
                    <a:pt x="53124" y="717570"/>
                  </a:lnTo>
                  <a:lnTo>
                    <a:pt x="75256" y="756708"/>
                  </a:lnTo>
                  <a:lnTo>
                    <a:pt x="100740" y="793530"/>
                  </a:lnTo>
                  <a:lnTo>
                    <a:pt x="129369" y="827829"/>
                  </a:lnTo>
                  <a:lnTo>
                    <a:pt x="160937" y="859397"/>
                  </a:lnTo>
                  <a:lnTo>
                    <a:pt x="195235" y="888026"/>
                  </a:lnTo>
                  <a:lnTo>
                    <a:pt x="232057" y="913511"/>
                  </a:lnTo>
                  <a:lnTo>
                    <a:pt x="271195" y="935644"/>
                  </a:lnTo>
                  <a:lnTo>
                    <a:pt x="312443" y="954217"/>
                  </a:lnTo>
                  <a:lnTo>
                    <a:pt x="355593" y="969023"/>
                  </a:lnTo>
                  <a:lnTo>
                    <a:pt x="400438" y="979856"/>
                  </a:lnTo>
                  <a:lnTo>
                    <a:pt x="446771" y="986507"/>
                  </a:lnTo>
                  <a:lnTo>
                    <a:pt x="494385" y="988771"/>
                  </a:lnTo>
                  <a:lnTo>
                    <a:pt x="541997" y="986507"/>
                  </a:lnTo>
                  <a:lnTo>
                    <a:pt x="588329" y="979856"/>
                  </a:lnTo>
                  <a:lnTo>
                    <a:pt x="633173" y="969023"/>
                  </a:lnTo>
                  <a:lnTo>
                    <a:pt x="676322" y="954217"/>
                  </a:lnTo>
                  <a:lnTo>
                    <a:pt x="717570" y="935644"/>
                  </a:lnTo>
                  <a:lnTo>
                    <a:pt x="756708" y="913511"/>
                  </a:lnTo>
                  <a:lnTo>
                    <a:pt x="793530" y="888026"/>
                  </a:lnTo>
                  <a:lnTo>
                    <a:pt x="827829" y="859397"/>
                  </a:lnTo>
                  <a:lnTo>
                    <a:pt x="859397" y="827829"/>
                  </a:lnTo>
                  <a:lnTo>
                    <a:pt x="888026" y="793530"/>
                  </a:lnTo>
                  <a:lnTo>
                    <a:pt x="913511" y="756708"/>
                  </a:lnTo>
                  <a:lnTo>
                    <a:pt x="935644" y="717570"/>
                  </a:lnTo>
                  <a:lnTo>
                    <a:pt x="954217" y="676322"/>
                  </a:lnTo>
                  <a:lnTo>
                    <a:pt x="969023" y="633173"/>
                  </a:lnTo>
                  <a:lnTo>
                    <a:pt x="979856" y="588329"/>
                  </a:lnTo>
                  <a:lnTo>
                    <a:pt x="986507" y="541997"/>
                  </a:lnTo>
                  <a:lnTo>
                    <a:pt x="988771" y="494385"/>
                  </a:lnTo>
                  <a:lnTo>
                    <a:pt x="986507" y="446773"/>
                  </a:lnTo>
                  <a:lnTo>
                    <a:pt x="979856" y="400442"/>
                  </a:lnTo>
                  <a:lnTo>
                    <a:pt x="969023" y="355597"/>
                  </a:lnTo>
                  <a:lnTo>
                    <a:pt x="954217" y="312448"/>
                  </a:lnTo>
                  <a:lnTo>
                    <a:pt x="935644" y="271201"/>
                  </a:lnTo>
                  <a:lnTo>
                    <a:pt x="913511" y="232062"/>
                  </a:lnTo>
                  <a:lnTo>
                    <a:pt x="888026" y="195240"/>
                  </a:lnTo>
                  <a:lnTo>
                    <a:pt x="859397" y="160942"/>
                  </a:lnTo>
                  <a:lnTo>
                    <a:pt x="827829" y="129374"/>
                  </a:lnTo>
                  <a:lnTo>
                    <a:pt x="793530" y="100744"/>
                  </a:lnTo>
                  <a:lnTo>
                    <a:pt x="756708" y="75259"/>
                  </a:lnTo>
                  <a:lnTo>
                    <a:pt x="717570" y="53126"/>
                  </a:lnTo>
                  <a:lnTo>
                    <a:pt x="676322" y="34553"/>
                  </a:lnTo>
                  <a:lnTo>
                    <a:pt x="633173" y="19747"/>
                  </a:lnTo>
                  <a:lnTo>
                    <a:pt x="588329" y="8914"/>
                  </a:lnTo>
                  <a:lnTo>
                    <a:pt x="541997" y="2263"/>
                  </a:lnTo>
                  <a:lnTo>
                    <a:pt x="494385" y="0"/>
                  </a:lnTo>
                  <a:close/>
                </a:path>
              </a:pathLst>
            </a:custGeom>
            <a:solidFill>
              <a:srgbClr val="F2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0744200" y="36966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4381" y="0"/>
                  </a:moveTo>
                  <a:lnTo>
                    <a:pt x="446773" y="2263"/>
                  </a:lnTo>
                  <a:lnTo>
                    <a:pt x="400442" y="8914"/>
                  </a:lnTo>
                  <a:lnTo>
                    <a:pt x="355597" y="19747"/>
                  </a:lnTo>
                  <a:lnTo>
                    <a:pt x="312448" y="34553"/>
                  </a:lnTo>
                  <a:lnTo>
                    <a:pt x="271201" y="53126"/>
                  </a:lnTo>
                  <a:lnTo>
                    <a:pt x="232062" y="75259"/>
                  </a:lnTo>
                  <a:lnTo>
                    <a:pt x="195240" y="100744"/>
                  </a:lnTo>
                  <a:lnTo>
                    <a:pt x="160942" y="129374"/>
                  </a:lnTo>
                  <a:lnTo>
                    <a:pt x="129374" y="160942"/>
                  </a:lnTo>
                  <a:lnTo>
                    <a:pt x="100744" y="195240"/>
                  </a:lnTo>
                  <a:lnTo>
                    <a:pt x="75259" y="232062"/>
                  </a:lnTo>
                  <a:lnTo>
                    <a:pt x="53126" y="271201"/>
                  </a:lnTo>
                  <a:lnTo>
                    <a:pt x="34553" y="312448"/>
                  </a:lnTo>
                  <a:lnTo>
                    <a:pt x="19747" y="355597"/>
                  </a:lnTo>
                  <a:lnTo>
                    <a:pt x="8914" y="400442"/>
                  </a:lnTo>
                  <a:lnTo>
                    <a:pt x="2263" y="446773"/>
                  </a:lnTo>
                  <a:lnTo>
                    <a:pt x="0" y="494384"/>
                  </a:lnTo>
                  <a:lnTo>
                    <a:pt x="2226" y="541232"/>
                  </a:lnTo>
                  <a:lnTo>
                    <a:pt x="8914" y="588329"/>
                  </a:lnTo>
                  <a:lnTo>
                    <a:pt x="19747" y="633173"/>
                  </a:lnTo>
                  <a:lnTo>
                    <a:pt x="34553" y="676322"/>
                  </a:lnTo>
                  <a:lnTo>
                    <a:pt x="53126" y="717570"/>
                  </a:lnTo>
                  <a:lnTo>
                    <a:pt x="75259" y="756708"/>
                  </a:lnTo>
                  <a:lnTo>
                    <a:pt x="100744" y="793530"/>
                  </a:lnTo>
                  <a:lnTo>
                    <a:pt x="129374" y="827829"/>
                  </a:lnTo>
                  <a:lnTo>
                    <a:pt x="160942" y="859397"/>
                  </a:lnTo>
                  <a:lnTo>
                    <a:pt x="195240" y="888026"/>
                  </a:lnTo>
                  <a:lnTo>
                    <a:pt x="232062" y="913511"/>
                  </a:lnTo>
                  <a:lnTo>
                    <a:pt x="271201" y="935644"/>
                  </a:lnTo>
                  <a:lnTo>
                    <a:pt x="312448" y="954217"/>
                  </a:lnTo>
                  <a:lnTo>
                    <a:pt x="355597" y="969023"/>
                  </a:lnTo>
                  <a:lnTo>
                    <a:pt x="400442" y="979856"/>
                  </a:lnTo>
                  <a:lnTo>
                    <a:pt x="446773" y="986507"/>
                  </a:lnTo>
                  <a:lnTo>
                    <a:pt x="494381" y="988771"/>
                  </a:lnTo>
                  <a:lnTo>
                    <a:pt x="494381" y="980832"/>
                  </a:lnTo>
                  <a:lnTo>
                    <a:pt x="447534" y="978605"/>
                  </a:lnTo>
                  <a:lnTo>
                    <a:pt x="401946" y="972060"/>
                  </a:lnTo>
                  <a:lnTo>
                    <a:pt x="357822" y="961402"/>
                  </a:lnTo>
                  <a:lnTo>
                    <a:pt x="315366" y="946833"/>
                  </a:lnTo>
                  <a:lnTo>
                    <a:pt x="274782" y="928559"/>
                  </a:lnTo>
                  <a:lnTo>
                    <a:pt x="236273" y="906781"/>
                  </a:lnTo>
                  <a:lnTo>
                    <a:pt x="200043" y="881706"/>
                  </a:lnTo>
                  <a:lnTo>
                    <a:pt x="166296" y="853536"/>
                  </a:lnTo>
                  <a:lnTo>
                    <a:pt x="135236" y="822475"/>
                  </a:lnTo>
                  <a:lnTo>
                    <a:pt x="107067" y="788727"/>
                  </a:lnTo>
                  <a:lnTo>
                    <a:pt x="81993" y="752496"/>
                  </a:lnTo>
                  <a:lnTo>
                    <a:pt x="60217" y="713986"/>
                  </a:lnTo>
                  <a:lnTo>
                    <a:pt x="41943" y="673401"/>
                  </a:lnTo>
                  <a:lnTo>
                    <a:pt x="27375" y="630944"/>
                  </a:lnTo>
                  <a:lnTo>
                    <a:pt x="16717" y="586820"/>
                  </a:lnTo>
                  <a:lnTo>
                    <a:pt x="10282" y="541997"/>
                  </a:lnTo>
                  <a:lnTo>
                    <a:pt x="10173" y="541232"/>
                  </a:lnTo>
                  <a:lnTo>
                    <a:pt x="7946" y="494384"/>
                  </a:lnTo>
                  <a:lnTo>
                    <a:pt x="10173" y="447536"/>
                  </a:lnTo>
                  <a:lnTo>
                    <a:pt x="16717" y="401948"/>
                  </a:lnTo>
                  <a:lnTo>
                    <a:pt x="27375" y="357824"/>
                  </a:lnTo>
                  <a:lnTo>
                    <a:pt x="41943" y="315367"/>
                  </a:lnTo>
                  <a:lnTo>
                    <a:pt x="60217" y="274782"/>
                  </a:lnTo>
                  <a:lnTo>
                    <a:pt x="81993" y="236272"/>
                  </a:lnTo>
                  <a:lnTo>
                    <a:pt x="107067" y="200041"/>
                  </a:lnTo>
                  <a:lnTo>
                    <a:pt x="135236" y="166293"/>
                  </a:lnTo>
                  <a:lnTo>
                    <a:pt x="166296" y="135232"/>
                  </a:lnTo>
                  <a:lnTo>
                    <a:pt x="200043" y="107062"/>
                  </a:lnTo>
                  <a:lnTo>
                    <a:pt x="236273" y="81986"/>
                  </a:lnTo>
                  <a:lnTo>
                    <a:pt x="274782" y="60209"/>
                  </a:lnTo>
                  <a:lnTo>
                    <a:pt x="315366" y="41934"/>
                  </a:lnTo>
                  <a:lnTo>
                    <a:pt x="357822" y="27366"/>
                  </a:lnTo>
                  <a:lnTo>
                    <a:pt x="401946" y="16707"/>
                  </a:lnTo>
                  <a:lnTo>
                    <a:pt x="447534" y="10163"/>
                  </a:lnTo>
                  <a:lnTo>
                    <a:pt x="494381" y="7936"/>
                  </a:lnTo>
                  <a:lnTo>
                    <a:pt x="494381" y="0"/>
                  </a:lnTo>
                  <a:close/>
                </a:path>
                <a:path w="989329" h="989329">
                  <a:moveTo>
                    <a:pt x="494381" y="0"/>
                  </a:moveTo>
                  <a:lnTo>
                    <a:pt x="494381" y="7936"/>
                  </a:lnTo>
                  <a:lnTo>
                    <a:pt x="541229" y="10163"/>
                  </a:lnTo>
                  <a:lnTo>
                    <a:pt x="586817" y="16707"/>
                  </a:lnTo>
                  <a:lnTo>
                    <a:pt x="630941" y="27366"/>
                  </a:lnTo>
                  <a:lnTo>
                    <a:pt x="673398" y="41934"/>
                  </a:lnTo>
                  <a:lnTo>
                    <a:pt x="713984" y="60209"/>
                  </a:lnTo>
                  <a:lnTo>
                    <a:pt x="752494" y="81986"/>
                  </a:lnTo>
                  <a:lnTo>
                    <a:pt x="788724" y="107062"/>
                  </a:lnTo>
                  <a:lnTo>
                    <a:pt x="822472" y="135232"/>
                  </a:lnTo>
                  <a:lnTo>
                    <a:pt x="853533" y="166293"/>
                  </a:lnTo>
                  <a:lnTo>
                    <a:pt x="881703" y="200041"/>
                  </a:lnTo>
                  <a:lnTo>
                    <a:pt x="906779" y="236272"/>
                  </a:lnTo>
                  <a:lnTo>
                    <a:pt x="928556" y="274782"/>
                  </a:lnTo>
                  <a:lnTo>
                    <a:pt x="946831" y="315367"/>
                  </a:lnTo>
                  <a:lnTo>
                    <a:pt x="961399" y="357824"/>
                  </a:lnTo>
                  <a:lnTo>
                    <a:pt x="972058" y="401948"/>
                  </a:lnTo>
                  <a:lnTo>
                    <a:pt x="978493" y="446773"/>
                  </a:lnTo>
                  <a:lnTo>
                    <a:pt x="980829" y="494384"/>
                  </a:lnTo>
                  <a:lnTo>
                    <a:pt x="978603" y="541232"/>
                  </a:lnTo>
                  <a:lnTo>
                    <a:pt x="972058" y="586820"/>
                  </a:lnTo>
                  <a:lnTo>
                    <a:pt x="961399" y="630944"/>
                  </a:lnTo>
                  <a:lnTo>
                    <a:pt x="946831" y="673401"/>
                  </a:lnTo>
                  <a:lnTo>
                    <a:pt x="928556" y="713986"/>
                  </a:lnTo>
                  <a:lnTo>
                    <a:pt x="906779" y="752496"/>
                  </a:lnTo>
                  <a:lnTo>
                    <a:pt x="881703" y="788727"/>
                  </a:lnTo>
                  <a:lnTo>
                    <a:pt x="853533" y="822475"/>
                  </a:lnTo>
                  <a:lnTo>
                    <a:pt x="822472" y="853536"/>
                  </a:lnTo>
                  <a:lnTo>
                    <a:pt x="788724" y="881706"/>
                  </a:lnTo>
                  <a:lnTo>
                    <a:pt x="752494" y="906781"/>
                  </a:lnTo>
                  <a:lnTo>
                    <a:pt x="713984" y="928559"/>
                  </a:lnTo>
                  <a:lnTo>
                    <a:pt x="673398" y="946833"/>
                  </a:lnTo>
                  <a:lnTo>
                    <a:pt x="630941" y="961402"/>
                  </a:lnTo>
                  <a:lnTo>
                    <a:pt x="586817" y="972060"/>
                  </a:lnTo>
                  <a:lnTo>
                    <a:pt x="541229" y="978605"/>
                  </a:lnTo>
                  <a:lnTo>
                    <a:pt x="494381" y="980832"/>
                  </a:lnTo>
                  <a:lnTo>
                    <a:pt x="494381" y="988771"/>
                  </a:lnTo>
                  <a:lnTo>
                    <a:pt x="541999" y="986507"/>
                  </a:lnTo>
                  <a:lnTo>
                    <a:pt x="588332" y="979856"/>
                  </a:lnTo>
                  <a:lnTo>
                    <a:pt x="633177" y="969023"/>
                  </a:lnTo>
                  <a:lnTo>
                    <a:pt x="676327" y="954217"/>
                  </a:lnTo>
                  <a:lnTo>
                    <a:pt x="717575" y="935644"/>
                  </a:lnTo>
                  <a:lnTo>
                    <a:pt x="756714" y="913511"/>
                  </a:lnTo>
                  <a:lnTo>
                    <a:pt x="793536" y="888026"/>
                  </a:lnTo>
                  <a:lnTo>
                    <a:pt x="827834" y="859397"/>
                  </a:lnTo>
                  <a:lnTo>
                    <a:pt x="859401" y="827829"/>
                  </a:lnTo>
                  <a:lnTo>
                    <a:pt x="888030" y="793530"/>
                  </a:lnTo>
                  <a:lnTo>
                    <a:pt x="913514" y="756708"/>
                  </a:lnTo>
                  <a:lnTo>
                    <a:pt x="935646" y="717570"/>
                  </a:lnTo>
                  <a:lnTo>
                    <a:pt x="954219" y="676322"/>
                  </a:lnTo>
                  <a:lnTo>
                    <a:pt x="969024" y="633173"/>
                  </a:lnTo>
                  <a:lnTo>
                    <a:pt x="979856" y="588329"/>
                  </a:lnTo>
                  <a:lnTo>
                    <a:pt x="986508" y="541997"/>
                  </a:lnTo>
                  <a:lnTo>
                    <a:pt x="988771" y="494384"/>
                  </a:lnTo>
                  <a:lnTo>
                    <a:pt x="986544" y="447536"/>
                  </a:lnTo>
                  <a:lnTo>
                    <a:pt x="986508" y="446773"/>
                  </a:lnTo>
                  <a:lnTo>
                    <a:pt x="979856" y="400442"/>
                  </a:lnTo>
                  <a:lnTo>
                    <a:pt x="969024" y="355597"/>
                  </a:lnTo>
                  <a:lnTo>
                    <a:pt x="954219" y="312448"/>
                  </a:lnTo>
                  <a:lnTo>
                    <a:pt x="935646" y="271201"/>
                  </a:lnTo>
                  <a:lnTo>
                    <a:pt x="913514" y="232062"/>
                  </a:lnTo>
                  <a:lnTo>
                    <a:pt x="888030" y="195240"/>
                  </a:lnTo>
                  <a:lnTo>
                    <a:pt x="859401" y="160942"/>
                  </a:lnTo>
                  <a:lnTo>
                    <a:pt x="827834" y="129374"/>
                  </a:lnTo>
                  <a:lnTo>
                    <a:pt x="793536" y="100744"/>
                  </a:lnTo>
                  <a:lnTo>
                    <a:pt x="756714" y="75259"/>
                  </a:lnTo>
                  <a:lnTo>
                    <a:pt x="717575" y="53126"/>
                  </a:lnTo>
                  <a:lnTo>
                    <a:pt x="676327" y="34553"/>
                  </a:lnTo>
                  <a:lnTo>
                    <a:pt x="633177" y="19747"/>
                  </a:lnTo>
                  <a:lnTo>
                    <a:pt x="588332" y="8914"/>
                  </a:lnTo>
                  <a:lnTo>
                    <a:pt x="541999" y="2263"/>
                  </a:lnTo>
                  <a:lnTo>
                    <a:pt x="494381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907763" y="4000500"/>
              <a:ext cx="667702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4980305" cy="690880"/>
          </a:xfrm>
          <a:custGeom>
            <a:avLst/>
            <a:gdLst/>
            <a:ahLst/>
            <a:cxnLst/>
            <a:rect l="l" t="t" r="r" b="b"/>
            <a:pathLst>
              <a:path w="4980305" h="690880">
                <a:moveTo>
                  <a:pt x="151485" y="78232"/>
                </a:moveTo>
                <a:lnTo>
                  <a:pt x="80365" y="78232"/>
                </a:lnTo>
                <a:lnTo>
                  <a:pt x="80365" y="576072"/>
                </a:lnTo>
                <a:lnTo>
                  <a:pt x="151485" y="576072"/>
                </a:lnTo>
                <a:lnTo>
                  <a:pt x="151485" y="78232"/>
                </a:lnTo>
                <a:close/>
              </a:path>
              <a:path w="4980305" h="690880">
                <a:moveTo>
                  <a:pt x="395986" y="7112"/>
                </a:moveTo>
                <a:lnTo>
                  <a:pt x="296418" y="7112"/>
                </a:lnTo>
                <a:lnTo>
                  <a:pt x="213918" y="576072"/>
                </a:lnTo>
                <a:lnTo>
                  <a:pt x="285038" y="576072"/>
                </a:lnTo>
                <a:lnTo>
                  <a:pt x="299262" y="461568"/>
                </a:lnTo>
                <a:lnTo>
                  <a:pt x="461314" y="461568"/>
                </a:lnTo>
                <a:lnTo>
                  <a:pt x="451090" y="390448"/>
                </a:lnTo>
                <a:lnTo>
                  <a:pt x="308508" y="390448"/>
                </a:lnTo>
                <a:lnTo>
                  <a:pt x="346202" y="90322"/>
                </a:lnTo>
                <a:lnTo>
                  <a:pt x="407947" y="90322"/>
                </a:lnTo>
                <a:lnTo>
                  <a:pt x="395986" y="7112"/>
                </a:lnTo>
                <a:close/>
              </a:path>
              <a:path w="4980305" h="690880">
                <a:moveTo>
                  <a:pt x="461314" y="461568"/>
                </a:moveTo>
                <a:lnTo>
                  <a:pt x="392430" y="461568"/>
                </a:lnTo>
                <a:lnTo>
                  <a:pt x="406654" y="576072"/>
                </a:lnTo>
                <a:lnTo>
                  <a:pt x="477774" y="576072"/>
                </a:lnTo>
                <a:lnTo>
                  <a:pt x="461314" y="461568"/>
                </a:lnTo>
                <a:close/>
              </a:path>
              <a:path w="4980305" h="690880">
                <a:moveTo>
                  <a:pt x="407947" y="90322"/>
                </a:moveTo>
                <a:lnTo>
                  <a:pt x="346202" y="90322"/>
                </a:lnTo>
                <a:lnTo>
                  <a:pt x="383895" y="390448"/>
                </a:lnTo>
                <a:lnTo>
                  <a:pt x="451090" y="390448"/>
                </a:lnTo>
                <a:lnTo>
                  <a:pt x="407947" y="90322"/>
                </a:lnTo>
                <a:close/>
              </a:path>
              <a:path w="4980305" h="690880">
                <a:moveTo>
                  <a:pt x="231851" y="7112"/>
                </a:moveTo>
                <a:lnTo>
                  <a:pt x="0" y="7112"/>
                </a:lnTo>
                <a:lnTo>
                  <a:pt x="0" y="78232"/>
                </a:lnTo>
                <a:lnTo>
                  <a:pt x="231851" y="78232"/>
                </a:lnTo>
                <a:lnTo>
                  <a:pt x="231851" y="7112"/>
                </a:lnTo>
                <a:close/>
              </a:path>
              <a:path w="4980305" h="690880">
                <a:moveTo>
                  <a:pt x="573963" y="7112"/>
                </a:moveTo>
                <a:lnTo>
                  <a:pt x="502843" y="7112"/>
                </a:lnTo>
                <a:lnTo>
                  <a:pt x="502843" y="576072"/>
                </a:lnTo>
                <a:lnTo>
                  <a:pt x="573963" y="576072"/>
                </a:lnTo>
                <a:lnTo>
                  <a:pt x="573963" y="7112"/>
                </a:lnTo>
                <a:close/>
              </a:path>
              <a:path w="4980305" h="690880">
                <a:moveTo>
                  <a:pt x="680923" y="7112"/>
                </a:moveTo>
                <a:lnTo>
                  <a:pt x="609803" y="7112"/>
                </a:lnTo>
                <a:lnTo>
                  <a:pt x="609803" y="576072"/>
                </a:lnTo>
                <a:lnTo>
                  <a:pt x="791159" y="576072"/>
                </a:lnTo>
                <a:lnTo>
                  <a:pt x="791159" y="504952"/>
                </a:lnTo>
                <a:lnTo>
                  <a:pt x="680923" y="504952"/>
                </a:lnTo>
                <a:lnTo>
                  <a:pt x="680923" y="7112"/>
                </a:lnTo>
                <a:close/>
              </a:path>
              <a:path w="4980305" h="690880">
                <a:moveTo>
                  <a:pt x="931468" y="0"/>
                </a:moveTo>
                <a:lnTo>
                  <a:pt x="886993" y="5501"/>
                </a:lnTo>
                <a:lnTo>
                  <a:pt x="852519" y="22849"/>
                </a:lnTo>
                <a:lnTo>
                  <a:pt x="827980" y="53305"/>
                </a:lnTo>
                <a:lnTo>
                  <a:pt x="813307" y="98134"/>
                </a:lnTo>
                <a:lnTo>
                  <a:pt x="808431" y="158597"/>
                </a:lnTo>
                <a:lnTo>
                  <a:pt x="808431" y="424586"/>
                </a:lnTo>
                <a:lnTo>
                  <a:pt x="813307" y="485049"/>
                </a:lnTo>
                <a:lnTo>
                  <a:pt x="827980" y="529878"/>
                </a:lnTo>
                <a:lnTo>
                  <a:pt x="852519" y="560334"/>
                </a:lnTo>
                <a:lnTo>
                  <a:pt x="886993" y="577682"/>
                </a:lnTo>
                <a:lnTo>
                  <a:pt x="931468" y="583184"/>
                </a:lnTo>
                <a:lnTo>
                  <a:pt x="975944" y="577682"/>
                </a:lnTo>
                <a:lnTo>
                  <a:pt x="1010417" y="560334"/>
                </a:lnTo>
                <a:lnTo>
                  <a:pt x="1034956" y="529878"/>
                </a:lnTo>
                <a:lnTo>
                  <a:pt x="1040787" y="512064"/>
                </a:lnTo>
                <a:lnTo>
                  <a:pt x="931468" y="512064"/>
                </a:lnTo>
                <a:lnTo>
                  <a:pt x="905954" y="507696"/>
                </a:lnTo>
                <a:lnTo>
                  <a:pt x="890041" y="493128"/>
                </a:lnTo>
                <a:lnTo>
                  <a:pt x="881862" y="466158"/>
                </a:lnTo>
                <a:lnTo>
                  <a:pt x="879551" y="424586"/>
                </a:lnTo>
                <a:lnTo>
                  <a:pt x="879551" y="158597"/>
                </a:lnTo>
                <a:lnTo>
                  <a:pt x="881862" y="117025"/>
                </a:lnTo>
                <a:lnTo>
                  <a:pt x="890041" y="90055"/>
                </a:lnTo>
                <a:lnTo>
                  <a:pt x="905954" y="75487"/>
                </a:lnTo>
                <a:lnTo>
                  <a:pt x="931468" y="71120"/>
                </a:lnTo>
                <a:lnTo>
                  <a:pt x="1040787" y="71120"/>
                </a:lnTo>
                <a:lnTo>
                  <a:pt x="1034956" y="53305"/>
                </a:lnTo>
                <a:lnTo>
                  <a:pt x="1010417" y="22849"/>
                </a:lnTo>
                <a:lnTo>
                  <a:pt x="975944" y="5501"/>
                </a:lnTo>
                <a:lnTo>
                  <a:pt x="931468" y="0"/>
                </a:lnTo>
                <a:close/>
              </a:path>
              <a:path w="4980305" h="690880">
                <a:moveTo>
                  <a:pt x="1040787" y="71120"/>
                </a:moveTo>
                <a:lnTo>
                  <a:pt x="931468" y="71120"/>
                </a:lnTo>
                <a:lnTo>
                  <a:pt x="956983" y="75487"/>
                </a:lnTo>
                <a:lnTo>
                  <a:pt x="972896" y="90055"/>
                </a:lnTo>
                <a:lnTo>
                  <a:pt x="981075" y="117025"/>
                </a:lnTo>
                <a:lnTo>
                  <a:pt x="983386" y="158597"/>
                </a:lnTo>
                <a:lnTo>
                  <a:pt x="983386" y="424586"/>
                </a:lnTo>
                <a:lnTo>
                  <a:pt x="981075" y="466158"/>
                </a:lnTo>
                <a:lnTo>
                  <a:pt x="972896" y="493128"/>
                </a:lnTo>
                <a:lnTo>
                  <a:pt x="956983" y="507696"/>
                </a:lnTo>
                <a:lnTo>
                  <a:pt x="931468" y="512064"/>
                </a:lnTo>
                <a:lnTo>
                  <a:pt x="1040787" y="512064"/>
                </a:lnTo>
                <a:lnTo>
                  <a:pt x="1049630" y="485049"/>
                </a:lnTo>
                <a:lnTo>
                  <a:pt x="1054506" y="424586"/>
                </a:lnTo>
                <a:lnTo>
                  <a:pt x="1054506" y="158597"/>
                </a:lnTo>
                <a:lnTo>
                  <a:pt x="1049630" y="98134"/>
                </a:lnTo>
                <a:lnTo>
                  <a:pt x="1040787" y="71120"/>
                </a:lnTo>
                <a:close/>
              </a:path>
              <a:path w="4980305" h="690880">
                <a:moveTo>
                  <a:pt x="1179309" y="7112"/>
                </a:moveTo>
                <a:lnTo>
                  <a:pt x="1090409" y="7112"/>
                </a:lnTo>
                <a:lnTo>
                  <a:pt x="1090409" y="576072"/>
                </a:lnTo>
                <a:lnTo>
                  <a:pt x="1161529" y="576072"/>
                </a:lnTo>
                <a:lnTo>
                  <a:pt x="1161529" y="346354"/>
                </a:lnTo>
                <a:lnTo>
                  <a:pt x="1310879" y="346354"/>
                </a:lnTo>
                <a:lnTo>
                  <a:pt x="1302202" y="336619"/>
                </a:lnTo>
                <a:lnTo>
                  <a:pt x="1275321" y="322884"/>
                </a:lnTo>
                <a:lnTo>
                  <a:pt x="1305313" y="301070"/>
                </a:lnTo>
                <a:lnTo>
                  <a:pt x="1322120" y="275234"/>
                </a:lnTo>
                <a:lnTo>
                  <a:pt x="1161529" y="275234"/>
                </a:lnTo>
                <a:lnTo>
                  <a:pt x="1161529" y="78232"/>
                </a:lnTo>
                <a:lnTo>
                  <a:pt x="1326927" y="78232"/>
                </a:lnTo>
                <a:lnTo>
                  <a:pt x="1325921" y="74228"/>
                </a:lnTo>
                <a:lnTo>
                  <a:pt x="1307236" y="44361"/>
                </a:lnTo>
                <a:lnTo>
                  <a:pt x="1277823" y="23443"/>
                </a:lnTo>
                <a:lnTo>
                  <a:pt x="1235806" y="11138"/>
                </a:lnTo>
                <a:lnTo>
                  <a:pt x="1179309" y="7112"/>
                </a:lnTo>
                <a:close/>
              </a:path>
              <a:path w="4980305" h="690880">
                <a:moveTo>
                  <a:pt x="1310879" y="346354"/>
                </a:moveTo>
                <a:lnTo>
                  <a:pt x="1180731" y="346354"/>
                </a:lnTo>
                <a:lnTo>
                  <a:pt x="1212480" y="348054"/>
                </a:lnTo>
                <a:lnTo>
                  <a:pt x="1240028" y="357289"/>
                </a:lnTo>
                <a:lnTo>
                  <a:pt x="1259441" y="380258"/>
                </a:lnTo>
                <a:lnTo>
                  <a:pt x="1266786" y="423164"/>
                </a:lnTo>
                <a:lnTo>
                  <a:pt x="1266786" y="525576"/>
                </a:lnTo>
                <a:lnTo>
                  <a:pt x="1267009" y="541267"/>
                </a:lnTo>
                <a:lnTo>
                  <a:pt x="1268031" y="555625"/>
                </a:lnTo>
                <a:lnTo>
                  <a:pt x="1270387" y="567582"/>
                </a:lnTo>
                <a:lnTo>
                  <a:pt x="1274610" y="576072"/>
                </a:lnTo>
                <a:lnTo>
                  <a:pt x="1345730" y="576072"/>
                </a:lnTo>
                <a:lnTo>
                  <a:pt x="1341507" y="567582"/>
                </a:lnTo>
                <a:lnTo>
                  <a:pt x="1339151" y="555625"/>
                </a:lnTo>
                <a:lnTo>
                  <a:pt x="1338129" y="541267"/>
                </a:lnTo>
                <a:lnTo>
                  <a:pt x="1337906" y="525576"/>
                </a:lnTo>
                <a:lnTo>
                  <a:pt x="1337906" y="433832"/>
                </a:lnTo>
                <a:lnTo>
                  <a:pt x="1333828" y="390493"/>
                </a:lnTo>
                <a:lnTo>
                  <a:pt x="1321816" y="358622"/>
                </a:lnTo>
                <a:lnTo>
                  <a:pt x="1310879" y="346354"/>
                </a:lnTo>
                <a:close/>
              </a:path>
              <a:path w="4980305" h="690880">
                <a:moveTo>
                  <a:pt x="1326927" y="78232"/>
                </a:moveTo>
                <a:lnTo>
                  <a:pt x="1180020" y="78232"/>
                </a:lnTo>
                <a:lnTo>
                  <a:pt x="1224292" y="82243"/>
                </a:lnTo>
                <a:lnTo>
                  <a:pt x="1250962" y="95923"/>
                </a:lnTo>
                <a:lnTo>
                  <a:pt x="1264031" y="121737"/>
                </a:lnTo>
                <a:lnTo>
                  <a:pt x="1267498" y="162153"/>
                </a:lnTo>
                <a:lnTo>
                  <a:pt x="1267498" y="187756"/>
                </a:lnTo>
                <a:lnTo>
                  <a:pt x="1264031" y="226928"/>
                </a:lnTo>
                <a:lnTo>
                  <a:pt x="1250962" y="254165"/>
                </a:lnTo>
                <a:lnTo>
                  <a:pt x="1224292" y="270067"/>
                </a:lnTo>
                <a:lnTo>
                  <a:pt x="1180020" y="275234"/>
                </a:lnTo>
                <a:lnTo>
                  <a:pt x="1322120" y="275234"/>
                </a:lnTo>
                <a:lnTo>
                  <a:pt x="1324838" y="271056"/>
                </a:lnTo>
                <a:lnTo>
                  <a:pt x="1335428" y="233173"/>
                </a:lnTo>
                <a:lnTo>
                  <a:pt x="1338618" y="187756"/>
                </a:lnTo>
                <a:lnTo>
                  <a:pt x="1338618" y="162153"/>
                </a:lnTo>
                <a:lnTo>
                  <a:pt x="1335756" y="113380"/>
                </a:lnTo>
                <a:lnTo>
                  <a:pt x="1326927" y="78232"/>
                </a:lnTo>
                <a:close/>
              </a:path>
              <a:path w="4980305" h="690880">
                <a:moveTo>
                  <a:pt x="1666074" y="323596"/>
                </a:moveTo>
                <a:lnTo>
                  <a:pt x="1374482" y="323596"/>
                </a:lnTo>
                <a:lnTo>
                  <a:pt x="1374482" y="359156"/>
                </a:lnTo>
                <a:lnTo>
                  <a:pt x="1666074" y="359156"/>
                </a:lnTo>
                <a:lnTo>
                  <a:pt x="1666074" y="323596"/>
                </a:lnTo>
                <a:close/>
              </a:path>
              <a:path w="4980305" h="690880">
                <a:moveTo>
                  <a:pt x="1772716" y="7112"/>
                </a:moveTo>
                <a:lnTo>
                  <a:pt x="1701596" y="7112"/>
                </a:lnTo>
                <a:lnTo>
                  <a:pt x="1701596" y="576072"/>
                </a:lnTo>
                <a:lnTo>
                  <a:pt x="1772716" y="576072"/>
                </a:lnTo>
                <a:lnTo>
                  <a:pt x="1772716" y="243230"/>
                </a:lnTo>
                <a:lnTo>
                  <a:pt x="1825903" y="243230"/>
                </a:lnTo>
                <a:lnTo>
                  <a:pt x="1772716" y="7112"/>
                </a:lnTo>
                <a:close/>
              </a:path>
              <a:path w="4980305" h="690880">
                <a:moveTo>
                  <a:pt x="1825903" y="243230"/>
                </a:moveTo>
                <a:lnTo>
                  <a:pt x="1772716" y="243230"/>
                </a:lnTo>
                <a:lnTo>
                  <a:pt x="1843836" y="576072"/>
                </a:lnTo>
                <a:lnTo>
                  <a:pt x="1890064" y="576072"/>
                </a:lnTo>
                <a:lnTo>
                  <a:pt x="1922260" y="423875"/>
                </a:lnTo>
                <a:lnTo>
                  <a:pt x="1866595" y="423875"/>
                </a:lnTo>
                <a:lnTo>
                  <a:pt x="1825903" y="243230"/>
                </a:lnTo>
                <a:close/>
              </a:path>
              <a:path w="4980305" h="690880">
                <a:moveTo>
                  <a:pt x="2031593" y="243230"/>
                </a:moveTo>
                <a:lnTo>
                  <a:pt x="1960473" y="243230"/>
                </a:lnTo>
                <a:lnTo>
                  <a:pt x="1960473" y="576072"/>
                </a:lnTo>
                <a:lnTo>
                  <a:pt x="2031593" y="576072"/>
                </a:lnTo>
                <a:lnTo>
                  <a:pt x="2031593" y="243230"/>
                </a:lnTo>
                <a:close/>
              </a:path>
              <a:path w="4980305" h="690880">
                <a:moveTo>
                  <a:pt x="2031593" y="7112"/>
                </a:moveTo>
                <a:lnTo>
                  <a:pt x="1960473" y="7112"/>
                </a:lnTo>
                <a:lnTo>
                  <a:pt x="1866595" y="423875"/>
                </a:lnTo>
                <a:lnTo>
                  <a:pt x="1922260" y="423875"/>
                </a:lnTo>
                <a:lnTo>
                  <a:pt x="1960473" y="243230"/>
                </a:lnTo>
                <a:lnTo>
                  <a:pt x="2031593" y="243230"/>
                </a:lnTo>
                <a:lnTo>
                  <a:pt x="2031593" y="7112"/>
                </a:lnTo>
                <a:close/>
              </a:path>
              <a:path w="4980305" h="690880">
                <a:moveTo>
                  <a:pt x="2238578" y="7112"/>
                </a:moveTo>
                <a:lnTo>
                  <a:pt x="2139010" y="7112"/>
                </a:lnTo>
                <a:lnTo>
                  <a:pt x="2056511" y="576072"/>
                </a:lnTo>
                <a:lnTo>
                  <a:pt x="2127631" y="576072"/>
                </a:lnTo>
                <a:lnTo>
                  <a:pt x="2141855" y="461568"/>
                </a:lnTo>
                <a:lnTo>
                  <a:pt x="2303906" y="461568"/>
                </a:lnTo>
                <a:lnTo>
                  <a:pt x="2293682" y="390448"/>
                </a:lnTo>
                <a:lnTo>
                  <a:pt x="2151100" y="390448"/>
                </a:lnTo>
                <a:lnTo>
                  <a:pt x="2188794" y="90322"/>
                </a:lnTo>
                <a:lnTo>
                  <a:pt x="2250539" y="90322"/>
                </a:lnTo>
                <a:lnTo>
                  <a:pt x="2238578" y="7112"/>
                </a:lnTo>
                <a:close/>
              </a:path>
              <a:path w="4980305" h="690880">
                <a:moveTo>
                  <a:pt x="2303906" y="461568"/>
                </a:moveTo>
                <a:lnTo>
                  <a:pt x="2235022" y="461568"/>
                </a:lnTo>
                <a:lnTo>
                  <a:pt x="2249246" y="576072"/>
                </a:lnTo>
                <a:lnTo>
                  <a:pt x="2320366" y="576072"/>
                </a:lnTo>
                <a:lnTo>
                  <a:pt x="2303906" y="461568"/>
                </a:lnTo>
                <a:close/>
              </a:path>
              <a:path w="4980305" h="690880">
                <a:moveTo>
                  <a:pt x="2250539" y="90322"/>
                </a:moveTo>
                <a:lnTo>
                  <a:pt x="2188794" y="90322"/>
                </a:lnTo>
                <a:lnTo>
                  <a:pt x="2226487" y="390448"/>
                </a:lnTo>
                <a:lnTo>
                  <a:pt x="2293682" y="390448"/>
                </a:lnTo>
                <a:lnTo>
                  <a:pt x="2250539" y="90322"/>
                </a:lnTo>
                <a:close/>
              </a:path>
              <a:path w="4980305" h="690880">
                <a:moveTo>
                  <a:pt x="2430780" y="7112"/>
                </a:moveTo>
                <a:lnTo>
                  <a:pt x="2345436" y="7112"/>
                </a:lnTo>
                <a:lnTo>
                  <a:pt x="2345436" y="576072"/>
                </a:lnTo>
                <a:lnTo>
                  <a:pt x="2430780" y="576072"/>
                </a:lnTo>
                <a:lnTo>
                  <a:pt x="2482549" y="573395"/>
                </a:lnTo>
                <a:lnTo>
                  <a:pt x="2523710" y="564139"/>
                </a:lnTo>
                <a:lnTo>
                  <a:pt x="2554795" y="546468"/>
                </a:lnTo>
                <a:lnTo>
                  <a:pt x="2576338" y="518543"/>
                </a:lnTo>
                <a:lnTo>
                  <a:pt x="2580596" y="504952"/>
                </a:lnTo>
                <a:lnTo>
                  <a:pt x="2416556" y="504952"/>
                </a:lnTo>
                <a:lnTo>
                  <a:pt x="2416556" y="78232"/>
                </a:lnTo>
                <a:lnTo>
                  <a:pt x="2580779" y="78232"/>
                </a:lnTo>
                <a:lnTo>
                  <a:pt x="2576338" y="64008"/>
                </a:lnTo>
                <a:lnTo>
                  <a:pt x="2554795" y="36182"/>
                </a:lnTo>
                <a:lnTo>
                  <a:pt x="2523710" y="18728"/>
                </a:lnTo>
                <a:lnTo>
                  <a:pt x="2482549" y="9690"/>
                </a:lnTo>
                <a:lnTo>
                  <a:pt x="2430780" y="7112"/>
                </a:lnTo>
                <a:close/>
              </a:path>
              <a:path w="4980305" h="690880">
                <a:moveTo>
                  <a:pt x="2580779" y="78232"/>
                </a:moveTo>
                <a:lnTo>
                  <a:pt x="2431491" y="78232"/>
                </a:lnTo>
                <a:lnTo>
                  <a:pt x="2474707" y="80987"/>
                </a:lnTo>
                <a:lnTo>
                  <a:pt x="2502522" y="92278"/>
                </a:lnTo>
                <a:lnTo>
                  <a:pt x="2517401" y="116636"/>
                </a:lnTo>
                <a:lnTo>
                  <a:pt x="2521813" y="158597"/>
                </a:lnTo>
                <a:lnTo>
                  <a:pt x="2521813" y="424586"/>
                </a:lnTo>
                <a:lnTo>
                  <a:pt x="2517401" y="466547"/>
                </a:lnTo>
                <a:lnTo>
                  <a:pt x="2502522" y="490905"/>
                </a:lnTo>
                <a:lnTo>
                  <a:pt x="2474707" y="502196"/>
                </a:lnTo>
                <a:lnTo>
                  <a:pt x="2431491" y="504952"/>
                </a:lnTo>
                <a:lnTo>
                  <a:pt x="2580596" y="504952"/>
                </a:lnTo>
                <a:lnTo>
                  <a:pt x="2588873" y="478528"/>
                </a:lnTo>
                <a:lnTo>
                  <a:pt x="2592933" y="424586"/>
                </a:lnTo>
                <a:lnTo>
                  <a:pt x="2592933" y="158597"/>
                </a:lnTo>
                <a:lnTo>
                  <a:pt x="2588873" y="104161"/>
                </a:lnTo>
                <a:lnTo>
                  <a:pt x="2580779" y="78232"/>
                </a:lnTo>
                <a:close/>
              </a:path>
              <a:path w="4980305" h="690880">
                <a:moveTo>
                  <a:pt x="2810154" y="7112"/>
                </a:moveTo>
                <a:lnTo>
                  <a:pt x="2628798" y="7112"/>
                </a:lnTo>
                <a:lnTo>
                  <a:pt x="2628798" y="576072"/>
                </a:lnTo>
                <a:lnTo>
                  <a:pt x="2810154" y="576072"/>
                </a:lnTo>
                <a:lnTo>
                  <a:pt x="2810154" y="504952"/>
                </a:lnTo>
                <a:lnTo>
                  <a:pt x="2699918" y="504952"/>
                </a:lnTo>
                <a:lnTo>
                  <a:pt x="2699918" y="327152"/>
                </a:lnTo>
                <a:lnTo>
                  <a:pt x="2810154" y="327152"/>
                </a:lnTo>
                <a:lnTo>
                  <a:pt x="2810154" y="256032"/>
                </a:lnTo>
                <a:lnTo>
                  <a:pt x="2699918" y="256032"/>
                </a:lnTo>
                <a:lnTo>
                  <a:pt x="2699918" y="78232"/>
                </a:lnTo>
                <a:lnTo>
                  <a:pt x="2810154" y="78232"/>
                </a:lnTo>
                <a:lnTo>
                  <a:pt x="2810154" y="7112"/>
                </a:lnTo>
                <a:close/>
              </a:path>
              <a:path w="4980305" h="690880">
                <a:moveTo>
                  <a:pt x="3148406" y="7112"/>
                </a:moveTo>
                <a:lnTo>
                  <a:pt x="3048838" y="7112"/>
                </a:lnTo>
                <a:lnTo>
                  <a:pt x="2966339" y="576072"/>
                </a:lnTo>
                <a:lnTo>
                  <a:pt x="3037459" y="576072"/>
                </a:lnTo>
                <a:lnTo>
                  <a:pt x="3051683" y="461568"/>
                </a:lnTo>
                <a:lnTo>
                  <a:pt x="3213734" y="461568"/>
                </a:lnTo>
                <a:lnTo>
                  <a:pt x="3203510" y="390448"/>
                </a:lnTo>
                <a:lnTo>
                  <a:pt x="3060928" y="390448"/>
                </a:lnTo>
                <a:lnTo>
                  <a:pt x="3098622" y="90322"/>
                </a:lnTo>
                <a:lnTo>
                  <a:pt x="3160367" y="90322"/>
                </a:lnTo>
                <a:lnTo>
                  <a:pt x="3148406" y="7112"/>
                </a:lnTo>
                <a:close/>
              </a:path>
              <a:path w="4980305" h="690880">
                <a:moveTo>
                  <a:pt x="3213734" y="461568"/>
                </a:moveTo>
                <a:lnTo>
                  <a:pt x="3144850" y="461568"/>
                </a:lnTo>
                <a:lnTo>
                  <a:pt x="3159074" y="576072"/>
                </a:lnTo>
                <a:lnTo>
                  <a:pt x="3230194" y="576072"/>
                </a:lnTo>
                <a:lnTo>
                  <a:pt x="3213734" y="461568"/>
                </a:lnTo>
                <a:close/>
              </a:path>
              <a:path w="4980305" h="690880">
                <a:moveTo>
                  <a:pt x="3160367" y="90322"/>
                </a:moveTo>
                <a:lnTo>
                  <a:pt x="3098622" y="90322"/>
                </a:lnTo>
                <a:lnTo>
                  <a:pt x="3136315" y="390448"/>
                </a:lnTo>
                <a:lnTo>
                  <a:pt x="3203510" y="390448"/>
                </a:lnTo>
                <a:lnTo>
                  <a:pt x="3160367" y="90322"/>
                </a:lnTo>
                <a:close/>
              </a:path>
              <a:path w="4980305" h="690880">
                <a:moveTo>
                  <a:pt x="3370668" y="0"/>
                </a:moveTo>
                <a:lnTo>
                  <a:pt x="3326193" y="5501"/>
                </a:lnTo>
                <a:lnTo>
                  <a:pt x="3291720" y="22849"/>
                </a:lnTo>
                <a:lnTo>
                  <a:pt x="3267180" y="53305"/>
                </a:lnTo>
                <a:lnTo>
                  <a:pt x="3252507" y="98134"/>
                </a:lnTo>
                <a:lnTo>
                  <a:pt x="3247631" y="158597"/>
                </a:lnTo>
                <a:lnTo>
                  <a:pt x="3247631" y="424586"/>
                </a:lnTo>
                <a:lnTo>
                  <a:pt x="3253098" y="487916"/>
                </a:lnTo>
                <a:lnTo>
                  <a:pt x="3269500" y="533844"/>
                </a:lnTo>
                <a:lnTo>
                  <a:pt x="3296837" y="563903"/>
                </a:lnTo>
                <a:lnTo>
                  <a:pt x="3335108" y="579628"/>
                </a:lnTo>
                <a:lnTo>
                  <a:pt x="3335108" y="640080"/>
                </a:lnTo>
                <a:lnTo>
                  <a:pt x="3375569" y="644369"/>
                </a:lnTo>
                <a:lnTo>
                  <a:pt x="3411296" y="653059"/>
                </a:lnTo>
                <a:lnTo>
                  <a:pt x="3445022" y="667883"/>
                </a:lnTo>
                <a:lnTo>
                  <a:pt x="3479482" y="690575"/>
                </a:lnTo>
                <a:lnTo>
                  <a:pt x="3479482" y="615188"/>
                </a:lnTo>
                <a:lnTo>
                  <a:pt x="3462658" y="603453"/>
                </a:lnTo>
                <a:lnTo>
                  <a:pt x="3444633" y="593852"/>
                </a:lnTo>
                <a:lnTo>
                  <a:pt x="3424475" y="586384"/>
                </a:lnTo>
                <a:lnTo>
                  <a:pt x="3401250" y="581050"/>
                </a:lnTo>
                <a:lnTo>
                  <a:pt x="3441800" y="566104"/>
                </a:lnTo>
                <a:lnTo>
                  <a:pt x="3470681" y="536155"/>
                </a:lnTo>
                <a:lnTo>
                  <a:pt x="3479611" y="512064"/>
                </a:lnTo>
                <a:lnTo>
                  <a:pt x="3370668" y="512064"/>
                </a:lnTo>
                <a:lnTo>
                  <a:pt x="3345154" y="507696"/>
                </a:lnTo>
                <a:lnTo>
                  <a:pt x="3329241" y="493128"/>
                </a:lnTo>
                <a:lnTo>
                  <a:pt x="3321062" y="466158"/>
                </a:lnTo>
                <a:lnTo>
                  <a:pt x="3318751" y="424586"/>
                </a:lnTo>
                <a:lnTo>
                  <a:pt x="3318751" y="158597"/>
                </a:lnTo>
                <a:lnTo>
                  <a:pt x="3321062" y="117025"/>
                </a:lnTo>
                <a:lnTo>
                  <a:pt x="3329241" y="90055"/>
                </a:lnTo>
                <a:lnTo>
                  <a:pt x="3345154" y="75487"/>
                </a:lnTo>
                <a:lnTo>
                  <a:pt x="3370668" y="71120"/>
                </a:lnTo>
                <a:lnTo>
                  <a:pt x="3479988" y="71120"/>
                </a:lnTo>
                <a:lnTo>
                  <a:pt x="3474157" y="53305"/>
                </a:lnTo>
                <a:lnTo>
                  <a:pt x="3449617" y="22849"/>
                </a:lnTo>
                <a:lnTo>
                  <a:pt x="3415144" y="5501"/>
                </a:lnTo>
                <a:lnTo>
                  <a:pt x="3370668" y="0"/>
                </a:lnTo>
                <a:close/>
              </a:path>
              <a:path w="4980305" h="690880">
                <a:moveTo>
                  <a:pt x="3479988" y="71120"/>
                </a:moveTo>
                <a:lnTo>
                  <a:pt x="3370668" y="71120"/>
                </a:lnTo>
                <a:lnTo>
                  <a:pt x="3396183" y="75487"/>
                </a:lnTo>
                <a:lnTo>
                  <a:pt x="3412096" y="90055"/>
                </a:lnTo>
                <a:lnTo>
                  <a:pt x="3420275" y="117025"/>
                </a:lnTo>
                <a:lnTo>
                  <a:pt x="3422586" y="158597"/>
                </a:lnTo>
                <a:lnTo>
                  <a:pt x="3422586" y="424586"/>
                </a:lnTo>
                <a:lnTo>
                  <a:pt x="3420275" y="466158"/>
                </a:lnTo>
                <a:lnTo>
                  <a:pt x="3412096" y="493128"/>
                </a:lnTo>
                <a:lnTo>
                  <a:pt x="3396183" y="507696"/>
                </a:lnTo>
                <a:lnTo>
                  <a:pt x="3370668" y="512064"/>
                </a:lnTo>
                <a:lnTo>
                  <a:pt x="3479611" y="512064"/>
                </a:lnTo>
                <a:lnTo>
                  <a:pt x="3487961" y="489538"/>
                </a:lnTo>
                <a:lnTo>
                  <a:pt x="3493706" y="424586"/>
                </a:lnTo>
                <a:lnTo>
                  <a:pt x="3493706" y="158597"/>
                </a:lnTo>
                <a:lnTo>
                  <a:pt x="3488830" y="98134"/>
                </a:lnTo>
                <a:lnTo>
                  <a:pt x="3479988" y="71120"/>
                </a:lnTo>
                <a:close/>
              </a:path>
              <a:path w="4980305" h="690880">
                <a:moveTo>
                  <a:pt x="3600729" y="7112"/>
                </a:moveTo>
                <a:lnTo>
                  <a:pt x="3529609" y="7112"/>
                </a:lnTo>
                <a:lnTo>
                  <a:pt x="3529609" y="424586"/>
                </a:lnTo>
                <a:lnTo>
                  <a:pt x="3534485" y="485049"/>
                </a:lnTo>
                <a:lnTo>
                  <a:pt x="3549158" y="529878"/>
                </a:lnTo>
                <a:lnTo>
                  <a:pt x="3573698" y="560334"/>
                </a:lnTo>
                <a:lnTo>
                  <a:pt x="3608171" y="577682"/>
                </a:lnTo>
                <a:lnTo>
                  <a:pt x="3652647" y="583184"/>
                </a:lnTo>
                <a:lnTo>
                  <a:pt x="3697122" y="577682"/>
                </a:lnTo>
                <a:lnTo>
                  <a:pt x="3731595" y="560334"/>
                </a:lnTo>
                <a:lnTo>
                  <a:pt x="3756135" y="529878"/>
                </a:lnTo>
                <a:lnTo>
                  <a:pt x="3761966" y="512064"/>
                </a:lnTo>
                <a:lnTo>
                  <a:pt x="3652647" y="512064"/>
                </a:lnTo>
                <a:lnTo>
                  <a:pt x="3627132" y="507696"/>
                </a:lnTo>
                <a:lnTo>
                  <a:pt x="3611219" y="493128"/>
                </a:lnTo>
                <a:lnTo>
                  <a:pt x="3603040" y="466158"/>
                </a:lnTo>
                <a:lnTo>
                  <a:pt x="3600729" y="424586"/>
                </a:lnTo>
                <a:lnTo>
                  <a:pt x="3600729" y="7112"/>
                </a:lnTo>
                <a:close/>
              </a:path>
              <a:path w="4980305" h="690880">
                <a:moveTo>
                  <a:pt x="3775684" y="7112"/>
                </a:moveTo>
                <a:lnTo>
                  <a:pt x="3704564" y="7112"/>
                </a:lnTo>
                <a:lnTo>
                  <a:pt x="3704564" y="424586"/>
                </a:lnTo>
                <a:lnTo>
                  <a:pt x="3702253" y="466158"/>
                </a:lnTo>
                <a:lnTo>
                  <a:pt x="3694074" y="493128"/>
                </a:lnTo>
                <a:lnTo>
                  <a:pt x="3678161" y="507696"/>
                </a:lnTo>
                <a:lnTo>
                  <a:pt x="3652647" y="512064"/>
                </a:lnTo>
                <a:lnTo>
                  <a:pt x="3761966" y="512064"/>
                </a:lnTo>
                <a:lnTo>
                  <a:pt x="3770808" y="485049"/>
                </a:lnTo>
                <a:lnTo>
                  <a:pt x="3775684" y="424586"/>
                </a:lnTo>
                <a:lnTo>
                  <a:pt x="3775684" y="7112"/>
                </a:lnTo>
                <a:close/>
              </a:path>
              <a:path w="4980305" h="690880">
                <a:moveTo>
                  <a:pt x="3975595" y="7112"/>
                </a:moveTo>
                <a:lnTo>
                  <a:pt x="3876027" y="7112"/>
                </a:lnTo>
                <a:lnTo>
                  <a:pt x="3793528" y="576072"/>
                </a:lnTo>
                <a:lnTo>
                  <a:pt x="3864648" y="576072"/>
                </a:lnTo>
                <a:lnTo>
                  <a:pt x="3878872" y="461568"/>
                </a:lnTo>
                <a:lnTo>
                  <a:pt x="4040923" y="461568"/>
                </a:lnTo>
                <a:lnTo>
                  <a:pt x="4030699" y="390448"/>
                </a:lnTo>
                <a:lnTo>
                  <a:pt x="3888117" y="390448"/>
                </a:lnTo>
                <a:lnTo>
                  <a:pt x="3925811" y="90322"/>
                </a:lnTo>
                <a:lnTo>
                  <a:pt x="3987556" y="90322"/>
                </a:lnTo>
                <a:lnTo>
                  <a:pt x="3975595" y="7112"/>
                </a:lnTo>
                <a:close/>
              </a:path>
              <a:path w="4980305" h="690880">
                <a:moveTo>
                  <a:pt x="4040923" y="461568"/>
                </a:moveTo>
                <a:lnTo>
                  <a:pt x="3972039" y="461568"/>
                </a:lnTo>
                <a:lnTo>
                  <a:pt x="3986263" y="576072"/>
                </a:lnTo>
                <a:lnTo>
                  <a:pt x="4057383" y="576072"/>
                </a:lnTo>
                <a:lnTo>
                  <a:pt x="4040923" y="461568"/>
                </a:lnTo>
                <a:close/>
              </a:path>
              <a:path w="4980305" h="690880">
                <a:moveTo>
                  <a:pt x="3987556" y="90322"/>
                </a:moveTo>
                <a:lnTo>
                  <a:pt x="3925811" y="90322"/>
                </a:lnTo>
                <a:lnTo>
                  <a:pt x="3963504" y="390448"/>
                </a:lnTo>
                <a:lnTo>
                  <a:pt x="4030699" y="390448"/>
                </a:lnTo>
                <a:lnTo>
                  <a:pt x="3987556" y="90322"/>
                </a:lnTo>
                <a:close/>
              </a:path>
              <a:path w="4980305" h="690880">
                <a:moveTo>
                  <a:pt x="4263809" y="7112"/>
                </a:moveTo>
                <a:lnTo>
                  <a:pt x="4082453" y="7112"/>
                </a:lnTo>
                <a:lnTo>
                  <a:pt x="4082453" y="576072"/>
                </a:lnTo>
                <a:lnTo>
                  <a:pt x="4153573" y="576072"/>
                </a:lnTo>
                <a:lnTo>
                  <a:pt x="4153573" y="355600"/>
                </a:lnTo>
                <a:lnTo>
                  <a:pt x="4263809" y="355600"/>
                </a:lnTo>
                <a:lnTo>
                  <a:pt x="4263809" y="284480"/>
                </a:lnTo>
                <a:lnTo>
                  <a:pt x="4153573" y="284480"/>
                </a:lnTo>
                <a:lnTo>
                  <a:pt x="4153573" y="78232"/>
                </a:lnTo>
                <a:lnTo>
                  <a:pt x="4263809" y="78232"/>
                </a:lnTo>
                <a:lnTo>
                  <a:pt x="4263809" y="7112"/>
                </a:lnTo>
                <a:close/>
              </a:path>
              <a:path w="4980305" h="690880">
                <a:moveTo>
                  <a:pt x="4480509" y="7112"/>
                </a:moveTo>
                <a:lnTo>
                  <a:pt x="4299153" y="7112"/>
                </a:lnTo>
                <a:lnTo>
                  <a:pt x="4299153" y="576072"/>
                </a:lnTo>
                <a:lnTo>
                  <a:pt x="4480509" y="576072"/>
                </a:lnTo>
                <a:lnTo>
                  <a:pt x="4480509" y="504952"/>
                </a:lnTo>
                <a:lnTo>
                  <a:pt x="4370273" y="504952"/>
                </a:lnTo>
                <a:lnTo>
                  <a:pt x="4370273" y="327152"/>
                </a:lnTo>
                <a:lnTo>
                  <a:pt x="4480509" y="327152"/>
                </a:lnTo>
                <a:lnTo>
                  <a:pt x="4480509" y="256032"/>
                </a:lnTo>
                <a:lnTo>
                  <a:pt x="4370273" y="256032"/>
                </a:lnTo>
                <a:lnTo>
                  <a:pt x="4370273" y="78232"/>
                </a:lnTo>
                <a:lnTo>
                  <a:pt x="4480509" y="78232"/>
                </a:lnTo>
                <a:lnTo>
                  <a:pt x="4480509" y="7112"/>
                </a:lnTo>
                <a:close/>
              </a:path>
              <a:path w="4980305" h="690880">
                <a:moveTo>
                  <a:pt x="4697196" y="7112"/>
                </a:moveTo>
                <a:lnTo>
                  <a:pt x="4515840" y="7112"/>
                </a:lnTo>
                <a:lnTo>
                  <a:pt x="4515840" y="576072"/>
                </a:lnTo>
                <a:lnTo>
                  <a:pt x="4697196" y="576072"/>
                </a:lnTo>
                <a:lnTo>
                  <a:pt x="4697196" y="504952"/>
                </a:lnTo>
                <a:lnTo>
                  <a:pt x="4586960" y="504952"/>
                </a:lnTo>
                <a:lnTo>
                  <a:pt x="4586960" y="327152"/>
                </a:lnTo>
                <a:lnTo>
                  <a:pt x="4697196" y="327152"/>
                </a:lnTo>
                <a:lnTo>
                  <a:pt x="4697196" y="256032"/>
                </a:lnTo>
                <a:lnTo>
                  <a:pt x="4586960" y="256032"/>
                </a:lnTo>
                <a:lnTo>
                  <a:pt x="4586960" y="78232"/>
                </a:lnTo>
                <a:lnTo>
                  <a:pt x="4697196" y="78232"/>
                </a:lnTo>
                <a:lnTo>
                  <a:pt x="4697196" y="7112"/>
                </a:lnTo>
                <a:close/>
              </a:path>
              <a:path w="4980305" h="690880">
                <a:moveTo>
                  <a:pt x="4817884" y="7112"/>
                </a:moveTo>
                <a:lnTo>
                  <a:pt x="4732540" y="7112"/>
                </a:lnTo>
                <a:lnTo>
                  <a:pt x="4732540" y="576072"/>
                </a:lnTo>
                <a:lnTo>
                  <a:pt x="4817884" y="576072"/>
                </a:lnTo>
                <a:lnTo>
                  <a:pt x="4869654" y="573395"/>
                </a:lnTo>
                <a:lnTo>
                  <a:pt x="4910814" y="564139"/>
                </a:lnTo>
                <a:lnTo>
                  <a:pt x="4941900" y="546468"/>
                </a:lnTo>
                <a:lnTo>
                  <a:pt x="4963443" y="518543"/>
                </a:lnTo>
                <a:lnTo>
                  <a:pt x="4967701" y="504952"/>
                </a:lnTo>
                <a:lnTo>
                  <a:pt x="4803660" y="504952"/>
                </a:lnTo>
                <a:lnTo>
                  <a:pt x="4803660" y="78232"/>
                </a:lnTo>
                <a:lnTo>
                  <a:pt x="4967884" y="78232"/>
                </a:lnTo>
                <a:lnTo>
                  <a:pt x="4963443" y="64008"/>
                </a:lnTo>
                <a:lnTo>
                  <a:pt x="4941900" y="36182"/>
                </a:lnTo>
                <a:lnTo>
                  <a:pt x="4910814" y="18728"/>
                </a:lnTo>
                <a:lnTo>
                  <a:pt x="4869654" y="9690"/>
                </a:lnTo>
                <a:lnTo>
                  <a:pt x="4817884" y="7112"/>
                </a:lnTo>
                <a:close/>
              </a:path>
              <a:path w="4980305" h="690880">
                <a:moveTo>
                  <a:pt x="4967884" y="78232"/>
                </a:moveTo>
                <a:lnTo>
                  <a:pt x="4818595" y="78232"/>
                </a:lnTo>
                <a:lnTo>
                  <a:pt x="4861812" y="80987"/>
                </a:lnTo>
                <a:lnTo>
                  <a:pt x="4889627" y="92278"/>
                </a:lnTo>
                <a:lnTo>
                  <a:pt x="4904506" y="116636"/>
                </a:lnTo>
                <a:lnTo>
                  <a:pt x="4908918" y="158597"/>
                </a:lnTo>
                <a:lnTo>
                  <a:pt x="4908918" y="424586"/>
                </a:lnTo>
                <a:lnTo>
                  <a:pt x="4904506" y="466547"/>
                </a:lnTo>
                <a:lnTo>
                  <a:pt x="4889627" y="490905"/>
                </a:lnTo>
                <a:lnTo>
                  <a:pt x="4861812" y="502196"/>
                </a:lnTo>
                <a:lnTo>
                  <a:pt x="4818595" y="504952"/>
                </a:lnTo>
                <a:lnTo>
                  <a:pt x="4967701" y="504952"/>
                </a:lnTo>
                <a:lnTo>
                  <a:pt x="4975978" y="478528"/>
                </a:lnTo>
                <a:lnTo>
                  <a:pt x="4980038" y="424586"/>
                </a:lnTo>
                <a:lnTo>
                  <a:pt x="4980038" y="158597"/>
                </a:lnTo>
                <a:lnTo>
                  <a:pt x="4975978" y="104161"/>
                </a:lnTo>
                <a:lnTo>
                  <a:pt x="4967884" y="7823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776836" y="630427"/>
            <a:ext cx="2628900" cy="583565"/>
          </a:xfrm>
          <a:custGeom>
            <a:avLst/>
            <a:gdLst/>
            <a:ahLst/>
            <a:cxnLst/>
            <a:rect l="l" t="t" r="r" b="b"/>
            <a:pathLst>
              <a:path w="2628900" h="583565">
                <a:moveTo>
                  <a:pt x="71120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7112"/>
                </a:lnTo>
                <a:close/>
              </a:path>
              <a:path w="2628900" h="583565">
                <a:moveTo>
                  <a:pt x="178079" y="7112"/>
                </a:moveTo>
                <a:lnTo>
                  <a:pt x="106959" y="7112"/>
                </a:lnTo>
                <a:lnTo>
                  <a:pt x="106959" y="576072"/>
                </a:lnTo>
                <a:lnTo>
                  <a:pt x="178079" y="576072"/>
                </a:lnTo>
                <a:lnTo>
                  <a:pt x="178079" y="197002"/>
                </a:lnTo>
                <a:lnTo>
                  <a:pt x="249109" y="197002"/>
                </a:lnTo>
                <a:lnTo>
                  <a:pt x="178079" y="7112"/>
                </a:lnTo>
                <a:close/>
              </a:path>
              <a:path w="2628900" h="583565">
                <a:moveTo>
                  <a:pt x="249109" y="197002"/>
                </a:moveTo>
                <a:lnTo>
                  <a:pt x="178079" y="197002"/>
                </a:lnTo>
                <a:lnTo>
                  <a:pt x="319608" y="576072"/>
                </a:lnTo>
                <a:lnTo>
                  <a:pt x="390728" y="576072"/>
                </a:lnTo>
                <a:lnTo>
                  <a:pt x="390728" y="385470"/>
                </a:lnTo>
                <a:lnTo>
                  <a:pt x="319608" y="385470"/>
                </a:lnTo>
                <a:lnTo>
                  <a:pt x="249109" y="197002"/>
                </a:lnTo>
                <a:close/>
              </a:path>
              <a:path w="2628900" h="583565">
                <a:moveTo>
                  <a:pt x="390728" y="7112"/>
                </a:moveTo>
                <a:lnTo>
                  <a:pt x="319608" y="7112"/>
                </a:lnTo>
                <a:lnTo>
                  <a:pt x="319608" y="385470"/>
                </a:lnTo>
                <a:lnTo>
                  <a:pt x="390728" y="385470"/>
                </a:lnTo>
                <a:lnTo>
                  <a:pt x="390728" y="7112"/>
                </a:lnTo>
                <a:close/>
              </a:path>
              <a:path w="2628900" h="583565">
                <a:moveTo>
                  <a:pt x="549478" y="0"/>
                </a:moveTo>
                <a:lnTo>
                  <a:pt x="505002" y="5843"/>
                </a:lnTo>
                <a:lnTo>
                  <a:pt x="470529" y="23873"/>
                </a:lnTo>
                <a:lnTo>
                  <a:pt x="445990" y="54842"/>
                </a:lnTo>
                <a:lnTo>
                  <a:pt x="431316" y="99499"/>
                </a:lnTo>
                <a:lnTo>
                  <a:pt x="426440" y="158597"/>
                </a:lnTo>
                <a:lnTo>
                  <a:pt x="426440" y="424586"/>
                </a:lnTo>
                <a:lnTo>
                  <a:pt x="430884" y="483684"/>
                </a:lnTo>
                <a:lnTo>
                  <a:pt x="444237" y="528341"/>
                </a:lnTo>
                <a:lnTo>
                  <a:pt x="466535" y="559310"/>
                </a:lnTo>
                <a:lnTo>
                  <a:pt x="538099" y="583184"/>
                </a:lnTo>
                <a:lnTo>
                  <a:pt x="567102" y="579594"/>
                </a:lnTo>
                <a:lnTo>
                  <a:pt x="591439" y="569404"/>
                </a:lnTo>
                <a:lnTo>
                  <a:pt x="611508" y="553480"/>
                </a:lnTo>
                <a:lnTo>
                  <a:pt x="627710" y="532688"/>
                </a:lnTo>
                <a:lnTo>
                  <a:pt x="672515" y="532688"/>
                </a:lnTo>
                <a:lnTo>
                  <a:pt x="672515" y="512064"/>
                </a:lnTo>
                <a:lnTo>
                  <a:pt x="549478" y="512064"/>
                </a:lnTo>
                <a:lnTo>
                  <a:pt x="523963" y="507696"/>
                </a:lnTo>
                <a:lnTo>
                  <a:pt x="508050" y="493128"/>
                </a:lnTo>
                <a:lnTo>
                  <a:pt x="499872" y="466158"/>
                </a:lnTo>
                <a:lnTo>
                  <a:pt x="497560" y="424586"/>
                </a:lnTo>
                <a:lnTo>
                  <a:pt x="497560" y="158597"/>
                </a:lnTo>
                <a:lnTo>
                  <a:pt x="499872" y="117025"/>
                </a:lnTo>
                <a:lnTo>
                  <a:pt x="508050" y="90055"/>
                </a:lnTo>
                <a:lnTo>
                  <a:pt x="523963" y="75487"/>
                </a:lnTo>
                <a:lnTo>
                  <a:pt x="549478" y="71120"/>
                </a:lnTo>
                <a:lnTo>
                  <a:pt x="658314" y="71120"/>
                </a:lnTo>
                <a:lnTo>
                  <a:pt x="652966" y="54842"/>
                </a:lnTo>
                <a:lnTo>
                  <a:pt x="628427" y="23873"/>
                </a:lnTo>
                <a:lnTo>
                  <a:pt x="593953" y="5843"/>
                </a:lnTo>
                <a:lnTo>
                  <a:pt x="549478" y="0"/>
                </a:lnTo>
                <a:close/>
              </a:path>
              <a:path w="2628900" h="583565">
                <a:moveTo>
                  <a:pt x="672515" y="532688"/>
                </a:moveTo>
                <a:lnTo>
                  <a:pt x="627710" y="532688"/>
                </a:lnTo>
                <a:lnTo>
                  <a:pt x="637667" y="576072"/>
                </a:lnTo>
                <a:lnTo>
                  <a:pt x="672515" y="576072"/>
                </a:lnTo>
                <a:lnTo>
                  <a:pt x="672515" y="532688"/>
                </a:lnTo>
                <a:close/>
              </a:path>
              <a:path w="2628900" h="583565">
                <a:moveTo>
                  <a:pt x="672515" y="285902"/>
                </a:moveTo>
                <a:lnTo>
                  <a:pt x="549478" y="285902"/>
                </a:lnTo>
                <a:lnTo>
                  <a:pt x="549478" y="357022"/>
                </a:lnTo>
                <a:lnTo>
                  <a:pt x="601395" y="357022"/>
                </a:lnTo>
                <a:lnTo>
                  <a:pt x="601395" y="424586"/>
                </a:lnTo>
                <a:lnTo>
                  <a:pt x="599084" y="466158"/>
                </a:lnTo>
                <a:lnTo>
                  <a:pt x="590905" y="493128"/>
                </a:lnTo>
                <a:lnTo>
                  <a:pt x="574992" y="507696"/>
                </a:lnTo>
                <a:lnTo>
                  <a:pt x="549478" y="512064"/>
                </a:lnTo>
                <a:lnTo>
                  <a:pt x="672515" y="512064"/>
                </a:lnTo>
                <a:lnTo>
                  <a:pt x="672515" y="285902"/>
                </a:lnTo>
                <a:close/>
              </a:path>
              <a:path w="2628900" h="583565">
                <a:moveTo>
                  <a:pt x="658314" y="71120"/>
                </a:moveTo>
                <a:lnTo>
                  <a:pt x="549478" y="71120"/>
                </a:lnTo>
                <a:lnTo>
                  <a:pt x="574992" y="75487"/>
                </a:lnTo>
                <a:lnTo>
                  <a:pt x="590905" y="90055"/>
                </a:lnTo>
                <a:lnTo>
                  <a:pt x="599084" y="117025"/>
                </a:lnTo>
                <a:lnTo>
                  <a:pt x="601395" y="158597"/>
                </a:lnTo>
                <a:lnTo>
                  <a:pt x="601395" y="221894"/>
                </a:lnTo>
                <a:lnTo>
                  <a:pt x="672515" y="221894"/>
                </a:lnTo>
                <a:lnTo>
                  <a:pt x="672515" y="158597"/>
                </a:lnTo>
                <a:lnTo>
                  <a:pt x="667639" y="99499"/>
                </a:lnTo>
                <a:lnTo>
                  <a:pt x="658314" y="71120"/>
                </a:lnTo>
                <a:close/>
              </a:path>
              <a:path w="2628900" h="583565">
                <a:moveTo>
                  <a:pt x="797318" y="7112"/>
                </a:moveTo>
                <a:lnTo>
                  <a:pt x="708418" y="7112"/>
                </a:lnTo>
                <a:lnTo>
                  <a:pt x="708418" y="576072"/>
                </a:lnTo>
                <a:lnTo>
                  <a:pt x="779538" y="576072"/>
                </a:lnTo>
                <a:lnTo>
                  <a:pt x="779538" y="346354"/>
                </a:lnTo>
                <a:lnTo>
                  <a:pt x="928889" y="346354"/>
                </a:lnTo>
                <a:lnTo>
                  <a:pt x="920211" y="336619"/>
                </a:lnTo>
                <a:lnTo>
                  <a:pt x="893330" y="322884"/>
                </a:lnTo>
                <a:lnTo>
                  <a:pt x="923323" y="301070"/>
                </a:lnTo>
                <a:lnTo>
                  <a:pt x="940130" y="275234"/>
                </a:lnTo>
                <a:lnTo>
                  <a:pt x="779538" y="275234"/>
                </a:lnTo>
                <a:lnTo>
                  <a:pt x="779538" y="78232"/>
                </a:lnTo>
                <a:lnTo>
                  <a:pt x="944937" y="78232"/>
                </a:lnTo>
                <a:lnTo>
                  <a:pt x="943931" y="74228"/>
                </a:lnTo>
                <a:lnTo>
                  <a:pt x="925245" y="44361"/>
                </a:lnTo>
                <a:lnTo>
                  <a:pt x="895833" y="23443"/>
                </a:lnTo>
                <a:lnTo>
                  <a:pt x="853816" y="11138"/>
                </a:lnTo>
                <a:lnTo>
                  <a:pt x="797318" y="7112"/>
                </a:lnTo>
                <a:close/>
              </a:path>
              <a:path w="2628900" h="583565">
                <a:moveTo>
                  <a:pt x="928889" y="346354"/>
                </a:moveTo>
                <a:lnTo>
                  <a:pt x="798741" y="346354"/>
                </a:lnTo>
                <a:lnTo>
                  <a:pt x="830489" y="348054"/>
                </a:lnTo>
                <a:lnTo>
                  <a:pt x="858037" y="357289"/>
                </a:lnTo>
                <a:lnTo>
                  <a:pt x="877450" y="380258"/>
                </a:lnTo>
                <a:lnTo>
                  <a:pt x="884796" y="423164"/>
                </a:lnTo>
                <a:lnTo>
                  <a:pt x="884796" y="525576"/>
                </a:lnTo>
                <a:lnTo>
                  <a:pt x="885018" y="541267"/>
                </a:lnTo>
                <a:lnTo>
                  <a:pt x="886040" y="555625"/>
                </a:lnTo>
                <a:lnTo>
                  <a:pt x="888396" y="567582"/>
                </a:lnTo>
                <a:lnTo>
                  <a:pt x="892619" y="576072"/>
                </a:lnTo>
                <a:lnTo>
                  <a:pt x="963739" y="576072"/>
                </a:lnTo>
                <a:lnTo>
                  <a:pt x="959516" y="567582"/>
                </a:lnTo>
                <a:lnTo>
                  <a:pt x="957160" y="555625"/>
                </a:lnTo>
                <a:lnTo>
                  <a:pt x="956138" y="541267"/>
                </a:lnTo>
                <a:lnTo>
                  <a:pt x="955916" y="525576"/>
                </a:lnTo>
                <a:lnTo>
                  <a:pt x="955916" y="433832"/>
                </a:lnTo>
                <a:lnTo>
                  <a:pt x="951838" y="390493"/>
                </a:lnTo>
                <a:lnTo>
                  <a:pt x="939825" y="358622"/>
                </a:lnTo>
                <a:lnTo>
                  <a:pt x="928889" y="346354"/>
                </a:lnTo>
                <a:close/>
              </a:path>
              <a:path w="2628900" h="583565">
                <a:moveTo>
                  <a:pt x="944937" y="78232"/>
                </a:moveTo>
                <a:lnTo>
                  <a:pt x="798029" y="78232"/>
                </a:lnTo>
                <a:lnTo>
                  <a:pt x="842302" y="82243"/>
                </a:lnTo>
                <a:lnTo>
                  <a:pt x="868972" y="95923"/>
                </a:lnTo>
                <a:lnTo>
                  <a:pt x="882040" y="121737"/>
                </a:lnTo>
                <a:lnTo>
                  <a:pt x="885507" y="162153"/>
                </a:lnTo>
                <a:lnTo>
                  <a:pt x="885507" y="187756"/>
                </a:lnTo>
                <a:lnTo>
                  <a:pt x="882040" y="226928"/>
                </a:lnTo>
                <a:lnTo>
                  <a:pt x="868972" y="254165"/>
                </a:lnTo>
                <a:lnTo>
                  <a:pt x="842302" y="270067"/>
                </a:lnTo>
                <a:lnTo>
                  <a:pt x="798029" y="275234"/>
                </a:lnTo>
                <a:lnTo>
                  <a:pt x="940130" y="275234"/>
                </a:lnTo>
                <a:lnTo>
                  <a:pt x="942848" y="271056"/>
                </a:lnTo>
                <a:lnTo>
                  <a:pt x="953438" y="233173"/>
                </a:lnTo>
                <a:lnTo>
                  <a:pt x="956627" y="187756"/>
                </a:lnTo>
                <a:lnTo>
                  <a:pt x="956627" y="162153"/>
                </a:lnTo>
                <a:lnTo>
                  <a:pt x="953766" y="113380"/>
                </a:lnTo>
                <a:lnTo>
                  <a:pt x="944937" y="78232"/>
                </a:lnTo>
                <a:close/>
              </a:path>
              <a:path w="2628900" h="583565">
                <a:moveTo>
                  <a:pt x="1173835" y="7112"/>
                </a:moveTo>
                <a:lnTo>
                  <a:pt x="992479" y="7112"/>
                </a:lnTo>
                <a:lnTo>
                  <a:pt x="992479" y="576072"/>
                </a:lnTo>
                <a:lnTo>
                  <a:pt x="1173835" y="576072"/>
                </a:lnTo>
                <a:lnTo>
                  <a:pt x="1173835" y="504952"/>
                </a:lnTo>
                <a:lnTo>
                  <a:pt x="1063599" y="504952"/>
                </a:lnTo>
                <a:lnTo>
                  <a:pt x="1063599" y="327152"/>
                </a:lnTo>
                <a:lnTo>
                  <a:pt x="1173835" y="327152"/>
                </a:lnTo>
                <a:lnTo>
                  <a:pt x="1173835" y="256032"/>
                </a:lnTo>
                <a:lnTo>
                  <a:pt x="1063599" y="256032"/>
                </a:lnTo>
                <a:lnTo>
                  <a:pt x="1063599" y="78232"/>
                </a:lnTo>
                <a:lnTo>
                  <a:pt x="1173835" y="78232"/>
                </a:lnTo>
                <a:lnTo>
                  <a:pt x="1173835" y="7112"/>
                </a:lnTo>
                <a:close/>
              </a:path>
              <a:path w="2628900" h="583565">
                <a:moveTo>
                  <a:pt x="1294523" y="7112"/>
                </a:moveTo>
                <a:lnTo>
                  <a:pt x="1209179" y="7112"/>
                </a:lnTo>
                <a:lnTo>
                  <a:pt x="1209179" y="576072"/>
                </a:lnTo>
                <a:lnTo>
                  <a:pt x="1294523" y="576072"/>
                </a:lnTo>
                <a:lnTo>
                  <a:pt x="1346293" y="573395"/>
                </a:lnTo>
                <a:lnTo>
                  <a:pt x="1387453" y="564139"/>
                </a:lnTo>
                <a:lnTo>
                  <a:pt x="1418539" y="546468"/>
                </a:lnTo>
                <a:lnTo>
                  <a:pt x="1440082" y="518543"/>
                </a:lnTo>
                <a:lnTo>
                  <a:pt x="1444340" y="504952"/>
                </a:lnTo>
                <a:lnTo>
                  <a:pt x="1280299" y="504952"/>
                </a:lnTo>
                <a:lnTo>
                  <a:pt x="1280299" y="78232"/>
                </a:lnTo>
                <a:lnTo>
                  <a:pt x="1444523" y="78232"/>
                </a:lnTo>
                <a:lnTo>
                  <a:pt x="1440082" y="64008"/>
                </a:lnTo>
                <a:lnTo>
                  <a:pt x="1418539" y="36182"/>
                </a:lnTo>
                <a:lnTo>
                  <a:pt x="1387453" y="18728"/>
                </a:lnTo>
                <a:lnTo>
                  <a:pt x="1346293" y="9690"/>
                </a:lnTo>
                <a:lnTo>
                  <a:pt x="1294523" y="7112"/>
                </a:lnTo>
                <a:close/>
              </a:path>
              <a:path w="2628900" h="583565">
                <a:moveTo>
                  <a:pt x="1444523" y="78232"/>
                </a:moveTo>
                <a:lnTo>
                  <a:pt x="1295234" y="78232"/>
                </a:lnTo>
                <a:lnTo>
                  <a:pt x="1338451" y="80987"/>
                </a:lnTo>
                <a:lnTo>
                  <a:pt x="1366266" y="92278"/>
                </a:lnTo>
                <a:lnTo>
                  <a:pt x="1381145" y="116636"/>
                </a:lnTo>
                <a:lnTo>
                  <a:pt x="1385557" y="158597"/>
                </a:lnTo>
                <a:lnTo>
                  <a:pt x="1385557" y="424586"/>
                </a:lnTo>
                <a:lnTo>
                  <a:pt x="1381145" y="466547"/>
                </a:lnTo>
                <a:lnTo>
                  <a:pt x="1366266" y="490905"/>
                </a:lnTo>
                <a:lnTo>
                  <a:pt x="1338451" y="502196"/>
                </a:lnTo>
                <a:lnTo>
                  <a:pt x="1295234" y="504952"/>
                </a:lnTo>
                <a:lnTo>
                  <a:pt x="1444340" y="504952"/>
                </a:lnTo>
                <a:lnTo>
                  <a:pt x="1452617" y="478528"/>
                </a:lnTo>
                <a:lnTo>
                  <a:pt x="1456677" y="424586"/>
                </a:lnTo>
                <a:lnTo>
                  <a:pt x="1456677" y="158597"/>
                </a:lnTo>
                <a:lnTo>
                  <a:pt x="1452617" y="104161"/>
                </a:lnTo>
                <a:lnTo>
                  <a:pt x="1444523" y="78232"/>
                </a:lnTo>
                <a:close/>
              </a:path>
              <a:path w="2628900" h="583565">
                <a:moveTo>
                  <a:pt x="1563662" y="7112"/>
                </a:moveTo>
                <a:lnTo>
                  <a:pt x="1492542" y="7112"/>
                </a:lnTo>
                <a:lnTo>
                  <a:pt x="1492542" y="576072"/>
                </a:lnTo>
                <a:lnTo>
                  <a:pt x="1563662" y="576072"/>
                </a:lnTo>
                <a:lnTo>
                  <a:pt x="1563662" y="7112"/>
                </a:lnTo>
                <a:close/>
              </a:path>
              <a:path w="2628900" h="583565">
                <a:moveTo>
                  <a:pt x="1780857" y="7112"/>
                </a:moveTo>
                <a:lnTo>
                  <a:pt x="1599501" y="7112"/>
                </a:lnTo>
                <a:lnTo>
                  <a:pt x="1599501" y="576072"/>
                </a:lnTo>
                <a:lnTo>
                  <a:pt x="1780857" y="576072"/>
                </a:lnTo>
                <a:lnTo>
                  <a:pt x="1780857" y="504952"/>
                </a:lnTo>
                <a:lnTo>
                  <a:pt x="1670621" y="504952"/>
                </a:lnTo>
                <a:lnTo>
                  <a:pt x="1670621" y="327152"/>
                </a:lnTo>
                <a:lnTo>
                  <a:pt x="1780857" y="327152"/>
                </a:lnTo>
                <a:lnTo>
                  <a:pt x="1780857" y="256032"/>
                </a:lnTo>
                <a:lnTo>
                  <a:pt x="1670621" y="256032"/>
                </a:lnTo>
                <a:lnTo>
                  <a:pt x="1670621" y="78232"/>
                </a:lnTo>
                <a:lnTo>
                  <a:pt x="1780857" y="78232"/>
                </a:lnTo>
                <a:lnTo>
                  <a:pt x="1780857" y="7112"/>
                </a:lnTo>
                <a:close/>
              </a:path>
              <a:path w="2628900" h="583565">
                <a:moveTo>
                  <a:pt x="1887321" y="7112"/>
                </a:moveTo>
                <a:lnTo>
                  <a:pt x="1816201" y="7112"/>
                </a:lnTo>
                <a:lnTo>
                  <a:pt x="1816201" y="576072"/>
                </a:lnTo>
                <a:lnTo>
                  <a:pt x="1887321" y="576072"/>
                </a:lnTo>
                <a:lnTo>
                  <a:pt x="1887321" y="197002"/>
                </a:lnTo>
                <a:lnTo>
                  <a:pt x="1958352" y="197002"/>
                </a:lnTo>
                <a:lnTo>
                  <a:pt x="1887321" y="7112"/>
                </a:lnTo>
                <a:close/>
              </a:path>
              <a:path w="2628900" h="583565">
                <a:moveTo>
                  <a:pt x="1958352" y="197002"/>
                </a:moveTo>
                <a:lnTo>
                  <a:pt x="1887321" y="197002"/>
                </a:lnTo>
                <a:lnTo>
                  <a:pt x="2028850" y="576072"/>
                </a:lnTo>
                <a:lnTo>
                  <a:pt x="2099970" y="576072"/>
                </a:lnTo>
                <a:lnTo>
                  <a:pt x="2099970" y="385470"/>
                </a:lnTo>
                <a:lnTo>
                  <a:pt x="2028850" y="385470"/>
                </a:lnTo>
                <a:lnTo>
                  <a:pt x="1958352" y="197002"/>
                </a:lnTo>
                <a:close/>
              </a:path>
              <a:path w="2628900" h="583565">
                <a:moveTo>
                  <a:pt x="2099970" y="7112"/>
                </a:moveTo>
                <a:lnTo>
                  <a:pt x="2028850" y="7112"/>
                </a:lnTo>
                <a:lnTo>
                  <a:pt x="2028850" y="385470"/>
                </a:lnTo>
                <a:lnTo>
                  <a:pt x="2099970" y="385470"/>
                </a:lnTo>
                <a:lnTo>
                  <a:pt x="2099970" y="7112"/>
                </a:lnTo>
                <a:close/>
              </a:path>
              <a:path w="2628900" h="583565">
                <a:moveTo>
                  <a:pt x="2280221" y="78232"/>
                </a:moveTo>
                <a:lnTo>
                  <a:pt x="2209101" y="78232"/>
                </a:lnTo>
                <a:lnTo>
                  <a:pt x="2209101" y="576072"/>
                </a:lnTo>
                <a:lnTo>
                  <a:pt x="2280221" y="576072"/>
                </a:lnTo>
                <a:lnTo>
                  <a:pt x="2280221" y="78232"/>
                </a:lnTo>
                <a:close/>
              </a:path>
              <a:path w="2628900" h="583565">
                <a:moveTo>
                  <a:pt x="2360587" y="7112"/>
                </a:moveTo>
                <a:lnTo>
                  <a:pt x="2128735" y="7112"/>
                </a:lnTo>
                <a:lnTo>
                  <a:pt x="2128735" y="78232"/>
                </a:lnTo>
                <a:lnTo>
                  <a:pt x="2360587" y="78232"/>
                </a:lnTo>
                <a:lnTo>
                  <a:pt x="2360587" y="7112"/>
                </a:lnTo>
                <a:close/>
              </a:path>
              <a:path w="2628900" h="583565">
                <a:moveTo>
                  <a:pt x="2453360" y="381914"/>
                </a:moveTo>
                <a:lnTo>
                  <a:pt x="2382240" y="381914"/>
                </a:lnTo>
                <a:lnTo>
                  <a:pt x="2385263" y="448156"/>
                </a:lnTo>
                <a:lnTo>
                  <a:pt x="2395068" y="502370"/>
                </a:lnTo>
                <a:lnTo>
                  <a:pt x="2411933" y="540156"/>
                </a:lnTo>
                <a:lnTo>
                  <a:pt x="2469329" y="578943"/>
                </a:lnTo>
                <a:lnTo>
                  <a:pt x="2510967" y="583184"/>
                </a:lnTo>
                <a:lnTo>
                  <a:pt x="2555124" y="576811"/>
                </a:lnTo>
                <a:lnTo>
                  <a:pt x="2588221" y="558149"/>
                </a:lnTo>
                <a:lnTo>
                  <a:pt x="2610973" y="527881"/>
                </a:lnTo>
                <a:lnTo>
                  <a:pt x="2616013" y="512064"/>
                </a:lnTo>
                <a:lnTo>
                  <a:pt x="2510967" y="512064"/>
                </a:lnTo>
                <a:lnTo>
                  <a:pt x="2484264" y="507030"/>
                </a:lnTo>
                <a:lnTo>
                  <a:pt x="2466428" y="487794"/>
                </a:lnTo>
                <a:lnTo>
                  <a:pt x="2456460" y="448156"/>
                </a:lnTo>
                <a:lnTo>
                  <a:pt x="2453360" y="381914"/>
                </a:lnTo>
                <a:close/>
              </a:path>
              <a:path w="2628900" h="583565">
                <a:moveTo>
                  <a:pt x="2503855" y="0"/>
                </a:moveTo>
                <a:lnTo>
                  <a:pt x="2459897" y="6218"/>
                </a:lnTo>
                <a:lnTo>
                  <a:pt x="2403593" y="52691"/>
                </a:lnTo>
                <a:lnTo>
                  <a:pt x="2390154" y="90760"/>
                </a:lnTo>
                <a:lnTo>
                  <a:pt x="2385796" y="137261"/>
                </a:lnTo>
                <a:lnTo>
                  <a:pt x="2394142" y="197846"/>
                </a:lnTo>
                <a:lnTo>
                  <a:pt x="2416289" y="243230"/>
                </a:lnTo>
                <a:lnTo>
                  <a:pt x="2447904" y="278479"/>
                </a:lnTo>
                <a:lnTo>
                  <a:pt x="2484653" y="308660"/>
                </a:lnTo>
                <a:lnTo>
                  <a:pt x="2518190" y="337142"/>
                </a:lnTo>
                <a:lnTo>
                  <a:pt x="2540660" y="364223"/>
                </a:lnTo>
                <a:lnTo>
                  <a:pt x="2553261" y="395171"/>
                </a:lnTo>
                <a:lnTo>
                  <a:pt x="2557195" y="435254"/>
                </a:lnTo>
                <a:lnTo>
                  <a:pt x="2554673" y="472459"/>
                </a:lnTo>
                <a:lnTo>
                  <a:pt x="2546616" y="496062"/>
                </a:lnTo>
                <a:lnTo>
                  <a:pt x="2532292" y="508463"/>
                </a:lnTo>
                <a:lnTo>
                  <a:pt x="2510967" y="512064"/>
                </a:lnTo>
                <a:lnTo>
                  <a:pt x="2616013" y="512064"/>
                </a:lnTo>
                <a:lnTo>
                  <a:pt x="2624099" y="486688"/>
                </a:lnTo>
                <a:lnTo>
                  <a:pt x="2628315" y="435254"/>
                </a:lnTo>
                <a:lnTo>
                  <a:pt x="2623246" y="380418"/>
                </a:lnTo>
                <a:lnTo>
                  <a:pt x="2608925" y="337427"/>
                </a:lnTo>
                <a:lnTo>
                  <a:pt x="2586684" y="302937"/>
                </a:lnTo>
                <a:lnTo>
                  <a:pt x="2557855" y="273601"/>
                </a:lnTo>
                <a:lnTo>
                  <a:pt x="2523769" y="246075"/>
                </a:lnTo>
                <a:lnTo>
                  <a:pt x="2495621" y="222872"/>
                </a:lnTo>
                <a:lnTo>
                  <a:pt x="2474607" y="199136"/>
                </a:lnTo>
                <a:lnTo>
                  <a:pt x="2461461" y="171665"/>
                </a:lnTo>
                <a:lnTo>
                  <a:pt x="2456916" y="137261"/>
                </a:lnTo>
                <a:lnTo>
                  <a:pt x="2459950" y="105924"/>
                </a:lnTo>
                <a:lnTo>
                  <a:pt x="2468918" y="85521"/>
                </a:lnTo>
                <a:lnTo>
                  <a:pt x="2483619" y="74453"/>
                </a:lnTo>
                <a:lnTo>
                  <a:pt x="2503855" y="71120"/>
                </a:lnTo>
                <a:lnTo>
                  <a:pt x="2609089" y="71120"/>
                </a:lnTo>
                <a:lnTo>
                  <a:pt x="2605961" y="60372"/>
                </a:lnTo>
                <a:lnTo>
                  <a:pt x="2582053" y="26422"/>
                </a:lnTo>
                <a:lnTo>
                  <a:pt x="2548109" y="6503"/>
                </a:lnTo>
                <a:lnTo>
                  <a:pt x="2503855" y="0"/>
                </a:lnTo>
                <a:close/>
              </a:path>
              <a:path w="2628900" h="583565">
                <a:moveTo>
                  <a:pt x="2609089" y="71120"/>
                </a:moveTo>
                <a:lnTo>
                  <a:pt x="2503855" y="71120"/>
                </a:lnTo>
                <a:lnTo>
                  <a:pt x="2524536" y="75009"/>
                </a:lnTo>
                <a:lnTo>
                  <a:pt x="2540215" y="89966"/>
                </a:lnTo>
                <a:lnTo>
                  <a:pt x="2550161" y="120926"/>
                </a:lnTo>
                <a:lnTo>
                  <a:pt x="2553562" y="171665"/>
                </a:lnTo>
                <a:lnTo>
                  <a:pt x="2553639" y="172821"/>
                </a:lnTo>
                <a:lnTo>
                  <a:pt x="2624759" y="172821"/>
                </a:lnTo>
                <a:lnTo>
                  <a:pt x="2620105" y="108967"/>
                </a:lnTo>
                <a:lnTo>
                  <a:pt x="2609089" y="7112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83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52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18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53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81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06"/>
                  </a:lnTo>
                  <a:lnTo>
                    <a:pt x="88849" y="148526"/>
                  </a:lnTo>
                  <a:lnTo>
                    <a:pt x="81991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196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49" y="622465"/>
                </a:lnTo>
                <a:lnTo>
                  <a:pt x="11248923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394" y="622465"/>
                </a:lnTo>
                <a:lnTo>
                  <a:pt x="6431381" y="622300"/>
                </a:lnTo>
                <a:lnTo>
                  <a:pt x="6431394" y="0"/>
                </a:lnTo>
                <a:lnTo>
                  <a:pt x="6415329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43" y="622300"/>
                </a:lnTo>
                <a:lnTo>
                  <a:pt x="4825555" y="0"/>
                </a:lnTo>
                <a:lnTo>
                  <a:pt x="4809490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04" y="622465"/>
                </a:lnTo>
                <a:lnTo>
                  <a:pt x="3219704" y="622300"/>
                </a:lnTo>
                <a:lnTo>
                  <a:pt x="3219704" y="0"/>
                </a:lnTo>
                <a:lnTo>
                  <a:pt x="3203651" y="0"/>
                </a:lnTo>
                <a:lnTo>
                  <a:pt x="3203638" y="622300"/>
                </a:lnTo>
                <a:lnTo>
                  <a:pt x="3203638" y="622465"/>
                </a:lnTo>
                <a:lnTo>
                  <a:pt x="1613877" y="622465"/>
                </a:lnTo>
                <a:lnTo>
                  <a:pt x="1613852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799" y="622300"/>
                </a:lnTo>
                <a:lnTo>
                  <a:pt x="1597799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799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22833"/>
            <a:ext cx="1614170" cy="1622425"/>
          </a:xfrm>
          <a:custGeom>
            <a:avLst/>
            <a:gdLst/>
            <a:ahLst/>
            <a:cxnLst/>
            <a:rect l="l" t="t" r="r" b="b"/>
            <a:pathLst>
              <a:path w="1614170" h="162242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635000" y="1622196"/>
                </a:lnTo>
                <a:lnTo>
                  <a:pt x="635000" y="1613877"/>
                </a:lnTo>
                <a:lnTo>
                  <a:pt x="635000" y="1613306"/>
                </a:lnTo>
                <a:lnTo>
                  <a:pt x="635000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396466"/>
                </a:lnTo>
                <a:lnTo>
                  <a:pt x="1613865" y="13964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203651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10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05838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2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25" y="15646"/>
                </a:lnTo>
                <a:lnTo>
                  <a:pt x="1597825" y="1396466"/>
                </a:lnTo>
                <a:lnTo>
                  <a:pt x="1613877" y="13964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809502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10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211690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396466"/>
                </a:lnTo>
                <a:lnTo>
                  <a:pt x="1613865" y="139646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415341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10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817529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396466"/>
                </a:lnTo>
                <a:lnTo>
                  <a:pt x="1613865" y="139646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502400" y="2228671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25400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25400" y="16357"/>
                </a:lnTo>
                <a:lnTo>
                  <a:pt x="25400" y="8039"/>
                </a:lnTo>
                <a:lnTo>
                  <a:pt x="25400" y="7467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021180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09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423368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1396466"/>
                </a:lnTo>
                <a:lnTo>
                  <a:pt x="1613877" y="1396466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461500" y="2228671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25400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25400" y="16357"/>
                </a:lnTo>
                <a:lnTo>
                  <a:pt x="25400" y="8039"/>
                </a:lnTo>
                <a:lnTo>
                  <a:pt x="25400" y="7467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627044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09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029232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396466"/>
                </a:lnTo>
                <a:lnTo>
                  <a:pt x="1613865" y="1396466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1232884" y="630859"/>
            <a:ext cx="16510" cy="1388745"/>
          </a:xfrm>
          <a:custGeom>
            <a:avLst/>
            <a:gdLst/>
            <a:ahLst/>
            <a:cxnLst/>
            <a:rect l="l" t="t" r="r" b="b"/>
            <a:pathLst>
              <a:path w="16509" h="1388745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1388440"/>
                </a:lnTo>
                <a:lnTo>
                  <a:pt x="16065" y="138844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9635071" y="622833"/>
            <a:ext cx="1614170" cy="1397000"/>
          </a:xfrm>
          <a:custGeom>
            <a:avLst/>
            <a:gdLst/>
            <a:ahLst/>
            <a:cxnLst/>
            <a:rect l="l" t="t" r="r" b="b"/>
            <a:pathLst>
              <a:path w="1614170" h="1397000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1396466"/>
                </a:lnTo>
                <a:lnTo>
                  <a:pt x="1613852" y="1396466"/>
                </a:lnTo>
                <a:lnTo>
                  <a:pt x="1613852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2420600" y="630859"/>
            <a:ext cx="434340" cy="1614170"/>
          </a:xfrm>
          <a:custGeom>
            <a:avLst/>
            <a:gdLst/>
            <a:ahLst/>
            <a:cxnLst/>
            <a:rect l="l" t="t" r="r" b="b"/>
            <a:pathLst>
              <a:path w="434340" h="1614170">
                <a:moveTo>
                  <a:pt x="434187" y="7620"/>
                </a:moveTo>
                <a:lnTo>
                  <a:pt x="426148" y="7620"/>
                </a:lnTo>
                <a:lnTo>
                  <a:pt x="426148" y="0"/>
                </a:lnTo>
                <a:lnTo>
                  <a:pt x="418122" y="0"/>
                </a:lnTo>
                <a:lnTo>
                  <a:pt x="418122" y="7620"/>
                </a:lnTo>
                <a:lnTo>
                  <a:pt x="418122" y="1597660"/>
                </a:lnTo>
                <a:lnTo>
                  <a:pt x="418122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426148" y="1614170"/>
                </a:lnTo>
                <a:lnTo>
                  <a:pt x="426148" y="1613877"/>
                </a:lnTo>
                <a:lnTo>
                  <a:pt x="434187" y="1613877"/>
                </a:lnTo>
                <a:lnTo>
                  <a:pt x="434187" y="1597812"/>
                </a:lnTo>
                <a:lnTo>
                  <a:pt x="426148" y="1597812"/>
                </a:lnTo>
                <a:lnTo>
                  <a:pt x="426148" y="1597660"/>
                </a:lnTo>
                <a:lnTo>
                  <a:pt x="434187" y="1597660"/>
                </a:lnTo>
                <a:lnTo>
                  <a:pt x="434187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1240909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2838786" y="62323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014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014" y="1621790"/>
                </a:lnTo>
                <a:lnTo>
                  <a:pt x="166014" y="1613471"/>
                </a:lnTo>
                <a:lnTo>
                  <a:pt x="166014" y="1612900"/>
                </a:lnTo>
                <a:lnTo>
                  <a:pt x="166014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014" y="15646"/>
                </a:lnTo>
                <a:lnTo>
                  <a:pt x="166014" y="7620"/>
                </a:lnTo>
                <a:lnTo>
                  <a:pt x="166014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0" y="2229091"/>
            <a:ext cx="635000" cy="1622425"/>
          </a:xfrm>
          <a:custGeom>
            <a:avLst/>
            <a:gdLst/>
            <a:ahLst/>
            <a:cxnLst/>
            <a:rect l="l" t="t" r="r" b="b"/>
            <a:pathLst>
              <a:path w="635000" h="1622425">
                <a:moveTo>
                  <a:pt x="6350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802"/>
                </a:lnTo>
                <a:lnTo>
                  <a:pt x="635000" y="1621802"/>
                </a:lnTo>
                <a:lnTo>
                  <a:pt x="635000" y="1613484"/>
                </a:lnTo>
                <a:lnTo>
                  <a:pt x="635000" y="1612900"/>
                </a:lnTo>
                <a:lnTo>
                  <a:pt x="635000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5000" y="15659"/>
                </a:lnTo>
                <a:lnTo>
                  <a:pt x="635000" y="7632"/>
                </a:lnTo>
                <a:lnTo>
                  <a:pt x="8026" y="7632"/>
                </a:lnTo>
                <a:lnTo>
                  <a:pt x="635000" y="7620"/>
                </a:lnTo>
                <a:lnTo>
                  <a:pt x="6350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6502400" y="3834536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25400" y="0"/>
                </a:moveTo>
                <a:lnTo>
                  <a:pt x="0" y="0"/>
                </a:lnTo>
                <a:lnTo>
                  <a:pt x="0" y="7454"/>
                </a:lnTo>
                <a:lnTo>
                  <a:pt x="0" y="8026"/>
                </a:lnTo>
                <a:lnTo>
                  <a:pt x="0" y="16357"/>
                </a:lnTo>
                <a:lnTo>
                  <a:pt x="25400" y="16357"/>
                </a:lnTo>
                <a:lnTo>
                  <a:pt x="25400" y="8026"/>
                </a:lnTo>
                <a:lnTo>
                  <a:pt x="25400" y="7454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502400" y="2229091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254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59"/>
                </a:lnTo>
                <a:lnTo>
                  <a:pt x="25400" y="15659"/>
                </a:lnTo>
                <a:lnTo>
                  <a:pt x="2540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461500" y="3834536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25400" y="0"/>
                </a:moveTo>
                <a:lnTo>
                  <a:pt x="0" y="0"/>
                </a:lnTo>
                <a:lnTo>
                  <a:pt x="0" y="7454"/>
                </a:lnTo>
                <a:lnTo>
                  <a:pt x="0" y="8026"/>
                </a:lnTo>
                <a:lnTo>
                  <a:pt x="0" y="16357"/>
                </a:lnTo>
                <a:lnTo>
                  <a:pt x="25400" y="16357"/>
                </a:lnTo>
                <a:lnTo>
                  <a:pt x="25400" y="8026"/>
                </a:lnTo>
                <a:lnTo>
                  <a:pt x="25400" y="7454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461500" y="2229091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254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59"/>
                </a:lnTo>
                <a:lnTo>
                  <a:pt x="25400" y="15659"/>
                </a:lnTo>
                <a:lnTo>
                  <a:pt x="2540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2420600" y="2228684"/>
            <a:ext cx="584200" cy="1622425"/>
          </a:xfrm>
          <a:custGeom>
            <a:avLst/>
            <a:gdLst/>
            <a:ahLst/>
            <a:cxnLst/>
            <a:rect l="l" t="t" r="r" b="b"/>
            <a:pathLst>
              <a:path w="584200" h="1622425">
                <a:moveTo>
                  <a:pt x="584200" y="406"/>
                </a:moveTo>
                <a:lnTo>
                  <a:pt x="434187" y="406"/>
                </a:lnTo>
                <a:lnTo>
                  <a:pt x="434187" y="0"/>
                </a:lnTo>
                <a:lnTo>
                  <a:pt x="426148" y="0"/>
                </a:lnTo>
                <a:lnTo>
                  <a:pt x="426148" y="406"/>
                </a:lnTo>
                <a:lnTo>
                  <a:pt x="41818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65"/>
                </a:lnTo>
                <a:lnTo>
                  <a:pt x="418122" y="16065"/>
                </a:lnTo>
                <a:lnTo>
                  <a:pt x="418122" y="1605686"/>
                </a:lnTo>
                <a:lnTo>
                  <a:pt x="418122" y="1605851"/>
                </a:lnTo>
                <a:lnTo>
                  <a:pt x="0" y="1605851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209"/>
                </a:lnTo>
                <a:lnTo>
                  <a:pt x="426148" y="1622209"/>
                </a:lnTo>
                <a:lnTo>
                  <a:pt x="584200" y="1622196"/>
                </a:lnTo>
                <a:lnTo>
                  <a:pt x="584200" y="1613890"/>
                </a:lnTo>
                <a:lnTo>
                  <a:pt x="584200" y="1613306"/>
                </a:lnTo>
                <a:lnTo>
                  <a:pt x="584200" y="1605851"/>
                </a:lnTo>
                <a:lnTo>
                  <a:pt x="434238" y="1605851"/>
                </a:lnTo>
                <a:lnTo>
                  <a:pt x="434238" y="1605686"/>
                </a:lnTo>
                <a:lnTo>
                  <a:pt x="434238" y="16065"/>
                </a:lnTo>
                <a:lnTo>
                  <a:pt x="584200" y="16065"/>
                </a:lnTo>
                <a:lnTo>
                  <a:pt x="584200" y="8039"/>
                </a:lnTo>
                <a:lnTo>
                  <a:pt x="434238" y="8039"/>
                </a:lnTo>
                <a:lnTo>
                  <a:pt x="584200" y="8026"/>
                </a:lnTo>
                <a:lnTo>
                  <a:pt x="584200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0" y="3834929"/>
            <a:ext cx="635000" cy="1621790"/>
          </a:xfrm>
          <a:custGeom>
            <a:avLst/>
            <a:gdLst/>
            <a:ahLst/>
            <a:cxnLst/>
            <a:rect l="l" t="t" r="r" b="b"/>
            <a:pathLst>
              <a:path w="635000" h="1621789">
                <a:moveTo>
                  <a:pt x="6350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612900"/>
                </a:lnTo>
                <a:lnTo>
                  <a:pt x="0" y="1621790"/>
                </a:lnTo>
                <a:lnTo>
                  <a:pt x="635000" y="1621790"/>
                </a:lnTo>
                <a:lnTo>
                  <a:pt x="635000" y="1613484"/>
                </a:lnTo>
                <a:lnTo>
                  <a:pt x="635000" y="1612900"/>
                </a:lnTo>
                <a:lnTo>
                  <a:pt x="635000" y="1605445"/>
                </a:lnTo>
                <a:lnTo>
                  <a:pt x="8026" y="1605445"/>
                </a:lnTo>
                <a:lnTo>
                  <a:pt x="8026" y="15659"/>
                </a:lnTo>
                <a:lnTo>
                  <a:pt x="635000" y="15659"/>
                </a:lnTo>
                <a:lnTo>
                  <a:pt x="635000" y="7632"/>
                </a:lnTo>
                <a:lnTo>
                  <a:pt x="8026" y="7632"/>
                </a:lnTo>
                <a:lnTo>
                  <a:pt x="635000" y="7620"/>
                </a:lnTo>
                <a:lnTo>
                  <a:pt x="6350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502400" y="5440362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25400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25400" y="16357"/>
                </a:lnTo>
                <a:lnTo>
                  <a:pt x="25400" y="8039"/>
                </a:lnTo>
                <a:lnTo>
                  <a:pt x="25400" y="7467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6502400" y="3834929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254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46"/>
                </a:lnTo>
                <a:lnTo>
                  <a:pt x="25400" y="15646"/>
                </a:lnTo>
                <a:lnTo>
                  <a:pt x="2540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9461500" y="5440362"/>
            <a:ext cx="25400" cy="16510"/>
          </a:xfrm>
          <a:custGeom>
            <a:avLst/>
            <a:gdLst/>
            <a:ahLst/>
            <a:cxnLst/>
            <a:rect l="l" t="t" r="r" b="b"/>
            <a:pathLst>
              <a:path w="25400" h="16510">
                <a:moveTo>
                  <a:pt x="25400" y="0"/>
                </a:moveTo>
                <a:lnTo>
                  <a:pt x="0" y="0"/>
                </a:lnTo>
                <a:lnTo>
                  <a:pt x="0" y="7467"/>
                </a:lnTo>
                <a:lnTo>
                  <a:pt x="0" y="8039"/>
                </a:lnTo>
                <a:lnTo>
                  <a:pt x="0" y="16357"/>
                </a:lnTo>
                <a:lnTo>
                  <a:pt x="25400" y="16357"/>
                </a:lnTo>
                <a:lnTo>
                  <a:pt x="25400" y="8039"/>
                </a:lnTo>
                <a:lnTo>
                  <a:pt x="25400" y="7467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9461500" y="3834929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25400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46"/>
                </a:lnTo>
                <a:lnTo>
                  <a:pt x="25400" y="15646"/>
                </a:lnTo>
                <a:lnTo>
                  <a:pt x="2540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2420600" y="3834523"/>
            <a:ext cx="584200" cy="1622425"/>
          </a:xfrm>
          <a:custGeom>
            <a:avLst/>
            <a:gdLst/>
            <a:ahLst/>
            <a:cxnLst/>
            <a:rect l="l" t="t" r="r" b="b"/>
            <a:pathLst>
              <a:path w="584200" h="1622425">
                <a:moveTo>
                  <a:pt x="584200" y="406"/>
                </a:moveTo>
                <a:lnTo>
                  <a:pt x="434187" y="406"/>
                </a:lnTo>
                <a:lnTo>
                  <a:pt x="434187" y="0"/>
                </a:lnTo>
                <a:lnTo>
                  <a:pt x="426148" y="0"/>
                </a:lnTo>
                <a:lnTo>
                  <a:pt x="426148" y="406"/>
                </a:lnTo>
                <a:lnTo>
                  <a:pt x="418185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418122" y="16052"/>
                </a:lnTo>
                <a:lnTo>
                  <a:pt x="418122" y="1605686"/>
                </a:lnTo>
                <a:lnTo>
                  <a:pt x="418122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418185" y="1622196"/>
                </a:lnTo>
                <a:lnTo>
                  <a:pt x="426148" y="1622196"/>
                </a:lnTo>
                <a:lnTo>
                  <a:pt x="584200" y="1622196"/>
                </a:lnTo>
                <a:lnTo>
                  <a:pt x="584200" y="1613890"/>
                </a:lnTo>
                <a:lnTo>
                  <a:pt x="584200" y="1613306"/>
                </a:lnTo>
                <a:lnTo>
                  <a:pt x="584200" y="1605851"/>
                </a:lnTo>
                <a:lnTo>
                  <a:pt x="434238" y="1605851"/>
                </a:lnTo>
                <a:lnTo>
                  <a:pt x="434238" y="1605686"/>
                </a:lnTo>
                <a:lnTo>
                  <a:pt x="434238" y="16065"/>
                </a:lnTo>
                <a:lnTo>
                  <a:pt x="584200" y="16065"/>
                </a:lnTo>
                <a:lnTo>
                  <a:pt x="584200" y="8039"/>
                </a:lnTo>
                <a:lnTo>
                  <a:pt x="434238" y="8039"/>
                </a:lnTo>
                <a:lnTo>
                  <a:pt x="584200" y="8026"/>
                </a:lnTo>
                <a:lnTo>
                  <a:pt x="584200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0" y="5440368"/>
            <a:ext cx="13004800" cy="1874520"/>
            <a:chOff x="0" y="5440368"/>
            <a:chExt cx="13004800" cy="1874520"/>
          </a:xfrm>
        </p:grpSpPr>
        <p:sp>
          <p:nvSpPr>
            <p:cNvPr id="45" name="object 45" descr=""/>
            <p:cNvSpPr/>
            <p:nvPr/>
          </p:nvSpPr>
          <p:spPr>
            <a:xfrm>
              <a:off x="0" y="5440781"/>
              <a:ext cx="12854940" cy="1621790"/>
            </a:xfrm>
            <a:custGeom>
              <a:avLst/>
              <a:gdLst/>
              <a:ahLst/>
              <a:cxnLst/>
              <a:rect l="l" t="t" r="r" b="b"/>
              <a:pathLst>
                <a:path w="12854940" h="1621790">
                  <a:moveTo>
                    <a:pt x="6527800" y="0"/>
                  </a:moveTo>
                  <a:lnTo>
                    <a:pt x="6502400" y="0"/>
                  </a:lnTo>
                  <a:lnTo>
                    <a:pt x="6502400" y="7620"/>
                  </a:lnTo>
                  <a:lnTo>
                    <a:pt x="6502400" y="15646"/>
                  </a:lnTo>
                  <a:lnTo>
                    <a:pt x="6527800" y="15646"/>
                  </a:lnTo>
                  <a:lnTo>
                    <a:pt x="6527800" y="7620"/>
                  </a:lnTo>
                  <a:lnTo>
                    <a:pt x="6527800" y="0"/>
                  </a:lnTo>
                  <a:close/>
                </a:path>
                <a:path w="12854940" h="1621790">
                  <a:moveTo>
                    <a:pt x="9486900" y="0"/>
                  </a:moveTo>
                  <a:lnTo>
                    <a:pt x="9461500" y="0"/>
                  </a:lnTo>
                  <a:lnTo>
                    <a:pt x="9461500" y="7620"/>
                  </a:lnTo>
                  <a:lnTo>
                    <a:pt x="9461500" y="15646"/>
                  </a:lnTo>
                  <a:lnTo>
                    <a:pt x="9486900" y="15646"/>
                  </a:lnTo>
                  <a:lnTo>
                    <a:pt x="9486900" y="7620"/>
                  </a:lnTo>
                  <a:lnTo>
                    <a:pt x="9486900" y="0"/>
                  </a:lnTo>
                  <a:close/>
                </a:path>
                <a:path w="12854940" h="1621790">
                  <a:moveTo>
                    <a:pt x="12854788" y="15240"/>
                  </a:moveTo>
                  <a:lnTo>
                    <a:pt x="12846749" y="15240"/>
                  </a:lnTo>
                  <a:lnTo>
                    <a:pt x="12846749" y="7620"/>
                  </a:lnTo>
                  <a:lnTo>
                    <a:pt x="12846749" y="0"/>
                  </a:lnTo>
                  <a:lnTo>
                    <a:pt x="12420600" y="0"/>
                  </a:lnTo>
                  <a:lnTo>
                    <a:pt x="12420600" y="7620"/>
                  </a:lnTo>
                  <a:lnTo>
                    <a:pt x="12420600" y="15646"/>
                  </a:lnTo>
                  <a:lnTo>
                    <a:pt x="12838722" y="15646"/>
                  </a:lnTo>
                  <a:lnTo>
                    <a:pt x="12838722" y="1605280"/>
                  </a:lnTo>
                  <a:lnTo>
                    <a:pt x="12838722" y="1605432"/>
                  </a:lnTo>
                  <a:lnTo>
                    <a:pt x="11248949" y="1605432"/>
                  </a:lnTo>
                  <a:lnTo>
                    <a:pt x="11248936" y="1605280"/>
                  </a:lnTo>
                  <a:lnTo>
                    <a:pt x="11248949" y="1239418"/>
                  </a:lnTo>
                  <a:lnTo>
                    <a:pt x="11232883" y="1239418"/>
                  </a:lnTo>
                  <a:lnTo>
                    <a:pt x="11232883" y="1605280"/>
                  </a:lnTo>
                  <a:lnTo>
                    <a:pt x="11232883" y="1605432"/>
                  </a:lnTo>
                  <a:lnTo>
                    <a:pt x="9643110" y="1605432"/>
                  </a:lnTo>
                  <a:lnTo>
                    <a:pt x="9643097" y="1605280"/>
                  </a:lnTo>
                  <a:lnTo>
                    <a:pt x="9643110" y="1239418"/>
                  </a:lnTo>
                  <a:lnTo>
                    <a:pt x="9627044" y="1239418"/>
                  </a:lnTo>
                  <a:lnTo>
                    <a:pt x="9627044" y="1605280"/>
                  </a:lnTo>
                  <a:lnTo>
                    <a:pt x="9627044" y="1605432"/>
                  </a:lnTo>
                  <a:lnTo>
                    <a:pt x="8037258" y="1605432"/>
                  </a:lnTo>
                  <a:lnTo>
                    <a:pt x="8037258" y="1605280"/>
                  </a:lnTo>
                  <a:lnTo>
                    <a:pt x="8037246" y="1239418"/>
                  </a:lnTo>
                  <a:lnTo>
                    <a:pt x="8021206" y="1239418"/>
                  </a:lnTo>
                  <a:lnTo>
                    <a:pt x="8021180" y="1605280"/>
                  </a:lnTo>
                  <a:lnTo>
                    <a:pt x="8021180" y="1605432"/>
                  </a:lnTo>
                  <a:lnTo>
                    <a:pt x="6431407" y="1605432"/>
                  </a:lnTo>
                  <a:lnTo>
                    <a:pt x="6431394" y="1605280"/>
                  </a:lnTo>
                  <a:lnTo>
                    <a:pt x="6431407" y="1239418"/>
                  </a:lnTo>
                  <a:lnTo>
                    <a:pt x="6415341" y="1239418"/>
                  </a:lnTo>
                  <a:lnTo>
                    <a:pt x="6415341" y="1605280"/>
                  </a:lnTo>
                  <a:lnTo>
                    <a:pt x="6415341" y="1605432"/>
                  </a:lnTo>
                  <a:lnTo>
                    <a:pt x="4825568" y="1605432"/>
                  </a:lnTo>
                  <a:lnTo>
                    <a:pt x="4825555" y="1605280"/>
                  </a:lnTo>
                  <a:lnTo>
                    <a:pt x="4825568" y="1239418"/>
                  </a:lnTo>
                  <a:lnTo>
                    <a:pt x="4809502" y="1239418"/>
                  </a:lnTo>
                  <a:lnTo>
                    <a:pt x="4809502" y="1605280"/>
                  </a:lnTo>
                  <a:lnTo>
                    <a:pt x="4809502" y="1605432"/>
                  </a:lnTo>
                  <a:lnTo>
                    <a:pt x="3219716" y="1605432"/>
                  </a:lnTo>
                  <a:lnTo>
                    <a:pt x="3219716" y="1605280"/>
                  </a:lnTo>
                  <a:lnTo>
                    <a:pt x="3219716" y="1239418"/>
                  </a:lnTo>
                  <a:lnTo>
                    <a:pt x="3203664" y="1239418"/>
                  </a:lnTo>
                  <a:lnTo>
                    <a:pt x="3203651" y="1605280"/>
                  </a:lnTo>
                  <a:lnTo>
                    <a:pt x="3203651" y="1605432"/>
                  </a:lnTo>
                  <a:lnTo>
                    <a:pt x="1613877" y="1605432"/>
                  </a:lnTo>
                  <a:lnTo>
                    <a:pt x="1613865" y="1605280"/>
                  </a:lnTo>
                  <a:lnTo>
                    <a:pt x="1613877" y="1239418"/>
                  </a:lnTo>
                  <a:lnTo>
                    <a:pt x="1597812" y="1239418"/>
                  </a:lnTo>
                  <a:lnTo>
                    <a:pt x="1597812" y="1605280"/>
                  </a:lnTo>
                  <a:lnTo>
                    <a:pt x="1597812" y="1605432"/>
                  </a:lnTo>
                  <a:lnTo>
                    <a:pt x="8026" y="1605432"/>
                  </a:lnTo>
                  <a:lnTo>
                    <a:pt x="8026" y="15646"/>
                  </a:lnTo>
                  <a:lnTo>
                    <a:pt x="635000" y="15646"/>
                  </a:lnTo>
                  <a:lnTo>
                    <a:pt x="635000" y="7620"/>
                  </a:lnTo>
                  <a:lnTo>
                    <a:pt x="63500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612900"/>
                  </a:lnTo>
                  <a:lnTo>
                    <a:pt x="0" y="1621790"/>
                  </a:lnTo>
                  <a:lnTo>
                    <a:pt x="1597812" y="1621790"/>
                  </a:lnTo>
                  <a:lnTo>
                    <a:pt x="1605838" y="1621790"/>
                  </a:lnTo>
                  <a:lnTo>
                    <a:pt x="12846749" y="1621790"/>
                  </a:lnTo>
                  <a:lnTo>
                    <a:pt x="12846749" y="1621497"/>
                  </a:lnTo>
                  <a:lnTo>
                    <a:pt x="12854788" y="1621497"/>
                  </a:lnTo>
                  <a:lnTo>
                    <a:pt x="12854788" y="1605432"/>
                  </a:lnTo>
                  <a:lnTo>
                    <a:pt x="12846749" y="1605432"/>
                  </a:lnTo>
                  <a:lnTo>
                    <a:pt x="12846749" y="1605280"/>
                  </a:lnTo>
                  <a:lnTo>
                    <a:pt x="12854788" y="1605280"/>
                  </a:lnTo>
                  <a:lnTo>
                    <a:pt x="12854788" y="1524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0" y="5440374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12838722" y="8026"/>
                  </a:moveTo>
                  <a:lnTo>
                    <a:pt x="12420600" y="8026"/>
                  </a:lnTo>
                  <a:lnTo>
                    <a:pt x="12420600" y="16052"/>
                  </a:lnTo>
                  <a:lnTo>
                    <a:pt x="12838722" y="16052"/>
                  </a:lnTo>
                  <a:lnTo>
                    <a:pt x="12838722" y="8026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86" y="406"/>
                  </a:lnTo>
                  <a:lnTo>
                    <a:pt x="12838786" y="15646"/>
                  </a:lnTo>
                  <a:lnTo>
                    <a:pt x="12838786" y="1605686"/>
                  </a:lnTo>
                  <a:lnTo>
                    <a:pt x="12838786" y="1606245"/>
                  </a:lnTo>
                  <a:lnTo>
                    <a:pt x="11248949" y="1606245"/>
                  </a:lnTo>
                  <a:lnTo>
                    <a:pt x="11248949" y="1605851"/>
                  </a:lnTo>
                  <a:lnTo>
                    <a:pt x="11240910" y="1605851"/>
                  </a:lnTo>
                  <a:lnTo>
                    <a:pt x="11240910" y="1606245"/>
                  </a:lnTo>
                  <a:lnTo>
                    <a:pt x="11232871" y="1606245"/>
                  </a:lnTo>
                  <a:lnTo>
                    <a:pt x="11232871" y="1613865"/>
                  </a:lnTo>
                  <a:lnTo>
                    <a:pt x="9643097" y="1613877"/>
                  </a:lnTo>
                  <a:lnTo>
                    <a:pt x="11232871" y="1613865"/>
                  </a:lnTo>
                  <a:lnTo>
                    <a:pt x="11232871" y="1606245"/>
                  </a:lnTo>
                  <a:lnTo>
                    <a:pt x="9643097" y="1606245"/>
                  </a:lnTo>
                  <a:lnTo>
                    <a:pt x="9643097" y="1605851"/>
                  </a:lnTo>
                  <a:lnTo>
                    <a:pt x="9635058" y="1605851"/>
                  </a:lnTo>
                  <a:lnTo>
                    <a:pt x="9635058" y="1606245"/>
                  </a:lnTo>
                  <a:lnTo>
                    <a:pt x="9627044" y="1606245"/>
                  </a:lnTo>
                  <a:lnTo>
                    <a:pt x="9627032" y="1613865"/>
                  </a:lnTo>
                  <a:lnTo>
                    <a:pt x="8037246" y="1613877"/>
                  </a:lnTo>
                  <a:lnTo>
                    <a:pt x="9627032" y="1613865"/>
                  </a:lnTo>
                  <a:lnTo>
                    <a:pt x="9627032" y="1606245"/>
                  </a:lnTo>
                  <a:lnTo>
                    <a:pt x="8037233" y="1606245"/>
                  </a:lnTo>
                  <a:lnTo>
                    <a:pt x="8037233" y="1605851"/>
                  </a:lnTo>
                  <a:lnTo>
                    <a:pt x="8029194" y="1605851"/>
                  </a:lnTo>
                  <a:lnTo>
                    <a:pt x="8029194" y="1606245"/>
                  </a:lnTo>
                  <a:lnTo>
                    <a:pt x="8021193" y="1606245"/>
                  </a:lnTo>
                  <a:lnTo>
                    <a:pt x="8021167" y="1613865"/>
                  </a:lnTo>
                  <a:lnTo>
                    <a:pt x="6431394" y="1613877"/>
                  </a:lnTo>
                  <a:lnTo>
                    <a:pt x="8021167" y="1613865"/>
                  </a:lnTo>
                  <a:lnTo>
                    <a:pt x="8021167" y="1606245"/>
                  </a:lnTo>
                  <a:lnTo>
                    <a:pt x="6431394" y="1606245"/>
                  </a:lnTo>
                  <a:lnTo>
                    <a:pt x="6431394" y="1605851"/>
                  </a:lnTo>
                  <a:lnTo>
                    <a:pt x="6423355" y="1605851"/>
                  </a:lnTo>
                  <a:lnTo>
                    <a:pt x="6423355" y="1606245"/>
                  </a:lnTo>
                  <a:lnTo>
                    <a:pt x="6415329" y="1606245"/>
                  </a:lnTo>
                  <a:lnTo>
                    <a:pt x="6415329" y="1613865"/>
                  </a:lnTo>
                  <a:lnTo>
                    <a:pt x="4825555" y="1613877"/>
                  </a:lnTo>
                  <a:lnTo>
                    <a:pt x="6415329" y="1613865"/>
                  </a:lnTo>
                  <a:lnTo>
                    <a:pt x="6415329" y="1606245"/>
                  </a:lnTo>
                  <a:lnTo>
                    <a:pt x="4825555" y="1606245"/>
                  </a:lnTo>
                  <a:lnTo>
                    <a:pt x="4825555" y="1605851"/>
                  </a:lnTo>
                  <a:lnTo>
                    <a:pt x="4817516" y="1605851"/>
                  </a:lnTo>
                  <a:lnTo>
                    <a:pt x="4817516" y="1606245"/>
                  </a:lnTo>
                  <a:lnTo>
                    <a:pt x="4809490" y="1606245"/>
                  </a:lnTo>
                  <a:lnTo>
                    <a:pt x="4809490" y="1613865"/>
                  </a:lnTo>
                  <a:lnTo>
                    <a:pt x="3219704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04" y="1606245"/>
                  </a:lnTo>
                  <a:lnTo>
                    <a:pt x="3219704" y="1605851"/>
                  </a:lnTo>
                  <a:lnTo>
                    <a:pt x="3211665" y="1605851"/>
                  </a:lnTo>
                  <a:lnTo>
                    <a:pt x="3211665" y="1606245"/>
                  </a:lnTo>
                  <a:lnTo>
                    <a:pt x="3203651" y="1606245"/>
                  </a:lnTo>
                  <a:lnTo>
                    <a:pt x="3203638" y="1613865"/>
                  </a:lnTo>
                  <a:lnTo>
                    <a:pt x="1613877" y="1613877"/>
                  </a:lnTo>
                  <a:lnTo>
                    <a:pt x="3203638" y="1613865"/>
                  </a:lnTo>
                  <a:lnTo>
                    <a:pt x="3203638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799" y="1606245"/>
                  </a:lnTo>
                  <a:lnTo>
                    <a:pt x="1597799" y="1613865"/>
                  </a:lnTo>
                  <a:lnTo>
                    <a:pt x="8026" y="1613877"/>
                  </a:lnTo>
                  <a:lnTo>
                    <a:pt x="1597799" y="1613865"/>
                  </a:lnTo>
                  <a:lnTo>
                    <a:pt x="1597799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799" y="1621904"/>
                  </a:lnTo>
                  <a:lnTo>
                    <a:pt x="1597799" y="1874215"/>
                  </a:lnTo>
                  <a:lnTo>
                    <a:pt x="1613852" y="1874215"/>
                  </a:lnTo>
                  <a:lnTo>
                    <a:pt x="1613877" y="1621904"/>
                  </a:lnTo>
                  <a:lnTo>
                    <a:pt x="3203638" y="1621904"/>
                  </a:lnTo>
                  <a:lnTo>
                    <a:pt x="3203638" y="1874215"/>
                  </a:lnTo>
                  <a:lnTo>
                    <a:pt x="3219704" y="1874215"/>
                  </a:lnTo>
                  <a:lnTo>
                    <a:pt x="3219704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43" y="1874215"/>
                  </a:lnTo>
                  <a:lnTo>
                    <a:pt x="4825555" y="1621904"/>
                  </a:lnTo>
                  <a:lnTo>
                    <a:pt x="6415329" y="1621904"/>
                  </a:lnTo>
                  <a:lnTo>
                    <a:pt x="6415329" y="1874215"/>
                  </a:lnTo>
                  <a:lnTo>
                    <a:pt x="6431381" y="1874215"/>
                  </a:lnTo>
                  <a:lnTo>
                    <a:pt x="6431394" y="1621904"/>
                  </a:lnTo>
                  <a:lnTo>
                    <a:pt x="8021167" y="1621904"/>
                  </a:lnTo>
                  <a:lnTo>
                    <a:pt x="8021167" y="1874215"/>
                  </a:lnTo>
                  <a:lnTo>
                    <a:pt x="8037233" y="1874215"/>
                  </a:lnTo>
                  <a:lnTo>
                    <a:pt x="8037246" y="1621904"/>
                  </a:lnTo>
                  <a:lnTo>
                    <a:pt x="9627032" y="1621904"/>
                  </a:lnTo>
                  <a:lnTo>
                    <a:pt x="9627032" y="1874215"/>
                  </a:lnTo>
                  <a:lnTo>
                    <a:pt x="9643097" y="1874215"/>
                  </a:lnTo>
                  <a:lnTo>
                    <a:pt x="9643097" y="1621904"/>
                  </a:lnTo>
                  <a:lnTo>
                    <a:pt x="11232871" y="1621904"/>
                  </a:lnTo>
                  <a:lnTo>
                    <a:pt x="11232871" y="1874215"/>
                  </a:lnTo>
                  <a:lnTo>
                    <a:pt x="11248923" y="1874215"/>
                  </a:lnTo>
                  <a:lnTo>
                    <a:pt x="11248949" y="1621904"/>
                  </a:lnTo>
                  <a:lnTo>
                    <a:pt x="11248949" y="1621485"/>
                  </a:lnTo>
                  <a:lnTo>
                    <a:pt x="11248949" y="1613865"/>
                  </a:lnTo>
                  <a:lnTo>
                    <a:pt x="12838710" y="1613865"/>
                  </a:lnTo>
                  <a:lnTo>
                    <a:pt x="12838710" y="1621485"/>
                  </a:lnTo>
                  <a:lnTo>
                    <a:pt x="12838710" y="1874215"/>
                  </a:lnTo>
                  <a:lnTo>
                    <a:pt x="12854775" y="1874215"/>
                  </a:lnTo>
                  <a:lnTo>
                    <a:pt x="12854775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839" y="1605838"/>
                  </a:lnTo>
                  <a:lnTo>
                    <a:pt x="12854839" y="1605686"/>
                  </a:lnTo>
                  <a:lnTo>
                    <a:pt x="12854839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240897" y="7046226"/>
              <a:ext cx="1764030" cy="268605"/>
            </a:xfrm>
            <a:custGeom>
              <a:avLst/>
              <a:gdLst/>
              <a:ahLst/>
              <a:cxnLst/>
              <a:rect l="l" t="t" r="r" b="b"/>
              <a:pathLst>
                <a:path w="1764030" h="268604">
                  <a:moveTo>
                    <a:pt x="1597812" y="8026"/>
                  </a:moveTo>
                  <a:lnTo>
                    <a:pt x="8026" y="802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8026"/>
                  </a:lnTo>
                  <a:close/>
                </a:path>
                <a:path w="1764030" h="268604">
                  <a:moveTo>
                    <a:pt x="1763903" y="393"/>
                  </a:moveTo>
                  <a:lnTo>
                    <a:pt x="1613877" y="393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393"/>
                  </a:lnTo>
                  <a:lnTo>
                    <a:pt x="1597888" y="393"/>
                  </a:lnTo>
                  <a:lnTo>
                    <a:pt x="0" y="393"/>
                  </a:lnTo>
                  <a:lnTo>
                    <a:pt x="0" y="8013"/>
                  </a:lnTo>
                  <a:lnTo>
                    <a:pt x="1597888" y="8013"/>
                  </a:lnTo>
                  <a:lnTo>
                    <a:pt x="1597888" y="15633"/>
                  </a:lnTo>
                  <a:lnTo>
                    <a:pt x="1597888" y="268363"/>
                  </a:lnTo>
                  <a:lnTo>
                    <a:pt x="1613941" y="268363"/>
                  </a:lnTo>
                  <a:lnTo>
                    <a:pt x="1613941" y="16052"/>
                  </a:lnTo>
                  <a:lnTo>
                    <a:pt x="1763903" y="16052"/>
                  </a:lnTo>
                  <a:lnTo>
                    <a:pt x="1763903" y="8026"/>
                  </a:lnTo>
                  <a:lnTo>
                    <a:pt x="1613941" y="8026"/>
                  </a:lnTo>
                  <a:lnTo>
                    <a:pt x="1763903" y="8013"/>
                  </a:lnTo>
                  <a:lnTo>
                    <a:pt x="1763903" y="393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635000" y="2019300"/>
            <a:ext cx="11785600" cy="4660900"/>
            <a:chOff x="635000" y="2019300"/>
            <a:chExt cx="11785600" cy="4660900"/>
          </a:xfrm>
        </p:grpSpPr>
        <p:sp>
          <p:nvSpPr>
            <p:cNvPr id="49" name="object 49" descr=""/>
            <p:cNvSpPr/>
            <p:nvPr/>
          </p:nvSpPr>
          <p:spPr>
            <a:xfrm>
              <a:off x="635000" y="2019300"/>
              <a:ext cx="5867400" cy="622300"/>
            </a:xfrm>
            <a:custGeom>
              <a:avLst/>
              <a:gdLst/>
              <a:ahLst/>
              <a:cxnLst/>
              <a:rect l="l" t="t" r="r" b="b"/>
              <a:pathLst>
                <a:path w="5867400" h="622300">
                  <a:moveTo>
                    <a:pt x="0" y="622300"/>
                  </a:moveTo>
                  <a:lnTo>
                    <a:pt x="5867400" y="622300"/>
                  </a:lnTo>
                  <a:lnTo>
                    <a:pt x="5867400" y="0"/>
                  </a:lnTo>
                  <a:lnTo>
                    <a:pt x="0" y="0"/>
                  </a:lnTo>
                  <a:lnTo>
                    <a:pt x="0" y="62230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8738" y="2210562"/>
              <a:ext cx="2039797" cy="303885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35000" y="2641600"/>
              <a:ext cx="5867400" cy="1447800"/>
            </a:xfrm>
            <a:custGeom>
              <a:avLst/>
              <a:gdLst/>
              <a:ahLst/>
              <a:cxnLst/>
              <a:rect l="l" t="t" r="r" b="b"/>
              <a:pathLst>
                <a:path w="5867400" h="1447800">
                  <a:moveTo>
                    <a:pt x="58674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5867400" y="1447800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35000" y="2641599"/>
              <a:ext cx="5867400" cy="1435100"/>
            </a:xfrm>
            <a:custGeom>
              <a:avLst/>
              <a:gdLst/>
              <a:ahLst/>
              <a:cxnLst/>
              <a:rect l="l" t="t" r="r" b="b"/>
              <a:pathLst>
                <a:path w="5867400" h="1435100">
                  <a:moveTo>
                    <a:pt x="5867400" y="0"/>
                  </a:moveTo>
                  <a:lnTo>
                    <a:pt x="58547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435100"/>
                  </a:lnTo>
                  <a:lnTo>
                    <a:pt x="12700" y="1435100"/>
                  </a:lnTo>
                  <a:lnTo>
                    <a:pt x="12700" y="12700"/>
                  </a:lnTo>
                  <a:lnTo>
                    <a:pt x="5854700" y="12700"/>
                  </a:lnTo>
                  <a:lnTo>
                    <a:pt x="5854700" y="1435100"/>
                  </a:lnTo>
                  <a:lnTo>
                    <a:pt x="5867400" y="1435100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94041" y="2870200"/>
              <a:ext cx="561340" cy="154305"/>
            </a:xfrm>
            <a:custGeom>
              <a:avLst/>
              <a:gdLst/>
              <a:ahLst/>
              <a:cxnLst/>
              <a:rect l="l" t="t" r="r" b="b"/>
              <a:pathLst>
                <a:path w="561340" h="154305">
                  <a:moveTo>
                    <a:pt x="48577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8577" y="152400"/>
                  </a:lnTo>
                  <a:lnTo>
                    <a:pt x="48577" y="133350"/>
                  </a:lnTo>
                  <a:lnTo>
                    <a:pt x="19050" y="133350"/>
                  </a:lnTo>
                  <a:lnTo>
                    <a:pt x="19050" y="85725"/>
                  </a:lnTo>
                  <a:lnTo>
                    <a:pt x="48577" y="85725"/>
                  </a:lnTo>
                  <a:lnTo>
                    <a:pt x="48577" y="66675"/>
                  </a:lnTo>
                  <a:lnTo>
                    <a:pt x="19050" y="66675"/>
                  </a:lnTo>
                  <a:lnTo>
                    <a:pt x="19050" y="19050"/>
                  </a:lnTo>
                  <a:lnTo>
                    <a:pt x="48577" y="19050"/>
                  </a:lnTo>
                  <a:lnTo>
                    <a:pt x="48577" y="0"/>
                  </a:lnTo>
                  <a:close/>
                </a:path>
                <a:path w="561340" h="154305">
                  <a:moveTo>
                    <a:pt x="76568" y="0"/>
                  </a:moveTo>
                  <a:lnTo>
                    <a:pt x="56184" y="0"/>
                  </a:lnTo>
                  <a:lnTo>
                    <a:pt x="82473" y="76200"/>
                  </a:lnTo>
                  <a:lnTo>
                    <a:pt x="56184" y="152400"/>
                  </a:lnTo>
                  <a:lnTo>
                    <a:pt x="76568" y="152400"/>
                  </a:lnTo>
                  <a:lnTo>
                    <a:pt x="95046" y="91440"/>
                  </a:lnTo>
                  <a:lnTo>
                    <a:pt x="112877" y="91440"/>
                  </a:lnTo>
                  <a:lnTo>
                    <a:pt x="107619" y="76200"/>
                  </a:lnTo>
                  <a:lnTo>
                    <a:pt x="112877" y="60960"/>
                  </a:lnTo>
                  <a:lnTo>
                    <a:pt x="95046" y="60960"/>
                  </a:lnTo>
                  <a:lnTo>
                    <a:pt x="76568" y="0"/>
                  </a:lnTo>
                  <a:close/>
                </a:path>
                <a:path w="561340" h="154305">
                  <a:moveTo>
                    <a:pt x="112877" y="91440"/>
                  </a:moveTo>
                  <a:lnTo>
                    <a:pt x="95046" y="91440"/>
                  </a:lnTo>
                  <a:lnTo>
                    <a:pt x="113715" y="152400"/>
                  </a:lnTo>
                  <a:lnTo>
                    <a:pt x="133908" y="152400"/>
                  </a:lnTo>
                  <a:lnTo>
                    <a:pt x="112877" y="91440"/>
                  </a:lnTo>
                  <a:close/>
                </a:path>
                <a:path w="561340" h="154305">
                  <a:moveTo>
                    <a:pt x="133908" y="0"/>
                  </a:moveTo>
                  <a:lnTo>
                    <a:pt x="113715" y="0"/>
                  </a:lnTo>
                  <a:lnTo>
                    <a:pt x="95046" y="60960"/>
                  </a:lnTo>
                  <a:lnTo>
                    <a:pt x="112877" y="60960"/>
                  </a:lnTo>
                  <a:lnTo>
                    <a:pt x="133908" y="0"/>
                  </a:lnTo>
                  <a:close/>
                </a:path>
                <a:path w="561340" h="154305">
                  <a:moveTo>
                    <a:pt x="180289" y="19050"/>
                  </a:moveTo>
                  <a:lnTo>
                    <a:pt x="161239" y="19050"/>
                  </a:lnTo>
                  <a:lnTo>
                    <a:pt x="161239" y="152400"/>
                  </a:lnTo>
                  <a:lnTo>
                    <a:pt x="180289" y="152400"/>
                  </a:lnTo>
                  <a:lnTo>
                    <a:pt x="180289" y="19050"/>
                  </a:lnTo>
                  <a:close/>
                </a:path>
                <a:path w="561340" h="154305">
                  <a:moveTo>
                    <a:pt x="201815" y="0"/>
                  </a:moveTo>
                  <a:lnTo>
                    <a:pt x="139712" y="0"/>
                  </a:lnTo>
                  <a:lnTo>
                    <a:pt x="139712" y="19050"/>
                  </a:lnTo>
                  <a:lnTo>
                    <a:pt x="201815" y="19050"/>
                  </a:lnTo>
                  <a:lnTo>
                    <a:pt x="201815" y="0"/>
                  </a:lnTo>
                  <a:close/>
                </a:path>
                <a:path w="561340" h="154305">
                  <a:moveTo>
                    <a:pt x="233286" y="0"/>
                  </a:moveTo>
                  <a:lnTo>
                    <a:pt x="209473" y="0"/>
                  </a:lnTo>
                  <a:lnTo>
                    <a:pt x="209473" y="152400"/>
                  </a:lnTo>
                  <a:lnTo>
                    <a:pt x="228523" y="152400"/>
                  </a:lnTo>
                  <a:lnTo>
                    <a:pt x="228523" y="90868"/>
                  </a:lnTo>
                  <a:lnTo>
                    <a:pt x="269424" y="90868"/>
                  </a:lnTo>
                  <a:lnTo>
                    <a:pt x="268782" y="89789"/>
                  </a:lnTo>
                  <a:lnTo>
                    <a:pt x="264591" y="86487"/>
                  </a:lnTo>
                  <a:lnTo>
                    <a:pt x="259003" y="84582"/>
                  </a:lnTo>
                  <a:lnTo>
                    <a:pt x="265099" y="81534"/>
                  </a:lnTo>
                  <a:lnTo>
                    <a:pt x="269417" y="77089"/>
                  </a:lnTo>
                  <a:lnTo>
                    <a:pt x="271709" y="71818"/>
                  </a:lnTo>
                  <a:lnTo>
                    <a:pt x="228523" y="71818"/>
                  </a:lnTo>
                  <a:lnTo>
                    <a:pt x="228523" y="19050"/>
                  </a:lnTo>
                  <a:lnTo>
                    <a:pt x="272968" y="19050"/>
                  </a:lnTo>
                  <a:lnTo>
                    <a:pt x="269925" y="11557"/>
                  </a:lnTo>
                  <a:lnTo>
                    <a:pt x="241275" y="273"/>
                  </a:lnTo>
                  <a:lnTo>
                    <a:pt x="233286" y="0"/>
                  </a:lnTo>
                  <a:close/>
                </a:path>
                <a:path w="561340" h="154305">
                  <a:moveTo>
                    <a:pt x="269424" y="90868"/>
                  </a:moveTo>
                  <a:lnTo>
                    <a:pt x="238493" y="90868"/>
                  </a:lnTo>
                  <a:lnTo>
                    <a:pt x="242493" y="91313"/>
                  </a:lnTo>
                  <a:lnTo>
                    <a:pt x="245668" y="92202"/>
                  </a:lnTo>
                  <a:lnTo>
                    <a:pt x="248843" y="92964"/>
                  </a:lnTo>
                  <a:lnTo>
                    <a:pt x="251447" y="94869"/>
                  </a:lnTo>
                  <a:lnTo>
                    <a:pt x="253479" y="97917"/>
                  </a:lnTo>
                  <a:lnTo>
                    <a:pt x="255638" y="100838"/>
                  </a:lnTo>
                  <a:lnTo>
                    <a:pt x="256717" y="105346"/>
                  </a:lnTo>
                  <a:lnTo>
                    <a:pt x="256717" y="142430"/>
                  </a:lnTo>
                  <a:lnTo>
                    <a:pt x="256844" y="145351"/>
                  </a:lnTo>
                  <a:lnTo>
                    <a:pt x="257352" y="149796"/>
                  </a:lnTo>
                  <a:lnTo>
                    <a:pt x="257924" y="151384"/>
                  </a:lnTo>
                  <a:lnTo>
                    <a:pt x="258813" y="152400"/>
                  </a:lnTo>
                  <a:lnTo>
                    <a:pt x="277863" y="152400"/>
                  </a:lnTo>
                  <a:lnTo>
                    <a:pt x="276974" y="151384"/>
                  </a:lnTo>
                  <a:lnTo>
                    <a:pt x="276402" y="149796"/>
                  </a:lnTo>
                  <a:lnTo>
                    <a:pt x="275894" y="145351"/>
                  </a:lnTo>
                  <a:lnTo>
                    <a:pt x="275767" y="142430"/>
                  </a:lnTo>
                  <a:lnTo>
                    <a:pt x="275700" y="105346"/>
                  </a:lnTo>
                  <a:lnTo>
                    <a:pt x="274370" y="99060"/>
                  </a:lnTo>
                  <a:lnTo>
                    <a:pt x="271576" y="94488"/>
                  </a:lnTo>
                  <a:lnTo>
                    <a:pt x="269424" y="90868"/>
                  </a:lnTo>
                  <a:close/>
                </a:path>
                <a:path w="561340" h="154305">
                  <a:moveTo>
                    <a:pt x="272968" y="19050"/>
                  </a:moveTo>
                  <a:lnTo>
                    <a:pt x="240080" y="19050"/>
                  </a:lnTo>
                  <a:lnTo>
                    <a:pt x="245033" y="19748"/>
                  </a:lnTo>
                  <a:lnTo>
                    <a:pt x="248335" y="21145"/>
                  </a:lnTo>
                  <a:lnTo>
                    <a:pt x="251637" y="22415"/>
                  </a:lnTo>
                  <a:lnTo>
                    <a:pt x="253860" y="24637"/>
                  </a:lnTo>
                  <a:lnTo>
                    <a:pt x="255003" y="27812"/>
                  </a:lnTo>
                  <a:lnTo>
                    <a:pt x="256273" y="30860"/>
                  </a:lnTo>
                  <a:lnTo>
                    <a:pt x="256908" y="35432"/>
                  </a:lnTo>
                  <a:lnTo>
                    <a:pt x="256908" y="54102"/>
                  </a:lnTo>
                  <a:lnTo>
                    <a:pt x="256273" y="58610"/>
                  </a:lnTo>
                  <a:lnTo>
                    <a:pt x="253673" y="65277"/>
                  </a:lnTo>
                  <a:lnTo>
                    <a:pt x="251383" y="67691"/>
                  </a:lnTo>
                  <a:lnTo>
                    <a:pt x="247954" y="69342"/>
                  </a:lnTo>
                  <a:lnTo>
                    <a:pt x="244652" y="70993"/>
                  </a:lnTo>
                  <a:lnTo>
                    <a:pt x="239826" y="71818"/>
                  </a:lnTo>
                  <a:lnTo>
                    <a:pt x="271709" y="71818"/>
                  </a:lnTo>
                  <a:lnTo>
                    <a:pt x="274624" y="65277"/>
                  </a:lnTo>
                  <a:lnTo>
                    <a:pt x="275958" y="57658"/>
                  </a:lnTo>
                  <a:lnTo>
                    <a:pt x="275881" y="30860"/>
                  </a:lnTo>
                  <a:lnTo>
                    <a:pt x="274751" y="23368"/>
                  </a:lnTo>
                  <a:lnTo>
                    <a:pt x="272968" y="19050"/>
                  </a:lnTo>
                  <a:close/>
                </a:path>
                <a:path w="561340" h="154305">
                  <a:moveTo>
                    <a:pt x="304609" y="0"/>
                  </a:moveTo>
                  <a:lnTo>
                    <a:pt x="285559" y="0"/>
                  </a:lnTo>
                  <a:lnTo>
                    <a:pt x="285559" y="111823"/>
                  </a:lnTo>
                  <a:lnTo>
                    <a:pt x="298120" y="148732"/>
                  </a:lnTo>
                  <a:lnTo>
                    <a:pt x="318516" y="154305"/>
                  </a:lnTo>
                  <a:lnTo>
                    <a:pt x="326433" y="153685"/>
                  </a:lnTo>
                  <a:lnTo>
                    <a:pt x="348126" y="135255"/>
                  </a:lnTo>
                  <a:lnTo>
                    <a:pt x="314833" y="135255"/>
                  </a:lnTo>
                  <a:lnTo>
                    <a:pt x="311975" y="134556"/>
                  </a:lnTo>
                  <a:lnTo>
                    <a:pt x="304609" y="117919"/>
                  </a:lnTo>
                  <a:lnTo>
                    <a:pt x="304609" y="0"/>
                  </a:lnTo>
                  <a:close/>
                </a:path>
                <a:path w="561340" h="154305">
                  <a:moveTo>
                    <a:pt x="351472" y="0"/>
                  </a:moveTo>
                  <a:lnTo>
                    <a:pt x="332422" y="0"/>
                  </a:lnTo>
                  <a:lnTo>
                    <a:pt x="332422" y="117919"/>
                  </a:lnTo>
                  <a:lnTo>
                    <a:pt x="332002" y="122360"/>
                  </a:lnTo>
                  <a:lnTo>
                    <a:pt x="331978" y="122618"/>
                  </a:lnTo>
                  <a:lnTo>
                    <a:pt x="331089" y="125920"/>
                  </a:lnTo>
                  <a:lnTo>
                    <a:pt x="330327" y="129222"/>
                  </a:lnTo>
                  <a:lnTo>
                    <a:pt x="328930" y="131635"/>
                  </a:lnTo>
                  <a:lnTo>
                    <a:pt x="326898" y="133159"/>
                  </a:lnTo>
                  <a:lnTo>
                    <a:pt x="324993" y="134556"/>
                  </a:lnTo>
                  <a:lnTo>
                    <a:pt x="322199" y="135255"/>
                  </a:lnTo>
                  <a:lnTo>
                    <a:pt x="348126" y="135255"/>
                  </a:lnTo>
                  <a:lnTo>
                    <a:pt x="349358" y="131635"/>
                  </a:lnTo>
                  <a:lnTo>
                    <a:pt x="349472" y="131302"/>
                  </a:lnTo>
                  <a:lnTo>
                    <a:pt x="350929" y="122618"/>
                  </a:lnTo>
                  <a:lnTo>
                    <a:pt x="350972" y="122360"/>
                  </a:lnTo>
                  <a:lnTo>
                    <a:pt x="351472" y="111823"/>
                  </a:lnTo>
                  <a:lnTo>
                    <a:pt x="351472" y="0"/>
                  </a:lnTo>
                  <a:close/>
                </a:path>
                <a:path w="561340" h="154305">
                  <a:moveTo>
                    <a:pt x="383959" y="0"/>
                  </a:moveTo>
                  <a:lnTo>
                    <a:pt x="361099" y="0"/>
                  </a:lnTo>
                  <a:lnTo>
                    <a:pt x="361099" y="152400"/>
                  </a:lnTo>
                  <a:lnTo>
                    <a:pt x="383959" y="152400"/>
                  </a:lnTo>
                  <a:lnTo>
                    <a:pt x="391614" y="152197"/>
                  </a:lnTo>
                  <a:lnTo>
                    <a:pt x="424439" y="133350"/>
                  </a:lnTo>
                  <a:lnTo>
                    <a:pt x="380149" y="133350"/>
                  </a:lnTo>
                  <a:lnTo>
                    <a:pt x="380149" y="19050"/>
                  </a:lnTo>
                  <a:lnTo>
                    <a:pt x="424461" y="19050"/>
                  </a:lnTo>
                  <a:lnTo>
                    <a:pt x="423011" y="15430"/>
                  </a:lnTo>
                  <a:lnTo>
                    <a:pt x="391614" y="214"/>
                  </a:lnTo>
                  <a:lnTo>
                    <a:pt x="383959" y="0"/>
                  </a:lnTo>
                  <a:close/>
                </a:path>
                <a:path w="561340" h="154305">
                  <a:moveTo>
                    <a:pt x="424461" y="19050"/>
                  </a:moveTo>
                  <a:lnTo>
                    <a:pt x="390753" y="19050"/>
                  </a:lnTo>
                  <a:lnTo>
                    <a:pt x="395706" y="19557"/>
                  </a:lnTo>
                  <a:lnTo>
                    <a:pt x="402310" y="21589"/>
                  </a:lnTo>
                  <a:lnTo>
                    <a:pt x="404660" y="23621"/>
                  </a:lnTo>
                  <a:lnTo>
                    <a:pt x="406057" y="26669"/>
                  </a:lnTo>
                  <a:lnTo>
                    <a:pt x="407581" y="29718"/>
                  </a:lnTo>
                  <a:lnTo>
                    <a:pt x="408343" y="34353"/>
                  </a:lnTo>
                  <a:lnTo>
                    <a:pt x="408343" y="118046"/>
                  </a:lnTo>
                  <a:lnTo>
                    <a:pt x="407581" y="122682"/>
                  </a:lnTo>
                  <a:lnTo>
                    <a:pt x="406057" y="125730"/>
                  </a:lnTo>
                  <a:lnTo>
                    <a:pt x="404660" y="128778"/>
                  </a:lnTo>
                  <a:lnTo>
                    <a:pt x="402310" y="130810"/>
                  </a:lnTo>
                  <a:lnTo>
                    <a:pt x="395706" y="132842"/>
                  </a:lnTo>
                  <a:lnTo>
                    <a:pt x="390753" y="133350"/>
                  </a:lnTo>
                  <a:lnTo>
                    <a:pt x="424439" y="133350"/>
                  </a:lnTo>
                  <a:lnTo>
                    <a:pt x="424928" y="132111"/>
                  </a:lnTo>
                  <a:lnTo>
                    <a:pt x="426297" y="126301"/>
                  </a:lnTo>
                  <a:lnTo>
                    <a:pt x="427119" y="119538"/>
                  </a:lnTo>
                  <a:lnTo>
                    <a:pt x="427393" y="111823"/>
                  </a:lnTo>
                  <a:lnTo>
                    <a:pt x="427393" y="40576"/>
                  </a:lnTo>
                  <a:lnTo>
                    <a:pt x="427174" y="34353"/>
                  </a:lnTo>
                  <a:lnTo>
                    <a:pt x="427119" y="32789"/>
                  </a:lnTo>
                  <a:lnTo>
                    <a:pt x="426378" y="26669"/>
                  </a:lnTo>
                  <a:lnTo>
                    <a:pt x="426297" y="26003"/>
                  </a:lnTo>
                  <a:lnTo>
                    <a:pt x="424928" y="20216"/>
                  </a:lnTo>
                  <a:lnTo>
                    <a:pt x="424461" y="19050"/>
                  </a:lnTo>
                  <a:close/>
                </a:path>
                <a:path w="561340" h="154305">
                  <a:moveTo>
                    <a:pt x="485571" y="0"/>
                  </a:moveTo>
                  <a:lnTo>
                    <a:pt x="436994" y="0"/>
                  </a:lnTo>
                  <a:lnTo>
                    <a:pt x="436994" y="152400"/>
                  </a:lnTo>
                  <a:lnTo>
                    <a:pt x="485571" y="152400"/>
                  </a:lnTo>
                  <a:lnTo>
                    <a:pt x="485571" y="133350"/>
                  </a:lnTo>
                  <a:lnTo>
                    <a:pt x="456044" y="133350"/>
                  </a:lnTo>
                  <a:lnTo>
                    <a:pt x="456044" y="85725"/>
                  </a:lnTo>
                  <a:lnTo>
                    <a:pt x="485571" y="85725"/>
                  </a:lnTo>
                  <a:lnTo>
                    <a:pt x="485571" y="66675"/>
                  </a:lnTo>
                  <a:lnTo>
                    <a:pt x="456044" y="66675"/>
                  </a:lnTo>
                  <a:lnTo>
                    <a:pt x="456044" y="19050"/>
                  </a:lnTo>
                  <a:lnTo>
                    <a:pt x="485571" y="19050"/>
                  </a:lnTo>
                  <a:lnTo>
                    <a:pt x="485571" y="0"/>
                  </a:lnTo>
                  <a:close/>
                </a:path>
                <a:path w="561340" h="154305">
                  <a:moveTo>
                    <a:pt x="517906" y="0"/>
                  </a:moveTo>
                  <a:lnTo>
                    <a:pt x="495045" y="0"/>
                  </a:lnTo>
                  <a:lnTo>
                    <a:pt x="495045" y="152400"/>
                  </a:lnTo>
                  <a:lnTo>
                    <a:pt x="517906" y="152400"/>
                  </a:lnTo>
                  <a:lnTo>
                    <a:pt x="525561" y="152197"/>
                  </a:lnTo>
                  <a:lnTo>
                    <a:pt x="558386" y="133350"/>
                  </a:lnTo>
                  <a:lnTo>
                    <a:pt x="514095" y="133350"/>
                  </a:lnTo>
                  <a:lnTo>
                    <a:pt x="514095" y="19050"/>
                  </a:lnTo>
                  <a:lnTo>
                    <a:pt x="558408" y="19050"/>
                  </a:lnTo>
                  <a:lnTo>
                    <a:pt x="556958" y="15430"/>
                  </a:lnTo>
                  <a:lnTo>
                    <a:pt x="525561" y="214"/>
                  </a:lnTo>
                  <a:lnTo>
                    <a:pt x="517906" y="0"/>
                  </a:lnTo>
                  <a:close/>
                </a:path>
                <a:path w="561340" h="154305">
                  <a:moveTo>
                    <a:pt x="558408" y="19050"/>
                  </a:moveTo>
                  <a:lnTo>
                    <a:pt x="524700" y="19050"/>
                  </a:lnTo>
                  <a:lnTo>
                    <a:pt x="529653" y="19557"/>
                  </a:lnTo>
                  <a:lnTo>
                    <a:pt x="536257" y="21589"/>
                  </a:lnTo>
                  <a:lnTo>
                    <a:pt x="538607" y="23621"/>
                  </a:lnTo>
                  <a:lnTo>
                    <a:pt x="540004" y="26669"/>
                  </a:lnTo>
                  <a:lnTo>
                    <a:pt x="541528" y="29718"/>
                  </a:lnTo>
                  <a:lnTo>
                    <a:pt x="542290" y="34353"/>
                  </a:lnTo>
                  <a:lnTo>
                    <a:pt x="542290" y="118046"/>
                  </a:lnTo>
                  <a:lnTo>
                    <a:pt x="541528" y="122682"/>
                  </a:lnTo>
                  <a:lnTo>
                    <a:pt x="540004" y="125730"/>
                  </a:lnTo>
                  <a:lnTo>
                    <a:pt x="538607" y="128778"/>
                  </a:lnTo>
                  <a:lnTo>
                    <a:pt x="536257" y="130810"/>
                  </a:lnTo>
                  <a:lnTo>
                    <a:pt x="529653" y="132842"/>
                  </a:lnTo>
                  <a:lnTo>
                    <a:pt x="524700" y="133350"/>
                  </a:lnTo>
                  <a:lnTo>
                    <a:pt x="558386" y="133350"/>
                  </a:lnTo>
                  <a:lnTo>
                    <a:pt x="558875" y="132111"/>
                  </a:lnTo>
                  <a:lnTo>
                    <a:pt x="560244" y="126301"/>
                  </a:lnTo>
                  <a:lnTo>
                    <a:pt x="561066" y="119538"/>
                  </a:lnTo>
                  <a:lnTo>
                    <a:pt x="561340" y="111823"/>
                  </a:lnTo>
                  <a:lnTo>
                    <a:pt x="561340" y="40576"/>
                  </a:lnTo>
                  <a:lnTo>
                    <a:pt x="561121" y="34353"/>
                  </a:lnTo>
                  <a:lnTo>
                    <a:pt x="561066" y="32789"/>
                  </a:lnTo>
                  <a:lnTo>
                    <a:pt x="560325" y="26669"/>
                  </a:lnTo>
                  <a:lnTo>
                    <a:pt x="560244" y="26003"/>
                  </a:lnTo>
                  <a:lnTo>
                    <a:pt x="558875" y="20216"/>
                  </a:lnTo>
                  <a:lnTo>
                    <a:pt x="558408" y="19050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2800" y="3327400"/>
              <a:ext cx="822993" cy="676414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1806257" y="3579494"/>
              <a:ext cx="3834129" cy="156210"/>
            </a:xfrm>
            <a:custGeom>
              <a:avLst/>
              <a:gdLst/>
              <a:ahLst/>
              <a:cxnLst/>
              <a:rect l="l" t="t" r="r" b="b"/>
              <a:pathLst>
                <a:path w="3834129" h="156210">
                  <a:moveTo>
                    <a:pt x="70104" y="33528"/>
                  </a:moveTo>
                  <a:lnTo>
                    <a:pt x="69215" y="27686"/>
                  </a:lnTo>
                  <a:lnTo>
                    <a:pt x="69138" y="27241"/>
                  </a:lnTo>
                  <a:lnTo>
                    <a:pt x="68834" y="25209"/>
                  </a:lnTo>
                  <a:lnTo>
                    <a:pt x="66294" y="19240"/>
                  </a:lnTo>
                  <a:lnTo>
                    <a:pt x="63754" y="13144"/>
                  </a:lnTo>
                  <a:lnTo>
                    <a:pt x="59372" y="8763"/>
                  </a:lnTo>
                  <a:lnTo>
                    <a:pt x="53149" y="6096"/>
                  </a:lnTo>
                  <a:lnTo>
                    <a:pt x="48006" y="4267"/>
                  </a:lnTo>
                  <a:lnTo>
                    <a:pt x="44767" y="3568"/>
                  </a:lnTo>
                  <a:lnTo>
                    <a:pt x="44767" y="39306"/>
                  </a:lnTo>
                  <a:lnTo>
                    <a:pt x="44767" y="65468"/>
                  </a:lnTo>
                  <a:lnTo>
                    <a:pt x="32067" y="77533"/>
                  </a:lnTo>
                  <a:lnTo>
                    <a:pt x="25336" y="77533"/>
                  </a:lnTo>
                  <a:lnTo>
                    <a:pt x="25336" y="27241"/>
                  </a:lnTo>
                  <a:lnTo>
                    <a:pt x="32067" y="27241"/>
                  </a:lnTo>
                  <a:lnTo>
                    <a:pt x="35687" y="27686"/>
                  </a:lnTo>
                  <a:lnTo>
                    <a:pt x="40513" y="29464"/>
                  </a:lnTo>
                  <a:lnTo>
                    <a:pt x="42227" y="31115"/>
                  </a:lnTo>
                  <a:lnTo>
                    <a:pt x="43243" y="33528"/>
                  </a:lnTo>
                  <a:lnTo>
                    <a:pt x="44259" y="35814"/>
                  </a:lnTo>
                  <a:lnTo>
                    <a:pt x="44767" y="39306"/>
                  </a:lnTo>
                  <a:lnTo>
                    <a:pt x="44767" y="3568"/>
                  </a:lnTo>
                  <a:lnTo>
                    <a:pt x="41948" y="2959"/>
                  </a:lnTo>
                  <a:lnTo>
                    <a:pt x="34963" y="2171"/>
                  </a:lnTo>
                  <a:lnTo>
                    <a:pt x="27051" y="1905"/>
                  </a:lnTo>
                  <a:lnTo>
                    <a:pt x="0" y="1905"/>
                  </a:lnTo>
                  <a:lnTo>
                    <a:pt x="0" y="154305"/>
                  </a:lnTo>
                  <a:lnTo>
                    <a:pt x="25336" y="154305"/>
                  </a:lnTo>
                  <a:lnTo>
                    <a:pt x="25336" y="102870"/>
                  </a:lnTo>
                  <a:lnTo>
                    <a:pt x="27241" y="102870"/>
                  </a:lnTo>
                  <a:lnTo>
                    <a:pt x="63754" y="91503"/>
                  </a:lnTo>
                  <a:lnTo>
                    <a:pt x="70053" y="71437"/>
                  </a:lnTo>
                  <a:lnTo>
                    <a:pt x="70104" y="33528"/>
                  </a:lnTo>
                  <a:close/>
                </a:path>
                <a:path w="3834129" h="156210">
                  <a:moveTo>
                    <a:pt x="132105" y="1905"/>
                  </a:moveTo>
                  <a:lnTo>
                    <a:pt x="79717" y="1905"/>
                  </a:lnTo>
                  <a:lnTo>
                    <a:pt x="79717" y="154305"/>
                  </a:lnTo>
                  <a:lnTo>
                    <a:pt x="132105" y="154305"/>
                  </a:lnTo>
                  <a:lnTo>
                    <a:pt x="132105" y="128968"/>
                  </a:lnTo>
                  <a:lnTo>
                    <a:pt x="105054" y="128968"/>
                  </a:lnTo>
                  <a:lnTo>
                    <a:pt x="105054" y="90868"/>
                  </a:lnTo>
                  <a:lnTo>
                    <a:pt x="132105" y="90868"/>
                  </a:lnTo>
                  <a:lnTo>
                    <a:pt x="132105" y="65341"/>
                  </a:lnTo>
                  <a:lnTo>
                    <a:pt x="105054" y="65341"/>
                  </a:lnTo>
                  <a:lnTo>
                    <a:pt x="105054" y="27241"/>
                  </a:lnTo>
                  <a:lnTo>
                    <a:pt x="132105" y="27241"/>
                  </a:lnTo>
                  <a:lnTo>
                    <a:pt x="132105" y="1905"/>
                  </a:lnTo>
                  <a:close/>
                </a:path>
                <a:path w="3834129" h="156210">
                  <a:moveTo>
                    <a:pt x="213766" y="154305"/>
                  </a:moveTo>
                  <a:lnTo>
                    <a:pt x="212877" y="153289"/>
                  </a:lnTo>
                  <a:lnTo>
                    <a:pt x="212305" y="151701"/>
                  </a:lnTo>
                  <a:lnTo>
                    <a:pt x="211797" y="147256"/>
                  </a:lnTo>
                  <a:lnTo>
                    <a:pt x="211670" y="144335"/>
                  </a:lnTo>
                  <a:lnTo>
                    <a:pt x="211670" y="109156"/>
                  </a:lnTo>
                  <a:lnTo>
                    <a:pt x="210400" y="103187"/>
                  </a:lnTo>
                  <a:lnTo>
                    <a:pt x="207860" y="98869"/>
                  </a:lnTo>
                  <a:lnTo>
                    <a:pt x="206578" y="96583"/>
                  </a:lnTo>
                  <a:lnTo>
                    <a:pt x="205447" y="94551"/>
                  </a:lnTo>
                  <a:lnTo>
                    <a:pt x="201701" y="91440"/>
                  </a:lnTo>
                  <a:lnTo>
                    <a:pt x="196621" y="89535"/>
                  </a:lnTo>
                  <a:lnTo>
                    <a:pt x="201701" y="86360"/>
                  </a:lnTo>
                  <a:lnTo>
                    <a:pt x="205447" y="81915"/>
                  </a:lnTo>
                  <a:lnTo>
                    <a:pt x="207860" y="76200"/>
                  </a:lnTo>
                  <a:lnTo>
                    <a:pt x="210058" y="71247"/>
                  </a:lnTo>
                  <a:lnTo>
                    <a:pt x="210400" y="70485"/>
                  </a:lnTo>
                  <a:lnTo>
                    <a:pt x="211670" y="63309"/>
                  </a:lnTo>
                  <a:lnTo>
                    <a:pt x="211670" y="33147"/>
                  </a:lnTo>
                  <a:lnTo>
                    <a:pt x="210769" y="27686"/>
                  </a:lnTo>
                  <a:lnTo>
                    <a:pt x="210693" y="27241"/>
                  </a:lnTo>
                  <a:lnTo>
                    <a:pt x="210337" y="25019"/>
                  </a:lnTo>
                  <a:lnTo>
                    <a:pt x="207670" y="19050"/>
                  </a:lnTo>
                  <a:lnTo>
                    <a:pt x="205130" y="13081"/>
                  </a:lnTo>
                  <a:lnTo>
                    <a:pt x="200748" y="8763"/>
                  </a:lnTo>
                  <a:lnTo>
                    <a:pt x="194525" y="6096"/>
                  </a:lnTo>
                  <a:lnTo>
                    <a:pt x="189395" y="4267"/>
                  </a:lnTo>
                  <a:lnTo>
                    <a:pt x="186334" y="3606"/>
                  </a:lnTo>
                  <a:lnTo>
                    <a:pt x="186334" y="38989"/>
                  </a:lnTo>
                  <a:lnTo>
                    <a:pt x="186334" y="61023"/>
                  </a:lnTo>
                  <a:lnTo>
                    <a:pt x="185127" y="65405"/>
                  </a:lnTo>
                  <a:lnTo>
                    <a:pt x="182714" y="67818"/>
                  </a:lnTo>
                  <a:lnTo>
                    <a:pt x="180301" y="70104"/>
                  </a:lnTo>
                  <a:lnTo>
                    <a:pt x="175666" y="71247"/>
                  </a:lnTo>
                  <a:lnTo>
                    <a:pt x="166903" y="71247"/>
                  </a:lnTo>
                  <a:lnTo>
                    <a:pt x="166903" y="27241"/>
                  </a:lnTo>
                  <a:lnTo>
                    <a:pt x="173507" y="27241"/>
                  </a:lnTo>
                  <a:lnTo>
                    <a:pt x="177063" y="27686"/>
                  </a:lnTo>
                  <a:lnTo>
                    <a:pt x="179476" y="28575"/>
                  </a:lnTo>
                  <a:lnTo>
                    <a:pt x="182016" y="29464"/>
                  </a:lnTo>
                  <a:lnTo>
                    <a:pt x="183794" y="31051"/>
                  </a:lnTo>
                  <a:lnTo>
                    <a:pt x="185826" y="35623"/>
                  </a:lnTo>
                  <a:lnTo>
                    <a:pt x="186334" y="38989"/>
                  </a:lnTo>
                  <a:lnTo>
                    <a:pt x="186334" y="3606"/>
                  </a:lnTo>
                  <a:lnTo>
                    <a:pt x="183375" y="2959"/>
                  </a:lnTo>
                  <a:lnTo>
                    <a:pt x="176441" y="2171"/>
                  </a:lnTo>
                  <a:lnTo>
                    <a:pt x="168617" y="1905"/>
                  </a:lnTo>
                  <a:lnTo>
                    <a:pt x="141566" y="1905"/>
                  </a:lnTo>
                  <a:lnTo>
                    <a:pt x="141566" y="154305"/>
                  </a:lnTo>
                  <a:lnTo>
                    <a:pt x="166903" y="154305"/>
                  </a:lnTo>
                  <a:lnTo>
                    <a:pt x="166903" y="96583"/>
                  </a:lnTo>
                  <a:lnTo>
                    <a:pt x="173062" y="96583"/>
                  </a:lnTo>
                  <a:lnTo>
                    <a:pt x="176301" y="96964"/>
                  </a:lnTo>
                  <a:lnTo>
                    <a:pt x="178714" y="97726"/>
                  </a:lnTo>
                  <a:lnTo>
                    <a:pt x="181127" y="98361"/>
                  </a:lnTo>
                  <a:lnTo>
                    <a:pt x="182968" y="99822"/>
                  </a:lnTo>
                  <a:lnTo>
                    <a:pt x="184238" y="102108"/>
                  </a:lnTo>
                  <a:lnTo>
                    <a:pt x="185635" y="104267"/>
                  </a:lnTo>
                  <a:lnTo>
                    <a:pt x="186334" y="107569"/>
                  </a:lnTo>
                  <a:lnTo>
                    <a:pt x="186461" y="147256"/>
                  </a:lnTo>
                  <a:lnTo>
                    <a:pt x="186969" y="151701"/>
                  </a:lnTo>
                  <a:lnTo>
                    <a:pt x="187540" y="153289"/>
                  </a:lnTo>
                  <a:lnTo>
                    <a:pt x="188429" y="154305"/>
                  </a:lnTo>
                  <a:lnTo>
                    <a:pt x="213766" y="154305"/>
                  </a:lnTo>
                  <a:close/>
                </a:path>
                <a:path w="3834129" h="156210">
                  <a:moveTo>
                    <a:pt x="291185" y="43053"/>
                  </a:moveTo>
                  <a:lnTo>
                    <a:pt x="277495" y="5791"/>
                  </a:lnTo>
                  <a:lnTo>
                    <a:pt x="256324" y="0"/>
                  </a:lnTo>
                  <a:lnTo>
                    <a:pt x="248183" y="647"/>
                  </a:lnTo>
                  <a:lnTo>
                    <a:pt x="222110" y="32004"/>
                  </a:lnTo>
                  <a:lnTo>
                    <a:pt x="221462" y="43053"/>
                  </a:lnTo>
                  <a:lnTo>
                    <a:pt x="221462" y="113157"/>
                  </a:lnTo>
                  <a:lnTo>
                    <a:pt x="235140" y="150431"/>
                  </a:lnTo>
                  <a:lnTo>
                    <a:pt x="256324" y="156210"/>
                  </a:lnTo>
                  <a:lnTo>
                    <a:pt x="264452" y="155575"/>
                  </a:lnTo>
                  <a:lnTo>
                    <a:pt x="290525" y="124206"/>
                  </a:lnTo>
                  <a:lnTo>
                    <a:pt x="291185" y="113157"/>
                  </a:lnTo>
                  <a:lnTo>
                    <a:pt x="291185" y="92392"/>
                  </a:lnTo>
                  <a:lnTo>
                    <a:pt x="265849" y="92392"/>
                  </a:lnTo>
                  <a:lnTo>
                    <a:pt x="265849" y="119189"/>
                  </a:lnTo>
                  <a:lnTo>
                    <a:pt x="265277" y="123634"/>
                  </a:lnTo>
                  <a:lnTo>
                    <a:pt x="265214" y="124206"/>
                  </a:lnTo>
                  <a:lnTo>
                    <a:pt x="262674" y="129540"/>
                  </a:lnTo>
                  <a:lnTo>
                    <a:pt x="260134" y="130873"/>
                  </a:lnTo>
                  <a:lnTo>
                    <a:pt x="252514" y="130873"/>
                  </a:lnTo>
                  <a:lnTo>
                    <a:pt x="249974" y="129540"/>
                  </a:lnTo>
                  <a:lnTo>
                    <a:pt x="247434" y="124206"/>
                  </a:lnTo>
                  <a:lnTo>
                    <a:pt x="246799" y="119189"/>
                  </a:lnTo>
                  <a:lnTo>
                    <a:pt x="246799" y="37020"/>
                  </a:lnTo>
                  <a:lnTo>
                    <a:pt x="247357" y="32575"/>
                  </a:lnTo>
                  <a:lnTo>
                    <a:pt x="247434" y="32004"/>
                  </a:lnTo>
                  <a:lnTo>
                    <a:pt x="249974" y="26670"/>
                  </a:lnTo>
                  <a:lnTo>
                    <a:pt x="252514" y="25336"/>
                  </a:lnTo>
                  <a:lnTo>
                    <a:pt x="260134" y="25336"/>
                  </a:lnTo>
                  <a:lnTo>
                    <a:pt x="262674" y="26670"/>
                  </a:lnTo>
                  <a:lnTo>
                    <a:pt x="265214" y="32004"/>
                  </a:lnTo>
                  <a:lnTo>
                    <a:pt x="265849" y="37020"/>
                  </a:lnTo>
                  <a:lnTo>
                    <a:pt x="265849" y="63817"/>
                  </a:lnTo>
                  <a:lnTo>
                    <a:pt x="291185" y="63817"/>
                  </a:lnTo>
                  <a:lnTo>
                    <a:pt x="291185" y="43053"/>
                  </a:lnTo>
                  <a:close/>
                </a:path>
                <a:path w="3834129" h="156210">
                  <a:moveTo>
                    <a:pt x="373951" y="1905"/>
                  </a:moveTo>
                  <a:lnTo>
                    <a:pt x="348615" y="1905"/>
                  </a:lnTo>
                  <a:lnTo>
                    <a:pt x="348615" y="65341"/>
                  </a:lnTo>
                  <a:lnTo>
                    <a:pt x="326136" y="65341"/>
                  </a:lnTo>
                  <a:lnTo>
                    <a:pt x="326136" y="1905"/>
                  </a:lnTo>
                  <a:lnTo>
                    <a:pt x="300799" y="1905"/>
                  </a:lnTo>
                  <a:lnTo>
                    <a:pt x="300799" y="154305"/>
                  </a:lnTo>
                  <a:lnTo>
                    <a:pt x="326136" y="154305"/>
                  </a:lnTo>
                  <a:lnTo>
                    <a:pt x="326136" y="90868"/>
                  </a:lnTo>
                  <a:lnTo>
                    <a:pt x="348615" y="90868"/>
                  </a:lnTo>
                  <a:lnTo>
                    <a:pt x="348615" y="154305"/>
                  </a:lnTo>
                  <a:lnTo>
                    <a:pt x="373951" y="154305"/>
                  </a:lnTo>
                  <a:lnTo>
                    <a:pt x="373951" y="90868"/>
                  </a:lnTo>
                  <a:lnTo>
                    <a:pt x="373951" y="65341"/>
                  </a:lnTo>
                  <a:lnTo>
                    <a:pt x="373951" y="1905"/>
                  </a:lnTo>
                  <a:close/>
                </a:path>
                <a:path w="3834129" h="156210">
                  <a:moveTo>
                    <a:pt x="450164" y="0"/>
                  </a:moveTo>
                  <a:lnTo>
                    <a:pt x="440067" y="0"/>
                  </a:lnTo>
                  <a:lnTo>
                    <a:pt x="383489" y="156210"/>
                  </a:lnTo>
                  <a:lnTo>
                    <a:pt x="393585" y="156210"/>
                  </a:lnTo>
                  <a:lnTo>
                    <a:pt x="450164" y="0"/>
                  </a:lnTo>
                  <a:close/>
                </a:path>
                <a:path w="3834129" h="156210">
                  <a:moveTo>
                    <a:pt x="529767" y="33528"/>
                  </a:moveTo>
                  <a:lnTo>
                    <a:pt x="528878" y="27686"/>
                  </a:lnTo>
                  <a:lnTo>
                    <a:pt x="528802" y="27241"/>
                  </a:lnTo>
                  <a:lnTo>
                    <a:pt x="528497" y="25209"/>
                  </a:lnTo>
                  <a:lnTo>
                    <a:pt x="525957" y="19240"/>
                  </a:lnTo>
                  <a:lnTo>
                    <a:pt x="523417" y="13144"/>
                  </a:lnTo>
                  <a:lnTo>
                    <a:pt x="519036" y="8763"/>
                  </a:lnTo>
                  <a:lnTo>
                    <a:pt x="512826" y="6096"/>
                  </a:lnTo>
                  <a:lnTo>
                    <a:pt x="507682" y="4267"/>
                  </a:lnTo>
                  <a:lnTo>
                    <a:pt x="504444" y="3568"/>
                  </a:lnTo>
                  <a:lnTo>
                    <a:pt x="504444" y="39306"/>
                  </a:lnTo>
                  <a:lnTo>
                    <a:pt x="504444" y="65468"/>
                  </a:lnTo>
                  <a:lnTo>
                    <a:pt x="491744" y="77533"/>
                  </a:lnTo>
                  <a:lnTo>
                    <a:pt x="485013" y="77533"/>
                  </a:lnTo>
                  <a:lnTo>
                    <a:pt x="485013" y="27241"/>
                  </a:lnTo>
                  <a:lnTo>
                    <a:pt x="491744" y="27241"/>
                  </a:lnTo>
                  <a:lnTo>
                    <a:pt x="495363" y="27686"/>
                  </a:lnTo>
                  <a:lnTo>
                    <a:pt x="500176" y="29464"/>
                  </a:lnTo>
                  <a:lnTo>
                    <a:pt x="501904" y="31115"/>
                  </a:lnTo>
                  <a:lnTo>
                    <a:pt x="502907" y="33528"/>
                  </a:lnTo>
                  <a:lnTo>
                    <a:pt x="503923" y="35814"/>
                  </a:lnTo>
                  <a:lnTo>
                    <a:pt x="504444" y="39306"/>
                  </a:lnTo>
                  <a:lnTo>
                    <a:pt x="504444" y="3568"/>
                  </a:lnTo>
                  <a:lnTo>
                    <a:pt x="501624" y="2959"/>
                  </a:lnTo>
                  <a:lnTo>
                    <a:pt x="494639" y="2171"/>
                  </a:lnTo>
                  <a:lnTo>
                    <a:pt x="486714" y="1905"/>
                  </a:lnTo>
                  <a:lnTo>
                    <a:pt x="459663" y="1905"/>
                  </a:lnTo>
                  <a:lnTo>
                    <a:pt x="459663" y="154305"/>
                  </a:lnTo>
                  <a:lnTo>
                    <a:pt x="485013" y="154305"/>
                  </a:lnTo>
                  <a:lnTo>
                    <a:pt x="485013" y="102870"/>
                  </a:lnTo>
                  <a:lnTo>
                    <a:pt x="486905" y="102870"/>
                  </a:lnTo>
                  <a:lnTo>
                    <a:pt x="523417" y="91503"/>
                  </a:lnTo>
                  <a:lnTo>
                    <a:pt x="529717" y="71437"/>
                  </a:lnTo>
                  <a:lnTo>
                    <a:pt x="529767" y="33528"/>
                  </a:lnTo>
                  <a:close/>
                </a:path>
                <a:path w="3834129" h="156210">
                  <a:moveTo>
                    <a:pt x="564718" y="1905"/>
                  </a:moveTo>
                  <a:lnTo>
                    <a:pt x="539381" y="1905"/>
                  </a:lnTo>
                  <a:lnTo>
                    <a:pt x="539381" y="154305"/>
                  </a:lnTo>
                  <a:lnTo>
                    <a:pt x="564718" y="154305"/>
                  </a:lnTo>
                  <a:lnTo>
                    <a:pt x="564718" y="1905"/>
                  </a:lnTo>
                  <a:close/>
                </a:path>
                <a:path w="3834129" h="156210">
                  <a:moveTo>
                    <a:pt x="599592" y="1905"/>
                  </a:moveTo>
                  <a:lnTo>
                    <a:pt x="574255" y="1905"/>
                  </a:lnTo>
                  <a:lnTo>
                    <a:pt x="574255" y="154305"/>
                  </a:lnTo>
                  <a:lnTo>
                    <a:pt x="599592" y="154305"/>
                  </a:lnTo>
                  <a:lnTo>
                    <a:pt x="599592" y="78105"/>
                  </a:lnTo>
                  <a:lnTo>
                    <a:pt x="599592" y="1905"/>
                  </a:lnTo>
                  <a:close/>
                </a:path>
                <a:path w="3834129" h="156210">
                  <a:moveTo>
                    <a:pt x="648169" y="1905"/>
                  </a:moveTo>
                  <a:lnTo>
                    <a:pt x="621880" y="1905"/>
                  </a:lnTo>
                  <a:lnTo>
                    <a:pt x="599592" y="78105"/>
                  </a:lnTo>
                  <a:lnTo>
                    <a:pt x="621880" y="154305"/>
                  </a:lnTo>
                  <a:lnTo>
                    <a:pt x="648169" y="154305"/>
                  </a:lnTo>
                  <a:lnTo>
                    <a:pt x="625119" y="78105"/>
                  </a:lnTo>
                  <a:lnTo>
                    <a:pt x="648169" y="1905"/>
                  </a:lnTo>
                  <a:close/>
                </a:path>
                <a:path w="3834129" h="156210">
                  <a:moveTo>
                    <a:pt x="707669" y="1905"/>
                  </a:moveTo>
                  <a:lnTo>
                    <a:pt x="655281" y="1905"/>
                  </a:lnTo>
                  <a:lnTo>
                    <a:pt x="655281" y="154305"/>
                  </a:lnTo>
                  <a:lnTo>
                    <a:pt x="707669" y="154305"/>
                  </a:lnTo>
                  <a:lnTo>
                    <a:pt x="707669" y="128968"/>
                  </a:lnTo>
                  <a:lnTo>
                    <a:pt x="680605" y="128968"/>
                  </a:lnTo>
                  <a:lnTo>
                    <a:pt x="680605" y="90868"/>
                  </a:lnTo>
                  <a:lnTo>
                    <a:pt x="707669" y="90868"/>
                  </a:lnTo>
                  <a:lnTo>
                    <a:pt x="707669" y="65341"/>
                  </a:lnTo>
                  <a:lnTo>
                    <a:pt x="680605" y="65341"/>
                  </a:lnTo>
                  <a:lnTo>
                    <a:pt x="680605" y="27241"/>
                  </a:lnTo>
                  <a:lnTo>
                    <a:pt x="707669" y="27241"/>
                  </a:lnTo>
                  <a:lnTo>
                    <a:pt x="707669" y="1905"/>
                  </a:lnTo>
                  <a:close/>
                </a:path>
                <a:path w="3834129" h="156210">
                  <a:moveTo>
                    <a:pt x="795235" y="86677"/>
                  </a:moveTo>
                  <a:lnTo>
                    <a:pt x="717130" y="86677"/>
                  </a:lnTo>
                  <a:lnTo>
                    <a:pt x="717130" y="96202"/>
                  </a:lnTo>
                  <a:lnTo>
                    <a:pt x="795235" y="96202"/>
                  </a:lnTo>
                  <a:lnTo>
                    <a:pt x="795235" y="86677"/>
                  </a:lnTo>
                  <a:close/>
                </a:path>
                <a:path w="3834129" h="156210">
                  <a:moveTo>
                    <a:pt x="874941" y="33528"/>
                  </a:moveTo>
                  <a:lnTo>
                    <a:pt x="874052" y="27686"/>
                  </a:lnTo>
                  <a:lnTo>
                    <a:pt x="873975" y="27241"/>
                  </a:lnTo>
                  <a:lnTo>
                    <a:pt x="873671" y="25209"/>
                  </a:lnTo>
                  <a:lnTo>
                    <a:pt x="871131" y="19240"/>
                  </a:lnTo>
                  <a:lnTo>
                    <a:pt x="868591" y="13144"/>
                  </a:lnTo>
                  <a:lnTo>
                    <a:pt x="864209" y="8763"/>
                  </a:lnTo>
                  <a:lnTo>
                    <a:pt x="857986" y="6096"/>
                  </a:lnTo>
                  <a:lnTo>
                    <a:pt x="852843" y="4267"/>
                  </a:lnTo>
                  <a:lnTo>
                    <a:pt x="849604" y="3568"/>
                  </a:lnTo>
                  <a:lnTo>
                    <a:pt x="849604" y="39306"/>
                  </a:lnTo>
                  <a:lnTo>
                    <a:pt x="849604" y="65468"/>
                  </a:lnTo>
                  <a:lnTo>
                    <a:pt x="836904" y="77533"/>
                  </a:lnTo>
                  <a:lnTo>
                    <a:pt x="830173" y="77533"/>
                  </a:lnTo>
                  <a:lnTo>
                    <a:pt x="830173" y="27241"/>
                  </a:lnTo>
                  <a:lnTo>
                    <a:pt x="836904" y="27241"/>
                  </a:lnTo>
                  <a:lnTo>
                    <a:pt x="840524" y="27686"/>
                  </a:lnTo>
                  <a:lnTo>
                    <a:pt x="845350" y="29464"/>
                  </a:lnTo>
                  <a:lnTo>
                    <a:pt x="847064" y="31115"/>
                  </a:lnTo>
                  <a:lnTo>
                    <a:pt x="848080" y="33528"/>
                  </a:lnTo>
                  <a:lnTo>
                    <a:pt x="849096" y="35814"/>
                  </a:lnTo>
                  <a:lnTo>
                    <a:pt x="849604" y="39306"/>
                  </a:lnTo>
                  <a:lnTo>
                    <a:pt x="849604" y="3568"/>
                  </a:lnTo>
                  <a:lnTo>
                    <a:pt x="846785" y="2959"/>
                  </a:lnTo>
                  <a:lnTo>
                    <a:pt x="839800" y="2171"/>
                  </a:lnTo>
                  <a:lnTo>
                    <a:pt x="831888" y="1905"/>
                  </a:lnTo>
                  <a:lnTo>
                    <a:pt x="804837" y="1905"/>
                  </a:lnTo>
                  <a:lnTo>
                    <a:pt x="804837" y="154305"/>
                  </a:lnTo>
                  <a:lnTo>
                    <a:pt x="830173" y="154305"/>
                  </a:lnTo>
                  <a:lnTo>
                    <a:pt x="830173" y="102870"/>
                  </a:lnTo>
                  <a:lnTo>
                    <a:pt x="832078" y="102870"/>
                  </a:lnTo>
                  <a:lnTo>
                    <a:pt x="868591" y="91503"/>
                  </a:lnTo>
                  <a:lnTo>
                    <a:pt x="874890" y="71437"/>
                  </a:lnTo>
                  <a:lnTo>
                    <a:pt x="874941" y="33528"/>
                  </a:lnTo>
                  <a:close/>
                </a:path>
                <a:path w="3834129" h="156210">
                  <a:moveTo>
                    <a:pt x="936942" y="1905"/>
                  </a:moveTo>
                  <a:lnTo>
                    <a:pt x="884555" y="1905"/>
                  </a:lnTo>
                  <a:lnTo>
                    <a:pt x="884555" y="154305"/>
                  </a:lnTo>
                  <a:lnTo>
                    <a:pt x="936942" y="154305"/>
                  </a:lnTo>
                  <a:lnTo>
                    <a:pt x="936942" y="128968"/>
                  </a:lnTo>
                  <a:lnTo>
                    <a:pt x="909891" y="128968"/>
                  </a:lnTo>
                  <a:lnTo>
                    <a:pt x="909891" y="90868"/>
                  </a:lnTo>
                  <a:lnTo>
                    <a:pt x="936942" y="90868"/>
                  </a:lnTo>
                  <a:lnTo>
                    <a:pt x="936942" y="65341"/>
                  </a:lnTo>
                  <a:lnTo>
                    <a:pt x="909891" y="65341"/>
                  </a:lnTo>
                  <a:lnTo>
                    <a:pt x="909891" y="27241"/>
                  </a:lnTo>
                  <a:lnTo>
                    <a:pt x="936942" y="27241"/>
                  </a:lnTo>
                  <a:lnTo>
                    <a:pt x="936942" y="1905"/>
                  </a:lnTo>
                  <a:close/>
                </a:path>
                <a:path w="3834129" h="156210">
                  <a:moveTo>
                    <a:pt x="1018603" y="154305"/>
                  </a:moveTo>
                  <a:lnTo>
                    <a:pt x="1017714" y="153289"/>
                  </a:lnTo>
                  <a:lnTo>
                    <a:pt x="1017143" y="151701"/>
                  </a:lnTo>
                  <a:lnTo>
                    <a:pt x="1016635" y="147256"/>
                  </a:lnTo>
                  <a:lnTo>
                    <a:pt x="1016508" y="144335"/>
                  </a:lnTo>
                  <a:lnTo>
                    <a:pt x="1016508" y="109156"/>
                  </a:lnTo>
                  <a:lnTo>
                    <a:pt x="1015238" y="103187"/>
                  </a:lnTo>
                  <a:lnTo>
                    <a:pt x="1012698" y="98869"/>
                  </a:lnTo>
                  <a:lnTo>
                    <a:pt x="1011415" y="96583"/>
                  </a:lnTo>
                  <a:lnTo>
                    <a:pt x="1010285" y="94551"/>
                  </a:lnTo>
                  <a:lnTo>
                    <a:pt x="1006538" y="91440"/>
                  </a:lnTo>
                  <a:lnTo>
                    <a:pt x="1001458" y="89535"/>
                  </a:lnTo>
                  <a:lnTo>
                    <a:pt x="1006538" y="86360"/>
                  </a:lnTo>
                  <a:lnTo>
                    <a:pt x="1010285" y="81915"/>
                  </a:lnTo>
                  <a:lnTo>
                    <a:pt x="1012698" y="76200"/>
                  </a:lnTo>
                  <a:lnTo>
                    <a:pt x="1014895" y="71247"/>
                  </a:lnTo>
                  <a:lnTo>
                    <a:pt x="1015238" y="70485"/>
                  </a:lnTo>
                  <a:lnTo>
                    <a:pt x="1016508" y="63309"/>
                  </a:lnTo>
                  <a:lnTo>
                    <a:pt x="1016508" y="33147"/>
                  </a:lnTo>
                  <a:lnTo>
                    <a:pt x="1015606" y="27686"/>
                  </a:lnTo>
                  <a:lnTo>
                    <a:pt x="1015530" y="27241"/>
                  </a:lnTo>
                  <a:lnTo>
                    <a:pt x="1015174" y="25019"/>
                  </a:lnTo>
                  <a:lnTo>
                    <a:pt x="1012507" y="19050"/>
                  </a:lnTo>
                  <a:lnTo>
                    <a:pt x="1009967" y="13081"/>
                  </a:lnTo>
                  <a:lnTo>
                    <a:pt x="1005586" y="8763"/>
                  </a:lnTo>
                  <a:lnTo>
                    <a:pt x="999363" y="6096"/>
                  </a:lnTo>
                  <a:lnTo>
                    <a:pt x="994232" y="4267"/>
                  </a:lnTo>
                  <a:lnTo>
                    <a:pt x="991171" y="3606"/>
                  </a:lnTo>
                  <a:lnTo>
                    <a:pt x="991171" y="38989"/>
                  </a:lnTo>
                  <a:lnTo>
                    <a:pt x="991171" y="61023"/>
                  </a:lnTo>
                  <a:lnTo>
                    <a:pt x="989965" y="65405"/>
                  </a:lnTo>
                  <a:lnTo>
                    <a:pt x="987552" y="67818"/>
                  </a:lnTo>
                  <a:lnTo>
                    <a:pt x="985139" y="70104"/>
                  </a:lnTo>
                  <a:lnTo>
                    <a:pt x="980503" y="71247"/>
                  </a:lnTo>
                  <a:lnTo>
                    <a:pt x="971740" y="71247"/>
                  </a:lnTo>
                  <a:lnTo>
                    <a:pt x="971740" y="27241"/>
                  </a:lnTo>
                  <a:lnTo>
                    <a:pt x="978344" y="27241"/>
                  </a:lnTo>
                  <a:lnTo>
                    <a:pt x="981900" y="27686"/>
                  </a:lnTo>
                  <a:lnTo>
                    <a:pt x="984313" y="28575"/>
                  </a:lnTo>
                  <a:lnTo>
                    <a:pt x="986853" y="29464"/>
                  </a:lnTo>
                  <a:lnTo>
                    <a:pt x="988631" y="31051"/>
                  </a:lnTo>
                  <a:lnTo>
                    <a:pt x="990663" y="35623"/>
                  </a:lnTo>
                  <a:lnTo>
                    <a:pt x="991171" y="38989"/>
                  </a:lnTo>
                  <a:lnTo>
                    <a:pt x="991171" y="3606"/>
                  </a:lnTo>
                  <a:lnTo>
                    <a:pt x="988212" y="2959"/>
                  </a:lnTo>
                  <a:lnTo>
                    <a:pt x="981278" y="2171"/>
                  </a:lnTo>
                  <a:lnTo>
                    <a:pt x="973455" y="1905"/>
                  </a:lnTo>
                  <a:lnTo>
                    <a:pt x="946404" y="1905"/>
                  </a:lnTo>
                  <a:lnTo>
                    <a:pt x="946404" y="154305"/>
                  </a:lnTo>
                  <a:lnTo>
                    <a:pt x="971740" y="154305"/>
                  </a:lnTo>
                  <a:lnTo>
                    <a:pt x="971740" y="96583"/>
                  </a:lnTo>
                  <a:lnTo>
                    <a:pt x="977900" y="96583"/>
                  </a:lnTo>
                  <a:lnTo>
                    <a:pt x="981138" y="96964"/>
                  </a:lnTo>
                  <a:lnTo>
                    <a:pt x="983551" y="97726"/>
                  </a:lnTo>
                  <a:lnTo>
                    <a:pt x="985964" y="98361"/>
                  </a:lnTo>
                  <a:lnTo>
                    <a:pt x="987806" y="99822"/>
                  </a:lnTo>
                  <a:lnTo>
                    <a:pt x="989076" y="102108"/>
                  </a:lnTo>
                  <a:lnTo>
                    <a:pt x="990473" y="104267"/>
                  </a:lnTo>
                  <a:lnTo>
                    <a:pt x="991171" y="107569"/>
                  </a:lnTo>
                  <a:lnTo>
                    <a:pt x="991171" y="144335"/>
                  </a:lnTo>
                  <a:lnTo>
                    <a:pt x="991298" y="147256"/>
                  </a:lnTo>
                  <a:lnTo>
                    <a:pt x="991806" y="151701"/>
                  </a:lnTo>
                  <a:lnTo>
                    <a:pt x="992378" y="153289"/>
                  </a:lnTo>
                  <a:lnTo>
                    <a:pt x="993267" y="154305"/>
                  </a:lnTo>
                  <a:lnTo>
                    <a:pt x="1018603" y="154305"/>
                  </a:lnTo>
                  <a:close/>
                </a:path>
                <a:path w="3834129" h="156210">
                  <a:moveTo>
                    <a:pt x="1096022" y="43053"/>
                  </a:moveTo>
                  <a:lnTo>
                    <a:pt x="1082332" y="5791"/>
                  </a:lnTo>
                  <a:lnTo>
                    <a:pt x="1061161" y="0"/>
                  </a:lnTo>
                  <a:lnTo>
                    <a:pt x="1053020" y="647"/>
                  </a:lnTo>
                  <a:lnTo>
                    <a:pt x="1026947" y="32004"/>
                  </a:lnTo>
                  <a:lnTo>
                    <a:pt x="1026299" y="43053"/>
                  </a:lnTo>
                  <a:lnTo>
                    <a:pt x="1026299" y="113157"/>
                  </a:lnTo>
                  <a:lnTo>
                    <a:pt x="1039977" y="150431"/>
                  </a:lnTo>
                  <a:lnTo>
                    <a:pt x="1061161" y="156210"/>
                  </a:lnTo>
                  <a:lnTo>
                    <a:pt x="1069289" y="155575"/>
                  </a:lnTo>
                  <a:lnTo>
                    <a:pt x="1095362" y="124206"/>
                  </a:lnTo>
                  <a:lnTo>
                    <a:pt x="1096022" y="113157"/>
                  </a:lnTo>
                  <a:lnTo>
                    <a:pt x="1096022" y="92392"/>
                  </a:lnTo>
                  <a:lnTo>
                    <a:pt x="1070686" y="92392"/>
                  </a:lnTo>
                  <a:lnTo>
                    <a:pt x="1070686" y="119189"/>
                  </a:lnTo>
                  <a:lnTo>
                    <a:pt x="1070114" y="123634"/>
                  </a:lnTo>
                  <a:lnTo>
                    <a:pt x="1070051" y="124206"/>
                  </a:lnTo>
                  <a:lnTo>
                    <a:pt x="1067511" y="129540"/>
                  </a:lnTo>
                  <a:lnTo>
                    <a:pt x="1064971" y="130873"/>
                  </a:lnTo>
                  <a:lnTo>
                    <a:pt x="1057351" y="130873"/>
                  </a:lnTo>
                  <a:lnTo>
                    <a:pt x="1054811" y="129540"/>
                  </a:lnTo>
                  <a:lnTo>
                    <a:pt x="1052271" y="124206"/>
                  </a:lnTo>
                  <a:lnTo>
                    <a:pt x="1051636" y="119189"/>
                  </a:lnTo>
                  <a:lnTo>
                    <a:pt x="1051636" y="37020"/>
                  </a:lnTo>
                  <a:lnTo>
                    <a:pt x="1052195" y="32575"/>
                  </a:lnTo>
                  <a:lnTo>
                    <a:pt x="1052271" y="32004"/>
                  </a:lnTo>
                  <a:lnTo>
                    <a:pt x="1054811" y="26670"/>
                  </a:lnTo>
                  <a:lnTo>
                    <a:pt x="1057351" y="25336"/>
                  </a:lnTo>
                  <a:lnTo>
                    <a:pt x="1064971" y="25336"/>
                  </a:lnTo>
                  <a:lnTo>
                    <a:pt x="1067511" y="26670"/>
                  </a:lnTo>
                  <a:lnTo>
                    <a:pt x="1070051" y="32004"/>
                  </a:lnTo>
                  <a:lnTo>
                    <a:pt x="1070686" y="37020"/>
                  </a:lnTo>
                  <a:lnTo>
                    <a:pt x="1070686" y="63817"/>
                  </a:lnTo>
                  <a:lnTo>
                    <a:pt x="1096022" y="63817"/>
                  </a:lnTo>
                  <a:lnTo>
                    <a:pt x="1096022" y="43053"/>
                  </a:lnTo>
                  <a:close/>
                </a:path>
                <a:path w="3834129" h="156210">
                  <a:moveTo>
                    <a:pt x="1178801" y="1905"/>
                  </a:moveTo>
                  <a:lnTo>
                    <a:pt x="1153464" y="1905"/>
                  </a:lnTo>
                  <a:lnTo>
                    <a:pt x="1153464" y="65341"/>
                  </a:lnTo>
                  <a:lnTo>
                    <a:pt x="1130985" y="65341"/>
                  </a:lnTo>
                  <a:lnTo>
                    <a:pt x="1130985" y="1905"/>
                  </a:lnTo>
                  <a:lnTo>
                    <a:pt x="1105649" y="1905"/>
                  </a:lnTo>
                  <a:lnTo>
                    <a:pt x="1105649" y="154305"/>
                  </a:lnTo>
                  <a:lnTo>
                    <a:pt x="1130985" y="154305"/>
                  </a:lnTo>
                  <a:lnTo>
                    <a:pt x="1130985" y="90868"/>
                  </a:lnTo>
                  <a:lnTo>
                    <a:pt x="1153464" y="90868"/>
                  </a:lnTo>
                  <a:lnTo>
                    <a:pt x="1153464" y="154305"/>
                  </a:lnTo>
                  <a:lnTo>
                    <a:pt x="1178801" y="154305"/>
                  </a:lnTo>
                  <a:lnTo>
                    <a:pt x="1178801" y="90868"/>
                  </a:lnTo>
                  <a:lnTo>
                    <a:pt x="1178801" y="65341"/>
                  </a:lnTo>
                  <a:lnTo>
                    <a:pt x="1178801" y="1905"/>
                  </a:lnTo>
                  <a:close/>
                </a:path>
                <a:path w="3834129" h="156210">
                  <a:moveTo>
                    <a:pt x="2904299" y="154305"/>
                  </a:moveTo>
                  <a:lnTo>
                    <a:pt x="2903410" y="153289"/>
                  </a:lnTo>
                  <a:lnTo>
                    <a:pt x="2902839" y="151701"/>
                  </a:lnTo>
                  <a:lnTo>
                    <a:pt x="2902331" y="147256"/>
                  </a:lnTo>
                  <a:lnTo>
                    <a:pt x="2902204" y="109156"/>
                  </a:lnTo>
                  <a:lnTo>
                    <a:pt x="2900934" y="103187"/>
                  </a:lnTo>
                  <a:lnTo>
                    <a:pt x="2898394" y="98869"/>
                  </a:lnTo>
                  <a:lnTo>
                    <a:pt x="2897111" y="96583"/>
                  </a:lnTo>
                  <a:lnTo>
                    <a:pt x="2895981" y="94551"/>
                  </a:lnTo>
                  <a:lnTo>
                    <a:pt x="2892234" y="91440"/>
                  </a:lnTo>
                  <a:lnTo>
                    <a:pt x="2887154" y="89535"/>
                  </a:lnTo>
                  <a:lnTo>
                    <a:pt x="2892234" y="86360"/>
                  </a:lnTo>
                  <a:lnTo>
                    <a:pt x="2895981" y="81915"/>
                  </a:lnTo>
                  <a:lnTo>
                    <a:pt x="2898394" y="76200"/>
                  </a:lnTo>
                  <a:lnTo>
                    <a:pt x="2900591" y="71247"/>
                  </a:lnTo>
                  <a:lnTo>
                    <a:pt x="2900934" y="70485"/>
                  </a:lnTo>
                  <a:lnTo>
                    <a:pt x="2902204" y="63309"/>
                  </a:lnTo>
                  <a:lnTo>
                    <a:pt x="2902204" y="33147"/>
                  </a:lnTo>
                  <a:lnTo>
                    <a:pt x="2901302" y="27686"/>
                  </a:lnTo>
                  <a:lnTo>
                    <a:pt x="2901226" y="27241"/>
                  </a:lnTo>
                  <a:lnTo>
                    <a:pt x="2900870" y="25019"/>
                  </a:lnTo>
                  <a:lnTo>
                    <a:pt x="2898203" y="19050"/>
                  </a:lnTo>
                  <a:lnTo>
                    <a:pt x="2895663" y="13081"/>
                  </a:lnTo>
                  <a:lnTo>
                    <a:pt x="2891282" y="8763"/>
                  </a:lnTo>
                  <a:lnTo>
                    <a:pt x="2885059" y="6096"/>
                  </a:lnTo>
                  <a:lnTo>
                    <a:pt x="2879928" y="4267"/>
                  </a:lnTo>
                  <a:lnTo>
                    <a:pt x="2876867" y="3606"/>
                  </a:lnTo>
                  <a:lnTo>
                    <a:pt x="2876867" y="38989"/>
                  </a:lnTo>
                  <a:lnTo>
                    <a:pt x="2876867" y="61023"/>
                  </a:lnTo>
                  <a:lnTo>
                    <a:pt x="2875661" y="65405"/>
                  </a:lnTo>
                  <a:lnTo>
                    <a:pt x="2873248" y="67818"/>
                  </a:lnTo>
                  <a:lnTo>
                    <a:pt x="2870835" y="70104"/>
                  </a:lnTo>
                  <a:lnTo>
                    <a:pt x="2866199" y="71247"/>
                  </a:lnTo>
                  <a:lnTo>
                    <a:pt x="2857436" y="71247"/>
                  </a:lnTo>
                  <a:lnTo>
                    <a:pt x="2857436" y="27241"/>
                  </a:lnTo>
                  <a:lnTo>
                    <a:pt x="2864040" y="27241"/>
                  </a:lnTo>
                  <a:lnTo>
                    <a:pt x="2867596" y="27686"/>
                  </a:lnTo>
                  <a:lnTo>
                    <a:pt x="2870009" y="28575"/>
                  </a:lnTo>
                  <a:lnTo>
                    <a:pt x="2872549" y="29464"/>
                  </a:lnTo>
                  <a:lnTo>
                    <a:pt x="2874327" y="31051"/>
                  </a:lnTo>
                  <a:lnTo>
                    <a:pt x="2876359" y="35623"/>
                  </a:lnTo>
                  <a:lnTo>
                    <a:pt x="2876867" y="38989"/>
                  </a:lnTo>
                  <a:lnTo>
                    <a:pt x="2876867" y="3606"/>
                  </a:lnTo>
                  <a:lnTo>
                    <a:pt x="2873908" y="2959"/>
                  </a:lnTo>
                  <a:lnTo>
                    <a:pt x="2866974" y="2171"/>
                  </a:lnTo>
                  <a:lnTo>
                    <a:pt x="2859151" y="1905"/>
                  </a:lnTo>
                  <a:lnTo>
                    <a:pt x="2832100" y="1905"/>
                  </a:lnTo>
                  <a:lnTo>
                    <a:pt x="2832100" y="154305"/>
                  </a:lnTo>
                  <a:lnTo>
                    <a:pt x="2857436" y="154305"/>
                  </a:lnTo>
                  <a:lnTo>
                    <a:pt x="2857436" y="96583"/>
                  </a:lnTo>
                  <a:lnTo>
                    <a:pt x="2863596" y="96583"/>
                  </a:lnTo>
                  <a:lnTo>
                    <a:pt x="2866834" y="96964"/>
                  </a:lnTo>
                  <a:lnTo>
                    <a:pt x="2869247" y="97726"/>
                  </a:lnTo>
                  <a:lnTo>
                    <a:pt x="2871660" y="98361"/>
                  </a:lnTo>
                  <a:lnTo>
                    <a:pt x="2873502" y="99822"/>
                  </a:lnTo>
                  <a:lnTo>
                    <a:pt x="2874772" y="102108"/>
                  </a:lnTo>
                  <a:lnTo>
                    <a:pt x="2876169" y="104267"/>
                  </a:lnTo>
                  <a:lnTo>
                    <a:pt x="2876867" y="107569"/>
                  </a:lnTo>
                  <a:lnTo>
                    <a:pt x="2876994" y="147256"/>
                  </a:lnTo>
                  <a:lnTo>
                    <a:pt x="2877502" y="151701"/>
                  </a:lnTo>
                  <a:lnTo>
                    <a:pt x="2878074" y="153289"/>
                  </a:lnTo>
                  <a:lnTo>
                    <a:pt x="2878963" y="154305"/>
                  </a:lnTo>
                  <a:lnTo>
                    <a:pt x="2904299" y="154305"/>
                  </a:lnTo>
                  <a:close/>
                </a:path>
                <a:path w="3834129" h="156210">
                  <a:moveTo>
                    <a:pt x="2984627" y="154305"/>
                  </a:moveTo>
                  <a:lnTo>
                    <a:pt x="2981058" y="126873"/>
                  </a:lnTo>
                  <a:lnTo>
                    <a:pt x="2977731" y="101346"/>
                  </a:lnTo>
                  <a:lnTo>
                    <a:pt x="2968396" y="29527"/>
                  </a:lnTo>
                  <a:lnTo>
                    <a:pt x="2964815" y="1905"/>
                  </a:lnTo>
                  <a:lnTo>
                    <a:pt x="2954337" y="1905"/>
                  </a:lnTo>
                  <a:lnTo>
                    <a:pt x="2954337" y="101346"/>
                  </a:lnTo>
                  <a:lnTo>
                    <a:pt x="2940621" y="101346"/>
                  </a:lnTo>
                  <a:lnTo>
                    <a:pt x="2947479" y="29527"/>
                  </a:lnTo>
                  <a:lnTo>
                    <a:pt x="2954337" y="101346"/>
                  </a:lnTo>
                  <a:lnTo>
                    <a:pt x="2954337" y="1905"/>
                  </a:lnTo>
                  <a:lnTo>
                    <a:pt x="2929953" y="1905"/>
                  </a:lnTo>
                  <a:lnTo>
                    <a:pt x="2910141" y="154305"/>
                  </a:lnTo>
                  <a:lnTo>
                    <a:pt x="2935478" y="154305"/>
                  </a:lnTo>
                  <a:lnTo>
                    <a:pt x="2938145" y="126873"/>
                  </a:lnTo>
                  <a:lnTo>
                    <a:pt x="2956623" y="126873"/>
                  </a:lnTo>
                  <a:lnTo>
                    <a:pt x="2959290" y="154305"/>
                  </a:lnTo>
                  <a:lnTo>
                    <a:pt x="2984627" y="154305"/>
                  </a:lnTo>
                  <a:close/>
                </a:path>
                <a:path w="3834129" h="156210">
                  <a:moveTo>
                    <a:pt x="3017228" y="1905"/>
                  </a:moveTo>
                  <a:lnTo>
                    <a:pt x="2991891" y="1905"/>
                  </a:lnTo>
                  <a:lnTo>
                    <a:pt x="2991891" y="154305"/>
                  </a:lnTo>
                  <a:lnTo>
                    <a:pt x="3017228" y="154305"/>
                  </a:lnTo>
                  <a:lnTo>
                    <a:pt x="3017228" y="1905"/>
                  </a:lnTo>
                  <a:close/>
                </a:path>
                <a:path w="3834129" h="156210">
                  <a:moveTo>
                    <a:pt x="3106597" y="1905"/>
                  </a:moveTo>
                  <a:lnTo>
                    <a:pt x="3081261" y="1905"/>
                  </a:lnTo>
                  <a:lnTo>
                    <a:pt x="3081261" y="85915"/>
                  </a:lnTo>
                  <a:lnTo>
                    <a:pt x="3075838" y="70294"/>
                  </a:lnTo>
                  <a:lnTo>
                    <a:pt x="3052114" y="1905"/>
                  </a:lnTo>
                  <a:lnTo>
                    <a:pt x="3026778" y="1905"/>
                  </a:lnTo>
                  <a:lnTo>
                    <a:pt x="3026778" y="154305"/>
                  </a:lnTo>
                  <a:lnTo>
                    <a:pt x="3052114" y="154305"/>
                  </a:lnTo>
                  <a:lnTo>
                    <a:pt x="3052114" y="70294"/>
                  </a:lnTo>
                  <a:lnTo>
                    <a:pt x="3081261" y="154305"/>
                  </a:lnTo>
                  <a:lnTo>
                    <a:pt x="3106597" y="154305"/>
                  </a:lnTo>
                  <a:lnTo>
                    <a:pt x="3106597" y="85915"/>
                  </a:lnTo>
                  <a:lnTo>
                    <a:pt x="3106597" y="1905"/>
                  </a:lnTo>
                  <a:close/>
                </a:path>
                <a:path w="3834129" h="156210">
                  <a:moveTo>
                    <a:pt x="3186265" y="107061"/>
                  </a:moveTo>
                  <a:lnTo>
                    <a:pt x="3168358" y="73723"/>
                  </a:lnTo>
                  <a:lnTo>
                    <a:pt x="3175190" y="69176"/>
                  </a:lnTo>
                  <a:lnTo>
                    <a:pt x="3180067" y="62776"/>
                  </a:lnTo>
                  <a:lnTo>
                    <a:pt x="3180169" y="62484"/>
                  </a:lnTo>
                  <a:lnTo>
                    <a:pt x="3183001" y="54508"/>
                  </a:lnTo>
                  <a:lnTo>
                    <a:pt x="3183979" y="44386"/>
                  </a:lnTo>
                  <a:lnTo>
                    <a:pt x="3183979" y="31813"/>
                  </a:lnTo>
                  <a:lnTo>
                    <a:pt x="3183547" y="29019"/>
                  </a:lnTo>
                  <a:lnTo>
                    <a:pt x="3183458" y="28384"/>
                  </a:lnTo>
                  <a:lnTo>
                    <a:pt x="3183344" y="27622"/>
                  </a:lnTo>
                  <a:lnTo>
                    <a:pt x="3183280" y="27241"/>
                  </a:lnTo>
                  <a:lnTo>
                    <a:pt x="3182772" y="23812"/>
                  </a:lnTo>
                  <a:lnTo>
                    <a:pt x="3177946" y="12382"/>
                  </a:lnTo>
                  <a:lnTo>
                    <a:pt x="3173819" y="8255"/>
                  </a:lnTo>
                  <a:lnTo>
                    <a:pt x="3162262" y="3175"/>
                  </a:lnTo>
                  <a:lnTo>
                    <a:pt x="3160928" y="2971"/>
                  </a:lnTo>
                  <a:lnTo>
                    <a:pt x="3160928" y="97599"/>
                  </a:lnTo>
                  <a:lnTo>
                    <a:pt x="3160928" y="117602"/>
                  </a:lnTo>
                  <a:lnTo>
                    <a:pt x="3148292" y="128968"/>
                  </a:lnTo>
                  <a:lnTo>
                    <a:pt x="3141497" y="128968"/>
                  </a:lnTo>
                  <a:lnTo>
                    <a:pt x="3141497" y="87820"/>
                  </a:lnTo>
                  <a:lnTo>
                    <a:pt x="3150070" y="87820"/>
                  </a:lnTo>
                  <a:lnTo>
                    <a:pt x="3154578" y="88963"/>
                  </a:lnTo>
                  <a:lnTo>
                    <a:pt x="3157118" y="91249"/>
                  </a:lnTo>
                  <a:lnTo>
                    <a:pt x="3159658" y="93408"/>
                  </a:lnTo>
                  <a:lnTo>
                    <a:pt x="3160928" y="97599"/>
                  </a:lnTo>
                  <a:lnTo>
                    <a:pt x="3160928" y="2971"/>
                  </a:lnTo>
                  <a:lnTo>
                    <a:pt x="3158642" y="2616"/>
                  </a:lnTo>
                  <a:lnTo>
                    <a:pt x="3158642" y="37655"/>
                  </a:lnTo>
                  <a:lnTo>
                    <a:pt x="3158642" y="51943"/>
                  </a:lnTo>
                  <a:lnTo>
                    <a:pt x="3158286" y="54508"/>
                  </a:lnTo>
                  <a:lnTo>
                    <a:pt x="3158198" y="55181"/>
                  </a:lnTo>
                  <a:lnTo>
                    <a:pt x="3157309" y="57340"/>
                  </a:lnTo>
                  <a:lnTo>
                    <a:pt x="3147657" y="62484"/>
                  </a:lnTo>
                  <a:lnTo>
                    <a:pt x="3141497" y="62484"/>
                  </a:lnTo>
                  <a:lnTo>
                    <a:pt x="3141497" y="27241"/>
                  </a:lnTo>
                  <a:lnTo>
                    <a:pt x="3148038" y="27241"/>
                  </a:lnTo>
                  <a:lnTo>
                    <a:pt x="3151276" y="27622"/>
                  </a:lnTo>
                  <a:lnTo>
                    <a:pt x="3153308" y="28384"/>
                  </a:lnTo>
                  <a:lnTo>
                    <a:pt x="3155340" y="29019"/>
                  </a:lnTo>
                  <a:lnTo>
                    <a:pt x="3156737" y="30353"/>
                  </a:lnTo>
                  <a:lnTo>
                    <a:pt x="3158261" y="34417"/>
                  </a:lnTo>
                  <a:lnTo>
                    <a:pt x="3158642" y="37655"/>
                  </a:lnTo>
                  <a:lnTo>
                    <a:pt x="3158642" y="2616"/>
                  </a:lnTo>
                  <a:lnTo>
                    <a:pt x="3154070" y="1905"/>
                  </a:lnTo>
                  <a:lnTo>
                    <a:pt x="3116161" y="1905"/>
                  </a:lnTo>
                  <a:lnTo>
                    <a:pt x="3116161" y="154305"/>
                  </a:lnTo>
                  <a:lnTo>
                    <a:pt x="3143402" y="154305"/>
                  </a:lnTo>
                  <a:lnTo>
                    <a:pt x="3182264" y="138112"/>
                  </a:lnTo>
                  <a:lnTo>
                    <a:pt x="3185515" y="128968"/>
                  </a:lnTo>
                  <a:lnTo>
                    <a:pt x="3186265" y="124650"/>
                  </a:lnTo>
                  <a:lnTo>
                    <a:pt x="3186265" y="107061"/>
                  </a:lnTo>
                  <a:close/>
                </a:path>
                <a:path w="3834129" h="156210">
                  <a:moveTo>
                    <a:pt x="3265601" y="43053"/>
                  </a:moveTo>
                  <a:lnTo>
                    <a:pt x="3251911" y="5791"/>
                  </a:lnTo>
                  <a:lnTo>
                    <a:pt x="3240265" y="1041"/>
                  </a:lnTo>
                  <a:lnTo>
                    <a:pt x="3240265" y="37020"/>
                  </a:lnTo>
                  <a:lnTo>
                    <a:pt x="3240265" y="119189"/>
                  </a:lnTo>
                  <a:lnTo>
                    <a:pt x="3239693" y="123634"/>
                  </a:lnTo>
                  <a:lnTo>
                    <a:pt x="3239630" y="124206"/>
                  </a:lnTo>
                  <a:lnTo>
                    <a:pt x="3237090" y="129540"/>
                  </a:lnTo>
                  <a:lnTo>
                    <a:pt x="3234550" y="130873"/>
                  </a:lnTo>
                  <a:lnTo>
                    <a:pt x="3226930" y="130873"/>
                  </a:lnTo>
                  <a:lnTo>
                    <a:pt x="3224390" y="129540"/>
                  </a:lnTo>
                  <a:lnTo>
                    <a:pt x="3221850" y="124206"/>
                  </a:lnTo>
                  <a:lnTo>
                    <a:pt x="3221215" y="119189"/>
                  </a:lnTo>
                  <a:lnTo>
                    <a:pt x="3221215" y="37020"/>
                  </a:lnTo>
                  <a:lnTo>
                    <a:pt x="3221774" y="32575"/>
                  </a:lnTo>
                  <a:lnTo>
                    <a:pt x="3221850" y="32004"/>
                  </a:lnTo>
                  <a:lnTo>
                    <a:pt x="3224390" y="26670"/>
                  </a:lnTo>
                  <a:lnTo>
                    <a:pt x="3226930" y="25336"/>
                  </a:lnTo>
                  <a:lnTo>
                    <a:pt x="3234550" y="25336"/>
                  </a:lnTo>
                  <a:lnTo>
                    <a:pt x="3237090" y="26670"/>
                  </a:lnTo>
                  <a:lnTo>
                    <a:pt x="3239630" y="32004"/>
                  </a:lnTo>
                  <a:lnTo>
                    <a:pt x="3240265" y="37020"/>
                  </a:lnTo>
                  <a:lnTo>
                    <a:pt x="3240265" y="1041"/>
                  </a:lnTo>
                  <a:lnTo>
                    <a:pt x="3238868" y="647"/>
                  </a:lnTo>
                  <a:lnTo>
                    <a:pt x="3230740" y="0"/>
                  </a:lnTo>
                  <a:lnTo>
                    <a:pt x="3222599" y="647"/>
                  </a:lnTo>
                  <a:lnTo>
                    <a:pt x="3196526" y="32004"/>
                  </a:lnTo>
                  <a:lnTo>
                    <a:pt x="3195878" y="43053"/>
                  </a:lnTo>
                  <a:lnTo>
                    <a:pt x="3195878" y="113157"/>
                  </a:lnTo>
                  <a:lnTo>
                    <a:pt x="3209556" y="150431"/>
                  </a:lnTo>
                  <a:lnTo>
                    <a:pt x="3230740" y="156210"/>
                  </a:lnTo>
                  <a:lnTo>
                    <a:pt x="3238868" y="155575"/>
                  </a:lnTo>
                  <a:lnTo>
                    <a:pt x="3264941" y="124206"/>
                  </a:lnTo>
                  <a:lnTo>
                    <a:pt x="3265601" y="113157"/>
                  </a:lnTo>
                  <a:lnTo>
                    <a:pt x="3265601" y="43053"/>
                  </a:lnTo>
                  <a:close/>
                </a:path>
                <a:path w="3834129" h="156210">
                  <a:moveTo>
                    <a:pt x="3412947" y="1905"/>
                  </a:moveTo>
                  <a:lnTo>
                    <a:pt x="3384372" y="1905"/>
                  </a:lnTo>
                  <a:lnTo>
                    <a:pt x="3363988" y="123634"/>
                  </a:lnTo>
                  <a:lnTo>
                    <a:pt x="3363988" y="40195"/>
                  </a:lnTo>
                  <a:lnTo>
                    <a:pt x="3363988" y="1905"/>
                  </a:lnTo>
                  <a:lnTo>
                    <a:pt x="3320935" y="1905"/>
                  </a:lnTo>
                  <a:lnTo>
                    <a:pt x="3300552" y="123634"/>
                  </a:lnTo>
                  <a:lnTo>
                    <a:pt x="3300552" y="1905"/>
                  </a:lnTo>
                  <a:lnTo>
                    <a:pt x="3275215" y="1905"/>
                  </a:lnTo>
                  <a:lnTo>
                    <a:pt x="3275215" y="154305"/>
                  </a:lnTo>
                  <a:lnTo>
                    <a:pt x="3317887" y="154305"/>
                  </a:lnTo>
                  <a:lnTo>
                    <a:pt x="3323463" y="123634"/>
                  </a:lnTo>
                  <a:lnTo>
                    <a:pt x="3338652" y="40195"/>
                  </a:lnTo>
                  <a:lnTo>
                    <a:pt x="3338652" y="154305"/>
                  </a:lnTo>
                  <a:lnTo>
                    <a:pt x="3381133" y="154305"/>
                  </a:lnTo>
                  <a:lnTo>
                    <a:pt x="3387534" y="123634"/>
                  </a:lnTo>
                  <a:lnTo>
                    <a:pt x="3412947" y="1905"/>
                  </a:lnTo>
                  <a:close/>
                </a:path>
                <a:path w="3834129" h="156210">
                  <a:moveTo>
                    <a:pt x="3520833" y="1905"/>
                  </a:moveTo>
                  <a:lnTo>
                    <a:pt x="3454920" y="1905"/>
                  </a:lnTo>
                  <a:lnTo>
                    <a:pt x="3454920" y="27241"/>
                  </a:lnTo>
                  <a:lnTo>
                    <a:pt x="3475113" y="27241"/>
                  </a:lnTo>
                  <a:lnTo>
                    <a:pt x="3475113" y="154305"/>
                  </a:lnTo>
                  <a:lnTo>
                    <a:pt x="3500640" y="154305"/>
                  </a:lnTo>
                  <a:lnTo>
                    <a:pt x="3500640" y="27241"/>
                  </a:lnTo>
                  <a:lnTo>
                    <a:pt x="3520833" y="27241"/>
                  </a:lnTo>
                  <a:lnTo>
                    <a:pt x="3520833" y="1905"/>
                  </a:lnTo>
                  <a:close/>
                </a:path>
                <a:path w="3834129" h="156210">
                  <a:moveTo>
                    <a:pt x="3601986" y="154305"/>
                  </a:moveTo>
                  <a:lnTo>
                    <a:pt x="3601097" y="153289"/>
                  </a:lnTo>
                  <a:lnTo>
                    <a:pt x="3600526" y="151701"/>
                  </a:lnTo>
                  <a:lnTo>
                    <a:pt x="3600018" y="147256"/>
                  </a:lnTo>
                  <a:lnTo>
                    <a:pt x="3599891" y="144335"/>
                  </a:lnTo>
                  <a:lnTo>
                    <a:pt x="3599891" y="109156"/>
                  </a:lnTo>
                  <a:lnTo>
                    <a:pt x="3598621" y="103187"/>
                  </a:lnTo>
                  <a:lnTo>
                    <a:pt x="3596081" y="98869"/>
                  </a:lnTo>
                  <a:lnTo>
                    <a:pt x="3594798" y="96583"/>
                  </a:lnTo>
                  <a:lnTo>
                    <a:pt x="3593668" y="94551"/>
                  </a:lnTo>
                  <a:lnTo>
                    <a:pt x="3589921" y="91440"/>
                  </a:lnTo>
                  <a:lnTo>
                    <a:pt x="3584841" y="89535"/>
                  </a:lnTo>
                  <a:lnTo>
                    <a:pt x="3589921" y="86360"/>
                  </a:lnTo>
                  <a:lnTo>
                    <a:pt x="3593668" y="81915"/>
                  </a:lnTo>
                  <a:lnTo>
                    <a:pt x="3596081" y="76200"/>
                  </a:lnTo>
                  <a:lnTo>
                    <a:pt x="3598278" y="71247"/>
                  </a:lnTo>
                  <a:lnTo>
                    <a:pt x="3598621" y="70485"/>
                  </a:lnTo>
                  <a:lnTo>
                    <a:pt x="3599891" y="63309"/>
                  </a:lnTo>
                  <a:lnTo>
                    <a:pt x="3599891" y="33147"/>
                  </a:lnTo>
                  <a:lnTo>
                    <a:pt x="3598989" y="27686"/>
                  </a:lnTo>
                  <a:lnTo>
                    <a:pt x="3598913" y="27241"/>
                  </a:lnTo>
                  <a:lnTo>
                    <a:pt x="3598557" y="25019"/>
                  </a:lnTo>
                  <a:lnTo>
                    <a:pt x="3595890" y="19050"/>
                  </a:lnTo>
                  <a:lnTo>
                    <a:pt x="3593350" y="13081"/>
                  </a:lnTo>
                  <a:lnTo>
                    <a:pt x="3588969" y="8763"/>
                  </a:lnTo>
                  <a:lnTo>
                    <a:pt x="3582746" y="6096"/>
                  </a:lnTo>
                  <a:lnTo>
                    <a:pt x="3577615" y="4267"/>
                  </a:lnTo>
                  <a:lnTo>
                    <a:pt x="3574554" y="3606"/>
                  </a:lnTo>
                  <a:lnTo>
                    <a:pt x="3574554" y="38989"/>
                  </a:lnTo>
                  <a:lnTo>
                    <a:pt x="3574554" y="61023"/>
                  </a:lnTo>
                  <a:lnTo>
                    <a:pt x="3573348" y="65405"/>
                  </a:lnTo>
                  <a:lnTo>
                    <a:pt x="3570935" y="67818"/>
                  </a:lnTo>
                  <a:lnTo>
                    <a:pt x="3568522" y="70104"/>
                  </a:lnTo>
                  <a:lnTo>
                    <a:pt x="3563886" y="71247"/>
                  </a:lnTo>
                  <a:lnTo>
                    <a:pt x="3555123" y="71247"/>
                  </a:lnTo>
                  <a:lnTo>
                    <a:pt x="3555123" y="27241"/>
                  </a:lnTo>
                  <a:lnTo>
                    <a:pt x="3561727" y="27241"/>
                  </a:lnTo>
                  <a:lnTo>
                    <a:pt x="3565283" y="27686"/>
                  </a:lnTo>
                  <a:lnTo>
                    <a:pt x="3567696" y="28575"/>
                  </a:lnTo>
                  <a:lnTo>
                    <a:pt x="3570236" y="29464"/>
                  </a:lnTo>
                  <a:lnTo>
                    <a:pt x="3572014" y="31051"/>
                  </a:lnTo>
                  <a:lnTo>
                    <a:pt x="3574046" y="35623"/>
                  </a:lnTo>
                  <a:lnTo>
                    <a:pt x="3574554" y="38989"/>
                  </a:lnTo>
                  <a:lnTo>
                    <a:pt x="3574554" y="3606"/>
                  </a:lnTo>
                  <a:lnTo>
                    <a:pt x="3571595" y="2959"/>
                  </a:lnTo>
                  <a:lnTo>
                    <a:pt x="3564661" y="2171"/>
                  </a:lnTo>
                  <a:lnTo>
                    <a:pt x="3556838" y="1905"/>
                  </a:lnTo>
                  <a:lnTo>
                    <a:pt x="3529787" y="1905"/>
                  </a:lnTo>
                  <a:lnTo>
                    <a:pt x="3529787" y="154305"/>
                  </a:lnTo>
                  <a:lnTo>
                    <a:pt x="3555123" y="154305"/>
                  </a:lnTo>
                  <a:lnTo>
                    <a:pt x="3555123" y="96583"/>
                  </a:lnTo>
                  <a:lnTo>
                    <a:pt x="3561283" y="96583"/>
                  </a:lnTo>
                  <a:lnTo>
                    <a:pt x="3564521" y="96964"/>
                  </a:lnTo>
                  <a:lnTo>
                    <a:pt x="3566934" y="97726"/>
                  </a:lnTo>
                  <a:lnTo>
                    <a:pt x="3569347" y="98361"/>
                  </a:lnTo>
                  <a:lnTo>
                    <a:pt x="3571189" y="99822"/>
                  </a:lnTo>
                  <a:lnTo>
                    <a:pt x="3572459" y="102108"/>
                  </a:lnTo>
                  <a:lnTo>
                    <a:pt x="3573856" y="104267"/>
                  </a:lnTo>
                  <a:lnTo>
                    <a:pt x="3574554" y="107569"/>
                  </a:lnTo>
                  <a:lnTo>
                    <a:pt x="3574681" y="147256"/>
                  </a:lnTo>
                  <a:lnTo>
                    <a:pt x="3575189" y="151701"/>
                  </a:lnTo>
                  <a:lnTo>
                    <a:pt x="3575761" y="153289"/>
                  </a:lnTo>
                  <a:lnTo>
                    <a:pt x="3576650" y="154305"/>
                  </a:lnTo>
                  <a:lnTo>
                    <a:pt x="3601986" y="154305"/>
                  </a:lnTo>
                  <a:close/>
                </a:path>
                <a:path w="3834129" h="156210">
                  <a:moveTo>
                    <a:pt x="3679418" y="43053"/>
                  </a:moveTo>
                  <a:lnTo>
                    <a:pt x="3678859" y="32575"/>
                  </a:lnTo>
                  <a:lnTo>
                    <a:pt x="3677526" y="25336"/>
                  </a:lnTo>
                  <a:lnTo>
                    <a:pt x="3677221" y="23622"/>
                  </a:lnTo>
                  <a:lnTo>
                    <a:pt x="3654082" y="1041"/>
                  </a:lnTo>
                  <a:lnTo>
                    <a:pt x="3654082" y="37020"/>
                  </a:lnTo>
                  <a:lnTo>
                    <a:pt x="3654082" y="119189"/>
                  </a:lnTo>
                  <a:lnTo>
                    <a:pt x="3653498" y="123634"/>
                  </a:lnTo>
                  <a:lnTo>
                    <a:pt x="3653434" y="124206"/>
                  </a:lnTo>
                  <a:lnTo>
                    <a:pt x="3650907" y="129540"/>
                  </a:lnTo>
                  <a:lnTo>
                    <a:pt x="3648354" y="130873"/>
                  </a:lnTo>
                  <a:lnTo>
                    <a:pt x="3640734" y="130873"/>
                  </a:lnTo>
                  <a:lnTo>
                    <a:pt x="3638207" y="129540"/>
                  </a:lnTo>
                  <a:lnTo>
                    <a:pt x="3635654" y="124206"/>
                  </a:lnTo>
                  <a:lnTo>
                    <a:pt x="3635032" y="119189"/>
                  </a:lnTo>
                  <a:lnTo>
                    <a:pt x="3635032" y="37020"/>
                  </a:lnTo>
                  <a:lnTo>
                    <a:pt x="3635578" y="32575"/>
                  </a:lnTo>
                  <a:lnTo>
                    <a:pt x="3635654" y="32004"/>
                  </a:lnTo>
                  <a:lnTo>
                    <a:pt x="3638207" y="26670"/>
                  </a:lnTo>
                  <a:lnTo>
                    <a:pt x="3640734" y="25336"/>
                  </a:lnTo>
                  <a:lnTo>
                    <a:pt x="3648354" y="25336"/>
                  </a:lnTo>
                  <a:lnTo>
                    <a:pt x="3650907" y="26670"/>
                  </a:lnTo>
                  <a:lnTo>
                    <a:pt x="3653434" y="32004"/>
                  </a:lnTo>
                  <a:lnTo>
                    <a:pt x="3654082" y="37020"/>
                  </a:lnTo>
                  <a:lnTo>
                    <a:pt x="3654082" y="1041"/>
                  </a:lnTo>
                  <a:lnTo>
                    <a:pt x="3652685" y="647"/>
                  </a:lnTo>
                  <a:lnTo>
                    <a:pt x="3644557" y="0"/>
                  </a:lnTo>
                  <a:lnTo>
                    <a:pt x="3636416" y="647"/>
                  </a:lnTo>
                  <a:lnTo>
                    <a:pt x="3610343" y="32004"/>
                  </a:lnTo>
                  <a:lnTo>
                    <a:pt x="3610229" y="32575"/>
                  </a:lnTo>
                  <a:lnTo>
                    <a:pt x="3609695" y="43053"/>
                  </a:lnTo>
                  <a:lnTo>
                    <a:pt x="3609695" y="113157"/>
                  </a:lnTo>
                  <a:lnTo>
                    <a:pt x="3623360" y="150431"/>
                  </a:lnTo>
                  <a:lnTo>
                    <a:pt x="3644557" y="156210"/>
                  </a:lnTo>
                  <a:lnTo>
                    <a:pt x="3652685" y="155575"/>
                  </a:lnTo>
                  <a:lnTo>
                    <a:pt x="3677526" y="130873"/>
                  </a:lnTo>
                  <a:lnTo>
                    <a:pt x="3678758" y="124206"/>
                  </a:lnTo>
                  <a:lnTo>
                    <a:pt x="3678859" y="123634"/>
                  </a:lnTo>
                  <a:lnTo>
                    <a:pt x="3679418" y="113157"/>
                  </a:lnTo>
                  <a:lnTo>
                    <a:pt x="3679418" y="43053"/>
                  </a:lnTo>
                  <a:close/>
                </a:path>
                <a:path w="3834129" h="156210">
                  <a:moveTo>
                    <a:pt x="3758755" y="1905"/>
                  </a:moveTo>
                  <a:lnTo>
                    <a:pt x="3733419" y="1905"/>
                  </a:lnTo>
                  <a:lnTo>
                    <a:pt x="3733419" y="119189"/>
                  </a:lnTo>
                  <a:lnTo>
                    <a:pt x="3732847" y="123634"/>
                  </a:lnTo>
                  <a:lnTo>
                    <a:pt x="3732784" y="124206"/>
                  </a:lnTo>
                  <a:lnTo>
                    <a:pt x="3730244" y="129540"/>
                  </a:lnTo>
                  <a:lnTo>
                    <a:pt x="3727704" y="130873"/>
                  </a:lnTo>
                  <a:lnTo>
                    <a:pt x="3720084" y="130873"/>
                  </a:lnTo>
                  <a:lnTo>
                    <a:pt x="3717544" y="129540"/>
                  </a:lnTo>
                  <a:lnTo>
                    <a:pt x="3715004" y="124206"/>
                  </a:lnTo>
                  <a:lnTo>
                    <a:pt x="3714369" y="119189"/>
                  </a:lnTo>
                  <a:lnTo>
                    <a:pt x="3714369" y="1905"/>
                  </a:lnTo>
                  <a:lnTo>
                    <a:pt x="3689032" y="1905"/>
                  </a:lnTo>
                  <a:lnTo>
                    <a:pt x="3689032" y="113157"/>
                  </a:lnTo>
                  <a:lnTo>
                    <a:pt x="3689578" y="123634"/>
                  </a:lnTo>
                  <a:lnTo>
                    <a:pt x="3715753" y="155575"/>
                  </a:lnTo>
                  <a:lnTo>
                    <a:pt x="3723894" y="156210"/>
                  </a:lnTo>
                  <a:lnTo>
                    <a:pt x="3732022" y="155575"/>
                  </a:lnTo>
                  <a:lnTo>
                    <a:pt x="3758095" y="124206"/>
                  </a:lnTo>
                  <a:lnTo>
                    <a:pt x="3758755" y="113157"/>
                  </a:lnTo>
                  <a:lnTo>
                    <a:pt x="3758755" y="1905"/>
                  </a:lnTo>
                  <a:close/>
                </a:path>
                <a:path w="3834129" h="156210">
                  <a:moveTo>
                    <a:pt x="3833723" y="1905"/>
                  </a:moveTo>
                  <a:lnTo>
                    <a:pt x="3767810" y="1905"/>
                  </a:lnTo>
                  <a:lnTo>
                    <a:pt x="3767810" y="27241"/>
                  </a:lnTo>
                  <a:lnTo>
                    <a:pt x="3788003" y="27241"/>
                  </a:lnTo>
                  <a:lnTo>
                    <a:pt x="3788003" y="154305"/>
                  </a:lnTo>
                  <a:lnTo>
                    <a:pt x="3813530" y="154305"/>
                  </a:lnTo>
                  <a:lnTo>
                    <a:pt x="3813530" y="27241"/>
                  </a:lnTo>
                  <a:lnTo>
                    <a:pt x="3833723" y="27241"/>
                  </a:lnTo>
                  <a:lnTo>
                    <a:pt x="3833723" y="1905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5700" y="3403600"/>
              <a:ext cx="819327" cy="54514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162" y="2868294"/>
              <a:ext cx="3317722" cy="156209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889000" y="3257550"/>
              <a:ext cx="5346700" cy="12700"/>
            </a:xfrm>
            <a:custGeom>
              <a:avLst/>
              <a:gdLst/>
              <a:ahLst/>
              <a:cxnLst/>
              <a:rect l="l" t="t" r="r" b="b"/>
              <a:pathLst>
                <a:path w="5346700" h="12700">
                  <a:moveTo>
                    <a:pt x="53467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346700" y="12700"/>
                  </a:lnTo>
                  <a:lnTo>
                    <a:pt x="5346700" y="0"/>
                  </a:lnTo>
                  <a:close/>
                </a:path>
              </a:pathLst>
            </a:custGeom>
            <a:solidFill>
              <a:srgbClr val="000000">
                <a:alpha val="4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35000" y="40767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35000" y="40766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3445" y="4313682"/>
              <a:ext cx="793076" cy="310895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2749295" y="4280916"/>
              <a:ext cx="510540" cy="333375"/>
            </a:xfrm>
            <a:custGeom>
              <a:avLst/>
              <a:gdLst/>
              <a:ahLst/>
              <a:cxnLst/>
              <a:rect l="l" t="t" r="r" b="b"/>
              <a:pathLst>
                <a:path w="510539" h="333375">
                  <a:moveTo>
                    <a:pt x="118668" y="268224"/>
                  </a:moveTo>
                  <a:lnTo>
                    <a:pt x="64617" y="268224"/>
                  </a:lnTo>
                  <a:lnTo>
                    <a:pt x="64617" y="329184"/>
                  </a:lnTo>
                  <a:lnTo>
                    <a:pt x="118668" y="329184"/>
                  </a:lnTo>
                  <a:lnTo>
                    <a:pt x="118668" y="268224"/>
                  </a:lnTo>
                  <a:close/>
                </a:path>
                <a:path w="510539" h="333375">
                  <a:moveTo>
                    <a:pt x="118668" y="4064"/>
                  </a:moveTo>
                  <a:lnTo>
                    <a:pt x="64617" y="4064"/>
                  </a:lnTo>
                  <a:lnTo>
                    <a:pt x="0" y="213766"/>
                  </a:lnTo>
                  <a:lnTo>
                    <a:pt x="0" y="268224"/>
                  </a:lnTo>
                  <a:lnTo>
                    <a:pt x="142646" y="268224"/>
                  </a:lnTo>
                  <a:lnTo>
                    <a:pt x="142646" y="213766"/>
                  </a:lnTo>
                  <a:lnTo>
                    <a:pt x="30480" y="213766"/>
                  </a:lnTo>
                  <a:lnTo>
                    <a:pt x="64617" y="102412"/>
                  </a:lnTo>
                  <a:lnTo>
                    <a:pt x="118668" y="102412"/>
                  </a:lnTo>
                  <a:lnTo>
                    <a:pt x="118668" y="4064"/>
                  </a:lnTo>
                  <a:close/>
                </a:path>
                <a:path w="510539" h="333375">
                  <a:moveTo>
                    <a:pt x="118668" y="102412"/>
                  </a:moveTo>
                  <a:lnTo>
                    <a:pt x="64617" y="102412"/>
                  </a:lnTo>
                  <a:lnTo>
                    <a:pt x="64617" y="213766"/>
                  </a:lnTo>
                  <a:lnTo>
                    <a:pt x="118668" y="213766"/>
                  </a:lnTo>
                  <a:lnTo>
                    <a:pt x="118668" y="102412"/>
                  </a:lnTo>
                  <a:close/>
                </a:path>
                <a:path w="510539" h="333375">
                  <a:moveTo>
                    <a:pt x="216166" y="245465"/>
                  </a:moveTo>
                  <a:lnTo>
                    <a:pt x="162115" y="245465"/>
                  </a:lnTo>
                  <a:lnTo>
                    <a:pt x="163151" y="264032"/>
                  </a:lnTo>
                  <a:lnTo>
                    <a:pt x="179590" y="310083"/>
                  </a:lnTo>
                  <a:lnTo>
                    <a:pt x="216473" y="331800"/>
                  </a:lnTo>
                  <a:lnTo>
                    <a:pt x="233235" y="333248"/>
                  </a:lnTo>
                  <a:lnTo>
                    <a:pt x="245960" y="332536"/>
                  </a:lnTo>
                  <a:lnTo>
                    <a:pt x="283298" y="315342"/>
                  </a:lnTo>
                  <a:lnTo>
                    <a:pt x="300633" y="279196"/>
                  </a:lnTo>
                  <a:lnTo>
                    <a:pt x="226999" y="279196"/>
                  </a:lnTo>
                  <a:lnTo>
                    <a:pt x="222529" y="276491"/>
                  </a:lnTo>
                  <a:lnTo>
                    <a:pt x="216202" y="246759"/>
                  </a:lnTo>
                  <a:lnTo>
                    <a:pt x="216166" y="245465"/>
                  </a:lnTo>
                  <a:close/>
                </a:path>
                <a:path w="510539" h="333375">
                  <a:moveTo>
                    <a:pt x="306793" y="198729"/>
                  </a:moveTo>
                  <a:lnTo>
                    <a:pt x="252742" y="198729"/>
                  </a:lnTo>
                  <a:lnTo>
                    <a:pt x="252640" y="239141"/>
                  </a:lnTo>
                  <a:lnTo>
                    <a:pt x="252472" y="245465"/>
                  </a:lnTo>
                  <a:lnTo>
                    <a:pt x="240004" y="279196"/>
                  </a:lnTo>
                  <a:lnTo>
                    <a:pt x="300633" y="279196"/>
                  </a:lnTo>
                  <a:lnTo>
                    <a:pt x="302298" y="272264"/>
                  </a:lnTo>
                  <a:lnTo>
                    <a:pt x="304661" y="256744"/>
                  </a:lnTo>
                  <a:lnTo>
                    <a:pt x="306160" y="239141"/>
                  </a:lnTo>
                  <a:lnTo>
                    <a:pt x="306715" y="221894"/>
                  </a:lnTo>
                  <a:lnTo>
                    <a:pt x="306793" y="198729"/>
                  </a:lnTo>
                  <a:close/>
                </a:path>
                <a:path w="510539" h="333375">
                  <a:moveTo>
                    <a:pt x="230390" y="0"/>
                  </a:moveTo>
                  <a:lnTo>
                    <a:pt x="212231" y="1726"/>
                  </a:lnTo>
                  <a:lnTo>
                    <a:pt x="212412" y="1726"/>
                  </a:lnTo>
                  <a:lnTo>
                    <a:pt x="196668" y="6907"/>
                  </a:lnTo>
                  <a:lnTo>
                    <a:pt x="196815" y="6907"/>
                  </a:lnTo>
                  <a:lnTo>
                    <a:pt x="183834" y="15317"/>
                  </a:lnTo>
                  <a:lnTo>
                    <a:pt x="173088" y="27228"/>
                  </a:lnTo>
                  <a:lnTo>
                    <a:pt x="155340" y="83513"/>
                  </a:lnTo>
                  <a:lnTo>
                    <a:pt x="153987" y="110947"/>
                  </a:lnTo>
                  <a:lnTo>
                    <a:pt x="154901" y="137543"/>
                  </a:lnTo>
                  <a:lnTo>
                    <a:pt x="162217" y="179605"/>
                  </a:lnTo>
                  <a:lnTo>
                    <a:pt x="186801" y="215188"/>
                  </a:lnTo>
                  <a:lnTo>
                    <a:pt x="211289" y="221894"/>
                  </a:lnTo>
                  <a:lnTo>
                    <a:pt x="223024" y="220446"/>
                  </a:lnTo>
                  <a:lnTo>
                    <a:pt x="233845" y="216103"/>
                  </a:lnTo>
                  <a:lnTo>
                    <a:pt x="243751" y="208864"/>
                  </a:lnTo>
                  <a:lnTo>
                    <a:pt x="252742" y="198729"/>
                  </a:lnTo>
                  <a:lnTo>
                    <a:pt x="306793" y="198729"/>
                  </a:lnTo>
                  <a:lnTo>
                    <a:pt x="306793" y="167843"/>
                  </a:lnTo>
                  <a:lnTo>
                    <a:pt x="222529" y="167843"/>
                  </a:lnTo>
                  <a:lnTo>
                    <a:pt x="217119" y="163918"/>
                  </a:lnTo>
                  <a:lnTo>
                    <a:pt x="213321" y="156057"/>
                  </a:lnTo>
                  <a:lnTo>
                    <a:pt x="211012" y="148666"/>
                  </a:lnTo>
                  <a:lnTo>
                    <a:pt x="209361" y="138684"/>
                  </a:lnTo>
                  <a:lnTo>
                    <a:pt x="208397" y="126465"/>
                  </a:lnTo>
                  <a:lnTo>
                    <a:pt x="208369" y="126111"/>
                  </a:lnTo>
                  <a:lnTo>
                    <a:pt x="208065" y="112166"/>
                  </a:lnTo>
                  <a:lnTo>
                    <a:pt x="208038" y="110947"/>
                  </a:lnTo>
                  <a:lnTo>
                    <a:pt x="208373" y="96826"/>
                  </a:lnTo>
                  <a:lnTo>
                    <a:pt x="208393" y="95959"/>
                  </a:lnTo>
                  <a:lnTo>
                    <a:pt x="209298" y="85394"/>
                  </a:lnTo>
                  <a:lnTo>
                    <a:pt x="209407" y="84126"/>
                  </a:lnTo>
                  <a:lnTo>
                    <a:pt x="209459" y="83513"/>
                  </a:lnTo>
                  <a:lnTo>
                    <a:pt x="211155" y="74066"/>
                  </a:lnTo>
                  <a:lnTo>
                    <a:pt x="211237" y="73608"/>
                  </a:lnTo>
                  <a:lnTo>
                    <a:pt x="213728" y="66243"/>
                  </a:lnTo>
                  <a:lnTo>
                    <a:pt x="217460" y="58254"/>
                  </a:lnTo>
                  <a:lnTo>
                    <a:pt x="217525" y="58115"/>
                  </a:lnTo>
                  <a:lnTo>
                    <a:pt x="223075" y="54051"/>
                  </a:lnTo>
                  <a:lnTo>
                    <a:pt x="299254" y="54051"/>
                  </a:lnTo>
                  <a:lnTo>
                    <a:pt x="295896" y="43127"/>
                  </a:lnTo>
                  <a:lnTo>
                    <a:pt x="287693" y="27635"/>
                  </a:lnTo>
                  <a:lnTo>
                    <a:pt x="277253" y="15543"/>
                  </a:lnTo>
                  <a:lnTo>
                    <a:pt x="264223" y="6907"/>
                  </a:lnTo>
                  <a:lnTo>
                    <a:pt x="248602" y="1726"/>
                  </a:lnTo>
                  <a:lnTo>
                    <a:pt x="230390" y="0"/>
                  </a:lnTo>
                  <a:close/>
                </a:path>
                <a:path w="510539" h="333375">
                  <a:moveTo>
                    <a:pt x="299254" y="54051"/>
                  </a:moveTo>
                  <a:lnTo>
                    <a:pt x="237972" y="54051"/>
                  </a:lnTo>
                  <a:lnTo>
                    <a:pt x="243535" y="58254"/>
                  </a:lnTo>
                  <a:lnTo>
                    <a:pt x="247053" y="66649"/>
                  </a:lnTo>
                  <a:lnTo>
                    <a:pt x="249544" y="74066"/>
                  </a:lnTo>
                  <a:lnTo>
                    <a:pt x="251213" y="83513"/>
                  </a:lnTo>
                  <a:lnTo>
                    <a:pt x="251321" y="84126"/>
                  </a:lnTo>
                  <a:lnTo>
                    <a:pt x="252314" y="95959"/>
                  </a:lnTo>
                  <a:lnTo>
                    <a:pt x="252387" y="96826"/>
                  </a:lnTo>
                  <a:lnTo>
                    <a:pt x="252714" y="110947"/>
                  </a:lnTo>
                  <a:lnTo>
                    <a:pt x="252742" y="112166"/>
                  </a:lnTo>
                  <a:lnTo>
                    <a:pt x="252371" y="126111"/>
                  </a:lnTo>
                  <a:lnTo>
                    <a:pt x="252361" y="126465"/>
                  </a:lnTo>
                  <a:lnTo>
                    <a:pt x="251307" y="137543"/>
                  </a:lnTo>
                  <a:lnTo>
                    <a:pt x="251218" y="138480"/>
                  </a:lnTo>
                  <a:lnTo>
                    <a:pt x="249313" y="148210"/>
                  </a:lnTo>
                  <a:lnTo>
                    <a:pt x="246646" y="155651"/>
                  </a:lnTo>
                  <a:lnTo>
                    <a:pt x="242849" y="163779"/>
                  </a:lnTo>
                  <a:lnTo>
                    <a:pt x="237159" y="167843"/>
                  </a:lnTo>
                  <a:lnTo>
                    <a:pt x="306793" y="167843"/>
                  </a:lnTo>
                  <a:lnTo>
                    <a:pt x="306732" y="110947"/>
                  </a:lnTo>
                  <a:lnTo>
                    <a:pt x="305448" y="85394"/>
                  </a:lnTo>
                  <a:lnTo>
                    <a:pt x="301815" y="62380"/>
                  </a:lnTo>
                  <a:lnTo>
                    <a:pt x="299254" y="54051"/>
                  </a:lnTo>
                  <a:close/>
                </a:path>
                <a:path w="510539" h="333375">
                  <a:moveTo>
                    <a:pt x="485711" y="0"/>
                  </a:moveTo>
                  <a:lnTo>
                    <a:pt x="464172" y="0"/>
                  </a:lnTo>
                  <a:lnTo>
                    <a:pt x="343471" y="333248"/>
                  </a:lnTo>
                  <a:lnTo>
                    <a:pt x="365010" y="333248"/>
                  </a:lnTo>
                  <a:lnTo>
                    <a:pt x="485711" y="0"/>
                  </a:lnTo>
                  <a:close/>
                </a:path>
                <a:path w="510539" h="333375">
                  <a:moveTo>
                    <a:pt x="460514" y="211328"/>
                  </a:moveTo>
                  <a:lnTo>
                    <a:pt x="422719" y="228803"/>
                  </a:lnTo>
                  <a:lnTo>
                    <a:pt x="410933" y="272288"/>
                  </a:lnTo>
                  <a:lnTo>
                    <a:pt x="411669" y="284758"/>
                  </a:lnTo>
                  <a:lnTo>
                    <a:pt x="429653" y="323416"/>
                  </a:lnTo>
                  <a:lnTo>
                    <a:pt x="460514" y="333248"/>
                  </a:lnTo>
                  <a:lnTo>
                    <a:pt x="472452" y="332155"/>
                  </a:lnTo>
                  <a:lnTo>
                    <a:pt x="482661" y="328877"/>
                  </a:lnTo>
                  <a:lnTo>
                    <a:pt x="491145" y="323416"/>
                  </a:lnTo>
                  <a:lnTo>
                    <a:pt x="497903" y="315772"/>
                  </a:lnTo>
                  <a:lnTo>
                    <a:pt x="499540" y="312928"/>
                  </a:lnTo>
                  <a:lnTo>
                    <a:pt x="460514" y="312928"/>
                  </a:lnTo>
                  <a:lnTo>
                    <a:pt x="447713" y="310387"/>
                  </a:lnTo>
                  <a:lnTo>
                    <a:pt x="438569" y="302766"/>
                  </a:lnTo>
                  <a:lnTo>
                    <a:pt x="433082" y="290066"/>
                  </a:lnTo>
                  <a:lnTo>
                    <a:pt x="431253" y="272288"/>
                  </a:lnTo>
                  <a:lnTo>
                    <a:pt x="433082" y="254509"/>
                  </a:lnTo>
                  <a:lnTo>
                    <a:pt x="438569" y="241809"/>
                  </a:lnTo>
                  <a:lnTo>
                    <a:pt x="447713" y="234188"/>
                  </a:lnTo>
                  <a:lnTo>
                    <a:pt x="460514" y="231648"/>
                  </a:lnTo>
                  <a:lnTo>
                    <a:pt x="499540" y="231648"/>
                  </a:lnTo>
                  <a:lnTo>
                    <a:pt x="497903" y="228803"/>
                  </a:lnTo>
                  <a:lnTo>
                    <a:pt x="491145" y="221159"/>
                  </a:lnTo>
                  <a:lnTo>
                    <a:pt x="482661" y="215698"/>
                  </a:lnTo>
                  <a:lnTo>
                    <a:pt x="472452" y="212420"/>
                  </a:lnTo>
                  <a:lnTo>
                    <a:pt x="460514" y="211328"/>
                  </a:lnTo>
                  <a:close/>
                </a:path>
                <a:path w="510539" h="333375">
                  <a:moveTo>
                    <a:pt x="499540" y="231648"/>
                  </a:moveTo>
                  <a:lnTo>
                    <a:pt x="460514" y="231648"/>
                  </a:lnTo>
                  <a:lnTo>
                    <a:pt x="473316" y="234188"/>
                  </a:lnTo>
                  <a:lnTo>
                    <a:pt x="482460" y="241809"/>
                  </a:lnTo>
                  <a:lnTo>
                    <a:pt x="487946" y="254509"/>
                  </a:lnTo>
                  <a:lnTo>
                    <a:pt x="489775" y="272288"/>
                  </a:lnTo>
                  <a:lnTo>
                    <a:pt x="487946" y="290066"/>
                  </a:lnTo>
                  <a:lnTo>
                    <a:pt x="482460" y="302766"/>
                  </a:lnTo>
                  <a:lnTo>
                    <a:pt x="473316" y="310387"/>
                  </a:lnTo>
                  <a:lnTo>
                    <a:pt x="460514" y="312928"/>
                  </a:lnTo>
                  <a:lnTo>
                    <a:pt x="499540" y="312928"/>
                  </a:lnTo>
                  <a:lnTo>
                    <a:pt x="503237" y="306502"/>
                  </a:lnTo>
                  <a:lnTo>
                    <a:pt x="507047" y="296164"/>
                  </a:lnTo>
                  <a:lnTo>
                    <a:pt x="509333" y="284758"/>
                  </a:lnTo>
                  <a:lnTo>
                    <a:pt x="510095" y="272288"/>
                  </a:lnTo>
                  <a:lnTo>
                    <a:pt x="509333" y="259817"/>
                  </a:lnTo>
                  <a:lnTo>
                    <a:pt x="507047" y="248412"/>
                  </a:lnTo>
                  <a:lnTo>
                    <a:pt x="503237" y="238073"/>
                  </a:lnTo>
                  <a:lnTo>
                    <a:pt x="499540" y="231648"/>
                  </a:lnTo>
                  <a:close/>
                </a:path>
                <a:path w="510539" h="333375">
                  <a:moveTo>
                    <a:pt x="368668" y="0"/>
                  </a:moveTo>
                  <a:lnTo>
                    <a:pt x="330873" y="17475"/>
                  </a:lnTo>
                  <a:lnTo>
                    <a:pt x="319087" y="60960"/>
                  </a:lnTo>
                  <a:lnTo>
                    <a:pt x="319823" y="73430"/>
                  </a:lnTo>
                  <a:lnTo>
                    <a:pt x="337807" y="112088"/>
                  </a:lnTo>
                  <a:lnTo>
                    <a:pt x="368668" y="121920"/>
                  </a:lnTo>
                  <a:lnTo>
                    <a:pt x="380605" y="120827"/>
                  </a:lnTo>
                  <a:lnTo>
                    <a:pt x="390815" y="117549"/>
                  </a:lnTo>
                  <a:lnTo>
                    <a:pt x="399298" y="112088"/>
                  </a:lnTo>
                  <a:lnTo>
                    <a:pt x="406057" y="104444"/>
                  </a:lnTo>
                  <a:lnTo>
                    <a:pt x="407694" y="101600"/>
                  </a:lnTo>
                  <a:lnTo>
                    <a:pt x="368668" y="101600"/>
                  </a:lnTo>
                  <a:lnTo>
                    <a:pt x="355866" y="99059"/>
                  </a:lnTo>
                  <a:lnTo>
                    <a:pt x="346722" y="91438"/>
                  </a:lnTo>
                  <a:lnTo>
                    <a:pt x="341236" y="78738"/>
                  </a:lnTo>
                  <a:lnTo>
                    <a:pt x="339407" y="60960"/>
                  </a:lnTo>
                  <a:lnTo>
                    <a:pt x="341236" y="43181"/>
                  </a:lnTo>
                  <a:lnTo>
                    <a:pt x="346722" y="30481"/>
                  </a:lnTo>
                  <a:lnTo>
                    <a:pt x="355866" y="22860"/>
                  </a:lnTo>
                  <a:lnTo>
                    <a:pt x="368668" y="20320"/>
                  </a:lnTo>
                  <a:lnTo>
                    <a:pt x="407694" y="20320"/>
                  </a:lnTo>
                  <a:lnTo>
                    <a:pt x="406057" y="17475"/>
                  </a:lnTo>
                  <a:lnTo>
                    <a:pt x="399298" y="9831"/>
                  </a:lnTo>
                  <a:lnTo>
                    <a:pt x="390815" y="4370"/>
                  </a:lnTo>
                  <a:lnTo>
                    <a:pt x="380605" y="1092"/>
                  </a:lnTo>
                  <a:lnTo>
                    <a:pt x="368668" y="0"/>
                  </a:lnTo>
                  <a:close/>
                </a:path>
                <a:path w="510539" h="333375">
                  <a:moveTo>
                    <a:pt x="407694" y="20320"/>
                  </a:moveTo>
                  <a:lnTo>
                    <a:pt x="368668" y="20320"/>
                  </a:lnTo>
                  <a:lnTo>
                    <a:pt x="381469" y="22860"/>
                  </a:lnTo>
                  <a:lnTo>
                    <a:pt x="390613" y="30481"/>
                  </a:lnTo>
                  <a:lnTo>
                    <a:pt x="396100" y="43181"/>
                  </a:lnTo>
                  <a:lnTo>
                    <a:pt x="397929" y="60960"/>
                  </a:lnTo>
                  <a:lnTo>
                    <a:pt x="396100" y="78738"/>
                  </a:lnTo>
                  <a:lnTo>
                    <a:pt x="390613" y="91438"/>
                  </a:lnTo>
                  <a:lnTo>
                    <a:pt x="381469" y="99059"/>
                  </a:lnTo>
                  <a:lnTo>
                    <a:pt x="368668" y="101600"/>
                  </a:lnTo>
                  <a:lnTo>
                    <a:pt x="407694" y="101600"/>
                  </a:lnTo>
                  <a:lnTo>
                    <a:pt x="411391" y="95174"/>
                  </a:lnTo>
                  <a:lnTo>
                    <a:pt x="415201" y="84836"/>
                  </a:lnTo>
                  <a:lnTo>
                    <a:pt x="417487" y="73430"/>
                  </a:lnTo>
                  <a:lnTo>
                    <a:pt x="418249" y="60960"/>
                  </a:lnTo>
                  <a:lnTo>
                    <a:pt x="417487" y="48489"/>
                  </a:lnTo>
                  <a:lnTo>
                    <a:pt x="415201" y="37084"/>
                  </a:lnTo>
                  <a:lnTo>
                    <a:pt x="411391" y="26745"/>
                  </a:lnTo>
                  <a:lnTo>
                    <a:pt x="407694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35000" y="49403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35000" y="49402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93445" y="517728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4" h="311150">
                  <a:moveTo>
                    <a:pt x="41313" y="0"/>
                  </a:moveTo>
                  <a:lnTo>
                    <a:pt x="20205" y="0"/>
                  </a:lnTo>
                  <a:lnTo>
                    <a:pt x="12446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80" y="111836"/>
                  </a:lnTo>
                  <a:lnTo>
                    <a:pt x="17780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4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3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4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3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4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32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4" h="311150">
                  <a:moveTo>
                    <a:pt x="126443" y="86588"/>
                  </a:moveTo>
                  <a:lnTo>
                    <a:pt x="97574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64" y="90322"/>
                  </a:lnTo>
                  <a:lnTo>
                    <a:pt x="111569" y="93167"/>
                  </a:lnTo>
                  <a:lnTo>
                    <a:pt x="113576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4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4" h="311150">
                  <a:moveTo>
                    <a:pt x="129758" y="19558"/>
                  </a:moveTo>
                  <a:lnTo>
                    <a:pt x="99060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42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3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3" y="56476"/>
                  </a:lnTo>
                  <a:lnTo>
                    <a:pt x="111750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4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4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1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8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4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4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4" h="311150">
                  <a:moveTo>
                    <a:pt x="328180" y="1778"/>
                  </a:moveTo>
                  <a:lnTo>
                    <a:pt x="282841" y="1778"/>
                  </a:lnTo>
                  <a:lnTo>
                    <a:pt x="282841" y="144018"/>
                  </a:lnTo>
                  <a:lnTo>
                    <a:pt x="328180" y="144018"/>
                  </a:lnTo>
                  <a:lnTo>
                    <a:pt x="328180" y="126238"/>
                  </a:lnTo>
                  <a:lnTo>
                    <a:pt x="300621" y="126238"/>
                  </a:lnTo>
                  <a:lnTo>
                    <a:pt x="300621" y="81788"/>
                  </a:lnTo>
                  <a:lnTo>
                    <a:pt x="328180" y="81788"/>
                  </a:lnTo>
                  <a:lnTo>
                    <a:pt x="328180" y="64008"/>
                  </a:lnTo>
                  <a:lnTo>
                    <a:pt x="300621" y="64008"/>
                  </a:lnTo>
                  <a:lnTo>
                    <a:pt x="300621" y="19558"/>
                  </a:lnTo>
                  <a:lnTo>
                    <a:pt x="328180" y="19558"/>
                  </a:lnTo>
                  <a:lnTo>
                    <a:pt x="328180" y="1778"/>
                  </a:lnTo>
                  <a:close/>
                </a:path>
                <a:path w="328294" h="311150">
                  <a:moveTo>
                    <a:pt x="45339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80" y="309118"/>
                  </a:lnTo>
                  <a:lnTo>
                    <a:pt x="17780" y="254000"/>
                  </a:lnTo>
                  <a:lnTo>
                    <a:pt x="45339" y="254000"/>
                  </a:lnTo>
                  <a:lnTo>
                    <a:pt x="45339" y="236220"/>
                  </a:lnTo>
                  <a:lnTo>
                    <a:pt x="17780" y="236220"/>
                  </a:lnTo>
                  <a:lnTo>
                    <a:pt x="17780" y="184658"/>
                  </a:lnTo>
                  <a:lnTo>
                    <a:pt x="45339" y="184658"/>
                  </a:lnTo>
                  <a:lnTo>
                    <a:pt x="45339" y="166878"/>
                  </a:lnTo>
                  <a:close/>
                </a:path>
                <a:path w="328294" h="311150">
                  <a:moveTo>
                    <a:pt x="93433" y="166878"/>
                  </a:moveTo>
                  <a:lnTo>
                    <a:pt x="68541" y="166878"/>
                  </a:lnTo>
                  <a:lnTo>
                    <a:pt x="47917" y="309118"/>
                  </a:lnTo>
                  <a:lnTo>
                    <a:pt x="65697" y="309118"/>
                  </a:lnTo>
                  <a:lnTo>
                    <a:pt x="69253" y="280492"/>
                  </a:lnTo>
                  <a:lnTo>
                    <a:pt x="109765" y="280492"/>
                  </a:lnTo>
                  <a:lnTo>
                    <a:pt x="107210" y="262712"/>
                  </a:lnTo>
                  <a:lnTo>
                    <a:pt x="71564" y="262712"/>
                  </a:lnTo>
                  <a:lnTo>
                    <a:pt x="80987" y="187680"/>
                  </a:lnTo>
                  <a:lnTo>
                    <a:pt x="96424" y="187680"/>
                  </a:lnTo>
                  <a:lnTo>
                    <a:pt x="93433" y="166878"/>
                  </a:lnTo>
                  <a:close/>
                </a:path>
                <a:path w="328294" h="311150">
                  <a:moveTo>
                    <a:pt x="109765" y="280492"/>
                  </a:moveTo>
                  <a:lnTo>
                    <a:pt x="92544" y="280492"/>
                  </a:lnTo>
                  <a:lnTo>
                    <a:pt x="96100" y="309118"/>
                  </a:lnTo>
                  <a:lnTo>
                    <a:pt x="113880" y="309118"/>
                  </a:lnTo>
                  <a:lnTo>
                    <a:pt x="109765" y="280492"/>
                  </a:lnTo>
                  <a:close/>
                </a:path>
                <a:path w="328294" h="311150">
                  <a:moveTo>
                    <a:pt x="147256" y="184658"/>
                  </a:moveTo>
                  <a:lnTo>
                    <a:pt x="129476" y="184658"/>
                  </a:lnTo>
                  <a:lnTo>
                    <a:pt x="129476" y="309118"/>
                  </a:lnTo>
                  <a:lnTo>
                    <a:pt x="147256" y="309118"/>
                  </a:lnTo>
                  <a:lnTo>
                    <a:pt x="147256" y="184658"/>
                  </a:lnTo>
                  <a:close/>
                </a:path>
                <a:path w="328294" h="311150">
                  <a:moveTo>
                    <a:pt x="96424" y="187680"/>
                  </a:moveTo>
                  <a:lnTo>
                    <a:pt x="80987" y="187680"/>
                  </a:lnTo>
                  <a:lnTo>
                    <a:pt x="90411" y="262712"/>
                  </a:lnTo>
                  <a:lnTo>
                    <a:pt x="107210" y="262712"/>
                  </a:lnTo>
                  <a:lnTo>
                    <a:pt x="96424" y="187680"/>
                  </a:lnTo>
                  <a:close/>
                </a:path>
                <a:path w="328294" h="311150">
                  <a:moveTo>
                    <a:pt x="167347" y="166878"/>
                  </a:moveTo>
                  <a:lnTo>
                    <a:pt x="109385" y="166878"/>
                  </a:lnTo>
                  <a:lnTo>
                    <a:pt x="109385" y="184658"/>
                  </a:lnTo>
                  <a:lnTo>
                    <a:pt x="167347" y="184658"/>
                  </a:lnTo>
                  <a:lnTo>
                    <a:pt x="167347" y="166878"/>
                  </a:lnTo>
                  <a:close/>
                </a:path>
                <a:path w="328294" h="311150">
                  <a:moveTo>
                    <a:pt x="187655" y="233553"/>
                  </a:moveTo>
                  <a:lnTo>
                    <a:pt x="181851" y="233553"/>
                  </a:lnTo>
                  <a:lnTo>
                    <a:pt x="179362" y="234505"/>
                  </a:lnTo>
                  <a:lnTo>
                    <a:pt x="177342" y="236397"/>
                  </a:lnTo>
                  <a:lnTo>
                    <a:pt x="175450" y="238290"/>
                  </a:lnTo>
                  <a:lnTo>
                    <a:pt x="174498" y="240779"/>
                  </a:lnTo>
                  <a:lnTo>
                    <a:pt x="174498" y="246824"/>
                  </a:lnTo>
                  <a:lnTo>
                    <a:pt x="175514" y="249262"/>
                  </a:lnTo>
                  <a:lnTo>
                    <a:pt x="179539" y="253047"/>
                  </a:lnTo>
                  <a:lnTo>
                    <a:pt x="181965" y="254000"/>
                  </a:lnTo>
                  <a:lnTo>
                    <a:pt x="187655" y="254000"/>
                  </a:lnTo>
                  <a:lnTo>
                    <a:pt x="190030" y="253047"/>
                  </a:lnTo>
                  <a:lnTo>
                    <a:pt x="191922" y="251155"/>
                  </a:lnTo>
                  <a:lnTo>
                    <a:pt x="193941" y="249262"/>
                  </a:lnTo>
                  <a:lnTo>
                    <a:pt x="194945" y="246824"/>
                  </a:lnTo>
                  <a:lnTo>
                    <a:pt x="194945" y="240779"/>
                  </a:lnTo>
                  <a:lnTo>
                    <a:pt x="193941" y="238290"/>
                  </a:lnTo>
                  <a:lnTo>
                    <a:pt x="191922" y="236397"/>
                  </a:lnTo>
                  <a:lnTo>
                    <a:pt x="190030" y="234505"/>
                  </a:lnTo>
                  <a:lnTo>
                    <a:pt x="187655" y="233553"/>
                  </a:lnTo>
                  <a:close/>
                </a:path>
                <a:path w="328294" h="311150">
                  <a:moveTo>
                    <a:pt x="187655" y="290449"/>
                  </a:moveTo>
                  <a:lnTo>
                    <a:pt x="181851" y="290449"/>
                  </a:lnTo>
                  <a:lnTo>
                    <a:pt x="179362" y="291401"/>
                  </a:lnTo>
                  <a:lnTo>
                    <a:pt x="177342" y="293293"/>
                  </a:lnTo>
                  <a:lnTo>
                    <a:pt x="175450" y="295186"/>
                  </a:lnTo>
                  <a:lnTo>
                    <a:pt x="174498" y="297675"/>
                  </a:lnTo>
                  <a:lnTo>
                    <a:pt x="174498" y="303720"/>
                  </a:lnTo>
                  <a:lnTo>
                    <a:pt x="175514" y="306158"/>
                  </a:lnTo>
                  <a:lnTo>
                    <a:pt x="179539" y="309943"/>
                  </a:lnTo>
                  <a:lnTo>
                    <a:pt x="181965" y="310896"/>
                  </a:lnTo>
                  <a:lnTo>
                    <a:pt x="187655" y="310896"/>
                  </a:lnTo>
                  <a:lnTo>
                    <a:pt x="190030" y="309943"/>
                  </a:lnTo>
                  <a:lnTo>
                    <a:pt x="191922" y="308051"/>
                  </a:lnTo>
                  <a:lnTo>
                    <a:pt x="193941" y="306158"/>
                  </a:lnTo>
                  <a:lnTo>
                    <a:pt x="194945" y="303720"/>
                  </a:lnTo>
                  <a:lnTo>
                    <a:pt x="194945" y="297675"/>
                  </a:lnTo>
                  <a:lnTo>
                    <a:pt x="193941" y="295186"/>
                  </a:lnTo>
                  <a:lnTo>
                    <a:pt x="191922" y="293293"/>
                  </a:lnTo>
                  <a:lnTo>
                    <a:pt x="190030" y="291401"/>
                  </a:lnTo>
                  <a:lnTo>
                    <a:pt x="187655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761995" y="5144516"/>
              <a:ext cx="507365" cy="333375"/>
            </a:xfrm>
            <a:custGeom>
              <a:avLst/>
              <a:gdLst/>
              <a:ahLst/>
              <a:cxnLst/>
              <a:rect l="l" t="t" r="r" b="b"/>
              <a:pathLst>
                <a:path w="507364" h="333375">
                  <a:moveTo>
                    <a:pt x="140614" y="275132"/>
                  </a:moveTo>
                  <a:lnTo>
                    <a:pt x="0" y="275132"/>
                  </a:lnTo>
                  <a:lnTo>
                    <a:pt x="0" y="329184"/>
                  </a:lnTo>
                  <a:lnTo>
                    <a:pt x="140614" y="329184"/>
                  </a:lnTo>
                  <a:lnTo>
                    <a:pt x="140614" y="275132"/>
                  </a:lnTo>
                  <a:close/>
                </a:path>
                <a:path w="507364" h="333375">
                  <a:moveTo>
                    <a:pt x="97536" y="70307"/>
                  </a:moveTo>
                  <a:lnTo>
                    <a:pt x="43078" y="70307"/>
                  </a:lnTo>
                  <a:lnTo>
                    <a:pt x="43078" y="275132"/>
                  </a:lnTo>
                  <a:lnTo>
                    <a:pt x="97536" y="275132"/>
                  </a:lnTo>
                  <a:lnTo>
                    <a:pt x="97536" y="70307"/>
                  </a:lnTo>
                  <a:close/>
                </a:path>
                <a:path w="507364" h="333375">
                  <a:moveTo>
                    <a:pt x="97536" y="4064"/>
                  </a:moveTo>
                  <a:lnTo>
                    <a:pt x="49987" y="4064"/>
                  </a:lnTo>
                  <a:lnTo>
                    <a:pt x="41833" y="18823"/>
                  </a:lnTo>
                  <a:lnTo>
                    <a:pt x="30784" y="29363"/>
                  </a:lnTo>
                  <a:lnTo>
                    <a:pt x="16840" y="35687"/>
                  </a:lnTo>
                  <a:lnTo>
                    <a:pt x="0" y="37795"/>
                  </a:lnTo>
                  <a:lnTo>
                    <a:pt x="0" y="88595"/>
                  </a:lnTo>
                  <a:lnTo>
                    <a:pt x="39281" y="76542"/>
                  </a:lnTo>
                  <a:lnTo>
                    <a:pt x="43078" y="70307"/>
                  </a:lnTo>
                  <a:lnTo>
                    <a:pt x="97536" y="70307"/>
                  </a:lnTo>
                  <a:lnTo>
                    <a:pt x="97536" y="4064"/>
                  </a:lnTo>
                  <a:close/>
                </a:path>
                <a:path w="507364" h="333375">
                  <a:moveTo>
                    <a:pt x="204863" y="229209"/>
                  </a:moveTo>
                  <a:lnTo>
                    <a:pt x="150812" y="229209"/>
                  </a:lnTo>
                  <a:lnTo>
                    <a:pt x="151911" y="252271"/>
                  </a:lnTo>
                  <a:lnTo>
                    <a:pt x="152005" y="254253"/>
                  </a:lnTo>
                  <a:lnTo>
                    <a:pt x="155461" y="274993"/>
                  </a:lnTo>
                  <a:lnTo>
                    <a:pt x="155586" y="275740"/>
                  </a:lnTo>
                  <a:lnTo>
                    <a:pt x="161554" y="293673"/>
                  </a:lnTo>
                  <a:lnTo>
                    <a:pt x="194095" y="326950"/>
                  </a:lnTo>
                  <a:lnTo>
                    <a:pt x="227622" y="333248"/>
                  </a:lnTo>
                  <a:lnTo>
                    <a:pt x="246009" y="331521"/>
                  </a:lnTo>
                  <a:lnTo>
                    <a:pt x="285330" y="305612"/>
                  </a:lnTo>
                  <a:lnTo>
                    <a:pt x="296466" y="279196"/>
                  </a:lnTo>
                  <a:lnTo>
                    <a:pt x="220306" y="279196"/>
                  </a:lnTo>
                  <a:lnTo>
                    <a:pt x="214617" y="275399"/>
                  </a:lnTo>
                  <a:lnTo>
                    <a:pt x="210553" y="267817"/>
                  </a:lnTo>
                  <a:lnTo>
                    <a:pt x="208062" y="260983"/>
                  </a:lnTo>
                  <a:lnTo>
                    <a:pt x="206284" y="252271"/>
                  </a:lnTo>
                  <a:lnTo>
                    <a:pt x="205218" y="241680"/>
                  </a:lnTo>
                  <a:lnTo>
                    <a:pt x="204863" y="229209"/>
                  </a:lnTo>
                  <a:close/>
                </a:path>
                <a:path w="507364" h="333375">
                  <a:moveTo>
                    <a:pt x="297549" y="165404"/>
                  </a:moveTo>
                  <a:lnTo>
                    <a:pt x="235483" y="165404"/>
                  </a:lnTo>
                  <a:lnTo>
                    <a:pt x="240766" y="169468"/>
                  </a:lnTo>
                  <a:lnTo>
                    <a:pt x="244284" y="177596"/>
                  </a:lnTo>
                  <a:lnTo>
                    <a:pt x="246594" y="184735"/>
                  </a:lnTo>
                  <a:lnTo>
                    <a:pt x="248245" y="194362"/>
                  </a:lnTo>
                  <a:lnTo>
                    <a:pt x="249236" y="206477"/>
                  </a:lnTo>
                  <a:lnTo>
                    <a:pt x="249567" y="221081"/>
                  </a:lnTo>
                  <a:lnTo>
                    <a:pt x="249236" y="236119"/>
                  </a:lnTo>
                  <a:lnTo>
                    <a:pt x="248337" y="247546"/>
                  </a:lnTo>
                  <a:lnTo>
                    <a:pt x="248245" y="248716"/>
                  </a:lnTo>
                  <a:lnTo>
                    <a:pt x="246594" y="258875"/>
                  </a:lnTo>
                  <a:lnTo>
                    <a:pt x="244284" y="266598"/>
                  </a:lnTo>
                  <a:lnTo>
                    <a:pt x="240766" y="274993"/>
                  </a:lnTo>
                  <a:lnTo>
                    <a:pt x="235204" y="279196"/>
                  </a:lnTo>
                  <a:lnTo>
                    <a:pt x="296466" y="279196"/>
                  </a:lnTo>
                  <a:lnTo>
                    <a:pt x="299046" y="270457"/>
                  </a:lnTo>
                  <a:lnTo>
                    <a:pt x="302475" y="247546"/>
                  </a:lnTo>
                  <a:lnTo>
                    <a:pt x="303618" y="221081"/>
                  </a:lnTo>
                  <a:lnTo>
                    <a:pt x="299987" y="173075"/>
                  </a:lnTo>
                  <a:lnTo>
                    <a:pt x="297549" y="165404"/>
                  </a:lnTo>
                  <a:close/>
                </a:path>
                <a:path w="507364" h="333375">
                  <a:moveTo>
                    <a:pt x="290614" y="4064"/>
                  </a:moveTo>
                  <a:lnTo>
                    <a:pt x="163004" y="4064"/>
                  </a:lnTo>
                  <a:lnTo>
                    <a:pt x="154876" y="191008"/>
                  </a:lnTo>
                  <a:lnTo>
                    <a:pt x="205676" y="191008"/>
                  </a:lnTo>
                  <a:lnTo>
                    <a:pt x="208927" y="179806"/>
                  </a:lnTo>
                  <a:lnTo>
                    <a:pt x="213802" y="171805"/>
                  </a:lnTo>
                  <a:lnTo>
                    <a:pt x="220305" y="167005"/>
                  </a:lnTo>
                  <a:lnTo>
                    <a:pt x="228434" y="165404"/>
                  </a:lnTo>
                  <a:lnTo>
                    <a:pt x="297549" y="165404"/>
                  </a:lnTo>
                  <a:lnTo>
                    <a:pt x="289091" y="138785"/>
                  </a:lnTo>
                  <a:lnTo>
                    <a:pt x="279944" y="128422"/>
                  </a:lnTo>
                  <a:lnTo>
                    <a:pt x="206489" y="128422"/>
                  </a:lnTo>
                  <a:lnTo>
                    <a:pt x="210553" y="58115"/>
                  </a:lnTo>
                  <a:lnTo>
                    <a:pt x="290614" y="58115"/>
                  </a:lnTo>
                  <a:lnTo>
                    <a:pt x="290614" y="4064"/>
                  </a:lnTo>
                  <a:close/>
                </a:path>
                <a:path w="507364" h="333375">
                  <a:moveTo>
                    <a:pt x="245503" y="111353"/>
                  </a:moveTo>
                  <a:lnTo>
                    <a:pt x="235292" y="112420"/>
                  </a:lnTo>
                  <a:lnTo>
                    <a:pt x="225386" y="115620"/>
                  </a:lnTo>
                  <a:lnTo>
                    <a:pt x="215785" y="120954"/>
                  </a:lnTo>
                  <a:lnTo>
                    <a:pt x="206489" y="128422"/>
                  </a:lnTo>
                  <a:lnTo>
                    <a:pt x="279944" y="128422"/>
                  </a:lnTo>
                  <a:lnTo>
                    <a:pt x="270930" y="118211"/>
                  </a:lnTo>
                  <a:lnTo>
                    <a:pt x="245503" y="111353"/>
                  </a:lnTo>
                  <a:close/>
                </a:path>
                <a:path w="507364" h="333375">
                  <a:moveTo>
                    <a:pt x="482536" y="0"/>
                  </a:moveTo>
                  <a:lnTo>
                    <a:pt x="460997" y="0"/>
                  </a:lnTo>
                  <a:lnTo>
                    <a:pt x="340296" y="333248"/>
                  </a:lnTo>
                  <a:lnTo>
                    <a:pt x="361835" y="333248"/>
                  </a:lnTo>
                  <a:lnTo>
                    <a:pt x="482536" y="0"/>
                  </a:lnTo>
                  <a:close/>
                </a:path>
                <a:path w="507364" h="333375">
                  <a:moveTo>
                    <a:pt x="457339" y="211328"/>
                  </a:moveTo>
                  <a:lnTo>
                    <a:pt x="419544" y="228803"/>
                  </a:lnTo>
                  <a:lnTo>
                    <a:pt x="407758" y="272288"/>
                  </a:lnTo>
                  <a:lnTo>
                    <a:pt x="408494" y="284758"/>
                  </a:lnTo>
                  <a:lnTo>
                    <a:pt x="426478" y="323416"/>
                  </a:lnTo>
                  <a:lnTo>
                    <a:pt x="457339" y="333248"/>
                  </a:lnTo>
                  <a:lnTo>
                    <a:pt x="469277" y="332155"/>
                  </a:lnTo>
                  <a:lnTo>
                    <a:pt x="479486" y="328877"/>
                  </a:lnTo>
                  <a:lnTo>
                    <a:pt x="487970" y="323416"/>
                  </a:lnTo>
                  <a:lnTo>
                    <a:pt x="494728" y="315772"/>
                  </a:lnTo>
                  <a:lnTo>
                    <a:pt x="496365" y="312928"/>
                  </a:lnTo>
                  <a:lnTo>
                    <a:pt x="457339" y="312928"/>
                  </a:lnTo>
                  <a:lnTo>
                    <a:pt x="444538" y="310387"/>
                  </a:lnTo>
                  <a:lnTo>
                    <a:pt x="435394" y="302766"/>
                  </a:lnTo>
                  <a:lnTo>
                    <a:pt x="429907" y="290066"/>
                  </a:lnTo>
                  <a:lnTo>
                    <a:pt x="428078" y="272288"/>
                  </a:lnTo>
                  <a:lnTo>
                    <a:pt x="429907" y="254509"/>
                  </a:lnTo>
                  <a:lnTo>
                    <a:pt x="435394" y="241809"/>
                  </a:lnTo>
                  <a:lnTo>
                    <a:pt x="444538" y="234188"/>
                  </a:lnTo>
                  <a:lnTo>
                    <a:pt x="457339" y="231648"/>
                  </a:lnTo>
                  <a:lnTo>
                    <a:pt x="496365" y="231648"/>
                  </a:lnTo>
                  <a:lnTo>
                    <a:pt x="494728" y="228803"/>
                  </a:lnTo>
                  <a:lnTo>
                    <a:pt x="487970" y="221159"/>
                  </a:lnTo>
                  <a:lnTo>
                    <a:pt x="479486" y="215698"/>
                  </a:lnTo>
                  <a:lnTo>
                    <a:pt x="469277" y="212420"/>
                  </a:lnTo>
                  <a:lnTo>
                    <a:pt x="457339" y="211328"/>
                  </a:lnTo>
                  <a:close/>
                </a:path>
                <a:path w="507364" h="333375">
                  <a:moveTo>
                    <a:pt x="496365" y="231648"/>
                  </a:moveTo>
                  <a:lnTo>
                    <a:pt x="457339" y="231648"/>
                  </a:lnTo>
                  <a:lnTo>
                    <a:pt x="470141" y="234188"/>
                  </a:lnTo>
                  <a:lnTo>
                    <a:pt x="479285" y="241809"/>
                  </a:lnTo>
                  <a:lnTo>
                    <a:pt x="484771" y="254509"/>
                  </a:lnTo>
                  <a:lnTo>
                    <a:pt x="486600" y="272288"/>
                  </a:lnTo>
                  <a:lnTo>
                    <a:pt x="484771" y="290066"/>
                  </a:lnTo>
                  <a:lnTo>
                    <a:pt x="479285" y="302766"/>
                  </a:lnTo>
                  <a:lnTo>
                    <a:pt x="470141" y="310387"/>
                  </a:lnTo>
                  <a:lnTo>
                    <a:pt x="457339" y="312928"/>
                  </a:lnTo>
                  <a:lnTo>
                    <a:pt x="496365" y="312928"/>
                  </a:lnTo>
                  <a:lnTo>
                    <a:pt x="500062" y="306502"/>
                  </a:lnTo>
                  <a:lnTo>
                    <a:pt x="503872" y="296164"/>
                  </a:lnTo>
                  <a:lnTo>
                    <a:pt x="506158" y="284758"/>
                  </a:lnTo>
                  <a:lnTo>
                    <a:pt x="506920" y="272288"/>
                  </a:lnTo>
                  <a:lnTo>
                    <a:pt x="506158" y="259817"/>
                  </a:lnTo>
                  <a:lnTo>
                    <a:pt x="503872" y="248412"/>
                  </a:lnTo>
                  <a:lnTo>
                    <a:pt x="500062" y="238073"/>
                  </a:lnTo>
                  <a:lnTo>
                    <a:pt x="496365" y="231648"/>
                  </a:lnTo>
                  <a:close/>
                </a:path>
                <a:path w="507364" h="333375">
                  <a:moveTo>
                    <a:pt x="365493" y="0"/>
                  </a:moveTo>
                  <a:lnTo>
                    <a:pt x="327698" y="17475"/>
                  </a:lnTo>
                  <a:lnTo>
                    <a:pt x="315912" y="60960"/>
                  </a:lnTo>
                  <a:lnTo>
                    <a:pt x="316648" y="73430"/>
                  </a:lnTo>
                  <a:lnTo>
                    <a:pt x="334632" y="112088"/>
                  </a:lnTo>
                  <a:lnTo>
                    <a:pt x="365493" y="121920"/>
                  </a:lnTo>
                  <a:lnTo>
                    <a:pt x="377430" y="120827"/>
                  </a:lnTo>
                  <a:lnTo>
                    <a:pt x="387640" y="117549"/>
                  </a:lnTo>
                  <a:lnTo>
                    <a:pt x="396123" y="112088"/>
                  </a:lnTo>
                  <a:lnTo>
                    <a:pt x="402882" y="104444"/>
                  </a:lnTo>
                  <a:lnTo>
                    <a:pt x="404519" y="101600"/>
                  </a:lnTo>
                  <a:lnTo>
                    <a:pt x="365493" y="101600"/>
                  </a:lnTo>
                  <a:lnTo>
                    <a:pt x="352691" y="99059"/>
                  </a:lnTo>
                  <a:lnTo>
                    <a:pt x="343547" y="91438"/>
                  </a:lnTo>
                  <a:lnTo>
                    <a:pt x="338061" y="78738"/>
                  </a:lnTo>
                  <a:lnTo>
                    <a:pt x="336232" y="60960"/>
                  </a:lnTo>
                  <a:lnTo>
                    <a:pt x="338061" y="43181"/>
                  </a:lnTo>
                  <a:lnTo>
                    <a:pt x="343547" y="30481"/>
                  </a:lnTo>
                  <a:lnTo>
                    <a:pt x="352691" y="22860"/>
                  </a:lnTo>
                  <a:lnTo>
                    <a:pt x="365493" y="20320"/>
                  </a:lnTo>
                  <a:lnTo>
                    <a:pt x="404519" y="20320"/>
                  </a:lnTo>
                  <a:lnTo>
                    <a:pt x="402882" y="17475"/>
                  </a:lnTo>
                  <a:lnTo>
                    <a:pt x="396123" y="9831"/>
                  </a:lnTo>
                  <a:lnTo>
                    <a:pt x="387640" y="4370"/>
                  </a:lnTo>
                  <a:lnTo>
                    <a:pt x="377430" y="1092"/>
                  </a:lnTo>
                  <a:lnTo>
                    <a:pt x="365493" y="0"/>
                  </a:lnTo>
                  <a:close/>
                </a:path>
                <a:path w="507364" h="333375">
                  <a:moveTo>
                    <a:pt x="404519" y="20320"/>
                  </a:moveTo>
                  <a:lnTo>
                    <a:pt x="365493" y="20320"/>
                  </a:lnTo>
                  <a:lnTo>
                    <a:pt x="378294" y="22860"/>
                  </a:lnTo>
                  <a:lnTo>
                    <a:pt x="387438" y="30481"/>
                  </a:lnTo>
                  <a:lnTo>
                    <a:pt x="392925" y="43181"/>
                  </a:lnTo>
                  <a:lnTo>
                    <a:pt x="394754" y="60960"/>
                  </a:lnTo>
                  <a:lnTo>
                    <a:pt x="392925" y="78738"/>
                  </a:lnTo>
                  <a:lnTo>
                    <a:pt x="387438" y="91438"/>
                  </a:lnTo>
                  <a:lnTo>
                    <a:pt x="378294" y="99059"/>
                  </a:lnTo>
                  <a:lnTo>
                    <a:pt x="365493" y="101600"/>
                  </a:lnTo>
                  <a:lnTo>
                    <a:pt x="404519" y="101600"/>
                  </a:lnTo>
                  <a:lnTo>
                    <a:pt x="408216" y="95174"/>
                  </a:lnTo>
                  <a:lnTo>
                    <a:pt x="412026" y="84836"/>
                  </a:lnTo>
                  <a:lnTo>
                    <a:pt x="414312" y="73430"/>
                  </a:lnTo>
                  <a:lnTo>
                    <a:pt x="415074" y="60960"/>
                  </a:lnTo>
                  <a:lnTo>
                    <a:pt x="414312" y="48489"/>
                  </a:lnTo>
                  <a:lnTo>
                    <a:pt x="412026" y="37084"/>
                  </a:lnTo>
                  <a:lnTo>
                    <a:pt x="408216" y="26745"/>
                  </a:lnTo>
                  <a:lnTo>
                    <a:pt x="404519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35000" y="58039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35000" y="58039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2921000" y="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76300"/>
                  </a:lnTo>
                  <a:lnTo>
                    <a:pt x="12700" y="876300"/>
                  </a:lnTo>
                  <a:lnTo>
                    <a:pt x="292100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93445" y="604088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4" h="311150">
                  <a:moveTo>
                    <a:pt x="41313" y="0"/>
                  </a:moveTo>
                  <a:lnTo>
                    <a:pt x="20205" y="0"/>
                  </a:lnTo>
                  <a:lnTo>
                    <a:pt x="12446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80" y="111836"/>
                  </a:lnTo>
                  <a:lnTo>
                    <a:pt x="17780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4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3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4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3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4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32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4" h="311150">
                  <a:moveTo>
                    <a:pt x="126443" y="86588"/>
                  </a:moveTo>
                  <a:lnTo>
                    <a:pt x="97574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64" y="90322"/>
                  </a:lnTo>
                  <a:lnTo>
                    <a:pt x="111569" y="93167"/>
                  </a:lnTo>
                  <a:lnTo>
                    <a:pt x="113576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4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4" h="311150">
                  <a:moveTo>
                    <a:pt x="129758" y="19558"/>
                  </a:moveTo>
                  <a:lnTo>
                    <a:pt x="99060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42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3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3" y="56476"/>
                  </a:lnTo>
                  <a:lnTo>
                    <a:pt x="111750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4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4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1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8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4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4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4" h="311150">
                  <a:moveTo>
                    <a:pt x="328180" y="1778"/>
                  </a:moveTo>
                  <a:lnTo>
                    <a:pt x="282841" y="1778"/>
                  </a:lnTo>
                  <a:lnTo>
                    <a:pt x="282841" y="144018"/>
                  </a:lnTo>
                  <a:lnTo>
                    <a:pt x="328180" y="144018"/>
                  </a:lnTo>
                  <a:lnTo>
                    <a:pt x="328180" y="126238"/>
                  </a:lnTo>
                  <a:lnTo>
                    <a:pt x="300621" y="126238"/>
                  </a:lnTo>
                  <a:lnTo>
                    <a:pt x="300621" y="81788"/>
                  </a:lnTo>
                  <a:lnTo>
                    <a:pt x="328180" y="81788"/>
                  </a:lnTo>
                  <a:lnTo>
                    <a:pt x="328180" y="64008"/>
                  </a:lnTo>
                  <a:lnTo>
                    <a:pt x="300621" y="64008"/>
                  </a:lnTo>
                  <a:lnTo>
                    <a:pt x="300621" y="19558"/>
                  </a:lnTo>
                  <a:lnTo>
                    <a:pt x="328180" y="19558"/>
                  </a:lnTo>
                  <a:lnTo>
                    <a:pt x="328180" y="1778"/>
                  </a:lnTo>
                  <a:close/>
                </a:path>
                <a:path w="328294" h="311150">
                  <a:moveTo>
                    <a:pt x="45339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80" y="309118"/>
                  </a:lnTo>
                  <a:lnTo>
                    <a:pt x="17780" y="254000"/>
                  </a:lnTo>
                  <a:lnTo>
                    <a:pt x="45339" y="254000"/>
                  </a:lnTo>
                  <a:lnTo>
                    <a:pt x="45339" y="236220"/>
                  </a:lnTo>
                  <a:lnTo>
                    <a:pt x="17780" y="236220"/>
                  </a:lnTo>
                  <a:lnTo>
                    <a:pt x="17780" y="184658"/>
                  </a:lnTo>
                  <a:lnTo>
                    <a:pt x="45339" y="184658"/>
                  </a:lnTo>
                  <a:lnTo>
                    <a:pt x="45339" y="166878"/>
                  </a:lnTo>
                  <a:close/>
                </a:path>
                <a:path w="328294" h="311150">
                  <a:moveTo>
                    <a:pt x="71958" y="166878"/>
                  </a:moveTo>
                  <a:lnTo>
                    <a:pt x="54178" y="166878"/>
                  </a:lnTo>
                  <a:lnTo>
                    <a:pt x="54178" y="309118"/>
                  </a:lnTo>
                  <a:lnTo>
                    <a:pt x="71958" y="309118"/>
                  </a:lnTo>
                  <a:lnTo>
                    <a:pt x="71958" y="166878"/>
                  </a:lnTo>
                  <a:close/>
                </a:path>
                <a:path w="328294" h="311150">
                  <a:moveTo>
                    <a:pt x="113385" y="166878"/>
                  </a:moveTo>
                  <a:lnTo>
                    <a:pt x="80911" y="166878"/>
                  </a:lnTo>
                  <a:lnTo>
                    <a:pt x="80911" y="309118"/>
                  </a:lnTo>
                  <a:lnTo>
                    <a:pt x="113239" y="309118"/>
                  </a:lnTo>
                  <a:lnTo>
                    <a:pt x="121742" y="307809"/>
                  </a:lnTo>
                  <a:lnTo>
                    <a:pt x="127317" y="305562"/>
                  </a:lnTo>
                  <a:lnTo>
                    <a:pt x="132892" y="303187"/>
                  </a:lnTo>
                  <a:lnTo>
                    <a:pt x="136855" y="299402"/>
                  </a:lnTo>
                  <a:lnTo>
                    <a:pt x="140524" y="291338"/>
                  </a:lnTo>
                  <a:lnTo>
                    <a:pt x="98691" y="291338"/>
                  </a:lnTo>
                  <a:lnTo>
                    <a:pt x="98691" y="242976"/>
                  </a:lnTo>
                  <a:lnTo>
                    <a:pt x="136715" y="242976"/>
                  </a:lnTo>
                  <a:lnTo>
                    <a:pt x="132686" y="237998"/>
                  </a:lnTo>
                  <a:lnTo>
                    <a:pt x="124828" y="233197"/>
                  </a:lnTo>
                  <a:lnTo>
                    <a:pt x="131519" y="228961"/>
                  </a:lnTo>
                  <a:lnTo>
                    <a:pt x="134545" y="225196"/>
                  </a:lnTo>
                  <a:lnTo>
                    <a:pt x="98691" y="225196"/>
                  </a:lnTo>
                  <a:lnTo>
                    <a:pt x="98691" y="184658"/>
                  </a:lnTo>
                  <a:lnTo>
                    <a:pt x="138346" y="184658"/>
                  </a:lnTo>
                  <a:lnTo>
                    <a:pt x="136740" y="181102"/>
                  </a:lnTo>
                  <a:lnTo>
                    <a:pt x="134607" y="176009"/>
                  </a:lnTo>
                  <a:lnTo>
                    <a:pt x="130937" y="172389"/>
                  </a:lnTo>
                  <a:lnTo>
                    <a:pt x="125717" y="170256"/>
                  </a:lnTo>
                  <a:lnTo>
                    <a:pt x="120624" y="168008"/>
                  </a:lnTo>
                  <a:lnTo>
                    <a:pt x="113385" y="166878"/>
                  </a:lnTo>
                  <a:close/>
                </a:path>
                <a:path w="328294" h="311150">
                  <a:moveTo>
                    <a:pt x="136715" y="242976"/>
                  </a:moveTo>
                  <a:lnTo>
                    <a:pt x="111912" y="242976"/>
                  </a:lnTo>
                  <a:lnTo>
                    <a:pt x="117297" y="244513"/>
                  </a:lnTo>
                  <a:lnTo>
                    <a:pt x="120383" y="247599"/>
                  </a:lnTo>
                  <a:lnTo>
                    <a:pt x="123469" y="250558"/>
                  </a:lnTo>
                  <a:lnTo>
                    <a:pt x="125006" y="255841"/>
                  </a:lnTo>
                  <a:lnTo>
                    <a:pt x="125006" y="277177"/>
                  </a:lnTo>
                  <a:lnTo>
                    <a:pt x="124472" y="281317"/>
                  </a:lnTo>
                  <a:lnTo>
                    <a:pt x="122339" y="286778"/>
                  </a:lnTo>
                  <a:lnTo>
                    <a:pt x="120319" y="288671"/>
                  </a:lnTo>
                  <a:lnTo>
                    <a:pt x="117360" y="289737"/>
                  </a:lnTo>
                  <a:lnTo>
                    <a:pt x="114515" y="290804"/>
                  </a:lnTo>
                  <a:lnTo>
                    <a:pt x="110134" y="291338"/>
                  </a:lnTo>
                  <a:lnTo>
                    <a:pt x="140524" y="291338"/>
                  </a:lnTo>
                  <a:lnTo>
                    <a:pt x="141605" y="288963"/>
                  </a:lnTo>
                  <a:lnTo>
                    <a:pt x="142786" y="281736"/>
                  </a:lnTo>
                  <a:lnTo>
                    <a:pt x="142786" y="265201"/>
                  </a:lnTo>
                  <a:lnTo>
                    <a:pt x="141664" y="254000"/>
                  </a:lnTo>
                  <a:lnTo>
                    <a:pt x="138298" y="244932"/>
                  </a:lnTo>
                  <a:lnTo>
                    <a:pt x="136715" y="242976"/>
                  </a:lnTo>
                  <a:close/>
                </a:path>
                <a:path w="328294" h="311150">
                  <a:moveTo>
                    <a:pt x="138346" y="184658"/>
                  </a:moveTo>
                  <a:lnTo>
                    <a:pt x="109651" y="184658"/>
                  </a:lnTo>
                  <a:lnTo>
                    <a:pt x="113563" y="185077"/>
                  </a:lnTo>
                  <a:lnTo>
                    <a:pt x="115938" y="185902"/>
                  </a:lnTo>
                  <a:lnTo>
                    <a:pt x="118427" y="186728"/>
                  </a:lnTo>
                  <a:lnTo>
                    <a:pt x="120091" y="188328"/>
                  </a:lnTo>
                  <a:lnTo>
                    <a:pt x="120916" y="190703"/>
                  </a:lnTo>
                  <a:lnTo>
                    <a:pt x="121869" y="192951"/>
                  </a:lnTo>
                  <a:lnTo>
                    <a:pt x="122339" y="196748"/>
                  </a:lnTo>
                  <a:lnTo>
                    <a:pt x="122339" y="212636"/>
                  </a:lnTo>
                  <a:lnTo>
                    <a:pt x="114515" y="223951"/>
                  </a:lnTo>
                  <a:lnTo>
                    <a:pt x="112026" y="224777"/>
                  </a:lnTo>
                  <a:lnTo>
                    <a:pt x="108585" y="225196"/>
                  </a:lnTo>
                  <a:lnTo>
                    <a:pt x="134545" y="225196"/>
                  </a:lnTo>
                  <a:lnTo>
                    <a:pt x="136208" y="223126"/>
                  </a:lnTo>
                  <a:lnTo>
                    <a:pt x="136879" y="221462"/>
                  </a:lnTo>
                  <a:lnTo>
                    <a:pt x="139164" y="215359"/>
                  </a:lnTo>
                  <a:lnTo>
                    <a:pt x="140119" y="205994"/>
                  </a:lnTo>
                  <a:lnTo>
                    <a:pt x="140098" y="192951"/>
                  </a:lnTo>
                  <a:lnTo>
                    <a:pt x="139093" y="186728"/>
                  </a:lnTo>
                  <a:lnTo>
                    <a:pt x="138988" y="186080"/>
                  </a:lnTo>
                  <a:lnTo>
                    <a:pt x="138346" y="184658"/>
                  </a:lnTo>
                  <a:close/>
                </a:path>
                <a:path w="328294" h="311150">
                  <a:moveTo>
                    <a:pt x="197091" y="166878"/>
                  </a:moveTo>
                  <a:lnTo>
                    <a:pt x="151752" y="166878"/>
                  </a:lnTo>
                  <a:lnTo>
                    <a:pt x="151752" y="309118"/>
                  </a:lnTo>
                  <a:lnTo>
                    <a:pt x="197091" y="309118"/>
                  </a:lnTo>
                  <a:lnTo>
                    <a:pt x="197091" y="291338"/>
                  </a:lnTo>
                  <a:lnTo>
                    <a:pt x="169532" y="291338"/>
                  </a:lnTo>
                  <a:lnTo>
                    <a:pt x="169532" y="246888"/>
                  </a:lnTo>
                  <a:lnTo>
                    <a:pt x="197091" y="246888"/>
                  </a:lnTo>
                  <a:lnTo>
                    <a:pt x="197091" y="229108"/>
                  </a:lnTo>
                  <a:lnTo>
                    <a:pt x="169532" y="229108"/>
                  </a:lnTo>
                  <a:lnTo>
                    <a:pt x="169532" y="184658"/>
                  </a:lnTo>
                  <a:lnTo>
                    <a:pt x="197091" y="184658"/>
                  </a:lnTo>
                  <a:lnTo>
                    <a:pt x="197091" y="166878"/>
                  </a:lnTo>
                  <a:close/>
                </a:path>
                <a:path w="328294" h="311150">
                  <a:moveTo>
                    <a:pt x="238709" y="166878"/>
                  </a:moveTo>
                  <a:lnTo>
                    <a:pt x="205930" y="166878"/>
                  </a:lnTo>
                  <a:lnTo>
                    <a:pt x="205930" y="309118"/>
                  </a:lnTo>
                  <a:lnTo>
                    <a:pt x="223710" y="309118"/>
                  </a:lnTo>
                  <a:lnTo>
                    <a:pt x="223710" y="251688"/>
                  </a:lnTo>
                  <a:lnTo>
                    <a:pt x="261885" y="251688"/>
                  </a:lnTo>
                  <a:lnTo>
                    <a:pt x="261289" y="250685"/>
                  </a:lnTo>
                  <a:lnTo>
                    <a:pt x="257378" y="247599"/>
                  </a:lnTo>
                  <a:lnTo>
                    <a:pt x="252158" y="245821"/>
                  </a:lnTo>
                  <a:lnTo>
                    <a:pt x="257848" y="242976"/>
                  </a:lnTo>
                  <a:lnTo>
                    <a:pt x="261874" y="238823"/>
                  </a:lnTo>
                  <a:lnTo>
                    <a:pt x="264016" y="233908"/>
                  </a:lnTo>
                  <a:lnTo>
                    <a:pt x="223710" y="233908"/>
                  </a:lnTo>
                  <a:lnTo>
                    <a:pt x="223710" y="184658"/>
                  </a:lnTo>
                  <a:lnTo>
                    <a:pt x="265191" y="184658"/>
                  </a:lnTo>
                  <a:lnTo>
                    <a:pt x="262343" y="177660"/>
                  </a:lnTo>
                  <a:lnTo>
                    <a:pt x="258318" y="173570"/>
                  </a:lnTo>
                  <a:lnTo>
                    <a:pt x="252514" y="170967"/>
                  </a:lnTo>
                  <a:lnTo>
                    <a:pt x="246824" y="168236"/>
                  </a:lnTo>
                  <a:lnTo>
                    <a:pt x="238709" y="166878"/>
                  </a:lnTo>
                  <a:close/>
                </a:path>
                <a:path w="328294" h="311150">
                  <a:moveTo>
                    <a:pt x="261885" y="251688"/>
                  </a:moveTo>
                  <a:lnTo>
                    <a:pt x="233019" y="251688"/>
                  </a:lnTo>
                  <a:lnTo>
                    <a:pt x="236753" y="252107"/>
                  </a:lnTo>
                  <a:lnTo>
                    <a:pt x="239712" y="252933"/>
                  </a:lnTo>
                  <a:lnTo>
                    <a:pt x="242671" y="253644"/>
                  </a:lnTo>
                  <a:lnTo>
                    <a:pt x="245097" y="255422"/>
                  </a:lnTo>
                  <a:lnTo>
                    <a:pt x="247002" y="258267"/>
                  </a:lnTo>
                  <a:lnTo>
                    <a:pt x="249008" y="260997"/>
                  </a:lnTo>
                  <a:lnTo>
                    <a:pt x="250024" y="265201"/>
                  </a:lnTo>
                  <a:lnTo>
                    <a:pt x="250139" y="302539"/>
                  </a:lnTo>
                  <a:lnTo>
                    <a:pt x="250621" y="306692"/>
                  </a:lnTo>
                  <a:lnTo>
                    <a:pt x="251155" y="308165"/>
                  </a:lnTo>
                  <a:lnTo>
                    <a:pt x="251980" y="309118"/>
                  </a:lnTo>
                  <a:lnTo>
                    <a:pt x="269760" y="309118"/>
                  </a:lnTo>
                  <a:lnTo>
                    <a:pt x="268922" y="308165"/>
                  </a:lnTo>
                  <a:lnTo>
                    <a:pt x="268389" y="306692"/>
                  </a:lnTo>
                  <a:lnTo>
                    <a:pt x="267919" y="302539"/>
                  </a:lnTo>
                  <a:lnTo>
                    <a:pt x="267804" y="265493"/>
                  </a:lnTo>
                  <a:lnTo>
                    <a:pt x="266496" y="259334"/>
                  </a:lnTo>
                  <a:lnTo>
                    <a:pt x="263893" y="255066"/>
                  </a:lnTo>
                  <a:lnTo>
                    <a:pt x="261885" y="251688"/>
                  </a:lnTo>
                  <a:close/>
                </a:path>
                <a:path w="328294" h="311150">
                  <a:moveTo>
                    <a:pt x="265191" y="184658"/>
                  </a:moveTo>
                  <a:lnTo>
                    <a:pt x="234492" y="184658"/>
                  </a:lnTo>
                  <a:lnTo>
                    <a:pt x="239115" y="185305"/>
                  </a:lnTo>
                  <a:lnTo>
                    <a:pt x="242201" y="186613"/>
                  </a:lnTo>
                  <a:lnTo>
                    <a:pt x="245275" y="187794"/>
                  </a:lnTo>
                  <a:lnTo>
                    <a:pt x="247357" y="189877"/>
                  </a:lnTo>
                  <a:lnTo>
                    <a:pt x="248424" y="192836"/>
                  </a:lnTo>
                  <a:lnTo>
                    <a:pt x="249605" y="195681"/>
                  </a:lnTo>
                  <a:lnTo>
                    <a:pt x="250202" y="199948"/>
                  </a:lnTo>
                  <a:lnTo>
                    <a:pt x="250202" y="217373"/>
                  </a:lnTo>
                  <a:lnTo>
                    <a:pt x="241846" y="231597"/>
                  </a:lnTo>
                  <a:lnTo>
                    <a:pt x="238760" y="233133"/>
                  </a:lnTo>
                  <a:lnTo>
                    <a:pt x="234264" y="233908"/>
                  </a:lnTo>
                  <a:lnTo>
                    <a:pt x="264016" y="233908"/>
                  </a:lnTo>
                  <a:lnTo>
                    <a:pt x="266738" y="227799"/>
                  </a:lnTo>
                  <a:lnTo>
                    <a:pt x="267982" y="220687"/>
                  </a:lnTo>
                  <a:lnTo>
                    <a:pt x="267911" y="195681"/>
                  </a:lnTo>
                  <a:lnTo>
                    <a:pt x="266852" y="188683"/>
                  </a:lnTo>
                  <a:lnTo>
                    <a:pt x="265191" y="184658"/>
                  </a:lnTo>
                  <a:close/>
                </a:path>
                <a:path w="328294" h="311150">
                  <a:moveTo>
                    <a:pt x="290106" y="233553"/>
                  </a:moveTo>
                  <a:lnTo>
                    <a:pt x="284289" y="233553"/>
                  </a:lnTo>
                  <a:lnTo>
                    <a:pt x="281800" y="234505"/>
                  </a:lnTo>
                  <a:lnTo>
                    <a:pt x="279793" y="236397"/>
                  </a:lnTo>
                  <a:lnTo>
                    <a:pt x="277888" y="238290"/>
                  </a:lnTo>
                  <a:lnTo>
                    <a:pt x="276948" y="240779"/>
                  </a:lnTo>
                  <a:lnTo>
                    <a:pt x="276948" y="246824"/>
                  </a:lnTo>
                  <a:lnTo>
                    <a:pt x="277952" y="249262"/>
                  </a:lnTo>
                  <a:lnTo>
                    <a:pt x="281978" y="253047"/>
                  </a:lnTo>
                  <a:lnTo>
                    <a:pt x="284416" y="254000"/>
                  </a:lnTo>
                  <a:lnTo>
                    <a:pt x="290106" y="254000"/>
                  </a:lnTo>
                  <a:lnTo>
                    <a:pt x="292468" y="253047"/>
                  </a:lnTo>
                  <a:lnTo>
                    <a:pt x="294373" y="251155"/>
                  </a:lnTo>
                  <a:lnTo>
                    <a:pt x="296379" y="249262"/>
                  </a:lnTo>
                  <a:lnTo>
                    <a:pt x="297395" y="246824"/>
                  </a:lnTo>
                  <a:lnTo>
                    <a:pt x="297395" y="240779"/>
                  </a:lnTo>
                  <a:lnTo>
                    <a:pt x="296379" y="238290"/>
                  </a:lnTo>
                  <a:lnTo>
                    <a:pt x="294373" y="236397"/>
                  </a:lnTo>
                  <a:lnTo>
                    <a:pt x="292468" y="234505"/>
                  </a:lnTo>
                  <a:lnTo>
                    <a:pt x="290106" y="233553"/>
                  </a:lnTo>
                  <a:close/>
                </a:path>
                <a:path w="328294" h="311150">
                  <a:moveTo>
                    <a:pt x="290106" y="290449"/>
                  </a:moveTo>
                  <a:lnTo>
                    <a:pt x="284289" y="290449"/>
                  </a:lnTo>
                  <a:lnTo>
                    <a:pt x="281800" y="291401"/>
                  </a:lnTo>
                  <a:lnTo>
                    <a:pt x="279793" y="293293"/>
                  </a:lnTo>
                  <a:lnTo>
                    <a:pt x="277888" y="295186"/>
                  </a:lnTo>
                  <a:lnTo>
                    <a:pt x="276948" y="297675"/>
                  </a:lnTo>
                  <a:lnTo>
                    <a:pt x="276948" y="303720"/>
                  </a:lnTo>
                  <a:lnTo>
                    <a:pt x="277952" y="306158"/>
                  </a:lnTo>
                  <a:lnTo>
                    <a:pt x="281978" y="309943"/>
                  </a:lnTo>
                  <a:lnTo>
                    <a:pt x="284416" y="310896"/>
                  </a:lnTo>
                  <a:lnTo>
                    <a:pt x="290106" y="310896"/>
                  </a:lnTo>
                  <a:lnTo>
                    <a:pt x="292468" y="309943"/>
                  </a:lnTo>
                  <a:lnTo>
                    <a:pt x="294373" y="308051"/>
                  </a:lnTo>
                  <a:lnTo>
                    <a:pt x="296379" y="306158"/>
                  </a:lnTo>
                  <a:lnTo>
                    <a:pt x="297395" y="303720"/>
                  </a:lnTo>
                  <a:lnTo>
                    <a:pt x="297395" y="297675"/>
                  </a:lnTo>
                  <a:lnTo>
                    <a:pt x="296379" y="295186"/>
                  </a:lnTo>
                  <a:lnTo>
                    <a:pt x="294373" y="293293"/>
                  </a:lnTo>
                  <a:lnTo>
                    <a:pt x="292468" y="291401"/>
                  </a:lnTo>
                  <a:lnTo>
                    <a:pt x="290106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749295" y="6008115"/>
              <a:ext cx="356235" cy="333375"/>
            </a:xfrm>
            <a:custGeom>
              <a:avLst/>
              <a:gdLst/>
              <a:ahLst/>
              <a:cxnLst/>
              <a:rect l="l" t="t" r="r" b="b"/>
              <a:pathLst>
                <a:path w="356235" h="333375">
                  <a:moveTo>
                    <a:pt x="148669" y="54051"/>
                  </a:moveTo>
                  <a:lnTo>
                    <a:pt x="86296" y="54051"/>
                  </a:lnTo>
                  <a:lnTo>
                    <a:pt x="90893" y="56896"/>
                  </a:lnTo>
                  <a:lnTo>
                    <a:pt x="93878" y="62585"/>
                  </a:lnTo>
                  <a:lnTo>
                    <a:pt x="98755" y="89814"/>
                  </a:lnTo>
                  <a:lnTo>
                    <a:pt x="98119" y="100506"/>
                  </a:lnTo>
                  <a:lnTo>
                    <a:pt x="76201" y="141531"/>
                  </a:lnTo>
                  <a:lnTo>
                    <a:pt x="48384" y="165532"/>
                  </a:lnTo>
                  <a:lnTo>
                    <a:pt x="39519" y="173229"/>
                  </a:lnTo>
                  <a:lnTo>
                    <a:pt x="10820" y="210643"/>
                  </a:lnTo>
                  <a:lnTo>
                    <a:pt x="431" y="259078"/>
                  </a:lnTo>
                  <a:lnTo>
                    <a:pt x="0" y="275132"/>
                  </a:lnTo>
                  <a:lnTo>
                    <a:pt x="0" y="329184"/>
                  </a:lnTo>
                  <a:lnTo>
                    <a:pt x="152806" y="329184"/>
                  </a:lnTo>
                  <a:lnTo>
                    <a:pt x="152806" y="275132"/>
                  </a:lnTo>
                  <a:lnTo>
                    <a:pt x="54051" y="275132"/>
                  </a:lnTo>
                  <a:lnTo>
                    <a:pt x="54229" y="265710"/>
                  </a:lnTo>
                  <a:lnTo>
                    <a:pt x="54653" y="259078"/>
                  </a:lnTo>
                  <a:lnTo>
                    <a:pt x="54763" y="257352"/>
                  </a:lnTo>
                  <a:lnTo>
                    <a:pt x="55653" y="250061"/>
                  </a:lnTo>
                  <a:lnTo>
                    <a:pt x="75490" y="213664"/>
                  </a:lnTo>
                  <a:lnTo>
                    <a:pt x="98194" y="193167"/>
                  </a:lnTo>
                  <a:lnTo>
                    <a:pt x="107084" y="185015"/>
                  </a:lnTo>
                  <a:lnTo>
                    <a:pt x="133296" y="155854"/>
                  </a:lnTo>
                  <a:lnTo>
                    <a:pt x="150471" y="115312"/>
                  </a:lnTo>
                  <a:lnTo>
                    <a:pt x="152806" y="89814"/>
                  </a:lnTo>
                  <a:lnTo>
                    <a:pt x="148669" y="54051"/>
                  </a:lnTo>
                  <a:close/>
                </a:path>
                <a:path w="356235" h="333375">
                  <a:moveTo>
                    <a:pt x="80060" y="0"/>
                  </a:moveTo>
                  <a:lnTo>
                    <a:pt x="33347" y="14401"/>
                  </a:lnTo>
                  <a:lnTo>
                    <a:pt x="8739" y="58523"/>
                  </a:lnTo>
                  <a:lnTo>
                    <a:pt x="4064" y="106883"/>
                  </a:lnTo>
                  <a:lnTo>
                    <a:pt x="58115" y="106883"/>
                  </a:lnTo>
                  <a:lnTo>
                    <a:pt x="58445" y="92686"/>
                  </a:lnTo>
                  <a:lnTo>
                    <a:pt x="59437" y="80976"/>
                  </a:lnTo>
                  <a:lnTo>
                    <a:pt x="61088" y="71755"/>
                  </a:lnTo>
                  <a:lnTo>
                    <a:pt x="63398" y="65024"/>
                  </a:lnTo>
                  <a:lnTo>
                    <a:pt x="67195" y="57708"/>
                  </a:lnTo>
                  <a:lnTo>
                    <a:pt x="72745" y="54051"/>
                  </a:lnTo>
                  <a:lnTo>
                    <a:pt x="148669" y="54051"/>
                  </a:lnTo>
                  <a:lnTo>
                    <a:pt x="148260" y="50518"/>
                  </a:lnTo>
                  <a:lnTo>
                    <a:pt x="134621" y="22452"/>
                  </a:lnTo>
                  <a:lnTo>
                    <a:pt x="111888" y="5612"/>
                  </a:lnTo>
                  <a:lnTo>
                    <a:pt x="80060" y="0"/>
                  </a:lnTo>
                  <a:close/>
                </a:path>
                <a:path w="356235" h="333375">
                  <a:moveTo>
                    <a:pt x="331724" y="0"/>
                  </a:moveTo>
                  <a:lnTo>
                    <a:pt x="310184" y="0"/>
                  </a:lnTo>
                  <a:lnTo>
                    <a:pt x="189484" y="333248"/>
                  </a:lnTo>
                  <a:lnTo>
                    <a:pt x="211023" y="333248"/>
                  </a:lnTo>
                  <a:lnTo>
                    <a:pt x="331724" y="0"/>
                  </a:lnTo>
                  <a:close/>
                </a:path>
                <a:path w="356235" h="333375">
                  <a:moveTo>
                    <a:pt x="306527" y="211328"/>
                  </a:moveTo>
                  <a:lnTo>
                    <a:pt x="268732" y="228803"/>
                  </a:lnTo>
                  <a:lnTo>
                    <a:pt x="256946" y="272288"/>
                  </a:lnTo>
                  <a:lnTo>
                    <a:pt x="257682" y="284758"/>
                  </a:lnTo>
                  <a:lnTo>
                    <a:pt x="275666" y="323416"/>
                  </a:lnTo>
                  <a:lnTo>
                    <a:pt x="306527" y="333248"/>
                  </a:lnTo>
                  <a:lnTo>
                    <a:pt x="318464" y="332155"/>
                  </a:lnTo>
                  <a:lnTo>
                    <a:pt x="328674" y="328877"/>
                  </a:lnTo>
                  <a:lnTo>
                    <a:pt x="337157" y="323416"/>
                  </a:lnTo>
                  <a:lnTo>
                    <a:pt x="343916" y="315772"/>
                  </a:lnTo>
                  <a:lnTo>
                    <a:pt x="345552" y="312928"/>
                  </a:lnTo>
                  <a:lnTo>
                    <a:pt x="306527" y="312928"/>
                  </a:lnTo>
                  <a:lnTo>
                    <a:pt x="293725" y="310387"/>
                  </a:lnTo>
                  <a:lnTo>
                    <a:pt x="284581" y="302766"/>
                  </a:lnTo>
                  <a:lnTo>
                    <a:pt x="279095" y="290066"/>
                  </a:lnTo>
                  <a:lnTo>
                    <a:pt x="277266" y="272288"/>
                  </a:lnTo>
                  <a:lnTo>
                    <a:pt x="279095" y="254509"/>
                  </a:lnTo>
                  <a:lnTo>
                    <a:pt x="284581" y="241809"/>
                  </a:lnTo>
                  <a:lnTo>
                    <a:pt x="293725" y="234188"/>
                  </a:lnTo>
                  <a:lnTo>
                    <a:pt x="306527" y="231648"/>
                  </a:lnTo>
                  <a:lnTo>
                    <a:pt x="345552" y="231648"/>
                  </a:lnTo>
                  <a:lnTo>
                    <a:pt x="343916" y="228803"/>
                  </a:lnTo>
                  <a:lnTo>
                    <a:pt x="337157" y="221159"/>
                  </a:lnTo>
                  <a:lnTo>
                    <a:pt x="328674" y="215698"/>
                  </a:lnTo>
                  <a:lnTo>
                    <a:pt x="318464" y="212420"/>
                  </a:lnTo>
                  <a:lnTo>
                    <a:pt x="306527" y="211328"/>
                  </a:lnTo>
                  <a:close/>
                </a:path>
                <a:path w="356235" h="333375">
                  <a:moveTo>
                    <a:pt x="345552" y="231648"/>
                  </a:moveTo>
                  <a:lnTo>
                    <a:pt x="306527" y="231648"/>
                  </a:lnTo>
                  <a:lnTo>
                    <a:pt x="319328" y="234188"/>
                  </a:lnTo>
                  <a:lnTo>
                    <a:pt x="328472" y="241809"/>
                  </a:lnTo>
                  <a:lnTo>
                    <a:pt x="333959" y="254509"/>
                  </a:lnTo>
                  <a:lnTo>
                    <a:pt x="335788" y="272288"/>
                  </a:lnTo>
                  <a:lnTo>
                    <a:pt x="333959" y="290066"/>
                  </a:lnTo>
                  <a:lnTo>
                    <a:pt x="328472" y="302766"/>
                  </a:lnTo>
                  <a:lnTo>
                    <a:pt x="319328" y="310387"/>
                  </a:lnTo>
                  <a:lnTo>
                    <a:pt x="306527" y="312928"/>
                  </a:lnTo>
                  <a:lnTo>
                    <a:pt x="345552" y="312928"/>
                  </a:lnTo>
                  <a:lnTo>
                    <a:pt x="349250" y="306502"/>
                  </a:lnTo>
                  <a:lnTo>
                    <a:pt x="353060" y="296164"/>
                  </a:lnTo>
                  <a:lnTo>
                    <a:pt x="355346" y="284758"/>
                  </a:lnTo>
                  <a:lnTo>
                    <a:pt x="356108" y="272288"/>
                  </a:lnTo>
                  <a:lnTo>
                    <a:pt x="355346" y="259817"/>
                  </a:lnTo>
                  <a:lnTo>
                    <a:pt x="353060" y="248412"/>
                  </a:lnTo>
                  <a:lnTo>
                    <a:pt x="349250" y="238073"/>
                  </a:lnTo>
                  <a:lnTo>
                    <a:pt x="345552" y="231648"/>
                  </a:lnTo>
                  <a:close/>
                </a:path>
                <a:path w="356235" h="333375">
                  <a:moveTo>
                    <a:pt x="214680" y="0"/>
                  </a:moveTo>
                  <a:lnTo>
                    <a:pt x="176885" y="17475"/>
                  </a:lnTo>
                  <a:lnTo>
                    <a:pt x="165100" y="60960"/>
                  </a:lnTo>
                  <a:lnTo>
                    <a:pt x="165836" y="73430"/>
                  </a:lnTo>
                  <a:lnTo>
                    <a:pt x="183819" y="112088"/>
                  </a:lnTo>
                  <a:lnTo>
                    <a:pt x="214680" y="121920"/>
                  </a:lnTo>
                  <a:lnTo>
                    <a:pt x="226618" y="120827"/>
                  </a:lnTo>
                  <a:lnTo>
                    <a:pt x="236828" y="117549"/>
                  </a:lnTo>
                  <a:lnTo>
                    <a:pt x="245311" y="112088"/>
                  </a:lnTo>
                  <a:lnTo>
                    <a:pt x="252069" y="104444"/>
                  </a:lnTo>
                  <a:lnTo>
                    <a:pt x="253706" y="101600"/>
                  </a:lnTo>
                  <a:lnTo>
                    <a:pt x="214680" y="101600"/>
                  </a:lnTo>
                  <a:lnTo>
                    <a:pt x="201879" y="99059"/>
                  </a:lnTo>
                  <a:lnTo>
                    <a:pt x="192735" y="91438"/>
                  </a:lnTo>
                  <a:lnTo>
                    <a:pt x="187248" y="78738"/>
                  </a:lnTo>
                  <a:lnTo>
                    <a:pt x="185420" y="60960"/>
                  </a:lnTo>
                  <a:lnTo>
                    <a:pt x="187248" y="43181"/>
                  </a:lnTo>
                  <a:lnTo>
                    <a:pt x="192735" y="30481"/>
                  </a:lnTo>
                  <a:lnTo>
                    <a:pt x="201879" y="22860"/>
                  </a:lnTo>
                  <a:lnTo>
                    <a:pt x="214680" y="20320"/>
                  </a:lnTo>
                  <a:lnTo>
                    <a:pt x="253706" y="20320"/>
                  </a:lnTo>
                  <a:lnTo>
                    <a:pt x="252069" y="17475"/>
                  </a:lnTo>
                  <a:lnTo>
                    <a:pt x="245311" y="9831"/>
                  </a:lnTo>
                  <a:lnTo>
                    <a:pt x="236828" y="4370"/>
                  </a:lnTo>
                  <a:lnTo>
                    <a:pt x="226618" y="1092"/>
                  </a:lnTo>
                  <a:lnTo>
                    <a:pt x="214680" y="0"/>
                  </a:lnTo>
                  <a:close/>
                </a:path>
                <a:path w="356235" h="333375">
                  <a:moveTo>
                    <a:pt x="253706" y="20320"/>
                  </a:moveTo>
                  <a:lnTo>
                    <a:pt x="214680" y="20320"/>
                  </a:lnTo>
                  <a:lnTo>
                    <a:pt x="227482" y="22860"/>
                  </a:lnTo>
                  <a:lnTo>
                    <a:pt x="236626" y="30481"/>
                  </a:lnTo>
                  <a:lnTo>
                    <a:pt x="242112" y="43181"/>
                  </a:lnTo>
                  <a:lnTo>
                    <a:pt x="243941" y="60960"/>
                  </a:lnTo>
                  <a:lnTo>
                    <a:pt x="242112" y="78738"/>
                  </a:lnTo>
                  <a:lnTo>
                    <a:pt x="236626" y="91438"/>
                  </a:lnTo>
                  <a:lnTo>
                    <a:pt x="227482" y="99059"/>
                  </a:lnTo>
                  <a:lnTo>
                    <a:pt x="214680" y="101600"/>
                  </a:lnTo>
                  <a:lnTo>
                    <a:pt x="253706" y="101600"/>
                  </a:lnTo>
                  <a:lnTo>
                    <a:pt x="257403" y="95174"/>
                  </a:lnTo>
                  <a:lnTo>
                    <a:pt x="261213" y="84836"/>
                  </a:lnTo>
                  <a:lnTo>
                    <a:pt x="263499" y="73430"/>
                  </a:lnTo>
                  <a:lnTo>
                    <a:pt x="264261" y="60960"/>
                  </a:lnTo>
                  <a:lnTo>
                    <a:pt x="263499" y="48489"/>
                  </a:lnTo>
                  <a:lnTo>
                    <a:pt x="261213" y="37084"/>
                  </a:lnTo>
                  <a:lnTo>
                    <a:pt x="257403" y="26745"/>
                  </a:lnTo>
                  <a:lnTo>
                    <a:pt x="253706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568700" y="40767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568700" y="40766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7145" y="4313682"/>
              <a:ext cx="793076" cy="310895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5682996" y="4280916"/>
              <a:ext cx="509270" cy="333375"/>
            </a:xfrm>
            <a:custGeom>
              <a:avLst/>
              <a:gdLst/>
              <a:ahLst/>
              <a:cxnLst/>
              <a:rect l="l" t="t" r="r" b="b"/>
              <a:pathLst>
                <a:path w="509270" h="333375">
                  <a:moveTo>
                    <a:pt x="118668" y="268224"/>
                  </a:moveTo>
                  <a:lnTo>
                    <a:pt x="64617" y="268224"/>
                  </a:lnTo>
                  <a:lnTo>
                    <a:pt x="64617" y="329184"/>
                  </a:lnTo>
                  <a:lnTo>
                    <a:pt x="118668" y="329184"/>
                  </a:lnTo>
                  <a:lnTo>
                    <a:pt x="118668" y="268224"/>
                  </a:lnTo>
                  <a:close/>
                </a:path>
                <a:path w="509270" h="333375">
                  <a:moveTo>
                    <a:pt x="118668" y="4064"/>
                  </a:moveTo>
                  <a:lnTo>
                    <a:pt x="64617" y="4064"/>
                  </a:lnTo>
                  <a:lnTo>
                    <a:pt x="0" y="213766"/>
                  </a:lnTo>
                  <a:lnTo>
                    <a:pt x="0" y="268224"/>
                  </a:lnTo>
                  <a:lnTo>
                    <a:pt x="142646" y="268224"/>
                  </a:lnTo>
                  <a:lnTo>
                    <a:pt x="142646" y="213766"/>
                  </a:lnTo>
                  <a:lnTo>
                    <a:pt x="30479" y="213766"/>
                  </a:lnTo>
                  <a:lnTo>
                    <a:pt x="64617" y="102412"/>
                  </a:lnTo>
                  <a:lnTo>
                    <a:pt x="118668" y="102412"/>
                  </a:lnTo>
                  <a:lnTo>
                    <a:pt x="118668" y="4064"/>
                  </a:lnTo>
                  <a:close/>
                </a:path>
                <a:path w="509270" h="333375">
                  <a:moveTo>
                    <a:pt x="118668" y="102412"/>
                  </a:moveTo>
                  <a:lnTo>
                    <a:pt x="64617" y="102412"/>
                  </a:lnTo>
                  <a:lnTo>
                    <a:pt x="64617" y="213766"/>
                  </a:lnTo>
                  <a:lnTo>
                    <a:pt x="118668" y="213766"/>
                  </a:lnTo>
                  <a:lnTo>
                    <a:pt x="118668" y="102412"/>
                  </a:lnTo>
                  <a:close/>
                </a:path>
                <a:path w="509270" h="333375">
                  <a:moveTo>
                    <a:pt x="301462" y="54051"/>
                  </a:moveTo>
                  <a:lnTo>
                    <a:pt x="239090" y="54051"/>
                  </a:lnTo>
                  <a:lnTo>
                    <a:pt x="243700" y="56896"/>
                  </a:lnTo>
                  <a:lnTo>
                    <a:pt x="246672" y="62585"/>
                  </a:lnTo>
                  <a:lnTo>
                    <a:pt x="251548" y="89814"/>
                  </a:lnTo>
                  <a:lnTo>
                    <a:pt x="250915" y="100506"/>
                  </a:lnTo>
                  <a:lnTo>
                    <a:pt x="228995" y="141531"/>
                  </a:lnTo>
                  <a:lnTo>
                    <a:pt x="201185" y="165532"/>
                  </a:lnTo>
                  <a:lnTo>
                    <a:pt x="192322" y="173229"/>
                  </a:lnTo>
                  <a:lnTo>
                    <a:pt x="163614" y="210643"/>
                  </a:lnTo>
                  <a:lnTo>
                    <a:pt x="153226" y="259078"/>
                  </a:lnTo>
                  <a:lnTo>
                    <a:pt x="152793" y="275132"/>
                  </a:lnTo>
                  <a:lnTo>
                    <a:pt x="152793" y="329184"/>
                  </a:lnTo>
                  <a:lnTo>
                    <a:pt x="305600" y="329184"/>
                  </a:lnTo>
                  <a:lnTo>
                    <a:pt x="305600" y="275132"/>
                  </a:lnTo>
                  <a:lnTo>
                    <a:pt x="206844" y="275132"/>
                  </a:lnTo>
                  <a:lnTo>
                    <a:pt x="207023" y="265710"/>
                  </a:lnTo>
                  <a:lnTo>
                    <a:pt x="207447" y="259078"/>
                  </a:lnTo>
                  <a:lnTo>
                    <a:pt x="207557" y="257352"/>
                  </a:lnTo>
                  <a:lnTo>
                    <a:pt x="208446" y="250061"/>
                  </a:lnTo>
                  <a:lnTo>
                    <a:pt x="228284" y="213664"/>
                  </a:lnTo>
                  <a:lnTo>
                    <a:pt x="250993" y="193167"/>
                  </a:lnTo>
                  <a:lnTo>
                    <a:pt x="259883" y="185015"/>
                  </a:lnTo>
                  <a:lnTo>
                    <a:pt x="286099" y="155854"/>
                  </a:lnTo>
                  <a:lnTo>
                    <a:pt x="303264" y="115312"/>
                  </a:lnTo>
                  <a:lnTo>
                    <a:pt x="305600" y="89814"/>
                  </a:lnTo>
                  <a:lnTo>
                    <a:pt x="301462" y="54051"/>
                  </a:lnTo>
                  <a:close/>
                </a:path>
                <a:path w="509270" h="333375">
                  <a:moveTo>
                    <a:pt x="232854" y="0"/>
                  </a:moveTo>
                  <a:lnTo>
                    <a:pt x="186148" y="14401"/>
                  </a:lnTo>
                  <a:lnTo>
                    <a:pt x="161532" y="58523"/>
                  </a:lnTo>
                  <a:lnTo>
                    <a:pt x="156857" y="106883"/>
                  </a:lnTo>
                  <a:lnTo>
                    <a:pt x="210908" y="106883"/>
                  </a:lnTo>
                  <a:lnTo>
                    <a:pt x="211239" y="92686"/>
                  </a:lnTo>
                  <a:lnTo>
                    <a:pt x="212231" y="80976"/>
                  </a:lnTo>
                  <a:lnTo>
                    <a:pt x="213882" y="71755"/>
                  </a:lnTo>
                  <a:lnTo>
                    <a:pt x="216192" y="65024"/>
                  </a:lnTo>
                  <a:lnTo>
                    <a:pt x="219989" y="57708"/>
                  </a:lnTo>
                  <a:lnTo>
                    <a:pt x="225539" y="54051"/>
                  </a:lnTo>
                  <a:lnTo>
                    <a:pt x="301462" y="54051"/>
                  </a:lnTo>
                  <a:lnTo>
                    <a:pt x="301054" y="50518"/>
                  </a:lnTo>
                  <a:lnTo>
                    <a:pt x="287415" y="22452"/>
                  </a:lnTo>
                  <a:lnTo>
                    <a:pt x="264682" y="5612"/>
                  </a:lnTo>
                  <a:lnTo>
                    <a:pt x="232854" y="0"/>
                  </a:lnTo>
                  <a:close/>
                </a:path>
                <a:path w="509270" h="333375">
                  <a:moveTo>
                    <a:pt x="484517" y="0"/>
                  </a:moveTo>
                  <a:lnTo>
                    <a:pt x="462978" y="0"/>
                  </a:lnTo>
                  <a:lnTo>
                    <a:pt x="342277" y="333248"/>
                  </a:lnTo>
                  <a:lnTo>
                    <a:pt x="363816" y="333248"/>
                  </a:lnTo>
                  <a:lnTo>
                    <a:pt x="484517" y="0"/>
                  </a:lnTo>
                  <a:close/>
                </a:path>
                <a:path w="509270" h="333375">
                  <a:moveTo>
                    <a:pt x="459320" y="211328"/>
                  </a:moveTo>
                  <a:lnTo>
                    <a:pt x="421525" y="228803"/>
                  </a:lnTo>
                  <a:lnTo>
                    <a:pt x="409740" y="272288"/>
                  </a:lnTo>
                  <a:lnTo>
                    <a:pt x="410477" y="284758"/>
                  </a:lnTo>
                  <a:lnTo>
                    <a:pt x="428459" y="323416"/>
                  </a:lnTo>
                  <a:lnTo>
                    <a:pt x="459320" y="333248"/>
                  </a:lnTo>
                  <a:lnTo>
                    <a:pt x="471260" y="332155"/>
                  </a:lnTo>
                  <a:lnTo>
                    <a:pt x="481472" y="328877"/>
                  </a:lnTo>
                  <a:lnTo>
                    <a:pt x="489956" y="323416"/>
                  </a:lnTo>
                  <a:lnTo>
                    <a:pt x="496709" y="315772"/>
                  </a:lnTo>
                  <a:lnTo>
                    <a:pt x="498346" y="312928"/>
                  </a:lnTo>
                  <a:lnTo>
                    <a:pt x="459320" y="312928"/>
                  </a:lnTo>
                  <a:lnTo>
                    <a:pt x="446519" y="310387"/>
                  </a:lnTo>
                  <a:lnTo>
                    <a:pt x="437375" y="302766"/>
                  </a:lnTo>
                  <a:lnTo>
                    <a:pt x="431888" y="290066"/>
                  </a:lnTo>
                  <a:lnTo>
                    <a:pt x="430060" y="272288"/>
                  </a:lnTo>
                  <a:lnTo>
                    <a:pt x="431888" y="254509"/>
                  </a:lnTo>
                  <a:lnTo>
                    <a:pt x="437375" y="241809"/>
                  </a:lnTo>
                  <a:lnTo>
                    <a:pt x="446519" y="234188"/>
                  </a:lnTo>
                  <a:lnTo>
                    <a:pt x="459320" y="231648"/>
                  </a:lnTo>
                  <a:lnTo>
                    <a:pt x="498346" y="231648"/>
                  </a:lnTo>
                  <a:lnTo>
                    <a:pt x="496709" y="228803"/>
                  </a:lnTo>
                  <a:lnTo>
                    <a:pt x="489956" y="221159"/>
                  </a:lnTo>
                  <a:lnTo>
                    <a:pt x="481472" y="215698"/>
                  </a:lnTo>
                  <a:lnTo>
                    <a:pt x="471260" y="212420"/>
                  </a:lnTo>
                  <a:lnTo>
                    <a:pt x="459320" y="211328"/>
                  </a:lnTo>
                  <a:close/>
                </a:path>
                <a:path w="509270" h="333375">
                  <a:moveTo>
                    <a:pt x="498346" y="231648"/>
                  </a:moveTo>
                  <a:lnTo>
                    <a:pt x="459320" y="231648"/>
                  </a:lnTo>
                  <a:lnTo>
                    <a:pt x="472122" y="234188"/>
                  </a:lnTo>
                  <a:lnTo>
                    <a:pt x="481266" y="241809"/>
                  </a:lnTo>
                  <a:lnTo>
                    <a:pt x="486752" y="254509"/>
                  </a:lnTo>
                  <a:lnTo>
                    <a:pt x="488581" y="272288"/>
                  </a:lnTo>
                  <a:lnTo>
                    <a:pt x="486752" y="290066"/>
                  </a:lnTo>
                  <a:lnTo>
                    <a:pt x="481266" y="302766"/>
                  </a:lnTo>
                  <a:lnTo>
                    <a:pt x="472122" y="310387"/>
                  </a:lnTo>
                  <a:lnTo>
                    <a:pt x="459320" y="312928"/>
                  </a:lnTo>
                  <a:lnTo>
                    <a:pt x="498346" y="312928"/>
                  </a:lnTo>
                  <a:lnTo>
                    <a:pt x="502043" y="306502"/>
                  </a:lnTo>
                  <a:lnTo>
                    <a:pt x="505853" y="296164"/>
                  </a:lnTo>
                  <a:lnTo>
                    <a:pt x="508139" y="284758"/>
                  </a:lnTo>
                  <a:lnTo>
                    <a:pt x="508901" y="272288"/>
                  </a:lnTo>
                  <a:lnTo>
                    <a:pt x="508139" y="259817"/>
                  </a:lnTo>
                  <a:lnTo>
                    <a:pt x="505853" y="248412"/>
                  </a:lnTo>
                  <a:lnTo>
                    <a:pt x="502043" y="238073"/>
                  </a:lnTo>
                  <a:lnTo>
                    <a:pt x="498346" y="231648"/>
                  </a:lnTo>
                  <a:close/>
                </a:path>
                <a:path w="509270" h="333375">
                  <a:moveTo>
                    <a:pt x="367474" y="0"/>
                  </a:moveTo>
                  <a:lnTo>
                    <a:pt x="329679" y="17475"/>
                  </a:lnTo>
                  <a:lnTo>
                    <a:pt x="317893" y="60960"/>
                  </a:lnTo>
                  <a:lnTo>
                    <a:pt x="318631" y="73430"/>
                  </a:lnTo>
                  <a:lnTo>
                    <a:pt x="336613" y="112088"/>
                  </a:lnTo>
                  <a:lnTo>
                    <a:pt x="367474" y="121920"/>
                  </a:lnTo>
                  <a:lnTo>
                    <a:pt x="379413" y="120827"/>
                  </a:lnTo>
                  <a:lnTo>
                    <a:pt x="389626" y="117549"/>
                  </a:lnTo>
                  <a:lnTo>
                    <a:pt x="398110" y="112088"/>
                  </a:lnTo>
                  <a:lnTo>
                    <a:pt x="404863" y="104444"/>
                  </a:lnTo>
                  <a:lnTo>
                    <a:pt x="406500" y="101600"/>
                  </a:lnTo>
                  <a:lnTo>
                    <a:pt x="367474" y="101600"/>
                  </a:lnTo>
                  <a:lnTo>
                    <a:pt x="354672" y="99059"/>
                  </a:lnTo>
                  <a:lnTo>
                    <a:pt x="345528" y="91438"/>
                  </a:lnTo>
                  <a:lnTo>
                    <a:pt x="340042" y="78738"/>
                  </a:lnTo>
                  <a:lnTo>
                    <a:pt x="338213" y="60960"/>
                  </a:lnTo>
                  <a:lnTo>
                    <a:pt x="340042" y="43181"/>
                  </a:lnTo>
                  <a:lnTo>
                    <a:pt x="345528" y="30481"/>
                  </a:lnTo>
                  <a:lnTo>
                    <a:pt x="354672" y="22860"/>
                  </a:lnTo>
                  <a:lnTo>
                    <a:pt x="367474" y="20320"/>
                  </a:lnTo>
                  <a:lnTo>
                    <a:pt x="406500" y="20320"/>
                  </a:lnTo>
                  <a:lnTo>
                    <a:pt x="404863" y="17475"/>
                  </a:lnTo>
                  <a:lnTo>
                    <a:pt x="398110" y="9831"/>
                  </a:lnTo>
                  <a:lnTo>
                    <a:pt x="389626" y="4370"/>
                  </a:lnTo>
                  <a:lnTo>
                    <a:pt x="379413" y="1092"/>
                  </a:lnTo>
                  <a:lnTo>
                    <a:pt x="367474" y="0"/>
                  </a:lnTo>
                  <a:close/>
                </a:path>
                <a:path w="509270" h="333375">
                  <a:moveTo>
                    <a:pt x="406500" y="20320"/>
                  </a:moveTo>
                  <a:lnTo>
                    <a:pt x="367474" y="20320"/>
                  </a:lnTo>
                  <a:lnTo>
                    <a:pt x="380276" y="22860"/>
                  </a:lnTo>
                  <a:lnTo>
                    <a:pt x="389420" y="30481"/>
                  </a:lnTo>
                  <a:lnTo>
                    <a:pt x="394906" y="43181"/>
                  </a:lnTo>
                  <a:lnTo>
                    <a:pt x="396735" y="60960"/>
                  </a:lnTo>
                  <a:lnTo>
                    <a:pt x="394906" y="78738"/>
                  </a:lnTo>
                  <a:lnTo>
                    <a:pt x="389420" y="91438"/>
                  </a:lnTo>
                  <a:lnTo>
                    <a:pt x="380276" y="99059"/>
                  </a:lnTo>
                  <a:lnTo>
                    <a:pt x="367474" y="101600"/>
                  </a:lnTo>
                  <a:lnTo>
                    <a:pt x="406500" y="101600"/>
                  </a:lnTo>
                  <a:lnTo>
                    <a:pt x="410197" y="95174"/>
                  </a:lnTo>
                  <a:lnTo>
                    <a:pt x="414007" y="84836"/>
                  </a:lnTo>
                  <a:lnTo>
                    <a:pt x="416293" y="73430"/>
                  </a:lnTo>
                  <a:lnTo>
                    <a:pt x="417055" y="60960"/>
                  </a:lnTo>
                  <a:lnTo>
                    <a:pt x="416293" y="48489"/>
                  </a:lnTo>
                  <a:lnTo>
                    <a:pt x="414007" y="37084"/>
                  </a:lnTo>
                  <a:lnTo>
                    <a:pt x="410197" y="26745"/>
                  </a:lnTo>
                  <a:lnTo>
                    <a:pt x="406500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568700" y="49403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568700" y="49402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827145" y="517728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5" h="311150">
                  <a:moveTo>
                    <a:pt x="41313" y="0"/>
                  </a:moveTo>
                  <a:lnTo>
                    <a:pt x="20205" y="0"/>
                  </a:lnTo>
                  <a:lnTo>
                    <a:pt x="12445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79" y="111836"/>
                  </a:lnTo>
                  <a:lnTo>
                    <a:pt x="17779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5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2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5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2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5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45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5" h="311150">
                  <a:moveTo>
                    <a:pt x="126443" y="86588"/>
                  </a:moveTo>
                  <a:lnTo>
                    <a:pt x="97586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77" y="90322"/>
                  </a:lnTo>
                  <a:lnTo>
                    <a:pt x="111569" y="93167"/>
                  </a:lnTo>
                  <a:lnTo>
                    <a:pt x="113576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3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5" h="311150">
                  <a:moveTo>
                    <a:pt x="129758" y="19558"/>
                  </a:moveTo>
                  <a:lnTo>
                    <a:pt x="99059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54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2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2" y="56476"/>
                  </a:lnTo>
                  <a:lnTo>
                    <a:pt x="111762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5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5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0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7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5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5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5" h="311150">
                  <a:moveTo>
                    <a:pt x="328180" y="1778"/>
                  </a:moveTo>
                  <a:lnTo>
                    <a:pt x="282841" y="1778"/>
                  </a:lnTo>
                  <a:lnTo>
                    <a:pt x="282841" y="144018"/>
                  </a:lnTo>
                  <a:lnTo>
                    <a:pt x="328180" y="144018"/>
                  </a:lnTo>
                  <a:lnTo>
                    <a:pt x="328180" y="126238"/>
                  </a:lnTo>
                  <a:lnTo>
                    <a:pt x="300634" y="126238"/>
                  </a:lnTo>
                  <a:lnTo>
                    <a:pt x="300634" y="81788"/>
                  </a:lnTo>
                  <a:lnTo>
                    <a:pt x="328180" y="81788"/>
                  </a:lnTo>
                  <a:lnTo>
                    <a:pt x="328180" y="64008"/>
                  </a:lnTo>
                  <a:lnTo>
                    <a:pt x="300634" y="64008"/>
                  </a:lnTo>
                  <a:lnTo>
                    <a:pt x="300634" y="19558"/>
                  </a:lnTo>
                  <a:lnTo>
                    <a:pt x="328180" y="19558"/>
                  </a:lnTo>
                  <a:lnTo>
                    <a:pt x="328180" y="1778"/>
                  </a:lnTo>
                  <a:close/>
                </a:path>
                <a:path w="328295" h="311150">
                  <a:moveTo>
                    <a:pt x="45338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79" y="309118"/>
                  </a:lnTo>
                  <a:lnTo>
                    <a:pt x="17779" y="254000"/>
                  </a:lnTo>
                  <a:lnTo>
                    <a:pt x="45338" y="254000"/>
                  </a:lnTo>
                  <a:lnTo>
                    <a:pt x="45338" y="236220"/>
                  </a:lnTo>
                  <a:lnTo>
                    <a:pt x="17779" y="236220"/>
                  </a:lnTo>
                  <a:lnTo>
                    <a:pt x="17779" y="184658"/>
                  </a:lnTo>
                  <a:lnTo>
                    <a:pt x="45338" y="184658"/>
                  </a:lnTo>
                  <a:lnTo>
                    <a:pt x="45338" y="166878"/>
                  </a:lnTo>
                  <a:close/>
                </a:path>
                <a:path w="328295" h="311150">
                  <a:moveTo>
                    <a:pt x="93433" y="166878"/>
                  </a:moveTo>
                  <a:lnTo>
                    <a:pt x="68541" y="166878"/>
                  </a:lnTo>
                  <a:lnTo>
                    <a:pt x="47917" y="309118"/>
                  </a:lnTo>
                  <a:lnTo>
                    <a:pt x="65697" y="309118"/>
                  </a:lnTo>
                  <a:lnTo>
                    <a:pt x="69253" y="280492"/>
                  </a:lnTo>
                  <a:lnTo>
                    <a:pt x="109765" y="280492"/>
                  </a:lnTo>
                  <a:lnTo>
                    <a:pt x="107210" y="262712"/>
                  </a:lnTo>
                  <a:lnTo>
                    <a:pt x="71564" y="262712"/>
                  </a:lnTo>
                  <a:lnTo>
                    <a:pt x="80987" y="187680"/>
                  </a:lnTo>
                  <a:lnTo>
                    <a:pt x="96424" y="187680"/>
                  </a:lnTo>
                  <a:lnTo>
                    <a:pt x="93433" y="166878"/>
                  </a:lnTo>
                  <a:close/>
                </a:path>
                <a:path w="328295" h="311150">
                  <a:moveTo>
                    <a:pt x="109765" y="280492"/>
                  </a:moveTo>
                  <a:lnTo>
                    <a:pt x="92544" y="280492"/>
                  </a:lnTo>
                  <a:lnTo>
                    <a:pt x="96100" y="309118"/>
                  </a:lnTo>
                  <a:lnTo>
                    <a:pt x="113880" y="309118"/>
                  </a:lnTo>
                  <a:lnTo>
                    <a:pt x="109765" y="280492"/>
                  </a:lnTo>
                  <a:close/>
                </a:path>
                <a:path w="328295" h="311150">
                  <a:moveTo>
                    <a:pt x="147256" y="184658"/>
                  </a:moveTo>
                  <a:lnTo>
                    <a:pt x="129476" y="184658"/>
                  </a:lnTo>
                  <a:lnTo>
                    <a:pt x="129476" y="309118"/>
                  </a:lnTo>
                  <a:lnTo>
                    <a:pt x="147256" y="309118"/>
                  </a:lnTo>
                  <a:lnTo>
                    <a:pt x="147256" y="184658"/>
                  </a:lnTo>
                  <a:close/>
                </a:path>
                <a:path w="328295" h="311150">
                  <a:moveTo>
                    <a:pt x="96424" y="187680"/>
                  </a:moveTo>
                  <a:lnTo>
                    <a:pt x="80987" y="187680"/>
                  </a:lnTo>
                  <a:lnTo>
                    <a:pt x="90411" y="262712"/>
                  </a:lnTo>
                  <a:lnTo>
                    <a:pt x="107210" y="262712"/>
                  </a:lnTo>
                  <a:lnTo>
                    <a:pt x="96424" y="187680"/>
                  </a:lnTo>
                  <a:close/>
                </a:path>
                <a:path w="328295" h="311150">
                  <a:moveTo>
                    <a:pt x="167347" y="166878"/>
                  </a:moveTo>
                  <a:lnTo>
                    <a:pt x="109385" y="166878"/>
                  </a:lnTo>
                  <a:lnTo>
                    <a:pt x="109385" y="184658"/>
                  </a:lnTo>
                  <a:lnTo>
                    <a:pt x="167347" y="184658"/>
                  </a:lnTo>
                  <a:lnTo>
                    <a:pt x="167347" y="166878"/>
                  </a:lnTo>
                  <a:close/>
                </a:path>
                <a:path w="328295" h="311150">
                  <a:moveTo>
                    <a:pt x="187655" y="233553"/>
                  </a:moveTo>
                  <a:lnTo>
                    <a:pt x="181851" y="233553"/>
                  </a:lnTo>
                  <a:lnTo>
                    <a:pt x="179362" y="234505"/>
                  </a:lnTo>
                  <a:lnTo>
                    <a:pt x="177342" y="236397"/>
                  </a:lnTo>
                  <a:lnTo>
                    <a:pt x="175450" y="238290"/>
                  </a:lnTo>
                  <a:lnTo>
                    <a:pt x="174497" y="240779"/>
                  </a:lnTo>
                  <a:lnTo>
                    <a:pt x="174497" y="246824"/>
                  </a:lnTo>
                  <a:lnTo>
                    <a:pt x="175513" y="249262"/>
                  </a:lnTo>
                  <a:lnTo>
                    <a:pt x="179539" y="253047"/>
                  </a:lnTo>
                  <a:lnTo>
                    <a:pt x="181965" y="254000"/>
                  </a:lnTo>
                  <a:lnTo>
                    <a:pt x="187655" y="254000"/>
                  </a:lnTo>
                  <a:lnTo>
                    <a:pt x="190030" y="253047"/>
                  </a:lnTo>
                  <a:lnTo>
                    <a:pt x="191922" y="251155"/>
                  </a:lnTo>
                  <a:lnTo>
                    <a:pt x="193941" y="249262"/>
                  </a:lnTo>
                  <a:lnTo>
                    <a:pt x="194944" y="246824"/>
                  </a:lnTo>
                  <a:lnTo>
                    <a:pt x="194944" y="240779"/>
                  </a:lnTo>
                  <a:lnTo>
                    <a:pt x="193941" y="238290"/>
                  </a:lnTo>
                  <a:lnTo>
                    <a:pt x="191922" y="236397"/>
                  </a:lnTo>
                  <a:lnTo>
                    <a:pt x="190030" y="234505"/>
                  </a:lnTo>
                  <a:lnTo>
                    <a:pt x="187655" y="233553"/>
                  </a:lnTo>
                  <a:close/>
                </a:path>
                <a:path w="328295" h="311150">
                  <a:moveTo>
                    <a:pt x="187655" y="290449"/>
                  </a:moveTo>
                  <a:lnTo>
                    <a:pt x="181851" y="290449"/>
                  </a:lnTo>
                  <a:lnTo>
                    <a:pt x="179362" y="291401"/>
                  </a:lnTo>
                  <a:lnTo>
                    <a:pt x="177342" y="293293"/>
                  </a:lnTo>
                  <a:lnTo>
                    <a:pt x="175450" y="295186"/>
                  </a:lnTo>
                  <a:lnTo>
                    <a:pt x="174497" y="297675"/>
                  </a:lnTo>
                  <a:lnTo>
                    <a:pt x="174497" y="303720"/>
                  </a:lnTo>
                  <a:lnTo>
                    <a:pt x="175513" y="306158"/>
                  </a:lnTo>
                  <a:lnTo>
                    <a:pt x="179539" y="309943"/>
                  </a:lnTo>
                  <a:lnTo>
                    <a:pt x="181965" y="310896"/>
                  </a:lnTo>
                  <a:lnTo>
                    <a:pt x="187655" y="310896"/>
                  </a:lnTo>
                  <a:lnTo>
                    <a:pt x="190030" y="309943"/>
                  </a:lnTo>
                  <a:lnTo>
                    <a:pt x="191922" y="308051"/>
                  </a:lnTo>
                  <a:lnTo>
                    <a:pt x="193941" y="306158"/>
                  </a:lnTo>
                  <a:lnTo>
                    <a:pt x="194944" y="303720"/>
                  </a:lnTo>
                  <a:lnTo>
                    <a:pt x="194944" y="297675"/>
                  </a:lnTo>
                  <a:lnTo>
                    <a:pt x="193941" y="295186"/>
                  </a:lnTo>
                  <a:lnTo>
                    <a:pt x="191922" y="293293"/>
                  </a:lnTo>
                  <a:lnTo>
                    <a:pt x="190030" y="291401"/>
                  </a:lnTo>
                  <a:lnTo>
                    <a:pt x="187655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695696" y="5144516"/>
              <a:ext cx="517525" cy="333375"/>
            </a:xfrm>
            <a:custGeom>
              <a:avLst/>
              <a:gdLst/>
              <a:ahLst/>
              <a:cxnLst/>
              <a:rect l="l" t="t" r="r" b="b"/>
              <a:pathLst>
                <a:path w="517525" h="333375">
                  <a:moveTo>
                    <a:pt x="148669" y="54051"/>
                  </a:moveTo>
                  <a:lnTo>
                    <a:pt x="86296" y="54051"/>
                  </a:lnTo>
                  <a:lnTo>
                    <a:pt x="90893" y="56896"/>
                  </a:lnTo>
                  <a:lnTo>
                    <a:pt x="93878" y="62585"/>
                  </a:lnTo>
                  <a:lnTo>
                    <a:pt x="98755" y="89814"/>
                  </a:lnTo>
                  <a:lnTo>
                    <a:pt x="98119" y="100506"/>
                  </a:lnTo>
                  <a:lnTo>
                    <a:pt x="76201" y="141531"/>
                  </a:lnTo>
                  <a:lnTo>
                    <a:pt x="48384" y="165532"/>
                  </a:lnTo>
                  <a:lnTo>
                    <a:pt x="39519" y="173229"/>
                  </a:lnTo>
                  <a:lnTo>
                    <a:pt x="10820" y="210643"/>
                  </a:lnTo>
                  <a:lnTo>
                    <a:pt x="431" y="259078"/>
                  </a:lnTo>
                  <a:lnTo>
                    <a:pt x="0" y="275132"/>
                  </a:lnTo>
                  <a:lnTo>
                    <a:pt x="0" y="329184"/>
                  </a:lnTo>
                  <a:lnTo>
                    <a:pt x="152806" y="329184"/>
                  </a:lnTo>
                  <a:lnTo>
                    <a:pt x="152806" y="275132"/>
                  </a:lnTo>
                  <a:lnTo>
                    <a:pt x="54051" y="275132"/>
                  </a:lnTo>
                  <a:lnTo>
                    <a:pt x="54229" y="265710"/>
                  </a:lnTo>
                  <a:lnTo>
                    <a:pt x="54653" y="259078"/>
                  </a:lnTo>
                  <a:lnTo>
                    <a:pt x="54763" y="257352"/>
                  </a:lnTo>
                  <a:lnTo>
                    <a:pt x="55653" y="250061"/>
                  </a:lnTo>
                  <a:lnTo>
                    <a:pt x="75490" y="213664"/>
                  </a:lnTo>
                  <a:lnTo>
                    <a:pt x="98194" y="193167"/>
                  </a:lnTo>
                  <a:lnTo>
                    <a:pt x="107084" y="185015"/>
                  </a:lnTo>
                  <a:lnTo>
                    <a:pt x="133296" y="155854"/>
                  </a:lnTo>
                  <a:lnTo>
                    <a:pt x="150471" y="115312"/>
                  </a:lnTo>
                  <a:lnTo>
                    <a:pt x="152806" y="89814"/>
                  </a:lnTo>
                  <a:lnTo>
                    <a:pt x="148669" y="54051"/>
                  </a:lnTo>
                  <a:close/>
                </a:path>
                <a:path w="517525" h="333375">
                  <a:moveTo>
                    <a:pt x="80060" y="0"/>
                  </a:moveTo>
                  <a:lnTo>
                    <a:pt x="33347" y="14401"/>
                  </a:lnTo>
                  <a:lnTo>
                    <a:pt x="8739" y="58523"/>
                  </a:lnTo>
                  <a:lnTo>
                    <a:pt x="4063" y="106883"/>
                  </a:lnTo>
                  <a:lnTo>
                    <a:pt x="58115" y="106883"/>
                  </a:lnTo>
                  <a:lnTo>
                    <a:pt x="58445" y="92686"/>
                  </a:lnTo>
                  <a:lnTo>
                    <a:pt x="59437" y="80976"/>
                  </a:lnTo>
                  <a:lnTo>
                    <a:pt x="61088" y="71755"/>
                  </a:lnTo>
                  <a:lnTo>
                    <a:pt x="63398" y="65024"/>
                  </a:lnTo>
                  <a:lnTo>
                    <a:pt x="67195" y="57708"/>
                  </a:lnTo>
                  <a:lnTo>
                    <a:pt x="72745" y="54051"/>
                  </a:lnTo>
                  <a:lnTo>
                    <a:pt x="148669" y="54051"/>
                  </a:lnTo>
                  <a:lnTo>
                    <a:pt x="148260" y="50518"/>
                  </a:lnTo>
                  <a:lnTo>
                    <a:pt x="134621" y="22452"/>
                  </a:lnTo>
                  <a:lnTo>
                    <a:pt x="111888" y="5612"/>
                  </a:lnTo>
                  <a:lnTo>
                    <a:pt x="80060" y="0"/>
                  </a:lnTo>
                  <a:close/>
                </a:path>
                <a:path w="517525" h="333375">
                  <a:moveTo>
                    <a:pt x="239471" y="0"/>
                  </a:moveTo>
                  <a:lnTo>
                    <a:pt x="197712" y="11888"/>
                  </a:lnTo>
                  <a:lnTo>
                    <a:pt x="173735" y="46328"/>
                  </a:lnTo>
                  <a:lnTo>
                    <a:pt x="169163" y="80467"/>
                  </a:lnTo>
                  <a:lnTo>
                    <a:pt x="169163" y="88595"/>
                  </a:lnTo>
                  <a:lnTo>
                    <a:pt x="178612" y="132383"/>
                  </a:lnTo>
                  <a:lnTo>
                    <a:pt x="206959" y="158902"/>
                  </a:lnTo>
                  <a:lnTo>
                    <a:pt x="198222" y="163447"/>
                  </a:lnTo>
                  <a:lnTo>
                    <a:pt x="171832" y="195072"/>
                  </a:lnTo>
                  <a:lnTo>
                    <a:pt x="165099" y="234899"/>
                  </a:lnTo>
                  <a:lnTo>
                    <a:pt x="165099" y="243433"/>
                  </a:lnTo>
                  <a:lnTo>
                    <a:pt x="169748" y="282729"/>
                  </a:lnTo>
                  <a:lnTo>
                    <a:pt x="183692" y="310795"/>
                  </a:lnTo>
                  <a:lnTo>
                    <a:pt x="206933" y="327635"/>
                  </a:lnTo>
                  <a:lnTo>
                    <a:pt x="239471" y="333248"/>
                  </a:lnTo>
                  <a:lnTo>
                    <a:pt x="272008" y="327635"/>
                  </a:lnTo>
                  <a:lnTo>
                    <a:pt x="295249" y="310795"/>
                  </a:lnTo>
                  <a:lnTo>
                    <a:pt x="309194" y="282729"/>
                  </a:lnTo>
                  <a:lnTo>
                    <a:pt x="309612" y="279196"/>
                  </a:lnTo>
                  <a:lnTo>
                    <a:pt x="231609" y="279196"/>
                  </a:lnTo>
                  <a:lnTo>
                    <a:pt x="226199" y="276212"/>
                  </a:lnTo>
                  <a:lnTo>
                    <a:pt x="219151" y="236118"/>
                  </a:lnTo>
                  <a:lnTo>
                    <a:pt x="219151" y="228803"/>
                  </a:lnTo>
                  <a:lnTo>
                    <a:pt x="226199" y="189115"/>
                  </a:lnTo>
                  <a:lnTo>
                    <a:pt x="231609" y="186131"/>
                  </a:lnTo>
                  <a:lnTo>
                    <a:pt x="302477" y="186131"/>
                  </a:lnTo>
                  <a:lnTo>
                    <a:pt x="302056" y="185318"/>
                  </a:lnTo>
                  <a:lnTo>
                    <a:pt x="295755" y="176658"/>
                  </a:lnTo>
                  <a:lnTo>
                    <a:pt x="288644" y="169367"/>
                  </a:lnTo>
                  <a:lnTo>
                    <a:pt x="280720" y="163447"/>
                  </a:lnTo>
                  <a:lnTo>
                    <a:pt x="271983" y="158902"/>
                  </a:lnTo>
                  <a:lnTo>
                    <a:pt x="288518" y="147800"/>
                  </a:lnTo>
                  <a:lnTo>
                    <a:pt x="300329" y="132383"/>
                  </a:lnTo>
                  <a:lnTo>
                    <a:pt x="300584" y="131673"/>
                  </a:lnTo>
                  <a:lnTo>
                    <a:pt x="231889" y="131673"/>
                  </a:lnTo>
                  <a:lnTo>
                    <a:pt x="226733" y="128968"/>
                  </a:lnTo>
                  <a:lnTo>
                    <a:pt x="219963" y="93065"/>
                  </a:lnTo>
                  <a:lnTo>
                    <a:pt x="220218" y="82931"/>
                  </a:lnTo>
                  <a:lnTo>
                    <a:pt x="231889" y="54051"/>
                  </a:lnTo>
                  <a:lnTo>
                    <a:pt x="306800" y="54051"/>
                  </a:lnTo>
                  <a:lnTo>
                    <a:pt x="305103" y="46328"/>
                  </a:lnTo>
                  <a:lnTo>
                    <a:pt x="280999" y="11888"/>
                  </a:lnTo>
                  <a:lnTo>
                    <a:pt x="255192" y="1321"/>
                  </a:lnTo>
                  <a:lnTo>
                    <a:pt x="239471" y="0"/>
                  </a:lnTo>
                  <a:close/>
                </a:path>
                <a:path w="517525" h="333375">
                  <a:moveTo>
                    <a:pt x="302477" y="186131"/>
                  </a:moveTo>
                  <a:lnTo>
                    <a:pt x="247332" y="186131"/>
                  </a:lnTo>
                  <a:lnTo>
                    <a:pt x="252615" y="189115"/>
                  </a:lnTo>
                  <a:lnTo>
                    <a:pt x="255320" y="195072"/>
                  </a:lnTo>
                  <a:lnTo>
                    <a:pt x="257278" y="200531"/>
                  </a:lnTo>
                  <a:lnTo>
                    <a:pt x="258675" y="207975"/>
                  </a:lnTo>
                  <a:lnTo>
                    <a:pt x="259512" y="217399"/>
                  </a:lnTo>
                  <a:lnTo>
                    <a:pt x="259791" y="228803"/>
                  </a:lnTo>
                  <a:lnTo>
                    <a:pt x="259791" y="236118"/>
                  </a:lnTo>
                  <a:lnTo>
                    <a:pt x="252615" y="276212"/>
                  </a:lnTo>
                  <a:lnTo>
                    <a:pt x="247332" y="279196"/>
                  </a:lnTo>
                  <a:lnTo>
                    <a:pt x="309612" y="279196"/>
                  </a:lnTo>
                  <a:lnTo>
                    <a:pt x="313842" y="243433"/>
                  </a:lnTo>
                  <a:lnTo>
                    <a:pt x="313842" y="234899"/>
                  </a:lnTo>
                  <a:lnTo>
                    <a:pt x="313106" y="220063"/>
                  </a:lnTo>
                  <a:lnTo>
                    <a:pt x="310897" y="206856"/>
                  </a:lnTo>
                  <a:lnTo>
                    <a:pt x="307214" y="195274"/>
                  </a:lnTo>
                  <a:lnTo>
                    <a:pt x="302477" y="186131"/>
                  </a:lnTo>
                  <a:close/>
                </a:path>
                <a:path w="517525" h="333375">
                  <a:moveTo>
                    <a:pt x="306800" y="54051"/>
                  </a:moveTo>
                  <a:lnTo>
                    <a:pt x="247053" y="54051"/>
                  </a:lnTo>
                  <a:lnTo>
                    <a:pt x="252209" y="56896"/>
                  </a:lnTo>
                  <a:lnTo>
                    <a:pt x="254914" y="62585"/>
                  </a:lnTo>
                  <a:lnTo>
                    <a:pt x="256690" y="67691"/>
                  </a:lnTo>
                  <a:lnTo>
                    <a:pt x="257960" y="74472"/>
                  </a:lnTo>
                  <a:lnTo>
                    <a:pt x="258723" y="82931"/>
                  </a:lnTo>
                  <a:lnTo>
                    <a:pt x="258866" y="88595"/>
                  </a:lnTo>
                  <a:lnTo>
                    <a:pt x="258978" y="93065"/>
                  </a:lnTo>
                  <a:lnTo>
                    <a:pt x="247053" y="131673"/>
                  </a:lnTo>
                  <a:lnTo>
                    <a:pt x="300584" y="131673"/>
                  </a:lnTo>
                  <a:lnTo>
                    <a:pt x="307416" y="112648"/>
                  </a:lnTo>
                  <a:lnTo>
                    <a:pt x="309778" y="88595"/>
                  </a:lnTo>
                  <a:lnTo>
                    <a:pt x="309778" y="80467"/>
                  </a:lnTo>
                  <a:lnTo>
                    <a:pt x="308629" y="62585"/>
                  </a:lnTo>
                  <a:lnTo>
                    <a:pt x="308609" y="62279"/>
                  </a:lnTo>
                  <a:lnTo>
                    <a:pt x="306800" y="54051"/>
                  </a:lnTo>
                  <a:close/>
                </a:path>
                <a:path w="517525" h="333375">
                  <a:moveTo>
                    <a:pt x="492861" y="0"/>
                  </a:moveTo>
                  <a:lnTo>
                    <a:pt x="471309" y="0"/>
                  </a:lnTo>
                  <a:lnTo>
                    <a:pt x="350608" y="333248"/>
                  </a:lnTo>
                  <a:lnTo>
                    <a:pt x="372160" y="333248"/>
                  </a:lnTo>
                  <a:lnTo>
                    <a:pt x="492861" y="0"/>
                  </a:lnTo>
                  <a:close/>
                </a:path>
                <a:path w="517525" h="333375">
                  <a:moveTo>
                    <a:pt x="467652" y="211328"/>
                  </a:moveTo>
                  <a:lnTo>
                    <a:pt x="429869" y="228803"/>
                  </a:lnTo>
                  <a:lnTo>
                    <a:pt x="418083" y="272288"/>
                  </a:lnTo>
                  <a:lnTo>
                    <a:pt x="418820" y="284758"/>
                  </a:lnTo>
                  <a:lnTo>
                    <a:pt x="436798" y="323416"/>
                  </a:lnTo>
                  <a:lnTo>
                    <a:pt x="467652" y="333248"/>
                  </a:lnTo>
                  <a:lnTo>
                    <a:pt x="479591" y="332155"/>
                  </a:lnTo>
                  <a:lnTo>
                    <a:pt x="489804" y="328877"/>
                  </a:lnTo>
                  <a:lnTo>
                    <a:pt x="498288" y="323416"/>
                  </a:lnTo>
                  <a:lnTo>
                    <a:pt x="505040" y="315772"/>
                  </a:lnTo>
                  <a:lnTo>
                    <a:pt x="506679" y="312928"/>
                  </a:lnTo>
                  <a:lnTo>
                    <a:pt x="467652" y="312928"/>
                  </a:lnTo>
                  <a:lnTo>
                    <a:pt x="454852" y="310387"/>
                  </a:lnTo>
                  <a:lnTo>
                    <a:pt x="445712" y="302766"/>
                  </a:lnTo>
                  <a:lnTo>
                    <a:pt x="440230" y="290066"/>
                  </a:lnTo>
                  <a:lnTo>
                    <a:pt x="438403" y="272288"/>
                  </a:lnTo>
                  <a:lnTo>
                    <a:pt x="440230" y="254509"/>
                  </a:lnTo>
                  <a:lnTo>
                    <a:pt x="445712" y="241809"/>
                  </a:lnTo>
                  <a:lnTo>
                    <a:pt x="454852" y="234188"/>
                  </a:lnTo>
                  <a:lnTo>
                    <a:pt x="467652" y="231648"/>
                  </a:lnTo>
                  <a:lnTo>
                    <a:pt x="506679" y="231648"/>
                  </a:lnTo>
                  <a:lnTo>
                    <a:pt x="505040" y="228803"/>
                  </a:lnTo>
                  <a:lnTo>
                    <a:pt x="498288" y="221159"/>
                  </a:lnTo>
                  <a:lnTo>
                    <a:pt x="489804" y="215698"/>
                  </a:lnTo>
                  <a:lnTo>
                    <a:pt x="479591" y="212420"/>
                  </a:lnTo>
                  <a:lnTo>
                    <a:pt x="467652" y="211328"/>
                  </a:lnTo>
                  <a:close/>
                </a:path>
                <a:path w="517525" h="333375">
                  <a:moveTo>
                    <a:pt x="506679" y="231648"/>
                  </a:moveTo>
                  <a:lnTo>
                    <a:pt x="467652" y="231648"/>
                  </a:lnTo>
                  <a:lnTo>
                    <a:pt x="480461" y="234188"/>
                  </a:lnTo>
                  <a:lnTo>
                    <a:pt x="489608" y="241809"/>
                  </a:lnTo>
                  <a:lnTo>
                    <a:pt x="495096" y="254509"/>
                  </a:lnTo>
                  <a:lnTo>
                    <a:pt x="496925" y="272288"/>
                  </a:lnTo>
                  <a:lnTo>
                    <a:pt x="495096" y="290066"/>
                  </a:lnTo>
                  <a:lnTo>
                    <a:pt x="489608" y="302766"/>
                  </a:lnTo>
                  <a:lnTo>
                    <a:pt x="480461" y="310387"/>
                  </a:lnTo>
                  <a:lnTo>
                    <a:pt x="467652" y="312928"/>
                  </a:lnTo>
                  <a:lnTo>
                    <a:pt x="506679" y="312928"/>
                  </a:lnTo>
                  <a:lnTo>
                    <a:pt x="510380" y="306502"/>
                  </a:lnTo>
                  <a:lnTo>
                    <a:pt x="514189" y="296164"/>
                  </a:lnTo>
                  <a:lnTo>
                    <a:pt x="516472" y="284758"/>
                  </a:lnTo>
                  <a:lnTo>
                    <a:pt x="517232" y="272288"/>
                  </a:lnTo>
                  <a:lnTo>
                    <a:pt x="516472" y="259817"/>
                  </a:lnTo>
                  <a:lnTo>
                    <a:pt x="514189" y="248412"/>
                  </a:lnTo>
                  <a:lnTo>
                    <a:pt x="510380" y="238073"/>
                  </a:lnTo>
                  <a:lnTo>
                    <a:pt x="506679" y="231648"/>
                  </a:lnTo>
                  <a:close/>
                </a:path>
                <a:path w="517525" h="333375">
                  <a:moveTo>
                    <a:pt x="375818" y="0"/>
                  </a:moveTo>
                  <a:lnTo>
                    <a:pt x="338010" y="17475"/>
                  </a:lnTo>
                  <a:lnTo>
                    <a:pt x="326237" y="60960"/>
                  </a:lnTo>
                  <a:lnTo>
                    <a:pt x="326973" y="73430"/>
                  </a:lnTo>
                  <a:lnTo>
                    <a:pt x="344952" y="112088"/>
                  </a:lnTo>
                  <a:lnTo>
                    <a:pt x="375818" y="121920"/>
                  </a:lnTo>
                  <a:lnTo>
                    <a:pt x="387750" y="120827"/>
                  </a:lnTo>
                  <a:lnTo>
                    <a:pt x="397960" y="117549"/>
                  </a:lnTo>
                  <a:lnTo>
                    <a:pt x="406447" y="112088"/>
                  </a:lnTo>
                  <a:lnTo>
                    <a:pt x="413207" y="104444"/>
                  </a:lnTo>
                  <a:lnTo>
                    <a:pt x="414841" y="101600"/>
                  </a:lnTo>
                  <a:lnTo>
                    <a:pt x="375818" y="101600"/>
                  </a:lnTo>
                  <a:lnTo>
                    <a:pt x="363009" y="99059"/>
                  </a:lnTo>
                  <a:lnTo>
                    <a:pt x="353861" y="91438"/>
                  </a:lnTo>
                  <a:lnTo>
                    <a:pt x="348373" y="78738"/>
                  </a:lnTo>
                  <a:lnTo>
                    <a:pt x="346544" y="60960"/>
                  </a:lnTo>
                  <a:lnTo>
                    <a:pt x="348373" y="43181"/>
                  </a:lnTo>
                  <a:lnTo>
                    <a:pt x="353861" y="30481"/>
                  </a:lnTo>
                  <a:lnTo>
                    <a:pt x="363009" y="22860"/>
                  </a:lnTo>
                  <a:lnTo>
                    <a:pt x="375818" y="20320"/>
                  </a:lnTo>
                  <a:lnTo>
                    <a:pt x="414841" y="20320"/>
                  </a:lnTo>
                  <a:lnTo>
                    <a:pt x="413207" y="17475"/>
                  </a:lnTo>
                  <a:lnTo>
                    <a:pt x="406447" y="9831"/>
                  </a:lnTo>
                  <a:lnTo>
                    <a:pt x="397960" y="4370"/>
                  </a:lnTo>
                  <a:lnTo>
                    <a:pt x="387750" y="1092"/>
                  </a:lnTo>
                  <a:lnTo>
                    <a:pt x="375818" y="0"/>
                  </a:lnTo>
                  <a:close/>
                </a:path>
                <a:path w="517525" h="333375">
                  <a:moveTo>
                    <a:pt x="414841" y="20320"/>
                  </a:moveTo>
                  <a:lnTo>
                    <a:pt x="375818" y="20320"/>
                  </a:lnTo>
                  <a:lnTo>
                    <a:pt x="388618" y="22860"/>
                  </a:lnTo>
                  <a:lnTo>
                    <a:pt x="397757" y="30481"/>
                  </a:lnTo>
                  <a:lnTo>
                    <a:pt x="403239" y="43181"/>
                  </a:lnTo>
                  <a:lnTo>
                    <a:pt x="405066" y="60960"/>
                  </a:lnTo>
                  <a:lnTo>
                    <a:pt x="403239" y="78738"/>
                  </a:lnTo>
                  <a:lnTo>
                    <a:pt x="397757" y="91438"/>
                  </a:lnTo>
                  <a:lnTo>
                    <a:pt x="388618" y="99059"/>
                  </a:lnTo>
                  <a:lnTo>
                    <a:pt x="375818" y="101600"/>
                  </a:lnTo>
                  <a:lnTo>
                    <a:pt x="414841" y="101600"/>
                  </a:lnTo>
                  <a:lnTo>
                    <a:pt x="418533" y="95174"/>
                  </a:lnTo>
                  <a:lnTo>
                    <a:pt x="422340" y="84836"/>
                  </a:lnTo>
                  <a:lnTo>
                    <a:pt x="424624" y="73430"/>
                  </a:lnTo>
                  <a:lnTo>
                    <a:pt x="425386" y="60960"/>
                  </a:lnTo>
                  <a:lnTo>
                    <a:pt x="424624" y="48489"/>
                  </a:lnTo>
                  <a:lnTo>
                    <a:pt x="422340" y="37084"/>
                  </a:lnTo>
                  <a:lnTo>
                    <a:pt x="418533" y="26745"/>
                  </a:lnTo>
                  <a:lnTo>
                    <a:pt x="414841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568700" y="58039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568700" y="58039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2921000" y="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76300"/>
                  </a:lnTo>
                  <a:lnTo>
                    <a:pt x="12700" y="876300"/>
                  </a:lnTo>
                  <a:lnTo>
                    <a:pt x="292100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827145" y="604088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5" h="311150">
                  <a:moveTo>
                    <a:pt x="41313" y="0"/>
                  </a:moveTo>
                  <a:lnTo>
                    <a:pt x="20205" y="0"/>
                  </a:lnTo>
                  <a:lnTo>
                    <a:pt x="12445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79" y="111836"/>
                  </a:lnTo>
                  <a:lnTo>
                    <a:pt x="17779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5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2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5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2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5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45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5" h="311150">
                  <a:moveTo>
                    <a:pt x="126443" y="86588"/>
                  </a:moveTo>
                  <a:lnTo>
                    <a:pt x="97586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77" y="90322"/>
                  </a:lnTo>
                  <a:lnTo>
                    <a:pt x="111569" y="93167"/>
                  </a:lnTo>
                  <a:lnTo>
                    <a:pt x="113576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3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5" h="311150">
                  <a:moveTo>
                    <a:pt x="129758" y="19558"/>
                  </a:moveTo>
                  <a:lnTo>
                    <a:pt x="99059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54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2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2" y="56476"/>
                  </a:lnTo>
                  <a:lnTo>
                    <a:pt x="111762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5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5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0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7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5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5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5" h="311150">
                  <a:moveTo>
                    <a:pt x="328180" y="1778"/>
                  </a:moveTo>
                  <a:lnTo>
                    <a:pt x="282841" y="1778"/>
                  </a:lnTo>
                  <a:lnTo>
                    <a:pt x="282841" y="144018"/>
                  </a:lnTo>
                  <a:lnTo>
                    <a:pt x="328180" y="144018"/>
                  </a:lnTo>
                  <a:lnTo>
                    <a:pt x="328180" y="126238"/>
                  </a:lnTo>
                  <a:lnTo>
                    <a:pt x="300634" y="126238"/>
                  </a:lnTo>
                  <a:lnTo>
                    <a:pt x="300634" y="81788"/>
                  </a:lnTo>
                  <a:lnTo>
                    <a:pt x="328180" y="81788"/>
                  </a:lnTo>
                  <a:lnTo>
                    <a:pt x="328180" y="64008"/>
                  </a:lnTo>
                  <a:lnTo>
                    <a:pt x="300634" y="64008"/>
                  </a:lnTo>
                  <a:lnTo>
                    <a:pt x="300634" y="19558"/>
                  </a:lnTo>
                  <a:lnTo>
                    <a:pt x="328180" y="19558"/>
                  </a:lnTo>
                  <a:lnTo>
                    <a:pt x="328180" y="1778"/>
                  </a:lnTo>
                  <a:close/>
                </a:path>
                <a:path w="328295" h="311150">
                  <a:moveTo>
                    <a:pt x="45338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79" y="309118"/>
                  </a:lnTo>
                  <a:lnTo>
                    <a:pt x="17779" y="254000"/>
                  </a:lnTo>
                  <a:lnTo>
                    <a:pt x="45338" y="254000"/>
                  </a:lnTo>
                  <a:lnTo>
                    <a:pt x="45338" y="236220"/>
                  </a:lnTo>
                  <a:lnTo>
                    <a:pt x="17779" y="236220"/>
                  </a:lnTo>
                  <a:lnTo>
                    <a:pt x="17779" y="184658"/>
                  </a:lnTo>
                  <a:lnTo>
                    <a:pt x="45338" y="184658"/>
                  </a:lnTo>
                  <a:lnTo>
                    <a:pt x="45338" y="166878"/>
                  </a:lnTo>
                  <a:close/>
                </a:path>
                <a:path w="328295" h="311150">
                  <a:moveTo>
                    <a:pt x="71958" y="166878"/>
                  </a:moveTo>
                  <a:lnTo>
                    <a:pt x="54178" y="166878"/>
                  </a:lnTo>
                  <a:lnTo>
                    <a:pt x="54178" y="309118"/>
                  </a:lnTo>
                  <a:lnTo>
                    <a:pt x="71958" y="309118"/>
                  </a:lnTo>
                  <a:lnTo>
                    <a:pt x="71958" y="166878"/>
                  </a:lnTo>
                  <a:close/>
                </a:path>
                <a:path w="328295" h="311150">
                  <a:moveTo>
                    <a:pt x="113385" y="166878"/>
                  </a:moveTo>
                  <a:lnTo>
                    <a:pt x="80911" y="166878"/>
                  </a:lnTo>
                  <a:lnTo>
                    <a:pt x="80911" y="309118"/>
                  </a:lnTo>
                  <a:lnTo>
                    <a:pt x="113239" y="309118"/>
                  </a:lnTo>
                  <a:lnTo>
                    <a:pt x="121742" y="307809"/>
                  </a:lnTo>
                  <a:lnTo>
                    <a:pt x="127317" y="305562"/>
                  </a:lnTo>
                  <a:lnTo>
                    <a:pt x="132892" y="303187"/>
                  </a:lnTo>
                  <a:lnTo>
                    <a:pt x="136855" y="299402"/>
                  </a:lnTo>
                  <a:lnTo>
                    <a:pt x="140524" y="291338"/>
                  </a:lnTo>
                  <a:lnTo>
                    <a:pt x="98691" y="291338"/>
                  </a:lnTo>
                  <a:lnTo>
                    <a:pt x="98691" y="242976"/>
                  </a:lnTo>
                  <a:lnTo>
                    <a:pt x="136715" y="242976"/>
                  </a:lnTo>
                  <a:lnTo>
                    <a:pt x="132686" y="237998"/>
                  </a:lnTo>
                  <a:lnTo>
                    <a:pt x="124828" y="233197"/>
                  </a:lnTo>
                  <a:lnTo>
                    <a:pt x="131519" y="228961"/>
                  </a:lnTo>
                  <a:lnTo>
                    <a:pt x="134545" y="225196"/>
                  </a:lnTo>
                  <a:lnTo>
                    <a:pt x="98691" y="225196"/>
                  </a:lnTo>
                  <a:lnTo>
                    <a:pt x="98691" y="184658"/>
                  </a:lnTo>
                  <a:lnTo>
                    <a:pt x="138346" y="184658"/>
                  </a:lnTo>
                  <a:lnTo>
                    <a:pt x="136740" y="181102"/>
                  </a:lnTo>
                  <a:lnTo>
                    <a:pt x="134607" y="176009"/>
                  </a:lnTo>
                  <a:lnTo>
                    <a:pt x="130936" y="172389"/>
                  </a:lnTo>
                  <a:lnTo>
                    <a:pt x="125717" y="170256"/>
                  </a:lnTo>
                  <a:lnTo>
                    <a:pt x="120624" y="168008"/>
                  </a:lnTo>
                  <a:lnTo>
                    <a:pt x="113385" y="166878"/>
                  </a:lnTo>
                  <a:close/>
                </a:path>
                <a:path w="328295" h="311150">
                  <a:moveTo>
                    <a:pt x="136715" y="242976"/>
                  </a:moveTo>
                  <a:lnTo>
                    <a:pt x="111912" y="242976"/>
                  </a:lnTo>
                  <a:lnTo>
                    <a:pt x="117297" y="244513"/>
                  </a:lnTo>
                  <a:lnTo>
                    <a:pt x="120383" y="247599"/>
                  </a:lnTo>
                  <a:lnTo>
                    <a:pt x="123469" y="250558"/>
                  </a:lnTo>
                  <a:lnTo>
                    <a:pt x="125006" y="255841"/>
                  </a:lnTo>
                  <a:lnTo>
                    <a:pt x="125006" y="277177"/>
                  </a:lnTo>
                  <a:lnTo>
                    <a:pt x="124472" y="281317"/>
                  </a:lnTo>
                  <a:lnTo>
                    <a:pt x="122339" y="286778"/>
                  </a:lnTo>
                  <a:lnTo>
                    <a:pt x="120319" y="288671"/>
                  </a:lnTo>
                  <a:lnTo>
                    <a:pt x="117360" y="289737"/>
                  </a:lnTo>
                  <a:lnTo>
                    <a:pt x="114515" y="290804"/>
                  </a:lnTo>
                  <a:lnTo>
                    <a:pt x="110134" y="291338"/>
                  </a:lnTo>
                  <a:lnTo>
                    <a:pt x="140524" y="291338"/>
                  </a:lnTo>
                  <a:lnTo>
                    <a:pt x="141604" y="288963"/>
                  </a:lnTo>
                  <a:lnTo>
                    <a:pt x="142786" y="281736"/>
                  </a:lnTo>
                  <a:lnTo>
                    <a:pt x="142786" y="265201"/>
                  </a:lnTo>
                  <a:lnTo>
                    <a:pt x="141664" y="254000"/>
                  </a:lnTo>
                  <a:lnTo>
                    <a:pt x="138298" y="244932"/>
                  </a:lnTo>
                  <a:lnTo>
                    <a:pt x="136715" y="242976"/>
                  </a:lnTo>
                  <a:close/>
                </a:path>
                <a:path w="328295" h="311150">
                  <a:moveTo>
                    <a:pt x="138346" y="184658"/>
                  </a:moveTo>
                  <a:lnTo>
                    <a:pt x="109651" y="184658"/>
                  </a:lnTo>
                  <a:lnTo>
                    <a:pt x="113563" y="185077"/>
                  </a:lnTo>
                  <a:lnTo>
                    <a:pt x="115938" y="185902"/>
                  </a:lnTo>
                  <a:lnTo>
                    <a:pt x="118427" y="186728"/>
                  </a:lnTo>
                  <a:lnTo>
                    <a:pt x="120091" y="188328"/>
                  </a:lnTo>
                  <a:lnTo>
                    <a:pt x="120916" y="190703"/>
                  </a:lnTo>
                  <a:lnTo>
                    <a:pt x="121869" y="192951"/>
                  </a:lnTo>
                  <a:lnTo>
                    <a:pt x="122339" y="196748"/>
                  </a:lnTo>
                  <a:lnTo>
                    <a:pt x="122339" y="212636"/>
                  </a:lnTo>
                  <a:lnTo>
                    <a:pt x="114515" y="223951"/>
                  </a:lnTo>
                  <a:lnTo>
                    <a:pt x="112026" y="224777"/>
                  </a:lnTo>
                  <a:lnTo>
                    <a:pt x="108584" y="225196"/>
                  </a:lnTo>
                  <a:lnTo>
                    <a:pt x="134545" y="225196"/>
                  </a:lnTo>
                  <a:lnTo>
                    <a:pt x="136208" y="223126"/>
                  </a:lnTo>
                  <a:lnTo>
                    <a:pt x="136879" y="221462"/>
                  </a:lnTo>
                  <a:lnTo>
                    <a:pt x="139164" y="215359"/>
                  </a:lnTo>
                  <a:lnTo>
                    <a:pt x="140119" y="205994"/>
                  </a:lnTo>
                  <a:lnTo>
                    <a:pt x="140098" y="192951"/>
                  </a:lnTo>
                  <a:lnTo>
                    <a:pt x="139093" y="186728"/>
                  </a:lnTo>
                  <a:lnTo>
                    <a:pt x="138988" y="186080"/>
                  </a:lnTo>
                  <a:lnTo>
                    <a:pt x="138346" y="184658"/>
                  </a:lnTo>
                  <a:close/>
                </a:path>
                <a:path w="328295" h="311150">
                  <a:moveTo>
                    <a:pt x="197091" y="166878"/>
                  </a:moveTo>
                  <a:lnTo>
                    <a:pt x="151752" y="166878"/>
                  </a:lnTo>
                  <a:lnTo>
                    <a:pt x="151752" y="309118"/>
                  </a:lnTo>
                  <a:lnTo>
                    <a:pt x="197091" y="309118"/>
                  </a:lnTo>
                  <a:lnTo>
                    <a:pt x="197091" y="291338"/>
                  </a:lnTo>
                  <a:lnTo>
                    <a:pt x="169532" y="291338"/>
                  </a:lnTo>
                  <a:lnTo>
                    <a:pt x="169532" y="246888"/>
                  </a:lnTo>
                  <a:lnTo>
                    <a:pt x="197091" y="246888"/>
                  </a:lnTo>
                  <a:lnTo>
                    <a:pt x="197091" y="229108"/>
                  </a:lnTo>
                  <a:lnTo>
                    <a:pt x="169532" y="229108"/>
                  </a:lnTo>
                  <a:lnTo>
                    <a:pt x="169532" y="184658"/>
                  </a:lnTo>
                  <a:lnTo>
                    <a:pt x="197091" y="184658"/>
                  </a:lnTo>
                  <a:lnTo>
                    <a:pt x="197091" y="166878"/>
                  </a:lnTo>
                  <a:close/>
                </a:path>
                <a:path w="328295" h="311150">
                  <a:moveTo>
                    <a:pt x="238709" y="166878"/>
                  </a:moveTo>
                  <a:lnTo>
                    <a:pt x="205930" y="166878"/>
                  </a:lnTo>
                  <a:lnTo>
                    <a:pt x="205930" y="309118"/>
                  </a:lnTo>
                  <a:lnTo>
                    <a:pt x="223710" y="309118"/>
                  </a:lnTo>
                  <a:lnTo>
                    <a:pt x="223710" y="251688"/>
                  </a:lnTo>
                  <a:lnTo>
                    <a:pt x="261876" y="251688"/>
                  </a:lnTo>
                  <a:lnTo>
                    <a:pt x="261277" y="250685"/>
                  </a:lnTo>
                  <a:lnTo>
                    <a:pt x="257378" y="247599"/>
                  </a:lnTo>
                  <a:lnTo>
                    <a:pt x="252158" y="245821"/>
                  </a:lnTo>
                  <a:lnTo>
                    <a:pt x="257848" y="242976"/>
                  </a:lnTo>
                  <a:lnTo>
                    <a:pt x="261873" y="238823"/>
                  </a:lnTo>
                  <a:lnTo>
                    <a:pt x="264016" y="233908"/>
                  </a:lnTo>
                  <a:lnTo>
                    <a:pt x="223710" y="233908"/>
                  </a:lnTo>
                  <a:lnTo>
                    <a:pt x="223710" y="184658"/>
                  </a:lnTo>
                  <a:lnTo>
                    <a:pt x="265191" y="184658"/>
                  </a:lnTo>
                  <a:lnTo>
                    <a:pt x="262356" y="177660"/>
                  </a:lnTo>
                  <a:lnTo>
                    <a:pt x="258317" y="173570"/>
                  </a:lnTo>
                  <a:lnTo>
                    <a:pt x="252514" y="170967"/>
                  </a:lnTo>
                  <a:lnTo>
                    <a:pt x="246824" y="168236"/>
                  </a:lnTo>
                  <a:lnTo>
                    <a:pt x="238709" y="166878"/>
                  </a:lnTo>
                  <a:close/>
                </a:path>
                <a:path w="328295" h="311150">
                  <a:moveTo>
                    <a:pt x="261876" y="251688"/>
                  </a:moveTo>
                  <a:lnTo>
                    <a:pt x="233019" y="251688"/>
                  </a:lnTo>
                  <a:lnTo>
                    <a:pt x="236740" y="252107"/>
                  </a:lnTo>
                  <a:lnTo>
                    <a:pt x="239712" y="252933"/>
                  </a:lnTo>
                  <a:lnTo>
                    <a:pt x="242671" y="253644"/>
                  </a:lnTo>
                  <a:lnTo>
                    <a:pt x="245109" y="255422"/>
                  </a:lnTo>
                  <a:lnTo>
                    <a:pt x="247002" y="258267"/>
                  </a:lnTo>
                  <a:lnTo>
                    <a:pt x="249008" y="260997"/>
                  </a:lnTo>
                  <a:lnTo>
                    <a:pt x="250024" y="265201"/>
                  </a:lnTo>
                  <a:lnTo>
                    <a:pt x="250139" y="302539"/>
                  </a:lnTo>
                  <a:lnTo>
                    <a:pt x="250609" y="306692"/>
                  </a:lnTo>
                  <a:lnTo>
                    <a:pt x="251142" y="308165"/>
                  </a:lnTo>
                  <a:lnTo>
                    <a:pt x="251980" y="309118"/>
                  </a:lnTo>
                  <a:lnTo>
                    <a:pt x="269760" y="309118"/>
                  </a:lnTo>
                  <a:lnTo>
                    <a:pt x="268935" y="308165"/>
                  </a:lnTo>
                  <a:lnTo>
                    <a:pt x="268389" y="306692"/>
                  </a:lnTo>
                  <a:lnTo>
                    <a:pt x="267919" y="302539"/>
                  </a:lnTo>
                  <a:lnTo>
                    <a:pt x="267804" y="265493"/>
                  </a:lnTo>
                  <a:lnTo>
                    <a:pt x="266496" y="259334"/>
                  </a:lnTo>
                  <a:lnTo>
                    <a:pt x="263893" y="255066"/>
                  </a:lnTo>
                  <a:lnTo>
                    <a:pt x="261876" y="251688"/>
                  </a:lnTo>
                  <a:close/>
                </a:path>
                <a:path w="328295" h="311150">
                  <a:moveTo>
                    <a:pt x="265191" y="184658"/>
                  </a:moveTo>
                  <a:lnTo>
                    <a:pt x="234492" y="184658"/>
                  </a:lnTo>
                  <a:lnTo>
                    <a:pt x="239115" y="185305"/>
                  </a:lnTo>
                  <a:lnTo>
                    <a:pt x="242201" y="186613"/>
                  </a:lnTo>
                  <a:lnTo>
                    <a:pt x="245287" y="187794"/>
                  </a:lnTo>
                  <a:lnTo>
                    <a:pt x="247357" y="189877"/>
                  </a:lnTo>
                  <a:lnTo>
                    <a:pt x="248424" y="192836"/>
                  </a:lnTo>
                  <a:lnTo>
                    <a:pt x="249605" y="195681"/>
                  </a:lnTo>
                  <a:lnTo>
                    <a:pt x="250202" y="199948"/>
                  </a:lnTo>
                  <a:lnTo>
                    <a:pt x="250202" y="217373"/>
                  </a:lnTo>
                  <a:lnTo>
                    <a:pt x="241846" y="231597"/>
                  </a:lnTo>
                  <a:lnTo>
                    <a:pt x="238759" y="233133"/>
                  </a:lnTo>
                  <a:lnTo>
                    <a:pt x="234264" y="233908"/>
                  </a:lnTo>
                  <a:lnTo>
                    <a:pt x="264016" y="233908"/>
                  </a:lnTo>
                  <a:lnTo>
                    <a:pt x="266738" y="227799"/>
                  </a:lnTo>
                  <a:lnTo>
                    <a:pt x="267982" y="220687"/>
                  </a:lnTo>
                  <a:lnTo>
                    <a:pt x="267911" y="195681"/>
                  </a:lnTo>
                  <a:lnTo>
                    <a:pt x="266852" y="188683"/>
                  </a:lnTo>
                  <a:lnTo>
                    <a:pt x="265191" y="184658"/>
                  </a:lnTo>
                  <a:close/>
                </a:path>
                <a:path w="328295" h="311150">
                  <a:moveTo>
                    <a:pt x="290106" y="233553"/>
                  </a:moveTo>
                  <a:lnTo>
                    <a:pt x="284289" y="233553"/>
                  </a:lnTo>
                  <a:lnTo>
                    <a:pt x="281800" y="234505"/>
                  </a:lnTo>
                  <a:lnTo>
                    <a:pt x="279793" y="236397"/>
                  </a:lnTo>
                  <a:lnTo>
                    <a:pt x="277888" y="238290"/>
                  </a:lnTo>
                  <a:lnTo>
                    <a:pt x="276948" y="240779"/>
                  </a:lnTo>
                  <a:lnTo>
                    <a:pt x="276948" y="246824"/>
                  </a:lnTo>
                  <a:lnTo>
                    <a:pt x="277952" y="249262"/>
                  </a:lnTo>
                  <a:lnTo>
                    <a:pt x="281978" y="253047"/>
                  </a:lnTo>
                  <a:lnTo>
                    <a:pt x="284416" y="254000"/>
                  </a:lnTo>
                  <a:lnTo>
                    <a:pt x="290106" y="254000"/>
                  </a:lnTo>
                  <a:lnTo>
                    <a:pt x="292468" y="253047"/>
                  </a:lnTo>
                  <a:lnTo>
                    <a:pt x="294373" y="251155"/>
                  </a:lnTo>
                  <a:lnTo>
                    <a:pt x="296379" y="249262"/>
                  </a:lnTo>
                  <a:lnTo>
                    <a:pt x="297395" y="246824"/>
                  </a:lnTo>
                  <a:lnTo>
                    <a:pt x="297395" y="240779"/>
                  </a:lnTo>
                  <a:lnTo>
                    <a:pt x="296379" y="238290"/>
                  </a:lnTo>
                  <a:lnTo>
                    <a:pt x="294373" y="236397"/>
                  </a:lnTo>
                  <a:lnTo>
                    <a:pt x="292468" y="234505"/>
                  </a:lnTo>
                  <a:lnTo>
                    <a:pt x="290106" y="233553"/>
                  </a:lnTo>
                  <a:close/>
                </a:path>
                <a:path w="328295" h="311150">
                  <a:moveTo>
                    <a:pt x="290106" y="290449"/>
                  </a:moveTo>
                  <a:lnTo>
                    <a:pt x="284289" y="290449"/>
                  </a:lnTo>
                  <a:lnTo>
                    <a:pt x="281800" y="291401"/>
                  </a:lnTo>
                  <a:lnTo>
                    <a:pt x="279793" y="293293"/>
                  </a:lnTo>
                  <a:lnTo>
                    <a:pt x="277888" y="295186"/>
                  </a:lnTo>
                  <a:lnTo>
                    <a:pt x="276948" y="297675"/>
                  </a:lnTo>
                  <a:lnTo>
                    <a:pt x="276948" y="303720"/>
                  </a:lnTo>
                  <a:lnTo>
                    <a:pt x="277952" y="306158"/>
                  </a:lnTo>
                  <a:lnTo>
                    <a:pt x="281978" y="309943"/>
                  </a:lnTo>
                  <a:lnTo>
                    <a:pt x="284416" y="310896"/>
                  </a:lnTo>
                  <a:lnTo>
                    <a:pt x="290106" y="310896"/>
                  </a:lnTo>
                  <a:lnTo>
                    <a:pt x="292468" y="309943"/>
                  </a:lnTo>
                  <a:lnTo>
                    <a:pt x="294373" y="308051"/>
                  </a:lnTo>
                  <a:lnTo>
                    <a:pt x="296379" y="306158"/>
                  </a:lnTo>
                  <a:lnTo>
                    <a:pt x="297395" y="303720"/>
                  </a:lnTo>
                  <a:lnTo>
                    <a:pt x="297395" y="297675"/>
                  </a:lnTo>
                  <a:lnTo>
                    <a:pt x="296379" y="295186"/>
                  </a:lnTo>
                  <a:lnTo>
                    <a:pt x="294373" y="293293"/>
                  </a:lnTo>
                  <a:lnTo>
                    <a:pt x="292468" y="291401"/>
                  </a:lnTo>
                  <a:lnTo>
                    <a:pt x="290106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695746" y="2019299"/>
              <a:ext cx="3766185" cy="4322445"/>
            </a:xfrm>
            <a:custGeom>
              <a:avLst/>
              <a:gdLst/>
              <a:ahLst/>
              <a:cxnLst/>
              <a:rect l="l" t="t" r="r" b="b"/>
              <a:pathLst>
                <a:path w="3766184" h="4322445">
                  <a:moveTo>
                    <a:pt x="152755" y="4211117"/>
                  </a:moveTo>
                  <a:lnTo>
                    <a:pt x="148983" y="4161739"/>
                  </a:lnTo>
                  <a:lnTo>
                    <a:pt x="134937" y="4123334"/>
                  </a:lnTo>
                  <a:lnTo>
                    <a:pt x="129590" y="4115498"/>
                  </a:lnTo>
                  <a:lnTo>
                    <a:pt x="119837" y="4106989"/>
                  </a:lnTo>
                  <a:lnTo>
                    <a:pt x="108458" y="4101884"/>
                  </a:lnTo>
                  <a:lnTo>
                    <a:pt x="98704" y="4100601"/>
                  </a:lnTo>
                  <a:lnTo>
                    <a:pt x="98704" y="4211117"/>
                  </a:lnTo>
                  <a:lnTo>
                    <a:pt x="98361" y="4225264"/>
                  </a:lnTo>
                  <a:lnTo>
                    <a:pt x="98348" y="4226115"/>
                  </a:lnTo>
                  <a:lnTo>
                    <a:pt x="97434" y="4236694"/>
                  </a:lnTo>
                  <a:lnTo>
                    <a:pt x="97358" y="4237533"/>
                  </a:lnTo>
                  <a:lnTo>
                    <a:pt x="97282" y="4238561"/>
                  </a:lnTo>
                  <a:lnTo>
                    <a:pt x="95542" y="4248239"/>
                  </a:lnTo>
                  <a:lnTo>
                    <a:pt x="95504" y="4248467"/>
                  </a:lnTo>
                  <a:lnTo>
                    <a:pt x="93014" y="4255821"/>
                  </a:lnTo>
                  <a:lnTo>
                    <a:pt x="89217" y="4263949"/>
                  </a:lnTo>
                  <a:lnTo>
                    <a:pt x="83667" y="4268013"/>
                  </a:lnTo>
                  <a:lnTo>
                    <a:pt x="69037" y="4268013"/>
                  </a:lnTo>
                  <a:lnTo>
                    <a:pt x="63487" y="4263949"/>
                  </a:lnTo>
                  <a:lnTo>
                    <a:pt x="59690" y="4255821"/>
                  </a:lnTo>
                  <a:lnTo>
                    <a:pt x="57264" y="4248467"/>
                  </a:lnTo>
                  <a:lnTo>
                    <a:pt x="57188" y="4248239"/>
                  </a:lnTo>
                  <a:lnTo>
                    <a:pt x="55499" y="4238561"/>
                  </a:lnTo>
                  <a:lnTo>
                    <a:pt x="55410" y="4238041"/>
                  </a:lnTo>
                  <a:lnTo>
                    <a:pt x="54419" y="4226115"/>
                  </a:lnTo>
                  <a:lnTo>
                    <a:pt x="54343" y="4225264"/>
                  </a:lnTo>
                  <a:lnTo>
                    <a:pt x="54025" y="4211117"/>
                  </a:lnTo>
                  <a:lnTo>
                    <a:pt x="54000" y="4209897"/>
                  </a:lnTo>
                  <a:lnTo>
                    <a:pt x="54343" y="4195991"/>
                  </a:lnTo>
                  <a:lnTo>
                    <a:pt x="54343" y="4195635"/>
                  </a:lnTo>
                  <a:lnTo>
                    <a:pt x="63754" y="4158424"/>
                  </a:lnTo>
                  <a:lnTo>
                    <a:pt x="69583" y="4154220"/>
                  </a:lnTo>
                  <a:lnTo>
                    <a:pt x="84213" y="4154220"/>
                  </a:lnTo>
                  <a:lnTo>
                    <a:pt x="98310" y="4195635"/>
                  </a:lnTo>
                  <a:lnTo>
                    <a:pt x="98348" y="4195991"/>
                  </a:lnTo>
                  <a:lnTo>
                    <a:pt x="98666" y="4209897"/>
                  </a:lnTo>
                  <a:lnTo>
                    <a:pt x="98704" y="4211117"/>
                  </a:lnTo>
                  <a:lnTo>
                    <a:pt x="98704" y="4100601"/>
                  </a:lnTo>
                  <a:lnTo>
                    <a:pt x="95453" y="4100169"/>
                  </a:lnTo>
                  <a:lnTo>
                    <a:pt x="83566" y="4101617"/>
                  </a:lnTo>
                  <a:lnTo>
                    <a:pt x="72694" y="4105960"/>
                  </a:lnTo>
                  <a:lnTo>
                    <a:pt x="62839" y="4113199"/>
                  </a:lnTo>
                  <a:lnTo>
                    <a:pt x="54000" y="4123334"/>
                  </a:lnTo>
                  <a:lnTo>
                    <a:pt x="54089" y="4083100"/>
                  </a:lnTo>
                  <a:lnTo>
                    <a:pt x="54241" y="4076598"/>
                  </a:lnTo>
                  <a:lnTo>
                    <a:pt x="54267" y="4075341"/>
                  </a:lnTo>
                  <a:lnTo>
                    <a:pt x="55105" y="4065841"/>
                  </a:lnTo>
                  <a:lnTo>
                    <a:pt x="56502" y="4058272"/>
                  </a:lnTo>
                  <a:lnTo>
                    <a:pt x="58470" y="4052620"/>
                  </a:lnTo>
                  <a:lnTo>
                    <a:pt x="61722" y="4046118"/>
                  </a:lnTo>
                  <a:lnTo>
                    <a:pt x="66738" y="4042867"/>
                  </a:lnTo>
                  <a:lnTo>
                    <a:pt x="79743" y="4042867"/>
                  </a:lnTo>
                  <a:lnTo>
                    <a:pt x="90525" y="4075341"/>
                  </a:lnTo>
                  <a:lnTo>
                    <a:pt x="90576" y="4076598"/>
                  </a:lnTo>
                  <a:lnTo>
                    <a:pt x="144627" y="4076598"/>
                  </a:lnTo>
                  <a:lnTo>
                    <a:pt x="143573" y="4058272"/>
                  </a:lnTo>
                  <a:lnTo>
                    <a:pt x="143510" y="4057015"/>
                  </a:lnTo>
                  <a:lnTo>
                    <a:pt x="140766" y="4042867"/>
                  </a:lnTo>
                  <a:lnTo>
                    <a:pt x="140157" y="4039717"/>
                  </a:lnTo>
                  <a:lnTo>
                    <a:pt x="134683" y="4025036"/>
                  </a:lnTo>
                  <a:lnTo>
                    <a:pt x="104698" y="3994607"/>
                  </a:lnTo>
                  <a:lnTo>
                    <a:pt x="73507" y="3988816"/>
                  </a:lnTo>
                  <a:lnTo>
                    <a:pt x="60921" y="3989540"/>
                  </a:lnTo>
                  <a:lnTo>
                    <a:pt x="23444" y="4006748"/>
                  </a:lnTo>
                  <a:lnTo>
                    <a:pt x="4432" y="4050182"/>
                  </a:lnTo>
                  <a:lnTo>
                    <a:pt x="25" y="4100169"/>
                  </a:lnTo>
                  <a:lnTo>
                    <a:pt x="0" y="4211117"/>
                  </a:lnTo>
                  <a:lnTo>
                    <a:pt x="1257" y="4236694"/>
                  </a:lnTo>
                  <a:lnTo>
                    <a:pt x="10604" y="4279163"/>
                  </a:lnTo>
                  <a:lnTo>
                    <a:pt x="42405" y="4315257"/>
                  </a:lnTo>
                  <a:lnTo>
                    <a:pt x="76352" y="4322064"/>
                  </a:lnTo>
                  <a:lnTo>
                    <a:pt x="94411" y="4320362"/>
                  </a:lnTo>
                  <a:lnTo>
                    <a:pt x="133654" y="4294835"/>
                  </a:lnTo>
                  <a:lnTo>
                    <a:pt x="145567" y="4268013"/>
                  </a:lnTo>
                  <a:lnTo>
                    <a:pt x="147980" y="4260291"/>
                  </a:lnTo>
                  <a:lnTo>
                    <a:pt x="151396" y="4238561"/>
                  </a:lnTo>
                  <a:lnTo>
                    <a:pt x="151472" y="4238041"/>
                  </a:lnTo>
                  <a:lnTo>
                    <a:pt x="151599" y="4236694"/>
                  </a:lnTo>
                  <a:lnTo>
                    <a:pt x="152755" y="4211117"/>
                  </a:lnTo>
                  <a:close/>
                </a:path>
                <a:path w="3766184" h="4322445">
                  <a:moveTo>
                    <a:pt x="264210" y="4049776"/>
                  </a:moveTo>
                  <a:lnTo>
                    <a:pt x="263448" y="4037317"/>
                  </a:lnTo>
                  <a:lnTo>
                    <a:pt x="261162" y="4025900"/>
                  </a:lnTo>
                  <a:lnTo>
                    <a:pt x="257352" y="4015562"/>
                  </a:lnTo>
                  <a:lnTo>
                    <a:pt x="253644" y="4009136"/>
                  </a:lnTo>
                  <a:lnTo>
                    <a:pt x="252018" y="4006291"/>
                  </a:lnTo>
                  <a:lnTo>
                    <a:pt x="245249" y="3998658"/>
                  </a:lnTo>
                  <a:lnTo>
                    <a:pt x="243890" y="3997795"/>
                  </a:lnTo>
                  <a:lnTo>
                    <a:pt x="243890" y="4049776"/>
                  </a:lnTo>
                  <a:lnTo>
                    <a:pt x="242062" y="4067556"/>
                  </a:lnTo>
                  <a:lnTo>
                    <a:pt x="236575" y="4080256"/>
                  </a:lnTo>
                  <a:lnTo>
                    <a:pt x="227431" y="4087876"/>
                  </a:lnTo>
                  <a:lnTo>
                    <a:pt x="214630" y="4090416"/>
                  </a:lnTo>
                  <a:lnTo>
                    <a:pt x="201828" y="4087876"/>
                  </a:lnTo>
                  <a:lnTo>
                    <a:pt x="192684" y="4080256"/>
                  </a:lnTo>
                  <a:lnTo>
                    <a:pt x="187198" y="4067556"/>
                  </a:lnTo>
                  <a:lnTo>
                    <a:pt x="185369" y="4049776"/>
                  </a:lnTo>
                  <a:lnTo>
                    <a:pt x="187198" y="4032008"/>
                  </a:lnTo>
                  <a:lnTo>
                    <a:pt x="192684" y="4019308"/>
                  </a:lnTo>
                  <a:lnTo>
                    <a:pt x="201828" y="4011688"/>
                  </a:lnTo>
                  <a:lnTo>
                    <a:pt x="214630" y="4009136"/>
                  </a:lnTo>
                  <a:lnTo>
                    <a:pt x="227431" y="4011688"/>
                  </a:lnTo>
                  <a:lnTo>
                    <a:pt x="236575" y="4019308"/>
                  </a:lnTo>
                  <a:lnTo>
                    <a:pt x="242062" y="4032008"/>
                  </a:lnTo>
                  <a:lnTo>
                    <a:pt x="243890" y="4049776"/>
                  </a:lnTo>
                  <a:lnTo>
                    <a:pt x="243890" y="3997795"/>
                  </a:lnTo>
                  <a:lnTo>
                    <a:pt x="236766" y="3993197"/>
                  </a:lnTo>
                  <a:lnTo>
                    <a:pt x="226555" y="3989921"/>
                  </a:lnTo>
                  <a:lnTo>
                    <a:pt x="214630" y="3988816"/>
                  </a:lnTo>
                  <a:lnTo>
                    <a:pt x="202666" y="3989921"/>
                  </a:lnTo>
                  <a:lnTo>
                    <a:pt x="171665" y="4015562"/>
                  </a:lnTo>
                  <a:lnTo>
                    <a:pt x="165049" y="4049776"/>
                  </a:lnTo>
                  <a:lnTo>
                    <a:pt x="165773" y="4062247"/>
                  </a:lnTo>
                  <a:lnTo>
                    <a:pt x="183769" y="4100906"/>
                  </a:lnTo>
                  <a:lnTo>
                    <a:pt x="214630" y="4110736"/>
                  </a:lnTo>
                  <a:lnTo>
                    <a:pt x="226555" y="4109643"/>
                  </a:lnTo>
                  <a:lnTo>
                    <a:pt x="236766" y="4106367"/>
                  </a:lnTo>
                  <a:lnTo>
                    <a:pt x="245249" y="4100906"/>
                  </a:lnTo>
                  <a:lnTo>
                    <a:pt x="252018" y="4093260"/>
                  </a:lnTo>
                  <a:lnTo>
                    <a:pt x="253644" y="4090416"/>
                  </a:lnTo>
                  <a:lnTo>
                    <a:pt x="257352" y="4084002"/>
                  </a:lnTo>
                  <a:lnTo>
                    <a:pt x="261162" y="4073652"/>
                  </a:lnTo>
                  <a:lnTo>
                    <a:pt x="263448" y="4062247"/>
                  </a:lnTo>
                  <a:lnTo>
                    <a:pt x="264210" y="4049776"/>
                  </a:lnTo>
                  <a:close/>
                </a:path>
                <a:path w="3766184" h="4322445">
                  <a:moveTo>
                    <a:pt x="331673" y="3988816"/>
                  </a:moveTo>
                  <a:lnTo>
                    <a:pt x="310134" y="3988816"/>
                  </a:lnTo>
                  <a:lnTo>
                    <a:pt x="189433" y="4322064"/>
                  </a:lnTo>
                  <a:lnTo>
                    <a:pt x="210972" y="4322064"/>
                  </a:lnTo>
                  <a:lnTo>
                    <a:pt x="331673" y="3988816"/>
                  </a:lnTo>
                  <a:close/>
                </a:path>
                <a:path w="3766184" h="4322445">
                  <a:moveTo>
                    <a:pt x="356057" y="4261104"/>
                  </a:moveTo>
                  <a:lnTo>
                    <a:pt x="355295" y="4248645"/>
                  </a:lnTo>
                  <a:lnTo>
                    <a:pt x="353009" y="4237228"/>
                  </a:lnTo>
                  <a:lnTo>
                    <a:pt x="349199" y="4226890"/>
                  </a:lnTo>
                  <a:lnTo>
                    <a:pt x="345490" y="4220464"/>
                  </a:lnTo>
                  <a:lnTo>
                    <a:pt x="343865" y="4217619"/>
                  </a:lnTo>
                  <a:lnTo>
                    <a:pt x="337096" y="4209986"/>
                  </a:lnTo>
                  <a:lnTo>
                    <a:pt x="335737" y="4209123"/>
                  </a:lnTo>
                  <a:lnTo>
                    <a:pt x="335737" y="4261104"/>
                  </a:lnTo>
                  <a:lnTo>
                    <a:pt x="333908" y="4278884"/>
                  </a:lnTo>
                  <a:lnTo>
                    <a:pt x="328422" y="4291584"/>
                  </a:lnTo>
                  <a:lnTo>
                    <a:pt x="319278" y="4299204"/>
                  </a:lnTo>
                  <a:lnTo>
                    <a:pt x="306476" y="4301744"/>
                  </a:lnTo>
                  <a:lnTo>
                    <a:pt x="293674" y="4299204"/>
                  </a:lnTo>
                  <a:lnTo>
                    <a:pt x="284530" y="4291584"/>
                  </a:lnTo>
                  <a:lnTo>
                    <a:pt x="279044" y="4278884"/>
                  </a:lnTo>
                  <a:lnTo>
                    <a:pt x="277215" y="4261104"/>
                  </a:lnTo>
                  <a:lnTo>
                    <a:pt x="279044" y="4243336"/>
                  </a:lnTo>
                  <a:lnTo>
                    <a:pt x="284530" y="4230636"/>
                  </a:lnTo>
                  <a:lnTo>
                    <a:pt x="293674" y="4223016"/>
                  </a:lnTo>
                  <a:lnTo>
                    <a:pt x="306476" y="4220464"/>
                  </a:lnTo>
                  <a:lnTo>
                    <a:pt x="319278" y="4223016"/>
                  </a:lnTo>
                  <a:lnTo>
                    <a:pt x="328422" y="4230636"/>
                  </a:lnTo>
                  <a:lnTo>
                    <a:pt x="333908" y="4243336"/>
                  </a:lnTo>
                  <a:lnTo>
                    <a:pt x="335737" y="4261104"/>
                  </a:lnTo>
                  <a:lnTo>
                    <a:pt x="335737" y="4209123"/>
                  </a:lnTo>
                  <a:lnTo>
                    <a:pt x="328612" y="4204525"/>
                  </a:lnTo>
                  <a:lnTo>
                    <a:pt x="318401" y="4201249"/>
                  </a:lnTo>
                  <a:lnTo>
                    <a:pt x="306476" y="4200144"/>
                  </a:lnTo>
                  <a:lnTo>
                    <a:pt x="294513" y="4201249"/>
                  </a:lnTo>
                  <a:lnTo>
                    <a:pt x="263512" y="4226890"/>
                  </a:lnTo>
                  <a:lnTo>
                    <a:pt x="256895" y="4261104"/>
                  </a:lnTo>
                  <a:lnTo>
                    <a:pt x="257619" y="4273575"/>
                  </a:lnTo>
                  <a:lnTo>
                    <a:pt x="275615" y="4312234"/>
                  </a:lnTo>
                  <a:lnTo>
                    <a:pt x="306476" y="4322064"/>
                  </a:lnTo>
                  <a:lnTo>
                    <a:pt x="318401" y="4320972"/>
                  </a:lnTo>
                  <a:lnTo>
                    <a:pt x="328612" y="4317695"/>
                  </a:lnTo>
                  <a:lnTo>
                    <a:pt x="337096" y="4312234"/>
                  </a:lnTo>
                  <a:lnTo>
                    <a:pt x="343865" y="4304589"/>
                  </a:lnTo>
                  <a:lnTo>
                    <a:pt x="345490" y="4301744"/>
                  </a:lnTo>
                  <a:lnTo>
                    <a:pt x="349199" y="4295330"/>
                  </a:lnTo>
                  <a:lnTo>
                    <a:pt x="353009" y="4284980"/>
                  </a:lnTo>
                  <a:lnTo>
                    <a:pt x="355295" y="4273575"/>
                  </a:lnTo>
                  <a:lnTo>
                    <a:pt x="356057" y="4261104"/>
                  </a:lnTo>
                  <a:close/>
                </a:path>
                <a:path w="3766184" h="4322445">
                  <a:moveTo>
                    <a:pt x="3765753" y="0"/>
                  </a:moveTo>
                  <a:lnTo>
                    <a:pt x="832053" y="0"/>
                  </a:lnTo>
                  <a:lnTo>
                    <a:pt x="832053" y="622300"/>
                  </a:lnTo>
                  <a:lnTo>
                    <a:pt x="3765753" y="622300"/>
                  </a:lnTo>
                  <a:lnTo>
                    <a:pt x="3765753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47156" y="2210562"/>
              <a:ext cx="2094864" cy="303885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527800" y="2641600"/>
              <a:ext cx="2933700" cy="1435100"/>
            </a:xfrm>
            <a:custGeom>
              <a:avLst/>
              <a:gdLst/>
              <a:ahLst/>
              <a:cxnLst/>
              <a:rect l="l" t="t" r="r" b="b"/>
              <a:pathLst>
                <a:path w="2933700" h="1435100">
                  <a:moveTo>
                    <a:pt x="0" y="1435100"/>
                  </a:moveTo>
                  <a:lnTo>
                    <a:pt x="2933700" y="14351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527800" y="2641599"/>
              <a:ext cx="2933700" cy="1435100"/>
            </a:xfrm>
            <a:custGeom>
              <a:avLst/>
              <a:gdLst/>
              <a:ahLst/>
              <a:cxnLst/>
              <a:rect l="l" t="t" r="r" b="b"/>
              <a:pathLst>
                <a:path w="2933700" h="14351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435100"/>
                  </a:lnTo>
                  <a:lnTo>
                    <a:pt x="12700" y="14351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1435100"/>
                  </a:lnTo>
                  <a:lnTo>
                    <a:pt x="2933700" y="14351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786841" y="2870200"/>
              <a:ext cx="561340" cy="154305"/>
            </a:xfrm>
            <a:custGeom>
              <a:avLst/>
              <a:gdLst/>
              <a:ahLst/>
              <a:cxnLst/>
              <a:rect l="l" t="t" r="r" b="b"/>
              <a:pathLst>
                <a:path w="561340" h="154305">
                  <a:moveTo>
                    <a:pt x="48577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8577" y="152400"/>
                  </a:lnTo>
                  <a:lnTo>
                    <a:pt x="48577" y="133350"/>
                  </a:lnTo>
                  <a:lnTo>
                    <a:pt x="19050" y="133350"/>
                  </a:lnTo>
                  <a:lnTo>
                    <a:pt x="19050" y="85725"/>
                  </a:lnTo>
                  <a:lnTo>
                    <a:pt x="48577" y="85725"/>
                  </a:lnTo>
                  <a:lnTo>
                    <a:pt x="48577" y="66675"/>
                  </a:lnTo>
                  <a:lnTo>
                    <a:pt x="19050" y="66675"/>
                  </a:lnTo>
                  <a:lnTo>
                    <a:pt x="19050" y="19050"/>
                  </a:lnTo>
                  <a:lnTo>
                    <a:pt x="48577" y="19050"/>
                  </a:lnTo>
                  <a:lnTo>
                    <a:pt x="48577" y="0"/>
                  </a:lnTo>
                  <a:close/>
                </a:path>
                <a:path w="561340" h="154305">
                  <a:moveTo>
                    <a:pt x="76568" y="0"/>
                  </a:moveTo>
                  <a:lnTo>
                    <a:pt x="56184" y="0"/>
                  </a:lnTo>
                  <a:lnTo>
                    <a:pt x="82473" y="76200"/>
                  </a:lnTo>
                  <a:lnTo>
                    <a:pt x="56184" y="152400"/>
                  </a:lnTo>
                  <a:lnTo>
                    <a:pt x="76568" y="152400"/>
                  </a:lnTo>
                  <a:lnTo>
                    <a:pt x="95046" y="91440"/>
                  </a:lnTo>
                  <a:lnTo>
                    <a:pt x="112877" y="91440"/>
                  </a:lnTo>
                  <a:lnTo>
                    <a:pt x="107619" y="76200"/>
                  </a:lnTo>
                  <a:lnTo>
                    <a:pt x="112877" y="60960"/>
                  </a:lnTo>
                  <a:lnTo>
                    <a:pt x="95046" y="60960"/>
                  </a:lnTo>
                  <a:lnTo>
                    <a:pt x="76568" y="0"/>
                  </a:lnTo>
                  <a:close/>
                </a:path>
                <a:path w="561340" h="154305">
                  <a:moveTo>
                    <a:pt x="112877" y="91440"/>
                  </a:moveTo>
                  <a:lnTo>
                    <a:pt x="95046" y="91440"/>
                  </a:lnTo>
                  <a:lnTo>
                    <a:pt x="113715" y="152400"/>
                  </a:lnTo>
                  <a:lnTo>
                    <a:pt x="133908" y="152400"/>
                  </a:lnTo>
                  <a:lnTo>
                    <a:pt x="112877" y="91440"/>
                  </a:lnTo>
                  <a:close/>
                </a:path>
                <a:path w="561340" h="154305">
                  <a:moveTo>
                    <a:pt x="133908" y="0"/>
                  </a:moveTo>
                  <a:lnTo>
                    <a:pt x="113715" y="0"/>
                  </a:lnTo>
                  <a:lnTo>
                    <a:pt x="95046" y="60960"/>
                  </a:lnTo>
                  <a:lnTo>
                    <a:pt x="112877" y="60960"/>
                  </a:lnTo>
                  <a:lnTo>
                    <a:pt x="133908" y="0"/>
                  </a:lnTo>
                  <a:close/>
                </a:path>
                <a:path w="561340" h="154305">
                  <a:moveTo>
                    <a:pt x="180289" y="19050"/>
                  </a:moveTo>
                  <a:lnTo>
                    <a:pt x="161239" y="19050"/>
                  </a:lnTo>
                  <a:lnTo>
                    <a:pt x="161239" y="152400"/>
                  </a:lnTo>
                  <a:lnTo>
                    <a:pt x="180289" y="152400"/>
                  </a:lnTo>
                  <a:lnTo>
                    <a:pt x="180289" y="19050"/>
                  </a:lnTo>
                  <a:close/>
                </a:path>
                <a:path w="561340" h="154305">
                  <a:moveTo>
                    <a:pt x="201815" y="0"/>
                  </a:moveTo>
                  <a:lnTo>
                    <a:pt x="139712" y="0"/>
                  </a:lnTo>
                  <a:lnTo>
                    <a:pt x="139712" y="19050"/>
                  </a:lnTo>
                  <a:lnTo>
                    <a:pt x="201815" y="19050"/>
                  </a:lnTo>
                  <a:lnTo>
                    <a:pt x="201815" y="0"/>
                  </a:lnTo>
                  <a:close/>
                </a:path>
                <a:path w="561340" h="154305">
                  <a:moveTo>
                    <a:pt x="233286" y="0"/>
                  </a:moveTo>
                  <a:lnTo>
                    <a:pt x="209473" y="0"/>
                  </a:lnTo>
                  <a:lnTo>
                    <a:pt x="209473" y="152400"/>
                  </a:lnTo>
                  <a:lnTo>
                    <a:pt x="228523" y="152400"/>
                  </a:lnTo>
                  <a:lnTo>
                    <a:pt x="228523" y="90868"/>
                  </a:lnTo>
                  <a:lnTo>
                    <a:pt x="269424" y="90868"/>
                  </a:lnTo>
                  <a:lnTo>
                    <a:pt x="268782" y="89789"/>
                  </a:lnTo>
                  <a:lnTo>
                    <a:pt x="264591" y="86487"/>
                  </a:lnTo>
                  <a:lnTo>
                    <a:pt x="259003" y="84582"/>
                  </a:lnTo>
                  <a:lnTo>
                    <a:pt x="265099" y="81534"/>
                  </a:lnTo>
                  <a:lnTo>
                    <a:pt x="269417" y="77089"/>
                  </a:lnTo>
                  <a:lnTo>
                    <a:pt x="271709" y="71818"/>
                  </a:lnTo>
                  <a:lnTo>
                    <a:pt x="228523" y="71818"/>
                  </a:lnTo>
                  <a:lnTo>
                    <a:pt x="228523" y="19050"/>
                  </a:lnTo>
                  <a:lnTo>
                    <a:pt x="272968" y="19050"/>
                  </a:lnTo>
                  <a:lnTo>
                    <a:pt x="269925" y="11557"/>
                  </a:lnTo>
                  <a:lnTo>
                    <a:pt x="241275" y="273"/>
                  </a:lnTo>
                  <a:lnTo>
                    <a:pt x="233286" y="0"/>
                  </a:lnTo>
                  <a:close/>
                </a:path>
                <a:path w="561340" h="154305">
                  <a:moveTo>
                    <a:pt x="269424" y="90868"/>
                  </a:moveTo>
                  <a:lnTo>
                    <a:pt x="238493" y="90868"/>
                  </a:lnTo>
                  <a:lnTo>
                    <a:pt x="242493" y="91313"/>
                  </a:lnTo>
                  <a:lnTo>
                    <a:pt x="245668" y="92202"/>
                  </a:lnTo>
                  <a:lnTo>
                    <a:pt x="248843" y="92964"/>
                  </a:lnTo>
                  <a:lnTo>
                    <a:pt x="251447" y="94869"/>
                  </a:lnTo>
                  <a:lnTo>
                    <a:pt x="253479" y="97917"/>
                  </a:lnTo>
                  <a:lnTo>
                    <a:pt x="255638" y="100838"/>
                  </a:lnTo>
                  <a:lnTo>
                    <a:pt x="256717" y="105346"/>
                  </a:lnTo>
                  <a:lnTo>
                    <a:pt x="256717" y="142430"/>
                  </a:lnTo>
                  <a:lnTo>
                    <a:pt x="256844" y="145351"/>
                  </a:lnTo>
                  <a:lnTo>
                    <a:pt x="257352" y="149796"/>
                  </a:lnTo>
                  <a:lnTo>
                    <a:pt x="257924" y="151384"/>
                  </a:lnTo>
                  <a:lnTo>
                    <a:pt x="258813" y="152400"/>
                  </a:lnTo>
                  <a:lnTo>
                    <a:pt x="277863" y="152400"/>
                  </a:lnTo>
                  <a:lnTo>
                    <a:pt x="276974" y="151384"/>
                  </a:lnTo>
                  <a:lnTo>
                    <a:pt x="276402" y="149796"/>
                  </a:lnTo>
                  <a:lnTo>
                    <a:pt x="275894" y="145351"/>
                  </a:lnTo>
                  <a:lnTo>
                    <a:pt x="275767" y="142430"/>
                  </a:lnTo>
                  <a:lnTo>
                    <a:pt x="275700" y="105346"/>
                  </a:lnTo>
                  <a:lnTo>
                    <a:pt x="274370" y="99060"/>
                  </a:lnTo>
                  <a:lnTo>
                    <a:pt x="271576" y="94488"/>
                  </a:lnTo>
                  <a:lnTo>
                    <a:pt x="269424" y="90868"/>
                  </a:lnTo>
                  <a:close/>
                </a:path>
                <a:path w="561340" h="154305">
                  <a:moveTo>
                    <a:pt x="272968" y="19050"/>
                  </a:moveTo>
                  <a:lnTo>
                    <a:pt x="240080" y="19050"/>
                  </a:lnTo>
                  <a:lnTo>
                    <a:pt x="245033" y="19748"/>
                  </a:lnTo>
                  <a:lnTo>
                    <a:pt x="248335" y="21145"/>
                  </a:lnTo>
                  <a:lnTo>
                    <a:pt x="251637" y="22415"/>
                  </a:lnTo>
                  <a:lnTo>
                    <a:pt x="253860" y="24637"/>
                  </a:lnTo>
                  <a:lnTo>
                    <a:pt x="255003" y="27812"/>
                  </a:lnTo>
                  <a:lnTo>
                    <a:pt x="256273" y="30860"/>
                  </a:lnTo>
                  <a:lnTo>
                    <a:pt x="256908" y="35432"/>
                  </a:lnTo>
                  <a:lnTo>
                    <a:pt x="256908" y="54102"/>
                  </a:lnTo>
                  <a:lnTo>
                    <a:pt x="256273" y="58610"/>
                  </a:lnTo>
                  <a:lnTo>
                    <a:pt x="253673" y="65277"/>
                  </a:lnTo>
                  <a:lnTo>
                    <a:pt x="251383" y="67691"/>
                  </a:lnTo>
                  <a:lnTo>
                    <a:pt x="247954" y="69342"/>
                  </a:lnTo>
                  <a:lnTo>
                    <a:pt x="244652" y="70993"/>
                  </a:lnTo>
                  <a:lnTo>
                    <a:pt x="239826" y="71818"/>
                  </a:lnTo>
                  <a:lnTo>
                    <a:pt x="271709" y="71818"/>
                  </a:lnTo>
                  <a:lnTo>
                    <a:pt x="274624" y="65277"/>
                  </a:lnTo>
                  <a:lnTo>
                    <a:pt x="275958" y="57658"/>
                  </a:lnTo>
                  <a:lnTo>
                    <a:pt x="275881" y="30860"/>
                  </a:lnTo>
                  <a:lnTo>
                    <a:pt x="274751" y="23368"/>
                  </a:lnTo>
                  <a:lnTo>
                    <a:pt x="272968" y="19050"/>
                  </a:lnTo>
                  <a:close/>
                </a:path>
                <a:path w="561340" h="154305">
                  <a:moveTo>
                    <a:pt x="304609" y="0"/>
                  </a:moveTo>
                  <a:lnTo>
                    <a:pt x="285559" y="0"/>
                  </a:lnTo>
                  <a:lnTo>
                    <a:pt x="285559" y="111823"/>
                  </a:lnTo>
                  <a:lnTo>
                    <a:pt x="298120" y="148732"/>
                  </a:lnTo>
                  <a:lnTo>
                    <a:pt x="318516" y="154305"/>
                  </a:lnTo>
                  <a:lnTo>
                    <a:pt x="326433" y="153685"/>
                  </a:lnTo>
                  <a:lnTo>
                    <a:pt x="348126" y="135255"/>
                  </a:lnTo>
                  <a:lnTo>
                    <a:pt x="314833" y="135255"/>
                  </a:lnTo>
                  <a:lnTo>
                    <a:pt x="311975" y="134556"/>
                  </a:lnTo>
                  <a:lnTo>
                    <a:pt x="304609" y="117919"/>
                  </a:lnTo>
                  <a:lnTo>
                    <a:pt x="304609" y="0"/>
                  </a:lnTo>
                  <a:close/>
                </a:path>
                <a:path w="561340" h="154305">
                  <a:moveTo>
                    <a:pt x="351472" y="0"/>
                  </a:moveTo>
                  <a:lnTo>
                    <a:pt x="332422" y="0"/>
                  </a:lnTo>
                  <a:lnTo>
                    <a:pt x="332422" y="117919"/>
                  </a:lnTo>
                  <a:lnTo>
                    <a:pt x="332002" y="122360"/>
                  </a:lnTo>
                  <a:lnTo>
                    <a:pt x="331978" y="122618"/>
                  </a:lnTo>
                  <a:lnTo>
                    <a:pt x="331089" y="125920"/>
                  </a:lnTo>
                  <a:lnTo>
                    <a:pt x="330327" y="129222"/>
                  </a:lnTo>
                  <a:lnTo>
                    <a:pt x="328930" y="131635"/>
                  </a:lnTo>
                  <a:lnTo>
                    <a:pt x="326898" y="133159"/>
                  </a:lnTo>
                  <a:lnTo>
                    <a:pt x="324993" y="134556"/>
                  </a:lnTo>
                  <a:lnTo>
                    <a:pt x="322199" y="135255"/>
                  </a:lnTo>
                  <a:lnTo>
                    <a:pt x="348126" y="135255"/>
                  </a:lnTo>
                  <a:lnTo>
                    <a:pt x="349358" y="131635"/>
                  </a:lnTo>
                  <a:lnTo>
                    <a:pt x="349472" y="131302"/>
                  </a:lnTo>
                  <a:lnTo>
                    <a:pt x="350929" y="122618"/>
                  </a:lnTo>
                  <a:lnTo>
                    <a:pt x="350972" y="122360"/>
                  </a:lnTo>
                  <a:lnTo>
                    <a:pt x="351472" y="111823"/>
                  </a:lnTo>
                  <a:lnTo>
                    <a:pt x="351472" y="0"/>
                  </a:lnTo>
                  <a:close/>
                </a:path>
                <a:path w="561340" h="154305">
                  <a:moveTo>
                    <a:pt x="383959" y="0"/>
                  </a:moveTo>
                  <a:lnTo>
                    <a:pt x="361099" y="0"/>
                  </a:lnTo>
                  <a:lnTo>
                    <a:pt x="361099" y="152400"/>
                  </a:lnTo>
                  <a:lnTo>
                    <a:pt x="383959" y="152400"/>
                  </a:lnTo>
                  <a:lnTo>
                    <a:pt x="391614" y="152197"/>
                  </a:lnTo>
                  <a:lnTo>
                    <a:pt x="424439" y="133350"/>
                  </a:lnTo>
                  <a:lnTo>
                    <a:pt x="380149" y="133350"/>
                  </a:lnTo>
                  <a:lnTo>
                    <a:pt x="380149" y="19050"/>
                  </a:lnTo>
                  <a:lnTo>
                    <a:pt x="424461" y="19050"/>
                  </a:lnTo>
                  <a:lnTo>
                    <a:pt x="423011" y="15430"/>
                  </a:lnTo>
                  <a:lnTo>
                    <a:pt x="391614" y="214"/>
                  </a:lnTo>
                  <a:lnTo>
                    <a:pt x="383959" y="0"/>
                  </a:lnTo>
                  <a:close/>
                </a:path>
                <a:path w="561340" h="154305">
                  <a:moveTo>
                    <a:pt x="424461" y="19050"/>
                  </a:moveTo>
                  <a:lnTo>
                    <a:pt x="390753" y="19050"/>
                  </a:lnTo>
                  <a:lnTo>
                    <a:pt x="395706" y="19557"/>
                  </a:lnTo>
                  <a:lnTo>
                    <a:pt x="402310" y="21589"/>
                  </a:lnTo>
                  <a:lnTo>
                    <a:pt x="404660" y="23621"/>
                  </a:lnTo>
                  <a:lnTo>
                    <a:pt x="406057" y="26669"/>
                  </a:lnTo>
                  <a:lnTo>
                    <a:pt x="407581" y="29718"/>
                  </a:lnTo>
                  <a:lnTo>
                    <a:pt x="408343" y="34353"/>
                  </a:lnTo>
                  <a:lnTo>
                    <a:pt x="408343" y="118046"/>
                  </a:lnTo>
                  <a:lnTo>
                    <a:pt x="407581" y="122682"/>
                  </a:lnTo>
                  <a:lnTo>
                    <a:pt x="406057" y="125730"/>
                  </a:lnTo>
                  <a:lnTo>
                    <a:pt x="404660" y="128778"/>
                  </a:lnTo>
                  <a:lnTo>
                    <a:pt x="402310" y="130810"/>
                  </a:lnTo>
                  <a:lnTo>
                    <a:pt x="395706" y="132842"/>
                  </a:lnTo>
                  <a:lnTo>
                    <a:pt x="390753" y="133350"/>
                  </a:lnTo>
                  <a:lnTo>
                    <a:pt x="424439" y="133350"/>
                  </a:lnTo>
                  <a:lnTo>
                    <a:pt x="424928" y="132111"/>
                  </a:lnTo>
                  <a:lnTo>
                    <a:pt x="426297" y="126301"/>
                  </a:lnTo>
                  <a:lnTo>
                    <a:pt x="427119" y="119538"/>
                  </a:lnTo>
                  <a:lnTo>
                    <a:pt x="427393" y="111823"/>
                  </a:lnTo>
                  <a:lnTo>
                    <a:pt x="427393" y="40576"/>
                  </a:lnTo>
                  <a:lnTo>
                    <a:pt x="427174" y="34353"/>
                  </a:lnTo>
                  <a:lnTo>
                    <a:pt x="427119" y="32789"/>
                  </a:lnTo>
                  <a:lnTo>
                    <a:pt x="426378" y="26669"/>
                  </a:lnTo>
                  <a:lnTo>
                    <a:pt x="426297" y="26003"/>
                  </a:lnTo>
                  <a:lnTo>
                    <a:pt x="424928" y="20216"/>
                  </a:lnTo>
                  <a:lnTo>
                    <a:pt x="424461" y="19050"/>
                  </a:lnTo>
                  <a:close/>
                </a:path>
                <a:path w="561340" h="154305">
                  <a:moveTo>
                    <a:pt x="485571" y="0"/>
                  </a:moveTo>
                  <a:lnTo>
                    <a:pt x="436994" y="0"/>
                  </a:lnTo>
                  <a:lnTo>
                    <a:pt x="436994" y="152400"/>
                  </a:lnTo>
                  <a:lnTo>
                    <a:pt x="485571" y="152400"/>
                  </a:lnTo>
                  <a:lnTo>
                    <a:pt x="485571" y="133350"/>
                  </a:lnTo>
                  <a:lnTo>
                    <a:pt x="456044" y="133350"/>
                  </a:lnTo>
                  <a:lnTo>
                    <a:pt x="456044" y="85725"/>
                  </a:lnTo>
                  <a:lnTo>
                    <a:pt x="485571" y="85725"/>
                  </a:lnTo>
                  <a:lnTo>
                    <a:pt x="485571" y="66675"/>
                  </a:lnTo>
                  <a:lnTo>
                    <a:pt x="456044" y="66675"/>
                  </a:lnTo>
                  <a:lnTo>
                    <a:pt x="456044" y="19050"/>
                  </a:lnTo>
                  <a:lnTo>
                    <a:pt x="485571" y="19050"/>
                  </a:lnTo>
                  <a:lnTo>
                    <a:pt x="485571" y="0"/>
                  </a:lnTo>
                  <a:close/>
                </a:path>
                <a:path w="561340" h="154305">
                  <a:moveTo>
                    <a:pt x="517906" y="0"/>
                  </a:moveTo>
                  <a:lnTo>
                    <a:pt x="495045" y="0"/>
                  </a:lnTo>
                  <a:lnTo>
                    <a:pt x="495045" y="152400"/>
                  </a:lnTo>
                  <a:lnTo>
                    <a:pt x="517906" y="152400"/>
                  </a:lnTo>
                  <a:lnTo>
                    <a:pt x="525561" y="152197"/>
                  </a:lnTo>
                  <a:lnTo>
                    <a:pt x="558386" y="133350"/>
                  </a:lnTo>
                  <a:lnTo>
                    <a:pt x="514095" y="133350"/>
                  </a:lnTo>
                  <a:lnTo>
                    <a:pt x="514095" y="19050"/>
                  </a:lnTo>
                  <a:lnTo>
                    <a:pt x="558408" y="19050"/>
                  </a:lnTo>
                  <a:lnTo>
                    <a:pt x="556958" y="15430"/>
                  </a:lnTo>
                  <a:lnTo>
                    <a:pt x="525561" y="214"/>
                  </a:lnTo>
                  <a:lnTo>
                    <a:pt x="517906" y="0"/>
                  </a:lnTo>
                  <a:close/>
                </a:path>
                <a:path w="561340" h="154305">
                  <a:moveTo>
                    <a:pt x="558408" y="19050"/>
                  </a:moveTo>
                  <a:lnTo>
                    <a:pt x="524700" y="19050"/>
                  </a:lnTo>
                  <a:lnTo>
                    <a:pt x="529653" y="19557"/>
                  </a:lnTo>
                  <a:lnTo>
                    <a:pt x="536257" y="21589"/>
                  </a:lnTo>
                  <a:lnTo>
                    <a:pt x="538607" y="23621"/>
                  </a:lnTo>
                  <a:lnTo>
                    <a:pt x="540004" y="26669"/>
                  </a:lnTo>
                  <a:lnTo>
                    <a:pt x="541528" y="29718"/>
                  </a:lnTo>
                  <a:lnTo>
                    <a:pt x="542290" y="34353"/>
                  </a:lnTo>
                  <a:lnTo>
                    <a:pt x="542290" y="118046"/>
                  </a:lnTo>
                  <a:lnTo>
                    <a:pt x="541528" y="122682"/>
                  </a:lnTo>
                  <a:lnTo>
                    <a:pt x="540004" y="125730"/>
                  </a:lnTo>
                  <a:lnTo>
                    <a:pt x="538607" y="128778"/>
                  </a:lnTo>
                  <a:lnTo>
                    <a:pt x="536257" y="130810"/>
                  </a:lnTo>
                  <a:lnTo>
                    <a:pt x="529653" y="132842"/>
                  </a:lnTo>
                  <a:lnTo>
                    <a:pt x="524700" y="133350"/>
                  </a:lnTo>
                  <a:lnTo>
                    <a:pt x="558386" y="133350"/>
                  </a:lnTo>
                  <a:lnTo>
                    <a:pt x="558875" y="132111"/>
                  </a:lnTo>
                  <a:lnTo>
                    <a:pt x="560244" y="126301"/>
                  </a:lnTo>
                  <a:lnTo>
                    <a:pt x="561066" y="119538"/>
                  </a:lnTo>
                  <a:lnTo>
                    <a:pt x="561340" y="111823"/>
                  </a:lnTo>
                  <a:lnTo>
                    <a:pt x="561340" y="40576"/>
                  </a:lnTo>
                  <a:lnTo>
                    <a:pt x="561121" y="34353"/>
                  </a:lnTo>
                  <a:lnTo>
                    <a:pt x="561066" y="32789"/>
                  </a:lnTo>
                  <a:lnTo>
                    <a:pt x="560325" y="26669"/>
                  </a:lnTo>
                  <a:lnTo>
                    <a:pt x="560244" y="26003"/>
                  </a:lnTo>
                  <a:lnTo>
                    <a:pt x="558875" y="20216"/>
                  </a:lnTo>
                  <a:lnTo>
                    <a:pt x="558408" y="19050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9062" y="2880994"/>
              <a:ext cx="1230261" cy="537209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29412" y="3225800"/>
              <a:ext cx="882205" cy="808316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6527800" y="40766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86245" y="4313682"/>
              <a:ext cx="793076" cy="310895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8642095" y="4280916"/>
              <a:ext cx="520700" cy="333375"/>
            </a:xfrm>
            <a:custGeom>
              <a:avLst/>
              <a:gdLst/>
              <a:ahLst/>
              <a:cxnLst/>
              <a:rect l="l" t="t" r="r" b="b"/>
              <a:pathLst>
                <a:path w="520700" h="333375">
                  <a:moveTo>
                    <a:pt x="54051" y="229209"/>
                  </a:moveTo>
                  <a:lnTo>
                    <a:pt x="0" y="229209"/>
                  </a:lnTo>
                  <a:lnTo>
                    <a:pt x="1098" y="252271"/>
                  </a:lnTo>
                  <a:lnTo>
                    <a:pt x="1193" y="254253"/>
                  </a:lnTo>
                  <a:lnTo>
                    <a:pt x="10742" y="293673"/>
                  </a:lnTo>
                  <a:lnTo>
                    <a:pt x="43283" y="326950"/>
                  </a:lnTo>
                  <a:lnTo>
                    <a:pt x="76809" y="333248"/>
                  </a:lnTo>
                  <a:lnTo>
                    <a:pt x="95197" y="331521"/>
                  </a:lnTo>
                  <a:lnTo>
                    <a:pt x="134518" y="305612"/>
                  </a:lnTo>
                  <a:lnTo>
                    <a:pt x="145654" y="279196"/>
                  </a:lnTo>
                  <a:lnTo>
                    <a:pt x="69494" y="279196"/>
                  </a:lnTo>
                  <a:lnTo>
                    <a:pt x="63804" y="275399"/>
                  </a:lnTo>
                  <a:lnTo>
                    <a:pt x="59740" y="267817"/>
                  </a:lnTo>
                  <a:lnTo>
                    <a:pt x="57249" y="260983"/>
                  </a:lnTo>
                  <a:lnTo>
                    <a:pt x="55472" y="252271"/>
                  </a:lnTo>
                  <a:lnTo>
                    <a:pt x="54406" y="241680"/>
                  </a:lnTo>
                  <a:lnTo>
                    <a:pt x="54051" y="229209"/>
                  </a:lnTo>
                  <a:close/>
                </a:path>
                <a:path w="520700" h="333375">
                  <a:moveTo>
                    <a:pt x="146737" y="165404"/>
                  </a:moveTo>
                  <a:lnTo>
                    <a:pt x="84670" y="165404"/>
                  </a:lnTo>
                  <a:lnTo>
                    <a:pt x="89954" y="169468"/>
                  </a:lnTo>
                  <a:lnTo>
                    <a:pt x="93471" y="177596"/>
                  </a:lnTo>
                  <a:lnTo>
                    <a:pt x="95781" y="184735"/>
                  </a:lnTo>
                  <a:lnTo>
                    <a:pt x="97432" y="194362"/>
                  </a:lnTo>
                  <a:lnTo>
                    <a:pt x="98424" y="206477"/>
                  </a:lnTo>
                  <a:lnTo>
                    <a:pt x="98755" y="221081"/>
                  </a:lnTo>
                  <a:lnTo>
                    <a:pt x="98424" y="236119"/>
                  </a:lnTo>
                  <a:lnTo>
                    <a:pt x="89954" y="274993"/>
                  </a:lnTo>
                  <a:lnTo>
                    <a:pt x="84391" y="279196"/>
                  </a:lnTo>
                  <a:lnTo>
                    <a:pt x="145654" y="279196"/>
                  </a:lnTo>
                  <a:lnTo>
                    <a:pt x="148234" y="270457"/>
                  </a:lnTo>
                  <a:lnTo>
                    <a:pt x="151663" y="247546"/>
                  </a:lnTo>
                  <a:lnTo>
                    <a:pt x="152806" y="221081"/>
                  </a:lnTo>
                  <a:lnTo>
                    <a:pt x="149174" y="173075"/>
                  </a:lnTo>
                  <a:lnTo>
                    <a:pt x="146737" y="165404"/>
                  </a:lnTo>
                  <a:close/>
                </a:path>
                <a:path w="520700" h="333375">
                  <a:moveTo>
                    <a:pt x="139801" y="4064"/>
                  </a:moveTo>
                  <a:lnTo>
                    <a:pt x="12191" y="4064"/>
                  </a:lnTo>
                  <a:lnTo>
                    <a:pt x="4063" y="191008"/>
                  </a:lnTo>
                  <a:lnTo>
                    <a:pt x="54863" y="191008"/>
                  </a:lnTo>
                  <a:lnTo>
                    <a:pt x="58114" y="179806"/>
                  </a:lnTo>
                  <a:lnTo>
                    <a:pt x="62990" y="171805"/>
                  </a:lnTo>
                  <a:lnTo>
                    <a:pt x="69492" y="167005"/>
                  </a:lnTo>
                  <a:lnTo>
                    <a:pt x="77622" y="165404"/>
                  </a:lnTo>
                  <a:lnTo>
                    <a:pt x="146737" y="165404"/>
                  </a:lnTo>
                  <a:lnTo>
                    <a:pt x="138279" y="138785"/>
                  </a:lnTo>
                  <a:lnTo>
                    <a:pt x="129131" y="128422"/>
                  </a:lnTo>
                  <a:lnTo>
                    <a:pt x="55676" y="128422"/>
                  </a:lnTo>
                  <a:lnTo>
                    <a:pt x="59740" y="58115"/>
                  </a:lnTo>
                  <a:lnTo>
                    <a:pt x="139801" y="58115"/>
                  </a:lnTo>
                  <a:lnTo>
                    <a:pt x="139801" y="4064"/>
                  </a:lnTo>
                  <a:close/>
                </a:path>
                <a:path w="520700" h="333375">
                  <a:moveTo>
                    <a:pt x="94691" y="111353"/>
                  </a:moveTo>
                  <a:lnTo>
                    <a:pt x="84480" y="112420"/>
                  </a:lnTo>
                  <a:lnTo>
                    <a:pt x="74574" y="115620"/>
                  </a:lnTo>
                  <a:lnTo>
                    <a:pt x="64973" y="120954"/>
                  </a:lnTo>
                  <a:lnTo>
                    <a:pt x="55676" y="128422"/>
                  </a:lnTo>
                  <a:lnTo>
                    <a:pt x="129131" y="128422"/>
                  </a:lnTo>
                  <a:lnTo>
                    <a:pt x="120118" y="118211"/>
                  </a:lnTo>
                  <a:lnTo>
                    <a:pt x="94691" y="111353"/>
                  </a:lnTo>
                  <a:close/>
                </a:path>
                <a:path w="520700" h="333375">
                  <a:moveTo>
                    <a:pt x="312979" y="54051"/>
                  </a:moveTo>
                  <a:lnTo>
                    <a:pt x="250596" y="54051"/>
                  </a:lnTo>
                  <a:lnTo>
                    <a:pt x="255206" y="56896"/>
                  </a:lnTo>
                  <a:lnTo>
                    <a:pt x="258190" y="62585"/>
                  </a:lnTo>
                  <a:lnTo>
                    <a:pt x="263055" y="89814"/>
                  </a:lnTo>
                  <a:lnTo>
                    <a:pt x="262421" y="100506"/>
                  </a:lnTo>
                  <a:lnTo>
                    <a:pt x="240503" y="141531"/>
                  </a:lnTo>
                  <a:lnTo>
                    <a:pt x="212697" y="165532"/>
                  </a:lnTo>
                  <a:lnTo>
                    <a:pt x="203830" y="173229"/>
                  </a:lnTo>
                  <a:lnTo>
                    <a:pt x="175126" y="210643"/>
                  </a:lnTo>
                  <a:lnTo>
                    <a:pt x="164732" y="259078"/>
                  </a:lnTo>
                  <a:lnTo>
                    <a:pt x="164299" y="275132"/>
                  </a:lnTo>
                  <a:lnTo>
                    <a:pt x="164299" y="329184"/>
                  </a:lnTo>
                  <a:lnTo>
                    <a:pt x="317118" y="329184"/>
                  </a:lnTo>
                  <a:lnTo>
                    <a:pt x="317118" y="275132"/>
                  </a:lnTo>
                  <a:lnTo>
                    <a:pt x="218363" y="275132"/>
                  </a:lnTo>
                  <a:lnTo>
                    <a:pt x="218540" y="265710"/>
                  </a:lnTo>
                  <a:lnTo>
                    <a:pt x="230962" y="223520"/>
                  </a:lnTo>
                  <a:lnTo>
                    <a:pt x="262507" y="193167"/>
                  </a:lnTo>
                  <a:lnTo>
                    <a:pt x="271395" y="185015"/>
                  </a:lnTo>
                  <a:lnTo>
                    <a:pt x="297607" y="155854"/>
                  </a:lnTo>
                  <a:lnTo>
                    <a:pt x="314779" y="115312"/>
                  </a:lnTo>
                  <a:lnTo>
                    <a:pt x="317118" y="89814"/>
                  </a:lnTo>
                  <a:lnTo>
                    <a:pt x="312979" y="54051"/>
                  </a:lnTo>
                  <a:close/>
                </a:path>
                <a:path w="520700" h="333375">
                  <a:moveTo>
                    <a:pt x="244360" y="0"/>
                  </a:moveTo>
                  <a:lnTo>
                    <a:pt x="197654" y="14401"/>
                  </a:lnTo>
                  <a:lnTo>
                    <a:pt x="173039" y="58523"/>
                  </a:lnTo>
                  <a:lnTo>
                    <a:pt x="168363" y="106883"/>
                  </a:lnTo>
                  <a:lnTo>
                    <a:pt x="222427" y="106883"/>
                  </a:lnTo>
                  <a:lnTo>
                    <a:pt x="222756" y="92686"/>
                  </a:lnTo>
                  <a:lnTo>
                    <a:pt x="223743" y="80976"/>
                  </a:lnTo>
                  <a:lnTo>
                    <a:pt x="225390" y="71755"/>
                  </a:lnTo>
                  <a:lnTo>
                    <a:pt x="227698" y="65024"/>
                  </a:lnTo>
                  <a:lnTo>
                    <a:pt x="231495" y="57708"/>
                  </a:lnTo>
                  <a:lnTo>
                    <a:pt x="237058" y="54051"/>
                  </a:lnTo>
                  <a:lnTo>
                    <a:pt x="312979" y="54051"/>
                  </a:lnTo>
                  <a:lnTo>
                    <a:pt x="312571" y="50518"/>
                  </a:lnTo>
                  <a:lnTo>
                    <a:pt x="298927" y="22452"/>
                  </a:lnTo>
                  <a:lnTo>
                    <a:pt x="276190" y="5612"/>
                  </a:lnTo>
                  <a:lnTo>
                    <a:pt x="244360" y="0"/>
                  </a:lnTo>
                  <a:close/>
                </a:path>
                <a:path w="520700" h="333375">
                  <a:moveTo>
                    <a:pt x="496023" y="0"/>
                  </a:moveTo>
                  <a:lnTo>
                    <a:pt x="474484" y="0"/>
                  </a:lnTo>
                  <a:lnTo>
                    <a:pt x="353796" y="333248"/>
                  </a:lnTo>
                  <a:lnTo>
                    <a:pt x="375335" y="333248"/>
                  </a:lnTo>
                  <a:lnTo>
                    <a:pt x="496023" y="0"/>
                  </a:lnTo>
                  <a:close/>
                </a:path>
                <a:path w="520700" h="333375">
                  <a:moveTo>
                    <a:pt x="470839" y="211328"/>
                  </a:moveTo>
                  <a:lnTo>
                    <a:pt x="433044" y="228803"/>
                  </a:lnTo>
                  <a:lnTo>
                    <a:pt x="421246" y="272288"/>
                  </a:lnTo>
                  <a:lnTo>
                    <a:pt x="421984" y="284758"/>
                  </a:lnTo>
                  <a:lnTo>
                    <a:pt x="439977" y="323416"/>
                  </a:lnTo>
                  <a:lnTo>
                    <a:pt x="470839" y="333248"/>
                  </a:lnTo>
                  <a:lnTo>
                    <a:pt x="482777" y="332155"/>
                  </a:lnTo>
                  <a:lnTo>
                    <a:pt x="492985" y="328877"/>
                  </a:lnTo>
                  <a:lnTo>
                    <a:pt x="501465" y="323416"/>
                  </a:lnTo>
                  <a:lnTo>
                    <a:pt x="508215" y="315772"/>
                  </a:lnTo>
                  <a:lnTo>
                    <a:pt x="509855" y="312928"/>
                  </a:lnTo>
                  <a:lnTo>
                    <a:pt x="470839" y="312928"/>
                  </a:lnTo>
                  <a:lnTo>
                    <a:pt x="458038" y="310387"/>
                  </a:lnTo>
                  <a:lnTo>
                    <a:pt x="448894" y="302766"/>
                  </a:lnTo>
                  <a:lnTo>
                    <a:pt x="443407" y="290066"/>
                  </a:lnTo>
                  <a:lnTo>
                    <a:pt x="441578" y="272288"/>
                  </a:lnTo>
                  <a:lnTo>
                    <a:pt x="443407" y="254509"/>
                  </a:lnTo>
                  <a:lnTo>
                    <a:pt x="448894" y="241809"/>
                  </a:lnTo>
                  <a:lnTo>
                    <a:pt x="458038" y="234188"/>
                  </a:lnTo>
                  <a:lnTo>
                    <a:pt x="470839" y="231648"/>
                  </a:lnTo>
                  <a:lnTo>
                    <a:pt x="509855" y="231648"/>
                  </a:lnTo>
                  <a:lnTo>
                    <a:pt x="508215" y="228803"/>
                  </a:lnTo>
                  <a:lnTo>
                    <a:pt x="501465" y="221159"/>
                  </a:lnTo>
                  <a:lnTo>
                    <a:pt x="492985" y="215698"/>
                  </a:lnTo>
                  <a:lnTo>
                    <a:pt x="482777" y="212420"/>
                  </a:lnTo>
                  <a:lnTo>
                    <a:pt x="470839" y="211328"/>
                  </a:lnTo>
                  <a:close/>
                </a:path>
                <a:path w="520700" h="333375">
                  <a:moveTo>
                    <a:pt x="509855" y="231648"/>
                  </a:moveTo>
                  <a:lnTo>
                    <a:pt x="470839" y="231648"/>
                  </a:lnTo>
                  <a:lnTo>
                    <a:pt x="483634" y="234188"/>
                  </a:lnTo>
                  <a:lnTo>
                    <a:pt x="492774" y="241809"/>
                  </a:lnTo>
                  <a:lnTo>
                    <a:pt x="498259" y="254509"/>
                  </a:lnTo>
                  <a:lnTo>
                    <a:pt x="500087" y="272288"/>
                  </a:lnTo>
                  <a:lnTo>
                    <a:pt x="498259" y="290066"/>
                  </a:lnTo>
                  <a:lnTo>
                    <a:pt x="492774" y="302766"/>
                  </a:lnTo>
                  <a:lnTo>
                    <a:pt x="483634" y="310387"/>
                  </a:lnTo>
                  <a:lnTo>
                    <a:pt x="470839" y="312928"/>
                  </a:lnTo>
                  <a:lnTo>
                    <a:pt x="509855" y="312928"/>
                  </a:lnTo>
                  <a:lnTo>
                    <a:pt x="513557" y="306502"/>
                  </a:lnTo>
                  <a:lnTo>
                    <a:pt x="517371" y="296164"/>
                  </a:lnTo>
                  <a:lnTo>
                    <a:pt x="519658" y="284758"/>
                  </a:lnTo>
                  <a:lnTo>
                    <a:pt x="520420" y="272288"/>
                  </a:lnTo>
                  <a:lnTo>
                    <a:pt x="519658" y="259817"/>
                  </a:lnTo>
                  <a:lnTo>
                    <a:pt x="517371" y="248412"/>
                  </a:lnTo>
                  <a:lnTo>
                    <a:pt x="513557" y="238073"/>
                  </a:lnTo>
                  <a:lnTo>
                    <a:pt x="509855" y="231648"/>
                  </a:lnTo>
                  <a:close/>
                </a:path>
                <a:path w="520700" h="333375">
                  <a:moveTo>
                    <a:pt x="378980" y="0"/>
                  </a:moveTo>
                  <a:lnTo>
                    <a:pt x="341198" y="17475"/>
                  </a:lnTo>
                  <a:lnTo>
                    <a:pt x="329399" y="60960"/>
                  </a:lnTo>
                  <a:lnTo>
                    <a:pt x="330137" y="73430"/>
                  </a:lnTo>
                  <a:lnTo>
                    <a:pt x="348125" y="112088"/>
                  </a:lnTo>
                  <a:lnTo>
                    <a:pt x="378980" y="121920"/>
                  </a:lnTo>
                  <a:lnTo>
                    <a:pt x="390925" y="120827"/>
                  </a:lnTo>
                  <a:lnTo>
                    <a:pt x="401139" y="117549"/>
                  </a:lnTo>
                  <a:lnTo>
                    <a:pt x="409623" y="112088"/>
                  </a:lnTo>
                  <a:lnTo>
                    <a:pt x="416382" y="104444"/>
                  </a:lnTo>
                  <a:lnTo>
                    <a:pt x="418019" y="101600"/>
                  </a:lnTo>
                  <a:lnTo>
                    <a:pt x="378980" y="101600"/>
                  </a:lnTo>
                  <a:lnTo>
                    <a:pt x="366186" y="99059"/>
                  </a:lnTo>
                  <a:lnTo>
                    <a:pt x="357046" y="91438"/>
                  </a:lnTo>
                  <a:lnTo>
                    <a:pt x="351561" y="78738"/>
                  </a:lnTo>
                  <a:lnTo>
                    <a:pt x="349732" y="60960"/>
                  </a:lnTo>
                  <a:lnTo>
                    <a:pt x="351561" y="43181"/>
                  </a:lnTo>
                  <a:lnTo>
                    <a:pt x="357046" y="30481"/>
                  </a:lnTo>
                  <a:lnTo>
                    <a:pt x="366186" y="22860"/>
                  </a:lnTo>
                  <a:lnTo>
                    <a:pt x="378980" y="20320"/>
                  </a:lnTo>
                  <a:lnTo>
                    <a:pt x="418019" y="20320"/>
                  </a:lnTo>
                  <a:lnTo>
                    <a:pt x="416382" y="17475"/>
                  </a:lnTo>
                  <a:lnTo>
                    <a:pt x="409623" y="9831"/>
                  </a:lnTo>
                  <a:lnTo>
                    <a:pt x="401139" y="4370"/>
                  </a:lnTo>
                  <a:lnTo>
                    <a:pt x="390925" y="1092"/>
                  </a:lnTo>
                  <a:lnTo>
                    <a:pt x="378980" y="0"/>
                  </a:lnTo>
                  <a:close/>
                </a:path>
                <a:path w="520700" h="333375">
                  <a:moveTo>
                    <a:pt x="418019" y="20320"/>
                  </a:moveTo>
                  <a:lnTo>
                    <a:pt x="378980" y="20320"/>
                  </a:lnTo>
                  <a:lnTo>
                    <a:pt x="391782" y="22860"/>
                  </a:lnTo>
                  <a:lnTo>
                    <a:pt x="400926" y="30481"/>
                  </a:lnTo>
                  <a:lnTo>
                    <a:pt x="406412" y="43181"/>
                  </a:lnTo>
                  <a:lnTo>
                    <a:pt x="408241" y="60960"/>
                  </a:lnTo>
                  <a:lnTo>
                    <a:pt x="406412" y="78738"/>
                  </a:lnTo>
                  <a:lnTo>
                    <a:pt x="400926" y="91438"/>
                  </a:lnTo>
                  <a:lnTo>
                    <a:pt x="391782" y="99059"/>
                  </a:lnTo>
                  <a:lnTo>
                    <a:pt x="378980" y="101600"/>
                  </a:lnTo>
                  <a:lnTo>
                    <a:pt x="418019" y="101600"/>
                  </a:lnTo>
                  <a:lnTo>
                    <a:pt x="421716" y="95174"/>
                  </a:lnTo>
                  <a:lnTo>
                    <a:pt x="425526" y="84836"/>
                  </a:lnTo>
                  <a:lnTo>
                    <a:pt x="427812" y="73430"/>
                  </a:lnTo>
                  <a:lnTo>
                    <a:pt x="428574" y="60960"/>
                  </a:lnTo>
                  <a:lnTo>
                    <a:pt x="427812" y="48489"/>
                  </a:lnTo>
                  <a:lnTo>
                    <a:pt x="425526" y="37084"/>
                  </a:lnTo>
                  <a:lnTo>
                    <a:pt x="421716" y="26745"/>
                  </a:lnTo>
                  <a:lnTo>
                    <a:pt x="418019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527800" y="49402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786245" y="517728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5" h="311150">
                  <a:moveTo>
                    <a:pt x="41313" y="0"/>
                  </a:moveTo>
                  <a:lnTo>
                    <a:pt x="20205" y="0"/>
                  </a:lnTo>
                  <a:lnTo>
                    <a:pt x="12445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79" y="111836"/>
                  </a:lnTo>
                  <a:lnTo>
                    <a:pt x="17779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5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2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5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2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5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32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5" h="311150">
                  <a:moveTo>
                    <a:pt x="126443" y="86588"/>
                  </a:moveTo>
                  <a:lnTo>
                    <a:pt x="97586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64" y="90322"/>
                  </a:lnTo>
                  <a:lnTo>
                    <a:pt x="111569" y="93167"/>
                  </a:lnTo>
                  <a:lnTo>
                    <a:pt x="113588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3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5" h="311150">
                  <a:moveTo>
                    <a:pt x="129758" y="19558"/>
                  </a:moveTo>
                  <a:lnTo>
                    <a:pt x="99059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54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2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2" y="56476"/>
                  </a:lnTo>
                  <a:lnTo>
                    <a:pt x="111762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5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5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0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7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5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5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5" h="311150">
                  <a:moveTo>
                    <a:pt x="328193" y="1778"/>
                  </a:moveTo>
                  <a:lnTo>
                    <a:pt x="282854" y="1778"/>
                  </a:lnTo>
                  <a:lnTo>
                    <a:pt x="282854" y="144018"/>
                  </a:lnTo>
                  <a:lnTo>
                    <a:pt x="328193" y="144018"/>
                  </a:lnTo>
                  <a:lnTo>
                    <a:pt x="328193" y="126238"/>
                  </a:lnTo>
                  <a:lnTo>
                    <a:pt x="300621" y="126238"/>
                  </a:lnTo>
                  <a:lnTo>
                    <a:pt x="300621" y="81788"/>
                  </a:lnTo>
                  <a:lnTo>
                    <a:pt x="328193" y="81788"/>
                  </a:lnTo>
                  <a:lnTo>
                    <a:pt x="328193" y="64008"/>
                  </a:lnTo>
                  <a:lnTo>
                    <a:pt x="300621" y="64008"/>
                  </a:lnTo>
                  <a:lnTo>
                    <a:pt x="300621" y="19558"/>
                  </a:lnTo>
                  <a:lnTo>
                    <a:pt x="328193" y="19558"/>
                  </a:lnTo>
                  <a:lnTo>
                    <a:pt x="328193" y="1778"/>
                  </a:lnTo>
                  <a:close/>
                </a:path>
                <a:path w="328295" h="311150">
                  <a:moveTo>
                    <a:pt x="45338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79" y="309118"/>
                  </a:lnTo>
                  <a:lnTo>
                    <a:pt x="17779" y="254000"/>
                  </a:lnTo>
                  <a:lnTo>
                    <a:pt x="45338" y="254000"/>
                  </a:lnTo>
                  <a:lnTo>
                    <a:pt x="45338" y="236220"/>
                  </a:lnTo>
                  <a:lnTo>
                    <a:pt x="17779" y="236220"/>
                  </a:lnTo>
                  <a:lnTo>
                    <a:pt x="17779" y="184658"/>
                  </a:lnTo>
                  <a:lnTo>
                    <a:pt x="45338" y="184658"/>
                  </a:lnTo>
                  <a:lnTo>
                    <a:pt x="45338" y="166878"/>
                  </a:lnTo>
                  <a:close/>
                </a:path>
                <a:path w="328295" h="311150">
                  <a:moveTo>
                    <a:pt x="93433" y="166878"/>
                  </a:moveTo>
                  <a:lnTo>
                    <a:pt x="68541" y="166878"/>
                  </a:lnTo>
                  <a:lnTo>
                    <a:pt x="47917" y="309118"/>
                  </a:lnTo>
                  <a:lnTo>
                    <a:pt x="65697" y="309118"/>
                  </a:lnTo>
                  <a:lnTo>
                    <a:pt x="69253" y="280492"/>
                  </a:lnTo>
                  <a:lnTo>
                    <a:pt x="109765" y="280492"/>
                  </a:lnTo>
                  <a:lnTo>
                    <a:pt x="107210" y="262712"/>
                  </a:lnTo>
                  <a:lnTo>
                    <a:pt x="71564" y="262712"/>
                  </a:lnTo>
                  <a:lnTo>
                    <a:pt x="80987" y="187680"/>
                  </a:lnTo>
                  <a:lnTo>
                    <a:pt x="96424" y="187680"/>
                  </a:lnTo>
                  <a:lnTo>
                    <a:pt x="93433" y="166878"/>
                  </a:lnTo>
                  <a:close/>
                </a:path>
                <a:path w="328295" h="311150">
                  <a:moveTo>
                    <a:pt x="109765" y="280492"/>
                  </a:moveTo>
                  <a:lnTo>
                    <a:pt x="92544" y="280492"/>
                  </a:lnTo>
                  <a:lnTo>
                    <a:pt x="96100" y="309118"/>
                  </a:lnTo>
                  <a:lnTo>
                    <a:pt x="113880" y="309118"/>
                  </a:lnTo>
                  <a:lnTo>
                    <a:pt x="109765" y="280492"/>
                  </a:lnTo>
                  <a:close/>
                </a:path>
                <a:path w="328295" h="311150">
                  <a:moveTo>
                    <a:pt x="147256" y="184658"/>
                  </a:moveTo>
                  <a:lnTo>
                    <a:pt x="129476" y="184658"/>
                  </a:lnTo>
                  <a:lnTo>
                    <a:pt x="129476" y="309118"/>
                  </a:lnTo>
                  <a:lnTo>
                    <a:pt x="147256" y="309118"/>
                  </a:lnTo>
                  <a:lnTo>
                    <a:pt x="147256" y="184658"/>
                  </a:lnTo>
                  <a:close/>
                </a:path>
                <a:path w="328295" h="311150">
                  <a:moveTo>
                    <a:pt x="96424" y="187680"/>
                  </a:moveTo>
                  <a:lnTo>
                    <a:pt x="80987" y="187680"/>
                  </a:lnTo>
                  <a:lnTo>
                    <a:pt x="90411" y="262712"/>
                  </a:lnTo>
                  <a:lnTo>
                    <a:pt x="107210" y="262712"/>
                  </a:lnTo>
                  <a:lnTo>
                    <a:pt x="96424" y="187680"/>
                  </a:lnTo>
                  <a:close/>
                </a:path>
                <a:path w="328295" h="311150">
                  <a:moveTo>
                    <a:pt x="167347" y="166878"/>
                  </a:moveTo>
                  <a:lnTo>
                    <a:pt x="109385" y="166878"/>
                  </a:lnTo>
                  <a:lnTo>
                    <a:pt x="109385" y="184658"/>
                  </a:lnTo>
                  <a:lnTo>
                    <a:pt x="167347" y="184658"/>
                  </a:lnTo>
                  <a:lnTo>
                    <a:pt x="167347" y="166878"/>
                  </a:lnTo>
                  <a:close/>
                </a:path>
                <a:path w="328295" h="311150">
                  <a:moveTo>
                    <a:pt x="187655" y="233553"/>
                  </a:moveTo>
                  <a:lnTo>
                    <a:pt x="181851" y="233553"/>
                  </a:lnTo>
                  <a:lnTo>
                    <a:pt x="179362" y="234505"/>
                  </a:lnTo>
                  <a:lnTo>
                    <a:pt x="177342" y="236397"/>
                  </a:lnTo>
                  <a:lnTo>
                    <a:pt x="175450" y="238290"/>
                  </a:lnTo>
                  <a:lnTo>
                    <a:pt x="174497" y="240779"/>
                  </a:lnTo>
                  <a:lnTo>
                    <a:pt x="174497" y="246824"/>
                  </a:lnTo>
                  <a:lnTo>
                    <a:pt x="175513" y="249262"/>
                  </a:lnTo>
                  <a:lnTo>
                    <a:pt x="179539" y="253047"/>
                  </a:lnTo>
                  <a:lnTo>
                    <a:pt x="181965" y="254000"/>
                  </a:lnTo>
                  <a:lnTo>
                    <a:pt x="187655" y="254000"/>
                  </a:lnTo>
                  <a:lnTo>
                    <a:pt x="190030" y="253047"/>
                  </a:lnTo>
                  <a:lnTo>
                    <a:pt x="191922" y="251155"/>
                  </a:lnTo>
                  <a:lnTo>
                    <a:pt x="193941" y="249262"/>
                  </a:lnTo>
                  <a:lnTo>
                    <a:pt x="194944" y="246824"/>
                  </a:lnTo>
                  <a:lnTo>
                    <a:pt x="194944" y="240779"/>
                  </a:lnTo>
                  <a:lnTo>
                    <a:pt x="193941" y="238290"/>
                  </a:lnTo>
                  <a:lnTo>
                    <a:pt x="191922" y="236397"/>
                  </a:lnTo>
                  <a:lnTo>
                    <a:pt x="190030" y="234505"/>
                  </a:lnTo>
                  <a:lnTo>
                    <a:pt x="187655" y="233553"/>
                  </a:lnTo>
                  <a:close/>
                </a:path>
                <a:path w="328295" h="311150">
                  <a:moveTo>
                    <a:pt x="187655" y="290449"/>
                  </a:moveTo>
                  <a:lnTo>
                    <a:pt x="181851" y="290449"/>
                  </a:lnTo>
                  <a:lnTo>
                    <a:pt x="179362" y="291401"/>
                  </a:lnTo>
                  <a:lnTo>
                    <a:pt x="177342" y="293293"/>
                  </a:lnTo>
                  <a:lnTo>
                    <a:pt x="175450" y="295186"/>
                  </a:lnTo>
                  <a:lnTo>
                    <a:pt x="174497" y="297675"/>
                  </a:lnTo>
                  <a:lnTo>
                    <a:pt x="174497" y="303720"/>
                  </a:lnTo>
                  <a:lnTo>
                    <a:pt x="175513" y="306158"/>
                  </a:lnTo>
                  <a:lnTo>
                    <a:pt x="179539" y="309943"/>
                  </a:lnTo>
                  <a:lnTo>
                    <a:pt x="181965" y="310896"/>
                  </a:lnTo>
                  <a:lnTo>
                    <a:pt x="187655" y="310896"/>
                  </a:lnTo>
                  <a:lnTo>
                    <a:pt x="190030" y="309943"/>
                  </a:lnTo>
                  <a:lnTo>
                    <a:pt x="191922" y="308051"/>
                  </a:lnTo>
                  <a:lnTo>
                    <a:pt x="193941" y="306158"/>
                  </a:lnTo>
                  <a:lnTo>
                    <a:pt x="194944" y="303720"/>
                  </a:lnTo>
                  <a:lnTo>
                    <a:pt x="194944" y="297675"/>
                  </a:lnTo>
                  <a:lnTo>
                    <a:pt x="193941" y="295186"/>
                  </a:lnTo>
                  <a:lnTo>
                    <a:pt x="191922" y="293293"/>
                  </a:lnTo>
                  <a:lnTo>
                    <a:pt x="190030" y="291401"/>
                  </a:lnTo>
                  <a:lnTo>
                    <a:pt x="187655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654795" y="5144516"/>
              <a:ext cx="504190" cy="333375"/>
            </a:xfrm>
            <a:custGeom>
              <a:avLst/>
              <a:gdLst/>
              <a:ahLst/>
              <a:cxnLst/>
              <a:rect l="l" t="t" r="r" b="b"/>
              <a:pathLst>
                <a:path w="504190" h="333375">
                  <a:moveTo>
                    <a:pt x="140614" y="275132"/>
                  </a:moveTo>
                  <a:lnTo>
                    <a:pt x="0" y="275132"/>
                  </a:lnTo>
                  <a:lnTo>
                    <a:pt x="0" y="329184"/>
                  </a:lnTo>
                  <a:lnTo>
                    <a:pt x="140614" y="329184"/>
                  </a:lnTo>
                  <a:lnTo>
                    <a:pt x="140614" y="275132"/>
                  </a:lnTo>
                  <a:close/>
                </a:path>
                <a:path w="504190" h="333375">
                  <a:moveTo>
                    <a:pt x="97535" y="70307"/>
                  </a:moveTo>
                  <a:lnTo>
                    <a:pt x="43078" y="70307"/>
                  </a:lnTo>
                  <a:lnTo>
                    <a:pt x="43078" y="275132"/>
                  </a:lnTo>
                  <a:lnTo>
                    <a:pt x="97535" y="275132"/>
                  </a:lnTo>
                  <a:lnTo>
                    <a:pt x="97535" y="70307"/>
                  </a:lnTo>
                  <a:close/>
                </a:path>
                <a:path w="504190" h="333375">
                  <a:moveTo>
                    <a:pt x="97535" y="4064"/>
                  </a:moveTo>
                  <a:lnTo>
                    <a:pt x="49987" y="4064"/>
                  </a:lnTo>
                  <a:lnTo>
                    <a:pt x="41833" y="18823"/>
                  </a:lnTo>
                  <a:lnTo>
                    <a:pt x="30784" y="29363"/>
                  </a:lnTo>
                  <a:lnTo>
                    <a:pt x="16840" y="35687"/>
                  </a:lnTo>
                  <a:lnTo>
                    <a:pt x="0" y="37795"/>
                  </a:lnTo>
                  <a:lnTo>
                    <a:pt x="0" y="88595"/>
                  </a:lnTo>
                  <a:lnTo>
                    <a:pt x="39281" y="76542"/>
                  </a:lnTo>
                  <a:lnTo>
                    <a:pt x="43078" y="70307"/>
                  </a:lnTo>
                  <a:lnTo>
                    <a:pt x="97535" y="70307"/>
                  </a:lnTo>
                  <a:lnTo>
                    <a:pt x="97535" y="4064"/>
                  </a:lnTo>
                  <a:close/>
                </a:path>
                <a:path w="504190" h="333375">
                  <a:moveTo>
                    <a:pt x="225971" y="0"/>
                  </a:moveTo>
                  <a:lnTo>
                    <a:pt x="180794" y="12344"/>
                  </a:lnTo>
                  <a:lnTo>
                    <a:pt x="156276" y="50395"/>
                  </a:lnTo>
                  <a:lnTo>
                    <a:pt x="151599" y="91846"/>
                  </a:lnTo>
                  <a:lnTo>
                    <a:pt x="151599" y="241401"/>
                  </a:lnTo>
                  <a:lnTo>
                    <a:pt x="156276" y="282852"/>
                  </a:lnTo>
                  <a:lnTo>
                    <a:pt x="180794" y="320903"/>
                  </a:lnTo>
                  <a:lnTo>
                    <a:pt x="225971" y="333248"/>
                  </a:lnTo>
                  <a:lnTo>
                    <a:pt x="243323" y="331876"/>
                  </a:lnTo>
                  <a:lnTo>
                    <a:pt x="281647" y="311302"/>
                  </a:lnTo>
                  <a:lnTo>
                    <a:pt x="296349" y="279196"/>
                  </a:lnTo>
                  <a:lnTo>
                    <a:pt x="217843" y="279196"/>
                  </a:lnTo>
                  <a:lnTo>
                    <a:pt x="212432" y="276352"/>
                  </a:lnTo>
                  <a:lnTo>
                    <a:pt x="205663" y="226771"/>
                  </a:lnTo>
                  <a:lnTo>
                    <a:pt x="239519" y="171907"/>
                  </a:lnTo>
                  <a:lnTo>
                    <a:pt x="205663" y="171907"/>
                  </a:lnTo>
                  <a:lnTo>
                    <a:pt x="205730" y="91846"/>
                  </a:lnTo>
                  <a:lnTo>
                    <a:pt x="217843" y="54051"/>
                  </a:lnTo>
                  <a:lnTo>
                    <a:pt x="296349" y="54051"/>
                  </a:lnTo>
                  <a:lnTo>
                    <a:pt x="295678" y="50395"/>
                  </a:lnTo>
                  <a:lnTo>
                    <a:pt x="271160" y="12344"/>
                  </a:lnTo>
                  <a:lnTo>
                    <a:pt x="243323" y="1371"/>
                  </a:lnTo>
                  <a:lnTo>
                    <a:pt x="225971" y="0"/>
                  </a:lnTo>
                  <a:close/>
                </a:path>
                <a:path w="504190" h="333375">
                  <a:moveTo>
                    <a:pt x="300354" y="160934"/>
                  </a:moveTo>
                  <a:lnTo>
                    <a:pt x="246291" y="160934"/>
                  </a:lnTo>
                  <a:lnTo>
                    <a:pt x="246224" y="241401"/>
                  </a:lnTo>
                  <a:lnTo>
                    <a:pt x="246038" y="249400"/>
                  </a:lnTo>
                  <a:lnTo>
                    <a:pt x="234111" y="279196"/>
                  </a:lnTo>
                  <a:lnTo>
                    <a:pt x="296349" y="279196"/>
                  </a:lnTo>
                  <a:lnTo>
                    <a:pt x="299185" y="263751"/>
                  </a:lnTo>
                  <a:lnTo>
                    <a:pt x="300354" y="241401"/>
                  </a:lnTo>
                  <a:lnTo>
                    <a:pt x="300354" y="160934"/>
                  </a:lnTo>
                  <a:close/>
                </a:path>
                <a:path w="504190" h="333375">
                  <a:moveTo>
                    <a:pt x="296349" y="54051"/>
                  </a:moveTo>
                  <a:lnTo>
                    <a:pt x="234111" y="54051"/>
                  </a:lnTo>
                  <a:lnTo>
                    <a:pt x="239521" y="56896"/>
                  </a:lnTo>
                  <a:lnTo>
                    <a:pt x="242239" y="62585"/>
                  </a:lnTo>
                  <a:lnTo>
                    <a:pt x="246291" y="106070"/>
                  </a:lnTo>
                  <a:lnTo>
                    <a:pt x="205663" y="171907"/>
                  </a:lnTo>
                  <a:lnTo>
                    <a:pt x="239519" y="171907"/>
                  </a:lnTo>
                  <a:lnTo>
                    <a:pt x="246291" y="160934"/>
                  </a:lnTo>
                  <a:lnTo>
                    <a:pt x="300354" y="160934"/>
                  </a:lnTo>
                  <a:lnTo>
                    <a:pt x="300354" y="91846"/>
                  </a:lnTo>
                  <a:lnTo>
                    <a:pt x="299185" y="69496"/>
                  </a:lnTo>
                  <a:lnTo>
                    <a:pt x="296349" y="54051"/>
                  </a:lnTo>
                  <a:close/>
                </a:path>
                <a:path w="504190" h="333375">
                  <a:moveTo>
                    <a:pt x="479361" y="0"/>
                  </a:moveTo>
                  <a:lnTo>
                    <a:pt x="457822" y="0"/>
                  </a:lnTo>
                  <a:lnTo>
                    <a:pt x="337121" y="333248"/>
                  </a:lnTo>
                  <a:lnTo>
                    <a:pt x="358660" y="333248"/>
                  </a:lnTo>
                  <a:lnTo>
                    <a:pt x="479361" y="0"/>
                  </a:lnTo>
                  <a:close/>
                </a:path>
                <a:path w="504190" h="333375">
                  <a:moveTo>
                    <a:pt x="454164" y="211328"/>
                  </a:moveTo>
                  <a:lnTo>
                    <a:pt x="416369" y="228803"/>
                  </a:lnTo>
                  <a:lnTo>
                    <a:pt x="404583" y="272288"/>
                  </a:lnTo>
                  <a:lnTo>
                    <a:pt x="405319" y="284758"/>
                  </a:lnTo>
                  <a:lnTo>
                    <a:pt x="423303" y="323416"/>
                  </a:lnTo>
                  <a:lnTo>
                    <a:pt x="454164" y="333248"/>
                  </a:lnTo>
                  <a:lnTo>
                    <a:pt x="466102" y="332155"/>
                  </a:lnTo>
                  <a:lnTo>
                    <a:pt x="476311" y="328877"/>
                  </a:lnTo>
                  <a:lnTo>
                    <a:pt x="484795" y="323416"/>
                  </a:lnTo>
                  <a:lnTo>
                    <a:pt x="491553" y="315772"/>
                  </a:lnTo>
                  <a:lnTo>
                    <a:pt x="493190" y="312928"/>
                  </a:lnTo>
                  <a:lnTo>
                    <a:pt x="454164" y="312928"/>
                  </a:lnTo>
                  <a:lnTo>
                    <a:pt x="441363" y="310387"/>
                  </a:lnTo>
                  <a:lnTo>
                    <a:pt x="432219" y="302766"/>
                  </a:lnTo>
                  <a:lnTo>
                    <a:pt x="426732" y="290066"/>
                  </a:lnTo>
                  <a:lnTo>
                    <a:pt x="424903" y="272288"/>
                  </a:lnTo>
                  <a:lnTo>
                    <a:pt x="426732" y="254509"/>
                  </a:lnTo>
                  <a:lnTo>
                    <a:pt x="432219" y="241809"/>
                  </a:lnTo>
                  <a:lnTo>
                    <a:pt x="441363" y="234188"/>
                  </a:lnTo>
                  <a:lnTo>
                    <a:pt x="454164" y="231648"/>
                  </a:lnTo>
                  <a:lnTo>
                    <a:pt x="493190" y="231648"/>
                  </a:lnTo>
                  <a:lnTo>
                    <a:pt x="491553" y="228803"/>
                  </a:lnTo>
                  <a:lnTo>
                    <a:pt x="484795" y="221159"/>
                  </a:lnTo>
                  <a:lnTo>
                    <a:pt x="476311" y="215698"/>
                  </a:lnTo>
                  <a:lnTo>
                    <a:pt x="466102" y="212420"/>
                  </a:lnTo>
                  <a:lnTo>
                    <a:pt x="454164" y="211328"/>
                  </a:lnTo>
                  <a:close/>
                </a:path>
                <a:path w="504190" h="333375">
                  <a:moveTo>
                    <a:pt x="493190" y="231648"/>
                  </a:moveTo>
                  <a:lnTo>
                    <a:pt x="454164" y="231648"/>
                  </a:lnTo>
                  <a:lnTo>
                    <a:pt x="466966" y="234188"/>
                  </a:lnTo>
                  <a:lnTo>
                    <a:pt x="476110" y="241809"/>
                  </a:lnTo>
                  <a:lnTo>
                    <a:pt x="481596" y="254509"/>
                  </a:lnTo>
                  <a:lnTo>
                    <a:pt x="483425" y="272288"/>
                  </a:lnTo>
                  <a:lnTo>
                    <a:pt x="481596" y="290066"/>
                  </a:lnTo>
                  <a:lnTo>
                    <a:pt x="476110" y="302766"/>
                  </a:lnTo>
                  <a:lnTo>
                    <a:pt x="466966" y="310387"/>
                  </a:lnTo>
                  <a:lnTo>
                    <a:pt x="454164" y="312928"/>
                  </a:lnTo>
                  <a:lnTo>
                    <a:pt x="493190" y="312928"/>
                  </a:lnTo>
                  <a:lnTo>
                    <a:pt x="496887" y="306502"/>
                  </a:lnTo>
                  <a:lnTo>
                    <a:pt x="500697" y="296164"/>
                  </a:lnTo>
                  <a:lnTo>
                    <a:pt x="502983" y="284758"/>
                  </a:lnTo>
                  <a:lnTo>
                    <a:pt x="503745" y="272288"/>
                  </a:lnTo>
                  <a:lnTo>
                    <a:pt x="502983" y="259817"/>
                  </a:lnTo>
                  <a:lnTo>
                    <a:pt x="500697" y="248412"/>
                  </a:lnTo>
                  <a:lnTo>
                    <a:pt x="496887" y="238073"/>
                  </a:lnTo>
                  <a:lnTo>
                    <a:pt x="493190" y="231648"/>
                  </a:lnTo>
                  <a:close/>
                </a:path>
                <a:path w="504190" h="333375">
                  <a:moveTo>
                    <a:pt x="362318" y="0"/>
                  </a:moveTo>
                  <a:lnTo>
                    <a:pt x="324523" y="17475"/>
                  </a:lnTo>
                  <a:lnTo>
                    <a:pt x="312737" y="60960"/>
                  </a:lnTo>
                  <a:lnTo>
                    <a:pt x="313473" y="73430"/>
                  </a:lnTo>
                  <a:lnTo>
                    <a:pt x="331457" y="112088"/>
                  </a:lnTo>
                  <a:lnTo>
                    <a:pt x="362318" y="121920"/>
                  </a:lnTo>
                  <a:lnTo>
                    <a:pt x="374255" y="120827"/>
                  </a:lnTo>
                  <a:lnTo>
                    <a:pt x="384465" y="117549"/>
                  </a:lnTo>
                  <a:lnTo>
                    <a:pt x="392948" y="112088"/>
                  </a:lnTo>
                  <a:lnTo>
                    <a:pt x="399707" y="104444"/>
                  </a:lnTo>
                  <a:lnTo>
                    <a:pt x="401344" y="101600"/>
                  </a:lnTo>
                  <a:lnTo>
                    <a:pt x="362318" y="101600"/>
                  </a:lnTo>
                  <a:lnTo>
                    <a:pt x="349516" y="99059"/>
                  </a:lnTo>
                  <a:lnTo>
                    <a:pt x="340372" y="91438"/>
                  </a:lnTo>
                  <a:lnTo>
                    <a:pt x="334886" y="78738"/>
                  </a:lnTo>
                  <a:lnTo>
                    <a:pt x="333057" y="60960"/>
                  </a:lnTo>
                  <a:lnTo>
                    <a:pt x="334886" y="43181"/>
                  </a:lnTo>
                  <a:lnTo>
                    <a:pt x="340372" y="30481"/>
                  </a:lnTo>
                  <a:lnTo>
                    <a:pt x="349516" y="22860"/>
                  </a:lnTo>
                  <a:lnTo>
                    <a:pt x="362318" y="20320"/>
                  </a:lnTo>
                  <a:lnTo>
                    <a:pt x="401344" y="20320"/>
                  </a:lnTo>
                  <a:lnTo>
                    <a:pt x="399707" y="17475"/>
                  </a:lnTo>
                  <a:lnTo>
                    <a:pt x="392948" y="9831"/>
                  </a:lnTo>
                  <a:lnTo>
                    <a:pt x="384465" y="4370"/>
                  </a:lnTo>
                  <a:lnTo>
                    <a:pt x="374255" y="1092"/>
                  </a:lnTo>
                  <a:lnTo>
                    <a:pt x="362318" y="0"/>
                  </a:lnTo>
                  <a:close/>
                </a:path>
                <a:path w="504190" h="333375">
                  <a:moveTo>
                    <a:pt x="401344" y="20320"/>
                  </a:moveTo>
                  <a:lnTo>
                    <a:pt x="362318" y="20320"/>
                  </a:lnTo>
                  <a:lnTo>
                    <a:pt x="375119" y="22860"/>
                  </a:lnTo>
                  <a:lnTo>
                    <a:pt x="384263" y="30481"/>
                  </a:lnTo>
                  <a:lnTo>
                    <a:pt x="389750" y="43181"/>
                  </a:lnTo>
                  <a:lnTo>
                    <a:pt x="391579" y="60960"/>
                  </a:lnTo>
                  <a:lnTo>
                    <a:pt x="389750" y="78738"/>
                  </a:lnTo>
                  <a:lnTo>
                    <a:pt x="384263" y="91438"/>
                  </a:lnTo>
                  <a:lnTo>
                    <a:pt x="375119" y="99059"/>
                  </a:lnTo>
                  <a:lnTo>
                    <a:pt x="362318" y="101600"/>
                  </a:lnTo>
                  <a:lnTo>
                    <a:pt x="401344" y="101600"/>
                  </a:lnTo>
                  <a:lnTo>
                    <a:pt x="405041" y="95174"/>
                  </a:lnTo>
                  <a:lnTo>
                    <a:pt x="408851" y="84836"/>
                  </a:lnTo>
                  <a:lnTo>
                    <a:pt x="411137" y="73430"/>
                  </a:lnTo>
                  <a:lnTo>
                    <a:pt x="411899" y="60960"/>
                  </a:lnTo>
                  <a:lnTo>
                    <a:pt x="411137" y="48489"/>
                  </a:lnTo>
                  <a:lnTo>
                    <a:pt x="408851" y="37084"/>
                  </a:lnTo>
                  <a:lnTo>
                    <a:pt x="405041" y="26745"/>
                  </a:lnTo>
                  <a:lnTo>
                    <a:pt x="401344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527800" y="58039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2921000" y="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76300"/>
                  </a:lnTo>
                  <a:lnTo>
                    <a:pt x="12700" y="876300"/>
                  </a:lnTo>
                  <a:lnTo>
                    <a:pt x="292100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786245" y="604088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5" h="311150">
                  <a:moveTo>
                    <a:pt x="41313" y="0"/>
                  </a:moveTo>
                  <a:lnTo>
                    <a:pt x="20205" y="0"/>
                  </a:lnTo>
                  <a:lnTo>
                    <a:pt x="12445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79" y="111836"/>
                  </a:lnTo>
                  <a:lnTo>
                    <a:pt x="17779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5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2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5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2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5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32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5" h="311150">
                  <a:moveTo>
                    <a:pt x="126443" y="86588"/>
                  </a:moveTo>
                  <a:lnTo>
                    <a:pt x="97586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64" y="90322"/>
                  </a:lnTo>
                  <a:lnTo>
                    <a:pt x="111569" y="93167"/>
                  </a:lnTo>
                  <a:lnTo>
                    <a:pt x="113588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3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5" h="311150">
                  <a:moveTo>
                    <a:pt x="129758" y="19558"/>
                  </a:moveTo>
                  <a:lnTo>
                    <a:pt x="99059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54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2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2" y="56476"/>
                  </a:lnTo>
                  <a:lnTo>
                    <a:pt x="111762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5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5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0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7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5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5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5" h="311150">
                  <a:moveTo>
                    <a:pt x="328193" y="1778"/>
                  </a:moveTo>
                  <a:lnTo>
                    <a:pt x="282854" y="1778"/>
                  </a:lnTo>
                  <a:lnTo>
                    <a:pt x="282854" y="144018"/>
                  </a:lnTo>
                  <a:lnTo>
                    <a:pt x="328193" y="144018"/>
                  </a:lnTo>
                  <a:lnTo>
                    <a:pt x="328193" y="126238"/>
                  </a:lnTo>
                  <a:lnTo>
                    <a:pt x="300621" y="126238"/>
                  </a:lnTo>
                  <a:lnTo>
                    <a:pt x="300621" y="81788"/>
                  </a:lnTo>
                  <a:lnTo>
                    <a:pt x="328193" y="81788"/>
                  </a:lnTo>
                  <a:lnTo>
                    <a:pt x="328193" y="64008"/>
                  </a:lnTo>
                  <a:lnTo>
                    <a:pt x="300621" y="64008"/>
                  </a:lnTo>
                  <a:lnTo>
                    <a:pt x="300621" y="19558"/>
                  </a:lnTo>
                  <a:lnTo>
                    <a:pt x="328193" y="19558"/>
                  </a:lnTo>
                  <a:lnTo>
                    <a:pt x="328193" y="1778"/>
                  </a:lnTo>
                  <a:close/>
                </a:path>
                <a:path w="328295" h="311150">
                  <a:moveTo>
                    <a:pt x="45338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79" y="309118"/>
                  </a:lnTo>
                  <a:lnTo>
                    <a:pt x="17779" y="254000"/>
                  </a:lnTo>
                  <a:lnTo>
                    <a:pt x="45338" y="254000"/>
                  </a:lnTo>
                  <a:lnTo>
                    <a:pt x="45338" y="236220"/>
                  </a:lnTo>
                  <a:lnTo>
                    <a:pt x="17779" y="236220"/>
                  </a:lnTo>
                  <a:lnTo>
                    <a:pt x="17779" y="184658"/>
                  </a:lnTo>
                  <a:lnTo>
                    <a:pt x="45338" y="184658"/>
                  </a:lnTo>
                  <a:lnTo>
                    <a:pt x="45338" y="166878"/>
                  </a:lnTo>
                  <a:close/>
                </a:path>
                <a:path w="328295" h="311150">
                  <a:moveTo>
                    <a:pt x="71958" y="166878"/>
                  </a:moveTo>
                  <a:lnTo>
                    <a:pt x="54178" y="166878"/>
                  </a:lnTo>
                  <a:lnTo>
                    <a:pt x="54178" y="309118"/>
                  </a:lnTo>
                  <a:lnTo>
                    <a:pt x="71958" y="309118"/>
                  </a:lnTo>
                  <a:lnTo>
                    <a:pt x="71958" y="166878"/>
                  </a:lnTo>
                  <a:close/>
                </a:path>
                <a:path w="328295" h="311150">
                  <a:moveTo>
                    <a:pt x="113385" y="166878"/>
                  </a:moveTo>
                  <a:lnTo>
                    <a:pt x="80911" y="166878"/>
                  </a:lnTo>
                  <a:lnTo>
                    <a:pt x="80911" y="309118"/>
                  </a:lnTo>
                  <a:lnTo>
                    <a:pt x="113239" y="309118"/>
                  </a:lnTo>
                  <a:lnTo>
                    <a:pt x="121742" y="307809"/>
                  </a:lnTo>
                  <a:lnTo>
                    <a:pt x="127317" y="305562"/>
                  </a:lnTo>
                  <a:lnTo>
                    <a:pt x="132892" y="303187"/>
                  </a:lnTo>
                  <a:lnTo>
                    <a:pt x="136855" y="299402"/>
                  </a:lnTo>
                  <a:lnTo>
                    <a:pt x="140524" y="291338"/>
                  </a:lnTo>
                  <a:lnTo>
                    <a:pt x="98691" y="291338"/>
                  </a:lnTo>
                  <a:lnTo>
                    <a:pt x="98691" y="242976"/>
                  </a:lnTo>
                  <a:lnTo>
                    <a:pt x="136715" y="242976"/>
                  </a:lnTo>
                  <a:lnTo>
                    <a:pt x="132686" y="237998"/>
                  </a:lnTo>
                  <a:lnTo>
                    <a:pt x="124828" y="233197"/>
                  </a:lnTo>
                  <a:lnTo>
                    <a:pt x="131519" y="228961"/>
                  </a:lnTo>
                  <a:lnTo>
                    <a:pt x="134545" y="225196"/>
                  </a:lnTo>
                  <a:lnTo>
                    <a:pt x="98691" y="225196"/>
                  </a:lnTo>
                  <a:lnTo>
                    <a:pt x="98691" y="184658"/>
                  </a:lnTo>
                  <a:lnTo>
                    <a:pt x="138346" y="184658"/>
                  </a:lnTo>
                  <a:lnTo>
                    <a:pt x="136740" y="181102"/>
                  </a:lnTo>
                  <a:lnTo>
                    <a:pt x="134607" y="176009"/>
                  </a:lnTo>
                  <a:lnTo>
                    <a:pt x="130936" y="172389"/>
                  </a:lnTo>
                  <a:lnTo>
                    <a:pt x="125717" y="170256"/>
                  </a:lnTo>
                  <a:lnTo>
                    <a:pt x="120624" y="168008"/>
                  </a:lnTo>
                  <a:lnTo>
                    <a:pt x="113385" y="166878"/>
                  </a:lnTo>
                  <a:close/>
                </a:path>
                <a:path w="328295" h="311150">
                  <a:moveTo>
                    <a:pt x="136715" y="242976"/>
                  </a:moveTo>
                  <a:lnTo>
                    <a:pt x="111912" y="242976"/>
                  </a:lnTo>
                  <a:lnTo>
                    <a:pt x="117297" y="244513"/>
                  </a:lnTo>
                  <a:lnTo>
                    <a:pt x="120383" y="247599"/>
                  </a:lnTo>
                  <a:lnTo>
                    <a:pt x="123469" y="250558"/>
                  </a:lnTo>
                  <a:lnTo>
                    <a:pt x="125006" y="255841"/>
                  </a:lnTo>
                  <a:lnTo>
                    <a:pt x="125006" y="277177"/>
                  </a:lnTo>
                  <a:lnTo>
                    <a:pt x="124472" y="281317"/>
                  </a:lnTo>
                  <a:lnTo>
                    <a:pt x="122339" y="286778"/>
                  </a:lnTo>
                  <a:lnTo>
                    <a:pt x="120319" y="288671"/>
                  </a:lnTo>
                  <a:lnTo>
                    <a:pt x="117360" y="289737"/>
                  </a:lnTo>
                  <a:lnTo>
                    <a:pt x="114515" y="290804"/>
                  </a:lnTo>
                  <a:lnTo>
                    <a:pt x="110134" y="291338"/>
                  </a:lnTo>
                  <a:lnTo>
                    <a:pt x="140524" y="291338"/>
                  </a:lnTo>
                  <a:lnTo>
                    <a:pt x="141604" y="288963"/>
                  </a:lnTo>
                  <a:lnTo>
                    <a:pt x="142786" y="281736"/>
                  </a:lnTo>
                  <a:lnTo>
                    <a:pt x="142786" y="265201"/>
                  </a:lnTo>
                  <a:lnTo>
                    <a:pt x="141664" y="254000"/>
                  </a:lnTo>
                  <a:lnTo>
                    <a:pt x="138298" y="244932"/>
                  </a:lnTo>
                  <a:lnTo>
                    <a:pt x="136715" y="242976"/>
                  </a:lnTo>
                  <a:close/>
                </a:path>
                <a:path w="328295" h="311150">
                  <a:moveTo>
                    <a:pt x="138346" y="184658"/>
                  </a:moveTo>
                  <a:lnTo>
                    <a:pt x="109651" y="184658"/>
                  </a:lnTo>
                  <a:lnTo>
                    <a:pt x="113563" y="185077"/>
                  </a:lnTo>
                  <a:lnTo>
                    <a:pt x="115938" y="185902"/>
                  </a:lnTo>
                  <a:lnTo>
                    <a:pt x="118427" y="186728"/>
                  </a:lnTo>
                  <a:lnTo>
                    <a:pt x="120091" y="188328"/>
                  </a:lnTo>
                  <a:lnTo>
                    <a:pt x="120916" y="190703"/>
                  </a:lnTo>
                  <a:lnTo>
                    <a:pt x="121869" y="192951"/>
                  </a:lnTo>
                  <a:lnTo>
                    <a:pt x="122339" y="196748"/>
                  </a:lnTo>
                  <a:lnTo>
                    <a:pt x="122339" y="212636"/>
                  </a:lnTo>
                  <a:lnTo>
                    <a:pt x="114515" y="223951"/>
                  </a:lnTo>
                  <a:lnTo>
                    <a:pt x="112026" y="224777"/>
                  </a:lnTo>
                  <a:lnTo>
                    <a:pt x="108584" y="225196"/>
                  </a:lnTo>
                  <a:lnTo>
                    <a:pt x="134545" y="225196"/>
                  </a:lnTo>
                  <a:lnTo>
                    <a:pt x="136208" y="223126"/>
                  </a:lnTo>
                  <a:lnTo>
                    <a:pt x="136879" y="221462"/>
                  </a:lnTo>
                  <a:lnTo>
                    <a:pt x="139164" y="215359"/>
                  </a:lnTo>
                  <a:lnTo>
                    <a:pt x="140119" y="205994"/>
                  </a:lnTo>
                  <a:lnTo>
                    <a:pt x="140098" y="192951"/>
                  </a:lnTo>
                  <a:lnTo>
                    <a:pt x="139093" y="186728"/>
                  </a:lnTo>
                  <a:lnTo>
                    <a:pt x="138988" y="186080"/>
                  </a:lnTo>
                  <a:lnTo>
                    <a:pt x="138346" y="184658"/>
                  </a:lnTo>
                  <a:close/>
                </a:path>
                <a:path w="328295" h="311150">
                  <a:moveTo>
                    <a:pt x="197091" y="166878"/>
                  </a:moveTo>
                  <a:lnTo>
                    <a:pt x="151752" y="166878"/>
                  </a:lnTo>
                  <a:lnTo>
                    <a:pt x="151752" y="309118"/>
                  </a:lnTo>
                  <a:lnTo>
                    <a:pt x="197091" y="309118"/>
                  </a:lnTo>
                  <a:lnTo>
                    <a:pt x="197091" y="291338"/>
                  </a:lnTo>
                  <a:lnTo>
                    <a:pt x="169532" y="291338"/>
                  </a:lnTo>
                  <a:lnTo>
                    <a:pt x="169532" y="246888"/>
                  </a:lnTo>
                  <a:lnTo>
                    <a:pt x="197091" y="246888"/>
                  </a:lnTo>
                  <a:lnTo>
                    <a:pt x="197091" y="229108"/>
                  </a:lnTo>
                  <a:lnTo>
                    <a:pt x="169532" y="229108"/>
                  </a:lnTo>
                  <a:lnTo>
                    <a:pt x="169532" y="184658"/>
                  </a:lnTo>
                  <a:lnTo>
                    <a:pt x="197091" y="184658"/>
                  </a:lnTo>
                  <a:lnTo>
                    <a:pt x="197091" y="166878"/>
                  </a:lnTo>
                  <a:close/>
                </a:path>
                <a:path w="328295" h="311150">
                  <a:moveTo>
                    <a:pt x="238709" y="166878"/>
                  </a:moveTo>
                  <a:lnTo>
                    <a:pt x="205930" y="166878"/>
                  </a:lnTo>
                  <a:lnTo>
                    <a:pt x="205930" y="309118"/>
                  </a:lnTo>
                  <a:lnTo>
                    <a:pt x="223710" y="309118"/>
                  </a:lnTo>
                  <a:lnTo>
                    <a:pt x="223710" y="251688"/>
                  </a:lnTo>
                  <a:lnTo>
                    <a:pt x="261885" y="251688"/>
                  </a:lnTo>
                  <a:lnTo>
                    <a:pt x="261289" y="250685"/>
                  </a:lnTo>
                  <a:lnTo>
                    <a:pt x="257365" y="247599"/>
                  </a:lnTo>
                  <a:lnTo>
                    <a:pt x="252158" y="245821"/>
                  </a:lnTo>
                  <a:lnTo>
                    <a:pt x="257848" y="242976"/>
                  </a:lnTo>
                  <a:lnTo>
                    <a:pt x="261873" y="238823"/>
                  </a:lnTo>
                  <a:lnTo>
                    <a:pt x="264016" y="233908"/>
                  </a:lnTo>
                  <a:lnTo>
                    <a:pt x="223710" y="233908"/>
                  </a:lnTo>
                  <a:lnTo>
                    <a:pt x="223710" y="184658"/>
                  </a:lnTo>
                  <a:lnTo>
                    <a:pt x="265191" y="184658"/>
                  </a:lnTo>
                  <a:lnTo>
                    <a:pt x="262356" y="177660"/>
                  </a:lnTo>
                  <a:lnTo>
                    <a:pt x="258317" y="173570"/>
                  </a:lnTo>
                  <a:lnTo>
                    <a:pt x="252514" y="170967"/>
                  </a:lnTo>
                  <a:lnTo>
                    <a:pt x="246824" y="168236"/>
                  </a:lnTo>
                  <a:lnTo>
                    <a:pt x="238709" y="166878"/>
                  </a:lnTo>
                  <a:close/>
                </a:path>
                <a:path w="328295" h="311150">
                  <a:moveTo>
                    <a:pt x="261885" y="251688"/>
                  </a:moveTo>
                  <a:lnTo>
                    <a:pt x="233019" y="251688"/>
                  </a:lnTo>
                  <a:lnTo>
                    <a:pt x="236753" y="252107"/>
                  </a:lnTo>
                  <a:lnTo>
                    <a:pt x="239712" y="252933"/>
                  </a:lnTo>
                  <a:lnTo>
                    <a:pt x="242671" y="253644"/>
                  </a:lnTo>
                  <a:lnTo>
                    <a:pt x="245097" y="255422"/>
                  </a:lnTo>
                  <a:lnTo>
                    <a:pt x="247002" y="258267"/>
                  </a:lnTo>
                  <a:lnTo>
                    <a:pt x="249021" y="260997"/>
                  </a:lnTo>
                  <a:lnTo>
                    <a:pt x="250024" y="265201"/>
                  </a:lnTo>
                  <a:lnTo>
                    <a:pt x="250139" y="302539"/>
                  </a:lnTo>
                  <a:lnTo>
                    <a:pt x="250609" y="306692"/>
                  </a:lnTo>
                  <a:lnTo>
                    <a:pt x="251142" y="308165"/>
                  </a:lnTo>
                  <a:lnTo>
                    <a:pt x="251980" y="309118"/>
                  </a:lnTo>
                  <a:lnTo>
                    <a:pt x="269760" y="309118"/>
                  </a:lnTo>
                  <a:lnTo>
                    <a:pt x="268935" y="308165"/>
                  </a:lnTo>
                  <a:lnTo>
                    <a:pt x="268401" y="306692"/>
                  </a:lnTo>
                  <a:lnTo>
                    <a:pt x="267919" y="302539"/>
                  </a:lnTo>
                  <a:lnTo>
                    <a:pt x="267804" y="265493"/>
                  </a:lnTo>
                  <a:lnTo>
                    <a:pt x="266496" y="259334"/>
                  </a:lnTo>
                  <a:lnTo>
                    <a:pt x="263893" y="255066"/>
                  </a:lnTo>
                  <a:lnTo>
                    <a:pt x="261885" y="251688"/>
                  </a:lnTo>
                  <a:close/>
                </a:path>
                <a:path w="328295" h="311150">
                  <a:moveTo>
                    <a:pt x="265191" y="184658"/>
                  </a:moveTo>
                  <a:lnTo>
                    <a:pt x="234492" y="184658"/>
                  </a:lnTo>
                  <a:lnTo>
                    <a:pt x="239115" y="185305"/>
                  </a:lnTo>
                  <a:lnTo>
                    <a:pt x="242201" y="186613"/>
                  </a:lnTo>
                  <a:lnTo>
                    <a:pt x="245287" y="187794"/>
                  </a:lnTo>
                  <a:lnTo>
                    <a:pt x="247357" y="189877"/>
                  </a:lnTo>
                  <a:lnTo>
                    <a:pt x="248424" y="192836"/>
                  </a:lnTo>
                  <a:lnTo>
                    <a:pt x="249605" y="195681"/>
                  </a:lnTo>
                  <a:lnTo>
                    <a:pt x="250202" y="199948"/>
                  </a:lnTo>
                  <a:lnTo>
                    <a:pt x="250202" y="217373"/>
                  </a:lnTo>
                  <a:lnTo>
                    <a:pt x="241846" y="231597"/>
                  </a:lnTo>
                  <a:lnTo>
                    <a:pt x="238759" y="233133"/>
                  </a:lnTo>
                  <a:lnTo>
                    <a:pt x="234251" y="233908"/>
                  </a:lnTo>
                  <a:lnTo>
                    <a:pt x="264016" y="233908"/>
                  </a:lnTo>
                  <a:lnTo>
                    <a:pt x="266738" y="227799"/>
                  </a:lnTo>
                  <a:lnTo>
                    <a:pt x="267982" y="220687"/>
                  </a:lnTo>
                  <a:lnTo>
                    <a:pt x="267911" y="195681"/>
                  </a:lnTo>
                  <a:lnTo>
                    <a:pt x="266852" y="188683"/>
                  </a:lnTo>
                  <a:lnTo>
                    <a:pt x="265191" y="184658"/>
                  </a:lnTo>
                  <a:close/>
                </a:path>
                <a:path w="328295" h="311150">
                  <a:moveTo>
                    <a:pt x="290106" y="233553"/>
                  </a:moveTo>
                  <a:lnTo>
                    <a:pt x="284289" y="233553"/>
                  </a:lnTo>
                  <a:lnTo>
                    <a:pt x="281800" y="234505"/>
                  </a:lnTo>
                  <a:lnTo>
                    <a:pt x="279793" y="236397"/>
                  </a:lnTo>
                  <a:lnTo>
                    <a:pt x="277888" y="238290"/>
                  </a:lnTo>
                  <a:lnTo>
                    <a:pt x="276948" y="240779"/>
                  </a:lnTo>
                  <a:lnTo>
                    <a:pt x="276948" y="246824"/>
                  </a:lnTo>
                  <a:lnTo>
                    <a:pt x="277952" y="249262"/>
                  </a:lnTo>
                  <a:lnTo>
                    <a:pt x="281978" y="253047"/>
                  </a:lnTo>
                  <a:lnTo>
                    <a:pt x="284416" y="254000"/>
                  </a:lnTo>
                  <a:lnTo>
                    <a:pt x="290106" y="254000"/>
                  </a:lnTo>
                  <a:lnTo>
                    <a:pt x="292468" y="253047"/>
                  </a:lnTo>
                  <a:lnTo>
                    <a:pt x="294373" y="251155"/>
                  </a:lnTo>
                  <a:lnTo>
                    <a:pt x="296379" y="249262"/>
                  </a:lnTo>
                  <a:lnTo>
                    <a:pt x="297395" y="246824"/>
                  </a:lnTo>
                  <a:lnTo>
                    <a:pt x="297395" y="240779"/>
                  </a:lnTo>
                  <a:lnTo>
                    <a:pt x="296379" y="238290"/>
                  </a:lnTo>
                  <a:lnTo>
                    <a:pt x="294373" y="236397"/>
                  </a:lnTo>
                  <a:lnTo>
                    <a:pt x="292468" y="234505"/>
                  </a:lnTo>
                  <a:lnTo>
                    <a:pt x="290106" y="233553"/>
                  </a:lnTo>
                  <a:close/>
                </a:path>
                <a:path w="328295" h="311150">
                  <a:moveTo>
                    <a:pt x="290106" y="290449"/>
                  </a:moveTo>
                  <a:lnTo>
                    <a:pt x="284289" y="290449"/>
                  </a:lnTo>
                  <a:lnTo>
                    <a:pt x="281800" y="291401"/>
                  </a:lnTo>
                  <a:lnTo>
                    <a:pt x="279793" y="293293"/>
                  </a:lnTo>
                  <a:lnTo>
                    <a:pt x="277888" y="295186"/>
                  </a:lnTo>
                  <a:lnTo>
                    <a:pt x="276948" y="297675"/>
                  </a:lnTo>
                  <a:lnTo>
                    <a:pt x="276948" y="303720"/>
                  </a:lnTo>
                  <a:lnTo>
                    <a:pt x="277952" y="306158"/>
                  </a:lnTo>
                  <a:lnTo>
                    <a:pt x="281978" y="309943"/>
                  </a:lnTo>
                  <a:lnTo>
                    <a:pt x="284416" y="310896"/>
                  </a:lnTo>
                  <a:lnTo>
                    <a:pt x="290106" y="310896"/>
                  </a:lnTo>
                  <a:lnTo>
                    <a:pt x="292468" y="309943"/>
                  </a:lnTo>
                  <a:lnTo>
                    <a:pt x="294373" y="308051"/>
                  </a:lnTo>
                  <a:lnTo>
                    <a:pt x="296379" y="306158"/>
                  </a:lnTo>
                  <a:lnTo>
                    <a:pt x="297395" y="303720"/>
                  </a:lnTo>
                  <a:lnTo>
                    <a:pt x="297395" y="297675"/>
                  </a:lnTo>
                  <a:lnTo>
                    <a:pt x="296379" y="295186"/>
                  </a:lnTo>
                  <a:lnTo>
                    <a:pt x="294373" y="293293"/>
                  </a:lnTo>
                  <a:lnTo>
                    <a:pt x="292468" y="291401"/>
                  </a:lnTo>
                  <a:lnTo>
                    <a:pt x="290106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8654796" y="2019299"/>
              <a:ext cx="3766185" cy="4322445"/>
            </a:xfrm>
            <a:custGeom>
              <a:avLst/>
              <a:gdLst/>
              <a:ahLst/>
              <a:cxnLst/>
              <a:rect l="l" t="t" r="r" b="b"/>
              <a:pathLst>
                <a:path w="3766184" h="4322445">
                  <a:moveTo>
                    <a:pt x="140614" y="4263949"/>
                  </a:moveTo>
                  <a:lnTo>
                    <a:pt x="97536" y="4263949"/>
                  </a:lnTo>
                  <a:lnTo>
                    <a:pt x="97536" y="4059123"/>
                  </a:lnTo>
                  <a:lnTo>
                    <a:pt x="97536" y="3992880"/>
                  </a:lnTo>
                  <a:lnTo>
                    <a:pt x="49987" y="3992880"/>
                  </a:lnTo>
                  <a:lnTo>
                    <a:pt x="41833" y="4007650"/>
                  </a:lnTo>
                  <a:lnTo>
                    <a:pt x="30784" y="4018191"/>
                  </a:lnTo>
                  <a:lnTo>
                    <a:pt x="16840" y="4024515"/>
                  </a:lnTo>
                  <a:lnTo>
                    <a:pt x="0" y="4026611"/>
                  </a:lnTo>
                  <a:lnTo>
                    <a:pt x="0" y="4077411"/>
                  </a:lnTo>
                  <a:lnTo>
                    <a:pt x="39281" y="4065359"/>
                  </a:lnTo>
                  <a:lnTo>
                    <a:pt x="43078" y="4059123"/>
                  </a:lnTo>
                  <a:lnTo>
                    <a:pt x="43078" y="4263949"/>
                  </a:lnTo>
                  <a:lnTo>
                    <a:pt x="0" y="4263949"/>
                  </a:lnTo>
                  <a:lnTo>
                    <a:pt x="0" y="4318000"/>
                  </a:lnTo>
                  <a:lnTo>
                    <a:pt x="140614" y="4318000"/>
                  </a:lnTo>
                  <a:lnTo>
                    <a:pt x="140614" y="4263949"/>
                  </a:lnTo>
                  <a:close/>
                </a:path>
                <a:path w="3766184" h="4322445">
                  <a:moveTo>
                    <a:pt x="249186" y="4049776"/>
                  </a:moveTo>
                  <a:lnTo>
                    <a:pt x="248424" y="4037317"/>
                  </a:lnTo>
                  <a:lnTo>
                    <a:pt x="246138" y="4025900"/>
                  </a:lnTo>
                  <a:lnTo>
                    <a:pt x="242328" y="4015562"/>
                  </a:lnTo>
                  <a:lnTo>
                    <a:pt x="238620" y="4009136"/>
                  </a:lnTo>
                  <a:lnTo>
                    <a:pt x="236994" y="4006291"/>
                  </a:lnTo>
                  <a:lnTo>
                    <a:pt x="230225" y="3998658"/>
                  </a:lnTo>
                  <a:lnTo>
                    <a:pt x="228854" y="3997782"/>
                  </a:lnTo>
                  <a:lnTo>
                    <a:pt x="228854" y="4049776"/>
                  </a:lnTo>
                  <a:lnTo>
                    <a:pt x="227025" y="4067556"/>
                  </a:lnTo>
                  <a:lnTo>
                    <a:pt x="221538" y="4080256"/>
                  </a:lnTo>
                  <a:lnTo>
                    <a:pt x="212394" y="4087876"/>
                  </a:lnTo>
                  <a:lnTo>
                    <a:pt x="199593" y="4090416"/>
                  </a:lnTo>
                  <a:lnTo>
                    <a:pt x="186791" y="4087876"/>
                  </a:lnTo>
                  <a:lnTo>
                    <a:pt x="177647" y="4080256"/>
                  </a:lnTo>
                  <a:lnTo>
                    <a:pt x="172161" y="4067556"/>
                  </a:lnTo>
                  <a:lnTo>
                    <a:pt x="170345" y="4049776"/>
                  </a:lnTo>
                  <a:lnTo>
                    <a:pt x="172161" y="4032008"/>
                  </a:lnTo>
                  <a:lnTo>
                    <a:pt x="177647" y="4019308"/>
                  </a:lnTo>
                  <a:lnTo>
                    <a:pt x="186791" y="4011688"/>
                  </a:lnTo>
                  <a:lnTo>
                    <a:pt x="199593" y="4009136"/>
                  </a:lnTo>
                  <a:lnTo>
                    <a:pt x="212394" y="4011688"/>
                  </a:lnTo>
                  <a:lnTo>
                    <a:pt x="221538" y="4019308"/>
                  </a:lnTo>
                  <a:lnTo>
                    <a:pt x="227025" y="4032008"/>
                  </a:lnTo>
                  <a:lnTo>
                    <a:pt x="228854" y="4049776"/>
                  </a:lnTo>
                  <a:lnTo>
                    <a:pt x="228854" y="3997782"/>
                  </a:lnTo>
                  <a:lnTo>
                    <a:pt x="221742" y="3993197"/>
                  </a:lnTo>
                  <a:lnTo>
                    <a:pt x="211531" y="3989921"/>
                  </a:lnTo>
                  <a:lnTo>
                    <a:pt x="199593" y="3988816"/>
                  </a:lnTo>
                  <a:lnTo>
                    <a:pt x="187629" y="3989921"/>
                  </a:lnTo>
                  <a:lnTo>
                    <a:pt x="156641" y="4015562"/>
                  </a:lnTo>
                  <a:lnTo>
                    <a:pt x="150012" y="4049776"/>
                  </a:lnTo>
                  <a:lnTo>
                    <a:pt x="150749" y="4062247"/>
                  </a:lnTo>
                  <a:lnTo>
                    <a:pt x="168732" y="4100906"/>
                  </a:lnTo>
                  <a:lnTo>
                    <a:pt x="199593" y="4110736"/>
                  </a:lnTo>
                  <a:lnTo>
                    <a:pt x="211531" y="4109643"/>
                  </a:lnTo>
                  <a:lnTo>
                    <a:pt x="221742" y="4106367"/>
                  </a:lnTo>
                  <a:lnTo>
                    <a:pt x="230225" y="4100906"/>
                  </a:lnTo>
                  <a:lnTo>
                    <a:pt x="236994" y="4093260"/>
                  </a:lnTo>
                  <a:lnTo>
                    <a:pt x="238620" y="4090416"/>
                  </a:lnTo>
                  <a:lnTo>
                    <a:pt x="242328" y="4084002"/>
                  </a:lnTo>
                  <a:lnTo>
                    <a:pt x="246138" y="4073652"/>
                  </a:lnTo>
                  <a:lnTo>
                    <a:pt x="248424" y="4062247"/>
                  </a:lnTo>
                  <a:lnTo>
                    <a:pt x="249186" y="4049776"/>
                  </a:lnTo>
                  <a:close/>
                </a:path>
                <a:path w="3766184" h="4322445">
                  <a:moveTo>
                    <a:pt x="316636" y="3988816"/>
                  </a:moveTo>
                  <a:lnTo>
                    <a:pt x="295097" y="3988816"/>
                  </a:lnTo>
                  <a:lnTo>
                    <a:pt x="174409" y="4322064"/>
                  </a:lnTo>
                  <a:lnTo>
                    <a:pt x="195948" y="4322064"/>
                  </a:lnTo>
                  <a:lnTo>
                    <a:pt x="316636" y="3988816"/>
                  </a:lnTo>
                  <a:close/>
                </a:path>
                <a:path w="3766184" h="4322445">
                  <a:moveTo>
                    <a:pt x="341033" y="4261104"/>
                  </a:moveTo>
                  <a:lnTo>
                    <a:pt x="330466" y="4220464"/>
                  </a:lnTo>
                  <a:lnTo>
                    <a:pt x="320700" y="4209110"/>
                  </a:lnTo>
                  <a:lnTo>
                    <a:pt x="320700" y="4261104"/>
                  </a:lnTo>
                  <a:lnTo>
                    <a:pt x="318871" y="4278884"/>
                  </a:lnTo>
                  <a:lnTo>
                    <a:pt x="313385" y="4291584"/>
                  </a:lnTo>
                  <a:lnTo>
                    <a:pt x="304241" y="4299204"/>
                  </a:lnTo>
                  <a:lnTo>
                    <a:pt x="291452" y="4301744"/>
                  </a:lnTo>
                  <a:lnTo>
                    <a:pt x="278650" y="4299204"/>
                  </a:lnTo>
                  <a:lnTo>
                    <a:pt x="269506" y="4291584"/>
                  </a:lnTo>
                  <a:lnTo>
                    <a:pt x="264020" y="4278884"/>
                  </a:lnTo>
                  <a:lnTo>
                    <a:pt x="262191" y="4261104"/>
                  </a:lnTo>
                  <a:lnTo>
                    <a:pt x="264020" y="4243336"/>
                  </a:lnTo>
                  <a:lnTo>
                    <a:pt x="269506" y="4230636"/>
                  </a:lnTo>
                  <a:lnTo>
                    <a:pt x="278650" y="4223016"/>
                  </a:lnTo>
                  <a:lnTo>
                    <a:pt x="291452" y="4220464"/>
                  </a:lnTo>
                  <a:lnTo>
                    <a:pt x="304241" y="4223016"/>
                  </a:lnTo>
                  <a:lnTo>
                    <a:pt x="313385" y="4230636"/>
                  </a:lnTo>
                  <a:lnTo>
                    <a:pt x="318871" y="4243336"/>
                  </a:lnTo>
                  <a:lnTo>
                    <a:pt x="320700" y="4261104"/>
                  </a:lnTo>
                  <a:lnTo>
                    <a:pt x="320700" y="4209110"/>
                  </a:lnTo>
                  <a:lnTo>
                    <a:pt x="313588" y="4204525"/>
                  </a:lnTo>
                  <a:lnTo>
                    <a:pt x="303377" y="4201249"/>
                  </a:lnTo>
                  <a:lnTo>
                    <a:pt x="291452" y="4200144"/>
                  </a:lnTo>
                  <a:lnTo>
                    <a:pt x="279476" y="4201249"/>
                  </a:lnTo>
                  <a:lnTo>
                    <a:pt x="248488" y="4226890"/>
                  </a:lnTo>
                  <a:lnTo>
                    <a:pt x="241858" y="4261104"/>
                  </a:lnTo>
                  <a:lnTo>
                    <a:pt x="242595" y="4273575"/>
                  </a:lnTo>
                  <a:lnTo>
                    <a:pt x="260578" y="4312234"/>
                  </a:lnTo>
                  <a:lnTo>
                    <a:pt x="291452" y="4322064"/>
                  </a:lnTo>
                  <a:lnTo>
                    <a:pt x="303377" y="4320972"/>
                  </a:lnTo>
                  <a:lnTo>
                    <a:pt x="313588" y="4317695"/>
                  </a:lnTo>
                  <a:lnTo>
                    <a:pt x="322072" y="4312234"/>
                  </a:lnTo>
                  <a:lnTo>
                    <a:pt x="328828" y="4304589"/>
                  </a:lnTo>
                  <a:lnTo>
                    <a:pt x="330466" y="4301744"/>
                  </a:lnTo>
                  <a:lnTo>
                    <a:pt x="334162" y="4295330"/>
                  </a:lnTo>
                  <a:lnTo>
                    <a:pt x="337972" y="4284980"/>
                  </a:lnTo>
                  <a:lnTo>
                    <a:pt x="340258" y="4273575"/>
                  </a:lnTo>
                  <a:lnTo>
                    <a:pt x="341033" y="4261104"/>
                  </a:lnTo>
                  <a:close/>
                </a:path>
                <a:path w="3766184" h="4322445">
                  <a:moveTo>
                    <a:pt x="3765804" y="0"/>
                  </a:moveTo>
                  <a:lnTo>
                    <a:pt x="832104" y="0"/>
                  </a:lnTo>
                  <a:lnTo>
                    <a:pt x="832104" y="622300"/>
                  </a:lnTo>
                  <a:lnTo>
                    <a:pt x="3765804" y="622300"/>
                  </a:lnTo>
                  <a:lnTo>
                    <a:pt x="3765804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06256" y="2210562"/>
              <a:ext cx="2094864" cy="303885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9486900" y="2641600"/>
              <a:ext cx="2933700" cy="1435100"/>
            </a:xfrm>
            <a:custGeom>
              <a:avLst/>
              <a:gdLst/>
              <a:ahLst/>
              <a:cxnLst/>
              <a:rect l="l" t="t" r="r" b="b"/>
              <a:pathLst>
                <a:path w="2933700" h="1435100">
                  <a:moveTo>
                    <a:pt x="0" y="1435100"/>
                  </a:moveTo>
                  <a:lnTo>
                    <a:pt x="2933700" y="14351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EF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486900" y="2641599"/>
              <a:ext cx="2933700" cy="1435100"/>
            </a:xfrm>
            <a:custGeom>
              <a:avLst/>
              <a:gdLst/>
              <a:ahLst/>
              <a:cxnLst/>
              <a:rect l="l" t="t" r="r" b="b"/>
              <a:pathLst>
                <a:path w="2933700" h="14351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435100"/>
                  </a:lnTo>
                  <a:lnTo>
                    <a:pt x="12700" y="14351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1435100"/>
                  </a:lnTo>
                  <a:lnTo>
                    <a:pt x="2933700" y="14351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745941" y="2870200"/>
              <a:ext cx="561340" cy="154305"/>
            </a:xfrm>
            <a:custGeom>
              <a:avLst/>
              <a:gdLst/>
              <a:ahLst/>
              <a:cxnLst/>
              <a:rect l="l" t="t" r="r" b="b"/>
              <a:pathLst>
                <a:path w="561340" h="154305">
                  <a:moveTo>
                    <a:pt x="48577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8577" y="152400"/>
                  </a:lnTo>
                  <a:lnTo>
                    <a:pt x="48577" y="133350"/>
                  </a:lnTo>
                  <a:lnTo>
                    <a:pt x="19050" y="133350"/>
                  </a:lnTo>
                  <a:lnTo>
                    <a:pt x="19050" y="85725"/>
                  </a:lnTo>
                  <a:lnTo>
                    <a:pt x="48577" y="85725"/>
                  </a:lnTo>
                  <a:lnTo>
                    <a:pt x="48577" y="66675"/>
                  </a:lnTo>
                  <a:lnTo>
                    <a:pt x="19050" y="66675"/>
                  </a:lnTo>
                  <a:lnTo>
                    <a:pt x="19050" y="19050"/>
                  </a:lnTo>
                  <a:lnTo>
                    <a:pt x="48577" y="19050"/>
                  </a:lnTo>
                  <a:lnTo>
                    <a:pt x="48577" y="0"/>
                  </a:lnTo>
                  <a:close/>
                </a:path>
                <a:path w="561340" h="154305">
                  <a:moveTo>
                    <a:pt x="76568" y="0"/>
                  </a:moveTo>
                  <a:lnTo>
                    <a:pt x="56184" y="0"/>
                  </a:lnTo>
                  <a:lnTo>
                    <a:pt x="82473" y="76200"/>
                  </a:lnTo>
                  <a:lnTo>
                    <a:pt x="56184" y="152400"/>
                  </a:lnTo>
                  <a:lnTo>
                    <a:pt x="76568" y="152400"/>
                  </a:lnTo>
                  <a:lnTo>
                    <a:pt x="95046" y="91440"/>
                  </a:lnTo>
                  <a:lnTo>
                    <a:pt x="112877" y="91440"/>
                  </a:lnTo>
                  <a:lnTo>
                    <a:pt x="107619" y="76200"/>
                  </a:lnTo>
                  <a:lnTo>
                    <a:pt x="112877" y="60960"/>
                  </a:lnTo>
                  <a:lnTo>
                    <a:pt x="95046" y="60960"/>
                  </a:lnTo>
                  <a:lnTo>
                    <a:pt x="76568" y="0"/>
                  </a:lnTo>
                  <a:close/>
                </a:path>
                <a:path w="561340" h="154305">
                  <a:moveTo>
                    <a:pt x="112877" y="91440"/>
                  </a:moveTo>
                  <a:lnTo>
                    <a:pt x="95046" y="91440"/>
                  </a:lnTo>
                  <a:lnTo>
                    <a:pt x="113715" y="152400"/>
                  </a:lnTo>
                  <a:lnTo>
                    <a:pt x="133908" y="152400"/>
                  </a:lnTo>
                  <a:lnTo>
                    <a:pt x="112877" y="91440"/>
                  </a:lnTo>
                  <a:close/>
                </a:path>
                <a:path w="561340" h="154305">
                  <a:moveTo>
                    <a:pt x="133908" y="0"/>
                  </a:moveTo>
                  <a:lnTo>
                    <a:pt x="113715" y="0"/>
                  </a:lnTo>
                  <a:lnTo>
                    <a:pt x="95046" y="60960"/>
                  </a:lnTo>
                  <a:lnTo>
                    <a:pt x="112877" y="60960"/>
                  </a:lnTo>
                  <a:lnTo>
                    <a:pt x="133908" y="0"/>
                  </a:lnTo>
                  <a:close/>
                </a:path>
                <a:path w="561340" h="154305">
                  <a:moveTo>
                    <a:pt x="180289" y="19050"/>
                  </a:moveTo>
                  <a:lnTo>
                    <a:pt x="161239" y="19050"/>
                  </a:lnTo>
                  <a:lnTo>
                    <a:pt x="161239" y="152400"/>
                  </a:lnTo>
                  <a:lnTo>
                    <a:pt x="180289" y="152400"/>
                  </a:lnTo>
                  <a:lnTo>
                    <a:pt x="180289" y="19050"/>
                  </a:lnTo>
                  <a:close/>
                </a:path>
                <a:path w="561340" h="154305">
                  <a:moveTo>
                    <a:pt x="201815" y="0"/>
                  </a:moveTo>
                  <a:lnTo>
                    <a:pt x="139712" y="0"/>
                  </a:lnTo>
                  <a:lnTo>
                    <a:pt x="139712" y="19050"/>
                  </a:lnTo>
                  <a:lnTo>
                    <a:pt x="201815" y="19050"/>
                  </a:lnTo>
                  <a:lnTo>
                    <a:pt x="201815" y="0"/>
                  </a:lnTo>
                  <a:close/>
                </a:path>
                <a:path w="561340" h="154305">
                  <a:moveTo>
                    <a:pt x="233286" y="0"/>
                  </a:moveTo>
                  <a:lnTo>
                    <a:pt x="209473" y="0"/>
                  </a:lnTo>
                  <a:lnTo>
                    <a:pt x="209473" y="152400"/>
                  </a:lnTo>
                  <a:lnTo>
                    <a:pt x="228523" y="152400"/>
                  </a:lnTo>
                  <a:lnTo>
                    <a:pt x="228523" y="90868"/>
                  </a:lnTo>
                  <a:lnTo>
                    <a:pt x="268528" y="90868"/>
                  </a:lnTo>
                  <a:lnTo>
                    <a:pt x="266204" y="88261"/>
                  </a:lnTo>
                  <a:lnTo>
                    <a:pt x="259003" y="84582"/>
                  </a:lnTo>
                  <a:lnTo>
                    <a:pt x="267037" y="78739"/>
                  </a:lnTo>
                  <a:lnTo>
                    <a:pt x="271539" y="71818"/>
                  </a:lnTo>
                  <a:lnTo>
                    <a:pt x="228523" y="71818"/>
                  </a:lnTo>
                  <a:lnTo>
                    <a:pt x="228523" y="19050"/>
                  </a:lnTo>
                  <a:lnTo>
                    <a:pt x="272175" y="19050"/>
                  </a:lnTo>
                  <a:lnTo>
                    <a:pt x="267552" y="9977"/>
                  </a:lnTo>
                  <a:lnTo>
                    <a:pt x="254500" y="2443"/>
                  </a:lnTo>
                  <a:lnTo>
                    <a:pt x="233286" y="0"/>
                  </a:lnTo>
                  <a:close/>
                </a:path>
                <a:path w="561340" h="154305">
                  <a:moveTo>
                    <a:pt x="268528" y="90868"/>
                  </a:moveTo>
                  <a:lnTo>
                    <a:pt x="233667" y="90868"/>
                  </a:lnTo>
                  <a:lnTo>
                    <a:pt x="242171" y="91323"/>
                  </a:lnTo>
                  <a:lnTo>
                    <a:pt x="249550" y="93797"/>
                  </a:lnTo>
                  <a:lnTo>
                    <a:pt x="254750" y="99949"/>
                  </a:lnTo>
                  <a:lnTo>
                    <a:pt x="256717" y="111442"/>
                  </a:lnTo>
                  <a:lnTo>
                    <a:pt x="256717" y="144589"/>
                  </a:lnTo>
                  <a:lnTo>
                    <a:pt x="256908" y="150114"/>
                  </a:lnTo>
                  <a:lnTo>
                    <a:pt x="258813" y="152400"/>
                  </a:lnTo>
                  <a:lnTo>
                    <a:pt x="277863" y="152400"/>
                  </a:lnTo>
                  <a:lnTo>
                    <a:pt x="275958" y="150114"/>
                  </a:lnTo>
                  <a:lnTo>
                    <a:pt x="275767" y="144589"/>
                  </a:lnTo>
                  <a:lnTo>
                    <a:pt x="275767" y="114300"/>
                  </a:lnTo>
                  <a:lnTo>
                    <a:pt x="274675" y="102691"/>
                  </a:lnTo>
                  <a:lnTo>
                    <a:pt x="271457" y="94154"/>
                  </a:lnTo>
                  <a:lnTo>
                    <a:pt x="268528" y="90868"/>
                  </a:lnTo>
                  <a:close/>
                </a:path>
                <a:path w="561340" h="154305">
                  <a:moveTo>
                    <a:pt x="272175" y="19050"/>
                  </a:moveTo>
                  <a:lnTo>
                    <a:pt x="233476" y="19050"/>
                  </a:lnTo>
                  <a:lnTo>
                    <a:pt x="245335" y="20124"/>
                  </a:lnTo>
                  <a:lnTo>
                    <a:pt x="252479" y="23788"/>
                  </a:lnTo>
                  <a:lnTo>
                    <a:pt x="255979" y="30703"/>
                  </a:lnTo>
                  <a:lnTo>
                    <a:pt x="256908" y="41528"/>
                  </a:lnTo>
                  <a:lnTo>
                    <a:pt x="256908" y="48387"/>
                  </a:lnTo>
                  <a:lnTo>
                    <a:pt x="255979" y="58879"/>
                  </a:lnTo>
                  <a:lnTo>
                    <a:pt x="252479" y="66174"/>
                  </a:lnTo>
                  <a:lnTo>
                    <a:pt x="245335" y="70434"/>
                  </a:lnTo>
                  <a:lnTo>
                    <a:pt x="233476" y="71818"/>
                  </a:lnTo>
                  <a:lnTo>
                    <a:pt x="271539" y="71818"/>
                  </a:lnTo>
                  <a:lnTo>
                    <a:pt x="272267" y="70699"/>
                  </a:lnTo>
                  <a:lnTo>
                    <a:pt x="275104" y="60552"/>
                  </a:lnTo>
                  <a:lnTo>
                    <a:pt x="275958" y="48387"/>
                  </a:lnTo>
                  <a:lnTo>
                    <a:pt x="275958" y="41528"/>
                  </a:lnTo>
                  <a:lnTo>
                    <a:pt x="274225" y="23788"/>
                  </a:lnTo>
                  <a:lnTo>
                    <a:pt x="274139" y="22904"/>
                  </a:lnTo>
                  <a:lnTo>
                    <a:pt x="272175" y="19050"/>
                  </a:lnTo>
                  <a:close/>
                </a:path>
                <a:path w="561340" h="154305">
                  <a:moveTo>
                    <a:pt x="304609" y="0"/>
                  </a:moveTo>
                  <a:lnTo>
                    <a:pt x="285559" y="0"/>
                  </a:lnTo>
                  <a:lnTo>
                    <a:pt x="285559" y="111823"/>
                  </a:lnTo>
                  <a:lnTo>
                    <a:pt x="287474" y="130182"/>
                  </a:lnTo>
                  <a:lnTo>
                    <a:pt x="287601" y="131400"/>
                  </a:lnTo>
                  <a:lnTo>
                    <a:pt x="293751" y="144565"/>
                  </a:lnTo>
                  <a:lnTo>
                    <a:pt x="304043" y="151980"/>
                  </a:lnTo>
                  <a:lnTo>
                    <a:pt x="318516" y="154305"/>
                  </a:lnTo>
                  <a:lnTo>
                    <a:pt x="332988" y="151980"/>
                  </a:lnTo>
                  <a:lnTo>
                    <a:pt x="343281" y="144565"/>
                  </a:lnTo>
                  <a:lnTo>
                    <a:pt x="347630" y="135255"/>
                  </a:lnTo>
                  <a:lnTo>
                    <a:pt x="318516" y="135255"/>
                  </a:lnTo>
                  <a:lnTo>
                    <a:pt x="311681" y="134085"/>
                  </a:lnTo>
                  <a:lnTo>
                    <a:pt x="307419" y="130182"/>
                  </a:lnTo>
                  <a:lnTo>
                    <a:pt x="305228" y="122958"/>
                  </a:lnTo>
                  <a:lnTo>
                    <a:pt x="304609" y="111823"/>
                  </a:lnTo>
                  <a:lnTo>
                    <a:pt x="304609" y="0"/>
                  </a:lnTo>
                  <a:close/>
                </a:path>
                <a:path w="561340" h="154305">
                  <a:moveTo>
                    <a:pt x="351472" y="0"/>
                  </a:moveTo>
                  <a:lnTo>
                    <a:pt x="332422" y="0"/>
                  </a:lnTo>
                  <a:lnTo>
                    <a:pt x="332422" y="111823"/>
                  </a:lnTo>
                  <a:lnTo>
                    <a:pt x="331803" y="122958"/>
                  </a:lnTo>
                  <a:lnTo>
                    <a:pt x="329612" y="130182"/>
                  </a:lnTo>
                  <a:lnTo>
                    <a:pt x="325350" y="134085"/>
                  </a:lnTo>
                  <a:lnTo>
                    <a:pt x="318516" y="135255"/>
                  </a:lnTo>
                  <a:lnTo>
                    <a:pt x="347630" y="135255"/>
                  </a:lnTo>
                  <a:lnTo>
                    <a:pt x="349430" y="131400"/>
                  </a:lnTo>
                  <a:lnTo>
                    <a:pt x="351472" y="111823"/>
                  </a:lnTo>
                  <a:lnTo>
                    <a:pt x="351472" y="0"/>
                  </a:lnTo>
                  <a:close/>
                </a:path>
                <a:path w="561340" h="154305">
                  <a:moveTo>
                    <a:pt x="383959" y="0"/>
                  </a:moveTo>
                  <a:lnTo>
                    <a:pt x="361099" y="0"/>
                  </a:lnTo>
                  <a:lnTo>
                    <a:pt x="361099" y="152400"/>
                  </a:lnTo>
                  <a:lnTo>
                    <a:pt x="383959" y="152400"/>
                  </a:lnTo>
                  <a:lnTo>
                    <a:pt x="403684" y="150694"/>
                  </a:lnTo>
                  <a:lnTo>
                    <a:pt x="417177" y="144470"/>
                  </a:lnTo>
                  <a:lnTo>
                    <a:pt x="424118" y="133350"/>
                  </a:lnTo>
                  <a:lnTo>
                    <a:pt x="380149" y="133350"/>
                  </a:lnTo>
                  <a:lnTo>
                    <a:pt x="380149" y="19050"/>
                  </a:lnTo>
                  <a:lnTo>
                    <a:pt x="424218" y="19050"/>
                  </a:lnTo>
                  <a:lnTo>
                    <a:pt x="417177" y="7786"/>
                  </a:lnTo>
                  <a:lnTo>
                    <a:pt x="403684" y="1651"/>
                  </a:lnTo>
                  <a:lnTo>
                    <a:pt x="383959" y="0"/>
                  </a:lnTo>
                  <a:close/>
                </a:path>
                <a:path w="561340" h="154305">
                  <a:moveTo>
                    <a:pt x="424218" y="19050"/>
                  </a:moveTo>
                  <a:lnTo>
                    <a:pt x="384149" y="19050"/>
                  </a:lnTo>
                  <a:lnTo>
                    <a:pt x="395725" y="19788"/>
                  </a:lnTo>
                  <a:lnTo>
                    <a:pt x="403175" y="22812"/>
                  </a:lnTo>
                  <a:lnTo>
                    <a:pt x="407161" y="29337"/>
                  </a:lnTo>
                  <a:lnTo>
                    <a:pt x="408343" y="40576"/>
                  </a:lnTo>
                  <a:lnTo>
                    <a:pt x="408343" y="111823"/>
                  </a:lnTo>
                  <a:lnTo>
                    <a:pt x="407161" y="123063"/>
                  </a:lnTo>
                  <a:lnTo>
                    <a:pt x="403175" y="129587"/>
                  </a:lnTo>
                  <a:lnTo>
                    <a:pt x="395725" y="132611"/>
                  </a:lnTo>
                  <a:lnTo>
                    <a:pt x="384149" y="133350"/>
                  </a:lnTo>
                  <a:lnTo>
                    <a:pt x="424118" y="133350"/>
                  </a:lnTo>
                  <a:lnTo>
                    <a:pt x="424919" y="132067"/>
                  </a:lnTo>
                  <a:lnTo>
                    <a:pt x="427393" y="111823"/>
                  </a:lnTo>
                  <a:lnTo>
                    <a:pt x="427393" y="40576"/>
                  </a:lnTo>
                  <a:lnTo>
                    <a:pt x="424919" y="20172"/>
                  </a:lnTo>
                  <a:lnTo>
                    <a:pt x="424218" y="19050"/>
                  </a:lnTo>
                  <a:close/>
                </a:path>
                <a:path w="561340" h="154305">
                  <a:moveTo>
                    <a:pt x="485571" y="0"/>
                  </a:moveTo>
                  <a:lnTo>
                    <a:pt x="436994" y="0"/>
                  </a:lnTo>
                  <a:lnTo>
                    <a:pt x="436994" y="152400"/>
                  </a:lnTo>
                  <a:lnTo>
                    <a:pt x="485571" y="152400"/>
                  </a:lnTo>
                  <a:lnTo>
                    <a:pt x="485571" y="133350"/>
                  </a:lnTo>
                  <a:lnTo>
                    <a:pt x="456044" y="133350"/>
                  </a:lnTo>
                  <a:lnTo>
                    <a:pt x="456044" y="85725"/>
                  </a:lnTo>
                  <a:lnTo>
                    <a:pt x="485571" y="85725"/>
                  </a:lnTo>
                  <a:lnTo>
                    <a:pt x="485571" y="66675"/>
                  </a:lnTo>
                  <a:lnTo>
                    <a:pt x="456044" y="66675"/>
                  </a:lnTo>
                  <a:lnTo>
                    <a:pt x="456044" y="19050"/>
                  </a:lnTo>
                  <a:lnTo>
                    <a:pt x="485571" y="19050"/>
                  </a:lnTo>
                  <a:lnTo>
                    <a:pt x="485571" y="0"/>
                  </a:lnTo>
                  <a:close/>
                </a:path>
                <a:path w="561340" h="154305">
                  <a:moveTo>
                    <a:pt x="517906" y="0"/>
                  </a:moveTo>
                  <a:lnTo>
                    <a:pt x="495045" y="0"/>
                  </a:lnTo>
                  <a:lnTo>
                    <a:pt x="495045" y="152400"/>
                  </a:lnTo>
                  <a:lnTo>
                    <a:pt x="517906" y="152400"/>
                  </a:lnTo>
                  <a:lnTo>
                    <a:pt x="537631" y="150694"/>
                  </a:lnTo>
                  <a:lnTo>
                    <a:pt x="551124" y="144470"/>
                  </a:lnTo>
                  <a:lnTo>
                    <a:pt x="558065" y="133350"/>
                  </a:lnTo>
                  <a:lnTo>
                    <a:pt x="514095" y="133350"/>
                  </a:lnTo>
                  <a:lnTo>
                    <a:pt x="514095" y="19050"/>
                  </a:lnTo>
                  <a:lnTo>
                    <a:pt x="558165" y="19050"/>
                  </a:lnTo>
                  <a:lnTo>
                    <a:pt x="551124" y="7786"/>
                  </a:lnTo>
                  <a:lnTo>
                    <a:pt x="537631" y="1651"/>
                  </a:lnTo>
                  <a:lnTo>
                    <a:pt x="517906" y="0"/>
                  </a:lnTo>
                  <a:close/>
                </a:path>
                <a:path w="561340" h="154305">
                  <a:moveTo>
                    <a:pt x="558165" y="19050"/>
                  </a:moveTo>
                  <a:lnTo>
                    <a:pt x="518096" y="19050"/>
                  </a:lnTo>
                  <a:lnTo>
                    <a:pt x="529672" y="19788"/>
                  </a:lnTo>
                  <a:lnTo>
                    <a:pt x="537122" y="22812"/>
                  </a:lnTo>
                  <a:lnTo>
                    <a:pt x="541108" y="29337"/>
                  </a:lnTo>
                  <a:lnTo>
                    <a:pt x="542290" y="40576"/>
                  </a:lnTo>
                  <a:lnTo>
                    <a:pt x="542290" y="111823"/>
                  </a:lnTo>
                  <a:lnTo>
                    <a:pt x="541108" y="123063"/>
                  </a:lnTo>
                  <a:lnTo>
                    <a:pt x="537122" y="129587"/>
                  </a:lnTo>
                  <a:lnTo>
                    <a:pt x="529672" y="132611"/>
                  </a:lnTo>
                  <a:lnTo>
                    <a:pt x="518096" y="133350"/>
                  </a:lnTo>
                  <a:lnTo>
                    <a:pt x="558065" y="133350"/>
                  </a:lnTo>
                  <a:lnTo>
                    <a:pt x="558866" y="132067"/>
                  </a:lnTo>
                  <a:lnTo>
                    <a:pt x="561340" y="111823"/>
                  </a:lnTo>
                  <a:lnTo>
                    <a:pt x="561340" y="40576"/>
                  </a:lnTo>
                  <a:lnTo>
                    <a:pt x="558866" y="20172"/>
                  </a:lnTo>
                  <a:lnTo>
                    <a:pt x="558165" y="19050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12462" y="2880994"/>
              <a:ext cx="1230261" cy="346709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15488" y="3416300"/>
              <a:ext cx="736586" cy="552437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9486900" y="40766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45344" y="4313682"/>
              <a:ext cx="793076" cy="310895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11601195" y="4280916"/>
              <a:ext cx="517525" cy="333375"/>
            </a:xfrm>
            <a:custGeom>
              <a:avLst/>
              <a:gdLst/>
              <a:ahLst/>
              <a:cxnLst/>
              <a:rect l="l" t="t" r="r" b="b"/>
              <a:pathLst>
                <a:path w="517525" h="333375">
                  <a:moveTo>
                    <a:pt x="54051" y="229209"/>
                  </a:moveTo>
                  <a:lnTo>
                    <a:pt x="0" y="229209"/>
                  </a:lnTo>
                  <a:lnTo>
                    <a:pt x="1154" y="253287"/>
                  </a:lnTo>
                  <a:lnTo>
                    <a:pt x="1193" y="254103"/>
                  </a:lnTo>
                  <a:lnTo>
                    <a:pt x="10742" y="293522"/>
                  </a:lnTo>
                  <a:lnTo>
                    <a:pt x="43181" y="326950"/>
                  </a:lnTo>
                  <a:lnTo>
                    <a:pt x="77215" y="333248"/>
                  </a:lnTo>
                  <a:lnTo>
                    <a:pt x="94768" y="331850"/>
                  </a:lnTo>
                  <a:lnTo>
                    <a:pt x="133705" y="310896"/>
                  </a:lnTo>
                  <a:lnTo>
                    <a:pt x="149165" y="279196"/>
                  </a:lnTo>
                  <a:lnTo>
                    <a:pt x="69900" y="279196"/>
                  </a:lnTo>
                  <a:lnTo>
                    <a:pt x="64211" y="275678"/>
                  </a:lnTo>
                  <a:lnTo>
                    <a:pt x="54116" y="231445"/>
                  </a:lnTo>
                  <a:lnTo>
                    <a:pt x="54051" y="229209"/>
                  </a:lnTo>
                  <a:close/>
                </a:path>
                <a:path w="517525" h="333375">
                  <a:moveTo>
                    <a:pt x="149165" y="54051"/>
                  </a:moveTo>
                  <a:lnTo>
                    <a:pt x="77215" y="54051"/>
                  </a:lnTo>
                  <a:lnTo>
                    <a:pt x="86641" y="56413"/>
                  </a:lnTo>
                  <a:lnTo>
                    <a:pt x="93371" y="63500"/>
                  </a:lnTo>
                  <a:lnTo>
                    <a:pt x="97409" y="75311"/>
                  </a:lnTo>
                  <a:lnTo>
                    <a:pt x="98755" y="91846"/>
                  </a:lnTo>
                  <a:lnTo>
                    <a:pt x="98221" y="104598"/>
                  </a:lnTo>
                  <a:lnTo>
                    <a:pt x="78840" y="137974"/>
                  </a:lnTo>
                  <a:lnTo>
                    <a:pt x="61772" y="140614"/>
                  </a:lnTo>
                  <a:lnTo>
                    <a:pt x="45923" y="140614"/>
                  </a:lnTo>
                  <a:lnTo>
                    <a:pt x="45923" y="187756"/>
                  </a:lnTo>
                  <a:lnTo>
                    <a:pt x="70713" y="187756"/>
                  </a:lnTo>
                  <a:lnTo>
                    <a:pt x="77762" y="189382"/>
                  </a:lnTo>
                  <a:lnTo>
                    <a:pt x="82905" y="192633"/>
                  </a:lnTo>
                  <a:lnTo>
                    <a:pt x="88328" y="195618"/>
                  </a:lnTo>
                  <a:lnTo>
                    <a:pt x="98755" y="241401"/>
                  </a:lnTo>
                  <a:lnTo>
                    <a:pt x="97409" y="257937"/>
                  </a:lnTo>
                  <a:lnTo>
                    <a:pt x="93371" y="269748"/>
                  </a:lnTo>
                  <a:lnTo>
                    <a:pt x="86641" y="276834"/>
                  </a:lnTo>
                  <a:lnTo>
                    <a:pt x="77215" y="279196"/>
                  </a:lnTo>
                  <a:lnTo>
                    <a:pt x="149165" y="279196"/>
                  </a:lnTo>
                  <a:lnTo>
                    <a:pt x="151613" y="267995"/>
                  </a:lnTo>
                  <a:lnTo>
                    <a:pt x="152806" y="249529"/>
                  </a:lnTo>
                  <a:lnTo>
                    <a:pt x="150317" y="219964"/>
                  </a:lnTo>
                  <a:lnTo>
                    <a:pt x="142851" y="195884"/>
                  </a:lnTo>
                  <a:lnTo>
                    <a:pt x="130405" y="177292"/>
                  </a:lnTo>
                  <a:lnTo>
                    <a:pt x="112979" y="164185"/>
                  </a:lnTo>
                  <a:lnTo>
                    <a:pt x="130405" y="151841"/>
                  </a:lnTo>
                  <a:lnTo>
                    <a:pt x="142851" y="134315"/>
                  </a:lnTo>
                  <a:lnTo>
                    <a:pt x="150317" y="111607"/>
                  </a:lnTo>
                  <a:lnTo>
                    <a:pt x="152806" y="83718"/>
                  </a:lnTo>
                  <a:lnTo>
                    <a:pt x="151613" y="65252"/>
                  </a:lnTo>
                  <a:lnTo>
                    <a:pt x="149165" y="54051"/>
                  </a:lnTo>
                  <a:close/>
                </a:path>
                <a:path w="517525" h="333375">
                  <a:moveTo>
                    <a:pt x="77215" y="0"/>
                  </a:moveTo>
                  <a:lnTo>
                    <a:pt x="30047" y="13946"/>
                  </a:lnTo>
                  <a:lnTo>
                    <a:pt x="4773" y="55776"/>
                  </a:lnTo>
                  <a:lnTo>
                    <a:pt x="0" y="99974"/>
                  </a:lnTo>
                  <a:lnTo>
                    <a:pt x="54051" y="99974"/>
                  </a:lnTo>
                  <a:lnTo>
                    <a:pt x="54312" y="91846"/>
                  </a:lnTo>
                  <a:lnTo>
                    <a:pt x="54432" y="88137"/>
                  </a:lnTo>
                  <a:lnTo>
                    <a:pt x="70167" y="54051"/>
                  </a:lnTo>
                  <a:lnTo>
                    <a:pt x="149165" y="54051"/>
                  </a:lnTo>
                  <a:lnTo>
                    <a:pt x="148032" y="48868"/>
                  </a:lnTo>
                  <a:lnTo>
                    <a:pt x="123011" y="12574"/>
                  </a:lnTo>
                  <a:lnTo>
                    <a:pt x="94768" y="1397"/>
                  </a:lnTo>
                  <a:lnTo>
                    <a:pt x="77215" y="0"/>
                  </a:lnTo>
                  <a:close/>
                </a:path>
                <a:path w="517525" h="333375">
                  <a:moveTo>
                    <a:pt x="239471" y="0"/>
                  </a:moveTo>
                  <a:lnTo>
                    <a:pt x="197712" y="11888"/>
                  </a:lnTo>
                  <a:lnTo>
                    <a:pt x="173735" y="46328"/>
                  </a:lnTo>
                  <a:lnTo>
                    <a:pt x="169163" y="80467"/>
                  </a:lnTo>
                  <a:lnTo>
                    <a:pt x="169163" y="88595"/>
                  </a:lnTo>
                  <a:lnTo>
                    <a:pt x="178612" y="132383"/>
                  </a:lnTo>
                  <a:lnTo>
                    <a:pt x="206959" y="158902"/>
                  </a:lnTo>
                  <a:lnTo>
                    <a:pt x="198222" y="163447"/>
                  </a:lnTo>
                  <a:lnTo>
                    <a:pt x="171832" y="195072"/>
                  </a:lnTo>
                  <a:lnTo>
                    <a:pt x="165099" y="234899"/>
                  </a:lnTo>
                  <a:lnTo>
                    <a:pt x="165099" y="243433"/>
                  </a:lnTo>
                  <a:lnTo>
                    <a:pt x="169748" y="282729"/>
                  </a:lnTo>
                  <a:lnTo>
                    <a:pt x="183692" y="310795"/>
                  </a:lnTo>
                  <a:lnTo>
                    <a:pt x="206933" y="327635"/>
                  </a:lnTo>
                  <a:lnTo>
                    <a:pt x="239471" y="333248"/>
                  </a:lnTo>
                  <a:lnTo>
                    <a:pt x="272008" y="327635"/>
                  </a:lnTo>
                  <a:lnTo>
                    <a:pt x="295249" y="310795"/>
                  </a:lnTo>
                  <a:lnTo>
                    <a:pt x="309194" y="282729"/>
                  </a:lnTo>
                  <a:lnTo>
                    <a:pt x="309612" y="279196"/>
                  </a:lnTo>
                  <a:lnTo>
                    <a:pt x="231609" y="279196"/>
                  </a:lnTo>
                  <a:lnTo>
                    <a:pt x="226199" y="276212"/>
                  </a:lnTo>
                  <a:lnTo>
                    <a:pt x="219151" y="236118"/>
                  </a:lnTo>
                  <a:lnTo>
                    <a:pt x="219151" y="228803"/>
                  </a:lnTo>
                  <a:lnTo>
                    <a:pt x="226199" y="189115"/>
                  </a:lnTo>
                  <a:lnTo>
                    <a:pt x="231609" y="186131"/>
                  </a:lnTo>
                  <a:lnTo>
                    <a:pt x="302477" y="186131"/>
                  </a:lnTo>
                  <a:lnTo>
                    <a:pt x="302056" y="185318"/>
                  </a:lnTo>
                  <a:lnTo>
                    <a:pt x="295755" y="176658"/>
                  </a:lnTo>
                  <a:lnTo>
                    <a:pt x="288644" y="169367"/>
                  </a:lnTo>
                  <a:lnTo>
                    <a:pt x="280720" y="163447"/>
                  </a:lnTo>
                  <a:lnTo>
                    <a:pt x="271983" y="158902"/>
                  </a:lnTo>
                  <a:lnTo>
                    <a:pt x="288518" y="147800"/>
                  </a:lnTo>
                  <a:lnTo>
                    <a:pt x="300329" y="132383"/>
                  </a:lnTo>
                  <a:lnTo>
                    <a:pt x="300584" y="131673"/>
                  </a:lnTo>
                  <a:lnTo>
                    <a:pt x="231889" y="131673"/>
                  </a:lnTo>
                  <a:lnTo>
                    <a:pt x="226733" y="128968"/>
                  </a:lnTo>
                  <a:lnTo>
                    <a:pt x="219963" y="93065"/>
                  </a:lnTo>
                  <a:lnTo>
                    <a:pt x="220218" y="82931"/>
                  </a:lnTo>
                  <a:lnTo>
                    <a:pt x="231889" y="54051"/>
                  </a:lnTo>
                  <a:lnTo>
                    <a:pt x="306800" y="54051"/>
                  </a:lnTo>
                  <a:lnTo>
                    <a:pt x="305103" y="46328"/>
                  </a:lnTo>
                  <a:lnTo>
                    <a:pt x="280999" y="11888"/>
                  </a:lnTo>
                  <a:lnTo>
                    <a:pt x="255192" y="1321"/>
                  </a:lnTo>
                  <a:lnTo>
                    <a:pt x="239471" y="0"/>
                  </a:lnTo>
                  <a:close/>
                </a:path>
                <a:path w="517525" h="333375">
                  <a:moveTo>
                    <a:pt x="302477" y="186131"/>
                  </a:moveTo>
                  <a:lnTo>
                    <a:pt x="247332" y="186131"/>
                  </a:lnTo>
                  <a:lnTo>
                    <a:pt x="252615" y="189115"/>
                  </a:lnTo>
                  <a:lnTo>
                    <a:pt x="255320" y="195072"/>
                  </a:lnTo>
                  <a:lnTo>
                    <a:pt x="257278" y="200531"/>
                  </a:lnTo>
                  <a:lnTo>
                    <a:pt x="258675" y="207975"/>
                  </a:lnTo>
                  <a:lnTo>
                    <a:pt x="259512" y="217399"/>
                  </a:lnTo>
                  <a:lnTo>
                    <a:pt x="259791" y="228803"/>
                  </a:lnTo>
                  <a:lnTo>
                    <a:pt x="259791" y="236118"/>
                  </a:lnTo>
                  <a:lnTo>
                    <a:pt x="252615" y="276212"/>
                  </a:lnTo>
                  <a:lnTo>
                    <a:pt x="247332" y="279196"/>
                  </a:lnTo>
                  <a:lnTo>
                    <a:pt x="309612" y="279196"/>
                  </a:lnTo>
                  <a:lnTo>
                    <a:pt x="313842" y="243433"/>
                  </a:lnTo>
                  <a:lnTo>
                    <a:pt x="313842" y="234899"/>
                  </a:lnTo>
                  <a:lnTo>
                    <a:pt x="313106" y="220063"/>
                  </a:lnTo>
                  <a:lnTo>
                    <a:pt x="310897" y="206856"/>
                  </a:lnTo>
                  <a:lnTo>
                    <a:pt x="307214" y="195274"/>
                  </a:lnTo>
                  <a:lnTo>
                    <a:pt x="302477" y="186131"/>
                  </a:lnTo>
                  <a:close/>
                </a:path>
                <a:path w="517525" h="333375">
                  <a:moveTo>
                    <a:pt x="306800" y="54051"/>
                  </a:moveTo>
                  <a:lnTo>
                    <a:pt x="247053" y="54051"/>
                  </a:lnTo>
                  <a:lnTo>
                    <a:pt x="252209" y="56896"/>
                  </a:lnTo>
                  <a:lnTo>
                    <a:pt x="254914" y="62585"/>
                  </a:lnTo>
                  <a:lnTo>
                    <a:pt x="256690" y="67691"/>
                  </a:lnTo>
                  <a:lnTo>
                    <a:pt x="257960" y="74472"/>
                  </a:lnTo>
                  <a:lnTo>
                    <a:pt x="258723" y="82931"/>
                  </a:lnTo>
                  <a:lnTo>
                    <a:pt x="258866" y="88595"/>
                  </a:lnTo>
                  <a:lnTo>
                    <a:pt x="258978" y="93065"/>
                  </a:lnTo>
                  <a:lnTo>
                    <a:pt x="247053" y="131673"/>
                  </a:lnTo>
                  <a:lnTo>
                    <a:pt x="300584" y="131673"/>
                  </a:lnTo>
                  <a:lnTo>
                    <a:pt x="307416" y="112648"/>
                  </a:lnTo>
                  <a:lnTo>
                    <a:pt x="309778" y="88595"/>
                  </a:lnTo>
                  <a:lnTo>
                    <a:pt x="309778" y="80467"/>
                  </a:lnTo>
                  <a:lnTo>
                    <a:pt x="308629" y="62585"/>
                  </a:lnTo>
                  <a:lnTo>
                    <a:pt x="308609" y="62279"/>
                  </a:lnTo>
                  <a:lnTo>
                    <a:pt x="306800" y="54051"/>
                  </a:lnTo>
                  <a:close/>
                </a:path>
                <a:path w="517525" h="333375">
                  <a:moveTo>
                    <a:pt x="492848" y="0"/>
                  </a:moveTo>
                  <a:lnTo>
                    <a:pt x="471309" y="0"/>
                  </a:lnTo>
                  <a:lnTo>
                    <a:pt x="350621" y="333248"/>
                  </a:lnTo>
                  <a:lnTo>
                    <a:pt x="372160" y="333248"/>
                  </a:lnTo>
                  <a:lnTo>
                    <a:pt x="492848" y="0"/>
                  </a:lnTo>
                  <a:close/>
                </a:path>
                <a:path w="517525" h="333375">
                  <a:moveTo>
                    <a:pt x="467664" y="211328"/>
                  </a:moveTo>
                  <a:lnTo>
                    <a:pt x="429869" y="228803"/>
                  </a:lnTo>
                  <a:lnTo>
                    <a:pt x="418071" y="272288"/>
                  </a:lnTo>
                  <a:lnTo>
                    <a:pt x="418809" y="284758"/>
                  </a:lnTo>
                  <a:lnTo>
                    <a:pt x="436802" y="323416"/>
                  </a:lnTo>
                  <a:lnTo>
                    <a:pt x="467664" y="333248"/>
                  </a:lnTo>
                  <a:lnTo>
                    <a:pt x="479602" y="332155"/>
                  </a:lnTo>
                  <a:lnTo>
                    <a:pt x="489810" y="328877"/>
                  </a:lnTo>
                  <a:lnTo>
                    <a:pt x="498290" y="323416"/>
                  </a:lnTo>
                  <a:lnTo>
                    <a:pt x="505040" y="315772"/>
                  </a:lnTo>
                  <a:lnTo>
                    <a:pt x="506680" y="312928"/>
                  </a:lnTo>
                  <a:lnTo>
                    <a:pt x="467664" y="312928"/>
                  </a:lnTo>
                  <a:lnTo>
                    <a:pt x="454863" y="310387"/>
                  </a:lnTo>
                  <a:lnTo>
                    <a:pt x="445719" y="302766"/>
                  </a:lnTo>
                  <a:lnTo>
                    <a:pt x="440232" y="290066"/>
                  </a:lnTo>
                  <a:lnTo>
                    <a:pt x="438403" y="272288"/>
                  </a:lnTo>
                  <a:lnTo>
                    <a:pt x="440232" y="254509"/>
                  </a:lnTo>
                  <a:lnTo>
                    <a:pt x="445719" y="241809"/>
                  </a:lnTo>
                  <a:lnTo>
                    <a:pt x="454863" y="234188"/>
                  </a:lnTo>
                  <a:lnTo>
                    <a:pt x="467664" y="231648"/>
                  </a:lnTo>
                  <a:lnTo>
                    <a:pt x="506680" y="231648"/>
                  </a:lnTo>
                  <a:lnTo>
                    <a:pt x="505040" y="228803"/>
                  </a:lnTo>
                  <a:lnTo>
                    <a:pt x="498290" y="221159"/>
                  </a:lnTo>
                  <a:lnTo>
                    <a:pt x="489810" y="215698"/>
                  </a:lnTo>
                  <a:lnTo>
                    <a:pt x="479602" y="212420"/>
                  </a:lnTo>
                  <a:lnTo>
                    <a:pt x="467664" y="211328"/>
                  </a:lnTo>
                  <a:close/>
                </a:path>
                <a:path w="517525" h="333375">
                  <a:moveTo>
                    <a:pt x="506680" y="231648"/>
                  </a:moveTo>
                  <a:lnTo>
                    <a:pt x="467664" y="231648"/>
                  </a:lnTo>
                  <a:lnTo>
                    <a:pt x="480459" y="234188"/>
                  </a:lnTo>
                  <a:lnTo>
                    <a:pt x="489599" y="241809"/>
                  </a:lnTo>
                  <a:lnTo>
                    <a:pt x="495084" y="254509"/>
                  </a:lnTo>
                  <a:lnTo>
                    <a:pt x="496912" y="272288"/>
                  </a:lnTo>
                  <a:lnTo>
                    <a:pt x="495084" y="290066"/>
                  </a:lnTo>
                  <a:lnTo>
                    <a:pt x="489599" y="302766"/>
                  </a:lnTo>
                  <a:lnTo>
                    <a:pt x="480459" y="310387"/>
                  </a:lnTo>
                  <a:lnTo>
                    <a:pt x="467664" y="312928"/>
                  </a:lnTo>
                  <a:lnTo>
                    <a:pt x="506680" y="312928"/>
                  </a:lnTo>
                  <a:lnTo>
                    <a:pt x="510382" y="306502"/>
                  </a:lnTo>
                  <a:lnTo>
                    <a:pt x="514196" y="296164"/>
                  </a:lnTo>
                  <a:lnTo>
                    <a:pt x="516483" y="284758"/>
                  </a:lnTo>
                  <a:lnTo>
                    <a:pt x="517245" y="272288"/>
                  </a:lnTo>
                  <a:lnTo>
                    <a:pt x="516483" y="259817"/>
                  </a:lnTo>
                  <a:lnTo>
                    <a:pt x="514196" y="248412"/>
                  </a:lnTo>
                  <a:lnTo>
                    <a:pt x="510382" y="238073"/>
                  </a:lnTo>
                  <a:lnTo>
                    <a:pt x="506680" y="231648"/>
                  </a:lnTo>
                  <a:close/>
                </a:path>
                <a:path w="517525" h="333375">
                  <a:moveTo>
                    <a:pt x="375805" y="0"/>
                  </a:moveTo>
                  <a:lnTo>
                    <a:pt x="338023" y="17475"/>
                  </a:lnTo>
                  <a:lnTo>
                    <a:pt x="326224" y="60960"/>
                  </a:lnTo>
                  <a:lnTo>
                    <a:pt x="326962" y="73430"/>
                  </a:lnTo>
                  <a:lnTo>
                    <a:pt x="344950" y="112088"/>
                  </a:lnTo>
                  <a:lnTo>
                    <a:pt x="375805" y="121920"/>
                  </a:lnTo>
                  <a:lnTo>
                    <a:pt x="387750" y="120827"/>
                  </a:lnTo>
                  <a:lnTo>
                    <a:pt x="397964" y="117549"/>
                  </a:lnTo>
                  <a:lnTo>
                    <a:pt x="406448" y="112088"/>
                  </a:lnTo>
                  <a:lnTo>
                    <a:pt x="413207" y="104444"/>
                  </a:lnTo>
                  <a:lnTo>
                    <a:pt x="414844" y="101600"/>
                  </a:lnTo>
                  <a:lnTo>
                    <a:pt x="375805" y="101600"/>
                  </a:lnTo>
                  <a:lnTo>
                    <a:pt x="363011" y="99059"/>
                  </a:lnTo>
                  <a:lnTo>
                    <a:pt x="353871" y="91438"/>
                  </a:lnTo>
                  <a:lnTo>
                    <a:pt x="348386" y="78738"/>
                  </a:lnTo>
                  <a:lnTo>
                    <a:pt x="346557" y="60960"/>
                  </a:lnTo>
                  <a:lnTo>
                    <a:pt x="348386" y="43181"/>
                  </a:lnTo>
                  <a:lnTo>
                    <a:pt x="353871" y="30481"/>
                  </a:lnTo>
                  <a:lnTo>
                    <a:pt x="363011" y="22860"/>
                  </a:lnTo>
                  <a:lnTo>
                    <a:pt x="375805" y="20320"/>
                  </a:lnTo>
                  <a:lnTo>
                    <a:pt x="414844" y="20320"/>
                  </a:lnTo>
                  <a:lnTo>
                    <a:pt x="413207" y="17475"/>
                  </a:lnTo>
                  <a:lnTo>
                    <a:pt x="406448" y="9831"/>
                  </a:lnTo>
                  <a:lnTo>
                    <a:pt x="397964" y="4370"/>
                  </a:lnTo>
                  <a:lnTo>
                    <a:pt x="387750" y="1092"/>
                  </a:lnTo>
                  <a:lnTo>
                    <a:pt x="375805" y="0"/>
                  </a:lnTo>
                  <a:close/>
                </a:path>
                <a:path w="517525" h="333375">
                  <a:moveTo>
                    <a:pt x="414844" y="20320"/>
                  </a:moveTo>
                  <a:lnTo>
                    <a:pt x="375805" y="20320"/>
                  </a:lnTo>
                  <a:lnTo>
                    <a:pt x="388607" y="22860"/>
                  </a:lnTo>
                  <a:lnTo>
                    <a:pt x="397751" y="30481"/>
                  </a:lnTo>
                  <a:lnTo>
                    <a:pt x="403237" y="43181"/>
                  </a:lnTo>
                  <a:lnTo>
                    <a:pt x="405066" y="60960"/>
                  </a:lnTo>
                  <a:lnTo>
                    <a:pt x="403237" y="78738"/>
                  </a:lnTo>
                  <a:lnTo>
                    <a:pt x="397751" y="91438"/>
                  </a:lnTo>
                  <a:lnTo>
                    <a:pt x="388607" y="99059"/>
                  </a:lnTo>
                  <a:lnTo>
                    <a:pt x="375805" y="101600"/>
                  </a:lnTo>
                  <a:lnTo>
                    <a:pt x="414844" y="101600"/>
                  </a:lnTo>
                  <a:lnTo>
                    <a:pt x="418541" y="95174"/>
                  </a:lnTo>
                  <a:lnTo>
                    <a:pt x="422351" y="84836"/>
                  </a:lnTo>
                  <a:lnTo>
                    <a:pt x="424637" y="73430"/>
                  </a:lnTo>
                  <a:lnTo>
                    <a:pt x="425399" y="60960"/>
                  </a:lnTo>
                  <a:lnTo>
                    <a:pt x="424637" y="48489"/>
                  </a:lnTo>
                  <a:lnTo>
                    <a:pt x="422351" y="37084"/>
                  </a:lnTo>
                  <a:lnTo>
                    <a:pt x="418541" y="26745"/>
                  </a:lnTo>
                  <a:lnTo>
                    <a:pt x="414844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486900" y="4940299"/>
              <a:ext cx="2933700" cy="863600"/>
            </a:xfrm>
            <a:custGeom>
              <a:avLst/>
              <a:gdLst/>
              <a:ahLst/>
              <a:cxnLst/>
              <a:rect l="l" t="t" r="r" b="b"/>
              <a:pathLst>
                <a:path w="2933700" h="863600">
                  <a:moveTo>
                    <a:pt x="2933700" y="0"/>
                  </a:move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2933700" y="863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745344" y="519633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5" h="311150">
                  <a:moveTo>
                    <a:pt x="41313" y="0"/>
                  </a:moveTo>
                  <a:lnTo>
                    <a:pt x="20205" y="0"/>
                  </a:lnTo>
                  <a:lnTo>
                    <a:pt x="12445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79" y="111836"/>
                  </a:lnTo>
                  <a:lnTo>
                    <a:pt x="17779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5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2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5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2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5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32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5" h="311150">
                  <a:moveTo>
                    <a:pt x="126443" y="86588"/>
                  </a:moveTo>
                  <a:lnTo>
                    <a:pt x="97586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64" y="90322"/>
                  </a:lnTo>
                  <a:lnTo>
                    <a:pt x="111569" y="93167"/>
                  </a:lnTo>
                  <a:lnTo>
                    <a:pt x="113588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3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5" h="311150">
                  <a:moveTo>
                    <a:pt x="129758" y="19558"/>
                  </a:moveTo>
                  <a:lnTo>
                    <a:pt x="99059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54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2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2" y="56476"/>
                  </a:lnTo>
                  <a:lnTo>
                    <a:pt x="111762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5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5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0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7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5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5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5" h="311150">
                  <a:moveTo>
                    <a:pt x="328193" y="1778"/>
                  </a:moveTo>
                  <a:lnTo>
                    <a:pt x="282854" y="1778"/>
                  </a:lnTo>
                  <a:lnTo>
                    <a:pt x="282854" y="144018"/>
                  </a:lnTo>
                  <a:lnTo>
                    <a:pt x="328193" y="144018"/>
                  </a:lnTo>
                  <a:lnTo>
                    <a:pt x="328193" y="126238"/>
                  </a:lnTo>
                  <a:lnTo>
                    <a:pt x="300621" y="126238"/>
                  </a:lnTo>
                  <a:lnTo>
                    <a:pt x="300621" y="81788"/>
                  </a:lnTo>
                  <a:lnTo>
                    <a:pt x="328193" y="81788"/>
                  </a:lnTo>
                  <a:lnTo>
                    <a:pt x="328193" y="64008"/>
                  </a:lnTo>
                  <a:lnTo>
                    <a:pt x="300621" y="64008"/>
                  </a:lnTo>
                  <a:lnTo>
                    <a:pt x="300621" y="19558"/>
                  </a:lnTo>
                  <a:lnTo>
                    <a:pt x="328193" y="19558"/>
                  </a:lnTo>
                  <a:lnTo>
                    <a:pt x="328193" y="1778"/>
                  </a:lnTo>
                  <a:close/>
                </a:path>
                <a:path w="328295" h="311150">
                  <a:moveTo>
                    <a:pt x="45338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79" y="309118"/>
                  </a:lnTo>
                  <a:lnTo>
                    <a:pt x="17779" y="254000"/>
                  </a:lnTo>
                  <a:lnTo>
                    <a:pt x="45338" y="254000"/>
                  </a:lnTo>
                  <a:lnTo>
                    <a:pt x="45338" y="236220"/>
                  </a:lnTo>
                  <a:lnTo>
                    <a:pt x="17779" y="236220"/>
                  </a:lnTo>
                  <a:lnTo>
                    <a:pt x="17779" y="184658"/>
                  </a:lnTo>
                  <a:lnTo>
                    <a:pt x="45338" y="184658"/>
                  </a:lnTo>
                  <a:lnTo>
                    <a:pt x="45338" y="166878"/>
                  </a:lnTo>
                  <a:close/>
                </a:path>
                <a:path w="328295" h="311150">
                  <a:moveTo>
                    <a:pt x="93433" y="166878"/>
                  </a:moveTo>
                  <a:lnTo>
                    <a:pt x="68541" y="166878"/>
                  </a:lnTo>
                  <a:lnTo>
                    <a:pt x="47917" y="309118"/>
                  </a:lnTo>
                  <a:lnTo>
                    <a:pt x="65697" y="309118"/>
                  </a:lnTo>
                  <a:lnTo>
                    <a:pt x="69253" y="280492"/>
                  </a:lnTo>
                  <a:lnTo>
                    <a:pt x="109765" y="280492"/>
                  </a:lnTo>
                  <a:lnTo>
                    <a:pt x="107210" y="262712"/>
                  </a:lnTo>
                  <a:lnTo>
                    <a:pt x="71564" y="262712"/>
                  </a:lnTo>
                  <a:lnTo>
                    <a:pt x="80987" y="187680"/>
                  </a:lnTo>
                  <a:lnTo>
                    <a:pt x="96424" y="187680"/>
                  </a:lnTo>
                  <a:lnTo>
                    <a:pt x="93433" y="166878"/>
                  </a:lnTo>
                  <a:close/>
                </a:path>
                <a:path w="328295" h="311150">
                  <a:moveTo>
                    <a:pt x="109765" y="280492"/>
                  </a:moveTo>
                  <a:lnTo>
                    <a:pt x="92544" y="280492"/>
                  </a:lnTo>
                  <a:lnTo>
                    <a:pt x="96100" y="309118"/>
                  </a:lnTo>
                  <a:lnTo>
                    <a:pt x="113880" y="309118"/>
                  </a:lnTo>
                  <a:lnTo>
                    <a:pt x="109765" y="280492"/>
                  </a:lnTo>
                  <a:close/>
                </a:path>
                <a:path w="328295" h="311150">
                  <a:moveTo>
                    <a:pt x="147256" y="184658"/>
                  </a:moveTo>
                  <a:lnTo>
                    <a:pt x="129476" y="184658"/>
                  </a:lnTo>
                  <a:lnTo>
                    <a:pt x="129476" y="309118"/>
                  </a:lnTo>
                  <a:lnTo>
                    <a:pt x="147256" y="309118"/>
                  </a:lnTo>
                  <a:lnTo>
                    <a:pt x="147256" y="184658"/>
                  </a:lnTo>
                  <a:close/>
                </a:path>
                <a:path w="328295" h="311150">
                  <a:moveTo>
                    <a:pt x="96424" y="187680"/>
                  </a:moveTo>
                  <a:lnTo>
                    <a:pt x="80987" y="187680"/>
                  </a:lnTo>
                  <a:lnTo>
                    <a:pt x="90411" y="262712"/>
                  </a:lnTo>
                  <a:lnTo>
                    <a:pt x="107210" y="262712"/>
                  </a:lnTo>
                  <a:lnTo>
                    <a:pt x="96424" y="187680"/>
                  </a:lnTo>
                  <a:close/>
                </a:path>
                <a:path w="328295" h="311150">
                  <a:moveTo>
                    <a:pt x="167347" y="166878"/>
                  </a:moveTo>
                  <a:lnTo>
                    <a:pt x="109385" y="166878"/>
                  </a:lnTo>
                  <a:lnTo>
                    <a:pt x="109385" y="184658"/>
                  </a:lnTo>
                  <a:lnTo>
                    <a:pt x="167347" y="184658"/>
                  </a:lnTo>
                  <a:lnTo>
                    <a:pt x="167347" y="166878"/>
                  </a:lnTo>
                  <a:close/>
                </a:path>
                <a:path w="328295" h="311150">
                  <a:moveTo>
                    <a:pt x="187655" y="233553"/>
                  </a:moveTo>
                  <a:lnTo>
                    <a:pt x="181851" y="233553"/>
                  </a:lnTo>
                  <a:lnTo>
                    <a:pt x="179362" y="234505"/>
                  </a:lnTo>
                  <a:lnTo>
                    <a:pt x="177342" y="236397"/>
                  </a:lnTo>
                  <a:lnTo>
                    <a:pt x="175450" y="238290"/>
                  </a:lnTo>
                  <a:lnTo>
                    <a:pt x="174497" y="240779"/>
                  </a:lnTo>
                  <a:lnTo>
                    <a:pt x="174497" y="246824"/>
                  </a:lnTo>
                  <a:lnTo>
                    <a:pt x="175513" y="249262"/>
                  </a:lnTo>
                  <a:lnTo>
                    <a:pt x="179539" y="253047"/>
                  </a:lnTo>
                  <a:lnTo>
                    <a:pt x="181965" y="254000"/>
                  </a:lnTo>
                  <a:lnTo>
                    <a:pt x="187655" y="254000"/>
                  </a:lnTo>
                  <a:lnTo>
                    <a:pt x="190030" y="253047"/>
                  </a:lnTo>
                  <a:lnTo>
                    <a:pt x="191922" y="251155"/>
                  </a:lnTo>
                  <a:lnTo>
                    <a:pt x="193941" y="249262"/>
                  </a:lnTo>
                  <a:lnTo>
                    <a:pt x="194944" y="246824"/>
                  </a:lnTo>
                  <a:lnTo>
                    <a:pt x="194944" y="240779"/>
                  </a:lnTo>
                  <a:lnTo>
                    <a:pt x="193941" y="238290"/>
                  </a:lnTo>
                  <a:lnTo>
                    <a:pt x="191922" y="236397"/>
                  </a:lnTo>
                  <a:lnTo>
                    <a:pt x="190030" y="234505"/>
                  </a:lnTo>
                  <a:lnTo>
                    <a:pt x="187655" y="233553"/>
                  </a:lnTo>
                  <a:close/>
                </a:path>
                <a:path w="328295" h="311150">
                  <a:moveTo>
                    <a:pt x="187655" y="290449"/>
                  </a:moveTo>
                  <a:lnTo>
                    <a:pt x="181851" y="290449"/>
                  </a:lnTo>
                  <a:lnTo>
                    <a:pt x="179362" y="291401"/>
                  </a:lnTo>
                  <a:lnTo>
                    <a:pt x="177342" y="293293"/>
                  </a:lnTo>
                  <a:lnTo>
                    <a:pt x="175450" y="295186"/>
                  </a:lnTo>
                  <a:lnTo>
                    <a:pt x="174497" y="297675"/>
                  </a:lnTo>
                  <a:lnTo>
                    <a:pt x="174497" y="303720"/>
                  </a:lnTo>
                  <a:lnTo>
                    <a:pt x="175513" y="306158"/>
                  </a:lnTo>
                  <a:lnTo>
                    <a:pt x="179539" y="309943"/>
                  </a:lnTo>
                  <a:lnTo>
                    <a:pt x="181965" y="310896"/>
                  </a:lnTo>
                  <a:lnTo>
                    <a:pt x="187655" y="310896"/>
                  </a:lnTo>
                  <a:lnTo>
                    <a:pt x="190030" y="309943"/>
                  </a:lnTo>
                  <a:lnTo>
                    <a:pt x="191922" y="308051"/>
                  </a:lnTo>
                  <a:lnTo>
                    <a:pt x="193941" y="306158"/>
                  </a:lnTo>
                  <a:lnTo>
                    <a:pt x="194944" y="303720"/>
                  </a:lnTo>
                  <a:lnTo>
                    <a:pt x="194944" y="297675"/>
                  </a:lnTo>
                  <a:lnTo>
                    <a:pt x="193941" y="295186"/>
                  </a:lnTo>
                  <a:lnTo>
                    <a:pt x="191922" y="293293"/>
                  </a:lnTo>
                  <a:lnTo>
                    <a:pt x="190030" y="291401"/>
                  </a:lnTo>
                  <a:lnTo>
                    <a:pt x="187655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1613133" y="5172964"/>
              <a:ext cx="304800" cy="292100"/>
            </a:xfrm>
            <a:custGeom>
              <a:avLst/>
              <a:gdLst/>
              <a:ahLst/>
              <a:cxnLst/>
              <a:rect l="l" t="t" r="r" b="b"/>
              <a:pathLst>
                <a:path w="304800" h="292100">
                  <a:moveTo>
                    <a:pt x="126593" y="3556"/>
                  </a:moveTo>
                  <a:lnTo>
                    <a:pt x="0" y="3556"/>
                  </a:lnTo>
                  <a:lnTo>
                    <a:pt x="0" y="50850"/>
                  </a:lnTo>
                  <a:lnTo>
                    <a:pt x="86410" y="50850"/>
                  </a:lnTo>
                  <a:lnTo>
                    <a:pt x="74953" y="69098"/>
                  </a:lnTo>
                  <a:lnTo>
                    <a:pt x="56008" y="106593"/>
                  </a:lnTo>
                  <a:lnTo>
                    <a:pt x="42791" y="144042"/>
                  </a:lnTo>
                  <a:lnTo>
                    <a:pt x="33896" y="181914"/>
                  </a:lnTo>
                  <a:lnTo>
                    <a:pt x="33783" y="182467"/>
                  </a:lnTo>
                  <a:lnTo>
                    <a:pt x="31042" y="200914"/>
                  </a:lnTo>
                  <a:lnTo>
                    <a:pt x="30937" y="201625"/>
                  </a:lnTo>
                  <a:lnTo>
                    <a:pt x="29158" y="220495"/>
                  </a:lnTo>
                  <a:lnTo>
                    <a:pt x="26957" y="264054"/>
                  </a:lnTo>
                  <a:lnTo>
                    <a:pt x="26670" y="288036"/>
                  </a:lnTo>
                  <a:lnTo>
                    <a:pt x="73964" y="288036"/>
                  </a:lnTo>
                  <a:lnTo>
                    <a:pt x="74181" y="264633"/>
                  </a:lnTo>
                  <a:lnTo>
                    <a:pt x="74825" y="242430"/>
                  </a:lnTo>
                  <a:lnTo>
                    <a:pt x="74852" y="241541"/>
                  </a:lnTo>
                  <a:lnTo>
                    <a:pt x="75914" y="221427"/>
                  </a:lnTo>
                  <a:lnTo>
                    <a:pt x="75963" y="220495"/>
                  </a:lnTo>
                  <a:lnTo>
                    <a:pt x="77464" y="201625"/>
                  </a:lnTo>
                  <a:lnTo>
                    <a:pt x="77520" y="200914"/>
                  </a:lnTo>
                  <a:lnTo>
                    <a:pt x="79723" y="182467"/>
                  </a:lnTo>
                  <a:lnTo>
                    <a:pt x="79790" y="181914"/>
                  </a:lnTo>
                  <a:lnTo>
                    <a:pt x="82959" y="163399"/>
                  </a:lnTo>
                  <a:lnTo>
                    <a:pt x="83035" y="162956"/>
                  </a:lnTo>
                  <a:lnTo>
                    <a:pt x="87173" y="144419"/>
                  </a:lnTo>
                  <a:lnTo>
                    <a:pt x="87257" y="144042"/>
                  </a:lnTo>
                  <a:lnTo>
                    <a:pt x="92358" y="125526"/>
                  </a:lnTo>
                  <a:lnTo>
                    <a:pt x="92456" y="125171"/>
                  </a:lnTo>
                  <a:lnTo>
                    <a:pt x="98874" y="106593"/>
                  </a:lnTo>
                  <a:lnTo>
                    <a:pt x="98990" y="106259"/>
                  </a:lnTo>
                  <a:lnTo>
                    <a:pt x="106744" y="87836"/>
                  </a:lnTo>
                  <a:lnTo>
                    <a:pt x="106857" y="87568"/>
                  </a:lnTo>
                  <a:lnTo>
                    <a:pt x="115980" y="69255"/>
                  </a:lnTo>
                  <a:lnTo>
                    <a:pt x="126593" y="50850"/>
                  </a:lnTo>
                  <a:lnTo>
                    <a:pt x="126593" y="3556"/>
                  </a:lnTo>
                  <a:close/>
                </a:path>
                <a:path w="304800" h="292100">
                  <a:moveTo>
                    <a:pt x="282968" y="0"/>
                  </a:moveTo>
                  <a:lnTo>
                    <a:pt x="264121" y="0"/>
                  </a:lnTo>
                  <a:lnTo>
                    <a:pt x="158508" y="291592"/>
                  </a:lnTo>
                  <a:lnTo>
                    <a:pt x="177355" y="291592"/>
                  </a:lnTo>
                  <a:lnTo>
                    <a:pt x="282968" y="0"/>
                  </a:lnTo>
                  <a:close/>
                </a:path>
                <a:path w="304800" h="292100">
                  <a:moveTo>
                    <a:pt x="260921" y="184912"/>
                  </a:moveTo>
                  <a:lnTo>
                    <a:pt x="223335" y="208316"/>
                  </a:lnTo>
                  <a:lnTo>
                    <a:pt x="217538" y="238252"/>
                  </a:lnTo>
                  <a:lnTo>
                    <a:pt x="218181" y="249165"/>
                  </a:lnTo>
                  <a:lnTo>
                    <a:pt x="241452" y="287770"/>
                  </a:lnTo>
                  <a:lnTo>
                    <a:pt x="260921" y="291592"/>
                  </a:lnTo>
                  <a:lnTo>
                    <a:pt x="271366" y="290636"/>
                  </a:lnTo>
                  <a:lnTo>
                    <a:pt x="280298" y="287770"/>
                  </a:lnTo>
                  <a:lnTo>
                    <a:pt x="287721" y="282992"/>
                  </a:lnTo>
                  <a:lnTo>
                    <a:pt x="293636" y="276301"/>
                  </a:lnTo>
                  <a:lnTo>
                    <a:pt x="295068" y="273812"/>
                  </a:lnTo>
                  <a:lnTo>
                    <a:pt x="260921" y="273812"/>
                  </a:lnTo>
                  <a:lnTo>
                    <a:pt x="249720" y="271590"/>
                  </a:lnTo>
                  <a:lnTo>
                    <a:pt x="241719" y="264923"/>
                  </a:lnTo>
                  <a:lnTo>
                    <a:pt x="236918" y="253811"/>
                  </a:lnTo>
                  <a:lnTo>
                    <a:pt x="235318" y="238252"/>
                  </a:lnTo>
                  <a:lnTo>
                    <a:pt x="236918" y="222692"/>
                  </a:lnTo>
                  <a:lnTo>
                    <a:pt x="241719" y="211580"/>
                  </a:lnTo>
                  <a:lnTo>
                    <a:pt x="249720" y="204913"/>
                  </a:lnTo>
                  <a:lnTo>
                    <a:pt x="260921" y="202692"/>
                  </a:lnTo>
                  <a:lnTo>
                    <a:pt x="295068" y="202692"/>
                  </a:lnTo>
                  <a:lnTo>
                    <a:pt x="293636" y="200202"/>
                  </a:lnTo>
                  <a:lnTo>
                    <a:pt x="287721" y="193511"/>
                  </a:lnTo>
                  <a:lnTo>
                    <a:pt x="280298" y="188733"/>
                  </a:lnTo>
                  <a:lnTo>
                    <a:pt x="271366" y="185867"/>
                  </a:lnTo>
                  <a:lnTo>
                    <a:pt x="260921" y="184912"/>
                  </a:lnTo>
                  <a:close/>
                </a:path>
                <a:path w="304800" h="292100">
                  <a:moveTo>
                    <a:pt x="295068" y="202692"/>
                  </a:moveTo>
                  <a:lnTo>
                    <a:pt x="260921" y="202692"/>
                  </a:lnTo>
                  <a:lnTo>
                    <a:pt x="272122" y="204913"/>
                  </a:lnTo>
                  <a:lnTo>
                    <a:pt x="280123" y="211580"/>
                  </a:lnTo>
                  <a:lnTo>
                    <a:pt x="284924" y="222692"/>
                  </a:lnTo>
                  <a:lnTo>
                    <a:pt x="286524" y="238252"/>
                  </a:lnTo>
                  <a:lnTo>
                    <a:pt x="284924" y="253811"/>
                  </a:lnTo>
                  <a:lnTo>
                    <a:pt x="280123" y="264923"/>
                  </a:lnTo>
                  <a:lnTo>
                    <a:pt x="272122" y="271590"/>
                  </a:lnTo>
                  <a:lnTo>
                    <a:pt x="260921" y="273812"/>
                  </a:lnTo>
                  <a:lnTo>
                    <a:pt x="295068" y="273812"/>
                  </a:lnTo>
                  <a:lnTo>
                    <a:pt x="298303" y="268187"/>
                  </a:lnTo>
                  <a:lnTo>
                    <a:pt x="301637" y="259143"/>
                  </a:lnTo>
                  <a:lnTo>
                    <a:pt x="303637" y="249165"/>
                  </a:lnTo>
                  <a:lnTo>
                    <a:pt x="304304" y="238252"/>
                  </a:lnTo>
                  <a:lnTo>
                    <a:pt x="303637" y="227338"/>
                  </a:lnTo>
                  <a:lnTo>
                    <a:pt x="301637" y="217360"/>
                  </a:lnTo>
                  <a:lnTo>
                    <a:pt x="298303" y="208316"/>
                  </a:lnTo>
                  <a:lnTo>
                    <a:pt x="295068" y="202692"/>
                  </a:lnTo>
                  <a:close/>
                </a:path>
                <a:path w="304800" h="292100">
                  <a:moveTo>
                    <a:pt x="180555" y="0"/>
                  </a:moveTo>
                  <a:lnTo>
                    <a:pt x="142969" y="23404"/>
                  </a:lnTo>
                  <a:lnTo>
                    <a:pt x="137172" y="53340"/>
                  </a:lnTo>
                  <a:lnTo>
                    <a:pt x="137816" y="64253"/>
                  </a:lnTo>
                  <a:lnTo>
                    <a:pt x="161086" y="102858"/>
                  </a:lnTo>
                  <a:lnTo>
                    <a:pt x="180555" y="106680"/>
                  </a:lnTo>
                  <a:lnTo>
                    <a:pt x="191000" y="105724"/>
                  </a:lnTo>
                  <a:lnTo>
                    <a:pt x="199932" y="102858"/>
                  </a:lnTo>
                  <a:lnTo>
                    <a:pt x="207355" y="98080"/>
                  </a:lnTo>
                  <a:lnTo>
                    <a:pt x="213271" y="91389"/>
                  </a:lnTo>
                  <a:lnTo>
                    <a:pt x="214703" y="88900"/>
                  </a:lnTo>
                  <a:lnTo>
                    <a:pt x="180555" y="88900"/>
                  </a:lnTo>
                  <a:lnTo>
                    <a:pt x="169354" y="86678"/>
                  </a:lnTo>
                  <a:lnTo>
                    <a:pt x="161353" y="80011"/>
                  </a:lnTo>
                  <a:lnTo>
                    <a:pt x="156552" y="68899"/>
                  </a:lnTo>
                  <a:lnTo>
                    <a:pt x="154952" y="53340"/>
                  </a:lnTo>
                  <a:lnTo>
                    <a:pt x="156552" y="37780"/>
                  </a:lnTo>
                  <a:lnTo>
                    <a:pt x="161353" y="26668"/>
                  </a:lnTo>
                  <a:lnTo>
                    <a:pt x="169354" y="20001"/>
                  </a:lnTo>
                  <a:lnTo>
                    <a:pt x="180555" y="17780"/>
                  </a:lnTo>
                  <a:lnTo>
                    <a:pt x="214703" y="17780"/>
                  </a:lnTo>
                  <a:lnTo>
                    <a:pt x="213271" y="15290"/>
                  </a:lnTo>
                  <a:lnTo>
                    <a:pt x="207355" y="8599"/>
                  </a:lnTo>
                  <a:lnTo>
                    <a:pt x="199932" y="3821"/>
                  </a:lnTo>
                  <a:lnTo>
                    <a:pt x="191000" y="955"/>
                  </a:lnTo>
                  <a:lnTo>
                    <a:pt x="180555" y="0"/>
                  </a:lnTo>
                  <a:close/>
                </a:path>
                <a:path w="304800" h="292100">
                  <a:moveTo>
                    <a:pt x="214703" y="17780"/>
                  </a:moveTo>
                  <a:lnTo>
                    <a:pt x="180555" y="17780"/>
                  </a:lnTo>
                  <a:lnTo>
                    <a:pt x="191757" y="20001"/>
                  </a:lnTo>
                  <a:lnTo>
                    <a:pt x="199758" y="26668"/>
                  </a:lnTo>
                  <a:lnTo>
                    <a:pt x="204558" y="37780"/>
                  </a:lnTo>
                  <a:lnTo>
                    <a:pt x="206159" y="53340"/>
                  </a:lnTo>
                  <a:lnTo>
                    <a:pt x="204558" y="68899"/>
                  </a:lnTo>
                  <a:lnTo>
                    <a:pt x="199758" y="80011"/>
                  </a:lnTo>
                  <a:lnTo>
                    <a:pt x="191757" y="86678"/>
                  </a:lnTo>
                  <a:lnTo>
                    <a:pt x="180555" y="88900"/>
                  </a:lnTo>
                  <a:lnTo>
                    <a:pt x="214703" y="88900"/>
                  </a:lnTo>
                  <a:lnTo>
                    <a:pt x="217938" y="83275"/>
                  </a:lnTo>
                  <a:lnTo>
                    <a:pt x="221272" y="74231"/>
                  </a:lnTo>
                  <a:lnTo>
                    <a:pt x="223272" y="64253"/>
                  </a:lnTo>
                  <a:lnTo>
                    <a:pt x="223939" y="53340"/>
                  </a:lnTo>
                  <a:lnTo>
                    <a:pt x="223272" y="42426"/>
                  </a:lnTo>
                  <a:lnTo>
                    <a:pt x="221272" y="32448"/>
                  </a:lnTo>
                  <a:lnTo>
                    <a:pt x="217938" y="23404"/>
                  </a:lnTo>
                  <a:lnTo>
                    <a:pt x="214703" y="1778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486900" y="5803900"/>
              <a:ext cx="2933700" cy="876300"/>
            </a:xfrm>
            <a:custGeom>
              <a:avLst/>
              <a:gdLst/>
              <a:ahLst/>
              <a:cxnLst/>
              <a:rect l="l" t="t" r="r" b="b"/>
              <a:pathLst>
                <a:path w="2933700" h="876300">
                  <a:moveTo>
                    <a:pt x="2933700" y="0"/>
                  </a:moveTo>
                  <a:lnTo>
                    <a:pt x="2921000" y="0"/>
                  </a:lnTo>
                  <a:lnTo>
                    <a:pt x="2921000" y="12700"/>
                  </a:lnTo>
                  <a:lnTo>
                    <a:pt x="2921000" y="863600"/>
                  </a:lnTo>
                  <a:lnTo>
                    <a:pt x="12700" y="863600"/>
                  </a:lnTo>
                  <a:lnTo>
                    <a:pt x="12700" y="12700"/>
                  </a:lnTo>
                  <a:lnTo>
                    <a:pt x="2921000" y="12700"/>
                  </a:lnTo>
                  <a:lnTo>
                    <a:pt x="29210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76300"/>
                  </a:lnTo>
                  <a:lnTo>
                    <a:pt x="12700" y="876300"/>
                  </a:lnTo>
                  <a:lnTo>
                    <a:pt x="2921000" y="876300"/>
                  </a:lnTo>
                  <a:lnTo>
                    <a:pt x="2933700" y="8763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745344" y="6040882"/>
              <a:ext cx="328295" cy="311150"/>
            </a:xfrm>
            <a:custGeom>
              <a:avLst/>
              <a:gdLst/>
              <a:ahLst/>
              <a:cxnLst/>
              <a:rect l="l" t="t" r="r" b="b"/>
              <a:pathLst>
                <a:path w="328295" h="311150">
                  <a:moveTo>
                    <a:pt x="41313" y="0"/>
                  </a:moveTo>
                  <a:lnTo>
                    <a:pt x="20205" y="0"/>
                  </a:lnTo>
                  <a:lnTo>
                    <a:pt x="12445" y="3086"/>
                  </a:lnTo>
                  <a:lnTo>
                    <a:pt x="7467" y="9245"/>
                  </a:lnTo>
                  <a:lnTo>
                    <a:pt x="4200" y="14610"/>
                  </a:lnTo>
                  <a:lnTo>
                    <a:pt x="1950" y="21221"/>
                  </a:lnTo>
                  <a:lnTo>
                    <a:pt x="1866" y="21466"/>
                  </a:lnTo>
                  <a:lnTo>
                    <a:pt x="506" y="29578"/>
                  </a:lnTo>
                  <a:lnTo>
                    <a:pt x="466" y="29812"/>
                  </a:lnTo>
                  <a:lnTo>
                    <a:pt x="0" y="39649"/>
                  </a:lnTo>
                  <a:lnTo>
                    <a:pt x="0" y="106146"/>
                  </a:lnTo>
                  <a:lnTo>
                    <a:pt x="466" y="115983"/>
                  </a:lnTo>
                  <a:lnTo>
                    <a:pt x="20205" y="145796"/>
                  </a:lnTo>
                  <a:lnTo>
                    <a:pt x="41313" y="145796"/>
                  </a:lnTo>
                  <a:lnTo>
                    <a:pt x="49072" y="142709"/>
                  </a:lnTo>
                  <a:lnTo>
                    <a:pt x="54051" y="136550"/>
                  </a:lnTo>
                  <a:lnTo>
                    <a:pt x="57318" y="131185"/>
                  </a:lnTo>
                  <a:lnTo>
                    <a:pt x="58397" y="128016"/>
                  </a:lnTo>
                  <a:lnTo>
                    <a:pt x="27317" y="128016"/>
                  </a:lnTo>
                  <a:lnTo>
                    <a:pt x="24650" y="127368"/>
                  </a:lnTo>
                  <a:lnTo>
                    <a:pt x="17779" y="111836"/>
                  </a:lnTo>
                  <a:lnTo>
                    <a:pt x="17779" y="33959"/>
                  </a:lnTo>
                  <a:lnTo>
                    <a:pt x="18116" y="29812"/>
                  </a:lnTo>
                  <a:lnTo>
                    <a:pt x="18135" y="29578"/>
                  </a:lnTo>
                  <a:lnTo>
                    <a:pt x="27317" y="17780"/>
                  </a:lnTo>
                  <a:lnTo>
                    <a:pt x="58397" y="17780"/>
                  </a:lnTo>
                  <a:lnTo>
                    <a:pt x="57318" y="14610"/>
                  </a:lnTo>
                  <a:lnTo>
                    <a:pt x="54051" y="9245"/>
                  </a:lnTo>
                  <a:lnTo>
                    <a:pt x="49072" y="3086"/>
                  </a:lnTo>
                  <a:lnTo>
                    <a:pt x="41313" y="0"/>
                  </a:lnTo>
                  <a:close/>
                </a:path>
                <a:path w="328295" h="311150">
                  <a:moveTo>
                    <a:pt x="61518" y="86233"/>
                  </a:moveTo>
                  <a:lnTo>
                    <a:pt x="43738" y="86233"/>
                  </a:lnTo>
                  <a:lnTo>
                    <a:pt x="43738" y="111836"/>
                  </a:lnTo>
                  <a:lnTo>
                    <a:pt x="43342" y="115983"/>
                  </a:lnTo>
                  <a:lnTo>
                    <a:pt x="43319" y="116217"/>
                  </a:lnTo>
                  <a:lnTo>
                    <a:pt x="42494" y="119303"/>
                  </a:lnTo>
                  <a:lnTo>
                    <a:pt x="41782" y="122389"/>
                  </a:lnTo>
                  <a:lnTo>
                    <a:pt x="40474" y="124637"/>
                  </a:lnTo>
                  <a:lnTo>
                    <a:pt x="36804" y="127368"/>
                  </a:lnTo>
                  <a:lnTo>
                    <a:pt x="34201" y="128016"/>
                  </a:lnTo>
                  <a:lnTo>
                    <a:pt x="58397" y="128016"/>
                  </a:lnTo>
                  <a:lnTo>
                    <a:pt x="59547" y="124637"/>
                  </a:lnTo>
                  <a:lnTo>
                    <a:pt x="59651" y="124329"/>
                  </a:lnTo>
                  <a:lnTo>
                    <a:pt x="61012" y="116217"/>
                  </a:lnTo>
                  <a:lnTo>
                    <a:pt x="61052" y="115983"/>
                  </a:lnTo>
                  <a:lnTo>
                    <a:pt x="61518" y="106146"/>
                  </a:lnTo>
                  <a:lnTo>
                    <a:pt x="61518" y="86233"/>
                  </a:lnTo>
                  <a:close/>
                </a:path>
                <a:path w="328295" h="311150">
                  <a:moveTo>
                    <a:pt x="58397" y="17780"/>
                  </a:moveTo>
                  <a:lnTo>
                    <a:pt x="34201" y="17780"/>
                  </a:lnTo>
                  <a:lnTo>
                    <a:pt x="36804" y="18491"/>
                  </a:lnTo>
                  <a:lnTo>
                    <a:pt x="38582" y="19913"/>
                  </a:lnTo>
                  <a:lnTo>
                    <a:pt x="40474" y="21221"/>
                  </a:lnTo>
                  <a:lnTo>
                    <a:pt x="41782" y="23406"/>
                  </a:lnTo>
                  <a:lnTo>
                    <a:pt x="42494" y="26492"/>
                  </a:lnTo>
                  <a:lnTo>
                    <a:pt x="43319" y="29578"/>
                  </a:lnTo>
                  <a:lnTo>
                    <a:pt x="43738" y="33959"/>
                  </a:lnTo>
                  <a:lnTo>
                    <a:pt x="43738" y="59563"/>
                  </a:lnTo>
                  <a:lnTo>
                    <a:pt x="61518" y="59563"/>
                  </a:lnTo>
                  <a:lnTo>
                    <a:pt x="61518" y="39649"/>
                  </a:lnTo>
                  <a:lnTo>
                    <a:pt x="61052" y="29812"/>
                  </a:lnTo>
                  <a:lnTo>
                    <a:pt x="59651" y="21466"/>
                  </a:lnTo>
                  <a:lnTo>
                    <a:pt x="58397" y="17780"/>
                  </a:lnTo>
                  <a:close/>
                </a:path>
                <a:path w="328295" h="311150">
                  <a:moveTo>
                    <a:pt x="103263" y="1778"/>
                  </a:moveTo>
                  <a:lnTo>
                    <a:pt x="70497" y="1778"/>
                  </a:lnTo>
                  <a:lnTo>
                    <a:pt x="70497" y="144018"/>
                  </a:lnTo>
                  <a:lnTo>
                    <a:pt x="88277" y="144018"/>
                  </a:lnTo>
                  <a:lnTo>
                    <a:pt x="88277" y="86588"/>
                  </a:lnTo>
                  <a:lnTo>
                    <a:pt x="126443" y="86588"/>
                  </a:lnTo>
                  <a:lnTo>
                    <a:pt x="125844" y="85585"/>
                  </a:lnTo>
                  <a:lnTo>
                    <a:pt x="121932" y="82499"/>
                  </a:lnTo>
                  <a:lnTo>
                    <a:pt x="116725" y="80721"/>
                  </a:lnTo>
                  <a:lnTo>
                    <a:pt x="122415" y="77876"/>
                  </a:lnTo>
                  <a:lnTo>
                    <a:pt x="126441" y="73723"/>
                  </a:lnTo>
                  <a:lnTo>
                    <a:pt x="128583" y="68808"/>
                  </a:lnTo>
                  <a:lnTo>
                    <a:pt x="88277" y="68808"/>
                  </a:lnTo>
                  <a:lnTo>
                    <a:pt x="88277" y="19558"/>
                  </a:lnTo>
                  <a:lnTo>
                    <a:pt x="129758" y="19558"/>
                  </a:lnTo>
                  <a:lnTo>
                    <a:pt x="126911" y="12560"/>
                  </a:lnTo>
                  <a:lnTo>
                    <a:pt x="122885" y="8470"/>
                  </a:lnTo>
                  <a:lnTo>
                    <a:pt x="117081" y="5867"/>
                  </a:lnTo>
                  <a:lnTo>
                    <a:pt x="111391" y="3136"/>
                  </a:lnTo>
                  <a:lnTo>
                    <a:pt x="103263" y="1778"/>
                  </a:lnTo>
                  <a:close/>
                </a:path>
                <a:path w="328295" h="311150">
                  <a:moveTo>
                    <a:pt x="126443" y="86588"/>
                  </a:moveTo>
                  <a:lnTo>
                    <a:pt x="97586" y="86588"/>
                  </a:lnTo>
                  <a:lnTo>
                    <a:pt x="101307" y="87007"/>
                  </a:lnTo>
                  <a:lnTo>
                    <a:pt x="104279" y="87833"/>
                  </a:lnTo>
                  <a:lnTo>
                    <a:pt x="107238" y="88544"/>
                  </a:lnTo>
                  <a:lnTo>
                    <a:pt x="109664" y="90322"/>
                  </a:lnTo>
                  <a:lnTo>
                    <a:pt x="111569" y="93167"/>
                  </a:lnTo>
                  <a:lnTo>
                    <a:pt x="113588" y="95897"/>
                  </a:lnTo>
                  <a:lnTo>
                    <a:pt x="114592" y="100101"/>
                  </a:lnTo>
                  <a:lnTo>
                    <a:pt x="114706" y="137439"/>
                  </a:lnTo>
                  <a:lnTo>
                    <a:pt x="115176" y="141592"/>
                  </a:lnTo>
                  <a:lnTo>
                    <a:pt x="115709" y="143065"/>
                  </a:lnTo>
                  <a:lnTo>
                    <a:pt x="116547" y="144018"/>
                  </a:lnTo>
                  <a:lnTo>
                    <a:pt x="134327" y="144018"/>
                  </a:lnTo>
                  <a:lnTo>
                    <a:pt x="133489" y="143065"/>
                  </a:lnTo>
                  <a:lnTo>
                    <a:pt x="132956" y="141592"/>
                  </a:lnTo>
                  <a:lnTo>
                    <a:pt x="132486" y="137439"/>
                  </a:lnTo>
                  <a:lnTo>
                    <a:pt x="132372" y="100393"/>
                  </a:lnTo>
                  <a:lnTo>
                    <a:pt x="131063" y="94234"/>
                  </a:lnTo>
                  <a:lnTo>
                    <a:pt x="128460" y="89966"/>
                  </a:lnTo>
                  <a:lnTo>
                    <a:pt x="126443" y="86588"/>
                  </a:lnTo>
                  <a:close/>
                </a:path>
                <a:path w="328295" h="311150">
                  <a:moveTo>
                    <a:pt x="129758" y="19558"/>
                  </a:moveTo>
                  <a:lnTo>
                    <a:pt x="99059" y="19558"/>
                  </a:lnTo>
                  <a:lnTo>
                    <a:pt x="103682" y="20205"/>
                  </a:lnTo>
                  <a:lnTo>
                    <a:pt x="106768" y="21513"/>
                  </a:lnTo>
                  <a:lnTo>
                    <a:pt x="109854" y="22694"/>
                  </a:lnTo>
                  <a:lnTo>
                    <a:pt x="111925" y="24777"/>
                  </a:lnTo>
                  <a:lnTo>
                    <a:pt x="112991" y="27736"/>
                  </a:lnTo>
                  <a:lnTo>
                    <a:pt x="114172" y="30581"/>
                  </a:lnTo>
                  <a:lnTo>
                    <a:pt x="114769" y="34848"/>
                  </a:lnTo>
                  <a:lnTo>
                    <a:pt x="114769" y="52273"/>
                  </a:lnTo>
                  <a:lnTo>
                    <a:pt x="114299" y="55587"/>
                  </a:lnTo>
                  <a:lnTo>
                    <a:pt x="114172" y="56476"/>
                  </a:lnTo>
                  <a:lnTo>
                    <a:pt x="111762" y="62699"/>
                  </a:lnTo>
                  <a:lnTo>
                    <a:pt x="109613" y="64960"/>
                  </a:lnTo>
                  <a:lnTo>
                    <a:pt x="106413" y="66497"/>
                  </a:lnTo>
                  <a:lnTo>
                    <a:pt x="103327" y="68033"/>
                  </a:lnTo>
                  <a:lnTo>
                    <a:pt x="98818" y="68808"/>
                  </a:lnTo>
                  <a:lnTo>
                    <a:pt x="128583" y="68808"/>
                  </a:lnTo>
                  <a:lnTo>
                    <a:pt x="131305" y="62699"/>
                  </a:lnTo>
                  <a:lnTo>
                    <a:pt x="132549" y="55587"/>
                  </a:lnTo>
                  <a:lnTo>
                    <a:pt x="132478" y="30581"/>
                  </a:lnTo>
                  <a:lnTo>
                    <a:pt x="131419" y="23583"/>
                  </a:lnTo>
                  <a:lnTo>
                    <a:pt x="129758" y="19558"/>
                  </a:lnTo>
                  <a:close/>
                </a:path>
                <a:path w="328295" h="311150">
                  <a:moveTo>
                    <a:pt x="159296" y="1778"/>
                  </a:moveTo>
                  <a:lnTo>
                    <a:pt x="141516" y="1778"/>
                  </a:lnTo>
                  <a:lnTo>
                    <a:pt x="141516" y="106146"/>
                  </a:lnTo>
                  <a:lnTo>
                    <a:pt x="153962" y="142709"/>
                  </a:lnTo>
                  <a:lnTo>
                    <a:pt x="161721" y="145796"/>
                  </a:lnTo>
                  <a:lnTo>
                    <a:pt x="182816" y="145796"/>
                  </a:lnTo>
                  <a:lnTo>
                    <a:pt x="190588" y="142709"/>
                  </a:lnTo>
                  <a:lnTo>
                    <a:pt x="195567" y="136550"/>
                  </a:lnTo>
                  <a:lnTo>
                    <a:pt x="198834" y="131185"/>
                  </a:lnTo>
                  <a:lnTo>
                    <a:pt x="199913" y="128016"/>
                  </a:lnTo>
                  <a:lnTo>
                    <a:pt x="168833" y="128016"/>
                  </a:lnTo>
                  <a:lnTo>
                    <a:pt x="166166" y="127368"/>
                  </a:lnTo>
                  <a:lnTo>
                    <a:pt x="159296" y="111836"/>
                  </a:lnTo>
                  <a:lnTo>
                    <a:pt x="159296" y="1778"/>
                  </a:lnTo>
                  <a:close/>
                </a:path>
                <a:path w="328295" h="311150">
                  <a:moveTo>
                    <a:pt x="203034" y="1778"/>
                  </a:moveTo>
                  <a:lnTo>
                    <a:pt x="185254" y="1778"/>
                  </a:lnTo>
                  <a:lnTo>
                    <a:pt x="185254" y="111836"/>
                  </a:lnTo>
                  <a:lnTo>
                    <a:pt x="184858" y="115983"/>
                  </a:lnTo>
                  <a:lnTo>
                    <a:pt x="184835" y="116217"/>
                  </a:lnTo>
                  <a:lnTo>
                    <a:pt x="184010" y="119303"/>
                  </a:lnTo>
                  <a:lnTo>
                    <a:pt x="183299" y="122389"/>
                  </a:lnTo>
                  <a:lnTo>
                    <a:pt x="181990" y="124637"/>
                  </a:lnTo>
                  <a:lnTo>
                    <a:pt x="178320" y="127368"/>
                  </a:lnTo>
                  <a:lnTo>
                    <a:pt x="175704" y="128016"/>
                  </a:lnTo>
                  <a:lnTo>
                    <a:pt x="199913" y="128016"/>
                  </a:lnTo>
                  <a:lnTo>
                    <a:pt x="201063" y="124637"/>
                  </a:lnTo>
                  <a:lnTo>
                    <a:pt x="201167" y="124329"/>
                  </a:lnTo>
                  <a:lnTo>
                    <a:pt x="202528" y="116217"/>
                  </a:lnTo>
                  <a:lnTo>
                    <a:pt x="202568" y="115983"/>
                  </a:lnTo>
                  <a:lnTo>
                    <a:pt x="203034" y="106146"/>
                  </a:lnTo>
                  <a:lnTo>
                    <a:pt x="203034" y="1778"/>
                  </a:lnTo>
                  <a:close/>
                </a:path>
                <a:path w="328295" h="311150">
                  <a:moveTo>
                    <a:pt x="243420" y="1778"/>
                  </a:moveTo>
                  <a:lnTo>
                    <a:pt x="212001" y="1778"/>
                  </a:lnTo>
                  <a:lnTo>
                    <a:pt x="212001" y="144018"/>
                  </a:lnTo>
                  <a:lnTo>
                    <a:pt x="243420" y="144018"/>
                  </a:lnTo>
                  <a:lnTo>
                    <a:pt x="251294" y="143014"/>
                  </a:lnTo>
                  <a:lnTo>
                    <a:pt x="256984" y="140995"/>
                  </a:lnTo>
                  <a:lnTo>
                    <a:pt x="262801" y="138861"/>
                  </a:lnTo>
                  <a:lnTo>
                    <a:pt x="267068" y="135064"/>
                  </a:lnTo>
                  <a:lnTo>
                    <a:pt x="271481" y="126238"/>
                  </a:lnTo>
                  <a:lnTo>
                    <a:pt x="229781" y="126238"/>
                  </a:lnTo>
                  <a:lnTo>
                    <a:pt x="229781" y="19558"/>
                  </a:lnTo>
                  <a:lnTo>
                    <a:pt x="271515" y="19558"/>
                  </a:lnTo>
                  <a:lnTo>
                    <a:pt x="269786" y="16179"/>
                  </a:lnTo>
                  <a:lnTo>
                    <a:pt x="267068" y="10731"/>
                  </a:lnTo>
                  <a:lnTo>
                    <a:pt x="262801" y="6997"/>
                  </a:lnTo>
                  <a:lnTo>
                    <a:pt x="256984" y="4978"/>
                  </a:lnTo>
                  <a:lnTo>
                    <a:pt x="251294" y="2844"/>
                  </a:lnTo>
                  <a:lnTo>
                    <a:pt x="243420" y="1778"/>
                  </a:lnTo>
                  <a:close/>
                </a:path>
                <a:path w="328295" h="311150">
                  <a:moveTo>
                    <a:pt x="271515" y="19558"/>
                  </a:moveTo>
                  <a:lnTo>
                    <a:pt x="239687" y="19558"/>
                  </a:lnTo>
                  <a:lnTo>
                    <a:pt x="244309" y="20027"/>
                  </a:lnTo>
                  <a:lnTo>
                    <a:pt x="250469" y="21932"/>
                  </a:lnTo>
                  <a:lnTo>
                    <a:pt x="252666" y="23825"/>
                  </a:lnTo>
                  <a:lnTo>
                    <a:pt x="253961" y="26670"/>
                  </a:lnTo>
                  <a:lnTo>
                    <a:pt x="255295" y="29337"/>
                  </a:lnTo>
                  <a:lnTo>
                    <a:pt x="255384" y="29514"/>
                  </a:lnTo>
                  <a:lnTo>
                    <a:pt x="256095" y="33845"/>
                  </a:lnTo>
                  <a:lnTo>
                    <a:pt x="256095" y="111950"/>
                  </a:lnTo>
                  <a:lnTo>
                    <a:pt x="255352" y="116344"/>
                  </a:lnTo>
                  <a:lnTo>
                    <a:pt x="253961" y="119126"/>
                  </a:lnTo>
                  <a:lnTo>
                    <a:pt x="252666" y="121970"/>
                  </a:lnTo>
                  <a:lnTo>
                    <a:pt x="250469" y="123863"/>
                  </a:lnTo>
                  <a:lnTo>
                    <a:pt x="244309" y="125768"/>
                  </a:lnTo>
                  <a:lnTo>
                    <a:pt x="239687" y="126238"/>
                  </a:lnTo>
                  <a:lnTo>
                    <a:pt x="271481" y="126238"/>
                  </a:lnTo>
                  <a:lnTo>
                    <a:pt x="272516" y="124167"/>
                  </a:lnTo>
                  <a:lnTo>
                    <a:pt x="273875" y="116344"/>
                  </a:lnTo>
                  <a:lnTo>
                    <a:pt x="273875" y="29337"/>
                  </a:lnTo>
                  <a:lnTo>
                    <a:pt x="272589" y="21932"/>
                  </a:lnTo>
                  <a:lnTo>
                    <a:pt x="272516" y="21513"/>
                  </a:lnTo>
                  <a:lnTo>
                    <a:pt x="271515" y="19558"/>
                  </a:lnTo>
                  <a:close/>
                </a:path>
                <a:path w="328295" h="311150">
                  <a:moveTo>
                    <a:pt x="328193" y="1778"/>
                  </a:moveTo>
                  <a:lnTo>
                    <a:pt x="282854" y="1778"/>
                  </a:lnTo>
                  <a:lnTo>
                    <a:pt x="282854" y="144018"/>
                  </a:lnTo>
                  <a:lnTo>
                    <a:pt x="328193" y="144018"/>
                  </a:lnTo>
                  <a:lnTo>
                    <a:pt x="328193" y="126238"/>
                  </a:lnTo>
                  <a:lnTo>
                    <a:pt x="300621" y="126238"/>
                  </a:lnTo>
                  <a:lnTo>
                    <a:pt x="300621" y="81788"/>
                  </a:lnTo>
                  <a:lnTo>
                    <a:pt x="328193" y="81788"/>
                  </a:lnTo>
                  <a:lnTo>
                    <a:pt x="328193" y="64008"/>
                  </a:lnTo>
                  <a:lnTo>
                    <a:pt x="300621" y="64008"/>
                  </a:lnTo>
                  <a:lnTo>
                    <a:pt x="300621" y="19558"/>
                  </a:lnTo>
                  <a:lnTo>
                    <a:pt x="328193" y="19558"/>
                  </a:lnTo>
                  <a:lnTo>
                    <a:pt x="328193" y="1778"/>
                  </a:lnTo>
                  <a:close/>
                </a:path>
                <a:path w="328295" h="311150">
                  <a:moveTo>
                    <a:pt x="45338" y="166878"/>
                  </a:moveTo>
                  <a:lnTo>
                    <a:pt x="0" y="166878"/>
                  </a:lnTo>
                  <a:lnTo>
                    <a:pt x="0" y="309118"/>
                  </a:lnTo>
                  <a:lnTo>
                    <a:pt x="17779" y="309118"/>
                  </a:lnTo>
                  <a:lnTo>
                    <a:pt x="17779" y="254000"/>
                  </a:lnTo>
                  <a:lnTo>
                    <a:pt x="45338" y="254000"/>
                  </a:lnTo>
                  <a:lnTo>
                    <a:pt x="45338" y="236220"/>
                  </a:lnTo>
                  <a:lnTo>
                    <a:pt x="17779" y="236220"/>
                  </a:lnTo>
                  <a:lnTo>
                    <a:pt x="17779" y="184658"/>
                  </a:lnTo>
                  <a:lnTo>
                    <a:pt x="45338" y="184658"/>
                  </a:lnTo>
                  <a:lnTo>
                    <a:pt x="45338" y="166878"/>
                  </a:lnTo>
                  <a:close/>
                </a:path>
                <a:path w="328295" h="311150">
                  <a:moveTo>
                    <a:pt x="71958" y="166878"/>
                  </a:moveTo>
                  <a:lnTo>
                    <a:pt x="54178" y="166878"/>
                  </a:lnTo>
                  <a:lnTo>
                    <a:pt x="54178" y="309118"/>
                  </a:lnTo>
                  <a:lnTo>
                    <a:pt x="71958" y="309118"/>
                  </a:lnTo>
                  <a:lnTo>
                    <a:pt x="71958" y="166878"/>
                  </a:lnTo>
                  <a:close/>
                </a:path>
                <a:path w="328295" h="311150">
                  <a:moveTo>
                    <a:pt x="113385" y="166878"/>
                  </a:moveTo>
                  <a:lnTo>
                    <a:pt x="80911" y="166878"/>
                  </a:lnTo>
                  <a:lnTo>
                    <a:pt x="80911" y="309118"/>
                  </a:lnTo>
                  <a:lnTo>
                    <a:pt x="113239" y="309118"/>
                  </a:lnTo>
                  <a:lnTo>
                    <a:pt x="121742" y="307809"/>
                  </a:lnTo>
                  <a:lnTo>
                    <a:pt x="127317" y="305562"/>
                  </a:lnTo>
                  <a:lnTo>
                    <a:pt x="132892" y="303187"/>
                  </a:lnTo>
                  <a:lnTo>
                    <a:pt x="136855" y="299402"/>
                  </a:lnTo>
                  <a:lnTo>
                    <a:pt x="140524" y="291338"/>
                  </a:lnTo>
                  <a:lnTo>
                    <a:pt x="98691" y="291338"/>
                  </a:lnTo>
                  <a:lnTo>
                    <a:pt x="98691" y="242976"/>
                  </a:lnTo>
                  <a:lnTo>
                    <a:pt x="136715" y="242976"/>
                  </a:lnTo>
                  <a:lnTo>
                    <a:pt x="132686" y="237998"/>
                  </a:lnTo>
                  <a:lnTo>
                    <a:pt x="124828" y="233197"/>
                  </a:lnTo>
                  <a:lnTo>
                    <a:pt x="131519" y="228961"/>
                  </a:lnTo>
                  <a:lnTo>
                    <a:pt x="134545" y="225196"/>
                  </a:lnTo>
                  <a:lnTo>
                    <a:pt x="98691" y="225196"/>
                  </a:lnTo>
                  <a:lnTo>
                    <a:pt x="98691" y="184658"/>
                  </a:lnTo>
                  <a:lnTo>
                    <a:pt x="138346" y="184658"/>
                  </a:lnTo>
                  <a:lnTo>
                    <a:pt x="136740" y="181102"/>
                  </a:lnTo>
                  <a:lnTo>
                    <a:pt x="134607" y="176009"/>
                  </a:lnTo>
                  <a:lnTo>
                    <a:pt x="130936" y="172389"/>
                  </a:lnTo>
                  <a:lnTo>
                    <a:pt x="125717" y="170256"/>
                  </a:lnTo>
                  <a:lnTo>
                    <a:pt x="120624" y="168008"/>
                  </a:lnTo>
                  <a:lnTo>
                    <a:pt x="113385" y="166878"/>
                  </a:lnTo>
                  <a:close/>
                </a:path>
                <a:path w="328295" h="311150">
                  <a:moveTo>
                    <a:pt x="136715" y="242976"/>
                  </a:moveTo>
                  <a:lnTo>
                    <a:pt x="111912" y="242976"/>
                  </a:lnTo>
                  <a:lnTo>
                    <a:pt x="117297" y="244513"/>
                  </a:lnTo>
                  <a:lnTo>
                    <a:pt x="120383" y="247599"/>
                  </a:lnTo>
                  <a:lnTo>
                    <a:pt x="123469" y="250558"/>
                  </a:lnTo>
                  <a:lnTo>
                    <a:pt x="125006" y="255841"/>
                  </a:lnTo>
                  <a:lnTo>
                    <a:pt x="125006" y="277177"/>
                  </a:lnTo>
                  <a:lnTo>
                    <a:pt x="124472" y="281317"/>
                  </a:lnTo>
                  <a:lnTo>
                    <a:pt x="122339" y="286778"/>
                  </a:lnTo>
                  <a:lnTo>
                    <a:pt x="120319" y="288671"/>
                  </a:lnTo>
                  <a:lnTo>
                    <a:pt x="117360" y="289737"/>
                  </a:lnTo>
                  <a:lnTo>
                    <a:pt x="114515" y="290804"/>
                  </a:lnTo>
                  <a:lnTo>
                    <a:pt x="110134" y="291338"/>
                  </a:lnTo>
                  <a:lnTo>
                    <a:pt x="140524" y="291338"/>
                  </a:lnTo>
                  <a:lnTo>
                    <a:pt x="141604" y="288963"/>
                  </a:lnTo>
                  <a:lnTo>
                    <a:pt x="142786" y="281736"/>
                  </a:lnTo>
                  <a:lnTo>
                    <a:pt x="142786" y="265201"/>
                  </a:lnTo>
                  <a:lnTo>
                    <a:pt x="141664" y="254000"/>
                  </a:lnTo>
                  <a:lnTo>
                    <a:pt x="138298" y="244932"/>
                  </a:lnTo>
                  <a:lnTo>
                    <a:pt x="136715" y="242976"/>
                  </a:lnTo>
                  <a:close/>
                </a:path>
                <a:path w="328295" h="311150">
                  <a:moveTo>
                    <a:pt x="138346" y="184658"/>
                  </a:moveTo>
                  <a:lnTo>
                    <a:pt x="109651" y="184658"/>
                  </a:lnTo>
                  <a:lnTo>
                    <a:pt x="113563" y="185077"/>
                  </a:lnTo>
                  <a:lnTo>
                    <a:pt x="115938" y="185902"/>
                  </a:lnTo>
                  <a:lnTo>
                    <a:pt x="118427" y="186728"/>
                  </a:lnTo>
                  <a:lnTo>
                    <a:pt x="120091" y="188328"/>
                  </a:lnTo>
                  <a:lnTo>
                    <a:pt x="120916" y="190703"/>
                  </a:lnTo>
                  <a:lnTo>
                    <a:pt x="121869" y="192951"/>
                  </a:lnTo>
                  <a:lnTo>
                    <a:pt x="122339" y="196748"/>
                  </a:lnTo>
                  <a:lnTo>
                    <a:pt x="122339" y="212636"/>
                  </a:lnTo>
                  <a:lnTo>
                    <a:pt x="114515" y="223951"/>
                  </a:lnTo>
                  <a:lnTo>
                    <a:pt x="112026" y="224777"/>
                  </a:lnTo>
                  <a:lnTo>
                    <a:pt x="108584" y="225196"/>
                  </a:lnTo>
                  <a:lnTo>
                    <a:pt x="134545" y="225196"/>
                  </a:lnTo>
                  <a:lnTo>
                    <a:pt x="136208" y="223126"/>
                  </a:lnTo>
                  <a:lnTo>
                    <a:pt x="136879" y="221462"/>
                  </a:lnTo>
                  <a:lnTo>
                    <a:pt x="139164" y="215359"/>
                  </a:lnTo>
                  <a:lnTo>
                    <a:pt x="140119" y="205994"/>
                  </a:lnTo>
                  <a:lnTo>
                    <a:pt x="140098" y="192951"/>
                  </a:lnTo>
                  <a:lnTo>
                    <a:pt x="139093" y="186728"/>
                  </a:lnTo>
                  <a:lnTo>
                    <a:pt x="138988" y="186080"/>
                  </a:lnTo>
                  <a:lnTo>
                    <a:pt x="138346" y="184658"/>
                  </a:lnTo>
                  <a:close/>
                </a:path>
                <a:path w="328295" h="311150">
                  <a:moveTo>
                    <a:pt x="197091" y="166878"/>
                  </a:moveTo>
                  <a:lnTo>
                    <a:pt x="151752" y="166878"/>
                  </a:lnTo>
                  <a:lnTo>
                    <a:pt x="151752" y="309118"/>
                  </a:lnTo>
                  <a:lnTo>
                    <a:pt x="197091" y="309118"/>
                  </a:lnTo>
                  <a:lnTo>
                    <a:pt x="197091" y="291338"/>
                  </a:lnTo>
                  <a:lnTo>
                    <a:pt x="169532" y="291338"/>
                  </a:lnTo>
                  <a:lnTo>
                    <a:pt x="169532" y="246888"/>
                  </a:lnTo>
                  <a:lnTo>
                    <a:pt x="197091" y="246888"/>
                  </a:lnTo>
                  <a:lnTo>
                    <a:pt x="197091" y="229108"/>
                  </a:lnTo>
                  <a:lnTo>
                    <a:pt x="169532" y="229108"/>
                  </a:lnTo>
                  <a:lnTo>
                    <a:pt x="169532" y="184658"/>
                  </a:lnTo>
                  <a:lnTo>
                    <a:pt x="197091" y="184658"/>
                  </a:lnTo>
                  <a:lnTo>
                    <a:pt x="197091" y="166878"/>
                  </a:lnTo>
                  <a:close/>
                </a:path>
                <a:path w="328295" h="311150">
                  <a:moveTo>
                    <a:pt x="238709" y="166878"/>
                  </a:moveTo>
                  <a:lnTo>
                    <a:pt x="205930" y="166878"/>
                  </a:lnTo>
                  <a:lnTo>
                    <a:pt x="205930" y="309118"/>
                  </a:lnTo>
                  <a:lnTo>
                    <a:pt x="223710" y="309118"/>
                  </a:lnTo>
                  <a:lnTo>
                    <a:pt x="223710" y="251688"/>
                  </a:lnTo>
                  <a:lnTo>
                    <a:pt x="261885" y="251688"/>
                  </a:lnTo>
                  <a:lnTo>
                    <a:pt x="261289" y="250685"/>
                  </a:lnTo>
                  <a:lnTo>
                    <a:pt x="257365" y="247599"/>
                  </a:lnTo>
                  <a:lnTo>
                    <a:pt x="252158" y="245821"/>
                  </a:lnTo>
                  <a:lnTo>
                    <a:pt x="257848" y="242976"/>
                  </a:lnTo>
                  <a:lnTo>
                    <a:pt x="261873" y="238823"/>
                  </a:lnTo>
                  <a:lnTo>
                    <a:pt x="264016" y="233908"/>
                  </a:lnTo>
                  <a:lnTo>
                    <a:pt x="223710" y="233908"/>
                  </a:lnTo>
                  <a:lnTo>
                    <a:pt x="223710" y="184658"/>
                  </a:lnTo>
                  <a:lnTo>
                    <a:pt x="265191" y="184658"/>
                  </a:lnTo>
                  <a:lnTo>
                    <a:pt x="262356" y="177660"/>
                  </a:lnTo>
                  <a:lnTo>
                    <a:pt x="258317" y="173570"/>
                  </a:lnTo>
                  <a:lnTo>
                    <a:pt x="252514" y="170967"/>
                  </a:lnTo>
                  <a:lnTo>
                    <a:pt x="246824" y="168236"/>
                  </a:lnTo>
                  <a:lnTo>
                    <a:pt x="238709" y="166878"/>
                  </a:lnTo>
                  <a:close/>
                </a:path>
                <a:path w="328295" h="311150">
                  <a:moveTo>
                    <a:pt x="261885" y="251688"/>
                  </a:moveTo>
                  <a:lnTo>
                    <a:pt x="233019" y="251688"/>
                  </a:lnTo>
                  <a:lnTo>
                    <a:pt x="236753" y="252107"/>
                  </a:lnTo>
                  <a:lnTo>
                    <a:pt x="239712" y="252933"/>
                  </a:lnTo>
                  <a:lnTo>
                    <a:pt x="242671" y="253644"/>
                  </a:lnTo>
                  <a:lnTo>
                    <a:pt x="245097" y="255422"/>
                  </a:lnTo>
                  <a:lnTo>
                    <a:pt x="247002" y="258267"/>
                  </a:lnTo>
                  <a:lnTo>
                    <a:pt x="249021" y="260997"/>
                  </a:lnTo>
                  <a:lnTo>
                    <a:pt x="250024" y="265201"/>
                  </a:lnTo>
                  <a:lnTo>
                    <a:pt x="250139" y="302539"/>
                  </a:lnTo>
                  <a:lnTo>
                    <a:pt x="250609" y="306692"/>
                  </a:lnTo>
                  <a:lnTo>
                    <a:pt x="251142" y="308165"/>
                  </a:lnTo>
                  <a:lnTo>
                    <a:pt x="251980" y="309118"/>
                  </a:lnTo>
                  <a:lnTo>
                    <a:pt x="269760" y="309118"/>
                  </a:lnTo>
                  <a:lnTo>
                    <a:pt x="268935" y="308165"/>
                  </a:lnTo>
                  <a:lnTo>
                    <a:pt x="268401" y="306692"/>
                  </a:lnTo>
                  <a:lnTo>
                    <a:pt x="267919" y="302539"/>
                  </a:lnTo>
                  <a:lnTo>
                    <a:pt x="267804" y="265493"/>
                  </a:lnTo>
                  <a:lnTo>
                    <a:pt x="266496" y="259334"/>
                  </a:lnTo>
                  <a:lnTo>
                    <a:pt x="263893" y="255066"/>
                  </a:lnTo>
                  <a:lnTo>
                    <a:pt x="261885" y="251688"/>
                  </a:lnTo>
                  <a:close/>
                </a:path>
                <a:path w="328295" h="311150">
                  <a:moveTo>
                    <a:pt x="265191" y="184658"/>
                  </a:moveTo>
                  <a:lnTo>
                    <a:pt x="234492" y="184658"/>
                  </a:lnTo>
                  <a:lnTo>
                    <a:pt x="239115" y="185305"/>
                  </a:lnTo>
                  <a:lnTo>
                    <a:pt x="242201" y="186613"/>
                  </a:lnTo>
                  <a:lnTo>
                    <a:pt x="245287" y="187794"/>
                  </a:lnTo>
                  <a:lnTo>
                    <a:pt x="247357" y="189877"/>
                  </a:lnTo>
                  <a:lnTo>
                    <a:pt x="248424" y="192836"/>
                  </a:lnTo>
                  <a:lnTo>
                    <a:pt x="249605" y="195681"/>
                  </a:lnTo>
                  <a:lnTo>
                    <a:pt x="250202" y="199948"/>
                  </a:lnTo>
                  <a:lnTo>
                    <a:pt x="250202" y="217373"/>
                  </a:lnTo>
                  <a:lnTo>
                    <a:pt x="241846" y="231597"/>
                  </a:lnTo>
                  <a:lnTo>
                    <a:pt x="238759" y="233133"/>
                  </a:lnTo>
                  <a:lnTo>
                    <a:pt x="234251" y="233908"/>
                  </a:lnTo>
                  <a:lnTo>
                    <a:pt x="264016" y="233908"/>
                  </a:lnTo>
                  <a:lnTo>
                    <a:pt x="266738" y="227799"/>
                  </a:lnTo>
                  <a:lnTo>
                    <a:pt x="267982" y="220687"/>
                  </a:lnTo>
                  <a:lnTo>
                    <a:pt x="267911" y="195681"/>
                  </a:lnTo>
                  <a:lnTo>
                    <a:pt x="266852" y="188683"/>
                  </a:lnTo>
                  <a:lnTo>
                    <a:pt x="265191" y="184658"/>
                  </a:lnTo>
                  <a:close/>
                </a:path>
                <a:path w="328295" h="311150">
                  <a:moveTo>
                    <a:pt x="290106" y="233553"/>
                  </a:moveTo>
                  <a:lnTo>
                    <a:pt x="284289" y="233553"/>
                  </a:lnTo>
                  <a:lnTo>
                    <a:pt x="281800" y="234505"/>
                  </a:lnTo>
                  <a:lnTo>
                    <a:pt x="279793" y="236397"/>
                  </a:lnTo>
                  <a:lnTo>
                    <a:pt x="277888" y="238290"/>
                  </a:lnTo>
                  <a:lnTo>
                    <a:pt x="276948" y="240779"/>
                  </a:lnTo>
                  <a:lnTo>
                    <a:pt x="276948" y="246824"/>
                  </a:lnTo>
                  <a:lnTo>
                    <a:pt x="277952" y="249262"/>
                  </a:lnTo>
                  <a:lnTo>
                    <a:pt x="281978" y="253047"/>
                  </a:lnTo>
                  <a:lnTo>
                    <a:pt x="284416" y="254000"/>
                  </a:lnTo>
                  <a:lnTo>
                    <a:pt x="290106" y="254000"/>
                  </a:lnTo>
                  <a:lnTo>
                    <a:pt x="292468" y="253047"/>
                  </a:lnTo>
                  <a:lnTo>
                    <a:pt x="294373" y="251155"/>
                  </a:lnTo>
                  <a:lnTo>
                    <a:pt x="296379" y="249262"/>
                  </a:lnTo>
                  <a:lnTo>
                    <a:pt x="297395" y="246824"/>
                  </a:lnTo>
                  <a:lnTo>
                    <a:pt x="297395" y="240779"/>
                  </a:lnTo>
                  <a:lnTo>
                    <a:pt x="296379" y="238290"/>
                  </a:lnTo>
                  <a:lnTo>
                    <a:pt x="294373" y="236397"/>
                  </a:lnTo>
                  <a:lnTo>
                    <a:pt x="292468" y="234505"/>
                  </a:lnTo>
                  <a:lnTo>
                    <a:pt x="290106" y="233553"/>
                  </a:lnTo>
                  <a:close/>
                </a:path>
                <a:path w="328295" h="311150">
                  <a:moveTo>
                    <a:pt x="290106" y="290449"/>
                  </a:moveTo>
                  <a:lnTo>
                    <a:pt x="284289" y="290449"/>
                  </a:lnTo>
                  <a:lnTo>
                    <a:pt x="281800" y="291401"/>
                  </a:lnTo>
                  <a:lnTo>
                    <a:pt x="279793" y="293293"/>
                  </a:lnTo>
                  <a:lnTo>
                    <a:pt x="277888" y="295186"/>
                  </a:lnTo>
                  <a:lnTo>
                    <a:pt x="276948" y="297675"/>
                  </a:lnTo>
                  <a:lnTo>
                    <a:pt x="276948" y="303720"/>
                  </a:lnTo>
                  <a:lnTo>
                    <a:pt x="277952" y="306158"/>
                  </a:lnTo>
                  <a:lnTo>
                    <a:pt x="281978" y="309943"/>
                  </a:lnTo>
                  <a:lnTo>
                    <a:pt x="284416" y="310896"/>
                  </a:lnTo>
                  <a:lnTo>
                    <a:pt x="290106" y="310896"/>
                  </a:lnTo>
                  <a:lnTo>
                    <a:pt x="292468" y="309943"/>
                  </a:lnTo>
                  <a:lnTo>
                    <a:pt x="294373" y="308051"/>
                  </a:lnTo>
                  <a:lnTo>
                    <a:pt x="296379" y="306158"/>
                  </a:lnTo>
                  <a:lnTo>
                    <a:pt x="297395" y="303720"/>
                  </a:lnTo>
                  <a:lnTo>
                    <a:pt x="297395" y="297675"/>
                  </a:lnTo>
                  <a:lnTo>
                    <a:pt x="296379" y="295186"/>
                  </a:lnTo>
                  <a:lnTo>
                    <a:pt x="294373" y="293293"/>
                  </a:lnTo>
                  <a:lnTo>
                    <a:pt x="292468" y="291401"/>
                  </a:lnTo>
                  <a:lnTo>
                    <a:pt x="290106" y="290449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1613895" y="6008115"/>
              <a:ext cx="356235" cy="333375"/>
            </a:xfrm>
            <a:custGeom>
              <a:avLst/>
              <a:gdLst/>
              <a:ahLst/>
              <a:cxnLst/>
              <a:rect l="l" t="t" r="r" b="b"/>
              <a:pathLst>
                <a:path w="356234" h="333375">
                  <a:moveTo>
                    <a:pt x="54051" y="229209"/>
                  </a:moveTo>
                  <a:lnTo>
                    <a:pt x="0" y="229209"/>
                  </a:lnTo>
                  <a:lnTo>
                    <a:pt x="1154" y="253287"/>
                  </a:lnTo>
                  <a:lnTo>
                    <a:pt x="1193" y="254103"/>
                  </a:lnTo>
                  <a:lnTo>
                    <a:pt x="10742" y="293522"/>
                  </a:lnTo>
                  <a:lnTo>
                    <a:pt x="43181" y="326950"/>
                  </a:lnTo>
                  <a:lnTo>
                    <a:pt x="77215" y="333248"/>
                  </a:lnTo>
                  <a:lnTo>
                    <a:pt x="94768" y="331850"/>
                  </a:lnTo>
                  <a:lnTo>
                    <a:pt x="133705" y="310896"/>
                  </a:lnTo>
                  <a:lnTo>
                    <a:pt x="149165" y="279196"/>
                  </a:lnTo>
                  <a:lnTo>
                    <a:pt x="69900" y="279196"/>
                  </a:lnTo>
                  <a:lnTo>
                    <a:pt x="64211" y="275678"/>
                  </a:lnTo>
                  <a:lnTo>
                    <a:pt x="54116" y="231445"/>
                  </a:lnTo>
                  <a:lnTo>
                    <a:pt x="54051" y="229209"/>
                  </a:lnTo>
                  <a:close/>
                </a:path>
                <a:path w="356234" h="333375">
                  <a:moveTo>
                    <a:pt x="149165" y="54051"/>
                  </a:moveTo>
                  <a:lnTo>
                    <a:pt x="77215" y="54051"/>
                  </a:lnTo>
                  <a:lnTo>
                    <a:pt x="86641" y="56413"/>
                  </a:lnTo>
                  <a:lnTo>
                    <a:pt x="93371" y="63500"/>
                  </a:lnTo>
                  <a:lnTo>
                    <a:pt x="97409" y="75311"/>
                  </a:lnTo>
                  <a:lnTo>
                    <a:pt x="98755" y="91846"/>
                  </a:lnTo>
                  <a:lnTo>
                    <a:pt x="98221" y="104598"/>
                  </a:lnTo>
                  <a:lnTo>
                    <a:pt x="78840" y="137974"/>
                  </a:lnTo>
                  <a:lnTo>
                    <a:pt x="61772" y="140614"/>
                  </a:lnTo>
                  <a:lnTo>
                    <a:pt x="45923" y="140614"/>
                  </a:lnTo>
                  <a:lnTo>
                    <a:pt x="45923" y="187756"/>
                  </a:lnTo>
                  <a:lnTo>
                    <a:pt x="70713" y="187756"/>
                  </a:lnTo>
                  <a:lnTo>
                    <a:pt x="77762" y="189382"/>
                  </a:lnTo>
                  <a:lnTo>
                    <a:pt x="82905" y="192633"/>
                  </a:lnTo>
                  <a:lnTo>
                    <a:pt x="88328" y="195618"/>
                  </a:lnTo>
                  <a:lnTo>
                    <a:pt x="98755" y="241401"/>
                  </a:lnTo>
                  <a:lnTo>
                    <a:pt x="97409" y="257937"/>
                  </a:lnTo>
                  <a:lnTo>
                    <a:pt x="93371" y="269748"/>
                  </a:lnTo>
                  <a:lnTo>
                    <a:pt x="86641" y="276834"/>
                  </a:lnTo>
                  <a:lnTo>
                    <a:pt x="77215" y="279196"/>
                  </a:lnTo>
                  <a:lnTo>
                    <a:pt x="149165" y="279196"/>
                  </a:lnTo>
                  <a:lnTo>
                    <a:pt x="151613" y="267995"/>
                  </a:lnTo>
                  <a:lnTo>
                    <a:pt x="152806" y="249529"/>
                  </a:lnTo>
                  <a:lnTo>
                    <a:pt x="150317" y="219964"/>
                  </a:lnTo>
                  <a:lnTo>
                    <a:pt x="142851" y="195884"/>
                  </a:lnTo>
                  <a:lnTo>
                    <a:pt x="130405" y="177292"/>
                  </a:lnTo>
                  <a:lnTo>
                    <a:pt x="112979" y="164185"/>
                  </a:lnTo>
                  <a:lnTo>
                    <a:pt x="130405" y="151841"/>
                  </a:lnTo>
                  <a:lnTo>
                    <a:pt x="142851" y="134315"/>
                  </a:lnTo>
                  <a:lnTo>
                    <a:pt x="150317" y="111607"/>
                  </a:lnTo>
                  <a:lnTo>
                    <a:pt x="152806" y="83718"/>
                  </a:lnTo>
                  <a:lnTo>
                    <a:pt x="151613" y="65252"/>
                  </a:lnTo>
                  <a:lnTo>
                    <a:pt x="149165" y="54051"/>
                  </a:lnTo>
                  <a:close/>
                </a:path>
                <a:path w="356234" h="333375">
                  <a:moveTo>
                    <a:pt x="77215" y="0"/>
                  </a:moveTo>
                  <a:lnTo>
                    <a:pt x="30047" y="13946"/>
                  </a:lnTo>
                  <a:lnTo>
                    <a:pt x="4773" y="55776"/>
                  </a:lnTo>
                  <a:lnTo>
                    <a:pt x="0" y="99974"/>
                  </a:lnTo>
                  <a:lnTo>
                    <a:pt x="54051" y="99974"/>
                  </a:lnTo>
                  <a:lnTo>
                    <a:pt x="54312" y="91846"/>
                  </a:lnTo>
                  <a:lnTo>
                    <a:pt x="54432" y="88137"/>
                  </a:lnTo>
                  <a:lnTo>
                    <a:pt x="70167" y="54051"/>
                  </a:lnTo>
                  <a:lnTo>
                    <a:pt x="149165" y="54051"/>
                  </a:lnTo>
                  <a:lnTo>
                    <a:pt x="148032" y="48868"/>
                  </a:lnTo>
                  <a:lnTo>
                    <a:pt x="123011" y="12574"/>
                  </a:lnTo>
                  <a:lnTo>
                    <a:pt x="94768" y="1397"/>
                  </a:lnTo>
                  <a:lnTo>
                    <a:pt x="77215" y="0"/>
                  </a:lnTo>
                  <a:close/>
                </a:path>
                <a:path w="356234" h="333375">
                  <a:moveTo>
                    <a:pt x="331723" y="0"/>
                  </a:moveTo>
                  <a:lnTo>
                    <a:pt x="310184" y="0"/>
                  </a:lnTo>
                  <a:lnTo>
                    <a:pt x="189483" y="333248"/>
                  </a:lnTo>
                  <a:lnTo>
                    <a:pt x="211023" y="333248"/>
                  </a:lnTo>
                  <a:lnTo>
                    <a:pt x="331723" y="0"/>
                  </a:lnTo>
                  <a:close/>
                </a:path>
                <a:path w="356234" h="333375">
                  <a:moveTo>
                    <a:pt x="306527" y="211328"/>
                  </a:moveTo>
                  <a:lnTo>
                    <a:pt x="268731" y="228803"/>
                  </a:lnTo>
                  <a:lnTo>
                    <a:pt x="256946" y="272288"/>
                  </a:lnTo>
                  <a:lnTo>
                    <a:pt x="257682" y="284758"/>
                  </a:lnTo>
                  <a:lnTo>
                    <a:pt x="275666" y="323416"/>
                  </a:lnTo>
                  <a:lnTo>
                    <a:pt x="306527" y="333248"/>
                  </a:lnTo>
                  <a:lnTo>
                    <a:pt x="318464" y="332155"/>
                  </a:lnTo>
                  <a:lnTo>
                    <a:pt x="328674" y="328877"/>
                  </a:lnTo>
                  <a:lnTo>
                    <a:pt x="337157" y="323416"/>
                  </a:lnTo>
                  <a:lnTo>
                    <a:pt x="343915" y="315772"/>
                  </a:lnTo>
                  <a:lnTo>
                    <a:pt x="345552" y="312928"/>
                  </a:lnTo>
                  <a:lnTo>
                    <a:pt x="306527" y="312928"/>
                  </a:lnTo>
                  <a:lnTo>
                    <a:pt x="293725" y="310387"/>
                  </a:lnTo>
                  <a:lnTo>
                    <a:pt x="284581" y="302766"/>
                  </a:lnTo>
                  <a:lnTo>
                    <a:pt x="279095" y="290066"/>
                  </a:lnTo>
                  <a:lnTo>
                    <a:pt x="277266" y="272288"/>
                  </a:lnTo>
                  <a:lnTo>
                    <a:pt x="279095" y="254509"/>
                  </a:lnTo>
                  <a:lnTo>
                    <a:pt x="284581" y="241809"/>
                  </a:lnTo>
                  <a:lnTo>
                    <a:pt x="293725" y="234188"/>
                  </a:lnTo>
                  <a:lnTo>
                    <a:pt x="306527" y="231648"/>
                  </a:lnTo>
                  <a:lnTo>
                    <a:pt x="345552" y="231648"/>
                  </a:lnTo>
                  <a:lnTo>
                    <a:pt x="343915" y="228803"/>
                  </a:lnTo>
                  <a:lnTo>
                    <a:pt x="337157" y="221159"/>
                  </a:lnTo>
                  <a:lnTo>
                    <a:pt x="328674" y="215698"/>
                  </a:lnTo>
                  <a:lnTo>
                    <a:pt x="318464" y="212420"/>
                  </a:lnTo>
                  <a:lnTo>
                    <a:pt x="306527" y="211328"/>
                  </a:lnTo>
                  <a:close/>
                </a:path>
                <a:path w="356234" h="333375">
                  <a:moveTo>
                    <a:pt x="345552" y="231648"/>
                  </a:moveTo>
                  <a:lnTo>
                    <a:pt x="306527" y="231648"/>
                  </a:lnTo>
                  <a:lnTo>
                    <a:pt x="319328" y="234188"/>
                  </a:lnTo>
                  <a:lnTo>
                    <a:pt x="328472" y="241809"/>
                  </a:lnTo>
                  <a:lnTo>
                    <a:pt x="333959" y="254509"/>
                  </a:lnTo>
                  <a:lnTo>
                    <a:pt x="335787" y="272288"/>
                  </a:lnTo>
                  <a:lnTo>
                    <a:pt x="333959" y="290066"/>
                  </a:lnTo>
                  <a:lnTo>
                    <a:pt x="328472" y="302766"/>
                  </a:lnTo>
                  <a:lnTo>
                    <a:pt x="319328" y="310387"/>
                  </a:lnTo>
                  <a:lnTo>
                    <a:pt x="306527" y="312928"/>
                  </a:lnTo>
                  <a:lnTo>
                    <a:pt x="345552" y="312928"/>
                  </a:lnTo>
                  <a:lnTo>
                    <a:pt x="349249" y="306502"/>
                  </a:lnTo>
                  <a:lnTo>
                    <a:pt x="353059" y="296164"/>
                  </a:lnTo>
                  <a:lnTo>
                    <a:pt x="355345" y="284758"/>
                  </a:lnTo>
                  <a:lnTo>
                    <a:pt x="356107" y="272288"/>
                  </a:lnTo>
                  <a:lnTo>
                    <a:pt x="355345" y="259817"/>
                  </a:lnTo>
                  <a:lnTo>
                    <a:pt x="353059" y="248412"/>
                  </a:lnTo>
                  <a:lnTo>
                    <a:pt x="349249" y="238073"/>
                  </a:lnTo>
                  <a:lnTo>
                    <a:pt x="345552" y="231648"/>
                  </a:lnTo>
                  <a:close/>
                </a:path>
                <a:path w="356234" h="333375">
                  <a:moveTo>
                    <a:pt x="214680" y="0"/>
                  </a:moveTo>
                  <a:lnTo>
                    <a:pt x="176885" y="17475"/>
                  </a:lnTo>
                  <a:lnTo>
                    <a:pt x="165099" y="60960"/>
                  </a:lnTo>
                  <a:lnTo>
                    <a:pt x="165836" y="73430"/>
                  </a:lnTo>
                  <a:lnTo>
                    <a:pt x="183819" y="112088"/>
                  </a:lnTo>
                  <a:lnTo>
                    <a:pt x="214680" y="121920"/>
                  </a:lnTo>
                  <a:lnTo>
                    <a:pt x="226618" y="120827"/>
                  </a:lnTo>
                  <a:lnTo>
                    <a:pt x="236828" y="117549"/>
                  </a:lnTo>
                  <a:lnTo>
                    <a:pt x="245311" y="112088"/>
                  </a:lnTo>
                  <a:lnTo>
                    <a:pt x="252069" y="104444"/>
                  </a:lnTo>
                  <a:lnTo>
                    <a:pt x="253706" y="101600"/>
                  </a:lnTo>
                  <a:lnTo>
                    <a:pt x="214680" y="101600"/>
                  </a:lnTo>
                  <a:lnTo>
                    <a:pt x="201879" y="99059"/>
                  </a:lnTo>
                  <a:lnTo>
                    <a:pt x="192735" y="91438"/>
                  </a:lnTo>
                  <a:lnTo>
                    <a:pt x="187248" y="78738"/>
                  </a:lnTo>
                  <a:lnTo>
                    <a:pt x="185419" y="60960"/>
                  </a:lnTo>
                  <a:lnTo>
                    <a:pt x="187248" y="43181"/>
                  </a:lnTo>
                  <a:lnTo>
                    <a:pt x="192735" y="30481"/>
                  </a:lnTo>
                  <a:lnTo>
                    <a:pt x="201879" y="22860"/>
                  </a:lnTo>
                  <a:lnTo>
                    <a:pt x="214680" y="20320"/>
                  </a:lnTo>
                  <a:lnTo>
                    <a:pt x="253706" y="20320"/>
                  </a:lnTo>
                  <a:lnTo>
                    <a:pt x="252069" y="17475"/>
                  </a:lnTo>
                  <a:lnTo>
                    <a:pt x="245311" y="9831"/>
                  </a:lnTo>
                  <a:lnTo>
                    <a:pt x="236828" y="4370"/>
                  </a:lnTo>
                  <a:lnTo>
                    <a:pt x="226618" y="1092"/>
                  </a:lnTo>
                  <a:lnTo>
                    <a:pt x="214680" y="0"/>
                  </a:lnTo>
                  <a:close/>
                </a:path>
                <a:path w="356234" h="333375">
                  <a:moveTo>
                    <a:pt x="253706" y="20320"/>
                  </a:moveTo>
                  <a:lnTo>
                    <a:pt x="214680" y="20320"/>
                  </a:lnTo>
                  <a:lnTo>
                    <a:pt x="227482" y="22860"/>
                  </a:lnTo>
                  <a:lnTo>
                    <a:pt x="236626" y="30481"/>
                  </a:lnTo>
                  <a:lnTo>
                    <a:pt x="242112" y="43181"/>
                  </a:lnTo>
                  <a:lnTo>
                    <a:pt x="243941" y="60960"/>
                  </a:lnTo>
                  <a:lnTo>
                    <a:pt x="242112" y="78738"/>
                  </a:lnTo>
                  <a:lnTo>
                    <a:pt x="236626" y="91438"/>
                  </a:lnTo>
                  <a:lnTo>
                    <a:pt x="227482" y="99059"/>
                  </a:lnTo>
                  <a:lnTo>
                    <a:pt x="214680" y="101600"/>
                  </a:lnTo>
                  <a:lnTo>
                    <a:pt x="253706" y="101600"/>
                  </a:lnTo>
                  <a:lnTo>
                    <a:pt x="257403" y="95174"/>
                  </a:lnTo>
                  <a:lnTo>
                    <a:pt x="261213" y="84836"/>
                  </a:lnTo>
                  <a:lnTo>
                    <a:pt x="263499" y="73430"/>
                  </a:lnTo>
                  <a:lnTo>
                    <a:pt x="264261" y="60960"/>
                  </a:lnTo>
                  <a:lnTo>
                    <a:pt x="263499" y="48489"/>
                  </a:lnTo>
                  <a:lnTo>
                    <a:pt x="261213" y="37084"/>
                  </a:lnTo>
                  <a:lnTo>
                    <a:pt x="257403" y="26745"/>
                  </a:lnTo>
                  <a:lnTo>
                    <a:pt x="253706" y="2032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2233930" cy="583565"/>
          </a:xfrm>
          <a:custGeom>
            <a:avLst/>
            <a:gdLst/>
            <a:ahLst/>
            <a:cxnLst/>
            <a:rect l="l" t="t" r="r" b="b"/>
            <a:pathLst>
              <a:path w="2233930" h="583565">
                <a:moveTo>
                  <a:pt x="71120" y="7112"/>
                </a:moveTo>
                <a:lnTo>
                  <a:pt x="0" y="7112"/>
                </a:lnTo>
                <a:lnTo>
                  <a:pt x="0" y="576072"/>
                </a:lnTo>
                <a:lnTo>
                  <a:pt x="110236" y="576072"/>
                </a:lnTo>
                <a:lnTo>
                  <a:pt x="138561" y="470814"/>
                </a:lnTo>
                <a:lnTo>
                  <a:pt x="71120" y="470814"/>
                </a:lnTo>
                <a:lnTo>
                  <a:pt x="71120" y="7112"/>
                </a:lnTo>
                <a:close/>
              </a:path>
              <a:path w="2233930" h="583565">
                <a:moveTo>
                  <a:pt x="301548" y="129438"/>
                </a:moveTo>
                <a:lnTo>
                  <a:pt x="230428" y="129438"/>
                </a:lnTo>
                <a:lnTo>
                  <a:pt x="230428" y="576072"/>
                </a:lnTo>
                <a:lnTo>
                  <a:pt x="340664" y="576072"/>
                </a:lnTo>
                <a:lnTo>
                  <a:pt x="370136" y="470814"/>
                </a:lnTo>
                <a:lnTo>
                  <a:pt x="301548" y="470814"/>
                </a:lnTo>
                <a:lnTo>
                  <a:pt x="301548" y="129438"/>
                </a:lnTo>
                <a:close/>
              </a:path>
              <a:path w="2233930" h="583565">
                <a:moveTo>
                  <a:pt x="301548" y="7112"/>
                </a:moveTo>
                <a:lnTo>
                  <a:pt x="190601" y="7112"/>
                </a:lnTo>
                <a:lnTo>
                  <a:pt x="71120" y="470814"/>
                </a:lnTo>
                <a:lnTo>
                  <a:pt x="138561" y="470814"/>
                </a:lnTo>
                <a:lnTo>
                  <a:pt x="230428" y="129438"/>
                </a:lnTo>
                <a:lnTo>
                  <a:pt x="301548" y="129438"/>
                </a:lnTo>
                <a:lnTo>
                  <a:pt x="301548" y="7112"/>
                </a:lnTo>
                <a:close/>
              </a:path>
              <a:path w="2233930" h="583565">
                <a:moveTo>
                  <a:pt x="499973" y="7112"/>
                </a:moveTo>
                <a:lnTo>
                  <a:pt x="421030" y="7112"/>
                </a:lnTo>
                <a:lnTo>
                  <a:pt x="301548" y="470814"/>
                </a:lnTo>
                <a:lnTo>
                  <a:pt x="370136" y="470814"/>
                </a:lnTo>
                <a:lnTo>
                  <a:pt x="499973" y="7112"/>
                </a:lnTo>
                <a:close/>
              </a:path>
              <a:path w="2233930" h="583565">
                <a:moveTo>
                  <a:pt x="588543" y="7112"/>
                </a:moveTo>
                <a:lnTo>
                  <a:pt x="517423" y="7112"/>
                </a:lnTo>
                <a:lnTo>
                  <a:pt x="517423" y="576072"/>
                </a:lnTo>
                <a:lnTo>
                  <a:pt x="588543" y="576072"/>
                </a:lnTo>
                <a:lnTo>
                  <a:pt x="588543" y="327152"/>
                </a:lnTo>
                <a:lnTo>
                  <a:pt x="776300" y="327152"/>
                </a:lnTo>
                <a:lnTo>
                  <a:pt x="776300" y="256032"/>
                </a:lnTo>
                <a:lnTo>
                  <a:pt x="588543" y="256032"/>
                </a:lnTo>
                <a:lnTo>
                  <a:pt x="588543" y="7112"/>
                </a:lnTo>
                <a:close/>
              </a:path>
              <a:path w="2233930" h="583565">
                <a:moveTo>
                  <a:pt x="776300" y="327152"/>
                </a:moveTo>
                <a:lnTo>
                  <a:pt x="705180" y="327152"/>
                </a:lnTo>
                <a:lnTo>
                  <a:pt x="705180" y="576072"/>
                </a:lnTo>
                <a:lnTo>
                  <a:pt x="776300" y="576072"/>
                </a:lnTo>
                <a:lnTo>
                  <a:pt x="776300" y="327152"/>
                </a:lnTo>
                <a:close/>
              </a:path>
              <a:path w="2233930" h="583565">
                <a:moveTo>
                  <a:pt x="776300" y="7112"/>
                </a:moveTo>
                <a:lnTo>
                  <a:pt x="705180" y="7112"/>
                </a:lnTo>
                <a:lnTo>
                  <a:pt x="705180" y="256032"/>
                </a:lnTo>
                <a:lnTo>
                  <a:pt x="776300" y="256032"/>
                </a:lnTo>
                <a:lnTo>
                  <a:pt x="776300" y="7112"/>
                </a:lnTo>
                <a:close/>
              </a:path>
              <a:path w="2233930" h="583565">
                <a:moveTo>
                  <a:pt x="934948" y="0"/>
                </a:moveTo>
                <a:lnTo>
                  <a:pt x="880006" y="9247"/>
                </a:lnTo>
                <a:lnTo>
                  <a:pt x="841781" y="36982"/>
                </a:lnTo>
                <a:lnTo>
                  <a:pt x="819378" y="85874"/>
                </a:lnTo>
                <a:lnTo>
                  <a:pt x="811911" y="158597"/>
                </a:lnTo>
                <a:lnTo>
                  <a:pt x="811911" y="424586"/>
                </a:lnTo>
                <a:lnTo>
                  <a:pt x="813777" y="463927"/>
                </a:lnTo>
                <a:lnTo>
                  <a:pt x="828713" y="524734"/>
                </a:lnTo>
                <a:lnTo>
                  <a:pt x="858805" y="562379"/>
                </a:lnTo>
                <a:lnTo>
                  <a:pt x="905387" y="580872"/>
                </a:lnTo>
                <a:lnTo>
                  <a:pt x="934948" y="583184"/>
                </a:lnTo>
                <a:lnTo>
                  <a:pt x="964504" y="580872"/>
                </a:lnTo>
                <a:lnTo>
                  <a:pt x="1011090" y="562379"/>
                </a:lnTo>
                <a:lnTo>
                  <a:pt x="1041184" y="524734"/>
                </a:lnTo>
                <a:lnTo>
                  <a:pt x="1045496" y="512064"/>
                </a:lnTo>
                <a:lnTo>
                  <a:pt x="934948" y="512064"/>
                </a:lnTo>
                <a:lnTo>
                  <a:pt x="925211" y="511575"/>
                </a:lnTo>
                <a:lnTo>
                  <a:pt x="890141" y="485840"/>
                </a:lnTo>
                <a:lnTo>
                  <a:pt x="883297" y="440676"/>
                </a:lnTo>
                <a:lnTo>
                  <a:pt x="883031" y="424586"/>
                </a:lnTo>
                <a:lnTo>
                  <a:pt x="883031" y="158597"/>
                </a:lnTo>
                <a:lnTo>
                  <a:pt x="885431" y="116194"/>
                </a:lnTo>
                <a:lnTo>
                  <a:pt x="902944" y="79654"/>
                </a:lnTo>
                <a:lnTo>
                  <a:pt x="934948" y="71120"/>
                </a:lnTo>
                <a:lnTo>
                  <a:pt x="1045496" y="71120"/>
                </a:lnTo>
                <a:lnTo>
                  <a:pt x="1041184" y="58449"/>
                </a:lnTo>
                <a:lnTo>
                  <a:pt x="1028115" y="36982"/>
                </a:lnTo>
                <a:lnTo>
                  <a:pt x="1011090" y="20804"/>
                </a:lnTo>
                <a:lnTo>
                  <a:pt x="989885" y="9247"/>
                </a:lnTo>
                <a:lnTo>
                  <a:pt x="964504" y="2311"/>
                </a:lnTo>
                <a:lnTo>
                  <a:pt x="934948" y="0"/>
                </a:lnTo>
                <a:close/>
              </a:path>
              <a:path w="2233930" h="583565">
                <a:moveTo>
                  <a:pt x="1045496" y="71120"/>
                </a:moveTo>
                <a:lnTo>
                  <a:pt x="934948" y="71120"/>
                </a:lnTo>
                <a:lnTo>
                  <a:pt x="944635" y="71653"/>
                </a:lnTo>
                <a:lnTo>
                  <a:pt x="953081" y="73253"/>
                </a:lnTo>
                <a:lnTo>
                  <a:pt x="981887" y="105968"/>
                </a:lnTo>
                <a:lnTo>
                  <a:pt x="986866" y="158597"/>
                </a:lnTo>
                <a:lnTo>
                  <a:pt x="986866" y="424586"/>
                </a:lnTo>
                <a:lnTo>
                  <a:pt x="984064" y="466989"/>
                </a:lnTo>
                <a:lnTo>
                  <a:pt x="966241" y="504240"/>
                </a:lnTo>
                <a:lnTo>
                  <a:pt x="934948" y="512064"/>
                </a:lnTo>
                <a:lnTo>
                  <a:pt x="1045496" y="512064"/>
                </a:lnTo>
                <a:lnTo>
                  <a:pt x="1050518" y="497309"/>
                </a:lnTo>
                <a:lnTo>
                  <a:pt x="1056119" y="463927"/>
                </a:lnTo>
                <a:lnTo>
                  <a:pt x="1057986" y="424586"/>
                </a:lnTo>
                <a:lnTo>
                  <a:pt x="1057986" y="158597"/>
                </a:lnTo>
                <a:lnTo>
                  <a:pt x="1056119" y="119256"/>
                </a:lnTo>
                <a:lnTo>
                  <a:pt x="1050518" y="85874"/>
                </a:lnTo>
                <a:lnTo>
                  <a:pt x="1045496" y="71120"/>
                </a:lnTo>
                <a:close/>
              </a:path>
              <a:path w="2233930" h="583565">
                <a:moveTo>
                  <a:pt x="1285849" y="7112"/>
                </a:moveTo>
                <a:lnTo>
                  <a:pt x="1214729" y="7112"/>
                </a:lnTo>
                <a:lnTo>
                  <a:pt x="1214729" y="576072"/>
                </a:lnTo>
                <a:lnTo>
                  <a:pt x="1324965" y="576072"/>
                </a:lnTo>
                <a:lnTo>
                  <a:pt x="1353291" y="470814"/>
                </a:lnTo>
                <a:lnTo>
                  <a:pt x="1285849" y="470814"/>
                </a:lnTo>
                <a:lnTo>
                  <a:pt x="1285849" y="7112"/>
                </a:lnTo>
                <a:close/>
              </a:path>
              <a:path w="2233930" h="583565">
                <a:moveTo>
                  <a:pt x="1516278" y="129438"/>
                </a:moveTo>
                <a:lnTo>
                  <a:pt x="1445158" y="129438"/>
                </a:lnTo>
                <a:lnTo>
                  <a:pt x="1445158" y="576072"/>
                </a:lnTo>
                <a:lnTo>
                  <a:pt x="1555394" y="576072"/>
                </a:lnTo>
                <a:lnTo>
                  <a:pt x="1584866" y="470814"/>
                </a:lnTo>
                <a:lnTo>
                  <a:pt x="1516278" y="470814"/>
                </a:lnTo>
                <a:lnTo>
                  <a:pt x="1516278" y="129438"/>
                </a:lnTo>
                <a:close/>
              </a:path>
              <a:path w="2233930" h="583565">
                <a:moveTo>
                  <a:pt x="1516278" y="7112"/>
                </a:moveTo>
                <a:lnTo>
                  <a:pt x="1405331" y="7112"/>
                </a:lnTo>
                <a:lnTo>
                  <a:pt x="1285849" y="470814"/>
                </a:lnTo>
                <a:lnTo>
                  <a:pt x="1353291" y="470814"/>
                </a:lnTo>
                <a:lnTo>
                  <a:pt x="1445158" y="129438"/>
                </a:lnTo>
                <a:lnTo>
                  <a:pt x="1516278" y="129438"/>
                </a:lnTo>
                <a:lnTo>
                  <a:pt x="1516278" y="7112"/>
                </a:lnTo>
                <a:close/>
              </a:path>
              <a:path w="2233930" h="583565">
                <a:moveTo>
                  <a:pt x="1714703" y="7112"/>
                </a:moveTo>
                <a:lnTo>
                  <a:pt x="1635759" y="7112"/>
                </a:lnTo>
                <a:lnTo>
                  <a:pt x="1516278" y="470814"/>
                </a:lnTo>
                <a:lnTo>
                  <a:pt x="1584866" y="470814"/>
                </a:lnTo>
                <a:lnTo>
                  <a:pt x="1714703" y="7112"/>
                </a:lnTo>
                <a:close/>
              </a:path>
              <a:path w="2233930" h="583565">
                <a:moveTo>
                  <a:pt x="1803285" y="7112"/>
                </a:moveTo>
                <a:lnTo>
                  <a:pt x="1732165" y="7112"/>
                </a:lnTo>
                <a:lnTo>
                  <a:pt x="1732165" y="576072"/>
                </a:lnTo>
                <a:lnTo>
                  <a:pt x="1803285" y="576072"/>
                </a:lnTo>
                <a:lnTo>
                  <a:pt x="1803285" y="7112"/>
                </a:lnTo>
                <a:close/>
              </a:path>
              <a:path w="2233930" h="583565">
                <a:moveTo>
                  <a:pt x="1910245" y="7112"/>
                </a:moveTo>
                <a:lnTo>
                  <a:pt x="1839112" y="7112"/>
                </a:lnTo>
                <a:lnTo>
                  <a:pt x="1839112" y="576072"/>
                </a:lnTo>
                <a:lnTo>
                  <a:pt x="2020468" y="576072"/>
                </a:lnTo>
                <a:lnTo>
                  <a:pt x="2020468" y="504952"/>
                </a:lnTo>
                <a:lnTo>
                  <a:pt x="1910245" y="504952"/>
                </a:lnTo>
                <a:lnTo>
                  <a:pt x="1910245" y="7112"/>
                </a:lnTo>
                <a:close/>
              </a:path>
              <a:path w="2233930" h="583565">
                <a:moveTo>
                  <a:pt x="2123465" y="7112"/>
                </a:moveTo>
                <a:lnTo>
                  <a:pt x="2052345" y="7112"/>
                </a:lnTo>
                <a:lnTo>
                  <a:pt x="2052345" y="576072"/>
                </a:lnTo>
                <a:lnTo>
                  <a:pt x="2233701" y="576072"/>
                </a:lnTo>
                <a:lnTo>
                  <a:pt x="2233701" y="504952"/>
                </a:lnTo>
                <a:lnTo>
                  <a:pt x="2123465" y="504952"/>
                </a:lnTo>
                <a:lnTo>
                  <a:pt x="2123465" y="711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029966" y="630427"/>
            <a:ext cx="2832735" cy="583565"/>
          </a:xfrm>
          <a:custGeom>
            <a:avLst/>
            <a:gdLst/>
            <a:ahLst/>
            <a:cxnLst/>
            <a:rect l="l" t="t" r="r" b="b"/>
            <a:pathLst>
              <a:path w="2832735" h="583565">
                <a:moveTo>
                  <a:pt x="92455" y="7112"/>
                </a:moveTo>
                <a:lnTo>
                  <a:pt x="0" y="7112"/>
                </a:lnTo>
                <a:lnTo>
                  <a:pt x="0" y="576072"/>
                </a:lnTo>
                <a:lnTo>
                  <a:pt x="92455" y="576072"/>
                </a:lnTo>
                <a:lnTo>
                  <a:pt x="120681" y="574917"/>
                </a:lnTo>
                <a:lnTo>
                  <a:pt x="167263" y="567803"/>
                </a:lnTo>
                <a:lnTo>
                  <a:pt x="214244" y="543356"/>
                </a:lnTo>
                <a:lnTo>
                  <a:pt x="237397" y="504952"/>
                </a:lnTo>
                <a:lnTo>
                  <a:pt x="71119" y="504952"/>
                </a:lnTo>
                <a:lnTo>
                  <a:pt x="71119" y="311505"/>
                </a:lnTo>
                <a:lnTo>
                  <a:pt x="223205" y="311505"/>
                </a:lnTo>
                <a:lnTo>
                  <a:pt x="207088" y="291592"/>
                </a:lnTo>
                <a:lnTo>
                  <a:pt x="175666" y="272389"/>
                </a:lnTo>
                <a:lnTo>
                  <a:pt x="202421" y="255451"/>
                </a:lnTo>
                <a:lnTo>
                  <a:pt x="214530" y="240385"/>
                </a:lnTo>
                <a:lnTo>
                  <a:pt x="71119" y="240385"/>
                </a:lnTo>
                <a:lnTo>
                  <a:pt x="71119" y="78232"/>
                </a:lnTo>
                <a:lnTo>
                  <a:pt x="228428" y="78232"/>
                </a:lnTo>
                <a:lnTo>
                  <a:pt x="223316" y="64008"/>
                </a:lnTo>
                <a:lnTo>
                  <a:pt x="193709" y="28137"/>
                </a:lnTo>
                <a:lnTo>
                  <a:pt x="142235" y="10491"/>
                </a:lnTo>
                <a:lnTo>
                  <a:pt x="118945" y="7957"/>
                </a:lnTo>
                <a:lnTo>
                  <a:pt x="92455" y="7112"/>
                </a:lnTo>
                <a:close/>
              </a:path>
              <a:path w="2832735" h="583565">
                <a:moveTo>
                  <a:pt x="223205" y="311505"/>
                </a:moveTo>
                <a:lnTo>
                  <a:pt x="93167" y="311505"/>
                </a:lnTo>
                <a:lnTo>
                  <a:pt x="114543" y="312660"/>
                </a:lnTo>
                <a:lnTo>
                  <a:pt x="132456" y="316126"/>
                </a:lnTo>
                <a:lnTo>
                  <a:pt x="165972" y="340619"/>
                </a:lnTo>
                <a:lnTo>
                  <a:pt x="176377" y="393293"/>
                </a:lnTo>
                <a:lnTo>
                  <a:pt x="176286" y="429564"/>
                </a:lnTo>
                <a:lnTo>
                  <a:pt x="169976" y="475792"/>
                </a:lnTo>
                <a:lnTo>
                  <a:pt x="136104" y="501351"/>
                </a:lnTo>
                <a:lnTo>
                  <a:pt x="93167" y="504952"/>
                </a:lnTo>
                <a:lnTo>
                  <a:pt x="237397" y="504952"/>
                </a:lnTo>
                <a:lnTo>
                  <a:pt x="239493" y="499171"/>
                </a:lnTo>
                <a:lnTo>
                  <a:pt x="243938" y="478991"/>
                </a:lnTo>
                <a:lnTo>
                  <a:pt x="246607" y="455789"/>
                </a:lnTo>
                <a:lnTo>
                  <a:pt x="247497" y="429564"/>
                </a:lnTo>
                <a:lnTo>
                  <a:pt x="247497" y="400405"/>
                </a:lnTo>
                <a:lnTo>
                  <a:pt x="243006" y="355600"/>
                </a:lnTo>
                <a:lnTo>
                  <a:pt x="229536" y="319328"/>
                </a:lnTo>
                <a:lnTo>
                  <a:pt x="223205" y="311505"/>
                </a:lnTo>
                <a:close/>
              </a:path>
              <a:path w="2832735" h="583565">
                <a:moveTo>
                  <a:pt x="228428" y="78232"/>
                </a:moveTo>
                <a:lnTo>
                  <a:pt x="93167" y="78232"/>
                </a:lnTo>
                <a:lnTo>
                  <a:pt x="108366" y="78543"/>
                </a:lnTo>
                <a:lnTo>
                  <a:pt x="121256" y="79478"/>
                </a:lnTo>
                <a:lnTo>
                  <a:pt x="156904" y="95876"/>
                </a:lnTo>
                <a:lnTo>
                  <a:pt x="165352" y="133082"/>
                </a:lnTo>
                <a:lnTo>
                  <a:pt x="165709" y="147929"/>
                </a:lnTo>
                <a:lnTo>
                  <a:pt x="165709" y="170688"/>
                </a:lnTo>
                <a:lnTo>
                  <a:pt x="157886" y="215493"/>
                </a:lnTo>
                <a:lnTo>
                  <a:pt x="126237" y="237583"/>
                </a:lnTo>
                <a:lnTo>
                  <a:pt x="93167" y="240385"/>
                </a:lnTo>
                <a:lnTo>
                  <a:pt x="214530" y="240385"/>
                </a:lnTo>
                <a:lnTo>
                  <a:pt x="221535" y="231670"/>
                </a:lnTo>
                <a:lnTo>
                  <a:pt x="233005" y="201044"/>
                </a:lnTo>
                <a:lnTo>
                  <a:pt x="236829" y="163576"/>
                </a:lnTo>
                <a:lnTo>
                  <a:pt x="236829" y="147929"/>
                </a:lnTo>
                <a:lnTo>
                  <a:pt x="233449" y="99925"/>
                </a:lnTo>
                <a:lnTo>
                  <a:pt x="228540" y="78543"/>
                </a:lnTo>
                <a:lnTo>
                  <a:pt x="228428" y="78232"/>
                </a:lnTo>
                <a:close/>
              </a:path>
              <a:path w="2832735" h="583565">
                <a:moveTo>
                  <a:pt x="354482" y="7112"/>
                </a:moveTo>
                <a:lnTo>
                  <a:pt x="283362" y="7112"/>
                </a:lnTo>
                <a:lnTo>
                  <a:pt x="283362" y="424586"/>
                </a:lnTo>
                <a:lnTo>
                  <a:pt x="285229" y="463927"/>
                </a:lnTo>
                <a:lnTo>
                  <a:pt x="300164" y="524734"/>
                </a:lnTo>
                <a:lnTo>
                  <a:pt x="330258" y="562379"/>
                </a:lnTo>
                <a:lnTo>
                  <a:pt x="376844" y="580872"/>
                </a:lnTo>
                <a:lnTo>
                  <a:pt x="406399" y="583184"/>
                </a:lnTo>
                <a:lnTo>
                  <a:pt x="435961" y="580872"/>
                </a:lnTo>
                <a:lnTo>
                  <a:pt x="482543" y="562379"/>
                </a:lnTo>
                <a:lnTo>
                  <a:pt x="512635" y="524734"/>
                </a:lnTo>
                <a:lnTo>
                  <a:pt x="516948" y="512064"/>
                </a:lnTo>
                <a:lnTo>
                  <a:pt x="406399" y="512064"/>
                </a:lnTo>
                <a:lnTo>
                  <a:pt x="396670" y="511575"/>
                </a:lnTo>
                <a:lnTo>
                  <a:pt x="361597" y="485840"/>
                </a:lnTo>
                <a:lnTo>
                  <a:pt x="354749" y="440676"/>
                </a:lnTo>
                <a:lnTo>
                  <a:pt x="354482" y="424586"/>
                </a:lnTo>
                <a:lnTo>
                  <a:pt x="354482" y="7112"/>
                </a:lnTo>
                <a:close/>
              </a:path>
              <a:path w="2832735" h="583565">
                <a:moveTo>
                  <a:pt x="529437" y="7112"/>
                </a:moveTo>
                <a:lnTo>
                  <a:pt x="458317" y="7112"/>
                </a:lnTo>
                <a:lnTo>
                  <a:pt x="458317" y="424586"/>
                </a:lnTo>
                <a:lnTo>
                  <a:pt x="458007" y="440676"/>
                </a:lnTo>
                <a:lnTo>
                  <a:pt x="450762" y="485840"/>
                </a:lnTo>
                <a:lnTo>
                  <a:pt x="416091" y="511575"/>
                </a:lnTo>
                <a:lnTo>
                  <a:pt x="406399" y="512064"/>
                </a:lnTo>
                <a:lnTo>
                  <a:pt x="516948" y="512064"/>
                </a:lnTo>
                <a:lnTo>
                  <a:pt x="521969" y="497309"/>
                </a:lnTo>
                <a:lnTo>
                  <a:pt x="527570" y="463927"/>
                </a:lnTo>
                <a:lnTo>
                  <a:pt x="529437" y="424586"/>
                </a:lnTo>
                <a:lnTo>
                  <a:pt x="529437" y="7112"/>
                </a:lnTo>
                <a:close/>
              </a:path>
              <a:path w="2832735" h="583565">
                <a:moveTo>
                  <a:pt x="640727" y="7112"/>
                </a:moveTo>
                <a:lnTo>
                  <a:pt x="565340" y="7112"/>
                </a:lnTo>
                <a:lnTo>
                  <a:pt x="674865" y="376936"/>
                </a:lnTo>
                <a:lnTo>
                  <a:pt x="674865" y="576072"/>
                </a:lnTo>
                <a:lnTo>
                  <a:pt x="745985" y="576072"/>
                </a:lnTo>
                <a:lnTo>
                  <a:pt x="745985" y="376936"/>
                </a:lnTo>
                <a:lnTo>
                  <a:pt x="772945" y="285902"/>
                </a:lnTo>
                <a:lnTo>
                  <a:pt x="710425" y="285902"/>
                </a:lnTo>
                <a:lnTo>
                  <a:pt x="640727" y="7112"/>
                </a:lnTo>
                <a:close/>
              </a:path>
              <a:path w="2832735" h="583565">
                <a:moveTo>
                  <a:pt x="855510" y="7112"/>
                </a:moveTo>
                <a:lnTo>
                  <a:pt x="780122" y="7112"/>
                </a:lnTo>
                <a:lnTo>
                  <a:pt x="710425" y="285902"/>
                </a:lnTo>
                <a:lnTo>
                  <a:pt x="772945" y="285902"/>
                </a:lnTo>
                <a:lnTo>
                  <a:pt x="855510" y="7112"/>
                </a:lnTo>
                <a:close/>
              </a:path>
              <a:path w="2832735" h="583565">
                <a:moveTo>
                  <a:pt x="1140002" y="0"/>
                </a:moveTo>
                <a:lnTo>
                  <a:pt x="1102309" y="0"/>
                </a:lnTo>
                <a:lnTo>
                  <a:pt x="891082" y="583184"/>
                </a:lnTo>
                <a:lnTo>
                  <a:pt x="928776" y="583184"/>
                </a:lnTo>
                <a:lnTo>
                  <a:pt x="1140002" y="0"/>
                </a:lnTo>
                <a:close/>
              </a:path>
              <a:path w="2832735" h="583565">
                <a:moveTo>
                  <a:pt x="1246962" y="7112"/>
                </a:moveTo>
                <a:lnTo>
                  <a:pt x="1175842" y="7112"/>
                </a:lnTo>
                <a:lnTo>
                  <a:pt x="1175842" y="576072"/>
                </a:lnTo>
                <a:lnTo>
                  <a:pt x="1246962" y="576072"/>
                </a:lnTo>
                <a:lnTo>
                  <a:pt x="1246962" y="243230"/>
                </a:lnTo>
                <a:lnTo>
                  <a:pt x="1300149" y="243230"/>
                </a:lnTo>
                <a:lnTo>
                  <a:pt x="1246962" y="7112"/>
                </a:lnTo>
                <a:close/>
              </a:path>
              <a:path w="2832735" h="583565">
                <a:moveTo>
                  <a:pt x="1300149" y="243230"/>
                </a:moveTo>
                <a:lnTo>
                  <a:pt x="1246962" y="243230"/>
                </a:lnTo>
                <a:lnTo>
                  <a:pt x="1318082" y="576072"/>
                </a:lnTo>
                <a:lnTo>
                  <a:pt x="1364310" y="576072"/>
                </a:lnTo>
                <a:lnTo>
                  <a:pt x="1396505" y="423875"/>
                </a:lnTo>
                <a:lnTo>
                  <a:pt x="1340840" y="423875"/>
                </a:lnTo>
                <a:lnTo>
                  <a:pt x="1300149" y="243230"/>
                </a:lnTo>
                <a:close/>
              </a:path>
              <a:path w="2832735" h="583565">
                <a:moveTo>
                  <a:pt x="1505839" y="243230"/>
                </a:moveTo>
                <a:lnTo>
                  <a:pt x="1434719" y="243230"/>
                </a:lnTo>
                <a:lnTo>
                  <a:pt x="1434719" y="576072"/>
                </a:lnTo>
                <a:lnTo>
                  <a:pt x="1505839" y="576072"/>
                </a:lnTo>
                <a:lnTo>
                  <a:pt x="1505839" y="243230"/>
                </a:lnTo>
                <a:close/>
              </a:path>
              <a:path w="2832735" h="583565">
                <a:moveTo>
                  <a:pt x="1505839" y="7112"/>
                </a:moveTo>
                <a:lnTo>
                  <a:pt x="1434719" y="7112"/>
                </a:lnTo>
                <a:lnTo>
                  <a:pt x="1340840" y="423875"/>
                </a:lnTo>
                <a:lnTo>
                  <a:pt x="1396505" y="423875"/>
                </a:lnTo>
                <a:lnTo>
                  <a:pt x="1434719" y="243230"/>
                </a:lnTo>
                <a:lnTo>
                  <a:pt x="1505839" y="243230"/>
                </a:lnTo>
                <a:lnTo>
                  <a:pt x="1505839" y="7112"/>
                </a:lnTo>
                <a:close/>
              </a:path>
              <a:path w="2832735" h="583565">
                <a:moveTo>
                  <a:pt x="1712810" y="7112"/>
                </a:moveTo>
                <a:lnTo>
                  <a:pt x="1613242" y="7112"/>
                </a:lnTo>
                <a:lnTo>
                  <a:pt x="1530743" y="576072"/>
                </a:lnTo>
                <a:lnTo>
                  <a:pt x="1601863" y="576072"/>
                </a:lnTo>
                <a:lnTo>
                  <a:pt x="1616087" y="461568"/>
                </a:lnTo>
                <a:lnTo>
                  <a:pt x="1778139" y="461568"/>
                </a:lnTo>
                <a:lnTo>
                  <a:pt x="1767915" y="390448"/>
                </a:lnTo>
                <a:lnTo>
                  <a:pt x="1625333" y="390448"/>
                </a:lnTo>
                <a:lnTo>
                  <a:pt x="1663026" y="90322"/>
                </a:lnTo>
                <a:lnTo>
                  <a:pt x="1724772" y="90322"/>
                </a:lnTo>
                <a:lnTo>
                  <a:pt x="1712810" y="7112"/>
                </a:lnTo>
                <a:close/>
              </a:path>
              <a:path w="2832735" h="583565">
                <a:moveTo>
                  <a:pt x="1778139" y="461568"/>
                </a:moveTo>
                <a:lnTo>
                  <a:pt x="1709254" y="461568"/>
                </a:lnTo>
                <a:lnTo>
                  <a:pt x="1723478" y="576072"/>
                </a:lnTo>
                <a:lnTo>
                  <a:pt x="1794598" y="576072"/>
                </a:lnTo>
                <a:lnTo>
                  <a:pt x="1778139" y="461568"/>
                </a:lnTo>
                <a:close/>
              </a:path>
              <a:path w="2832735" h="583565">
                <a:moveTo>
                  <a:pt x="1724772" y="90322"/>
                </a:moveTo>
                <a:lnTo>
                  <a:pt x="1663026" y="90322"/>
                </a:lnTo>
                <a:lnTo>
                  <a:pt x="1700720" y="390448"/>
                </a:lnTo>
                <a:lnTo>
                  <a:pt x="1767915" y="390448"/>
                </a:lnTo>
                <a:lnTo>
                  <a:pt x="1724772" y="90322"/>
                </a:lnTo>
                <a:close/>
              </a:path>
              <a:path w="2832735" h="583565">
                <a:moveTo>
                  <a:pt x="1908568" y="7112"/>
                </a:moveTo>
                <a:lnTo>
                  <a:pt x="1819668" y="7112"/>
                </a:lnTo>
                <a:lnTo>
                  <a:pt x="1819668" y="576072"/>
                </a:lnTo>
                <a:lnTo>
                  <a:pt x="1890788" y="576072"/>
                </a:lnTo>
                <a:lnTo>
                  <a:pt x="1890788" y="346354"/>
                </a:lnTo>
                <a:lnTo>
                  <a:pt x="2041316" y="346354"/>
                </a:lnTo>
                <a:lnTo>
                  <a:pt x="2031965" y="337465"/>
                </a:lnTo>
                <a:lnTo>
                  <a:pt x="2019251" y="329197"/>
                </a:lnTo>
                <a:lnTo>
                  <a:pt x="2004580" y="322884"/>
                </a:lnTo>
                <a:lnTo>
                  <a:pt x="2020404" y="313371"/>
                </a:lnTo>
                <a:lnTo>
                  <a:pt x="2033738" y="301902"/>
                </a:lnTo>
                <a:lnTo>
                  <a:pt x="2044583" y="288478"/>
                </a:lnTo>
                <a:lnTo>
                  <a:pt x="2051782" y="275234"/>
                </a:lnTo>
                <a:lnTo>
                  <a:pt x="1890788" y="275234"/>
                </a:lnTo>
                <a:lnTo>
                  <a:pt x="1890788" y="78232"/>
                </a:lnTo>
                <a:lnTo>
                  <a:pt x="2056246" y="78232"/>
                </a:lnTo>
                <a:lnTo>
                  <a:pt x="2054364" y="72542"/>
                </a:lnTo>
                <a:lnTo>
                  <a:pt x="2022092" y="32401"/>
                </a:lnTo>
                <a:lnTo>
                  <a:pt x="1987112" y="16311"/>
                </a:lnTo>
                <a:lnTo>
                  <a:pt x="1938396" y="8133"/>
                </a:lnTo>
                <a:lnTo>
                  <a:pt x="1908568" y="7112"/>
                </a:lnTo>
                <a:close/>
              </a:path>
              <a:path w="2832735" h="583565">
                <a:moveTo>
                  <a:pt x="2041316" y="346354"/>
                </a:moveTo>
                <a:lnTo>
                  <a:pt x="1909991" y="346354"/>
                </a:lnTo>
                <a:lnTo>
                  <a:pt x="1922928" y="346666"/>
                </a:lnTo>
                <a:lnTo>
                  <a:pt x="1935831" y="347689"/>
                </a:lnTo>
                <a:lnTo>
                  <a:pt x="1935316" y="347689"/>
                </a:lnTo>
                <a:lnTo>
                  <a:pt x="1945331" y="349156"/>
                </a:lnTo>
                <a:lnTo>
                  <a:pt x="1954796" y="351332"/>
                </a:lnTo>
                <a:lnTo>
                  <a:pt x="1989247" y="381960"/>
                </a:lnTo>
                <a:lnTo>
                  <a:pt x="1996046" y="423164"/>
                </a:lnTo>
                <a:lnTo>
                  <a:pt x="1996134" y="535087"/>
                </a:lnTo>
                <a:lnTo>
                  <a:pt x="1996400" y="543710"/>
                </a:lnTo>
                <a:lnTo>
                  <a:pt x="2003869" y="576072"/>
                </a:lnTo>
                <a:lnTo>
                  <a:pt x="2074989" y="576072"/>
                </a:lnTo>
                <a:lnTo>
                  <a:pt x="2071674" y="572274"/>
                </a:lnTo>
                <a:lnTo>
                  <a:pt x="2069541" y="566356"/>
                </a:lnTo>
                <a:lnTo>
                  <a:pt x="2067166" y="433832"/>
                </a:lnTo>
                <a:lnTo>
                  <a:pt x="2066187" y="411071"/>
                </a:lnTo>
                <a:lnTo>
                  <a:pt x="2063253" y="391158"/>
                </a:lnTo>
                <a:lnTo>
                  <a:pt x="2058363" y="374090"/>
                </a:lnTo>
                <a:lnTo>
                  <a:pt x="2051519" y="359867"/>
                </a:lnTo>
                <a:lnTo>
                  <a:pt x="2042721" y="347689"/>
                </a:lnTo>
                <a:lnTo>
                  <a:pt x="2041316" y="346354"/>
                </a:lnTo>
                <a:close/>
              </a:path>
              <a:path w="2832735" h="583565">
                <a:moveTo>
                  <a:pt x="2056246" y="78232"/>
                </a:moveTo>
                <a:lnTo>
                  <a:pt x="1909279" y="78232"/>
                </a:lnTo>
                <a:lnTo>
                  <a:pt x="1926613" y="78720"/>
                </a:lnTo>
                <a:lnTo>
                  <a:pt x="1941636" y="80186"/>
                </a:lnTo>
                <a:lnTo>
                  <a:pt x="1980223" y="95834"/>
                </a:lnTo>
                <a:lnTo>
                  <a:pt x="1994977" y="132283"/>
                </a:lnTo>
                <a:lnTo>
                  <a:pt x="1996757" y="162153"/>
                </a:lnTo>
                <a:lnTo>
                  <a:pt x="1996757" y="187756"/>
                </a:lnTo>
                <a:lnTo>
                  <a:pt x="1992755" y="228160"/>
                </a:lnTo>
                <a:lnTo>
                  <a:pt x="1972177" y="260790"/>
                </a:lnTo>
                <a:lnTo>
                  <a:pt x="1925994" y="274655"/>
                </a:lnTo>
                <a:lnTo>
                  <a:pt x="1909279" y="275234"/>
                </a:lnTo>
                <a:lnTo>
                  <a:pt x="2051782" y="275234"/>
                </a:lnTo>
                <a:lnTo>
                  <a:pt x="2064143" y="235048"/>
                </a:lnTo>
                <a:lnTo>
                  <a:pt x="2067877" y="187756"/>
                </a:lnTo>
                <a:lnTo>
                  <a:pt x="2067877" y="162153"/>
                </a:lnTo>
                <a:lnTo>
                  <a:pt x="2067032" y="135214"/>
                </a:lnTo>
                <a:lnTo>
                  <a:pt x="2064497" y="111299"/>
                </a:lnTo>
                <a:lnTo>
                  <a:pt x="2060274" y="90408"/>
                </a:lnTo>
                <a:lnTo>
                  <a:pt x="2056246" y="78232"/>
                </a:lnTo>
                <a:close/>
              </a:path>
              <a:path w="2832735" h="583565">
                <a:moveTo>
                  <a:pt x="2174849" y="7112"/>
                </a:moveTo>
                <a:lnTo>
                  <a:pt x="2103729" y="7112"/>
                </a:lnTo>
                <a:lnTo>
                  <a:pt x="2103729" y="576072"/>
                </a:lnTo>
                <a:lnTo>
                  <a:pt x="2174849" y="576072"/>
                </a:lnTo>
                <a:lnTo>
                  <a:pt x="2174849" y="7112"/>
                </a:lnTo>
                <a:close/>
              </a:path>
              <a:path w="2832735" h="583565">
                <a:moveTo>
                  <a:pt x="2365451" y="7112"/>
                </a:moveTo>
                <a:lnTo>
                  <a:pt x="2290775" y="7112"/>
                </a:lnTo>
                <a:lnTo>
                  <a:pt x="2174849" y="291592"/>
                </a:lnTo>
                <a:lnTo>
                  <a:pt x="2290775" y="576072"/>
                </a:lnTo>
                <a:lnTo>
                  <a:pt x="2365451" y="576072"/>
                </a:lnTo>
                <a:lnTo>
                  <a:pt x="2248103" y="291592"/>
                </a:lnTo>
                <a:lnTo>
                  <a:pt x="2365451" y="7112"/>
                </a:lnTo>
                <a:close/>
              </a:path>
              <a:path w="2832735" h="583565">
                <a:moveTo>
                  <a:pt x="2568460" y="7112"/>
                </a:moveTo>
                <a:lnTo>
                  <a:pt x="2387104" y="7112"/>
                </a:lnTo>
                <a:lnTo>
                  <a:pt x="2387104" y="576072"/>
                </a:lnTo>
                <a:lnTo>
                  <a:pt x="2568460" y="576072"/>
                </a:lnTo>
                <a:lnTo>
                  <a:pt x="2568460" y="504952"/>
                </a:lnTo>
                <a:lnTo>
                  <a:pt x="2458224" y="504952"/>
                </a:lnTo>
                <a:lnTo>
                  <a:pt x="2458224" y="327152"/>
                </a:lnTo>
                <a:lnTo>
                  <a:pt x="2568460" y="327152"/>
                </a:lnTo>
                <a:lnTo>
                  <a:pt x="2568460" y="256032"/>
                </a:lnTo>
                <a:lnTo>
                  <a:pt x="2458224" y="256032"/>
                </a:lnTo>
                <a:lnTo>
                  <a:pt x="2458224" y="78232"/>
                </a:lnTo>
                <a:lnTo>
                  <a:pt x="2568460" y="78232"/>
                </a:lnTo>
                <a:lnTo>
                  <a:pt x="2568460" y="7112"/>
                </a:lnTo>
                <a:close/>
              </a:path>
              <a:path w="2832735" h="583565">
                <a:moveTo>
                  <a:pt x="2751810" y="78232"/>
                </a:moveTo>
                <a:lnTo>
                  <a:pt x="2680690" y="78232"/>
                </a:lnTo>
                <a:lnTo>
                  <a:pt x="2680690" y="576072"/>
                </a:lnTo>
                <a:lnTo>
                  <a:pt x="2751810" y="576072"/>
                </a:lnTo>
                <a:lnTo>
                  <a:pt x="2751810" y="78232"/>
                </a:lnTo>
                <a:close/>
              </a:path>
              <a:path w="2832735" h="583565">
                <a:moveTo>
                  <a:pt x="2832176" y="7112"/>
                </a:moveTo>
                <a:lnTo>
                  <a:pt x="2600325" y="7112"/>
                </a:lnTo>
                <a:lnTo>
                  <a:pt x="2600325" y="78232"/>
                </a:lnTo>
                <a:lnTo>
                  <a:pt x="2832176" y="78232"/>
                </a:lnTo>
                <a:lnTo>
                  <a:pt x="2832176" y="7112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83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39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73"/>
                  </a:lnTo>
                  <a:lnTo>
                    <a:pt x="457" y="10706"/>
                  </a:lnTo>
                  <a:lnTo>
                    <a:pt x="38" y="12687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895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11"/>
                  </a:lnTo>
                  <a:lnTo>
                    <a:pt x="160959" y="135966"/>
                  </a:lnTo>
                  <a:lnTo>
                    <a:pt x="159766" y="130771"/>
                  </a:lnTo>
                  <a:lnTo>
                    <a:pt x="125895" y="104089"/>
                  </a:lnTo>
                  <a:lnTo>
                    <a:pt x="97243" y="95643"/>
                  </a:lnTo>
                  <a:lnTo>
                    <a:pt x="90766" y="93218"/>
                  </a:lnTo>
                  <a:lnTo>
                    <a:pt x="84213" y="83096"/>
                  </a:lnTo>
                  <a:lnTo>
                    <a:pt x="84886" y="81076"/>
                  </a:lnTo>
                  <a:lnTo>
                    <a:pt x="88823" y="75653"/>
                  </a:lnTo>
                  <a:lnTo>
                    <a:pt x="94437" y="73799"/>
                  </a:lnTo>
                  <a:lnTo>
                    <a:pt x="102882" y="73799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04"/>
                  </a:lnTo>
                  <a:lnTo>
                    <a:pt x="158597" y="70548"/>
                  </a:lnTo>
                  <a:lnTo>
                    <a:pt x="122123" y="49733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25"/>
                  </a:lnTo>
                  <a:lnTo>
                    <a:pt x="68783" y="57404"/>
                  </a:lnTo>
                  <a:lnTo>
                    <a:pt x="57937" y="69291"/>
                  </a:lnTo>
                  <a:lnTo>
                    <a:pt x="54940" y="77381"/>
                  </a:lnTo>
                  <a:lnTo>
                    <a:pt x="55219" y="85686"/>
                  </a:lnTo>
                  <a:lnTo>
                    <a:pt x="55181" y="91224"/>
                  </a:lnTo>
                  <a:lnTo>
                    <a:pt x="90525" y="121704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13"/>
                  </a:lnTo>
                  <a:lnTo>
                    <a:pt x="131457" y="145808"/>
                  </a:lnTo>
                  <a:lnTo>
                    <a:pt x="130263" y="147624"/>
                  </a:lnTo>
                  <a:lnTo>
                    <a:pt x="126923" y="151790"/>
                  </a:lnTo>
                  <a:lnTo>
                    <a:pt x="120637" y="153873"/>
                  </a:lnTo>
                  <a:lnTo>
                    <a:pt x="103555" y="153835"/>
                  </a:lnTo>
                  <a:lnTo>
                    <a:pt x="95859" y="151993"/>
                  </a:lnTo>
                  <a:lnTo>
                    <a:pt x="88849" y="148513"/>
                  </a:lnTo>
                  <a:lnTo>
                    <a:pt x="81991" y="145389"/>
                  </a:lnTo>
                  <a:lnTo>
                    <a:pt x="76123" y="140423"/>
                  </a:lnTo>
                  <a:lnTo>
                    <a:pt x="71907" y="134150"/>
                  </a:lnTo>
                  <a:lnTo>
                    <a:pt x="50025" y="149237"/>
                  </a:lnTo>
                  <a:lnTo>
                    <a:pt x="82372" y="175209"/>
                  </a:lnTo>
                  <a:lnTo>
                    <a:pt x="116928" y="179755"/>
                  </a:lnTo>
                  <a:lnTo>
                    <a:pt x="125133" y="178600"/>
                  </a:lnTo>
                  <a:lnTo>
                    <a:pt x="140538" y="173977"/>
                  </a:lnTo>
                  <a:lnTo>
                    <a:pt x="147256" y="169684"/>
                  </a:lnTo>
                  <a:lnTo>
                    <a:pt x="158102" y="157670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702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49" y="622465"/>
                </a:lnTo>
                <a:lnTo>
                  <a:pt x="11248923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80" y="622300"/>
                </a:lnTo>
                <a:lnTo>
                  <a:pt x="8021180" y="622465"/>
                </a:lnTo>
                <a:lnTo>
                  <a:pt x="6431394" y="622465"/>
                </a:lnTo>
                <a:lnTo>
                  <a:pt x="6431394" y="622300"/>
                </a:lnTo>
                <a:lnTo>
                  <a:pt x="6431394" y="0"/>
                </a:lnTo>
                <a:lnTo>
                  <a:pt x="6415341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43" y="622300"/>
                </a:lnTo>
                <a:lnTo>
                  <a:pt x="4825555" y="0"/>
                </a:lnTo>
                <a:lnTo>
                  <a:pt x="4809490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04" y="622465"/>
                </a:lnTo>
                <a:lnTo>
                  <a:pt x="3219704" y="622300"/>
                </a:lnTo>
                <a:lnTo>
                  <a:pt x="3219704" y="0"/>
                </a:lnTo>
                <a:lnTo>
                  <a:pt x="3203651" y="0"/>
                </a:lnTo>
                <a:lnTo>
                  <a:pt x="3203638" y="622300"/>
                </a:lnTo>
                <a:lnTo>
                  <a:pt x="3203638" y="622465"/>
                </a:lnTo>
                <a:lnTo>
                  <a:pt x="1613877" y="622465"/>
                </a:lnTo>
                <a:lnTo>
                  <a:pt x="1613852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799" y="622300"/>
                </a:lnTo>
                <a:lnTo>
                  <a:pt x="1597799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799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0" y="622833"/>
            <a:ext cx="13004800" cy="1622425"/>
            <a:chOff x="0" y="622833"/>
            <a:chExt cx="13004800" cy="1622425"/>
          </a:xfrm>
        </p:grpSpPr>
        <p:sp>
          <p:nvSpPr>
            <p:cNvPr id="15" name="object 15" descr=""/>
            <p:cNvSpPr/>
            <p:nvPr/>
          </p:nvSpPr>
          <p:spPr>
            <a:xfrm>
              <a:off x="0" y="62283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029219" y="62283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77"/>
                  </a:lnTo>
                  <a:lnTo>
                    <a:pt x="4975580" y="1613306"/>
                  </a:lnTo>
                  <a:lnTo>
                    <a:pt x="4975580" y="1605838"/>
                  </a:lnTo>
                  <a:lnTo>
                    <a:pt x="4825619" y="1605838"/>
                  </a:lnTo>
                  <a:lnTo>
                    <a:pt x="4825619" y="1605686"/>
                  </a:lnTo>
                  <a:lnTo>
                    <a:pt x="4825619" y="16052"/>
                  </a:lnTo>
                  <a:lnTo>
                    <a:pt x="4975580" y="16052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0" y="2228684"/>
            <a:ext cx="13004800" cy="1622425"/>
            <a:chOff x="0" y="2228684"/>
            <a:chExt cx="13004800" cy="1622425"/>
          </a:xfrm>
        </p:grpSpPr>
        <p:sp>
          <p:nvSpPr>
            <p:cNvPr id="18" name="object 18" descr=""/>
            <p:cNvSpPr/>
            <p:nvPr/>
          </p:nvSpPr>
          <p:spPr>
            <a:xfrm>
              <a:off x="0" y="2228684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65" y="1605838"/>
                  </a:lnTo>
                  <a:lnTo>
                    <a:pt x="1613865" y="1605686"/>
                  </a:lnTo>
                  <a:lnTo>
                    <a:pt x="1613877" y="16065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029219" y="2228684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90"/>
                  </a:lnTo>
                  <a:lnTo>
                    <a:pt x="4975580" y="1613306"/>
                  </a:lnTo>
                  <a:lnTo>
                    <a:pt x="4975580" y="1605851"/>
                  </a:lnTo>
                  <a:lnTo>
                    <a:pt x="4825619" y="1605851"/>
                  </a:lnTo>
                  <a:lnTo>
                    <a:pt x="4825619" y="1605686"/>
                  </a:lnTo>
                  <a:lnTo>
                    <a:pt x="4825619" y="16065"/>
                  </a:lnTo>
                  <a:lnTo>
                    <a:pt x="4975580" y="16065"/>
                  </a:lnTo>
                  <a:lnTo>
                    <a:pt x="4975580" y="8039"/>
                  </a:lnTo>
                  <a:lnTo>
                    <a:pt x="4825619" y="8039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0" y="3834523"/>
            <a:ext cx="13004800" cy="1622425"/>
            <a:chOff x="0" y="3834523"/>
            <a:chExt cx="13004800" cy="1622425"/>
          </a:xfrm>
        </p:grpSpPr>
        <p:sp>
          <p:nvSpPr>
            <p:cNvPr id="21" name="object 21" descr=""/>
            <p:cNvSpPr/>
            <p:nvPr/>
          </p:nvSpPr>
          <p:spPr>
            <a:xfrm>
              <a:off x="0" y="3834523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65" y="1605838"/>
                  </a:lnTo>
                  <a:lnTo>
                    <a:pt x="1613865" y="1605686"/>
                  </a:lnTo>
                  <a:lnTo>
                    <a:pt x="1613877" y="16065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12"/>
                  </a:lnTo>
                  <a:lnTo>
                    <a:pt x="1605838" y="12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8026"/>
                  </a:lnTo>
                  <a:lnTo>
                    <a:pt x="1597812" y="16065"/>
                  </a:lnTo>
                  <a:lnTo>
                    <a:pt x="1597812" y="1605686"/>
                  </a:lnTo>
                  <a:lnTo>
                    <a:pt x="1597812" y="1605851"/>
                  </a:lnTo>
                  <a:lnTo>
                    <a:pt x="8026" y="1605851"/>
                  </a:lnTo>
                  <a:lnTo>
                    <a:pt x="8026" y="16065"/>
                  </a:lnTo>
                  <a:lnTo>
                    <a:pt x="1597812" y="16065"/>
                  </a:lnTo>
                  <a:lnTo>
                    <a:pt x="1597812" y="8039"/>
                  </a:lnTo>
                  <a:lnTo>
                    <a:pt x="8026" y="8039"/>
                  </a:lnTo>
                  <a:lnTo>
                    <a:pt x="1597812" y="802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029219" y="3834523"/>
              <a:ext cx="4975860" cy="1622425"/>
            </a:xfrm>
            <a:custGeom>
              <a:avLst/>
              <a:gdLst/>
              <a:ahLst/>
              <a:cxnLst/>
              <a:rect l="l" t="t" r="r" b="b"/>
              <a:pathLst>
                <a:path w="4975859" h="1622425">
                  <a:moveTo>
                    <a:pt x="4975580" y="406"/>
                  </a:move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66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29" y="1605838"/>
                  </a:lnTo>
                  <a:lnTo>
                    <a:pt x="3219716" y="1605686"/>
                  </a:lnTo>
                  <a:lnTo>
                    <a:pt x="3219729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29" y="406"/>
                  </a:lnTo>
                  <a:lnTo>
                    <a:pt x="3219729" y="0"/>
                  </a:lnTo>
                  <a:lnTo>
                    <a:pt x="3211690" y="0"/>
                  </a:lnTo>
                  <a:lnTo>
                    <a:pt x="3211690" y="406"/>
                  </a:lnTo>
                  <a:lnTo>
                    <a:pt x="3203664" y="406"/>
                  </a:lnTo>
                  <a:lnTo>
                    <a:pt x="3203664" y="16052"/>
                  </a:lnTo>
                  <a:lnTo>
                    <a:pt x="3203664" y="1605686"/>
                  </a:lnTo>
                  <a:lnTo>
                    <a:pt x="3203664" y="1605838"/>
                  </a:lnTo>
                  <a:lnTo>
                    <a:pt x="1613877" y="1605838"/>
                  </a:lnTo>
                  <a:lnTo>
                    <a:pt x="1613877" y="1605686"/>
                  </a:lnTo>
                  <a:lnTo>
                    <a:pt x="1613877" y="16052"/>
                  </a:lnTo>
                  <a:lnTo>
                    <a:pt x="3203664" y="16052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25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5646"/>
                  </a:lnTo>
                  <a:lnTo>
                    <a:pt x="8026" y="15646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686"/>
                  </a:lnTo>
                  <a:lnTo>
                    <a:pt x="0" y="1605686"/>
                  </a:lnTo>
                  <a:lnTo>
                    <a:pt x="0" y="1613306"/>
                  </a:lnTo>
                  <a:lnTo>
                    <a:pt x="8026" y="1613306"/>
                  </a:lnTo>
                  <a:lnTo>
                    <a:pt x="8026" y="1613877"/>
                  </a:lnTo>
                  <a:lnTo>
                    <a:pt x="1597812" y="1613877"/>
                  </a:lnTo>
                  <a:lnTo>
                    <a:pt x="1597812" y="1613306"/>
                  </a:lnTo>
                  <a:lnTo>
                    <a:pt x="1597825" y="1622196"/>
                  </a:lnTo>
                  <a:lnTo>
                    <a:pt x="1605851" y="1622196"/>
                  </a:lnTo>
                  <a:lnTo>
                    <a:pt x="3203664" y="1622196"/>
                  </a:lnTo>
                  <a:lnTo>
                    <a:pt x="4975580" y="1622196"/>
                  </a:lnTo>
                  <a:lnTo>
                    <a:pt x="4975580" y="1613890"/>
                  </a:lnTo>
                  <a:lnTo>
                    <a:pt x="4975580" y="1613306"/>
                  </a:lnTo>
                  <a:lnTo>
                    <a:pt x="4975580" y="1605851"/>
                  </a:lnTo>
                  <a:lnTo>
                    <a:pt x="4825619" y="1605851"/>
                  </a:lnTo>
                  <a:lnTo>
                    <a:pt x="4825619" y="1605686"/>
                  </a:lnTo>
                  <a:lnTo>
                    <a:pt x="4825619" y="16065"/>
                  </a:lnTo>
                  <a:lnTo>
                    <a:pt x="4975580" y="16065"/>
                  </a:lnTo>
                  <a:lnTo>
                    <a:pt x="4975580" y="8039"/>
                  </a:lnTo>
                  <a:lnTo>
                    <a:pt x="4825619" y="8039"/>
                  </a:lnTo>
                  <a:lnTo>
                    <a:pt x="4975580" y="8026"/>
                  </a:lnTo>
                  <a:lnTo>
                    <a:pt x="4975580" y="4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0" y="2239180"/>
            <a:ext cx="13004800" cy="5076190"/>
            <a:chOff x="0" y="2239180"/>
            <a:chExt cx="13004800" cy="5076190"/>
          </a:xfrm>
        </p:grpSpPr>
        <p:sp>
          <p:nvSpPr>
            <p:cNvPr id="24" name="object 24" descr=""/>
            <p:cNvSpPr/>
            <p:nvPr/>
          </p:nvSpPr>
          <p:spPr>
            <a:xfrm>
              <a:off x="0" y="5440375"/>
              <a:ext cx="9635490" cy="1622425"/>
            </a:xfrm>
            <a:custGeom>
              <a:avLst/>
              <a:gdLst/>
              <a:ahLst/>
              <a:cxnLst/>
              <a:rect l="l" t="t" r="r" b="b"/>
              <a:pathLst>
                <a:path w="9635490" h="1622425">
                  <a:moveTo>
                    <a:pt x="9635058" y="1613306"/>
                  </a:moveTo>
                  <a:lnTo>
                    <a:pt x="8037258" y="1613306"/>
                  </a:lnTo>
                  <a:lnTo>
                    <a:pt x="8037258" y="1605838"/>
                  </a:lnTo>
                  <a:lnTo>
                    <a:pt x="8037246" y="1605686"/>
                  </a:lnTo>
                  <a:lnTo>
                    <a:pt x="8037258" y="16052"/>
                  </a:lnTo>
                  <a:lnTo>
                    <a:pt x="8037258" y="15646"/>
                  </a:lnTo>
                  <a:lnTo>
                    <a:pt x="8037258" y="0"/>
                  </a:lnTo>
                  <a:lnTo>
                    <a:pt x="8029219" y="0"/>
                  </a:lnTo>
                  <a:lnTo>
                    <a:pt x="8029219" y="406"/>
                  </a:lnTo>
                  <a:lnTo>
                    <a:pt x="8021193" y="406"/>
                  </a:lnTo>
                  <a:lnTo>
                    <a:pt x="8021193" y="16052"/>
                  </a:lnTo>
                  <a:lnTo>
                    <a:pt x="8021193" y="1605686"/>
                  </a:lnTo>
                  <a:lnTo>
                    <a:pt x="8021193" y="1605838"/>
                  </a:lnTo>
                  <a:lnTo>
                    <a:pt x="6431407" y="1605838"/>
                  </a:lnTo>
                  <a:lnTo>
                    <a:pt x="6431407" y="1605686"/>
                  </a:lnTo>
                  <a:lnTo>
                    <a:pt x="6431407" y="16052"/>
                  </a:lnTo>
                  <a:lnTo>
                    <a:pt x="8021193" y="16052"/>
                  </a:lnTo>
                  <a:lnTo>
                    <a:pt x="8021193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54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05838"/>
                  </a:lnTo>
                  <a:lnTo>
                    <a:pt x="3219716" y="1605838"/>
                  </a:lnTo>
                  <a:lnTo>
                    <a:pt x="3219716" y="1605686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3203651" y="16052"/>
                  </a:lnTo>
                  <a:lnTo>
                    <a:pt x="3203651" y="1605686"/>
                  </a:lnTo>
                  <a:lnTo>
                    <a:pt x="3203651" y="1605838"/>
                  </a:lnTo>
                  <a:lnTo>
                    <a:pt x="1613877" y="1605838"/>
                  </a:lnTo>
                  <a:lnTo>
                    <a:pt x="1613865" y="1605686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1597812" y="16052"/>
                  </a:lnTo>
                  <a:lnTo>
                    <a:pt x="1597812" y="1605686"/>
                  </a:lnTo>
                  <a:lnTo>
                    <a:pt x="1597812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9635058" y="1622196"/>
                  </a:lnTo>
                  <a:lnTo>
                    <a:pt x="9635058" y="16133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4825555" y="1605851"/>
                  </a:moveTo>
                  <a:lnTo>
                    <a:pt x="4817516" y="1605851"/>
                  </a:lnTo>
                  <a:lnTo>
                    <a:pt x="4817516" y="1606245"/>
                  </a:lnTo>
                  <a:lnTo>
                    <a:pt x="4809490" y="1606245"/>
                  </a:lnTo>
                  <a:lnTo>
                    <a:pt x="4809490" y="1613865"/>
                  </a:lnTo>
                  <a:lnTo>
                    <a:pt x="3219704" y="1613877"/>
                  </a:lnTo>
                  <a:lnTo>
                    <a:pt x="4809490" y="1613865"/>
                  </a:lnTo>
                  <a:lnTo>
                    <a:pt x="4809490" y="1606245"/>
                  </a:lnTo>
                  <a:lnTo>
                    <a:pt x="3219704" y="1606245"/>
                  </a:lnTo>
                  <a:lnTo>
                    <a:pt x="3219704" y="1605851"/>
                  </a:lnTo>
                  <a:lnTo>
                    <a:pt x="3211665" y="1605851"/>
                  </a:lnTo>
                  <a:lnTo>
                    <a:pt x="3211665" y="1606245"/>
                  </a:lnTo>
                  <a:lnTo>
                    <a:pt x="3203651" y="1606245"/>
                  </a:lnTo>
                  <a:lnTo>
                    <a:pt x="3203638" y="1613865"/>
                  </a:lnTo>
                  <a:lnTo>
                    <a:pt x="1613877" y="1613877"/>
                  </a:lnTo>
                  <a:lnTo>
                    <a:pt x="3203638" y="1613865"/>
                  </a:lnTo>
                  <a:lnTo>
                    <a:pt x="3203638" y="1606245"/>
                  </a:lnTo>
                  <a:lnTo>
                    <a:pt x="1613877" y="1606245"/>
                  </a:lnTo>
                  <a:lnTo>
                    <a:pt x="1613877" y="1605851"/>
                  </a:lnTo>
                  <a:lnTo>
                    <a:pt x="1605838" y="1605851"/>
                  </a:lnTo>
                  <a:lnTo>
                    <a:pt x="1605838" y="1606245"/>
                  </a:lnTo>
                  <a:lnTo>
                    <a:pt x="1597799" y="1606245"/>
                  </a:lnTo>
                  <a:lnTo>
                    <a:pt x="1597799" y="1613865"/>
                  </a:lnTo>
                  <a:lnTo>
                    <a:pt x="8026" y="1613877"/>
                  </a:lnTo>
                  <a:lnTo>
                    <a:pt x="1597799" y="1613865"/>
                  </a:lnTo>
                  <a:lnTo>
                    <a:pt x="1597799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799" y="1621904"/>
                  </a:lnTo>
                  <a:lnTo>
                    <a:pt x="1597799" y="1874215"/>
                  </a:lnTo>
                  <a:lnTo>
                    <a:pt x="1613852" y="1874215"/>
                  </a:lnTo>
                  <a:lnTo>
                    <a:pt x="1613877" y="1621904"/>
                  </a:lnTo>
                  <a:lnTo>
                    <a:pt x="3203638" y="1621904"/>
                  </a:lnTo>
                  <a:lnTo>
                    <a:pt x="3203638" y="1874215"/>
                  </a:lnTo>
                  <a:lnTo>
                    <a:pt x="3219704" y="1874215"/>
                  </a:lnTo>
                  <a:lnTo>
                    <a:pt x="3219704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43" y="1874215"/>
                  </a:lnTo>
                  <a:lnTo>
                    <a:pt x="4825555" y="1621904"/>
                  </a:lnTo>
                  <a:lnTo>
                    <a:pt x="4825555" y="1621485"/>
                  </a:lnTo>
                  <a:lnTo>
                    <a:pt x="4825555" y="1605851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86" y="406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1248949" y="1605838"/>
                  </a:lnTo>
                  <a:lnTo>
                    <a:pt x="11248936" y="1605686"/>
                  </a:lnTo>
                  <a:lnTo>
                    <a:pt x="11248949" y="16052"/>
                  </a:lnTo>
                  <a:lnTo>
                    <a:pt x="12838722" y="16052"/>
                  </a:lnTo>
                  <a:lnTo>
                    <a:pt x="12838722" y="406"/>
                  </a:lnTo>
                  <a:lnTo>
                    <a:pt x="11248949" y="406"/>
                  </a:lnTo>
                  <a:lnTo>
                    <a:pt x="11248949" y="0"/>
                  </a:lnTo>
                  <a:lnTo>
                    <a:pt x="11240910" y="0"/>
                  </a:lnTo>
                  <a:lnTo>
                    <a:pt x="11240910" y="406"/>
                  </a:lnTo>
                  <a:lnTo>
                    <a:pt x="11232883" y="406"/>
                  </a:lnTo>
                  <a:lnTo>
                    <a:pt x="11232883" y="16052"/>
                  </a:lnTo>
                  <a:lnTo>
                    <a:pt x="11232883" y="1605686"/>
                  </a:lnTo>
                  <a:lnTo>
                    <a:pt x="11232883" y="1605838"/>
                  </a:lnTo>
                  <a:lnTo>
                    <a:pt x="9643097" y="1605838"/>
                  </a:lnTo>
                  <a:lnTo>
                    <a:pt x="9643097" y="1605686"/>
                  </a:lnTo>
                  <a:lnTo>
                    <a:pt x="9643097" y="16052"/>
                  </a:lnTo>
                  <a:lnTo>
                    <a:pt x="11232883" y="16052"/>
                  </a:lnTo>
                  <a:lnTo>
                    <a:pt x="11232883" y="406"/>
                  </a:lnTo>
                  <a:lnTo>
                    <a:pt x="9643097" y="406"/>
                  </a:lnTo>
                  <a:lnTo>
                    <a:pt x="9643097" y="0"/>
                  </a:lnTo>
                  <a:lnTo>
                    <a:pt x="9635058" y="0"/>
                  </a:lnTo>
                  <a:lnTo>
                    <a:pt x="9635058" y="406"/>
                  </a:lnTo>
                  <a:lnTo>
                    <a:pt x="9627044" y="406"/>
                  </a:lnTo>
                  <a:lnTo>
                    <a:pt x="8029219" y="406"/>
                  </a:lnTo>
                  <a:lnTo>
                    <a:pt x="8029219" y="8026"/>
                  </a:lnTo>
                  <a:lnTo>
                    <a:pt x="8029219" y="15646"/>
                  </a:lnTo>
                  <a:lnTo>
                    <a:pt x="8037246" y="15646"/>
                  </a:lnTo>
                  <a:lnTo>
                    <a:pt x="8037246" y="16052"/>
                  </a:lnTo>
                  <a:lnTo>
                    <a:pt x="9627032" y="16052"/>
                  </a:lnTo>
                  <a:lnTo>
                    <a:pt x="9627032" y="1605686"/>
                  </a:lnTo>
                  <a:lnTo>
                    <a:pt x="9627032" y="1605838"/>
                  </a:lnTo>
                  <a:lnTo>
                    <a:pt x="8037246" y="1605838"/>
                  </a:lnTo>
                  <a:lnTo>
                    <a:pt x="8037246" y="1605686"/>
                  </a:lnTo>
                  <a:lnTo>
                    <a:pt x="8029219" y="1605686"/>
                  </a:lnTo>
                  <a:lnTo>
                    <a:pt x="8029219" y="1613306"/>
                  </a:lnTo>
                  <a:lnTo>
                    <a:pt x="8037246" y="1613306"/>
                  </a:lnTo>
                  <a:lnTo>
                    <a:pt x="8037246" y="1613877"/>
                  </a:lnTo>
                  <a:lnTo>
                    <a:pt x="9627032" y="1613877"/>
                  </a:lnTo>
                  <a:lnTo>
                    <a:pt x="9627032" y="1613306"/>
                  </a:lnTo>
                  <a:lnTo>
                    <a:pt x="9627044" y="1622196"/>
                  </a:lnTo>
                  <a:lnTo>
                    <a:pt x="9635071" y="1622196"/>
                  </a:lnTo>
                  <a:lnTo>
                    <a:pt x="11232883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839" y="1605838"/>
                  </a:lnTo>
                  <a:lnTo>
                    <a:pt x="12854839" y="1605686"/>
                  </a:lnTo>
                  <a:lnTo>
                    <a:pt x="12854839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09490" y="7046226"/>
              <a:ext cx="8195309" cy="268605"/>
            </a:xfrm>
            <a:custGeom>
              <a:avLst/>
              <a:gdLst/>
              <a:ahLst/>
              <a:cxnLst/>
              <a:rect l="l" t="t" r="r" b="b"/>
              <a:pathLst>
                <a:path w="8195309" h="268604">
                  <a:moveTo>
                    <a:pt x="8195310" y="393"/>
                  </a:moveTo>
                  <a:lnTo>
                    <a:pt x="8045285" y="393"/>
                  </a:lnTo>
                  <a:lnTo>
                    <a:pt x="8045285" y="0"/>
                  </a:lnTo>
                  <a:lnTo>
                    <a:pt x="8037246" y="0"/>
                  </a:lnTo>
                  <a:lnTo>
                    <a:pt x="8037246" y="393"/>
                  </a:lnTo>
                  <a:lnTo>
                    <a:pt x="8029295" y="393"/>
                  </a:lnTo>
                  <a:lnTo>
                    <a:pt x="8029219" y="8013"/>
                  </a:lnTo>
                  <a:lnTo>
                    <a:pt x="6439459" y="8026"/>
                  </a:lnTo>
                  <a:lnTo>
                    <a:pt x="8029219" y="8013"/>
                  </a:lnTo>
                  <a:lnTo>
                    <a:pt x="8029219" y="393"/>
                  </a:lnTo>
                  <a:lnTo>
                    <a:pt x="6439459" y="393"/>
                  </a:lnTo>
                  <a:lnTo>
                    <a:pt x="6439459" y="0"/>
                  </a:lnTo>
                  <a:lnTo>
                    <a:pt x="6431420" y="0"/>
                  </a:lnTo>
                  <a:lnTo>
                    <a:pt x="6431420" y="393"/>
                  </a:lnTo>
                  <a:lnTo>
                    <a:pt x="6423380" y="393"/>
                  </a:lnTo>
                  <a:lnTo>
                    <a:pt x="6423380" y="8013"/>
                  </a:lnTo>
                  <a:lnTo>
                    <a:pt x="4833607" y="8026"/>
                  </a:lnTo>
                  <a:lnTo>
                    <a:pt x="6423380" y="8013"/>
                  </a:lnTo>
                  <a:lnTo>
                    <a:pt x="6423380" y="393"/>
                  </a:lnTo>
                  <a:lnTo>
                    <a:pt x="4833607" y="393"/>
                  </a:lnTo>
                  <a:lnTo>
                    <a:pt x="4833607" y="0"/>
                  </a:lnTo>
                  <a:lnTo>
                    <a:pt x="4825568" y="0"/>
                  </a:lnTo>
                  <a:lnTo>
                    <a:pt x="4825568" y="393"/>
                  </a:lnTo>
                  <a:lnTo>
                    <a:pt x="4817554" y="393"/>
                  </a:lnTo>
                  <a:lnTo>
                    <a:pt x="4817542" y="8013"/>
                  </a:lnTo>
                  <a:lnTo>
                    <a:pt x="3227755" y="8026"/>
                  </a:lnTo>
                  <a:lnTo>
                    <a:pt x="4817542" y="8013"/>
                  </a:lnTo>
                  <a:lnTo>
                    <a:pt x="4817542" y="393"/>
                  </a:lnTo>
                  <a:lnTo>
                    <a:pt x="3227755" y="393"/>
                  </a:lnTo>
                  <a:lnTo>
                    <a:pt x="3227755" y="0"/>
                  </a:lnTo>
                  <a:lnTo>
                    <a:pt x="3219716" y="0"/>
                  </a:lnTo>
                  <a:lnTo>
                    <a:pt x="3219716" y="393"/>
                  </a:lnTo>
                  <a:lnTo>
                    <a:pt x="3211703" y="393"/>
                  </a:lnTo>
                  <a:lnTo>
                    <a:pt x="3211690" y="8013"/>
                  </a:lnTo>
                  <a:lnTo>
                    <a:pt x="1621904" y="8026"/>
                  </a:lnTo>
                  <a:lnTo>
                    <a:pt x="3211690" y="8013"/>
                  </a:lnTo>
                  <a:lnTo>
                    <a:pt x="3211690" y="393"/>
                  </a:lnTo>
                  <a:lnTo>
                    <a:pt x="1621904" y="393"/>
                  </a:lnTo>
                  <a:lnTo>
                    <a:pt x="1621904" y="0"/>
                  </a:lnTo>
                  <a:lnTo>
                    <a:pt x="1613865" y="0"/>
                  </a:lnTo>
                  <a:lnTo>
                    <a:pt x="1613865" y="393"/>
                  </a:lnTo>
                  <a:lnTo>
                    <a:pt x="1605851" y="393"/>
                  </a:lnTo>
                  <a:lnTo>
                    <a:pt x="1605838" y="8013"/>
                  </a:lnTo>
                  <a:lnTo>
                    <a:pt x="16052" y="8026"/>
                  </a:lnTo>
                  <a:lnTo>
                    <a:pt x="1605838" y="8013"/>
                  </a:lnTo>
                  <a:lnTo>
                    <a:pt x="1605838" y="393"/>
                  </a:lnTo>
                  <a:lnTo>
                    <a:pt x="8026" y="393"/>
                  </a:lnTo>
                  <a:lnTo>
                    <a:pt x="0" y="393"/>
                  </a:lnTo>
                  <a:lnTo>
                    <a:pt x="0" y="15633"/>
                  </a:lnTo>
                  <a:lnTo>
                    <a:pt x="8026" y="15633"/>
                  </a:lnTo>
                  <a:lnTo>
                    <a:pt x="16052" y="15633"/>
                  </a:lnTo>
                  <a:lnTo>
                    <a:pt x="16052" y="16052"/>
                  </a:lnTo>
                  <a:lnTo>
                    <a:pt x="1605838" y="16052"/>
                  </a:lnTo>
                  <a:lnTo>
                    <a:pt x="1605838" y="268363"/>
                  </a:lnTo>
                  <a:lnTo>
                    <a:pt x="1621904" y="268363"/>
                  </a:lnTo>
                  <a:lnTo>
                    <a:pt x="1621904" y="16052"/>
                  </a:lnTo>
                  <a:lnTo>
                    <a:pt x="3211690" y="16052"/>
                  </a:lnTo>
                  <a:lnTo>
                    <a:pt x="3211690" y="268363"/>
                  </a:lnTo>
                  <a:lnTo>
                    <a:pt x="3227755" y="268363"/>
                  </a:lnTo>
                  <a:lnTo>
                    <a:pt x="3227755" y="16052"/>
                  </a:lnTo>
                  <a:lnTo>
                    <a:pt x="4817542" y="16052"/>
                  </a:lnTo>
                  <a:lnTo>
                    <a:pt x="4817542" y="268363"/>
                  </a:lnTo>
                  <a:lnTo>
                    <a:pt x="4833607" y="268363"/>
                  </a:lnTo>
                  <a:lnTo>
                    <a:pt x="4833607" y="16052"/>
                  </a:lnTo>
                  <a:lnTo>
                    <a:pt x="6423380" y="16052"/>
                  </a:lnTo>
                  <a:lnTo>
                    <a:pt x="6423380" y="268363"/>
                  </a:lnTo>
                  <a:lnTo>
                    <a:pt x="6439433" y="268363"/>
                  </a:lnTo>
                  <a:lnTo>
                    <a:pt x="6439459" y="16052"/>
                  </a:lnTo>
                  <a:lnTo>
                    <a:pt x="8029219" y="16052"/>
                  </a:lnTo>
                  <a:lnTo>
                    <a:pt x="8029219" y="268363"/>
                  </a:lnTo>
                  <a:lnTo>
                    <a:pt x="8045285" y="268363"/>
                  </a:lnTo>
                  <a:lnTo>
                    <a:pt x="8045348" y="16052"/>
                  </a:lnTo>
                  <a:lnTo>
                    <a:pt x="8195310" y="16052"/>
                  </a:lnTo>
                  <a:lnTo>
                    <a:pt x="8195310" y="8026"/>
                  </a:lnTo>
                  <a:lnTo>
                    <a:pt x="8045348" y="8026"/>
                  </a:lnTo>
                  <a:lnTo>
                    <a:pt x="8195310" y="8013"/>
                  </a:lnTo>
                  <a:lnTo>
                    <a:pt x="8195310" y="393"/>
                  </a:lnTo>
                  <a:close/>
                </a:path>
              </a:pathLst>
            </a:custGeom>
            <a:solidFill>
              <a:srgbClr val="000000">
                <a:alpha val="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0" y="2239180"/>
              <a:ext cx="4817745" cy="5076190"/>
            </a:xfrm>
            <a:custGeom>
              <a:avLst/>
              <a:gdLst/>
              <a:ahLst/>
              <a:cxnLst/>
              <a:rect l="l" t="t" r="r" b="b"/>
              <a:pathLst>
                <a:path w="4817745" h="5076190">
                  <a:moveTo>
                    <a:pt x="1792657" y="0"/>
                  </a:moveTo>
                  <a:lnTo>
                    <a:pt x="1744089" y="382"/>
                  </a:lnTo>
                  <a:lnTo>
                    <a:pt x="1695706" y="1524"/>
                  </a:lnTo>
                  <a:lnTo>
                    <a:pt x="1647513" y="3421"/>
                  </a:lnTo>
                  <a:lnTo>
                    <a:pt x="1599516" y="6066"/>
                  </a:lnTo>
                  <a:lnTo>
                    <a:pt x="1551721" y="9455"/>
                  </a:lnTo>
                  <a:lnTo>
                    <a:pt x="1504133" y="13581"/>
                  </a:lnTo>
                  <a:lnTo>
                    <a:pt x="1456758" y="18439"/>
                  </a:lnTo>
                  <a:lnTo>
                    <a:pt x="1409602" y="24023"/>
                  </a:lnTo>
                  <a:lnTo>
                    <a:pt x="1362671" y="30327"/>
                  </a:lnTo>
                  <a:lnTo>
                    <a:pt x="1315970" y="37346"/>
                  </a:lnTo>
                  <a:lnTo>
                    <a:pt x="1269505" y="45073"/>
                  </a:lnTo>
                  <a:lnTo>
                    <a:pt x="1223281" y="53504"/>
                  </a:lnTo>
                  <a:lnTo>
                    <a:pt x="1177304" y="62633"/>
                  </a:lnTo>
                  <a:lnTo>
                    <a:pt x="1131581" y="72453"/>
                  </a:lnTo>
                  <a:lnTo>
                    <a:pt x="1086116" y="82960"/>
                  </a:lnTo>
                  <a:lnTo>
                    <a:pt x="1040916" y="94147"/>
                  </a:lnTo>
                  <a:lnTo>
                    <a:pt x="995986" y="106008"/>
                  </a:lnTo>
                  <a:lnTo>
                    <a:pt x="951331" y="118539"/>
                  </a:lnTo>
                  <a:lnTo>
                    <a:pt x="906958" y="131733"/>
                  </a:lnTo>
                  <a:lnTo>
                    <a:pt x="862872" y="145585"/>
                  </a:lnTo>
                  <a:lnTo>
                    <a:pt x="819079" y="160088"/>
                  </a:lnTo>
                  <a:lnTo>
                    <a:pt x="775585" y="175238"/>
                  </a:lnTo>
                  <a:lnTo>
                    <a:pt x="732395" y="191029"/>
                  </a:lnTo>
                  <a:lnTo>
                    <a:pt x="689515" y="207454"/>
                  </a:lnTo>
                  <a:lnTo>
                    <a:pt x="646950" y="224508"/>
                  </a:lnTo>
                  <a:lnTo>
                    <a:pt x="604707" y="242186"/>
                  </a:lnTo>
                  <a:lnTo>
                    <a:pt x="562791" y="260481"/>
                  </a:lnTo>
                  <a:lnTo>
                    <a:pt x="521208" y="279389"/>
                  </a:lnTo>
                  <a:lnTo>
                    <a:pt x="479963" y="298903"/>
                  </a:lnTo>
                  <a:lnTo>
                    <a:pt x="439063" y="319018"/>
                  </a:lnTo>
                  <a:lnTo>
                    <a:pt x="398512" y="339727"/>
                  </a:lnTo>
                  <a:lnTo>
                    <a:pt x="358317" y="361026"/>
                  </a:lnTo>
                  <a:lnTo>
                    <a:pt x="318483" y="382908"/>
                  </a:lnTo>
                  <a:lnTo>
                    <a:pt x="279016" y="405368"/>
                  </a:lnTo>
                  <a:lnTo>
                    <a:pt x="239922" y="428400"/>
                  </a:lnTo>
                  <a:lnTo>
                    <a:pt x="201206" y="451999"/>
                  </a:lnTo>
                  <a:lnTo>
                    <a:pt x="162874" y="476159"/>
                  </a:lnTo>
                  <a:lnTo>
                    <a:pt x="124932" y="500873"/>
                  </a:lnTo>
                  <a:lnTo>
                    <a:pt x="87386" y="526137"/>
                  </a:lnTo>
                  <a:lnTo>
                    <a:pt x="50240" y="551945"/>
                  </a:lnTo>
                  <a:lnTo>
                    <a:pt x="13502" y="578290"/>
                  </a:lnTo>
                  <a:lnTo>
                    <a:pt x="0" y="588281"/>
                  </a:lnTo>
                  <a:lnTo>
                    <a:pt x="0" y="5076019"/>
                  </a:lnTo>
                  <a:lnTo>
                    <a:pt x="4015817" y="5076019"/>
                  </a:lnTo>
                  <a:lnTo>
                    <a:pt x="4040237" y="5049326"/>
                  </a:lnTo>
                  <a:lnTo>
                    <a:pt x="4070189" y="5015595"/>
                  </a:lnTo>
                  <a:lnTo>
                    <a:pt x="4099642" y="4981417"/>
                  </a:lnTo>
                  <a:lnTo>
                    <a:pt x="4128592" y="4946799"/>
                  </a:lnTo>
                  <a:lnTo>
                    <a:pt x="4157032" y="4911745"/>
                  </a:lnTo>
                  <a:lnTo>
                    <a:pt x="4184957" y="4876261"/>
                  </a:lnTo>
                  <a:lnTo>
                    <a:pt x="4212362" y="4840353"/>
                  </a:lnTo>
                  <a:lnTo>
                    <a:pt x="4239239" y="4804027"/>
                  </a:lnTo>
                  <a:lnTo>
                    <a:pt x="4265585" y="4767289"/>
                  </a:lnTo>
                  <a:lnTo>
                    <a:pt x="4291392" y="4730144"/>
                  </a:lnTo>
                  <a:lnTo>
                    <a:pt x="4316656" y="4692597"/>
                  </a:lnTo>
                  <a:lnTo>
                    <a:pt x="4341371" y="4654655"/>
                  </a:lnTo>
                  <a:lnTo>
                    <a:pt x="4365530" y="4616323"/>
                  </a:lnTo>
                  <a:lnTo>
                    <a:pt x="4389129" y="4577607"/>
                  </a:lnTo>
                  <a:lnTo>
                    <a:pt x="4412161" y="4538513"/>
                  </a:lnTo>
                  <a:lnTo>
                    <a:pt x="4434621" y="4499046"/>
                  </a:lnTo>
                  <a:lnTo>
                    <a:pt x="4456504" y="4459213"/>
                  </a:lnTo>
                  <a:lnTo>
                    <a:pt x="4477802" y="4419017"/>
                  </a:lnTo>
                  <a:lnTo>
                    <a:pt x="4498512" y="4378467"/>
                  </a:lnTo>
                  <a:lnTo>
                    <a:pt x="4518626" y="4337566"/>
                  </a:lnTo>
                  <a:lnTo>
                    <a:pt x="4538140" y="4296322"/>
                  </a:lnTo>
                  <a:lnTo>
                    <a:pt x="4557048" y="4254738"/>
                  </a:lnTo>
                  <a:lnTo>
                    <a:pt x="4575343" y="4212822"/>
                  </a:lnTo>
                  <a:lnTo>
                    <a:pt x="4593021" y="4170579"/>
                  </a:lnTo>
                  <a:lnTo>
                    <a:pt x="4610076" y="4128015"/>
                  </a:lnTo>
                  <a:lnTo>
                    <a:pt x="4626501" y="4085135"/>
                  </a:lnTo>
                  <a:lnTo>
                    <a:pt x="4642291" y="4041945"/>
                  </a:lnTo>
                  <a:lnTo>
                    <a:pt x="4657441" y="3998450"/>
                  </a:lnTo>
                  <a:lnTo>
                    <a:pt x="4671945" y="3954657"/>
                  </a:lnTo>
                  <a:lnTo>
                    <a:pt x="4685796" y="3910571"/>
                  </a:lnTo>
                  <a:lnTo>
                    <a:pt x="4698990" y="3866198"/>
                  </a:lnTo>
                  <a:lnTo>
                    <a:pt x="4711521" y="3821544"/>
                  </a:lnTo>
                  <a:lnTo>
                    <a:pt x="4723383" y="3776614"/>
                  </a:lnTo>
                  <a:lnTo>
                    <a:pt x="4734570" y="3731413"/>
                  </a:lnTo>
                  <a:lnTo>
                    <a:pt x="4745076" y="3685948"/>
                  </a:lnTo>
                  <a:lnTo>
                    <a:pt x="4754896" y="3640225"/>
                  </a:lnTo>
                  <a:lnTo>
                    <a:pt x="4764025" y="3594249"/>
                  </a:lnTo>
                  <a:lnTo>
                    <a:pt x="4772456" y="3548025"/>
                  </a:lnTo>
                  <a:lnTo>
                    <a:pt x="4780184" y="3501559"/>
                  </a:lnTo>
                  <a:lnTo>
                    <a:pt x="4787203" y="3454858"/>
                  </a:lnTo>
                  <a:lnTo>
                    <a:pt x="4793507" y="3407927"/>
                  </a:lnTo>
                  <a:lnTo>
                    <a:pt x="4799091" y="3360771"/>
                  </a:lnTo>
                  <a:lnTo>
                    <a:pt x="4803948" y="3313396"/>
                  </a:lnTo>
                  <a:lnTo>
                    <a:pt x="4808075" y="3265809"/>
                  </a:lnTo>
                  <a:lnTo>
                    <a:pt x="4811463" y="3218013"/>
                  </a:lnTo>
                  <a:lnTo>
                    <a:pt x="4814109" y="3170017"/>
                  </a:lnTo>
                  <a:lnTo>
                    <a:pt x="4816006" y="3121824"/>
                  </a:lnTo>
                  <a:lnTo>
                    <a:pt x="4817148" y="3073441"/>
                  </a:lnTo>
                  <a:lnTo>
                    <a:pt x="4817530" y="3024873"/>
                  </a:lnTo>
                  <a:lnTo>
                    <a:pt x="4817148" y="2976305"/>
                  </a:lnTo>
                  <a:lnTo>
                    <a:pt x="4816006" y="2927922"/>
                  </a:lnTo>
                  <a:lnTo>
                    <a:pt x="4814109" y="2879729"/>
                  </a:lnTo>
                  <a:lnTo>
                    <a:pt x="4811463" y="2831732"/>
                  </a:lnTo>
                  <a:lnTo>
                    <a:pt x="4808075" y="2783937"/>
                  </a:lnTo>
                  <a:lnTo>
                    <a:pt x="4803948" y="2736349"/>
                  </a:lnTo>
                  <a:lnTo>
                    <a:pt x="4799091" y="2688975"/>
                  </a:lnTo>
                  <a:lnTo>
                    <a:pt x="4793507" y="2641819"/>
                  </a:lnTo>
                  <a:lnTo>
                    <a:pt x="4787203" y="2594887"/>
                  </a:lnTo>
                  <a:lnTo>
                    <a:pt x="4780184" y="2548186"/>
                  </a:lnTo>
                  <a:lnTo>
                    <a:pt x="4772456" y="2501721"/>
                  </a:lnTo>
                  <a:lnTo>
                    <a:pt x="4764025" y="2455497"/>
                  </a:lnTo>
                  <a:lnTo>
                    <a:pt x="4754896" y="2409521"/>
                  </a:lnTo>
                  <a:lnTo>
                    <a:pt x="4745076" y="2363797"/>
                  </a:lnTo>
                  <a:lnTo>
                    <a:pt x="4734570" y="2318332"/>
                  </a:lnTo>
                  <a:lnTo>
                    <a:pt x="4723383" y="2273132"/>
                  </a:lnTo>
                  <a:lnTo>
                    <a:pt x="4711521" y="2228202"/>
                  </a:lnTo>
                  <a:lnTo>
                    <a:pt x="4698990" y="2183547"/>
                  </a:lnTo>
                  <a:lnTo>
                    <a:pt x="4685796" y="2139174"/>
                  </a:lnTo>
                  <a:lnTo>
                    <a:pt x="4671945" y="2095088"/>
                  </a:lnTo>
                  <a:lnTo>
                    <a:pt x="4657441" y="2051295"/>
                  </a:lnTo>
                  <a:lnTo>
                    <a:pt x="4642291" y="2007801"/>
                  </a:lnTo>
                  <a:lnTo>
                    <a:pt x="4626501" y="1964611"/>
                  </a:lnTo>
                  <a:lnTo>
                    <a:pt x="4610076" y="1921731"/>
                  </a:lnTo>
                  <a:lnTo>
                    <a:pt x="4593021" y="1879166"/>
                  </a:lnTo>
                  <a:lnTo>
                    <a:pt x="4575343" y="1836923"/>
                  </a:lnTo>
                  <a:lnTo>
                    <a:pt x="4557048" y="1795007"/>
                  </a:lnTo>
                  <a:lnTo>
                    <a:pt x="4538140" y="1753424"/>
                  </a:lnTo>
                  <a:lnTo>
                    <a:pt x="4518626" y="1712179"/>
                  </a:lnTo>
                  <a:lnTo>
                    <a:pt x="4498512" y="1671279"/>
                  </a:lnTo>
                  <a:lnTo>
                    <a:pt x="4477802" y="1630728"/>
                  </a:lnTo>
                  <a:lnTo>
                    <a:pt x="4456504" y="1590533"/>
                  </a:lnTo>
                  <a:lnTo>
                    <a:pt x="4434621" y="1550699"/>
                  </a:lnTo>
                  <a:lnTo>
                    <a:pt x="4412161" y="1511232"/>
                  </a:lnTo>
                  <a:lnTo>
                    <a:pt x="4389129" y="1472138"/>
                  </a:lnTo>
                  <a:lnTo>
                    <a:pt x="4365530" y="1433422"/>
                  </a:lnTo>
                  <a:lnTo>
                    <a:pt x="4341371" y="1395091"/>
                  </a:lnTo>
                  <a:lnTo>
                    <a:pt x="4316656" y="1357149"/>
                  </a:lnTo>
                  <a:lnTo>
                    <a:pt x="4291392" y="1319602"/>
                  </a:lnTo>
                  <a:lnTo>
                    <a:pt x="4265585" y="1282457"/>
                  </a:lnTo>
                  <a:lnTo>
                    <a:pt x="4239239" y="1245718"/>
                  </a:lnTo>
                  <a:lnTo>
                    <a:pt x="4212362" y="1209392"/>
                  </a:lnTo>
                  <a:lnTo>
                    <a:pt x="4184957" y="1173485"/>
                  </a:lnTo>
                  <a:lnTo>
                    <a:pt x="4157032" y="1138001"/>
                  </a:lnTo>
                  <a:lnTo>
                    <a:pt x="4128592" y="1102947"/>
                  </a:lnTo>
                  <a:lnTo>
                    <a:pt x="4099642" y="1068328"/>
                  </a:lnTo>
                  <a:lnTo>
                    <a:pt x="4070189" y="1034151"/>
                  </a:lnTo>
                  <a:lnTo>
                    <a:pt x="4040237" y="1000420"/>
                  </a:lnTo>
                  <a:lnTo>
                    <a:pt x="4009793" y="967142"/>
                  </a:lnTo>
                  <a:lnTo>
                    <a:pt x="3978863" y="934321"/>
                  </a:lnTo>
                  <a:lnTo>
                    <a:pt x="3947451" y="901965"/>
                  </a:lnTo>
                  <a:lnTo>
                    <a:pt x="3915564" y="870078"/>
                  </a:lnTo>
                  <a:lnTo>
                    <a:pt x="3883208" y="838667"/>
                  </a:lnTo>
                  <a:lnTo>
                    <a:pt x="3850388" y="807736"/>
                  </a:lnTo>
                  <a:lnTo>
                    <a:pt x="3817109" y="777292"/>
                  </a:lnTo>
                  <a:lnTo>
                    <a:pt x="3783379" y="747341"/>
                  </a:lnTo>
                  <a:lnTo>
                    <a:pt x="3749201" y="717887"/>
                  </a:lnTo>
                  <a:lnTo>
                    <a:pt x="3714582" y="688937"/>
                  </a:lnTo>
                  <a:lnTo>
                    <a:pt x="3679528" y="660497"/>
                  </a:lnTo>
                  <a:lnTo>
                    <a:pt x="3644045" y="632572"/>
                  </a:lnTo>
                  <a:lnTo>
                    <a:pt x="3608137" y="605168"/>
                  </a:lnTo>
                  <a:lnTo>
                    <a:pt x="3571811" y="578290"/>
                  </a:lnTo>
                  <a:lnTo>
                    <a:pt x="3535073" y="551945"/>
                  </a:lnTo>
                  <a:lnTo>
                    <a:pt x="3497927" y="526137"/>
                  </a:lnTo>
                  <a:lnTo>
                    <a:pt x="3460381" y="500873"/>
                  </a:lnTo>
                  <a:lnTo>
                    <a:pt x="3422439" y="476159"/>
                  </a:lnTo>
                  <a:lnTo>
                    <a:pt x="3384107" y="451999"/>
                  </a:lnTo>
                  <a:lnTo>
                    <a:pt x="3345391" y="428400"/>
                  </a:lnTo>
                  <a:lnTo>
                    <a:pt x="3306297" y="405368"/>
                  </a:lnTo>
                  <a:lnTo>
                    <a:pt x="3266830" y="382908"/>
                  </a:lnTo>
                  <a:lnTo>
                    <a:pt x="3226996" y="361026"/>
                  </a:lnTo>
                  <a:lnTo>
                    <a:pt x="3186801" y="339727"/>
                  </a:lnTo>
                  <a:lnTo>
                    <a:pt x="3146251" y="319018"/>
                  </a:lnTo>
                  <a:lnTo>
                    <a:pt x="3105350" y="298903"/>
                  </a:lnTo>
                  <a:lnTo>
                    <a:pt x="3064105" y="279389"/>
                  </a:lnTo>
                  <a:lnTo>
                    <a:pt x="3022522" y="260481"/>
                  </a:lnTo>
                  <a:lnTo>
                    <a:pt x="2980606" y="242186"/>
                  </a:lnTo>
                  <a:lnTo>
                    <a:pt x="2938363" y="224508"/>
                  </a:lnTo>
                  <a:lnTo>
                    <a:pt x="2895799" y="207454"/>
                  </a:lnTo>
                  <a:lnTo>
                    <a:pt x="2852918" y="191029"/>
                  </a:lnTo>
                  <a:lnTo>
                    <a:pt x="2809728" y="175238"/>
                  </a:lnTo>
                  <a:lnTo>
                    <a:pt x="2766234" y="160088"/>
                  </a:lnTo>
                  <a:lnTo>
                    <a:pt x="2722441" y="145585"/>
                  </a:lnTo>
                  <a:lnTo>
                    <a:pt x="2678355" y="131733"/>
                  </a:lnTo>
                  <a:lnTo>
                    <a:pt x="2633982" y="118539"/>
                  </a:lnTo>
                  <a:lnTo>
                    <a:pt x="2589328" y="106008"/>
                  </a:lnTo>
                  <a:lnTo>
                    <a:pt x="2544397" y="94147"/>
                  </a:lnTo>
                  <a:lnTo>
                    <a:pt x="2499197" y="82960"/>
                  </a:lnTo>
                  <a:lnTo>
                    <a:pt x="2453732" y="72453"/>
                  </a:lnTo>
                  <a:lnTo>
                    <a:pt x="2408009" y="62633"/>
                  </a:lnTo>
                  <a:lnTo>
                    <a:pt x="2362032" y="53504"/>
                  </a:lnTo>
                  <a:lnTo>
                    <a:pt x="2315809" y="45073"/>
                  </a:lnTo>
                  <a:lnTo>
                    <a:pt x="2269343" y="37346"/>
                  </a:lnTo>
                  <a:lnTo>
                    <a:pt x="2222642" y="30327"/>
                  </a:lnTo>
                  <a:lnTo>
                    <a:pt x="2175711" y="24023"/>
                  </a:lnTo>
                  <a:lnTo>
                    <a:pt x="2128555" y="18439"/>
                  </a:lnTo>
                  <a:lnTo>
                    <a:pt x="2081180" y="13581"/>
                  </a:lnTo>
                  <a:lnTo>
                    <a:pt x="2033592" y="9455"/>
                  </a:lnTo>
                  <a:lnTo>
                    <a:pt x="1985797" y="6066"/>
                  </a:lnTo>
                  <a:lnTo>
                    <a:pt x="1937800" y="3421"/>
                  </a:lnTo>
                  <a:lnTo>
                    <a:pt x="1889607" y="1524"/>
                  </a:lnTo>
                  <a:lnTo>
                    <a:pt x="1841224" y="382"/>
                  </a:lnTo>
                  <a:lnTo>
                    <a:pt x="1792657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0" y="3536922"/>
              <a:ext cx="4196715" cy="3778885"/>
            </a:xfrm>
            <a:custGeom>
              <a:avLst/>
              <a:gdLst/>
              <a:ahLst/>
              <a:cxnLst/>
              <a:rect l="l" t="t" r="r" b="b"/>
              <a:pathLst>
                <a:path w="4196715" h="3778884">
                  <a:moveTo>
                    <a:pt x="1792660" y="0"/>
                  </a:moveTo>
                  <a:lnTo>
                    <a:pt x="1744209" y="478"/>
                  </a:lnTo>
                  <a:lnTo>
                    <a:pt x="1695991" y="1908"/>
                  </a:lnTo>
                  <a:lnTo>
                    <a:pt x="1648015" y="4280"/>
                  </a:lnTo>
                  <a:lnTo>
                    <a:pt x="1600290" y="7586"/>
                  </a:lnTo>
                  <a:lnTo>
                    <a:pt x="1552826" y="11816"/>
                  </a:lnTo>
                  <a:lnTo>
                    <a:pt x="1505631" y="16961"/>
                  </a:lnTo>
                  <a:lnTo>
                    <a:pt x="1458713" y="23012"/>
                  </a:lnTo>
                  <a:lnTo>
                    <a:pt x="1412083" y="29961"/>
                  </a:lnTo>
                  <a:lnTo>
                    <a:pt x="1365749" y="37799"/>
                  </a:lnTo>
                  <a:lnTo>
                    <a:pt x="1319720" y="46516"/>
                  </a:lnTo>
                  <a:lnTo>
                    <a:pt x="1274005" y="56103"/>
                  </a:lnTo>
                  <a:lnTo>
                    <a:pt x="1228613" y="66552"/>
                  </a:lnTo>
                  <a:lnTo>
                    <a:pt x="1183553" y="77853"/>
                  </a:lnTo>
                  <a:lnTo>
                    <a:pt x="1138834" y="89998"/>
                  </a:lnTo>
                  <a:lnTo>
                    <a:pt x="1094465" y="102978"/>
                  </a:lnTo>
                  <a:lnTo>
                    <a:pt x="1050455" y="116783"/>
                  </a:lnTo>
                  <a:lnTo>
                    <a:pt x="1006813" y="131405"/>
                  </a:lnTo>
                  <a:lnTo>
                    <a:pt x="963547" y="146834"/>
                  </a:lnTo>
                  <a:lnTo>
                    <a:pt x="920667" y="163063"/>
                  </a:lnTo>
                  <a:lnTo>
                    <a:pt x="878182" y="180081"/>
                  </a:lnTo>
                  <a:lnTo>
                    <a:pt x="836101" y="197879"/>
                  </a:lnTo>
                  <a:lnTo>
                    <a:pt x="794433" y="216450"/>
                  </a:lnTo>
                  <a:lnTo>
                    <a:pt x="753186" y="235783"/>
                  </a:lnTo>
                  <a:lnTo>
                    <a:pt x="712370" y="255870"/>
                  </a:lnTo>
                  <a:lnTo>
                    <a:pt x="671994" y="276702"/>
                  </a:lnTo>
                  <a:lnTo>
                    <a:pt x="632067" y="298269"/>
                  </a:lnTo>
                  <a:lnTo>
                    <a:pt x="592597" y="320564"/>
                  </a:lnTo>
                  <a:lnTo>
                    <a:pt x="553593" y="343576"/>
                  </a:lnTo>
                  <a:lnTo>
                    <a:pt x="515065" y="367298"/>
                  </a:lnTo>
                  <a:lnTo>
                    <a:pt x="477022" y="391719"/>
                  </a:lnTo>
                  <a:lnTo>
                    <a:pt x="439473" y="416831"/>
                  </a:lnTo>
                  <a:lnTo>
                    <a:pt x="402425" y="442626"/>
                  </a:lnTo>
                  <a:lnTo>
                    <a:pt x="365890" y="469093"/>
                  </a:lnTo>
                  <a:lnTo>
                    <a:pt x="329874" y="496225"/>
                  </a:lnTo>
                  <a:lnTo>
                    <a:pt x="294388" y="524011"/>
                  </a:lnTo>
                  <a:lnTo>
                    <a:pt x="259441" y="552444"/>
                  </a:lnTo>
                  <a:lnTo>
                    <a:pt x="225041" y="581513"/>
                  </a:lnTo>
                  <a:lnTo>
                    <a:pt x="191197" y="611211"/>
                  </a:lnTo>
                  <a:lnTo>
                    <a:pt x="157919" y="641528"/>
                  </a:lnTo>
                  <a:lnTo>
                    <a:pt x="125215" y="672456"/>
                  </a:lnTo>
                  <a:lnTo>
                    <a:pt x="93094" y="703984"/>
                  </a:lnTo>
                  <a:lnTo>
                    <a:pt x="61565" y="736105"/>
                  </a:lnTo>
                  <a:lnTo>
                    <a:pt x="30638" y="768809"/>
                  </a:lnTo>
                  <a:lnTo>
                    <a:pt x="0" y="802454"/>
                  </a:lnTo>
                  <a:lnTo>
                    <a:pt x="0" y="3778277"/>
                  </a:lnTo>
                  <a:lnTo>
                    <a:pt x="3764383" y="3778277"/>
                  </a:lnTo>
                  <a:lnTo>
                    <a:pt x="3779380" y="3756739"/>
                  </a:lnTo>
                  <a:lnTo>
                    <a:pt x="3804492" y="3719189"/>
                  </a:lnTo>
                  <a:lnTo>
                    <a:pt x="3828913" y="3681146"/>
                  </a:lnTo>
                  <a:lnTo>
                    <a:pt x="3852635" y="3642618"/>
                  </a:lnTo>
                  <a:lnTo>
                    <a:pt x="3875647" y="3603614"/>
                  </a:lnTo>
                  <a:lnTo>
                    <a:pt x="3897942" y="3564144"/>
                  </a:lnTo>
                  <a:lnTo>
                    <a:pt x="3919510" y="3524217"/>
                  </a:lnTo>
                  <a:lnTo>
                    <a:pt x="3940341" y="3483841"/>
                  </a:lnTo>
                  <a:lnTo>
                    <a:pt x="3960428" y="3443025"/>
                  </a:lnTo>
                  <a:lnTo>
                    <a:pt x="3979762" y="3401778"/>
                  </a:lnTo>
                  <a:lnTo>
                    <a:pt x="3998332" y="3360110"/>
                  </a:lnTo>
                  <a:lnTo>
                    <a:pt x="4016131" y="3318029"/>
                  </a:lnTo>
                  <a:lnTo>
                    <a:pt x="4033148" y="3275544"/>
                  </a:lnTo>
                  <a:lnTo>
                    <a:pt x="4049377" y="3232664"/>
                  </a:lnTo>
                  <a:lnTo>
                    <a:pt x="4064806" y="3189399"/>
                  </a:lnTo>
                  <a:lnTo>
                    <a:pt x="4079428" y="3145756"/>
                  </a:lnTo>
                  <a:lnTo>
                    <a:pt x="4093233" y="3101746"/>
                  </a:lnTo>
                  <a:lnTo>
                    <a:pt x="4106213" y="3057377"/>
                  </a:lnTo>
                  <a:lnTo>
                    <a:pt x="4118358" y="3012658"/>
                  </a:lnTo>
                  <a:lnTo>
                    <a:pt x="4129659" y="2967598"/>
                  </a:lnTo>
                  <a:lnTo>
                    <a:pt x="4140108" y="2922206"/>
                  </a:lnTo>
                  <a:lnTo>
                    <a:pt x="4149695" y="2876491"/>
                  </a:lnTo>
                  <a:lnTo>
                    <a:pt x="4158412" y="2830462"/>
                  </a:lnTo>
                  <a:lnTo>
                    <a:pt x="4166250" y="2784128"/>
                  </a:lnTo>
                  <a:lnTo>
                    <a:pt x="4173199" y="2737498"/>
                  </a:lnTo>
                  <a:lnTo>
                    <a:pt x="4179250" y="2690580"/>
                  </a:lnTo>
                  <a:lnTo>
                    <a:pt x="4184396" y="2643385"/>
                  </a:lnTo>
                  <a:lnTo>
                    <a:pt x="4188625" y="2595921"/>
                  </a:lnTo>
                  <a:lnTo>
                    <a:pt x="4191931" y="2548196"/>
                  </a:lnTo>
                  <a:lnTo>
                    <a:pt x="4194303" y="2500220"/>
                  </a:lnTo>
                  <a:lnTo>
                    <a:pt x="4195733" y="2452002"/>
                  </a:lnTo>
                  <a:lnTo>
                    <a:pt x="4196212" y="2403551"/>
                  </a:lnTo>
                  <a:lnTo>
                    <a:pt x="4195733" y="2355099"/>
                  </a:lnTo>
                  <a:lnTo>
                    <a:pt x="4194303" y="2306881"/>
                  </a:lnTo>
                  <a:lnTo>
                    <a:pt x="4191931" y="2258905"/>
                  </a:lnTo>
                  <a:lnTo>
                    <a:pt x="4188625" y="2211181"/>
                  </a:lnTo>
                  <a:lnTo>
                    <a:pt x="4184396" y="2163716"/>
                  </a:lnTo>
                  <a:lnTo>
                    <a:pt x="4179250" y="2116521"/>
                  </a:lnTo>
                  <a:lnTo>
                    <a:pt x="4173199" y="2069604"/>
                  </a:lnTo>
                  <a:lnTo>
                    <a:pt x="4166250" y="2022974"/>
                  </a:lnTo>
                  <a:lnTo>
                    <a:pt x="4158412" y="1976640"/>
                  </a:lnTo>
                  <a:lnTo>
                    <a:pt x="4149695" y="1930611"/>
                  </a:lnTo>
                  <a:lnTo>
                    <a:pt x="4140108" y="1884896"/>
                  </a:lnTo>
                  <a:lnTo>
                    <a:pt x="4129659" y="1839504"/>
                  </a:lnTo>
                  <a:lnTo>
                    <a:pt x="4118358" y="1794444"/>
                  </a:lnTo>
                  <a:lnTo>
                    <a:pt x="4106213" y="1749725"/>
                  </a:lnTo>
                  <a:lnTo>
                    <a:pt x="4093233" y="1705355"/>
                  </a:lnTo>
                  <a:lnTo>
                    <a:pt x="4079428" y="1661345"/>
                  </a:lnTo>
                  <a:lnTo>
                    <a:pt x="4064806" y="1617703"/>
                  </a:lnTo>
                  <a:lnTo>
                    <a:pt x="4049377" y="1574437"/>
                  </a:lnTo>
                  <a:lnTo>
                    <a:pt x="4033148" y="1531558"/>
                  </a:lnTo>
                  <a:lnTo>
                    <a:pt x="4016131" y="1489073"/>
                  </a:lnTo>
                  <a:lnTo>
                    <a:pt x="3998332" y="1446992"/>
                  </a:lnTo>
                  <a:lnTo>
                    <a:pt x="3979762" y="1405323"/>
                  </a:lnTo>
                  <a:lnTo>
                    <a:pt x="3960428" y="1364077"/>
                  </a:lnTo>
                  <a:lnTo>
                    <a:pt x="3940341" y="1323261"/>
                  </a:lnTo>
                  <a:lnTo>
                    <a:pt x="3919510" y="1282885"/>
                  </a:lnTo>
                  <a:lnTo>
                    <a:pt x="3897942" y="1242957"/>
                  </a:lnTo>
                  <a:lnTo>
                    <a:pt x="3875647" y="1203487"/>
                  </a:lnTo>
                  <a:lnTo>
                    <a:pt x="3852635" y="1164484"/>
                  </a:lnTo>
                  <a:lnTo>
                    <a:pt x="3828913" y="1125956"/>
                  </a:lnTo>
                  <a:lnTo>
                    <a:pt x="3804492" y="1087913"/>
                  </a:lnTo>
                  <a:lnTo>
                    <a:pt x="3779380" y="1050363"/>
                  </a:lnTo>
                  <a:lnTo>
                    <a:pt x="3753585" y="1013316"/>
                  </a:lnTo>
                  <a:lnTo>
                    <a:pt x="3727118" y="976780"/>
                  </a:lnTo>
                  <a:lnTo>
                    <a:pt x="3699987" y="940765"/>
                  </a:lnTo>
                  <a:lnTo>
                    <a:pt x="3672200" y="905279"/>
                  </a:lnTo>
                  <a:lnTo>
                    <a:pt x="3643767" y="870331"/>
                  </a:lnTo>
                  <a:lnTo>
                    <a:pt x="3614698" y="835931"/>
                  </a:lnTo>
                  <a:lnTo>
                    <a:pt x="3585000" y="802088"/>
                  </a:lnTo>
                  <a:lnTo>
                    <a:pt x="3554683" y="768809"/>
                  </a:lnTo>
                  <a:lnTo>
                    <a:pt x="3523755" y="736105"/>
                  </a:lnTo>
                  <a:lnTo>
                    <a:pt x="3492227" y="703984"/>
                  </a:lnTo>
                  <a:lnTo>
                    <a:pt x="3460106" y="672456"/>
                  </a:lnTo>
                  <a:lnTo>
                    <a:pt x="3427402" y="641528"/>
                  </a:lnTo>
                  <a:lnTo>
                    <a:pt x="3394124" y="611211"/>
                  </a:lnTo>
                  <a:lnTo>
                    <a:pt x="3360280" y="581513"/>
                  </a:lnTo>
                  <a:lnTo>
                    <a:pt x="3325880" y="552444"/>
                  </a:lnTo>
                  <a:lnTo>
                    <a:pt x="3290932" y="524011"/>
                  </a:lnTo>
                  <a:lnTo>
                    <a:pt x="3255446" y="496225"/>
                  </a:lnTo>
                  <a:lnTo>
                    <a:pt x="3219431" y="469093"/>
                  </a:lnTo>
                  <a:lnTo>
                    <a:pt x="3182895" y="442626"/>
                  </a:lnTo>
                  <a:lnTo>
                    <a:pt x="3145848" y="416831"/>
                  </a:lnTo>
                  <a:lnTo>
                    <a:pt x="3108299" y="391719"/>
                  </a:lnTo>
                  <a:lnTo>
                    <a:pt x="3070255" y="367298"/>
                  </a:lnTo>
                  <a:lnTo>
                    <a:pt x="3031728" y="343576"/>
                  </a:lnTo>
                  <a:lnTo>
                    <a:pt x="2992724" y="320564"/>
                  </a:lnTo>
                  <a:lnTo>
                    <a:pt x="2953254" y="298269"/>
                  </a:lnTo>
                  <a:lnTo>
                    <a:pt x="2913327" y="276702"/>
                  </a:lnTo>
                  <a:lnTo>
                    <a:pt x="2872950" y="255870"/>
                  </a:lnTo>
                  <a:lnTo>
                    <a:pt x="2832134" y="235783"/>
                  </a:lnTo>
                  <a:lnTo>
                    <a:pt x="2790888" y="216450"/>
                  </a:lnTo>
                  <a:lnTo>
                    <a:pt x="2749219" y="197879"/>
                  </a:lnTo>
                  <a:lnTo>
                    <a:pt x="2707138" y="180081"/>
                  </a:lnTo>
                  <a:lnTo>
                    <a:pt x="2664653" y="163063"/>
                  </a:lnTo>
                  <a:lnTo>
                    <a:pt x="2621774" y="146834"/>
                  </a:lnTo>
                  <a:lnTo>
                    <a:pt x="2578508" y="131405"/>
                  </a:lnTo>
                  <a:lnTo>
                    <a:pt x="2534866" y="116783"/>
                  </a:lnTo>
                  <a:lnTo>
                    <a:pt x="2490856" y="102978"/>
                  </a:lnTo>
                  <a:lnTo>
                    <a:pt x="2446487" y="89998"/>
                  </a:lnTo>
                  <a:lnTo>
                    <a:pt x="2401767" y="77853"/>
                  </a:lnTo>
                  <a:lnTo>
                    <a:pt x="2356707" y="66552"/>
                  </a:lnTo>
                  <a:lnTo>
                    <a:pt x="2311315" y="56103"/>
                  </a:lnTo>
                  <a:lnTo>
                    <a:pt x="2265601" y="46516"/>
                  </a:lnTo>
                  <a:lnTo>
                    <a:pt x="2219572" y="37799"/>
                  </a:lnTo>
                  <a:lnTo>
                    <a:pt x="2173237" y="29961"/>
                  </a:lnTo>
                  <a:lnTo>
                    <a:pt x="2126607" y="23012"/>
                  </a:lnTo>
                  <a:lnTo>
                    <a:pt x="2079690" y="16961"/>
                  </a:lnTo>
                  <a:lnTo>
                    <a:pt x="2032495" y="11816"/>
                  </a:lnTo>
                  <a:lnTo>
                    <a:pt x="1985030" y="7586"/>
                  </a:lnTo>
                  <a:lnTo>
                    <a:pt x="1937306" y="4280"/>
                  </a:lnTo>
                  <a:lnTo>
                    <a:pt x="1889330" y="1908"/>
                  </a:lnTo>
                  <a:lnTo>
                    <a:pt x="1841112" y="478"/>
                  </a:lnTo>
                  <a:lnTo>
                    <a:pt x="1792660" y="0"/>
                  </a:lnTo>
                  <a:close/>
                </a:path>
              </a:pathLst>
            </a:custGeom>
            <a:solidFill>
              <a:srgbClr val="E5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34212" y="4972029"/>
              <a:ext cx="3317240" cy="2343785"/>
            </a:xfrm>
            <a:custGeom>
              <a:avLst/>
              <a:gdLst/>
              <a:ahLst/>
              <a:cxnLst/>
              <a:rect l="l" t="t" r="r" b="b"/>
              <a:pathLst>
                <a:path w="3317240" h="2343784">
                  <a:moveTo>
                    <a:pt x="1658442" y="0"/>
                  </a:moveTo>
                  <a:lnTo>
                    <a:pt x="1610398" y="682"/>
                  </a:lnTo>
                  <a:lnTo>
                    <a:pt x="1562692" y="2717"/>
                  </a:lnTo>
                  <a:lnTo>
                    <a:pt x="1515344" y="6087"/>
                  </a:lnTo>
                  <a:lnTo>
                    <a:pt x="1468372" y="10773"/>
                  </a:lnTo>
                  <a:lnTo>
                    <a:pt x="1421793" y="16756"/>
                  </a:lnTo>
                  <a:lnTo>
                    <a:pt x="1375627" y="24018"/>
                  </a:lnTo>
                  <a:lnTo>
                    <a:pt x="1329892" y="32540"/>
                  </a:lnTo>
                  <a:lnTo>
                    <a:pt x="1284606" y="42305"/>
                  </a:lnTo>
                  <a:lnTo>
                    <a:pt x="1239788" y="53294"/>
                  </a:lnTo>
                  <a:lnTo>
                    <a:pt x="1195457" y="65488"/>
                  </a:lnTo>
                  <a:lnTo>
                    <a:pt x="1151629" y="78868"/>
                  </a:lnTo>
                  <a:lnTo>
                    <a:pt x="1108325" y="93418"/>
                  </a:lnTo>
                  <a:lnTo>
                    <a:pt x="1065563" y="109117"/>
                  </a:lnTo>
                  <a:lnTo>
                    <a:pt x="1023360" y="125947"/>
                  </a:lnTo>
                  <a:lnTo>
                    <a:pt x="981736" y="143891"/>
                  </a:lnTo>
                  <a:lnTo>
                    <a:pt x="940709" y="162929"/>
                  </a:lnTo>
                  <a:lnTo>
                    <a:pt x="900297" y="183044"/>
                  </a:lnTo>
                  <a:lnTo>
                    <a:pt x="860518" y="204216"/>
                  </a:lnTo>
                  <a:lnTo>
                    <a:pt x="821392" y="226428"/>
                  </a:lnTo>
                  <a:lnTo>
                    <a:pt x="782937" y="249660"/>
                  </a:lnTo>
                  <a:lnTo>
                    <a:pt x="745170" y="273895"/>
                  </a:lnTo>
                  <a:lnTo>
                    <a:pt x="708111" y="299114"/>
                  </a:lnTo>
                  <a:lnTo>
                    <a:pt x="671778" y="325299"/>
                  </a:lnTo>
                  <a:lnTo>
                    <a:pt x="636189" y="352431"/>
                  </a:lnTo>
                  <a:lnTo>
                    <a:pt x="601363" y="380491"/>
                  </a:lnTo>
                  <a:lnTo>
                    <a:pt x="567318" y="409462"/>
                  </a:lnTo>
                  <a:lnTo>
                    <a:pt x="534073" y="439325"/>
                  </a:lnTo>
                  <a:lnTo>
                    <a:pt x="501645" y="470061"/>
                  </a:lnTo>
                  <a:lnTo>
                    <a:pt x="470055" y="501652"/>
                  </a:lnTo>
                  <a:lnTo>
                    <a:pt x="439319" y="534079"/>
                  </a:lnTo>
                  <a:lnTo>
                    <a:pt x="409457" y="567325"/>
                  </a:lnTo>
                  <a:lnTo>
                    <a:pt x="380486" y="601370"/>
                  </a:lnTo>
                  <a:lnTo>
                    <a:pt x="352426" y="636197"/>
                  </a:lnTo>
                  <a:lnTo>
                    <a:pt x="325295" y="671786"/>
                  </a:lnTo>
                  <a:lnTo>
                    <a:pt x="299110" y="708119"/>
                  </a:lnTo>
                  <a:lnTo>
                    <a:pt x="273892" y="745179"/>
                  </a:lnTo>
                  <a:lnTo>
                    <a:pt x="249657" y="782946"/>
                  </a:lnTo>
                  <a:lnTo>
                    <a:pt x="226425" y="821402"/>
                  </a:lnTo>
                  <a:lnTo>
                    <a:pt x="204213" y="860528"/>
                  </a:lnTo>
                  <a:lnTo>
                    <a:pt x="183041" y="900307"/>
                  </a:lnTo>
                  <a:lnTo>
                    <a:pt x="162927" y="940719"/>
                  </a:lnTo>
                  <a:lnTo>
                    <a:pt x="143889" y="981747"/>
                  </a:lnTo>
                  <a:lnTo>
                    <a:pt x="125945" y="1023371"/>
                  </a:lnTo>
                  <a:lnTo>
                    <a:pt x="109115" y="1065574"/>
                  </a:lnTo>
                  <a:lnTo>
                    <a:pt x="93416" y="1108337"/>
                  </a:lnTo>
                  <a:lnTo>
                    <a:pt x="78867" y="1151641"/>
                  </a:lnTo>
                  <a:lnTo>
                    <a:pt x="65487" y="1195468"/>
                  </a:lnTo>
                  <a:lnTo>
                    <a:pt x="53293" y="1239800"/>
                  </a:lnTo>
                  <a:lnTo>
                    <a:pt x="42305" y="1284618"/>
                  </a:lnTo>
                  <a:lnTo>
                    <a:pt x="32540" y="1329904"/>
                  </a:lnTo>
                  <a:lnTo>
                    <a:pt x="24017" y="1375640"/>
                  </a:lnTo>
                  <a:lnTo>
                    <a:pt x="16755" y="1421806"/>
                  </a:lnTo>
                  <a:lnTo>
                    <a:pt x="10772" y="1468384"/>
                  </a:lnTo>
                  <a:lnTo>
                    <a:pt x="6087" y="1515357"/>
                  </a:lnTo>
                  <a:lnTo>
                    <a:pt x="2717" y="1562705"/>
                  </a:lnTo>
                  <a:lnTo>
                    <a:pt x="682" y="1610410"/>
                  </a:lnTo>
                  <a:lnTo>
                    <a:pt x="0" y="1658454"/>
                  </a:lnTo>
                  <a:lnTo>
                    <a:pt x="682" y="1706498"/>
                  </a:lnTo>
                  <a:lnTo>
                    <a:pt x="2717" y="1754202"/>
                  </a:lnTo>
                  <a:lnTo>
                    <a:pt x="6087" y="1801550"/>
                  </a:lnTo>
                  <a:lnTo>
                    <a:pt x="10772" y="1848522"/>
                  </a:lnTo>
                  <a:lnTo>
                    <a:pt x="16755" y="1895100"/>
                  </a:lnTo>
                  <a:lnTo>
                    <a:pt x="24017" y="1941266"/>
                  </a:lnTo>
                  <a:lnTo>
                    <a:pt x="32540" y="1987000"/>
                  </a:lnTo>
                  <a:lnTo>
                    <a:pt x="42305" y="2032286"/>
                  </a:lnTo>
                  <a:lnTo>
                    <a:pt x="53293" y="2077103"/>
                  </a:lnTo>
                  <a:lnTo>
                    <a:pt x="65487" y="2121435"/>
                  </a:lnTo>
                  <a:lnTo>
                    <a:pt x="78867" y="2165262"/>
                  </a:lnTo>
                  <a:lnTo>
                    <a:pt x="93416" y="2208566"/>
                  </a:lnTo>
                  <a:lnTo>
                    <a:pt x="109115" y="2251328"/>
                  </a:lnTo>
                  <a:lnTo>
                    <a:pt x="125945" y="2293530"/>
                  </a:lnTo>
                  <a:lnTo>
                    <a:pt x="143889" y="2335155"/>
                  </a:lnTo>
                  <a:lnTo>
                    <a:pt x="147608" y="2343170"/>
                  </a:lnTo>
                  <a:lnTo>
                    <a:pt x="3169286" y="2343170"/>
                  </a:lnTo>
                  <a:lnTo>
                    <a:pt x="3190949" y="2293530"/>
                  </a:lnTo>
                  <a:lnTo>
                    <a:pt x="3207780" y="2251328"/>
                  </a:lnTo>
                  <a:lnTo>
                    <a:pt x="3223479" y="2208566"/>
                  </a:lnTo>
                  <a:lnTo>
                    <a:pt x="3238028" y="2165262"/>
                  </a:lnTo>
                  <a:lnTo>
                    <a:pt x="3251408" y="2121435"/>
                  </a:lnTo>
                  <a:lnTo>
                    <a:pt x="3263602" y="2077103"/>
                  </a:lnTo>
                  <a:lnTo>
                    <a:pt x="3274591" y="2032286"/>
                  </a:lnTo>
                  <a:lnTo>
                    <a:pt x="3284356" y="1987000"/>
                  </a:lnTo>
                  <a:lnTo>
                    <a:pt x="3292878" y="1941266"/>
                  </a:lnTo>
                  <a:lnTo>
                    <a:pt x="3300140" y="1895100"/>
                  </a:lnTo>
                  <a:lnTo>
                    <a:pt x="3306123" y="1848522"/>
                  </a:lnTo>
                  <a:lnTo>
                    <a:pt x="3310809" y="1801550"/>
                  </a:lnTo>
                  <a:lnTo>
                    <a:pt x="3314179" y="1754202"/>
                  </a:lnTo>
                  <a:lnTo>
                    <a:pt x="3316214" y="1706498"/>
                  </a:lnTo>
                  <a:lnTo>
                    <a:pt x="3316897" y="1658454"/>
                  </a:lnTo>
                  <a:lnTo>
                    <a:pt x="3316214" y="1610410"/>
                  </a:lnTo>
                  <a:lnTo>
                    <a:pt x="3314179" y="1562705"/>
                  </a:lnTo>
                  <a:lnTo>
                    <a:pt x="3310809" y="1515357"/>
                  </a:lnTo>
                  <a:lnTo>
                    <a:pt x="3306123" y="1468384"/>
                  </a:lnTo>
                  <a:lnTo>
                    <a:pt x="3300140" y="1421806"/>
                  </a:lnTo>
                  <a:lnTo>
                    <a:pt x="3292878" y="1375640"/>
                  </a:lnTo>
                  <a:lnTo>
                    <a:pt x="3284356" y="1329904"/>
                  </a:lnTo>
                  <a:lnTo>
                    <a:pt x="3274591" y="1284618"/>
                  </a:lnTo>
                  <a:lnTo>
                    <a:pt x="3263602" y="1239800"/>
                  </a:lnTo>
                  <a:lnTo>
                    <a:pt x="3251408" y="1195468"/>
                  </a:lnTo>
                  <a:lnTo>
                    <a:pt x="3238028" y="1151641"/>
                  </a:lnTo>
                  <a:lnTo>
                    <a:pt x="3223479" y="1108337"/>
                  </a:lnTo>
                  <a:lnTo>
                    <a:pt x="3207780" y="1065574"/>
                  </a:lnTo>
                  <a:lnTo>
                    <a:pt x="3190949" y="1023371"/>
                  </a:lnTo>
                  <a:lnTo>
                    <a:pt x="3173005" y="981747"/>
                  </a:lnTo>
                  <a:lnTo>
                    <a:pt x="3153967" y="940719"/>
                  </a:lnTo>
                  <a:lnTo>
                    <a:pt x="3133852" y="900307"/>
                  </a:lnTo>
                  <a:lnTo>
                    <a:pt x="3112680" y="860528"/>
                  </a:lnTo>
                  <a:lnTo>
                    <a:pt x="3090468" y="821402"/>
                  </a:lnTo>
                  <a:lnTo>
                    <a:pt x="3067236" y="782946"/>
                  </a:lnTo>
                  <a:lnTo>
                    <a:pt x="3043001" y="745179"/>
                  </a:lnTo>
                  <a:lnTo>
                    <a:pt x="3017782" y="708119"/>
                  </a:lnTo>
                  <a:lnTo>
                    <a:pt x="2991597" y="671786"/>
                  </a:lnTo>
                  <a:lnTo>
                    <a:pt x="2964465" y="636197"/>
                  </a:lnTo>
                  <a:lnTo>
                    <a:pt x="2936405" y="601370"/>
                  </a:lnTo>
                  <a:lnTo>
                    <a:pt x="2907434" y="567325"/>
                  </a:lnTo>
                  <a:lnTo>
                    <a:pt x="2877571" y="534079"/>
                  </a:lnTo>
                  <a:lnTo>
                    <a:pt x="2846835" y="501652"/>
                  </a:lnTo>
                  <a:lnTo>
                    <a:pt x="2815244" y="470061"/>
                  </a:lnTo>
                  <a:lnTo>
                    <a:pt x="2782817" y="439325"/>
                  </a:lnTo>
                  <a:lnTo>
                    <a:pt x="2749571" y="409462"/>
                  </a:lnTo>
                  <a:lnTo>
                    <a:pt x="2715526" y="380491"/>
                  </a:lnTo>
                  <a:lnTo>
                    <a:pt x="2680699" y="352431"/>
                  </a:lnTo>
                  <a:lnTo>
                    <a:pt x="2645110" y="325299"/>
                  </a:lnTo>
                  <a:lnTo>
                    <a:pt x="2608777" y="299114"/>
                  </a:lnTo>
                  <a:lnTo>
                    <a:pt x="2571717" y="273895"/>
                  </a:lnTo>
                  <a:lnTo>
                    <a:pt x="2533950" y="249660"/>
                  </a:lnTo>
                  <a:lnTo>
                    <a:pt x="2495494" y="226428"/>
                  </a:lnTo>
                  <a:lnTo>
                    <a:pt x="2456368" y="204216"/>
                  </a:lnTo>
                  <a:lnTo>
                    <a:pt x="2416589" y="183044"/>
                  </a:lnTo>
                  <a:lnTo>
                    <a:pt x="2376177" y="162929"/>
                  </a:lnTo>
                  <a:lnTo>
                    <a:pt x="2335149" y="143891"/>
                  </a:lnTo>
                  <a:lnTo>
                    <a:pt x="2293525" y="125947"/>
                  </a:lnTo>
                  <a:lnTo>
                    <a:pt x="2251322" y="109117"/>
                  </a:lnTo>
                  <a:lnTo>
                    <a:pt x="2208559" y="93418"/>
                  </a:lnTo>
                  <a:lnTo>
                    <a:pt x="2165255" y="78868"/>
                  </a:lnTo>
                  <a:lnTo>
                    <a:pt x="2121428" y="65488"/>
                  </a:lnTo>
                  <a:lnTo>
                    <a:pt x="2077096" y="53294"/>
                  </a:lnTo>
                  <a:lnTo>
                    <a:pt x="2032278" y="42305"/>
                  </a:lnTo>
                  <a:lnTo>
                    <a:pt x="1986992" y="32540"/>
                  </a:lnTo>
                  <a:lnTo>
                    <a:pt x="1941256" y="24018"/>
                  </a:lnTo>
                  <a:lnTo>
                    <a:pt x="1895090" y="16756"/>
                  </a:lnTo>
                  <a:lnTo>
                    <a:pt x="1848512" y="10773"/>
                  </a:lnTo>
                  <a:lnTo>
                    <a:pt x="1801539" y="6087"/>
                  </a:lnTo>
                  <a:lnTo>
                    <a:pt x="1754191" y="2717"/>
                  </a:lnTo>
                  <a:lnTo>
                    <a:pt x="1706486" y="682"/>
                  </a:lnTo>
                  <a:lnTo>
                    <a:pt x="1658442" y="0"/>
                  </a:lnTo>
                  <a:close/>
                </a:path>
              </a:pathLst>
            </a:custGeom>
            <a:solidFill>
              <a:srgbClr val="F3F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372235" y="2667279"/>
              <a:ext cx="828675" cy="709930"/>
            </a:xfrm>
            <a:custGeom>
              <a:avLst/>
              <a:gdLst/>
              <a:ahLst/>
              <a:cxnLst/>
              <a:rect l="l" t="t" r="r" b="b"/>
              <a:pathLst>
                <a:path w="828675" h="709929">
                  <a:moveTo>
                    <a:pt x="828141" y="0"/>
                  </a:moveTo>
                  <a:lnTo>
                    <a:pt x="0" y="0"/>
                  </a:lnTo>
                  <a:lnTo>
                    <a:pt x="0" y="709841"/>
                  </a:lnTo>
                  <a:lnTo>
                    <a:pt x="828141" y="709841"/>
                  </a:lnTo>
                  <a:lnTo>
                    <a:pt x="828141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38408" y="2650261"/>
              <a:ext cx="1296035" cy="177800"/>
            </a:xfrm>
            <a:custGeom>
              <a:avLst/>
              <a:gdLst/>
              <a:ahLst/>
              <a:cxnLst/>
              <a:rect l="l" t="t" r="r" b="b"/>
              <a:pathLst>
                <a:path w="1296035" h="177800">
                  <a:moveTo>
                    <a:pt x="42672" y="25425"/>
                  </a:moveTo>
                  <a:lnTo>
                    <a:pt x="18846" y="25425"/>
                  </a:lnTo>
                  <a:lnTo>
                    <a:pt x="18846" y="144017"/>
                  </a:lnTo>
                  <a:lnTo>
                    <a:pt x="42672" y="144017"/>
                  </a:lnTo>
                  <a:lnTo>
                    <a:pt x="42672" y="25425"/>
                  </a:lnTo>
                  <a:close/>
                </a:path>
                <a:path w="1296035" h="177800">
                  <a:moveTo>
                    <a:pt x="109804" y="1777"/>
                  </a:moveTo>
                  <a:lnTo>
                    <a:pt x="77266" y="1777"/>
                  </a:lnTo>
                  <a:lnTo>
                    <a:pt x="58775" y="144017"/>
                  </a:lnTo>
                  <a:lnTo>
                    <a:pt x="82423" y="144017"/>
                  </a:lnTo>
                  <a:lnTo>
                    <a:pt x="84912" y="118414"/>
                  </a:lnTo>
                  <a:lnTo>
                    <a:pt x="124966" y="118414"/>
                  </a:lnTo>
                  <a:lnTo>
                    <a:pt x="121869" y="94589"/>
                  </a:lnTo>
                  <a:lnTo>
                    <a:pt x="87223" y="94589"/>
                  </a:lnTo>
                  <a:lnTo>
                    <a:pt x="93624" y="27558"/>
                  </a:lnTo>
                  <a:lnTo>
                    <a:pt x="113155" y="27558"/>
                  </a:lnTo>
                  <a:lnTo>
                    <a:pt x="109804" y="1777"/>
                  </a:lnTo>
                  <a:close/>
                </a:path>
                <a:path w="1296035" h="177800">
                  <a:moveTo>
                    <a:pt x="124966" y="118414"/>
                  </a:moveTo>
                  <a:lnTo>
                    <a:pt x="102158" y="118414"/>
                  </a:lnTo>
                  <a:lnTo>
                    <a:pt x="104648" y="144017"/>
                  </a:lnTo>
                  <a:lnTo>
                    <a:pt x="128295" y="144017"/>
                  </a:lnTo>
                  <a:lnTo>
                    <a:pt x="124966" y="118414"/>
                  </a:lnTo>
                  <a:close/>
                </a:path>
                <a:path w="1296035" h="177800">
                  <a:moveTo>
                    <a:pt x="113155" y="27558"/>
                  </a:moveTo>
                  <a:lnTo>
                    <a:pt x="93624" y="27558"/>
                  </a:lnTo>
                  <a:lnTo>
                    <a:pt x="100025" y="94589"/>
                  </a:lnTo>
                  <a:lnTo>
                    <a:pt x="121869" y="94589"/>
                  </a:lnTo>
                  <a:lnTo>
                    <a:pt x="113155" y="27558"/>
                  </a:lnTo>
                  <a:close/>
                </a:path>
                <a:path w="1296035" h="177800">
                  <a:moveTo>
                    <a:pt x="61518" y="1777"/>
                  </a:moveTo>
                  <a:lnTo>
                    <a:pt x="0" y="1777"/>
                  </a:lnTo>
                  <a:lnTo>
                    <a:pt x="0" y="25425"/>
                  </a:lnTo>
                  <a:lnTo>
                    <a:pt x="61518" y="25425"/>
                  </a:lnTo>
                  <a:lnTo>
                    <a:pt x="61518" y="1777"/>
                  </a:lnTo>
                  <a:close/>
                </a:path>
                <a:path w="1296035" h="177800">
                  <a:moveTo>
                    <a:pt x="158724" y="1777"/>
                  </a:moveTo>
                  <a:lnTo>
                    <a:pt x="135077" y="1777"/>
                  </a:lnTo>
                  <a:lnTo>
                    <a:pt x="135077" y="144017"/>
                  </a:lnTo>
                  <a:lnTo>
                    <a:pt x="158724" y="144017"/>
                  </a:lnTo>
                  <a:lnTo>
                    <a:pt x="158724" y="75564"/>
                  </a:lnTo>
                  <a:lnTo>
                    <a:pt x="174714" y="75564"/>
                  </a:lnTo>
                  <a:lnTo>
                    <a:pt x="158724" y="1777"/>
                  </a:lnTo>
                  <a:close/>
                </a:path>
                <a:path w="1296035" h="177800">
                  <a:moveTo>
                    <a:pt x="174714" y="75564"/>
                  </a:moveTo>
                  <a:lnTo>
                    <a:pt x="158724" y="75564"/>
                  </a:lnTo>
                  <a:lnTo>
                    <a:pt x="172059" y="144017"/>
                  </a:lnTo>
                  <a:lnTo>
                    <a:pt x="184150" y="144017"/>
                  </a:lnTo>
                  <a:lnTo>
                    <a:pt x="194437" y="91211"/>
                  </a:lnTo>
                  <a:lnTo>
                    <a:pt x="178104" y="91211"/>
                  </a:lnTo>
                  <a:lnTo>
                    <a:pt x="174714" y="75564"/>
                  </a:lnTo>
                  <a:close/>
                </a:path>
                <a:path w="1296035" h="177800">
                  <a:moveTo>
                    <a:pt x="221132" y="75564"/>
                  </a:moveTo>
                  <a:lnTo>
                    <a:pt x="197485" y="75564"/>
                  </a:lnTo>
                  <a:lnTo>
                    <a:pt x="197485" y="144017"/>
                  </a:lnTo>
                  <a:lnTo>
                    <a:pt x="221132" y="144017"/>
                  </a:lnTo>
                  <a:lnTo>
                    <a:pt x="221132" y="75564"/>
                  </a:lnTo>
                  <a:close/>
                </a:path>
                <a:path w="1296035" h="177800">
                  <a:moveTo>
                    <a:pt x="221132" y="1777"/>
                  </a:moveTo>
                  <a:lnTo>
                    <a:pt x="197485" y="1777"/>
                  </a:lnTo>
                  <a:lnTo>
                    <a:pt x="178104" y="91211"/>
                  </a:lnTo>
                  <a:lnTo>
                    <a:pt x="194437" y="91211"/>
                  </a:lnTo>
                  <a:lnTo>
                    <a:pt x="197485" y="75564"/>
                  </a:lnTo>
                  <a:lnTo>
                    <a:pt x="221132" y="75564"/>
                  </a:lnTo>
                  <a:lnTo>
                    <a:pt x="221132" y="1777"/>
                  </a:lnTo>
                  <a:close/>
                </a:path>
                <a:path w="1296035" h="177800">
                  <a:moveTo>
                    <a:pt x="283375" y="0"/>
                  </a:moveTo>
                  <a:lnTo>
                    <a:pt x="274485" y="0"/>
                  </a:lnTo>
                  <a:lnTo>
                    <a:pt x="268062" y="17991"/>
                  </a:lnTo>
                  <a:lnTo>
                    <a:pt x="263639" y="35782"/>
                  </a:lnTo>
                  <a:lnTo>
                    <a:pt x="261083" y="53906"/>
                  </a:lnTo>
                  <a:lnTo>
                    <a:pt x="260261" y="72897"/>
                  </a:lnTo>
                  <a:lnTo>
                    <a:pt x="261083" y="91889"/>
                  </a:lnTo>
                  <a:lnTo>
                    <a:pt x="263639" y="110013"/>
                  </a:lnTo>
                  <a:lnTo>
                    <a:pt x="268062" y="127804"/>
                  </a:lnTo>
                  <a:lnTo>
                    <a:pt x="274485" y="145795"/>
                  </a:lnTo>
                  <a:lnTo>
                    <a:pt x="283375" y="145795"/>
                  </a:lnTo>
                  <a:lnTo>
                    <a:pt x="276952" y="127804"/>
                  </a:lnTo>
                  <a:lnTo>
                    <a:pt x="272529" y="110013"/>
                  </a:lnTo>
                  <a:lnTo>
                    <a:pt x="269973" y="91889"/>
                  </a:lnTo>
                  <a:lnTo>
                    <a:pt x="269151" y="72897"/>
                  </a:lnTo>
                  <a:lnTo>
                    <a:pt x="269973" y="53906"/>
                  </a:lnTo>
                  <a:lnTo>
                    <a:pt x="272529" y="35782"/>
                  </a:lnTo>
                  <a:lnTo>
                    <a:pt x="276952" y="17991"/>
                  </a:lnTo>
                  <a:lnTo>
                    <a:pt x="283375" y="0"/>
                  </a:lnTo>
                  <a:close/>
                </a:path>
                <a:path w="1296035" h="177800">
                  <a:moveTo>
                    <a:pt x="324827" y="0"/>
                  </a:moveTo>
                  <a:lnTo>
                    <a:pt x="310817" y="2303"/>
                  </a:lnTo>
                  <a:lnTo>
                    <a:pt x="300624" y="9490"/>
                  </a:lnTo>
                  <a:lnTo>
                    <a:pt x="294399" y="21977"/>
                  </a:lnTo>
                  <a:lnTo>
                    <a:pt x="292290" y="40182"/>
                  </a:lnTo>
                  <a:lnTo>
                    <a:pt x="292290" y="105613"/>
                  </a:lnTo>
                  <a:lnTo>
                    <a:pt x="294115" y="123818"/>
                  </a:lnTo>
                  <a:lnTo>
                    <a:pt x="299558" y="136305"/>
                  </a:lnTo>
                  <a:lnTo>
                    <a:pt x="308567" y="143492"/>
                  </a:lnTo>
                  <a:lnTo>
                    <a:pt x="321094" y="145795"/>
                  </a:lnTo>
                  <a:lnTo>
                    <a:pt x="328072" y="144906"/>
                  </a:lnTo>
                  <a:lnTo>
                    <a:pt x="334117" y="142417"/>
                  </a:lnTo>
                  <a:lnTo>
                    <a:pt x="339296" y="138595"/>
                  </a:lnTo>
                  <a:lnTo>
                    <a:pt x="343674" y="133705"/>
                  </a:lnTo>
                  <a:lnTo>
                    <a:pt x="357365" y="133705"/>
                  </a:lnTo>
                  <a:lnTo>
                    <a:pt x="357365" y="122148"/>
                  </a:lnTo>
                  <a:lnTo>
                    <a:pt x="317538" y="122148"/>
                  </a:lnTo>
                  <a:lnTo>
                    <a:pt x="315937" y="117881"/>
                  </a:lnTo>
                  <a:lnTo>
                    <a:pt x="315937" y="27914"/>
                  </a:lnTo>
                  <a:lnTo>
                    <a:pt x="317538" y="23647"/>
                  </a:lnTo>
                  <a:lnTo>
                    <a:pt x="355450" y="23647"/>
                  </a:lnTo>
                  <a:lnTo>
                    <a:pt x="355256" y="21977"/>
                  </a:lnTo>
                  <a:lnTo>
                    <a:pt x="349030" y="9490"/>
                  </a:lnTo>
                  <a:lnTo>
                    <a:pt x="338837" y="2303"/>
                  </a:lnTo>
                  <a:lnTo>
                    <a:pt x="324827" y="0"/>
                  </a:lnTo>
                  <a:close/>
                </a:path>
                <a:path w="1296035" h="177800">
                  <a:moveTo>
                    <a:pt x="357365" y="133705"/>
                  </a:moveTo>
                  <a:lnTo>
                    <a:pt x="343674" y="133705"/>
                  </a:lnTo>
                  <a:lnTo>
                    <a:pt x="347408" y="144017"/>
                  </a:lnTo>
                  <a:lnTo>
                    <a:pt x="357365" y="144017"/>
                  </a:lnTo>
                  <a:lnTo>
                    <a:pt x="357365" y="133705"/>
                  </a:lnTo>
                  <a:close/>
                </a:path>
                <a:path w="1296035" h="177800">
                  <a:moveTo>
                    <a:pt x="357365" y="70586"/>
                  </a:moveTo>
                  <a:lnTo>
                    <a:pt x="324827" y="70586"/>
                  </a:lnTo>
                  <a:lnTo>
                    <a:pt x="324827" y="94411"/>
                  </a:lnTo>
                  <a:lnTo>
                    <a:pt x="333717" y="94411"/>
                  </a:lnTo>
                  <a:lnTo>
                    <a:pt x="333717" y="117881"/>
                  </a:lnTo>
                  <a:lnTo>
                    <a:pt x="332117" y="122148"/>
                  </a:lnTo>
                  <a:lnTo>
                    <a:pt x="357365" y="122148"/>
                  </a:lnTo>
                  <a:lnTo>
                    <a:pt x="357365" y="70586"/>
                  </a:lnTo>
                  <a:close/>
                </a:path>
                <a:path w="1296035" h="177800">
                  <a:moveTo>
                    <a:pt x="355450" y="23647"/>
                  </a:moveTo>
                  <a:lnTo>
                    <a:pt x="332117" y="23647"/>
                  </a:lnTo>
                  <a:lnTo>
                    <a:pt x="333717" y="27914"/>
                  </a:lnTo>
                  <a:lnTo>
                    <a:pt x="333717" y="58140"/>
                  </a:lnTo>
                  <a:lnTo>
                    <a:pt x="357365" y="58140"/>
                  </a:lnTo>
                  <a:lnTo>
                    <a:pt x="357365" y="40182"/>
                  </a:lnTo>
                  <a:lnTo>
                    <a:pt x="355450" y="23647"/>
                  </a:lnTo>
                  <a:close/>
                </a:path>
                <a:path w="1296035" h="177800">
                  <a:moveTo>
                    <a:pt x="389991" y="1777"/>
                  </a:moveTo>
                  <a:lnTo>
                    <a:pt x="366344" y="1777"/>
                  </a:lnTo>
                  <a:lnTo>
                    <a:pt x="366344" y="144017"/>
                  </a:lnTo>
                  <a:lnTo>
                    <a:pt x="415239" y="144017"/>
                  </a:lnTo>
                  <a:lnTo>
                    <a:pt x="415239" y="120370"/>
                  </a:lnTo>
                  <a:lnTo>
                    <a:pt x="389991" y="120370"/>
                  </a:lnTo>
                  <a:lnTo>
                    <a:pt x="389991" y="1777"/>
                  </a:lnTo>
                  <a:close/>
                </a:path>
                <a:path w="1296035" h="177800">
                  <a:moveTo>
                    <a:pt x="454012" y="0"/>
                  </a:moveTo>
                  <a:lnTo>
                    <a:pt x="440002" y="2253"/>
                  </a:lnTo>
                  <a:lnTo>
                    <a:pt x="429809" y="9356"/>
                  </a:lnTo>
                  <a:lnTo>
                    <a:pt x="423583" y="21827"/>
                  </a:lnTo>
                  <a:lnTo>
                    <a:pt x="421474" y="40182"/>
                  </a:lnTo>
                  <a:lnTo>
                    <a:pt x="421474" y="105613"/>
                  </a:lnTo>
                  <a:lnTo>
                    <a:pt x="423583" y="123968"/>
                  </a:lnTo>
                  <a:lnTo>
                    <a:pt x="429809" y="136439"/>
                  </a:lnTo>
                  <a:lnTo>
                    <a:pt x="440002" y="143542"/>
                  </a:lnTo>
                  <a:lnTo>
                    <a:pt x="454012" y="145795"/>
                  </a:lnTo>
                  <a:lnTo>
                    <a:pt x="468022" y="143542"/>
                  </a:lnTo>
                  <a:lnTo>
                    <a:pt x="478215" y="136439"/>
                  </a:lnTo>
                  <a:lnTo>
                    <a:pt x="484441" y="123968"/>
                  </a:lnTo>
                  <a:lnTo>
                    <a:pt x="484650" y="122148"/>
                  </a:lnTo>
                  <a:lnTo>
                    <a:pt x="446722" y="122148"/>
                  </a:lnTo>
                  <a:lnTo>
                    <a:pt x="445122" y="117881"/>
                  </a:lnTo>
                  <a:lnTo>
                    <a:pt x="445122" y="27914"/>
                  </a:lnTo>
                  <a:lnTo>
                    <a:pt x="446722" y="23647"/>
                  </a:lnTo>
                  <a:lnTo>
                    <a:pt x="484650" y="23647"/>
                  </a:lnTo>
                  <a:lnTo>
                    <a:pt x="484441" y="21827"/>
                  </a:lnTo>
                  <a:lnTo>
                    <a:pt x="478215" y="9356"/>
                  </a:lnTo>
                  <a:lnTo>
                    <a:pt x="468022" y="2253"/>
                  </a:lnTo>
                  <a:lnTo>
                    <a:pt x="454012" y="0"/>
                  </a:lnTo>
                  <a:close/>
                </a:path>
                <a:path w="1296035" h="177800">
                  <a:moveTo>
                    <a:pt x="484650" y="23647"/>
                  </a:moveTo>
                  <a:lnTo>
                    <a:pt x="461302" y="23647"/>
                  </a:lnTo>
                  <a:lnTo>
                    <a:pt x="462902" y="27914"/>
                  </a:lnTo>
                  <a:lnTo>
                    <a:pt x="462902" y="117881"/>
                  </a:lnTo>
                  <a:lnTo>
                    <a:pt x="461302" y="122148"/>
                  </a:lnTo>
                  <a:lnTo>
                    <a:pt x="484650" y="122148"/>
                  </a:lnTo>
                  <a:lnTo>
                    <a:pt x="486549" y="105613"/>
                  </a:lnTo>
                  <a:lnTo>
                    <a:pt x="486549" y="40182"/>
                  </a:lnTo>
                  <a:lnTo>
                    <a:pt x="484650" y="23647"/>
                  </a:lnTo>
                  <a:close/>
                </a:path>
                <a:path w="1296035" h="177800">
                  <a:moveTo>
                    <a:pt x="520941" y="1777"/>
                  </a:moveTo>
                  <a:lnTo>
                    <a:pt x="495515" y="1777"/>
                  </a:lnTo>
                  <a:lnTo>
                    <a:pt x="495515" y="144017"/>
                  </a:lnTo>
                  <a:lnTo>
                    <a:pt x="520941" y="144017"/>
                  </a:lnTo>
                  <a:lnTo>
                    <a:pt x="539943" y="141942"/>
                  </a:lnTo>
                  <a:lnTo>
                    <a:pt x="552278" y="135550"/>
                  </a:lnTo>
                  <a:lnTo>
                    <a:pt x="558946" y="124190"/>
                  </a:lnTo>
                  <a:lnTo>
                    <a:pt x="559396" y="120370"/>
                  </a:lnTo>
                  <a:lnTo>
                    <a:pt x="519163" y="120370"/>
                  </a:lnTo>
                  <a:lnTo>
                    <a:pt x="519163" y="81965"/>
                  </a:lnTo>
                  <a:lnTo>
                    <a:pt x="557161" y="81965"/>
                  </a:lnTo>
                  <a:lnTo>
                    <a:pt x="556056" y="79232"/>
                  </a:lnTo>
                  <a:lnTo>
                    <a:pt x="550745" y="72945"/>
                  </a:lnTo>
                  <a:lnTo>
                    <a:pt x="544233" y="68808"/>
                  </a:lnTo>
                  <a:lnTo>
                    <a:pt x="550036" y="65105"/>
                  </a:lnTo>
                  <a:lnTo>
                    <a:pt x="554656" y="59585"/>
                  </a:lnTo>
                  <a:lnTo>
                    <a:pt x="555155" y="58318"/>
                  </a:lnTo>
                  <a:lnTo>
                    <a:pt x="519163" y="58318"/>
                  </a:lnTo>
                  <a:lnTo>
                    <a:pt x="519163" y="25425"/>
                  </a:lnTo>
                  <a:lnTo>
                    <a:pt x="557423" y="25425"/>
                  </a:lnTo>
                  <a:lnTo>
                    <a:pt x="557045" y="21655"/>
                  </a:lnTo>
                  <a:lnTo>
                    <a:pt x="550945" y="10067"/>
                  </a:lnTo>
                  <a:lnTo>
                    <a:pt x="539310" y="3714"/>
                  </a:lnTo>
                  <a:lnTo>
                    <a:pt x="520941" y="1777"/>
                  </a:lnTo>
                  <a:close/>
                </a:path>
                <a:path w="1296035" h="177800">
                  <a:moveTo>
                    <a:pt x="557161" y="81965"/>
                  </a:moveTo>
                  <a:lnTo>
                    <a:pt x="533031" y="81965"/>
                  </a:lnTo>
                  <a:lnTo>
                    <a:pt x="537298" y="84988"/>
                  </a:lnTo>
                  <a:lnTo>
                    <a:pt x="537298" y="117881"/>
                  </a:lnTo>
                  <a:lnTo>
                    <a:pt x="533742" y="120370"/>
                  </a:lnTo>
                  <a:lnTo>
                    <a:pt x="559396" y="120370"/>
                  </a:lnTo>
                  <a:lnTo>
                    <a:pt x="560946" y="107213"/>
                  </a:lnTo>
                  <a:lnTo>
                    <a:pt x="560946" y="99923"/>
                  </a:lnTo>
                  <a:lnTo>
                    <a:pt x="559635" y="88086"/>
                  </a:lnTo>
                  <a:lnTo>
                    <a:pt x="557161" y="81965"/>
                  </a:lnTo>
                  <a:close/>
                </a:path>
                <a:path w="1296035" h="177800">
                  <a:moveTo>
                    <a:pt x="557423" y="25425"/>
                  </a:moveTo>
                  <a:lnTo>
                    <a:pt x="533031" y="25425"/>
                  </a:lnTo>
                  <a:lnTo>
                    <a:pt x="535165" y="27381"/>
                  </a:lnTo>
                  <a:lnTo>
                    <a:pt x="535165" y="56362"/>
                  </a:lnTo>
                  <a:lnTo>
                    <a:pt x="531964" y="58318"/>
                  </a:lnTo>
                  <a:lnTo>
                    <a:pt x="555155" y="58318"/>
                  </a:lnTo>
                  <a:lnTo>
                    <a:pt x="557709" y="51831"/>
                  </a:lnTo>
                  <a:lnTo>
                    <a:pt x="558812" y="41427"/>
                  </a:lnTo>
                  <a:lnTo>
                    <a:pt x="558812" y="39293"/>
                  </a:lnTo>
                  <a:lnTo>
                    <a:pt x="557423" y="25425"/>
                  </a:lnTo>
                  <a:close/>
                </a:path>
                <a:path w="1296035" h="177800">
                  <a:moveTo>
                    <a:pt x="616953" y="1777"/>
                  </a:moveTo>
                  <a:lnTo>
                    <a:pt x="584415" y="1777"/>
                  </a:lnTo>
                  <a:lnTo>
                    <a:pt x="565924" y="144017"/>
                  </a:lnTo>
                  <a:lnTo>
                    <a:pt x="589572" y="144017"/>
                  </a:lnTo>
                  <a:lnTo>
                    <a:pt x="592061" y="118414"/>
                  </a:lnTo>
                  <a:lnTo>
                    <a:pt x="632116" y="118414"/>
                  </a:lnTo>
                  <a:lnTo>
                    <a:pt x="629018" y="94589"/>
                  </a:lnTo>
                  <a:lnTo>
                    <a:pt x="594372" y="94589"/>
                  </a:lnTo>
                  <a:lnTo>
                    <a:pt x="600773" y="27558"/>
                  </a:lnTo>
                  <a:lnTo>
                    <a:pt x="620304" y="27558"/>
                  </a:lnTo>
                  <a:lnTo>
                    <a:pt x="616953" y="1777"/>
                  </a:lnTo>
                  <a:close/>
                </a:path>
                <a:path w="1296035" h="177800">
                  <a:moveTo>
                    <a:pt x="632116" y="118414"/>
                  </a:moveTo>
                  <a:lnTo>
                    <a:pt x="609307" y="118414"/>
                  </a:lnTo>
                  <a:lnTo>
                    <a:pt x="611797" y="144017"/>
                  </a:lnTo>
                  <a:lnTo>
                    <a:pt x="635444" y="144017"/>
                  </a:lnTo>
                  <a:lnTo>
                    <a:pt x="632116" y="118414"/>
                  </a:lnTo>
                  <a:close/>
                </a:path>
                <a:path w="1296035" h="177800">
                  <a:moveTo>
                    <a:pt x="620304" y="27558"/>
                  </a:moveTo>
                  <a:lnTo>
                    <a:pt x="600773" y="27558"/>
                  </a:lnTo>
                  <a:lnTo>
                    <a:pt x="607174" y="94589"/>
                  </a:lnTo>
                  <a:lnTo>
                    <a:pt x="629018" y="94589"/>
                  </a:lnTo>
                  <a:lnTo>
                    <a:pt x="620304" y="27558"/>
                  </a:lnTo>
                  <a:close/>
                </a:path>
                <a:path w="1296035" h="177800">
                  <a:moveTo>
                    <a:pt x="665873" y="1777"/>
                  </a:moveTo>
                  <a:lnTo>
                    <a:pt x="642226" y="1777"/>
                  </a:lnTo>
                  <a:lnTo>
                    <a:pt x="642226" y="144017"/>
                  </a:lnTo>
                  <a:lnTo>
                    <a:pt x="691134" y="144017"/>
                  </a:lnTo>
                  <a:lnTo>
                    <a:pt x="691134" y="120370"/>
                  </a:lnTo>
                  <a:lnTo>
                    <a:pt x="665873" y="120370"/>
                  </a:lnTo>
                  <a:lnTo>
                    <a:pt x="665873" y="1777"/>
                  </a:lnTo>
                  <a:close/>
                </a:path>
                <a:path w="1296035" h="177800">
                  <a:moveTo>
                    <a:pt x="781291" y="1777"/>
                  </a:moveTo>
                  <a:lnTo>
                    <a:pt x="748753" y="1777"/>
                  </a:lnTo>
                  <a:lnTo>
                    <a:pt x="730262" y="144017"/>
                  </a:lnTo>
                  <a:lnTo>
                    <a:pt x="753910" y="144017"/>
                  </a:lnTo>
                  <a:lnTo>
                    <a:pt x="756399" y="118414"/>
                  </a:lnTo>
                  <a:lnTo>
                    <a:pt x="796454" y="118414"/>
                  </a:lnTo>
                  <a:lnTo>
                    <a:pt x="793356" y="94589"/>
                  </a:lnTo>
                  <a:lnTo>
                    <a:pt x="758710" y="94589"/>
                  </a:lnTo>
                  <a:lnTo>
                    <a:pt x="765111" y="27558"/>
                  </a:lnTo>
                  <a:lnTo>
                    <a:pt x="784642" y="27558"/>
                  </a:lnTo>
                  <a:lnTo>
                    <a:pt x="781291" y="1777"/>
                  </a:lnTo>
                  <a:close/>
                </a:path>
                <a:path w="1296035" h="177800">
                  <a:moveTo>
                    <a:pt x="796454" y="118414"/>
                  </a:moveTo>
                  <a:lnTo>
                    <a:pt x="773645" y="118414"/>
                  </a:lnTo>
                  <a:lnTo>
                    <a:pt x="776135" y="144017"/>
                  </a:lnTo>
                  <a:lnTo>
                    <a:pt x="799782" y="144017"/>
                  </a:lnTo>
                  <a:lnTo>
                    <a:pt x="796454" y="118414"/>
                  </a:lnTo>
                  <a:close/>
                </a:path>
                <a:path w="1296035" h="177800">
                  <a:moveTo>
                    <a:pt x="784642" y="27558"/>
                  </a:moveTo>
                  <a:lnTo>
                    <a:pt x="765111" y="27558"/>
                  </a:lnTo>
                  <a:lnTo>
                    <a:pt x="771512" y="94589"/>
                  </a:lnTo>
                  <a:lnTo>
                    <a:pt x="793356" y="94589"/>
                  </a:lnTo>
                  <a:lnTo>
                    <a:pt x="784642" y="27558"/>
                  </a:lnTo>
                  <a:close/>
                </a:path>
                <a:path w="1296035" h="177800">
                  <a:moveTo>
                    <a:pt x="837196" y="0"/>
                  </a:moveTo>
                  <a:lnTo>
                    <a:pt x="823186" y="2253"/>
                  </a:lnTo>
                  <a:lnTo>
                    <a:pt x="812993" y="9356"/>
                  </a:lnTo>
                  <a:lnTo>
                    <a:pt x="806767" y="21827"/>
                  </a:lnTo>
                  <a:lnTo>
                    <a:pt x="804659" y="40182"/>
                  </a:lnTo>
                  <a:lnTo>
                    <a:pt x="804659" y="105613"/>
                  </a:lnTo>
                  <a:lnTo>
                    <a:pt x="806178" y="121604"/>
                  </a:lnTo>
                  <a:lnTo>
                    <a:pt x="810682" y="133261"/>
                  </a:lnTo>
                  <a:lnTo>
                    <a:pt x="818085" y="140917"/>
                  </a:lnTo>
                  <a:lnTo>
                    <a:pt x="828306" y="144906"/>
                  </a:lnTo>
                  <a:lnTo>
                    <a:pt x="828306" y="164820"/>
                  </a:lnTo>
                  <a:lnTo>
                    <a:pt x="839594" y="166115"/>
                  </a:lnTo>
                  <a:lnTo>
                    <a:pt x="848998" y="168243"/>
                  </a:lnTo>
                  <a:lnTo>
                    <a:pt x="857835" y="171771"/>
                  </a:lnTo>
                  <a:lnTo>
                    <a:pt x="867422" y="177266"/>
                  </a:lnTo>
                  <a:lnTo>
                    <a:pt x="867422" y="153263"/>
                  </a:lnTo>
                  <a:lnTo>
                    <a:pt x="860666" y="148818"/>
                  </a:lnTo>
                  <a:lnTo>
                    <a:pt x="854976" y="146151"/>
                  </a:lnTo>
                  <a:lnTo>
                    <a:pt x="846086" y="144906"/>
                  </a:lnTo>
                  <a:lnTo>
                    <a:pt x="856307" y="140917"/>
                  </a:lnTo>
                  <a:lnTo>
                    <a:pt x="863711" y="133261"/>
                  </a:lnTo>
                  <a:lnTo>
                    <a:pt x="868004" y="122148"/>
                  </a:lnTo>
                  <a:lnTo>
                    <a:pt x="829906" y="122148"/>
                  </a:lnTo>
                  <a:lnTo>
                    <a:pt x="828306" y="117881"/>
                  </a:lnTo>
                  <a:lnTo>
                    <a:pt x="828306" y="27914"/>
                  </a:lnTo>
                  <a:lnTo>
                    <a:pt x="829906" y="23647"/>
                  </a:lnTo>
                  <a:lnTo>
                    <a:pt x="867834" y="23647"/>
                  </a:lnTo>
                  <a:lnTo>
                    <a:pt x="867625" y="21827"/>
                  </a:lnTo>
                  <a:lnTo>
                    <a:pt x="861399" y="9356"/>
                  </a:lnTo>
                  <a:lnTo>
                    <a:pt x="851206" y="2253"/>
                  </a:lnTo>
                  <a:lnTo>
                    <a:pt x="837196" y="0"/>
                  </a:lnTo>
                  <a:close/>
                </a:path>
                <a:path w="1296035" h="177800">
                  <a:moveTo>
                    <a:pt x="867834" y="23647"/>
                  </a:moveTo>
                  <a:lnTo>
                    <a:pt x="844486" y="23647"/>
                  </a:lnTo>
                  <a:lnTo>
                    <a:pt x="846086" y="27914"/>
                  </a:lnTo>
                  <a:lnTo>
                    <a:pt x="846086" y="117881"/>
                  </a:lnTo>
                  <a:lnTo>
                    <a:pt x="844486" y="122148"/>
                  </a:lnTo>
                  <a:lnTo>
                    <a:pt x="868004" y="122148"/>
                  </a:lnTo>
                  <a:lnTo>
                    <a:pt x="868214" y="121604"/>
                  </a:lnTo>
                  <a:lnTo>
                    <a:pt x="869734" y="105613"/>
                  </a:lnTo>
                  <a:lnTo>
                    <a:pt x="869734" y="40182"/>
                  </a:lnTo>
                  <a:lnTo>
                    <a:pt x="867834" y="23647"/>
                  </a:lnTo>
                  <a:close/>
                </a:path>
                <a:path w="1296035" h="177800">
                  <a:moveTo>
                    <a:pt x="902347" y="1777"/>
                  </a:moveTo>
                  <a:lnTo>
                    <a:pt x="878700" y="1777"/>
                  </a:lnTo>
                  <a:lnTo>
                    <a:pt x="878700" y="105613"/>
                  </a:lnTo>
                  <a:lnTo>
                    <a:pt x="880808" y="123968"/>
                  </a:lnTo>
                  <a:lnTo>
                    <a:pt x="887034" y="136439"/>
                  </a:lnTo>
                  <a:lnTo>
                    <a:pt x="897227" y="143542"/>
                  </a:lnTo>
                  <a:lnTo>
                    <a:pt x="911237" y="145795"/>
                  </a:lnTo>
                  <a:lnTo>
                    <a:pt x="925247" y="143542"/>
                  </a:lnTo>
                  <a:lnTo>
                    <a:pt x="935440" y="136439"/>
                  </a:lnTo>
                  <a:lnTo>
                    <a:pt x="941666" y="123968"/>
                  </a:lnTo>
                  <a:lnTo>
                    <a:pt x="941875" y="122148"/>
                  </a:lnTo>
                  <a:lnTo>
                    <a:pt x="903947" y="122148"/>
                  </a:lnTo>
                  <a:lnTo>
                    <a:pt x="902347" y="117881"/>
                  </a:lnTo>
                  <a:lnTo>
                    <a:pt x="902347" y="1777"/>
                  </a:lnTo>
                  <a:close/>
                </a:path>
                <a:path w="1296035" h="177800">
                  <a:moveTo>
                    <a:pt x="943775" y="1777"/>
                  </a:moveTo>
                  <a:lnTo>
                    <a:pt x="920127" y="1777"/>
                  </a:lnTo>
                  <a:lnTo>
                    <a:pt x="920127" y="117881"/>
                  </a:lnTo>
                  <a:lnTo>
                    <a:pt x="918527" y="122148"/>
                  </a:lnTo>
                  <a:lnTo>
                    <a:pt x="941875" y="122148"/>
                  </a:lnTo>
                  <a:lnTo>
                    <a:pt x="943775" y="105613"/>
                  </a:lnTo>
                  <a:lnTo>
                    <a:pt x="943775" y="1777"/>
                  </a:lnTo>
                  <a:close/>
                </a:path>
                <a:path w="1296035" h="177800">
                  <a:moveTo>
                    <a:pt x="999794" y="1777"/>
                  </a:moveTo>
                  <a:lnTo>
                    <a:pt x="967257" y="1777"/>
                  </a:lnTo>
                  <a:lnTo>
                    <a:pt x="948766" y="144017"/>
                  </a:lnTo>
                  <a:lnTo>
                    <a:pt x="972413" y="144017"/>
                  </a:lnTo>
                  <a:lnTo>
                    <a:pt x="974902" y="118414"/>
                  </a:lnTo>
                  <a:lnTo>
                    <a:pt x="1014957" y="118414"/>
                  </a:lnTo>
                  <a:lnTo>
                    <a:pt x="1011860" y="94589"/>
                  </a:lnTo>
                  <a:lnTo>
                    <a:pt x="977214" y="94589"/>
                  </a:lnTo>
                  <a:lnTo>
                    <a:pt x="983615" y="27558"/>
                  </a:lnTo>
                  <a:lnTo>
                    <a:pt x="1003146" y="27558"/>
                  </a:lnTo>
                  <a:lnTo>
                    <a:pt x="999794" y="1777"/>
                  </a:lnTo>
                  <a:close/>
                </a:path>
                <a:path w="1296035" h="177800">
                  <a:moveTo>
                    <a:pt x="1014957" y="118414"/>
                  </a:moveTo>
                  <a:lnTo>
                    <a:pt x="992149" y="118414"/>
                  </a:lnTo>
                  <a:lnTo>
                    <a:pt x="994638" y="144017"/>
                  </a:lnTo>
                  <a:lnTo>
                    <a:pt x="1018286" y="144017"/>
                  </a:lnTo>
                  <a:lnTo>
                    <a:pt x="1014957" y="118414"/>
                  </a:lnTo>
                  <a:close/>
                </a:path>
                <a:path w="1296035" h="177800">
                  <a:moveTo>
                    <a:pt x="1003146" y="27558"/>
                  </a:moveTo>
                  <a:lnTo>
                    <a:pt x="983615" y="27558"/>
                  </a:lnTo>
                  <a:lnTo>
                    <a:pt x="990015" y="94589"/>
                  </a:lnTo>
                  <a:lnTo>
                    <a:pt x="1011860" y="94589"/>
                  </a:lnTo>
                  <a:lnTo>
                    <a:pt x="1003146" y="27558"/>
                  </a:lnTo>
                  <a:close/>
                </a:path>
                <a:path w="1296035" h="177800">
                  <a:moveTo>
                    <a:pt x="1073962" y="1777"/>
                  </a:moveTo>
                  <a:lnTo>
                    <a:pt x="1025067" y="1777"/>
                  </a:lnTo>
                  <a:lnTo>
                    <a:pt x="1025067" y="144017"/>
                  </a:lnTo>
                  <a:lnTo>
                    <a:pt x="1048715" y="144017"/>
                  </a:lnTo>
                  <a:lnTo>
                    <a:pt x="1048715" y="91922"/>
                  </a:lnTo>
                  <a:lnTo>
                    <a:pt x="1073962" y="91922"/>
                  </a:lnTo>
                  <a:lnTo>
                    <a:pt x="1073962" y="68097"/>
                  </a:lnTo>
                  <a:lnTo>
                    <a:pt x="1048715" y="68097"/>
                  </a:lnTo>
                  <a:lnTo>
                    <a:pt x="1048715" y="25425"/>
                  </a:lnTo>
                  <a:lnTo>
                    <a:pt x="1073962" y="25425"/>
                  </a:lnTo>
                  <a:lnTo>
                    <a:pt x="1073962" y="1777"/>
                  </a:lnTo>
                  <a:close/>
                </a:path>
                <a:path w="1296035" h="177800">
                  <a:moveTo>
                    <a:pt x="1131697" y="1777"/>
                  </a:moveTo>
                  <a:lnTo>
                    <a:pt x="1082802" y="1777"/>
                  </a:lnTo>
                  <a:lnTo>
                    <a:pt x="1082802" y="144017"/>
                  </a:lnTo>
                  <a:lnTo>
                    <a:pt x="1131697" y="144017"/>
                  </a:lnTo>
                  <a:lnTo>
                    <a:pt x="1131697" y="120370"/>
                  </a:lnTo>
                  <a:lnTo>
                    <a:pt x="1106449" y="120370"/>
                  </a:lnTo>
                  <a:lnTo>
                    <a:pt x="1106449" y="84810"/>
                  </a:lnTo>
                  <a:lnTo>
                    <a:pt x="1131697" y="84810"/>
                  </a:lnTo>
                  <a:lnTo>
                    <a:pt x="1131697" y="60985"/>
                  </a:lnTo>
                  <a:lnTo>
                    <a:pt x="1106449" y="60985"/>
                  </a:lnTo>
                  <a:lnTo>
                    <a:pt x="1106449" y="25425"/>
                  </a:lnTo>
                  <a:lnTo>
                    <a:pt x="1131697" y="25425"/>
                  </a:lnTo>
                  <a:lnTo>
                    <a:pt x="1131697" y="1777"/>
                  </a:lnTo>
                  <a:close/>
                </a:path>
                <a:path w="1296035" h="177800">
                  <a:moveTo>
                    <a:pt x="1189431" y="1777"/>
                  </a:moveTo>
                  <a:lnTo>
                    <a:pt x="1140536" y="1777"/>
                  </a:lnTo>
                  <a:lnTo>
                    <a:pt x="1140536" y="144017"/>
                  </a:lnTo>
                  <a:lnTo>
                    <a:pt x="1189431" y="144017"/>
                  </a:lnTo>
                  <a:lnTo>
                    <a:pt x="1189431" y="120370"/>
                  </a:lnTo>
                  <a:lnTo>
                    <a:pt x="1164183" y="120370"/>
                  </a:lnTo>
                  <a:lnTo>
                    <a:pt x="1164183" y="84810"/>
                  </a:lnTo>
                  <a:lnTo>
                    <a:pt x="1189431" y="84810"/>
                  </a:lnTo>
                  <a:lnTo>
                    <a:pt x="1189431" y="60985"/>
                  </a:lnTo>
                  <a:lnTo>
                    <a:pt x="1164183" y="60985"/>
                  </a:lnTo>
                  <a:lnTo>
                    <a:pt x="1164183" y="25425"/>
                  </a:lnTo>
                  <a:lnTo>
                    <a:pt x="1189431" y="25425"/>
                  </a:lnTo>
                  <a:lnTo>
                    <a:pt x="1189431" y="1777"/>
                  </a:lnTo>
                  <a:close/>
                </a:path>
                <a:path w="1296035" h="177800">
                  <a:moveTo>
                    <a:pt x="1223149" y="1777"/>
                  </a:moveTo>
                  <a:lnTo>
                    <a:pt x="1198257" y="1777"/>
                  </a:lnTo>
                  <a:lnTo>
                    <a:pt x="1198257" y="144017"/>
                  </a:lnTo>
                  <a:lnTo>
                    <a:pt x="1223149" y="144017"/>
                  </a:lnTo>
                  <a:lnTo>
                    <a:pt x="1242085" y="142092"/>
                  </a:lnTo>
                  <a:lnTo>
                    <a:pt x="1254620" y="135683"/>
                  </a:lnTo>
                  <a:lnTo>
                    <a:pt x="1261554" y="123840"/>
                  </a:lnTo>
                  <a:lnTo>
                    <a:pt x="1261960" y="120370"/>
                  </a:lnTo>
                  <a:lnTo>
                    <a:pt x="1221905" y="120370"/>
                  </a:lnTo>
                  <a:lnTo>
                    <a:pt x="1221905" y="25425"/>
                  </a:lnTo>
                  <a:lnTo>
                    <a:pt x="1261974" y="25425"/>
                  </a:lnTo>
                  <a:lnTo>
                    <a:pt x="1261554" y="21805"/>
                  </a:lnTo>
                  <a:lnTo>
                    <a:pt x="1254620" y="9979"/>
                  </a:lnTo>
                  <a:lnTo>
                    <a:pt x="1242085" y="3653"/>
                  </a:lnTo>
                  <a:lnTo>
                    <a:pt x="1223149" y="1777"/>
                  </a:lnTo>
                  <a:close/>
                </a:path>
                <a:path w="1296035" h="177800">
                  <a:moveTo>
                    <a:pt x="1261974" y="25425"/>
                  </a:moveTo>
                  <a:lnTo>
                    <a:pt x="1235773" y="25425"/>
                  </a:lnTo>
                  <a:lnTo>
                    <a:pt x="1240040" y="27558"/>
                  </a:lnTo>
                  <a:lnTo>
                    <a:pt x="1240040" y="118236"/>
                  </a:lnTo>
                  <a:lnTo>
                    <a:pt x="1235773" y="120370"/>
                  </a:lnTo>
                  <a:lnTo>
                    <a:pt x="1261960" y="120370"/>
                  </a:lnTo>
                  <a:lnTo>
                    <a:pt x="1263688" y="105613"/>
                  </a:lnTo>
                  <a:lnTo>
                    <a:pt x="1263688" y="40182"/>
                  </a:lnTo>
                  <a:lnTo>
                    <a:pt x="1261974" y="25425"/>
                  </a:lnTo>
                  <a:close/>
                </a:path>
                <a:path w="1296035" h="177800">
                  <a:moveTo>
                    <a:pt x="1281557" y="0"/>
                  </a:moveTo>
                  <a:lnTo>
                    <a:pt x="1272667" y="0"/>
                  </a:lnTo>
                  <a:lnTo>
                    <a:pt x="1279090" y="17991"/>
                  </a:lnTo>
                  <a:lnTo>
                    <a:pt x="1283512" y="35782"/>
                  </a:lnTo>
                  <a:lnTo>
                    <a:pt x="1286068" y="53906"/>
                  </a:lnTo>
                  <a:lnTo>
                    <a:pt x="1286891" y="72897"/>
                  </a:lnTo>
                  <a:lnTo>
                    <a:pt x="1286068" y="91889"/>
                  </a:lnTo>
                  <a:lnTo>
                    <a:pt x="1283512" y="110013"/>
                  </a:lnTo>
                  <a:lnTo>
                    <a:pt x="1279090" y="127804"/>
                  </a:lnTo>
                  <a:lnTo>
                    <a:pt x="1272667" y="145795"/>
                  </a:lnTo>
                  <a:lnTo>
                    <a:pt x="1281557" y="145795"/>
                  </a:lnTo>
                  <a:lnTo>
                    <a:pt x="1287980" y="127804"/>
                  </a:lnTo>
                  <a:lnTo>
                    <a:pt x="1292402" y="110013"/>
                  </a:lnTo>
                  <a:lnTo>
                    <a:pt x="1294958" y="91889"/>
                  </a:lnTo>
                  <a:lnTo>
                    <a:pt x="1295781" y="72897"/>
                  </a:lnTo>
                  <a:lnTo>
                    <a:pt x="1294958" y="53906"/>
                  </a:lnTo>
                  <a:lnTo>
                    <a:pt x="1292402" y="35782"/>
                  </a:lnTo>
                  <a:lnTo>
                    <a:pt x="1287980" y="17991"/>
                  </a:lnTo>
                  <a:lnTo>
                    <a:pt x="1281557" y="0"/>
                  </a:lnTo>
                  <a:close/>
                </a:path>
              </a:pathLst>
            </a:custGeom>
            <a:solidFill>
              <a:srgbClr val="1003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328040" y="2922333"/>
              <a:ext cx="916940" cy="292100"/>
            </a:xfrm>
            <a:custGeom>
              <a:avLst/>
              <a:gdLst/>
              <a:ahLst/>
              <a:cxnLst/>
              <a:rect l="l" t="t" r="r" b="b"/>
              <a:pathLst>
                <a:path w="916939" h="292100">
                  <a:moveTo>
                    <a:pt x="65074" y="0"/>
                  </a:moveTo>
                  <a:lnTo>
                    <a:pt x="37054" y="4506"/>
                  </a:lnTo>
                  <a:lnTo>
                    <a:pt x="16668" y="18713"/>
                  </a:lnTo>
                  <a:lnTo>
                    <a:pt x="4217" y="43655"/>
                  </a:lnTo>
                  <a:lnTo>
                    <a:pt x="0" y="80365"/>
                  </a:lnTo>
                  <a:lnTo>
                    <a:pt x="0" y="211226"/>
                  </a:lnTo>
                  <a:lnTo>
                    <a:pt x="4217" y="247936"/>
                  </a:lnTo>
                  <a:lnTo>
                    <a:pt x="16668" y="272878"/>
                  </a:lnTo>
                  <a:lnTo>
                    <a:pt x="37054" y="287085"/>
                  </a:lnTo>
                  <a:lnTo>
                    <a:pt x="65074" y="291592"/>
                  </a:lnTo>
                  <a:lnTo>
                    <a:pt x="93094" y="287085"/>
                  </a:lnTo>
                  <a:lnTo>
                    <a:pt x="113480" y="272878"/>
                  </a:lnTo>
                  <a:lnTo>
                    <a:pt x="125932" y="247936"/>
                  </a:lnTo>
                  <a:lnTo>
                    <a:pt x="126350" y="244297"/>
                  </a:lnTo>
                  <a:lnTo>
                    <a:pt x="65074" y="244297"/>
                  </a:lnTo>
                  <a:lnTo>
                    <a:pt x="56145" y="242541"/>
                  </a:lnTo>
                  <a:lnTo>
                    <a:pt x="50717" y="236651"/>
                  </a:lnTo>
                  <a:lnTo>
                    <a:pt x="48022" y="225694"/>
                  </a:lnTo>
                  <a:lnTo>
                    <a:pt x="47401" y="211226"/>
                  </a:lnTo>
                  <a:lnTo>
                    <a:pt x="47401" y="80365"/>
                  </a:lnTo>
                  <a:lnTo>
                    <a:pt x="48022" y="65897"/>
                  </a:lnTo>
                  <a:lnTo>
                    <a:pt x="50717" y="54940"/>
                  </a:lnTo>
                  <a:lnTo>
                    <a:pt x="56145" y="49050"/>
                  </a:lnTo>
                  <a:lnTo>
                    <a:pt x="65074" y="47294"/>
                  </a:lnTo>
                  <a:lnTo>
                    <a:pt x="126350" y="47294"/>
                  </a:lnTo>
                  <a:lnTo>
                    <a:pt x="125932" y="43655"/>
                  </a:lnTo>
                  <a:lnTo>
                    <a:pt x="113480" y="18713"/>
                  </a:lnTo>
                  <a:lnTo>
                    <a:pt x="93094" y="4506"/>
                  </a:lnTo>
                  <a:lnTo>
                    <a:pt x="65074" y="0"/>
                  </a:lnTo>
                  <a:close/>
                </a:path>
                <a:path w="916939" h="292100">
                  <a:moveTo>
                    <a:pt x="130149" y="172466"/>
                  </a:moveTo>
                  <a:lnTo>
                    <a:pt x="82854" y="172466"/>
                  </a:lnTo>
                  <a:lnTo>
                    <a:pt x="82747" y="211226"/>
                  </a:lnTo>
                  <a:lnTo>
                    <a:pt x="82126" y="225694"/>
                  </a:lnTo>
                  <a:lnTo>
                    <a:pt x="79432" y="236651"/>
                  </a:lnTo>
                  <a:lnTo>
                    <a:pt x="74003" y="242541"/>
                  </a:lnTo>
                  <a:lnTo>
                    <a:pt x="65074" y="244297"/>
                  </a:lnTo>
                  <a:lnTo>
                    <a:pt x="126350" y="244297"/>
                  </a:lnTo>
                  <a:lnTo>
                    <a:pt x="130149" y="211226"/>
                  </a:lnTo>
                  <a:lnTo>
                    <a:pt x="130149" y="172466"/>
                  </a:lnTo>
                  <a:close/>
                </a:path>
                <a:path w="916939" h="292100">
                  <a:moveTo>
                    <a:pt x="126350" y="47294"/>
                  </a:moveTo>
                  <a:lnTo>
                    <a:pt x="65074" y="47294"/>
                  </a:lnTo>
                  <a:lnTo>
                    <a:pt x="74003" y="49050"/>
                  </a:lnTo>
                  <a:lnTo>
                    <a:pt x="79432" y="54940"/>
                  </a:lnTo>
                  <a:lnTo>
                    <a:pt x="82126" y="65897"/>
                  </a:lnTo>
                  <a:lnTo>
                    <a:pt x="82747" y="80365"/>
                  </a:lnTo>
                  <a:lnTo>
                    <a:pt x="82854" y="119126"/>
                  </a:lnTo>
                  <a:lnTo>
                    <a:pt x="130149" y="119126"/>
                  </a:lnTo>
                  <a:lnTo>
                    <a:pt x="130149" y="80365"/>
                  </a:lnTo>
                  <a:lnTo>
                    <a:pt x="126350" y="47294"/>
                  </a:lnTo>
                  <a:close/>
                </a:path>
                <a:path w="916939" h="292100">
                  <a:moveTo>
                    <a:pt x="188290" y="3556"/>
                  </a:moveTo>
                  <a:lnTo>
                    <a:pt x="140995" y="3556"/>
                  </a:lnTo>
                  <a:lnTo>
                    <a:pt x="140995" y="288036"/>
                  </a:lnTo>
                  <a:lnTo>
                    <a:pt x="188290" y="288036"/>
                  </a:lnTo>
                  <a:lnTo>
                    <a:pt x="188290" y="169621"/>
                  </a:lnTo>
                  <a:lnTo>
                    <a:pt x="277545" y="169621"/>
                  </a:lnTo>
                  <a:lnTo>
                    <a:pt x="277545" y="121970"/>
                  </a:lnTo>
                  <a:lnTo>
                    <a:pt x="188290" y="121970"/>
                  </a:lnTo>
                  <a:lnTo>
                    <a:pt x="188290" y="3556"/>
                  </a:lnTo>
                  <a:close/>
                </a:path>
                <a:path w="916939" h="292100">
                  <a:moveTo>
                    <a:pt x="277545" y="169621"/>
                  </a:moveTo>
                  <a:lnTo>
                    <a:pt x="230251" y="169621"/>
                  </a:lnTo>
                  <a:lnTo>
                    <a:pt x="230251" y="288036"/>
                  </a:lnTo>
                  <a:lnTo>
                    <a:pt x="277545" y="288036"/>
                  </a:lnTo>
                  <a:lnTo>
                    <a:pt x="277545" y="169621"/>
                  </a:lnTo>
                  <a:close/>
                </a:path>
                <a:path w="916939" h="292100">
                  <a:moveTo>
                    <a:pt x="277545" y="3556"/>
                  </a:moveTo>
                  <a:lnTo>
                    <a:pt x="230251" y="3556"/>
                  </a:lnTo>
                  <a:lnTo>
                    <a:pt x="230251" y="121970"/>
                  </a:lnTo>
                  <a:lnTo>
                    <a:pt x="277545" y="121970"/>
                  </a:lnTo>
                  <a:lnTo>
                    <a:pt x="277545" y="3556"/>
                  </a:lnTo>
                  <a:close/>
                </a:path>
                <a:path w="916939" h="292100">
                  <a:moveTo>
                    <a:pt x="386016" y="3556"/>
                  </a:moveTo>
                  <a:lnTo>
                    <a:pt x="288226" y="3556"/>
                  </a:lnTo>
                  <a:lnTo>
                    <a:pt x="288226" y="288036"/>
                  </a:lnTo>
                  <a:lnTo>
                    <a:pt x="335521" y="288036"/>
                  </a:lnTo>
                  <a:lnTo>
                    <a:pt x="335521" y="183845"/>
                  </a:lnTo>
                  <a:lnTo>
                    <a:pt x="386016" y="183845"/>
                  </a:lnTo>
                  <a:lnTo>
                    <a:pt x="386016" y="136194"/>
                  </a:lnTo>
                  <a:lnTo>
                    <a:pt x="335521" y="136194"/>
                  </a:lnTo>
                  <a:lnTo>
                    <a:pt x="335521" y="50850"/>
                  </a:lnTo>
                  <a:lnTo>
                    <a:pt x="386016" y="50850"/>
                  </a:lnTo>
                  <a:lnTo>
                    <a:pt x="386016" y="3556"/>
                  </a:lnTo>
                  <a:close/>
                </a:path>
                <a:path w="916939" h="292100">
                  <a:moveTo>
                    <a:pt x="515137" y="0"/>
                  </a:moveTo>
                  <a:lnTo>
                    <a:pt x="489171" y="4600"/>
                  </a:lnTo>
                  <a:lnTo>
                    <a:pt x="469836" y="18135"/>
                  </a:lnTo>
                  <a:lnTo>
                    <a:pt x="457769" y="40205"/>
                  </a:lnTo>
                  <a:lnTo>
                    <a:pt x="453605" y="70408"/>
                  </a:lnTo>
                  <a:lnTo>
                    <a:pt x="453605" y="77520"/>
                  </a:lnTo>
                  <a:lnTo>
                    <a:pt x="456424" y="101634"/>
                  </a:lnTo>
                  <a:lnTo>
                    <a:pt x="463880" y="119214"/>
                  </a:lnTo>
                  <a:lnTo>
                    <a:pt x="474469" y="131327"/>
                  </a:lnTo>
                  <a:lnTo>
                    <a:pt x="486689" y="139039"/>
                  </a:lnTo>
                  <a:lnTo>
                    <a:pt x="473158" y="147129"/>
                  </a:lnTo>
                  <a:lnTo>
                    <a:pt x="461430" y="160286"/>
                  </a:lnTo>
                  <a:lnTo>
                    <a:pt x="453172" y="179444"/>
                  </a:lnTo>
                  <a:lnTo>
                    <a:pt x="450049" y="205536"/>
                  </a:lnTo>
                  <a:lnTo>
                    <a:pt x="450049" y="213004"/>
                  </a:lnTo>
                  <a:lnTo>
                    <a:pt x="454319" y="248086"/>
                  </a:lnTo>
                  <a:lnTo>
                    <a:pt x="466858" y="272567"/>
                  </a:lnTo>
                  <a:lnTo>
                    <a:pt x="487265" y="286913"/>
                  </a:lnTo>
                  <a:lnTo>
                    <a:pt x="515137" y="291592"/>
                  </a:lnTo>
                  <a:lnTo>
                    <a:pt x="543150" y="286913"/>
                  </a:lnTo>
                  <a:lnTo>
                    <a:pt x="563532" y="272567"/>
                  </a:lnTo>
                  <a:lnTo>
                    <a:pt x="575982" y="248086"/>
                  </a:lnTo>
                  <a:lnTo>
                    <a:pt x="576437" y="244297"/>
                  </a:lnTo>
                  <a:lnTo>
                    <a:pt x="515137" y="244297"/>
                  </a:lnTo>
                  <a:lnTo>
                    <a:pt x="506651" y="242608"/>
                  </a:lnTo>
                  <a:lnTo>
                    <a:pt x="501168" y="236651"/>
                  </a:lnTo>
                  <a:lnTo>
                    <a:pt x="498222" y="225094"/>
                  </a:lnTo>
                  <a:lnTo>
                    <a:pt x="497344" y="206603"/>
                  </a:lnTo>
                  <a:lnTo>
                    <a:pt x="497344" y="200202"/>
                  </a:lnTo>
                  <a:lnTo>
                    <a:pt x="498222" y="182067"/>
                  </a:lnTo>
                  <a:lnTo>
                    <a:pt x="501168" y="170599"/>
                  </a:lnTo>
                  <a:lnTo>
                    <a:pt x="506651" y="164598"/>
                  </a:lnTo>
                  <a:lnTo>
                    <a:pt x="515137" y="162864"/>
                  </a:lnTo>
                  <a:lnTo>
                    <a:pt x="569935" y="162864"/>
                  </a:lnTo>
                  <a:lnTo>
                    <a:pt x="568825" y="160286"/>
                  </a:lnTo>
                  <a:lnTo>
                    <a:pt x="557101" y="147129"/>
                  </a:lnTo>
                  <a:lnTo>
                    <a:pt x="543572" y="139039"/>
                  </a:lnTo>
                  <a:lnTo>
                    <a:pt x="555798" y="131327"/>
                  </a:lnTo>
                  <a:lnTo>
                    <a:pt x="566386" y="119214"/>
                  </a:lnTo>
                  <a:lnTo>
                    <a:pt x="568082" y="115214"/>
                  </a:lnTo>
                  <a:lnTo>
                    <a:pt x="515137" y="115214"/>
                  </a:lnTo>
                  <a:lnTo>
                    <a:pt x="506762" y="113436"/>
                  </a:lnTo>
                  <a:lnTo>
                    <a:pt x="501524" y="107657"/>
                  </a:lnTo>
                  <a:lnTo>
                    <a:pt x="498822" y="97212"/>
                  </a:lnTo>
                  <a:lnTo>
                    <a:pt x="498055" y="81432"/>
                  </a:lnTo>
                  <a:lnTo>
                    <a:pt x="498822" y="65447"/>
                  </a:lnTo>
                  <a:lnTo>
                    <a:pt x="501524" y="54895"/>
                  </a:lnTo>
                  <a:lnTo>
                    <a:pt x="506762" y="49078"/>
                  </a:lnTo>
                  <a:lnTo>
                    <a:pt x="515137" y="47294"/>
                  </a:lnTo>
                  <a:lnTo>
                    <a:pt x="573470" y="47294"/>
                  </a:lnTo>
                  <a:lnTo>
                    <a:pt x="572492" y="40205"/>
                  </a:lnTo>
                  <a:lnTo>
                    <a:pt x="560427" y="18135"/>
                  </a:lnTo>
                  <a:lnTo>
                    <a:pt x="541096" y="4600"/>
                  </a:lnTo>
                  <a:lnTo>
                    <a:pt x="515137" y="0"/>
                  </a:lnTo>
                  <a:close/>
                </a:path>
                <a:path w="916939" h="292100">
                  <a:moveTo>
                    <a:pt x="569935" y="162864"/>
                  </a:moveTo>
                  <a:lnTo>
                    <a:pt x="515137" y="162864"/>
                  </a:lnTo>
                  <a:lnTo>
                    <a:pt x="523616" y="164598"/>
                  </a:lnTo>
                  <a:lnTo>
                    <a:pt x="529094" y="170599"/>
                  </a:lnTo>
                  <a:lnTo>
                    <a:pt x="532039" y="182067"/>
                  </a:lnTo>
                  <a:lnTo>
                    <a:pt x="532917" y="200202"/>
                  </a:lnTo>
                  <a:lnTo>
                    <a:pt x="532917" y="206603"/>
                  </a:lnTo>
                  <a:lnTo>
                    <a:pt x="532039" y="225094"/>
                  </a:lnTo>
                  <a:lnTo>
                    <a:pt x="529094" y="236651"/>
                  </a:lnTo>
                  <a:lnTo>
                    <a:pt x="523616" y="242608"/>
                  </a:lnTo>
                  <a:lnTo>
                    <a:pt x="515137" y="244297"/>
                  </a:lnTo>
                  <a:lnTo>
                    <a:pt x="576437" y="244297"/>
                  </a:lnTo>
                  <a:lnTo>
                    <a:pt x="580199" y="213004"/>
                  </a:lnTo>
                  <a:lnTo>
                    <a:pt x="580199" y="205536"/>
                  </a:lnTo>
                  <a:lnTo>
                    <a:pt x="577078" y="179444"/>
                  </a:lnTo>
                  <a:lnTo>
                    <a:pt x="569935" y="162864"/>
                  </a:lnTo>
                  <a:close/>
                </a:path>
                <a:path w="916939" h="292100">
                  <a:moveTo>
                    <a:pt x="573470" y="47294"/>
                  </a:moveTo>
                  <a:lnTo>
                    <a:pt x="515137" y="47294"/>
                  </a:lnTo>
                  <a:lnTo>
                    <a:pt x="523505" y="49078"/>
                  </a:lnTo>
                  <a:lnTo>
                    <a:pt x="528739" y="54895"/>
                  </a:lnTo>
                  <a:lnTo>
                    <a:pt x="531439" y="65447"/>
                  </a:lnTo>
                  <a:lnTo>
                    <a:pt x="532206" y="81432"/>
                  </a:lnTo>
                  <a:lnTo>
                    <a:pt x="531439" y="97212"/>
                  </a:lnTo>
                  <a:lnTo>
                    <a:pt x="528739" y="107657"/>
                  </a:lnTo>
                  <a:lnTo>
                    <a:pt x="523505" y="113436"/>
                  </a:lnTo>
                  <a:lnTo>
                    <a:pt x="515137" y="115214"/>
                  </a:lnTo>
                  <a:lnTo>
                    <a:pt x="568082" y="115214"/>
                  </a:lnTo>
                  <a:lnTo>
                    <a:pt x="573838" y="101634"/>
                  </a:lnTo>
                  <a:lnTo>
                    <a:pt x="576656" y="77520"/>
                  </a:lnTo>
                  <a:lnTo>
                    <a:pt x="576656" y="70408"/>
                  </a:lnTo>
                  <a:lnTo>
                    <a:pt x="573470" y="47294"/>
                  </a:lnTo>
                  <a:close/>
                </a:path>
                <a:path w="916939" h="292100">
                  <a:moveTo>
                    <a:pt x="656120" y="0"/>
                  </a:moveTo>
                  <a:lnTo>
                    <a:pt x="628099" y="4506"/>
                  </a:lnTo>
                  <a:lnTo>
                    <a:pt x="607714" y="18713"/>
                  </a:lnTo>
                  <a:lnTo>
                    <a:pt x="595262" y="43655"/>
                  </a:lnTo>
                  <a:lnTo>
                    <a:pt x="591045" y="80365"/>
                  </a:lnTo>
                  <a:lnTo>
                    <a:pt x="591045" y="211226"/>
                  </a:lnTo>
                  <a:lnTo>
                    <a:pt x="595262" y="247936"/>
                  </a:lnTo>
                  <a:lnTo>
                    <a:pt x="607714" y="272878"/>
                  </a:lnTo>
                  <a:lnTo>
                    <a:pt x="628099" y="287085"/>
                  </a:lnTo>
                  <a:lnTo>
                    <a:pt x="656120" y="291592"/>
                  </a:lnTo>
                  <a:lnTo>
                    <a:pt x="684140" y="287085"/>
                  </a:lnTo>
                  <a:lnTo>
                    <a:pt x="704526" y="272878"/>
                  </a:lnTo>
                  <a:lnTo>
                    <a:pt x="716977" y="247936"/>
                  </a:lnTo>
                  <a:lnTo>
                    <a:pt x="717395" y="244297"/>
                  </a:lnTo>
                  <a:lnTo>
                    <a:pt x="656120" y="244297"/>
                  </a:lnTo>
                  <a:lnTo>
                    <a:pt x="647191" y="242541"/>
                  </a:lnTo>
                  <a:lnTo>
                    <a:pt x="641762" y="236651"/>
                  </a:lnTo>
                  <a:lnTo>
                    <a:pt x="639067" y="225694"/>
                  </a:lnTo>
                  <a:lnTo>
                    <a:pt x="638446" y="211226"/>
                  </a:lnTo>
                  <a:lnTo>
                    <a:pt x="638340" y="198424"/>
                  </a:lnTo>
                  <a:lnTo>
                    <a:pt x="667973" y="150418"/>
                  </a:lnTo>
                  <a:lnTo>
                    <a:pt x="638340" y="150418"/>
                  </a:lnTo>
                  <a:lnTo>
                    <a:pt x="638446" y="80365"/>
                  </a:lnTo>
                  <a:lnTo>
                    <a:pt x="656120" y="47294"/>
                  </a:lnTo>
                  <a:lnTo>
                    <a:pt x="717395" y="47294"/>
                  </a:lnTo>
                  <a:lnTo>
                    <a:pt x="716977" y="43655"/>
                  </a:lnTo>
                  <a:lnTo>
                    <a:pt x="704526" y="18713"/>
                  </a:lnTo>
                  <a:lnTo>
                    <a:pt x="684140" y="4506"/>
                  </a:lnTo>
                  <a:lnTo>
                    <a:pt x="656120" y="0"/>
                  </a:lnTo>
                  <a:close/>
                </a:path>
                <a:path w="916939" h="292100">
                  <a:moveTo>
                    <a:pt x="721194" y="140817"/>
                  </a:moveTo>
                  <a:lnTo>
                    <a:pt x="673900" y="140817"/>
                  </a:lnTo>
                  <a:lnTo>
                    <a:pt x="673793" y="211226"/>
                  </a:lnTo>
                  <a:lnTo>
                    <a:pt x="673172" y="225694"/>
                  </a:lnTo>
                  <a:lnTo>
                    <a:pt x="670477" y="236651"/>
                  </a:lnTo>
                  <a:lnTo>
                    <a:pt x="665048" y="242541"/>
                  </a:lnTo>
                  <a:lnTo>
                    <a:pt x="656120" y="244297"/>
                  </a:lnTo>
                  <a:lnTo>
                    <a:pt x="717395" y="244297"/>
                  </a:lnTo>
                  <a:lnTo>
                    <a:pt x="721194" y="211226"/>
                  </a:lnTo>
                  <a:lnTo>
                    <a:pt x="721194" y="140817"/>
                  </a:lnTo>
                  <a:close/>
                </a:path>
                <a:path w="916939" h="292100">
                  <a:moveTo>
                    <a:pt x="717395" y="47294"/>
                  </a:moveTo>
                  <a:lnTo>
                    <a:pt x="656120" y="47294"/>
                  </a:lnTo>
                  <a:lnTo>
                    <a:pt x="665048" y="49050"/>
                  </a:lnTo>
                  <a:lnTo>
                    <a:pt x="670477" y="54940"/>
                  </a:lnTo>
                  <a:lnTo>
                    <a:pt x="673172" y="65897"/>
                  </a:lnTo>
                  <a:lnTo>
                    <a:pt x="673793" y="80365"/>
                  </a:lnTo>
                  <a:lnTo>
                    <a:pt x="673900" y="92811"/>
                  </a:lnTo>
                  <a:lnTo>
                    <a:pt x="638340" y="150418"/>
                  </a:lnTo>
                  <a:lnTo>
                    <a:pt x="667973" y="150418"/>
                  </a:lnTo>
                  <a:lnTo>
                    <a:pt x="673900" y="140817"/>
                  </a:lnTo>
                  <a:lnTo>
                    <a:pt x="721194" y="140817"/>
                  </a:lnTo>
                  <a:lnTo>
                    <a:pt x="721194" y="80365"/>
                  </a:lnTo>
                  <a:lnTo>
                    <a:pt x="717395" y="47294"/>
                  </a:lnTo>
                  <a:close/>
                </a:path>
                <a:path w="916939" h="292100">
                  <a:moveTo>
                    <a:pt x="836371" y="3556"/>
                  </a:moveTo>
                  <a:lnTo>
                    <a:pt x="785520" y="3556"/>
                  </a:lnTo>
                  <a:lnTo>
                    <a:pt x="785520" y="288036"/>
                  </a:lnTo>
                  <a:lnTo>
                    <a:pt x="836371" y="288036"/>
                  </a:lnTo>
                  <a:lnTo>
                    <a:pt x="874375" y="283885"/>
                  </a:lnTo>
                  <a:lnTo>
                    <a:pt x="899045" y="271100"/>
                  </a:lnTo>
                  <a:lnTo>
                    <a:pt x="912380" y="248381"/>
                  </a:lnTo>
                  <a:lnTo>
                    <a:pt x="913280" y="240741"/>
                  </a:lnTo>
                  <a:lnTo>
                    <a:pt x="832815" y="240741"/>
                  </a:lnTo>
                  <a:lnTo>
                    <a:pt x="832815" y="163931"/>
                  </a:lnTo>
                  <a:lnTo>
                    <a:pt x="908811" y="163931"/>
                  </a:lnTo>
                  <a:lnTo>
                    <a:pt x="906602" y="158464"/>
                  </a:lnTo>
                  <a:lnTo>
                    <a:pt x="895978" y="145890"/>
                  </a:lnTo>
                  <a:lnTo>
                    <a:pt x="882954" y="137617"/>
                  </a:lnTo>
                  <a:lnTo>
                    <a:pt x="894561" y="130210"/>
                  </a:lnTo>
                  <a:lnTo>
                    <a:pt x="903801" y="119170"/>
                  </a:lnTo>
                  <a:lnTo>
                    <a:pt x="904799" y="116636"/>
                  </a:lnTo>
                  <a:lnTo>
                    <a:pt x="832815" y="116636"/>
                  </a:lnTo>
                  <a:lnTo>
                    <a:pt x="832815" y="50850"/>
                  </a:lnTo>
                  <a:lnTo>
                    <a:pt x="909335" y="50850"/>
                  </a:lnTo>
                  <a:lnTo>
                    <a:pt x="908580" y="43310"/>
                  </a:lnTo>
                  <a:lnTo>
                    <a:pt x="896378" y="20135"/>
                  </a:lnTo>
                  <a:lnTo>
                    <a:pt x="873109" y="7428"/>
                  </a:lnTo>
                  <a:lnTo>
                    <a:pt x="836371" y="3556"/>
                  </a:lnTo>
                  <a:close/>
                </a:path>
                <a:path w="916939" h="292100">
                  <a:moveTo>
                    <a:pt x="908811" y="163931"/>
                  </a:moveTo>
                  <a:lnTo>
                    <a:pt x="836726" y="163931"/>
                  </a:lnTo>
                  <a:lnTo>
                    <a:pt x="851834" y="165248"/>
                  </a:lnTo>
                  <a:lnTo>
                    <a:pt x="861841" y="169932"/>
                  </a:lnTo>
                  <a:lnTo>
                    <a:pt x="867380" y="179083"/>
                  </a:lnTo>
                  <a:lnTo>
                    <a:pt x="869086" y="193802"/>
                  </a:lnTo>
                  <a:lnTo>
                    <a:pt x="869086" y="211226"/>
                  </a:lnTo>
                  <a:lnTo>
                    <a:pt x="867580" y="226189"/>
                  </a:lnTo>
                  <a:lnTo>
                    <a:pt x="862374" y="235184"/>
                  </a:lnTo>
                  <a:lnTo>
                    <a:pt x="852434" y="239579"/>
                  </a:lnTo>
                  <a:lnTo>
                    <a:pt x="836726" y="240741"/>
                  </a:lnTo>
                  <a:lnTo>
                    <a:pt x="913280" y="240741"/>
                  </a:lnTo>
                  <a:lnTo>
                    <a:pt x="916381" y="214426"/>
                  </a:lnTo>
                  <a:lnTo>
                    <a:pt x="916381" y="199847"/>
                  </a:lnTo>
                  <a:lnTo>
                    <a:pt x="913758" y="176172"/>
                  </a:lnTo>
                  <a:lnTo>
                    <a:pt x="908811" y="163931"/>
                  </a:lnTo>
                  <a:close/>
                </a:path>
                <a:path w="916939" h="292100">
                  <a:moveTo>
                    <a:pt x="909335" y="50850"/>
                  </a:moveTo>
                  <a:lnTo>
                    <a:pt x="836726" y="50850"/>
                  </a:lnTo>
                  <a:lnTo>
                    <a:pt x="851167" y="51834"/>
                  </a:lnTo>
                  <a:lnTo>
                    <a:pt x="859707" y="55784"/>
                  </a:lnTo>
                  <a:lnTo>
                    <a:pt x="863780" y="64202"/>
                  </a:lnTo>
                  <a:lnTo>
                    <a:pt x="864819" y="78587"/>
                  </a:lnTo>
                  <a:lnTo>
                    <a:pt x="864819" y="88900"/>
                  </a:lnTo>
                  <a:lnTo>
                    <a:pt x="863480" y="103285"/>
                  </a:lnTo>
                  <a:lnTo>
                    <a:pt x="858907" y="111702"/>
                  </a:lnTo>
                  <a:lnTo>
                    <a:pt x="850267" y="115653"/>
                  </a:lnTo>
                  <a:lnTo>
                    <a:pt x="836726" y="116636"/>
                  </a:lnTo>
                  <a:lnTo>
                    <a:pt x="904799" y="116636"/>
                  </a:lnTo>
                  <a:lnTo>
                    <a:pt x="909908" y="103662"/>
                  </a:lnTo>
                  <a:lnTo>
                    <a:pt x="912113" y="82854"/>
                  </a:lnTo>
                  <a:lnTo>
                    <a:pt x="912113" y="78587"/>
                  </a:lnTo>
                  <a:lnTo>
                    <a:pt x="909434" y="51834"/>
                  </a:lnTo>
                  <a:lnTo>
                    <a:pt x="909335" y="5085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23029" y="3987457"/>
              <a:ext cx="739775" cy="146050"/>
            </a:xfrm>
            <a:custGeom>
              <a:avLst/>
              <a:gdLst/>
              <a:ahLst/>
              <a:cxnLst/>
              <a:rect l="l" t="t" r="r" b="b"/>
              <a:pathLst>
                <a:path w="739775" h="146050">
                  <a:moveTo>
                    <a:pt x="23647" y="94945"/>
                  </a:moveTo>
                  <a:lnTo>
                    <a:pt x="0" y="94945"/>
                  </a:lnTo>
                  <a:lnTo>
                    <a:pt x="94" y="99148"/>
                  </a:lnTo>
                  <a:lnTo>
                    <a:pt x="9309" y="138391"/>
                  </a:lnTo>
                  <a:lnTo>
                    <a:pt x="25361" y="145795"/>
                  </a:lnTo>
                  <a:lnTo>
                    <a:pt x="33426" y="145795"/>
                  </a:lnTo>
                  <a:lnTo>
                    <a:pt x="63533" y="122148"/>
                  </a:lnTo>
                  <a:lnTo>
                    <a:pt x="31051" y="122148"/>
                  </a:lnTo>
                  <a:lnTo>
                    <a:pt x="29159" y="121437"/>
                  </a:lnTo>
                  <a:lnTo>
                    <a:pt x="23746" y="104343"/>
                  </a:lnTo>
                  <a:lnTo>
                    <a:pt x="23647" y="94945"/>
                  </a:lnTo>
                  <a:close/>
                </a:path>
                <a:path w="739775" h="146050">
                  <a:moveTo>
                    <a:pt x="31648" y="0"/>
                  </a:moveTo>
                  <a:lnTo>
                    <a:pt x="23172" y="666"/>
                  </a:lnTo>
                  <a:lnTo>
                    <a:pt x="23883" y="666"/>
                  </a:lnTo>
                  <a:lnTo>
                    <a:pt x="17733" y="2354"/>
                  </a:lnTo>
                  <a:lnTo>
                    <a:pt x="355" y="36093"/>
                  </a:lnTo>
                  <a:lnTo>
                    <a:pt x="355" y="44030"/>
                  </a:lnTo>
                  <a:lnTo>
                    <a:pt x="26314" y="80898"/>
                  </a:lnTo>
                  <a:lnTo>
                    <a:pt x="30581" y="84340"/>
                  </a:lnTo>
                  <a:lnTo>
                    <a:pt x="33718" y="87299"/>
                  </a:lnTo>
                  <a:lnTo>
                    <a:pt x="35737" y="89788"/>
                  </a:lnTo>
                  <a:lnTo>
                    <a:pt x="37871" y="92278"/>
                  </a:lnTo>
                  <a:lnTo>
                    <a:pt x="39376" y="94945"/>
                  </a:lnTo>
                  <a:lnTo>
                    <a:pt x="40182" y="97612"/>
                  </a:lnTo>
                  <a:lnTo>
                    <a:pt x="41008" y="100215"/>
                  </a:lnTo>
                  <a:lnTo>
                    <a:pt x="41427" y="103543"/>
                  </a:lnTo>
                  <a:lnTo>
                    <a:pt x="41427" y="113017"/>
                  </a:lnTo>
                  <a:lnTo>
                    <a:pt x="40970" y="115925"/>
                  </a:lnTo>
                  <a:lnTo>
                    <a:pt x="40891" y="116424"/>
                  </a:lnTo>
                  <a:lnTo>
                    <a:pt x="40830" y="116814"/>
                  </a:lnTo>
                  <a:lnTo>
                    <a:pt x="39649" y="118948"/>
                  </a:lnTo>
                  <a:lnTo>
                    <a:pt x="38582" y="121081"/>
                  </a:lnTo>
                  <a:lnTo>
                    <a:pt x="36512" y="122148"/>
                  </a:lnTo>
                  <a:lnTo>
                    <a:pt x="63533" y="122148"/>
                  </a:lnTo>
                  <a:lnTo>
                    <a:pt x="64523" y="116814"/>
                  </a:lnTo>
                  <a:lnTo>
                    <a:pt x="64623" y="115925"/>
                  </a:lnTo>
                  <a:lnTo>
                    <a:pt x="65045" y="108102"/>
                  </a:lnTo>
                  <a:lnTo>
                    <a:pt x="65074" y="99148"/>
                  </a:lnTo>
                  <a:lnTo>
                    <a:pt x="64025" y="92278"/>
                  </a:lnTo>
                  <a:lnTo>
                    <a:pt x="63099" y="89788"/>
                  </a:lnTo>
                  <a:lnTo>
                    <a:pt x="61874" y="86588"/>
                  </a:lnTo>
                  <a:lnTo>
                    <a:pt x="59855" y="80898"/>
                  </a:lnTo>
                  <a:lnTo>
                    <a:pt x="57073" y="76161"/>
                  </a:lnTo>
                  <a:lnTo>
                    <a:pt x="49961" y="68567"/>
                  </a:lnTo>
                  <a:lnTo>
                    <a:pt x="45224" y="64427"/>
                  </a:lnTo>
                  <a:lnTo>
                    <a:pt x="33604" y="55537"/>
                  </a:lnTo>
                  <a:lnTo>
                    <a:pt x="29629" y="51803"/>
                  </a:lnTo>
                  <a:lnTo>
                    <a:pt x="27381" y="48717"/>
                  </a:lnTo>
                  <a:lnTo>
                    <a:pt x="25133" y="45516"/>
                  </a:lnTo>
                  <a:lnTo>
                    <a:pt x="24003" y="41313"/>
                  </a:lnTo>
                  <a:lnTo>
                    <a:pt x="24003" y="31711"/>
                  </a:lnTo>
                  <a:lnTo>
                    <a:pt x="24599" y="28562"/>
                  </a:lnTo>
                  <a:lnTo>
                    <a:pt x="25781" y="26669"/>
                  </a:lnTo>
                  <a:lnTo>
                    <a:pt x="26962" y="24650"/>
                  </a:lnTo>
                  <a:lnTo>
                    <a:pt x="28917" y="23647"/>
                  </a:lnTo>
                  <a:lnTo>
                    <a:pt x="61523" y="23647"/>
                  </a:lnTo>
                  <a:lnTo>
                    <a:pt x="59253" y="16671"/>
                  </a:lnTo>
                  <a:lnTo>
                    <a:pt x="55829" y="10667"/>
                  </a:lnTo>
                  <a:lnTo>
                    <a:pt x="51383" y="6000"/>
                  </a:lnTo>
                  <a:lnTo>
                    <a:pt x="45872" y="2666"/>
                  </a:lnTo>
                  <a:lnTo>
                    <a:pt x="39294" y="666"/>
                  </a:lnTo>
                  <a:lnTo>
                    <a:pt x="31648" y="0"/>
                  </a:lnTo>
                  <a:close/>
                </a:path>
                <a:path w="739775" h="146050">
                  <a:moveTo>
                    <a:pt x="61523" y="23647"/>
                  </a:moveTo>
                  <a:lnTo>
                    <a:pt x="34493" y="23647"/>
                  </a:lnTo>
                  <a:lnTo>
                    <a:pt x="36563" y="25069"/>
                  </a:lnTo>
                  <a:lnTo>
                    <a:pt x="39179" y="30759"/>
                  </a:lnTo>
                  <a:lnTo>
                    <a:pt x="39827" y="36093"/>
                  </a:lnTo>
                  <a:lnTo>
                    <a:pt x="39827" y="43738"/>
                  </a:lnTo>
                  <a:lnTo>
                    <a:pt x="63652" y="43738"/>
                  </a:lnTo>
                  <a:lnTo>
                    <a:pt x="63164" y="33206"/>
                  </a:lnTo>
                  <a:lnTo>
                    <a:pt x="61842" y="25069"/>
                  </a:lnTo>
                  <a:lnTo>
                    <a:pt x="61774" y="24650"/>
                  </a:lnTo>
                  <a:lnTo>
                    <a:pt x="61698" y="24183"/>
                  </a:lnTo>
                  <a:lnTo>
                    <a:pt x="61523" y="23647"/>
                  </a:lnTo>
                  <a:close/>
                </a:path>
                <a:path w="739775" h="146050">
                  <a:moveTo>
                    <a:pt x="121081" y="1777"/>
                  </a:moveTo>
                  <a:lnTo>
                    <a:pt x="88544" y="1777"/>
                  </a:lnTo>
                  <a:lnTo>
                    <a:pt x="70053" y="144017"/>
                  </a:lnTo>
                  <a:lnTo>
                    <a:pt x="93700" y="144017"/>
                  </a:lnTo>
                  <a:lnTo>
                    <a:pt x="96189" y="118414"/>
                  </a:lnTo>
                  <a:lnTo>
                    <a:pt x="136244" y="118414"/>
                  </a:lnTo>
                  <a:lnTo>
                    <a:pt x="133147" y="94589"/>
                  </a:lnTo>
                  <a:lnTo>
                    <a:pt x="98501" y="94589"/>
                  </a:lnTo>
                  <a:lnTo>
                    <a:pt x="104902" y="27558"/>
                  </a:lnTo>
                  <a:lnTo>
                    <a:pt x="124433" y="27558"/>
                  </a:lnTo>
                  <a:lnTo>
                    <a:pt x="121081" y="1777"/>
                  </a:lnTo>
                  <a:close/>
                </a:path>
                <a:path w="739775" h="146050">
                  <a:moveTo>
                    <a:pt x="136244" y="118414"/>
                  </a:moveTo>
                  <a:lnTo>
                    <a:pt x="113436" y="118414"/>
                  </a:lnTo>
                  <a:lnTo>
                    <a:pt x="115925" y="144017"/>
                  </a:lnTo>
                  <a:lnTo>
                    <a:pt x="139573" y="144017"/>
                  </a:lnTo>
                  <a:lnTo>
                    <a:pt x="136244" y="118414"/>
                  </a:lnTo>
                  <a:close/>
                </a:path>
                <a:path w="739775" h="146050">
                  <a:moveTo>
                    <a:pt x="124433" y="27558"/>
                  </a:moveTo>
                  <a:lnTo>
                    <a:pt x="104902" y="27558"/>
                  </a:lnTo>
                  <a:lnTo>
                    <a:pt x="111302" y="94589"/>
                  </a:lnTo>
                  <a:lnTo>
                    <a:pt x="133147" y="94589"/>
                  </a:lnTo>
                  <a:lnTo>
                    <a:pt x="124433" y="27558"/>
                  </a:lnTo>
                  <a:close/>
                </a:path>
                <a:path w="739775" h="146050">
                  <a:moveTo>
                    <a:pt x="170014" y="1777"/>
                  </a:moveTo>
                  <a:lnTo>
                    <a:pt x="146367" y="1777"/>
                  </a:lnTo>
                  <a:lnTo>
                    <a:pt x="146367" y="144017"/>
                  </a:lnTo>
                  <a:lnTo>
                    <a:pt x="170014" y="144017"/>
                  </a:lnTo>
                  <a:lnTo>
                    <a:pt x="170014" y="75564"/>
                  </a:lnTo>
                  <a:lnTo>
                    <a:pt x="186004" y="75564"/>
                  </a:lnTo>
                  <a:lnTo>
                    <a:pt x="170014" y="1777"/>
                  </a:lnTo>
                  <a:close/>
                </a:path>
                <a:path w="739775" h="146050">
                  <a:moveTo>
                    <a:pt x="186004" y="75564"/>
                  </a:moveTo>
                  <a:lnTo>
                    <a:pt x="170014" y="75564"/>
                  </a:lnTo>
                  <a:lnTo>
                    <a:pt x="183349" y="144017"/>
                  </a:lnTo>
                  <a:lnTo>
                    <a:pt x="195440" y="144017"/>
                  </a:lnTo>
                  <a:lnTo>
                    <a:pt x="205727" y="91211"/>
                  </a:lnTo>
                  <a:lnTo>
                    <a:pt x="189395" y="91211"/>
                  </a:lnTo>
                  <a:lnTo>
                    <a:pt x="186004" y="75564"/>
                  </a:lnTo>
                  <a:close/>
                </a:path>
                <a:path w="739775" h="146050">
                  <a:moveTo>
                    <a:pt x="232422" y="75564"/>
                  </a:moveTo>
                  <a:lnTo>
                    <a:pt x="208775" y="75564"/>
                  </a:lnTo>
                  <a:lnTo>
                    <a:pt x="208775" y="144017"/>
                  </a:lnTo>
                  <a:lnTo>
                    <a:pt x="232422" y="144017"/>
                  </a:lnTo>
                  <a:lnTo>
                    <a:pt x="232422" y="75564"/>
                  </a:lnTo>
                  <a:close/>
                </a:path>
                <a:path w="739775" h="146050">
                  <a:moveTo>
                    <a:pt x="232422" y="1777"/>
                  </a:moveTo>
                  <a:lnTo>
                    <a:pt x="208775" y="1777"/>
                  </a:lnTo>
                  <a:lnTo>
                    <a:pt x="189395" y="91211"/>
                  </a:lnTo>
                  <a:lnTo>
                    <a:pt x="205727" y="91211"/>
                  </a:lnTo>
                  <a:lnTo>
                    <a:pt x="208775" y="75564"/>
                  </a:lnTo>
                  <a:lnTo>
                    <a:pt x="232422" y="75564"/>
                  </a:lnTo>
                  <a:lnTo>
                    <a:pt x="232422" y="1777"/>
                  </a:lnTo>
                  <a:close/>
                </a:path>
                <a:path w="739775" h="146050">
                  <a:moveTo>
                    <a:pt x="294665" y="0"/>
                  </a:moveTo>
                  <a:lnTo>
                    <a:pt x="285775" y="0"/>
                  </a:lnTo>
                  <a:lnTo>
                    <a:pt x="282296" y="9034"/>
                  </a:lnTo>
                  <a:lnTo>
                    <a:pt x="272392" y="53741"/>
                  </a:lnTo>
                  <a:lnTo>
                    <a:pt x="271551" y="72897"/>
                  </a:lnTo>
                  <a:lnTo>
                    <a:pt x="271761" y="82632"/>
                  </a:lnTo>
                  <a:lnTo>
                    <a:pt x="279328" y="127839"/>
                  </a:lnTo>
                  <a:lnTo>
                    <a:pt x="285775" y="145795"/>
                  </a:lnTo>
                  <a:lnTo>
                    <a:pt x="294665" y="145795"/>
                  </a:lnTo>
                  <a:lnTo>
                    <a:pt x="291186" y="136773"/>
                  </a:lnTo>
                  <a:lnTo>
                    <a:pt x="288218" y="127839"/>
                  </a:lnTo>
                  <a:lnTo>
                    <a:pt x="280651" y="82632"/>
                  </a:lnTo>
                  <a:lnTo>
                    <a:pt x="280441" y="72897"/>
                  </a:lnTo>
                  <a:lnTo>
                    <a:pt x="280651" y="63175"/>
                  </a:lnTo>
                  <a:lnTo>
                    <a:pt x="288218" y="18002"/>
                  </a:lnTo>
                  <a:lnTo>
                    <a:pt x="291186" y="9034"/>
                  </a:lnTo>
                  <a:lnTo>
                    <a:pt x="294665" y="0"/>
                  </a:lnTo>
                  <a:close/>
                </a:path>
                <a:path w="739775" h="146050">
                  <a:moveTo>
                    <a:pt x="352475" y="1777"/>
                  </a:moveTo>
                  <a:lnTo>
                    <a:pt x="303580" y="1777"/>
                  </a:lnTo>
                  <a:lnTo>
                    <a:pt x="303580" y="144017"/>
                  </a:lnTo>
                  <a:lnTo>
                    <a:pt x="352475" y="144017"/>
                  </a:lnTo>
                  <a:lnTo>
                    <a:pt x="352475" y="120370"/>
                  </a:lnTo>
                  <a:lnTo>
                    <a:pt x="327228" y="120370"/>
                  </a:lnTo>
                  <a:lnTo>
                    <a:pt x="327228" y="84810"/>
                  </a:lnTo>
                  <a:lnTo>
                    <a:pt x="352475" y="84810"/>
                  </a:lnTo>
                  <a:lnTo>
                    <a:pt x="352475" y="60985"/>
                  </a:lnTo>
                  <a:lnTo>
                    <a:pt x="327228" y="60985"/>
                  </a:lnTo>
                  <a:lnTo>
                    <a:pt x="327228" y="25425"/>
                  </a:lnTo>
                  <a:lnTo>
                    <a:pt x="352475" y="25425"/>
                  </a:lnTo>
                  <a:lnTo>
                    <a:pt x="352475" y="1777"/>
                  </a:lnTo>
                  <a:close/>
                </a:path>
                <a:path w="739775" h="146050">
                  <a:moveTo>
                    <a:pt x="384949" y="1777"/>
                  </a:moveTo>
                  <a:lnTo>
                    <a:pt x="361315" y="1777"/>
                  </a:lnTo>
                  <a:lnTo>
                    <a:pt x="361315" y="105613"/>
                  </a:lnTo>
                  <a:lnTo>
                    <a:pt x="379664" y="143395"/>
                  </a:lnTo>
                  <a:lnTo>
                    <a:pt x="393839" y="145795"/>
                  </a:lnTo>
                  <a:lnTo>
                    <a:pt x="401433" y="145195"/>
                  </a:lnTo>
                  <a:lnTo>
                    <a:pt x="424628" y="122148"/>
                  </a:lnTo>
                  <a:lnTo>
                    <a:pt x="390283" y="122148"/>
                  </a:lnTo>
                  <a:lnTo>
                    <a:pt x="387921" y="120903"/>
                  </a:lnTo>
                  <a:lnTo>
                    <a:pt x="385546" y="115925"/>
                  </a:lnTo>
                  <a:lnTo>
                    <a:pt x="384949" y="111239"/>
                  </a:lnTo>
                  <a:lnTo>
                    <a:pt x="384949" y="1777"/>
                  </a:lnTo>
                  <a:close/>
                </a:path>
                <a:path w="739775" h="146050">
                  <a:moveTo>
                    <a:pt x="426377" y="1777"/>
                  </a:moveTo>
                  <a:lnTo>
                    <a:pt x="402729" y="1777"/>
                  </a:lnTo>
                  <a:lnTo>
                    <a:pt x="402729" y="111239"/>
                  </a:lnTo>
                  <a:lnTo>
                    <a:pt x="402212" y="115390"/>
                  </a:lnTo>
                  <a:lnTo>
                    <a:pt x="402145" y="115925"/>
                  </a:lnTo>
                  <a:lnTo>
                    <a:pt x="399770" y="120903"/>
                  </a:lnTo>
                  <a:lnTo>
                    <a:pt x="397395" y="122148"/>
                  </a:lnTo>
                  <a:lnTo>
                    <a:pt x="424628" y="122148"/>
                  </a:lnTo>
                  <a:lnTo>
                    <a:pt x="425769" y="115925"/>
                  </a:lnTo>
                  <a:lnTo>
                    <a:pt x="425867" y="115390"/>
                  </a:lnTo>
                  <a:lnTo>
                    <a:pt x="426377" y="105613"/>
                  </a:lnTo>
                  <a:lnTo>
                    <a:pt x="426377" y="1777"/>
                  </a:lnTo>
                  <a:close/>
                </a:path>
                <a:path w="739775" h="146050">
                  <a:moveTo>
                    <a:pt x="470916" y="1777"/>
                  </a:moveTo>
                  <a:lnTo>
                    <a:pt x="435356" y="1777"/>
                  </a:lnTo>
                  <a:lnTo>
                    <a:pt x="435356" y="144017"/>
                  </a:lnTo>
                  <a:lnTo>
                    <a:pt x="459003" y="144017"/>
                  </a:lnTo>
                  <a:lnTo>
                    <a:pt x="459003" y="90144"/>
                  </a:lnTo>
                  <a:lnTo>
                    <a:pt x="496039" y="90144"/>
                  </a:lnTo>
                  <a:lnTo>
                    <a:pt x="494982" y="88252"/>
                  </a:lnTo>
                  <a:lnTo>
                    <a:pt x="491490" y="85343"/>
                  </a:lnTo>
                  <a:lnTo>
                    <a:pt x="486740" y="83565"/>
                  </a:lnTo>
                  <a:lnTo>
                    <a:pt x="491490" y="80606"/>
                  </a:lnTo>
                  <a:lnTo>
                    <a:pt x="494982" y="76453"/>
                  </a:lnTo>
                  <a:lnTo>
                    <a:pt x="497230" y="71119"/>
                  </a:lnTo>
                  <a:lnTo>
                    <a:pt x="499288" y="66497"/>
                  </a:lnTo>
                  <a:lnTo>
                    <a:pt x="459003" y="66497"/>
                  </a:lnTo>
                  <a:lnTo>
                    <a:pt x="459003" y="25425"/>
                  </a:lnTo>
                  <a:lnTo>
                    <a:pt x="499881" y="25425"/>
                  </a:lnTo>
                  <a:lnTo>
                    <a:pt x="499541" y="23355"/>
                  </a:lnTo>
                  <a:lnTo>
                    <a:pt x="497052" y="17779"/>
                  </a:lnTo>
                  <a:lnTo>
                    <a:pt x="494690" y="12204"/>
                  </a:lnTo>
                  <a:lnTo>
                    <a:pt x="490601" y="8178"/>
                  </a:lnTo>
                  <a:lnTo>
                    <a:pt x="484784" y="5689"/>
                  </a:lnTo>
                  <a:lnTo>
                    <a:pt x="478980" y="3086"/>
                  </a:lnTo>
                  <a:lnTo>
                    <a:pt x="470916" y="1777"/>
                  </a:lnTo>
                  <a:close/>
                </a:path>
                <a:path w="739775" h="146050">
                  <a:moveTo>
                    <a:pt x="496039" y="90144"/>
                  </a:moveTo>
                  <a:lnTo>
                    <a:pt x="464756" y="90144"/>
                  </a:lnTo>
                  <a:lnTo>
                    <a:pt x="467779" y="90500"/>
                  </a:lnTo>
                  <a:lnTo>
                    <a:pt x="470027" y="91211"/>
                  </a:lnTo>
                  <a:lnTo>
                    <a:pt x="472287" y="91808"/>
                  </a:lnTo>
                  <a:lnTo>
                    <a:pt x="474002" y="93167"/>
                  </a:lnTo>
                  <a:lnTo>
                    <a:pt x="475183" y="95300"/>
                  </a:lnTo>
                  <a:lnTo>
                    <a:pt x="476491" y="97320"/>
                  </a:lnTo>
                  <a:lnTo>
                    <a:pt x="477139" y="100393"/>
                  </a:lnTo>
                  <a:lnTo>
                    <a:pt x="477266" y="137439"/>
                  </a:lnTo>
                  <a:lnTo>
                    <a:pt x="477494" y="139572"/>
                  </a:lnTo>
                  <a:lnTo>
                    <a:pt x="477735" y="141592"/>
                  </a:lnTo>
                  <a:lnTo>
                    <a:pt x="478269" y="143065"/>
                  </a:lnTo>
                  <a:lnTo>
                    <a:pt x="479094" y="144017"/>
                  </a:lnTo>
                  <a:lnTo>
                    <a:pt x="502742" y="144017"/>
                  </a:lnTo>
                  <a:lnTo>
                    <a:pt x="501916" y="143065"/>
                  </a:lnTo>
                  <a:lnTo>
                    <a:pt x="501383" y="141592"/>
                  </a:lnTo>
                  <a:lnTo>
                    <a:pt x="501142" y="139572"/>
                  </a:lnTo>
                  <a:lnTo>
                    <a:pt x="500913" y="137439"/>
                  </a:lnTo>
                  <a:lnTo>
                    <a:pt x="500786" y="101879"/>
                  </a:lnTo>
                  <a:lnTo>
                    <a:pt x="499605" y="96304"/>
                  </a:lnTo>
                  <a:lnTo>
                    <a:pt x="497230" y="92278"/>
                  </a:lnTo>
                  <a:lnTo>
                    <a:pt x="496039" y="90144"/>
                  </a:lnTo>
                  <a:close/>
                </a:path>
                <a:path w="739775" h="146050">
                  <a:moveTo>
                    <a:pt x="499881" y="25425"/>
                  </a:moveTo>
                  <a:lnTo>
                    <a:pt x="465175" y="25425"/>
                  </a:lnTo>
                  <a:lnTo>
                    <a:pt x="468490" y="25844"/>
                  </a:lnTo>
                  <a:lnTo>
                    <a:pt x="470738" y="26669"/>
                  </a:lnTo>
                  <a:lnTo>
                    <a:pt x="473113" y="27495"/>
                  </a:lnTo>
                  <a:lnTo>
                    <a:pt x="474776" y="28981"/>
                  </a:lnTo>
                  <a:lnTo>
                    <a:pt x="476669" y="33248"/>
                  </a:lnTo>
                  <a:lnTo>
                    <a:pt x="477139" y="36385"/>
                  </a:lnTo>
                  <a:lnTo>
                    <a:pt x="477139" y="56959"/>
                  </a:lnTo>
                  <a:lnTo>
                    <a:pt x="476021" y="61048"/>
                  </a:lnTo>
                  <a:lnTo>
                    <a:pt x="473760" y="63296"/>
                  </a:lnTo>
                  <a:lnTo>
                    <a:pt x="471512" y="65430"/>
                  </a:lnTo>
                  <a:lnTo>
                    <a:pt x="467182" y="66497"/>
                  </a:lnTo>
                  <a:lnTo>
                    <a:pt x="499288" y="66497"/>
                  </a:lnTo>
                  <a:lnTo>
                    <a:pt x="499605" y="65785"/>
                  </a:lnTo>
                  <a:lnTo>
                    <a:pt x="500786" y="59093"/>
                  </a:lnTo>
                  <a:lnTo>
                    <a:pt x="500786" y="30937"/>
                  </a:lnTo>
                  <a:lnTo>
                    <a:pt x="499950" y="25844"/>
                  </a:lnTo>
                  <a:lnTo>
                    <a:pt x="499881" y="25425"/>
                  </a:lnTo>
                  <a:close/>
                </a:path>
                <a:path w="739775" h="146050">
                  <a:moveTo>
                    <a:pt x="542467" y="0"/>
                  </a:moveTo>
                  <a:lnTo>
                    <a:pt x="510540" y="29870"/>
                  </a:lnTo>
                  <a:lnTo>
                    <a:pt x="509930" y="40182"/>
                  </a:lnTo>
                  <a:lnTo>
                    <a:pt x="509930" y="105613"/>
                  </a:lnTo>
                  <a:lnTo>
                    <a:pt x="528288" y="143395"/>
                  </a:lnTo>
                  <a:lnTo>
                    <a:pt x="542467" y="145795"/>
                  </a:lnTo>
                  <a:lnTo>
                    <a:pt x="550056" y="145195"/>
                  </a:lnTo>
                  <a:lnTo>
                    <a:pt x="573252" y="122148"/>
                  </a:lnTo>
                  <a:lnTo>
                    <a:pt x="538911" y="122148"/>
                  </a:lnTo>
                  <a:lnTo>
                    <a:pt x="536536" y="120903"/>
                  </a:lnTo>
                  <a:lnTo>
                    <a:pt x="534174" y="115925"/>
                  </a:lnTo>
                  <a:lnTo>
                    <a:pt x="533577" y="111239"/>
                  </a:lnTo>
                  <a:lnTo>
                    <a:pt x="533577" y="34556"/>
                  </a:lnTo>
                  <a:lnTo>
                    <a:pt x="534106" y="30405"/>
                  </a:lnTo>
                  <a:lnTo>
                    <a:pt x="534174" y="29870"/>
                  </a:lnTo>
                  <a:lnTo>
                    <a:pt x="536536" y="24891"/>
                  </a:lnTo>
                  <a:lnTo>
                    <a:pt x="538911" y="23647"/>
                  </a:lnTo>
                  <a:lnTo>
                    <a:pt x="573252" y="23647"/>
                  </a:lnTo>
                  <a:lnTo>
                    <a:pt x="572958" y="22048"/>
                  </a:lnTo>
                  <a:lnTo>
                    <a:pt x="550056" y="600"/>
                  </a:lnTo>
                  <a:lnTo>
                    <a:pt x="542467" y="0"/>
                  </a:lnTo>
                  <a:close/>
                </a:path>
                <a:path w="739775" h="146050">
                  <a:moveTo>
                    <a:pt x="573252" y="23647"/>
                  </a:moveTo>
                  <a:lnTo>
                    <a:pt x="546023" y="23647"/>
                  </a:lnTo>
                  <a:lnTo>
                    <a:pt x="548398" y="24891"/>
                  </a:lnTo>
                  <a:lnTo>
                    <a:pt x="550760" y="29870"/>
                  </a:lnTo>
                  <a:lnTo>
                    <a:pt x="551357" y="34556"/>
                  </a:lnTo>
                  <a:lnTo>
                    <a:pt x="551357" y="111239"/>
                  </a:lnTo>
                  <a:lnTo>
                    <a:pt x="550829" y="115390"/>
                  </a:lnTo>
                  <a:lnTo>
                    <a:pt x="550760" y="115925"/>
                  </a:lnTo>
                  <a:lnTo>
                    <a:pt x="548398" y="120903"/>
                  </a:lnTo>
                  <a:lnTo>
                    <a:pt x="546023" y="122148"/>
                  </a:lnTo>
                  <a:lnTo>
                    <a:pt x="573252" y="122148"/>
                  </a:lnTo>
                  <a:lnTo>
                    <a:pt x="574395" y="115925"/>
                  </a:lnTo>
                  <a:lnTo>
                    <a:pt x="574493" y="115390"/>
                  </a:lnTo>
                  <a:lnTo>
                    <a:pt x="575005" y="105613"/>
                  </a:lnTo>
                  <a:lnTo>
                    <a:pt x="575005" y="40182"/>
                  </a:lnTo>
                  <a:lnTo>
                    <a:pt x="574493" y="30405"/>
                  </a:lnTo>
                  <a:lnTo>
                    <a:pt x="573252" y="23647"/>
                  </a:lnTo>
                  <a:close/>
                </a:path>
                <a:path w="739775" h="146050">
                  <a:moveTo>
                    <a:pt x="619658" y="1777"/>
                  </a:moveTo>
                  <a:lnTo>
                    <a:pt x="583984" y="1777"/>
                  </a:lnTo>
                  <a:lnTo>
                    <a:pt x="583984" y="144017"/>
                  </a:lnTo>
                  <a:lnTo>
                    <a:pt x="607631" y="144017"/>
                  </a:lnTo>
                  <a:lnTo>
                    <a:pt x="607631" y="96011"/>
                  </a:lnTo>
                  <a:lnTo>
                    <a:pt x="619836" y="96011"/>
                  </a:lnTo>
                  <a:lnTo>
                    <a:pt x="648496" y="72364"/>
                  </a:lnTo>
                  <a:lnTo>
                    <a:pt x="607631" y="72364"/>
                  </a:lnTo>
                  <a:lnTo>
                    <a:pt x="607631" y="25425"/>
                  </a:lnTo>
                  <a:lnTo>
                    <a:pt x="648514" y="25425"/>
                  </a:lnTo>
                  <a:lnTo>
                    <a:pt x="648220" y="23533"/>
                  </a:lnTo>
                  <a:lnTo>
                    <a:pt x="645858" y="17957"/>
                  </a:lnTo>
                  <a:lnTo>
                    <a:pt x="643483" y="12268"/>
                  </a:lnTo>
                  <a:lnTo>
                    <a:pt x="639394" y="8178"/>
                  </a:lnTo>
                  <a:lnTo>
                    <a:pt x="633590" y="5689"/>
                  </a:lnTo>
                  <a:lnTo>
                    <a:pt x="627773" y="3086"/>
                  </a:lnTo>
                  <a:lnTo>
                    <a:pt x="619658" y="1777"/>
                  </a:lnTo>
                  <a:close/>
                </a:path>
                <a:path w="739775" h="146050">
                  <a:moveTo>
                    <a:pt x="648514" y="25425"/>
                  </a:moveTo>
                  <a:lnTo>
                    <a:pt x="613905" y="25425"/>
                  </a:lnTo>
                  <a:lnTo>
                    <a:pt x="617296" y="25844"/>
                  </a:lnTo>
                  <a:lnTo>
                    <a:pt x="621792" y="27495"/>
                  </a:lnTo>
                  <a:lnTo>
                    <a:pt x="623392" y="29044"/>
                  </a:lnTo>
                  <a:lnTo>
                    <a:pt x="624344" y="31292"/>
                  </a:lnTo>
                  <a:lnTo>
                    <a:pt x="625284" y="33426"/>
                  </a:lnTo>
                  <a:lnTo>
                    <a:pt x="625767" y="36690"/>
                  </a:lnTo>
                  <a:lnTo>
                    <a:pt x="625767" y="61099"/>
                  </a:lnTo>
                  <a:lnTo>
                    <a:pt x="613905" y="72364"/>
                  </a:lnTo>
                  <a:lnTo>
                    <a:pt x="648496" y="72364"/>
                  </a:lnTo>
                  <a:lnTo>
                    <a:pt x="649377" y="66674"/>
                  </a:lnTo>
                  <a:lnTo>
                    <a:pt x="649414" y="31292"/>
                  </a:lnTo>
                  <a:lnTo>
                    <a:pt x="648579" y="25844"/>
                  </a:lnTo>
                  <a:lnTo>
                    <a:pt x="648514" y="25425"/>
                  </a:lnTo>
                  <a:close/>
                </a:path>
                <a:path w="739775" h="146050">
                  <a:moveTo>
                    <a:pt x="707275" y="1777"/>
                  </a:moveTo>
                  <a:lnTo>
                    <a:pt x="658380" y="1777"/>
                  </a:lnTo>
                  <a:lnTo>
                    <a:pt x="658380" y="144017"/>
                  </a:lnTo>
                  <a:lnTo>
                    <a:pt x="707275" y="144017"/>
                  </a:lnTo>
                  <a:lnTo>
                    <a:pt x="707275" y="120370"/>
                  </a:lnTo>
                  <a:lnTo>
                    <a:pt x="682028" y="120370"/>
                  </a:lnTo>
                  <a:lnTo>
                    <a:pt x="682028" y="84810"/>
                  </a:lnTo>
                  <a:lnTo>
                    <a:pt x="707275" y="84810"/>
                  </a:lnTo>
                  <a:lnTo>
                    <a:pt x="707275" y="60985"/>
                  </a:lnTo>
                  <a:lnTo>
                    <a:pt x="682028" y="60985"/>
                  </a:lnTo>
                  <a:lnTo>
                    <a:pt x="682028" y="25425"/>
                  </a:lnTo>
                  <a:lnTo>
                    <a:pt x="707275" y="25425"/>
                  </a:lnTo>
                  <a:lnTo>
                    <a:pt x="707275" y="1777"/>
                  </a:lnTo>
                  <a:close/>
                </a:path>
                <a:path w="739775" h="146050">
                  <a:moveTo>
                    <a:pt x="725004" y="0"/>
                  </a:moveTo>
                  <a:lnTo>
                    <a:pt x="716114" y="0"/>
                  </a:lnTo>
                  <a:lnTo>
                    <a:pt x="719591" y="9034"/>
                  </a:lnTo>
                  <a:lnTo>
                    <a:pt x="722556" y="18002"/>
                  </a:lnTo>
                  <a:lnTo>
                    <a:pt x="730127" y="63175"/>
                  </a:lnTo>
                  <a:lnTo>
                    <a:pt x="730338" y="72897"/>
                  </a:lnTo>
                  <a:lnTo>
                    <a:pt x="730127" y="82632"/>
                  </a:lnTo>
                  <a:lnTo>
                    <a:pt x="722556" y="127839"/>
                  </a:lnTo>
                  <a:lnTo>
                    <a:pt x="716114" y="145795"/>
                  </a:lnTo>
                  <a:lnTo>
                    <a:pt x="725004" y="145795"/>
                  </a:lnTo>
                  <a:lnTo>
                    <a:pt x="737326" y="101301"/>
                  </a:lnTo>
                  <a:lnTo>
                    <a:pt x="739228" y="72897"/>
                  </a:lnTo>
                  <a:lnTo>
                    <a:pt x="739017" y="63175"/>
                  </a:lnTo>
                  <a:lnTo>
                    <a:pt x="731446" y="18002"/>
                  </a:lnTo>
                  <a:lnTo>
                    <a:pt x="728481" y="9034"/>
                  </a:lnTo>
                  <a:lnTo>
                    <a:pt x="725004" y="0"/>
                  </a:lnTo>
                  <a:close/>
                </a:path>
              </a:pathLst>
            </a:custGeom>
            <a:solidFill>
              <a:srgbClr val="1003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30918" y="4259529"/>
              <a:ext cx="923925" cy="292100"/>
            </a:xfrm>
            <a:custGeom>
              <a:avLst/>
              <a:gdLst/>
              <a:ahLst/>
              <a:cxnLst/>
              <a:rect l="l" t="t" r="r" b="b"/>
              <a:pathLst>
                <a:path w="923925" h="292100">
                  <a:moveTo>
                    <a:pt x="65074" y="0"/>
                  </a:moveTo>
                  <a:lnTo>
                    <a:pt x="37054" y="4506"/>
                  </a:lnTo>
                  <a:lnTo>
                    <a:pt x="16668" y="18713"/>
                  </a:lnTo>
                  <a:lnTo>
                    <a:pt x="4217" y="43655"/>
                  </a:lnTo>
                  <a:lnTo>
                    <a:pt x="0" y="80365"/>
                  </a:lnTo>
                  <a:lnTo>
                    <a:pt x="0" y="211226"/>
                  </a:lnTo>
                  <a:lnTo>
                    <a:pt x="4217" y="247936"/>
                  </a:lnTo>
                  <a:lnTo>
                    <a:pt x="16668" y="272878"/>
                  </a:lnTo>
                  <a:lnTo>
                    <a:pt x="37054" y="287085"/>
                  </a:lnTo>
                  <a:lnTo>
                    <a:pt x="65074" y="291592"/>
                  </a:lnTo>
                  <a:lnTo>
                    <a:pt x="93094" y="287085"/>
                  </a:lnTo>
                  <a:lnTo>
                    <a:pt x="113480" y="272878"/>
                  </a:lnTo>
                  <a:lnTo>
                    <a:pt x="125932" y="247936"/>
                  </a:lnTo>
                  <a:lnTo>
                    <a:pt x="126350" y="244297"/>
                  </a:lnTo>
                  <a:lnTo>
                    <a:pt x="65074" y="244297"/>
                  </a:lnTo>
                  <a:lnTo>
                    <a:pt x="56145" y="242541"/>
                  </a:lnTo>
                  <a:lnTo>
                    <a:pt x="50717" y="236651"/>
                  </a:lnTo>
                  <a:lnTo>
                    <a:pt x="48022" y="225694"/>
                  </a:lnTo>
                  <a:lnTo>
                    <a:pt x="47401" y="211226"/>
                  </a:lnTo>
                  <a:lnTo>
                    <a:pt x="47401" y="80365"/>
                  </a:lnTo>
                  <a:lnTo>
                    <a:pt x="48022" y="65897"/>
                  </a:lnTo>
                  <a:lnTo>
                    <a:pt x="50717" y="54940"/>
                  </a:lnTo>
                  <a:lnTo>
                    <a:pt x="56145" y="49050"/>
                  </a:lnTo>
                  <a:lnTo>
                    <a:pt x="65074" y="47294"/>
                  </a:lnTo>
                  <a:lnTo>
                    <a:pt x="126350" y="47294"/>
                  </a:lnTo>
                  <a:lnTo>
                    <a:pt x="125932" y="43655"/>
                  </a:lnTo>
                  <a:lnTo>
                    <a:pt x="113480" y="18713"/>
                  </a:lnTo>
                  <a:lnTo>
                    <a:pt x="93094" y="4506"/>
                  </a:lnTo>
                  <a:lnTo>
                    <a:pt x="65074" y="0"/>
                  </a:lnTo>
                  <a:close/>
                </a:path>
                <a:path w="923925" h="292100">
                  <a:moveTo>
                    <a:pt x="130149" y="172466"/>
                  </a:moveTo>
                  <a:lnTo>
                    <a:pt x="82854" y="172466"/>
                  </a:lnTo>
                  <a:lnTo>
                    <a:pt x="82747" y="211226"/>
                  </a:lnTo>
                  <a:lnTo>
                    <a:pt x="82126" y="225694"/>
                  </a:lnTo>
                  <a:lnTo>
                    <a:pt x="79432" y="236651"/>
                  </a:lnTo>
                  <a:lnTo>
                    <a:pt x="74003" y="242541"/>
                  </a:lnTo>
                  <a:lnTo>
                    <a:pt x="65074" y="244297"/>
                  </a:lnTo>
                  <a:lnTo>
                    <a:pt x="126350" y="244297"/>
                  </a:lnTo>
                  <a:lnTo>
                    <a:pt x="130149" y="211226"/>
                  </a:lnTo>
                  <a:lnTo>
                    <a:pt x="130149" y="172466"/>
                  </a:lnTo>
                  <a:close/>
                </a:path>
                <a:path w="923925" h="292100">
                  <a:moveTo>
                    <a:pt x="126350" y="47294"/>
                  </a:moveTo>
                  <a:lnTo>
                    <a:pt x="65074" y="47294"/>
                  </a:lnTo>
                  <a:lnTo>
                    <a:pt x="74003" y="49050"/>
                  </a:lnTo>
                  <a:lnTo>
                    <a:pt x="79432" y="54940"/>
                  </a:lnTo>
                  <a:lnTo>
                    <a:pt x="82126" y="65897"/>
                  </a:lnTo>
                  <a:lnTo>
                    <a:pt x="82747" y="80365"/>
                  </a:lnTo>
                  <a:lnTo>
                    <a:pt x="82854" y="119126"/>
                  </a:lnTo>
                  <a:lnTo>
                    <a:pt x="130149" y="119126"/>
                  </a:lnTo>
                  <a:lnTo>
                    <a:pt x="130149" y="80365"/>
                  </a:lnTo>
                  <a:lnTo>
                    <a:pt x="126350" y="47294"/>
                  </a:lnTo>
                  <a:close/>
                </a:path>
                <a:path w="923925" h="292100">
                  <a:moveTo>
                    <a:pt x="188277" y="3556"/>
                  </a:moveTo>
                  <a:lnTo>
                    <a:pt x="140982" y="3556"/>
                  </a:lnTo>
                  <a:lnTo>
                    <a:pt x="140982" y="288036"/>
                  </a:lnTo>
                  <a:lnTo>
                    <a:pt x="188277" y="288036"/>
                  </a:lnTo>
                  <a:lnTo>
                    <a:pt x="188277" y="169621"/>
                  </a:lnTo>
                  <a:lnTo>
                    <a:pt x="277533" y="169621"/>
                  </a:lnTo>
                  <a:lnTo>
                    <a:pt x="277533" y="121970"/>
                  </a:lnTo>
                  <a:lnTo>
                    <a:pt x="188277" y="121970"/>
                  </a:lnTo>
                  <a:lnTo>
                    <a:pt x="188277" y="3556"/>
                  </a:lnTo>
                  <a:close/>
                </a:path>
                <a:path w="923925" h="292100">
                  <a:moveTo>
                    <a:pt x="277533" y="169621"/>
                  </a:moveTo>
                  <a:lnTo>
                    <a:pt x="230238" y="169621"/>
                  </a:lnTo>
                  <a:lnTo>
                    <a:pt x="230238" y="288036"/>
                  </a:lnTo>
                  <a:lnTo>
                    <a:pt x="277533" y="288036"/>
                  </a:lnTo>
                  <a:lnTo>
                    <a:pt x="277533" y="169621"/>
                  </a:lnTo>
                  <a:close/>
                </a:path>
                <a:path w="923925" h="292100">
                  <a:moveTo>
                    <a:pt x="277533" y="3556"/>
                  </a:moveTo>
                  <a:lnTo>
                    <a:pt x="230238" y="3556"/>
                  </a:lnTo>
                  <a:lnTo>
                    <a:pt x="230238" y="121970"/>
                  </a:lnTo>
                  <a:lnTo>
                    <a:pt x="277533" y="121970"/>
                  </a:lnTo>
                  <a:lnTo>
                    <a:pt x="277533" y="3556"/>
                  </a:lnTo>
                  <a:close/>
                </a:path>
                <a:path w="923925" h="292100">
                  <a:moveTo>
                    <a:pt x="386016" y="3556"/>
                  </a:moveTo>
                  <a:lnTo>
                    <a:pt x="288226" y="3556"/>
                  </a:lnTo>
                  <a:lnTo>
                    <a:pt x="288226" y="288036"/>
                  </a:lnTo>
                  <a:lnTo>
                    <a:pt x="335521" y="288036"/>
                  </a:lnTo>
                  <a:lnTo>
                    <a:pt x="335521" y="183845"/>
                  </a:lnTo>
                  <a:lnTo>
                    <a:pt x="386016" y="183845"/>
                  </a:lnTo>
                  <a:lnTo>
                    <a:pt x="386016" y="136194"/>
                  </a:lnTo>
                  <a:lnTo>
                    <a:pt x="335521" y="136194"/>
                  </a:lnTo>
                  <a:lnTo>
                    <a:pt x="335521" y="50850"/>
                  </a:lnTo>
                  <a:lnTo>
                    <a:pt x="386016" y="50850"/>
                  </a:lnTo>
                  <a:lnTo>
                    <a:pt x="386016" y="3556"/>
                  </a:lnTo>
                  <a:close/>
                </a:path>
                <a:path w="923925" h="292100">
                  <a:moveTo>
                    <a:pt x="580230" y="47294"/>
                  </a:moveTo>
                  <a:lnTo>
                    <a:pt x="520103" y="47294"/>
                  </a:lnTo>
                  <a:lnTo>
                    <a:pt x="527159" y="48983"/>
                  </a:lnTo>
                  <a:lnTo>
                    <a:pt x="532282" y="54406"/>
                  </a:lnTo>
                  <a:lnTo>
                    <a:pt x="535405" y="64096"/>
                  </a:lnTo>
                  <a:lnTo>
                    <a:pt x="536460" y="78587"/>
                  </a:lnTo>
                  <a:lnTo>
                    <a:pt x="533710" y="97762"/>
                  </a:lnTo>
                  <a:lnTo>
                    <a:pt x="526194" y="113036"/>
                  </a:lnTo>
                  <a:lnTo>
                    <a:pt x="515013" y="125843"/>
                  </a:lnTo>
                  <a:lnTo>
                    <a:pt x="501269" y="137617"/>
                  </a:lnTo>
                  <a:lnTo>
                    <a:pt x="480661" y="155030"/>
                  </a:lnTo>
                  <a:lnTo>
                    <a:pt x="464459" y="174777"/>
                  </a:lnTo>
                  <a:lnTo>
                    <a:pt x="453861" y="201725"/>
                  </a:lnTo>
                  <a:lnTo>
                    <a:pt x="450062" y="240741"/>
                  </a:lnTo>
                  <a:lnTo>
                    <a:pt x="450062" y="288036"/>
                  </a:lnTo>
                  <a:lnTo>
                    <a:pt x="583768" y="288036"/>
                  </a:lnTo>
                  <a:lnTo>
                    <a:pt x="583768" y="240741"/>
                  </a:lnTo>
                  <a:lnTo>
                    <a:pt x="497357" y="240741"/>
                  </a:lnTo>
                  <a:lnTo>
                    <a:pt x="498724" y="219038"/>
                  </a:lnTo>
                  <a:lnTo>
                    <a:pt x="503489" y="203403"/>
                  </a:lnTo>
                  <a:lnTo>
                    <a:pt x="512653" y="190434"/>
                  </a:lnTo>
                  <a:lnTo>
                    <a:pt x="527215" y="176733"/>
                  </a:lnTo>
                  <a:lnTo>
                    <a:pt x="546708" y="159497"/>
                  </a:lnTo>
                  <a:lnTo>
                    <a:pt x="564964" y="138861"/>
                  </a:lnTo>
                  <a:lnTo>
                    <a:pt x="578484" y="112625"/>
                  </a:lnTo>
                  <a:lnTo>
                    <a:pt x="583768" y="78587"/>
                  </a:lnTo>
                  <a:lnTo>
                    <a:pt x="580230" y="47294"/>
                  </a:lnTo>
                  <a:close/>
                </a:path>
                <a:path w="923925" h="292100">
                  <a:moveTo>
                    <a:pt x="520103" y="0"/>
                  </a:moveTo>
                  <a:lnTo>
                    <a:pt x="490962" y="5311"/>
                  </a:lnTo>
                  <a:lnTo>
                    <a:pt x="470192" y="21958"/>
                  </a:lnTo>
                  <a:lnTo>
                    <a:pt x="457756" y="51006"/>
                  </a:lnTo>
                  <a:lnTo>
                    <a:pt x="453618" y="93522"/>
                  </a:lnTo>
                  <a:lnTo>
                    <a:pt x="500913" y="93522"/>
                  </a:lnTo>
                  <a:lnTo>
                    <a:pt x="502313" y="70097"/>
                  </a:lnTo>
                  <a:lnTo>
                    <a:pt x="506245" y="56007"/>
                  </a:lnTo>
                  <a:lnTo>
                    <a:pt x="512309" y="49117"/>
                  </a:lnTo>
                  <a:lnTo>
                    <a:pt x="520103" y="47294"/>
                  </a:lnTo>
                  <a:lnTo>
                    <a:pt x="580230" y="47294"/>
                  </a:lnTo>
                  <a:lnTo>
                    <a:pt x="579971" y="45005"/>
                  </a:lnTo>
                  <a:lnTo>
                    <a:pt x="568337" y="20358"/>
                  </a:lnTo>
                  <a:lnTo>
                    <a:pt x="548503" y="5178"/>
                  </a:lnTo>
                  <a:lnTo>
                    <a:pt x="520103" y="0"/>
                  </a:lnTo>
                  <a:close/>
                </a:path>
                <a:path w="923925" h="292100">
                  <a:moveTo>
                    <a:pt x="641819" y="200558"/>
                  </a:moveTo>
                  <a:lnTo>
                    <a:pt x="594525" y="200558"/>
                  </a:lnTo>
                  <a:lnTo>
                    <a:pt x="598873" y="241635"/>
                  </a:lnTo>
                  <a:lnTo>
                    <a:pt x="611720" y="269944"/>
                  </a:lnTo>
                  <a:lnTo>
                    <a:pt x="632769" y="286319"/>
                  </a:lnTo>
                  <a:lnTo>
                    <a:pt x="661720" y="291592"/>
                  </a:lnTo>
                  <a:lnTo>
                    <a:pt x="691765" y="285407"/>
                  </a:lnTo>
                  <a:lnTo>
                    <a:pt x="712444" y="266922"/>
                  </a:lnTo>
                  <a:lnTo>
                    <a:pt x="721251" y="244297"/>
                  </a:lnTo>
                  <a:lnTo>
                    <a:pt x="661720" y="244297"/>
                  </a:lnTo>
                  <a:lnTo>
                    <a:pt x="653516" y="242113"/>
                  </a:lnTo>
                  <a:lnTo>
                    <a:pt x="647241" y="234829"/>
                  </a:lnTo>
                  <a:lnTo>
                    <a:pt x="643230" y="221344"/>
                  </a:lnTo>
                  <a:lnTo>
                    <a:pt x="641819" y="200558"/>
                  </a:lnTo>
                  <a:close/>
                </a:path>
                <a:path w="923925" h="292100">
                  <a:moveTo>
                    <a:pt x="723074" y="144729"/>
                  </a:moveTo>
                  <a:lnTo>
                    <a:pt x="662432" y="144729"/>
                  </a:lnTo>
                  <a:lnTo>
                    <a:pt x="670121" y="146790"/>
                  </a:lnTo>
                  <a:lnTo>
                    <a:pt x="675944" y="154285"/>
                  </a:lnTo>
                  <a:lnTo>
                    <a:pt x="679634" y="169182"/>
                  </a:lnTo>
                  <a:lnTo>
                    <a:pt x="680923" y="193446"/>
                  </a:lnTo>
                  <a:lnTo>
                    <a:pt x="679723" y="218043"/>
                  </a:lnTo>
                  <a:lnTo>
                    <a:pt x="676122" y="233673"/>
                  </a:lnTo>
                  <a:lnTo>
                    <a:pt x="670121" y="241902"/>
                  </a:lnTo>
                  <a:lnTo>
                    <a:pt x="661720" y="244297"/>
                  </a:lnTo>
                  <a:lnTo>
                    <a:pt x="721251" y="244297"/>
                  </a:lnTo>
                  <a:lnTo>
                    <a:pt x="724389" y="236235"/>
                  </a:lnTo>
                  <a:lnTo>
                    <a:pt x="728230" y="193446"/>
                  </a:lnTo>
                  <a:lnTo>
                    <a:pt x="724831" y="150863"/>
                  </a:lnTo>
                  <a:lnTo>
                    <a:pt x="724733" y="149640"/>
                  </a:lnTo>
                  <a:lnTo>
                    <a:pt x="723074" y="144729"/>
                  </a:lnTo>
                  <a:close/>
                </a:path>
                <a:path w="923925" h="292100">
                  <a:moveTo>
                    <a:pt x="716838" y="3556"/>
                  </a:moveTo>
                  <a:lnTo>
                    <a:pt x="605193" y="3556"/>
                  </a:lnTo>
                  <a:lnTo>
                    <a:pt x="598081" y="167132"/>
                  </a:lnTo>
                  <a:lnTo>
                    <a:pt x="642531" y="167132"/>
                  </a:lnTo>
                  <a:lnTo>
                    <a:pt x="645042" y="157930"/>
                  </a:lnTo>
                  <a:lnTo>
                    <a:pt x="649019" y="150863"/>
                  </a:lnTo>
                  <a:lnTo>
                    <a:pt x="654727" y="146329"/>
                  </a:lnTo>
                  <a:lnTo>
                    <a:pt x="662432" y="144729"/>
                  </a:lnTo>
                  <a:lnTo>
                    <a:pt x="723074" y="144729"/>
                  </a:lnTo>
                  <a:lnTo>
                    <a:pt x="714667" y="119837"/>
                  </a:lnTo>
                  <a:lnTo>
                    <a:pt x="707639" y="112369"/>
                  </a:lnTo>
                  <a:lnTo>
                    <a:pt x="643242" y="112369"/>
                  </a:lnTo>
                  <a:lnTo>
                    <a:pt x="646798" y="50850"/>
                  </a:lnTo>
                  <a:lnTo>
                    <a:pt x="716838" y="50850"/>
                  </a:lnTo>
                  <a:lnTo>
                    <a:pt x="716838" y="3556"/>
                  </a:lnTo>
                  <a:close/>
                </a:path>
                <a:path w="923925" h="292100">
                  <a:moveTo>
                    <a:pt x="677367" y="97434"/>
                  </a:moveTo>
                  <a:lnTo>
                    <a:pt x="667684" y="98517"/>
                  </a:lnTo>
                  <a:lnTo>
                    <a:pt x="658837" y="101568"/>
                  </a:lnTo>
                  <a:lnTo>
                    <a:pt x="650724" y="106285"/>
                  </a:lnTo>
                  <a:lnTo>
                    <a:pt x="643242" y="112369"/>
                  </a:lnTo>
                  <a:lnTo>
                    <a:pt x="707639" y="112369"/>
                  </a:lnTo>
                  <a:lnTo>
                    <a:pt x="698666" y="102835"/>
                  </a:lnTo>
                  <a:lnTo>
                    <a:pt x="677367" y="97434"/>
                  </a:lnTo>
                  <a:close/>
                </a:path>
                <a:path w="923925" h="292100">
                  <a:moveTo>
                    <a:pt x="843305" y="3556"/>
                  </a:moveTo>
                  <a:lnTo>
                    <a:pt x="792454" y="3556"/>
                  </a:lnTo>
                  <a:lnTo>
                    <a:pt x="792454" y="288036"/>
                  </a:lnTo>
                  <a:lnTo>
                    <a:pt x="843305" y="288036"/>
                  </a:lnTo>
                  <a:lnTo>
                    <a:pt x="881310" y="283885"/>
                  </a:lnTo>
                  <a:lnTo>
                    <a:pt x="905979" y="271100"/>
                  </a:lnTo>
                  <a:lnTo>
                    <a:pt x="919314" y="248381"/>
                  </a:lnTo>
                  <a:lnTo>
                    <a:pt x="920215" y="240741"/>
                  </a:lnTo>
                  <a:lnTo>
                    <a:pt x="839749" y="240741"/>
                  </a:lnTo>
                  <a:lnTo>
                    <a:pt x="839749" y="163931"/>
                  </a:lnTo>
                  <a:lnTo>
                    <a:pt x="915745" y="163931"/>
                  </a:lnTo>
                  <a:lnTo>
                    <a:pt x="913536" y="158464"/>
                  </a:lnTo>
                  <a:lnTo>
                    <a:pt x="902912" y="145890"/>
                  </a:lnTo>
                  <a:lnTo>
                    <a:pt x="889888" y="137617"/>
                  </a:lnTo>
                  <a:lnTo>
                    <a:pt x="901496" y="130210"/>
                  </a:lnTo>
                  <a:lnTo>
                    <a:pt x="910736" y="119170"/>
                  </a:lnTo>
                  <a:lnTo>
                    <a:pt x="911733" y="116636"/>
                  </a:lnTo>
                  <a:lnTo>
                    <a:pt x="839749" y="116636"/>
                  </a:lnTo>
                  <a:lnTo>
                    <a:pt x="839749" y="50850"/>
                  </a:lnTo>
                  <a:lnTo>
                    <a:pt x="916269" y="50850"/>
                  </a:lnTo>
                  <a:lnTo>
                    <a:pt x="915514" y="43310"/>
                  </a:lnTo>
                  <a:lnTo>
                    <a:pt x="903312" y="20135"/>
                  </a:lnTo>
                  <a:lnTo>
                    <a:pt x="880043" y="7428"/>
                  </a:lnTo>
                  <a:lnTo>
                    <a:pt x="843305" y="3556"/>
                  </a:lnTo>
                  <a:close/>
                </a:path>
                <a:path w="923925" h="292100">
                  <a:moveTo>
                    <a:pt x="915745" y="163931"/>
                  </a:moveTo>
                  <a:lnTo>
                    <a:pt x="843660" y="163931"/>
                  </a:lnTo>
                  <a:lnTo>
                    <a:pt x="858768" y="165248"/>
                  </a:lnTo>
                  <a:lnTo>
                    <a:pt x="868775" y="169932"/>
                  </a:lnTo>
                  <a:lnTo>
                    <a:pt x="874314" y="179083"/>
                  </a:lnTo>
                  <a:lnTo>
                    <a:pt x="876020" y="193802"/>
                  </a:lnTo>
                  <a:lnTo>
                    <a:pt x="876020" y="211226"/>
                  </a:lnTo>
                  <a:lnTo>
                    <a:pt x="874514" y="226189"/>
                  </a:lnTo>
                  <a:lnTo>
                    <a:pt x="869308" y="235184"/>
                  </a:lnTo>
                  <a:lnTo>
                    <a:pt x="859368" y="239579"/>
                  </a:lnTo>
                  <a:lnTo>
                    <a:pt x="843660" y="240741"/>
                  </a:lnTo>
                  <a:lnTo>
                    <a:pt x="920215" y="240741"/>
                  </a:lnTo>
                  <a:lnTo>
                    <a:pt x="923315" y="214426"/>
                  </a:lnTo>
                  <a:lnTo>
                    <a:pt x="923315" y="199847"/>
                  </a:lnTo>
                  <a:lnTo>
                    <a:pt x="920692" y="176172"/>
                  </a:lnTo>
                  <a:lnTo>
                    <a:pt x="915745" y="163931"/>
                  </a:lnTo>
                  <a:close/>
                </a:path>
                <a:path w="923925" h="292100">
                  <a:moveTo>
                    <a:pt x="916269" y="50850"/>
                  </a:moveTo>
                  <a:lnTo>
                    <a:pt x="843660" y="50850"/>
                  </a:lnTo>
                  <a:lnTo>
                    <a:pt x="858101" y="51834"/>
                  </a:lnTo>
                  <a:lnTo>
                    <a:pt x="866641" y="55784"/>
                  </a:lnTo>
                  <a:lnTo>
                    <a:pt x="870714" y="64202"/>
                  </a:lnTo>
                  <a:lnTo>
                    <a:pt x="871753" y="78587"/>
                  </a:lnTo>
                  <a:lnTo>
                    <a:pt x="871753" y="88900"/>
                  </a:lnTo>
                  <a:lnTo>
                    <a:pt x="870414" y="103285"/>
                  </a:lnTo>
                  <a:lnTo>
                    <a:pt x="865841" y="111702"/>
                  </a:lnTo>
                  <a:lnTo>
                    <a:pt x="857201" y="115653"/>
                  </a:lnTo>
                  <a:lnTo>
                    <a:pt x="843660" y="116636"/>
                  </a:lnTo>
                  <a:lnTo>
                    <a:pt x="911733" y="116636"/>
                  </a:lnTo>
                  <a:lnTo>
                    <a:pt x="916842" y="103662"/>
                  </a:lnTo>
                  <a:lnTo>
                    <a:pt x="919048" y="82854"/>
                  </a:lnTo>
                  <a:lnTo>
                    <a:pt x="919048" y="78587"/>
                  </a:lnTo>
                  <a:lnTo>
                    <a:pt x="916368" y="51834"/>
                  </a:lnTo>
                  <a:lnTo>
                    <a:pt x="916269" y="5085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44478" y="5511457"/>
              <a:ext cx="496570" cy="146050"/>
            </a:xfrm>
            <a:custGeom>
              <a:avLst/>
              <a:gdLst/>
              <a:ahLst/>
              <a:cxnLst/>
              <a:rect l="l" t="t" r="r" b="b"/>
              <a:pathLst>
                <a:path w="496569" h="146050">
                  <a:moveTo>
                    <a:pt x="23647" y="94945"/>
                  </a:moveTo>
                  <a:lnTo>
                    <a:pt x="0" y="94945"/>
                  </a:lnTo>
                  <a:lnTo>
                    <a:pt x="1972" y="119842"/>
                  </a:lnTo>
                  <a:lnTo>
                    <a:pt x="8045" y="135439"/>
                  </a:lnTo>
                  <a:lnTo>
                    <a:pt x="18452" y="143501"/>
                  </a:lnTo>
                  <a:lnTo>
                    <a:pt x="33426" y="145796"/>
                  </a:lnTo>
                  <a:lnTo>
                    <a:pt x="47897" y="143273"/>
                  </a:lnTo>
                  <a:lnTo>
                    <a:pt x="57718" y="135883"/>
                  </a:lnTo>
                  <a:lnTo>
                    <a:pt x="63305" y="123893"/>
                  </a:lnTo>
                  <a:lnTo>
                    <a:pt x="63494" y="122148"/>
                  </a:lnTo>
                  <a:lnTo>
                    <a:pt x="33426" y="122148"/>
                  </a:lnTo>
                  <a:lnTo>
                    <a:pt x="29048" y="121123"/>
                  </a:lnTo>
                  <a:lnTo>
                    <a:pt x="26003" y="117147"/>
                  </a:lnTo>
                  <a:lnTo>
                    <a:pt x="24225" y="108871"/>
                  </a:lnTo>
                  <a:lnTo>
                    <a:pt x="23647" y="94945"/>
                  </a:lnTo>
                  <a:close/>
                </a:path>
                <a:path w="496569" h="146050">
                  <a:moveTo>
                    <a:pt x="31648" y="0"/>
                  </a:moveTo>
                  <a:lnTo>
                    <a:pt x="16848" y="2583"/>
                  </a:lnTo>
                  <a:lnTo>
                    <a:pt x="17369" y="2583"/>
                  </a:lnTo>
                  <a:lnTo>
                    <a:pt x="7800" y="9578"/>
                  </a:lnTo>
                  <a:lnTo>
                    <a:pt x="2169" y="20927"/>
                  </a:lnTo>
                  <a:lnTo>
                    <a:pt x="355" y="36093"/>
                  </a:lnTo>
                  <a:lnTo>
                    <a:pt x="2611" y="52470"/>
                  </a:lnTo>
                  <a:lnTo>
                    <a:pt x="8534" y="64296"/>
                  </a:lnTo>
                  <a:lnTo>
                    <a:pt x="16857" y="73223"/>
                  </a:lnTo>
                  <a:lnTo>
                    <a:pt x="26314" y="80899"/>
                  </a:lnTo>
                  <a:lnTo>
                    <a:pt x="33851" y="87591"/>
                  </a:lnTo>
                  <a:lnTo>
                    <a:pt x="38471" y="93500"/>
                  </a:lnTo>
                  <a:lnTo>
                    <a:pt x="40791" y="99776"/>
                  </a:lnTo>
                  <a:lnTo>
                    <a:pt x="41427" y="107569"/>
                  </a:lnTo>
                  <a:lnTo>
                    <a:pt x="41427" y="118237"/>
                  </a:lnTo>
                  <a:lnTo>
                    <a:pt x="39649" y="122148"/>
                  </a:lnTo>
                  <a:lnTo>
                    <a:pt x="63494" y="122148"/>
                  </a:lnTo>
                  <a:lnTo>
                    <a:pt x="57785" y="78076"/>
                  </a:lnTo>
                  <a:lnTo>
                    <a:pt x="32629" y="54470"/>
                  </a:lnTo>
                  <a:lnTo>
                    <a:pt x="27847" y="49272"/>
                  </a:lnTo>
                  <a:lnTo>
                    <a:pt x="24967" y="43441"/>
                  </a:lnTo>
                  <a:lnTo>
                    <a:pt x="24003" y="36093"/>
                  </a:lnTo>
                  <a:lnTo>
                    <a:pt x="24003" y="27381"/>
                  </a:lnTo>
                  <a:lnTo>
                    <a:pt x="26314" y="23647"/>
                  </a:lnTo>
                  <a:lnTo>
                    <a:pt x="61482" y="23647"/>
                  </a:lnTo>
                  <a:lnTo>
                    <a:pt x="55784" y="10534"/>
                  </a:lnTo>
                  <a:lnTo>
                    <a:pt x="45800" y="2583"/>
                  </a:lnTo>
                  <a:lnTo>
                    <a:pt x="31648" y="0"/>
                  </a:lnTo>
                  <a:close/>
                </a:path>
                <a:path w="496569" h="146050">
                  <a:moveTo>
                    <a:pt x="61482" y="23647"/>
                  </a:moveTo>
                  <a:lnTo>
                    <a:pt x="36804" y="23647"/>
                  </a:lnTo>
                  <a:lnTo>
                    <a:pt x="39827" y="27381"/>
                  </a:lnTo>
                  <a:lnTo>
                    <a:pt x="39827" y="43738"/>
                  </a:lnTo>
                  <a:lnTo>
                    <a:pt x="63652" y="43738"/>
                  </a:lnTo>
                  <a:lnTo>
                    <a:pt x="61702" y="24153"/>
                  </a:lnTo>
                  <a:lnTo>
                    <a:pt x="61482" y="23647"/>
                  </a:lnTo>
                  <a:close/>
                </a:path>
                <a:path w="496569" h="146050">
                  <a:moveTo>
                    <a:pt x="106235" y="0"/>
                  </a:moveTo>
                  <a:lnTo>
                    <a:pt x="92225" y="2253"/>
                  </a:lnTo>
                  <a:lnTo>
                    <a:pt x="82032" y="9356"/>
                  </a:lnTo>
                  <a:lnTo>
                    <a:pt x="75806" y="21827"/>
                  </a:lnTo>
                  <a:lnTo>
                    <a:pt x="73698" y="40182"/>
                  </a:lnTo>
                  <a:lnTo>
                    <a:pt x="73698" y="105613"/>
                  </a:lnTo>
                  <a:lnTo>
                    <a:pt x="75806" y="123968"/>
                  </a:lnTo>
                  <a:lnTo>
                    <a:pt x="82032" y="136439"/>
                  </a:lnTo>
                  <a:lnTo>
                    <a:pt x="92225" y="143542"/>
                  </a:lnTo>
                  <a:lnTo>
                    <a:pt x="106235" y="145796"/>
                  </a:lnTo>
                  <a:lnTo>
                    <a:pt x="120250" y="143542"/>
                  </a:lnTo>
                  <a:lnTo>
                    <a:pt x="130443" y="136439"/>
                  </a:lnTo>
                  <a:lnTo>
                    <a:pt x="136666" y="123968"/>
                  </a:lnTo>
                  <a:lnTo>
                    <a:pt x="136874" y="122148"/>
                  </a:lnTo>
                  <a:lnTo>
                    <a:pt x="98958" y="122148"/>
                  </a:lnTo>
                  <a:lnTo>
                    <a:pt x="97358" y="117881"/>
                  </a:lnTo>
                  <a:lnTo>
                    <a:pt x="97358" y="27914"/>
                  </a:lnTo>
                  <a:lnTo>
                    <a:pt x="98958" y="23647"/>
                  </a:lnTo>
                  <a:lnTo>
                    <a:pt x="136874" y="23647"/>
                  </a:lnTo>
                  <a:lnTo>
                    <a:pt x="136666" y="21827"/>
                  </a:lnTo>
                  <a:lnTo>
                    <a:pt x="130443" y="9356"/>
                  </a:lnTo>
                  <a:lnTo>
                    <a:pt x="120250" y="2253"/>
                  </a:lnTo>
                  <a:lnTo>
                    <a:pt x="106235" y="0"/>
                  </a:lnTo>
                  <a:close/>
                </a:path>
                <a:path w="496569" h="146050">
                  <a:moveTo>
                    <a:pt x="136874" y="23647"/>
                  </a:moveTo>
                  <a:lnTo>
                    <a:pt x="113538" y="23647"/>
                  </a:lnTo>
                  <a:lnTo>
                    <a:pt x="115125" y="27914"/>
                  </a:lnTo>
                  <a:lnTo>
                    <a:pt x="115125" y="117881"/>
                  </a:lnTo>
                  <a:lnTo>
                    <a:pt x="113538" y="122148"/>
                  </a:lnTo>
                  <a:lnTo>
                    <a:pt x="136874" y="122148"/>
                  </a:lnTo>
                  <a:lnTo>
                    <a:pt x="138772" y="105613"/>
                  </a:lnTo>
                  <a:lnTo>
                    <a:pt x="138772" y="40182"/>
                  </a:lnTo>
                  <a:lnTo>
                    <a:pt x="136874" y="23647"/>
                  </a:lnTo>
                  <a:close/>
                </a:path>
                <a:path w="496569" h="146050">
                  <a:moveTo>
                    <a:pt x="171399" y="1778"/>
                  </a:moveTo>
                  <a:lnTo>
                    <a:pt x="147751" y="1778"/>
                  </a:lnTo>
                  <a:lnTo>
                    <a:pt x="147751" y="144018"/>
                  </a:lnTo>
                  <a:lnTo>
                    <a:pt x="171399" y="144018"/>
                  </a:lnTo>
                  <a:lnTo>
                    <a:pt x="171399" y="75565"/>
                  </a:lnTo>
                  <a:lnTo>
                    <a:pt x="187388" y="75565"/>
                  </a:lnTo>
                  <a:lnTo>
                    <a:pt x="171399" y="1778"/>
                  </a:lnTo>
                  <a:close/>
                </a:path>
                <a:path w="496569" h="146050">
                  <a:moveTo>
                    <a:pt x="187388" y="75565"/>
                  </a:moveTo>
                  <a:lnTo>
                    <a:pt x="171399" y="75565"/>
                  </a:lnTo>
                  <a:lnTo>
                    <a:pt x="184734" y="144018"/>
                  </a:lnTo>
                  <a:lnTo>
                    <a:pt x="196824" y="144018"/>
                  </a:lnTo>
                  <a:lnTo>
                    <a:pt x="207111" y="91211"/>
                  </a:lnTo>
                  <a:lnTo>
                    <a:pt x="190779" y="91211"/>
                  </a:lnTo>
                  <a:lnTo>
                    <a:pt x="187388" y="75565"/>
                  </a:lnTo>
                  <a:close/>
                </a:path>
                <a:path w="496569" h="146050">
                  <a:moveTo>
                    <a:pt x="233807" y="75565"/>
                  </a:moveTo>
                  <a:lnTo>
                    <a:pt x="210159" y="75565"/>
                  </a:lnTo>
                  <a:lnTo>
                    <a:pt x="210159" y="144018"/>
                  </a:lnTo>
                  <a:lnTo>
                    <a:pt x="233807" y="144018"/>
                  </a:lnTo>
                  <a:lnTo>
                    <a:pt x="233807" y="75565"/>
                  </a:lnTo>
                  <a:close/>
                </a:path>
                <a:path w="496569" h="146050">
                  <a:moveTo>
                    <a:pt x="233807" y="1778"/>
                  </a:moveTo>
                  <a:lnTo>
                    <a:pt x="210159" y="1778"/>
                  </a:lnTo>
                  <a:lnTo>
                    <a:pt x="190779" y="91211"/>
                  </a:lnTo>
                  <a:lnTo>
                    <a:pt x="207111" y="91211"/>
                  </a:lnTo>
                  <a:lnTo>
                    <a:pt x="210159" y="75565"/>
                  </a:lnTo>
                  <a:lnTo>
                    <a:pt x="233807" y="75565"/>
                  </a:lnTo>
                  <a:lnTo>
                    <a:pt x="233807" y="1778"/>
                  </a:lnTo>
                  <a:close/>
                </a:path>
                <a:path w="496569" h="146050">
                  <a:moveTo>
                    <a:pt x="296049" y="0"/>
                  </a:moveTo>
                  <a:lnTo>
                    <a:pt x="287159" y="0"/>
                  </a:lnTo>
                  <a:lnTo>
                    <a:pt x="280736" y="17991"/>
                  </a:lnTo>
                  <a:lnTo>
                    <a:pt x="276313" y="35782"/>
                  </a:lnTo>
                  <a:lnTo>
                    <a:pt x="273758" y="53906"/>
                  </a:lnTo>
                  <a:lnTo>
                    <a:pt x="272935" y="72898"/>
                  </a:lnTo>
                  <a:lnTo>
                    <a:pt x="273758" y="91889"/>
                  </a:lnTo>
                  <a:lnTo>
                    <a:pt x="276313" y="110013"/>
                  </a:lnTo>
                  <a:lnTo>
                    <a:pt x="280736" y="127804"/>
                  </a:lnTo>
                  <a:lnTo>
                    <a:pt x="287159" y="145796"/>
                  </a:lnTo>
                  <a:lnTo>
                    <a:pt x="296049" y="145796"/>
                  </a:lnTo>
                  <a:lnTo>
                    <a:pt x="289626" y="127804"/>
                  </a:lnTo>
                  <a:lnTo>
                    <a:pt x="285203" y="110013"/>
                  </a:lnTo>
                  <a:lnTo>
                    <a:pt x="282648" y="91889"/>
                  </a:lnTo>
                  <a:lnTo>
                    <a:pt x="281825" y="72898"/>
                  </a:lnTo>
                  <a:lnTo>
                    <a:pt x="282648" y="53906"/>
                  </a:lnTo>
                  <a:lnTo>
                    <a:pt x="285203" y="35782"/>
                  </a:lnTo>
                  <a:lnTo>
                    <a:pt x="289626" y="17991"/>
                  </a:lnTo>
                  <a:lnTo>
                    <a:pt x="296049" y="0"/>
                  </a:lnTo>
                  <a:close/>
                </a:path>
                <a:path w="496569" h="146050">
                  <a:moveTo>
                    <a:pt x="370049" y="23647"/>
                  </a:moveTo>
                  <a:lnTo>
                    <a:pt x="345325" y="23647"/>
                  </a:lnTo>
                  <a:lnTo>
                    <a:pt x="348170" y="27914"/>
                  </a:lnTo>
                  <a:lnTo>
                    <a:pt x="348170" y="39293"/>
                  </a:lnTo>
                  <a:lnTo>
                    <a:pt x="346795" y="48881"/>
                  </a:lnTo>
                  <a:lnTo>
                    <a:pt x="343137" y="56312"/>
                  </a:lnTo>
                  <a:lnTo>
                    <a:pt x="343036" y="56518"/>
                  </a:lnTo>
                  <a:lnTo>
                    <a:pt x="337444" y="62921"/>
                  </a:lnTo>
                  <a:lnTo>
                    <a:pt x="330568" y="68808"/>
                  </a:lnTo>
                  <a:lnTo>
                    <a:pt x="320267" y="77515"/>
                  </a:lnTo>
                  <a:lnTo>
                    <a:pt x="312166" y="87388"/>
                  </a:lnTo>
                  <a:lnTo>
                    <a:pt x="306865" y="100862"/>
                  </a:lnTo>
                  <a:lnTo>
                    <a:pt x="304965" y="120370"/>
                  </a:lnTo>
                  <a:lnTo>
                    <a:pt x="304965" y="144018"/>
                  </a:lnTo>
                  <a:lnTo>
                    <a:pt x="371817" y="144018"/>
                  </a:lnTo>
                  <a:lnTo>
                    <a:pt x="371817" y="120370"/>
                  </a:lnTo>
                  <a:lnTo>
                    <a:pt x="328612" y="120370"/>
                  </a:lnTo>
                  <a:lnTo>
                    <a:pt x="329295" y="109519"/>
                  </a:lnTo>
                  <a:lnTo>
                    <a:pt x="331679" y="101701"/>
                  </a:lnTo>
                  <a:lnTo>
                    <a:pt x="336263" y="95217"/>
                  </a:lnTo>
                  <a:lnTo>
                    <a:pt x="343547" y="88366"/>
                  </a:lnTo>
                  <a:lnTo>
                    <a:pt x="353290" y="79748"/>
                  </a:lnTo>
                  <a:lnTo>
                    <a:pt x="362416" y="69430"/>
                  </a:lnTo>
                  <a:lnTo>
                    <a:pt x="369069" y="56518"/>
                  </a:lnTo>
                  <a:lnTo>
                    <a:pt x="369175" y="56312"/>
                  </a:lnTo>
                  <a:lnTo>
                    <a:pt x="371817" y="39293"/>
                  </a:lnTo>
                  <a:lnTo>
                    <a:pt x="370049" y="23647"/>
                  </a:lnTo>
                  <a:close/>
                </a:path>
                <a:path w="496569" h="146050">
                  <a:moveTo>
                    <a:pt x="339991" y="0"/>
                  </a:moveTo>
                  <a:lnTo>
                    <a:pt x="325420" y="2655"/>
                  </a:lnTo>
                  <a:lnTo>
                    <a:pt x="315033" y="10979"/>
                  </a:lnTo>
                  <a:lnTo>
                    <a:pt x="308812" y="25503"/>
                  </a:lnTo>
                  <a:lnTo>
                    <a:pt x="306743" y="46761"/>
                  </a:lnTo>
                  <a:lnTo>
                    <a:pt x="330390" y="46761"/>
                  </a:lnTo>
                  <a:lnTo>
                    <a:pt x="330390" y="27559"/>
                  </a:lnTo>
                  <a:lnTo>
                    <a:pt x="334302" y="23647"/>
                  </a:lnTo>
                  <a:lnTo>
                    <a:pt x="370049" y="23647"/>
                  </a:lnTo>
                  <a:lnTo>
                    <a:pt x="369920" y="22502"/>
                  </a:lnTo>
                  <a:lnTo>
                    <a:pt x="364105" y="10179"/>
                  </a:lnTo>
                  <a:lnTo>
                    <a:pt x="354277" y="2655"/>
                  </a:lnTo>
                  <a:lnTo>
                    <a:pt x="354556" y="2655"/>
                  </a:lnTo>
                  <a:lnTo>
                    <a:pt x="339991" y="0"/>
                  </a:lnTo>
                  <a:close/>
                </a:path>
                <a:path w="496569" h="146050">
                  <a:moveTo>
                    <a:pt x="453656" y="0"/>
                  </a:moveTo>
                  <a:lnTo>
                    <a:pt x="444233" y="0"/>
                  </a:lnTo>
                  <a:lnTo>
                    <a:pt x="391426" y="145796"/>
                  </a:lnTo>
                  <a:lnTo>
                    <a:pt x="400850" y="145796"/>
                  </a:lnTo>
                  <a:lnTo>
                    <a:pt x="453656" y="0"/>
                  </a:lnTo>
                  <a:close/>
                </a:path>
                <a:path w="496569" h="146050">
                  <a:moveTo>
                    <a:pt x="442633" y="92456"/>
                  </a:moveTo>
                  <a:lnTo>
                    <a:pt x="432417" y="94722"/>
                  </a:lnTo>
                  <a:lnTo>
                    <a:pt x="425719" y="100723"/>
                  </a:lnTo>
                  <a:lnTo>
                    <a:pt x="422045" y="109347"/>
                  </a:lnTo>
                  <a:lnTo>
                    <a:pt x="420941" y="119126"/>
                  </a:lnTo>
                  <a:lnTo>
                    <a:pt x="422055" y="128993"/>
                  </a:lnTo>
                  <a:lnTo>
                    <a:pt x="425719" y="137528"/>
                  </a:lnTo>
                  <a:lnTo>
                    <a:pt x="432417" y="143529"/>
                  </a:lnTo>
                  <a:lnTo>
                    <a:pt x="442633" y="145796"/>
                  </a:lnTo>
                  <a:lnTo>
                    <a:pt x="452848" y="143529"/>
                  </a:lnTo>
                  <a:lnTo>
                    <a:pt x="459546" y="137528"/>
                  </a:lnTo>
                  <a:lnTo>
                    <a:pt x="459813" y="136906"/>
                  </a:lnTo>
                  <a:lnTo>
                    <a:pt x="432854" y="136906"/>
                  </a:lnTo>
                  <a:lnTo>
                    <a:pt x="429865" y="128993"/>
                  </a:lnTo>
                  <a:lnTo>
                    <a:pt x="429831" y="109347"/>
                  </a:lnTo>
                  <a:lnTo>
                    <a:pt x="432854" y="101346"/>
                  </a:lnTo>
                  <a:lnTo>
                    <a:pt x="459813" y="101346"/>
                  </a:lnTo>
                  <a:lnTo>
                    <a:pt x="459546" y="100723"/>
                  </a:lnTo>
                  <a:lnTo>
                    <a:pt x="452848" y="94722"/>
                  </a:lnTo>
                  <a:lnTo>
                    <a:pt x="442633" y="92456"/>
                  </a:lnTo>
                  <a:close/>
                </a:path>
                <a:path w="496569" h="146050">
                  <a:moveTo>
                    <a:pt x="459813" y="101346"/>
                  </a:moveTo>
                  <a:lnTo>
                    <a:pt x="452412" y="101346"/>
                  </a:lnTo>
                  <a:lnTo>
                    <a:pt x="455434" y="109347"/>
                  </a:lnTo>
                  <a:lnTo>
                    <a:pt x="455401" y="128993"/>
                  </a:lnTo>
                  <a:lnTo>
                    <a:pt x="452412" y="136906"/>
                  </a:lnTo>
                  <a:lnTo>
                    <a:pt x="459813" y="136906"/>
                  </a:lnTo>
                  <a:lnTo>
                    <a:pt x="463210" y="128993"/>
                  </a:lnTo>
                  <a:lnTo>
                    <a:pt x="464324" y="119126"/>
                  </a:lnTo>
                  <a:lnTo>
                    <a:pt x="463220" y="109347"/>
                  </a:lnTo>
                  <a:lnTo>
                    <a:pt x="459813" y="101346"/>
                  </a:lnTo>
                  <a:close/>
                </a:path>
                <a:path w="496569" h="146050">
                  <a:moveTo>
                    <a:pt x="402450" y="0"/>
                  </a:moveTo>
                  <a:lnTo>
                    <a:pt x="392235" y="2266"/>
                  </a:lnTo>
                  <a:lnTo>
                    <a:pt x="385537" y="8267"/>
                  </a:lnTo>
                  <a:lnTo>
                    <a:pt x="381862" y="16891"/>
                  </a:lnTo>
                  <a:lnTo>
                    <a:pt x="380758" y="26670"/>
                  </a:lnTo>
                  <a:lnTo>
                    <a:pt x="381872" y="36537"/>
                  </a:lnTo>
                  <a:lnTo>
                    <a:pt x="385537" y="45072"/>
                  </a:lnTo>
                  <a:lnTo>
                    <a:pt x="392235" y="51073"/>
                  </a:lnTo>
                  <a:lnTo>
                    <a:pt x="402450" y="53340"/>
                  </a:lnTo>
                  <a:lnTo>
                    <a:pt x="412665" y="51073"/>
                  </a:lnTo>
                  <a:lnTo>
                    <a:pt x="419363" y="45072"/>
                  </a:lnTo>
                  <a:lnTo>
                    <a:pt x="419630" y="44450"/>
                  </a:lnTo>
                  <a:lnTo>
                    <a:pt x="392671" y="44450"/>
                  </a:lnTo>
                  <a:lnTo>
                    <a:pt x="389682" y="36537"/>
                  </a:lnTo>
                  <a:lnTo>
                    <a:pt x="389648" y="16891"/>
                  </a:lnTo>
                  <a:lnTo>
                    <a:pt x="392671" y="8890"/>
                  </a:lnTo>
                  <a:lnTo>
                    <a:pt x="419630" y="8890"/>
                  </a:lnTo>
                  <a:lnTo>
                    <a:pt x="419363" y="8267"/>
                  </a:lnTo>
                  <a:lnTo>
                    <a:pt x="412665" y="2266"/>
                  </a:lnTo>
                  <a:lnTo>
                    <a:pt x="402450" y="0"/>
                  </a:lnTo>
                  <a:close/>
                </a:path>
                <a:path w="496569" h="146050">
                  <a:moveTo>
                    <a:pt x="419630" y="8890"/>
                  </a:moveTo>
                  <a:lnTo>
                    <a:pt x="412229" y="8890"/>
                  </a:lnTo>
                  <a:lnTo>
                    <a:pt x="415251" y="16891"/>
                  </a:lnTo>
                  <a:lnTo>
                    <a:pt x="415218" y="36537"/>
                  </a:lnTo>
                  <a:lnTo>
                    <a:pt x="412229" y="44450"/>
                  </a:lnTo>
                  <a:lnTo>
                    <a:pt x="419630" y="44450"/>
                  </a:lnTo>
                  <a:lnTo>
                    <a:pt x="423027" y="36537"/>
                  </a:lnTo>
                  <a:lnTo>
                    <a:pt x="424141" y="26670"/>
                  </a:lnTo>
                  <a:lnTo>
                    <a:pt x="423037" y="16891"/>
                  </a:lnTo>
                  <a:lnTo>
                    <a:pt x="419630" y="8890"/>
                  </a:lnTo>
                  <a:close/>
                </a:path>
                <a:path w="496569" h="146050">
                  <a:moveTo>
                    <a:pt x="482104" y="0"/>
                  </a:moveTo>
                  <a:lnTo>
                    <a:pt x="473214" y="0"/>
                  </a:lnTo>
                  <a:lnTo>
                    <a:pt x="479637" y="17991"/>
                  </a:lnTo>
                  <a:lnTo>
                    <a:pt x="484060" y="35782"/>
                  </a:lnTo>
                  <a:lnTo>
                    <a:pt x="486616" y="53906"/>
                  </a:lnTo>
                  <a:lnTo>
                    <a:pt x="487438" y="72898"/>
                  </a:lnTo>
                  <a:lnTo>
                    <a:pt x="486616" y="91889"/>
                  </a:lnTo>
                  <a:lnTo>
                    <a:pt x="484060" y="110013"/>
                  </a:lnTo>
                  <a:lnTo>
                    <a:pt x="479637" y="127804"/>
                  </a:lnTo>
                  <a:lnTo>
                    <a:pt x="473214" y="145796"/>
                  </a:lnTo>
                  <a:lnTo>
                    <a:pt x="482104" y="145796"/>
                  </a:lnTo>
                  <a:lnTo>
                    <a:pt x="488527" y="127804"/>
                  </a:lnTo>
                  <a:lnTo>
                    <a:pt x="492950" y="110013"/>
                  </a:lnTo>
                  <a:lnTo>
                    <a:pt x="495506" y="91889"/>
                  </a:lnTo>
                  <a:lnTo>
                    <a:pt x="496328" y="72898"/>
                  </a:lnTo>
                  <a:lnTo>
                    <a:pt x="495506" y="53906"/>
                  </a:lnTo>
                  <a:lnTo>
                    <a:pt x="492950" y="35782"/>
                  </a:lnTo>
                  <a:lnTo>
                    <a:pt x="488527" y="17991"/>
                  </a:lnTo>
                  <a:lnTo>
                    <a:pt x="482104" y="0"/>
                  </a:lnTo>
                  <a:close/>
                </a:path>
              </a:pathLst>
            </a:custGeom>
            <a:solidFill>
              <a:srgbClr val="1003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41673" y="5783527"/>
              <a:ext cx="1102360" cy="292100"/>
            </a:xfrm>
            <a:custGeom>
              <a:avLst/>
              <a:gdLst/>
              <a:ahLst/>
              <a:cxnLst/>
              <a:rect l="l" t="t" r="r" b="b"/>
              <a:pathLst>
                <a:path w="1102360" h="292100">
                  <a:moveTo>
                    <a:pt x="65074" y="0"/>
                  </a:moveTo>
                  <a:lnTo>
                    <a:pt x="37054" y="4506"/>
                  </a:lnTo>
                  <a:lnTo>
                    <a:pt x="16668" y="18713"/>
                  </a:lnTo>
                  <a:lnTo>
                    <a:pt x="4217" y="43655"/>
                  </a:lnTo>
                  <a:lnTo>
                    <a:pt x="0" y="80365"/>
                  </a:lnTo>
                  <a:lnTo>
                    <a:pt x="0" y="211226"/>
                  </a:lnTo>
                  <a:lnTo>
                    <a:pt x="4217" y="247936"/>
                  </a:lnTo>
                  <a:lnTo>
                    <a:pt x="16668" y="272878"/>
                  </a:lnTo>
                  <a:lnTo>
                    <a:pt x="37054" y="287085"/>
                  </a:lnTo>
                  <a:lnTo>
                    <a:pt x="65074" y="291592"/>
                  </a:lnTo>
                  <a:lnTo>
                    <a:pt x="93094" y="287085"/>
                  </a:lnTo>
                  <a:lnTo>
                    <a:pt x="113480" y="272878"/>
                  </a:lnTo>
                  <a:lnTo>
                    <a:pt x="125932" y="247936"/>
                  </a:lnTo>
                  <a:lnTo>
                    <a:pt x="126350" y="244297"/>
                  </a:lnTo>
                  <a:lnTo>
                    <a:pt x="65074" y="244297"/>
                  </a:lnTo>
                  <a:lnTo>
                    <a:pt x="56145" y="242541"/>
                  </a:lnTo>
                  <a:lnTo>
                    <a:pt x="50717" y="236651"/>
                  </a:lnTo>
                  <a:lnTo>
                    <a:pt x="48022" y="225694"/>
                  </a:lnTo>
                  <a:lnTo>
                    <a:pt x="47401" y="211226"/>
                  </a:lnTo>
                  <a:lnTo>
                    <a:pt x="47401" y="80365"/>
                  </a:lnTo>
                  <a:lnTo>
                    <a:pt x="48022" y="65897"/>
                  </a:lnTo>
                  <a:lnTo>
                    <a:pt x="50717" y="54940"/>
                  </a:lnTo>
                  <a:lnTo>
                    <a:pt x="56145" y="49050"/>
                  </a:lnTo>
                  <a:lnTo>
                    <a:pt x="65074" y="47294"/>
                  </a:lnTo>
                  <a:lnTo>
                    <a:pt x="126350" y="47294"/>
                  </a:lnTo>
                  <a:lnTo>
                    <a:pt x="125932" y="43655"/>
                  </a:lnTo>
                  <a:lnTo>
                    <a:pt x="113480" y="18713"/>
                  </a:lnTo>
                  <a:lnTo>
                    <a:pt x="93094" y="4506"/>
                  </a:lnTo>
                  <a:lnTo>
                    <a:pt x="65074" y="0"/>
                  </a:lnTo>
                  <a:close/>
                </a:path>
                <a:path w="1102360" h="292100">
                  <a:moveTo>
                    <a:pt x="130149" y="172466"/>
                  </a:moveTo>
                  <a:lnTo>
                    <a:pt x="82854" y="172466"/>
                  </a:lnTo>
                  <a:lnTo>
                    <a:pt x="82747" y="211226"/>
                  </a:lnTo>
                  <a:lnTo>
                    <a:pt x="82126" y="225694"/>
                  </a:lnTo>
                  <a:lnTo>
                    <a:pt x="79432" y="236651"/>
                  </a:lnTo>
                  <a:lnTo>
                    <a:pt x="74003" y="242541"/>
                  </a:lnTo>
                  <a:lnTo>
                    <a:pt x="65074" y="244297"/>
                  </a:lnTo>
                  <a:lnTo>
                    <a:pt x="126350" y="244297"/>
                  </a:lnTo>
                  <a:lnTo>
                    <a:pt x="130149" y="211226"/>
                  </a:lnTo>
                  <a:lnTo>
                    <a:pt x="130149" y="172466"/>
                  </a:lnTo>
                  <a:close/>
                </a:path>
                <a:path w="1102360" h="292100">
                  <a:moveTo>
                    <a:pt x="126350" y="47294"/>
                  </a:moveTo>
                  <a:lnTo>
                    <a:pt x="65074" y="47294"/>
                  </a:lnTo>
                  <a:lnTo>
                    <a:pt x="74003" y="49050"/>
                  </a:lnTo>
                  <a:lnTo>
                    <a:pt x="79432" y="54940"/>
                  </a:lnTo>
                  <a:lnTo>
                    <a:pt x="82126" y="65897"/>
                  </a:lnTo>
                  <a:lnTo>
                    <a:pt x="82747" y="80365"/>
                  </a:lnTo>
                  <a:lnTo>
                    <a:pt x="82854" y="119126"/>
                  </a:lnTo>
                  <a:lnTo>
                    <a:pt x="130149" y="119126"/>
                  </a:lnTo>
                  <a:lnTo>
                    <a:pt x="130149" y="80365"/>
                  </a:lnTo>
                  <a:lnTo>
                    <a:pt x="126350" y="47294"/>
                  </a:lnTo>
                  <a:close/>
                </a:path>
                <a:path w="1102360" h="292100">
                  <a:moveTo>
                    <a:pt x="188290" y="3556"/>
                  </a:moveTo>
                  <a:lnTo>
                    <a:pt x="140995" y="3556"/>
                  </a:lnTo>
                  <a:lnTo>
                    <a:pt x="140995" y="288036"/>
                  </a:lnTo>
                  <a:lnTo>
                    <a:pt x="188290" y="288036"/>
                  </a:lnTo>
                  <a:lnTo>
                    <a:pt x="188290" y="169621"/>
                  </a:lnTo>
                  <a:lnTo>
                    <a:pt x="277545" y="169621"/>
                  </a:lnTo>
                  <a:lnTo>
                    <a:pt x="277545" y="121970"/>
                  </a:lnTo>
                  <a:lnTo>
                    <a:pt x="188290" y="121970"/>
                  </a:lnTo>
                  <a:lnTo>
                    <a:pt x="188290" y="3556"/>
                  </a:lnTo>
                  <a:close/>
                </a:path>
                <a:path w="1102360" h="292100">
                  <a:moveTo>
                    <a:pt x="277545" y="169621"/>
                  </a:moveTo>
                  <a:lnTo>
                    <a:pt x="230251" y="169621"/>
                  </a:lnTo>
                  <a:lnTo>
                    <a:pt x="230251" y="288036"/>
                  </a:lnTo>
                  <a:lnTo>
                    <a:pt x="277545" y="288036"/>
                  </a:lnTo>
                  <a:lnTo>
                    <a:pt x="277545" y="169621"/>
                  </a:lnTo>
                  <a:close/>
                </a:path>
                <a:path w="1102360" h="292100">
                  <a:moveTo>
                    <a:pt x="277545" y="3556"/>
                  </a:moveTo>
                  <a:lnTo>
                    <a:pt x="230251" y="3556"/>
                  </a:lnTo>
                  <a:lnTo>
                    <a:pt x="230251" y="121970"/>
                  </a:lnTo>
                  <a:lnTo>
                    <a:pt x="277545" y="121970"/>
                  </a:lnTo>
                  <a:lnTo>
                    <a:pt x="277545" y="3556"/>
                  </a:lnTo>
                  <a:close/>
                </a:path>
                <a:path w="1102360" h="292100">
                  <a:moveTo>
                    <a:pt x="386016" y="3556"/>
                  </a:moveTo>
                  <a:lnTo>
                    <a:pt x="288226" y="3556"/>
                  </a:lnTo>
                  <a:lnTo>
                    <a:pt x="288226" y="288036"/>
                  </a:lnTo>
                  <a:lnTo>
                    <a:pt x="335521" y="288036"/>
                  </a:lnTo>
                  <a:lnTo>
                    <a:pt x="335521" y="183845"/>
                  </a:lnTo>
                  <a:lnTo>
                    <a:pt x="386016" y="183845"/>
                  </a:lnTo>
                  <a:lnTo>
                    <a:pt x="386016" y="136194"/>
                  </a:lnTo>
                  <a:lnTo>
                    <a:pt x="335521" y="136194"/>
                  </a:lnTo>
                  <a:lnTo>
                    <a:pt x="335521" y="50850"/>
                  </a:lnTo>
                  <a:lnTo>
                    <a:pt x="386016" y="50850"/>
                  </a:lnTo>
                  <a:lnTo>
                    <a:pt x="386016" y="3556"/>
                  </a:lnTo>
                  <a:close/>
                </a:path>
                <a:path w="1102360" h="292100">
                  <a:moveTo>
                    <a:pt x="497344" y="200558"/>
                  </a:moveTo>
                  <a:lnTo>
                    <a:pt x="450049" y="200558"/>
                  </a:lnTo>
                  <a:lnTo>
                    <a:pt x="454400" y="241635"/>
                  </a:lnTo>
                  <a:lnTo>
                    <a:pt x="467252" y="269944"/>
                  </a:lnTo>
                  <a:lnTo>
                    <a:pt x="488304" y="286319"/>
                  </a:lnTo>
                  <a:lnTo>
                    <a:pt x="517258" y="291592"/>
                  </a:lnTo>
                  <a:lnTo>
                    <a:pt x="547300" y="285407"/>
                  </a:lnTo>
                  <a:lnTo>
                    <a:pt x="567975" y="266922"/>
                  </a:lnTo>
                  <a:lnTo>
                    <a:pt x="576779" y="244297"/>
                  </a:lnTo>
                  <a:lnTo>
                    <a:pt x="517258" y="244297"/>
                  </a:lnTo>
                  <a:lnTo>
                    <a:pt x="509046" y="242113"/>
                  </a:lnTo>
                  <a:lnTo>
                    <a:pt x="502767" y="234829"/>
                  </a:lnTo>
                  <a:lnTo>
                    <a:pt x="498755" y="221344"/>
                  </a:lnTo>
                  <a:lnTo>
                    <a:pt x="497344" y="200558"/>
                  </a:lnTo>
                  <a:close/>
                </a:path>
                <a:path w="1102360" h="292100">
                  <a:moveTo>
                    <a:pt x="578602" y="144729"/>
                  </a:moveTo>
                  <a:lnTo>
                    <a:pt x="517969" y="144729"/>
                  </a:lnTo>
                  <a:lnTo>
                    <a:pt x="525659" y="146790"/>
                  </a:lnTo>
                  <a:lnTo>
                    <a:pt x="531482" y="154285"/>
                  </a:lnTo>
                  <a:lnTo>
                    <a:pt x="535171" y="169182"/>
                  </a:lnTo>
                  <a:lnTo>
                    <a:pt x="536460" y="193446"/>
                  </a:lnTo>
                  <a:lnTo>
                    <a:pt x="535260" y="218043"/>
                  </a:lnTo>
                  <a:lnTo>
                    <a:pt x="531660" y="233673"/>
                  </a:lnTo>
                  <a:lnTo>
                    <a:pt x="525659" y="241902"/>
                  </a:lnTo>
                  <a:lnTo>
                    <a:pt x="517258" y="244297"/>
                  </a:lnTo>
                  <a:lnTo>
                    <a:pt x="576779" y="244297"/>
                  </a:lnTo>
                  <a:lnTo>
                    <a:pt x="579916" y="236235"/>
                  </a:lnTo>
                  <a:lnTo>
                    <a:pt x="583755" y="193446"/>
                  </a:lnTo>
                  <a:lnTo>
                    <a:pt x="580358" y="150863"/>
                  </a:lnTo>
                  <a:lnTo>
                    <a:pt x="580260" y="149640"/>
                  </a:lnTo>
                  <a:lnTo>
                    <a:pt x="578602" y="144729"/>
                  </a:lnTo>
                  <a:close/>
                </a:path>
                <a:path w="1102360" h="292100">
                  <a:moveTo>
                    <a:pt x="572376" y="3556"/>
                  </a:moveTo>
                  <a:lnTo>
                    <a:pt x="460717" y="3556"/>
                  </a:lnTo>
                  <a:lnTo>
                    <a:pt x="453605" y="167132"/>
                  </a:lnTo>
                  <a:lnTo>
                    <a:pt x="498055" y="167132"/>
                  </a:lnTo>
                  <a:lnTo>
                    <a:pt x="500567" y="157930"/>
                  </a:lnTo>
                  <a:lnTo>
                    <a:pt x="504545" y="150863"/>
                  </a:lnTo>
                  <a:lnTo>
                    <a:pt x="510257" y="146329"/>
                  </a:lnTo>
                  <a:lnTo>
                    <a:pt x="517969" y="144729"/>
                  </a:lnTo>
                  <a:lnTo>
                    <a:pt x="578602" y="144729"/>
                  </a:lnTo>
                  <a:lnTo>
                    <a:pt x="570198" y="119837"/>
                  </a:lnTo>
                  <a:lnTo>
                    <a:pt x="563172" y="112369"/>
                  </a:lnTo>
                  <a:lnTo>
                    <a:pt x="498767" y="112369"/>
                  </a:lnTo>
                  <a:lnTo>
                    <a:pt x="502323" y="50850"/>
                  </a:lnTo>
                  <a:lnTo>
                    <a:pt x="572376" y="50850"/>
                  </a:lnTo>
                  <a:lnTo>
                    <a:pt x="572376" y="3556"/>
                  </a:lnTo>
                  <a:close/>
                </a:path>
                <a:path w="1102360" h="292100">
                  <a:moveTo>
                    <a:pt x="532904" y="97434"/>
                  </a:moveTo>
                  <a:lnTo>
                    <a:pt x="523220" y="98517"/>
                  </a:lnTo>
                  <a:lnTo>
                    <a:pt x="514369" y="101568"/>
                  </a:lnTo>
                  <a:lnTo>
                    <a:pt x="506251" y="106285"/>
                  </a:lnTo>
                  <a:lnTo>
                    <a:pt x="498767" y="112369"/>
                  </a:lnTo>
                  <a:lnTo>
                    <a:pt x="563172" y="112369"/>
                  </a:lnTo>
                  <a:lnTo>
                    <a:pt x="554201" y="102835"/>
                  </a:lnTo>
                  <a:lnTo>
                    <a:pt x="532904" y="97434"/>
                  </a:lnTo>
                  <a:close/>
                </a:path>
                <a:path w="1102360" h="292100">
                  <a:moveTo>
                    <a:pt x="659587" y="0"/>
                  </a:moveTo>
                  <a:lnTo>
                    <a:pt x="631567" y="4506"/>
                  </a:lnTo>
                  <a:lnTo>
                    <a:pt x="611181" y="18713"/>
                  </a:lnTo>
                  <a:lnTo>
                    <a:pt x="598729" y="43655"/>
                  </a:lnTo>
                  <a:lnTo>
                    <a:pt x="594512" y="80365"/>
                  </a:lnTo>
                  <a:lnTo>
                    <a:pt x="594512" y="211226"/>
                  </a:lnTo>
                  <a:lnTo>
                    <a:pt x="598729" y="247936"/>
                  </a:lnTo>
                  <a:lnTo>
                    <a:pt x="611181" y="272878"/>
                  </a:lnTo>
                  <a:lnTo>
                    <a:pt x="631567" y="287085"/>
                  </a:lnTo>
                  <a:lnTo>
                    <a:pt x="659587" y="291592"/>
                  </a:lnTo>
                  <a:lnTo>
                    <a:pt x="687607" y="287085"/>
                  </a:lnTo>
                  <a:lnTo>
                    <a:pt x="707993" y="272878"/>
                  </a:lnTo>
                  <a:lnTo>
                    <a:pt x="720444" y="247936"/>
                  </a:lnTo>
                  <a:lnTo>
                    <a:pt x="720862" y="244297"/>
                  </a:lnTo>
                  <a:lnTo>
                    <a:pt x="659587" y="244297"/>
                  </a:lnTo>
                  <a:lnTo>
                    <a:pt x="650658" y="242541"/>
                  </a:lnTo>
                  <a:lnTo>
                    <a:pt x="645229" y="236651"/>
                  </a:lnTo>
                  <a:lnTo>
                    <a:pt x="642535" y="225694"/>
                  </a:lnTo>
                  <a:lnTo>
                    <a:pt x="641914" y="211226"/>
                  </a:lnTo>
                  <a:lnTo>
                    <a:pt x="641807" y="198424"/>
                  </a:lnTo>
                  <a:lnTo>
                    <a:pt x="671440" y="150418"/>
                  </a:lnTo>
                  <a:lnTo>
                    <a:pt x="641807" y="150418"/>
                  </a:lnTo>
                  <a:lnTo>
                    <a:pt x="641914" y="80365"/>
                  </a:lnTo>
                  <a:lnTo>
                    <a:pt x="659587" y="47294"/>
                  </a:lnTo>
                  <a:lnTo>
                    <a:pt x="720862" y="47294"/>
                  </a:lnTo>
                  <a:lnTo>
                    <a:pt x="720444" y="43655"/>
                  </a:lnTo>
                  <a:lnTo>
                    <a:pt x="707993" y="18713"/>
                  </a:lnTo>
                  <a:lnTo>
                    <a:pt x="687607" y="4506"/>
                  </a:lnTo>
                  <a:lnTo>
                    <a:pt x="659587" y="0"/>
                  </a:lnTo>
                  <a:close/>
                </a:path>
                <a:path w="1102360" h="292100">
                  <a:moveTo>
                    <a:pt x="724661" y="140817"/>
                  </a:moveTo>
                  <a:lnTo>
                    <a:pt x="677367" y="140817"/>
                  </a:lnTo>
                  <a:lnTo>
                    <a:pt x="677260" y="211226"/>
                  </a:lnTo>
                  <a:lnTo>
                    <a:pt x="676639" y="225694"/>
                  </a:lnTo>
                  <a:lnTo>
                    <a:pt x="673944" y="236651"/>
                  </a:lnTo>
                  <a:lnTo>
                    <a:pt x="668516" y="242541"/>
                  </a:lnTo>
                  <a:lnTo>
                    <a:pt x="659587" y="244297"/>
                  </a:lnTo>
                  <a:lnTo>
                    <a:pt x="720862" y="244297"/>
                  </a:lnTo>
                  <a:lnTo>
                    <a:pt x="724661" y="211226"/>
                  </a:lnTo>
                  <a:lnTo>
                    <a:pt x="724661" y="140817"/>
                  </a:lnTo>
                  <a:close/>
                </a:path>
                <a:path w="1102360" h="292100">
                  <a:moveTo>
                    <a:pt x="720862" y="47294"/>
                  </a:moveTo>
                  <a:lnTo>
                    <a:pt x="659587" y="47294"/>
                  </a:lnTo>
                  <a:lnTo>
                    <a:pt x="668516" y="49050"/>
                  </a:lnTo>
                  <a:lnTo>
                    <a:pt x="673944" y="54940"/>
                  </a:lnTo>
                  <a:lnTo>
                    <a:pt x="676639" y="65897"/>
                  </a:lnTo>
                  <a:lnTo>
                    <a:pt x="677260" y="80365"/>
                  </a:lnTo>
                  <a:lnTo>
                    <a:pt x="677367" y="92811"/>
                  </a:lnTo>
                  <a:lnTo>
                    <a:pt x="641807" y="150418"/>
                  </a:lnTo>
                  <a:lnTo>
                    <a:pt x="671440" y="150418"/>
                  </a:lnTo>
                  <a:lnTo>
                    <a:pt x="677367" y="140817"/>
                  </a:lnTo>
                  <a:lnTo>
                    <a:pt x="724661" y="140817"/>
                  </a:lnTo>
                  <a:lnTo>
                    <a:pt x="724661" y="80365"/>
                  </a:lnTo>
                  <a:lnTo>
                    <a:pt x="720862" y="47294"/>
                  </a:lnTo>
                  <a:close/>
                </a:path>
                <a:path w="1102360" h="292100">
                  <a:moveTo>
                    <a:pt x="800582" y="0"/>
                  </a:moveTo>
                  <a:lnTo>
                    <a:pt x="772562" y="4506"/>
                  </a:lnTo>
                  <a:lnTo>
                    <a:pt x="752176" y="18713"/>
                  </a:lnTo>
                  <a:lnTo>
                    <a:pt x="739724" y="43655"/>
                  </a:lnTo>
                  <a:lnTo>
                    <a:pt x="735507" y="80365"/>
                  </a:lnTo>
                  <a:lnTo>
                    <a:pt x="735507" y="211226"/>
                  </a:lnTo>
                  <a:lnTo>
                    <a:pt x="739724" y="247936"/>
                  </a:lnTo>
                  <a:lnTo>
                    <a:pt x="752176" y="272878"/>
                  </a:lnTo>
                  <a:lnTo>
                    <a:pt x="772562" y="287085"/>
                  </a:lnTo>
                  <a:lnTo>
                    <a:pt x="800582" y="291592"/>
                  </a:lnTo>
                  <a:lnTo>
                    <a:pt x="828602" y="287085"/>
                  </a:lnTo>
                  <a:lnTo>
                    <a:pt x="848988" y="272878"/>
                  </a:lnTo>
                  <a:lnTo>
                    <a:pt x="861440" y="247936"/>
                  </a:lnTo>
                  <a:lnTo>
                    <a:pt x="861858" y="244297"/>
                  </a:lnTo>
                  <a:lnTo>
                    <a:pt x="800582" y="244297"/>
                  </a:lnTo>
                  <a:lnTo>
                    <a:pt x="791653" y="242541"/>
                  </a:lnTo>
                  <a:lnTo>
                    <a:pt x="786225" y="236651"/>
                  </a:lnTo>
                  <a:lnTo>
                    <a:pt x="783530" y="225694"/>
                  </a:lnTo>
                  <a:lnTo>
                    <a:pt x="782909" y="211226"/>
                  </a:lnTo>
                  <a:lnTo>
                    <a:pt x="782802" y="198424"/>
                  </a:lnTo>
                  <a:lnTo>
                    <a:pt x="812435" y="150418"/>
                  </a:lnTo>
                  <a:lnTo>
                    <a:pt x="782802" y="150418"/>
                  </a:lnTo>
                  <a:lnTo>
                    <a:pt x="782909" y="80365"/>
                  </a:lnTo>
                  <a:lnTo>
                    <a:pt x="800582" y="47294"/>
                  </a:lnTo>
                  <a:lnTo>
                    <a:pt x="861858" y="47294"/>
                  </a:lnTo>
                  <a:lnTo>
                    <a:pt x="861440" y="43655"/>
                  </a:lnTo>
                  <a:lnTo>
                    <a:pt x="848988" y="18713"/>
                  </a:lnTo>
                  <a:lnTo>
                    <a:pt x="828602" y="4506"/>
                  </a:lnTo>
                  <a:lnTo>
                    <a:pt x="800582" y="0"/>
                  </a:lnTo>
                  <a:close/>
                </a:path>
                <a:path w="1102360" h="292100">
                  <a:moveTo>
                    <a:pt x="865657" y="140817"/>
                  </a:moveTo>
                  <a:lnTo>
                    <a:pt x="818362" y="140817"/>
                  </a:lnTo>
                  <a:lnTo>
                    <a:pt x="818255" y="211226"/>
                  </a:lnTo>
                  <a:lnTo>
                    <a:pt x="817634" y="225694"/>
                  </a:lnTo>
                  <a:lnTo>
                    <a:pt x="814939" y="236651"/>
                  </a:lnTo>
                  <a:lnTo>
                    <a:pt x="809511" y="242541"/>
                  </a:lnTo>
                  <a:lnTo>
                    <a:pt x="800582" y="244297"/>
                  </a:lnTo>
                  <a:lnTo>
                    <a:pt x="861858" y="244297"/>
                  </a:lnTo>
                  <a:lnTo>
                    <a:pt x="865657" y="211226"/>
                  </a:lnTo>
                  <a:lnTo>
                    <a:pt x="865657" y="140817"/>
                  </a:lnTo>
                  <a:close/>
                </a:path>
                <a:path w="1102360" h="292100">
                  <a:moveTo>
                    <a:pt x="861858" y="47294"/>
                  </a:moveTo>
                  <a:lnTo>
                    <a:pt x="800582" y="47294"/>
                  </a:lnTo>
                  <a:lnTo>
                    <a:pt x="809511" y="49050"/>
                  </a:lnTo>
                  <a:lnTo>
                    <a:pt x="814939" y="54940"/>
                  </a:lnTo>
                  <a:lnTo>
                    <a:pt x="817634" y="65897"/>
                  </a:lnTo>
                  <a:lnTo>
                    <a:pt x="818255" y="80365"/>
                  </a:lnTo>
                  <a:lnTo>
                    <a:pt x="818362" y="92811"/>
                  </a:lnTo>
                  <a:lnTo>
                    <a:pt x="782802" y="150418"/>
                  </a:lnTo>
                  <a:lnTo>
                    <a:pt x="812435" y="150418"/>
                  </a:lnTo>
                  <a:lnTo>
                    <a:pt x="818362" y="140817"/>
                  </a:lnTo>
                  <a:lnTo>
                    <a:pt x="865657" y="140817"/>
                  </a:lnTo>
                  <a:lnTo>
                    <a:pt x="865657" y="80365"/>
                  </a:lnTo>
                  <a:lnTo>
                    <a:pt x="861858" y="47294"/>
                  </a:lnTo>
                  <a:close/>
                </a:path>
                <a:path w="1102360" h="292100">
                  <a:moveTo>
                    <a:pt x="977277" y="3556"/>
                  </a:moveTo>
                  <a:lnTo>
                    <a:pt x="929982" y="3556"/>
                  </a:lnTo>
                  <a:lnTo>
                    <a:pt x="929982" y="288036"/>
                  </a:lnTo>
                  <a:lnTo>
                    <a:pt x="977277" y="288036"/>
                  </a:lnTo>
                  <a:lnTo>
                    <a:pt x="977277" y="151130"/>
                  </a:lnTo>
                  <a:lnTo>
                    <a:pt x="1009256" y="151130"/>
                  </a:lnTo>
                  <a:lnTo>
                    <a:pt x="977277" y="3556"/>
                  </a:lnTo>
                  <a:close/>
                </a:path>
                <a:path w="1102360" h="292100">
                  <a:moveTo>
                    <a:pt x="1009256" y="151130"/>
                  </a:moveTo>
                  <a:lnTo>
                    <a:pt x="977277" y="151130"/>
                  </a:lnTo>
                  <a:lnTo>
                    <a:pt x="1003947" y="288036"/>
                  </a:lnTo>
                  <a:lnTo>
                    <a:pt x="1028128" y="288036"/>
                  </a:lnTo>
                  <a:lnTo>
                    <a:pt x="1048702" y="182422"/>
                  </a:lnTo>
                  <a:lnTo>
                    <a:pt x="1016038" y="182422"/>
                  </a:lnTo>
                  <a:lnTo>
                    <a:pt x="1009256" y="151130"/>
                  </a:lnTo>
                  <a:close/>
                </a:path>
                <a:path w="1102360" h="292100">
                  <a:moveTo>
                    <a:pt x="1102093" y="151130"/>
                  </a:moveTo>
                  <a:lnTo>
                    <a:pt x="1054798" y="151130"/>
                  </a:lnTo>
                  <a:lnTo>
                    <a:pt x="1054798" y="288036"/>
                  </a:lnTo>
                  <a:lnTo>
                    <a:pt x="1102093" y="288036"/>
                  </a:lnTo>
                  <a:lnTo>
                    <a:pt x="1102093" y="151130"/>
                  </a:lnTo>
                  <a:close/>
                </a:path>
                <a:path w="1102360" h="292100">
                  <a:moveTo>
                    <a:pt x="1102093" y="3556"/>
                  </a:moveTo>
                  <a:lnTo>
                    <a:pt x="1054798" y="3556"/>
                  </a:lnTo>
                  <a:lnTo>
                    <a:pt x="1016038" y="182422"/>
                  </a:lnTo>
                  <a:lnTo>
                    <a:pt x="1048702" y="182422"/>
                  </a:lnTo>
                  <a:lnTo>
                    <a:pt x="1054798" y="151130"/>
                  </a:lnTo>
                  <a:lnTo>
                    <a:pt x="1102093" y="151130"/>
                  </a:lnTo>
                  <a:lnTo>
                    <a:pt x="1102093" y="3556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915710" y="2246045"/>
              <a:ext cx="3289935" cy="359410"/>
            </a:xfrm>
            <a:custGeom>
              <a:avLst/>
              <a:gdLst/>
              <a:ahLst/>
              <a:cxnLst/>
              <a:rect l="l" t="t" r="r" b="b"/>
              <a:pathLst>
                <a:path w="3289934" h="359410">
                  <a:moveTo>
                    <a:pt x="42672" y="3556"/>
                  </a:moveTo>
                  <a:lnTo>
                    <a:pt x="0" y="3556"/>
                  </a:lnTo>
                  <a:lnTo>
                    <a:pt x="0" y="288036"/>
                  </a:lnTo>
                  <a:lnTo>
                    <a:pt x="42672" y="288036"/>
                  </a:lnTo>
                  <a:lnTo>
                    <a:pt x="56964" y="287657"/>
                  </a:lnTo>
                  <a:lnTo>
                    <a:pt x="98103" y="278168"/>
                  </a:lnTo>
                  <a:lnTo>
                    <a:pt x="118234" y="252476"/>
                  </a:lnTo>
                  <a:lnTo>
                    <a:pt x="35560" y="252476"/>
                  </a:lnTo>
                  <a:lnTo>
                    <a:pt x="35560" y="39116"/>
                  </a:lnTo>
                  <a:lnTo>
                    <a:pt x="118274" y="39116"/>
                  </a:lnTo>
                  <a:lnTo>
                    <a:pt x="115570" y="32359"/>
                  </a:lnTo>
                  <a:lnTo>
                    <a:pt x="80610" y="7156"/>
                  </a:lnTo>
                  <a:lnTo>
                    <a:pt x="56964" y="3956"/>
                  </a:lnTo>
                  <a:lnTo>
                    <a:pt x="42672" y="3556"/>
                  </a:lnTo>
                  <a:close/>
                </a:path>
                <a:path w="3289934" h="359410">
                  <a:moveTo>
                    <a:pt x="118274" y="39116"/>
                  </a:moveTo>
                  <a:lnTo>
                    <a:pt x="43027" y="39116"/>
                  </a:lnTo>
                  <a:lnTo>
                    <a:pt x="51697" y="39294"/>
                  </a:lnTo>
                  <a:lnTo>
                    <a:pt x="59210" y="39828"/>
                  </a:lnTo>
                  <a:lnTo>
                    <a:pt x="87922" y="71140"/>
                  </a:lnTo>
                  <a:lnTo>
                    <a:pt x="88188" y="79298"/>
                  </a:lnTo>
                  <a:lnTo>
                    <a:pt x="88188" y="212293"/>
                  </a:lnTo>
                  <a:lnTo>
                    <a:pt x="87922" y="220451"/>
                  </a:lnTo>
                  <a:lnTo>
                    <a:pt x="87213" y="226692"/>
                  </a:lnTo>
                  <a:lnTo>
                    <a:pt x="87122" y="227496"/>
                  </a:lnTo>
                  <a:lnTo>
                    <a:pt x="51697" y="252297"/>
                  </a:lnTo>
                  <a:lnTo>
                    <a:pt x="43027" y="252476"/>
                  </a:lnTo>
                  <a:lnTo>
                    <a:pt x="118234" y="252476"/>
                  </a:lnTo>
                  <a:lnTo>
                    <a:pt x="119146" y="250162"/>
                  </a:lnTo>
                  <a:lnTo>
                    <a:pt x="121702" y="239315"/>
                  </a:lnTo>
                  <a:lnTo>
                    <a:pt x="123139" y="227496"/>
                  </a:lnTo>
                  <a:lnTo>
                    <a:pt x="123237" y="226692"/>
                  </a:lnTo>
                  <a:lnTo>
                    <a:pt x="123748" y="212293"/>
                  </a:lnTo>
                  <a:lnTo>
                    <a:pt x="123748" y="79298"/>
                  </a:lnTo>
                  <a:lnTo>
                    <a:pt x="123237" y="64763"/>
                  </a:lnTo>
                  <a:lnTo>
                    <a:pt x="121702" y="52095"/>
                  </a:lnTo>
                  <a:lnTo>
                    <a:pt x="119146" y="41294"/>
                  </a:lnTo>
                  <a:lnTo>
                    <a:pt x="118345" y="39294"/>
                  </a:lnTo>
                  <a:lnTo>
                    <a:pt x="118274" y="39116"/>
                  </a:lnTo>
                  <a:close/>
                </a:path>
                <a:path w="3289934" h="359410">
                  <a:moveTo>
                    <a:pt x="201472" y="53340"/>
                  </a:moveTo>
                  <a:lnTo>
                    <a:pt x="163055" y="64543"/>
                  </a:lnTo>
                  <a:lnTo>
                    <a:pt x="143587" y="98942"/>
                  </a:lnTo>
                  <a:lnTo>
                    <a:pt x="139941" y="136194"/>
                  </a:lnTo>
                  <a:lnTo>
                    <a:pt x="139941" y="208737"/>
                  </a:lnTo>
                  <a:lnTo>
                    <a:pt x="148144" y="260279"/>
                  </a:lnTo>
                  <a:lnTo>
                    <a:pt x="186530" y="290346"/>
                  </a:lnTo>
                  <a:lnTo>
                    <a:pt x="201472" y="291592"/>
                  </a:lnTo>
                  <a:lnTo>
                    <a:pt x="216379" y="290346"/>
                  </a:lnTo>
                  <a:lnTo>
                    <a:pt x="254590" y="260279"/>
                  </a:lnTo>
                  <a:lnTo>
                    <a:pt x="254816" y="259588"/>
                  </a:lnTo>
                  <a:lnTo>
                    <a:pt x="192455" y="259588"/>
                  </a:lnTo>
                  <a:lnTo>
                    <a:pt x="185813" y="256387"/>
                  </a:lnTo>
                  <a:lnTo>
                    <a:pt x="175514" y="214071"/>
                  </a:lnTo>
                  <a:lnTo>
                    <a:pt x="175514" y="130860"/>
                  </a:lnTo>
                  <a:lnTo>
                    <a:pt x="185737" y="88658"/>
                  </a:lnTo>
                  <a:lnTo>
                    <a:pt x="185576" y="88658"/>
                  </a:lnTo>
                  <a:lnTo>
                    <a:pt x="192455" y="85344"/>
                  </a:lnTo>
                  <a:lnTo>
                    <a:pt x="254816" y="85344"/>
                  </a:lnTo>
                  <a:lnTo>
                    <a:pt x="254590" y="84652"/>
                  </a:lnTo>
                  <a:lnTo>
                    <a:pt x="248056" y="73253"/>
                  </a:lnTo>
                  <a:lnTo>
                    <a:pt x="239672" y="64543"/>
                  </a:lnTo>
                  <a:lnTo>
                    <a:pt x="229112" y="58319"/>
                  </a:lnTo>
                  <a:lnTo>
                    <a:pt x="216379" y="54585"/>
                  </a:lnTo>
                  <a:lnTo>
                    <a:pt x="201472" y="53340"/>
                  </a:lnTo>
                  <a:close/>
                </a:path>
                <a:path w="3289934" h="359410">
                  <a:moveTo>
                    <a:pt x="254816" y="85344"/>
                  </a:moveTo>
                  <a:lnTo>
                    <a:pt x="210477" y="85344"/>
                  </a:lnTo>
                  <a:lnTo>
                    <a:pt x="216992" y="88658"/>
                  </a:lnTo>
                  <a:lnTo>
                    <a:pt x="221018" y="95300"/>
                  </a:lnTo>
                  <a:lnTo>
                    <a:pt x="223818" y="101123"/>
                  </a:lnTo>
                  <a:lnTo>
                    <a:pt x="225751" y="108726"/>
                  </a:lnTo>
                  <a:lnTo>
                    <a:pt x="225818" y="108989"/>
                  </a:lnTo>
                  <a:lnTo>
                    <a:pt x="227000" y="118749"/>
                  </a:lnTo>
                  <a:lnTo>
                    <a:pt x="227018" y="118901"/>
                  </a:lnTo>
                  <a:lnTo>
                    <a:pt x="227418" y="130860"/>
                  </a:lnTo>
                  <a:lnTo>
                    <a:pt x="227418" y="214071"/>
                  </a:lnTo>
                  <a:lnTo>
                    <a:pt x="227018" y="226182"/>
                  </a:lnTo>
                  <a:lnTo>
                    <a:pt x="210477" y="259588"/>
                  </a:lnTo>
                  <a:lnTo>
                    <a:pt x="254816" y="259588"/>
                  </a:lnTo>
                  <a:lnTo>
                    <a:pt x="259257" y="245989"/>
                  </a:lnTo>
                  <a:lnTo>
                    <a:pt x="262058" y="228808"/>
                  </a:lnTo>
                  <a:lnTo>
                    <a:pt x="262991" y="208737"/>
                  </a:lnTo>
                  <a:lnTo>
                    <a:pt x="262991" y="136194"/>
                  </a:lnTo>
                  <a:lnTo>
                    <a:pt x="262187" y="118901"/>
                  </a:lnTo>
                  <a:lnTo>
                    <a:pt x="262180" y="118749"/>
                  </a:lnTo>
                  <a:lnTo>
                    <a:pt x="262058" y="116123"/>
                  </a:lnTo>
                  <a:lnTo>
                    <a:pt x="259257" y="98942"/>
                  </a:lnTo>
                  <a:lnTo>
                    <a:pt x="254816" y="85344"/>
                  </a:lnTo>
                  <a:close/>
                </a:path>
                <a:path w="3289934" h="359410">
                  <a:moveTo>
                    <a:pt x="316496" y="56896"/>
                  </a:moveTo>
                  <a:lnTo>
                    <a:pt x="280936" y="56896"/>
                  </a:lnTo>
                  <a:lnTo>
                    <a:pt x="280936" y="288036"/>
                  </a:lnTo>
                  <a:lnTo>
                    <a:pt x="316496" y="288036"/>
                  </a:lnTo>
                  <a:lnTo>
                    <a:pt x="316588" y="120192"/>
                  </a:lnTo>
                  <a:lnTo>
                    <a:pt x="316896" y="114190"/>
                  </a:lnTo>
                  <a:lnTo>
                    <a:pt x="333451" y="85344"/>
                  </a:lnTo>
                  <a:lnTo>
                    <a:pt x="473937" y="85344"/>
                  </a:lnTo>
                  <a:lnTo>
                    <a:pt x="473871" y="84988"/>
                  </a:lnTo>
                  <a:lnTo>
                    <a:pt x="394017" y="84988"/>
                  </a:lnTo>
                  <a:lnTo>
                    <a:pt x="393432" y="82854"/>
                  </a:lnTo>
                  <a:lnTo>
                    <a:pt x="316496" y="82854"/>
                  </a:lnTo>
                  <a:lnTo>
                    <a:pt x="316496" y="56896"/>
                  </a:lnTo>
                  <a:close/>
                </a:path>
                <a:path w="3289934" h="359410">
                  <a:moveTo>
                    <a:pt x="413816" y="85344"/>
                  </a:moveTo>
                  <a:lnTo>
                    <a:pt x="348856" y="85344"/>
                  </a:lnTo>
                  <a:lnTo>
                    <a:pt x="353834" y="88188"/>
                  </a:lnTo>
                  <a:lnTo>
                    <a:pt x="356679" y="93878"/>
                  </a:lnTo>
                  <a:lnTo>
                    <a:pt x="358703" y="98724"/>
                  </a:lnTo>
                  <a:lnTo>
                    <a:pt x="360148" y="104725"/>
                  </a:lnTo>
                  <a:lnTo>
                    <a:pt x="361013" y="111882"/>
                  </a:lnTo>
                  <a:lnTo>
                    <a:pt x="361302" y="120192"/>
                  </a:lnTo>
                  <a:lnTo>
                    <a:pt x="361302" y="288036"/>
                  </a:lnTo>
                  <a:lnTo>
                    <a:pt x="396862" y="288036"/>
                  </a:lnTo>
                  <a:lnTo>
                    <a:pt x="396953" y="120192"/>
                  </a:lnTo>
                  <a:lnTo>
                    <a:pt x="407530" y="88785"/>
                  </a:lnTo>
                  <a:lnTo>
                    <a:pt x="413816" y="85344"/>
                  </a:lnTo>
                  <a:close/>
                </a:path>
                <a:path w="3289934" h="359410">
                  <a:moveTo>
                    <a:pt x="473937" y="85344"/>
                  </a:moveTo>
                  <a:lnTo>
                    <a:pt x="429221" y="85344"/>
                  </a:lnTo>
                  <a:lnTo>
                    <a:pt x="434200" y="88188"/>
                  </a:lnTo>
                  <a:lnTo>
                    <a:pt x="437045" y="93878"/>
                  </a:lnTo>
                  <a:lnTo>
                    <a:pt x="439069" y="98724"/>
                  </a:lnTo>
                  <a:lnTo>
                    <a:pt x="440513" y="104725"/>
                  </a:lnTo>
                  <a:lnTo>
                    <a:pt x="441379" y="111882"/>
                  </a:lnTo>
                  <a:lnTo>
                    <a:pt x="441667" y="120192"/>
                  </a:lnTo>
                  <a:lnTo>
                    <a:pt x="441667" y="288036"/>
                  </a:lnTo>
                  <a:lnTo>
                    <a:pt x="477227" y="288036"/>
                  </a:lnTo>
                  <a:lnTo>
                    <a:pt x="477133" y="120192"/>
                  </a:lnTo>
                  <a:lnTo>
                    <a:pt x="477006" y="113060"/>
                  </a:lnTo>
                  <a:lnTo>
                    <a:pt x="476340" y="101971"/>
                  </a:lnTo>
                  <a:lnTo>
                    <a:pt x="475229" y="92258"/>
                  </a:lnTo>
                  <a:lnTo>
                    <a:pt x="473937" y="85344"/>
                  </a:lnTo>
                  <a:close/>
                </a:path>
                <a:path w="3289934" h="359410">
                  <a:moveTo>
                    <a:pt x="448183" y="53340"/>
                  </a:moveTo>
                  <a:lnTo>
                    <a:pt x="437756" y="53340"/>
                  </a:lnTo>
                  <a:lnTo>
                    <a:pt x="430224" y="53895"/>
                  </a:lnTo>
                  <a:lnTo>
                    <a:pt x="397348" y="78230"/>
                  </a:lnTo>
                  <a:lnTo>
                    <a:pt x="394017" y="84988"/>
                  </a:lnTo>
                  <a:lnTo>
                    <a:pt x="473871" y="84988"/>
                  </a:lnTo>
                  <a:lnTo>
                    <a:pt x="473671" y="83921"/>
                  </a:lnTo>
                  <a:lnTo>
                    <a:pt x="471772" y="76742"/>
                  </a:lnTo>
                  <a:lnTo>
                    <a:pt x="471738" y="76611"/>
                  </a:lnTo>
                  <a:lnTo>
                    <a:pt x="469138" y="70321"/>
                  </a:lnTo>
                  <a:lnTo>
                    <a:pt x="465870" y="65053"/>
                  </a:lnTo>
                  <a:lnTo>
                    <a:pt x="461937" y="60807"/>
                  </a:lnTo>
                  <a:lnTo>
                    <a:pt x="456247" y="55829"/>
                  </a:lnTo>
                  <a:lnTo>
                    <a:pt x="448183" y="53340"/>
                  </a:lnTo>
                  <a:close/>
                </a:path>
                <a:path w="3289934" h="359410">
                  <a:moveTo>
                    <a:pt x="365225" y="53895"/>
                  </a:moveTo>
                  <a:lnTo>
                    <a:pt x="349809" y="53895"/>
                  </a:lnTo>
                  <a:lnTo>
                    <a:pt x="342705" y="55560"/>
                  </a:lnTo>
                  <a:lnTo>
                    <a:pt x="342876" y="55560"/>
                  </a:lnTo>
                  <a:lnTo>
                    <a:pt x="336920" y="58140"/>
                  </a:lnTo>
                  <a:lnTo>
                    <a:pt x="331431" y="61874"/>
                  </a:lnTo>
                  <a:lnTo>
                    <a:pt x="326762" y="66250"/>
                  </a:lnTo>
                  <a:lnTo>
                    <a:pt x="322716" y="71207"/>
                  </a:lnTo>
                  <a:lnTo>
                    <a:pt x="319375" y="76611"/>
                  </a:lnTo>
                  <a:lnTo>
                    <a:pt x="319294" y="76742"/>
                  </a:lnTo>
                  <a:lnTo>
                    <a:pt x="316496" y="82854"/>
                  </a:lnTo>
                  <a:lnTo>
                    <a:pt x="393432" y="82854"/>
                  </a:lnTo>
                  <a:lnTo>
                    <a:pt x="371525" y="55294"/>
                  </a:lnTo>
                  <a:lnTo>
                    <a:pt x="365225" y="53895"/>
                  </a:lnTo>
                  <a:close/>
                </a:path>
                <a:path w="3289934" h="359410">
                  <a:moveTo>
                    <a:pt x="357390" y="53340"/>
                  </a:moveTo>
                  <a:lnTo>
                    <a:pt x="349598" y="53895"/>
                  </a:lnTo>
                  <a:lnTo>
                    <a:pt x="365953" y="53895"/>
                  </a:lnTo>
                  <a:lnTo>
                    <a:pt x="357390" y="53340"/>
                  </a:lnTo>
                  <a:close/>
                </a:path>
                <a:path w="3289934" h="359410">
                  <a:moveTo>
                    <a:pt x="518083" y="0"/>
                  </a:moveTo>
                  <a:lnTo>
                    <a:pt x="507174" y="0"/>
                  </a:lnTo>
                  <a:lnTo>
                    <a:pt x="502551" y="1778"/>
                  </a:lnTo>
                  <a:lnTo>
                    <a:pt x="498767" y="5334"/>
                  </a:lnTo>
                  <a:lnTo>
                    <a:pt x="494969" y="8648"/>
                  </a:lnTo>
                  <a:lnTo>
                    <a:pt x="493077" y="12801"/>
                  </a:lnTo>
                  <a:lnTo>
                    <a:pt x="493077" y="22517"/>
                  </a:lnTo>
                  <a:lnTo>
                    <a:pt x="494969" y="26670"/>
                  </a:lnTo>
                  <a:lnTo>
                    <a:pt x="498767" y="30226"/>
                  </a:lnTo>
                  <a:lnTo>
                    <a:pt x="502793" y="33782"/>
                  </a:lnTo>
                  <a:lnTo>
                    <a:pt x="507415" y="35560"/>
                  </a:lnTo>
                  <a:lnTo>
                    <a:pt x="517842" y="35560"/>
                  </a:lnTo>
                  <a:lnTo>
                    <a:pt x="522351" y="33782"/>
                  </a:lnTo>
                  <a:lnTo>
                    <a:pt x="526148" y="30226"/>
                  </a:lnTo>
                  <a:lnTo>
                    <a:pt x="530174" y="26670"/>
                  </a:lnTo>
                  <a:lnTo>
                    <a:pt x="532193" y="22517"/>
                  </a:lnTo>
                  <a:lnTo>
                    <a:pt x="532193" y="12801"/>
                  </a:lnTo>
                  <a:lnTo>
                    <a:pt x="530301" y="8648"/>
                  </a:lnTo>
                  <a:lnTo>
                    <a:pt x="526503" y="5334"/>
                  </a:lnTo>
                  <a:lnTo>
                    <a:pt x="522706" y="1778"/>
                  </a:lnTo>
                  <a:lnTo>
                    <a:pt x="518083" y="0"/>
                  </a:lnTo>
                  <a:close/>
                </a:path>
                <a:path w="3289934" h="359410">
                  <a:moveTo>
                    <a:pt x="530415" y="56896"/>
                  </a:moveTo>
                  <a:lnTo>
                    <a:pt x="494855" y="56896"/>
                  </a:lnTo>
                  <a:lnTo>
                    <a:pt x="494855" y="288036"/>
                  </a:lnTo>
                  <a:lnTo>
                    <a:pt x="530415" y="288036"/>
                  </a:lnTo>
                  <a:lnTo>
                    <a:pt x="530415" y="56896"/>
                  </a:lnTo>
                  <a:close/>
                </a:path>
                <a:path w="3289934" h="359410">
                  <a:moveTo>
                    <a:pt x="583895" y="56896"/>
                  </a:moveTo>
                  <a:lnTo>
                    <a:pt x="548335" y="56896"/>
                  </a:lnTo>
                  <a:lnTo>
                    <a:pt x="548335" y="288036"/>
                  </a:lnTo>
                  <a:lnTo>
                    <a:pt x="583895" y="288036"/>
                  </a:lnTo>
                  <a:lnTo>
                    <a:pt x="583991" y="120192"/>
                  </a:lnTo>
                  <a:lnTo>
                    <a:pt x="584316" y="114190"/>
                  </a:lnTo>
                  <a:lnTo>
                    <a:pt x="585498" y="107679"/>
                  </a:lnTo>
                  <a:lnTo>
                    <a:pt x="585582" y="107213"/>
                  </a:lnTo>
                  <a:lnTo>
                    <a:pt x="587693" y="101036"/>
                  </a:lnTo>
                  <a:lnTo>
                    <a:pt x="590651" y="95656"/>
                  </a:lnTo>
                  <a:lnTo>
                    <a:pt x="595388" y="88785"/>
                  </a:lnTo>
                  <a:lnTo>
                    <a:pt x="602386" y="85344"/>
                  </a:lnTo>
                  <a:lnTo>
                    <a:pt x="667077" y="85344"/>
                  </a:lnTo>
                  <a:lnTo>
                    <a:pt x="666453" y="82854"/>
                  </a:lnTo>
                  <a:lnTo>
                    <a:pt x="583895" y="82854"/>
                  </a:lnTo>
                  <a:lnTo>
                    <a:pt x="583895" y="56896"/>
                  </a:lnTo>
                  <a:close/>
                </a:path>
                <a:path w="3289934" h="359410">
                  <a:moveTo>
                    <a:pt x="667077" y="85344"/>
                  </a:moveTo>
                  <a:lnTo>
                    <a:pt x="620166" y="85344"/>
                  </a:lnTo>
                  <a:lnTo>
                    <a:pt x="626325" y="88303"/>
                  </a:lnTo>
                  <a:lnTo>
                    <a:pt x="630123" y="94234"/>
                  </a:lnTo>
                  <a:lnTo>
                    <a:pt x="632608" y="99056"/>
                  </a:lnTo>
                  <a:lnTo>
                    <a:pt x="634387" y="104989"/>
                  </a:lnTo>
                  <a:lnTo>
                    <a:pt x="635456" y="112034"/>
                  </a:lnTo>
                  <a:lnTo>
                    <a:pt x="635812" y="120192"/>
                  </a:lnTo>
                  <a:lnTo>
                    <a:pt x="635812" y="288036"/>
                  </a:lnTo>
                  <a:lnTo>
                    <a:pt x="671372" y="288036"/>
                  </a:lnTo>
                  <a:lnTo>
                    <a:pt x="671248" y="121970"/>
                  </a:lnTo>
                  <a:lnTo>
                    <a:pt x="670749" y="107679"/>
                  </a:lnTo>
                  <a:lnTo>
                    <a:pt x="668880" y="92543"/>
                  </a:lnTo>
                  <a:lnTo>
                    <a:pt x="667077" y="85344"/>
                  </a:lnTo>
                  <a:close/>
                </a:path>
                <a:path w="3289934" h="359410">
                  <a:moveTo>
                    <a:pt x="627278" y="53340"/>
                  </a:moveTo>
                  <a:lnTo>
                    <a:pt x="590470" y="71651"/>
                  </a:lnTo>
                  <a:lnTo>
                    <a:pt x="583895" y="82854"/>
                  </a:lnTo>
                  <a:lnTo>
                    <a:pt x="666453" y="82854"/>
                  </a:lnTo>
                  <a:lnTo>
                    <a:pt x="638477" y="54406"/>
                  </a:lnTo>
                  <a:lnTo>
                    <a:pt x="627278" y="53340"/>
                  </a:lnTo>
                  <a:close/>
                </a:path>
                <a:path w="3289934" h="359410">
                  <a:moveTo>
                    <a:pt x="807989" y="85344"/>
                  </a:moveTo>
                  <a:lnTo>
                    <a:pt x="762850" y="85344"/>
                  </a:lnTo>
                  <a:lnTo>
                    <a:pt x="768781" y="87718"/>
                  </a:lnTo>
                  <a:lnTo>
                    <a:pt x="772579" y="92456"/>
                  </a:lnTo>
                  <a:lnTo>
                    <a:pt x="776605" y="97193"/>
                  </a:lnTo>
                  <a:lnTo>
                    <a:pt x="778624" y="104660"/>
                  </a:lnTo>
                  <a:lnTo>
                    <a:pt x="778624" y="123393"/>
                  </a:lnTo>
                  <a:lnTo>
                    <a:pt x="734749" y="159750"/>
                  </a:lnTo>
                  <a:lnTo>
                    <a:pt x="727235" y="164639"/>
                  </a:lnTo>
                  <a:lnTo>
                    <a:pt x="695413" y="197358"/>
                  </a:lnTo>
                  <a:lnTo>
                    <a:pt x="687590" y="233273"/>
                  </a:lnTo>
                  <a:lnTo>
                    <a:pt x="688278" y="244767"/>
                  </a:lnTo>
                  <a:lnTo>
                    <a:pt x="707455" y="283190"/>
                  </a:lnTo>
                  <a:lnTo>
                    <a:pt x="734529" y="291592"/>
                  </a:lnTo>
                  <a:lnTo>
                    <a:pt x="749017" y="289746"/>
                  </a:lnTo>
                  <a:lnTo>
                    <a:pt x="761196" y="284211"/>
                  </a:lnTo>
                  <a:lnTo>
                    <a:pt x="771066" y="274988"/>
                  </a:lnTo>
                  <a:lnTo>
                    <a:pt x="778624" y="262077"/>
                  </a:lnTo>
                  <a:lnTo>
                    <a:pt x="814251" y="262077"/>
                  </a:lnTo>
                  <a:lnTo>
                    <a:pt x="814230" y="259588"/>
                  </a:lnTo>
                  <a:lnTo>
                    <a:pt x="739978" y="259588"/>
                  </a:lnTo>
                  <a:lnTo>
                    <a:pt x="733463" y="256743"/>
                  </a:lnTo>
                  <a:lnTo>
                    <a:pt x="729195" y="251053"/>
                  </a:lnTo>
                  <a:lnTo>
                    <a:pt x="725157" y="245364"/>
                  </a:lnTo>
                  <a:lnTo>
                    <a:pt x="723150" y="237782"/>
                  </a:lnTo>
                  <a:lnTo>
                    <a:pt x="723150" y="228295"/>
                  </a:lnTo>
                  <a:lnTo>
                    <a:pt x="742792" y="191314"/>
                  </a:lnTo>
                  <a:lnTo>
                    <a:pt x="763206" y="175907"/>
                  </a:lnTo>
                  <a:lnTo>
                    <a:pt x="767829" y="172466"/>
                  </a:lnTo>
                  <a:lnTo>
                    <a:pt x="771156" y="169621"/>
                  </a:lnTo>
                  <a:lnTo>
                    <a:pt x="774471" y="166535"/>
                  </a:lnTo>
                  <a:lnTo>
                    <a:pt x="776960" y="163334"/>
                  </a:lnTo>
                  <a:lnTo>
                    <a:pt x="778624" y="160020"/>
                  </a:lnTo>
                  <a:lnTo>
                    <a:pt x="814184" y="160020"/>
                  </a:lnTo>
                  <a:lnTo>
                    <a:pt x="814184" y="121970"/>
                  </a:lnTo>
                  <a:lnTo>
                    <a:pt x="813339" y="106678"/>
                  </a:lnTo>
                  <a:lnTo>
                    <a:pt x="810804" y="93165"/>
                  </a:lnTo>
                  <a:lnTo>
                    <a:pt x="807989" y="85344"/>
                  </a:lnTo>
                  <a:close/>
                </a:path>
                <a:path w="3289934" h="359410">
                  <a:moveTo>
                    <a:pt x="814251" y="262077"/>
                  </a:moveTo>
                  <a:lnTo>
                    <a:pt x="778624" y="262077"/>
                  </a:lnTo>
                  <a:lnTo>
                    <a:pt x="778624" y="266103"/>
                  </a:lnTo>
                  <a:lnTo>
                    <a:pt x="779208" y="270611"/>
                  </a:lnTo>
                  <a:lnTo>
                    <a:pt x="781583" y="280568"/>
                  </a:lnTo>
                  <a:lnTo>
                    <a:pt x="783361" y="284721"/>
                  </a:lnTo>
                  <a:lnTo>
                    <a:pt x="785736" y="288036"/>
                  </a:lnTo>
                  <a:lnTo>
                    <a:pt x="817740" y="288036"/>
                  </a:lnTo>
                  <a:lnTo>
                    <a:pt x="816076" y="281635"/>
                  </a:lnTo>
                  <a:lnTo>
                    <a:pt x="815080" y="276656"/>
                  </a:lnTo>
                  <a:lnTo>
                    <a:pt x="815009" y="276301"/>
                  </a:lnTo>
                  <a:lnTo>
                    <a:pt x="814539" y="272034"/>
                  </a:lnTo>
                  <a:lnTo>
                    <a:pt x="814463" y="270611"/>
                  </a:lnTo>
                  <a:lnTo>
                    <a:pt x="814342" y="268344"/>
                  </a:lnTo>
                  <a:lnTo>
                    <a:pt x="814251" y="262077"/>
                  </a:lnTo>
                  <a:close/>
                </a:path>
                <a:path w="3289934" h="359410">
                  <a:moveTo>
                    <a:pt x="814184" y="160020"/>
                  </a:moveTo>
                  <a:lnTo>
                    <a:pt x="778624" y="160020"/>
                  </a:lnTo>
                  <a:lnTo>
                    <a:pt x="778624" y="233629"/>
                  </a:lnTo>
                  <a:lnTo>
                    <a:pt x="777201" y="239077"/>
                  </a:lnTo>
                  <a:lnTo>
                    <a:pt x="773874" y="244767"/>
                  </a:lnTo>
                  <a:lnTo>
                    <a:pt x="768667" y="250698"/>
                  </a:lnTo>
                  <a:lnTo>
                    <a:pt x="763593" y="256743"/>
                  </a:lnTo>
                  <a:lnTo>
                    <a:pt x="763432" y="256743"/>
                  </a:lnTo>
                  <a:lnTo>
                    <a:pt x="757047" y="259588"/>
                  </a:lnTo>
                  <a:lnTo>
                    <a:pt x="814230" y="259588"/>
                  </a:lnTo>
                  <a:lnTo>
                    <a:pt x="814184" y="160020"/>
                  </a:lnTo>
                  <a:close/>
                </a:path>
                <a:path w="3289934" h="359410">
                  <a:moveTo>
                    <a:pt x="754799" y="53340"/>
                  </a:moveTo>
                  <a:lnTo>
                    <a:pt x="715456" y="63943"/>
                  </a:lnTo>
                  <a:lnTo>
                    <a:pt x="694147" y="109127"/>
                  </a:lnTo>
                  <a:lnTo>
                    <a:pt x="693280" y="130860"/>
                  </a:lnTo>
                  <a:lnTo>
                    <a:pt x="728840" y="130860"/>
                  </a:lnTo>
                  <a:lnTo>
                    <a:pt x="728840" y="121970"/>
                  </a:lnTo>
                  <a:lnTo>
                    <a:pt x="729240" y="113036"/>
                  </a:lnTo>
                  <a:lnTo>
                    <a:pt x="746023" y="85344"/>
                  </a:lnTo>
                  <a:lnTo>
                    <a:pt x="807989" y="85344"/>
                  </a:lnTo>
                  <a:lnTo>
                    <a:pt x="806581" y="81431"/>
                  </a:lnTo>
                  <a:lnTo>
                    <a:pt x="800671" y="71475"/>
                  </a:lnTo>
                  <a:lnTo>
                    <a:pt x="792732" y="63541"/>
                  </a:lnTo>
                  <a:lnTo>
                    <a:pt x="782440" y="57873"/>
                  </a:lnTo>
                  <a:lnTo>
                    <a:pt x="769963" y="54518"/>
                  </a:lnTo>
                  <a:lnTo>
                    <a:pt x="770392" y="54518"/>
                  </a:lnTo>
                  <a:lnTo>
                    <a:pt x="754799" y="53340"/>
                  </a:lnTo>
                  <a:close/>
                </a:path>
                <a:path w="3289934" h="359410">
                  <a:moveTo>
                    <a:pt x="886942" y="88900"/>
                  </a:moveTo>
                  <a:lnTo>
                    <a:pt x="851382" y="88900"/>
                  </a:lnTo>
                  <a:lnTo>
                    <a:pt x="851382" y="210515"/>
                  </a:lnTo>
                  <a:lnTo>
                    <a:pt x="854938" y="255676"/>
                  </a:lnTo>
                  <a:lnTo>
                    <a:pt x="883831" y="285989"/>
                  </a:lnTo>
                  <a:lnTo>
                    <a:pt x="904011" y="288036"/>
                  </a:lnTo>
                  <a:lnTo>
                    <a:pt x="926058" y="288036"/>
                  </a:lnTo>
                  <a:lnTo>
                    <a:pt x="926058" y="256032"/>
                  </a:lnTo>
                  <a:lnTo>
                    <a:pt x="903541" y="256032"/>
                  </a:lnTo>
                  <a:lnTo>
                    <a:pt x="898436" y="254495"/>
                  </a:lnTo>
                  <a:lnTo>
                    <a:pt x="887032" y="218740"/>
                  </a:lnTo>
                  <a:lnTo>
                    <a:pt x="886942" y="88900"/>
                  </a:lnTo>
                  <a:close/>
                </a:path>
                <a:path w="3289934" h="359410">
                  <a:moveTo>
                    <a:pt x="892276" y="3556"/>
                  </a:moveTo>
                  <a:lnTo>
                    <a:pt x="856716" y="3556"/>
                  </a:lnTo>
                  <a:lnTo>
                    <a:pt x="856385" y="12890"/>
                  </a:lnTo>
                  <a:lnTo>
                    <a:pt x="855030" y="21691"/>
                  </a:lnTo>
                  <a:lnTo>
                    <a:pt x="833513" y="54095"/>
                  </a:lnTo>
                  <a:lnTo>
                    <a:pt x="826490" y="56896"/>
                  </a:lnTo>
                  <a:lnTo>
                    <a:pt x="826490" y="88900"/>
                  </a:lnTo>
                  <a:lnTo>
                    <a:pt x="926058" y="88900"/>
                  </a:lnTo>
                  <a:lnTo>
                    <a:pt x="926058" y="56896"/>
                  </a:lnTo>
                  <a:lnTo>
                    <a:pt x="865606" y="56896"/>
                  </a:lnTo>
                  <a:lnTo>
                    <a:pt x="871055" y="54405"/>
                  </a:lnTo>
                  <a:lnTo>
                    <a:pt x="891788" y="13069"/>
                  </a:lnTo>
                  <a:lnTo>
                    <a:pt x="892276" y="3556"/>
                  </a:lnTo>
                  <a:close/>
                </a:path>
                <a:path w="3289934" h="359410">
                  <a:moveTo>
                    <a:pt x="999147" y="53340"/>
                  </a:moveTo>
                  <a:lnTo>
                    <a:pt x="960410" y="64543"/>
                  </a:lnTo>
                  <a:lnTo>
                    <a:pt x="940650" y="98942"/>
                  </a:lnTo>
                  <a:lnTo>
                    <a:pt x="936917" y="136194"/>
                  </a:lnTo>
                  <a:lnTo>
                    <a:pt x="936917" y="208737"/>
                  </a:lnTo>
                  <a:lnTo>
                    <a:pt x="937722" y="226051"/>
                  </a:lnTo>
                  <a:lnTo>
                    <a:pt x="937728" y="226182"/>
                  </a:lnTo>
                  <a:lnTo>
                    <a:pt x="937850" y="228808"/>
                  </a:lnTo>
                  <a:lnTo>
                    <a:pt x="951852" y="271678"/>
                  </a:lnTo>
                  <a:lnTo>
                    <a:pt x="999147" y="291592"/>
                  </a:lnTo>
                  <a:lnTo>
                    <a:pt x="1014039" y="290346"/>
                  </a:lnTo>
                  <a:lnTo>
                    <a:pt x="1051757" y="260279"/>
                  </a:lnTo>
                  <a:lnTo>
                    <a:pt x="1051977" y="259588"/>
                  </a:lnTo>
                  <a:lnTo>
                    <a:pt x="989901" y="259588"/>
                  </a:lnTo>
                  <a:lnTo>
                    <a:pt x="983145" y="256387"/>
                  </a:lnTo>
                  <a:lnTo>
                    <a:pt x="978877" y="249986"/>
                  </a:lnTo>
                  <a:lnTo>
                    <a:pt x="976140" y="244141"/>
                  </a:lnTo>
                  <a:lnTo>
                    <a:pt x="976077" y="244007"/>
                  </a:lnTo>
                  <a:lnTo>
                    <a:pt x="974121" y="236205"/>
                  </a:lnTo>
                  <a:lnTo>
                    <a:pt x="974077" y="236029"/>
                  </a:lnTo>
                  <a:lnTo>
                    <a:pt x="972892" y="226182"/>
                  </a:lnTo>
                  <a:lnTo>
                    <a:pt x="972477" y="214071"/>
                  </a:lnTo>
                  <a:lnTo>
                    <a:pt x="972477" y="177800"/>
                  </a:lnTo>
                  <a:lnTo>
                    <a:pt x="1059954" y="177800"/>
                  </a:lnTo>
                  <a:lnTo>
                    <a:pt x="1059954" y="152908"/>
                  </a:lnTo>
                  <a:lnTo>
                    <a:pt x="972477" y="152908"/>
                  </a:lnTo>
                  <a:lnTo>
                    <a:pt x="972477" y="130860"/>
                  </a:lnTo>
                  <a:lnTo>
                    <a:pt x="983145" y="88658"/>
                  </a:lnTo>
                  <a:lnTo>
                    <a:pt x="989901" y="85344"/>
                  </a:lnTo>
                  <a:lnTo>
                    <a:pt x="1051977" y="85344"/>
                  </a:lnTo>
                  <a:lnTo>
                    <a:pt x="1051757" y="84652"/>
                  </a:lnTo>
                  <a:lnTo>
                    <a:pt x="1045375" y="73253"/>
                  </a:lnTo>
                  <a:lnTo>
                    <a:pt x="1037155" y="64543"/>
                  </a:lnTo>
                  <a:lnTo>
                    <a:pt x="1026709" y="58319"/>
                  </a:lnTo>
                  <a:lnTo>
                    <a:pt x="1014039" y="54585"/>
                  </a:lnTo>
                  <a:lnTo>
                    <a:pt x="999147" y="53340"/>
                  </a:lnTo>
                  <a:close/>
                </a:path>
                <a:path w="3289934" h="359410">
                  <a:moveTo>
                    <a:pt x="1059954" y="197358"/>
                  </a:moveTo>
                  <a:lnTo>
                    <a:pt x="1024394" y="197358"/>
                  </a:lnTo>
                  <a:lnTo>
                    <a:pt x="1024394" y="214071"/>
                  </a:lnTo>
                  <a:lnTo>
                    <a:pt x="1024022" y="226051"/>
                  </a:lnTo>
                  <a:lnTo>
                    <a:pt x="1022906" y="236029"/>
                  </a:lnTo>
                  <a:lnTo>
                    <a:pt x="1022886" y="236205"/>
                  </a:lnTo>
                  <a:lnTo>
                    <a:pt x="1021029" y="244007"/>
                  </a:lnTo>
                  <a:lnTo>
                    <a:pt x="1020997" y="244141"/>
                  </a:lnTo>
                  <a:lnTo>
                    <a:pt x="1018349" y="249986"/>
                  </a:lnTo>
                  <a:lnTo>
                    <a:pt x="1014564" y="256387"/>
                  </a:lnTo>
                  <a:lnTo>
                    <a:pt x="1008164" y="259588"/>
                  </a:lnTo>
                  <a:lnTo>
                    <a:pt x="1051977" y="259588"/>
                  </a:lnTo>
                  <a:lnTo>
                    <a:pt x="1056312" y="245989"/>
                  </a:lnTo>
                  <a:lnTo>
                    <a:pt x="1059044" y="228808"/>
                  </a:lnTo>
                  <a:lnTo>
                    <a:pt x="1059954" y="208737"/>
                  </a:lnTo>
                  <a:lnTo>
                    <a:pt x="1059954" y="197358"/>
                  </a:lnTo>
                  <a:close/>
                </a:path>
                <a:path w="3289934" h="359410">
                  <a:moveTo>
                    <a:pt x="1051977" y="85344"/>
                  </a:moveTo>
                  <a:lnTo>
                    <a:pt x="1007922" y="85344"/>
                  </a:lnTo>
                  <a:lnTo>
                    <a:pt x="1014552" y="88658"/>
                  </a:lnTo>
                  <a:lnTo>
                    <a:pt x="1014395" y="88658"/>
                  </a:lnTo>
                  <a:lnTo>
                    <a:pt x="1024394" y="130860"/>
                  </a:lnTo>
                  <a:lnTo>
                    <a:pt x="1024394" y="152908"/>
                  </a:lnTo>
                  <a:lnTo>
                    <a:pt x="1059954" y="152908"/>
                  </a:lnTo>
                  <a:lnTo>
                    <a:pt x="1059954" y="136194"/>
                  </a:lnTo>
                  <a:lnTo>
                    <a:pt x="1059170" y="118901"/>
                  </a:lnTo>
                  <a:lnTo>
                    <a:pt x="1059044" y="116123"/>
                  </a:lnTo>
                  <a:lnTo>
                    <a:pt x="1056312" y="98942"/>
                  </a:lnTo>
                  <a:lnTo>
                    <a:pt x="1051977" y="85344"/>
                  </a:lnTo>
                  <a:close/>
                </a:path>
                <a:path w="3289934" h="359410">
                  <a:moveTo>
                    <a:pt x="1120267" y="53340"/>
                  </a:moveTo>
                  <a:lnTo>
                    <a:pt x="1086129" y="70408"/>
                  </a:lnTo>
                  <a:lnTo>
                    <a:pt x="1076853" y="107213"/>
                  </a:lnTo>
                  <a:lnTo>
                    <a:pt x="1076796" y="107679"/>
                  </a:lnTo>
                  <a:lnTo>
                    <a:pt x="1076358" y="120192"/>
                  </a:lnTo>
                  <a:lnTo>
                    <a:pt x="1076358" y="224739"/>
                  </a:lnTo>
                  <a:lnTo>
                    <a:pt x="1076796" y="237274"/>
                  </a:lnTo>
                  <a:lnTo>
                    <a:pt x="1086129" y="274878"/>
                  </a:lnTo>
                  <a:lnTo>
                    <a:pt x="1120267" y="291592"/>
                  </a:lnTo>
                  <a:lnTo>
                    <a:pt x="1128379" y="291058"/>
                  </a:lnTo>
                  <a:lnTo>
                    <a:pt x="1160649" y="267923"/>
                  </a:lnTo>
                  <a:lnTo>
                    <a:pt x="1163650" y="262077"/>
                  </a:lnTo>
                  <a:lnTo>
                    <a:pt x="1199333" y="262077"/>
                  </a:lnTo>
                  <a:lnTo>
                    <a:pt x="1199332" y="259588"/>
                  </a:lnTo>
                  <a:lnTo>
                    <a:pt x="1127379" y="259588"/>
                  </a:lnTo>
                  <a:lnTo>
                    <a:pt x="1121219" y="256743"/>
                  </a:lnTo>
                  <a:lnTo>
                    <a:pt x="1111732" y="224739"/>
                  </a:lnTo>
                  <a:lnTo>
                    <a:pt x="1111732" y="120192"/>
                  </a:lnTo>
                  <a:lnTo>
                    <a:pt x="1111995" y="114190"/>
                  </a:lnTo>
                  <a:lnTo>
                    <a:pt x="1112089" y="112034"/>
                  </a:lnTo>
                  <a:lnTo>
                    <a:pt x="1127379" y="85344"/>
                  </a:lnTo>
                  <a:lnTo>
                    <a:pt x="1199249" y="85344"/>
                  </a:lnTo>
                  <a:lnTo>
                    <a:pt x="1199248" y="82854"/>
                  </a:lnTo>
                  <a:lnTo>
                    <a:pt x="1163650" y="82854"/>
                  </a:lnTo>
                  <a:lnTo>
                    <a:pt x="1160649" y="77030"/>
                  </a:lnTo>
                  <a:lnTo>
                    <a:pt x="1156982" y="71651"/>
                  </a:lnTo>
                  <a:lnTo>
                    <a:pt x="1128379" y="53895"/>
                  </a:lnTo>
                  <a:lnTo>
                    <a:pt x="1120267" y="53340"/>
                  </a:lnTo>
                  <a:close/>
                </a:path>
                <a:path w="3289934" h="359410">
                  <a:moveTo>
                    <a:pt x="1199333" y="262077"/>
                  </a:moveTo>
                  <a:lnTo>
                    <a:pt x="1163650" y="262077"/>
                  </a:lnTo>
                  <a:lnTo>
                    <a:pt x="1163650" y="266344"/>
                  </a:lnTo>
                  <a:lnTo>
                    <a:pt x="1170762" y="288036"/>
                  </a:lnTo>
                  <a:lnTo>
                    <a:pt x="1202766" y="288036"/>
                  </a:lnTo>
                  <a:lnTo>
                    <a:pt x="1201191" y="283057"/>
                  </a:lnTo>
                  <a:lnTo>
                    <a:pt x="1201115" y="282816"/>
                  </a:lnTo>
                  <a:lnTo>
                    <a:pt x="1200123" y="278411"/>
                  </a:lnTo>
                  <a:lnTo>
                    <a:pt x="1200048" y="278079"/>
                  </a:lnTo>
                  <a:lnTo>
                    <a:pt x="1199686" y="274878"/>
                  </a:lnTo>
                  <a:lnTo>
                    <a:pt x="1199565" y="273812"/>
                  </a:lnTo>
                  <a:lnTo>
                    <a:pt x="1199543" y="273367"/>
                  </a:lnTo>
                  <a:lnTo>
                    <a:pt x="1199433" y="271208"/>
                  </a:lnTo>
                  <a:lnTo>
                    <a:pt x="1199333" y="262077"/>
                  </a:lnTo>
                  <a:close/>
                </a:path>
                <a:path w="3289934" h="359410">
                  <a:moveTo>
                    <a:pt x="1199249" y="85344"/>
                  </a:moveTo>
                  <a:lnTo>
                    <a:pt x="1145159" y="85344"/>
                  </a:lnTo>
                  <a:lnTo>
                    <a:pt x="1152042" y="88785"/>
                  </a:lnTo>
                  <a:lnTo>
                    <a:pt x="1156538" y="95656"/>
                  </a:lnTo>
                  <a:lnTo>
                    <a:pt x="1163549" y="224739"/>
                  </a:lnTo>
                  <a:lnTo>
                    <a:pt x="1163206" y="230764"/>
                  </a:lnTo>
                  <a:lnTo>
                    <a:pt x="1145159" y="259588"/>
                  </a:lnTo>
                  <a:lnTo>
                    <a:pt x="1199332" y="259588"/>
                  </a:lnTo>
                  <a:lnTo>
                    <a:pt x="1199249" y="85344"/>
                  </a:lnTo>
                  <a:close/>
                </a:path>
                <a:path w="3289934" h="359410">
                  <a:moveTo>
                    <a:pt x="1199210" y="3556"/>
                  </a:moveTo>
                  <a:lnTo>
                    <a:pt x="1163650" y="3556"/>
                  </a:lnTo>
                  <a:lnTo>
                    <a:pt x="1163650" y="82854"/>
                  </a:lnTo>
                  <a:lnTo>
                    <a:pt x="1199248" y="82854"/>
                  </a:lnTo>
                  <a:lnTo>
                    <a:pt x="1199210" y="3556"/>
                  </a:lnTo>
                  <a:close/>
                </a:path>
                <a:path w="3289934" h="359410">
                  <a:moveTo>
                    <a:pt x="1399266" y="262077"/>
                  </a:moveTo>
                  <a:lnTo>
                    <a:pt x="1316659" y="262077"/>
                  </a:lnTo>
                  <a:lnTo>
                    <a:pt x="1319638" y="267923"/>
                  </a:lnTo>
                  <a:lnTo>
                    <a:pt x="1351908" y="291058"/>
                  </a:lnTo>
                  <a:lnTo>
                    <a:pt x="1360043" y="291592"/>
                  </a:lnTo>
                  <a:lnTo>
                    <a:pt x="1371249" y="290546"/>
                  </a:lnTo>
                  <a:lnTo>
                    <a:pt x="1399266" y="262077"/>
                  </a:lnTo>
                  <a:close/>
                </a:path>
                <a:path w="3289934" h="359410">
                  <a:moveTo>
                    <a:pt x="1316659" y="3556"/>
                  </a:moveTo>
                  <a:lnTo>
                    <a:pt x="1281099" y="3556"/>
                  </a:lnTo>
                  <a:lnTo>
                    <a:pt x="1280973" y="266344"/>
                  </a:lnTo>
                  <a:lnTo>
                    <a:pt x="1280871" y="269303"/>
                  </a:lnTo>
                  <a:lnTo>
                    <a:pt x="1280436" y="273367"/>
                  </a:lnTo>
                  <a:lnTo>
                    <a:pt x="1280331" y="274878"/>
                  </a:lnTo>
                  <a:lnTo>
                    <a:pt x="1280236" y="276656"/>
                  </a:lnTo>
                  <a:lnTo>
                    <a:pt x="1280160" y="278079"/>
                  </a:lnTo>
                  <a:lnTo>
                    <a:pt x="1279396" y="281876"/>
                  </a:lnTo>
                  <a:lnTo>
                    <a:pt x="1279333" y="282189"/>
                  </a:lnTo>
                  <a:lnTo>
                    <a:pt x="1279207" y="282816"/>
                  </a:lnTo>
                  <a:lnTo>
                    <a:pt x="1277543" y="288036"/>
                  </a:lnTo>
                  <a:lnTo>
                    <a:pt x="1309547" y="288036"/>
                  </a:lnTo>
                  <a:lnTo>
                    <a:pt x="1316659" y="266344"/>
                  </a:lnTo>
                  <a:lnTo>
                    <a:pt x="1316659" y="262077"/>
                  </a:lnTo>
                  <a:lnTo>
                    <a:pt x="1399266" y="262077"/>
                  </a:lnTo>
                  <a:lnTo>
                    <a:pt x="1399884" y="259588"/>
                  </a:lnTo>
                  <a:lnTo>
                    <a:pt x="1335151" y="259588"/>
                  </a:lnTo>
                  <a:lnTo>
                    <a:pt x="1328166" y="256273"/>
                  </a:lnTo>
                  <a:lnTo>
                    <a:pt x="1316756" y="224739"/>
                  </a:lnTo>
                  <a:lnTo>
                    <a:pt x="1316756" y="120192"/>
                  </a:lnTo>
                  <a:lnTo>
                    <a:pt x="1335151" y="85344"/>
                  </a:lnTo>
                  <a:lnTo>
                    <a:pt x="1399846" y="85344"/>
                  </a:lnTo>
                  <a:lnTo>
                    <a:pt x="1399223" y="82854"/>
                  </a:lnTo>
                  <a:lnTo>
                    <a:pt x="1316659" y="82854"/>
                  </a:lnTo>
                  <a:lnTo>
                    <a:pt x="1316659" y="3556"/>
                  </a:lnTo>
                  <a:close/>
                </a:path>
                <a:path w="3289934" h="359410">
                  <a:moveTo>
                    <a:pt x="1399846" y="85344"/>
                  </a:moveTo>
                  <a:lnTo>
                    <a:pt x="1352931" y="85344"/>
                  </a:lnTo>
                  <a:lnTo>
                    <a:pt x="1359103" y="88303"/>
                  </a:lnTo>
                  <a:lnTo>
                    <a:pt x="1362887" y="94234"/>
                  </a:lnTo>
                  <a:lnTo>
                    <a:pt x="1365378" y="99056"/>
                  </a:lnTo>
                  <a:lnTo>
                    <a:pt x="1367156" y="104989"/>
                  </a:lnTo>
                  <a:lnTo>
                    <a:pt x="1368222" y="112034"/>
                  </a:lnTo>
                  <a:lnTo>
                    <a:pt x="1368577" y="120192"/>
                  </a:lnTo>
                  <a:lnTo>
                    <a:pt x="1368577" y="224739"/>
                  </a:lnTo>
                  <a:lnTo>
                    <a:pt x="1368315" y="230764"/>
                  </a:lnTo>
                  <a:lnTo>
                    <a:pt x="1368222" y="232919"/>
                  </a:lnTo>
                  <a:lnTo>
                    <a:pt x="1352931" y="259588"/>
                  </a:lnTo>
                  <a:lnTo>
                    <a:pt x="1399884" y="259588"/>
                  </a:lnTo>
                  <a:lnTo>
                    <a:pt x="1401649" y="252476"/>
                  </a:lnTo>
                  <a:lnTo>
                    <a:pt x="1403449" y="237810"/>
                  </a:lnTo>
                  <a:lnTo>
                    <a:pt x="1403515" y="237274"/>
                  </a:lnTo>
                  <a:lnTo>
                    <a:pt x="1403951" y="224739"/>
                  </a:lnTo>
                  <a:lnTo>
                    <a:pt x="1403951" y="120192"/>
                  </a:lnTo>
                  <a:lnTo>
                    <a:pt x="1403515" y="107679"/>
                  </a:lnTo>
                  <a:lnTo>
                    <a:pt x="1401649" y="92543"/>
                  </a:lnTo>
                  <a:lnTo>
                    <a:pt x="1399846" y="85344"/>
                  </a:lnTo>
                  <a:close/>
                </a:path>
                <a:path w="3289934" h="359410">
                  <a:moveTo>
                    <a:pt x="1360043" y="53340"/>
                  </a:moveTo>
                  <a:lnTo>
                    <a:pt x="1323239" y="71651"/>
                  </a:lnTo>
                  <a:lnTo>
                    <a:pt x="1316659" y="82854"/>
                  </a:lnTo>
                  <a:lnTo>
                    <a:pt x="1399223" y="82854"/>
                  </a:lnTo>
                  <a:lnTo>
                    <a:pt x="1371249" y="54406"/>
                  </a:lnTo>
                  <a:lnTo>
                    <a:pt x="1360043" y="53340"/>
                  </a:lnTo>
                  <a:close/>
                </a:path>
                <a:path w="3289934" h="359410">
                  <a:moveTo>
                    <a:pt x="1545094" y="262077"/>
                  </a:moveTo>
                  <a:lnTo>
                    <a:pt x="1509534" y="262077"/>
                  </a:lnTo>
                  <a:lnTo>
                    <a:pt x="1509479" y="283057"/>
                  </a:lnTo>
                  <a:lnTo>
                    <a:pt x="1509333" y="286791"/>
                  </a:lnTo>
                  <a:lnTo>
                    <a:pt x="1492372" y="324485"/>
                  </a:lnTo>
                  <a:lnTo>
                    <a:pt x="1476463" y="327152"/>
                  </a:lnTo>
                  <a:lnTo>
                    <a:pt x="1430947" y="327152"/>
                  </a:lnTo>
                  <a:lnTo>
                    <a:pt x="1430947" y="359156"/>
                  </a:lnTo>
                  <a:lnTo>
                    <a:pt x="1481797" y="359156"/>
                  </a:lnTo>
                  <a:lnTo>
                    <a:pt x="1494152" y="358622"/>
                  </a:lnTo>
                  <a:lnTo>
                    <a:pt x="1533180" y="340401"/>
                  </a:lnTo>
                  <a:lnTo>
                    <a:pt x="1544782" y="294949"/>
                  </a:lnTo>
                  <a:lnTo>
                    <a:pt x="1544973" y="286791"/>
                  </a:lnTo>
                  <a:lnTo>
                    <a:pt x="1545094" y="262077"/>
                  </a:lnTo>
                  <a:close/>
                </a:path>
                <a:path w="3289934" h="359410">
                  <a:moveTo>
                    <a:pt x="1457617" y="56896"/>
                  </a:moveTo>
                  <a:lnTo>
                    <a:pt x="1422057" y="56896"/>
                  </a:lnTo>
                  <a:lnTo>
                    <a:pt x="1422180" y="222961"/>
                  </a:lnTo>
                  <a:lnTo>
                    <a:pt x="1427656" y="265010"/>
                  </a:lnTo>
                  <a:lnTo>
                    <a:pt x="1466151" y="291592"/>
                  </a:lnTo>
                  <a:lnTo>
                    <a:pt x="1474262" y="291058"/>
                  </a:lnTo>
                  <a:lnTo>
                    <a:pt x="1506534" y="267923"/>
                  </a:lnTo>
                  <a:lnTo>
                    <a:pt x="1509534" y="262077"/>
                  </a:lnTo>
                  <a:lnTo>
                    <a:pt x="1545094" y="262077"/>
                  </a:lnTo>
                  <a:lnTo>
                    <a:pt x="1545094" y="259588"/>
                  </a:lnTo>
                  <a:lnTo>
                    <a:pt x="1473263" y="259588"/>
                  </a:lnTo>
                  <a:lnTo>
                    <a:pt x="1467091" y="256743"/>
                  </a:lnTo>
                  <a:lnTo>
                    <a:pt x="1457617" y="224739"/>
                  </a:lnTo>
                  <a:lnTo>
                    <a:pt x="1457617" y="56896"/>
                  </a:lnTo>
                  <a:close/>
                </a:path>
                <a:path w="3289934" h="359410">
                  <a:moveTo>
                    <a:pt x="1545094" y="56896"/>
                  </a:moveTo>
                  <a:lnTo>
                    <a:pt x="1509534" y="56896"/>
                  </a:lnTo>
                  <a:lnTo>
                    <a:pt x="1509433" y="224739"/>
                  </a:lnTo>
                  <a:lnTo>
                    <a:pt x="1509089" y="230764"/>
                  </a:lnTo>
                  <a:lnTo>
                    <a:pt x="1507856" y="237274"/>
                  </a:lnTo>
                  <a:lnTo>
                    <a:pt x="1507755" y="237810"/>
                  </a:lnTo>
                  <a:lnTo>
                    <a:pt x="1505532" y="244099"/>
                  </a:lnTo>
                  <a:lnTo>
                    <a:pt x="1502422" y="249631"/>
                  </a:lnTo>
                  <a:lnTo>
                    <a:pt x="1497914" y="256273"/>
                  </a:lnTo>
                  <a:lnTo>
                    <a:pt x="1491043" y="259588"/>
                  </a:lnTo>
                  <a:lnTo>
                    <a:pt x="1545094" y="259588"/>
                  </a:lnTo>
                  <a:lnTo>
                    <a:pt x="1545094" y="56896"/>
                  </a:lnTo>
                  <a:close/>
                </a:path>
                <a:path w="3289934" h="359410">
                  <a:moveTo>
                    <a:pt x="1746504" y="262077"/>
                  </a:moveTo>
                  <a:lnTo>
                    <a:pt x="1710944" y="262077"/>
                  </a:lnTo>
                  <a:lnTo>
                    <a:pt x="1710888" y="283057"/>
                  </a:lnTo>
                  <a:lnTo>
                    <a:pt x="1710742" y="286791"/>
                  </a:lnTo>
                  <a:lnTo>
                    <a:pt x="1710718" y="287412"/>
                  </a:lnTo>
                  <a:lnTo>
                    <a:pt x="1710595" y="290546"/>
                  </a:lnTo>
                  <a:lnTo>
                    <a:pt x="1710498" y="293014"/>
                  </a:lnTo>
                  <a:lnTo>
                    <a:pt x="1686561" y="326485"/>
                  </a:lnTo>
                  <a:lnTo>
                    <a:pt x="1677873" y="327152"/>
                  </a:lnTo>
                  <a:lnTo>
                    <a:pt x="1632356" y="327152"/>
                  </a:lnTo>
                  <a:lnTo>
                    <a:pt x="1632356" y="359156"/>
                  </a:lnTo>
                  <a:lnTo>
                    <a:pt x="1683207" y="359156"/>
                  </a:lnTo>
                  <a:lnTo>
                    <a:pt x="1695563" y="358622"/>
                  </a:lnTo>
                  <a:lnTo>
                    <a:pt x="1734589" y="340401"/>
                  </a:lnTo>
                  <a:lnTo>
                    <a:pt x="1746192" y="294949"/>
                  </a:lnTo>
                  <a:lnTo>
                    <a:pt x="1746295" y="290546"/>
                  </a:lnTo>
                  <a:lnTo>
                    <a:pt x="1746383" y="286791"/>
                  </a:lnTo>
                  <a:lnTo>
                    <a:pt x="1746504" y="262077"/>
                  </a:lnTo>
                  <a:close/>
                </a:path>
                <a:path w="3289934" h="359410">
                  <a:moveTo>
                    <a:pt x="1667560" y="53340"/>
                  </a:moveTo>
                  <a:lnTo>
                    <a:pt x="1633423" y="70408"/>
                  </a:lnTo>
                  <a:lnTo>
                    <a:pt x="1624088" y="107679"/>
                  </a:lnTo>
                  <a:lnTo>
                    <a:pt x="1623651" y="224739"/>
                  </a:lnTo>
                  <a:lnTo>
                    <a:pt x="1624088" y="237274"/>
                  </a:lnTo>
                  <a:lnTo>
                    <a:pt x="1633423" y="274878"/>
                  </a:lnTo>
                  <a:lnTo>
                    <a:pt x="1667560" y="291592"/>
                  </a:lnTo>
                  <a:lnTo>
                    <a:pt x="1675673" y="291058"/>
                  </a:lnTo>
                  <a:lnTo>
                    <a:pt x="1707943" y="267923"/>
                  </a:lnTo>
                  <a:lnTo>
                    <a:pt x="1710944" y="262077"/>
                  </a:lnTo>
                  <a:lnTo>
                    <a:pt x="1746504" y="262077"/>
                  </a:lnTo>
                  <a:lnTo>
                    <a:pt x="1746504" y="259588"/>
                  </a:lnTo>
                  <a:lnTo>
                    <a:pt x="1674672" y="259588"/>
                  </a:lnTo>
                  <a:lnTo>
                    <a:pt x="1668513" y="256743"/>
                  </a:lnTo>
                  <a:lnTo>
                    <a:pt x="1659026" y="224739"/>
                  </a:lnTo>
                  <a:lnTo>
                    <a:pt x="1659026" y="120192"/>
                  </a:lnTo>
                  <a:lnTo>
                    <a:pt x="1659287" y="114190"/>
                  </a:lnTo>
                  <a:lnTo>
                    <a:pt x="1659381" y="112034"/>
                  </a:lnTo>
                  <a:lnTo>
                    <a:pt x="1674672" y="85344"/>
                  </a:lnTo>
                  <a:lnTo>
                    <a:pt x="1746504" y="85344"/>
                  </a:lnTo>
                  <a:lnTo>
                    <a:pt x="1746504" y="82854"/>
                  </a:lnTo>
                  <a:lnTo>
                    <a:pt x="1710944" y="82854"/>
                  </a:lnTo>
                  <a:lnTo>
                    <a:pt x="1707943" y="77030"/>
                  </a:lnTo>
                  <a:lnTo>
                    <a:pt x="1704276" y="71651"/>
                  </a:lnTo>
                  <a:lnTo>
                    <a:pt x="1675673" y="53895"/>
                  </a:lnTo>
                  <a:lnTo>
                    <a:pt x="1667560" y="53340"/>
                  </a:lnTo>
                  <a:close/>
                </a:path>
                <a:path w="3289934" h="359410">
                  <a:moveTo>
                    <a:pt x="1746504" y="85344"/>
                  </a:moveTo>
                  <a:lnTo>
                    <a:pt x="1692452" y="85344"/>
                  </a:lnTo>
                  <a:lnTo>
                    <a:pt x="1699323" y="88785"/>
                  </a:lnTo>
                  <a:lnTo>
                    <a:pt x="1703832" y="95656"/>
                  </a:lnTo>
                  <a:lnTo>
                    <a:pt x="1710842" y="224739"/>
                  </a:lnTo>
                  <a:lnTo>
                    <a:pt x="1710498" y="230764"/>
                  </a:lnTo>
                  <a:lnTo>
                    <a:pt x="1709266" y="237274"/>
                  </a:lnTo>
                  <a:lnTo>
                    <a:pt x="1709164" y="237810"/>
                  </a:lnTo>
                  <a:lnTo>
                    <a:pt x="1706941" y="244099"/>
                  </a:lnTo>
                  <a:lnTo>
                    <a:pt x="1703832" y="249631"/>
                  </a:lnTo>
                  <a:lnTo>
                    <a:pt x="1699323" y="256273"/>
                  </a:lnTo>
                  <a:lnTo>
                    <a:pt x="1692452" y="259588"/>
                  </a:lnTo>
                  <a:lnTo>
                    <a:pt x="1746504" y="259588"/>
                  </a:lnTo>
                  <a:lnTo>
                    <a:pt x="1746504" y="85344"/>
                  </a:lnTo>
                  <a:close/>
                </a:path>
                <a:path w="3289934" h="359410">
                  <a:moveTo>
                    <a:pt x="1746504" y="56896"/>
                  </a:moveTo>
                  <a:lnTo>
                    <a:pt x="1710944" y="56896"/>
                  </a:lnTo>
                  <a:lnTo>
                    <a:pt x="1710944" y="82854"/>
                  </a:lnTo>
                  <a:lnTo>
                    <a:pt x="1746504" y="82854"/>
                  </a:lnTo>
                  <a:lnTo>
                    <a:pt x="1746504" y="56896"/>
                  </a:lnTo>
                  <a:close/>
                </a:path>
                <a:path w="3289934" h="359410">
                  <a:moveTo>
                    <a:pt x="1800021" y="3556"/>
                  </a:moveTo>
                  <a:lnTo>
                    <a:pt x="1764461" y="3556"/>
                  </a:lnTo>
                  <a:lnTo>
                    <a:pt x="1764461" y="288036"/>
                  </a:lnTo>
                  <a:lnTo>
                    <a:pt x="1800021" y="288036"/>
                  </a:lnTo>
                  <a:lnTo>
                    <a:pt x="1800021" y="3556"/>
                  </a:lnTo>
                  <a:close/>
                </a:path>
                <a:path w="3289934" h="359410">
                  <a:moveTo>
                    <a:pt x="1879460" y="53340"/>
                  </a:moveTo>
                  <a:lnTo>
                    <a:pt x="1841055" y="64543"/>
                  </a:lnTo>
                  <a:lnTo>
                    <a:pt x="1821583" y="98942"/>
                  </a:lnTo>
                  <a:lnTo>
                    <a:pt x="1817941" y="136194"/>
                  </a:lnTo>
                  <a:lnTo>
                    <a:pt x="1817941" y="208737"/>
                  </a:lnTo>
                  <a:lnTo>
                    <a:pt x="1826138" y="260279"/>
                  </a:lnTo>
                  <a:lnTo>
                    <a:pt x="1864525" y="290346"/>
                  </a:lnTo>
                  <a:lnTo>
                    <a:pt x="1879460" y="291592"/>
                  </a:lnTo>
                  <a:lnTo>
                    <a:pt x="1894372" y="290346"/>
                  </a:lnTo>
                  <a:lnTo>
                    <a:pt x="1932578" y="260279"/>
                  </a:lnTo>
                  <a:lnTo>
                    <a:pt x="1932803" y="259588"/>
                  </a:lnTo>
                  <a:lnTo>
                    <a:pt x="1870443" y="259588"/>
                  </a:lnTo>
                  <a:lnTo>
                    <a:pt x="1863813" y="256387"/>
                  </a:lnTo>
                  <a:lnTo>
                    <a:pt x="1853501" y="214071"/>
                  </a:lnTo>
                  <a:lnTo>
                    <a:pt x="1853501" y="130860"/>
                  </a:lnTo>
                  <a:lnTo>
                    <a:pt x="1853873" y="118901"/>
                  </a:lnTo>
                  <a:lnTo>
                    <a:pt x="1854979" y="108989"/>
                  </a:lnTo>
                  <a:lnTo>
                    <a:pt x="1855009" y="108726"/>
                  </a:lnTo>
                  <a:lnTo>
                    <a:pt x="1856819" y="101123"/>
                  </a:lnTo>
                  <a:lnTo>
                    <a:pt x="1856898" y="100790"/>
                  </a:lnTo>
                  <a:lnTo>
                    <a:pt x="1859546" y="94945"/>
                  </a:lnTo>
                  <a:lnTo>
                    <a:pt x="1863737" y="88658"/>
                  </a:lnTo>
                  <a:lnTo>
                    <a:pt x="1863577" y="88658"/>
                  </a:lnTo>
                  <a:lnTo>
                    <a:pt x="1870443" y="85344"/>
                  </a:lnTo>
                  <a:lnTo>
                    <a:pt x="1932803" y="85344"/>
                  </a:lnTo>
                  <a:lnTo>
                    <a:pt x="1932578" y="84652"/>
                  </a:lnTo>
                  <a:lnTo>
                    <a:pt x="1926043" y="73253"/>
                  </a:lnTo>
                  <a:lnTo>
                    <a:pt x="1917661" y="64543"/>
                  </a:lnTo>
                  <a:lnTo>
                    <a:pt x="1907105" y="58319"/>
                  </a:lnTo>
                  <a:lnTo>
                    <a:pt x="1894372" y="54585"/>
                  </a:lnTo>
                  <a:lnTo>
                    <a:pt x="1879460" y="53340"/>
                  </a:lnTo>
                  <a:close/>
                </a:path>
                <a:path w="3289934" h="359410">
                  <a:moveTo>
                    <a:pt x="1932803" y="85344"/>
                  </a:moveTo>
                  <a:lnTo>
                    <a:pt x="1888464" y="85344"/>
                  </a:lnTo>
                  <a:lnTo>
                    <a:pt x="1894979" y="88658"/>
                  </a:lnTo>
                  <a:lnTo>
                    <a:pt x="1899018" y="95300"/>
                  </a:lnTo>
                  <a:lnTo>
                    <a:pt x="1901818" y="101123"/>
                  </a:lnTo>
                  <a:lnTo>
                    <a:pt x="1903751" y="108726"/>
                  </a:lnTo>
                  <a:lnTo>
                    <a:pt x="1903818" y="108989"/>
                  </a:lnTo>
                  <a:lnTo>
                    <a:pt x="1905000" y="118749"/>
                  </a:lnTo>
                  <a:lnTo>
                    <a:pt x="1905019" y="118901"/>
                  </a:lnTo>
                  <a:lnTo>
                    <a:pt x="1905419" y="130860"/>
                  </a:lnTo>
                  <a:lnTo>
                    <a:pt x="1905419" y="214071"/>
                  </a:lnTo>
                  <a:lnTo>
                    <a:pt x="1894979" y="256387"/>
                  </a:lnTo>
                  <a:lnTo>
                    <a:pt x="1888464" y="259588"/>
                  </a:lnTo>
                  <a:lnTo>
                    <a:pt x="1932803" y="259588"/>
                  </a:lnTo>
                  <a:lnTo>
                    <a:pt x="1937245" y="245989"/>
                  </a:lnTo>
                  <a:lnTo>
                    <a:pt x="1940045" y="228808"/>
                  </a:lnTo>
                  <a:lnTo>
                    <a:pt x="1940979" y="208737"/>
                  </a:lnTo>
                  <a:lnTo>
                    <a:pt x="1940979" y="136194"/>
                  </a:lnTo>
                  <a:lnTo>
                    <a:pt x="1940174" y="118901"/>
                  </a:lnTo>
                  <a:lnTo>
                    <a:pt x="1940167" y="118749"/>
                  </a:lnTo>
                  <a:lnTo>
                    <a:pt x="1940045" y="116123"/>
                  </a:lnTo>
                  <a:lnTo>
                    <a:pt x="1937245" y="98942"/>
                  </a:lnTo>
                  <a:lnTo>
                    <a:pt x="1932803" y="85344"/>
                  </a:lnTo>
                  <a:close/>
                </a:path>
                <a:path w="3289934" h="359410">
                  <a:moveTo>
                    <a:pt x="2078869" y="262077"/>
                  </a:moveTo>
                  <a:lnTo>
                    <a:pt x="1996262" y="262077"/>
                  </a:lnTo>
                  <a:lnTo>
                    <a:pt x="1999240" y="267923"/>
                  </a:lnTo>
                  <a:lnTo>
                    <a:pt x="2031511" y="291058"/>
                  </a:lnTo>
                  <a:lnTo>
                    <a:pt x="2039645" y="291592"/>
                  </a:lnTo>
                  <a:lnTo>
                    <a:pt x="2050844" y="290546"/>
                  </a:lnTo>
                  <a:lnTo>
                    <a:pt x="2078869" y="262077"/>
                  </a:lnTo>
                  <a:close/>
                </a:path>
                <a:path w="3289934" h="359410">
                  <a:moveTo>
                    <a:pt x="1996262" y="3556"/>
                  </a:moveTo>
                  <a:lnTo>
                    <a:pt x="1960702" y="3556"/>
                  </a:lnTo>
                  <a:lnTo>
                    <a:pt x="1960617" y="265010"/>
                  </a:lnTo>
                  <a:lnTo>
                    <a:pt x="1960568" y="266344"/>
                  </a:lnTo>
                  <a:lnTo>
                    <a:pt x="1960460" y="269303"/>
                  </a:lnTo>
                  <a:lnTo>
                    <a:pt x="1960037" y="273367"/>
                  </a:lnTo>
                  <a:lnTo>
                    <a:pt x="1959930" y="274878"/>
                  </a:lnTo>
                  <a:lnTo>
                    <a:pt x="1959830" y="276656"/>
                  </a:lnTo>
                  <a:lnTo>
                    <a:pt x="1959749" y="278079"/>
                  </a:lnTo>
                  <a:lnTo>
                    <a:pt x="1958996" y="281876"/>
                  </a:lnTo>
                  <a:lnTo>
                    <a:pt x="1958934" y="282189"/>
                  </a:lnTo>
                  <a:lnTo>
                    <a:pt x="1958809" y="282816"/>
                  </a:lnTo>
                  <a:lnTo>
                    <a:pt x="1957146" y="288036"/>
                  </a:lnTo>
                  <a:lnTo>
                    <a:pt x="1989150" y="288036"/>
                  </a:lnTo>
                  <a:lnTo>
                    <a:pt x="1996262" y="266344"/>
                  </a:lnTo>
                  <a:lnTo>
                    <a:pt x="1996262" y="262077"/>
                  </a:lnTo>
                  <a:lnTo>
                    <a:pt x="2078869" y="262077"/>
                  </a:lnTo>
                  <a:lnTo>
                    <a:pt x="2079486" y="259588"/>
                  </a:lnTo>
                  <a:lnTo>
                    <a:pt x="2014753" y="259588"/>
                  </a:lnTo>
                  <a:lnTo>
                    <a:pt x="2007755" y="256273"/>
                  </a:lnTo>
                  <a:lnTo>
                    <a:pt x="1996358" y="224739"/>
                  </a:lnTo>
                  <a:lnTo>
                    <a:pt x="1996358" y="120192"/>
                  </a:lnTo>
                  <a:lnTo>
                    <a:pt x="2014753" y="85344"/>
                  </a:lnTo>
                  <a:lnTo>
                    <a:pt x="2079449" y="85344"/>
                  </a:lnTo>
                  <a:lnTo>
                    <a:pt x="2078825" y="82854"/>
                  </a:lnTo>
                  <a:lnTo>
                    <a:pt x="1996262" y="82854"/>
                  </a:lnTo>
                  <a:lnTo>
                    <a:pt x="1996262" y="3556"/>
                  </a:lnTo>
                  <a:close/>
                </a:path>
                <a:path w="3289934" h="359410">
                  <a:moveTo>
                    <a:pt x="2079449" y="85344"/>
                  </a:moveTo>
                  <a:lnTo>
                    <a:pt x="2032533" y="85344"/>
                  </a:lnTo>
                  <a:lnTo>
                    <a:pt x="2038692" y="88303"/>
                  </a:lnTo>
                  <a:lnTo>
                    <a:pt x="2042490" y="94234"/>
                  </a:lnTo>
                  <a:lnTo>
                    <a:pt x="2044981" y="99056"/>
                  </a:lnTo>
                  <a:lnTo>
                    <a:pt x="2046758" y="104989"/>
                  </a:lnTo>
                  <a:lnTo>
                    <a:pt x="2047824" y="112034"/>
                  </a:lnTo>
                  <a:lnTo>
                    <a:pt x="2048179" y="120192"/>
                  </a:lnTo>
                  <a:lnTo>
                    <a:pt x="2048179" y="224739"/>
                  </a:lnTo>
                  <a:lnTo>
                    <a:pt x="2032533" y="259588"/>
                  </a:lnTo>
                  <a:lnTo>
                    <a:pt x="2079486" y="259588"/>
                  </a:lnTo>
                  <a:lnTo>
                    <a:pt x="2081252" y="252476"/>
                  </a:lnTo>
                  <a:lnTo>
                    <a:pt x="2083052" y="237810"/>
                  </a:lnTo>
                  <a:lnTo>
                    <a:pt x="2083118" y="237274"/>
                  </a:lnTo>
                  <a:lnTo>
                    <a:pt x="2083554" y="224739"/>
                  </a:lnTo>
                  <a:lnTo>
                    <a:pt x="2083553" y="120192"/>
                  </a:lnTo>
                  <a:lnTo>
                    <a:pt x="2083118" y="107679"/>
                  </a:lnTo>
                  <a:lnTo>
                    <a:pt x="2081252" y="92543"/>
                  </a:lnTo>
                  <a:lnTo>
                    <a:pt x="2079449" y="85344"/>
                  </a:lnTo>
                  <a:close/>
                </a:path>
                <a:path w="3289934" h="359410">
                  <a:moveTo>
                    <a:pt x="2039645" y="53340"/>
                  </a:moveTo>
                  <a:lnTo>
                    <a:pt x="2002842" y="71651"/>
                  </a:lnTo>
                  <a:lnTo>
                    <a:pt x="1996262" y="82854"/>
                  </a:lnTo>
                  <a:lnTo>
                    <a:pt x="2078825" y="82854"/>
                  </a:lnTo>
                  <a:lnTo>
                    <a:pt x="2050844" y="54406"/>
                  </a:lnTo>
                  <a:lnTo>
                    <a:pt x="2039645" y="53340"/>
                  </a:lnTo>
                  <a:close/>
                </a:path>
                <a:path w="3289934" h="359410">
                  <a:moveTo>
                    <a:pt x="2216843" y="85344"/>
                  </a:moveTo>
                  <a:lnTo>
                    <a:pt x="2171712" y="85344"/>
                  </a:lnTo>
                  <a:lnTo>
                    <a:pt x="2177643" y="87718"/>
                  </a:lnTo>
                  <a:lnTo>
                    <a:pt x="2181428" y="92456"/>
                  </a:lnTo>
                  <a:lnTo>
                    <a:pt x="2185466" y="97193"/>
                  </a:lnTo>
                  <a:lnTo>
                    <a:pt x="2187473" y="104660"/>
                  </a:lnTo>
                  <a:lnTo>
                    <a:pt x="2187473" y="123393"/>
                  </a:lnTo>
                  <a:lnTo>
                    <a:pt x="2143605" y="159750"/>
                  </a:lnTo>
                  <a:lnTo>
                    <a:pt x="2136093" y="164639"/>
                  </a:lnTo>
                  <a:lnTo>
                    <a:pt x="2104263" y="197358"/>
                  </a:lnTo>
                  <a:lnTo>
                    <a:pt x="2096439" y="233273"/>
                  </a:lnTo>
                  <a:lnTo>
                    <a:pt x="2097127" y="244767"/>
                  </a:lnTo>
                  <a:lnTo>
                    <a:pt x="2116311" y="283190"/>
                  </a:lnTo>
                  <a:lnTo>
                    <a:pt x="2143379" y="291592"/>
                  </a:lnTo>
                  <a:lnTo>
                    <a:pt x="2157871" y="289746"/>
                  </a:lnTo>
                  <a:lnTo>
                    <a:pt x="2170050" y="284211"/>
                  </a:lnTo>
                  <a:lnTo>
                    <a:pt x="2179917" y="274988"/>
                  </a:lnTo>
                  <a:lnTo>
                    <a:pt x="2187473" y="262077"/>
                  </a:lnTo>
                  <a:lnTo>
                    <a:pt x="2223043" y="262077"/>
                  </a:lnTo>
                  <a:lnTo>
                    <a:pt x="2223033" y="259588"/>
                  </a:lnTo>
                  <a:lnTo>
                    <a:pt x="2148840" y="259588"/>
                  </a:lnTo>
                  <a:lnTo>
                    <a:pt x="2142312" y="256743"/>
                  </a:lnTo>
                  <a:lnTo>
                    <a:pt x="2138045" y="251053"/>
                  </a:lnTo>
                  <a:lnTo>
                    <a:pt x="2134019" y="245364"/>
                  </a:lnTo>
                  <a:lnTo>
                    <a:pt x="2131999" y="237782"/>
                  </a:lnTo>
                  <a:lnTo>
                    <a:pt x="2131999" y="228295"/>
                  </a:lnTo>
                  <a:lnTo>
                    <a:pt x="2151651" y="191314"/>
                  </a:lnTo>
                  <a:lnTo>
                    <a:pt x="2172068" y="175907"/>
                  </a:lnTo>
                  <a:lnTo>
                    <a:pt x="2176691" y="172466"/>
                  </a:lnTo>
                  <a:lnTo>
                    <a:pt x="2180005" y="169621"/>
                  </a:lnTo>
                  <a:lnTo>
                    <a:pt x="2183333" y="166535"/>
                  </a:lnTo>
                  <a:lnTo>
                    <a:pt x="2185822" y="163334"/>
                  </a:lnTo>
                  <a:lnTo>
                    <a:pt x="2187473" y="160020"/>
                  </a:lnTo>
                  <a:lnTo>
                    <a:pt x="2223033" y="160020"/>
                  </a:lnTo>
                  <a:lnTo>
                    <a:pt x="2223033" y="121970"/>
                  </a:lnTo>
                  <a:lnTo>
                    <a:pt x="2222190" y="106678"/>
                  </a:lnTo>
                  <a:lnTo>
                    <a:pt x="2219658" y="93165"/>
                  </a:lnTo>
                  <a:lnTo>
                    <a:pt x="2216843" y="85344"/>
                  </a:lnTo>
                  <a:close/>
                </a:path>
                <a:path w="3289934" h="359410">
                  <a:moveTo>
                    <a:pt x="2223043" y="262077"/>
                  </a:moveTo>
                  <a:lnTo>
                    <a:pt x="2187473" y="262077"/>
                  </a:lnTo>
                  <a:lnTo>
                    <a:pt x="2187473" y="266103"/>
                  </a:lnTo>
                  <a:lnTo>
                    <a:pt x="2188070" y="270611"/>
                  </a:lnTo>
                  <a:lnTo>
                    <a:pt x="2190445" y="280568"/>
                  </a:lnTo>
                  <a:lnTo>
                    <a:pt x="2192223" y="284721"/>
                  </a:lnTo>
                  <a:lnTo>
                    <a:pt x="2194458" y="287858"/>
                  </a:lnTo>
                  <a:lnTo>
                    <a:pt x="2194585" y="288036"/>
                  </a:lnTo>
                  <a:lnTo>
                    <a:pt x="2226589" y="288036"/>
                  </a:lnTo>
                  <a:lnTo>
                    <a:pt x="2224938" y="281635"/>
                  </a:lnTo>
                  <a:lnTo>
                    <a:pt x="2223942" y="276656"/>
                  </a:lnTo>
                  <a:lnTo>
                    <a:pt x="2223129" y="266103"/>
                  </a:lnTo>
                  <a:lnTo>
                    <a:pt x="2223043" y="262077"/>
                  </a:lnTo>
                  <a:close/>
                </a:path>
                <a:path w="3289934" h="359410">
                  <a:moveTo>
                    <a:pt x="2223033" y="160020"/>
                  </a:moveTo>
                  <a:lnTo>
                    <a:pt x="2187473" y="160020"/>
                  </a:lnTo>
                  <a:lnTo>
                    <a:pt x="2187473" y="233629"/>
                  </a:lnTo>
                  <a:lnTo>
                    <a:pt x="2186051" y="239077"/>
                  </a:lnTo>
                  <a:lnTo>
                    <a:pt x="2182736" y="244767"/>
                  </a:lnTo>
                  <a:lnTo>
                    <a:pt x="2177516" y="250698"/>
                  </a:lnTo>
                  <a:lnTo>
                    <a:pt x="2172442" y="256743"/>
                  </a:lnTo>
                  <a:lnTo>
                    <a:pt x="2172282" y="256743"/>
                  </a:lnTo>
                  <a:lnTo>
                    <a:pt x="2165908" y="259588"/>
                  </a:lnTo>
                  <a:lnTo>
                    <a:pt x="2223033" y="259588"/>
                  </a:lnTo>
                  <a:lnTo>
                    <a:pt x="2223033" y="160020"/>
                  </a:lnTo>
                  <a:close/>
                </a:path>
                <a:path w="3289934" h="359410">
                  <a:moveTo>
                    <a:pt x="2163648" y="53340"/>
                  </a:moveTo>
                  <a:lnTo>
                    <a:pt x="2124312" y="63943"/>
                  </a:lnTo>
                  <a:lnTo>
                    <a:pt x="2102996" y="109127"/>
                  </a:lnTo>
                  <a:lnTo>
                    <a:pt x="2102129" y="130860"/>
                  </a:lnTo>
                  <a:lnTo>
                    <a:pt x="2137689" y="130860"/>
                  </a:lnTo>
                  <a:lnTo>
                    <a:pt x="2137689" y="121970"/>
                  </a:lnTo>
                  <a:lnTo>
                    <a:pt x="2138089" y="113036"/>
                  </a:lnTo>
                  <a:lnTo>
                    <a:pt x="2154885" y="85344"/>
                  </a:lnTo>
                  <a:lnTo>
                    <a:pt x="2216843" y="85344"/>
                  </a:lnTo>
                  <a:lnTo>
                    <a:pt x="2215436" y="81431"/>
                  </a:lnTo>
                  <a:lnTo>
                    <a:pt x="2209520" y="71475"/>
                  </a:lnTo>
                  <a:lnTo>
                    <a:pt x="2201588" y="63541"/>
                  </a:lnTo>
                  <a:lnTo>
                    <a:pt x="2191299" y="57873"/>
                  </a:lnTo>
                  <a:lnTo>
                    <a:pt x="2178819" y="54518"/>
                  </a:lnTo>
                  <a:lnTo>
                    <a:pt x="2179248" y="54518"/>
                  </a:lnTo>
                  <a:lnTo>
                    <a:pt x="2163648" y="53340"/>
                  </a:lnTo>
                  <a:close/>
                </a:path>
                <a:path w="3289934" h="359410">
                  <a:moveTo>
                    <a:pt x="2279942" y="3556"/>
                  </a:moveTo>
                  <a:lnTo>
                    <a:pt x="2244382" y="3556"/>
                  </a:lnTo>
                  <a:lnTo>
                    <a:pt x="2244382" y="288036"/>
                  </a:lnTo>
                  <a:lnTo>
                    <a:pt x="2279942" y="288036"/>
                  </a:lnTo>
                  <a:lnTo>
                    <a:pt x="2279942" y="3556"/>
                  </a:lnTo>
                  <a:close/>
                </a:path>
                <a:path w="3289934" h="359410">
                  <a:moveTo>
                    <a:pt x="2393835" y="56896"/>
                  </a:moveTo>
                  <a:lnTo>
                    <a:pt x="2358275" y="56896"/>
                  </a:lnTo>
                  <a:lnTo>
                    <a:pt x="2358275" y="359156"/>
                  </a:lnTo>
                  <a:lnTo>
                    <a:pt x="2393835" y="359156"/>
                  </a:lnTo>
                  <a:lnTo>
                    <a:pt x="2393835" y="262077"/>
                  </a:lnTo>
                  <a:lnTo>
                    <a:pt x="2476442" y="262077"/>
                  </a:lnTo>
                  <a:lnTo>
                    <a:pt x="2477060" y="259588"/>
                  </a:lnTo>
                  <a:lnTo>
                    <a:pt x="2412326" y="259588"/>
                  </a:lnTo>
                  <a:lnTo>
                    <a:pt x="2405341" y="256273"/>
                  </a:lnTo>
                  <a:lnTo>
                    <a:pt x="2393932" y="224739"/>
                  </a:lnTo>
                  <a:lnTo>
                    <a:pt x="2393932" y="120192"/>
                  </a:lnTo>
                  <a:lnTo>
                    <a:pt x="2394259" y="114190"/>
                  </a:lnTo>
                  <a:lnTo>
                    <a:pt x="2395443" y="107679"/>
                  </a:lnTo>
                  <a:lnTo>
                    <a:pt x="2395527" y="107213"/>
                  </a:lnTo>
                  <a:lnTo>
                    <a:pt x="2397639" y="101036"/>
                  </a:lnTo>
                  <a:lnTo>
                    <a:pt x="2400592" y="95656"/>
                  </a:lnTo>
                  <a:lnTo>
                    <a:pt x="2405341" y="88785"/>
                  </a:lnTo>
                  <a:lnTo>
                    <a:pt x="2412326" y="85344"/>
                  </a:lnTo>
                  <a:lnTo>
                    <a:pt x="2477022" y="85344"/>
                  </a:lnTo>
                  <a:lnTo>
                    <a:pt x="2476399" y="82854"/>
                  </a:lnTo>
                  <a:lnTo>
                    <a:pt x="2393835" y="82854"/>
                  </a:lnTo>
                  <a:lnTo>
                    <a:pt x="2393835" y="56896"/>
                  </a:lnTo>
                  <a:close/>
                </a:path>
                <a:path w="3289934" h="359410">
                  <a:moveTo>
                    <a:pt x="2476442" y="262077"/>
                  </a:moveTo>
                  <a:lnTo>
                    <a:pt x="2393835" y="262077"/>
                  </a:lnTo>
                  <a:lnTo>
                    <a:pt x="2396814" y="267923"/>
                  </a:lnTo>
                  <a:lnTo>
                    <a:pt x="2429084" y="291058"/>
                  </a:lnTo>
                  <a:lnTo>
                    <a:pt x="2437218" y="291592"/>
                  </a:lnTo>
                  <a:lnTo>
                    <a:pt x="2448425" y="290546"/>
                  </a:lnTo>
                  <a:lnTo>
                    <a:pt x="2476442" y="262077"/>
                  </a:lnTo>
                  <a:close/>
                </a:path>
                <a:path w="3289934" h="359410">
                  <a:moveTo>
                    <a:pt x="2477022" y="85344"/>
                  </a:moveTo>
                  <a:lnTo>
                    <a:pt x="2430106" y="85344"/>
                  </a:lnTo>
                  <a:lnTo>
                    <a:pt x="2436279" y="88303"/>
                  </a:lnTo>
                  <a:lnTo>
                    <a:pt x="2440063" y="94234"/>
                  </a:lnTo>
                  <a:lnTo>
                    <a:pt x="2442554" y="99056"/>
                  </a:lnTo>
                  <a:lnTo>
                    <a:pt x="2444332" y="104989"/>
                  </a:lnTo>
                  <a:lnTo>
                    <a:pt x="2445398" y="112034"/>
                  </a:lnTo>
                  <a:lnTo>
                    <a:pt x="2445753" y="120192"/>
                  </a:lnTo>
                  <a:lnTo>
                    <a:pt x="2445753" y="224739"/>
                  </a:lnTo>
                  <a:lnTo>
                    <a:pt x="2430106" y="259588"/>
                  </a:lnTo>
                  <a:lnTo>
                    <a:pt x="2477060" y="259588"/>
                  </a:lnTo>
                  <a:lnTo>
                    <a:pt x="2478825" y="252476"/>
                  </a:lnTo>
                  <a:lnTo>
                    <a:pt x="2480625" y="237810"/>
                  </a:lnTo>
                  <a:lnTo>
                    <a:pt x="2480691" y="237274"/>
                  </a:lnTo>
                  <a:lnTo>
                    <a:pt x="2481127" y="224739"/>
                  </a:lnTo>
                  <a:lnTo>
                    <a:pt x="2481127" y="120192"/>
                  </a:lnTo>
                  <a:lnTo>
                    <a:pt x="2480691" y="107679"/>
                  </a:lnTo>
                  <a:lnTo>
                    <a:pt x="2478825" y="92543"/>
                  </a:lnTo>
                  <a:lnTo>
                    <a:pt x="2477022" y="85344"/>
                  </a:lnTo>
                  <a:close/>
                </a:path>
                <a:path w="3289934" h="359410">
                  <a:moveTo>
                    <a:pt x="2437218" y="53340"/>
                  </a:moveTo>
                  <a:lnTo>
                    <a:pt x="2400415" y="71651"/>
                  </a:lnTo>
                  <a:lnTo>
                    <a:pt x="2393835" y="82854"/>
                  </a:lnTo>
                  <a:lnTo>
                    <a:pt x="2476399" y="82854"/>
                  </a:lnTo>
                  <a:lnTo>
                    <a:pt x="2448425" y="54406"/>
                  </a:lnTo>
                  <a:lnTo>
                    <a:pt x="2437218" y="53340"/>
                  </a:lnTo>
                  <a:close/>
                </a:path>
                <a:path w="3289934" h="359410">
                  <a:moveTo>
                    <a:pt x="2534831" y="3556"/>
                  </a:moveTo>
                  <a:lnTo>
                    <a:pt x="2499271" y="3556"/>
                  </a:lnTo>
                  <a:lnTo>
                    <a:pt x="2499271" y="288036"/>
                  </a:lnTo>
                  <a:lnTo>
                    <a:pt x="2534831" y="288036"/>
                  </a:lnTo>
                  <a:lnTo>
                    <a:pt x="2534831" y="3556"/>
                  </a:lnTo>
                  <a:close/>
                </a:path>
                <a:path w="3289934" h="359410">
                  <a:moveTo>
                    <a:pt x="2671414" y="85344"/>
                  </a:moveTo>
                  <a:lnTo>
                    <a:pt x="2626283" y="85344"/>
                  </a:lnTo>
                  <a:lnTo>
                    <a:pt x="2632214" y="87718"/>
                  </a:lnTo>
                  <a:lnTo>
                    <a:pt x="2635999" y="92456"/>
                  </a:lnTo>
                  <a:lnTo>
                    <a:pt x="2640037" y="97193"/>
                  </a:lnTo>
                  <a:lnTo>
                    <a:pt x="2642044" y="104660"/>
                  </a:lnTo>
                  <a:lnTo>
                    <a:pt x="2642044" y="123393"/>
                  </a:lnTo>
                  <a:lnTo>
                    <a:pt x="2598176" y="159750"/>
                  </a:lnTo>
                  <a:lnTo>
                    <a:pt x="2590665" y="164639"/>
                  </a:lnTo>
                  <a:lnTo>
                    <a:pt x="2558834" y="197358"/>
                  </a:lnTo>
                  <a:lnTo>
                    <a:pt x="2551010" y="233273"/>
                  </a:lnTo>
                  <a:lnTo>
                    <a:pt x="2551698" y="244767"/>
                  </a:lnTo>
                  <a:lnTo>
                    <a:pt x="2570882" y="283190"/>
                  </a:lnTo>
                  <a:lnTo>
                    <a:pt x="2597950" y="291592"/>
                  </a:lnTo>
                  <a:lnTo>
                    <a:pt x="2612442" y="289746"/>
                  </a:lnTo>
                  <a:lnTo>
                    <a:pt x="2624621" y="284211"/>
                  </a:lnTo>
                  <a:lnTo>
                    <a:pt x="2634488" y="274988"/>
                  </a:lnTo>
                  <a:lnTo>
                    <a:pt x="2642044" y="262077"/>
                  </a:lnTo>
                  <a:lnTo>
                    <a:pt x="2677679" y="262077"/>
                  </a:lnTo>
                  <a:lnTo>
                    <a:pt x="2677655" y="259588"/>
                  </a:lnTo>
                  <a:lnTo>
                    <a:pt x="2603411" y="259588"/>
                  </a:lnTo>
                  <a:lnTo>
                    <a:pt x="2596883" y="256743"/>
                  </a:lnTo>
                  <a:lnTo>
                    <a:pt x="2592616" y="251053"/>
                  </a:lnTo>
                  <a:lnTo>
                    <a:pt x="2588590" y="245364"/>
                  </a:lnTo>
                  <a:lnTo>
                    <a:pt x="2586570" y="237782"/>
                  </a:lnTo>
                  <a:lnTo>
                    <a:pt x="2586570" y="228295"/>
                  </a:lnTo>
                  <a:lnTo>
                    <a:pt x="2606222" y="191314"/>
                  </a:lnTo>
                  <a:lnTo>
                    <a:pt x="2626639" y="175907"/>
                  </a:lnTo>
                  <a:lnTo>
                    <a:pt x="2631262" y="172466"/>
                  </a:lnTo>
                  <a:lnTo>
                    <a:pt x="2634576" y="169621"/>
                  </a:lnTo>
                  <a:lnTo>
                    <a:pt x="2637904" y="166535"/>
                  </a:lnTo>
                  <a:lnTo>
                    <a:pt x="2640393" y="163334"/>
                  </a:lnTo>
                  <a:lnTo>
                    <a:pt x="2642044" y="160020"/>
                  </a:lnTo>
                  <a:lnTo>
                    <a:pt x="2677604" y="160020"/>
                  </a:lnTo>
                  <a:lnTo>
                    <a:pt x="2677604" y="121970"/>
                  </a:lnTo>
                  <a:lnTo>
                    <a:pt x="2676761" y="106678"/>
                  </a:lnTo>
                  <a:lnTo>
                    <a:pt x="2674229" y="93165"/>
                  </a:lnTo>
                  <a:lnTo>
                    <a:pt x="2671414" y="85344"/>
                  </a:lnTo>
                  <a:close/>
                </a:path>
                <a:path w="3289934" h="359410">
                  <a:moveTo>
                    <a:pt x="2677679" y="262077"/>
                  </a:moveTo>
                  <a:lnTo>
                    <a:pt x="2642044" y="262077"/>
                  </a:lnTo>
                  <a:lnTo>
                    <a:pt x="2642044" y="266103"/>
                  </a:lnTo>
                  <a:lnTo>
                    <a:pt x="2642641" y="270611"/>
                  </a:lnTo>
                  <a:lnTo>
                    <a:pt x="2645016" y="280568"/>
                  </a:lnTo>
                  <a:lnTo>
                    <a:pt x="2646794" y="284721"/>
                  </a:lnTo>
                  <a:lnTo>
                    <a:pt x="2649029" y="287858"/>
                  </a:lnTo>
                  <a:lnTo>
                    <a:pt x="2649156" y="288036"/>
                  </a:lnTo>
                  <a:lnTo>
                    <a:pt x="2681160" y="288036"/>
                  </a:lnTo>
                  <a:lnTo>
                    <a:pt x="2679509" y="281635"/>
                  </a:lnTo>
                  <a:lnTo>
                    <a:pt x="2678513" y="276656"/>
                  </a:lnTo>
                  <a:lnTo>
                    <a:pt x="2678442" y="276301"/>
                  </a:lnTo>
                  <a:lnTo>
                    <a:pt x="2677960" y="272034"/>
                  </a:lnTo>
                  <a:lnTo>
                    <a:pt x="2677887" y="270611"/>
                  </a:lnTo>
                  <a:lnTo>
                    <a:pt x="2677773" y="268344"/>
                  </a:lnTo>
                  <a:lnTo>
                    <a:pt x="2677679" y="262077"/>
                  </a:lnTo>
                  <a:close/>
                </a:path>
                <a:path w="3289934" h="359410">
                  <a:moveTo>
                    <a:pt x="2677604" y="160020"/>
                  </a:moveTo>
                  <a:lnTo>
                    <a:pt x="2642044" y="160020"/>
                  </a:lnTo>
                  <a:lnTo>
                    <a:pt x="2642044" y="233629"/>
                  </a:lnTo>
                  <a:lnTo>
                    <a:pt x="2640622" y="239077"/>
                  </a:lnTo>
                  <a:lnTo>
                    <a:pt x="2637307" y="244767"/>
                  </a:lnTo>
                  <a:lnTo>
                    <a:pt x="2632087" y="250698"/>
                  </a:lnTo>
                  <a:lnTo>
                    <a:pt x="2627013" y="256743"/>
                  </a:lnTo>
                  <a:lnTo>
                    <a:pt x="2626853" y="256743"/>
                  </a:lnTo>
                  <a:lnTo>
                    <a:pt x="2620479" y="259588"/>
                  </a:lnTo>
                  <a:lnTo>
                    <a:pt x="2677655" y="259588"/>
                  </a:lnTo>
                  <a:lnTo>
                    <a:pt x="2677604" y="160020"/>
                  </a:lnTo>
                  <a:close/>
                </a:path>
                <a:path w="3289934" h="359410">
                  <a:moveTo>
                    <a:pt x="2618219" y="53340"/>
                  </a:moveTo>
                  <a:lnTo>
                    <a:pt x="2578884" y="63943"/>
                  </a:lnTo>
                  <a:lnTo>
                    <a:pt x="2557567" y="109127"/>
                  </a:lnTo>
                  <a:lnTo>
                    <a:pt x="2556700" y="130860"/>
                  </a:lnTo>
                  <a:lnTo>
                    <a:pt x="2592260" y="130860"/>
                  </a:lnTo>
                  <a:lnTo>
                    <a:pt x="2592260" y="121970"/>
                  </a:lnTo>
                  <a:lnTo>
                    <a:pt x="2592660" y="113036"/>
                  </a:lnTo>
                  <a:lnTo>
                    <a:pt x="2609456" y="85344"/>
                  </a:lnTo>
                  <a:lnTo>
                    <a:pt x="2671414" y="85344"/>
                  </a:lnTo>
                  <a:lnTo>
                    <a:pt x="2670007" y="81431"/>
                  </a:lnTo>
                  <a:lnTo>
                    <a:pt x="2664091" y="71475"/>
                  </a:lnTo>
                  <a:lnTo>
                    <a:pt x="2656159" y="63541"/>
                  </a:lnTo>
                  <a:lnTo>
                    <a:pt x="2645870" y="57873"/>
                  </a:lnTo>
                  <a:lnTo>
                    <a:pt x="2633391" y="54518"/>
                  </a:lnTo>
                  <a:lnTo>
                    <a:pt x="2633819" y="54518"/>
                  </a:lnTo>
                  <a:lnTo>
                    <a:pt x="2618219" y="53340"/>
                  </a:lnTo>
                  <a:close/>
                </a:path>
                <a:path w="3289934" h="359410">
                  <a:moveTo>
                    <a:pt x="2818511" y="262077"/>
                  </a:moveTo>
                  <a:lnTo>
                    <a:pt x="2782951" y="262077"/>
                  </a:lnTo>
                  <a:lnTo>
                    <a:pt x="2782895" y="283057"/>
                  </a:lnTo>
                  <a:lnTo>
                    <a:pt x="2782750" y="286791"/>
                  </a:lnTo>
                  <a:lnTo>
                    <a:pt x="2782725" y="287412"/>
                  </a:lnTo>
                  <a:lnTo>
                    <a:pt x="2782603" y="290546"/>
                  </a:lnTo>
                  <a:lnTo>
                    <a:pt x="2782507" y="293014"/>
                  </a:lnTo>
                  <a:lnTo>
                    <a:pt x="2758574" y="326485"/>
                  </a:lnTo>
                  <a:lnTo>
                    <a:pt x="2749880" y="327152"/>
                  </a:lnTo>
                  <a:lnTo>
                    <a:pt x="2704363" y="327152"/>
                  </a:lnTo>
                  <a:lnTo>
                    <a:pt x="2704363" y="359156"/>
                  </a:lnTo>
                  <a:lnTo>
                    <a:pt x="2755214" y="359156"/>
                  </a:lnTo>
                  <a:lnTo>
                    <a:pt x="2767575" y="358622"/>
                  </a:lnTo>
                  <a:lnTo>
                    <a:pt x="2806601" y="340401"/>
                  </a:lnTo>
                  <a:lnTo>
                    <a:pt x="2818201" y="294949"/>
                  </a:lnTo>
                  <a:lnTo>
                    <a:pt x="2818303" y="290546"/>
                  </a:lnTo>
                  <a:lnTo>
                    <a:pt x="2818390" y="286791"/>
                  </a:lnTo>
                  <a:lnTo>
                    <a:pt x="2818511" y="262077"/>
                  </a:lnTo>
                  <a:close/>
                </a:path>
                <a:path w="3289934" h="359410">
                  <a:moveTo>
                    <a:pt x="2731033" y="56896"/>
                  </a:moveTo>
                  <a:lnTo>
                    <a:pt x="2695473" y="56896"/>
                  </a:lnTo>
                  <a:lnTo>
                    <a:pt x="2695597" y="222961"/>
                  </a:lnTo>
                  <a:lnTo>
                    <a:pt x="2701077" y="265010"/>
                  </a:lnTo>
                  <a:lnTo>
                    <a:pt x="2739567" y="291592"/>
                  </a:lnTo>
                  <a:lnTo>
                    <a:pt x="2747680" y="291058"/>
                  </a:lnTo>
                  <a:lnTo>
                    <a:pt x="2779950" y="267923"/>
                  </a:lnTo>
                  <a:lnTo>
                    <a:pt x="2782951" y="262077"/>
                  </a:lnTo>
                  <a:lnTo>
                    <a:pt x="2818511" y="262077"/>
                  </a:lnTo>
                  <a:lnTo>
                    <a:pt x="2818511" y="259588"/>
                  </a:lnTo>
                  <a:lnTo>
                    <a:pt x="2746679" y="259588"/>
                  </a:lnTo>
                  <a:lnTo>
                    <a:pt x="2740520" y="256743"/>
                  </a:lnTo>
                  <a:lnTo>
                    <a:pt x="2731033" y="224739"/>
                  </a:lnTo>
                  <a:lnTo>
                    <a:pt x="2731033" y="56896"/>
                  </a:lnTo>
                  <a:close/>
                </a:path>
                <a:path w="3289934" h="359410">
                  <a:moveTo>
                    <a:pt x="2818511" y="56896"/>
                  </a:moveTo>
                  <a:lnTo>
                    <a:pt x="2782951" y="56896"/>
                  </a:lnTo>
                  <a:lnTo>
                    <a:pt x="2782849" y="224739"/>
                  </a:lnTo>
                  <a:lnTo>
                    <a:pt x="2782507" y="230764"/>
                  </a:lnTo>
                  <a:lnTo>
                    <a:pt x="2781277" y="237274"/>
                  </a:lnTo>
                  <a:lnTo>
                    <a:pt x="2781176" y="237810"/>
                  </a:lnTo>
                  <a:lnTo>
                    <a:pt x="2778954" y="244099"/>
                  </a:lnTo>
                  <a:lnTo>
                    <a:pt x="2775839" y="249631"/>
                  </a:lnTo>
                  <a:lnTo>
                    <a:pt x="2771343" y="256273"/>
                  </a:lnTo>
                  <a:lnTo>
                    <a:pt x="2764459" y="259588"/>
                  </a:lnTo>
                  <a:lnTo>
                    <a:pt x="2818511" y="259588"/>
                  </a:lnTo>
                  <a:lnTo>
                    <a:pt x="2818511" y="56896"/>
                  </a:lnTo>
                  <a:close/>
                </a:path>
                <a:path w="3289934" h="359410">
                  <a:moveTo>
                    <a:pt x="2898698" y="53340"/>
                  </a:moveTo>
                  <a:lnTo>
                    <a:pt x="2859960" y="64543"/>
                  </a:lnTo>
                  <a:lnTo>
                    <a:pt x="2840202" y="98942"/>
                  </a:lnTo>
                  <a:lnTo>
                    <a:pt x="2836468" y="136194"/>
                  </a:lnTo>
                  <a:lnTo>
                    <a:pt x="2836468" y="208737"/>
                  </a:lnTo>
                  <a:lnTo>
                    <a:pt x="2837274" y="226051"/>
                  </a:lnTo>
                  <a:lnTo>
                    <a:pt x="2837280" y="226182"/>
                  </a:lnTo>
                  <a:lnTo>
                    <a:pt x="2837402" y="228808"/>
                  </a:lnTo>
                  <a:lnTo>
                    <a:pt x="2851404" y="271678"/>
                  </a:lnTo>
                  <a:lnTo>
                    <a:pt x="2898698" y="291592"/>
                  </a:lnTo>
                  <a:lnTo>
                    <a:pt x="2913588" y="290346"/>
                  </a:lnTo>
                  <a:lnTo>
                    <a:pt x="2951303" y="260279"/>
                  </a:lnTo>
                  <a:lnTo>
                    <a:pt x="2951524" y="259588"/>
                  </a:lnTo>
                  <a:lnTo>
                    <a:pt x="2889453" y="259588"/>
                  </a:lnTo>
                  <a:lnTo>
                    <a:pt x="2882696" y="256387"/>
                  </a:lnTo>
                  <a:lnTo>
                    <a:pt x="2878429" y="249986"/>
                  </a:lnTo>
                  <a:lnTo>
                    <a:pt x="2875691" y="244141"/>
                  </a:lnTo>
                  <a:lnTo>
                    <a:pt x="2875629" y="244007"/>
                  </a:lnTo>
                  <a:lnTo>
                    <a:pt x="2873673" y="236205"/>
                  </a:lnTo>
                  <a:lnTo>
                    <a:pt x="2873629" y="236029"/>
                  </a:lnTo>
                  <a:lnTo>
                    <a:pt x="2872444" y="226182"/>
                  </a:lnTo>
                  <a:lnTo>
                    <a:pt x="2872028" y="214071"/>
                  </a:lnTo>
                  <a:lnTo>
                    <a:pt x="2872028" y="177800"/>
                  </a:lnTo>
                  <a:lnTo>
                    <a:pt x="2959506" y="177800"/>
                  </a:lnTo>
                  <a:lnTo>
                    <a:pt x="2959506" y="152908"/>
                  </a:lnTo>
                  <a:lnTo>
                    <a:pt x="2872028" y="152908"/>
                  </a:lnTo>
                  <a:lnTo>
                    <a:pt x="2872028" y="130860"/>
                  </a:lnTo>
                  <a:lnTo>
                    <a:pt x="2882696" y="88658"/>
                  </a:lnTo>
                  <a:lnTo>
                    <a:pt x="2889453" y="85344"/>
                  </a:lnTo>
                  <a:lnTo>
                    <a:pt x="2951524" y="85344"/>
                  </a:lnTo>
                  <a:lnTo>
                    <a:pt x="2951303" y="84652"/>
                  </a:lnTo>
                  <a:lnTo>
                    <a:pt x="2944926" y="73253"/>
                  </a:lnTo>
                  <a:lnTo>
                    <a:pt x="2936701" y="64543"/>
                  </a:lnTo>
                  <a:lnTo>
                    <a:pt x="2926256" y="58319"/>
                  </a:lnTo>
                  <a:lnTo>
                    <a:pt x="2913588" y="54585"/>
                  </a:lnTo>
                  <a:lnTo>
                    <a:pt x="2898698" y="53340"/>
                  </a:lnTo>
                  <a:close/>
                </a:path>
                <a:path w="3289934" h="359410">
                  <a:moveTo>
                    <a:pt x="2959506" y="197358"/>
                  </a:moveTo>
                  <a:lnTo>
                    <a:pt x="2923946" y="197358"/>
                  </a:lnTo>
                  <a:lnTo>
                    <a:pt x="2923946" y="214071"/>
                  </a:lnTo>
                  <a:lnTo>
                    <a:pt x="2923572" y="226051"/>
                  </a:lnTo>
                  <a:lnTo>
                    <a:pt x="2907703" y="259588"/>
                  </a:lnTo>
                  <a:lnTo>
                    <a:pt x="2951524" y="259588"/>
                  </a:lnTo>
                  <a:lnTo>
                    <a:pt x="2955859" y="245989"/>
                  </a:lnTo>
                  <a:lnTo>
                    <a:pt x="2958594" y="228808"/>
                  </a:lnTo>
                  <a:lnTo>
                    <a:pt x="2959506" y="208737"/>
                  </a:lnTo>
                  <a:lnTo>
                    <a:pt x="2959506" y="197358"/>
                  </a:lnTo>
                  <a:close/>
                </a:path>
                <a:path w="3289934" h="359410">
                  <a:moveTo>
                    <a:pt x="2951524" y="85344"/>
                  </a:moveTo>
                  <a:lnTo>
                    <a:pt x="2907461" y="85344"/>
                  </a:lnTo>
                  <a:lnTo>
                    <a:pt x="2914091" y="88658"/>
                  </a:lnTo>
                  <a:lnTo>
                    <a:pt x="2913934" y="88658"/>
                  </a:lnTo>
                  <a:lnTo>
                    <a:pt x="2923946" y="130860"/>
                  </a:lnTo>
                  <a:lnTo>
                    <a:pt x="2923946" y="152908"/>
                  </a:lnTo>
                  <a:lnTo>
                    <a:pt x="2959506" y="152908"/>
                  </a:lnTo>
                  <a:lnTo>
                    <a:pt x="2959506" y="136194"/>
                  </a:lnTo>
                  <a:lnTo>
                    <a:pt x="2958720" y="118901"/>
                  </a:lnTo>
                  <a:lnTo>
                    <a:pt x="2958594" y="116123"/>
                  </a:lnTo>
                  <a:lnTo>
                    <a:pt x="2955859" y="98942"/>
                  </a:lnTo>
                  <a:lnTo>
                    <a:pt x="2951524" y="85344"/>
                  </a:lnTo>
                  <a:close/>
                </a:path>
                <a:path w="3289934" h="359410">
                  <a:moveTo>
                    <a:pt x="3013011" y="56896"/>
                  </a:moveTo>
                  <a:lnTo>
                    <a:pt x="2977451" y="56896"/>
                  </a:lnTo>
                  <a:lnTo>
                    <a:pt x="2977451" y="288036"/>
                  </a:lnTo>
                  <a:lnTo>
                    <a:pt x="3013011" y="288036"/>
                  </a:lnTo>
                  <a:lnTo>
                    <a:pt x="3013011" y="128016"/>
                  </a:lnTo>
                  <a:lnTo>
                    <a:pt x="3013523" y="120036"/>
                  </a:lnTo>
                  <a:lnTo>
                    <a:pt x="3033636" y="85344"/>
                  </a:lnTo>
                  <a:lnTo>
                    <a:pt x="3013011" y="85344"/>
                  </a:lnTo>
                  <a:lnTo>
                    <a:pt x="3013011" y="56896"/>
                  </a:lnTo>
                  <a:close/>
                </a:path>
                <a:path w="3289934" h="359410">
                  <a:moveTo>
                    <a:pt x="3068967" y="53340"/>
                  </a:moveTo>
                  <a:lnTo>
                    <a:pt x="3058528" y="53340"/>
                  </a:lnTo>
                  <a:lnTo>
                    <a:pt x="3050220" y="53918"/>
                  </a:lnTo>
                  <a:lnTo>
                    <a:pt x="3016350" y="78855"/>
                  </a:lnTo>
                  <a:lnTo>
                    <a:pt x="3013011" y="85344"/>
                  </a:lnTo>
                  <a:lnTo>
                    <a:pt x="3049765" y="85344"/>
                  </a:lnTo>
                  <a:lnTo>
                    <a:pt x="3054858" y="88074"/>
                  </a:lnTo>
                  <a:lnTo>
                    <a:pt x="3057461" y="93522"/>
                  </a:lnTo>
                  <a:lnTo>
                    <a:pt x="3059956" y="98501"/>
                  </a:lnTo>
                  <a:lnTo>
                    <a:pt x="3060077" y="98742"/>
                  </a:lnTo>
                  <a:lnTo>
                    <a:pt x="3061373" y="107035"/>
                  </a:lnTo>
                  <a:lnTo>
                    <a:pt x="3061373" y="134416"/>
                  </a:lnTo>
                  <a:lnTo>
                    <a:pt x="3096933" y="134416"/>
                  </a:lnTo>
                  <a:lnTo>
                    <a:pt x="3096870" y="120036"/>
                  </a:lnTo>
                  <a:lnTo>
                    <a:pt x="3096742" y="112458"/>
                  </a:lnTo>
                  <a:lnTo>
                    <a:pt x="3096733" y="111923"/>
                  </a:lnTo>
                  <a:lnTo>
                    <a:pt x="3089467" y="70585"/>
                  </a:lnTo>
                  <a:lnTo>
                    <a:pt x="3076905" y="55943"/>
                  </a:lnTo>
                  <a:lnTo>
                    <a:pt x="3068967" y="53340"/>
                  </a:lnTo>
                  <a:close/>
                </a:path>
                <a:path w="3289934" h="359410">
                  <a:moveTo>
                    <a:pt x="3143237" y="210515"/>
                  </a:moveTo>
                  <a:lnTo>
                    <a:pt x="3107677" y="210515"/>
                  </a:lnTo>
                  <a:lnTo>
                    <a:pt x="3107787" y="214601"/>
                  </a:lnTo>
                  <a:lnTo>
                    <a:pt x="3107888" y="218338"/>
                  </a:lnTo>
                  <a:lnTo>
                    <a:pt x="3107998" y="222380"/>
                  </a:lnTo>
                  <a:lnTo>
                    <a:pt x="3117237" y="265612"/>
                  </a:lnTo>
                  <a:lnTo>
                    <a:pt x="3150084" y="289545"/>
                  </a:lnTo>
                  <a:lnTo>
                    <a:pt x="3171685" y="291592"/>
                  </a:lnTo>
                  <a:lnTo>
                    <a:pt x="3197512" y="287791"/>
                  </a:lnTo>
                  <a:lnTo>
                    <a:pt x="3215959" y="276390"/>
                  </a:lnTo>
                  <a:lnTo>
                    <a:pt x="3225744" y="259588"/>
                  </a:lnTo>
                  <a:lnTo>
                    <a:pt x="3164573" y="259588"/>
                  </a:lnTo>
                  <a:lnTo>
                    <a:pt x="3159010" y="258165"/>
                  </a:lnTo>
                  <a:lnTo>
                    <a:pt x="3143415" y="219583"/>
                  </a:lnTo>
                  <a:lnTo>
                    <a:pt x="3143293" y="213360"/>
                  </a:lnTo>
                  <a:lnTo>
                    <a:pt x="3143237" y="210515"/>
                  </a:lnTo>
                  <a:close/>
                </a:path>
                <a:path w="3289934" h="359410">
                  <a:moveTo>
                    <a:pt x="3168129" y="53340"/>
                  </a:moveTo>
                  <a:lnTo>
                    <a:pt x="3123323" y="69697"/>
                  </a:lnTo>
                  <a:lnTo>
                    <a:pt x="3109598" y="107659"/>
                  </a:lnTo>
                  <a:lnTo>
                    <a:pt x="3109561" y="111547"/>
                  </a:lnTo>
                  <a:lnTo>
                    <a:pt x="3109752" y="115214"/>
                  </a:lnTo>
                  <a:lnTo>
                    <a:pt x="3125547" y="154154"/>
                  </a:lnTo>
                  <a:lnTo>
                    <a:pt x="3153905" y="177088"/>
                  </a:lnTo>
                  <a:lnTo>
                    <a:pt x="3161884" y="183335"/>
                  </a:lnTo>
                  <a:lnTo>
                    <a:pt x="3168855" y="188999"/>
                  </a:lnTo>
                  <a:lnTo>
                    <a:pt x="3174509" y="193823"/>
                  </a:lnTo>
                  <a:lnTo>
                    <a:pt x="3179152" y="198069"/>
                  </a:lnTo>
                  <a:lnTo>
                    <a:pt x="3184842" y="203047"/>
                  </a:lnTo>
                  <a:lnTo>
                    <a:pt x="3188881" y="208140"/>
                  </a:lnTo>
                  <a:lnTo>
                    <a:pt x="3191243" y="213360"/>
                  </a:lnTo>
                  <a:lnTo>
                    <a:pt x="3193859" y="218338"/>
                  </a:lnTo>
                  <a:lnTo>
                    <a:pt x="3195154" y="224142"/>
                  </a:lnTo>
                  <a:lnTo>
                    <a:pt x="3195124" y="240385"/>
                  </a:lnTo>
                  <a:lnTo>
                    <a:pt x="3193262" y="247497"/>
                  </a:lnTo>
                  <a:lnTo>
                    <a:pt x="3189465" y="252476"/>
                  </a:lnTo>
                  <a:lnTo>
                    <a:pt x="3185909" y="257213"/>
                  </a:lnTo>
                  <a:lnTo>
                    <a:pt x="3179991" y="259588"/>
                  </a:lnTo>
                  <a:lnTo>
                    <a:pt x="3225744" y="259588"/>
                  </a:lnTo>
                  <a:lnTo>
                    <a:pt x="3226987" y="257454"/>
                  </a:lnTo>
                  <a:lnTo>
                    <a:pt x="3227050" y="257213"/>
                  </a:lnTo>
                  <a:lnTo>
                    <a:pt x="3230714" y="230784"/>
                  </a:lnTo>
                  <a:lnTo>
                    <a:pt x="3230450" y="224514"/>
                  </a:lnTo>
                  <a:lnTo>
                    <a:pt x="3214495" y="183710"/>
                  </a:lnTo>
                  <a:lnTo>
                    <a:pt x="3184486" y="156819"/>
                  </a:lnTo>
                  <a:lnTo>
                    <a:pt x="3165170" y="142240"/>
                  </a:lnTo>
                  <a:lnTo>
                    <a:pt x="3159594" y="137858"/>
                  </a:lnTo>
                  <a:lnTo>
                    <a:pt x="3145015" y="115214"/>
                  </a:lnTo>
                  <a:lnTo>
                    <a:pt x="3145015" y="101942"/>
                  </a:lnTo>
                  <a:lnTo>
                    <a:pt x="3147052" y="96278"/>
                  </a:lnTo>
                  <a:lnTo>
                    <a:pt x="3147148" y="96012"/>
                  </a:lnTo>
                  <a:lnTo>
                    <a:pt x="3155683" y="87477"/>
                  </a:lnTo>
                  <a:lnTo>
                    <a:pt x="3161258" y="85344"/>
                  </a:lnTo>
                  <a:lnTo>
                    <a:pt x="3221644" y="85344"/>
                  </a:lnTo>
                  <a:lnTo>
                    <a:pt x="3220937" y="83277"/>
                  </a:lnTo>
                  <a:lnTo>
                    <a:pt x="3214712" y="72542"/>
                  </a:lnTo>
                  <a:lnTo>
                    <a:pt x="3206471" y="64141"/>
                  </a:lnTo>
                  <a:lnTo>
                    <a:pt x="3195959" y="58140"/>
                  </a:lnTo>
                  <a:lnTo>
                    <a:pt x="3183178" y="54540"/>
                  </a:lnTo>
                  <a:lnTo>
                    <a:pt x="3168129" y="53340"/>
                  </a:lnTo>
                  <a:close/>
                </a:path>
                <a:path w="3289934" h="359410">
                  <a:moveTo>
                    <a:pt x="3221644" y="85344"/>
                  </a:moveTo>
                  <a:lnTo>
                    <a:pt x="3176663" y="85344"/>
                  </a:lnTo>
                  <a:lnTo>
                    <a:pt x="3182950" y="88430"/>
                  </a:lnTo>
                  <a:lnTo>
                    <a:pt x="3186976" y="94589"/>
                  </a:lnTo>
                  <a:lnTo>
                    <a:pt x="3189776" y="100080"/>
                  </a:lnTo>
                  <a:lnTo>
                    <a:pt x="3191776" y="107659"/>
                  </a:lnTo>
                  <a:lnTo>
                    <a:pt x="3192976" y="117326"/>
                  </a:lnTo>
                  <a:lnTo>
                    <a:pt x="3193207" y="124104"/>
                  </a:lnTo>
                  <a:lnTo>
                    <a:pt x="3193277" y="126149"/>
                  </a:lnTo>
                  <a:lnTo>
                    <a:pt x="3193376" y="129082"/>
                  </a:lnTo>
                  <a:lnTo>
                    <a:pt x="3228936" y="129082"/>
                  </a:lnTo>
                  <a:lnTo>
                    <a:pt x="3228048" y="111547"/>
                  </a:lnTo>
                  <a:lnTo>
                    <a:pt x="3225382" y="96278"/>
                  </a:lnTo>
                  <a:lnTo>
                    <a:pt x="3221644" y="85344"/>
                  </a:lnTo>
                  <a:close/>
                </a:path>
                <a:path w="3289934" h="359410">
                  <a:moveTo>
                    <a:pt x="3274987" y="136906"/>
                  </a:moveTo>
                  <a:lnTo>
                    <a:pt x="3263366" y="136906"/>
                  </a:lnTo>
                  <a:lnTo>
                    <a:pt x="3258388" y="138798"/>
                  </a:lnTo>
                  <a:lnTo>
                    <a:pt x="3254362" y="142595"/>
                  </a:lnTo>
                  <a:lnTo>
                    <a:pt x="3250565" y="146392"/>
                  </a:lnTo>
                  <a:lnTo>
                    <a:pt x="3248672" y="151371"/>
                  </a:lnTo>
                  <a:lnTo>
                    <a:pt x="3248672" y="163461"/>
                  </a:lnTo>
                  <a:lnTo>
                    <a:pt x="3250679" y="168313"/>
                  </a:lnTo>
                  <a:lnTo>
                    <a:pt x="3258743" y="175907"/>
                  </a:lnTo>
                  <a:lnTo>
                    <a:pt x="3263607" y="177800"/>
                  </a:lnTo>
                  <a:lnTo>
                    <a:pt x="3274987" y="177800"/>
                  </a:lnTo>
                  <a:lnTo>
                    <a:pt x="3279724" y="175907"/>
                  </a:lnTo>
                  <a:lnTo>
                    <a:pt x="3283521" y="172110"/>
                  </a:lnTo>
                  <a:lnTo>
                    <a:pt x="3287547" y="168313"/>
                  </a:lnTo>
                  <a:lnTo>
                    <a:pt x="3289566" y="163461"/>
                  </a:lnTo>
                  <a:lnTo>
                    <a:pt x="3289566" y="151371"/>
                  </a:lnTo>
                  <a:lnTo>
                    <a:pt x="3287547" y="146392"/>
                  </a:lnTo>
                  <a:lnTo>
                    <a:pt x="3283521" y="142595"/>
                  </a:lnTo>
                  <a:lnTo>
                    <a:pt x="3279724" y="138798"/>
                  </a:lnTo>
                  <a:lnTo>
                    <a:pt x="3274987" y="136906"/>
                  </a:lnTo>
                  <a:close/>
                </a:path>
                <a:path w="3289934" h="359410">
                  <a:moveTo>
                    <a:pt x="3274987" y="250698"/>
                  </a:moveTo>
                  <a:lnTo>
                    <a:pt x="3263366" y="250698"/>
                  </a:lnTo>
                  <a:lnTo>
                    <a:pt x="3258388" y="252590"/>
                  </a:lnTo>
                  <a:lnTo>
                    <a:pt x="3254362" y="256387"/>
                  </a:lnTo>
                  <a:lnTo>
                    <a:pt x="3250565" y="260184"/>
                  </a:lnTo>
                  <a:lnTo>
                    <a:pt x="3248672" y="265163"/>
                  </a:lnTo>
                  <a:lnTo>
                    <a:pt x="3248672" y="277253"/>
                  </a:lnTo>
                  <a:lnTo>
                    <a:pt x="3250679" y="282105"/>
                  </a:lnTo>
                  <a:lnTo>
                    <a:pt x="3258743" y="289699"/>
                  </a:lnTo>
                  <a:lnTo>
                    <a:pt x="3263607" y="291592"/>
                  </a:lnTo>
                  <a:lnTo>
                    <a:pt x="3274987" y="291592"/>
                  </a:lnTo>
                  <a:lnTo>
                    <a:pt x="3279724" y="289699"/>
                  </a:lnTo>
                  <a:lnTo>
                    <a:pt x="3283521" y="285902"/>
                  </a:lnTo>
                  <a:lnTo>
                    <a:pt x="3287547" y="282105"/>
                  </a:lnTo>
                  <a:lnTo>
                    <a:pt x="3289566" y="277253"/>
                  </a:lnTo>
                  <a:lnTo>
                    <a:pt x="3289566" y="265163"/>
                  </a:lnTo>
                  <a:lnTo>
                    <a:pt x="3287547" y="260184"/>
                  </a:lnTo>
                  <a:lnTo>
                    <a:pt x="3283521" y="256387"/>
                  </a:lnTo>
                  <a:lnTo>
                    <a:pt x="3279724" y="252590"/>
                  </a:lnTo>
                  <a:lnTo>
                    <a:pt x="3274987" y="250698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824511" y="299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824512" y="299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4" y="2325"/>
                  </a:lnTo>
                  <a:lnTo>
                    <a:pt x="411466" y="9160"/>
                  </a:lnTo>
                  <a:lnTo>
                    <a:pt x="365385" y="20291"/>
                  </a:lnTo>
                  <a:lnTo>
                    <a:pt x="321047" y="35505"/>
                  </a:lnTo>
                  <a:lnTo>
                    <a:pt x="278664" y="54589"/>
                  </a:lnTo>
                  <a:lnTo>
                    <a:pt x="238447" y="77331"/>
                  </a:lnTo>
                  <a:lnTo>
                    <a:pt x="200611" y="103518"/>
                  </a:lnTo>
                  <a:lnTo>
                    <a:pt x="165369" y="132937"/>
                  </a:lnTo>
                  <a:lnTo>
                    <a:pt x="132932" y="165374"/>
                  </a:lnTo>
                  <a:lnTo>
                    <a:pt x="103514" y="200617"/>
                  </a:lnTo>
                  <a:lnTo>
                    <a:pt x="77328" y="238453"/>
                  </a:lnTo>
                  <a:lnTo>
                    <a:pt x="54587" y="278669"/>
                  </a:lnTo>
                  <a:lnTo>
                    <a:pt x="35503" y="321052"/>
                  </a:lnTo>
                  <a:lnTo>
                    <a:pt x="20290" y="365390"/>
                  </a:lnTo>
                  <a:lnTo>
                    <a:pt x="9159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267" y="555700"/>
                  </a:lnTo>
                  <a:lnTo>
                    <a:pt x="2325" y="556923"/>
                  </a:lnTo>
                  <a:lnTo>
                    <a:pt x="9159" y="604530"/>
                  </a:lnTo>
                  <a:lnTo>
                    <a:pt x="20290" y="650609"/>
                  </a:lnTo>
                  <a:lnTo>
                    <a:pt x="35503" y="694947"/>
                  </a:lnTo>
                  <a:lnTo>
                    <a:pt x="54587" y="737330"/>
                  </a:lnTo>
                  <a:lnTo>
                    <a:pt x="77328" y="777546"/>
                  </a:lnTo>
                  <a:lnTo>
                    <a:pt x="103514" y="815382"/>
                  </a:lnTo>
                  <a:lnTo>
                    <a:pt x="132932" y="850625"/>
                  </a:lnTo>
                  <a:lnTo>
                    <a:pt x="165369" y="883062"/>
                  </a:lnTo>
                  <a:lnTo>
                    <a:pt x="200611" y="912481"/>
                  </a:lnTo>
                  <a:lnTo>
                    <a:pt x="238447" y="938668"/>
                  </a:lnTo>
                  <a:lnTo>
                    <a:pt x="278664" y="961410"/>
                  </a:lnTo>
                  <a:lnTo>
                    <a:pt x="321047" y="980494"/>
                  </a:lnTo>
                  <a:lnTo>
                    <a:pt x="365385" y="995708"/>
                  </a:lnTo>
                  <a:lnTo>
                    <a:pt x="411466" y="1006839"/>
                  </a:lnTo>
                  <a:lnTo>
                    <a:pt x="459074" y="1013674"/>
                  </a:lnTo>
                  <a:lnTo>
                    <a:pt x="508000" y="1016000"/>
                  </a:lnTo>
                  <a:lnTo>
                    <a:pt x="508000" y="1003300"/>
                  </a:lnTo>
                  <a:lnTo>
                    <a:pt x="460299" y="1001032"/>
                  </a:lnTo>
                  <a:lnTo>
                    <a:pt x="413881" y="994368"/>
                  </a:lnTo>
                  <a:lnTo>
                    <a:pt x="368954" y="983516"/>
                  </a:lnTo>
                  <a:lnTo>
                    <a:pt x="325725" y="968682"/>
                  </a:lnTo>
                  <a:lnTo>
                    <a:pt x="284401" y="950075"/>
                  </a:lnTo>
                  <a:lnTo>
                    <a:pt x="245190" y="927902"/>
                  </a:lnTo>
                  <a:lnTo>
                    <a:pt x="208300" y="902370"/>
                  </a:lnTo>
                  <a:lnTo>
                    <a:pt x="173938" y="873687"/>
                  </a:lnTo>
                  <a:lnTo>
                    <a:pt x="142312" y="842061"/>
                  </a:lnTo>
                  <a:lnTo>
                    <a:pt x="113629" y="807699"/>
                  </a:lnTo>
                  <a:lnTo>
                    <a:pt x="88097" y="770809"/>
                  </a:lnTo>
                  <a:lnTo>
                    <a:pt x="65924" y="731598"/>
                  </a:lnTo>
                  <a:lnTo>
                    <a:pt x="47317" y="690274"/>
                  </a:lnTo>
                  <a:lnTo>
                    <a:pt x="32483" y="647045"/>
                  </a:lnTo>
                  <a:lnTo>
                    <a:pt x="21631" y="602118"/>
                  </a:lnTo>
                  <a:lnTo>
                    <a:pt x="14967" y="555700"/>
                  </a:lnTo>
                  <a:lnTo>
                    <a:pt x="12700" y="508000"/>
                  </a:lnTo>
                  <a:lnTo>
                    <a:pt x="14967" y="460299"/>
                  </a:lnTo>
                  <a:lnTo>
                    <a:pt x="21631" y="413881"/>
                  </a:lnTo>
                  <a:lnTo>
                    <a:pt x="32483" y="368954"/>
                  </a:lnTo>
                  <a:lnTo>
                    <a:pt x="47317" y="325725"/>
                  </a:lnTo>
                  <a:lnTo>
                    <a:pt x="65924" y="284401"/>
                  </a:lnTo>
                  <a:lnTo>
                    <a:pt x="88097" y="245190"/>
                  </a:lnTo>
                  <a:lnTo>
                    <a:pt x="113629" y="208300"/>
                  </a:lnTo>
                  <a:lnTo>
                    <a:pt x="142312" y="173938"/>
                  </a:lnTo>
                  <a:lnTo>
                    <a:pt x="173938" y="142312"/>
                  </a:lnTo>
                  <a:lnTo>
                    <a:pt x="208300" y="113629"/>
                  </a:lnTo>
                  <a:lnTo>
                    <a:pt x="245190" y="88097"/>
                  </a:lnTo>
                  <a:lnTo>
                    <a:pt x="284401" y="65924"/>
                  </a:lnTo>
                  <a:lnTo>
                    <a:pt x="325725" y="47317"/>
                  </a:lnTo>
                  <a:lnTo>
                    <a:pt x="368954" y="32483"/>
                  </a:lnTo>
                  <a:lnTo>
                    <a:pt x="413881" y="21631"/>
                  </a:lnTo>
                  <a:lnTo>
                    <a:pt x="460299" y="14967"/>
                  </a:lnTo>
                  <a:lnTo>
                    <a:pt x="508000" y="12700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700"/>
                  </a:lnTo>
                  <a:lnTo>
                    <a:pt x="555700" y="14967"/>
                  </a:lnTo>
                  <a:lnTo>
                    <a:pt x="602118" y="21631"/>
                  </a:lnTo>
                  <a:lnTo>
                    <a:pt x="647045" y="32483"/>
                  </a:lnTo>
                  <a:lnTo>
                    <a:pt x="690274" y="47317"/>
                  </a:lnTo>
                  <a:lnTo>
                    <a:pt x="731598" y="65924"/>
                  </a:lnTo>
                  <a:lnTo>
                    <a:pt x="770809" y="88097"/>
                  </a:lnTo>
                  <a:lnTo>
                    <a:pt x="807699" y="113629"/>
                  </a:lnTo>
                  <a:lnTo>
                    <a:pt x="842061" y="142312"/>
                  </a:lnTo>
                  <a:lnTo>
                    <a:pt x="873687" y="173938"/>
                  </a:lnTo>
                  <a:lnTo>
                    <a:pt x="902370" y="208300"/>
                  </a:lnTo>
                  <a:lnTo>
                    <a:pt x="927902" y="245190"/>
                  </a:lnTo>
                  <a:lnTo>
                    <a:pt x="950075" y="284401"/>
                  </a:lnTo>
                  <a:lnTo>
                    <a:pt x="968682" y="325725"/>
                  </a:lnTo>
                  <a:lnTo>
                    <a:pt x="983516" y="368954"/>
                  </a:lnTo>
                  <a:lnTo>
                    <a:pt x="994368" y="413881"/>
                  </a:lnTo>
                  <a:lnTo>
                    <a:pt x="1001032" y="460299"/>
                  </a:lnTo>
                  <a:lnTo>
                    <a:pt x="1003300" y="508000"/>
                  </a:lnTo>
                  <a:lnTo>
                    <a:pt x="1001032" y="555700"/>
                  </a:lnTo>
                  <a:lnTo>
                    <a:pt x="994368" y="602118"/>
                  </a:lnTo>
                  <a:lnTo>
                    <a:pt x="983516" y="647045"/>
                  </a:lnTo>
                  <a:lnTo>
                    <a:pt x="968682" y="690274"/>
                  </a:lnTo>
                  <a:lnTo>
                    <a:pt x="950075" y="731598"/>
                  </a:lnTo>
                  <a:lnTo>
                    <a:pt x="927902" y="770809"/>
                  </a:lnTo>
                  <a:lnTo>
                    <a:pt x="902370" y="807699"/>
                  </a:lnTo>
                  <a:lnTo>
                    <a:pt x="873687" y="842061"/>
                  </a:lnTo>
                  <a:lnTo>
                    <a:pt x="842061" y="873687"/>
                  </a:lnTo>
                  <a:lnTo>
                    <a:pt x="807699" y="902370"/>
                  </a:lnTo>
                  <a:lnTo>
                    <a:pt x="770809" y="927902"/>
                  </a:lnTo>
                  <a:lnTo>
                    <a:pt x="731598" y="950075"/>
                  </a:lnTo>
                  <a:lnTo>
                    <a:pt x="690274" y="968682"/>
                  </a:lnTo>
                  <a:lnTo>
                    <a:pt x="647045" y="983516"/>
                  </a:lnTo>
                  <a:lnTo>
                    <a:pt x="602118" y="994368"/>
                  </a:lnTo>
                  <a:lnTo>
                    <a:pt x="555700" y="1001032"/>
                  </a:lnTo>
                  <a:lnTo>
                    <a:pt x="508000" y="1003300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732" y="460299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999391" y="3306025"/>
              <a:ext cx="575310" cy="282575"/>
            </a:xfrm>
            <a:custGeom>
              <a:avLst/>
              <a:gdLst/>
              <a:ahLst/>
              <a:cxnLst/>
              <a:rect l="l" t="t" r="r" b="b"/>
              <a:pathLst>
                <a:path w="575309" h="282575">
                  <a:moveTo>
                    <a:pt x="245262" y="234378"/>
                  </a:moveTo>
                  <a:lnTo>
                    <a:pt x="244741" y="154901"/>
                  </a:lnTo>
                  <a:lnTo>
                    <a:pt x="244271" y="154444"/>
                  </a:lnTo>
                  <a:lnTo>
                    <a:pt x="214198" y="154101"/>
                  </a:lnTo>
                  <a:lnTo>
                    <a:pt x="213461" y="153606"/>
                  </a:lnTo>
                  <a:lnTo>
                    <a:pt x="166801" y="34455"/>
                  </a:lnTo>
                  <a:lnTo>
                    <a:pt x="166217" y="33439"/>
                  </a:lnTo>
                  <a:lnTo>
                    <a:pt x="164655" y="32600"/>
                  </a:lnTo>
                  <a:lnTo>
                    <a:pt x="97993" y="32600"/>
                  </a:lnTo>
                  <a:lnTo>
                    <a:pt x="97066" y="33248"/>
                  </a:lnTo>
                  <a:lnTo>
                    <a:pt x="0" y="280911"/>
                  </a:lnTo>
                  <a:lnTo>
                    <a:pt x="381" y="281432"/>
                  </a:lnTo>
                  <a:lnTo>
                    <a:pt x="74612" y="281432"/>
                  </a:lnTo>
                  <a:lnTo>
                    <a:pt x="75539" y="281292"/>
                  </a:lnTo>
                  <a:lnTo>
                    <a:pt x="76631" y="280416"/>
                  </a:lnTo>
                  <a:lnTo>
                    <a:pt x="130937" y="154012"/>
                  </a:lnTo>
                  <a:lnTo>
                    <a:pt x="131229" y="153644"/>
                  </a:lnTo>
                  <a:lnTo>
                    <a:pt x="132384" y="153885"/>
                  </a:lnTo>
                  <a:lnTo>
                    <a:pt x="181838" y="279641"/>
                  </a:lnTo>
                  <a:lnTo>
                    <a:pt x="182410" y="280619"/>
                  </a:lnTo>
                  <a:lnTo>
                    <a:pt x="183896" y="281432"/>
                  </a:lnTo>
                  <a:lnTo>
                    <a:pt x="195059" y="281432"/>
                  </a:lnTo>
                  <a:lnTo>
                    <a:pt x="195592" y="280911"/>
                  </a:lnTo>
                  <a:lnTo>
                    <a:pt x="195592" y="155028"/>
                  </a:lnTo>
                  <a:lnTo>
                    <a:pt x="196240" y="154355"/>
                  </a:lnTo>
                  <a:lnTo>
                    <a:pt x="213093" y="154292"/>
                  </a:lnTo>
                  <a:lnTo>
                    <a:pt x="213829" y="154813"/>
                  </a:lnTo>
                  <a:lnTo>
                    <a:pt x="244957" y="234442"/>
                  </a:lnTo>
                  <a:lnTo>
                    <a:pt x="245262" y="234378"/>
                  </a:lnTo>
                  <a:close/>
                </a:path>
                <a:path w="575309" h="282575">
                  <a:moveTo>
                    <a:pt x="413550" y="237261"/>
                  </a:moveTo>
                  <a:lnTo>
                    <a:pt x="413499" y="235991"/>
                  </a:lnTo>
                  <a:lnTo>
                    <a:pt x="363842" y="235991"/>
                  </a:lnTo>
                  <a:lnTo>
                    <a:pt x="363842" y="154711"/>
                  </a:lnTo>
                  <a:lnTo>
                    <a:pt x="315061" y="154711"/>
                  </a:lnTo>
                  <a:lnTo>
                    <a:pt x="315061" y="235991"/>
                  </a:lnTo>
                  <a:lnTo>
                    <a:pt x="315023" y="237261"/>
                  </a:lnTo>
                  <a:lnTo>
                    <a:pt x="315010" y="280441"/>
                  </a:lnTo>
                  <a:lnTo>
                    <a:pt x="315302" y="280441"/>
                  </a:lnTo>
                  <a:lnTo>
                    <a:pt x="315302" y="281711"/>
                  </a:lnTo>
                  <a:lnTo>
                    <a:pt x="413308" y="281711"/>
                  </a:lnTo>
                  <a:lnTo>
                    <a:pt x="413308" y="280441"/>
                  </a:lnTo>
                  <a:lnTo>
                    <a:pt x="413550" y="280441"/>
                  </a:lnTo>
                  <a:lnTo>
                    <a:pt x="413550" y="237261"/>
                  </a:lnTo>
                  <a:close/>
                </a:path>
                <a:path w="575309" h="282575">
                  <a:moveTo>
                    <a:pt x="477507" y="41998"/>
                  </a:moveTo>
                  <a:lnTo>
                    <a:pt x="467588" y="3606"/>
                  </a:lnTo>
                  <a:lnTo>
                    <a:pt x="461962" y="342"/>
                  </a:lnTo>
                  <a:lnTo>
                    <a:pt x="460298" y="762"/>
                  </a:lnTo>
                  <a:lnTo>
                    <a:pt x="458863" y="1714"/>
                  </a:lnTo>
                  <a:lnTo>
                    <a:pt x="448373" y="16052"/>
                  </a:lnTo>
                  <a:lnTo>
                    <a:pt x="443572" y="34023"/>
                  </a:lnTo>
                  <a:lnTo>
                    <a:pt x="442823" y="53505"/>
                  </a:lnTo>
                  <a:lnTo>
                    <a:pt x="444449" y="72415"/>
                  </a:lnTo>
                  <a:lnTo>
                    <a:pt x="442391" y="80530"/>
                  </a:lnTo>
                  <a:lnTo>
                    <a:pt x="417042" y="59321"/>
                  </a:lnTo>
                  <a:lnTo>
                    <a:pt x="417499" y="50876"/>
                  </a:lnTo>
                  <a:lnTo>
                    <a:pt x="418376" y="42113"/>
                  </a:lnTo>
                  <a:lnTo>
                    <a:pt x="418007" y="41960"/>
                  </a:lnTo>
                  <a:lnTo>
                    <a:pt x="410362" y="50787"/>
                  </a:lnTo>
                  <a:lnTo>
                    <a:pt x="403110" y="58051"/>
                  </a:lnTo>
                  <a:lnTo>
                    <a:pt x="395376" y="64808"/>
                  </a:lnTo>
                  <a:lnTo>
                    <a:pt x="386143" y="71793"/>
                  </a:lnTo>
                  <a:lnTo>
                    <a:pt x="386270" y="72250"/>
                  </a:lnTo>
                  <a:lnTo>
                    <a:pt x="393877" y="73266"/>
                  </a:lnTo>
                  <a:lnTo>
                    <a:pt x="402107" y="73152"/>
                  </a:lnTo>
                  <a:lnTo>
                    <a:pt x="407924" y="75552"/>
                  </a:lnTo>
                  <a:lnTo>
                    <a:pt x="415264" y="80708"/>
                  </a:lnTo>
                  <a:lnTo>
                    <a:pt x="426834" y="94475"/>
                  </a:lnTo>
                  <a:lnTo>
                    <a:pt x="434213" y="99034"/>
                  </a:lnTo>
                  <a:lnTo>
                    <a:pt x="447040" y="101333"/>
                  </a:lnTo>
                  <a:lnTo>
                    <a:pt x="457504" y="99225"/>
                  </a:lnTo>
                  <a:lnTo>
                    <a:pt x="465607" y="92735"/>
                  </a:lnTo>
                  <a:lnTo>
                    <a:pt x="471347" y="81864"/>
                  </a:lnTo>
                  <a:lnTo>
                    <a:pt x="476427" y="61747"/>
                  </a:lnTo>
                  <a:lnTo>
                    <a:pt x="477507" y="41998"/>
                  </a:lnTo>
                  <a:close/>
                </a:path>
                <a:path w="575309" h="282575">
                  <a:moveTo>
                    <a:pt x="529907" y="114020"/>
                  </a:moveTo>
                  <a:lnTo>
                    <a:pt x="529323" y="113550"/>
                  </a:lnTo>
                  <a:lnTo>
                    <a:pt x="528154" y="113766"/>
                  </a:lnTo>
                  <a:lnTo>
                    <a:pt x="513930" y="114846"/>
                  </a:lnTo>
                  <a:lnTo>
                    <a:pt x="501446" y="112026"/>
                  </a:lnTo>
                  <a:lnTo>
                    <a:pt x="490677" y="105308"/>
                  </a:lnTo>
                  <a:lnTo>
                    <a:pt x="481622" y="94691"/>
                  </a:lnTo>
                  <a:lnTo>
                    <a:pt x="481101" y="93865"/>
                  </a:lnTo>
                  <a:lnTo>
                    <a:pt x="480517" y="93827"/>
                  </a:lnTo>
                  <a:lnTo>
                    <a:pt x="470217" y="104825"/>
                  </a:lnTo>
                  <a:lnTo>
                    <a:pt x="459409" y="112014"/>
                  </a:lnTo>
                  <a:lnTo>
                    <a:pt x="447078" y="115138"/>
                  </a:lnTo>
                  <a:lnTo>
                    <a:pt x="432816" y="113182"/>
                  </a:lnTo>
                  <a:lnTo>
                    <a:pt x="431800" y="112877"/>
                  </a:lnTo>
                  <a:lnTo>
                    <a:pt x="431304" y="113245"/>
                  </a:lnTo>
                  <a:lnTo>
                    <a:pt x="431304" y="128714"/>
                  </a:lnTo>
                  <a:lnTo>
                    <a:pt x="431761" y="129298"/>
                  </a:lnTo>
                  <a:lnTo>
                    <a:pt x="445770" y="131419"/>
                  </a:lnTo>
                  <a:lnTo>
                    <a:pt x="457911" y="130073"/>
                  </a:lnTo>
                  <a:lnTo>
                    <a:pt x="469074" y="125488"/>
                  </a:lnTo>
                  <a:lnTo>
                    <a:pt x="479285" y="117652"/>
                  </a:lnTo>
                  <a:lnTo>
                    <a:pt x="480148" y="116827"/>
                  </a:lnTo>
                  <a:lnTo>
                    <a:pt x="481012" y="116827"/>
                  </a:lnTo>
                  <a:lnTo>
                    <a:pt x="481838" y="117652"/>
                  </a:lnTo>
                  <a:lnTo>
                    <a:pt x="491985" y="125742"/>
                  </a:lnTo>
                  <a:lnTo>
                    <a:pt x="503161" y="130340"/>
                  </a:lnTo>
                  <a:lnTo>
                    <a:pt x="515340" y="131470"/>
                  </a:lnTo>
                  <a:lnTo>
                    <a:pt x="528523" y="129120"/>
                  </a:lnTo>
                  <a:lnTo>
                    <a:pt x="529450" y="128841"/>
                  </a:lnTo>
                  <a:lnTo>
                    <a:pt x="529907" y="128193"/>
                  </a:lnTo>
                  <a:lnTo>
                    <a:pt x="529907" y="114020"/>
                  </a:lnTo>
                  <a:close/>
                </a:path>
                <a:path w="575309" h="282575">
                  <a:moveTo>
                    <a:pt x="530694" y="156273"/>
                  </a:moveTo>
                  <a:lnTo>
                    <a:pt x="530656" y="155003"/>
                  </a:lnTo>
                  <a:lnTo>
                    <a:pt x="529678" y="155003"/>
                  </a:lnTo>
                  <a:lnTo>
                    <a:pt x="529678" y="153733"/>
                  </a:lnTo>
                  <a:lnTo>
                    <a:pt x="433349" y="153733"/>
                  </a:lnTo>
                  <a:lnTo>
                    <a:pt x="433349" y="155003"/>
                  </a:lnTo>
                  <a:lnTo>
                    <a:pt x="432092" y="155003"/>
                  </a:lnTo>
                  <a:lnTo>
                    <a:pt x="432092" y="280733"/>
                  </a:lnTo>
                  <a:lnTo>
                    <a:pt x="432968" y="280733"/>
                  </a:lnTo>
                  <a:lnTo>
                    <a:pt x="432968" y="282003"/>
                  </a:lnTo>
                  <a:lnTo>
                    <a:pt x="521233" y="282003"/>
                  </a:lnTo>
                  <a:lnTo>
                    <a:pt x="521233" y="280733"/>
                  </a:lnTo>
                  <a:lnTo>
                    <a:pt x="530694" y="280733"/>
                  </a:lnTo>
                  <a:lnTo>
                    <a:pt x="530694" y="279463"/>
                  </a:lnTo>
                  <a:lnTo>
                    <a:pt x="530694" y="246443"/>
                  </a:lnTo>
                  <a:lnTo>
                    <a:pt x="530339" y="246443"/>
                  </a:lnTo>
                  <a:lnTo>
                    <a:pt x="530339" y="245173"/>
                  </a:lnTo>
                  <a:lnTo>
                    <a:pt x="481723" y="245173"/>
                  </a:lnTo>
                  <a:lnTo>
                    <a:pt x="481723" y="243903"/>
                  </a:lnTo>
                  <a:lnTo>
                    <a:pt x="481393" y="243903"/>
                  </a:lnTo>
                  <a:lnTo>
                    <a:pt x="481393" y="237553"/>
                  </a:lnTo>
                  <a:lnTo>
                    <a:pt x="481495" y="236283"/>
                  </a:lnTo>
                  <a:lnTo>
                    <a:pt x="530136" y="236283"/>
                  </a:lnTo>
                  <a:lnTo>
                    <a:pt x="530136" y="235013"/>
                  </a:lnTo>
                  <a:lnTo>
                    <a:pt x="530694" y="235013"/>
                  </a:lnTo>
                  <a:lnTo>
                    <a:pt x="530694" y="200723"/>
                  </a:lnTo>
                  <a:lnTo>
                    <a:pt x="530021" y="200723"/>
                  </a:lnTo>
                  <a:lnTo>
                    <a:pt x="530021" y="199453"/>
                  </a:lnTo>
                  <a:lnTo>
                    <a:pt x="481469" y="199453"/>
                  </a:lnTo>
                  <a:lnTo>
                    <a:pt x="481469" y="198183"/>
                  </a:lnTo>
                  <a:lnTo>
                    <a:pt x="481393" y="193103"/>
                  </a:lnTo>
                  <a:lnTo>
                    <a:pt x="481469" y="191833"/>
                  </a:lnTo>
                  <a:lnTo>
                    <a:pt x="516483" y="191833"/>
                  </a:lnTo>
                  <a:lnTo>
                    <a:pt x="516483" y="190563"/>
                  </a:lnTo>
                  <a:lnTo>
                    <a:pt x="530694" y="190563"/>
                  </a:lnTo>
                  <a:lnTo>
                    <a:pt x="530694" y="156273"/>
                  </a:lnTo>
                  <a:close/>
                </a:path>
                <a:path w="575309" h="282575">
                  <a:moveTo>
                    <a:pt x="574878" y="71602"/>
                  </a:moveTo>
                  <a:lnTo>
                    <a:pt x="565353" y="64414"/>
                  </a:lnTo>
                  <a:lnTo>
                    <a:pt x="557682" y="57670"/>
                  </a:lnTo>
                  <a:lnTo>
                    <a:pt x="550506" y="50406"/>
                  </a:lnTo>
                  <a:lnTo>
                    <a:pt x="543687" y="42468"/>
                  </a:lnTo>
                  <a:lnTo>
                    <a:pt x="542874" y="42291"/>
                  </a:lnTo>
                  <a:lnTo>
                    <a:pt x="542175" y="42989"/>
                  </a:lnTo>
                  <a:lnTo>
                    <a:pt x="543394" y="49847"/>
                  </a:lnTo>
                  <a:lnTo>
                    <a:pt x="543991" y="56311"/>
                  </a:lnTo>
                  <a:lnTo>
                    <a:pt x="525538" y="82067"/>
                  </a:lnTo>
                  <a:lnTo>
                    <a:pt x="518452" y="79844"/>
                  </a:lnTo>
                  <a:lnTo>
                    <a:pt x="516851" y="68059"/>
                  </a:lnTo>
                  <a:lnTo>
                    <a:pt x="518236" y="51193"/>
                  </a:lnTo>
                  <a:lnTo>
                    <a:pt x="517334" y="33934"/>
                  </a:lnTo>
                  <a:lnTo>
                    <a:pt x="512864" y="17195"/>
                  </a:lnTo>
                  <a:lnTo>
                    <a:pt x="503542" y="1866"/>
                  </a:lnTo>
                  <a:lnTo>
                    <a:pt x="502399" y="787"/>
                  </a:lnTo>
                  <a:lnTo>
                    <a:pt x="500164" y="0"/>
                  </a:lnTo>
                  <a:lnTo>
                    <a:pt x="497827" y="279"/>
                  </a:lnTo>
                  <a:lnTo>
                    <a:pt x="496430" y="1028"/>
                  </a:lnTo>
                  <a:lnTo>
                    <a:pt x="495376" y="2197"/>
                  </a:lnTo>
                  <a:lnTo>
                    <a:pt x="487006" y="20066"/>
                  </a:lnTo>
                  <a:lnTo>
                    <a:pt x="484060" y="40347"/>
                  </a:lnTo>
                  <a:lnTo>
                    <a:pt x="485279" y="61087"/>
                  </a:lnTo>
                  <a:lnTo>
                    <a:pt x="489407" y="80289"/>
                  </a:lnTo>
                  <a:lnTo>
                    <a:pt x="495338" y="91427"/>
                  </a:lnTo>
                  <a:lnTo>
                    <a:pt x="504786" y="98907"/>
                  </a:lnTo>
                  <a:lnTo>
                    <a:pt x="516280" y="101739"/>
                  </a:lnTo>
                  <a:lnTo>
                    <a:pt x="528320" y="98869"/>
                  </a:lnTo>
                  <a:lnTo>
                    <a:pt x="534276" y="94526"/>
                  </a:lnTo>
                  <a:lnTo>
                    <a:pt x="539940" y="88595"/>
                  </a:lnTo>
                  <a:lnTo>
                    <a:pt x="545642" y="82130"/>
                  </a:lnTo>
                  <a:lnTo>
                    <a:pt x="552411" y="75514"/>
                  </a:lnTo>
                  <a:lnTo>
                    <a:pt x="553339" y="75107"/>
                  </a:lnTo>
                  <a:lnTo>
                    <a:pt x="574725" y="72212"/>
                  </a:lnTo>
                  <a:lnTo>
                    <a:pt x="574878" y="71602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9511" y="3460586"/>
              <a:ext cx="115862" cy="12687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124880" y="3542004"/>
              <a:ext cx="169545" cy="45720"/>
            </a:xfrm>
            <a:custGeom>
              <a:avLst/>
              <a:gdLst/>
              <a:ahLst/>
              <a:cxnLst/>
              <a:rect l="l" t="t" r="r" b="b"/>
              <a:pathLst>
                <a:path w="169545" h="45720">
                  <a:moveTo>
                    <a:pt x="13741" y="44424"/>
                  </a:moveTo>
                  <a:lnTo>
                    <a:pt x="6972" y="28028"/>
                  </a:lnTo>
                  <a:lnTo>
                    <a:pt x="6591" y="28028"/>
                  </a:lnTo>
                  <a:lnTo>
                    <a:pt x="0" y="44500"/>
                  </a:lnTo>
                  <a:lnTo>
                    <a:pt x="38" y="44818"/>
                  </a:lnTo>
                  <a:lnTo>
                    <a:pt x="279" y="45224"/>
                  </a:lnTo>
                  <a:lnTo>
                    <a:pt x="406" y="45326"/>
                  </a:lnTo>
                  <a:lnTo>
                    <a:pt x="685" y="45466"/>
                  </a:lnTo>
                  <a:lnTo>
                    <a:pt x="838" y="45491"/>
                  </a:lnTo>
                  <a:lnTo>
                    <a:pt x="12954" y="45427"/>
                  </a:lnTo>
                  <a:lnTo>
                    <a:pt x="13741" y="44424"/>
                  </a:lnTo>
                  <a:close/>
                </a:path>
                <a:path w="169545" h="45720">
                  <a:moveTo>
                    <a:pt x="169481" y="673"/>
                  </a:moveTo>
                  <a:lnTo>
                    <a:pt x="169379" y="444"/>
                  </a:lnTo>
                  <a:lnTo>
                    <a:pt x="168795" y="0"/>
                  </a:lnTo>
                  <a:lnTo>
                    <a:pt x="121437" y="0"/>
                  </a:lnTo>
                  <a:lnTo>
                    <a:pt x="121285" y="0"/>
                  </a:lnTo>
                  <a:lnTo>
                    <a:pt x="120751" y="279"/>
                  </a:lnTo>
                  <a:lnTo>
                    <a:pt x="120497" y="965"/>
                  </a:lnTo>
                  <a:lnTo>
                    <a:pt x="137680" y="44869"/>
                  </a:lnTo>
                  <a:lnTo>
                    <a:pt x="137858" y="45173"/>
                  </a:lnTo>
                  <a:lnTo>
                    <a:pt x="138328" y="45440"/>
                  </a:lnTo>
                  <a:lnTo>
                    <a:pt x="168795" y="45453"/>
                  </a:lnTo>
                  <a:lnTo>
                    <a:pt x="169037" y="45351"/>
                  </a:lnTo>
                  <a:lnTo>
                    <a:pt x="169379" y="45008"/>
                  </a:lnTo>
                  <a:lnTo>
                    <a:pt x="169481" y="44767"/>
                  </a:lnTo>
                  <a:lnTo>
                    <a:pt x="169481" y="673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1695" y="3609894"/>
              <a:ext cx="351738" cy="9792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7217270" y="299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217270" y="299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267" y="5557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08000" y="1003300"/>
                  </a:lnTo>
                  <a:lnTo>
                    <a:pt x="460299" y="1001032"/>
                  </a:lnTo>
                  <a:lnTo>
                    <a:pt x="413881" y="994368"/>
                  </a:lnTo>
                  <a:lnTo>
                    <a:pt x="368954" y="983516"/>
                  </a:lnTo>
                  <a:lnTo>
                    <a:pt x="325725" y="968682"/>
                  </a:lnTo>
                  <a:lnTo>
                    <a:pt x="284401" y="950075"/>
                  </a:lnTo>
                  <a:lnTo>
                    <a:pt x="245190" y="927902"/>
                  </a:lnTo>
                  <a:lnTo>
                    <a:pt x="208300" y="902370"/>
                  </a:lnTo>
                  <a:lnTo>
                    <a:pt x="173938" y="873687"/>
                  </a:lnTo>
                  <a:lnTo>
                    <a:pt x="142312" y="842061"/>
                  </a:lnTo>
                  <a:lnTo>
                    <a:pt x="113629" y="807699"/>
                  </a:lnTo>
                  <a:lnTo>
                    <a:pt x="88097" y="770809"/>
                  </a:lnTo>
                  <a:lnTo>
                    <a:pt x="65924" y="731598"/>
                  </a:lnTo>
                  <a:lnTo>
                    <a:pt x="47317" y="690274"/>
                  </a:lnTo>
                  <a:lnTo>
                    <a:pt x="32483" y="647045"/>
                  </a:lnTo>
                  <a:lnTo>
                    <a:pt x="21631" y="602118"/>
                  </a:lnTo>
                  <a:lnTo>
                    <a:pt x="14967" y="555700"/>
                  </a:lnTo>
                  <a:lnTo>
                    <a:pt x="12700" y="508000"/>
                  </a:lnTo>
                  <a:lnTo>
                    <a:pt x="14967" y="460299"/>
                  </a:lnTo>
                  <a:lnTo>
                    <a:pt x="21631" y="413881"/>
                  </a:lnTo>
                  <a:lnTo>
                    <a:pt x="32483" y="368954"/>
                  </a:lnTo>
                  <a:lnTo>
                    <a:pt x="47317" y="325725"/>
                  </a:lnTo>
                  <a:lnTo>
                    <a:pt x="65924" y="284401"/>
                  </a:lnTo>
                  <a:lnTo>
                    <a:pt x="88097" y="245190"/>
                  </a:lnTo>
                  <a:lnTo>
                    <a:pt x="113629" y="208300"/>
                  </a:lnTo>
                  <a:lnTo>
                    <a:pt x="142312" y="173938"/>
                  </a:lnTo>
                  <a:lnTo>
                    <a:pt x="173938" y="142312"/>
                  </a:lnTo>
                  <a:lnTo>
                    <a:pt x="208300" y="113629"/>
                  </a:lnTo>
                  <a:lnTo>
                    <a:pt x="245190" y="88097"/>
                  </a:lnTo>
                  <a:lnTo>
                    <a:pt x="284401" y="65924"/>
                  </a:lnTo>
                  <a:lnTo>
                    <a:pt x="325725" y="47317"/>
                  </a:lnTo>
                  <a:lnTo>
                    <a:pt x="368954" y="32483"/>
                  </a:lnTo>
                  <a:lnTo>
                    <a:pt x="413881" y="21631"/>
                  </a:lnTo>
                  <a:lnTo>
                    <a:pt x="460299" y="14967"/>
                  </a:lnTo>
                  <a:lnTo>
                    <a:pt x="508000" y="12700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700"/>
                  </a:lnTo>
                  <a:lnTo>
                    <a:pt x="555700" y="14967"/>
                  </a:lnTo>
                  <a:lnTo>
                    <a:pt x="602118" y="21631"/>
                  </a:lnTo>
                  <a:lnTo>
                    <a:pt x="647045" y="32483"/>
                  </a:lnTo>
                  <a:lnTo>
                    <a:pt x="690274" y="47317"/>
                  </a:lnTo>
                  <a:lnTo>
                    <a:pt x="731598" y="65924"/>
                  </a:lnTo>
                  <a:lnTo>
                    <a:pt x="770809" y="88097"/>
                  </a:lnTo>
                  <a:lnTo>
                    <a:pt x="807699" y="113629"/>
                  </a:lnTo>
                  <a:lnTo>
                    <a:pt x="842061" y="142312"/>
                  </a:lnTo>
                  <a:lnTo>
                    <a:pt x="873687" y="173938"/>
                  </a:lnTo>
                  <a:lnTo>
                    <a:pt x="902370" y="208300"/>
                  </a:lnTo>
                  <a:lnTo>
                    <a:pt x="927902" y="245190"/>
                  </a:lnTo>
                  <a:lnTo>
                    <a:pt x="950075" y="284401"/>
                  </a:lnTo>
                  <a:lnTo>
                    <a:pt x="968682" y="325725"/>
                  </a:lnTo>
                  <a:lnTo>
                    <a:pt x="983516" y="368954"/>
                  </a:lnTo>
                  <a:lnTo>
                    <a:pt x="994368" y="413881"/>
                  </a:lnTo>
                  <a:lnTo>
                    <a:pt x="1001032" y="460299"/>
                  </a:lnTo>
                  <a:lnTo>
                    <a:pt x="1003300" y="508000"/>
                  </a:lnTo>
                  <a:lnTo>
                    <a:pt x="1001032" y="555700"/>
                  </a:lnTo>
                  <a:lnTo>
                    <a:pt x="994368" y="602118"/>
                  </a:lnTo>
                  <a:lnTo>
                    <a:pt x="983516" y="647045"/>
                  </a:lnTo>
                  <a:lnTo>
                    <a:pt x="968682" y="690274"/>
                  </a:lnTo>
                  <a:lnTo>
                    <a:pt x="950075" y="731598"/>
                  </a:lnTo>
                  <a:lnTo>
                    <a:pt x="927902" y="770809"/>
                  </a:lnTo>
                  <a:lnTo>
                    <a:pt x="902370" y="807699"/>
                  </a:lnTo>
                  <a:lnTo>
                    <a:pt x="873687" y="842061"/>
                  </a:lnTo>
                  <a:lnTo>
                    <a:pt x="842061" y="873687"/>
                  </a:lnTo>
                  <a:lnTo>
                    <a:pt x="807699" y="902370"/>
                  </a:lnTo>
                  <a:lnTo>
                    <a:pt x="770809" y="927902"/>
                  </a:lnTo>
                  <a:lnTo>
                    <a:pt x="731598" y="950075"/>
                  </a:lnTo>
                  <a:lnTo>
                    <a:pt x="690274" y="968682"/>
                  </a:lnTo>
                  <a:lnTo>
                    <a:pt x="647045" y="983516"/>
                  </a:lnTo>
                  <a:lnTo>
                    <a:pt x="602118" y="994368"/>
                  </a:lnTo>
                  <a:lnTo>
                    <a:pt x="555700" y="1001032"/>
                  </a:lnTo>
                  <a:lnTo>
                    <a:pt x="508000" y="1003300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732" y="460299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362507" y="3405118"/>
              <a:ext cx="725805" cy="203835"/>
            </a:xfrm>
            <a:custGeom>
              <a:avLst/>
              <a:gdLst/>
              <a:ahLst/>
              <a:cxnLst/>
              <a:rect l="l" t="t" r="r" b="b"/>
              <a:pathLst>
                <a:path w="725804" h="203835">
                  <a:moveTo>
                    <a:pt x="114401" y="0"/>
                  </a:moveTo>
                  <a:lnTo>
                    <a:pt x="0" y="0"/>
                  </a:lnTo>
                  <a:lnTo>
                    <a:pt x="0" y="3759"/>
                  </a:lnTo>
                  <a:lnTo>
                    <a:pt x="330" y="1562"/>
                  </a:lnTo>
                  <a:lnTo>
                    <a:pt x="1739" y="444"/>
                  </a:lnTo>
                  <a:lnTo>
                    <a:pt x="87160" y="444"/>
                  </a:lnTo>
                  <a:lnTo>
                    <a:pt x="92062" y="3208"/>
                  </a:lnTo>
                  <a:lnTo>
                    <a:pt x="98042" y="9690"/>
                  </a:lnTo>
                  <a:lnTo>
                    <a:pt x="103524" y="17200"/>
                  </a:lnTo>
                  <a:lnTo>
                    <a:pt x="106934" y="23050"/>
                  </a:lnTo>
                  <a:lnTo>
                    <a:pt x="110501" y="42751"/>
                  </a:lnTo>
                  <a:lnTo>
                    <a:pt x="104314" y="59132"/>
                  </a:lnTo>
                  <a:lnTo>
                    <a:pt x="92417" y="73972"/>
                  </a:lnTo>
                  <a:lnTo>
                    <a:pt x="78854" y="89052"/>
                  </a:lnTo>
                  <a:lnTo>
                    <a:pt x="65204" y="113378"/>
                  </a:lnTo>
                  <a:lnTo>
                    <a:pt x="61669" y="139144"/>
                  </a:lnTo>
                  <a:lnTo>
                    <a:pt x="66876" y="165029"/>
                  </a:lnTo>
                  <a:lnTo>
                    <a:pt x="79451" y="189712"/>
                  </a:lnTo>
                  <a:lnTo>
                    <a:pt x="88582" y="202984"/>
                  </a:lnTo>
                  <a:lnTo>
                    <a:pt x="88417" y="203301"/>
                  </a:lnTo>
                  <a:lnTo>
                    <a:pt x="927" y="202704"/>
                  </a:lnTo>
                  <a:lnTo>
                    <a:pt x="393" y="201866"/>
                  </a:lnTo>
                  <a:lnTo>
                    <a:pt x="0" y="200088"/>
                  </a:lnTo>
                  <a:lnTo>
                    <a:pt x="0" y="203619"/>
                  </a:lnTo>
                  <a:lnTo>
                    <a:pt x="725525" y="203619"/>
                  </a:lnTo>
                  <a:lnTo>
                    <a:pt x="725525" y="199453"/>
                  </a:lnTo>
                  <a:lnTo>
                    <a:pt x="725131" y="201968"/>
                  </a:lnTo>
                  <a:lnTo>
                    <a:pt x="723569" y="203212"/>
                  </a:lnTo>
                  <a:lnTo>
                    <a:pt x="155714" y="203200"/>
                  </a:lnTo>
                  <a:lnTo>
                    <a:pt x="122351" y="177101"/>
                  </a:lnTo>
                  <a:lnTo>
                    <a:pt x="101184" y="137321"/>
                  </a:lnTo>
                  <a:lnTo>
                    <a:pt x="101502" y="115650"/>
                  </a:lnTo>
                  <a:lnTo>
                    <a:pt x="111963" y="94475"/>
                  </a:lnTo>
                  <a:lnTo>
                    <a:pt x="125677" y="74033"/>
                  </a:lnTo>
                  <a:lnTo>
                    <a:pt x="133189" y="53095"/>
                  </a:lnTo>
                  <a:lnTo>
                    <a:pt x="132260" y="31410"/>
                  </a:lnTo>
                  <a:lnTo>
                    <a:pt x="120650" y="8724"/>
                  </a:lnTo>
                  <a:lnTo>
                    <a:pt x="11440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463686" y="3405122"/>
              <a:ext cx="624840" cy="203200"/>
            </a:xfrm>
            <a:custGeom>
              <a:avLst/>
              <a:gdLst/>
              <a:ahLst/>
              <a:cxnLst/>
              <a:rect l="l" t="t" r="r" b="b"/>
              <a:pathLst>
                <a:path w="624840" h="203200">
                  <a:moveTo>
                    <a:pt x="13225" y="0"/>
                  </a:moveTo>
                  <a:lnTo>
                    <a:pt x="15257" y="3810"/>
                  </a:lnTo>
                  <a:lnTo>
                    <a:pt x="19473" y="8890"/>
                  </a:lnTo>
                  <a:lnTo>
                    <a:pt x="31082" y="31750"/>
                  </a:lnTo>
                  <a:lnTo>
                    <a:pt x="32007" y="53340"/>
                  </a:lnTo>
                  <a:lnTo>
                    <a:pt x="24490" y="74930"/>
                  </a:lnTo>
                  <a:lnTo>
                    <a:pt x="10774" y="95250"/>
                  </a:lnTo>
                  <a:lnTo>
                    <a:pt x="319" y="116840"/>
                  </a:lnTo>
                  <a:lnTo>
                    <a:pt x="225" y="123190"/>
                  </a:lnTo>
                  <a:lnTo>
                    <a:pt x="112" y="130810"/>
                  </a:lnTo>
                  <a:lnTo>
                    <a:pt x="0" y="138430"/>
                  </a:lnTo>
                  <a:lnTo>
                    <a:pt x="7665" y="158750"/>
                  </a:lnTo>
                  <a:lnTo>
                    <a:pt x="36555" y="193040"/>
                  </a:lnTo>
                  <a:lnTo>
                    <a:pt x="54538" y="203200"/>
                  </a:lnTo>
                  <a:lnTo>
                    <a:pt x="623943" y="203200"/>
                  </a:lnTo>
                  <a:lnTo>
                    <a:pt x="624336" y="200660"/>
                  </a:lnTo>
                  <a:lnTo>
                    <a:pt x="624336" y="151130"/>
                  </a:lnTo>
                  <a:lnTo>
                    <a:pt x="98391" y="151130"/>
                  </a:lnTo>
                  <a:lnTo>
                    <a:pt x="100436" y="144780"/>
                  </a:lnTo>
                  <a:lnTo>
                    <a:pt x="101363" y="139700"/>
                  </a:lnTo>
                  <a:lnTo>
                    <a:pt x="101452" y="63500"/>
                  </a:lnTo>
                  <a:lnTo>
                    <a:pt x="100410" y="58420"/>
                  </a:lnTo>
                  <a:lnTo>
                    <a:pt x="98112" y="54610"/>
                  </a:lnTo>
                  <a:lnTo>
                    <a:pt x="235500" y="54610"/>
                  </a:lnTo>
                  <a:lnTo>
                    <a:pt x="252034" y="53340"/>
                  </a:lnTo>
                  <a:lnTo>
                    <a:pt x="624336" y="53340"/>
                  </a:lnTo>
                  <a:lnTo>
                    <a:pt x="624336" y="6350"/>
                  </a:lnTo>
                  <a:lnTo>
                    <a:pt x="624099" y="3810"/>
                  </a:lnTo>
                  <a:lnTo>
                    <a:pt x="623981" y="2540"/>
                  </a:lnTo>
                  <a:lnTo>
                    <a:pt x="621834" y="1270"/>
                  </a:lnTo>
                  <a:lnTo>
                    <a:pt x="86212" y="1270"/>
                  </a:lnTo>
                  <a:lnTo>
                    <a:pt x="13225" y="0"/>
                  </a:lnTo>
                  <a:close/>
                </a:path>
                <a:path w="624840" h="203200">
                  <a:moveTo>
                    <a:pt x="127017" y="107950"/>
                  </a:moveTo>
                  <a:lnTo>
                    <a:pt x="125036" y="107950"/>
                  </a:lnTo>
                  <a:lnTo>
                    <a:pt x="121988" y="109220"/>
                  </a:lnTo>
                  <a:lnTo>
                    <a:pt x="121670" y="109220"/>
                  </a:lnTo>
                  <a:lnTo>
                    <a:pt x="121726" y="130810"/>
                  </a:lnTo>
                  <a:lnTo>
                    <a:pt x="121996" y="135890"/>
                  </a:lnTo>
                  <a:lnTo>
                    <a:pt x="122064" y="137160"/>
                  </a:lnTo>
                  <a:lnTo>
                    <a:pt x="122131" y="138430"/>
                  </a:lnTo>
                  <a:lnTo>
                    <a:pt x="122199" y="139700"/>
                  </a:lnTo>
                  <a:lnTo>
                    <a:pt x="122295" y="140970"/>
                  </a:lnTo>
                  <a:lnTo>
                    <a:pt x="122390" y="142240"/>
                  </a:lnTo>
                  <a:lnTo>
                    <a:pt x="122486" y="143510"/>
                  </a:lnTo>
                  <a:lnTo>
                    <a:pt x="122582" y="144780"/>
                  </a:lnTo>
                  <a:lnTo>
                    <a:pt x="122678" y="146050"/>
                  </a:lnTo>
                  <a:lnTo>
                    <a:pt x="122774" y="147320"/>
                  </a:lnTo>
                  <a:lnTo>
                    <a:pt x="122877" y="151130"/>
                  </a:lnTo>
                  <a:lnTo>
                    <a:pt x="162793" y="151130"/>
                  </a:lnTo>
                  <a:lnTo>
                    <a:pt x="153063" y="142240"/>
                  </a:lnTo>
                  <a:lnTo>
                    <a:pt x="144962" y="133350"/>
                  </a:lnTo>
                  <a:lnTo>
                    <a:pt x="137204" y="123190"/>
                  </a:lnTo>
                  <a:lnTo>
                    <a:pt x="128503" y="110490"/>
                  </a:lnTo>
                  <a:lnTo>
                    <a:pt x="127017" y="107950"/>
                  </a:lnTo>
                  <a:close/>
                </a:path>
                <a:path w="624840" h="203200">
                  <a:moveTo>
                    <a:pt x="190263" y="54610"/>
                  </a:moveTo>
                  <a:lnTo>
                    <a:pt x="135386" y="54610"/>
                  </a:lnTo>
                  <a:lnTo>
                    <a:pt x="146671" y="55880"/>
                  </a:lnTo>
                  <a:lnTo>
                    <a:pt x="157091" y="59690"/>
                  </a:lnTo>
                  <a:lnTo>
                    <a:pt x="165186" y="66040"/>
                  </a:lnTo>
                  <a:lnTo>
                    <a:pt x="169498" y="77470"/>
                  </a:lnTo>
                  <a:lnTo>
                    <a:pt x="169272" y="82550"/>
                  </a:lnTo>
                  <a:lnTo>
                    <a:pt x="169216" y="83820"/>
                  </a:lnTo>
                  <a:lnTo>
                    <a:pt x="169103" y="86360"/>
                  </a:lnTo>
                  <a:lnTo>
                    <a:pt x="165428" y="93980"/>
                  </a:lnTo>
                  <a:lnTo>
                    <a:pt x="159286" y="99060"/>
                  </a:lnTo>
                  <a:lnTo>
                    <a:pt x="151490" y="104140"/>
                  </a:lnTo>
                  <a:lnTo>
                    <a:pt x="150575" y="104140"/>
                  </a:lnTo>
                  <a:lnTo>
                    <a:pt x="150436" y="105410"/>
                  </a:lnTo>
                  <a:lnTo>
                    <a:pt x="174328" y="140970"/>
                  </a:lnTo>
                  <a:lnTo>
                    <a:pt x="183862" y="149860"/>
                  </a:lnTo>
                  <a:lnTo>
                    <a:pt x="183875" y="151130"/>
                  </a:lnTo>
                  <a:lnTo>
                    <a:pt x="189996" y="151130"/>
                  </a:lnTo>
                  <a:lnTo>
                    <a:pt x="192206" y="146050"/>
                  </a:lnTo>
                  <a:lnTo>
                    <a:pt x="193499" y="86360"/>
                  </a:lnTo>
                  <a:lnTo>
                    <a:pt x="193514" y="66040"/>
                  </a:lnTo>
                  <a:lnTo>
                    <a:pt x="192485" y="60960"/>
                  </a:lnTo>
                  <a:lnTo>
                    <a:pt x="190479" y="55880"/>
                  </a:lnTo>
                  <a:lnTo>
                    <a:pt x="190263" y="54610"/>
                  </a:lnTo>
                  <a:close/>
                </a:path>
                <a:path w="624840" h="203200">
                  <a:moveTo>
                    <a:pt x="234675" y="54610"/>
                  </a:moveTo>
                  <a:lnTo>
                    <a:pt x="216869" y="54610"/>
                  </a:lnTo>
                  <a:lnTo>
                    <a:pt x="216641" y="55880"/>
                  </a:lnTo>
                  <a:lnTo>
                    <a:pt x="215072" y="62230"/>
                  </a:lnTo>
                  <a:lnTo>
                    <a:pt x="214004" y="68580"/>
                  </a:lnTo>
                  <a:lnTo>
                    <a:pt x="213552" y="73660"/>
                  </a:lnTo>
                  <a:lnTo>
                    <a:pt x="213439" y="74930"/>
                  </a:lnTo>
                  <a:lnTo>
                    <a:pt x="213335" y="118110"/>
                  </a:lnTo>
                  <a:lnTo>
                    <a:pt x="213478" y="121920"/>
                  </a:lnTo>
                  <a:lnTo>
                    <a:pt x="213526" y="123190"/>
                  </a:lnTo>
                  <a:lnTo>
                    <a:pt x="213621" y="125730"/>
                  </a:lnTo>
                  <a:lnTo>
                    <a:pt x="213716" y="128270"/>
                  </a:lnTo>
                  <a:lnTo>
                    <a:pt x="213811" y="130810"/>
                  </a:lnTo>
                  <a:lnTo>
                    <a:pt x="213906" y="133350"/>
                  </a:lnTo>
                  <a:lnTo>
                    <a:pt x="216438" y="149860"/>
                  </a:lnTo>
                  <a:lnTo>
                    <a:pt x="216412" y="151130"/>
                  </a:lnTo>
                  <a:lnTo>
                    <a:pt x="235373" y="151130"/>
                  </a:lnTo>
                  <a:lnTo>
                    <a:pt x="235310" y="149860"/>
                  </a:lnTo>
                  <a:lnTo>
                    <a:pt x="237075" y="146050"/>
                  </a:lnTo>
                  <a:lnTo>
                    <a:pt x="238002" y="142240"/>
                  </a:lnTo>
                  <a:lnTo>
                    <a:pt x="238015" y="63500"/>
                  </a:lnTo>
                  <a:lnTo>
                    <a:pt x="236986" y="59690"/>
                  </a:lnTo>
                  <a:lnTo>
                    <a:pt x="234675" y="54610"/>
                  </a:lnTo>
                  <a:close/>
                </a:path>
                <a:path w="624840" h="203200">
                  <a:moveTo>
                    <a:pt x="474286" y="53340"/>
                  </a:moveTo>
                  <a:lnTo>
                    <a:pt x="252034" y="53340"/>
                  </a:lnTo>
                  <a:lnTo>
                    <a:pt x="284976" y="55880"/>
                  </a:lnTo>
                  <a:lnTo>
                    <a:pt x="300816" y="59690"/>
                  </a:lnTo>
                  <a:lnTo>
                    <a:pt x="321517" y="76200"/>
                  </a:lnTo>
                  <a:lnTo>
                    <a:pt x="329015" y="99060"/>
                  </a:lnTo>
                  <a:lnTo>
                    <a:pt x="323843" y="121920"/>
                  </a:lnTo>
                  <a:lnTo>
                    <a:pt x="306531" y="140970"/>
                  </a:lnTo>
                  <a:lnTo>
                    <a:pt x="290267" y="147320"/>
                  </a:lnTo>
                  <a:lnTo>
                    <a:pt x="272707" y="151130"/>
                  </a:lnTo>
                  <a:lnTo>
                    <a:pt x="344301" y="151130"/>
                  </a:lnTo>
                  <a:lnTo>
                    <a:pt x="344174" y="149860"/>
                  </a:lnTo>
                  <a:lnTo>
                    <a:pt x="346003" y="143510"/>
                  </a:lnTo>
                  <a:lnTo>
                    <a:pt x="347095" y="135890"/>
                  </a:lnTo>
                  <a:lnTo>
                    <a:pt x="347108" y="82550"/>
                  </a:lnTo>
                  <a:lnTo>
                    <a:pt x="346620" y="69850"/>
                  </a:lnTo>
                  <a:lnTo>
                    <a:pt x="346571" y="68580"/>
                  </a:lnTo>
                  <a:lnTo>
                    <a:pt x="346473" y="66040"/>
                  </a:lnTo>
                  <a:lnTo>
                    <a:pt x="346354" y="63500"/>
                  </a:lnTo>
                  <a:lnTo>
                    <a:pt x="346295" y="62230"/>
                  </a:lnTo>
                  <a:lnTo>
                    <a:pt x="345063" y="58420"/>
                  </a:lnTo>
                  <a:lnTo>
                    <a:pt x="343590" y="54610"/>
                  </a:lnTo>
                  <a:lnTo>
                    <a:pt x="416844" y="54610"/>
                  </a:lnTo>
                  <a:lnTo>
                    <a:pt x="474286" y="53340"/>
                  </a:lnTo>
                  <a:close/>
                </a:path>
                <a:path w="624840" h="203200">
                  <a:moveTo>
                    <a:pt x="419826" y="137160"/>
                  </a:moveTo>
                  <a:lnTo>
                    <a:pt x="405376" y="137160"/>
                  </a:lnTo>
                  <a:lnTo>
                    <a:pt x="405515" y="138430"/>
                  </a:lnTo>
                  <a:lnTo>
                    <a:pt x="402188" y="149860"/>
                  </a:lnTo>
                  <a:lnTo>
                    <a:pt x="401680" y="149860"/>
                  </a:lnTo>
                  <a:lnTo>
                    <a:pt x="400778" y="151130"/>
                  </a:lnTo>
                  <a:lnTo>
                    <a:pt x="416628" y="151130"/>
                  </a:lnTo>
                  <a:lnTo>
                    <a:pt x="418609" y="146050"/>
                  </a:lnTo>
                  <a:lnTo>
                    <a:pt x="419828" y="142240"/>
                  </a:lnTo>
                  <a:lnTo>
                    <a:pt x="419826" y="137160"/>
                  </a:lnTo>
                  <a:close/>
                </a:path>
                <a:path w="624840" h="203200">
                  <a:moveTo>
                    <a:pt x="516224" y="137160"/>
                  </a:moveTo>
                  <a:lnTo>
                    <a:pt x="478083" y="137160"/>
                  </a:lnTo>
                  <a:lnTo>
                    <a:pt x="478337" y="138430"/>
                  </a:lnTo>
                  <a:lnTo>
                    <a:pt x="474705" y="151130"/>
                  </a:lnTo>
                  <a:lnTo>
                    <a:pt x="512970" y="151130"/>
                  </a:lnTo>
                  <a:lnTo>
                    <a:pt x="512894" y="149860"/>
                  </a:lnTo>
                  <a:lnTo>
                    <a:pt x="514659" y="147320"/>
                  </a:lnTo>
                  <a:lnTo>
                    <a:pt x="515713" y="143510"/>
                  </a:lnTo>
                  <a:lnTo>
                    <a:pt x="515827" y="142240"/>
                  </a:lnTo>
                  <a:lnTo>
                    <a:pt x="515942" y="140970"/>
                  </a:lnTo>
                  <a:lnTo>
                    <a:pt x="516056" y="139700"/>
                  </a:lnTo>
                  <a:lnTo>
                    <a:pt x="516140" y="138430"/>
                  </a:lnTo>
                  <a:lnTo>
                    <a:pt x="516224" y="137160"/>
                  </a:lnTo>
                  <a:close/>
                </a:path>
                <a:path w="624840" h="203200">
                  <a:moveTo>
                    <a:pt x="624336" y="54610"/>
                  </a:moveTo>
                  <a:lnTo>
                    <a:pt x="569599" y="54610"/>
                  </a:lnTo>
                  <a:lnTo>
                    <a:pt x="562198" y="64770"/>
                  </a:lnTo>
                  <a:lnTo>
                    <a:pt x="555063" y="76200"/>
                  </a:lnTo>
                  <a:lnTo>
                    <a:pt x="547696" y="87630"/>
                  </a:lnTo>
                  <a:lnTo>
                    <a:pt x="540097" y="100330"/>
                  </a:lnTo>
                  <a:lnTo>
                    <a:pt x="536761" y="111760"/>
                  </a:lnTo>
                  <a:lnTo>
                    <a:pt x="536327" y="121920"/>
                  </a:lnTo>
                  <a:lnTo>
                    <a:pt x="536349" y="129540"/>
                  </a:lnTo>
                  <a:lnTo>
                    <a:pt x="536949" y="135890"/>
                  </a:lnTo>
                  <a:lnTo>
                    <a:pt x="537069" y="137160"/>
                  </a:lnTo>
                  <a:lnTo>
                    <a:pt x="537189" y="138430"/>
                  </a:lnTo>
                  <a:lnTo>
                    <a:pt x="537309" y="139700"/>
                  </a:lnTo>
                  <a:lnTo>
                    <a:pt x="537429" y="140970"/>
                  </a:lnTo>
                  <a:lnTo>
                    <a:pt x="540008" y="149860"/>
                  </a:lnTo>
                  <a:lnTo>
                    <a:pt x="539957" y="151130"/>
                  </a:lnTo>
                  <a:lnTo>
                    <a:pt x="624336" y="151130"/>
                  </a:lnTo>
                  <a:lnTo>
                    <a:pt x="624336" y="54610"/>
                  </a:lnTo>
                  <a:close/>
                </a:path>
                <a:path w="624840" h="203200">
                  <a:moveTo>
                    <a:pt x="416183" y="54610"/>
                  </a:moveTo>
                  <a:lnTo>
                    <a:pt x="370781" y="54610"/>
                  </a:lnTo>
                  <a:lnTo>
                    <a:pt x="367974" y="60960"/>
                  </a:lnTo>
                  <a:lnTo>
                    <a:pt x="367237" y="66040"/>
                  </a:lnTo>
                  <a:lnTo>
                    <a:pt x="367237" y="135890"/>
                  </a:lnTo>
                  <a:lnTo>
                    <a:pt x="372250" y="139700"/>
                  </a:lnTo>
                  <a:lnTo>
                    <a:pt x="383647" y="140970"/>
                  </a:lnTo>
                  <a:lnTo>
                    <a:pt x="396029" y="138430"/>
                  </a:lnTo>
                  <a:lnTo>
                    <a:pt x="403991" y="137160"/>
                  </a:lnTo>
                  <a:lnTo>
                    <a:pt x="419826" y="137160"/>
                  </a:lnTo>
                  <a:lnTo>
                    <a:pt x="419790" y="63500"/>
                  </a:lnTo>
                  <a:lnTo>
                    <a:pt x="418672" y="58420"/>
                  </a:lnTo>
                  <a:lnTo>
                    <a:pt x="416183" y="54610"/>
                  </a:lnTo>
                  <a:close/>
                </a:path>
                <a:path w="624840" h="203200">
                  <a:moveTo>
                    <a:pt x="464185" y="105410"/>
                  </a:moveTo>
                  <a:lnTo>
                    <a:pt x="440389" y="105410"/>
                  </a:lnTo>
                  <a:lnTo>
                    <a:pt x="440389" y="137160"/>
                  </a:lnTo>
                  <a:lnTo>
                    <a:pt x="440834" y="138430"/>
                  </a:lnTo>
                  <a:lnTo>
                    <a:pt x="442421" y="140970"/>
                  </a:lnTo>
                  <a:lnTo>
                    <a:pt x="460871" y="140970"/>
                  </a:lnTo>
                  <a:lnTo>
                    <a:pt x="468959" y="139700"/>
                  </a:lnTo>
                  <a:lnTo>
                    <a:pt x="477283" y="137160"/>
                  </a:lnTo>
                  <a:lnTo>
                    <a:pt x="516224" y="137160"/>
                  </a:lnTo>
                  <a:lnTo>
                    <a:pt x="516645" y="130810"/>
                  </a:lnTo>
                  <a:lnTo>
                    <a:pt x="516605" y="114300"/>
                  </a:lnTo>
                  <a:lnTo>
                    <a:pt x="514891" y="106680"/>
                  </a:lnTo>
                  <a:lnTo>
                    <a:pt x="471847" y="106680"/>
                  </a:lnTo>
                  <a:lnTo>
                    <a:pt x="464185" y="105410"/>
                  </a:lnTo>
                  <a:close/>
                </a:path>
                <a:path w="624840" h="203200">
                  <a:moveTo>
                    <a:pt x="458117" y="64770"/>
                  </a:moveTo>
                  <a:lnTo>
                    <a:pt x="440466" y="64770"/>
                  </a:lnTo>
                  <a:lnTo>
                    <a:pt x="440440" y="93980"/>
                  </a:lnTo>
                  <a:lnTo>
                    <a:pt x="472901" y="93980"/>
                  </a:lnTo>
                  <a:lnTo>
                    <a:pt x="472901" y="105410"/>
                  </a:lnTo>
                  <a:lnTo>
                    <a:pt x="472546" y="106680"/>
                  </a:lnTo>
                  <a:lnTo>
                    <a:pt x="514891" y="106680"/>
                  </a:lnTo>
                  <a:lnTo>
                    <a:pt x="494217" y="69850"/>
                  </a:lnTo>
                  <a:lnTo>
                    <a:pt x="473930" y="69850"/>
                  </a:lnTo>
                  <a:lnTo>
                    <a:pt x="466379" y="66040"/>
                  </a:lnTo>
                  <a:lnTo>
                    <a:pt x="458117" y="64770"/>
                  </a:lnTo>
                  <a:close/>
                </a:path>
                <a:path w="624840" h="203200">
                  <a:moveTo>
                    <a:pt x="464319" y="93980"/>
                  </a:moveTo>
                  <a:lnTo>
                    <a:pt x="441520" y="93980"/>
                  </a:lnTo>
                  <a:lnTo>
                    <a:pt x="449145" y="95250"/>
                  </a:lnTo>
                  <a:lnTo>
                    <a:pt x="456744" y="95250"/>
                  </a:lnTo>
                  <a:lnTo>
                    <a:pt x="464319" y="93980"/>
                  </a:lnTo>
                  <a:close/>
                </a:path>
                <a:path w="624840" h="203200">
                  <a:moveTo>
                    <a:pt x="552492" y="54610"/>
                  </a:moveTo>
                  <a:lnTo>
                    <a:pt x="511560" y="54610"/>
                  </a:lnTo>
                  <a:lnTo>
                    <a:pt x="516016" y="64770"/>
                  </a:lnTo>
                  <a:lnTo>
                    <a:pt x="520963" y="73660"/>
                  </a:lnTo>
                  <a:lnTo>
                    <a:pt x="526403" y="83820"/>
                  </a:lnTo>
                  <a:lnTo>
                    <a:pt x="532337" y="92710"/>
                  </a:lnTo>
                  <a:lnTo>
                    <a:pt x="532744" y="92710"/>
                  </a:lnTo>
                  <a:lnTo>
                    <a:pt x="538876" y="83820"/>
                  </a:lnTo>
                  <a:lnTo>
                    <a:pt x="544110" y="74930"/>
                  </a:lnTo>
                  <a:lnTo>
                    <a:pt x="548649" y="64770"/>
                  </a:lnTo>
                  <a:lnTo>
                    <a:pt x="552492" y="54610"/>
                  </a:lnTo>
                  <a:close/>
                </a:path>
                <a:path w="624840" h="203200">
                  <a:moveTo>
                    <a:pt x="624336" y="53340"/>
                  </a:moveTo>
                  <a:lnTo>
                    <a:pt x="474286" y="53340"/>
                  </a:lnTo>
                  <a:lnTo>
                    <a:pt x="475060" y="54610"/>
                  </a:lnTo>
                  <a:lnTo>
                    <a:pt x="474972" y="69850"/>
                  </a:lnTo>
                  <a:lnTo>
                    <a:pt x="494217" y="69850"/>
                  </a:lnTo>
                  <a:lnTo>
                    <a:pt x="490842" y="64770"/>
                  </a:lnTo>
                  <a:lnTo>
                    <a:pt x="484878" y="54610"/>
                  </a:lnTo>
                  <a:lnTo>
                    <a:pt x="624336" y="54610"/>
                  </a:lnTo>
                  <a:lnTo>
                    <a:pt x="624336" y="53340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2507" y="3405559"/>
              <a:ext cx="110501" cy="20285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61364" y="3458395"/>
              <a:ext cx="471924" cy="97504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7361644" y="3603599"/>
              <a:ext cx="727710" cy="6985"/>
            </a:xfrm>
            <a:custGeom>
              <a:avLst/>
              <a:gdLst/>
              <a:ahLst/>
              <a:cxnLst/>
              <a:rect l="l" t="t" r="r" b="b"/>
              <a:pathLst>
                <a:path w="727709" h="6985">
                  <a:moveTo>
                    <a:pt x="90004" y="6007"/>
                  </a:moveTo>
                  <a:lnTo>
                    <a:pt x="89928" y="4152"/>
                  </a:lnTo>
                  <a:lnTo>
                    <a:pt x="89623" y="3530"/>
                  </a:lnTo>
                  <a:lnTo>
                    <a:pt x="89395" y="3073"/>
                  </a:lnTo>
                  <a:lnTo>
                    <a:pt x="88874" y="3060"/>
                  </a:lnTo>
                  <a:lnTo>
                    <a:pt x="88861" y="3898"/>
                  </a:lnTo>
                  <a:lnTo>
                    <a:pt x="88874" y="3073"/>
                  </a:lnTo>
                  <a:lnTo>
                    <a:pt x="33274" y="1587"/>
                  </a:lnTo>
                  <a:lnTo>
                    <a:pt x="876" y="736"/>
                  </a:lnTo>
                  <a:lnTo>
                    <a:pt x="0" y="736"/>
                  </a:lnTo>
                  <a:lnTo>
                    <a:pt x="0" y="6007"/>
                  </a:lnTo>
                  <a:lnTo>
                    <a:pt x="863" y="6007"/>
                  </a:lnTo>
                  <a:lnTo>
                    <a:pt x="89154" y="6007"/>
                  </a:lnTo>
                  <a:lnTo>
                    <a:pt x="90004" y="6007"/>
                  </a:lnTo>
                  <a:close/>
                </a:path>
                <a:path w="727709" h="6985">
                  <a:moveTo>
                    <a:pt x="727240" y="0"/>
                  </a:moveTo>
                  <a:lnTo>
                    <a:pt x="726376" y="0"/>
                  </a:lnTo>
                  <a:lnTo>
                    <a:pt x="230009" y="50"/>
                  </a:lnTo>
                  <a:lnTo>
                    <a:pt x="230009" y="1320"/>
                  </a:lnTo>
                  <a:lnTo>
                    <a:pt x="390029" y="1320"/>
                  </a:lnTo>
                  <a:lnTo>
                    <a:pt x="157327" y="1638"/>
                  </a:lnTo>
                  <a:lnTo>
                    <a:pt x="157327" y="1320"/>
                  </a:lnTo>
                  <a:lnTo>
                    <a:pt x="156476" y="1320"/>
                  </a:lnTo>
                  <a:lnTo>
                    <a:pt x="155625" y="1320"/>
                  </a:lnTo>
                  <a:lnTo>
                    <a:pt x="155625" y="2590"/>
                  </a:lnTo>
                  <a:lnTo>
                    <a:pt x="155625" y="3860"/>
                  </a:lnTo>
                  <a:lnTo>
                    <a:pt x="155625" y="6400"/>
                  </a:lnTo>
                  <a:lnTo>
                    <a:pt x="156476" y="6400"/>
                  </a:lnTo>
                  <a:lnTo>
                    <a:pt x="726376" y="6400"/>
                  </a:lnTo>
                  <a:lnTo>
                    <a:pt x="726376" y="5981"/>
                  </a:lnTo>
                  <a:lnTo>
                    <a:pt x="727240" y="5981"/>
                  </a:lnTo>
                  <a:lnTo>
                    <a:pt x="727240" y="4279"/>
                  </a:lnTo>
                  <a:lnTo>
                    <a:pt x="726376" y="4279"/>
                  </a:lnTo>
                  <a:lnTo>
                    <a:pt x="726376" y="3860"/>
                  </a:lnTo>
                  <a:lnTo>
                    <a:pt x="727240" y="3860"/>
                  </a:lnTo>
                  <a:lnTo>
                    <a:pt x="727240" y="1714"/>
                  </a:lnTo>
                  <a:lnTo>
                    <a:pt x="727240" y="1320"/>
                  </a:lnTo>
                  <a:lnTo>
                    <a:pt x="727240" y="0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610041" y="299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610041" y="299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267" y="5557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08000" y="1003300"/>
                  </a:lnTo>
                  <a:lnTo>
                    <a:pt x="460299" y="1001032"/>
                  </a:lnTo>
                  <a:lnTo>
                    <a:pt x="413881" y="994368"/>
                  </a:lnTo>
                  <a:lnTo>
                    <a:pt x="368954" y="983516"/>
                  </a:lnTo>
                  <a:lnTo>
                    <a:pt x="325725" y="968682"/>
                  </a:lnTo>
                  <a:lnTo>
                    <a:pt x="284401" y="950075"/>
                  </a:lnTo>
                  <a:lnTo>
                    <a:pt x="245190" y="927902"/>
                  </a:lnTo>
                  <a:lnTo>
                    <a:pt x="208300" y="902370"/>
                  </a:lnTo>
                  <a:lnTo>
                    <a:pt x="173938" y="873687"/>
                  </a:lnTo>
                  <a:lnTo>
                    <a:pt x="142312" y="842061"/>
                  </a:lnTo>
                  <a:lnTo>
                    <a:pt x="113629" y="807699"/>
                  </a:lnTo>
                  <a:lnTo>
                    <a:pt x="88097" y="770809"/>
                  </a:lnTo>
                  <a:lnTo>
                    <a:pt x="65924" y="731598"/>
                  </a:lnTo>
                  <a:lnTo>
                    <a:pt x="47317" y="690274"/>
                  </a:lnTo>
                  <a:lnTo>
                    <a:pt x="32483" y="647045"/>
                  </a:lnTo>
                  <a:lnTo>
                    <a:pt x="21631" y="602118"/>
                  </a:lnTo>
                  <a:lnTo>
                    <a:pt x="14967" y="555700"/>
                  </a:lnTo>
                  <a:lnTo>
                    <a:pt x="12700" y="508000"/>
                  </a:lnTo>
                  <a:lnTo>
                    <a:pt x="14967" y="460299"/>
                  </a:lnTo>
                  <a:lnTo>
                    <a:pt x="21631" y="413881"/>
                  </a:lnTo>
                  <a:lnTo>
                    <a:pt x="32483" y="368954"/>
                  </a:lnTo>
                  <a:lnTo>
                    <a:pt x="47317" y="325725"/>
                  </a:lnTo>
                  <a:lnTo>
                    <a:pt x="65924" y="284401"/>
                  </a:lnTo>
                  <a:lnTo>
                    <a:pt x="88097" y="245190"/>
                  </a:lnTo>
                  <a:lnTo>
                    <a:pt x="113629" y="208300"/>
                  </a:lnTo>
                  <a:lnTo>
                    <a:pt x="142312" y="173938"/>
                  </a:lnTo>
                  <a:lnTo>
                    <a:pt x="173938" y="142312"/>
                  </a:lnTo>
                  <a:lnTo>
                    <a:pt x="208300" y="113629"/>
                  </a:lnTo>
                  <a:lnTo>
                    <a:pt x="245190" y="88097"/>
                  </a:lnTo>
                  <a:lnTo>
                    <a:pt x="284401" y="65924"/>
                  </a:lnTo>
                  <a:lnTo>
                    <a:pt x="325725" y="47317"/>
                  </a:lnTo>
                  <a:lnTo>
                    <a:pt x="368954" y="32483"/>
                  </a:lnTo>
                  <a:lnTo>
                    <a:pt x="413881" y="21631"/>
                  </a:lnTo>
                  <a:lnTo>
                    <a:pt x="460299" y="14967"/>
                  </a:lnTo>
                  <a:lnTo>
                    <a:pt x="508000" y="12700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700"/>
                  </a:lnTo>
                  <a:lnTo>
                    <a:pt x="555700" y="14967"/>
                  </a:lnTo>
                  <a:lnTo>
                    <a:pt x="602118" y="21631"/>
                  </a:lnTo>
                  <a:lnTo>
                    <a:pt x="647045" y="32483"/>
                  </a:lnTo>
                  <a:lnTo>
                    <a:pt x="690274" y="47317"/>
                  </a:lnTo>
                  <a:lnTo>
                    <a:pt x="731598" y="65924"/>
                  </a:lnTo>
                  <a:lnTo>
                    <a:pt x="770809" y="88097"/>
                  </a:lnTo>
                  <a:lnTo>
                    <a:pt x="807699" y="113629"/>
                  </a:lnTo>
                  <a:lnTo>
                    <a:pt x="842061" y="142312"/>
                  </a:lnTo>
                  <a:lnTo>
                    <a:pt x="873687" y="173938"/>
                  </a:lnTo>
                  <a:lnTo>
                    <a:pt x="902370" y="208300"/>
                  </a:lnTo>
                  <a:lnTo>
                    <a:pt x="927902" y="245190"/>
                  </a:lnTo>
                  <a:lnTo>
                    <a:pt x="950075" y="284401"/>
                  </a:lnTo>
                  <a:lnTo>
                    <a:pt x="968682" y="325725"/>
                  </a:lnTo>
                  <a:lnTo>
                    <a:pt x="983516" y="368954"/>
                  </a:lnTo>
                  <a:lnTo>
                    <a:pt x="994368" y="413881"/>
                  </a:lnTo>
                  <a:lnTo>
                    <a:pt x="1001032" y="460299"/>
                  </a:lnTo>
                  <a:lnTo>
                    <a:pt x="1003300" y="508000"/>
                  </a:lnTo>
                  <a:lnTo>
                    <a:pt x="1001032" y="555700"/>
                  </a:lnTo>
                  <a:lnTo>
                    <a:pt x="994368" y="602118"/>
                  </a:lnTo>
                  <a:lnTo>
                    <a:pt x="983516" y="647045"/>
                  </a:lnTo>
                  <a:lnTo>
                    <a:pt x="968682" y="690274"/>
                  </a:lnTo>
                  <a:lnTo>
                    <a:pt x="950075" y="731598"/>
                  </a:lnTo>
                  <a:lnTo>
                    <a:pt x="927902" y="770809"/>
                  </a:lnTo>
                  <a:lnTo>
                    <a:pt x="902370" y="807699"/>
                  </a:lnTo>
                  <a:lnTo>
                    <a:pt x="873687" y="842061"/>
                  </a:lnTo>
                  <a:lnTo>
                    <a:pt x="842061" y="873687"/>
                  </a:lnTo>
                  <a:lnTo>
                    <a:pt x="807699" y="902370"/>
                  </a:lnTo>
                  <a:lnTo>
                    <a:pt x="770809" y="927902"/>
                  </a:lnTo>
                  <a:lnTo>
                    <a:pt x="731598" y="950075"/>
                  </a:lnTo>
                  <a:lnTo>
                    <a:pt x="690274" y="968682"/>
                  </a:lnTo>
                  <a:lnTo>
                    <a:pt x="647045" y="983516"/>
                  </a:lnTo>
                  <a:lnTo>
                    <a:pt x="602118" y="994368"/>
                  </a:lnTo>
                  <a:lnTo>
                    <a:pt x="555700" y="1001032"/>
                  </a:lnTo>
                  <a:lnTo>
                    <a:pt x="508000" y="1003300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732" y="460299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709889" y="3325824"/>
              <a:ext cx="817244" cy="363220"/>
            </a:xfrm>
            <a:custGeom>
              <a:avLst/>
              <a:gdLst/>
              <a:ahLst/>
              <a:cxnLst/>
              <a:rect l="l" t="t" r="r" b="b"/>
              <a:pathLst>
                <a:path w="817245" h="363220">
                  <a:moveTo>
                    <a:pt x="155397" y="123050"/>
                  </a:moveTo>
                  <a:lnTo>
                    <a:pt x="127901" y="100228"/>
                  </a:lnTo>
                  <a:lnTo>
                    <a:pt x="87884" y="98640"/>
                  </a:lnTo>
                  <a:lnTo>
                    <a:pt x="50380" y="115620"/>
                  </a:lnTo>
                  <a:lnTo>
                    <a:pt x="28613" y="144132"/>
                  </a:lnTo>
                  <a:lnTo>
                    <a:pt x="14287" y="182359"/>
                  </a:lnTo>
                  <a:lnTo>
                    <a:pt x="5410" y="223100"/>
                  </a:lnTo>
                  <a:lnTo>
                    <a:pt x="0" y="259130"/>
                  </a:lnTo>
                  <a:lnTo>
                    <a:pt x="850" y="279311"/>
                  </a:lnTo>
                  <a:lnTo>
                    <a:pt x="8851" y="295287"/>
                  </a:lnTo>
                  <a:lnTo>
                    <a:pt x="22999" y="306692"/>
                  </a:lnTo>
                  <a:lnTo>
                    <a:pt x="42316" y="313131"/>
                  </a:lnTo>
                  <a:lnTo>
                    <a:pt x="82753" y="312928"/>
                  </a:lnTo>
                  <a:lnTo>
                    <a:pt x="130848" y="270294"/>
                  </a:lnTo>
                  <a:lnTo>
                    <a:pt x="144170" y="233578"/>
                  </a:lnTo>
                  <a:lnTo>
                    <a:pt x="99618" y="230428"/>
                  </a:lnTo>
                  <a:lnTo>
                    <a:pt x="93941" y="248577"/>
                  </a:lnTo>
                  <a:lnTo>
                    <a:pt x="88315" y="265112"/>
                  </a:lnTo>
                  <a:lnTo>
                    <a:pt x="79768" y="278244"/>
                  </a:lnTo>
                  <a:lnTo>
                    <a:pt x="67716" y="283502"/>
                  </a:lnTo>
                  <a:lnTo>
                    <a:pt x="58483" y="281000"/>
                  </a:lnTo>
                  <a:lnTo>
                    <a:pt x="53314" y="274739"/>
                  </a:lnTo>
                  <a:lnTo>
                    <a:pt x="51333" y="266077"/>
                  </a:lnTo>
                  <a:lnTo>
                    <a:pt x="51638" y="256387"/>
                  </a:lnTo>
                  <a:lnTo>
                    <a:pt x="55753" y="224205"/>
                  </a:lnTo>
                  <a:lnTo>
                    <a:pt x="65316" y="177723"/>
                  </a:lnTo>
                  <a:lnTo>
                    <a:pt x="82207" y="139674"/>
                  </a:lnTo>
                  <a:lnTo>
                    <a:pt x="108331" y="132803"/>
                  </a:lnTo>
                  <a:lnTo>
                    <a:pt x="109613" y="133705"/>
                  </a:lnTo>
                  <a:lnTo>
                    <a:pt x="110871" y="135699"/>
                  </a:lnTo>
                  <a:lnTo>
                    <a:pt x="112128" y="144691"/>
                  </a:lnTo>
                  <a:lnTo>
                    <a:pt x="112090" y="152857"/>
                  </a:lnTo>
                  <a:lnTo>
                    <a:pt x="110896" y="160972"/>
                  </a:lnTo>
                  <a:lnTo>
                    <a:pt x="108546" y="169024"/>
                  </a:lnTo>
                  <a:lnTo>
                    <a:pt x="107619" y="171551"/>
                  </a:lnTo>
                  <a:lnTo>
                    <a:pt x="108496" y="172808"/>
                  </a:lnTo>
                  <a:lnTo>
                    <a:pt x="153327" y="172808"/>
                  </a:lnTo>
                  <a:lnTo>
                    <a:pt x="154698" y="171767"/>
                  </a:lnTo>
                  <a:lnTo>
                    <a:pt x="155359" y="169735"/>
                  </a:lnTo>
                  <a:lnTo>
                    <a:pt x="155397" y="123050"/>
                  </a:lnTo>
                  <a:close/>
                </a:path>
                <a:path w="817245" h="363220">
                  <a:moveTo>
                    <a:pt x="286677" y="185839"/>
                  </a:moveTo>
                  <a:lnTo>
                    <a:pt x="286448" y="181432"/>
                  </a:lnTo>
                  <a:lnTo>
                    <a:pt x="286385" y="180060"/>
                  </a:lnTo>
                  <a:lnTo>
                    <a:pt x="286283" y="177914"/>
                  </a:lnTo>
                  <a:lnTo>
                    <a:pt x="286156" y="175412"/>
                  </a:lnTo>
                  <a:lnTo>
                    <a:pt x="286054" y="173532"/>
                  </a:lnTo>
                  <a:lnTo>
                    <a:pt x="285889" y="169976"/>
                  </a:lnTo>
                  <a:lnTo>
                    <a:pt x="278193" y="157772"/>
                  </a:lnTo>
                  <a:lnTo>
                    <a:pt x="260794" y="149936"/>
                  </a:lnTo>
                  <a:lnTo>
                    <a:pt x="232943" y="147383"/>
                  </a:lnTo>
                  <a:lnTo>
                    <a:pt x="204203" y="152590"/>
                  </a:lnTo>
                  <a:lnTo>
                    <a:pt x="180543" y="166992"/>
                  </a:lnTo>
                  <a:lnTo>
                    <a:pt x="167881" y="191960"/>
                  </a:lnTo>
                  <a:lnTo>
                    <a:pt x="167551" y="193827"/>
                  </a:lnTo>
                  <a:lnTo>
                    <a:pt x="168325" y="194767"/>
                  </a:lnTo>
                  <a:lnTo>
                    <a:pt x="204216" y="194767"/>
                  </a:lnTo>
                  <a:lnTo>
                    <a:pt x="205498" y="193827"/>
                  </a:lnTo>
                  <a:lnTo>
                    <a:pt x="206222" y="191960"/>
                  </a:lnTo>
                  <a:lnTo>
                    <a:pt x="206349" y="191579"/>
                  </a:lnTo>
                  <a:lnTo>
                    <a:pt x="211429" y="181432"/>
                  </a:lnTo>
                  <a:lnTo>
                    <a:pt x="218490" y="175412"/>
                  </a:lnTo>
                  <a:lnTo>
                    <a:pt x="227533" y="173532"/>
                  </a:lnTo>
                  <a:lnTo>
                    <a:pt x="238569" y="175780"/>
                  </a:lnTo>
                  <a:lnTo>
                    <a:pt x="240601" y="176491"/>
                  </a:lnTo>
                  <a:lnTo>
                    <a:pt x="241744" y="177914"/>
                  </a:lnTo>
                  <a:lnTo>
                    <a:pt x="242138" y="180060"/>
                  </a:lnTo>
                  <a:lnTo>
                    <a:pt x="235597" y="203784"/>
                  </a:lnTo>
                  <a:lnTo>
                    <a:pt x="232803" y="205117"/>
                  </a:lnTo>
                  <a:lnTo>
                    <a:pt x="232803" y="229946"/>
                  </a:lnTo>
                  <a:lnTo>
                    <a:pt x="232803" y="231648"/>
                  </a:lnTo>
                  <a:lnTo>
                    <a:pt x="230924" y="247942"/>
                  </a:lnTo>
                  <a:lnTo>
                    <a:pt x="224802" y="266306"/>
                  </a:lnTo>
                  <a:lnTo>
                    <a:pt x="213652" y="279209"/>
                  </a:lnTo>
                  <a:lnTo>
                    <a:pt x="196938" y="279209"/>
                  </a:lnTo>
                  <a:lnTo>
                    <a:pt x="191376" y="272084"/>
                  </a:lnTo>
                  <a:lnTo>
                    <a:pt x="192227" y="254635"/>
                  </a:lnTo>
                  <a:lnTo>
                    <a:pt x="192265" y="253961"/>
                  </a:lnTo>
                  <a:lnTo>
                    <a:pt x="200621" y="242620"/>
                  </a:lnTo>
                  <a:lnTo>
                    <a:pt x="214096" y="235458"/>
                  </a:lnTo>
                  <a:lnTo>
                    <a:pt x="231978" y="229336"/>
                  </a:lnTo>
                  <a:lnTo>
                    <a:pt x="232803" y="229946"/>
                  </a:lnTo>
                  <a:lnTo>
                    <a:pt x="232803" y="205117"/>
                  </a:lnTo>
                  <a:lnTo>
                    <a:pt x="211899" y="215036"/>
                  </a:lnTo>
                  <a:lnTo>
                    <a:pt x="182410" y="223291"/>
                  </a:lnTo>
                  <a:lnTo>
                    <a:pt x="158496" y="237959"/>
                  </a:lnTo>
                  <a:lnTo>
                    <a:pt x="149504" y="253961"/>
                  </a:lnTo>
                  <a:lnTo>
                    <a:pt x="143421" y="275844"/>
                  </a:lnTo>
                  <a:lnTo>
                    <a:pt x="145110" y="296583"/>
                  </a:lnTo>
                  <a:lnTo>
                    <a:pt x="159435" y="309079"/>
                  </a:lnTo>
                  <a:lnTo>
                    <a:pt x="175704" y="311289"/>
                  </a:lnTo>
                  <a:lnTo>
                    <a:pt x="190296" y="309079"/>
                  </a:lnTo>
                  <a:lnTo>
                    <a:pt x="190855" y="309079"/>
                  </a:lnTo>
                  <a:lnTo>
                    <a:pt x="205651" y="302069"/>
                  </a:lnTo>
                  <a:lnTo>
                    <a:pt x="219202" y="290728"/>
                  </a:lnTo>
                  <a:lnTo>
                    <a:pt x="219494" y="290449"/>
                  </a:lnTo>
                  <a:lnTo>
                    <a:pt x="219938" y="290169"/>
                  </a:lnTo>
                  <a:lnTo>
                    <a:pt x="221272" y="290169"/>
                  </a:lnTo>
                  <a:lnTo>
                    <a:pt x="221830" y="290449"/>
                  </a:lnTo>
                  <a:lnTo>
                    <a:pt x="222123" y="290728"/>
                  </a:lnTo>
                  <a:lnTo>
                    <a:pt x="222478" y="291439"/>
                  </a:lnTo>
                  <a:lnTo>
                    <a:pt x="222491" y="292227"/>
                  </a:lnTo>
                  <a:lnTo>
                    <a:pt x="220560" y="304901"/>
                  </a:lnTo>
                  <a:lnTo>
                    <a:pt x="220459" y="305562"/>
                  </a:lnTo>
                  <a:lnTo>
                    <a:pt x="220395" y="306006"/>
                  </a:lnTo>
                  <a:lnTo>
                    <a:pt x="221500" y="307263"/>
                  </a:lnTo>
                  <a:lnTo>
                    <a:pt x="262547" y="307263"/>
                  </a:lnTo>
                  <a:lnTo>
                    <a:pt x="267017" y="290169"/>
                  </a:lnTo>
                  <a:lnTo>
                    <a:pt x="268706" y="279730"/>
                  </a:lnTo>
                  <a:lnTo>
                    <a:pt x="278003" y="229946"/>
                  </a:lnTo>
                  <a:lnTo>
                    <a:pt x="283349" y="204698"/>
                  </a:lnTo>
                  <a:lnTo>
                    <a:pt x="286677" y="185839"/>
                  </a:lnTo>
                  <a:close/>
                </a:path>
                <a:path w="817245" h="363220">
                  <a:moveTo>
                    <a:pt x="406984" y="149377"/>
                  </a:moveTo>
                  <a:lnTo>
                    <a:pt x="406323" y="148450"/>
                  </a:lnTo>
                  <a:lnTo>
                    <a:pt x="404507" y="148285"/>
                  </a:lnTo>
                  <a:lnTo>
                    <a:pt x="389483" y="149872"/>
                  </a:lnTo>
                  <a:lnTo>
                    <a:pt x="377532" y="156108"/>
                  </a:lnTo>
                  <a:lnTo>
                    <a:pt x="367563" y="165315"/>
                  </a:lnTo>
                  <a:lnTo>
                    <a:pt x="358521" y="175831"/>
                  </a:lnTo>
                  <a:lnTo>
                    <a:pt x="357835" y="176479"/>
                  </a:lnTo>
                  <a:lnTo>
                    <a:pt x="356438" y="176618"/>
                  </a:lnTo>
                  <a:lnTo>
                    <a:pt x="355269" y="175818"/>
                  </a:lnTo>
                  <a:lnTo>
                    <a:pt x="354914" y="174459"/>
                  </a:lnTo>
                  <a:lnTo>
                    <a:pt x="360299" y="154355"/>
                  </a:lnTo>
                  <a:lnTo>
                    <a:pt x="360133" y="152946"/>
                  </a:lnTo>
                  <a:lnTo>
                    <a:pt x="359359" y="151752"/>
                  </a:lnTo>
                  <a:lnTo>
                    <a:pt x="358140" y="151028"/>
                  </a:lnTo>
                  <a:lnTo>
                    <a:pt x="316369" y="150863"/>
                  </a:lnTo>
                  <a:lnTo>
                    <a:pt x="315010" y="151104"/>
                  </a:lnTo>
                  <a:lnTo>
                    <a:pt x="313626" y="152565"/>
                  </a:lnTo>
                  <a:lnTo>
                    <a:pt x="306768" y="191109"/>
                  </a:lnTo>
                  <a:lnTo>
                    <a:pt x="299415" y="228866"/>
                  </a:lnTo>
                  <a:lnTo>
                    <a:pt x="291477" y="266484"/>
                  </a:lnTo>
                  <a:lnTo>
                    <a:pt x="282460" y="306171"/>
                  </a:lnTo>
                  <a:lnTo>
                    <a:pt x="283337" y="307263"/>
                  </a:lnTo>
                  <a:lnTo>
                    <a:pt x="329653" y="307263"/>
                  </a:lnTo>
                  <a:lnTo>
                    <a:pt x="330860" y="306222"/>
                  </a:lnTo>
                  <a:lnTo>
                    <a:pt x="338366" y="266344"/>
                  </a:lnTo>
                  <a:lnTo>
                    <a:pt x="346392" y="228676"/>
                  </a:lnTo>
                  <a:lnTo>
                    <a:pt x="351447" y="211848"/>
                  </a:lnTo>
                  <a:lnTo>
                    <a:pt x="359219" y="199072"/>
                  </a:lnTo>
                  <a:lnTo>
                    <a:pt x="371132" y="191681"/>
                  </a:lnTo>
                  <a:lnTo>
                    <a:pt x="388594" y="191033"/>
                  </a:lnTo>
                  <a:lnTo>
                    <a:pt x="390766" y="191363"/>
                  </a:lnTo>
                  <a:lnTo>
                    <a:pt x="392988" y="190868"/>
                  </a:lnTo>
                  <a:lnTo>
                    <a:pt x="396646" y="188417"/>
                  </a:lnTo>
                  <a:lnTo>
                    <a:pt x="397941" y="186537"/>
                  </a:lnTo>
                  <a:lnTo>
                    <a:pt x="406984" y="149377"/>
                  </a:lnTo>
                  <a:close/>
                </a:path>
                <a:path w="817245" h="363220">
                  <a:moveTo>
                    <a:pt x="537883" y="153352"/>
                  </a:moveTo>
                  <a:lnTo>
                    <a:pt x="535520" y="150596"/>
                  </a:lnTo>
                  <a:lnTo>
                    <a:pt x="532371" y="150596"/>
                  </a:lnTo>
                  <a:lnTo>
                    <a:pt x="491553" y="152006"/>
                  </a:lnTo>
                  <a:lnTo>
                    <a:pt x="496138" y="152006"/>
                  </a:lnTo>
                  <a:lnTo>
                    <a:pt x="495477" y="152260"/>
                  </a:lnTo>
                  <a:lnTo>
                    <a:pt x="493712" y="153847"/>
                  </a:lnTo>
                  <a:lnTo>
                    <a:pt x="493141" y="154940"/>
                  </a:lnTo>
                  <a:lnTo>
                    <a:pt x="492963" y="156121"/>
                  </a:lnTo>
                  <a:lnTo>
                    <a:pt x="490689" y="173736"/>
                  </a:lnTo>
                  <a:lnTo>
                    <a:pt x="490664" y="173901"/>
                  </a:lnTo>
                  <a:lnTo>
                    <a:pt x="490486" y="174078"/>
                  </a:lnTo>
                  <a:lnTo>
                    <a:pt x="490334" y="174231"/>
                  </a:lnTo>
                  <a:lnTo>
                    <a:pt x="489788" y="174231"/>
                  </a:lnTo>
                  <a:lnTo>
                    <a:pt x="488086" y="174231"/>
                  </a:lnTo>
                  <a:lnTo>
                    <a:pt x="487426" y="173736"/>
                  </a:lnTo>
                  <a:lnTo>
                    <a:pt x="487210" y="172694"/>
                  </a:lnTo>
                  <a:lnTo>
                    <a:pt x="480352" y="161556"/>
                  </a:lnTo>
                  <a:lnTo>
                    <a:pt x="480352" y="206349"/>
                  </a:lnTo>
                  <a:lnTo>
                    <a:pt x="479526" y="217805"/>
                  </a:lnTo>
                  <a:lnTo>
                    <a:pt x="466636" y="256705"/>
                  </a:lnTo>
                  <a:lnTo>
                    <a:pt x="450049" y="271183"/>
                  </a:lnTo>
                  <a:lnTo>
                    <a:pt x="445198" y="270002"/>
                  </a:lnTo>
                  <a:lnTo>
                    <a:pt x="436981" y="244182"/>
                  </a:lnTo>
                  <a:lnTo>
                    <a:pt x="437730" y="233807"/>
                  </a:lnTo>
                  <a:lnTo>
                    <a:pt x="437807" y="232727"/>
                  </a:lnTo>
                  <a:lnTo>
                    <a:pt x="450697" y="193827"/>
                  </a:lnTo>
                  <a:lnTo>
                    <a:pt x="467296" y="179362"/>
                  </a:lnTo>
                  <a:lnTo>
                    <a:pt x="472135" y="180543"/>
                  </a:lnTo>
                  <a:lnTo>
                    <a:pt x="480352" y="206349"/>
                  </a:lnTo>
                  <a:lnTo>
                    <a:pt x="480352" y="161556"/>
                  </a:lnTo>
                  <a:lnTo>
                    <a:pt x="474484" y="152006"/>
                  </a:lnTo>
                  <a:lnTo>
                    <a:pt x="474726" y="152006"/>
                  </a:lnTo>
                  <a:lnTo>
                    <a:pt x="453682" y="146977"/>
                  </a:lnTo>
                  <a:lnTo>
                    <a:pt x="431177" y="154305"/>
                  </a:lnTo>
                  <a:lnTo>
                    <a:pt x="431380" y="154305"/>
                  </a:lnTo>
                  <a:lnTo>
                    <a:pt x="414388" y="170065"/>
                  </a:lnTo>
                  <a:lnTo>
                    <a:pt x="401307" y="197015"/>
                  </a:lnTo>
                  <a:lnTo>
                    <a:pt x="390918" y="232371"/>
                  </a:lnTo>
                  <a:lnTo>
                    <a:pt x="387921" y="267169"/>
                  </a:lnTo>
                  <a:lnTo>
                    <a:pt x="397090" y="292557"/>
                  </a:lnTo>
                  <a:lnTo>
                    <a:pt x="397243" y="292557"/>
                  </a:lnTo>
                  <a:lnTo>
                    <a:pt x="413499" y="301802"/>
                  </a:lnTo>
                  <a:lnTo>
                    <a:pt x="431622" y="300888"/>
                  </a:lnTo>
                  <a:lnTo>
                    <a:pt x="448945" y="292557"/>
                  </a:lnTo>
                  <a:lnTo>
                    <a:pt x="462953" y="279654"/>
                  </a:lnTo>
                  <a:lnTo>
                    <a:pt x="464985" y="277075"/>
                  </a:lnTo>
                  <a:lnTo>
                    <a:pt x="465861" y="277456"/>
                  </a:lnTo>
                  <a:lnTo>
                    <a:pt x="457530" y="318630"/>
                  </a:lnTo>
                  <a:lnTo>
                    <a:pt x="430796" y="334314"/>
                  </a:lnTo>
                  <a:lnTo>
                    <a:pt x="430009" y="334060"/>
                  </a:lnTo>
                  <a:lnTo>
                    <a:pt x="429298" y="333629"/>
                  </a:lnTo>
                  <a:lnTo>
                    <a:pt x="428129" y="332460"/>
                  </a:lnTo>
                  <a:lnTo>
                    <a:pt x="427697" y="331749"/>
                  </a:lnTo>
                  <a:lnTo>
                    <a:pt x="427443" y="330962"/>
                  </a:lnTo>
                  <a:lnTo>
                    <a:pt x="424649" y="322846"/>
                  </a:lnTo>
                  <a:lnTo>
                    <a:pt x="383870" y="321360"/>
                  </a:lnTo>
                  <a:lnTo>
                    <a:pt x="382993" y="323557"/>
                  </a:lnTo>
                  <a:lnTo>
                    <a:pt x="389407" y="347548"/>
                  </a:lnTo>
                  <a:lnTo>
                    <a:pt x="408787" y="359943"/>
                  </a:lnTo>
                  <a:lnTo>
                    <a:pt x="434149" y="363181"/>
                  </a:lnTo>
                  <a:lnTo>
                    <a:pt x="458457" y="359714"/>
                  </a:lnTo>
                  <a:lnTo>
                    <a:pt x="493763" y="334314"/>
                  </a:lnTo>
                  <a:lnTo>
                    <a:pt x="511238" y="277456"/>
                  </a:lnTo>
                  <a:lnTo>
                    <a:pt x="511327" y="277075"/>
                  </a:lnTo>
                  <a:lnTo>
                    <a:pt x="521220" y="232727"/>
                  </a:lnTo>
                  <a:lnTo>
                    <a:pt x="529526" y="194132"/>
                  </a:lnTo>
                  <a:lnTo>
                    <a:pt x="532472" y="179946"/>
                  </a:lnTo>
                  <a:lnTo>
                    <a:pt x="532599" y="179362"/>
                  </a:lnTo>
                  <a:lnTo>
                    <a:pt x="533666" y="174231"/>
                  </a:lnTo>
                  <a:lnTo>
                    <a:pt x="533730" y="173901"/>
                  </a:lnTo>
                  <a:lnTo>
                    <a:pt x="537806" y="154305"/>
                  </a:lnTo>
                  <a:lnTo>
                    <a:pt x="537883" y="153352"/>
                  </a:lnTo>
                  <a:close/>
                </a:path>
                <a:path w="817245" h="363220">
                  <a:moveTo>
                    <a:pt x="607695" y="154419"/>
                  </a:moveTo>
                  <a:lnTo>
                    <a:pt x="607415" y="152768"/>
                  </a:lnTo>
                  <a:lnTo>
                    <a:pt x="605980" y="151079"/>
                  </a:lnTo>
                  <a:lnTo>
                    <a:pt x="604393" y="150545"/>
                  </a:lnTo>
                  <a:lnTo>
                    <a:pt x="562762" y="152590"/>
                  </a:lnTo>
                  <a:lnTo>
                    <a:pt x="529590" y="302755"/>
                  </a:lnTo>
                  <a:lnTo>
                    <a:pt x="529488" y="303276"/>
                  </a:lnTo>
                  <a:lnTo>
                    <a:pt x="529755" y="304863"/>
                  </a:lnTo>
                  <a:lnTo>
                    <a:pt x="530682" y="306184"/>
                  </a:lnTo>
                  <a:lnTo>
                    <a:pt x="532091" y="306971"/>
                  </a:lnTo>
                  <a:lnTo>
                    <a:pt x="573557" y="307365"/>
                  </a:lnTo>
                  <a:lnTo>
                    <a:pt x="574382" y="307086"/>
                  </a:lnTo>
                  <a:lnTo>
                    <a:pt x="575678" y="306019"/>
                  </a:lnTo>
                  <a:lnTo>
                    <a:pt x="576122" y="305282"/>
                  </a:lnTo>
                  <a:lnTo>
                    <a:pt x="607695" y="154419"/>
                  </a:lnTo>
                  <a:close/>
                </a:path>
                <a:path w="817245" h="363220">
                  <a:moveTo>
                    <a:pt x="612457" y="130289"/>
                  </a:moveTo>
                  <a:lnTo>
                    <a:pt x="598893" y="77419"/>
                  </a:lnTo>
                  <a:lnTo>
                    <a:pt x="564438" y="37871"/>
                  </a:lnTo>
                  <a:lnTo>
                    <a:pt x="521716" y="13042"/>
                  </a:lnTo>
                  <a:lnTo>
                    <a:pt x="478142" y="800"/>
                  </a:lnTo>
                  <a:lnTo>
                    <a:pt x="434860" y="0"/>
                  </a:lnTo>
                  <a:lnTo>
                    <a:pt x="393001" y="9525"/>
                  </a:lnTo>
                  <a:lnTo>
                    <a:pt x="353669" y="28244"/>
                  </a:lnTo>
                  <a:lnTo>
                    <a:pt x="318020" y="55041"/>
                  </a:lnTo>
                  <a:lnTo>
                    <a:pt x="287185" y="88798"/>
                  </a:lnTo>
                  <a:lnTo>
                    <a:pt x="261937" y="128993"/>
                  </a:lnTo>
                  <a:lnTo>
                    <a:pt x="261861" y="129717"/>
                  </a:lnTo>
                  <a:lnTo>
                    <a:pt x="262229" y="131064"/>
                  </a:lnTo>
                  <a:lnTo>
                    <a:pt x="262661" y="131635"/>
                  </a:lnTo>
                  <a:lnTo>
                    <a:pt x="263258" y="131991"/>
                  </a:lnTo>
                  <a:lnTo>
                    <a:pt x="273735" y="131216"/>
                  </a:lnTo>
                  <a:lnTo>
                    <a:pt x="284467" y="121031"/>
                  </a:lnTo>
                  <a:lnTo>
                    <a:pt x="293979" y="107721"/>
                  </a:lnTo>
                  <a:lnTo>
                    <a:pt x="300799" y="97637"/>
                  </a:lnTo>
                  <a:lnTo>
                    <a:pt x="325374" y="74053"/>
                  </a:lnTo>
                  <a:lnTo>
                    <a:pt x="354723" y="59651"/>
                  </a:lnTo>
                  <a:lnTo>
                    <a:pt x="386791" y="56730"/>
                  </a:lnTo>
                  <a:lnTo>
                    <a:pt x="419557" y="67564"/>
                  </a:lnTo>
                  <a:lnTo>
                    <a:pt x="464210" y="93675"/>
                  </a:lnTo>
                  <a:lnTo>
                    <a:pt x="508482" y="116332"/>
                  </a:lnTo>
                  <a:lnTo>
                    <a:pt x="555879" y="130594"/>
                  </a:lnTo>
                  <a:lnTo>
                    <a:pt x="609930" y="131495"/>
                  </a:lnTo>
                  <a:lnTo>
                    <a:pt x="611632" y="131279"/>
                  </a:lnTo>
                  <a:lnTo>
                    <a:pt x="612457" y="130289"/>
                  </a:lnTo>
                  <a:close/>
                </a:path>
                <a:path w="817245" h="363220">
                  <a:moveTo>
                    <a:pt x="694778" y="101003"/>
                  </a:moveTo>
                  <a:lnTo>
                    <a:pt x="694029" y="99453"/>
                  </a:lnTo>
                  <a:lnTo>
                    <a:pt x="649770" y="98513"/>
                  </a:lnTo>
                  <a:lnTo>
                    <a:pt x="648982" y="98640"/>
                  </a:lnTo>
                  <a:lnTo>
                    <a:pt x="648144" y="99491"/>
                  </a:lnTo>
                  <a:lnTo>
                    <a:pt x="605586" y="305079"/>
                  </a:lnTo>
                  <a:lnTo>
                    <a:pt x="606298" y="306832"/>
                  </a:lnTo>
                  <a:lnTo>
                    <a:pt x="650430" y="307378"/>
                  </a:lnTo>
                  <a:lnTo>
                    <a:pt x="651192" y="307238"/>
                  </a:lnTo>
                  <a:lnTo>
                    <a:pt x="652005" y="306387"/>
                  </a:lnTo>
                  <a:lnTo>
                    <a:pt x="694715" y="101257"/>
                  </a:lnTo>
                  <a:lnTo>
                    <a:pt x="694778" y="101003"/>
                  </a:lnTo>
                  <a:close/>
                </a:path>
                <a:path w="817245" h="363220">
                  <a:moveTo>
                    <a:pt x="771220" y="100609"/>
                  </a:moveTo>
                  <a:lnTo>
                    <a:pt x="770458" y="99009"/>
                  </a:lnTo>
                  <a:lnTo>
                    <a:pt x="725678" y="98717"/>
                  </a:lnTo>
                  <a:lnTo>
                    <a:pt x="724890" y="98856"/>
                  </a:lnTo>
                  <a:lnTo>
                    <a:pt x="724052" y="99707"/>
                  </a:lnTo>
                  <a:lnTo>
                    <a:pt x="681329" y="304736"/>
                  </a:lnTo>
                  <a:lnTo>
                    <a:pt x="681266" y="304990"/>
                  </a:lnTo>
                  <a:lnTo>
                    <a:pt x="682040" y="306590"/>
                  </a:lnTo>
                  <a:lnTo>
                    <a:pt x="726897" y="307530"/>
                  </a:lnTo>
                  <a:lnTo>
                    <a:pt x="727913" y="306870"/>
                  </a:lnTo>
                  <a:lnTo>
                    <a:pt x="771220" y="100609"/>
                  </a:lnTo>
                  <a:close/>
                </a:path>
                <a:path w="817245" h="363220">
                  <a:moveTo>
                    <a:pt x="802449" y="117271"/>
                  </a:moveTo>
                  <a:lnTo>
                    <a:pt x="797153" y="111518"/>
                  </a:lnTo>
                  <a:lnTo>
                    <a:pt x="795350" y="112014"/>
                  </a:lnTo>
                  <a:lnTo>
                    <a:pt x="794562" y="112547"/>
                  </a:lnTo>
                  <a:lnTo>
                    <a:pt x="793407" y="114020"/>
                  </a:lnTo>
                  <a:lnTo>
                    <a:pt x="793089" y="114909"/>
                  </a:lnTo>
                  <a:lnTo>
                    <a:pt x="792949" y="119138"/>
                  </a:lnTo>
                  <a:lnTo>
                    <a:pt x="794651" y="121056"/>
                  </a:lnTo>
                  <a:lnTo>
                    <a:pt x="798118" y="121666"/>
                  </a:lnTo>
                  <a:lnTo>
                    <a:pt x="800138" y="122047"/>
                  </a:lnTo>
                  <a:lnTo>
                    <a:pt x="801408" y="121221"/>
                  </a:lnTo>
                  <a:lnTo>
                    <a:pt x="802449" y="117271"/>
                  </a:lnTo>
                  <a:close/>
                </a:path>
                <a:path w="817245" h="363220">
                  <a:moveTo>
                    <a:pt x="816889" y="111912"/>
                  </a:moveTo>
                  <a:lnTo>
                    <a:pt x="814870" y="107048"/>
                  </a:lnTo>
                  <a:lnTo>
                    <a:pt x="814501" y="106680"/>
                  </a:lnTo>
                  <a:lnTo>
                    <a:pt x="814501" y="115100"/>
                  </a:lnTo>
                  <a:lnTo>
                    <a:pt x="814438" y="116992"/>
                  </a:lnTo>
                  <a:lnTo>
                    <a:pt x="799934" y="133134"/>
                  </a:lnTo>
                  <a:lnTo>
                    <a:pt x="800379" y="133134"/>
                  </a:lnTo>
                  <a:lnTo>
                    <a:pt x="798512" y="133438"/>
                  </a:lnTo>
                  <a:lnTo>
                    <a:pt x="796594" y="133438"/>
                  </a:lnTo>
                  <a:lnTo>
                    <a:pt x="781634" y="118999"/>
                  </a:lnTo>
                  <a:lnTo>
                    <a:pt x="781761" y="114579"/>
                  </a:lnTo>
                  <a:lnTo>
                    <a:pt x="797306" y="100711"/>
                  </a:lnTo>
                  <a:lnTo>
                    <a:pt x="799807" y="100711"/>
                  </a:lnTo>
                  <a:lnTo>
                    <a:pt x="814501" y="115100"/>
                  </a:lnTo>
                  <a:lnTo>
                    <a:pt x="814501" y="106680"/>
                  </a:lnTo>
                  <a:lnTo>
                    <a:pt x="808799" y="100965"/>
                  </a:lnTo>
                  <a:lnTo>
                    <a:pt x="808672" y="100838"/>
                  </a:lnTo>
                  <a:lnTo>
                    <a:pt x="808545" y="100711"/>
                  </a:lnTo>
                  <a:lnTo>
                    <a:pt x="807694" y="99860"/>
                  </a:lnTo>
                  <a:lnTo>
                    <a:pt x="802817" y="97840"/>
                  </a:lnTo>
                  <a:lnTo>
                    <a:pt x="792657" y="97840"/>
                  </a:lnTo>
                  <a:lnTo>
                    <a:pt x="787781" y="99860"/>
                  </a:lnTo>
                  <a:lnTo>
                    <a:pt x="780605" y="107048"/>
                  </a:lnTo>
                  <a:lnTo>
                    <a:pt x="778586" y="111912"/>
                  </a:lnTo>
                  <a:lnTo>
                    <a:pt x="778586" y="122072"/>
                  </a:lnTo>
                  <a:lnTo>
                    <a:pt x="780605" y="126949"/>
                  </a:lnTo>
                  <a:lnTo>
                    <a:pt x="787781" y="134124"/>
                  </a:lnTo>
                  <a:lnTo>
                    <a:pt x="792657" y="136144"/>
                  </a:lnTo>
                  <a:lnTo>
                    <a:pt x="802817" y="136144"/>
                  </a:lnTo>
                  <a:lnTo>
                    <a:pt x="807694" y="134124"/>
                  </a:lnTo>
                  <a:lnTo>
                    <a:pt x="808380" y="133438"/>
                  </a:lnTo>
                  <a:lnTo>
                    <a:pt x="814870" y="126949"/>
                  </a:lnTo>
                  <a:lnTo>
                    <a:pt x="816889" y="122072"/>
                  </a:lnTo>
                  <a:lnTo>
                    <a:pt x="816889" y="111912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825070" y="426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825071" y="426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4" y="2325"/>
                  </a:lnTo>
                  <a:lnTo>
                    <a:pt x="411466" y="9160"/>
                  </a:lnTo>
                  <a:lnTo>
                    <a:pt x="365385" y="20291"/>
                  </a:lnTo>
                  <a:lnTo>
                    <a:pt x="321047" y="35505"/>
                  </a:lnTo>
                  <a:lnTo>
                    <a:pt x="278664" y="54589"/>
                  </a:lnTo>
                  <a:lnTo>
                    <a:pt x="238447" y="77331"/>
                  </a:lnTo>
                  <a:lnTo>
                    <a:pt x="200611" y="103518"/>
                  </a:lnTo>
                  <a:lnTo>
                    <a:pt x="165369" y="132937"/>
                  </a:lnTo>
                  <a:lnTo>
                    <a:pt x="132932" y="165374"/>
                  </a:lnTo>
                  <a:lnTo>
                    <a:pt x="103514" y="200617"/>
                  </a:lnTo>
                  <a:lnTo>
                    <a:pt x="77328" y="238453"/>
                  </a:lnTo>
                  <a:lnTo>
                    <a:pt x="54587" y="278669"/>
                  </a:lnTo>
                  <a:lnTo>
                    <a:pt x="35503" y="321052"/>
                  </a:lnTo>
                  <a:lnTo>
                    <a:pt x="20290" y="365390"/>
                  </a:lnTo>
                  <a:lnTo>
                    <a:pt x="9159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267" y="555700"/>
                  </a:lnTo>
                  <a:lnTo>
                    <a:pt x="2325" y="556923"/>
                  </a:lnTo>
                  <a:lnTo>
                    <a:pt x="9159" y="604530"/>
                  </a:lnTo>
                  <a:lnTo>
                    <a:pt x="20290" y="650609"/>
                  </a:lnTo>
                  <a:lnTo>
                    <a:pt x="35503" y="694947"/>
                  </a:lnTo>
                  <a:lnTo>
                    <a:pt x="54587" y="737330"/>
                  </a:lnTo>
                  <a:lnTo>
                    <a:pt x="77328" y="777546"/>
                  </a:lnTo>
                  <a:lnTo>
                    <a:pt x="103514" y="815382"/>
                  </a:lnTo>
                  <a:lnTo>
                    <a:pt x="132932" y="850625"/>
                  </a:lnTo>
                  <a:lnTo>
                    <a:pt x="165369" y="883062"/>
                  </a:lnTo>
                  <a:lnTo>
                    <a:pt x="200611" y="912481"/>
                  </a:lnTo>
                  <a:lnTo>
                    <a:pt x="238447" y="938668"/>
                  </a:lnTo>
                  <a:lnTo>
                    <a:pt x="278664" y="961410"/>
                  </a:lnTo>
                  <a:lnTo>
                    <a:pt x="321047" y="980494"/>
                  </a:lnTo>
                  <a:lnTo>
                    <a:pt x="365385" y="995708"/>
                  </a:lnTo>
                  <a:lnTo>
                    <a:pt x="411466" y="1006839"/>
                  </a:lnTo>
                  <a:lnTo>
                    <a:pt x="459074" y="1013674"/>
                  </a:lnTo>
                  <a:lnTo>
                    <a:pt x="508000" y="1016000"/>
                  </a:lnTo>
                  <a:lnTo>
                    <a:pt x="508000" y="1003300"/>
                  </a:lnTo>
                  <a:lnTo>
                    <a:pt x="460299" y="1001032"/>
                  </a:lnTo>
                  <a:lnTo>
                    <a:pt x="413881" y="994368"/>
                  </a:lnTo>
                  <a:lnTo>
                    <a:pt x="368954" y="983516"/>
                  </a:lnTo>
                  <a:lnTo>
                    <a:pt x="325725" y="968682"/>
                  </a:lnTo>
                  <a:lnTo>
                    <a:pt x="284401" y="950075"/>
                  </a:lnTo>
                  <a:lnTo>
                    <a:pt x="245190" y="927902"/>
                  </a:lnTo>
                  <a:lnTo>
                    <a:pt x="208300" y="902370"/>
                  </a:lnTo>
                  <a:lnTo>
                    <a:pt x="173938" y="873687"/>
                  </a:lnTo>
                  <a:lnTo>
                    <a:pt x="142312" y="842061"/>
                  </a:lnTo>
                  <a:lnTo>
                    <a:pt x="113629" y="807699"/>
                  </a:lnTo>
                  <a:lnTo>
                    <a:pt x="88097" y="770809"/>
                  </a:lnTo>
                  <a:lnTo>
                    <a:pt x="65924" y="731598"/>
                  </a:lnTo>
                  <a:lnTo>
                    <a:pt x="47317" y="690274"/>
                  </a:lnTo>
                  <a:lnTo>
                    <a:pt x="32483" y="647045"/>
                  </a:lnTo>
                  <a:lnTo>
                    <a:pt x="21631" y="602118"/>
                  </a:lnTo>
                  <a:lnTo>
                    <a:pt x="14967" y="555700"/>
                  </a:lnTo>
                  <a:lnTo>
                    <a:pt x="12700" y="508000"/>
                  </a:lnTo>
                  <a:lnTo>
                    <a:pt x="14967" y="460299"/>
                  </a:lnTo>
                  <a:lnTo>
                    <a:pt x="21631" y="413881"/>
                  </a:lnTo>
                  <a:lnTo>
                    <a:pt x="32483" y="368954"/>
                  </a:lnTo>
                  <a:lnTo>
                    <a:pt x="47317" y="325725"/>
                  </a:lnTo>
                  <a:lnTo>
                    <a:pt x="65924" y="284401"/>
                  </a:lnTo>
                  <a:lnTo>
                    <a:pt x="88097" y="245190"/>
                  </a:lnTo>
                  <a:lnTo>
                    <a:pt x="113629" y="208300"/>
                  </a:lnTo>
                  <a:lnTo>
                    <a:pt x="142312" y="173938"/>
                  </a:lnTo>
                  <a:lnTo>
                    <a:pt x="173938" y="142312"/>
                  </a:lnTo>
                  <a:lnTo>
                    <a:pt x="208300" y="113629"/>
                  </a:lnTo>
                  <a:lnTo>
                    <a:pt x="245190" y="88097"/>
                  </a:lnTo>
                  <a:lnTo>
                    <a:pt x="284401" y="65924"/>
                  </a:lnTo>
                  <a:lnTo>
                    <a:pt x="325725" y="47317"/>
                  </a:lnTo>
                  <a:lnTo>
                    <a:pt x="368954" y="32483"/>
                  </a:lnTo>
                  <a:lnTo>
                    <a:pt x="413881" y="21631"/>
                  </a:lnTo>
                  <a:lnTo>
                    <a:pt x="460299" y="14967"/>
                  </a:lnTo>
                  <a:lnTo>
                    <a:pt x="508000" y="12700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700"/>
                  </a:lnTo>
                  <a:lnTo>
                    <a:pt x="555700" y="14967"/>
                  </a:lnTo>
                  <a:lnTo>
                    <a:pt x="602118" y="21631"/>
                  </a:lnTo>
                  <a:lnTo>
                    <a:pt x="647045" y="32483"/>
                  </a:lnTo>
                  <a:lnTo>
                    <a:pt x="690274" y="47317"/>
                  </a:lnTo>
                  <a:lnTo>
                    <a:pt x="731598" y="65924"/>
                  </a:lnTo>
                  <a:lnTo>
                    <a:pt x="770809" y="88097"/>
                  </a:lnTo>
                  <a:lnTo>
                    <a:pt x="807699" y="113629"/>
                  </a:lnTo>
                  <a:lnTo>
                    <a:pt x="842061" y="142312"/>
                  </a:lnTo>
                  <a:lnTo>
                    <a:pt x="873687" y="173938"/>
                  </a:lnTo>
                  <a:lnTo>
                    <a:pt x="902370" y="208300"/>
                  </a:lnTo>
                  <a:lnTo>
                    <a:pt x="927902" y="245190"/>
                  </a:lnTo>
                  <a:lnTo>
                    <a:pt x="950075" y="284401"/>
                  </a:lnTo>
                  <a:lnTo>
                    <a:pt x="968682" y="325725"/>
                  </a:lnTo>
                  <a:lnTo>
                    <a:pt x="983516" y="368954"/>
                  </a:lnTo>
                  <a:lnTo>
                    <a:pt x="994368" y="413881"/>
                  </a:lnTo>
                  <a:lnTo>
                    <a:pt x="1001032" y="460299"/>
                  </a:lnTo>
                  <a:lnTo>
                    <a:pt x="1003300" y="508000"/>
                  </a:lnTo>
                  <a:lnTo>
                    <a:pt x="1001032" y="555700"/>
                  </a:lnTo>
                  <a:lnTo>
                    <a:pt x="994368" y="602118"/>
                  </a:lnTo>
                  <a:lnTo>
                    <a:pt x="983516" y="647045"/>
                  </a:lnTo>
                  <a:lnTo>
                    <a:pt x="968682" y="690274"/>
                  </a:lnTo>
                  <a:lnTo>
                    <a:pt x="950075" y="731598"/>
                  </a:lnTo>
                  <a:lnTo>
                    <a:pt x="927902" y="770809"/>
                  </a:lnTo>
                  <a:lnTo>
                    <a:pt x="902370" y="807699"/>
                  </a:lnTo>
                  <a:lnTo>
                    <a:pt x="873687" y="842061"/>
                  </a:lnTo>
                  <a:lnTo>
                    <a:pt x="842061" y="873687"/>
                  </a:lnTo>
                  <a:lnTo>
                    <a:pt x="807699" y="902370"/>
                  </a:lnTo>
                  <a:lnTo>
                    <a:pt x="770809" y="927902"/>
                  </a:lnTo>
                  <a:lnTo>
                    <a:pt x="731598" y="950075"/>
                  </a:lnTo>
                  <a:lnTo>
                    <a:pt x="690274" y="968682"/>
                  </a:lnTo>
                  <a:lnTo>
                    <a:pt x="647045" y="983516"/>
                  </a:lnTo>
                  <a:lnTo>
                    <a:pt x="602118" y="994368"/>
                  </a:lnTo>
                  <a:lnTo>
                    <a:pt x="555700" y="1001032"/>
                  </a:lnTo>
                  <a:lnTo>
                    <a:pt x="508000" y="1003300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732" y="460299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242596" y="4623104"/>
              <a:ext cx="327660" cy="92710"/>
            </a:xfrm>
            <a:custGeom>
              <a:avLst/>
              <a:gdLst/>
              <a:ahLst/>
              <a:cxnLst/>
              <a:rect l="l" t="t" r="r" b="b"/>
              <a:pathLst>
                <a:path w="327659" h="92710">
                  <a:moveTo>
                    <a:pt x="6098" y="53886"/>
                  </a:moveTo>
                  <a:lnTo>
                    <a:pt x="2170" y="60515"/>
                  </a:lnTo>
                  <a:lnTo>
                    <a:pt x="1698" y="61366"/>
                  </a:lnTo>
                  <a:lnTo>
                    <a:pt x="0" y="67983"/>
                  </a:lnTo>
                  <a:lnTo>
                    <a:pt x="112" y="73240"/>
                  </a:lnTo>
                  <a:lnTo>
                    <a:pt x="185" y="74320"/>
                  </a:lnTo>
                  <a:lnTo>
                    <a:pt x="290" y="75876"/>
                  </a:lnTo>
                  <a:lnTo>
                    <a:pt x="3100" y="82346"/>
                  </a:lnTo>
                  <a:lnTo>
                    <a:pt x="7214" y="86766"/>
                  </a:lnTo>
                  <a:lnTo>
                    <a:pt x="7944" y="87515"/>
                  </a:lnTo>
                  <a:lnTo>
                    <a:pt x="14271" y="90944"/>
                  </a:lnTo>
                  <a:lnTo>
                    <a:pt x="14404" y="90944"/>
                  </a:lnTo>
                  <a:lnTo>
                    <a:pt x="21705" y="92421"/>
                  </a:lnTo>
                  <a:lnTo>
                    <a:pt x="30075" y="91846"/>
                  </a:lnTo>
                  <a:lnTo>
                    <a:pt x="28798" y="85264"/>
                  </a:lnTo>
                  <a:lnTo>
                    <a:pt x="28688" y="84696"/>
                  </a:lnTo>
                  <a:lnTo>
                    <a:pt x="19687" y="84696"/>
                  </a:lnTo>
                  <a:lnTo>
                    <a:pt x="13451" y="81584"/>
                  </a:lnTo>
                  <a:lnTo>
                    <a:pt x="7965" y="73240"/>
                  </a:lnTo>
                  <a:lnTo>
                    <a:pt x="7886" y="71742"/>
                  </a:lnTo>
                  <a:lnTo>
                    <a:pt x="7774" y="69608"/>
                  </a:lnTo>
                  <a:lnTo>
                    <a:pt x="7689" y="67983"/>
                  </a:lnTo>
                  <a:lnTo>
                    <a:pt x="7622" y="66700"/>
                  </a:lnTo>
                  <a:lnTo>
                    <a:pt x="13260" y="59448"/>
                  </a:lnTo>
                  <a:lnTo>
                    <a:pt x="6098" y="53886"/>
                  </a:lnTo>
                  <a:close/>
                </a:path>
                <a:path w="327659" h="92710">
                  <a:moveTo>
                    <a:pt x="54099" y="83261"/>
                  </a:moveTo>
                  <a:lnTo>
                    <a:pt x="28422" y="83261"/>
                  </a:lnTo>
                  <a:lnTo>
                    <a:pt x="29704" y="89915"/>
                  </a:lnTo>
                  <a:lnTo>
                    <a:pt x="29787" y="90347"/>
                  </a:lnTo>
                  <a:lnTo>
                    <a:pt x="29902" y="90944"/>
                  </a:lnTo>
                  <a:lnTo>
                    <a:pt x="29979" y="91351"/>
                  </a:lnTo>
                  <a:lnTo>
                    <a:pt x="30075" y="91846"/>
                  </a:lnTo>
                  <a:lnTo>
                    <a:pt x="41606" y="88635"/>
                  </a:lnTo>
                  <a:lnTo>
                    <a:pt x="52986" y="83846"/>
                  </a:lnTo>
                  <a:lnTo>
                    <a:pt x="54099" y="83261"/>
                  </a:lnTo>
                  <a:close/>
                </a:path>
                <a:path w="327659" h="92710">
                  <a:moveTo>
                    <a:pt x="320529" y="85264"/>
                  </a:moveTo>
                  <a:lnTo>
                    <a:pt x="319528" y="86474"/>
                  </a:lnTo>
                  <a:lnTo>
                    <a:pt x="316824" y="90347"/>
                  </a:lnTo>
                  <a:lnTo>
                    <a:pt x="316727" y="90487"/>
                  </a:lnTo>
                  <a:lnTo>
                    <a:pt x="317972" y="91351"/>
                  </a:lnTo>
                  <a:lnTo>
                    <a:pt x="319783" y="91846"/>
                  </a:lnTo>
                  <a:lnTo>
                    <a:pt x="320982" y="91846"/>
                  </a:lnTo>
                  <a:lnTo>
                    <a:pt x="320879" y="90347"/>
                  </a:lnTo>
                  <a:lnTo>
                    <a:pt x="320761" y="88635"/>
                  </a:lnTo>
                  <a:lnTo>
                    <a:pt x="320684" y="87515"/>
                  </a:lnTo>
                  <a:lnTo>
                    <a:pt x="320582" y="86029"/>
                  </a:lnTo>
                  <a:lnTo>
                    <a:pt x="320529" y="85264"/>
                  </a:lnTo>
                  <a:close/>
                </a:path>
                <a:path w="327659" h="92710">
                  <a:moveTo>
                    <a:pt x="320384" y="84920"/>
                  </a:moveTo>
                  <a:lnTo>
                    <a:pt x="320529" y="85264"/>
                  </a:lnTo>
                  <a:lnTo>
                    <a:pt x="320582" y="86029"/>
                  </a:lnTo>
                  <a:lnTo>
                    <a:pt x="320684" y="87515"/>
                  </a:lnTo>
                  <a:lnTo>
                    <a:pt x="320761" y="88635"/>
                  </a:lnTo>
                  <a:lnTo>
                    <a:pt x="320879" y="90347"/>
                  </a:lnTo>
                  <a:lnTo>
                    <a:pt x="320982" y="91846"/>
                  </a:lnTo>
                  <a:lnTo>
                    <a:pt x="318135" y="91846"/>
                  </a:lnTo>
                  <a:lnTo>
                    <a:pt x="325503" y="91351"/>
                  </a:lnTo>
                  <a:lnTo>
                    <a:pt x="322954" y="91351"/>
                  </a:lnTo>
                  <a:lnTo>
                    <a:pt x="323902" y="90944"/>
                  </a:lnTo>
                  <a:lnTo>
                    <a:pt x="325007" y="89915"/>
                  </a:lnTo>
                  <a:lnTo>
                    <a:pt x="320384" y="84920"/>
                  </a:lnTo>
                  <a:close/>
                </a:path>
                <a:path w="327659" h="92710">
                  <a:moveTo>
                    <a:pt x="318796" y="87515"/>
                  </a:moveTo>
                  <a:lnTo>
                    <a:pt x="317866" y="88635"/>
                  </a:lnTo>
                  <a:lnTo>
                    <a:pt x="316536" y="90347"/>
                  </a:lnTo>
                  <a:lnTo>
                    <a:pt x="316727" y="90487"/>
                  </a:lnTo>
                  <a:lnTo>
                    <a:pt x="318796" y="87515"/>
                  </a:lnTo>
                  <a:close/>
                </a:path>
                <a:path w="327659" h="92710">
                  <a:moveTo>
                    <a:pt x="240406" y="37962"/>
                  </a:moveTo>
                  <a:lnTo>
                    <a:pt x="197141" y="37962"/>
                  </a:lnTo>
                  <a:lnTo>
                    <a:pt x="238301" y="46733"/>
                  </a:lnTo>
                  <a:lnTo>
                    <a:pt x="278003" y="64513"/>
                  </a:lnTo>
                  <a:lnTo>
                    <a:pt x="316536" y="90347"/>
                  </a:lnTo>
                  <a:lnTo>
                    <a:pt x="319545" y="86474"/>
                  </a:lnTo>
                  <a:lnTo>
                    <a:pt x="318518" y="86474"/>
                  </a:lnTo>
                  <a:lnTo>
                    <a:pt x="313722" y="80188"/>
                  </a:lnTo>
                  <a:lnTo>
                    <a:pt x="282509" y="56667"/>
                  </a:lnTo>
                  <a:lnTo>
                    <a:pt x="241086" y="38107"/>
                  </a:lnTo>
                  <a:lnTo>
                    <a:pt x="240406" y="37962"/>
                  </a:lnTo>
                  <a:close/>
                </a:path>
                <a:path w="327659" h="92710">
                  <a:moveTo>
                    <a:pt x="321922" y="85264"/>
                  </a:moveTo>
                  <a:lnTo>
                    <a:pt x="320702" y="85264"/>
                  </a:lnTo>
                  <a:lnTo>
                    <a:pt x="325007" y="89915"/>
                  </a:lnTo>
                  <a:lnTo>
                    <a:pt x="326112" y="88887"/>
                  </a:lnTo>
                  <a:lnTo>
                    <a:pt x="326836" y="87515"/>
                  </a:lnTo>
                  <a:lnTo>
                    <a:pt x="326951" y="86766"/>
                  </a:lnTo>
                  <a:lnTo>
                    <a:pt x="327065" y="86029"/>
                  </a:lnTo>
                  <a:lnTo>
                    <a:pt x="321922" y="85264"/>
                  </a:lnTo>
                  <a:close/>
                </a:path>
                <a:path w="327659" h="92710">
                  <a:moveTo>
                    <a:pt x="320354" y="82727"/>
                  </a:moveTo>
                  <a:lnTo>
                    <a:pt x="319435" y="82727"/>
                  </a:lnTo>
                  <a:lnTo>
                    <a:pt x="318848" y="83261"/>
                  </a:lnTo>
                  <a:lnTo>
                    <a:pt x="320702" y="85264"/>
                  </a:lnTo>
                  <a:lnTo>
                    <a:pt x="320164" y="85264"/>
                  </a:lnTo>
                  <a:lnTo>
                    <a:pt x="318389" y="86305"/>
                  </a:lnTo>
                  <a:lnTo>
                    <a:pt x="318518" y="86474"/>
                  </a:lnTo>
                  <a:lnTo>
                    <a:pt x="320372" y="85264"/>
                  </a:lnTo>
                  <a:lnTo>
                    <a:pt x="320354" y="82727"/>
                  </a:lnTo>
                  <a:close/>
                </a:path>
                <a:path w="327659" h="92710">
                  <a:moveTo>
                    <a:pt x="320372" y="85264"/>
                  </a:moveTo>
                  <a:lnTo>
                    <a:pt x="318518" y="86474"/>
                  </a:lnTo>
                  <a:lnTo>
                    <a:pt x="319528" y="86474"/>
                  </a:lnTo>
                  <a:lnTo>
                    <a:pt x="320372" y="85264"/>
                  </a:lnTo>
                  <a:close/>
                </a:path>
                <a:path w="327659" h="92710">
                  <a:moveTo>
                    <a:pt x="305522" y="72081"/>
                  </a:moveTo>
                  <a:lnTo>
                    <a:pt x="308258" y="74553"/>
                  </a:lnTo>
                  <a:lnTo>
                    <a:pt x="313722" y="80188"/>
                  </a:lnTo>
                  <a:lnTo>
                    <a:pt x="318410" y="86305"/>
                  </a:lnTo>
                  <a:lnTo>
                    <a:pt x="318858" y="86029"/>
                  </a:lnTo>
                  <a:lnTo>
                    <a:pt x="318048" y="86029"/>
                  </a:lnTo>
                  <a:lnTo>
                    <a:pt x="318175" y="84150"/>
                  </a:lnTo>
                  <a:lnTo>
                    <a:pt x="318330" y="83846"/>
                  </a:lnTo>
                  <a:lnTo>
                    <a:pt x="318441" y="83629"/>
                  </a:lnTo>
                  <a:lnTo>
                    <a:pt x="319435" y="82727"/>
                  </a:lnTo>
                  <a:lnTo>
                    <a:pt x="321416" y="82727"/>
                  </a:lnTo>
                  <a:lnTo>
                    <a:pt x="305522" y="72081"/>
                  </a:lnTo>
                  <a:close/>
                </a:path>
                <a:path w="327659" h="92710">
                  <a:moveTo>
                    <a:pt x="318099" y="84696"/>
                  </a:moveTo>
                  <a:lnTo>
                    <a:pt x="318048" y="86029"/>
                  </a:lnTo>
                  <a:lnTo>
                    <a:pt x="318858" y="86029"/>
                  </a:lnTo>
                  <a:lnTo>
                    <a:pt x="320164" y="85264"/>
                  </a:lnTo>
                  <a:lnTo>
                    <a:pt x="321922" y="85264"/>
                  </a:lnTo>
                  <a:lnTo>
                    <a:pt x="318099" y="84696"/>
                  </a:lnTo>
                  <a:close/>
                </a:path>
                <a:path w="327659" h="92710">
                  <a:moveTo>
                    <a:pt x="318848" y="83261"/>
                  </a:moveTo>
                  <a:lnTo>
                    <a:pt x="318441" y="83629"/>
                  </a:lnTo>
                  <a:lnTo>
                    <a:pt x="318175" y="84150"/>
                  </a:lnTo>
                  <a:lnTo>
                    <a:pt x="318099" y="84696"/>
                  </a:lnTo>
                  <a:lnTo>
                    <a:pt x="327065" y="86029"/>
                  </a:lnTo>
                  <a:lnTo>
                    <a:pt x="327175" y="85264"/>
                  </a:lnTo>
                  <a:lnTo>
                    <a:pt x="320529" y="85264"/>
                  </a:lnTo>
                  <a:lnTo>
                    <a:pt x="320505" y="84920"/>
                  </a:lnTo>
                  <a:lnTo>
                    <a:pt x="320176" y="84696"/>
                  </a:lnTo>
                  <a:lnTo>
                    <a:pt x="318848" y="83261"/>
                  </a:lnTo>
                  <a:close/>
                </a:path>
                <a:path w="327659" h="92710">
                  <a:moveTo>
                    <a:pt x="320505" y="84920"/>
                  </a:moveTo>
                  <a:lnTo>
                    <a:pt x="320372" y="85264"/>
                  </a:lnTo>
                  <a:lnTo>
                    <a:pt x="320529" y="85264"/>
                  </a:lnTo>
                  <a:lnTo>
                    <a:pt x="320505" y="84920"/>
                  </a:lnTo>
                  <a:close/>
                </a:path>
                <a:path w="327659" h="92710">
                  <a:moveTo>
                    <a:pt x="322040" y="83261"/>
                  </a:moveTo>
                  <a:lnTo>
                    <a:pt x="321771" y="83261"/>
                  </a:lnTo>
                  <a:lnTo>
                    <a:pt x="320769" y="84696"/>
                  </a:lnTo>
                  <a:lnTo>
                    <a:pt x="320505" y="84920"/>
                  </a:lnTo>
                  <a:lnTo>
                    <a:pt x="320529" y="85264"/>
                  </a:lnTo>
                  <a:lnTo>
                    <a:pt x="320164" y="85264"/>
                  </a:lnTo>
                  <a:lnTo>
                    <a:pt x="320751" y="84920"/>
                  </a:lnTo>
                  <a:lnTo>
                    <a:pt x="322040" y="83261"/>
                  </a:lnTo>
                  <a:close/>
                </a:path>
                <a:path w="327659" h="92710">
                  <a:moveTo>
                    <a:pt x="320751" y="84920"/>
                  </a:moveTo>
                  <a:lnTo>
                    <a:pt x="320164" y="85264"/>
                  </a:lnTo>
                  <a:lnTo>
                    <a:pt x="320484" y="85264"/>
                  </a:lnTo>
                  <a:lnTo>
                    <a:pt x="320751" y="84920"/>
                  </a:lnTo>
                  <a:close/>
                </a:path>
                <a:path w="327659" h="92710">
                  <a:moveTo>
                    <a:pt x="321244" y="84696"/>
                  </a:moveTo>
                  <a:lnTo>
                    <a:pt x="320751" y="84920"/>
                  </a:lnTo>
                  <a:lnTo>
                    <a:pt x="320484" y="85264"/>
                  </a:lnTo>
                  <a:lnTo>
                    <a:pt x="320900" y="84920"/>
                  </a:lnTo>
                  <a:lnTo>
                    <a:pt x="321244" y="84696"/>
                  </a:lnTo>
                  <a:close/>
                </a:path>
                <a:path w="327659" h="92710">
                  <a:moveTo>
                    <a:pt x="326227" y="81711"/>
                  </a:moveTo>
                  <a:lnTo>
                    <a:pt x="322954" y="83629"/>
                  </a:lnTo>
                  <a:lnTo>
                    <a:pt x="322546" y="83846"/>
                  </a:lnTo>
                  <a:lnTo>
                    <a:pt x="320372" y="85264"/>
                  </a:lnTo>
                  <a:lnTo>
                    <a:pt x="327175" y="85264"/>
                  </a:lnTo>
                  <a:lnTo>
                    <a:pt x="327108" y="83629"/>
                  </a:lnTo>
                  <a:lnTo>
                    <a:pt x="327037" y="83261"/>
                  </a:lnTo>
                  <a:lnTo>
                    <a:pt x="326824" y="82727"/>
                  </a:lnTo>
                  <a:lnTo>
                    <a:pt x="326227" y="81711"/>
                  </a:lnTo>
                  <a:close/>
                </a:path>
                <a:path w="327659" h="92710">
                  <a:moveTo>
                    <a:pt x="321416" y="82727"/>
                  </a:moveTo>
                  <a:lnTo>
                    <a:pt x="320354" y="82727"/>
                  </a:lnTo>
                  <a:lnTo>
                    <a:pt x="320391" y="83261"/>
                  </a:lnTo>
                  <a:lnTo>
                    <a:pt x="320505" y="84920"/>
                  </a:lnTo>
                  <a:lnTo>
                    <a:pt x="320769" y="84696"/>
                  </a:lnTo>
                  <a:lnTo>
                    <a:pt x="321771" y="83261"/>
                  </a:lnTo>
                  <a:lnTo>
                    <a:pt x="322213" y="83261"/>
                  </a:lnTo>
                  <a:lnTo>
                    <a:pt x="321416" y="82727"/>
                  </a:lnTo>
                  <a:close/>
                </a:path>
                <a:path w="327659" h="92710">
                  <a:moveTo>
                    <a:pt x="302363" y="57149"/>
                  </a:moveTo>
                  <a:lnTo>
                    <a:pt x="296293" y="63880"/>
                  </a:lnTo>
                  <a:lnTo>
                    <a:pt x="302367" y="69231"/>
                  </a:lnTo>
                  <a:lnTo>
                    <a:pt x="305522" y="72081"/>
                  </a:lnTo>
                  <a:lnTo>
                    <a:pt x="320848" y="82346"/>
                  </a:lnTo>
                  <a:lnTo>
                    <a:pt x="321451" y="82727"/>
                  </a:lnTo>
                  <a:lnTo>
                    <a:pt x="322241" y="83261"/>
                  </a:lnTo>
                  <a:lnTo>
                    <a:pt x="322040" y="83261"/>
                  </a:lnTo>
                  <a:lnTo>
                    <a:pt x="320751" y="84920"/>
                  </a:lnTo>
                  <a:lnTo>
                    <a:pt x="322583" y="83846"/>
                  </a:lnTo>
                  <a:lnTo>
                    <a:pt x="322880" y="83629"/>
                  </a:lnTo>
                  <a:lnTo>
                    <a:pt x="326015" y="81584"/>
                  </a:lnTo>
                  <a:lnTo>
                    <a:pt x="326161" y="81584"/>
                  </a:lnTo>
                  <a:lnTo>
                    <a:pt x="320623" y="74320"/>
                  </a:lnTo>
                  <a:lnTo>
                    <a:pt x="314504" y="67983"/>
                  </a:lnTo>
                  <a:lnTo>
                    <a:pt x="308253" y="62322"/>
                  </a:lnTo>
                  <a:lnTo>
                    <a:pt x="302363" y="57149"/>
                  </a:lnTo>
                  <a:close/>
                </a:path>
                <a:path w="327659" h="92710">
                  <a:moveTo>
                    <a:pt x="106009" y="42824"/>
                  </a:moveTo>
                  <a:lnTo>
                    <a:pt x="100840" y="44830"/>
                  </a:lnTo>
                  <a:lnTo>
                    <a:pt x="95074" y="48120"/>
                  </a:lnTo>
                  <a:lnTo>
                    <a:pt x="86044" y="53695"/>
                  </a:lnTo>
                  <a:lnTo>
                    <a:pt x="73154" y="61937"/>
                  </a:lnTo>
                  <a:lnTo>
                    <a:pt x="69775" y="64033"/>
                  </a:lnTo>
                  <a:lnTo>
                    <a:pt x="59475" y="70186"/>
                  </a:lnTo>
                  <a:lnTo>
                    <a:pt x="49057" y="75674"/>
                  </a:lnTo>
                  <a:lnTo>
                    <a:pt x="38359" y="80188"/>
                  </a:lnTo>
                  <a:lnTo>
                    <a:pt x="38215" y="80188"/>
                  </a:lnTo>
                  <a:lnTo>
                    <a:pt x="29121" y="82727"/>
                  </a:lnTo>
                  <a:lnTo>
                    <a:pt x="29474" y="82727"/>
                  </a:lnTo>
                  <a:lnTo>
                    <a:pt x="19323" y="84696"/>
                  </a:lnTo>
                  <a:lnTo>
                    <a:pt x="28688" y="84696"/>
                  </a:lnTo>
                  <a:lnTo>
                    <a:pt x="28582" y="84150"/>
                  </a:lnTo>
                  <a:lnTo>
                    <a:pt x="28481" y="83629"/>
                  </a:lnTo>
                  <a:lnTo>
                    <a:pt x="28410" y="83261"/>
                  </a:lnTo>
                  <a:lnTo>
                    <a:pt x="54099" y="83261"/>
                  </a:lnTo>
                  <a:lnTo>
                    <a:pt x="64033" y="78032"/>
                  </a:lnTo>
                  <a:lnTo>
                    <a:pt x="74563" y="71742"/>
                  </a:lnTo>
                  <a:lnTo>
                    <a:pt x="78005" y="69608"/>
                  </a:lnTo>
                  <a:lnTo>
                    <a:pt x="90883" y="61366"/>
                  </a:lnTo>
                  <a:lnTo>
                    <a:pt x="99786" y="55867"/>
                  </a:lnTo>
                  <a:lnTo>
                    <a:pt x="104954" y="52958"/>
                  </a:lnTo>
                  <a:lnTo>
                    <a:pt x="109298" y="51269"/>
                  </a:lnTo>
                  <a:lnTo>
                    <a:pt x="106009" y="42824"/>
                  </a:lnTo>
                  <a:close/>
                </a:path>
                <a:path w="327659" h="92710">
                  <a:moveTo>
                    <a:pt x="326150" y="81584"/>
                  </a:moveTo>
                  <a:lnTo>
                    <a:pt x="326015" y="81584"/>
                  </a:lnTo>
                  <a:lnTo>
                    <a:pt x="322880" y="83629"/>
                  </a:lnTo>
                  <a:lnTo>
                    <a:pt x="323575" y="83261"/>
                  </a:lnTo>
                  <a:lnTo>
                    <a:pt x="326227" y="81711"/>
                  </a:lnTo>
                  <a:lnTo>
                    <a:pt x="326150" y="81584"/>
                  </a:lnTo>
                  <a:close/>
                </a:path>
                <a:path w="327659" h="92710">
                  <a:moveTo>
                    <a:pt x="159768" y="0"/>
                  </a:moveTo>
                  <a:lnTo>
                    <a:pt x="159695" y="2005"/>
                  </a:lnTo>
                  <a:lnTo>
                    <a:pt x="159603" y="4521"/>
                  </a:lnTo>
                  <a:lnTo>
                    <a:pt x="159564" y="5588"/>
                  </a:lnTo>
                  <a:lnTo>
                    <a:pt x="159437" y="9055"/>
                  </a:lnTo>
                  <a:lnTo>
                    <a:pt x="197675" y="13531"/>
                  </a:lnTo>
                  <a:lnTo>
                    <a:pt x="233223" y="24161"/>
                  </a:lnTo>
                  <a:lnTo>
                    <a:pt x="266092" y="40944"/>
                  </a:lnTo>
                  <a:lnTo>
                    <a:pt x="296293" y="63880"/>
                  </a:lnTo>
                  <a:lnTo>
                    <a:pt x="302363" y="57149"/>
                  </a:lnTo>
                  <a:lnTo>
                    <a:pt x="270871" y="33243"/>
                  </a:lnTo>
                  <a:lnTo>
                    <a:pt x="236590" y="15744"/>
                  </a:lnTo>
                  <a:lnTo>
                    <a:pt x="199547" y="4661"/>
                  </a:lnTo>
                  <a:lnTo>
                    <a:pt x="159768" y="0"/>
                  </a:lnTo>
                  <a:close/>
                </a:path>
                <a:path w="327659" h="92710">
                  <a:moveTo>
                    <a:pt x="159768" y="0"/>
                  </a:moveTo>
                  <a:lnTo>
                    <a:pt x="120464" y="2005"/>
                  </a:lnTo>
                  <a:lnTo>
                    <a:pt x="77446" y="11010"/>
                  </a:lnTo>
                  <a:lnTo>
                    <a:pt x="37133" y="27909"/>
                  </a:lnTo>
                  <a:lnTo>
                    <a:pt x="6114" y="53886"/>
                  </a:lnTo>
                  <a:lnTo>
                    <a:pt x="13277" y="59448"/>
                  </a:lnTo>
                  <a:lnTo>
                    <a:pt x="15505" y="57149"/>
                  </a:lnTo>
                  <a:lnTo>
                    <a:pt x="25730" y="46733"/>
                  </a:lnTo>
                  <a:lnTo>
                    <a:pt x="59973" y="26801"/>
                  </a:lnTo>
                  <a:lnTo>
                    <a:pt x="100875" y="14455"/>
                  </a:lnTo>
                  <a:lnTo>
                    <a:pt x="141407" y="9224"/>
                  </a:lnTo>
                  <a:lnTo>
                    <a:pt x="159437" y="9055"/>
                  </a:lnTo>
                  <a:lnTo>
                    <a:pt x="159564" y="5588"/>
                  </a:lnTo>
                  <a:lnTo>
                    <a:pt x="159603" y="4521"/>
                  </a:lnTo>
                  <a:lnTo>
                    <a:pt x="159695" y="2005"/>
                  </a:lnTo>
                  <a:lnTo>
                    <a:pt x="159768" y="0"/>
                  </a:lnTo>
                  <a:close/>
                </a:path>
                <a:path w="327659" h="92710">
                  <a:moveTo>
                    <a:pt x="198104" y="28940"/>
                  </a:moveTo>
                  <a:lnTo>
                    <a:pt x="153156" y="30148"/>
                  </a:lnTo>
                  <a:lnTo>
                    <a:pt x="106009" y="42824"/>
                  </a:lnTo>
                  <a:lnTo>
                    <a:pt x="109298" y="51269"/>
                  </a:lnTo>
                  <a:lnTo>
                    <a:pt x="154232" y="39156"/>
                  </a:lnTo>
                  <a:lnTo>
                    <a:pt x="197141" y="37962"/>
                  </a:lnTo>
                  <a:lnTo>
                    <a:pt x="240406" y="37962"/>
                  </a:lnTo>
                  <a:lnTo>
                    <a:pt x="198104" y="28940"/>
                  </a:lnTo>
                  <a:close/>
                </a:path>
              </a:pathLst>
            </a:custGeom>
            <a:solidFill>
              <a:srgbClr val="5B8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088354" y="4719358"/>
              <a:ext cx="472440" cy="214629"/>
            </a:xfrm>
            <a:custGeom>
              <a:avLst/>
              <a:gdLst/>
              <a:ahLst/>
              <a:cxnLst/>
              <a:rect l="l" t="t" r="r" b="b"/>
              <a:pathLst>
                <a:path w="472440" h="214629">
                  <a:moveTo>
                    <a:pt x="318884" y="92405"/>
                  </a:moveTo>
                  <a:lnTo>
                    <a:pt x="315582" y="81953"/>
                  </a:lnTo>
                  <a:lnTo>
                    <a:pt x="313804" y="80264"/>
                  </a:lnTo>
                  <a:lnTo>
                    <a:pt x="309740" y="76415"/>
                  </a:lnTo>
                  <a:lnTo>
                    <a:pt x="309740" y="92824"/>
                  </a:lnTo>
                  <a:lnTo>
                    <a:pt x="308521" y="100266"/>
                  </a:lnTo>
                  <a:lnTo>
                    <a:pt x="249999" y="141986"/>
                  </a:lnTo>
                  <a:lnTo>
                    <a:pt x="206248" y="153708"/>
                  </a:lnTo>
                  <a:lnTo>
                    <a:pt x="162166" y="155130"/>
                  </a:lnTo>
                  <a:lnTo>
                    <a:pt x="119049" y="146761"/>
                  </a:lnTo>
                  <a:lnTo>
                    <a:pt x="78219" y="129146"/>
                  </a:lnTo>
                  <a:lnTo>
                    <a:pt x="40995" y="102793"/>
                  </a:lnTo>
                  <a:lnTo>
                    <a:pt x="29552" y="90563"/>
                  </a:lnTo>
                  <a:lnTo>
                    <a:pt x="49568" y="104457"/>
                  </a:lnTo>
                  <a:lnTo>
                    <a:pt x="71983" y="117043"/>
                  </a:lnTo>
                  <a:lnTo>
                    <a:pt x="95034" y="126492"/>
                  </a:lnTo>
                  <a:lnTo>
                    <a:pt x="119100" y="132397"/>
                  </a:lnTo>
                  <a:lnTo>
                    <a:pt x="144360" y="134353"/>
                  </a:lnTo>
                  <a:lnTo>
                    <a:pt x="171107" y="132016"/>
                  </a:lnTo>
                  <a:lnTo>
                    <a:pt x="198691" y="125285"/>
                  </a:lnTo>
                  <a:lnTo>
                    <a:pt x="199694" y="125044"/>
                  </a:lnTo>
                  <a:lnTo>
                    <a:pt x="218147" y="117716"/>
                  </a:lnTo>
                  <a:lnTo>
                    <a:pt x="236575" y="108178"/>
                  </a:lnTo>
                  <a:lnTo>
                    <a:pt x="254635" y="97612"/>
                  </a:lnTo>
                  <a:lnTo>
                    <a:pt x="271995" y="87185"/>
                  </a:lnTo>
                  <a:lnTo>
                    <a:pt x="285178" y="81394"/>
                  </a:lnTo>
                  <a:lnTo>
                    <a:pt x="295668" y="80264"/>
                  </a:lnTo>
                  <a:lnTo>
                    <a:pt x="303288" y="82473"/>
                  </a:lnTo>
                  <a:lnTo>
                    <a:pt x="307898" y="86753"/>
                  </a:lnTo>
                  <a:lnTo>
                    <a:pt x="309740" y="92824"/>
                  </a:lnTo>
                  <a:lnTo>
                    <a:pt x="309740" y="76415"/>
                  </a:lnTo>
                  <a:lnTo>
                    <a:pt x="307632" y="74409"/>
                  </a:lnTo>
                  <a:lnTo>
                    <a:pt x="297091" y="71424"/>
                  </a:lnTo>
                  <a:lnTo>
                    <a:pt x="294525" y="71424"/>
                  </a:lnTo>
                  <a:lnTo>
                    <a:pt x="282651" y="72745"/>
                  </a:lnTo>
                  <a:lnTo>
                    <a:pt x="267385" y="79375"/>
                  </a:lnTo>
                  <a:lnTo>
                    <a:pt x="249821" y="89916"/>
                  </a:lnTo>
                  <a:lnTo>
                    <a:pt x="232143" y="100266"/>
                  </a:lnTo>
                  <a:lnTo>
                    <a:pt x="214477" y="109435"/>
                  </a:lnTo>
                  <a:lnTo>
                    <a:pt x="196951" y="116408"/>
                  </a:lnTo>
                  <a:lnTo>
                    <a:pt x="169214" y="123177"/>
                  </a:lnTo>
                  <a:lnTo>
                    <a:pt x="168389" y="123177"/>
                  </a:lnTo>
                  <a:lnTo>
                    <a:pt x="144310" y="125285"/>
                  </a:lnTo>
                  <a:lnTo>
                    <a:pt x="97866" y="117881"/>
                  </a:lnTo>
                  <a:lnTo>
                    <a:pt x="54406" y="96799"/>
                  </a:lnTo>
                  <a:lnTo>
                    <a:pt x="27470" y="77508"/>
                  </a:lnTo>
                  <a:lnTo>
                    <a:pt x="27470" y="89115"/>
                  </a:lnTo>
                  <a:lnTo>
                    <a:pt x="5346" y="71424"/>
                  </a:lnTo>
                  <a:lnTo>
                    <a:pt x="5194" y="71424"/>
                  </a:lnTo>
                  <a:lnTo>
                    <a:pt x="6654" y="69786"/>
                  </a:lnTo>
                  <a:lnTo>
                    <a:pt x="6083" y="70205"/>
                  </a:lnTo>
                  <a:lnTo>
                    <a:pt x="6591" y="69786"/>
                  </a:lnTo>
                  <a:lnTo>
                    <a:pt x="6731" y="69786"/>
                  </a:lnTo>
                  <a:lnTo>
                    <a:pt x="6248" y="70358"/>
                  </a:lnTo>
                  <a:lnTo>
                    <a:pt x="5359" y="71424"/>
                  </a:lnTo>
                  <a:lnTo>
                    <a:pt x="5765" y="71755"/>
                  </a:lnTo>
                  <a:lnTo>
                    <a:pt x="27470" y="89115"/>
                  </a:lnTo>
                  <a:lnTo>
                    <a:pt x="27470" y="77508"/>
                  </a:lnTo>
                  <a:lnTo>
                    <a:pt x="15875" y="68237"/>
                  </a:lnTo>
                  <a:lnTo>
                    <a:pt x="11290" y="64566"/>
                  </a:lnTo>
                  <a:lnTo>
                    <a:pt x="11163" y="64465"/>
                  </a:lnTo>
                  <a:lnTo>
                    <a:pt x="11163" y="64706"/>
                  </a:lnTo>
                  <a:lnTo>
                    <a:pt x="9055" y="67056"/>
                  </a:lnTo>
                  <a:lnTo>
                    <a:pt x="10045" y="65862"/>
                  </a:lnTo>
                  <a:lnTo>
                    <a:pt x="11163" y="64706"/>
                  </a:lnTo>
                  <a:lnTo>
                    <a:pt x="11163" y="64465"/>
                  </a:lnTo>
                  <a:lnTo>
                    <a:pt x="10147" y="63550"/>
                  </a:lnTo>
                  <a:lnTo>
                    <a:pt x="10299" y="63550"/>
                  </a:lnTo>
                  <a:lnTo>
                    <a:pt x="9042" y="63093"/>
                  </a:lnTo>
                  <a:lnTo>
                    <a:pt x="9042" y="68656"/>
                  </a:lnTo>
                  <a:lnTo>
                    <a:pt x="9042" y="68859"/>
                  </a:lnTo>
                  <a:lnTo>
                    <a:pt x="8978" y="68643"/>
                  </a:lnTo>
                  <a:lnTo>
                    <a:pt x="8661" y="68237"/>
                  </a:lnTo>
                  <a:lnTo>
                    <a:pt x="6883" y="69596"/>
                  </a:lnTo>
                  <a:lnTo>
                    <a:pt x="7213" y="69215"/>
                  </a:lnTo>
                  <a:lnTo>
                    <a:pt x="6921" y="69481"/>
                  </a:lnTo>
                  <a:lnTo>
                    <a:pt x="8216" y="68021"/>
                  </a:lnTo>
                  <a:lnTo>
                    <a:pt x="7213" y="69215"/>
                  </a:lnTo>
                  <a:lnTo>
                    <a:pt x="8039" y="68643"/>
                  </a:lnTo>
                  <a:lnTo>
                    <a:pt x="8559" y="68237"/>
                  </a:lnTo>
                  <a:lnTo>
                    <a:pt x="9042" y="68656"/>
                  </a:lnTo>
                  <a:lnTo>
                    <a:pt x="9042" y="63093"/>
                  </a:lnTo>
                  <a:lnTo>
                    <a:pt x="8521" y="62890"/>
                  </a:lnTo>
                  <a:lnTo>
                    <a:pt x="6705" y="62890"/>
                  </a:lnTo>
                  <a:lnTo>
                    <a:pt x="5016" y="62890"/>
                  </a:lnTo>
                  <a:lnTo>
                    <a:pt x="3390" y="63550"/>
                  </a:lnTo>
                  <a:lnTo>
                    <a:pt x="2171" y="64706"/>
                  </a:lnTo>
                  <a:lnTo>
                    <a:pt x="939" y="65862"/>
                  </a:lnTo>
                  <a:lnTo>
                    <a:pt x="190" y="67437"/>
                  </a:lnTo>
                  <a:lnTo>
                    <a:pt x="127" y="68237"/>
                  </a:lnTo>
                  <a:lnTo>
                    <a:pt x="0" y="70993"/>
                  </a:lnTo>
                  <a:lnTo>
                    <a:pt x="457" y="72478"/>
                  </a:lnTo>
                  <a:lnTo>
                    <a:pt x="1498" y="73812"/>
                  </a:lnTo>
                  <a:lnTo>
                    <a:pt x="2755" y="72745"/>
                  </a:lnTo>
                  <a:lnTo>
                    <a:pt x="5257" y="70840"/>
                  </a:lnTo>
                  <a:lnTo>
                    <a:pt x="35052" y="109626"/>
                  </a:lnTo>
                  <a:lnTo>
                    <a:pt x="73825" y="137045"/>
                  </a:lnTo>
                  <a:lnTo>
                    <a:pt x="116395" y="155422"/>
                  </a:lnTo>
                  <a:lnTo>
                    <a:pt x="161391" y="164172"/>
                  </a:lnTo>
                  <a:lnTo>
                    <a:pt x="207454" y="162712"/>
                  </a:lnTo>
                  <a:lnTo>
                    <a:pt x="253187" y="150482"/>
                  </a:lnTo>
                  <a:lnTo>
                    <a:pt x="297243" y="126911"/>
                  </a:lnTo>
                  <a:lnTo>
                    <a:pt x="318808" y="92824"/>
                  </a:lnTo>
                  <a:lnTo>
                    <a:pt x="318884" y="92405"/>
                  </a:lnTo>
                  <a:close/>
                </a:path>
                <a:path w="472440" h="214629">
                  <a:moveTo>
                    <a:pt x="407771" y="86715"/>
                  </a:moveTo>
                  <a:lnTo>
                    <a:pt x="399707" y="82562"/>
                  </a:lnTo>
                  <a:lnTo>
                    <a:pt x="373735" y="121996"/>
                  </a:lnTo>
                  <a:lnTo>
                    <a:pt x="341299" y="152793"/>
                  </a:lnTo>
                  <a:lnTo>
                    <a:pt x="303022" y="174891"/>
                  </a:lnTo>
                  <a:lnTo>
                    <a:pt x="259486" y="188239"/>
                  </a:lnTo>
                  <a:lnTo>
                    <a:pt x="211340" y="192811"/>
                  </a:lnTo>
                  <a:lnTo>
                    <a:pt x="211340" y="201891"/>
                  </a:lnTo>
                  <a:lnTo>
                    <a:pt x="260908" y="197154"/>
                  </a:lnTo>
                  <a:lnTo>
                    <a:pt x="261213" y="197154"/>
                  </a:lnTo>
                  <a:lnTo>
                    <a:pt x="306679" y="183184"/>
                  </a:lnTo>
                  <a:lnTo>
                    <a:pt x="346659" y="160108"/>
                  </a:lnTo>
                  <a:lnTo>
                    <a:pt x="380580" y="127939"/>
                  </a:lnTo>
                  <a:lnTo>
                    <a:pt x="407771" y="86715"/>
                  </a:lnTo>
                  <a:close/>
                </a:path>
                <a:path w="472440" h="214629">
                  <a:moveTo>
                    <a:pt x="426516" y="27368"/>
                  </a:moveTo>
                  <a:lnTo>
                    <a:pt x="417880" y="24587"/>
                  </a:lnTo>
                  <a:lnTo>
                    <a:pt x="415594" y="32143"/>
                  </a:lnTo>
                  <a:lnTo>
                    <a:pt x="413258" y="40779"/>
                  </a:lnTo>
                  <a:lnTo>
                    <a:pt x="409562" y="54978"/>
                  </a:lnTo>
                  <a:lnTo>
                    <a:pt x="407479" y="62344"/>
                  </a:lnTo>
                  <a:lnTo>
                    <a:pt x="405206" y="69430"/>
                  </a:lnTo>
                  <a:lnTo>
                    <a:pt x="402653" y="76187"/>
                  </a:lnTo>
                  <a:lnTo>
                    <a:pt x="399719" y="82562"/>
                  </a:lnTo>
                  <a:lnTo>
                    <a:pt x="407771" y="86715"/>
                  </a:lnTo>
                  <a:lnTo>
                    <a:pt x="422452" y="41452"/>
                  </a:lnTo>
                  <a:lnTo>
                    <a:pt x="424294" y="34696"/>
                  </a:lnTo>
                  <a:lnTo>
                    <a:pt x="426516" y="27368"/>
                  </a:lnTo>
                  <a:close/>
                </a:path>
                <a:path w="472440" h="214629">
                  <a:moveTo>
                    <a:pt x="472325" y="41452"/>
                  </a:moveTo>
                  <a:lnTo>
                    <a:pt x="471716" y="32143"/>
                  </a:lnTo>
                  <a:lnTo>
                    <a:pt x="471601" y="30391"/>
                  </a:lnTo>
                  <a:lnTo>
                    <a:pt x="471487" y="28613"/>
                  </a:lnTo>
                  <a:lnTo>
                    <a:pt x="467461" y="17513"/>
                  </a:lnTo>
                  <a:lnTo>
                    <a:pt x="446100" y="0"/>
                  </a:lnTo>
                  <a:lnTo>
                    <a:pt x="438848" y="0"/>
                  </a:lnTo>
                  <a:lnTo>
                    <a:pt x="417918" y="24587"/>
                  </a:lnTo>
                  <a:lnTo>
                    <a:pt x="426516" y="27368"/>
                  </a:lnTo>
                  <a:lnTo>
                    <a:pt x="426948" y="25971"/>
                  </a:lnTo>
                  <a:lnTo>
                    <a:pt x="429374" y="18440"/>
                  </a:lnTo>
                  <a:lnTo>
                    <a:pt x="433374" y="13677"/>
                  </a:lnTo>
                  <a:lnTo>
                    <a:pt x="440778" y="9372"/>
                  </a:lnTo>
                  <a:lnTo>
                    <a:pt x="444893" y="9372"/>
                  </a:lnTo>
                  <a:lnTo>
                    <a:pt x="463219" y="39827"/>
                  </a:lnTo>
                  <a:lnTo>
                    <a:pt x="463283" y="40779"/>
                  </a:lnTo>
                  <a:lnTo>
                    <a:pt x="456844" y="72390"/>
                  </a:lnTo>
                  <a:lnTo>
                    <a:pt x="456768" y="72771"/>
                  </a:lnTo>
                  <a:lnTo>
                    <a:pt x="443039" y="102069"/>
                  </a:lnTo>
                  <a:lnTo>
                    <a:pt x="423418" y="128181"/>
                  </a:lnTo>
                  <a:lnTo>
                    <a:pt x="399224" y="150622"/>
                  </a:lnTo>
                  <a:lnTo>
                    <a:pt x="360667" y="176187"/>
                  </a:lnTo>
                  <a:lnTo>
                    <a:pt x="320027" y="193890"/>
                  </a:lnTo>
                  <a:lnTo>
                    <a:pt x="319786" y="193890"/>
                  </a:lnTo>
                  <a:lnTo>
                    <a:pt x="278053" y="203403"/>
                  </a:lnTo>
                  <a:lnTo>
                    <a:pt x="233934" y="205066"/>
                  </a:lnTo>
                  <a:lnTo>
                    <a:pt x="211493" y="201993"/>
                  </a:lnTo>
                  <a:lnTo>
                    <a:pt x="211340" y="201993"/>
                  </a:lnTo>
                  <a:lnTo>
                    <a:pt x="210146" y="201993"/>
                  </a:lnTo>
                  <a:lnTo>
                    <a:pt x="210934" y="201930"/>
                  </a:lnTo>
                  <a:lnTo>
                    <a:pt x="211328" y="201891"/>
                  </a:lnTo>
                  <a:lnTo>
                    <a:pt x="211328" y="198767"/>
                  </a:lnTo>
                  <a:lnTo>
                    <a:pt x="211328" y="192811"/>
                  </a:lnTo>
                  <a:lnTo>
                    <a:pt x="208254" y="192811"/>
                  </a:lnTo>
                  <a:lnTo>
                    <a:pt x="203949" y="192278"/>
                  </a:lnTo>
                  <a:lnTo>
                    <a:pt x="195313" y="191363"/>
                  </a:lnTo>
                  <a:lnTo>
                    <a:pt x="189992" y="190855"/>
                  </a:lnTo>
                  <a:lnTo>
                    <a:pt x="187921" y="191173"/>
                  </a:lnTo>
                  <a:lnTo>
                    <a:pt x="187921" y="198767"/>
                  </a:lnTo>
                  <a:lnTo>
                    <a:pt x="187883" y="200342"/>
                  </a:lnTo>
                  <a:lnTo>
                    <a:pt x="187833" y="200025"/>
                  </a:lnTo>
                  <a:lnTo>
                    <a:pt x="187756" y="199504"/>
                  </a:lnTo>
                  <a:lnTo>
                    <a:pt x="187566" y="200380"/>
                  </a:lnTo>
                  <a:lnTo>
                    <a:pt x="187642" y="198767"/>
                  </a:lnTo>
                  <a:lnTo>
                    <a:pt x="187756" y="199504"/>
                  </a:lnTo>
                  <a:lnTo>
                    <a:pt x="187858" y="199009"/>
                  </a:lnTo>
                  <a:lnTo>
                    <a:pt x="187921" y="198767"/>
                  </a:lnTo>
                  <a:lnTo>
                    <a:pt x="187921" y="191173"/>
                  </a:lnTo>
                  <a:lnTo>
                    <a:pt x="187629" y="191211"/>
                  </a:lnTo>
                  <a:lnTo>
                    <a:pt x="187629" y="198704"/>
                  </a:lnTo>
                  <a:lnTo>
                    <a:pt x="186918" y="193890"/>
                  </a:lnTo>
                  <a:lnTo>
                    <a:pt x="187375" y="196900"/>
                  </a:lnTo>
                  <a:lnTo>
                    <a:pt x="187452" y="197446"/>
                  </a:lnTo>
                  <a:lnTo>
                    <a:pt x="187540" y="198081"/>
                  </a:lnTo>
                  <a:lnTo>
                    <a:pt x="187629" y="198704"/>
                  </a:lnTo>
                  <a:lnTo>
                    <a:pt x="187629" y="191211"/>
                  </a:lnTo>
                  <a:lnTo>
                    <a:pt x="172173" y="196900"/>
                  </a:lnTo>
                  <a:lnTo>
                    <a:pt x="172631" y="196900"/>
                  </a:lnTo>
                  <a:lnTo>
                    <a:pt x="172580" y="198081"/>
                  </a:lnTo>
                  <a:lnTo>
                    <a:pt x="233578" y="214122"/>
                  </a:lnTo>
                  <a:lnTo>
                    <a:pt x="279285" y="212382"/>
                  </a:lnTo>
                  <a:lnTo>
                    <a:pt x="323075" y="202412"/>
                  </a:lnTo>
                  <a:lnTo>
                    <a:pt x="364921" y="184200"/>
                  </a:lnTo>
                  <a:lnTo>
                    <a:pt x="404825" y="157746"/>
                  </a:lnTo>
                  <a:lnTo>
                    <a:pt x="450786" y="106781"/>
                  </a:lnTo>
                  <a:lnTo>
                    <a:pt x="465366" y="75666"/>
                  </a:lnTo>
                  <a:lnTo>
                    <a:pt x="472325" y="4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071389" y="4534876"/>
              <a:ext cx="523875" cy="485140"/>
            </a:xfrm>
            <a:custGeom>
              <a:avLst/>
              <a:gdLst/>
              <a:ahLst/>
              <a:cxnLst/>
              <a:rect l="l" t="t" r="r" b="b"/>
              <a:pathLst>
                <a:path w="523875" h="485139">
                  <a:moveTo>
                    <a:pt x="485667" y="0"/>
                  </a:moveTo>
                  <a:lnTo>
                    <a:pt x="37687" y="0"/>
                  </a:lnTo>
                  <a:lnTo>
                    <a:pt x="28935" y="2539"/>
                  </a:lnTo>
                  <a:lnTo>
                    <a:pt x="909" y="36829"/>
                  </a:lnTo>
                  <a:lnTo>
                    <a:pt x="0" y="46989"/>
                  </a:lnTo>
                  <a:lnTo>
                    <a:pt x="0" y="439419"/>
                  </a:lnTo>
                  <a:lnTo>
                    <a:pt x="20867" y="477519"/>
                  </a:lnTo>
                  <a:lnTo>
                    <a:pt x="37687" y="485139"/>
                  </a:lnTo>
                  <a:lnTo>
                    <a:pt x="485667" y="485139"/>
                  </a:lnTo>
                  <a:lnTo>
                    <a:pt x="519785" y="457199"/>
                  </a:lnTo>
                  <a:lnTo>
                    <a:pt x="523354" y="439419"/>
                  </a:lnTo>
                  <a:lnTo>
                    <a:pt x="523354" y="394969"/>
                  </a:lnTo>
                  <a:lnTo>
                    <a:pt x="250735" y="394969"/>
                  </a:lnTo>
                  <a:lnTo>
                    <a:pt x="203923" y="388619"/>
                  </a:lnTo>
                  <a:lnTo>
                    <a:pt x="196489" y="386079"/>
                  </a:lnTo>
                  <a:lnTo>
                    <a:pt x="194056" y="384809"/>
                  </a:lnTo>
                  <a:lnTo>
                    <a:pt x="196622" y="382269"/>
                  </a:lnTo>
                  <a:lnTo>
                    <a:pt x="204190" y="380999"/>
                  </a:lnTo>
                  <a:lnTo>
                    <a:pt x="209677" y="379729"/>
                  </a:lnTo>
                  <a:lnTo>
                    <a:pt x="252848" y="379729"/>
                  </a:lnTo>
                  <a:lnTo>
                    <a:pt x="277389" y="377189"/>
                  </a:lnTo>
                  <a:lnTo>
                    <a:pt x="321820" y="364489"/>
                  </a:lnTo>
                  <a:lnTo>
                    <a:pt x="356602" y="344169"/>
                  </a:lnTo>
                  <a:lnTo>
                    <a:pt x="178751" y="344169"/>
                  </a:lnTo>
                  <a:lnTo>
                    <a:pt x="134696" y="336549"/>
                  </a:lnTo>
                  <a:lnTo>
                    <a:pt x="92998" y="318769"/>
                  </a:lnTo>
                  <a:lnTo>
                    <a:pt x="54996" y="290829"/>
                  </a:lnTo>
                  <a:lnTo>
                    <a:pt x="22034" y="256539"/>
                  </a:lnTo>
                  <a:lnTo>
                    <a:pt x="21602" y="253999"/>
                  </a:lnTo>
                  <a:lnTo>
                    <a:pt x="21844" y="253999"/>
                  </a:lnTo>
                  <a:lnTo>
                    <a:pt x="22656" y="252729"/>
                  </a:lnTo>
                  <a:lnTo>
                    <a:pt x="427578" y="252729"/>
                  </a:lnTo>
                  <a:lnTo>
                    <a:pt x="429427" y="246379"/>
                  </a:lnTo>
                  <a:lnTo>
                    <a:pt x="149885" y="246379"/>
                  </a:lnTo>
                  <a:lnTo>
                    <a:pt x="142951" y="245109"/>
                  </a:lnTo>
                  <a:lnTo>
                    <a:pt x="83596" y="245109"/>
                  </a:lnTo>
                  <a:lnTo>
                    <a:pt x="72440" y="243839"/>
                  </a:lnTo>
                  <a:lnTo>
                    <a:pt x="70954" y="242569"/>
                  </a:lnTo>
                  <a:lnTo>
                    <a:pt x="70319" y="242569"/>
                  </a:lnTo>
                  <a:lnTo>
                    <a:pt x="70637" y="240029"/>
                  </a:lnTo>
                  <a:lnTo>
                    <a:pt x="83185" y="176529"/>
                  </a:lnTo>
                  <a:lnTo>
                    <a:pt x="83794" y="175259"/>
                  </a:lnTo>
                  <a:lnTo>
                    <a:pt x="85610" y="173989"/>
                  </a:lnTo>
                  <a:lnTo>
                    <a:pt x="86753" y="172719"/>
                  </a:lnTo>
                  <a:lnTo>
                    <a:pt x="151307" y="172719"/>
                  </a:lnTo>
                  <a:lnTo>
                    <a:pt x="153581" y="171449"/>
                  </a:lnTo>
                  <a:lnTo>
                    <a:pt x="181633" y="171449"/>
                  </a:lnTo>
                  <a:lnTo>
                    <a:pt x="178095" y="168909"/>
                  </a:lnTo>
                  <a:lnTo>
                    <a:pt x="175531" y="157479"/>
                  </a:lnTo>
                  <a:lnTo>
                    <a:pt x="180886" y="146049"/>
                  </a:lnTo>
                  <a:lnTo>
                    <a:pt x="210605" y="120649"/>
                  </a:lnTo>
                  <a:lnTo>
                    <a:pt x="249951" y="104139"/>
                  </a:lnTo>
                  <a:lnTo>
                    <a:pt x="292246" y="95249"/>
                  </a:lnTo>
                  <a:lnTo>
                    <a:pt x="330809" y="93979"/>
                  </a:lnTo>
                  <a:lnTo>
                    <a:pt x="523354" y="93979"/>
                  </a:lnTo>
                  <a:lnTo>
                    <a:pt x="523354" y="46989"/>
                  </a:lnTo>
                  <a:lnTo>
                    <a:pt x="502487" y="7619"/>
                  </a:lnTo>
                  <a:lnTo>
                    <a:pt x="494418" y="2539"/>
                  </a:lnTo>
                  <a:lnTo>
                    <a:pt x="485667" y="0"/>
                  </a:lnTo>
                  <a:close/>
                </a:path>
                <a:path w="523875" h="485139">
                  <a:moveTo>
                    <a:pt x="523354" y="191769"/>
                  </a:moveTo>
                  <a:lnTo>
                    <a:pt x="467493" y="191769"/>
                  </a:lnTo>
                  <a:lnTo>
                    <a:pt x="480406" y="204469"/>
                  </a:lnTo>
                  <a:lnTo>
                    <a:pt x="484771" y="226059"/>
                  </a:lnTo>
                  <a:lnTo>
                    <a:pt x="463880" y="289559"/>
                  </a:lnTo>
                  <a:lnTo>
                    <a:pt x="418985" y="339089"/>
                  </a:lnTo>
                  <a:lnTo>
                    <a:pt x="379769" y="365759"/>
                  </a:lnTo>
                  <a:lnTo>
                    <a:pt x="338657" y="383539"/>
                  </a:lnTo>
                  <a:lnTo>
                    <a:pt x="295645" y="392429"/>
                  </a:lnTo>
                  <a:lnTo>
                    <a:pt x="250735" y="394969"/>
                  </a:lnTo>
                  <a:lnTo>
                    <a:pt x="523354" y="394969"/>
                  </a:lnTo>
                  <a:lnTo>
                    <a:pt x="523354" y="191769"/>
                  </a:lnTo>
                  <a:close/>
                </a:path>
                <a:path w="523875" h="485139">
                  <a:moveTo>
                    <a:pt x="252848" y="379729"/>
                  </a:moveTo>
                  <a:lnTo>
                    <a:pt x="209677" y="379729"/>
                  </a:lnTo>
                  <a:lnTo>
                    <a:pt x="221513" y="382269"/>
                  </a:lnTo>
                  <a:lnTo>
                    <a:pt x="228307" y="382269"/>
                  </a:lnTo>
                  <a:lnTo>
                    <a:pt x="252848" y="379729"/>
                  </a:lnTo>
                  <a:close/>
                </a:path>
                <a:path w="523875" h="485139">
                  <a:moveTo>
                    <a:pt x="424742" y="260349"/>
                  </a:moveTo>
                  <a:lnTo>
                    <a:pt x="312989" y="260349"/>
                  </a:lnTo>
                  <a:lnTo>
                    <a:pt x="328707" y="269239"/>
                  </a:lnTo>
                  <a:lnTo>
                    <a:pt x="329575" y="285749"/>
                  </a:lnTo>
                  <a:lnTo>
                    <a:pt x="268560" y="331469"/>
                  </a:lnTo>
                  <a:lnTo>
                    <a:pt x="223819" y="342899"/>
                  </a:lnTo>
                  <a:lnTo>
                    <a:pt x="178751" y="344169"/>
                  </a:lnTo>
                  <a:lnTo>
                    <a:pt x="356602" y="344169"/>
                  </a:lnTo>
                  <a:lnTo>
                    <a:pt x="360950" y="341629"/>
                  </a:lnTo>
                  <a:lnTo>
                    <a:pt x="394131" y="309879"/>
                  </a:lnTo>
                  <a:lnTo>
                    <a:pt x="420712" y="269239"/>
                  </a:lnTo>
                  <a:lnTo>
                    <a:pt x="424742" y="260349"/>
                  </a:lnTo>
                  <a:close/>
                </a:path>
                <a:path w="523875" h="485139">
                  <a:moveTo>
                    <a:pt x="427578" y="252729"/>
                  </a:moveTo>
                  <a:lnTo>
                    <a:pt x="25247" y="252729"/>
                  </a:lnTo>
                  <a:lnTo>
                    <a:pt x="68961" y="285749"/>
                  </a:lnTo>
                  <a:lnTo>
                    <a:pt x="113422" y="307339"/>
                  </a:lnTo>
                  <a:lnTo>
                    <a:pt x="161309" y="314959"/>
                  </a:lnTo>
                  <a:lnTo>
                    <a:pt x="215303" y="306069"/>
                  </a:lnTo>
                  <a:lnTo>
                    <a:pt x="233289" y="298449"/>
                  </a:lnTo>
                  <a:lnTo>
                    <a:pt x="251334" y="289559"/>
                  </a:lnTo>
                  <a:lnTo>
                    <a:pt x="269200" y="279399"/>
                  </a:lnTo>
                  <a:lnTo>
                    <a:pt x="286651" y="267969"/>
                  </a:lnTo>
                  <a:lnTo>
                    <a:pt x="312989" y="260349"/>
                  </a:lnTo>
                  <a:lnTo>
                    <a:pt x="424742" y="260349"/>
                  </a:lnTo>
                  <a:lnTo>
                    <a:pt x="426469" y="256539"/>
                  </a:lnTo>
                  <a:lnTo>
                    <a:pt x="427578" y="252729"/>
                  </a:lnTo>
                  <a:close/>
                </a:path>
                <a:path w="523875" h="485139">
                  <a:moveTo>
                    <a:pt x="187464" y="193039"/>
                  </a:moveTo>
                  <a:lnTo>
                    <a:pt x="145961" y="193039"/>
                  </a:lnTo>
                  <a:lnTo>
                    <a:pt x="159842" y="195579"/>
                  </a:lnTo>
                  <a:lnTo>
                    <a:pt x="160591" y="195579"/>
                  </a:lnTo>
                  <a:lnTo>
                    <a:pt x="160769" y="196849"/>
                  </a:lnTo>
                  <a:lnTo>
                    <a:pt x="151218" y="245109"/>
                  </a:lnTo>
                  <a:lnTo>
                    <a:pt x="151041" y="245109"/>
                  </a:lnTo>
                  <a:lnTo>
                    <a:pt x="150520" y="246379"/>
                  </a:lnTo>
                  <a:lnTo>
                    <a:pt x="192557" y="246379"/>
                  </a:lnTo>
                  <a:lnTo>
                    <a:pt x="177888" y="245109"/>
                  </a:lnTo>
                  <a:lnTo>
                    <a:pt x="171780" y="241299"/>
                  </a:lnTo>
                  <a:lnTo>
                    <a:pt x="166484" y="232409"/>
                  </a:lnTo>
                  <a:lnTo>
                    <a:pt x="165417" y="228599"/>
                  </a:lnTo>
                  <a:lnTo>
                    <a:pt x="164757" y="222249"/>
                  </a:lnTo>
                  <a:lnTo>
                    <a:pt x="165188" y="218439"/>
                  </a:lnTo>
                  <a:lnTo>
                    <a:pt x="167487" y="212089"/>
                  </a:lnTo>
                  <a:lnTo>
                    <a:pt x="169341" y="208279"/>
                  </a:lnTo>
                  <a:lnTo>
                    <a:pt x="174256" y="201929"/>
                  </a:lnTo>
                  <a:lnTo>
                    <a:pt x="177253" y="199389"/>
                  </a:lnTo>
                  <a:lnTo>
                    <a:pt x="187464" y="193039"/>
                  </a:lnTo>
                  <a:close/>
                </a:path>
                <a:path w="523875" h="485139">
                  <a:moveTo>
                    <a:pt x="247313" y="191769"/>
                  </a:moveTo>
                  <a:lnTo>
                    <a:pt x="195427" y="191769"/>
                  </a:lnTo>
                  <a:lnTo>
                    <a:pt x="210096" y="194309"/>
                  </a:lnTo>
                  <a:lnTo>
                    <a:pt x="216204" y="198119"/>
                  </a:lnTo>
                  <a:lnTo>
                    <a:pt x="221500" y="205739"/>
                  </a:lnTo>
                  <a:lnTo>
                    <a:pt x="222567" y="209549"/>
                  </a:lnTo>
                  <a:lnTo>
                    <a:pt x="223215" y="215899"/>
                  </a:lnTo>
                  <a:lnTo>
                    <a:pt x="222796" y="219709"/>
                  </a:lnTo>
                  <a:lnTo>
                    <a:pt x="192557" y="246379"/>
                  </a:lnTo>
                  <a:lnTo>
                    <a:pt x="266496" y="246379"/>
                  </a:lnTo>
                  <a:lnTo>
                    <a:pt x="265772" y="245109"/>
                  </a:lnTo>
                  <a:lnTo>
                    <a:pt x="265518" y="245109"/>
                  </a:lnTo>
                  <a:lnTo>
                    <a:pt x="265186" y="243839"/>
                  </a:lnTo>
                  <a:lnTo>
                    <a:pt x="223507" y="243839"/>
                  </a:lnTo>
                  <a:lnTo>
                    <a:pt x="223100" y="242569"/>
                  </a:lnTo>
                  <a:lnTo>
                    <a:pt x="223824" y="241299"/>
                  </a:lnTo>
                  <a:lnTo>
                    <a:pt x="247313" y="191769"/>
                  </a:lnTo>
                  <a:close/>
                </a:path>
                <a:path w="523875" h="485139">
                  <a:moveTo>
                    <a:pt x="347670" y="205739"/>
                  </a:moveTo>
                  <a:lnTo>
                    <a:pt x="340083" y="210819"/>
                  </a:lnTo>
                  <a:lnTo>
                    <a:pt x="336750" y="219709"/>
                  </a:lnTo>
                  <a:lnTo>
                    <a:pt x="338886" y="229869"/>
                  </a:lnTo>
                  <a:lnTo>
                    <a:pt x="339788" y="231139"/>
                  </a:lnTo>
                  <a:lnTo>
                    <a:pt x="341198" y="232409"/>
                  </a:lnTo>
                  <a:lnTo>
                    <a:pt x="352399" y="233679"/>
                  </a:lnTo>
                  <a:lnTo>
                    <a:pt x="354203" y="233679"/>
                  </a:lnTo>
                  <a:lnTo>
                    <a:pt x="353618" y="234949"/>
                  </a:lnTo>
                  <a:lnTo>
                    <a:pt x="343033" y="245109"/>
                  </a:lnTo>
                  <a:lnTo>
                    <a:pt x="269303" y="245109"/>
                  </a:lnTo>
                  <a:lnTo>
                    <a:pt x="268414" y="246379"/>
                  </a:lnTo>
                  <a:lnTo>
                    <a:pt x="429427" y="246379"/>
                  </a:lnTo>
                  <a:lnTo>
                    <a:pt x="430166" y="243839"/>
                  </a:lnTo>
                  <a:lnTo>
                    <a:pt x="355561" y="243839"/>
                  </a:lnTo>
                  <a:lnTo>
                    <a:pt x="354749" y="242569"/>
                  </a:lnTo>
                  <a:lnTo>
                    <a:pt x="355879" y="240029"/>
                  </a:lnTo>
                  <a:lnTo>
                    <a:pt x="358482" y="233679"/>
                  </a:lnTo>
                  <a:lnTo>
                    <a:pt x="360103" y="226059"/>
                  </a:lnTo>
                  <a:lnTo>
                    <a:pt x="360746" y="219709"/>
                  </a:lnTo>
                  <a:lnTo>
                    <a:pt x="360635" y="217169"/>
                  </a:lnTo>
                  <a:lnTo>
                    <a:pt x="360524" y="214629"/>
                  </a:lnTo>
                  <a:lnTo>
                    <a:pt x="360413" y="212089"/>
                  </a:lnTo>
                  <a:lnTo>
                    <a:pt x="360286" y="210819"/>
                  </a:lnTo>
                  <a:lnTo>
                    <a:pt x="359562" y="209549"/>
                  </a:lnTo>
                  <a:lnTo>
                    <a:pt x="358292" y="208279"/>
                  </a:lnTo>
                  <a:lnTo>
                    <a:pt x="347670" y="205739"/>
                  </a:lnTo>
                  <a:close/>
                </a:path>
                <a:path w="523875" h="485139">
                  <a:moveTo>
                    <a:pt x="151307" y="172719"/>
                  </a:moveTo>
                  <a:lnTo>
                    <a:pt x="112482" y="172719"/>
                  </a:lnTo>
                  <a:lnTo>
                    <a:pt x="124107" y="176529"/>
                  </a:lnTo>
                  <a:lnTo>
                    <a:pt x="130797" y="186689"/>
                  </a:lnTo>
                  <a:lnTo>
                    <a:pt x="132651" y="194309"/>
                  </a:lnTo>
                  <a:lnTo>
                    <a:pt x="129654" y="200659"/>
                  </a:lnTo>
                  <a:lnTo>
                    <a:pt x="121856" y="205739"/>
                  </a:lnTo>
                  <a:lnTo>
                    <a:pt x="120269" y="205739"/>
                  </a:lnTo>
                  <a:lnTo>
                    <a:pt x="120180" y="207009"/>
                  </a:lnTo>
                  <a:lnTo>
                    <a:pt x="121627" y="208279"/>
                  </a:lnTo>
                  <a:lnTo>
                    <a:pt x="129094" y="218439"/>
                  </a:lnTo>
                  <a:lnTo>
                    <a:pt x="128534" y="226059"/>
                  </a:lnTo>
                  <a:lnTo>
                    <a:pt x="128441" y="227329"/>
                  </a:lnTo>
                  <a:lnTo>
                    <a:pt x="128347" y="228599"/>
                  </a:lnTo>
                  <a:lnTo>
                    <a:pt x="121183" y="238759"/>
                  </a:lnTo>
                  <a:lnTo>
                    <a:pt x="109397" y="243839"/>
                  </a:lnTo>
                  <a:lnTo>
                    <a:pt x="102064" y="245109"/>
                  </a:lnTo>
                  <a:lnTo>
                    <a:pt x="142951" y="245109"/>
                  </a:lnTo>
                  <a:lnTo>
                    <a:pt x="136017" y="243839"/>
                  </a:lnTo>
                  <a:lnTo>
                    <a:pt x="135724" y="242569"/>
                  </a:lnTo>
                  <a:lnTo>
                    <a:pt x="135178" y="242569"/>
                  </a:lnTo>
                  <a:lnTo>
                    <a:pt x="135089" y="241299"/>
                  </a:lnTo>
                  <a:lnTo>
                    <a:pt x="144640" y="193039"/>
                  </a:lnTo>
                  <a:lnTo>
                    <a:pt x="187464" y="193039"/>
                  </a:lnTo>
                  <a:lnTo>
                    <a:pt x="195427" y="191769"/>
                  </a:lnTo>
                  <a:lnTo>
                    <a:pt x="247313" y="191769"/>
                  </a:lnTo>
                  <a:lnTo>
                    <a:pt x="248517" y="189229"/>
                  </a:lnTo>
                  <a:lnTo>
                    <a:pt x="153581" y="189229"/>
                  </a:lnTo>
                  <a:lnTo>
                    <a:pt x="151307" y="187959"/>
                  </a:lnTo>
                  <a:lnTo>
                    <a:pt x="147967" y="185419"/>
                  </a:lnTo>
                  <a:lnTo>
                    <a:pt x="147027" y="182879"/>
                  </a:lnTo>
                  <a:lnTo>
                    <a:pt x="147027" y="177799"/>
                  </a:lnTo>
                  <a:lnTo>
                    <a:pt x="147967" y="175259"/>
                  </a:lnTo>
                  <a:lnTo>
                    <a:pt x="151307" y="172719"/>
                  </a:lnTo>
                  <a:close/>
                </a:path>
                <a:path w="523875" h="485139">
                  <a:moveTo>
                    <a:pt x="293458" y="209549"/>
                  </a:moveTo>
                  <a:lnTo>
                    <a:pt x="292417" y="209549"/>
                  </a:lnTo>
                  <a:lnTo>
                    <a:pt x="269671" y="245109"/>
                  </a:lnTo>
                  <a:lnTo>
                    <a:pt x="297040" y="245109"/>
                  </a:lnTo>
                  <a:lnTo>
                    <a:pt x="295948" y="243839"/>
                  </a:lnTo>
                  <a:lnTo>
                    <a:pt x="295859" y="241299"/>
                  </a:lnTo>
                  <a:lnTo>
                    <a:pt x="295738" y="238759"/>
                  </a:lnTo>
                  <a:lnTo>
                    <a:pt x="295617" y="236219"/>
                  </a:lnTo>
                  <a:lnTo>
                    <a:pt x="295496" y="233679"/>
                  </a:lnTo>
                  <a:lnTo>
                    <a:pt x="294446" y="219709"/>
                  </a:lnTo>
                  <a:lnTo>
                    <a:pt x="293705" y="212089"/>
                  </a:lnTo>
                  <a:lnTo>
                    <a:pt x="293582" y="210819"/>
                  </a:lnTo>
                  <a:lnTo>
                    <a:pt x="293458" y="209549"/>
                  </a:lnTo>
                  <a:close/>
                </a:path>
                <a:path w="523875" h="485139">
                  <a:moveTo>
                    <a:pt x="488580" y="173989"/>
                  </a:moveTo>
                  <a:lnTo>
                    <a:pt x="304787" y="173989"/>
                  </a:lnTo>
                  <a:lnTo>
                    <a:pt x="305943" y="175259"/>
                  </a:lnTo>
                  <a:lnTo>
                    <a:pt x="306298" y="176529"/>
                  </a:lnTo>
                  <a:lnTo>
                    <a:pt x="306374" y="177799"/>
                  </a:lnTo>
                  <a:lnTo>
                    <a:pt x="312052" y="238759"/>
                  </a:lnTo>
                  <a:lnTo>
                    <a:pt x="312170" y="240029"/>
                  </a:lnTo>
                  <a:lnTo>
                    <a:pt x="312289" y="241299"/>
                  </a:lnTo>
                  <a:lnTo>
                    <a:pt x="312407" y="242569"/>
                  </a:lnTo>
                  <a:lnTo>
                    <a:pt x="311505" y="243839"/>
                  </a:lnTo>
                  <a:lnTo>
                    <a:pt x="309511" y="243839"/>
                  </a:lnTo>
                  <a:lnTo>
                    <a:pt x="297040" y="245109"/>
                  </a:lnTo>
                  <a:lnTo>
                    <a:pt x="343033" y="245109"/>
                  </a:lnTo>
                  <a:lnTo>
                    <a:pt x="330858" y="243839"/>
                  </a:lnTo>
                  <a:lnTo>
                    <a:pt x="321777" y="232409"/>
                  </a:lnTo>
                  <a:lnTo>
                    <a:pt x="320689" y="219709"/>
                  </a:lnTo>
                  <a:lnTo>
                    <a:pt x="320580" y="218439"/>
                  </a:lnTo>
                  <a:lnTo>
                    <a:pt x="320471" y="217169"/>
                  </a:lnTo>
                  <a:lnTo>
                    <a:pt x="326350" y="203199"/>
                  </a:lnTo>
                  <a:lnTo>
                    <a:pt x="335345" y="195579"/>
                  </a:lnTo>
                  <a:lnTo>
                    <a:pt x="347466" y="193039"/>
                  </a:lnTo>
                  <a:lnTo>
                    <a:pt x="419652" y="193039"/>
                  </a:lnTo>
                  <a:lnTo>
                    <a:pt x="423430" y="191769"/>
                  </a:lnTo>
                  <a:lnTo>
                    <a:pt x="523354" y="191769"/>
                  </a:lnTo>
                  <a:lnTo>
                    <a:pt x="523354" y="176529"/>
                  </a:lnTo>
                  <a:lnTo>
                    <a:pt x="490918" y="176529"/>
                  </a:lnTo>
                  <a:lnTo>
                    <a:pt x="490537" y="175259"/>
                  </a:lnTo>
                  <a:lnTo>
                    <a:pt x="488580" y="173989"/>
                  </a:lnTo>
                  <a:close/>
                </a:path>
                <a:path w="523875" h="485139">
                  <a:moveTo>
                    <a:pt x="256463" y="209549"/>
                  </a:moveTo>
                  <a:lnTo>
                    <a:pt x="255879" y="209549"/>
                  </a:lnTo>
                  <a:lnTo>
                    <a:pt x="255104" y="210819"/>
                  </a:lnTo>
                  <a:lnTo>
                    <a:pt x="249999" y="222249"/>
                  </a:lnTo>
                  <a:lnTo>
                    <a:pt x="244295" y="234949"/>
                  </a:lnTo>
                  <a:lnTo>
                    <a:pt x="236493" y="242569"/>
                  </a:lnTo>
                  <a:lnTo>
                    <a:pt x="225094" y="243839"/>
                  </a:lnTo>
                  <a:lnTo>
                    <a:pt x="265186" y="243839"/>
                  </a:lnTo>
                  <a:lnTo>
                    <a:pt x="256870" y="212089"/>
                  </a:lnTo>
                  <a:lnTo>
                    <a:pt x="256463" y="209549"/>
                  </a:lnTo>
                  <a:close/>
                </a:path>
                <a:path w="523875" h="485139">
                  <a:moveTo>
                    <a:pt x="402642" y="194309"/>
                  </a:moveTo>
                  <a:lnTo>
                    <a:pt x="374967" y="194309"/>
                  </a:lnTo>
                  <a:lnTo>
                    <a:pt x="381685" y="195579"/>
                  </a:lnTo>
                  <a:lnTo>
                    <a:pt x="382409" y="196849"/>
                  </a:lnTo>
                  <a:lnTo>
                    <a:pt x="372491" y="242569"/>
                  </a:lnTo>
                  <a:lnTo>
                    <a:pt x="372135" y="243839"/>
                  </a:lnTo>
                  <a:lnTo>
                    <a:pt x="386511" y="243839"/>
                  </a:lnTo>
                  <a:lnTo>
                    <a:pt x="386219" y="241299"/>
                  </a:lnTo>
                  <a:lnTo>
                    <a:pt x="393649" y="196849"/>
                  </a:lnTo>
                  <a:lnTo>
                    <a:pt x="394550" y="195579"/>
                  </a:lnTo>
                  <a:lnTo>
                    <a:pt x="396100" y="195579"/>
                  </a:lnTo>
                  <a:lnTo>
                    <a:pt x="402642" y="194309"/>
                  </a:lnTo>
                  <a:close/>
                </a:path>
                <a:path w="523875" h="485139">
                  <a:moveTo>
                    <a:pt x="467493" y="191769"/>
                  </a:moveTo>
                  <a:lnTo>
                    <a:pt x="425983" y="191769"/>
                  </a:lnTo>
                  <a:lnTo>
                    <a:pt x="426262" y="193039"/>
                  </a:lnTo>
                  <a:lnTo>
                    <a:pt x="426656" y="193039"/>
                  </a:lnTo>
                  <a:lnTo>
                    <a:pt x="426783" y="194309"/>
                  </a:lnTo>
                  <a:lnTo>
                    <a:pt x="426885" y="196849"/>
                  </a:lnTo>
                  <a:lnTo>
                    <a:pt x="426986" y="199389"/>
                  </a:lnTo>
                  <a:lnTo>
                    <a:pt x="427088" y="201929"/>
                  </a:lnTo>
                  <a:lnTo>
                    <a:pt x="427189" y="204469"/>
                  </a:lnTo>
                  <a:lnTo>
                    <a:pt x="427291" y="207009"/>
                  </a:lnTo>
                  <a:lnTo>
                    <a:pt x="426339" y="208279"/>
                  </a:lnTo>
                  <a:lnTo>
                    <a:pt x="424294" y="208279"/>
                  </a:lnTo>
                  <a:lnTo>
                    <a:pt x="412909" y="210819"/>
                  </a:lnTo>
                  <a:lnTo>
                    <a:pt x="406736" y="219709"/>
                  </a:lnTo>
                  <a:lnTo>
                    <a:pt x="403802" y="231139"/>
                  </a:lnTo>
                  <a:lnTo>
                    <a:pt x="402031" y="242569"/>
                  </a:lnTo>
                  <a:lnTo>
                    <a:pt x="401713" y="243839"/>
                  </a:lnTo>
                  <a:lnTo>
                    <a:pt x="430166" y="243839"/>
                  </a:lnTo>
                  <a:lnTo>
                    <a:pt x="430906" y="241299"/>
                  </a:lnTo>
                  <a:lnTo>
                    <a:pt x="434859" y="226059"/>
                  </a:lnTo>
                  <a:lnTo>
                    <a:pt x="439166" y="210819"/>
                  </a:lnTo>
                  <a:lnTo>
                    <a:pt x="451817" y="193039"/>
                  </a:lnTo>
                  <a:lnTo>
                    <a:pt x="467493" y="191769"/>
                  </a:lnTo>
                  <a:close/>
                </a:path>
                <a:path w="523875" h="485139">
                  <a:moveTo>
                    <a:pt x="486622" y="172719"/>
                  </a:moveTo>
                  <a:lnTo>
                    <a:pt x="260515" y="172719"/>
                  </a:lnTo>
                  <a:lnTo>
                    <a:pt x="261366" y="173989"/>
                  </a:lnTo>
                  <a:lnTo>
                    <a:pt x="262724" y="175259"/>
                  </a:lnTo>
                  <a:lnTo>
                    <a:pt x="263194" y="175259"/>
                  </a:lnTo>
                  <a:lnTo>
                    <a:pt x="272237" y="214629"/>
                  </a:lnTo>
                  <a:lnTo>
                    <a:pt x="273189" y="215899"/>
                  </a:lnTo>
                  <a:lnTo>
                    <a:pt x="299097" y="175259"/>
                  </a:lnTo>
                  <a:lnTo>
                    <a:pt x="299783" y="173989"/>
                  </a:lnTo>
                  <a:lnTo>
                    <a:pt x="488580" y="173989"/>
                  </a:lnTo>
                  <a:lnTo>
                    <a:pt x="486622" y="172719"/>
                  </a:lnTo>
                  <a:close/>
                </a:path>
                <a:path w="523875" h="485139">
                  <a:moveTo>
                    <a:pt x="419652" y="193039"/>
                  </a:moveTo>
                  <a:lnTo>
                    <a:pt x="347466" y="193039"/>
                  </a:lnTo>
                  <a:lnTo>
                    <a:pt x="362724" y="196849"/>
                  </a:lnTo>
                  <a:lnTo>
                    <a:pt x="366585" y="196849"/>
                  </a:lnTo>
                  <a:lnTo>
                    <a:pt x="370624" y="194309"/>
                  </a:lnTo>
                  <a:lnTo>
                    <a:pt x="415874" y="194309"/>
                  </a:lnTo>
                  <a:lnTo>
                    <a:pt x="419652" y="193039"/>
                  </a:lnTo>
                  <a:close/>
                </a:path>
                <a:path w="523875" h="485139">
                  <a:moveTo>
                    <a:pt x="181633" y="171449"/>
                  </a:moveTo>
                  <a:lnTo>
                    <a:pt x="158318" y="171449"/>
                  </a:lnTo>
                  <a:lnTo>
                    <a:pt x="160591" y="172719"/>
                  </a:lnTo>
                  <a:lnTo>
                    <a:pt x="163944" y="175259"/>
                  </a:lnTo>
                  <a:lnTo>
                    <a:pt x="164884" y="177799"/>
                  </a:lnTo>
                  <a:lnTo>
                    <a:pt x="164884" y="182879"/>
                  </a:lnTo>
                  <a:lnTo>
                    <a:pt x="163944" y="185419"/>
                  </a:lnTo>
                  <a:lnTo>
                    <a:pt x="160591" y="187959"/>
                  </a:lnTo>
                  <a:lnTo>
                    <a:pt x="158318" y="189229"/>
                  </a:lnTo>
                  <a:lnTo>
                    <a:pt x="248517" y="189229"/>
                  </a:lnTo>
                  <a:lnTo>
                    <a:pt x="254540" y="176529"/>
                  </a:lnTo>
                  <a:lnTo>
                    <a:pt x="200431" y="176529"/>
                  </a:lnTo>
                  <a:lnTo>
                    <a:pt x="186940" y="175259"/>
                  </a:lnTo>
                  <a:lnTo>
                    <a:pt x="181633" y="171449"/>
                  </a:lnTo>
                  <a:close/>
                </a:path>
                <a:path w="523875" h="485139">
                  <a:moveTo>
                    <a:pt x="368834" y="121919"/>
                  </a:moveTo>
                  <a:lnTo>
                    <a:pt x="324904" y="123189"/>
                  </a:lnTo>
                  <a:lnTo>
                    <a:pt x="278853" y="135889"/>
                  </a:lnTo>
                  <a:lnTo>
                    <a:pt x="262664" y="144779"/>
                  </a:lnTo>
                  <a:lnTo>
                    <a:pt x="222236" y="168909"/>
                  </a:lnTo>
                  <a:lnTo>
                    <a:pt x="200431" y="176529"/>
                  </a:lnTo>
                  <a:lnTo>
                    <a:pt x="254540" y="176529"/>
                  </a:lnTo>
                  <a:lnTo>
                    <a:pt x="255143" y="175259"/>
                  </a:lnTo>
                  <a:lnTo>
                    <a:pt x="255549" y="175259"/>
                  </a:lnTo>
                  <a:lnTo>
                    <a:pt x="256184" y="173989"/>
                  </a:lnTo>
                  <a:lnTo>
                    <a:pt x="257784" y="172719"/>
                  </a:lnTo>
                  <a:lnTo>
                    <a:pt x="486622" y="172719"/>
                  </a:lnTo>
                  <a:lnTo>
                    <a:pt x="451387" y="149859"/>
                  </a:lnTo>
                  <a:lnTo>
                    <a:pt x="410907" y="130809"/>
                  </a:lnTo>
                  <a:lnTo>
                    <a:pt x="368834" y="121919"/>
                  </a:lnTo>
                  <a:close/>
                </a:path>
                <a:path w="523875" h="485139">
                  <a:moveTo>
                    <a:pt x="523354" y="93979"/>
                  </a:moveTo>
                  <a:lnTo>
                    <a:pt x="330809" y="93979"/>
                  </a:lnTo>
                  <a:lnTo>
                    <a:pt x="369820" y="97789"/>
                  </a:lnTo>
                  <a:lnTo>
                    <a:pt x="406115" y="109219"/>
                  </a:lnTo>
                  <a:lnTo>
                    <a:pt x="439689" y="125729"/>
                  </a:lnTo>
                  <a:lnTo>
                    <a:pt x="470535" y="149859"/>
                  </a:lnTo>
                  <a:lnTo>
                    <a:pt x="476519" y="154939"/>
                  </a:lnTo>
                  <a:lnTo>
                    <a:pt x="482590" y="160019"/>
                  </a:lnTo>
                  <a:lnTo>
                    <a:pt x="488380" y="166369"/>
                  </a:lnTo>
                  <a:lnTo>
                    <a:pt x="493522" y="172719"/>
                  </a:lnTo>
                  <a:lnTo>
                    <a:pt x="493763" y="172719"/>
                  </a:lnTo>
                  <a:lnTo>
                    <a:pt x="493712" y="175259"/>
                  </a:lnTo>
                  <a:lnTo>
                    <a:pt x="492785" y="175259"/>
                  </a:lnTo>
                  <a:lnTo>
                    <a:pt x="492340" y="176529"/>
                  </a:lnTo>
                  <a:lnTo>
                    <a:pt x="523354" y="176529"/>
                  </a:lnTo>
                  <a:lnTo>
                    <a:pt x="523354" y="93979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141707" y="4627638"/>
              <a:ext cx="423545" cy="152400"/>
            </a:xfrm>
            <a:custGeom>
              <a:avLst/>
              <a:gdLst/>
              <a:ahLst/>
              <a:cxnLst/>
              <a:rect l="l" t="t" r="r" b="b"/>
              <a:pathLst>
                <a:path w="423545" h="152400">
                  <a:moveTo>
                    <a:pt x="62331" y="101409"/>
                  </a:moveTo>
                  <a:lnTo>
                    <a:pt x="60477" y="93383"/>
                  </a:lnTo>
                  <a:lnTo>
                    <a:pt x="59410" y="91846"/>
                  </a:lnTo>
                  <a:lnTo>
                    <a:pt x="53784" y="83654"/>
                  </a:lnTo>
                  <a:lnTo>
                    <a:pt x="43929" y="80340"/>
                  </a:lnTo>
                  <a:lnTo>
                    <a:pt x="43929" y="96977"/>
                  </a:lnTo>
                  <a:lnTo>
                    <a:pt x="43929" y="102489"/>
                  </a:lnTo>
                  <a:lnTo>
                    <a:pt x="42672" y="104267"/>
                  </a:lnTo>
                  <a:lnTo>
                    <a:pt x="41617" y="104889"/>
                  </a:lnTo>
                  <a:lnTo>
                    <a:pt x="41617" y="127152"/>
                  </a:lnTo>
                  <a:lnTo>
                    <a:pt x="41617" y="131914"/>
                  </a:lnTo>
                  <a:lnTo>
                    <a:pt x="40220" y="134200"/>
                  </a:lnTo>
                  <a:lnTo>
                    <a:pt x="35293" y="137579"/>
                  </a:lnTo>
                  <a:lnTo>
                    <a:pt x="31902" y="138544"/>
                  </a:lnTo>
                  <a:lnTo>
                    <a:pt x="23482" y="138544"/>
                  </a:lnTo>
                  <a:lnTo>
                    <a:pt x="22606" y="138176"/>
                  </a:lnTo>
                  <a:lnTo>
                    <a:pt x="21310" y="136880"/>
                  </a:lnTo>
                  <a:lnTo>
                    <a:pt x="20942" y="136004"/>
                  </a:lnTo>
                  <a:lnTo>
                    <a:pt x="20942" y="121843"/>
                  </a:lnTo>
                  <a:lnTo>
                    <a:pt x="21247" y="121119"/>
                  </a:lnTo>
                  <a:lnTo>
                    <a:pt x="21310" y="120967"/>
                  </a:lnTo>
                  <a:lnTo>
                    <a:pt x="22606" y="119684"/>
                  </a:lnTo>
                  <a:lnTo>
                    <a:pt x="23482" y="119316"/>
                  </a:lnTo>
                  <a:lnTo>
                    <a:pt x="30200" y="119316"/>
                  </a:lnTo>
                  <a:lnTo>
                    <a:pt x="41617" y="127152"/>
                  </a:lnTo>
                  <a:lnTo>
                    <a:pt x="41617" y="104889"/>
                  </a:lnTo>
                  <a:lnTo>
                    <a:pt x="38176" y="106883"/>
                  </a:lnTo>
                  <a:lnTo>
                    <a:pt x="35140" y="107619"/>
                  </a:lnTo>
                  <a:lnTo>
                    <a:pt x="28435" y="107619"/>
                  </a:lnTo>
                  <a:lnTo>
                    <a:pt x="27711" y="107315"/>
                  </a:lnTo>
                  <a:lnTo>
                    <a:pt x="26644" y="106248"/>
                  </a:lnTo>
                  <a:lnTo>
                    <a:pt x="26339" y="105524"/>
                  </a:lnTo>
                  <a:lnTo>
                    <a:pt x="26339" y="93941"/>
                  </a:lnTo>
                  <a:lnTo>
                    <a:pt x="26568" y="93383"/>
                  </a:lnTo>
                  <a:lnTo>
                    <a:pt x="26644" y="93218"/>
                  </a:lnTo>
                  <a:lnTo>
                    <a:pt x="27711" y="92151"/>
                  </a:lnTo>
                  <a:lnTo>
                    <a:pt x="28435" y="91846"/>
                  </a:lnTo>
                  <a:lnTo>
                    <a:pt x="35140" y="91846"/>
                  </a:lnTo>
                  <a:lnTo>
                    <a:pt x="38176" y="92583"/>
                  </a:lnTo>
                  <a:lnTo>
                    <a:pt x="42672" y="95199"/>
                  </a:lnTo>
                  <a:lnTo>
                    <a:pt x="43929" y="96977"/>
                  </a:lnTo>
                  <a:lnTo>
                    <a:pt x="43929" y="80340"/>
                  </a:lnTo>
                  <a:lnTo>
                    <a:pt x="42240" y="79768"/>
                  </a:lnTo>
                  <a:lnTo>
                    <a:pt x="42824" y="79768"/>
                  </a:lnTo>
                  <a:lnTo>
                    <a:pt x="28994" y="79235"/>
                  </a:lnTo>
                  <a:lnTo>
                    <a:pt x="17068" y="79768"/>
                  </a:lnTo>
                  <a:lnTo>
                    <a:pt x="16446" y="79768"/>
                  </a:lnTo>
                  <a:lnTo>
                    <a:pt x="15303" y="80200"/>
                  </a:lnTo>
                  <a:lnTo>
                    <a:pt x="13487" y="81711"/>
                  </a:lnTo>
                  <a:lnTo>
                    <a:pt x="12865" y="82753"/>
                  </a:lnTo>
                  <a:lnTo>
                    <a:pt x="317" y="147243"/>
                  </a:lnTo>
                  <a:lnTo>
                    <a:pt x="0" y="148742"/>
                  </a:lnTo>
                  <a:lnTo>
                    <a:pt x="635" y="149644"/>
                  </a:lnTo>
                  <a:lnTo>
                    <a:pt x="2133" y="149923"/>
                  </a:lnTo>
                  <a:lnTo>
                    <a:pt x="13284" y="151638"/>
                  </a:lnTo>
                  <a:lnTo>
                    <a:pt x="23152" y="152323"/>
                  </a:lnTo>
                  <a:lnTo>
                    <a:pt x="31750" y="152006"/>
                  </a:lnTo>
                  <a:lnTo>
                    <a:pt x="58724" y="125984"/>
                  </a:lnTo>
                  <a:lnTo>
                    <a:pt x="58775" y="125260"/>
                  </a:lnTo>
                  <a:lnTo>
                    <a:pt x="54457" y="119316"/>
                  </a:lnTo>
                  <a:lnTo>
                    <a:pt x="51320" y="115011"/>
                  </a:lnTo>
                  <a:lnTo>
                    <a:pt x="49872" y="113880"/>
                  </a:lnTo>
                  <a:lnTo>
                    <a:pt x="49961" y="112839"/>
                  </a:lnTo>
                  <a:lnTo>
                    <a:pt x="51549" y="111975"/>
                  </a:lnTo>
                  <a:lnTo>
                    <a:pt x="59270" y="107619"/>
                  </a:lnTo>
                  <a:lnTo>
                    <a:pt x="62331" y="101409"/>
                  </a:lnTo>
                  <a:close/>
                </a:path>
                <a:path w="423545" h="152400">
                  <a:moveTo>
                    <a:pt x="94564" y="82143"/>
                  </a:moveTo>
                  <a:lnTo>
                    <a:pt x="90563" y="78155"/>
                  </a:lnTo>
                  <a:lnTo>
                    <a:pt x="80708" y="78155"/>
                  </a:lnTo>
                  <a:lnTo>
                    <a:pt x="76708" y="82143"/>
                  </a:lnTo>
                  <a:lnTo>
                    <a:pt x="76708" y="92011"/>
                  </a:lnTo>
                  <a:lnTo>
                    <a:pt x="80708" y="96012"/>
                  </a:lnTo>
                  <a:lnTo>
                    <a:pt x="85636" y="96012"/>
                  </a:lnTo>
                  <a:lnTo>
                    <a:pt x="90563" y="96012"/>
                  </a:lnTo>
                  <a:lnTo>
                    <a:pt x="94564" y="92011"/>
                  </a:lnTo>
                  <a:lnTo>
                    <a:pt x="94564" y="82143"/>
                  </a:lnTo>
                  <a:close/>
                </a:path>
                <a:path w="423545" h="152400">
                  <a:moveTo>
                    <a:pt x="423443" y="79883"/>
                  </a:moveTo>
                  <a:lnTo>
                    <a:pt x="369366" y="32575"/>
                  </a:lnTo>
                  <a:lnTo>
                    <a:pt x="299491" y="4572"/>
                  </a:lnTo>
                  <a:lnTo>
                    <a:pt x="260489" y="0"/>
                  </a:lnTo>
                  <a:lnTo>
                    <a:pt x="221919" y="1981"/>
                  </a:lnTo>
                  <a:lnTo>
                    <a:pt x="179628" y="10845"/>
                  </a:lnTo>
                  <a:lnTo>
                    <a:pt x="140284" y="27317"/>
                  </a:lnTo>
                  <a:lnTo>
                    <a:pt x="110566" y="52146"/>
                  </a:lnTo>
                  <a:lnTo>
                    <a:pt x="105206" y="64630"/>
                  </a:lnTo>
                  <a:lnTo>
                    <a:pt x="107772" y="75323"/>
                  </a:lnTo>
                  <a:lnTo>
                    <a:pt x="116611" y="82118"/>
                  </a:lnTo>
                  <a:lnTo>
                    <a:pt x="130098" y="82880"/>
                  </a:lnTo>
                  <a:lnTo>
                    <a:pt x="151904" y="75247"/>
                  </a:lnTo>
                  <a:lnTo>
                    <a:pt x="173050" y="63373"/>
                  </a:lnTo>
                  <a:lnTo>
                    <a:pt x="192328" y="51168"/>
                  </a:lnTo>
                  <a:lnTo>
                    <a:pt x="208534" y="42532"/>
                  </a:lnTo>
                  <a:lnTo>
                    <a:pt x="254584" y="30137"/>
                  </a:lnTo>
                  <a:lnTo>
                    <a:pt x="298500" y="28943"/>
                  </a:lnTo>
                  <a:lnTo>
                    <a:pt x="340575" y="37909"/>
                  </a:lnTo>
                  <a:lnTo>
                    <a:pt x="381050" y="56019"/>
                  </a:lnTo>
                  <a:lnTo>
                    <a:pt x="420204" y="82245"/>
                  </a:lnTo>
                  <a:lnTo>
                    <a:pt x="421068" y="82651"/>
                  </a:lnTo>
                  <a:lnTo>
                    <a:pt x="422465" y="82384"/>
                  </a:lnTo>
                  <a:lnTo>
                    <a:pt x="423392" y="81305"/>
                  </a:lnTo>
                  <a:lnTo>
                    <a:pt x="423443" y="798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4493" y="4707319"/>
              <a:ext cx="89306" cy="73025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6168047" y="4719479"/>
              <a:ext cx="17780" cy="15875"/>
            </a:xfrm>
            <a:custGeom>
              <a:avLst/>
              <a:gdLst/>
              <a:ahLst/>
              <a:cxnLst/>
              <a:rect l="l" t="t" r="r" b="b"/>
              <a:pathLst>
                <a:path w="17779" h="15875">
                  <a:moveTo>
                    <a:pt x="8801" y="0"/>
                  </a:moveTo>
                  <a:lnTo>
                    <a:pt x="2095" y="0"/>
                  </a:lnTo>
                  <a:lnTo>
                    <a:pt x="1371" y="304"/>
                  </a:lnTo>
                  <a:lnTo>
                    <a:pt x="304" y="1371"/>
                  </a:lnTo>
                  <a:lnTo>
                    <a:pt x="0" y="2095"/>
                  </a:lnTo>
                  <a:lnTo>
                    <a:pt x="0" y="2857"/>
                  </a:lnTo>
                  <a:lnTo>
                    <a:pt x="0" y="13677"/>
                  </a:lnTo>
                  <a:lnTo>
                    <a:pt x="304" y="14401"/>
                  </a:lnTo>
                  <a:lnTo>
                    <a:pt x="1371" y="15481"/>
                  </a:lnTo>
                  <a:lnTo>
                    <a:pt x="2095" y="15773"/>
                  </a:lnTo>
                  <a:lnTo>
                    <a:pt x="8801" y="15773"/>
                  </a:lnTo>
                  <a:lnTo>
                    <a:pt x="11836" y="15049"/>
                  </a:lnTo>
                  <a:lnTo>
                    <a:pt x="16332" y="12420"/>
                  </a:lnTo>
                  <a:lnTo>
                    <a:pt x="17589" y="10642"/>
                  </a:lnTo>
                  <a:lnTo>
                    <a:pt x="17589" y="5130"/>
                  </a:lnTo>
                  <a:lnTo>
                    <a:pt x="16332" y="3352"/>
                  </a:lnTo>
                  <a:lnTo>
                    <a:pt x="11836" y="736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206350" y="4725758"/>
              <a:ext cx="349885" cy="203200"/>
            </a:xfrm>
            <a:custGeom>
              <a:avLst/>
              <a:gdLst/>
              <a:ahLst/>
              <a:cxnLst/>
              <a:rect l="l" t="t" r="r" b="b"/>
              <a:pathLst>
                <a:path w="349884" h="203200">
                  <a:moveTo>
                    <a:pt x="25933" y="4965"/>
                  </a:moveTo>
                  <a:lnTo>
                    <a:pt x="25514" y="4343"/>
                  </a:lnTo>
                  <a:lnTo>
                    <a:pt x="24879" y="4216"/>
                  </a:lnTo>
                  <a:lnTo>
                    <a:pt x="10363" y="1346"/>
                  </a:lnTo>
                  <a:lnTo>
                    <a:pt x="9740" y="1752"/>
                  </a:lnTo>
                  <a:lnTo>
                    <a:pt x="0" y="50977"/>
                  </a:lnTo>
                  <a:lnTo>
                    <a:pt x="419" y="51600"/>
                  </a:lnTo>
                  <a:lnTo>
                    <a:pt x="15570" y="54597"/>
                  </a:lnTo>
                  <a:lnTo>
                    <a:pt x="16192" y="54178"/>
                  </a:lnTo>
                  <a:lnTo>
                    <a:pt x="25933" y="4965"/>
                  </a:lnTo>
                  <a:close/>
                </a:path>
                <a:path w="349884" h="203200">
                  <a:moveTo>
                    <a:pt x="88265" y="24739"/>
                  </a:moveTo>
                  <a:lnTo>
                    <a:pt x="87845" y="20370"/>
                  </a:lnTo>
                  <a:lnTo>
                    <a:pt x="87718" y="19100"/>
                  </a:lnTo>
                  <a:lnTo>
                    <a:pt x="87604" y="17881"/>
                  </a:lnTo>
                  <a:lnTo>
                    <a:pt x="86537" y="14643"/>
                  </a:lnTo>
                  <a:lnTo>
                    <a:pt x="85902" y="13614"/>
                  </a:lnTo>
                  <a:lnTo>
                    <a:pt x="81241" y="6045"/>
                  </a:lnTo>
                  <a:lnTo>
                    <a:pt x="75133" y="2197"/>
                  </a:lnTo>
                  <a:lnTo>
                    <a:pt x="71869" y="1714"/>
                  </a:lnTo>
                  <a:lnTo>
                    <a:pt x="71869" y="26111"/>
                  </a:lnTo>
                  <a:lnTo>
                    <a:pt x="71005" y="30022"/>
                  </a:lnTo>
                  <a:lnTo>
                    <a:pt x="57581" y="42011"/>
                  </a:lnTo>
                  <a:lnTo>
                    <a:pt x="54698" y="42011"/>
                  </a:lnTo>
                  <a:lnTo>
                    <a:pt x="46443" y="30022"/>
                  </a:lnTo>
                  <a:lnTo>
                    <a:pt x="46367" y="29438"/>
                  </a:lnTo>
                  <a:lnTo>
                    <a:pt x="60286" y="13614"/>
                  </a:lnTo>
                  <a:lnTo>
                    <a:pt x="63817" y="13614"/>
                  </a:lnTo>
                  <a:lnTo>
                    <a:pt x="71793" y="25539"/>
                  </a:lnTo>
                  <a:lnTo>
                    <a:pt x="71869" y="26111"/>
                  </a:lnTo>
                  <a:lnTo>
                    <a:pt x="71869" y="1714"/>
                  </a:lnTo>
                  <a:lnTo>
                    <a:pt x="60464" y="0"/>
                  </a:lnTo>
                  <a:lnTo>
                    <a:pt x="30226" y="26987"/>
                  </a:lnTo>
                  <a:lnTo>
                    <a:pt x="29870" y="30022"/>
                  </a:lnTo>
                  <a:lnTo>
                    <a:pt x="29806" y="30543"/>
                  </a:lnTo>
                  <a:lnTo>
                    <a:pt x="30251" y="35267"/>
                  </a:lnTo>
                  <a:lnTo>
                    <a:pt x="30365" y="36461"/>
                  </a:lnTo>
                  <a:lnTo>
                    <a:pt x="30454" y="37401"/>
                  </a:lnTo>
                  <a:lnTo>
                    <a:pt x="57594" y="55283"/>
                  </a:lnTo>
                  <a:lnTo>
                    <a:pt x="65544" y="53543"/>
                  </a:lnTo>
                  <a:lnTo>
                    <a:pt x="75768" y="47269"/>
                  </a:lnTo>
                  <a:lnTo>
                    <a:pt x="78765" y="44640"/>
                  </a:lnTo>
                  <a:lnTo>
                    <a:pt x="80911" y="42011"/>
                  </a:lnTo>
                  <a:lnTo>
                    <a:pt x="83680" y="38620"/>
                  </a:lnTo>
                  <a:lnTo>
                    <a:pt x="85534" y="35267"/>
                  </a:lnTo>
                  <a:lnTo>
                    <a:pt x="87833" y="28295"/>
                  </a:lnTo>
                  <a:lnTo>
                    <a:pt x="87985" y="26987"/>
                  </a:lnTo>
                  <a:lnTo>
                    <a:pt x="88099" y="26111"/>
                  </a:lnTo>
                  <a:lnTo>
                    <a:pt x="88163" y="25539"/>
                  </a:lnTo>
                  <a:lnTo>
                    <a:pt x="88265" y="24739"/>
                  </a:lnTo>
                  <a:close/>
                </a:path>
                <a:path w="349884" h="203200">
                  <a:moveTo>
                    <a:pt x="247446" y="4787"/>
                  </a:moveTo>
                  <a:lnTo>
                    <a:pt x="246722" y="3657"/>
                  </a:lnTo>
                  <a:lnTo>
                    <a:pt x="240017" y="2298"/>
                  </a:lnTo>
                  <a:lnTo>
                    <a:pt x="235661" y="2882"/>
                  </a:lnTo>
                  <a:lnTo>
                    <a:pt x="231038" y="5245"/>
                  </a:lnTo>
                  <a:lnTo>
                    <a:pt x="230403" y="5422"/>
                  </a:lnTo>
                  <a:lnTo>
                    <a:pt x="229069" y="5524"/>
                  </a:lnTo>
                  <a:lnTo>
                    <a:pt x="227774" y="5207"/>
                  </a:lnTo>
                  <a:lnTo>
                    <a:pt x="212509" y="1816"/>
                  </a:lnTo>
                  <a:lnTo>
                    <a:pt x="200380" y="4114"/>
                  </a:lnTo>
                  <a:lnTo>
                    <a:pt x="191389" y="12090"/>
                  </a:lnTo>
                  <a:lnTo>
                    <a:pt x="185521" y="25742"/>
                  </a:lnTo>
                  <a:lnTo>
                    <a:pt x="186817" y="40906"/>
                  </a:lnTo>
                  <a:lnTo>
                    <a:pt x="195897" y="51739"/>
                  </a:lnTo>
                  <a:lnTo>
                    <a:pt x="208064" y="54114"/>
                  </a:lnTo>
                  <a:lnTo>
                    <a:pt x="218655" y="43967"/>
                  </a:lnTo>
                  <a:lnTo>
                    <a:pt x="219252" y="42646"/>
                  </a:lnTo>
                  <a:lnTo>
                    <a:pt x="218846" y="41973"/>
                  </a:lnTo>
                  <a:lnTo>
                    <a:pt x="206235" y="40970"/>
                  </a:lnTo>
                  <a:lnTo>
                    <a:pt x="204838" y="40017"/>
                  </a:lnTo>
                  <a:lnTo>
                    <a:pt x="203923" y="38341"/>
                  </a:lnTo>
                  <a:lnTo>
                    <a:pt x="201790" y="28092"/>
                  </a:lnTo>
                  <a:lnTo>
                    <a:pt x="205130" y="19151"/>
                  </a:lnTo>
                  <a:lnTo>
                    <a:pt x="212712" y="14452"/>
                  </a:lnTo>
                  <a:lnTo>
                    <a:pt x="223329" y="16941"/>
                  </a:lnTo>
                  <a:lnTo>
                    <a:pt x="224599" y="17716"/>
                  </a:lnTo>
                  <a:lnTo>
                    <a:pt x="225323" y="18796"/>
                  </a:lnTo>
                  <a:lnTo>
                    <a:pt x="225793" y="27622"/>
                  </a:lnTo>
                  <a:lnTo>
                    <a:pt x="225145" y="34848"/>
                  </a:lnTo>
                  <a:lnTo>
                    <a:pt x="223520" y="41973"/>
                  </a:lnTo>
                  <a:lnTo>
                    <a:pt x="220929" y="48996"/>
                  </a:lnTo>
                  <a:lnTo>
                    <a:pt x="219798" y="51485"/>
                  </a:lnTo>
                  <a:lnTo>
                    <a:pt x="220611" y="52755"/>
                  </a:lnTo>
                  <a:lnTo>
                    <a:pt x="235508" y="52755"/>
                  </a:lnTo>
                  <a:lnTo>
                    <a:pt x="236156" y="52539"/>
                  </a:lnTo>
                  <a:lnTo>
                    <a:pt x="237185" y="51714"/>
                  </a:lnTo>
                  <a:lnTo>
                    <a:pt x="237528" y="51130"/>
                  </a:lnTo>
                  <a:lnTo>
                    <a:pt x="247446" y="4787"/>
                  </a:lnTo>
                  <a:close/>
                </a:path>
                <a:path w="349884" h="203200">
                  <a:moveTo>
                    <a:pt x="292328" y="16040"/>
                  </a:moveTo>
                  <a:lnTo>
                    <a:pt x="291833" y="2489"/>
                  </a:lnTo>
                  <a:lnTo>
                    <a:pt x="291693" y="1701"/>
                  </a:lnTo>
                  <a:lnTo>
                    <a:pt x="291020" y="749"/>
                  </a:lnTo>
                  <a:lnTo>
                    <a:pt x="289979" y="215"/>
                  </a:lnTo>
                  <a:lnTo>
                    <a:pt x="288823" y="228"/>
                  </a:lnTo>
                  <a:lnTo>
                    <a:pt x="288467" y="393"/>
                  </a:lnTo>
                  <a:lnTo>
                    <a:pt x="280911" y="2501"/>
                  </a:lnTo>
                  <a:lnTo>
                    <a:pt x="274129" y="2692"/>
                  </a:lnTo>
                  <a:lnTo>
                    <a:pt x="267677" y="2628"/>
                  </a:lnTo>
                  <a:lnTo>
                    <a:pt x="261137" y="4025"/>
                  </a:lnTo>
                  <a:lnTo>
                    <a:pt x="259600" y="4610"/>
                  </a:lnTo>
                  <a:lnTo>
                    <a:pt x="258686" y="5753"/>
                  </a:lnTo>
                  <a:lnTo>
                    <a:pt x="251256" y="50317"/>
                  </a:lnTo>
                  <a:lnTo>
                    <a:pt x="251218" y="50965"/>
                  </a:lnTo>
                  <a:lnTo>
                    <a:pt x="251561" y="51892"/>
                  </a:lnTo>
                  <a:lnTo>
                    <a:pt x="252260" y="52590"/>
                  </a:lnTo>
                  <a:lnTo>
                    <a:pt x="253187" y="52946"/>
                  </a:lnTo>
                  <a:lnTo>
                    <a:pt x="265176" y="52946"/>
                  </a:lnTo>
                  <a:lnTo>
                    <a:pt x="265785" y="52717"/>
                  </a:lnTo>
                  <a:lnTo>
                    <a:pt x="266750" y="51904"/>
                  </a:lnTo>
                  <a:lnTo>
                    <a:pt x="267068" y="51333"/>
                  </a:lnTo>
                  <a:lnTo>
                    <a:pt x="268833" y="39446"/>
                  </a:lnTo>
                  <a:lnTo>
                    <a:pt x="271780" y="27825"/>
                  </a:lnTo>
                  <a:lnTo>
                    <a:pt x="277952" y="19164"/>
                  </a:lnTo>
                  <a:lnTo>
                    <a:pt x="289331" y="16713"/>
                  </a:lnTo>
                  <a:lnTo>
                    <a:pt x="291376" y="16941"/>
                  </a:lnTo>
                  <a:lnTo>
                    <a:pt x="292328" y="16040"/>
                  </a:lnTo>
                  <a:close/>
                </a:path>
                <a:path w="349884" h="203200">
                  <a:moveTo>
                    <a:pt x="349821" y="34721"/>
                  </a:moveTo>
                  <a:lnTo>
                    <a:pt x="345452" y="13157"/>
                  </a:lnTo>
                  <a:lnTo>
                    <a:pt x="332536" y="508"/>
                  </a:lnTo>
                  <a:lnTo>
                    <a:pt x="316865" y="1181"/>
                  </a:lnTo>
                  <a:lnTo>
                    <a:pt x="304215" y="19570"/>
                  </a:lnTo>
                  <a:lnTo>
                    <a:pt x="299897" y="34582"/>
                  </a:lnTo>
                  <a:lnTo>
                    <a:pt x="295948" y="49758"/>
                  </a:lnTo>
                  <a:lnTo>
                    <a:pt x="291515" y="64516"/>
                  </a:lnTo>
                  <a:lnTo>
                    <a:pt x="259168" y="118579"/>
                  </a:lnTo>
                  <a:lnTo>
                    <a:pt x="225996" y="150063"/>
                  </a:lnTo>
                  <a:lnTo>
                    <a:pt x="186867" y="172643"/>
                  </a:lnTo>
                  <a:lnTo>
                    <a:pt x="142430" y="186283"/>
                  </a:lnTo>
                  <a:lnTo>
                    <a:pt x="93357" y="190944"/>
                  </a:lnTo>
                  <a:lnTo>
                    <a:pt x="86550" y="190944"/>
                  </a:lnTo>
                  <a:lnTo>
                    <a:pt x="74726" y="188633"/>
                  </a:lnTo>
                  <a:lnTo>
                    <a:pt x="69240" y="189445"/>
                  </a:lnTo>
                  <a:lnTo>
                    <a:pt x="61671" y="191033"/>
                  </a:lnTo>
                  <a:lnTo>
                    <a:pt x="59093" y="192786"/>
                  </a:lnTo>
                  <a:lnTo>
                    <a:pt x="61531" y="194703"/>
                  </a:lnTo>
                  <a:lnTo>
                    <a:pt x="68961" y="196786"/>
                  </a:lnTo>
                  <a:lnTo>
                    <a:pt x="115773" y="203187"/>
                  </a:lnTo>
                  <a:lnTo>
                    <a:pt x="160680" y="201485"/>
                  </a:lnTo>
                  <a:lnTo>
                    <a:pt x="203695" y="191693"/>
                  </a:lnTo>
                  <a:lnTo>
                    <a:pt x="244817" y="173799"/>
                  </a:lnTo>
                  <a:lnTo>
                    <a:pt x="284035" y="147789"/>
                  </a:lnTo>
                  <a:lnTo>
                    <a:pt x="328930" y="98018"/>
                  </a:lnTo>
                  <a:lnTo>
                    <a:pt x="343077" y="67818"/>
                  </a:lnTo>
                  <a:lnTo>
                    <a:pt x="349821" y="34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162649" y="4737379"/>
              <a:ext cx="116839" cy="32384"/>
            </a:xfrm>
            <a:custGeom>
              <a:avLst/>
              <a:gdLst/>
              <a:ahLst/>
              <a:cxnLst/>
              <a:rect l="l" t="t" r="r" b="b"/>
              <a:pathLst>
                <a:path w="116839" h="32385">
                  <a:moveTo>
                    <a:pt x="20675" y="17424"/>
                  </a:moveTo>
                  <a:lnTo>
                    <a:pt x="9258" y="9588"/>
                  </a:lnTo>
                  <a:lnTo>
                    <a:pt x="2527" y="9588"/>
                  </a:lnTo>
                  <a:lnTo>
                    <a:pt x="1651" y="9944"/>
                  </a:lnTo>
                  <a:lnTo>
                    <a:pt x="368" y="11239"/>
                  </a:lnTo>
                  <a:lnTo>
                    <a:pt x="0" y="12115"/>
                  </a:lnTo>
                  <a:lnTo>
                    <a:pt x="0" y="13030"/>
                  </a:lnTo>
                  <a:lnTo>
                    <a:pt x="0" y="26276"/>
                  </a:lnTo>
                  <a:lnTo>
                    <a:pt x="368" y="27152"/>
                  </a:lnTo>
                  <a:lnTo>
                    <a:pt x="1651" y="28448"/>
                  </a:lnTo>
                  <a:lnTo>
                    <a:pt x="2527" y="28803"/>
                  </a:lnTo>
                  <a:lnTo>
                    <a:pt x="11010" y="28803"/>
                  </a:lnTo>
                  <a:lnTo>
                    <a:pt x="14351" y="27851"/>
                  </a:lnTo>
                  <a:lnTo>
                    <a:pt x="19278" y="24472"/>
                  </a:lnTo>
                  <a:lnTo>
                    <a:pt x="20662" y="22174"/>
                  </a:lnTo>
                  <a:lnTo>
                    <a:pt x="20675" y="17424"/>
                  </a:lnTo>
                  <a:close/>
                </a:path>
                <a:path w="116839" h="32385">
                  <a:moveTo>
                    <a:pt x="116840" y="14668"/>
                  </a:moveTo>
                  <a:lnTo>
                    <a:pt x="115760" y="6299"/>
                  </a:lnTo>
                  <a:lnTo>
                    <a:pt x="104813" y="0"/>
                  </a:lnTo>
                  <a:lnTo>
                    <a:pt x="97028" y="3276"/>
                  </a:lnTo>
                  <a:lnTo>
                    <a:pt x="92900" y="10464"/>
                  </a:lnTo>
                  <a:lnTo>
                    <a:pt x="88773" y="17653"/>
                  </a:lnTo>
                  <a:lnTo>
                    <a:pt x="89852" y="26022"/>
                  </a:lnTo>
                  <a:lnTo>
                    <a:pt x="100799" y="32308"/>
                  </a:lnTo>
                  <a:lnTo>
                    <a:pt x="108572" y="29044"/>
                  </a:lnTo>
                  <a:lnTo>
                    <a:pt x="116840" y="14668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092981" y="4786743"/>
              <a:ext cx="308610" cy="92710"/>
            </a:xfrm>
            <a:custGeom>
              <a:avLst/>
              <a:gdLst/>
              <a:ahLst/>
              <a:cxnLst/>
              <a:rect l="l" t="t" r="r" b="b"/>
              <a:pathLst>
                <a:path w="308610" h="92710">
                  <a:moveTo>
                    <a:pt x="2705" y="0"/>
                  </a:moveTo>
                  <a:lnTo>
                    <a:pt x="1054" y="228"/>
                  </a:lnTo>
                  <a:lnTo>
                    <a:pt x="0" y="1511"/>
                  </a:lnTo>
                  <a:lnTo>
                    <a:pt x="88" y="3162"/>
                  </a:lnTo>
                  <a:lnTo>
                    <a:pt x="33398" y="38826"/>
                  </a:lnTo>
                  <a:lnTo>
                    <a:pt x="71401" y="65709"/>
                  </a:lnTo>
                  <a:lnTo>
                    <a:pt x="113100" y="83703"/>
                  </a:lnTo>
                  <a:lnTo>
                    <a:pt x="157154" y="92258"/>
                  </a:lnTo>
                  <a:lnTo>
                    <a:pt x="202223" y="90823"/>
                  </a:lnTo>
                  <a:lnTo>
                    <a:pt x="246966" y="78846"/>
                  </a:lnTo>
                  <a:lnTo>
                    <a:pt x="290042" y="55778"/>
                  </a:lnTo>
                  <a:lnTo>
                    <a:pt x="308052" y="35011"/>
                  </a:lnTo>
                  <a:lnTo>
                    <a:pt x="307117" y="16964"/>
                  </a:lnTo>
                  <a:lnTo>
                    <a:pt x="291399" y="8351"/>
                  </a:lnTo>
                  <a:lnTo>
                    <a:pt x="265061" y="15887"/>
                  </a:lnTo>
                  <a:lnTo>
                    <a:pt x="229738" y="36837"/>
                  </a:lnTo>
                  <a:lnTo>
                    <a:pt x="211692" y="46189"/>
                  </a:lnTo>
                  <a:lnTo>
                    <a:pt x="193700" y="53339"/>
                  </a:lnTo>
                  <a:lnTo>
                    <a:pt x="139708" y="62432"/>
                  </a:lnTo>
                  <a:lnTo>
                    <a:pt x="91825" y="54795"/>
                  </a:lnTo>
                  <a:lnTo>
                    <a:pt x="47369" y="33235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222070" y="426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222070" y="426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4" y="2325"/>
                  </a:lnTo>
                  <a:lnTo>
                    <a:pt x="411466" y="9160"/>
                  </a:lnTo>
                  <a:lnTo>
                    <a:pt x="365385" y="20291"/>
                  </a:lnTo>
                  <a:lnTo>
                    <a:pt x="321047" y="35505"/>
                  </a:lnTo>
                  <a:lnTo>
                    <a:pt x="278664" y="54589"/>
                  </a:lnTo>
                  <a:lnTo>
                    <a:pt x="238447" y="77331"/>
                  </a:lnTo>
                  <a:lnTo>
                    <a:pt x="200611" y="103518"/>
                  </a:lnTo>
                  <a:lnTo>
                    <a:pt x="165369" y="132937"/>
                  </a:lnTo>
                  <a:lnTo>
                    <a:pt x="132932" y="165374"/>
                  </a:lnTo>
                  <a:lnTo>
                    <a:pt x="103514" y="200617"/>
                  </a:lnTo>
                  <a:lnTo>
                    <a:pt x="77328" y="238453"/>
                  </a:lnTo>
                  <a:lnTo>
                    <a:pt x="54587" y="278669"/>
                  </a:lnTo>
                  <a:lnTo>
                    <a:pt x="35503" y="321052"/>
                  </a:lnTo>
                  <a:lnTo>
                    <a:pt x="20290" y="365390"/>
                  </a:lnTo>
                  <a:lnTo>
                    <a:pt x="9159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267" y="555700"/>
                  </a:lnTo>
                  <a:lnTo>
                    <a:pt x="2325" y="556923"/>
                  </a:lnTo>
                  <a:lnTo>
                    <a:pt x="9159" y="604530"/>
                  </a:lnTo>
                  <a:lnTo>
                    <a:pt x="20290" y="650609"/>
                  </a:lnTo>
                  <a:lnTo>
                    <a:pt x="35503" y="694947"/>
                  </a:lnTo>
                  <a:lnTo>
                    <a:pt x="54587" y="737330"/>
                  </a:lnTo>
                  <a:lnTo>
                    <a:pt x="77328" y="777546"/>
                  </a:lnTo>
                  <a:lnTo>
                    <a:pt x="103514" y="815382"/>
                  </a:lnTo>
                  <a:lnTo>
                    <a:pt x="132932" y="850625"/>
                  </a:lnTo>
                  <a:lnTo>
                    <a:pt x="165369" y="883062"/>
                  </a:lnTo>
                  <a:lnTo>
                    <a:pt x="200611" y="912481"/>
                  </a:lnTo>
                  <a:lnTo>
                    <a:pt x="238447" y="938668"/>
                  </a:lnTo>
                  <a:lnTo>
                    <a:pt x="278664" y="961410"/>
                  </a:lnTo>
                  <a:lnTo>
                    <a:pt x="321047" y="980494"/>
                  </a:lnTo>
                  <a:lnTo>
                    <a:pt x="365385" y="995708"/>
                  </a:lnTo>
                  <a:lnTo>
                    <a:pt x="411466" y="1006839"/>
                  </a:lnTo>
                  <a:lnTo>
                    <a:pt x="459074" y="1013674"/>
                  </a:lnTo>
                  <a:lnTo>
                    <a:pt x="508000" y="1016000"/>
                  </a:lnTo>
                  <a:lnTo>
                    <a:pt x="508000" y="1003300"/>
                  </a:lnTo>
                  <a:lnTo>
                    <a:pt x="460299" y="1001032"/>
                  </a:lnTo>
                  <a:lnTo>
                    <a:pt x="413881" y="994368"/>
                  </a:lnTo>
                  <a:lnTo>
                    <a:pt x="368954" y="983516"/>
                  </a:lnTo>
                  <a:lnTo>
                    <a:pt x="325725" y="968682"/>
                  </a:lnTo>
                  <a:lnTo>
                    <a:pt x="284401" y="950075"/>
                  </a:lnTo>
                  <a:lnTo>
                    <a:pt x="245190" y="927902"/>
                  </a:lnTo>
                  <a:lnTo>
                    <a:pt x="208300" y="902370"/>
                  </a:lnTo>
                  <a:lnTo>
                    <a:pt x="173938" y="873687"/>
                  </a:lnTo>
                  <a:lnTo>
                    <a:pt x="142312" y="842061"/>
                  </a:lnTo>
                  <a:lnTo>
                    <a:pt x="113629" y="807699"/>
                  </a:lnTo>
                  <a:lnTo>
                    <a:pt x="88097" y="770809"/>
                  </a:lnTo>
                  <a:lnTo>
                    <a:pt x="65924" y="731598"/>
                  </a:lnTo>
                  <a:lnTo>
                    <a:pt x="47317" y="690274"/>
                  </a:lnTo>
                  <a:lnTo>
                    <a:pt x="32483" y="647045"/>
                  </a:lnTo>
                  <a:lnTo>
                    <a:pt x="21631" y="602118"/>
                  </a:lnTo>
                  <a:lnTo>
                    <a:pt x="14967" y="555700"/>
                  </a:lnTo>
                  <a:lnTo>
                    <a:pt x="12700" y="508000"/>
                  </a:lnTo>
                  <a:lnTo>
                    <a:pt x="14967" y="460299"/>
                  </a:lnTo>
                  <a:lnTo>
                    <a:pt x="21631" y="413881"/>
                  </a:lnTo>
                  <a:lnTo>
                    <a:pt x="32483" y="368954"/>
                  </a:lnTo>
                  <a:lnTo>
                    <a:pt x="47317" y="325725"/>
                  </a:lnTo>
                  <a:lnTo>
                    <a:pt x="65924" y="284401"/>
                  </a:lnTo>
                  <a:lnTo>
                    <a:pt x="88097" y="245190"/>
                  </a:lnTo>
                  <a:lnTo>
                    <a:pt x="113629" y="208300"/>
                  </a:lnTo>
                  <a:lnTo>
                    <a:pt x="142312" y="173938"/>
                  </a:lnTo>
                  <a:lnTo>
                    <a:pt x="173938" y="142312"/>
                  </a:lnTo>
                  <a:lnTo>
                    <a:pt x="208300" y="113629"/>
                  </a:lnTo>
                  <a:lnTo>
                    <a:pt x="245190" y="88097"/>
                  </a:lnTo>
                  <a:lnTo>
                    <a:pt x="284401" y="65924"/>
                  </a:lnTo>
                  <a:lnTo>
                    <a:pt x="325725" y="47317"/>
                  </a:lnTo>
                  <a:lnTo>
                    <a:pt x="368954" y="32483"/>
                  </a:lnTo>
                  <a:lnTo>
                    <a:pt x="413881" y="21631"/>
                  </a:lnTo>
                  <a:lnTo>
                    <a:pt x="460299" y="14967"/>
                  </a:lnTo>
                  <a:lnTo>
                    <a:pt x="508000" y="12700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700"/>
                  </a:lnTo>
                  <a:lnTo>
                    <a:pt x="555700" y="14967"/>
                  </a:lnTo>
                  <a:lnTo>
                    <a:pt x="602118" y="21631"/>
                  </a:lnTo>
                  <a:lnTo>
                    <a:pt x="647045" y="32483"/>
                  </a:lnTo>
                  <a:lnTo>
                    <a:pt x="690274" y="47317"/>
                  </a:lnTo>
                  <a:lnTo>
                    <a:pt x="731598" y="65924"/>
                  </a:lnTo>
                  <a:lnTo>
                    <a:pt x="770809" y="88097"/>
                  </a:lnTo>
                  <a:lnTo>
                    <a:pt x="807699" y="113629"/>
                  </a:lnTo>
                  <a:lnTo>
                    <a:pt x="842061" y="142312"/>
                  </a:lnTo>
                  <a:lnTo>
                    <a:pt x="873687" y="173938"/>
                  </a:lnTo>
                  <a:lnTo>
                    <a:pt x="902370" y="208300"/>
                  </a:lnTo>
                  <a:lnTo>
                    <a:pt x="927902" y="245190"/>
                  </a:lnTo>
                  <a:lnTo>
                    <a:pt x="950075" y="284401"/>
                  </a:lnTo>
                  <a:lnTo>
                    <a:pt x="968682" y="325725"/>
                  </a:lnTo>
                  <a:lnTo>
                    <a:pt x="983516" y="368954"/>
                  </a:lnTo>
                  <a:lnTo>
                    <a:pt x="994368" y="413881"/>
                  </a:lnTo>
                  <a:lnTo>
                    <a:pt x="1001032" y="460299"/>
                  </a:lnTo>
                  <a:lnTo>
                    <a:pt x="1003300" y="508000"/>
                  </a:lnTo>
                  <a:lnTo>
                    <a:pt x="1001032" y="555700"/>
                  </a:lnTo>
                  <a:lnTo>
                    <a:pt x="994368" y="602118"/>
                  </a:lnTo>
                  <a:lnTo>
                    <a:pt x="983516" y="647045"/>
                  </a:lnTo>
                  <a:lnTo>
                    <a:pt x="968682" y="690274"/>
                  </a:lnTo>
                  <a:lnTo>
                    <a:pt x="950075" y="731598"/>
                  </a:lnTo>
                  <a:lnTo>
                    <a:pt x="927902" y="770809"/>
                  </a:lnTo>
                  <a:lnTo>
                    <a:pt x="902370" y="807699"/>
                  </a:lnTo>
                  <a:lnTo>
                    <a:pt x="873687" y="842061"/>
                  </a:lnTo>
                  <a:lnTo>
                    <a:pt x="842061" y="873687"/>
                  </a:lnTo>
                  <a:lnTo>
                    <a:pt x="807699" y="902370"/>
                  </a:lnTo>
                  <a:lnTo>
                    <a:pt x="770809" y="927902"/>
                  </a:lnTo>
                  <a:lnTo>
                    <a:pt x="731598" y="950075"/>
                  </a:lnTo>
                  <a:lnTo>
                    <a:pt x="690274" y="968682"/>
                  </a:lnTo>
                  <a:lnTo>
                    <a:pt x="647045" y="983516"/>
                  </a:lnTo>
                  <a:lnTo>
                    <a:pt x="602118" y="994368"/>
                  </a:lnTo>
                  <a:lnTo>
                    <a:pt x="555700" y="1001032"/>
                  </a:lnTo>
                  <a:lnTo>
                    <a:pt x="508000" y="1003300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732" y="460299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3976" y="4668606"/>
              <a:ext cx="153160" cy="21028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71165" y="4669180"/>
              <a:ext cx="175061" cy="21621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53470" y="4721904"/>
              <a:ext cx="131457" cy="15722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87425" y="4722317"/>
              <a:ext cx="140098" cy="15666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10791" y="4721804"/>
              <a:ext cx="139112" cy="15611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8619070" y="426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619070" y="426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4" y="2325"/>
                  </a:lnTo>
                  <a:lnTo>
                    <a:pt x="411466" y="9160"/>
                  </a:lnTo>
                  <a:lnTo>
                    <a:pt x="365385" y="20291"/>
                  </a:lnTo>
                  <a:lnTo>
                    <a:pt x="321047" y="35505"/>
                  </a:lnTo>
                  <a:lnTo>
                    <a:pt x="278664" y="54589"/>
                  </a:lnTo>
                  <a:lnTo>
                    <a:pt x="238447" y="77331"/>
                  </a:lnTo>
                  <a:lnTo>
                    <a:pt x="200611" y="103518"/>
                  </a:lnTo>
                  <a:lnTo>
                    <a:pt x="165369" y="132937"/>
                  </a:lnTo>
                  <a:lnTo>
                    <a:pt x="132932" y="165374"/>
                  </a:lnTo>
                  <a:lnTo>
                    <a:pt x="103514" y="200617"/>
                  </a:lnTo>
                  <a:lnTo>
                    <a:pt x="77328" y="238453"/>
                  </a:lnTo>
                  <a:lnTo>
                    <a:pt x="54587" y="278669"/>
                  </a:lnTo>
                  <a:lnTo>
                    <a:pt x="35503" y="321052"/>
                  </a:lnTo>
                  <a:lnTo>
                    <a:pt x="20290" y="365390"/>
                  </a:lnTo>
                  <a:lnTo>
                    <a:pt x="9159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267" y="555700"/>
                  </a:lnTo>
                  <a:lnTo>
                    <a:pt x="2325" y="556923"/>
                  </a:lnTo>
                  <a:lnTo>
                    <a:pt x="9159" y="604530"/>
                  </a:lnTo>
                  <a:lnTo>
                    <a:pt x="20290" y="650609"/>
                  </a:lnTo>
                  <a:lnTo>
                    <a:pt x="35503" y="694947"/>
                  </a:lnTo>
                  <a:lnTo>
                    <a:pt x="54587" y="737330"/>
                  </a:lnTo>
                  <a:lnTo>
                    <a:pt x="77328" y="777546"/>
                  </a:lnTo>
                  <a:lnTo>
                    <a:pt x="103514" y="815382"/>
                  </a:lnTo>
                  <a:lnTo>
                    <a:pt x="132932" y="850625"/>
                  </a:lnTo>
                  <a:lnTo>
                    <a:pt x="165369" y="883062"/>
                  </a:lnTo>
                  <a:lnTo>
                    <a:pt x="200611" y="912481"/>
                  </a:lnTo>
                  <a:lnTo>
                    <a:pt x="238447" y="938668"/>
                  </a:lnTo>
                  <a:lnTo>
                    <a:pt x="278664" y="961410"/>
                  </a:lnTo>
                  <a:lnTo>
                    <a:pt x="321047" y="980494"/>
                  </a:lnTo>
                  <a:lnTo>
                    <a:pt x="365385" y="995708"/>
                  </a:lnTo>
                  <a:lnTo>
                    <a:pt x="411466" y="1006839"/>
                  </a:lnTo>
                  <a:lnTo>
                    <a:pt x="459074" y="1013674"/>
                  </a:lnTo>
                  <a:lnTo>
                    <a:pt x="508000" y="1016000"/>
                  </a:lnTo>
                  <a:lnTo>
                    <a:pt x="508000" y="1003300"/>
                  </a:lnTo>
                  <a:lnTo>
                    <a:pt x="460299" y="1001032"/>
                  </a:lnTo>
                  <a:lnTo>
                    <a:pt x="413881" y="994368"/>
                  </a:lnTo>
                  <a:lnTo>
                    <a:pt x="368954" y="983516"/>
                  </a:lnTo>
                  <a:lnTo>
                    <a:pt x="325725" y="968682"/>
                  </a:lnTo>
                  <a:lnTo>
                    <a:pt x="284401" y="950075"/>
                  </a:lnTo>
                  <a:lnTo>
                    <a:pt x="245190" y="927902"/>
                  </a:lnTo>
                  <a:lnTo>
                    <a:pt x="208300" y="902370"/>
                  </a:lnTo>
                  <a:lnTo>
                    <a:pt x="173938" y="873687"/>
                  </a:lnTo>
                  <a:lnTo>
                    <a:pt x="142312" y="842061"/>
                  </a:lnTo>
                  <a:lnTo>
                    <a:pt x="113629" y="807699"/>
                  </a:lnTo>
                  <a:lnTo>
                    <a:pt x="88097" y="770809"/>
                  </a:lnTo>
                  <a:lnTo>
                    <a:pt x="65924" y="731598"/>
                  </a:lnTo>
                  <a:lnTo>
                    <a:pt x="47317" y="690274"/>
                  </a:lnTo>
                  <a:lnTo>
                    <a:pt x="32483" y="647045"/>
                  </a:lnTo>
                  <a:lnTo>
                    <a:pt x="21631" y="602118"/>
                  </a:lnTo>
                  <a:lnTo>
                    <a:pt x="14967" y="555700"/>
                  </a:lnTo>
                  <a:lnTo>
                    <a:pt x="12700" y="508000"/>
                  </a:lnTo>
                  <a:lnTo>
                    <a:pt x="14967" y="460299"/>
                  </a:lnTo>
                  <a:lnTo>
                    <a:pt x="21631" y="413881"/>
                  </a:lnTo>
                  <a:lnTo>
                    <a:pt x="32483" y="368954"/>
                  </a:lnTo>
                  <a:lnTo>
                    <a:pt x="47317" y="325725"/>
                  </a:lnTo>
                  <a:lnTo>
                    <a:pt x="65924" y="284401"/>
                  </a:lnTo>
                  <a:lnTo>
                    <a:pt x="88097" y="245190"/>
                  </a:lnTo>
                  <a:lnTo>
                    <a:pt x="113629" y="208300"/>
                  </a:lnTo>
                  <a:lnTo>
                    <a:pt x="142312" y="173938"/>
                  </a:lnTo>
                  <a:lnTo>
                    <a:pt x="173938" y="142312"/>
                  </a:lnTo>
                  <a:lnTo>
                    <a:pt x="208300" y="113629"/>
                  </a:lnTo>
                  <a:lnTo>
                    <a:pt x="245190" y="88097"/>
                  </a:lnTo>
                  <a:lnTo>
                    <a:pt x="284401" y="65924"/>
                  </a:lnTo>
                  <a:lnTo>
                    <a:pt x="325725" y="47317"/>
                  </a:lnTo>
                  <a:lnTo>
                    <a:pt x="368954" y="32483"/>
                  </a:lnTo>
                  <a:lnTo>
                    <a:pt x="413881" y="21631"/>
                  </a:lnTo>
                  <a:lnTo>
                    <a:pt x="460299" y="14967"/>
                  </a:lnTo>
                  <a:lnTo>
                    <a:pt x="508000" y="12700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700"/>
                  </a:lnTo>
                  <a:lnTo>
                    <a:pt x="555700" y="14967"/>
                  </a:lnTo>
                  <a:lnTo>
                    <a:pt x="602118" y="21631"/>
                  </a:lnTo>
                  <a:lnTo>
                    <a:pt x="647045" y="32483"/>
                  </a:lnTo>
                  <a:lnTo>
                    <a:pt x="690274" y="47317"/>
                  </a:lnTo>
                  <a:lnTo>
                    <a:pt x="731598" y="65924"/>
                  </a:lnTo>
                  <a:lnTo>
                    <a:pt x="770809" y="88097"/>
                  </a:lnTo>
                  <a:lnTo>
                    <a:pt x="807699" y="113629"/>
                  </a:lnTo>
                  <a:lnTo>
                    <a:pt x="842061" y="142312"/>
                  </a:lnTo>
                  <a:lnTo>
                    <a:pt x="873687" y="173938"/>
                  </a:lnTo>
                  <a:lnTo>
                    <a:pt x="902370" y="208300"/>
                  </a:lnTo>
                  <a:lnTo>
                    <a:pt x="927902" y="245190"/>
                  </a:lnTo>
                  <a:lnTo>
                    <a:pt x="950075" y="284401"/>
                  </a:lnTo>
                  <a:lnTo>
                    <a:pt x="968682" y="325725"/>
                  </a:lnTo>
                  <a:lnTo>
                    <a:pt x="983516" y="368954"/>
                  </a:lnTo>
                  <a:lnTo>
                    <a:pt x="994368" y="413881"/>
                  </a:lnTo>
                  <a:lnTo>
                    <a:pt x="1001032" y="460299"/>
                  </a:lnTo>
                  <a:lnTo>
                    <a:pt x="1003300" y="508000"/>
                  </a:lnTo>
                  <a:lnTo>
                    <a:pt x="1001032" y="555700"/>
                  </a:lnTo>
                  <a:lnTo>
                    <a:pt x="994368" y="602118"/>
                  </a:lnTo>
                  <a:lnTo>
                    <a:pt x="983516" y="647045"/>
                  </a:lnTo>
                  <a:lnTo>
                    <a:pt x="968682" y="690274"/>
                  </a:lnTo>
                  <a:lnTo>
                    <a:pt x="950075" y="731598"/>
                  </a:lnTo>
                  <a:lnTo>
                    <a:pt x="927902" y="770809"/>
                  </a:lnTo>
                  <a:lnTo>
                    <a:pt x="902370" y="807699"/>
                  </a:lnTo>
                  <a:lnTo>
                    <a:pt x="873687" y="842061"/>
                  </a:lnTo>
                  <a:lnTo>
                    <a:pt x="842061" y="873687"/>
                  </a:lnTo>
                  <a:lnTo>
                    <a:pt x="807699" y="902370"/>
                  </a:lnTo>
                  <a:lnTo>
                    <a:pt x="770809" y="927902"/>
                  </a:lnTo>
                  <a:lnTo>
                    <a:pt x="731598" y="950075"/>
                  </a:lnTo>
                  <a:lnTo>
                    <a:pt x="690274" y="968682"/>
                  </a:lnTo>
                  <a:lnTo>
                    <a:pt x="647045" y="983516"/>
                  </a:lnTo>
                  <a:lnTo>
                    <a:pt x="602118" y="994368"/>
                  </a:lnTo>
                  <a:lnTo>
                    <a:pt x="555700" y="1001032"/>
                  </a:lnTo>
                  <a:lnTo>
                    <a:pt x="508000" y="1003300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732" y="460299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241863" y="4609094"/>
              <a:ext cx="294005" cy="290830"/>
            </a:xfrm>
            <a:custGeom>
              <a:avLst/>
              <a:gdLst/>
              <a:ahLst/>
              <a:cxnLst/>
              <a:rect l="l" t="t" r="r" b="b"/>
              <a:pathLst>
                <a:path w="294004" h="290829">
                  <a:moveTo>
                    <a:pt x="129917" y="0"/>
                  </a:moveTo>
                  <a:lnTo>
                    <a:pt x="86742" y="11631"/>
                  </a:lnTo>
                  <a:lnTo>
                    <a:pt x="47142" y="37315"/>
                  </a:lnTo>
                  <a:lnTo>
                    <a:pt x="15446" y="78402"/>
                  </a:lnTo>
                  <a:lnTo>
                    <a:pt x="0" y="131193"/>
                  </a:lnTo>
                  <a:lnTo>
                    <a:pt x="190" y="131244"/>
                  </a:lnTo>
                  <a:lnTo>
                    <a:pt x="8090" y="118714"/>
                  </a:lnTo>
                  <a:lnTo>
                    <a:pt x="16644" y="108003"/>
                  </a:lnTo>
                  <a:lnTo>
                    <a:pt x="26326" y="98273"/>
                  </a:lnTo>
                  <a:lnTo>
                    <a:pt x="37769" y="88940"/>
                  </a:lnTo>
                  <a:lnTo>
                    <a:pt x="45200" y="57546"/>
                  </a:lnTo>
                  <a:lnTo>
                    <a:pt x="61350" y="33257"/>
                  </a:lnTo>
                  <a:lnTo>
                    <a:pt x="84868" y="16188"/>
                  </a:lnTo>
                  <a:lnTo>
                    <a:pt x="113855" y="8054"/>
                  </a:lnTo>
                  <a:lnTo>
                    <a:pt x="158681" y="16009"/>
                  </a:lnTo>
                  <a:lnTo>
                    <a:pt x="191015" y="44441"/>
                  </a:lnTo>
                  <a:lnTo>
                    <a:pt x="208837" y="85201"/>
                  </a:lnTo>
                  <a:lnTo>
                    <a:pt x="210121" y="130139"/>
                  </a:lnTo>
                  <a:lnTo>
                    <a:pt x="193588" y="175791"/>
                  </a:lnTo>
                  <a:lnTo>
                    <a:pt x="163695" y="211335"/>
                  </a:lnTo>
                  <a:lnTo>
                    <a:pt x="124144" y="234427"/>
                  </a:lnTo>
                  <a:lnTo>
                    <a:pt x="78636" y="242725"/>
                  </a:lnTo>
                  <a:lnTo>
                    <a:pt x="30873" y="233885"/>
                  </a:lnTo>
                  <a:lnTo>
                    <a:pt x="30048" y="234203"/>
                  </a:lnTo>
                  <a:lnTo>
                    <a:pt x="50224" y="255683"/>
                  </a:lnTo>
                  <a:lnTo>
                    <a:pt x="73891" y="269559"/>
                  </a:lnTo>
                  <a:lnTo>
                    <a:pt x="100420" y="276054"/>
                  </a:lnTo>
                  <a:lnTo>
                    <a:pt x="129095" y="274703"/>
                  </a:lnTo>
                  <a:lnTo>
                    <a:pt x="177818" y="256198"/>
                  </a:lnTo>
                  <a:lnTo>
                    <a:pt x="214161" y="222950"/>
                  </a:lnTo>
                  <a:lnTo>
                    <a:pt x="235810" y="178444"/>
                  </a:lnTo>
                  <a:lnTo>
                    <a:pt x="240449" y="126164"/>
                  </a:lnTo>
                  <a:lnTo>
                    <a:pt x="231342" y="87483"/>
                  </a:lnTo>
                  <a:lnTo>
                    <a:pt x="211561" y="51835"/>
                  </a:lnTo>
                  <a:lnTo>
                    <a:pt x="182643" y="23796"/>
                  </a:lnTo>
                  <a:lnTo>
                    <a:pt x="146126" y="7939"/>
                  </a:lnTo>
                  <a:lnTo>
                    <a:pt x="137642" y="6047"/>
                  </a:lnTo>
                  <a:lnTo>
                    <a:pt x="135381" y="5285"/>
                  </a:lnTo>
                  <a:lnTo>
                    <a:pt x="135013" y="4917"/>
                  </a:lnTo>
                  <a:lnTo>
                    <a:pt x="135407" y="4206"/>
                  </a:lnTo>
                  <a:lnTo>
                    <a:pt x="161961" y="9673"/>
                  </a:lnTo>
                  <a:lnTo>
                    <a:pt x="206485" y="34798"/>
                  </a:lnTo>
                  <a:lnTo>
                    <a:pt x="246206" y="94116"/>
                  </a:lnTo>
                  <a:lnTo>
                    <a:pt x="253834" y="136561"/>
                  </a:lnTo>
                  <a:lnTo>
                    <a:pt x="248870" y="178893"/>
                  </a:lnTo>
                  <a:lnTo>
                    <a:pt x="232560" y="218253"/>
                  </a:lnTo>
                  <a:lnTo>
                    <a:pt x="206154" y="251776"/>
                  </a:lnTo>
                  <a:lnTo>
                    <a:pt x="170898" y="276601"/>
                  </a:lnTo>
                  <a:lnTo>
                    <a:pt x="127698" y="290057"/>
                  </a:lnTo>
                  <a:lnTo>
                    <a:pt x="127863" y="290616"/>
                  </a:lnTo>
                  <a:lnTo>
                    <a:pt x="173073" y="287595"/>
                  </a:lnTo>
                  <a:lnTo>
                    <a:pt x="211831" y="271852"/>
                  </a:lnTo>
                  <a:lnTo>
                    <a:pt x="242704" y="244230"/>
                  </a:lnTo>
                  <a:lnTo>
                    <a:pt x="264058" y="205539"/>
                  </a:lnTo>
                  <a:lnTo>
                    <a:pt x="274008" y="158637"/>
                  </a:lnTo>
                  <a:lnTo>
                    <a:pt x="270403" y="113433"/>
                  </a:lnTo>
                  <a:lnTo>
                    <a:pt x="254322" y="72608"/>
                  </a:lnTo>
                  <a:lnTo>
                    <a:pt x="226843" y="38844"/>
                  </a:lnTo>
                  <a:lnTo>
                    <a:pt x="189046" y="14824"/>
                  </a:lnTo>
                  <a:lnTo>
                    <a:pt x="141935" y="3228"/>
                  </a:lnTo>
                  <a:lnTo>
                    <a:pt x="141604" y="3012"/>
                  </a:lnTo>
                  <a:lnTo>
                    <a:pt x="141668" y="1183"/>
                  </a:lnTo>
                  <a:lnTo>
                    <a:pt x="141985" y="916"/>
                  </a:lnTo>
                  <a:lnTo>
                    <a:pt x="190773" y="12444"/>
                  </a:lnTo>
                  <a:lnTo>
                    <a:pt x="230422" y="36621"/>
                  </a:lnTo>
                  <a:lnTo>
                    <a:pt x="260072" y="70820"/>
                  </a:lnTo>
                  <a:lnTo>
                    <a:pt x="278280" y="112388"/>
                  </a:lnTo>
                  <a:lnTo>
                    <a:pt x="283603" y="158669"/>
                  </a:lnTo>
                  <a:lnTo>
                    <a:pt x="274599" y="207012"/>
                  </a:lnTo>
                  <a:lnTo>
                    <a:pt x="271576" y="214781"/>
                  </a:lnTo>
                  <a:lnTo>
                    <a:pt x="267936" y="222603"/>
                  </a:lnTo>
                  <a:lnTo>
                    <a:pt x="259702" y="238089"/>
                  </a:lnTo>
                  <a:lnTo>
                    <a:pt x="259676" y="238559"/>
                  </a:lnTo>
                  <a:lnTo>
                    <a:pt x="260337" y="238775"/>
                  </a:lnTo>
                  <a:lnTo>
                    <a:pt x="278025" y="211339"/>
                  </a:lnTo>
                  <a:lnTo>
                    <a:pt x="289064" y="182752"/>
                  </a:lnTo>
                  <a:lnTo>
                    <a:pt x="293646" y="152854"/>
                  </a:lnTo>
                  <a:lnTo>
                    <a:pt x="291769" y="121643"/>
                  </a:lnTo>
                  <a:lnTo>
                    <a:pt x="276853" y="76293"/>
                  </a:lnTo>
                  <a:lnTo>
                    <a:pt x="250134" y="40568"/>
                  </a:lnTo>
                  <a:lnTo>
                    <a:pt x="214688" y="15354"/>
                  </a:lnTo>
                  <a:lnTo>
                    <a:pt x="173591" y="1536"/>
                  </a:lnTo>
                  <a:lnTo>
                    <a:pt x="129917" y="0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792531" y="4755915"/>
              <a:ext cx="40640" cy="72390"/>
            </a:xfrm>
            <a:custGeom>
              <a:avLst/>
              <a:gdLst/>
              <a:ahLst/>
              <a:cxnLst/>
              <a:rect l="l" t="t" r="r" b="b"/>
              <a:pathLst>
                <a:path w="40640" h="72389">
                  <a:moveTo>
                    <a:pt x="17325" y="0"/>
                  </a:moveTo>
                  <a:lnTo>
                    <a:pt x="3592" y="8734"/>
                  </a:lnTo>
                  <a:lnTo>
                    <a:pt x="0" y="22455"/>
                  </a:lnTo>
                  <a:lnTo>
                    <a:pt x="11120" y="34722"/>
                  </a:lnTo>
                  <a:lnTo>
                    <a:pt x="25243" y="41415"/>
                  </a:lnTo>
                  <a:lnTo>
                    <a:pt x="33247" y="52198"/>
                  </a:lnTo>
                  <a:lnTo>
                    <a:pt x="28095" y="63773"/>
                  </a:lnTo>
                  <a:lnTo>
                    <a:pt x="15793" y="68575"/>
                  </a:lnTo>
                  <a:lnTo>
                    <a:pt x="2345" y="59042"/>
                  </a:lnTo>
                  <a:lnTo>
                    <a:pt x="2014" y="58496"/>
                  </a:lnTo>
                  <a:lnTo>
                    <a:pt x="1608" y="58458"/>
                  </a:lnTo>
                  <a:lnTo>
                    <a:pt x="1214" y="58966"/>
                  </a:lnTo>
                  <a:lnTo>
                    <a:pt x="1164" y="67996"/>
                  </a:lnTo>
                  <a:lnTo>
                    <a:pt x="13327" y="72123"/>
                  </a:lnTo>
                  <a:lnTo>
                    <a:pt x="29171" y="68764"/>
                  </a:lnTo>
                  <a:lnTo>
                    <a:pt x="40165" y="55334"/>
                  </a:lnTo>
                  <a:lnTo>
                    <a:pt x="38034" y="39743"/>
                  </a:lnTo>
                  <a:lnTo>
                    <a:pt x="25462" y="31732"/>
                  </a:lnTo>
                  <a:lnTo>
                    <a:pt x="12380" y="24896"/>
                  </a:lnTo>
                  <a:lnTo>
                    <a:pt x="8720" y="12827"/>
                  </a:lnTo>
                  <a:lnTo>
                    <a:pt x="13135" y="5786"/>
                  </a:lnTo>
                  <a:lnTo>
                    <a:pt x="20121" y="3543"/>
                  </a:lnTo>
                  <a:lnTo>
                    <a:pt x="27808" y="5530"/>
                  </a:lnTo>
                  <a:lnTo>
                    <a:pt x="34323" y="11176"/>
                  </a:lnTo>
                  <a:lnTo>
                    <a:pt x="35250" y="12408"/>
                  </a:lnTo>
                  <a:lnTo>
                    <a:pt x="35885" y="12281"/>
                  </a:lnTo>
                  <a:lnTo>
                    <a:pt x="37752" y="4521"/>
                  </a:lnTo>
                  <a:lnTo>
                    <a:pt x="37701" y="4064"/>
                  </a:lnTo>
                  <a:lnTo>
                    <a:pt x="37333" y="3238"/>
                  </a:lnTo>
                  <a:lnTo>
                    <a:pt x="36622" y="2692"/>
                  </a:lnTo>
                  <a:lnTo>
                    <a:pt x="17325" y="0"/>
                  </a:lnTo>
                  <a:close/>
                </a:path>
              </a:pathLst>
            </a:custGeom>
            <a:solidFill>
              <a:srgbClr val="9490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88846" y="4755423"/>
              <a:ext cx="66586" cy="72887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53041" y="4756212"/>
              <a:ext cx="330300" cy="71506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8793328" y="4756073"/>
              <a:ext cx="475615" cy="130810"/>
            </a:xfrm>
            <a:custGeom>
              <a:avLst/>
              <a:gdLst/>
              <a:ahLst/>
              <a:cxnLst/>
              <a:rect l="l" t="t" r="r" b="b"/>
              <a:pathLst>
                <a:path w="475615" h="130810">
                  <a:moveTo>
                    <a:pt x="20256" y="101180"/>
                  </a:moveTo>
                  <a:lnTo>
                    <a:pt x="19519" y="100761"/>
                  </a:lnTo>
                  <a:lnTo>
                    <a:pt x="18072" y="101523"/>
                  </a:lnTo>
                  <a:lnTo>
                    <a:pt x="16205" y="102552"/>
                  </a:lnTo>
                  <a:lnTo>
                    <a:pt x="16205" y="110451"/>
                  </a:lnTo>
                  <a:lnTo>
                    <a:pt x="16141" y="113068"/>
                  </a:lnTo>
                  <a:lnTo>
                    <a:pt x="11290" y="118681"/>
                  </a:lnTo>
                  <a:lnTo>
                    <a:pt x="9537" y="118681"/>
                  </a:lnTo>
                  <a:lnTo>
                    <a:pt x="8166" y="118249"/>
                  </a:lnTo>
                  <a:lnTo>
                    <a:pt x="6781" y="117449"/>
                  </a:lnTo>
                  <a:lnTo>
                    <a:pt x="6159" y="116903"/>
                  </a:lnTo>
                  <a:lnTo>
                    <a:pt x="5283" y="115722"/>
                  </a:lnTo>
                  <a:lnTo>
                    <a:pt x="5156" y="115557"/>
                  </a:lnTo>
                  <a:lnTo>
                    <a:pt x="4775" y="114769"/>
                  </a:lnTo>
                  <a:lnTo>
                    <a:pt x="4305" y="113068"/>
                  </a:lnTo>
                  <a:lnTo>
                    <a:pt x="4368" y="110451"/>
                  </a:lnTo>
                  <a:lnTo>
                    <a:pt x="4445" y="109474"/>
                  </a:lnTo>
                  <a:lnTo>
                    <a:pt x="5130" y="107975"/>
                  </a:lnTo>
                  <a:lnTo>
                    <a:pt x="5207" y="107797"/>
                  </a:lnTo>
                  <a:lnTo>
                    <a:pt x="7645" y="105435"/>
                  </a:lnTo>
                  <a:lnTo>
                    <a:pt x="8724" y="105029"/>
                  </a:lnTo>
                  <a:lnTo>
                    <a:pt x="11582" y="105029"/>
                  </a:lnTo>
                  <a:lnTo>
                    <a:pt x="16205" y="110451"/>
                  </a:lnTo>
                  <a:lnTo>
                    <a:pt x="16205" y="102552"/>
                  </a:lnTo>
                  <a:lnTo>
                    <a:pt x="11938" y="102552"/>
                  </a:lnTo>
                  <a:lnTo>
                    <a:pt x="4089" y="102806"/>
                  </a:lnTo>
                  <a:lnTo>
                    <a:pt x="482" y="109474"/>
                  </a:lnTo>
                  <a:lnTo>
                    <a:pt x="0" y="110451"/>
                  </a:lnTo>
                  <a:lnTo>
                    <a:pt x="1803" y="118084"/>
                  </a:lnTo>
                  <a:lnTo>
                    <a:pt x="1841" y="118249"/>
                  </a:lnTo>
                  <a:lnTo>
                    <a:pt x="1943" y="118681"/>
                  </a:lnTo>
                  <a:lnTo>
                    <a:pt x="1993" y="118897"/>
                  </a:lnTo>
                  <a:lnTo>
                    <a:pt x="10121" y="121996"/>
                  </a:lnTo>
                  <a:lnTo>
                    <a:pt x="10579" y="121996"/>
                  </a:lnTo>
                  <a:lnTo>
                    <a:pt x="12547" y="121551"/>
                  </a:lnTo>
                  <a:lnTo>
                    <a:pt x="14465" y="120942"/>
                  </a:lnTo>
                  <a:lnTo>
                    <a:pt x="15341" y="120942"/>
                  </a:lnTo>
                  <a:lnTo>
                    <a:pt x="16891" y="121234"/>
                  </a:lnTo>
                  <a:lnTo>
                    <a:pt x="17780" y="121551"/>
                  </a:lnTo>
                  <a:lnTo>
                    <a:pt x="19621" y="122605"/>
                  </a:lnTo>
                  <a:lnTo>
                    <a:pt x="20205" y="122262"/>
                  </a:lnTo>
                  <a:lnTo>
                    <a:pt x="20218" y="120942"/>
                  </a:lnTo>
                  <a:lnTo>
                    <a:pt x="20218" y="118681"/>
                  </a:lnTo>
                  <a:lnTo>
                    <a:pt x="20256" y="105029"/>
                  </a:lnTo>
                  <a:lnTo>
                    <a:pt x="20256" y="101180"/>
                  </a:lnTo>
                  <a:close/>
                </a:path>
                <a:path w="475615" h="130810">
                  <a:moveTo>
                    <a:pt x="60718" y="96786"/>
                  </a:moveTo>
                  <a:lnTo>
                    <a:pt x="60274" y="96227"/>
                  </a:lnTo>
                  <a:lnTo>
                    <a:pt x="57137" y="95758"/>
                  </a:lnTo>
                  <a:lnTo>
                    <a:pt x="56426" y="96393"/>
                  </a:lnTo>
                  <a:lnTo>
                    <a:pt x="56426" y="113157"/>
                  </a:lnTo>
                  <a:lnTo>
                    <a:pt x="56375" y="113525"/>
                  </a:lnTo>
                  <a:lnTo>
                    <a:pt x="56159" y="113830"/>
                  </a:lnTo>
                  <a:lnTo>
                    <a:pt x="55829" y="113995"/>
                  </a:lnTo>
                  <a:lnTo>
                    <a:pt x="55448" y="114046"/>
                  </a:lnTo>
                  <a:lnTo>
                    <a:pt x="54927" y="113804"/>
                  </a:lnTo>
                  <a:lnTo>
                    <a:pt x="43129" y="97002"/>
                  </a:lnTo>
                  <a:lnTo>
                    <a:pt x="42608" y="96608"/>
                  </a:lnTo>
                  <a:lnTo>
                    <a:pt x="41389" y="96189"/>
                  </a:lnTo>
                  <a:lnTo>
                    <a:pt x="40728" y="96189"/>
                  </a:lnTo>
                  <a:lnTo>
                    <a:pt x="39509" y="96570"/>
                  </a:lnTo>
                  <a:lnTo>
                    <a:pt x="38976" y="96964"/>
                  </a:lnTo>
                  <a:lnTo>
                    <a:pt x="38214" y="97993"/>
                  </a:lnTo>
                  <a:lnTo>
                    <a:pt x="37998" y="98615"/>
                  </a:lnTo>
                  <a:lnTo>
                    <a:pt x="37998" y="120789"/>
                  </a:lnTo>
                  <a:lnTo>
                    <a:pt x="38163" y="121208"/>
                  </a:lnTo>
                  <a:lnTo>
                    <a:pt x="38760" y="121856"/>
                  </a:lnTo>
                  <a:lnTo>
                    <a:pt x="39166" y="122047"/>
                  </a:lnTo>
                  <a:lnTo>
                    <a:pt x="42037" y="122262"/>
                  </a:lnTo>
                  <a:lnTo>
                    <a:pt x="42608" y="121729"/>
                  </a:lnTo>
                  <a:lnTo>
                    <a:pt x="42608" y="104292"/>
                  </a:lnTo>
                  <a:lnTo>
                    <a:pt x="43243" y="104101"/>
                  </a:lnTo>
                  <a:lnTo>
                    <a:pt x="55892" y="121577"/>
                  </a:lnTo>
                  <a:lnTo>
                    <a:pt x="56375" y="121932"/>
                  </a:lnTo>
                  <a:lnTo>
                    <a:pt x="57492" y="122301"/>
                  </a:lnTo>
                  <a:lnTo>
                    <a:pt x="58089" y="122288"/>
                  </a:lnTo>
                  <a:lnTo>
                    <a:pt x="59207" y="121920"/>
                  </a:lnTo>
                  <a:lnTo>
                    <a:pt x="59677" y="121551"/>
                  </a:lnTo>
                  <a:lnTo>
                    <a:pt x="60337" y="120586"/>
                  </a:lnTo>
                  <a:lnTo>
                    <a:pt x="60502" y="120002"/>
                  </a:lnTo>
                  <a:lnTo>
                    <a:pt x="60210" y="112153"/>
                  </a:lnTo>
                  <a:lnTo>
                    <a:pt x="60274" y="104914"/>
                  </a:lnTo>
                  <a:lnTo>
                    <a:pt x="60718" y="96786"/>
                  </a:lnTo>
                  <a:close/>
                </a:path>
                <a:path w="475615" h="130810">
                  <a:moveTo>
                    <a:pt x="84137" y="107429"/>
                  </a:moveTo>
                  <a:lnTo>
                    <a:pt x="83553" y="101587"/>
                  </a:lnTo>
                  <a:lnTo>
                    <a:pt x="82931" y="101053"/>
                  </a:lnTo>
                  <a:lnTo>
                    <a:pt x="80162" y="101257"/>
                  </a:lnTo>
                  <a:lnTo>
                    <a:pt x="79908" y="101384"/>
                  </a:lnTo>
                  <a:lnTo>
                    <a:pt x="79552" y="101777"/>
                  </a:lnTo>
                  <a:lnTo>
                    <a:pt x="79451" y="102031"/>
                  </a:lnTo>
                  <a:lnTo>
                    <a:pt x="79451" y="114744"/>
                  </a:lnTo>
                  <a:lnTo>
                    <a:pt x="79476" y="115874"/>
                  </a:lnTo>
                  <a:lnTo>
                    <a:pt x="79057" y="116954"/>
                  </a:lnTo>
                  <a:lnTo>
                    <a:pt x="77508" y="118579"/>
                  </a:lnTo>
                  <a:lnTo>
                    <a:pt x="76441" y="119062"/>
                  </a:lnTo>
                  <a:lnTo>
                    <a:pt x="74193" y="119113"/>
                  </a:lnTo>
                  <a:lnTo>
                    <a:pt x="73101" y="118694"/>
                  </a:lnTo>
                  <a:lnTo>
                    <a:pt x="71475" y="117144"/>
                  </a:lnTo>
                  <a:lnTo>
                    <a:pt x="71005" y="116078"/>
                  </a:lnTo>
                  <a:lnTo>
                    <a:pt x="70980" y="114960"/>
                  </a:lnTo>
                  <a:lnTo>
                    <a:pt x="70840" y="112268"/>
                  </a:lnTo>
                  <a:lnTo>
                    <a:pt x="72504" y="100876"/>
                  </a:lnTo>
                  <a:lnTo>
                    <a:pt x="67424" y="101168"/>
                  </a:lnTo>
                  <a:lnTo>
                    <a:pt x="66954" y="101663"/>
                  </a:lnTo>
                  <a:lnTo>
                    <a:pt x="66954" y="117589"/>
                  </a:lnTo>
                  <a:lnTo>
                    <a:pt x="67398" y="118554"/>
                  </a:lnTo>
                  <a:lnTo>
                    <a:pt x="73113" y="123583"/>
                  </a:lnTo>
                  <a:lnTo>
                    <a:pt x="77851" y="123482"/>
                  </a:lnTo>
                  <a:lnTo>
                    <a:pt x="83108" y="118440"/>
                  </a:lnTo>
                  <a:lnTo>
                    <a:pt x="83515" y="117640"/>
                  </a:lnTo>
                  <a:lnTo>
                    <a:pt x="84112" y="112115"/>
                  </a:lnTo>
                  <a:lnTo>
                    <a:pt x="84137" y="107429"/>
                  </a:lnTo>
                  <a:close/>
                </a:path>
                <a:path w="475615" h="130810">
                  <a:moveTo>
                    <a:pt x="98450" y="103517"/>
                  </a:moveTo>
                  <a:lnTo>
                    <a:pt x="95186" y="101333"/>
                  </a:lnTo>
                  <a:lnTo>
                    <a:pt x="94322" y="100749"/>
                  </a:lnTo>
                  <a:lnTo>
                    <a:pt x="93929" y="99936"/>
                  </a:lnTo>
                  <a:lnTo>
                    <a:pt x="94030" y="97967"/>
                  </a:lnTo>
                  <a:lnTo>
                    <a:pt x="93840" y="97040"/>
                  </a:lnTo>
                  <a:lnTo>
                    <a:pt x="93230" y="95783"/>
                  </a:lnTo>
                  <a:lnTo>
                    <a:pt x="92900" y="95465"/>
                  </a:lnTo>
                  <a:lnTo>
                    <a:pt x="92087" y="95110"/>
                  </a:lnTo>
                  <a:lnTo>
                    <a:pt x="91630" y="95097"/>
                  </a:lnTo>
                  <a:lnTo>
                    <a:pt x="90792" y="95364"/>
                  </a:lnTo>
                  <a:lnTo>
                    <a:pt x="90424" y="95643"/>
                  </a:lnTo>
                  <a:lnTo>
                    <a:pt x="89966" y="96393"/>
                  </a:lnTo>
                  <a:lnTo>
                    <a:pt x="89877" y="96837"/>
                  </a:lnTo>
                  <a:lnTo>
                    <a:pt x="90297" y="99415"/>
                  </a:lnTo>
                  <a:lnTo>
                    <a:pt x="89662" y="101041"/>
                  </a:lnTo>
                  <a:lnTo>
                    <a:pt x="87160" y="102679"/>
                  </a:lnTo>
                  <a:lnTo>
                    <a:pt x="87007" y="103416"/>
                  </a:lnTo>
                  <a:lnTo>
                    <a:pt x="90297" y="109042"/>
                  </a:lnTo>
                  <a:lnTo>
                    <a:pt x="91033" y="114223"/>
                  </a:lnTo>
                  <a:lnTo>
                    <a:pt x="89598" y="120256"/>
                  </a:lnTo>
                  <a:lnTo>
                    <a:pt x="89636" y="120662"/>
                  </a:lnTo>
                  <a:lnTo>
                    <a:pt x="89941" y="121386"/>
                  </a:lnTo>
                  <a:lnTo>
                    <a:pt x="90208" y="121691"/>
                  </a:lnTo>
                  <a:lnTo>
                    <a:pt x="91681" y="122542"/>
                  </a:lnTo>
                  <a:lnTo>
                    <a:pt x="92608" y="122224"/>
                  </a:lnTo>
                  <a:lnTo>
                    <a:pt x="93713" y="120256"/>
                  </a:lnTo>
                  <a:lnTo>
                    <a:pt x="93929" y="119468"/>
                  </a:lnTo>
                  <a:lnTo>
                    <a:pt x="93916" y="107391"/>
                  </a:lnTo>
                  <a:lnTo>
                    <a:pt x="94018" y="107022"/>
                  </a:lnTo>
                  <a:lnTo>
                    <a:pt x="94399" y="106387"/>
                  </a:lnTo>
                  <a:lnTo>
                    <a:pt x="94678" y="106121"/>
                  </a:lnTo>
                  <a:lnTo>
                    <a:pt x="98425" y="104013"/>
                  </a:lnTo>
                  <a:lnTo>
                    <a:pt x="98450" y="103517"/>
                  </a:lnTo>
                  <a:close/>
                </a:path>
                <a:path w="475615" h="130810">
                  <a:moveTo>
                    <a:pt x="112293" y="104902"/>
                  </a:moveTo>
                  <a:lnTo>
                    <a:pt x="111048" y="100685"/>
                  </a:lnTo>
                  <a:lnTo>
                    <a:pt x="110540" y="100736"/>
                  </a:lnTo>
                  <a:lnTo>
                    <a:pt x="110312" y="100825"/>
                  </a:lnTo>
                  <a:lnTo>
                    <a:pt x="107797" y="102679"/>
                  </a:lnTo>
                  <a:lnTo>
                    <a:pt x="105448" y="102997"/>
                  </a:lnTo>
                  <a:lnTo>
                    <a:pt x="102692" y="101739"/>
                  </a:lnTo>
                  <a:lnTo>
                    <a:pt x="102235" y="101701"/>
                  </a:lnTo>
                  <a:lnTo>
                    <a:pt x="101396" y="101968"/>
                  </a:lnTo>
                  <a:lnTo>
                    <a:pt x="101041" y="102247"/>
                  </a:lnTo>
                  <a:lnTo>
                    <a:pt x="100317" y="103454"/>
                  </a:lnTo>
                  <a:lnTo>
                    <a:pt x="100266" y="104241"/>
                  </a:lnTo>
                  <a:lnTo>
                    <a:pt x="100660" y="105029"/>
                  </a:lnTo>
                  <a:lnTo>
                    <a:pt x="100977" y="105638"/>
                  </a:lnTo>
                  <a:lnTo>
                    <a:pt x="101079" y="106235"/>
                  </a:lnTo>
                  <a:lnTo>
                    <a:pt x="100317" y="111391"/>
                  </a:lnTo>
                  <a:lnTo>
                    <a:pt x="100190" y="115874"/>
                  </a:lnTo>
                  <a:lnTo>
                    <a:pt x="100634" y="120370"/>
                  </a:lnTo>
                  <a:lnTo>
                    <a:pt x="100711" y="121450"/>
                  </a:lnTo>
                  <a:lnTo>
                    <a:pt x="101320" y="122034"/>
                  </a:lnTo>
                  <a:lnTo>
                    <a:pt x="104635" y="122288"/>
                  </a:lnTo>
                  <a:lnTo>
                    <a:pt x="105105" y="121793"/>
                  </a:lnTo>
                  <a:lnTo>
                    <a:pt x="104394" y="116243"/>
                  </a:lnTo>
                  <a:lnTo>
                    <a:pt x="103111" y="103873"/>
                  </a:lnTo>
                  <a:lnTo>
                    <a:pt x="111848" y="105270"/>
                  </a:lnTo>
                  <a:lnTo>
                    <a:pt x="112293" y="104902"/>
                  </a:lnTo>
                  <a:close/>
                </a:path>
                <a:path w="475615" h="130810">
                  <a:moveTo>
                    <a:pt x="136855" y="109816"/>
                  </a:moveTo>
                  <a:lnTo>
                    <a:pt x="136245" y="109080"/>
                  </a:lnTo>
                  <a:lnTo>
                    <a:pt x="133515" y="105740"/>
                  </a:lnTo>
                  <a:lnTo>
                    <a:pt x="132283" y="104902"/>
                  </a:lnTo>
                  <a:lnTo>
                    <a:pt x="130009" y="103365"/>
                  </a:lnTo>
                  <a:lnTo>
                    <a:pt x="130009" y="109080"/>
                  </a:lnTo>
                  <a:lnTo>
                    <a:pt x="119329" y="109080"/>
                  </a:lnTo>
                  <a:lnTo>
                    <a:pt x="119265" y="107569"/>
                  </a:lnTo>
                  <a:lnTo>
                    <a:pt x="119773" y="106629"/>
                  </a:lnTo>
                  <a:lnTo>
                    <a:pt x="121602" y="105257"/>
                  </a:lnTo>
                  <a:lnTo>
                    <a:pt x="122707" y="104902"/>
                  </a:lnTo>
                  <a:lnTo>
                    <a:pt x="126301" y="104902"/>
                  </a:lnTo>
                  <a:lnTo>
                    <a:pt x="130009" y="109080"/>
                  </a:lnTo>
                  <a:lnTo>
                    <a:pt x="130009" y="103365"/>
                  </a:lnTo>
                  <a:lnTo>
                    <a:pt x="127355" y="101549"/>
                  </a:lnTo>
                  <a:lnTo>
                    <a:pt x="120865" y="101777"/>
                  </a:lnTo>
                  <a:lnTo>
                    <a:pt x="116078" y="105511"/>
                  </a:lnTo>
                  <a:lnTo>
                    <a:pt x="115836" y="105740"/>
                  </a:lnTo>
                  <a:lnTo>
                    <a:pt x="114211" y="112191"/>
                  </a:lnTo>
                  <a:lnTo>
                    <a:pt x="114236" y="112890"/>
                  </a:lnTo>
                  <a:lnTo>
                    <a:pt x="116382" y="118770"/>
                  </a:lnTo>
                  <a:lnTo>
                    <a:pt x="121208" y="121843"/>
                  </a:lnTo>
                  <a:lnTo>
                    <a:pt x="127279" y="121843"/>
                  </a:lnTo>
                  <a:lnTo>
                    <a:pt x="130810" y="120027"/>
                  </a:lnTo>
                  <a:lnTo>
                    <a:pt x="133248" y="118770"/>
                  </a:lnTo>
                  <a:lnTo>
                    <a:pt x="133985" y="118135"/>
                  </a:lnTo>
                  <a:lnTo>
                    <a:pt x="134086" y="117424"/>
                  </a:lnTo>
                  <a:lnTo>
                    <a:pt x="133032" y="115760"/>
                  </a:lnTo>
                  <a:lnTo>
                    <a:pt x="126276" y="120027"/>
                  </a:lnTo>
                  <a:lnTo>
                    <a:pt x="122567" y="120027"/>
                  </a:lnTo>
                  <a:lnTo>
                    <a:pt x="118910" y="115100"/>
                  </a:lnTo>
                  <a:lnTo>
                    <a:pt x="118846" y="113728"/>
                  </a:lnTo>
                  <a:lnTo>
                    <a:pt x="119164" y="113220"/>
                  </a:lnTo>
                  <a:lnTo>
                    <a:pt x="119481" y="112890"/>
                  </a:lnTo>
                  <a:lnTo>
                    <a:pt x="120103" y="112610"/>
                  </a:lnTo>
                  <a:lnTo>
                    <a:pt x="120827" y="112610"/>
                  </a:lnTo>
                  <a:lnTo>
                    <a:pt x="124244" y="113220"/>
                  </a:lnTo>
                  <a:lnTo>
                    <a:pt x="127228" y="113220"/>
                  </a:lnTo>
                  <a:lnTo>
                    <a:pt x="132232" y="112610"/>
                  </a:lnTo>
                  <a:lnTo>
                    <a:pt x="135902" y="112191"/>
                  </a:lnTo>
                  <a:lnTo>
                    <a:pt x="136855" y="109816"/>
                  </a:lnTo>
                  <a:close/>
                </a:path>
                <a:path w="475615" h="130810">
                  <a:moveTo>
                    <a:pt x="154698" y="105257"/>
                  </a:moveTo>
                  <a:lnTo>
                    <a:pt x="153466" y="102044"/>
                  </a:lnTo>
                  <a:lnTo>
                    <a:pt x="147485" y="101346"/>
                  </a:lnTo>
                  <a:lnTo>
                    <a:pt x="140944" y="104292"/>
                  </a:lnTo>
                  <a:lnTo>
                    <a:pt x="138010" y="112026"/>
                  </a:lnTo>
                  <a:lnTo>
                    <a:pt x="138214" y="120523"/>
                  </a:lnTo>
                  <a:lnTo>
                    <a:pt x="145643" y="123952"/>
                  </a:lnTo>
                  <a:lnTo>
                    <a:pt x="154114" y="121310"/>
                  </a:lnTo>
                  <a:lnTo>
                    <a:pt x="154508" y="120764"/>
                  </a:lnTo>
                  <a:lnTo>
                    <a:pt x="154305" y="116573"/>
                  </a:lnTo>
                  <a:lnTo>
                    <a:pt x="153720" y="116293"/>
                  </a:lnTo>
                  <a:lnTo>
                    <a:pt x="152641" y="117055"/>
                  </a:lnTo>
                  <a:lnTo>
                    <a:pt x="145669" y="117817"/>
                  </a:lnTo>
                  <a:lnTo>
                    <a:pt x="142786" y="112153"/>
                  </a:lnTo>
                  <a:lnTo>
                    <a:pt x="144818" y="106146"/>
                  </a:lnTo>
                  <a:lnTo>
                    <a:pt x="152641" y="105892"/>
                  </a:lnTo>
                  <a:lnTo>
                    <a:pt x="153504" y="106260"/>
                  </a:lnTo>
                  <a:lnTo>
                    <a:pt x="154190" y="106045"/>
                  </a:lnTo>
                  <a:lnTo>
                    <a:pt x="154698" y="105257"/>
                  </a:lnTo>
                  <a:close/>
                </a:path>
                <a:path w="475615" h="130810">
                  <a:moveTo>
                    <a:pt x="179666" y="108864"/>
                  </a:moveTo>
                  <a:lnTo>
                    <a:pt x="178536" y="106146"/>
                  </a:lnTo>
                  <a:lnTo>
                    <a:pt x="177584" y="105181"/>
                  </a:lnTo>
                  <a:lnTo>
                    <a:pt x="175425" y="103022"/>
                  </a:lnTo>
                  <a:lnTo>
                    <a:pt x="175425" y="109956"/>
                  </a:lnTo>
                  <a:lnTo>
                    <a:pt x="175425" y="113411"/>
                  </a:lnTo>
                  <a:lnTo>
                    <a:pt x="174739" y="115062"/>
                  </a:lnTo>
                  <a:lnTo>
                    <a:pt x="172300" y="117500"/>
                  </a:lnTo>
                  <a:lnTo>
                    <a:pt x="170649" y="118186"/>
                  </a:lnTo>
                  <a:lnTo>
                    <a:pt x="167208" y="118186"/>
                  </a:lnTo>
                  <a:lnTo>
                    <a:pt x="165557" y="117500"/>
                  </a:lnTo>
                  <a:lnTo>
                    <a:pt x="163118" y="115062"/>
                  </a:lnTo>
                  <a:lnTo>
                    <a:pt x="162433" y="113411"/>
                  </a:lnTo>
                  <a:lnTo>
                    <a:pt x="162433" y="109956"/>
                  </a:lnTo>
                  <a:lnTo>
                    <a:pt x="163118" y="108305"/>
                  </a:lnTo>
                  <a:lnTo>
                    <a:pt x="165557" y="105867"/>
                  </a:lnTo>
                  <a:lnTo>
                    <a:pt x="167208" y="105181"/>
                  </a:lnTo>
                  <a:lnTo>
                    <a:pt x="170649" y="105181"/>
                  </a:lnTo>
                  <a:lnTo>
                    <a:pt x="172300" y="105867"/>
                  </a:lnTo>
                  <a:lnTo>
                    <a:pt x="174739" y="108305"/>
                  </a:lnTo>
                  <a:lnTo>
                    <a:pt x="175425" y="109956"/>
                  </a:lnTo>
                  <a:lnTo>
                    <a:pt x="175425" y="103022"/>
                  </a:lnTo>
                  <a:lnTo>
                    <a:pt x="174523" y="102120"/>
                  </a:lnTo>
                  <a:lnTo>
                    <a:pt x="171792" y="101003"/>
                  </a:lnTo>
                  <a:lnTo>
                    <a:pt x="166116" y="101003"/>
                  </a:lnTo>
                  <a:lnTo>
                    <a:pt x="163385" y="102120"/>
                  </a:lnTo>
                  <a:lnTo>
                    <a:pt x="159372" y="106146"/>
                  </a:lnTo>
                  <a:lnTo>
                    <a:pt x="158242" y="108864"/>
                  </a:lnTo>
                  <a:lnTo>
                    <a:pt x="158242" y="114554"/>
                  </a:lnTo>
                  <a:lnTo>
                    <a:pt x="159372" y="117271"/>
                  </a:lnTo>
                  <a:lnTo>
                    <a:pt x="163385" y="121297"/>
                  </a:lnTo>
                  <a:lnTo>
                    <a:pt x="166116" y="122415"/>
                  </a:lnTo>
                  <a:lnTo>
                    <a:pt x="171792" y="122415"/>
                  </a:lnTo>
                  <a:lnTo>
                    <a:pt x="174523" y="121297"/>
                  </a:lnTo>
                  <a:lnTo>
                    <a:pt x="177634" y="118186"/>
                  </a:lnTo>
                  <a:lnTo>
                    <a:pt x="178536" y="117271"/>
                  </a:lnTo>
                  <a:lnTo>
                    <a:pt x="179666" y="114554"/>
                  </a:lnTo>
                  <a:lnTo>
                    <a:pt x="179666" y="108864"/>
                  </a:lnTo>
                  <a:close/>
                </a:path>
                <a:path w="475615" h="130810">
                  <a:moveTo>
                    <a:pt x="211785" y="119976"/>
                  </a:moveTo>
                  <a:lnTo>
                    <a:pt x="211518" y="118275"/>
                  </a:lnTo>
                  <a:lnTo>
                    <a:pt x="211188" y="117843"/>
                  </a:lnTo>
                  <a:lnTo>
                    <a:pt x="210718" y="117589"/>
                  </a:lnTo>
                  <a:lnTo>
                    <a:pt x="210159" y="117551"/>
                  </a:lnTo>
                  <a:lnTo>
                    <a:pt x="209994" y="117602"/>
                  </a:lnTo>
                  <a:lnTo>
                    <a:pt x="201561" y="116992"/>
                  </a:lnTo>
                  <a:lnTo>
                    <a:pt x="199034" y="111544"/>
                  </a:lnTo>
                  <a:lnTo>
                    <a:pt x="202018" y="106197"/>
                  </a:lnTo>
                  <a:lnTo>
                    <a:pt x="210096" y="105918"/>
                  </a:lnTo>
                  <a:lnTo>
                    <a:pt x="210286" y="105994"/>
                  </a:lnTo>
                  <a:lnTo>
                    <a:pt x="210489" y="106006"/>
                  </a:lnTo>
                  <a:lnTo>
                    <a:pt x="211683" y="104813"/>
                  </a:lnTo>
                  <a:lnTo>
                    <a:pt x="211201" y="102133"/>
                  </a:lnTo>
                  <a:lnTo>
                    <a:pt x="209435" y="101003"/>
                  </a:lnTo>
                  <a:lnTo>
                    <a:pt x="206387" y="101206"/>
                  </a:lnTo>
                  <a:lnTo>
                    <a:pt x="196392" y="105981"/>
                  </a:lnTo>
                  <a:lnTo>
                    <a:pt x="195008" y="114452"/>
                  </a:lnTo>
                  <a:lnTo>
                    <a:pt x="200456" y="121183"/>
                  </a:lnTo>
                  <a:lnTo>
                    <a:pt x="210959" y="120713"/>
                  </a:lnTo>
                  <a:lnTo>
                    <a:pt x="211543" y="120421"/>
                  </a:lnTo>
                  <a:lnTo>
                    <a:pt x="211785" y="119976"/>
                  </a:lnTo>
                  <a:close/>
                </a:path>
                <a:path w="475615" h="130810">
                  <a:moveTo>
                    <a:pt x="236397" y="108864"/>
                  </a:moveTo>
                  <a:lnTo>
                    <a:pt x="235267" y="106133"/>
                  </a:lnTo>
                  <a:lnTo>
                    <a:pt x="234289" y="105156"/>
                  </a:lnTo>
                  <a:lnTo>
                    <a:pt x="232270" y="103136"/>
                  </a:lnTo>
                  <a:lnTo>
                    <a:pt x="232270" y="109994"/>
                  </a:lnTo>
                  <a:lnTo>
                    <a:pt x="232270" y="113474"/>
                  </a:lnTo>
                  <a:lnTo>
                    <a:pt x="231571" y="115150"/>
                  </a:lnTo>
                  <a:lnTo>
                    <a:pt x="229108" y="117627"/>
                  </a:lnTo>
                  <a:lnTo>
                    <a:pt x="227431" y="118313"/>
                  </a:lnTo>
                  <a:lnTo>
                    <a:pt x="223939" y="118313"/>
                  </a:lnTo>
                  <a:lnTo>
                    <a:pt x="222262" y="117627"/>
                  </a:lnTo>
                  <a:lnTo>
                    <a:pt x="219798" y="115150"/>
                  </a:lnTo>
                  <a:lnTo>
                    <a:pt x="219100" y="113474"/>
                  </a:lnTo>
                  <a:lnTo>
                    <a:pt x="219100" y="109994"/>
                  </a:lnTo>
                  <a:lnTo>
                    <a:pt x="219798" y="108318"/>
                  </a:lnTo>
                  <a:lnTo>
                    <a:pt x="222262" y="105854"/>
                  </a:lnTo>
                  <a:lnTo>
                    <a:pt x="223939" y="105156"/>
                  </a:lnTo>
                  <a:lnTo>
                    <a:pt x="227431" y="105156"/>
                  </a:lnTo>
                  <a:lnTo>
                    <a:pt x="229108" y="105854"/>
                  </a:lnTo>
                  <a:lnTo>
                    <a:pt x="231571" y="108318"/>
                  </a:lnTo>
                  <a:lnTo>
                    <a:pt x="232270" y="109994"/>
                  </a:lnTo>
                  <a:lnTo>
                    <a:pt x="232270" y="103136"/>
                  </a:lnTo>
                  <a:lnTo>
                    <a:pt x="231241" y="102108"/>
                  </a:lnTo>
                  <a:lnTo>
                    <a:pt x="228511" y="100965"/>
                  </a:lnTo>
                  <a:lnTo>
                    <a:pt x="222808" y="100965"/>
                  </a:lnTo>
                  <a:lnTo>
                    <a:pt x="220078" y="102108"/>
                  </a:lnTo>
                  <a:lnTo>
                    <a:pt x="216052" y="106133"/>
                  </a:lnTo>
                  <a:lnTo>
                    <a:pt x="214922" y="108864"/>
                  </a:lnTo>
                  <a:lnTo>
                    <a:pt x="214922" y="114554"/>
                  </a:lnTo>
                  <a:lnTo>
                    <a:pt x="216052" y="117284"/>
                  </a:lnTo>
                  <a:lnTo>
                    <a:pt x="220078" y="121310"/>
                  </a:lnTo>
                  <a:lnTo>
                    <a:pt x="222808" y="122440"/>
                  </a:lnTo>
                  <a:lnTo>
                    <a:pt x="228511" y="122440"/>
                  </a:lnTo>
                  <a:lnTo>
                    <a:pt x="231241" y="121310"/>
                  </a:lnTo>
                  <a:lnTo>
                    <a:pt x="234238" y="118313"/>
                  </a:lnTo>
                  <a:lnTo>
                    <a:pt x="235267" y="117284"/>
                  </a:lnTo>
                  <a:lnTo>
                    <a:pt x="236397" y="114554"/>
                  </a:lnTo>
                  <a:lnTo>
                    <a:pt x="236397" y="108864"/>
                  </a:lnTo>
                  <a:close/>
                </a:path>
                <a:path w="475615" h="130810">
                  <a:moveTo>
                    <a:pt x="268998" y="115620"/>
                  </a:moveTo>
                  <a:lnTo>
                    <a:pt x="263448" y="100152"/>
                  </a:lnTo>
                  <a:lnTo>
                    <a:pt x="260108" y="100368"/>
                  </a:lnTo>
                  <a:lnTo>
                    <a:pt x="256628" y="103047"/>
                  </a:lnTo>
                  <a:lnTo>
                    <a:pt x="256019" y="103517"/>
                  </a:lnTo>
                  <a:lnTo>
                    <a:pt x="255447" y="103492"/>
                  </a:lnTo>
                  <a:lnTo>
                    <a:pt x="252577" y="100622"/>
                  </a:lnTo>
                  <a:lnTo>
                    <a:pt x="249758" y="100368"/>
                  </a:lnTo>
                  <a:lnTo>
                    <a:pt x="245681" y="102552"/>
                  </a:lnTo>
                  <a:lnTo>
                    <a:pt x="244894" y="102577"/>
                  </a:lnTo>
                  <a:lnTo>
                    <a:pt x="241858" y="101130"/>
                  </a:lnTo>
                  <a:lnTo>
                    <a:pt x="241388" y="101447"/>
                  </a:lnTo>
                  <a:lnTo>
                    <a:pt x="241007" y="120611"/>
                  </a:lnTo>
                  <a:lnTo>
                    <a:pt x="241058" y="120853"/>
                  </a:lnTo>
                  <a:lnTo>
                    <a:pt x="241388" y="121526"/>
                  </a:lnTo>
                  <a:lnTo>
                    <a:pt x="241973" y="121996"/>
                  </a:lnTo>
                  <a:lnTo>
                    <a:pt x="242697" y="122199"/>
                  </a:lnTo>
                  <a:lnTo>
                    <a:pt x="244894" y="122047"/>
                  </a:lnTo>
                  <a:lnTo>
                    <a:pt x="245237" y="121653"/>
                  </a:lnTo>
                  <a:lnTo>
                    <a:pt x="245262" y="116078"/>
                  </a:lnTo>
                  <a:lnTo>
                    <a:pt x="242760" y="103073"/>
                  </a:lnTo>
                  <a:lnTo>
                    <a:pt x="251447" y="104724"/>
                  </a:lnTo>
                  <a:lnTo>
                    <a:pt x="251752" y="104902"/>
                  </a:lnTo>
                  <a:lnTo>
                    <a:pt x="252209" y="105422"/>
                  </a:lnTo>
                  <a:lnTo>
                    <a:pt x="252349" y="105752"/>
                  </a:lnTo>
                  <a:lnTo>
                    <a:pt x="252552" y="108699"/>
                  </a:lnTo>
                  <a:lnTo>
                    <a:pt x="250710" y="123964"/>
                  </a:lnTo>
                  <a:lnTo>
                    <a:pt x="255968" y="121856"/>
                  </a:lnTo>
                  <a:lnTo>
                    <a:pt x="256311" y="121564"/>
                  </a:lnTo>
                  <a:lnTo>
                    <a:pt x="256755" y="120777"/>
                  </a:lnTo>
                  <a:lnTo>
                    <a:pt x="256832" y="120332"/>
                  </a:lnTo>
                  <a:lnTo>
                    <a:pt x="255968" y="115074"/>
                  </a:lnTo>
                  <a:lnTo>
                    <a:pt x="256235" y="110363"/>
                  </a:lnTo>
                  <a:lnTo>
                    <a:pt x="257771" y="105003"/>
                  </a:lnTo>
                  <a:lnTo>
                    <a:pt x="258292" y="104317"/>
                  </a:lnTo>
                  <a:lnTo>
                    <a:pt x="259676" y="103416"/>
                  </a:lnTo>
                  <a:lnTo>
                    <a:pt x="260515" y="103225"/>
                  </a:lnTo>
                  <a:lnTo>
                    <a:pt x="262166" y="103454"/>
                  </a:lnTo>
                  <a:lnTo>
                    <a:pt x="262928" y="103860"/>
                  </a:lnTo>
                  <a:lnTo>
                    <a:pt x="264020" y="105117"/>
                  </a:lnTo>
                  <a:lnTo>
                    <a:pt x="264312" y="105930"/>
                  </a:lnTo>
                  <a:lnTo>
                    <a:pt x="264363" y="121259"/>
                  </a:lnTo>
                  <a:lnTo>
                    <a:pt x="264706" y="121653"/>
                  </a:lnTo>
                  <a:lnTo>
                    <a:pt x="268312" y="122288"/>
                  </a:lnTo>
                  <a:lnTo>
                    <a:pt x="268706" y="121945"/>
                  </a:lnTo>
                  <a:lnTo>
                    <a:pt x="268998" y="115620"/>
                  </a:lnTo>
                  <a:close/>
                </a:path>
                <a:path w="475615" h="130810">
                  <a:moveTo>
                    <a:pt x="294538" y="110032"/>
                  </a:moveTo>
                  <a:lnTo>
                    <a:pt x="294474" y="109829"/>
                  </a:lnTo>
                  <a:lnTo>
                    <a:pt x="291795" y="105244"/>
                  </a:lnTo>
                  <a:lnTo>
                    <a:pt x="291693" y="105067"/>
                  </a:lnTo>
                  <a:lnTo>
                    <a:pt x="290360" y="102793"/>
                  </a:lnTo>
                  <a:lnTo>
                    <a:pt x="290283" y="102666"/>
                  </a:lnTo>
                  <a:lnTo>
                    <a:pt x="290283" y="109829"/>
                  </a:lnTo>
                  <a:lnTo>
                    <a:pt x="290182" y="113322"/>
                  </a:lnTo>
                  <a:lnTo>
                    <a:pt x="285216" y="118338"/>
                  </a:lnTo>
                  <a:lnTo>
                    <a:pt x="283083" y="118338"/>
                  </a:lnTo>
                  <a:lnTo>
                    <a:pt x="281597" y="117665"/>
                  </a:lnTo>
                  <a:lnTo>
                    <a:pt x="279387" y="115214"/>
                  </a:lnTo>
                  <a:lnTo>
                    <a:pt x="278752" y="113538"/>
                  </a:lnTo>
                  <a:lnTo>
                    <a:pt x="278853" y="110032"/>
                  </a:lnTo>
                  <a:lnTo>
                    <a:pt x="283654" y="105067"/>
                  </a:lnTo>
                  <a:lnTo>
                    <a:pt x="286029" y="105067"/>
                  </a:lnTo>
                  <a:lnTo>
                    <a:pt x="287426" y="105702"/>
                  </a:lnTo>
                  <a:lnTo>
                    <a:pt x="289636" y="108153"/>
                  </a:lnTo>
                  <a:lnTo>
                    <a:pt x="290283" y="109829"/>
                  </a:lnTo>
                  <a:lnTo>
                    <a:pt x="290283" y="102666"/>
                  </a:lnTo>
                  <a:lnTo>
                    <a:pt x="290195" y="102514"/>
                  </a:lnTo>
                  <a:lnTo>
                    <a:pt x="281406" y="102336"/>
                  </a:lnTo>
                  <a:lnTo>
                    <a:pt x="280517" y="102793"/>
                  </a:lnTo>
                  <a:lnTo>
                    <a:pt x="279781" y="102793"/>
                  </a:lnTo>
                  <a:lnTo>
                    <a:pt x="276326" y="101295"/>
                  </a:lnTo>
                  <a:lnTo>
                    <a:pt x="274574" y="101295"/>
                  </a:lnTo>
                  <a:lnTo>
                    <a:pt x="274434" y="101434"/>
                  </a:lnTo>
                  <a:lnTo>
                    <a:pt x="274370" y="129946"/>
                  </a:lnTo>
                  <a:lnTo>
                    <a:pt x="274980" y="130568"/>
                  </a:lnTo>
                  <a:lnTo>
                    <a:pt x="275399" y="130733"/>
                  </a:lnTo>
                  <a:lnTo>
                    <a:pt x="278599" y="130733"/>
                  </a:lnTo>
                  <a:lnTo>
                    <a:pt x="279044" y="130263"/>
                  </a:lnTo>
                  <a:lnTo>
                    <a:pt x="278434" y="122212"/>
                  </a:lnTo>
                  <a:lnTo>
                    <a:pt x="278358" y="121132"/>
                  </a:lnTo>
                  <a:lnTo>
                    <a:pt x="278257" y="119761"/>
                  </a:lnTo>
                  <a:lnTo>
                    <a:pt x="278726" y="119507"/>
                  </a:lnTo>
                  <a:lnTo>
                    <a:pt x="281622" y="121856"/>
                  </a:lnTo>
                  <a:lnTo>
                    <a:pt x="282536" y="122212"/>
                  </a:lnTo>
                  <a:lnTo>
                    <a:pt x="283222" y="122212"/>
                  </a:lnTo>
                  <a:lnTo>
                    <a:pt x="290347" y="119507"/>
                  </a:lnTo>
                  <a:lnTo>
                    <a:pt x="292785" y="118579"/>
                  </a:lnTo>
                  <a:lnTo>
                    <a:pt x="292836" y="118338"/>
                  </a:lnTo>
                  <a:lnTo>
                    <a:pt x="294538" y="110032"/>
                  </a:lnTo>
                  <a:close/>
                </a:path>
                <a:path w="475615" h="130810">
                  <a:moveTo>
                    <a:pt x="319278" y="104279"/>
                  </a:moveTo>
                  <a:lnTo>
                    <a:pt x="319151" y="103047"/>
                  </a:lnTo>
                  <a:lnTo>
                    <a:pt x="318871" y="102679"/>
                  </a:lnTo>
                  <a:lnTo>
                    <a:pt x="317703" y="101180"/>
                  </a:lnTo>
                  <a:lnTo>
                    <a:pt x="317042" y="101053"/>
                  </a:lnTo>
                  <a:lnTo>
                    <a:pt x="314299" y="102514"/>
                  </a:lnTo>
                  <a:lnTo>
                    <a:pt x="314299" y="109753"/>
                  </a:lnTo>
                  <a:lnTo>
                    <a:pt x="314286" y="113715"/>
                  </a:lnTo>
                  <a:lnTo>
                    <a:pt x="309943" y="118745"/>
                  </a:lnTo>
                  <a:lnTo>
                    <a:pt x="307035" y="118745"/>
                  </a:lnTo>
                  <a:lnTo>
                    <a:pt x="305435" y="117906"/>
                  </a:lnTo>
                  <a:lnTo>
                    <a:pt x="303339" y="115239"/>
                  </a:lnTo>
                  <a:lnTo>
                    <a:pt x="302856" y="113715"/>
                  </a:lnTo>
                  <a:lnTo>
                    <a:pt x="302856" y="109753"/>
                  </a:lnTo>
                  <a:lnTo>
                    <a:pt x="303326" y="108496"/>
                  </a:lnTo>
                  <a:lnTo>
                    <a:pt x="303428" y="108229"/>
                  </a:lnTo>
                  <a:lnTo>
                    <a:pt x="303504" y="108000"/>
                  </a:lnTo>
                  <a:lnTo>
                    <a:pt x="305600" y="105562"/>
                  </a:lnTo>
                  <a:lnTo>
                    <a:pt x="305422" y="105562"/>
                  </a:lnTo>
                  <a:lnTo>
                    <a:pt x="307047" y="104800"/>
                  </a:lnTo>
                  <a:lnTo>
                    <a:pt x="310261" y="104800"/>
                  </a:lnTo>
                  <a:lnTo>
                    <a:pt x="311708" y="105562"/>
                  </a:lnTo>
                  <a:lnTo>
                    <a:pt x="313804" y="108229"/>
                  </a:lnTo>
                  <a:lnTo>
                    <a:pt x="314299" y="109753"/>
                  </a:lnTo>
                  <a:lnTo>
                    <a:pt x="314299" y="102514"/>
                  </a:lnTo>
                  <a:lnTo>
                    <a:pt x="313982" y="102679"/>
                  </a:lnTo>
                  <a:lnTo>
                    <a:pt x="313258" y="102679"/>
                  </a:lnTo>
                  <a:lnTo>
                    <a:pt x="312496" y="102336"/>
                  </a:lnTo>
                  <a:lnTo>
                    <a:pt x="301777" y="102857"/>
                  </a:lnTo>
                  <a:lnTo>
                    <a:pt x="298424" y="111848"/>
                  </a:lnTo>
                  <a:lnTo>
                    <a:pt x="301967" y="120865"/>
                  </a:lnTo>
                  <a:lnTo>
                    <a:pt x="303618" y="120865"/>
                  </a:lnTo>
                  <a:lnTo>
                    <a:pt x="311835" y="121208"/>
                  </a:lnTo>
                  <a:lnTo>
                    <a:pt x="312496" y="120865"/>
                  </a:lnTo>
                  <a:lnTo>
                    <a:pt x="313474" y="120865"/>
                  </a:lnTo>
                  <a:lnTo>
                    <a:pt x="318516" y="122339"/>
                  </a:lnTo>
                  <a:lnTo>
                    <a:pt x="319201" y="121793"/>
                  </a:lnTo>
                  <a:lnTo>
                    <a:pt x="318947" y="118745"/>
                  </a:lnTo>
                  <a:lnTo>
                    <a:pt x="318223" y="110020"/>
                  </a:lnTo>
                  <a:lnTo>
                    <a:pt x="318096" y="108496"/>
                  </a:lnTo>
                  <a:lnTo>
                    <a:pt x="318033" y="107480"/>
                  </a:lnTo>
                  <a:lnTo>
                    <a:pt x="318223" y="106464"/>
                  </a:lnTo>
                  <a:lnTo>
                    <a:pt x="319036" y="104800"/>
                  </a:lnTo>
                  <a:lnTo>
                    <a:pt x="319278" y="104279"/>
                  </a:lnTo>
                  <a:close/>
                </a:path>
                <a:path w="475615" h="130810">
                  <a:moveTo>
                    <a:pt x="342099" y="114477"/>
                  </a:moveTo>
                  <a:lnTo>
                    <a:pt x="341553" y="106718"/>
                  </a:lnTo>
                  <a:lnTo>
                    <a:pt x="338442" y="101346"/>
                  </a:lnTo>
                  <a:lnTo>
                    <a:pt x="331152" y="102336"/>
                  </a:lnTo>
                  <a:lnTo>
                    <a:pt x="330314" y="102781"/>
                  </a:lnTo>
                  <a:lnTo>
                    <a:pt x="329463" y="102806"/>
                  </a:lnTo>
                  <a:lnTo>
                    <a:pt x="326275" y="101155"/>
                  </a:lnTo>
                  <a:lnTo>
                    <a:pt x="326059" y="101104"/>
                  </a:lnTo>
                  <a:lnTo>
                    <a:pt x="325640" y="101117"/>
                  </a:lnTo>
                  <a:lnTo>
                    <a:pt x="324650" y="102146"/>
                  </a:lnTo>
                  <a:lnTo>
                    <a:pt x="324967" y="121335"/>
                  </a:lnTo>
                  <a:lnTo>
                    <a:pt x="325412" y="121869"/>
                  </a:lnTo>
                  <a:lnTo>
                    <a:pt x="328282" y="122440"/>
                  </a:lnTo>
                  <a:lnTo>
                    <a:pt x="328866" y="121945"/>
                  </a:lnTo>
                  <a:lnTo>
                    <a:pt x="328726" y="115201"/>
                  </a:lnTo>
                  <a:lnTo>
                    <a:pt x="326491" y="103517"/>
                  </a:lnTo>
                  <a:lnTo>
                    <a:pt x="337146" y="105625"/>
                  </a:lnTo>
                  <a:lnTo>
                    <a:pt x="337629" y="106184"/>
                  </a:lnTo>
                  <a:lnTo>
                    <a:pt x="338277" y="121577"/>
                  </a:lnTo>
                  <a:lnTo>
                    <a:pt x="338442" y="121780"/>
                  </a:lnTo>
                  <a:lnTo>
                    <a:pt x="340779" y="122516"/>
                  </a:lnTo>
                  <a:lnTo>
                    <a:pt x="341515" y="122047"/>
                  </a:lnTo>
                  <a:lnTo>
                    <a:pt x="341655" y="120650"/>
                  </a:lnTo>
                  <a:lnTo>
                    <a:pt x="342099" y="114477"/>
                  </a:lnTo>
                  <a:close/>
                </a:path>
                <a:path w="475615" h="130810">
                  <a:moveTo>
                    <a:pt x="366737" y="102577"/>
                  </a:moveTo>
                  <a:lnTo>
                    <a:pt x="366522" y="101892"/>
                  </a:lnTo>
                  <a:lnTo>
                    <a:pt x="361810" y="99390"/>
                  </a:lnTo>
                  <a:lnTo>
                    <a:pt x="358762" y="110756"/>
                  </a:lnTo>
                  <a:lnTo>
                    <a:pt x="357733" y="113157"/>
                  </a:lnTo>
                  <a:lnTo>
                    <a:pt x="357530" y="113487"/>
                  </a:lnTo>
                  <a:lnTo>
                    <a:pt x="357022" y="113741"/>
                  </a:lnTo>
                  <a:lnTo>
                    <a:pt x="356463" y="113690"/>
                  </a:lnTo>
                  <a:lnTo>
                    <a:pt x="356146" y="113487"/>
                  </a:lnTo>
                  <a:lnTo>
                    <a:pt x="355942" y="113157"/>
                  </a:lnTo>
                  <a:lnTo>
                    <a:pt x="354888" y="110731"/>
                  </a:lnTo>
                  <a:lnTo>
                    <a:pt x="351599" y="99631"/>
                  </a:lnTo>
                  <a:lnTo>
                    <a:pt x="347497" y="101320"/>
                  </a:lnTo>
                  <a:lnTo>
                    <a:pt x="347078" y="101536"/>
                  </a:lnTo>
                  <a:lnTo>
                    <a:pt x="346633" y="102082"/>
                  </a:lnTo>
                  <a:lnTo>
                    <a:pt x="346443" y="102755"/>
                  </a:lnTo>
                  <a:lnTo>
                    <a:pt x="346544" y="103454"/>
                  </a:lnTo>
                  <a:lnTo>
                    <a:pt x="354914" y="118922"/>
                  </a:lnTo>
                  <a:lnTo>
                    <a:pt x="354939" y="119786"/>
                  </a:lnTo>
                  <a:lnTo>
                    <a:pt x="350177" y="129501"/>
                  </a:lnTo>
                  <a:lnTo>
                    <a:pt x="350367" y="130048"/>
                  </a:lnTo>
                  <a:lnTo>
                    <a:pt x="351104" y="130416"/>
                  </a:lnTo>
                  <a:lnTo>
                    <a:pt x="354977" y="127698"/>
                  </a:lnTo>
                  <a:lnTo>
                    <a:pt x="359549" y="119291"/>
                  </a:lnTo>
                  <a:lnTo>
                    <a:pt x="363715" y="109689"/>
                  </a:lnTo>
                  <a:lnTo>
                    <a:pt x="366318" y="103441"/>
                  </a:lnTo>
                  <a:lnTo>
                    <a:pt x="366737" y="102577"/>
                  </a:lnTo>
                  <a:close/>
                </a:path>
                <a:path w="475615" h="130810">
                  <a:moveTo>
                    <a:pt x="475564" y="70497"/>
                  </a:moveTo>
                  <a:lnTo>
                    <a:pt x="475538" y="2286"/>
                  </a:lnTo>
                  <a:lnTo>
                    <a:pt x="475195" y="1397"/>
                  </a:lnTo>
                  <a:lnTo>
                    <a:pt x="474497" y="736"/>
                  </a:lnTo>
                  <a:lnTo>
                    <a:pt x="473595" y="444"/>
                  </a:lnTo>
                  <a:lnTo>
                    <a:pt x="470801" y="914"/>
                  </a:lnTo>
                  <a:lnTo>
                    <a:pt x="470281" y="1549"/>
                  </a:lnTo>
                  <a:lnTo>
                    <a:pt x="470281" y="53124"/>
                  </a:lnTo>
                  <a:lnTo>
                    <a:pt x="469874" y="53721"/>
                  </a:lnTo>
                  <a:lnTo>
                    <a:pt x="468985" y="53784"/>
                  </a:lnTo>
                  <a:lnTo>
                    <a:pt x="419874" y="838"/>
                  </a:lnTo>
                  <a:lnTo>
                    <a:pt x="419112" y="228"/>
                  </a:lnTo>
                  <a:lnTo>
                    <a:pt x="418160" y="0"/>
                  </a:lnTo>
                  <a:lnTo>
                    <a:pt x="417664" y="38"/>
                  </a:lnTo>
                  <a:lnTo>
                    <a:pt x="416750" y="393"/>
                  </a:lnTo>
                  <a:lnTo>
                    <a:pt x="416369" y="698"/>
                  </a:lnTo>
                  <a:lnTo>
                    <a:pt x="415658" y="1981"/>
                  </a:lnTo>
                  <a:lnTo>
                    <a:pt x="415658" y="70421"/>
                  </a:lnTo>
                  <a:lnTo>
                    <a:pt x="416115" y="70878"/>
                  </a:lnTo>
                  <a:lnTo>
                    <a:pt x="420560" y="70878"/>
                  </a:lnTo>
                  <a:lnTo>
                    <a:pt x="420928" y="70497"/>
                  </a:lnTo>
                  <a:lnTo>
                    <a:pt x="420954" y="16814"/>
                  </a:lnTo>
                  <a:lnTo>
                    <a:pt x="420954" y="16573"/>
                  </a:lnTo>
                  <a:lnTo>
                    <a:pt x="421309" y="15925"/>
                  </a:lnTo>
                  <a:lnTo>
                    <a:pt x="421957" y="15595"/>
                  </a:lnTo>
                  <a:lnTo>
                    <a:pt x="422897" y="15811"/>
                  </a:lnTo>
                  <a:lnTo>
                    <a:pt x="473278" y="71107"/>
                  </a:lnTo>
                  <a:lnTo>
                    <a:pt x="473684" y="71437"/>
                  </a:lnTo>
                  <a:lnTo>
                    <a:pt x="474472" y="71551"/>
                  </a:lnTo>
                  <a:lnTo>
                    <a:pt x="475170" y="71196"/>
                  </a:lnTo>
                  <a:lnTo>
                    <a:pt x="475564" y="70497"/>
                  </a:lnTo>
                  <a:close/>
                </a:path>
              </a:pathLst>
            </a:custGeom>
            <a:solidFill>
              <a:srgbClr val="949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825070" y="553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825071" y="553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4" y="2325"/>
                  </a:lnTo>
                  <a:lnTo>
                    <a:pt x="411466" y="9160"/>
                  </a:lnTo>
                  <a:lnTo>
                    <a:pt x="365385" y="20291"/>
                  </a:lnTo>
                  <a:lnTo>
                    <a:pt x="321047" y="35505"/>
                  </a:lnTo>
                  <a:lnTo>
                    <a:pt x="278664" y="54589"/>
                  </a:lnTo>
                  <a:lnTo>
                    <a:pt x="238447" y="77331"/>
                  </a:lnTo>
                  <a:lnTo>
                    <a:pt x="200611" y="103518"/>
                  </a:lnTo>
                  <a:lnTo>
                    <a:pt x="165369" y="132937"/>
                  </a:lnTo>
                  <a:lnTo>
                    <a:pt x="132932" y="165374"/>
                  </a:lnTo>
                  <a:lnTo>
                    <a:pt x="103514" y="200617"/>
                  </a:lnTo>
                  <a:lnTo>
                    <a:pt x="77328" y="238453"/>
                  </a:lnTo>
                  <a:lnTo>
                    <a:pt x="54587" y="278669"/>
                  </a:lnTo>
                  <a:lnTo>
                    <a:pt x="35503" y="321052"/>
                  </a:lnTo>
                  <a:lnTo>
                    <a:pt x="20290" y="365390"/>
                  </a:lnTo>
                  <a:lnTo>
                    <a:pt x="9159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267" y="555700"/>
                  </a:lnTo>
                  <a:lnTo>
                    <a:pt x="9159" y="604530"/>
                  </a:lnTo>
                  <a:lnTo>
                    <a:pt x="20290" y="650609"/>
                  </a:lnTo>
                  <a:lnTo>
                    <a:pt x="35503" y="694947"/>
                  </a:lnTo>
                  <a:lnTo>
                    <a:pt x="54587" y="737330"/>
                  </a:lnTo>
                  <a:lnTo>
                    <a:pt x="77328" y="777546"/>
                  </a:lnTo>
                  <a:lnTo>
                    <a:pt x="103514" y="815382"/>
                  </a:lnTo>
                  <a:lnTo>
                    <a:pt x="132932" y="850625"/>
                  </a:lnTo>
                  <a:lnTo>
                    <a:pt x="165369" y="883062"/>
                  </a:lnTo>
                  <a:lnTo>
                    <a:pt x="200611" y="912481"/>
                  </a:lnTo>
                  <a:lnTo>
                    <a:pt x="238447" y="938668"/>
                  </a:lnTo>
                  <a:lnTo>
                    <a:pt x="278664" y="961410"/>
                  </a:lnTo>
                  <a:lnTo>
                    <a:pt x="321047" y="980494"/>
                  </a:lnTo>
                  <a:lnTo>
                    <a:pt x="365385" y="995708"/>
                  </a:lnTo>
                  <a:lnTo>
                    <a:pt x="411466" y="1006839"/>
                  </a:lnTo>
                  <a:lnTo>
                    <a:pt x="459074" y="1013674"/>
                  </a:lnTo>
                  <a:lnTo>
                    <a:pt x="508000" y="1016000"/>
                  </a:lnTo>
                  <a:lnTo>
                    <a:pt x="508000" y="1003300"/>
                  </a:lnTo>
                  <a:lnTo>
                    <a:pt x="460299" y="1001032"/>
                  </a:lnTo>
                  <a:lnTo>
                    <a:pt x="413881" y="994368"/>
                  </a:lnTo>
                  <a:lnTo>
                    <a:pt x="368954" y="983516"/>
                  </a:lnTo>
                  <a:lnTo>
                    <a:pt x="325725" y="968682"/>
                  </a:lnTo>
                  <a:lnTo>
                    <a:pt x="284401" y="950075"/>
                  </a:lnTo>
                  <a:lnTo>
                    <a:pt x="245190" y="927902"/>
                  </a:lnTo>
                  <a:lnTo>
                    <a:pt x="208300" y="902370"/>
                  </a:lnTo>
                  <a:lnTo>
                    <a:pt x="173938" y="873687"/>
                  </a:lnTo>
                  <a:lnTo>
                    <a:pt x="142312" y="842061"/>
                  </a:lnTo>
                  <a:lnTo>
                    <a:pt x="113629" y="807699"/>
                  </a:lnTo>
                  <a:lnTo>
                    <a:pt x="88097" y="770809"/>
                  </a:lnTo>
                  <a:lnTo>
                    <a:pt x="65924" y="731598"/>
                  </a:lnTo>
                  <a:lnTo>
                    <a:pt x="47317" y="690274"/>
                  </a:lnTo>
                  <a:lnTo>
                    <a:pt x="32483" y="647045"/>
                  </a:lnTo>
                  <a:lnTo>
                    <a:pt x="21631" y="602118"/>
                  </a:lnTo>
                  <a:lnTo>
                    <a:pt x="14967" y="555700"/>
                  </a:lnTo>
                  <a:lnTo>
                    <a:pt x="12700" y="508000"/>
                  </a:lnTo>
                  <a:lnTo>
                    <a:pt x="14967" y="460299"/>
                  </a:lnTo>
                  <a:lnTo>
                    <a:pt x="21631" y="413881"/>
                  </a:lnTo>
                  <a:lnTo>
                    <a:pt x="32483" y="368954"/>
                  </a:lnTo>
                  <a:lnTo>
                    <a:pt x="47317" y="325725"/>
                  </a:lnTo>
                  <a:lnTo>
                    <a:pt x="65924" y="284401"/>
                  </a:lnTo>
                  <a:lnTo>
                    <a:pt x="88097" y="245190"/>
                  </a:lnTo>
                  <a:lnTo>
                    <a:pt x="113629" y="208300"/>
                  </a:lnTo>
                  <a:lnTo>
                    <a:pt x="142312" y="173938"/>
                  </a:lnTo>
                  <a:lnTo>
                    <a:pt x="173938" y="142312"/>
                  </a:lnTo>
                  <a:lnTo>
                    <a:pt x="208300" y="113629"/>
                  </a:lnTo>
                  <a:lnTo>
                    <a:pt x="245190" y="88097"/>
                  </a:lnTo>
                  <a:lnTo>
                    <a:pt x="284401" y="65924"/>
                  </a:lnTo>
                  <a:lnTo>
                    <a:pt x="325725" y="47317"/>
                  </a:lnTo>
                  <a:lnTo>
                    <a:pt x="368954" y="32483"/>
                  </a:lnTo>
                  <a:lnTo>
                    <a:pt x="413881" y="21631"/>
                  </a:lnTo>
                  <a:lnTo>
                    <a:pt x="460299" y="14967"/>
                  </a:lnTo>
                  <a:lnTo>
                    <a:pt x="508000" y="12700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700"/>
                  </a:lnTo>
                  <a:lnTo>
                    <a:pt x="555700" y="14967"/>
                  </a:lnTo>
                  <a:lnTo>
                    <a:pt x="602118" y="21631"/>
                  </a:lnTo>
                  <a:lnTo>
                    <a:pt x="647045" y="32483"/>
                  </a:lnTo>
                  <a:lnTo>
                    <a:pt x="690274" y="47317"/>
                  </a:lnTo>
                  <a:lnTo>
                    <a:pt x="731598" y="65924"/>
                  </a:lnTo>
                  <a:lnTo>
                    <a:pt x="770809" y="88097"/>
                  </a:lnTo>
                  <a:lnTo>
                    <a:pt x="807699" y="113629"/>
                  </a:lnTo>
                  <a:lnTo>
                    <a:pt x="842061" y="142312"/>
                  </a:lnTo>
                  <a:lnTo>
                    <a:pt x="873687" y="173938"/>
                  </a:lnTo>
                  <a:lnTo>
                    <a:pt x="902370" y="208300"/>
                  </a:lnTo>
                  <a:lnTo>
                    <a:pt x="927902" y="245190"/>
                  </a:lnTo>
                  <a:lnTo>
                    <a:pt x="950075" y="284401"/>
                  </a:lnTo>
                  <a:lnTo>
                    <a:pt x="968682" y="325725"/>
                  </a:lnTo>
                  <a:lnTo>
                    <a:pt x="983516" y="368954"/>
                  </a:lnTo>
                  <a:lnTo>
                    <a:pt x="994368" y="413881"/>
                  </a:lnTo>
                  <a:lnTo>
                    <a:pt x="1001032" y="460299"/>
                  </a:lnTo>
                  <a:lnTo>
                    <a:pt x="1003300" y="508000"/>
                  </a:lnTo>
                  <a:lnTo>
                    <a:pt x="1001032" y="555700"/>
                  </a:lnTo>
                  <a:lnTo>
                    <a:pt x="994368" y="602118"/>
                  </a:lnTo>
                  <a:lnTo>
                    <a:pt x="983516" y="647045"/>
                  </a:lnTo>
                  <a:lnTo>
                    <a:pt x="968682" y="690274"/>
                  </a:lnTo>
                  <a:lnTo>
                    <a:pt x="950075" y="731598"/>
                  </a:lnTo>
                  <a:lnTo>
                    <a:pt x="927902" y="770809"/>
                  </a:lnTo>
                  <a:lnTo>
                    <a:pt x="902370" y="807699"/>
                  </a:lnTo>
                  <a:lnTo>
                    <a:pt x="873687" y="842061"/>
                  </a:lnTo>
                  <a:lnTo>
                    <a:pt x="842061" y="873687"/>
                  </a:lnTo>
                  <a:lnTo>
                    <a:pt x="807699" y="902370"/>
                  </a:lnTo>
                  <a:lnTo>
                    <a:pt x="770809" y="927902"/>
                  </a:lnTo>
                  <a:lnTo>
                    <a:pt x="731598" y="950075"/>
                  </a:lnTo>
                  <a:lnTo>
                    <a:pt x="690274" y="968682"/>
                  </a:lnTo>
                  <a:lnTo>
                    <a:pt x="647045" y="983516"/>
                  </a:lnTo>
                  <a:lnTo>
                    <a:pt x="602118" y="994368"/>
                  </a:lnTo>
                  <a:lnTo>
                    <a:pt x="555700" y="1001032"/>
                  </a:lnTo>
                  <a:lnTo>
                    <a:pt x="508000" y="1003300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732" y="460299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199263" y="6150444"/>
              <a:ext cx="278765" cy="86360"/>
            </a:xfrm>
            <a:custGeom>
              <a:avLst/>
              <a:gdLst/>
              <a:ahLst/>
              <a:cxnLst/>
              <a:rect l="l" t="t" r="r" b="b"/>
              <a:pathLst>
                <a:path w="278764" h="86360">
                  <a:moveTo>
                    <a:pt x="24282" y="81876"/>
                  </a:moveTo>
                  <a:lnTo>
                    <a:pt x="18440" y="81876"/>
                  </a:lnTo>
                  <a:lnTo>
                    <a:pt x="13423" y="81241"/>
                  </a:lnTo>
                  <a:lnTo>
                    <a:pt x="6527" y="77050"/>
                  </a:lnTo>
                  <a:lnTo>
                    <a:pt x="4191" y="73494"/>
                  </a:lnTo>
                  <a:lnTo>
                    <a:pt x="4076" y="67017"/>
                  </a:lnTo>
                  <a:lnTo>
                    <a:pt x="4076" y="64223"/>
                  </a:lnTo>
                  <a:lnTo>
                    <a:pt x="0" y="64223"/>
                  </a:lnTo>
                  <a:lnTo>
                    <a:pt x="0" y="67144"/>
                  </a:lnTo>
                  <a:lnTo>
                    <a:pt x="38" y="69557"/>
                  </a:lnTo>
                  <a:lnTo>
                    <a:pt x="139" y="74764"/>
                  </a:lnTo>
                  <a:lnTo>
                    <a:pt x="3009" y="79717"/>
                  </a:lnTo>
                  <a:lnTo>
                    <a:pt x="12319" y="85305"/>
                  </a:lnTo>
                  <a:lnTo>
                    <a:pt x="18300" y="85940"/>
                  </a:lnTo>
                  <a:lnTo>
                    <a:pt x="24257" y="85940"/>
                  </a:lnTo>
                  <a:lnTo>
                    <a:pt x="24282" y="81876"/>
                  </a:lnTo>
                  <a:close/>
                </a:path>
                <a:path w="278764" h="86360">
                  <a:moveTo>
                    <a:pt x="34048" y="64223"/>
                  </a:moveTo>
                  <a:lnTo>
                    <a:pt x="33248" y="64096"/>
                  </a:lnTo>
                  <a:lnTo>
                    <a:pt x="4076" y="64096"/>
                  </a:lnTo>
                  <a:lnTo>
                    <a:pt x="4076" y="64223"/>
                  </a:lnTo>
                  <a:lnTo>
                    <a:pt x="34048" y="64223"/>
                  </a:lnTo>
                  <a:close/>
                </a:path>
                <a:path w="278764" h="86360">
                  <a:moveTo>
                    <a:pt x="50838" y="64223"/>
                  </a:moveTo>
                  <a:lnTo>
                    <a:pt x="34048" y="64223"/>
                  </a:lnTo>
                  <a:lnTo>
                    <a:pt x="43459" y="64985"/>
                  </a:lnTo>
                  <a:lnTo>
                    <a:pt x="50838" y="64223"/>
                  </a:lnTo>
                  <a:close/>
                </a:path>
                <a:path w="278764" h="86360">
                  <a:moveTo>
                    <a:pt x="63563" y="51752"/>
                  </a:moveTo>
                  <a:close/>
                </a:path>
                <a:path w="278764" h="86360">
                  <a:moveTo>
                    <a:pt x="88646" y="18122"/>
                  </a:moveTo>
                  <a:lnTo>
                    <a:pt x="85051" y="8597"/>
                  </a:lnTo>
                  <a:lnTo>
                    <a:pt x="84556" y="7874"/>
                  </a:lnTo>
                  <a:lnTo>
                    <a:pt x="84556" y="32473"/>
                  </a:lnTo>
                  <a:lnTo>
                    <a:pt x="84531" y="32981"/>
                  </a:lnTo>
                  <a:lnTo>
                    <a:pt x="84531" y="33235"/>
                  </a:lnTo>
                  <a:lnTo>
                    <a:pt x="84467" y="36410"/>
                  </a:lnTo>
                  <a:lnTo>
                    <a:pt x="84455" y="33235"/>
                  </a:lnTo>
                  <a:lnTo>
                    <a:pt x="84531" y="32981"/>
                  </a:lnTo>
                  <a:lnTo>
                    <a:pt x="84455" y="32727"/>
                  </a:lnTo>
                  <a:lnTo>
                    <a:pt x="84455" y="32473"/>
                  </a:lnTo>
                  <a:lnTo>
                    <a:pt x="84556" y="7874"/>
                  </a:lnTo>
                  <a:lnTo>
                    <a:pt x="83058" y="5676"/>
                  </a:lnTo>
                  <a:lnTo>
                    <a:pt x="76809" y="1739"/>
                  </a:lnTo>
                  <a:lnTo>
                    <a:pt x="74269" y="1104"/>
                  </a:lnTo>
                  <a:lnTo>
                    <a:pt x="67564" y="1104"/>
                  </a:lnTo>
                  <a:lnTo>
                    <a:pt x="25501" y="1104"/>
                  </a:lnTo>
                  <a:lnTo>
                    <a:pt x="18592" y="1104"/>
                  </a:lnTo>
                  <a:lnTo>
                    <a:pt x="12204" y="1485"/>
                  </a:lnTo>
                  <a:lnTo>
                    <a:pt x="2603" y="7327"/>
                  </a:lnTo>
                  <a:lnTo>
                    <a:pt x="38" y="12534"/>
                  </a:lnTo>
                  <a:lnTo>
                    <a:pt x="0" y="64096"/>
                  </a:lnTo>
                  <a:lnTo>
                    <a:pt x="4076" y="64096"/>
                  </a:lnTo>
                  <a:lnTo>
                    <a:pt x="4102" y="13423"/>
                  </a:lnTo>
                  <a:lnTo>
                    <a:pt x="6324" y="9740"/>
                  </a:lnTo>
                  <a:lnTo>
                    <a:pt x="13220" y="5676"/>
                  </a:lnTo>
                  <a:lnTo>
                    <a:pt x="18529" y="5168"/>
                  </a:lnTo>
                  <a:lnTo>
                    <a:pt x="25527" y="5168"/>
                  </a:lnTo>
                  <a:lnTo>
                    <a:pt x="67589" y="5168"/>
                  </a:lnTo>
                  <a:lnTo>
                    <a:pt x="73609" y="5168"/>
                  </a:lnTo>
                  <a:lnTo>
                    <a:pt x="75463" y="5676"/>
                  </a:lnTo>
                  <a:lnTo>
                    <a:pt x="79984" y="8597"/>
                  </a:lnTo>
                  <a:lnTo>
                    <a:pt x="81483" y="10629"/>
                  </a:lnTo>
                  <a:lnTo>
                    <a:pt x="84315" y="18122"/>
                  </a:lnTo>
                  <a:lnTo>
                    <a:pt x="84264" y="23456"/>
                  </a:lnTo>
                  <a:lnTo>
                    <a:pt x="84137" y="26250"/>
                  </a:lnTo>
                  <a:lnTo>
                    <a:pt x="83769" y="32473"/>
                  </a:lnTo>
                  <a:lnTo>
                    <a:pt x="83769" y="32918"/>
                  </a:lnTo>
                  <a:lnTo>
                    <a:pt x="81419" y="32727"/>
                  </a:lnTo>
                  <a:lnTo>
                    <a:pt x="83693" y="32727"/>
                  </a:lnTo>
                  <a:lnTo>
                    <a:pt x="83769" y="32473"/>
                  </a:lnTo>
                  <a:lnTo>
                    <a:pt x="64122" y="32473"/>
                  </a:lnTo>
                  <a:lnTo>
                    <a:pt x="64008" y="28409"/>
                  </a:lnTo>
                  <a:lnTo>
                    <a:pt x="62687" y="25107"/>
                  </a:lnTo>
                  <a:lnTo>
                    <a:pt x="61937" y="23964"/>
                  </a:lnTo>
                  <a:lnTo>
                    <a:pt x="59550" y="22313"/>
                  </a:lnTo>
                  <a:lnTo>
                    <a:pt x="58064" y="21805"/>
                  </a:lnTo>
                  <a:lnTo>
                    <a:pt x="60058" y="21805"/>
                  </a:lnTo>
                  <a:lnTo>
                    <a:pt x="56311" y="21678"/>
                  </a:lnTo>
                  <a:lnTo>
                    <a:pt x="56311" y="21805"/>
                  </a:lnTo>
                  <a:lnTo>
                    <a:pt x="56235" y="23456"/>
                  </a:lnTo>
                  <a:lnTo>
                    <a:pt x="56299" y="21805"/>
                  </a:lnTo>
                  <a:lnTo>
                    <a:pt x="56311" y="21678"/>
                  </a:lnTo>
                  <a:lnTo>
                    <a:pt x="52590" y="21551"/>
                  </a:lnTo>
                  <a:lnTo>
                    <a:pt x="33909" y="21551"/>
                  </a:lnTo>
                  <a:lnTo>
                    <a:pt x="30035" y="21551"/>
                  </a:lnTo>
                  <a:lnTo>
                    <a:pt x="23368" y="34886"/>
                  </a:lnTo>
                  <a:lnTo>
                    <a:pt x="23241" y="36537"/>
                  </a:lnTo>
                  <a:lnTo>
                    <a:pt x="23660" y="52285"/>
                  </a:lnTo>
                  <a:lnTo>
                    <a:pt x="23774" y="58889"/>
                  </a:lnTo>
                  <a:lnTo>
                    <a:pt x="25755" y="61048"/>
                  </a:lnTo>
                  <a:lnTo>
                    <a:pt x="30835" y="63715"/>
                  </a:lnTo>
                  <a:lnTo>
                    <a:pt x="33248" y="64096"/>
                  </a:lnTo>
                  <a:lnTo>
                    <a:pt x="53619" y="64096"/>
                  </a:lnTo>
                  <a:lnTo>
                    <a:pt x="50838" y="64223"/>
                  </a:lnTo>
                  <a:lnTo>
                    <a:pt x="84404" y="64223"/>
                  </a:lnTo>
                  <a:lnTo>
                    <a:pt x="84302" y="67144"/>
                  </a:lnTo>
                  <a:lnTo>
                    <a:pt x="68173" y="81876"/>
                  </a:lnTo>
                  <a:lnTo>
                    <a:pt x="24282" y="81876"/>
                  </a:lnTo>
                  <a:lnTo>
                    <a:pt x="24269" y="85940"/>
                  </a:lnTo>
                  <a:lnTo>
                    <a:pt x="68237" y="85940"/>
                  </a:lnTo>
                  <a:lnTo>
                    <a:pt x="73583" y="85813"/>
                  </a:lnTo>
                  <a:lnTo>
                    <a:pt x="88531" y="64223"/>
                  </a:lnTo>
                  <a:lnTo>
                    <a:pt x="88531" y="64096"/>
                  </a:lnTo>
                  <a:lnTo>
                    <a:pt x="88468" y="54571"/>
                  </a:lnTo>
                  <a:lnTo>
                    <a:pt x="88379" y="51904"/>
                  </a:lnTo>
                  <a:lnTo>
                    <a:pt x="88315" y="51015"/>
                  </a:lnTo>
                  <a:lnTo>
                    <a:pt x="88341" y="50761"/>
                  </a:lnTo>
                  <a:lnTo>
                    <a:pt x="88252" y="49872"/>
                  </a:lnTo>
                  <a:lnTo>
                    <a:pt x="88138" y="49364"/>
                  </a:lnTo>
                  <a:lnTo>
                    <a:pt x="86791" y="47967"/>
                  </a:lnTo>
                  <a:lnTo>
                    <a:pt x="85344" y="47967"/>
                  </a:lnTo>
                  <a:lnTo>
                    <a:pt x="84404" y="47967"/>
                  </a:lnTo>
                  <a:lnTo>
                    <a:pt x="84404" y="64096"/>
                  </a:lnTo>
                  <a:lnTo>
                    <a:pt x="57289" y="64096"/>
                  </a:lnTo>
                  <a:lnTo>
                    <a:pt x="60401" y="63080"/>
                  </a:lnTo>
                  <a:lnTo>
                    <a:pt x="64249" y="58381"/>
                  </a:lnTo>
                  <a:lnTo>
                    <a:pt x="64363" y="56857"/>
                  </a:lnTo>
                  <a:lnTo>
                    <a:pt x="64414" y="54571"/>
                  </a:lnTo>
                  <a:lnTo>
                    <a:pt x="63957" y="52285"/>
                  </a:lnTo>
                  <a:lnTo>
                    <a:pt x="63881" y="51904"/>
                  </a:lnTo>
                  <a:lnTo>
                    <a:pt x="84289" y="51904"/>
                  </a:lnTo>
                  <a:lnTo>
                    <a:pt x="84404" y="64096"/>
                  </a:lnTo>
                  <a:lnTo>
                    <a:pt x="84404" y="47967"/>
                  </a:lnTo>
                  <a:lnTo>
                    <a:pt x="84264" y="47967"/>
                  </a:lnTo>
                  <a:lnTo>
                    <a:pt x="84264" y="51015"/>
                  </a:lnTo>
                  <a:lnTo>
                    <a:pt x="84264" y="51269"/>
                  </a:lnTo>
                  <a:lnTo>
                    <a:pt x="84010" y="51015"/>
                  </a:lnTo>
                  <a:lnTo>
                    <a:pt x="84264" y="51015"/>
                  </a:lnTo>
                  <a:lnTo>
                    <a:pt x="84264" y="47967"/>
                  </a:lnTo>
                  <a:lnTo>
                    <a:pt x="63500" y="47967"/>
                  </a:lnTo>
                  <a:lnTo>
                    <a:pt x="63500" y="51435"/>
                  </a:lnTo>
                  <a:lnTo>
                    <a:pt x="63792" y="51650"/>
                  </a:lnTo>
                  <a:lnTo>
                    <a:pt x="63944" y="51752"/>
                  </a:lnTo>
                  <a:lnTo>
                    <a:pt x="63677" y="51625"/>
                  </a:lnTo>
                  <a:lnTo>
                    <a:pt x="63525" y="51498"/>
                  </a:lnTo>
                  <a:lnTo>
                    <a:pt x="63665" y="51752"/>
                  </a:lnTo>
                  <a:lnTo>
                    <a:pt x="63741" y="51904"/>
                  </a:lnTo>
                  <a:lnTo>
                    <a:pt x="63500" y="51904"/>
                  </a:lnTo>
                  <a:lnTo>
                    <a:pt x="63500" y="51752"/>
                  </a:lnTo>
                  <a:lnTo>
                    <a:pt x="63207" y="51498"/>
                  </a:lnTo>
                  <a:lnTo>
                    <a:pt x="62687" y="51015"/>
                  </a:lnTo>
                  <a:lnTo>
                    <a:pt x="63271" y="51511"/>
                  </a:lnTo>
                  <a:lnTo>
                    <a:pt x="63487" y="51701"/>
                  </a:lnTo>
                  <a:lnTo>
                    <a:pt x="63461" y="51562"/>
                  </a:lnTo>
                  <a:lnTo>
                    <a:pt x="63373" y="51371"/>
                  </a:lnTo>
                  <a:lnTo>
                    <a:pt x="62953" y="51015"/>
                  </a:lnTo>
                  <a:lnTo>
                    <a:pt x="63347" y="51308"/>
                  </a:lnTo>
                  <a:lnTo>
                    <a:pt x="62001" y="48475"/>
                  </a:lnTo>
                  <a:lnTo>
                    <a:pt x="63487" y="51422"/>
                  </a:lnTo>
                  <a:lnTo>
                    <a:pt x="63487" y="47967"/>
                  </a:lnTo>
                  <a:lnTo>
                    <a:pt x="62382" y="47967"/>
                  </a:lnTo>
                  <a:lnTo>
                    <a:pt x="61887" y="48221"/>
                  </a:lnTo>
                  <a:lnTo>
                    <a:pt x="61391" y="48475"/>
                  </a:lnTo>
                  <a:lnTo>
                    <a:pt x="60947" y="48856"/>
                  </a:lnTo>
                  <a:lnTo>
                    <a:pt x="60591" y="49237"/>
                  </a:lnTo>
                  <a:lnTo>
                    <a:pt x="61429" y="49872"/>
                  </a:lnTo>
                  <a:lnTo>
                    <a:pt x="61607" y="50114"/>
                  </a:lnTo>
                  <a:lnTo>
                    <a:pt x="60591" y="49237"/>
                  </a:lnTo>
                  <a:lnTo>
                    <a:pt x="60248" y="49618"/>
                  </a:lnTo>
                  <a:lnTo>
                    <a:pt x="59994" y="50126"/>
                  </a:lnTo>
                  <a:lnTo>
                    <a:pt x="59855" y="50507"/>
                  </a:lnTo>
                  <a:lnTo>
                    <a:pt x="59359" y="50507"/>
                  </a:lnTo>
                  <a:lnTo>
                    <a:pt x="27597" y="50507"/>
                  </a:lnTo>
                  <a:lnTo>
                    <a:pt x="27647" y="51015"/>
                  </a:lnTo>
                  <a:lnTo>
                    <a:pt x="59842" y="51015"/>
                  </a:lnTo>
                  <a:lnTo>
                    <a:pt x="59804" y="52285"/>
                  </a:lnTo>
                  <a:lnTo>
                    <a:pt x="60261" y="54571"/>
                  </a:lnTo>
                  <a:lnTo>
                    <a:pt x="60388" y="55460"/>
                  </a:lnTo>
                  <a:lnTo>
                    <a:pt x="60071" y="56857"/>
                  </a:lnTo>
                  <a:lnTo>
                    <a:pt x="59982" y="57238"/>
                  </a:lnTo>
                  <a:lnTo>
                    <a:pt x="58331" y="59270"/>
                  </a:lnTo>
                  <a:lnTo>
                    <a:pt x="56680" y="60032"/>
                  </a:lnTo>
                  <a:lnTo>
                    <a:pt x="53568" y="60032"/>
                  </a:lnTo>
                  <a:lnTo>
                    <a:pt x="50101" y="60159"/>
                  </a:lnTo>
                  <a:lnTo>
                    <a:pt x="43586" y="60794"/>
                  </a:lnTo>
                  <a:lnTo>
                    <a:pt x="34505" y="60159"/>
                  </a:lnTo>
                  <a:lnTo>
                    <a:pt x="31953" y="59651"/>
                  </a:lnTo>
                  <a:lnTo>
                    <a:pt x="28549" y="58000"/>
                  </a:lnTo>
                  <a:lnTo>
                    <a:pt x="27838" y="56857"/>
                  </a:lnTo>
                  <a:lnTo>
                    <a:pt x="27724" y="51904"/>
                  </a:lnTo>
                  <a:lnTo>
                    <a:pt x="27597" y="50507"/>
                  </a:lnTo>
                  <a:lnTo>
                    <a:pt x="27203" y="43649"/>
                  </a:lnTo>
                  <a:lnTo>
                    <a:pt x="27089" y="39839"/>
                  </a:lnTo>
                  <a:lnTo>
                    <a:pt x="27330" y="36537"/>
                  </a:lnTo>
                  <a:lnTo>
                    <a:pt x="27457" y="34886"/>
                  </a:lnTo>
                  <a:lnTo>
                    <a:pt x="27584" y="33235"/>
                  </a:lnTo>
                  <a:lnTo>
                    <a:pt x="28194" y="30314"/>
                  </a:lnTo>
                  <a:lnTo>
                    <a:pt x="30340" y="26504"/>
                  </a:lnTo>
                  <a:lnTo>
                    <a:pt x="31762" y="25488"/>
                  </a:lnTo>
                  <a:lnTo>
                    <a:pt x="33985" y="25488"/>
                  </a:lnTo>
                  <a:lnTo>
                    <a:pt x="48755" y="25488"/>
                  </a:lnTo>
                  <a:lnTo>
                    <a:pt x="56121" y="25742"/>
                  </a:lnTo>
                  <a:lnTo>
                    <a:pt x="59817" y="25869"/>
                  </a:lnTo>
                  <a:lnTo>
                    <a:pt x="57302" y="25869"/>
                  </a:lnTo>
                  <a:lnTo>
                    <a:pt x="58305" y="26250"/>
                  </a:lnTo>
                  <a:lnTo>
                    <a:pt x="58140" y="26250"/>
                  </a:lnTo>
                  <a:lnTo>
                    <a:pt x="58801" y="26758"/>
                  </a:lnTo>
                  <a:lnTo>
                    <a:pt x="59118" y="27139"/>
                  </a:lnTo>
                  <a:lnTo>
                    <a:pt x="59893" y="29171"/>
                  </a:lnTo>
                  <a:lnTo>
                    <a:pt x="60007" y="33997"/>
                  </a:lnTo>
                  <a:lnTo>
                    <a:pt x="60134" y="34505"/>
                  </a:lnTo>
                  <a:lnTo>
                    <a:pt x="60223" y="34886"/>
                  </a:lnTo>
                  <a:lnTo>
                    <a:pt x="61709" y="36283"/>
                  </a:lnTo>
                  <a:lnTo>
                    <a:pt x="62636" y="36537"/>
                  </a:lnTo>
                  <a:lnTo>
                    <a:pt x="63373" y="36537"/>
                  </a:lnTo>
                  <a:lnTo>
                    <a:pt x="63373" y="32473"/>
                  </a:lnTo>
                  <a:lnTo>
                    <a:pt x="63538" y="32473"/>
                  </a:lnTo>
                  <a:lnTo>
                    <a:pt x="63423" y="32727"/>
                  </a:lnTo>
                  <a:lnTo>
                    <a:pt x="63385" y="36537"/>
                  </a:lnTo>
                  <a:lnTo>
                    <a:pt x="84315" y="36537"/>
                  </a:lnTo>
                  <a:lnTo>
                    <a:pt x="84455" y="36525"/>
                  </a:lnTo>
                  <a:lnTo>
                    <a:pt x="85242" y="36410"/>
                  </a:lnTo>
                  <a:lnTo>
                    <a:pt x="86118" y="36283"/>
                  </a:lnTo>
                  <a:lnTo>
                    <a:pt x="87553" y="34886"/>
                  </a:lnTo>
                  <a:lnTo>
                    <a:pt x="87795" y="33997"/>
                  </a:lnTo>
                  <a:lnTo>
                    <a:pt x="87820" y="33235"/>
                  </a:lnTo>
                  <a:lnTo>
                    <a:pt x="87858" y="32473"/>
                  </a:lnTo>
                  <a:lnTo>
                    <a:pt x="87985" y="30314"/>
                  </a:lnTo>
                  <a:lnTo>
                    <a:pt x="88099" y="28409"/>
                  </a:lnTo>
                  <a:lnTo>
                    <a:pt x="88226" y="26250"/>
                  </a:lnTo>
                  <a:lnTo>
                    <a:pt x="88341" y="23964"/>
                  </a:lnTo>
                  <a:lnTo>
                    <a:pt x="88468" y="21551"/>
                  </a:lnTo>
                  <a:lnTo>
                    <a:pt x="88493" y="20916"/>
                  </a:lnTo>
                  <a:lnTo>
                    <a:pt x="88620" y="18503"/>
                  </a:lnTo>
                  <a:lnTo>
                    <a:pt x="88646" y="18122"/>
                  </a:lnTo>
                  <a:close/>
                </a:path>
                <a:path w="278764" h="86360">
                  <a:moveTo>
                    <a:pt x="186309" y="38722"/>
                  </a:moveTo>
                  <a:lnTo>
                    <a:pt x="186258" y="34366"/>
                  </a:lnTo>
                  <a:lnTo>
                    <a:pt x="186131" y="30467"/>
                  </a:lnTo>
                  <a:lnTo>
                    <a:pt x="186016" y="26238"/>
                  </a:lnTo>
                  <a:lnTo>
                    <a:pt x="185813" y="22567"/>
                  </a:lnTo>
                  <a:lnTo>
                    <a:pt x="186042" y="19596"/>
                  </a:lnTo>
                  <a:lnTo>
                    <a:pt x="185013" y="11976"/>
                  </a:lnTo>
                  <a:lnTo>
                    <a:pt x="184962" y="11620"/>
                  </a:lnTo>
                  <a:lnTo>
                    <a:pt x="182651" y="8102"/>
                  </a:lnTo>
                  <a:lnTo>
                    <a:pt x="182651" y="10363"/>
                  </a:lnTo>
                  <a:lnTo>
                    <a:pt x="181978" y="19291"/>
                  </a:lnTo>
                  <a:lnTo>
                    <a:pt x="181749" y="22186"/>
                  </a:lnTo>
                  <a:lnTo>
                    <a:pt x="181724" y="22567"/>
                  </a:lnTo>
                  <a:lnTo>
                    <a:pt x="181914" y="26238"/>
                  </a:lnTo>
                  <a:lnTo>
                    <a:pt x="182067" y="30467"/>
                  </a:lnTo>
                  <a:lnTo>
                    <a:pt x="173062" y="54368"/>
                  </a:lnTo>
                  <a:lnTo>
                    <a:pt x="168757" y="54368"/>
                  </a:lnTo>
                  <a:lnTo>
                    <a:pt x="123888" y="54368"/>
                  </a:lnTo>
                  <a:lnTo>
                    <a:pt x="122326" y="54368"/>
                  </a:lnTo>
                  <a:lnTo>
                    <a:pt x="121767" y="54508"/>
                  </a:lnTo>
                  <a:lnTo>
                    <a:pt x="121767" y="83654"/>
                  </a:lnTo>
                  <a:lnTo>
                    <a:pt x="121031" y="83362"/>
                  </a:lnTo>
                  <a:lnTo>
                    <a:pt x="120548" y="83248"/>
                  </a:lnTo>
                  <a:lnTo>
                    <a:pt x="121031" y="83413"/>
                  </a:lnTo>
                  <a:lnTo>
                    <a:pt x="120764" y="83248"/>
                  </a:lnTo>
                  <a:lnTo>
                    <a:pt x="121208" y="83400"/>
                  </a:lnTo>
                  <a:lnTo>
                    <a:pt x="121767" y="83654"/>
                  </a:lnTo>
                  <a:lnTo>
                    <a:pt x="121767" y="54508"/>
                  </a:lnTo>
                  <a:lnTo>
                    <a:pt x="120865" y="54724"/>
                  </a:lnTo>
                  <a:lnTo>
                    <a:pt x="120103" y="55524"/>
                  </a:lnTo>
                  <a:lnTo>
                    <a:pt x="120103" y="81749"/>
                  </a:lnTo>
                  <a:lnTo>
                    <a:pt x="120091" y="81927"/>
                  </a:lnTo>
                  <a:lnTo>
                    <a:pt x="120091" y="81749"/>
                  </a:lnTo>
                  <a:lnTo>
                    <a:pt x="120103" y="55524"/>
                  </a:lnTo>
                  <a:lnTo>
                    <a:pt x="120065" y="82994"/>
                  </a:lnTo>
                  <a:lnTo>
                    <a:pt x="119062" y="82740"/>
                  </a:lnTo>
                  <a:lnTo>
                    <a:pt x="119976" y="83045"/>
                  </a:lnTo>
                  <a:lnTo>
                    <a:pt x="119849" y="82931"/>
                  </a:lnTo>
                  <a:lnTo>
                    <a:pt x="119976" y="83032"/>
                  </a:lnTo>
                  <a:lnTo>
                    <a:pt x="119976" y="82892"/>
                  </a:lnTo>
                  <a:lnTo>
                    <a:pt x="119862" y="82524"/>
                  </a:lnTo>
                  <a:lnTo>
                    <a:pt x="119862" y="82791"/>
                  </a:lnTo>
                  <a:lnTo>
                    <a:pt x="119468" y="82397"/>
                  </a:lnTo>
                  <a:lnTo>
                    <a:pt x="119697" y="82397"/>
                  </a:lnTo>
                  <a:lnTo>
                    <a:pt x="119862" y="82791"/>
                  </a:lnTo>
                  <a:lnTo>
                    <a:pt x="119862" y="82524"/>
                  </a:lnTo>
                  <a:lnTo>
                    <a:pt x="120065" y="82994"/>
                  </a:lnTo>
                  <a:lnTo>
                    <a:pt x="120065" y="55562"/>
                  </a:lnTo>
                  <a:lnTo>
                    <a:pt x="119354" y="56286"/>
                  </a:lnTo>
                  <a:lnTo>
                    <a:pt x="119227" y="56286"/>
                  </a:lnTo>
                  <a:lnTo>
                    <a:pt x="119227" y="56413"/>
                  </a:lnTo>
                  <a:lnTo>
                    <a:pt x="118656" y="57010"/>
                  </a:lnTo>
                  <a:lnTo>
                    <a:pt x="118325" y="58547"/>
                  </a:lnTo>
                  <a:lnTo>
                    <a:pt x="119049" y="81749"/>
                  </a:lnTo>
                  <a:lnTo>
                    <a:pt x="102273" y="81749"/>
                  </a:lnTo>
                  <a:lnTo>
                    <a:pt x="102247" y="56413"/>
                  </a:lnTo>
                  <a:lnTo>
                    <a:pt x="119227" y="56413"/>
                  </a:lnTo>
                  <a:lnTo>
                    <a:pt x="119227" y="56286"/>
                  </a:lnTo>
                  <a:lnTo>
                    <a:pt x="102247" y="56286"/>
                  </a:lnTo>
                  <a:lnTo>
                    <a:pt x="102260" y="36309"/>
                  </a:lnTo>
                  <a:lnTo>
                    <a:pt x="102285" y="16306"/>
                  </a:lnTo>
                  <a:lnTo>
                    <a:pt x="103035" y="11976"/>
                  </a:lnTo>
                  <a:lnTo>
                    <a:pt x="106934" y="6007"/>
                  </a:lnTo>
                  <a:lnTo>
                    <a:pt x="110121" y="4076"/>
                  </a:lnTo>
                  <a:lnTo>
                    <a:pt x="116001" y="4076"/>
                  </a:lnTo>
                  <a:lnTo>
                    <a:pt x="166903" y="4076"/>
                  </a:lnTo>
                  <a:lnTo>
                    <a:pt x="175882" y="4076"/>
                  </a:lnTo>
                  <a:lnTo>
                    <a:pt x="182651" y="10363"/>
                  </a:lnTo>
                  <a:lnTo>
                    <a:pt x="182651" y="8102"/>
                  </a:lnTo>
                  <a:lnTo>
                    <a:pt x="180911" y="5435"/>
                  </a:lnTo>
                  <a:lnTo>
                    <a:pt x="174650" y="1422"/>
                  </a:lnTo>
                  <a:lnTo>
                    <a:pt x="167132" y="0"/>
                  </a:lnTo>
                  <a:lnTo>
                    <a:pt x="166928" y="0"/>
                  </a:lnTo>
                  <a:lnTo>
                    <a:pt x="115976" y="0"/>
                  </a:lnTo>
                  <a:lnTo>
                    <a:pt x="109093" y="0"/>
                  </a:lnTo>
                  <a:lnTo>
                    <a:pt x="104444" y="2374"/>
                  </a:lnTo>
                  <a:lnTo>
                    <a:pt x="98945" y="10782"/>
                  </a:lnTo>
                  <a:lnTo>
                    <a:pt x="98196" y="16306"/>
                  </a:lnTo>
                  <a:lnTo>
                    <a:pt x="98209" y="36283"/>
                  </a:lnTo>
                  <a:lnTo>
                    <a:pt x="98272" y="83781"/>
                  </a:lnTo>
                  <a:lnTo>
                    <a:pt x="98374" y="84251"/>
                  </a:lnTo>
                  <a:lnTo>
                    <a:pt x="99529" y="85420"/>
                  </a:lnTo>
                  <a:lnTo>
                    <a:pt x="98920" y="85420"/>
                  </a:lnTo>
                  <a:lnTo>
                    <a:pt x="100711" y="85826"/>
                  </a:lnTo>
                  <a:lnTo>
                    <a:pt x="101193" y="85826"/>
                  </a:lnTo>
                  <a:lnTo>
                    <a:pt x="101282" y="81749"/>
                  </a:lnTo>
                  <a:lnTo>
                    <a:pt x="101231" y="85826"/>
                  </a:lnTo>
                  <a:lnTo>
                    <a:pt x="120040" y="86055"/>
                  </a:lnTo>
                  <a:lnTo>
                    <a:pt x="120065" y="83248"/>
                  </a:lnTo>
                  <a:lnTo>
                    <a:pt x="120205" y="83248"/>
                  </a:lnTo>
                  <a:lnTo>
                    <a:pt x="120396" y="83400"/>
                  </a:lnTo>
                  <a:lnTo>
                    <a:pt x="120345" y="83248"/>
                  </a:lnTo>
                  <a:lnTo>
                    <a:pt x="121704" y="84582"/>
                  </a:lnTo>
                  <a:lnTo>
                    <a:pt x="120205" y="83248"/>
                  </a:lnTo>
                  <a:lnTo>
                    <a:pt x="120243" y="83400"/>
                  </a:lnTo>
                  <a:lnTo>
                    <a:pt x="120827" y="84810"/>
                  </a:lnTo>
                  <a:lnTo>
                    <a:pt x="120954" y="85115"/>
                  </a:lnTo>
                  <a:lnTo>
                    <a:pt x="121005" y="85280"/>
                  </a:lnTo>
                  <a:lnTo>
                    <a:pt x="120154" y="83400"/>
                  </a:lnTo>
                  <a:lnTo>
                    <a:pt x="120040" y="86055"/>
                  </a:lnTo>
                  <a:lnTo>
                    <a:pt x="120713" y="86055"/>
                  </a:lnTo>
                  <a:lnTo>
                    <a:pt x="121259" y="85826"/>
                  </a:lnTo>
                  <a:lnTo>
                    <a:pt x="121399" y="85826"/>
                  </a:lnTo>
                  <a:lnTo>
                    <a:pt x="122008" y="85420"/>
                  </a:lnTo>
                  <a:lnTo>
                    <a:pt x="122301" y="85115"/>
                  </a:lnTo>
                  <a:lnTo>
                    <a:pt x="122593" y="84810"/>
                  </a:lnTo>
                  <a:lnTo>
                    <a:pt x="122809" y="84455"/>
                  </a:lnTo>
                  <a:lnTo>
                    <a:pt x="122885" y="84251"/>
                  </a:lnTo>
                  <a:lnTo>
                    <a:pt x="122961" y="84061"/>
                  </a:lnTo>
                  <a:lnTo>
                    <a:pt x="123063" y="83781"/>
                  </a:lnTo>
                  <a:lnTo>
                    <a:pt x="123139" y="83248"/>
                  </a:lnTo>
                  <a:lnTo>
                    <a:pt x="123126" y="81749"/>
                  </a:lnTo>
                  <a:lnTo>
                    <a:pt x="122453" y="60045"/>
                  </a:lnTo>
                  <a:lnTo>
                    <a:pt x="122415" y="59029"/>
                  </a:lnTo>
                  <a:lnTo>
                    <a:pt x="122631" y="58762"/>
                  </a:lnTo>
                  <a:lnTo>
                    <a:pt x="122859" y="58547"/>
                  </a:lnTo>
                  <a:lnTo>
                    <a:pt x="123863" y="58547"/>
                  </a:lnTo>
                  <a:lnTo>
                    <a:pt x="168808" y="58547"/>
                  </a:lnTo>
                  <a:lnTo>
                    <a:pt x="173647" y="58547"/>
                  </a:lnTo>
                  <a:lnTo>
                    <a:pt x="178371" y="56553"/>
                  </a:lnTo>
                  <a:lnTo>
                    <a:pt x="183845" y="50634"/>
                  </a:lnTo>
                  <a:lnTo>
                    <a:pt x="185115" y="46736"/>
                  </a:lnTo>
                  <a:lnTo>
                    <a:pt x="186309" y="38722"/>
                  </a:lnTo>
                  <a:close/>
                </a:path>
                <a:path w="278764" h="86360">
                  <a:moveTo>
                    <a:pt x="196507" y="81711"/>
                  </a:moveTo>
                  <a:lnTo>
                    <a:pt x="193471" y="81711"/>
                  </a:lnTo>
                  <a:lnTo>
                    <a:pt x="193471" y="83248"/>
                  </a:lnTo>
                  <a:lnTo>
                    <a:pt x="193789" y="84023"/>
                  </a:lnTo>
                  <a:lnTo>
                    <a:pt x="194360" y="84594"/>
                  </a:lnTo>
                  <a:lnTo>
                    <a:pt x="196481" y="82473"/>
                  </a:lnTo>
                  <a:lnTo>
                    <a:pt x="196507" y="81711"/>
                  </a:lnTo>
                  <a:close/>
                </a:path>
                <a:path w="278764" h="86360">
                  <a:moveTo>
                    <a:pt x="217855" y="81711"/>
                  </a:moveTo>
                  <a:lnTo>
                    <a:pt x="214807" y="81711"/>
                  </a:lnTo>
                  <a:lnTo>
                    <a:pt x="214807" y="85483"/>
                  </a:lnTo>
                  <a:lnTo>
                    <a:pt x="215468" y="85483"/>
                  </a:lnTo>
                  <a:lnTo>
                    <a:pt x="216331" y="85305"/>
                  </a:lnTo>
                  <a:lnTo>
                    <a:pt x="217614" y="84023"/>
                  </a:lnTo>
                  <a:lnTo>
                    <a:pt x="217830" y="83248"/>
                  </a:lnTo>
                  <a:lnTo>
                    <a:pt x="217855" y="81711"/>
                  </a:lnTo>
                  <a:close/>
                </a:path>
                <a:path w="278764" h="86360">
                  <a:moveTo>
                    <a:pt x="278523" y="825"/>
                  </a:moveTo>
                  <a:lnTo>
                    <a:pt x="269328" y="609"/>
                  </a:lnTo>
                  <a:lnTo>
                    <a:pt x="269328" y="3962"/>
                  </a:lnTo>
                  <a:lnTo>
                    <a:pt x="269316" y="4152"/>
                  </a:lnTo>
                  <a:lnTo>
                    <a:pt x="269316" y="3581"/>
                  </a:lnTo>
                  <a:lnTo>
                    <a:pt x="269328" y="3962"/>
                  </a:lnTo>
                  <a:lnTo>
                    <a:pt x="269328" y="609"/>
                  </a:lnTo>
                  <a:lnTo>
                    <a:pt x="253707" y="241"/>
                  </a:lnTo>
                  <a:lnTo>
                    <a:pt x="255993" y="241"/>
                  </a:lnTo>
                  <a:lnTo>
                    <a:pt x="236270" y="76"/>
                  </a:lnTo>
                  <a:lnTo>
                    <a:pt x="221932" y="241"/>
                  </a:lnTo>
                  <a:lnTo>
                    <a:pt x="206082" y="825"/>
                  </a:lnTo>
                  <a:lnTo>
                    <a:pt x="207111" y="825"/>
                  </a:lnTo>
                  <a:lnTo>
                    <a:pt x="203796" y="1003"/>
                  </a:lnTo>
                  <a:lnTo>
                    <a:pt x="193471" y="81584"/>
                  </a:lnTo>
                  <a:lnTo>
                    <a:pt x="196507" y="81584"/>
                  </a:lnTo>
                  <a:lnTo>
                    <a:pt x="197154" y="81584"/>
                  </a:lnTo>
                  <a:lnTo>
                    <a:pt x="197243" y="81711"/>
                  </a:lnTo>
                  <a:lnTo>
                    <a:pt x="196507" y="81711"/>
                  </a:lnTo>
                  <a:lnTo>
                    <a:pt x="196507" y="82473"/>
                  </a:lnTo>
                  <a:lnTo>
                    <a:pt x="194360" y="84594"/>
                  </a:lnTo>
                  <a:lnTo>
                    <a:pt x="194932" y="85166"/>
                  </a:lnTo>
                  <a:lnTo>
                    <a:pt x="195694" y="85483"/>
                  </a:lnTo>
                  <a:lnTo>
                    <a:pt x="196507" y="85483"/>
                  </a:lnTo>
                  <a:lnTo>
                    <a:pt x="214807" y="85483"/>
                  </a:lnTo>
                  <a:lnTo>
                    <a:pt x="214744" y="82473"/>
                  </a:lnTo>
                  <a:lnTo>
                    <a:pt x="214731" y="82207"/>
                  </a:lnTo>
                  <a:lnTo>
                    <a:pt x="214731" y="81711"/>
                  </a:lnTo>
                  <a:lnTo>
                    <a:pt x="214185" y="81711"/>
                  </a:lnTo>
                  <a:lnTo>
                    <a:pt x="214287" y="81584"/>
                  </a:lnTo>
                  <a:lnTo>
                    <a:pt x="214718" y="81584"/>
                  </a:lnTo>
                  <a:lnTo>
                    <a:pt x="214718" y="81407"/>
                  </a:lnTo>
                  <a:lnTo>
                    <a:pt x="214807" y="81584"/>
                  </a:lnTo>
                  <a:lnTo>
                    <a:pt x="217855" y="81584"/>
                  </a:lnTo>
                  <a:lnTo>
                    <a:pt x="217855" y="81407"/>
                  </a:lnTo>
                  <a:lnTo>
                    <a:pt x="217855" y="58483"/>
                  </a:lnTo>
                  <a:lnTo>
                    <a:pt x="270332" y="58483"/>
                  </a:lnTo>
                  <a:lnTo>
                    <a:pt x="271005" y="58483"/>
                  </a:lnTo>
                  <a:lnTo>
                    <a:pt x="271856" y="58305"/>
                  </a:lnTo>
                  <a:lnTo>
                    <a:pt x="273215" y="56946"/>
                  </a:lnTo>
                  <a:lnTo>
                    <a:pt x="273392" y="56095"/>
                  </a:lnTo>
                  <a:lnTo>
                    <a:pt x="273392" y="54406"/>
                  </a:lnTo>
                  <a:lnTo>
                    <a:pt x="273392" y="40144"/>
                  </a:lnTo>
                  <a:lnTo>
                    <a:pt x="273316" y="38227"/>
                  </a:lnTo>
                  <a:lnTo>
                    <a:pt x="273202" y="37668"/>
                  </a:lnTo>
                  <a:lnTo>
                    <a:pt x="271767" y="36233"/>
                  </a:lnTo>
                  <a:lnTo>
                    <a:pt x="270129" y="36233"/>
                  </a:lnTo>
                  <a:lnTo>
                    <a:pt x="269811" y="36233"/>
                  </a:lnTo>
                  <a:lnTo>
                    <a:pt x="269811" y="54584"/>
                  </a:lnTo>
                  <a:lnTo>
                    <a:pt x="269494" y="54914"/>
                  </a:lnTo>
                  <a:lnTo>
                    <a:pt x="269405" y="55079"/>
                  </a:lnTo>
                  <a:lnTo>
                    <a:pt x="269316" y="55422"/>
                  </a:lnTo>
                  <a:lnTo>
                    <a:pt x="269316" y="55079"/>
                  </a:lnTo>
                  <a:lnTo>
                    <a:pt x="269811" y="54584"/>
                  </a:lnTo>
                  <a:lnTo>
                    <a:pt x="269811" y="36233"/>
                  </a:lnTo>
                  <a:lnTo>
                    <a:pt x="217779" y="36233"/>
                  </a:lnTo>
                  <a:lnTo>
                    <a:pt x="217779" y="37299"/>
                  </a:lnTo>
                  <a:lnTo>
                    <a:pt x="217754" y="36804"/>
                  </a:lnTo>
                  <a:lnTo>
                    <a:pt x="217779" y="37299"/>
                  </a:lnTo>
                  <a:lnTo>
                    <a:pt x="217779" y="36233"/>
                  </a:lnTo>
                  <a:lnTo>
                    <a:pt x="217906" y="23825"/>
                  </a:lnTo>
                  <a:lnTo>
                    <a:pt x="218008" y="23304"/>
                  </a:lnTo>
                  <a:lnTo>
                    <a:pt x="218198" y="23114"/>
                  </a:lnTo>
                  <a:lnTo>
                    <a:pt x="218401" y="22936"/>
                  </a:lnTo>
                  <a:lnTo>
                    <a:pt x="218922" y="22936"/>
                  </a:lnTo>
                  <a:lnTo>
                    <a:pt x="270332" y="22936"/>
                  </a:lnTo>
                  <a:lnTo>
                    <a:pt x="271856" y="22644"/>
                  </a:lnTo>
                  <a:lnTo>
                    <a:pt x="273215" y="21285"/>
                  </a:lnTo>
                  <a:lnTo>
                    <a:pt x="273316" y="20789"/>
                  </a:lnTo>
                  <a:lnTo>
                    <a:pt x="273392" y="18745"/>
                  </a:lnTo>
                  <a:lnTo>
                    <a:pt x="273392" y="4762"/>
                  </a:lnTo>
                  <a:lnTo>
                    <a:pt x="273354" y="2730"/>
                  </a:lnTo>
                  <a:lnTo>
                    <a:pt x="273240" y="2133"/>
                  </a:lnTo>
                  <a:lnTo>
                    <a:pt x="272554" y="1435"/>
                  </a:lnTo>
                  <a:lnTo>
                    <a:pt x="272554" y="4762"/>
                  </a:lnTo>
                  <a:lnTo>
                    <a:pt x="270433" y="4762"/>
                  </a:lnTo>
                  <a:lnTo>
                    <a:pt x="270116" y="4762"/>
                  </a:lnTo>
                  <a:lnTo>
                    <a:pt x="269316" y="4762"/>
                  </a:lnTo>
                  <a:lnTo>
                    <a:pt x="269316" y="18745"/>
                  </a:lnTo>
                  <a:lnTo>
                    <a:pt x="218922" y="18745"/>
                  </a:lnTo>
                  <a:lnTo>
                    <a:pt x="217576" y="18745"/>
                  </a:lnTo>
                  <a:lnTo>
                    <a:pt x="216725" y="19100"/>
                  </a:lnTo>
                  <a:lnTo>
                    <a:pt x="216725" y="36804"/>
                  </a:lnTo>
                  <a:lnTo>
                    <a:pt x="216725" y="37109"/>
                  </a:lnTo>
                  <a:lnTo>
                    <a:pt x="216573" y="37185"/>
                  </a:lnTo>
                  <a:lnTo>
                    <a:pt x="216725" y="36804"/>
                  </a:lnTo>
                  <a:lnTo>
                    <a:pt x="216725" y="19100"/>
                  </a:lnTo>
                  <a:lnTo>
                    <a:pt x="216293" y="19278"/>
                  </a:lnTo>
                  <a:lnTo>
                    <a:pt x="215785" y="19773"/>
                  </a:lnTo>
                  <a:lnTo>
                    <a:pt x="215366" y="20243"/>
                  </a:lnTo>
                  <a:lnTo>
                    <a:pt x="215125" y="20434"/>
                  </a:lnTo>
                  <a:lnTo>
                    <a:pt x="214388" y="21158"/>
                  </a:lnTo>
                  <a:lnTo>
                    <a:pt x="213842" y="22440"/>
                  </a:lnTo>
                  <a:lnTo>
                    <a:pt x="213753" y="37858"/>
                  </a:lnTo>
                  <a:lnTo>
                    <a:pt x="213893" y="38227"/>
                  </a:lnTo>
                  <a:lnTo>
                    <a:pt x="214045" y="38608"/>
                  </a:lnTo>
                  <a:lnTo>
                    <a:pt x="214274" y="38950"/>
                  </a:lnTo>
                  <a:lnTo>
                    <a:pt x="214553" y="39243"/>
                  </a:lnTo>
                  <a:lnTo>
                    <a:pt x="216522" y="37299"/>
                  </a:lnTo>
                  <a:lnTo>
                    <a:pt x="216649" y="37172"/>
                  </a:lnTo>
                  <a:lnTo>
                    <a:pt x="216725" y="37299"/>
                  </a:lnTo>
                  <a:lnTo>
                    <a:pt x="216484" y="37668"/>
                  </a:lnTo>
                  <a:lnTo>
                    <a:pt x="215798" y="39306"/>
                  </a:lnTo>
                  <a:lnTo>
                    <a:pt x="215696" y="39547"/>
                  </a:lnTo>
                  <a:lnTo>
                    <a:pt x="215607" y="39751"/>
                  </a:lnTo>
                  <a:lnTo>
                    <a:pt x="215684" y="39547"/>
                  </a:lnTo>
                  <a:lnTo>
                    <a:pt x="215773" y="39306"/>
                  </a:lnTo>
                  <a:lnTo>
                    <a:pt x="216535" y="37299"/>
                  </a:lnTo>
                  <a:lnTo>
                    <a:pt x="214553" y="39243"/>
                  </a:lnTo>
                  <a:lnTo>
                    <a:pt x="214871" y="39547"/>
                  </a:lnTo>
                  <a:lnTo>
                    <a:pt x="215176" y="39751"/>
                  </a:lnTo>
                  <a:lnTo>
                    <a:pt x="215544" y="39903"/>
                  </a:lnTo>
                  <a:lnTo>
                    <a:pt x="216077" y="40144"/>
                  </a:lnTo>
                  <a:lnTo>
                    <a:pt x="216725" y="40144"/>
                  </a:lnTo>
                  <a:lnTo>
                    <a:pt x="269316" y="40144"/>
                  </a:lnTo>
                  <a:lnTo>
                    <a:pt x="269303" y="39306"/>
                  </a:lnTo>
                  <a:lnTo>
                    <a:pt x="269316" y="39547"/>
                  </a:lnTo>
                  <a:lnTo>
                    <a:pt x="269316" y="40144"/>
                  </a:lnTo>
                  <a:lnTo>
                    <a:pt x="269316" y="54406"/>
                  </a:lnTo>
                  <a:lnTo>
                    <a:pt x="217855" y="54406"/>
                  </a:lnTo>
                  <a:lnTo>
                    <a:pt x="217855" y="57467"/>
                  </a:lnTo>
                  <a:lnTo>
                    <a:pt x="217855" y="57810"/>
                  </a:lnTo>
                  <a:lnTo>
                    <a:pt x="217678" y="57988"/>
                  </a:lnTo>
                  <a:lnTo>
                    <a:pt x="217766" y="57810"/>
                  </a:lnTo>
                  <a:lnTo>
                    <a:pt x="217855" y="57467"/>
                  </a:lnTo>
                  <a:lnTo>
                    <a:pt x="217855" y="54406"/>
                  </a:lnTo>
                  <a:lnTo>
                    <a:pt x="216839" y="54406"/>
                  </a:lnTo>
                  <a:lnTo>
                    <a:pt x="216179" y="54406"/>
                  </a:lnTo>
                  <a:lnTo>
                    <a:pt x="215315" y="54584"/>
                  </a:lnTo>
                  <a:lnTo>
                    <a:pt x="213956" y="55943"/>
                  </a:lnTo>
                  <a:lnTo>
                    <a:pt x="213791" y="56794"/>
                  </a:lnTo>
                  <a:lnTo>
                    <a:pt x="213791" y="81407"/>
                  </a:lnTo>
                  <a:lnTo>
                    <a:pt x="213791" y="81584"/>
                  </a:lnTo>
                  <a:lnTo>
                    <a:pt x="213791" y="81711"/>
                  </a:lnTo>
                  <a:lnTo>
                    <a:pt x="197548" y="81711"/>
                  </a:lnTo>
                  <a:lnTo>
                    <a:pt x="197548" y="81584"/>
                  </a:lnTo>
                  <a:lnTo>
                    <a:pt x="213791" y="81584"/>
                  </a:lnTo>
                  <a:lnTo>
                    <a:pt x="213791" y="81407"/>
                  </a:lnTo>
                  <a:lnTo>
                    <a:pt x="197548" y="81407"/>
                  </a:lnTo>
                  <a:lnTo>
                    <a:pt x="197497" y="51358"/>
                  </a:lnTo>
                  <a:lnTo>
                    <a:pt x="197637" y="40144"/>
                  </a:lnTo>
                  <a:lnTo>
                    <a:pt x="197688" y="35801"/>
                  </a:lnTo>
                  <a:lnTo>
                    <a:pt x="222034" y="4318"/>
                  </a:lnTo>
                  <a:lnTo>
                    <a:pt x="236270" y="4152"/>
                  </a:lnTo>
                  <a:lnTo>
                    <a:pt x="255752" y="4318"/>
                  </a:lnTo>
                  <a:lnTo>
                    <a:pt x="253568" y="4318"/>
                  </a:lnTo>
                  <a:lnTo>
                    <a:pt x="269316" y="4699"/>
                  </a:lnTo>
                  <a:lnTo>
                    <a:pt x="270052" y="4711"/>
                  </a:lnTo>
                  <a:lnTo>
                    <a:pt x="270421" y="4724"/>
                  </a:lnTo>
                  <a:lnTo>
                    <a:pt x="270459" y="3581"/>
                  </a:lnTo>
                  <a:lnTo>
                    <a:pt x="270433" y="4724"/>
                  </a:lnTo>
                  <a:lnTo>
                    <a:pt x="272554" y="4762"/>
                  </a:lnTo>
                  <a:lnTo>
                    <a:pt x="272554" y="1435"/>
                  </a:lnTo>
                  <a:lnTo>
                    <a:pt x="271957" y="825"/>
                  </a:lnTo>
                  <a:lnTo>
                    <a:pt x="278523" y="825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48341" y="5862377"/>
              <a:ext cx="369545" cy="262084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6107900" y="5824842"/>
              <a:ext cx="450850" cy="445134"/>
            </a:xfrm>
            <a:custGeom>
              <a:avLst/>
              <a:gdLst/>
              <a:ahLst/>
              <a:cxnLst/>
              <a:rect l="l" t="t" r="r" b="b"/>
              <a:pathLst>
                <a:path w="450850" h="445135">
                  <a:moveTo>
                    <a:pt x="213563" y="345478"/>
                  </a:moveTo>
                  <a:lnTo>
                    <a:pt x="212737" y="345478"/>
                  </a:lnTo>
                  <a:lnTo>
                    <a:pt x="212344" y="345630"/>
                  </a:lnTo>
                  <a:lnTo>
                    <a:pt x="211963" y="345795"/>
                  </a:lnTo>
                  <a:lnTo>
                    <a:pt x="211607" y="346024"/>
                  </a:lnTo>
                  <a:lnTo>
                    <a:pt x="211302" y="346329"/>
                  </a:lnTo>
                  <a:lnTo>
                    <a:pt x="212801" y="347751"/>
                  </a:lnTo>
                  <a:lnTo>
                    <a:pt x="213207" y="347751"/>
                  </a:lnTo>
                  <a:lnTo>
                    <a:pt x="212750" y="346621"/>
                  </a:lnTo>
                  <a:lnTo>
                    <a:pt x="213258" y="347751"/>
                  </a:lnTo>
                  <a:lnTo>
                    <a:pt x="213563" y="347751"/>
                  </a:lnTo>
                  <a:lnTo>
                    <a:pt x="213563" y="345478"/>
                  </a:lnTo>
                  <a:close/>
                </a:path>
                <a:path w="450850" h="445135">
                  <a:moveTo>
                    <a:pt x="213702" y="348919"/>
                  </a:moveTo>
                  <a:close/>
                </a:path>
                <a:path w="450850" h="445135">
                  <a:moveTo>
                    <a:pt x="256527" y="360870"/>
                  </a:moveTo>
                  <a:lnTo>
                    <a:pt x="256501" y="349211"/>
                  </a:lnTo>
                  <a:lnTo>
                    <a:pt x="255828" y="347751"/>
                  </a:lnTo>
                  <a:lnTo>
                    <a:pt x="255511" y="347751"/>
                  </a:lnTo>
                  <a:lnTo>
                    <a:pt x="254825" y="347103"/>
                  </a:lnTo>
                  <a:lnTo>
                    <a:pt x="253669" y="346024"/>
                  </a:lnTo>
                  <a:lnTo>
                    <a:pt x="253187" y="345795"/>
                  </a:lnTo>
                  <a:lnTo>
                    <a:pt x="252336" y="345478"/>
                  </a:lnTo>
                  <a:lnTo>
                    <a:pt x="250240" y="345478"/>
                  </a:lnTo>
                  <a:lnTo>
                    <a:pt x="213575" y="345478"/>
                  </a:lnTo>
                  <a:lnTo>
                    <a:pt x="213626" y="347751"/>
                  </a:lnTo>
                  <a:lnTo>
                    <a:pt x="250240" y="347751"/>
                  </a:lnTo>
                  <a:lnTo>
                    <a:pt x="250240" y="348919"/>
                  </a:lnTo>
                  <a:lnTo>
                    <a:pt x="214693" y="348919"/>
                  </a:lnTo>
                  <a:lnTo>
                    <a:pt x="214452" y="348919"/>
                  </a:lnTo>
                  <a:lnTo>
                    <a:pt x="214299" y="349110"/>
                  </a:lnTo>
                  <a:lnTo>
                    <a:pt x="214376" y="348919"/>
                  </a:lnTo>
                  <a:lnTo>
                    <a:pt x="213791" y="348691"/>
                  </a:lnTo>
                  <a:lnTo>
                    <a:pt x="213652" y="348627"/>
                  </a:lnTo>
                  <a:lnTo>
                    <a:pt x="213766" y="348919"/>
                  </a:lnTo>
                  <a:lnTo>
                    <a:pt x="213893" y="348919"/>
                  </a:lnTo>
                  <a:lnTo>
                    <a:pt x="213982" y="349377"/>
                  </a:lnTo>
                  <a:lnTo>
                    <a:pt x="213817" y="349211"/>
                  </a:lnTo>
                  <a:lnTo>
                    <a:pt x="213702" y="348919"/>
                  </a:lnTo>
                  <a:lnTo>
                    <a:pt x="213690" y="349465"/>
                  </a:lnTo>
                  <a:lnTo>
                    <a:pt x="213563" y="348919"/>
                  </a:lnTo>
                  <a:lnTo>
                    <a:pt x="213563" y="348602"/>
                  </a:lnTo>
                  <a:lnTo>
                    <a:pt x="210769" y="347433"/>
                  </a:lnTo>
                  <a:lnTo>
                    <a:pt x="211607" y="347751"/>
                  </a:lnTo>
                  <a:lnTo>
                    <a:pt x="212725" y="347751"/>
                  </a:lnTo>
                  <a:lnTo>
                    <a:pt x="212407" y="347433"/>
                  </a:lnTo>
                  <a:lnTo>
                    <a:pt x="211302" y="346329"/>
                  </a:lnTo>
                  <a:lnTo>
                    <a:pt x="211010" y="346621"/>
                  </a:lnTo>
                  <a:lnTo>
                    <a:pt x="210718" y="347103"/>
                  </a:lnTo>
                  <a:lnTo>
                    <a:pt x="210451" y="347751"/>
                  </a:lnTo>
                  <a:lnTo>
                    <a:pt x="210413" y="362966"/>
                  </a:lnTo>
                  <a:lnTo>
                    <a:pt x="210743" y="363778"/>
                  </a:lnTo>
                  <a:lnTo>
                    <a:pt x="211353" y="364388"/>
                  </a:lnTo>
                  <a:lnTo>
                    <a:pt x="212064" y="365099"/>
                  </a:lnTo>
                  <a:lnTo>
                    <a:pt x="212229" y="365099"/>
                  </a:lnTo>
                  <a:lnTo>
                    <a:pt x="212763" y="365315"/>
                  </a:lnTo>
                  <a:lnTo>
                    <a:pt x="213614" y="365315"/>
                  </a:lnTo>
                  <a:lnTo>
                    <a:pt x="213601" y="364477"/>
                  </a:lnTo>
                  <a:lnTo>
                    <a:pt x="213601" y="362165"/>
                  </a:lnTo>
                  <a:lnTo>
                    <a:pt x="212775" y="362966"/>
                  </a:lnTo>
                  <a:lnTo>
                    <a:pt x="213575" y="362165"/>
                  </a:lnTo>
                  <a:lnTo>
                    <a:pt x="213601" y="361238"/>
                  </a:lnTo>
                  <a:lnTo>
                    <a:pt x="213614" y="362165"/>
                  </a:lnTo>
                  <a:lnTo>
                    <a:pt x="213614" y="365315"/>
                  </a:lnTo>
                  <a:lnTo>
                    <a:pt x="250291" y="365315"/>
                  </a:lnTo>
                  <a:lnTo>
                    <a:pt x="250278" y="362165"/>
                  </a:lnTo>
                  <a:lnTo>
                    <a:pt x="250278" y="361238"/>
                  </a:lnTo>
                  <a:lnTo>
                    <a:pt x="214477" y="361238"/>
                  </a:lnTo>
                  <a:lnTo>
                    <a:pt x="214477" y="361505"/>
                  </a:lnTo>
                  <a:lnTo>
                    <a:pt x="214477" y="361670"/>
                  </a:lnTo>
                  <a:lnTo>
                    <a:pt x="213969" y="361784"/>
                  </a:lnTo>
                  <a:lnTo>
                    <a:pt x="214236" y="361505"/>
                  </a:lnTo>
                  <a:lnTo>
                    <a:pt x="214477" y="361505"/>
                  </a:lnTo>
                  <a:lnTo>
                    <a:pt x="214477" y="361238"/>
                  </a:lnTo>
                  <a:lnTo>
                    <a:pt x="214452" y="349465"/>
                  </a:lnTo>
                  <a:lnTo>
                    <a:pt x="250253" y="349465"/>
                  </a:lnTo>
                  <a:lnTo>
                    <a:pt x="251104" y="349465"/>
                  </a:lnTo>
                  <a:lnTo>
                    <a:pt x="251599" y="349656"/>
                  </a:lnTo>
                  <a:lnTo>
                    <a:pt x="252044" y="350088"/>
                  </a:lnTo>
                  <a:lnTo>
                    <a:pt x="252501" y="350507"/>
                  </a:lnTo>
                  <a:lnTo>
                    <a:pt x="252730" y="351053"/>
                  </a:lnTo>
                  <a:lnTo>
                    <a:pt x="252679" y="359511"/>
                  </a:lnTo>
                  <a:lnTo>
                    <a:pt x="252590" y="359791"/>
                  </a:lnTo>
                  <a:lnTo>
                    <a:pt x="250596" y="361238"/>
                  </a:lnTo>
                  <a:lnTo>
                    <a:pt x="250291" y="361238"/>
                  </a:lnTo>
                  <a:lnTo>
                    <a:pt x="250291" y="365315"/>
                  </a:lnTo>
                  <a:lnTo>
                    <a:pt x="250786" y="365315"/>
                  </a:lnTo>
                  <a:lnTo>
                    <a:pt x="251980" y="365099"/>
                  </a:lnTo>
                  <a:lnTo>
                    <a:pt x="252755" y="364782"/>
                  </a:lnTo>
                  <a:lnTo>
                    <a:pt x="253542" y="364477"/>
                  </a:lnTo>
                  <a:lnTo>
                    <a:pt x="254266" y="364020"/>
                  </a:lnTo>
                  <a:lnTo>
                    <a:pt x="254876" y="363448"/>
                  </a:lnTo>
                  <a:lnTo>
                    <a:pt x="255371" y="362966"/>
                  </a:lnTo>
                  <a:lnTo>
                    <a:pt x="255968" y="362165"/>
                  </a:lnTo>
                  <a:lnTo>
                    <a:pt x="256133" y="361784"/>
                  </a:lnTo>
                  <a:lnTo>
                    <a:pt x="256260" y="361505"/>
                  </a:lnTo>
                  <a:lnTo>
                    <a:pt x="256527" y="360870"/>
                  </a:lnTo>
                  <a:close/>
                </a:path>
                <a:path w="450850" h="445135">
                  <a:moveTo>
                    <a:pt x="450342" y="39052"/>
                  </a:moveTo>
                  <a:lnTo>
                    <a:pt x="436397" y="9385"/>
                  </a:lnTo>
                  <a:lnTo>
                    <a:pt x="436397" y="36042"/>
                  </a:lnTo>
                  <a:lnTo>
                    <a:pt x="436397" y="412229"/>
                  </a:lnTo>
                  <a:lnTo>
                    <a:pt x="433705" y="418744"/>
                  </a:lnTo>
                  <a:lnTo>
                    <a:pt x="424091" y="428358"/>
                  </a:lnTo>
                  <a:lnTo>
                    <a:pt x="417563" y="431063"/>
                  </a:lnTo>
                  <a:lnTo>
                    <a:pt x="32893" y="431063"/>
                  </a:lnTo>
                  <a:lnTo>
                    <a:pt x="26377" y="428358"/>
                  </a:lnTo>
                  <a:lnTo>
                    <a:pt x="16764" y="418744"/>
                  </a:lnTo>
                  <a:lnTo>
                    <a:pt x="14058" y="412229"/>
                  </a:lnTo>
                  <a:lnTo>
                    <a:pt x="14058" y="32702"/>
                  </a:lnTo>
                  <a:lnTo>
                    <a:pt x="14554" y="31394"/>
                  </a:lnTo>
                  <a:lnTo>
                    <a:pt x="16764" y="26085"/>
                  </a:lnTo>
                  <a:lnTo>
                    <a:pt x="26377" y="16471"/>
                  </a:lnTo>
                  <a:lnTo>
                    <a:pt x="32893" y="13766"/>
                  </a:lnTo>
                  <a:lnTo>
                    <a:pt x="414134" y="13766"/>
                  </a:lnTo>
                  <a:lnTo>
                    <a:pt x="436397" y="36042"/>
                  </a:lnTo>
                  <a:lnTo>
                    <a:pt x="436397" y="9385"/>
                  </a:lnTo>
                  <a:lnTo>
                    <a:pt x="432943" y="6553"/>
                  </a:lnTo>
                  <a:lnTo>
                    <a:pt x="426224" y="2971"/>
                  </a:lnTo>
                  <a:lnTo>
                    <a:pt x="418934" y="749"/>
                  </a:lnTo>
                  <a:lnTo>
                    <a:pt x="411276" y="0"/>
                  </a:lnTo>
                  <a:lnTo>
                    <a:pt x="39065" y="0"/>
                  </a:lnTo>
                  <a:lnTo>
                    <a:pt x="2971" y="24104"/>
                  </a:lnTo>
                  <a:lnTo>
                    <a:pt x="0" y="39052"/>
                  </a:lnTo>
                  <a:lnTo>
                    <a:pt x="0" y="405650"/>
                  </a:lnTo>
                  <a:lnTo>
                    <a:pt x="647" y="412229"/>
                  </a:lnTo>
                  <a:lnTo>
                    <a:pt x="749" y="413308"/>
                  </a:lnTo>
                  <a:lnTo>
                    <a:pt x="31407" y="443953"/>
                  </a:lnTo>
                  <a:lnTo>
                    <a:pt x="39065" y="444715"/>
                  </a:lnTo>
                  <a:lnTo>
                    <a:pt x="411276" y="444715"/>
                  </a:lnTo>
                  <a:lnTo>
                    <a:pt x="440702" y="431063"/>
                  </a:lnTo>
                  <a:lnTo>
                    <a:pt x="443776" y="427316"/>
                  </a:lnTo>
                  <a:lnTo>
                    <a:pt x="447370" y="420598"/>
                  </a:lnTo>
                  <a:lnTo>
                    <a:pt x="449580" y="413308"/>
                  </a:lnTo>
                  <a:lnTo>
                    <a:pt x="450342" y="405650"/>
                  </a:lnTo>
                  <a:lnTo>
                    <a:pt x="450342" y="39052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121939" y="5839342"/>
              <a:ext cx="422909" cy="416559"/>
            </a:xfrm>
            <a:custGeom>
              <a:avLst/>
              <a:gdLst/>
              <a:ahLst/>
              <a:cxnLst/>
              <a:rect l="l" t="t" r="r" b="b"/>
              <a:pathLst>
                <a:path w="422909" h="416560">
                  <a:moveTo>
                    <a:pt x="403415" y="0"/>
                  </a:moveTo>
                  <a:lnTo>
                    <a:pt x="18846" y="0"/>
                  </a:lnTo>
                  <a:lnTo>
                    <a:pt x="12318" y="2540"/>
                  </a:lnTo>
                  <a:lnTo>
                    <a:pt x="2705" y="12700"/>
                  </a:lnTo>
                  <a:lnTo>
                    <a:pt x="0" y="19050"/>
                  </a:lnTo>
                  <a:lnTo>
                    <a:pt x="0" y="398780"/>
                  </a:lnTo>
                  <a:lnTo>
                    <a:pt x="2705" y="405130"/>
                  </a:lnTo>
                  <a:lnTo>
                    <a:pt x="12318" y="414020"/>
                  </a:lnTo>
                  <a:lnTo>
                    <a:pt x="18846" y="416560"/>
                  </a:lnTo>
                  <a:lnTo>
                    <a:pt x="403517" y="416560"/>
                  </a:lnTo>
                  <a:lnTo>
                    <a:pt x="410032" y="414020"/>
                  </a:lnTo>
                  <a:lnTo>
                    <a:pt x="419646" y="405130"/>
                  </a:lnTo>
                  <a:lnTo>
                    <a:pt x="422351" y="398780"/>
                  </a:lnTo>
                  <a:lnTo>
                    <a:pt x="422351" y="396240"/>
                  </a:lnTo>
                  <a:lnTo>
                    <a:pt x="101587" y="396240"/>
                  </a:lnTo>
                  <a:lnTo>
                    <a:pt x="93170" y="394970"/>
                  </a:lnTo>
                  <a:lnTo>
                    <a:pt x="86139" y="392430"/>
                  </a:lnTo>
                  <a:lnTo>
                    <a:pt x="81272" y="387350"/>
                  </a:lnTo>
                  <a:lnTo>
                    <a:pt x="79349" y="378460"/>
                  </a:lnTo>
                  <a:lnTo>
                    <a:pt x="79336" y="332740"/>
                  </a:lnTo>
                  <a:lnTo>
                    <a:pt x="81097" y="322580"/>
                  </a:lnTo>
                  <a:lnTo>
                    <a:pt x="85912" y="317500"/>
                  </a:lnTo>
                  <a:lnTo>
                    <a:pt x="93313" y="314960"/>
                  </a:lnTo>
                  <a:lnTo>
                    <a:pt x="185473" y="314960"/>
                  </a:lnTo>
                  <a:lnTo>
                    <a:pt x="193306" y="313690"/>
                  </a:lnTo>
                  <a:lnTo>
                    <a:pt x="422351" y="313690"/>
                  </a:lnTo>
                  <a:lnTo>
                    <a:pt x="422351" y="294640"/>
                  </a:lnTo>
                  <a:lnTo>
                    <a:pt x="192087" y="294640"/>
                  </a:lnTo>
                  <a:lnTo>
                    <a:pt x="191757" y="293370"/>
                  </a:lnTo>
                  <a:lnTo>
                    <a:pt x="192265" y="288290"/>
                  </a:lnTo>
                  <a:lnTo>
                    <a:pt x="194983" y="283210"/>
                  </a:lnTo>
                  <a:lnTo>
                    <a:pt x="199936" y="280670"/>
                  </a:lnTo>
                  <a:lnTo>
                    <a:pt x="200190" y="280670"/>
                  </a:lnTo>
                  <a:lnTo>
                    <a:pt x="200088" y="279400"/>
                  </a:lnTo>
                  <a:lnTo>
                    <a:pt x="199948" y="279400"/>
                  </a:lnTo>
                  <a:lnTo>
                    <a:pt x="192003" y="275590"/>
                  </a:lnTo>
                  <a:lnTo>
                    <a:pt x="188235" y="274320"/>
                  </a:lnTo>
                  <a:lnTo>
                    <a:pt x="143025" y="274320"/>
                  </a:lnTo>
                  <a:lnTo>
                    <a:pt x="118446" y="270510"/>
                  </a:lnTo>
                  <a:lnTo>
                    <a:pt x="95734" y="260350"/>
                  </a:lnTo>
                  <a:lnTo>
                    <a:pt x="77457" y="245110"/>
                  </a:lnTo>
                  <a:lnTo>
                    <a:pt x="77457" y="243840"/>
                  </a:lnTo>
                  <a:lnTo>
                    <a:pt x="78028" y="243840"/>
                  </a:lnTo>
                  <a:lnTo>
                    <a:pt x="94604" y="241300"/>
                  </a:lnTo>
                  <a:lnTo>
                    <a:pt x="134545" y="241300"/>
                  </a:lnTo>
                  <a:lnTo>
                    <a:pt x="129227" y="237490"/>
                  </a:lnTo>
                  <a:lnTo>
                    <a:pt x="113258" y="237490"/>
                  </a:lnTo>
                  <a:lnTo>
                    <a:pt x="86709" y="231140"/>
                  </a:lnTo>
                  <a:lnTo>
                    <a:pt x="63773" y="218440"/>
                  </a:lnTo>
                  <a:lnTo>
                    <a:pt x="45217" y="199390"/>
                  </a:lnTo>
                  <a:lnTo>
                    <a:pt x="31813" y="176530"/>
                  </a:lnTo>
                  <a:lnTo>
                    <a:pt x="31572" y="176530"/>
                  </a:lnTo>
                  <a:lnTo>
                    <a:pt x="31749" y="175260"/>
                  </a:lnTo>
                  <a:lnTo>
                    <a:pt x="49625" y="175260"/>
                  </a:lnTo>
                  <a:lnTo>
                    <a:pt x="36091" y="158750"/>
                  </a:lnTo>
                  <a:lnTo>
                    <a:pt x="27239" y="137160"/>
                  </a:lnTo>
                  <a:lnTo>
                    <a:pt x="24396" y="114300"/>
                  </a:lnTo>
                  <a:lnTo>
                    <a:pt x="24460" y="113030"/>
                  </a:lnTo>
                  <a:lnTo>
                    <a:pt x="40222" y="113030"/>
                  </a:lnTo>
                  <a:lnTo>
                    <a:pt x="36282" y="93980"/>
                  </a:lnTo>
                  <a:lnTo>
                    <a:pt x="38224" y="73660"/>
                  </a:lnTo>
                  <a:lnTo>
                    <a:pt x="48793" y="57150"/>
                  </a:lnTo>
                  <a:lnTo>
                    <a:pt x="49314" y="55880"/>
                  </a:lnTo>
                  <a:lnTo>
                    <a:pt x="61994" y="55880"/>
                  </a:lnTo>
                  <a:lnTo>
                    <a:pt x="68892" y="41910"/>
                  </a:lnTo>
                  <a:lnTo>
                    <a:pt x="80666" y="27940"/>
                  </a:lnTo>
                  <a:lnTo>
                    <a:pt x="94818" y="16510"/>
                  </a:lnTo>
                  <a:lnTo>
                    <a:pt x="95415" y="15240"/>
                  </a:lnTo>
                  <a:lnTo>
                    <a:pt x="325350" y="15240"/>
                  </a:lnTo>
                  <a:lnTo>
                    <a:pt x="325005" y="13970"/>
                  </a:lnTo>
                  <a:lnTo>
                    <a:pt x="419628" y="13970"/>
                  </a:lnTo>
                  <a:lnTo>
                    <a:pt x="419112" y="12700"/>
                  </a:lnTo>
                  <a:lnTo>
                    <a:pt x="417220" y="10160"/>
                  </a:lnTo>
                  <a:lnTo>
                    <a:pt x="412457" y="5080"/>
                  </a:lnTo>
                  <a:lnTo>
                    <a:pt x="409638" y="2540"/>
                  </a:lnTo>
                  <a:lnTo>
                    <a:pt x="403415" y="0"/>
                  </a:lnTo>
                  <a:close/>
                </a:path>
                <a:path w="422909" h="416560">
                  <a:moveTo>
                    <a:pt x="177538" y="361950"/>
                  </a:moveTo>
                  <a:lnTo>
                    <a:pt x="163601" y="361950"/>
                  </a:lnTo>
                  <a:lnTo>
                    <a:pt x="163725" y="368300"/>
                  </a:lnTo>
                  <a:lnTo>
                    <a:pt x="163849" y="374650"/>
                  </a:lnTo>
                  <a:lnTo>
                    <a:pt x="162352" y="384810"/>
                  </a:lnTo>
                  <a:lnTo>
                    <a:pt x="156961" y="392430"/>
                  </a:lnTo>
                  <a:lnTo>
                    <a:pt x="145516" y="394970"/>
                  </a:lnTo>
                  <a:lnTo>
                    <a:pt x="101587" y="396240"/>
                  </a:lnTo>
                  <a:lnTo>
                    <a:pt x="197383" y="396240"/>
                  </a:lnTo>
                  <a:lnTo>
                    <a:pt x="177901" y="394970"/>
                  </a:lnTo>
                  <a:lnTo>
                    <a:pt x="177558" y="394970"/>
                  </a:lnTo>
                  <a:lnTo>
                    <a:pt x="177538" y="361950"/>
                  </a:lnTo>
                  <a:close/>
                </a:path>
                <a:path w="422909" h="416560">
                  <a:moveTo>
                    <a:pt x="422351" y="313690"/>
                  </a:moveTo>
                  <a:lnTo>
                    <a:pt x="329753" y="313690"/>
                  </a:lnTo>
                  <a:lnTo>
                    <a:pt x="348386" y="314960"/>
                  </a:lnTo>
                  <a:lnTo>
                    <a:pt x="348665" y="314960"/>
                  </a:lnTo>
                  <a:lnTo>
                    <a:pt x="348665" y="332740"/>
                  </a:lnTo>
                  <a:lnTo>
                    <a:pt x="294665" y="332740"/>
                  </a:lnTo>
                  <a:lnTo>
                    <a:pt x="293509" y="334010"/>
                  </a:lnTo>
                  <a:lnTo>
                    <a:pt x="293192" y="335280"/>
                  </a:lnTo>
                  <a:lnTo>
                    <a:pt x="293150" y="339090"/>
                  </a:lnTo>
                  <a:lnTo>
                    <a:pt x="293039" y="349250"/>
                  </a:lnTo>
                  <a:lnTo>
                    <a:pt x="348259" y="349250"/>
                  </a:lnTo>
                  <a:lnTo>
                    <a:pt x="348665" y="350520"/>
                  </a:lnTo>
                  <a:lnTo>
                    <a:pt x="348665" y="368300"/>
                  </a:lnTo>
                  <a:lnTo>
                    <a:pt x="293141" y="368300"/>
                  </a:lnTo>
                  <a:lnTo>
                    <a:pt x="293141" y="394970"/>
                  </a:lnTo>
                  <a:lnTo>
                    <a:pt x="198145" y="394970"/>
                  </a:lnTo>
                  <a:lnTo>
                    <a:pt x="197929" y="396240"/>
                  </a:lnTo>
                  <a:lnTo>
                    <a:pt x="422351" y="396240"/>
                  </a:lnTo>
                  <a:lnTo>
                    <a:pt x="422351" y="313690"/>
                  </a:lnTo>
                  <a:close/>
                </a:path>
                <a:path w="422909" h="416560">
                  <a:moveTo>
                    <a:pt x="299294" y="313690"/>
                  </a:moveTo>
                  <a:lnTo>
                    <a:pt x="244233" y="313690"/>
                  </a:lnTo>
                  <a:lnTo>
                    <a:pt x="251214" y="314960"/>
                  </a:lnTo>
                  <a:lnTo>
                    <a:pt x="256805" y="318770"/>
                  </a:lnTo>
                  <a:lnTo>
                    <a:pt x="260383" y="323850"/>
                  </a:lnTo>
                  <a:lnTo>
                    <a:pt x="261327" y="331470"/>
                  </a:lnTo>
                  <a:lnTo>
                    <a:pt x="261257" y="346710"/>
                  </a:lnTo>
                  <a:lnTo>
                    <a:pt x="261136" y="350520"/>
                  </a:lnTo>
                  <a:lnTo>
                    <a:pt x="261015" y="354330"/>
                  </a:lnTo>
                  <a:lnTo>
                    <a:pt x="256961" y="364490"/>
                  </a:lnTo>
                  <a:lnTo>
                    <a:pt x="246100" y="368300"/>
                  </a:lnTo>
                  <a:lnTo>
                    <a:pt x="198805" y="368300"/>
                  </a:lnTo>
                  <a:lnTo>
                    <a:pt x="197650" y="369570"/>
                  </a:lnTo>
                  <a:lnTo>
                    <a:pt x="198121" y="384810"/>
                  </a:lnTo>
                  <a:lnTo>
                    <a:pt x="198200" y="387350"/>
                  </a:lnTo>
                  <a:lnTo>
                    <a:pt x="198318" y="391160"/>
                  </a:lnTo>
                  <a:lnTo>
                    <a:pt x="198437" y="394970"/>
                  </a:lnTo>
                  <a:lnTo>
                    <a:pt x="272922" y="394970"/>
                  </a:lnTo>
                  <a:lnTo>
                    <a:pt x="272986" y="346710"/>
                  </a:lnTo>
                  <a:lnTo>
                    <a:pt x="273087" y="341630"/>
                  </a:lnTo>
                  <a:lnTo>
                    <a:pt x="273138" y="339090"/>
                  </a:lnTo>
                  <a:lnTo>
                    <a:pt x="273240" y="334010"/>
                  </a:lnTo>
                  <a:lnTo>
                    <a:pt x="273429" y="326390"/>
                  </a:lnTo>
                  <a:lnTo>
                    <a:pt x="273532" y="322580"/>
                  </a:lnTo>
                  <a:lnTo>
                    <a:pt x="276593" y="314960"/>
                  </a:lnTo>
                  <a:lnTo>
                    <a:pt x="286905" y="314960"/>
                  </a:lnTo>
                  <a:lnTo>
                    <a:pt x="299294" y="313690"/>
                  </a:lnTo>
                  <a:close/>
                </a:path>
                <a:path w="422909" h="416560">
                  <a:moveTo>
                    <a:pt x="139369" y="335280"/>
                  </a:moveTo>
                  <a:lnTo>
                    <a:pt x="111264" y="335280"/>
                  </a:lnTo>
                  <a:lnTo>
                    <a:pt x="104841" y="339090"/>
                  </a:lnTo>
                  <a:lnTo>
                    <a:pt x="102611" y="347980"/>
                  </a:lnTo>
                  <a:lnTo>
                    <a:pt x="102668" y="358140"/>
                  </a:lnTo>
                  <a:lnTo>
                    <a:pt x="102858" y="361950"/>
                  </a:lnTo>
                  <a:lnTo>
                    <a:pt x="102984" y="364490"/>
                  </a:lnTo>
                  <a:lnTo>
                    <a:pt x="103111" y="367030"/>
                  </a:lnTo>
                  <a:lnTo>
                    <a:pt x="106585" y="372110"/>
                  </a:lnTo>
                  <a:lnTo>
                    <a:pt x="114673" y="374650"/>
                  </a:lnTo>
                  <a:lnTo>
                    <a:pt x="123929" y="374650"/>
                  </a:lnTo>
                  <a:lnTo>
                    <a:pt x="130911" y="373380"/>
                  </a:lnTo>
                  <a:lnTo>
                    <a:pt x="137693" y="373380"/>
                  </a:lnTo>
                  <a:lnTo>
                    <a:pt x="140449" y="370840"/>
                  </a:lnTo>
                  <a:lnTo>
                    <a:pt x="139128" y="363220"/>
                  </a:lnTo>
                  <a:lnTo>
                    <a:pt x="139318" y="361950"/>
                  </a:lnTo>
                  <a:lnTo>
                    <a:pt x="177538" y="361950"/>
                  </a:lnTo>
                  <a:lnTo>
                    <a:pt x="177528" y="346710"/>
                  </a:lnTo>
                  <a:lnTo>
                    <a:pt x="139814" y="346710"/>
                  </a:lnTo>
                  <a:lnTo>
                    <a:pt x="139369" y="345440"/>
                  </a:lnTo>
                  <a:lnTo>
                    <a:pt x="139226" y="341630"/>
                  </a:lnTo>
                  <a:lnTo>
                    <a:pt x="139226" y="339090"/>
                  </a:lnTo>
                  <a:lnTo>
                    <a:pt x="139369" y="335280"/>
                  </a:lnTo>
                  <a:close/>
                </a:path>
                <a:path w="422909" h="416560">
                  <a:moveTo>
                    <a:pt x="185473" y="314960"/>
                  </a:moveTo>
                  <a:lnTo>
                    <a:pt x="144894" y="314960"/>
                  </a:lnTo>
                  <a:lnTo>
                    <a:pt x="156148" y="317500"/>
                  </a:lnTo>
                  <a:lnTo>
                    <a:pt x="161677" y="323850"/>
                  </a:lnTo>
                  <a:lnTo>
                    <a:pt x="163368" y="334010"/>
                  </a:lnTo>
                  <a:lnTo>
                    <a:pt x="163338" y="335280"/>
                  </a:lnTo>
                  <a:lnTo>
                    <a:pt x="163222" y="340360"/>
                  </a:lnTo>
                  <a:lnTo>
                    <a:pt x="163106" y="345440"/>
                  </a:lnTo>
                  <a:lnTo>
                    <a:pt x="162623" y="346710"/>
                  </a:lnTo>
                  <a:lnTo>
                    <a:pt x="177528" y="346710"/>
                  </a:lnTo>
                  <a:lnTo>
                    <a:pt x="177636" y="332740"/>
                  </a:lnTo>
                  <a:lnTo>
                    <a:pt x="178217" y="326390"/>
                  </a:lnTo>
                  <a:lnTo>
                    <a:pt x="180655" y="320040"/>
                  </a:lnTo>
                  <a:lnTo>
                    <a:pt x="185473" y="314960"/>
                  </a:lnTo>
                  <a:close/>
                </a:path>
                <a:path w="422909" h="416560">
                  <a:moveTo>
                    <a:pt x="212636" y="283210"/>
                  </a:moveTo>
                  <a:lnTo>
                    <a:pt x="210819" y="283210"/>
                  </a:lnTo>
                  <a:lnTo>
                    <a:pt x="209930" y="284480"/>
                  </a:lnTo>
                  <a:lnTo>
                    <a:pt x="193306" y="294640"/>
                  </a:lnTo>
                  <a:lnTo>
                    <a:pt x="230174" y="294640"/>
                  </a:lnTo>
                  <a:lnTo>
                    <a:pt x="213512" y="284480"/>
                  </a:lnTo>
                  <a:lnTo>
                    <a:pt x="212636" y="283210"/>
                  </a:lnTo>
                  <a:close/>
                </a:path>
                <a:path w="422909" h="416560">
                  <a:moveTo>
                    <a:pt x="246354" y="271780"/>
                  </a:moveTo>
                  <a:lnTo>
                    <a:pt x="238645" y="271780"/>
                  </a:lnTo>
                  <a:lnTo>
                    <a:pt x="230555" y="275590"/>
                  </a:lnTo>
                  <a:lnTo>
                    <a:pt x="223329" y="278130"/>
                  </a:lnTo>
                  <a:lnTo>
                    <a:pt x="223113" y="278130"/>
                  </a:lnTo>
                  <a:lnTo>
                    <a:pt x="222783" y="279400"/>
                  </a:lnTo>
                  <a:lnTo>
                    <a:pt x="222859" y="280670"/>
                  </a:lnTo>
                  <a:lnTo>
                    <a:pt x="223024" y="280670"/>
                  </a:lnTo>
                  <a:lnTo>
                    <a:pt x="227698" y="284480"/>
                  </a:lnTo>
                  <a:lnTo>
                    <a:pt x="230479" y="288290"/>
                  </a:lnTo>
                  <a:lnTo>
                    <a:pt x="231597" y="293370"/>
                  </a:lnTo>
                  <a:lnTo>
                    <a:pt x="231482" y="294640"/>
                  </a:lnTo>
                  <a:lnTo>
                    <a:pt x="422351" y="294640"/>
                  </a:lnTo>
                  <a:lnTo>
                    <a:pt x="422351" y="274320"/>
                  </a:lnTo>
                  <a:lnTo>
                    <a:pt x="260950" y="274320"/>
                  </a:lnTo>
                  <a:lnTo>
                    <a:pt x="246354" y="271780"/>
                  </a:lnTo>
                  <a:close/>
                </a:path>
                <a:path w="422909" h="416560">
                  <a:moveTo>
                    <a:pt x="184467" y="273050"/>
                  </a:moveTo>
                  <a:lnTo>
                    <a:pt x="166814" y="273050"/>
                  </a:lnTo>
                  <a:lnTo>
                    <a:pt x="143025" y="274320"/>
                  </a:lnTo>
                  <a:lnTo>
                    <a:pt x="188235" y="274320"/>
                  </a:lnTo>
                  <a:lnTo>
                    <a:pt x="184467" y="273050"/>
                  </a:lnTo>
                  <a:close/>
                </a:path>
                <a:path w="422909" h="416560">
                  <a:moveTo>
                    <a:pt x="422351" y="240030"/>
                  </a:moveTo>
                  <a:lnTo>
                    <a:pt x="328207" y="240030"/>
                  </a:lnTo>
                  <a:lnTo>
                    <a:pt x="345592" y="242570"/>
                  </a:lnTo>
                  <a:lnTo>
                    <a:pt x="345998" y="242570"/>
                  </a:lnTo>
                  <a:lnTo>
                    <a:pt x="345998" y="243840"/>
                  </a:lnTo>
                  <a:lnTo>
                    <a:pt x="331147" y="257810"/>
                  </a:lnTo>
                  <a:lnTo>
                    <a:pt x="314320" y="266700"/>
                  </a:lnTo>
                  <a:lnTo>
                    <a:pt x="295705" y="271780"/>
                  </a:lnTo>
                  <a:lnTo>
                    <a:pt x="275488" y="274320"/>
                  </a:lnTo>
                  <a:lnTo>
                    <a:pt x="422351" y="274320"/>
                  </a:lnTo>
                  <a:lnTo>
                    <a:pt x="422351" y="240030"/>
                  </a:lnTo>
                  <a:close/>
                </a:path>
                <a:path w="422909" h="416560">
                  <a:moveTo>
                    <a:pt x="247345" y="264160"/>
                  </a:moveTo>
                  <a:lnTo>
                    <a:pt x="175869" y="264160"/>
                  </a:lnTo>
                  <a:lnTo>
                    <a:pt x="193827" y="266700"/>
                  </a:lnTo>
                  <a:lnTo>
                    <a:pt x="202319" y="269240"/>
                  </a:lnTo>
                  <a:lnTo>
                    <a:pt x="210489" y="273050"/>
                  </a:lnTo>
                  <a:lnTo>
                    <a:pt x="212356" y="273050"/>
                  </a:lnTo>
                  <a:lnTo>
                    <a:pt x="220629" y="269240"/>
                  </a:lnTo>
                  <a:lnTo>
                    <a:pt x="229217" y="266700"/>
                  </a:lnTo>
                  <a:lnTo>
                    <a:pt x="247345" y="264160"/>
                  </a:lnTo>
                  <a:close/>
                </a:path>
                <a:path w="422909" h="416560">
                  <a:moveTo>
                    <a:pt x="164033" y="257810"/>
                  </a:moveTo>
                  <a:lnTo>
                    <a:pt x="163728" y="257810"/>
                  </a:lnTo>
                  <a:lnTo>
                    <a:pt x="163741" y="259080"/>
                  </a:lnTo>
                  <a:lnTo>
                    <a:pt x="163880" y="259080"/>
                  </a:lnTo>
                  <a:lnTo>
                    <a:pt x="174320" y="264160"/>
                  </a:lnTo>
                  <a:lnTo>
                    <a:pt x="248856" y="264160"/>
                  </a:lnTo>
                  <a:lnTo>
                    <a:pt x="256190" y="260350"/>
                  </a:lnTo>
                  <a:lnTo>
                    <a:pt x="180873" y="260350"/>
                  </a:lnTo>
                  <a:lnTo>
                    <a:pt x="164033" y="257810"/>
                  </a:lnTo>
                  <a:close/>
                </a:path>
                <a:path w="422909" h="416560">
                  <a:moveTo>
                    <a:pt x="128911" y="52070"/>
                  </a:moveTo>
                  <a:lnTo>
                    <a:pt x="88836" y="52070"/>
                  </a:lnTo>
                  <a:lnTo>
                    <a:pt x="88734" y="53340"/>
                  </a:lnTo>
                  <a:lnTo>
                    <a:pt x="86139" y="66040"/>
                  </a:lnTo>
                  <a:lnTo>
                    <a:pt x="81975" y="77470"/>
                  </a:lnTo>
                  <a:lnTo>
                    <a:pt x="76244" y="88900"/>
                  </a:lnTo>
                  <a:lnTo>
                    <a:pt x="68948" y="99060"/>
                  </a:lnTo>
                  <a:lnTo>
                    <a:pt x="68427" y="99060"/>
                  </a:lnTo>
                  <a:lnTo>
                    <a:pt x="68376" y="100330"/>
                  </a:lnTo>
                  <a:lnTo>
                    <a:pt x="68757" y="100330"/>
                  </a:lnTo>
                  <a:lnTo>
                    <a:pt x="72238" y="109220"/>
                  </a:lnTo>
                  <a:lnTo>
                    <a:pt x="74029" y="118110"/>
                  </a:lnTo>
                  <a:lnTo>
                    <a:pt x="74128" y="127000"/>
                  </a:lnTo>
                  <a:lnTo>
                    <a:pt x="72529" y="135890"/>
                  </a:lnTo>
                  <a:lnTo>
                    <a:pt x="72351" y="135890"/>
                  </a:lnTo>
                  <a:lnTo>
                    <a:pt x="72529" y="137160"/>
                  </a:lnTo>
                  <a:lnTo>
                    <a:pt x="73063" y="137160"/>
                  </a:lnTo>
                  <a:lnTo>
                    <a:pt x="83957" y="148590"/>
                  </a:lnTo>
                  <a:lnTo>
                    <a:pt x="92517" y="161290"/>
                  </a:lnTo>
                  <a:lnTo>
                    <a:pt x="98389" y="175260"/>
                  </a:lnTo>
                  <a:lnTo>
                    <a:pt x="101218" y="190500"/>
                  </a:lnTo>
                  <a:lnTo>
                    <a:pt x="101282" y="191770"/>
                  </a:lnTo>
                  <a:lnTo>
                    <a:pt x="101650" y="191770"/>
                  </a:lnTo>
                  <a:lnTo>
                    <a:pt x="102361" y="193040"/>
                  </a:lnTo>
                  <a:lnTo>
                    <a:pt x="127041" y="203200"/>
                  </a:lnTo>
                  <a:lnTo>
                    <a:pt x="148499" y="218440"/>
                  </a:lnTo>
                  <a:lnTo>
                    <a:pt x="166736" y="236220"/>
                  </a:lnTo>
                  <a:lnTo>
                    <a:pt x="181749" y="259080"/>
                  </a:lnTo>
                  <a:lnTo>
                    <a:pt x="181698" y="260350"/>
                  </a:lnTo>
                  <a:lnTo>
                    <a:pt x="241147" y="260350"/>
                  </a:lnTo>
                  <a:lnTo>
                    <a:pt x="241096" y="259080"/>
                  </a:lnTo>
                  <a:lnTo>
                    <a:pt x="249415" y="246380"/>
                  </a:lnTo>
                  <a:lnTo>
                    <a:pt x="195325" y="246380"/>
                  </a:lnTo>
                  <a:lnTo>
                    <a:pt x="195325" y="203200"/>
                  </a:lnTo>
                  <a:lnTo>
                    <a:pt x="195173" y="201930"/>
                  </a:lnTo>
                  <a:lnTo>
                    <a:pt x="193852" y="201930"/>
                  </a:lnTo>
                  <a:lnTo>
                    <a:pt x="165957" y="200660"/>
                  </a:lnTo>
                  <a:lnTo>
                    <a:pt x="137236" y="194310"/>
                  </a:lnTo>
                  <a:lnTo>
                    <a:pt x="112610" y="180340"/>
                  </a:lnTo>
                  <a:lnTo>
                    <a:pt x="97002" y="157480"/>
                  </a:lnTo>
                  <a:lnTo>
                    <a:pt x="95165" y="129540"/>
                  </a:lnTo>
                  <a:lnTo>
                    <a:pt x="95082" y="128270"/>
                  </a:lnTo>
                  <a:lnTo>
                    <a:pt x="94998" y="127000"/>
                  </a:lnTo>
                  <a:lnTo>
                    <a:pt x="104224" y="95250"/>
                  </a:lnTo>
                  <a:lnTo>
                    <a:pt x="119700" y="66040"/>
                  </a:lnTo>
                  <a:lnTo>
                    <a:pt x="128911" y="52070"/>
                  </a:lnTo>
                  <a:close/>
                </a:path>
                <a:path w="422909" h="416560">
                  <a:moveTo>
                    <a:pt x="258724" y="257810"/>
                  </a:moveTo>
                  <a:lnTo>
                    <a:pt x="258368" y="257810"/>
                  </a:lnTo>
                  <a:lnTo>
                    <a:pt x="242290" y="260350"/>
                  </a:lnTo>
                  <a:lnTo>
                    <a:pt x="256190" y="260350"/>
                  </a:lnTo>
                  <a:lnTo>
                    <a:pt x="258635" y="259080"/>
                  </a:lnTo>
                  <a:lnTo>
                    <a:pt x="258724" y="257810"/>
                  </a:lnTo>
                  <a:close/>
                </a:path>
                <a:path w="422909" h="416560">
                  <a:moveTo>
                    <a:pt x="321500" y="194310"/>
                  </a:moveTo>
                  <a:lnTo>
                    <a:pt x="320090" y="194310"/>
                  </a:lnTo>
                  <a:lnTo>
                    <a:pt x="313549" y="210820"/>
                  </a:lnTo>
                  <a:lnTo>
                    <a:pt x="304287" y="226060"/>
                  </a:lnTo>
                  <a:lnTo>
                    <a:pt x="292150" y="238760"/>
                  </a:lnTo>
                  <a:lnTo>
                    <a:pt x="277139" y="248920"/>
                  </a:lnTo>
                  <a:lnTo>
                    <a:pt x="276669" y="248920"/>
                  </a:lnTo>
                  <a:lnTo>
                    <a:pt x="277240" y="250190"/>
                  </a:lnTo>
                  <a:lnTo>
                    <a:pt x="277875" y="250190"/>
                  </a:lnTo>
                  <a:lnTo>
                    <a:pt x="294346" y="243840"/>
                  </a:lnTo>
                  <a:lnTo>
                    <a:pt x="311124" y="241300"/>
                  </a:lnTo>
                  <a:lnTo>
                    <a:pt x="328207" y="240030"/>
                  </a:lnTo>
                  <a:lnTo>
                    <a:pt x="422351" y="240030"/>
                  </a:lnTo>
                  <a:lnTo>
                    <a:pt x="422351" y="237490"/>
                  </a:lnTo>
                  <a:lnTo>
                    <a:pt x="308394" y="237490"/>
                  </a:lnTo>
                  <a:lnTo>
                    <a:pt x="312330" y="231140"/>
                  </a:lnTo>
                  <a:lnTo>
                    <a:pt x="316444" y="224790"/>
                  </a:lnTo>
                  <a:lnTo>
                    <a:pt x="320927" y="218440"/>
                  </a:lnTo>
                  <a:lnTo>
                    <a:pt x="325780" y="213360"/>
                  </a:lnTo>
                  <a:lnTo>
                    <a:pt x="325996" y="213360"/>
                  </a:lnTo>
                  <a:lnTo>
                    <a:pt x="326161" y="212090"/>
                  </a:lnTo>
                  <a:lnTo>
                    <a:pt x="323443" y="205740"/>
                  </a:lnTo>
                  <a:lnTo>
                    <a:pt x="321932" y="200660"/>
                  </a:lnTo>
                  <a:lnTo>
                    <a:pt x="321586" y="195580"/>
                  </a:lnTo>
                  <a:lnTo>
                    <a:pt x="321500" y="194310"/>
                  </a:lnTo>
                  <a:close/>
                </a:path>
                <a:path w="422909" h="416560">
                  <a:moveTo>
                    <a:pt x="134545" y="241300"/>
                  </a:moveTo>
                  <a:lnTo>
                    <a:pt x="110917" y="241300"/>
                  </a:lnTo>
                  <a:lnTo>
                    <a:pt x="126965" y="243840"/>
                  </a:lnTo>
                  <a:lnTo>
                    <a:pt x="142747" y="248920"/>
                  </a:lnTo>
                  <a:lnTo>
                    <a:pt x="143446" y="248920"/>
                  </a:lnTo>
                  <a:lnTo>
                    <a:pt x="143408" y="247650"/>
                  </a:lnTo>
                  <a:lnTo>
                    <a:pt x="134545" y="241300"/>
                  </a:lnTo>
                  <a:close/>
                </a:path>
                <a:path w="422909" h="416560">
                  <a:moveTo>
                    <a:pt x="333995" y="39370"/>
                  </a:moveTo>
                  <a:lnTo>
                    <a:pt x="286308" y="39370"/>
                  </a:lnTo>
                  <a:lnTo>
                    <a:pt x="309007" y="72390"/>
                  </a:lnTo>
                  <a:lnTo>
                    <a:pt x="326143" y="113030"/>
                  </a:lnTo>
                  <a:lnTo>
                    <a:pt x="326181" y="114300"/>
                  </a:lnTo>
                  <a:lnTo>
                    <a:pt x="326294" y="118110"/>
                  </a:lnTo>
                  <a:lnTo>
                    <a:pt x="326407" y="121920"/>
                  </a:lnTo>
                  <a:lnTo>
                    <a:pt x="326520" y="125730"/>
                  </a:lnTo>
                  <a:lnTo>
                    <a:pt x="326633" y="129540"/>
                  </a:lnTo>
                  <a:lnTo>
                    <a:pt x="326745" y="133350"/>
                  </a:lnTo>
                  <a:lnTo>
                    <a:pt x="326858" y="137160"/>
                  </a:lnTo>
                  <a:lnTo>
                    <a:pt x="326971" y="140970"/>
                  </a:lnTo>
                  <a:lnTo>
                    <a:pt x="327046" y="143510"/>
                  </a:lnTo>
                  <a:lnTo>
                    <a:pt x="327159" y="147320"/>
                  </a:lnTo>
                  <a:lnTo>
                    <a:pt x="327234" y="149860"/>
                  </a:lnTo>
                  <a:lnTo>
                    <a:pt x="327347" y="153670"/>
                  </a:lnTo>
                  <a:lnTo>
                    <a:pt x="302247" y="186690"/>
                  </a:lnTo>
                  <a:lnTo>
                    <a:pt x="286853" y="194310"/>
                  </a:lnTo>
                  <a:lnTo>
                    <a:pt x="268984" y="198120"/>
                  </a:lnTo>
                  <a:lnTo>
                    <a:pt x="249703" y="200660"/>
                  </a:lnTo>
                  <a:lnTo>
                    <a:pt x="228790" y="200660"/>
                  </a:lnTo>
                  <a:lnTo>
                    <a:pt x="228868" y="205740"/>
                  </a:lnTo>
                  <a:lnTo>
                    <a:pt x="228976" y="212090"/>
                  </a:lnTo>
                  <a:lnTo>
                    <a:pt x="229084" y="218440"/>
                  </a:lnTo>
                  <a:lnTo>
                    <a:pt x="229193" y="224790"/>
                  </a:lnTo>
                  <a:lnTo>
                    <a:pt x="229301" y="231140"/>
                  </a:lnTo>
                  <a:lnTo>
                    <a:pt x="229366" y="234950"/>
                  </a:lnTo>
                  <a:lnTo>
                    <a:pt x="229431" y="238760"/>
                  </a:lnTo>
                  <a:lnTo>
                    <a:pt x="229539" y="245110"/>
                  </a:lnTo>
                  <a:lnTo>
                    <a:pt x="229336" y="246380"/>
                  </a:lnTo>
                  <a:lnTo>
                    <a:pt x="249415" y="246380"/>
                  </a:lnTo>
                  <a:lnTo>
                    <a:pt x="256070" y="236220"/>
                  </a:lnTo>
                  <a:lnTo>
                    <a:pt x="274226" y="217170"/>
                  </a:lnTo>
                  <a:lnTo>
                    <a:pt x="295566" y="203200"/>
                  </a:lnTo>
                  <a:lnTo>
                    <a:pt x="320090" y="191770"/>
                  </a:lnTo>
                  <a:lnTo>
                    <a:pt x="320967" y="191770"/>
                  </a:lnTo>
                  <a:lnTo>
                    <a:pt x="320992" y="190500"/>
                  </a:lnTo>
                  <a:lnTo>
                    <a:pt x="323759" y="175260"/>
                  </a:lnTo>
                  <a:lnTo>
                    <a:pt x="329787" y="161290"/>
                  </a:lnTo>
                  <a:lnTo>
                    <a:pt x="338176" y="147320"/>
                  </a:lnTo>
                  <a:lnTo>
                    <a:pt x="348246" y="134620"/>
                  </a:lnTo>
                  <a:lnTo>
                    <a:pt x="348411" y="134620"/>
                  </a:lnTo>
                  <a:lnTo>
                    <a:pt x="348526" y="132080"/>
                  </a:lnTo>
                  <a:lnTo>
                    <a:pt x="348323" y="129540"/>
                  </a:lnTo>
                  <a:lnTo>
                    <a:pt x="348222" y="128270"/>
                  </a:lnTo>
                  <a:lnTo>
                    <a:pt x="348121" y="127000"/>
                  </a:lnTo>
                  <a:lnTo>
                    <a:pt x="348032" y="116840"/>
                  </a:lnTo>
                  <a:lnTo>
                    <a:pt x="349390" y="107950"/>
                  </a:lnTo>
                  <a:lnTo>
                    <a:pt x="352818" y="100330"/>
                  </a:lnTo>
                  <a:lnTo>
                    <a:pt x="353123" y="100330"/>
                  </a:lnTo>
                  <a:lnTo>
                    <a:pt x="353225" y="97790"/>
                  </a:lnTo>
                  <a:lnTo>
                    <a:pt x="352704" y="97790"/>
                  </a:lnTo>
                  <a:lnTo>
                    <a:pt x="345276" y="86360"/>
                  </a:lnTo>
                  <a:lnTo>
                    <a:pt x="339447" y="76200"/>
                  </a:lnTo>
                  <a:lnTo>
                    <a:pt x="335211" y="64770"/>
                  </a:lnTo>
                  <a:lnTo>
                    <a:pt x="332562" y="52070"/>
                  </a:lnTo>
                  <a:lnTo>
                    <a:pt x="332447" y="50800"/>
                  </a:lnTo>
                  <a:lnTo>
                    <a:pt x="340322" y="50800"/>
                  </a:lnTo>
                  <a:lnTo>
                    <a:pt x="339261" y="49530"/>
                  </a:lnTo>
                  <a:lnTo>
                    <a:pt x="333995" y="39370"/>
                  </a:lnTo>
                  <a:close/>
                </a:path>
                <a:path w="422909" h="416560">
                  <a:moveTo>
                    <a:pt x="101980" y="194310"/>
                  </a:moveTo>
                  <a:lnTo>
                    <a:pt x="100914" y="194310"/>
                  </a:lnTo>
                  <a:lnTo>
                    <a:pt x="100672" y="195580"/>
                  </a:lnTo>
                  <a:lnTo>
                    <a:pt x="100526" y="198120"/>
                  </a:lnTo>
                  <a:lnTo>
                    <a:pt x="100453" y="199390"/>
                  </a:lnTo>
                  <a:lnTo>
                    <a:pt x="100380" y="200660"/>
                  </a:lnTo>
                  <a:lnTo>
                    <a:pt x="99199" y="207010"/>
                  </a:lnTo>
                  <a:lnTo>
                    <a:pt x="96875" y="212090"/>
                  </a:lnTo>
                  <a:lnTo>
                    <a:pt x="96964" y="213360"/>
                  </a:lnTo>
                  <a:lnTo>
                    <a:pt x="114033" y="234950"/>
                  </a:lnTo>
                  <a:lnTo>
                    <a:pt x="114833" y="236220"/>
                  </a:lnTo>
                  <a:lnTo>
                    <a:pt x="114566" y="237490"/>
                  </a:lnTo>
                  <a:lnTo>
                    <a:pt x="129227" y="237490"/>
                  </a:lnTo>
                  <a:lnTo>
                    <a:pt x="117622" y="226060"/>
                  </a:lnTo>
                  <a:lnTo>
                    <a:pt x="108591" y="210820"/>
                  </a:lnTo>
                  <a:lnTo>
                    <a:pt x="102133" y="195580"/>
                  </a:lnTo>
                  <a:lnTo>
                    <a:pt x="101980" y="194310"/>
                  </a:lnTo>
                  <a:close/>
                </a:path>
                <a:path w="422909" h="416560">
                  <a:moveTo>
                    <a:pt x="422351" y="173990"/>
                  </a:moveTo>
                  <a:lnTo>
                    <a:pt x="391248" y="173990"/>
                  </a:lnTo>
                  <a:lnTo>
                    <a:pt x="390842" y="175260"/>
                  </a:lnTo>
                  <a:lnTo>
                    <a:pt x="376997" y="199390"/>
                  </a:lnTo>
                  <a:lnTo>
                    <a:pt x="358721" y="218440"/>
                  </a:lnTo>
                  <a:lnTo>
                    <a:pt x="336010" y="231140"/>
                  </a:lnTo>
                  <a:lnTo>
                    <a:pt x="308863" y="237490"/>
                  </a:lnTo>
                  <a:lnTo>
                    <a:pt x="422351" y="237490"/>
                  </a:lnTo>
                  <a:lnTo>
                    <a:pt x="422351" y="173990"/>
                  </a:lnTo>
                  <a:close/>
                </a:path>
                <a:path w="422909" h="416560">
                  <a:moveTo>
                    <a:pt x="49625" y="175260"/>
                  </a:moveTo>
                  <a:lnTo>
                    <a:pt x="31749" y="175260"/>
                  </a:lnTo>
                  <a:lnTo>
                    <a:pt x="32359" y="176530"/>
                  </a:lnTo>
                  <a:lnTo>
                    <a:pt x="46956" y="180340"/>
                  </a:lnTo>
                  <a:lnTo>
                    <a:pt x="60820" y="186690"/>
                  </a:lnTo>
                  <a:lnTo>
                    <a:pt x="73950" y="194310"/>
                  </a:lnTo>
                  <a:lnTo>
                    <a:pt x="86461" y="203200"/>
                  </a:lnTo>
                  <a:lnTo>
                    <a:pt x="87248" y="203200"/>
                  </a:lnTo>
                  <a:lnTo>
                    <a:pt x="79250" y="191770"/>
                  </a:lnTo>
                  <a:lnTo>
                    <a:pt x="78024" y="189230"/>
                  </a:lnTo>
                  <a:lnTo>
                    <a:pt x="70675" y="189230"/>
                  </a:lnTo>
                  <a:lnTo>
                    <a:pt x="50666" y="176530"/>
                  </a:lnTo>
                  <a:lnTo>
                    <a:pt x="49625" y="175260"/>
                  </a:lnTo>
                  <a:close/>
                </a:path>
                <a:path w="422909" h="416560">
                  <a:moveTo>
                    <a:pt x="351447" y="143510"/>
                  </a:moveTo>
                  <a:lnTo>
                    <a:pt x="350939" y="143510"/>
                  </a:lnTo>
                  <a:lnTo>
                    <a:pt x="350862" y="144780"/>
                  </a:lnTo>
                  <a:lnTo>
                    <a:pt x="351803" y="157480"/>
                  </a:lnTo>
                  <a:lnTo>
                    <a:pt x="351897" y="158750"/>
                  </a:lnTo>
                  <a:lnTo>
                    <a:pt x="351991" y="160020"/>
                  </a:lnTo>
                  <a:lnTo>
                    <a:pt x="349872" y="173990"/>
                  </a:lnTo>
                  <a:lnTo>
                    <a:pt x="344504" y="187960"/>
                  </a:lnTo>
                  <a:lnTo>
                    <a:pt x="335787" y="201930"/>
                  </a:lnTo>
                  <a:lnTo>
                    <a:pt x="336791" y="201930"/>
                  </a:lnTo>
                  <a:lnTo>
                    <a:pt x="349228" y="193040"/>
                  </a:lnTo>
                  <a:lnTo>
                    <a:pt x="359644" y="187960"/>
                  </a:lnTo>
                  <a:lnTo>
                    <a:pt x="351002" y="187960"/>
                  </a:lnTo>
                  <a:lnTo>
                    <a:pt x="350926" y="186690"/>
                  </a:lnTo>
                  <a:lnTo>
                    <a:pt x="360400" y="163830"/>
                  </a:lnTo>
                  <a:lnTo>
                    <a:pt x="360387" y="162560"/>
                  </a:lnTo>
                  <a:lnTo>
                    <a:pt x="351447" y="143510"/>
                  </a:lnTo>
                  <a:close/>
                </a:path>
                <a:path w="422909" h="416560">
                  <a:moveTo>
                    <a:pt x="71158" y="144780"/>
                  </a:moveTo>
                  <a:lnTo>
                    <a:pt x="70802" y="144780"/>
                  </a:lnTo>
                  <a:lnTo>
                    <a:pt x="62141" y="162560"/>
                  </a:lnTo>
                  <a:lnTo>
                    <a:pt x="61848" y="162560"/>
                  </a:lnTo>
                  <a:lnTo>
                    <a:pt x="61836" y="163830"/>
                  </a:lnTo>
                  <a:lnTo>
                    <a:pt x="71958" y="189230"/>
                  </a:lnTo>
                  <a:lnTo>
                    <a:pt x="78024" y="189230"/>
                  </a:lnTo>
                  <a:lnTo>
                    <a:pt x="73731" y="180340"/>
                  </a:lnTo>
                  <a:lnTo>
                    <a:pt x="70624" y="167640"/>
                  </a:lnTo>
                  <a:lnTo>
                    <a:pt x="70415" y="163830"/>
                  </a:lnTo>
                  <a:lnTo>
                    <a:pt x="70345" y="162560"/>
                  </a:lnTo>
                  <a:lnTo>
                    <a:pt x="70275" y="161290"/>
                  </a:lnTo>
                  <a:lnTo>
                    <a:pt x="70205" y="160020"/>
                  </a:lnTo>
                  <a:lnTo>
                    <a:pt x="70135" y="158750"/>
                  </a:lnTo>
                  <a:lnTo>
                    <a:pt x="70065" y="157480"/>
                  </a:lnTo>
                  <a:lnTo>
                    <a:pt x="70002" y="152400"/>
                  </a:lnTo>
                  <a:lnTo>
                    <a:pt x="71221" y="148590"/>
                  </a:lnTo>
                  <a:lnTo>
                    <a:pt x="71158" y="144780"/>
                  </a:lnTo>
                  <a:close/>
                </a:path>
                <a:path w="422909" h="416560">
                  <a:moveTo>
                    <a:pt x="422351" y="111760"/>
                  </a:moveTo>
                  <a:lnTo>
                    <a:pt x="397586" y="111760"/>
                  </a:lnTo>
                  <a:lnTo>
                    <a:pt x="395081" y="134620"/>
                  </a:lnTo>
                  <a:lnTo>
                    <a:pt x="386319" y="157480"/>
                  </a:lnTo>
                  <a:lnTo>
                    <a:pt x="371849" y="175260"/>
                  </a:lnTo>
                  <a:lnTo>
                    <a:pt x="352170" y="187960"/>
                  </a:lnTo>
                  <a:lnTo>
                    <a:pt x="359644" y="187960"/>
                  </a:lnTo>
                  <a:lnTo>
                    <a:pt x="362248" y="186690"/>
                  </a:lnTo>
                  <a:lnTo>
                    <a:pt x="375849" y="180340"/>
                  </a:lnTo>
                  <a:lnTo>
                    <a:pt x="390029" y="173990"/>
                  </a:lnTo>
                  <a:lnTo>
                    <a:pt x="422351" y="173990"/>
                  </a:lnTo>
                  <a:lnTo>
                    <a:pt x="422351" y="111760"/>
                  </a:lnTo>
                  <a:close/>
                </a:path>
                <a:path w="422909" h="416560">
                  <a:moveTo>
                    <a:pt x="362026" y="107950"/>
                  </a:moveTo>
                  <a:lnTo>
                    <a:pt x="361238" y="107950"/>
                  </a:lnTo>
                  <a:lnTo>
                    <a:pt x="363931" y="113030"/>
                  </a:lnTo>
                  <a:lnTo>
                    <a:pt x="365823" y="116840"/>
                  </a:lnTo>
                  <a:lnTo>
                    <a:pt x="366979" y="121920"/>
                  </a:lnTo>
                  <a:lnTo>
                    <a:pt x="367524" y="125730"/>
                  </a:lnTo>
                  <a:lnTo>
                    <a:pt x="367405" y="137160"/>
                  </a:lnTo>
                  <a:lnTo>
                    <a:pt x="367073" y="140970"/>
                  </a:lnTo>
                  <a:lnTo>
                    <a:pt x="365721" y="149860"/>
                  </a:lnTo>
                  <a:lnTo>
                    <a:pt x="366826" y="149860"/>
                  </a:lnTo>
                  <a:lnTo>
                    <a:pt x="372565" y="138430"/>
                  </a:lnTo>
                  <a:lnTo>
                    <a:pt x="376838" y="132080"/>
                  </a:lnTo>
                  <a:lnTo>
                    <a:pt x="371538" y="132080"/>
                  </a:lnTo>
                  <a:lnTo>
                    <a:pt x="370273" y="125730"/>
                  </a:lnTo>
                  <a:lnTo>
                    <a:pt x="368698" y="118110"/>
                  </a:lnTo>
                  <a:lnTo>
                    <a:pt x="366168" y="111760"/>
                  </a:lnTo>
                  <a:lnTo>
                    <a:pt x="362026" y="107950"/>
                  </a:lnTo>
                  <a:close/>
                </a:path>
                <a:path w="422909" h="416560">
                  <a:moveTo>
                    <a:pt x="40222" y="113030"/>
                  </a:moveTo>
                  <a:lnTo>
                    <a:pt x="25996" y="113030"/>
                  </a:lnTo>
                  <a:lnTo>
                    <a:pt x="34547" y="120650"/>
                  </a:lnTo>
                  <a:lnTo>
                    <a:pt x="42043" y="129540"/>
                  </a:lnTo>
                  <a:lnTo>
                    <a:pt x="48634" y="138430"/>
                  </a:lnTo>
                  <a:lnTo>
                    <a:pt x="54317" y="148590"/>
                  </a:lnTo>
                  <a:lnTo>
                    <a:pt x="55257" y="148590"/>
                  </a:lnTo>
                  <a:lnTo>
                    <a:pt x="55397" y="147320"/>
                  </a:lnTo>
                  <a:lnTo>
                    <a:pt x="53962" y="138430"/>
                  </a:lnTo>
                  <a:lnTo>
                    <a:pt x="54061" y="134620"/>
                  </a:lnTo>
                  <a:lnTo>
                    <a:pt x="54094" y="133350"/>
                  </a:lnTo>
                  <a:lnTo>
                    <a:pt x="49402" y="133350"/>
                  </a:lnTo>
                  <a:lnTo>
                    <a:pt x="40747" y="115570"/>
                  </a:lnTo>
                  <a:lnTo>
                    <a:pt x="40222" y="113030"/>
                  </a:lnTo>
                  <a:close/>
                </a:path>
                <a:path w="422909" h="416560">
                  <a:moveTo>
                    <a:pt x="60197" y="109220"/>
                  </a:moveTo>
                  <a:lnTo>
                    <a:pt x="59982" y="109220"/>
                  </a:lnTo>
                  <a:lnTo>
                    <a:pt x="54267" y="111760"/>
                  </a:lnTo>
                  <a:lnTo>
                    <a:pt x="51536" y="128270"/>
                  </a:lnTo>
                  <a:lnTo>
                    <a:pt x="50177" y="133350"/>
                  </a:lnTo>
                  <a:lnTo>
                    <a:pt x="54094" y="133350"/>
                  </a:lnTo>
                  <a:lnTo>
                    <a:pt x="54192" y="129540"/>
                  </a:lnTo>
                  <a:lnTo>
                    <a:pt x="54225" y="128270"/>
                  </a:lnTo>
                  <a:lnTo>
                    <a:pt x="56179" y="119380"/>
                  </a:lnTo>
                  <a:lnTo>
                    <a:pt x="59816" y="110490"/>
                  </a:lnTo>
                  <a:lnTo>
                    <a:pt x="60197" y="109220"/>
                  </a:lnTo>
                  <a:close/>
                </a:path>
                <a:path w="422909" h="416560">
                  <a:moveTo>
                    <a:pt x="422351" y="53340"/>
                  </a:moveTo>
                  <a:lnTo>
                    <a:pt x="372757" y="53340"/>
                  </a:lnTo>
                  <a:lnTo>
                    <a:pt x="373214" y="54610"/>
                  </a:lnTo>
                  <a:lnTo>
                    <a:pt x="383118" y="73660"/>
                  </a:lnTo>
                  <a:lnTo>
                    <a:pt x="385498" y="92710"/>
                  </a:lnTo>
                  <a:lnTo>
                    <a:pt x="381683" y="113030"/>
                  </a:lnTo>
                  <a:lnTo>
                    <a:pt x="372998" y="132080"/>
                  </a:lnTo>
                  <a:lnTo>
                    <a:pt x="376838" y="132080"/>
                  </a:lnTo>
                  <a:lnTo>
                    <a:pt x="379401" y="128270"/>
                  </a:lnTo>
                  <a:lnTo>
                    <a:pt x="387334" y="119380"/>
                  </a:lnTo>
                  <a:lnTo>
                    <a:pt x="396481" y="111760"/>
                  </a:lnTo>
                  <a:lnTo>
                    <a:pt x="422351" y="111760"/>
                  </a:lnTo>
                  <a:lnTo>
                    <a:pt x="422351" y="53340"/>
                  </a:lnTo>
                  <a:close/>
                </a:path>
                <a:path w="422909" h="416560">
                  <a:moveTo>
                    <a:pt x="61994" y="55880"/>
                  </a:moveTo>
                  <a:lnTo>
                    <a:pt x="49707" y="55880"/>
                  </a:lnTo>
                  <a:lnTo>
                    <a:pt x="52442" y="64770"/>
                  </a:lnTo>
                  <a:lnTo>
                    <a:pt x="54398" y="72390"/>
                  </a:lnTo>
                  <a:lnTo>
                    <a:pt x="55810" y="81280"/>
                  </a:lnTo>
                  <a:lnTo>
                    <a:pt x="56680" y="88900"/>
                  </a:lnTo>
                  <a:lnTo>
                    <a:pt x="56756" y="90170"/>
                  </a:lnTo>
                  <a:lnTo>
                    <a:pt x="56832" y="91440"/>
                  </a:lnTo>
                  <a:lnTo>
                    <a:pt x="57264" y="91440"/>
                  </a:lnTo>
                  <a:lnTo>
                    <a:pt x="57975" y="88900"/>
                  </a:lnTo>
                  <a:lnTo>
                    <a:pt x="62793" y="77470"/>
                  </a:lnTo>
                  <a:lnTo>
                    <a:pt x="57594" y="77470"/>
                  </a:lnTo>
                  <a:lnTo>
                    <a:pt x="57480" y="76200"/>
                  </a:lnTo>
                  <a:lnTo>
                    <a:pt x="60740" y="58420"/>
                  </a:lnTo>
                  <a:lnTo>
                    <a:pt x="61994" y="55880"/>
                  </a:lnTo>
                  <a:close/>
                </a:path>
                <a:path w="422909" h="416560">
                  <a:moveTo>
                    <a:pt x="340322" y="50800"/>
                  </a:moveTo>
                  <a:lnTo>
                    <a:pt x="333425" y="50800"/>
                  </a:lnTo>
                  <a:lnTo>
                    <a:pt x="344042" y="58420"/>
                  </a:lnTo>
                  <a:lnTo>
                    <a:pt x="352631" y="67310"/>
                  </a:lnTo>
                  <a:lnTo>
                    <a:pt x="359186" y="77470"/>
                  </a:lnTo>
                  <a:lnTo>
                    <a:pt x="363702" y="90170"/>
                  </a:lnTo>
                  <a:lnTo>
                    <a:pt x="363994" y="91440"/>
                  </a:lnTo>
                  <a:lnTo>
                    <a:pt x="364235" y="91440"/>
                  </a:lnTo>
                  <a:lnTo>
                    <a:pt x="366551" y="76444"/>
                  </a:lnTo>
                  <a:lnTo>
                    <a:pt x="364385" y="76444"/>
                  </a:lnTo>
                  <a:lnTo>
                    <a:pt x="355025" y="67310"/>
                  </a:lnTo>
                  <a:lnTo>
                    <a:pt x="346690" y="58420"/>
                  </a:lnTo>
                  <a:lnTo>
                    <a:pt x="340322" y="50800"/>
                  </a:lnTo>
                  <a:close/>
                </a:path>
                <a:path w="422909" h="416560">
                  <a:moveTo>
                    <a:pt x="200745" y="40640"/>
                  </a:moveTo>
                  <a:lnTo>
                    <a:pt x="138010" y="40640"/>
                  </a:lnTo>
                  <a:lnTo>
                    <a:pt x="168211" y="81280"/>
                  </a:lnTo>
                  <a:lnTo>
                    <a:pt x="169646" y="81280"/>
                  </a:lnTo>
                  <a:lnTo>
                    <a:pt x="200745" y="40640"/>
                  </a:lnTo>
                  <a:close/>
                </a:path>
                <a:path w="422909" h="416560">
                  <a:moveTo>
                    <a:pt x="328663" y="26670"/>
                  </a:moveTo>
                  <a:lnTo>
                    <a:pt x="212001" y="26670"/>
                  </a:lnTo>
                  <a:lnTo>
                    <a:pt x="212089" y="27940"/>
                  </a:lnTo>
                  <a:lnTo>
                    <a:pt x="252285" y="81280"/>
                  </a:lnTo>
                  <a:lnTo>
                    <a:pt x="253923" y="81280"/>
                  </a:lnTo>
                  <a:lnTo>
                    <a:pt x="284581" y="39370"/>
                  </a:lnTo>
                  <a:lnTo>
                    <a:pt x="333995" y="39370"/>
                  </a:lnTo>
                  <a:lnTo>
                    <a:pt x="333336" y="38100"/>
                  </a:lnTo>
                  <a:lnTo>
                    <a:pt x="330466" y="31750"/>
                  </a:lnTo>
                  <a:lnTo>
                    <a:pt x="328663" y="26670"/>
                  </a:lnTo>
                  <a:close/>
                </a:path>
                <a:path w="422909" h="416560">
                  <a:moveTo>
                    <a:pt x="325350" y="15240"/>
                  </a:moveTo>
                  <a:lnTo>
                    <a:pt x="95618" y="15240"/>
                  </a:lnTo>
                  <a:lnTo>
                    <a:pt x="95478" y="16510"/>
                  </a:lnTo>
                  <a:lnTo>
                    <a:pt x="89907" y="34290"/>
                  </a:lnTo>
                  <a:lnTo>
                    <a:pt x="81930" y="49530"/>
                  </a:lnTo>
                  <a:lnTo>
                    <a:pt x="71454" y="63500"/>
                  </a:lnTo>
                  <a:lnTo>
                    <a:pt x="58381" y="77470"/>
                  </a:lnTo>
                  <a:lnTo>
                    <a:pt x="62793" y="77470"/>
                  </a:lnTo>
                  <a:lnTo>
                    <a:pt x="69383" y="67310"/>
                  </a:lnTo>
                  <a:lnTo>
                    <a:pt x="77749" y="59690"/>
                  </a:lnTo>
                  <a:lnTo>
                    <a:pt x="87896" y="52070"/>
                  </a:lnTo>
                  <a:lnTo>
                    <a:pt x="128911" y="52070"/>
                  </a:lnTo>
                  <a:lnTo>
                    <a:pt x="136448" y="40640"/>
                  </a:lnTo>
                  <a:lnTo>
                    <a:pt x="200745" y="40640"/>
                  </a:lnTo>
                  <a:lnTo>
                    <a:pt x="210464" y="27940"/>
                  </a:lnTo>
                  <a:lnTo>
                    <a:pt x="210680" y="26670"/>
                  </a:lnTo>
                  <a:lnTo>
                    <a:pt x="328663" y="26670"/>
                  </a:lnTo>
                  <a:lnTo>
                    <a:pt x="327761" y="24130"/>
                  </a:lnTo>
                  <a:lnTo>
                    <a:pt x="325350" y="15240"/>
                  </a:lnTo>
                  <a:close/>
                </a:path>
                <a:path w="422909" h="416560">
                  <a:moveTo>
                    <a:pt x="419628" y="13970"/>
                  </a:moveTo>
                  <a:lnTo>
                    <a:pt x="325805" y="13970"/>
                  </a:lnTo>
                  <a:lnTo>
                    <a:pt x="340484" y="26670"/>
                  </a:lnTo>
                  <a:lnTo>
                    <a:pt x="352386" y="40640"/>
                  </a:lnTo>
                  <a:lnTo>
                    <a:pt x="360631" y="57150"/>
                  </a:lnTo>
                  <a:lnTo>
                    <a:pt x="364337" y="76200"/>
                  </a:lnTo>
                  <a:lnTo>
                    <a:pt x="364385" y="76444"/>
                  </a:lnTo>
                  <a:lnTo>
                    <a:pt x="366551" y="76444"/>
                  </a:lnTo>
                  <a:lnTo>
                    <a:pt x="367177" y="72390"/>
                  </a:lnTo>
                  <a:lnTo>
                    <a:pt x="369094" y="63500"/>
                  </a:lnTo>
                  <a:lnTo>
                    <a:pt x="372084" y="54610"/>
                  </a:lnTo>
                  <a:lnTo>
                    <a:pt x="372363" y="53340"/>
                  </a:lnTo>
                  <a:lnTo>
                    <a:pt x="422351" y="53340"/>
                  </a:lnTo>
                  <a:lnTo>
                    <a:pt x="422351" y="21590"/>
                  </a:lnTo>
                  <a:lnTo>
                    <a:pt x="421690" y="19050"/>
                  </a:lnTo>
                  <a:lnTo>
                    <a:pt x="419628" y="13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79400" y="5852542"/>
              <a:ext cx="306909" cy="232486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6146530" y="5889552"/>
              <a:ext cx="373380" cy="243840"/>
            </a:xfrm>
            <a:custGeom>
              <a:avLst/>
              <a:gdLst/>
              <a:ahLst/>
              <a:cxnLst/>
              <a:rect l="l" t="t" r="r" b="b"/>
              <a:pathLst>
                <a:path w="373379" h="243839">
                  <a:moveTo>
                    <a:pt x="170174" y="222249"/>
                  </a:moveTo>
                  <a:lnTo>
                    <a:pt x="151808" y="222249"/>
                  </a:lnTo>
                  <a:lnTo>
                    <a:pt x="159888" y="223519"/>
                  </a:lnTo>
                  <a:lnTo>
                    <a:pt x="167427" y="224789"/>
                  </a:lnTo>
                  <a:lnTo>
                    <a:pt x="175374" y="228599"/>
                  </a:lnTo>
                  <a:lnTo>
                    <a:pt x="175628" y="228599"/>
                  </a:lnTo>
                  <a:lnTo>
                    <a:pt x="175704" y="229869"/>
                  </a:lnTo>
                  <a:lnTo>
                    <a:pt x="175488" y="229869"/>
                  </a:lnTo>
                  <a:lnTo>
                    <a:pt x="175348" y="231139"/>
                  </a:lnTo>
                  <a:lnTo>
                    <a:pt x="170395" y="233679"/>
                  </a:lnTo>
                  <a:lnTo>
                    <a:pt x="167690" y="237489"/>
                  </a:lnTo>
                  <a:lnTo>
                    <a:pt x="167182" y="243839"/>
                  </a:lnTo>
                  <a:lnTo>
                    <a:pt x="168732" y="243839"/>
                  </a:lnTo>
                  <a:lnTo>
                    <a:pt x="185343" y="233679"/>
                  </a:lnTo>
                  <a:lnTo>
                    <a:pt x="179095" y="233679"/>
                  </a:lnTo>
                  <a:lnTo>
                    <a:pt x="178917" y="232409"/>
                  </a:lnTo>
                  <a:lnTo>
                    <a:pt x="179158" y="232409"/>
                  </a:lnTo>
                  <a:lnTo>
                    <a:pt x="184887" y="228599"/>
                  </a:lnTo>
                  <a:lnTo>
                    <a:pt x="189702" y="226059"/>
                  </a:lnTo>
                  <a:lnTo>
                    <a:pt x="180378" y="226059"/>
                  </a:lnTo>
                  <a:lnTo>
                    <a:pt x="170174" y="222249"/>
                  </a:lnTo>
                  <a:close/>
                </a:path>
                <a:path w="373379" h="243839">
                  <a:moveTo>
                    <a:pt x="214071" y="220979"/>
                  </a:moveTo>
                  <a:lnTo>
                    <a:pt x="209219" y="220979"/>
                  </a:lnTo>
                  <a:lnTo>
                    <a:pt x="194192" y="226059"/>
                  </a:lnTo>
                  <a:lnTo>
                    <a:pt x="179705" y="233679"/>
                  </a:lnTo>
                  <a:lnTo>
                    <a:pt x="188937" y="233679"/>
                  </a:lnTo>
                  <a:lnTo>
                    <a:pt x="205587" y="243839"/>
                  </a:lnTo>
                  <a:lnTo>
                    <a:pt x="206781" y="243839"/>
                  </a:lnTo>
                  <a:lnTo>
                    <a:pt x="205892" y="237489"/>
                  </a:lnTo>
                  <a:lnTo>
                    <a:pt x="203123" y="233679"/>
                  </a:lnTo>
                  <a:lnTo>
                    <a:pt x="198450" y="229869"/>
                  </a:lnTo>
                  <a:lnTo>
                    <a:pt x="198285" y="229869"/>
                  </a:lnTo>
                  <a:lnTo>
                    <a:pt x="198208" y="228599"/>
                  </a:lnTo>
                  <a:lnTo>
                    <a:pt x="198983" y="228599"/>
                  </a:lnTo>
                  <a:lnTo>
                    <a:pt x="205981" y="224789"/>
                  </a:lnTo>
                  <a:lnTo>
                    <a:pt x="214071" y="220979"/>
                  </a:lnTo>
                  <a:close/>
                </a:path>
                <a:path w="373379" h="243839">
                  <a:moveTo>
                    <a:pt x="106336" y="195579"/>
                  </a:moveTo>
                  <a:lnTo>
                    <a:pt x="84002" y="195579"/>
                  </a:lnTo>
                  <a:lnTo>
                    <a:pt x="105973" y="199389"/>
                  </a:lnTo>
                  <a:lnTo>
                    <a:pt x="127104" y="207009"/>
                  </a:lnTo>
                  <a:lnTo>
                    <a:pt x="147497" y="217169"/>
                  </a:lnTo>
                  <a:lnTo>
                    <a:pt x="167487" y="217169"/>
                  </a:lnTo>
                  <a:lnTo>
                    <a:pt x="180949" y="224789"/>
                  </a:lnTo>
                  <a:lnTo>
                    <a:pt x="181343" y="226059"/>
                  </a:lnTo>
                  <a:lnTo>
                    <a:pt x="189702" y="226059"/>
                  </a:lnTo>
                  <a:lnTo>
                    <a:pt x="194517" y="223519"/>
                  </a:lnTo>
                  <a:lnTo>
                    <a:pt x="185902" y="223519"/>
                  </a:lnTo>
                  <a:lnTo>
                    <a:pt x="177732" y="219709"/>
                  </a:lnTo>
                  <a:lnTo>
                    <a:pt x="169240" y="215899"/>
                  </a:lnTo>
                  <a:lnTo>
                    <a:pt x="160424" y="214629"/>
                  </a:lnTo>
                  <a:lnTo>
                    <a:pt x="149733" y="214629"/>
                  </a:lnTo>
                  <a:lnTo>
                    <a:pt x="149021" y="213359"/>
                  </a:lnTo>
                  <a:lnTo>
                    <a:pt x="139153" y="208279"/>
                  </a:lnTo>
                  <a:lnTo>
                    <a:pt x="156365" y="208279"/>
                  </a:lnTo>
                  <a:lnTo>
                    <a:pt x="154693" y="205739"/>
                  </a:lnTo>
                  <a:lnTo>
                    <a:pt x="147396" y="205739"/>
                  </a:lnTo>
                  <a:lnTo>
                    <a:pt x="129876" y="199389"/>
                  </a:lnTo>
                  <a:lnTo>
                    <a:pt x="118173" y="199389"/>
                  </a:lnTo>
                  <a:lnTo>
                    <a:pt x="106336" y="195579"/>
                  </a:lnTo>
                  <a:close/>
                </a:path>
                <a:path w="373379" h="243839">
                  <a:moveTo>
                    <a:pt x="320061" y="194309"/>
                  </a:moveTo>
                  <a:lnTo>
                    <a:pt x="312839" y="194309"/>
                  </a:lnTo>
                  <a:lnTo>
                    <a:pt x="313270" y="195579"/>
                  </a:lnTo>
                  <a:lnTo>
                    <a:pt x="313436" y="195579"/>
                  </a:lnTo>
                  <a:lnTo>
                    <a:pt x="313410" y="196849"/>
                  </a:lnTo>
                  <a:lnTo>
                    <a:pt x="313220" y="196849"/>
                  </a:lnTo>
                  <a:lnTo>
                    <a:pt x="294574" y="209549"/>
                  </a:lnTo>
                  <a:lnTo>
                    <a:pt x="273127" y="217169"/>
                  </a:lnTo>
                  <a:lnTo>
                    <a:pt x="250406" y="219709"/>
                  </a:lnTo>
                  <a:lnTo>
                    <a:pt x="210108" y="219709"/>
                  </a:lnTo>
                  <a:lnTo>
                    <a:pt x="210007" y="220979"/>
                  </a:lnTo>
                  <a:lnTo>
                    <a:pt x="214071" y="220979"/>
                  </a:lnTo>
                  <a:lnTo>
                    <a:pt x="229082" y="223519"/>
                  </a:lnTo>
                  <a:lnTo>
                    <a:pt x="236369" y="223519"/>
                  </a:lnTo>
                  <a:lnTo>
                    <a:pt x="243641" y="224789"/>
                  </a:lnTo>
                  <a:lnTo>
                    <a:pt x="250913" y="224789"/>
                  </a:lnTo>
                  <a:lnTo>
                    <a:pt x="271123" y="220979"/>
                  </a:lnTo>
                  <a:lnTo>
                    <a:pt x="289734" y="215899"/>
                  </a:lnTo>
                  <a:lnTo>
                    <a:pt x="306560" y="207009"/>
                  </a:lnTo>
                  <a:lnTo>
                    <a:pt x="320061" y="194309"/>
                  </a:lnTo>
                  <a:close/>
                </a:path>
                <a:path w="373379" h="243839">
                  <a:moveTo>
                    <a:pt x="86342" y="190499"/>
                  </a:moveTo>
                  <a:lnTo>
                    <a:pt x="70029" y="190499"/>
                  </a:lnTo>
                  <a:lnTo>
                    <a:pt x="53454" y="193039"/>
                  </a:lnTo>
                  <a:lnTo>
                    <a:pt x="52832" y="193039"/>
                  </a:lnTo>
                  <a:lnTo>
                    <a:pt x="52959" y="194309"/>
                  </a:lnTo>
                  <a:lnTo>
                    <a:pt x="71147" y="209549"/>
                  </a:lnTo>
                  <a:lnTo>
                    <a:pt x="93860" y="219709"/>
                  </a:lnTo>
                  <a:lnTo>
                    <a:pt x="118443" y="223519"/>
                  </a:lnTo>
                  <a:lnTo>
                    <a:pt x="142240" y="223519"/>
                  </a:lnTo>
                  <a:lnTo>
                    <a:pt x="151808" y="222249"/>
                  </a:lnTo>
                  <a:lnTo>
                    <a:pt x="170174" y="222249"/>
                  </a:lnTo>
                  <a:lnTo>
                    <a:pt x="163372" y="219709"/>
                  </a:lnTo>
                  <a:lnTo>
                    <a:pt x="125011" y="219709"/>
                  </a:lnTo>
                  <a:lnTo>
                    <a:pt x="101509" y="217169"/>
                  </a:lnTo>
                  <a:lnTo>
                    <a:pt x="79320" y="209549"/>
                  </a:lnTo>
                  <a:lnTo>
                    <a:pt x="60515" y="196849"/>
                  </a:lnTo>
                  <a:lnTo>
                    <a:pt x="60413" y="195579"/>
                  </a:lnTo>
                  <a:lnTo>
                    <a:pt x="106336" y="195579"/>
                  </a:lnTo>
                  <a:lnTo>
                    <a:pt x="102390" y="194309"/>
                  </a:lnTo>
                  <a:lnTo>
                    <a:pt x="86342" y="190499"/>
                  </a:lnTo>
                  <a:close/>
                </a:path>
                <a:path w="373379" h="243839">
                  <a:moveTo>
                    <a:pt x="242627" y="208279"/>
                  </a:moveTo>
                  <a:lnTo>
                    <a:pt x="234137" y="208279"/>
                  </a:lnTo>
                  <a:lnTo>
                    <a:pt x="224269" y="214629"/>
                  </a:lnTo>
                  <a:lnTo>
                    <a:pt x="213547" y="214629"/>
                  </a:lnTo>
                  <a:lnTo>
                    <a:pt x="204643" y="215899"/>
                  </a:lnTo>
                  <a:lnTo>
                    <a:pt x="196054" y="219709"/>
                  </a:lnTo>
                  <a:lnTo>
                    <a:pt x="187782" y="223519"/>
                  </a:lnTo>
                  <a:lnTo>
                    <a:pt x="194517" y="223519"/>
                  </a:lnTo>
                  <a:lnTo>
                    <a:pt x="204060" y="219709"/>
                  </a:lnTo>
                  <a:lnTo>
                    <a:pt x="250406" y="219709"/>
                  </a:lnTo>
                  <a:lnTo>
                    <a:pt x="227939" y="218439"/>
                  </a:lnTo>
                  <a:lnTo>
                    <a:pt x="227164" y="218439"/>
                  </a:lnTo>
                  <a:lnTo>
                    <a:pt x="227190" y="217169"/>
                  </a:lnTo>
                  <a:lnTo>
                    <a:pt x="227558" y="217169"/>
                  </a:lnTo>
                  <a:lnTo>
                    <a:pt x="242627" y="208279"/>
                  </a:lnTo>
                  <a:close/>
                </a:path>
                <a:path w="373379" h="243839">
                  <a:moveTo>
                    <a:pt x="167487" y="217169"/>
                  </a:moveTo>
                  <a:lnTo>
                    <a:pt x="148107" y="217169"/>
                  </a:lnTo>
                  <a:lnTo>
                    <a:pt x="148247" y="218439"/>
                  </a:lnTo>
                  <a:lnTo>
                    <a:pt x="148094" y="218439"/>
                  </a:lnTo>
                  <a:lnTo>
                    <a:pt x="147751" y="219709"/>
                  </a:lnTo>
                  <a:lnTo>
                    <a:pt x="163372" y="219709"/>
                  </a:lnTo>
                  <a:lnTo>
                    <a:pt x="167487" y="217169"/>
                  </a:lnTo>
                  <a:close/>
                </a:path>
                <a:path w="373379" h="243839">
                  <a:moveTo>
                    <a:pt x="156365" y="208279"/>
                  </a:moveTo>
                  <a:lnTo>
                    <a:pt x="139560" y="208279"/>
                  </a:lnTo>
                  <a:lnTo>
                    <a:pt x="156298" y="210819"/>
                  </a:lnTo>
                  <a:lnTo>
                    <a:pt x="156756" y="209549"/>
                  </a:lnTo>
                  <a:lnTo>
                    <a:pt x="157200" y="209549"/>
                  </a:lnTo>
                  <a:lnTo>
                    <a:pt x="156365" y="208279"/>
                  </a:lnTo>
                  <a:close/>
                </a:path>
                <a:path w="373379" h="243839">
                  <a:moveTo>
                    <a:pt x="308152" y="0"/>
                  </a:moveTo>
                  <a:lnTo>
                    <a:pt x="320694" y="36829"/>
                  </a:lnTo>
                  <a:lnTo>
                    <a:pt x="328117" y="46989"/>
                  </a:lnTo>
                  <a:lnTo>
                    <a:pt x="328447" y="46989"/>
                  </a:lnTo>
                  <a:lnTo>
                    <a:pt x="328536" y="49529"/>
                  </a:lnTo>
                  <a:lnTo>
                    <a:pt x="328244" y="49529"/>
                  </a:lnTo>
                  <a:lnTo>
                    <a:pt x="324815" y="57149"/>
                  </a:lnTo>
                  <a:lnTo>
                    <a:pt x="323650" y="64769"/>
                  </a:lnTo>
                  <a:lnTo>
                    <a:pt x="323697" y="78739"/>
                  </a:lnTo>
                  <a:lnTo>
                    <a:pt x="323783" y="80009"/>
                  </a:lnTo>
                  <a:lnTo>
                    <a:pt x="323868" y="81279"/>
                  </a:lnTo>
                  <a:lnTo>
                    <a:pt x="323954" y="82549"/>
                  </a:lnTo>
                  <a:lnTo>
                    <a:pt x="324040" y="83819"/>
                  </a:lnTo>
                  <a:lnTo>
                    <a:pt x="323824" y="85089"/>
                  </a:lnTo>
                  <a:lnTo>
                    <a:pt x="323456" y="85089"/>
                  </a:lnTo>
                  <a:lnTo>
                    <a:pt x="313602" y="97789"/>
                  </a:lnTo>
                  <a:lnTo>
                    <a:pt x="305212" y="110489"/>
                  </a:lnTo>
                  <a:lnTo>
                    <a:pt x="299185" y="125729"/>
                  </a:lnTo>
                  <a:lnTo>
                    <a:pt x="296418" y="140969"/>
                  </a:lnTo>
                  <a:lnTo>
                    <a:pt x="296087" y="142239"/>
                  </a:lnTo>
                  <a:lnTo>
                    <a:pt x="295516" y="142239"/>
                  </a:lnTo>
                  <a:lnTo>
                    <a:pt x="270991" y="152399"/>
                  </a:lnTo>
                  <a:lnTo>
                    <a:pt x="249650" y="167639"/>
                  </a:lnTo>
                  <a:lnTo>
                    <a:pt x="231490" y="186689"/>
                  </a:lnTo>
                  <a:lnTo>
                    <a:pt x="216509" y="208279"/>
                  </a:lnTo>
                  <a:lnTo>
                    <a:pt x="216560" y="209549"/>
                  </a:lnTo>
                  <a:lnTo>
                    <a:pt x="217716" y="209549"/>
                  </a:lnTo>
                  <a:lnTo>
                    <a:pt x="233794" y="208279"/>
                  </a:lnTo>
                  <a:lnTo>
                    <a:pt x="242627" y="208279"/>
                  </a:lnTo>
                  <a:lnTo>
                    <a:pt x="244780" y="207009"/>
                  </a:lnTo>
                  <a:lnTo>
                    <a:pt x="248323" y="205739"/>
                  </a:lnTo>
                  <a:lnTo>
                    <a:pt x="224066" y="205739"/>
                  </a:lnTo>
                  <a:lnTo>
                    <a:pt x="251602" y="171449"/>
                  </a:lnTo>
                  <a:lnTo>
                    <a:pt x="288582" y="148589"/>
                  </a:lnTo>
                  <a:lnTo>
                    <a:pt x="293525" y="148589"/>
                  </a:lnTo>
                  <a:lnTo>
                    <a:pt x="295351" y="143509"/>
                  </a:lnTo>
                  <a:lnTo>
                    <a:pt x="301580" y="143509"/>
                  </a:lnTo>
                  <a:lnTo>
                    <a:pt x="301485" y="142239"/>
                  </a:lnTo>
                  <a:lnTo>
                    <a:pt x="301389" y="140969"/>
                  </a:lnTo>
                  <a:lnTo>
                    <a:pt x="301294" y="139699"/>
                  </a:lnTo>
                  <a:lnTo>
                    <a:pt x="301199" y="138429"/>
                  </a:lnTo>
                  <a:lnTo>
                    <a:pt x="301104" y="137159"/>
                  </a:lnTo>
                  <a:lnTo>
                    <a:pt x="304395" y="121919"/>
                  </a:lnTo>
                  <a:lnTo>
                    <a:pt x="311108" y="107949"/>
                  </a:lnTo>
                  <a:lnTo>
                    <a:pt x="320294" y="95249"/>
                  </a:lnTo>
                  <a:lnTo>
                    <a:pt x="321246" y="93979"/>
                  </a:lnTo>
                  <a:lnTo>
                    <a:pt x="331678" y="93979"/>
                  </a:lnTo>
                  <a:lnTo>
                    <a:pt x="330511" y="91439"/>
                  </a:lnTo>
                  <a:lnTo>
                    <a:pt x="327921" y="80009"/>
                  </a:lnTo>
                  <a:lnTo>
                    <a:pt x="327857" y="78739"/>
                  </a:lnTo>
                  <a:lnTo>
                    <a:pt x="327793" y="77469"/>
                  </a:lnTo>
                  <a:lnTo>
                    <a:pt x="327729" y="76199"/>
                  </a:lnTo>
                  <a:lnTo>
                    <a:pt x="327665" y="74929"/>
                  </a:lnTo>
                  <a:lnTo>
                    <a:pt x="327601" y="73659"/>
                  </a:lnTo>
                  <a:lnTo>
                    <a:pt x="327536" y="72389"/>
                  </a:lnTo>
                  <a:lnTo>
                    <a:pt x="327472" y="71119"/>
                  </a:lnTo>
                  <a:lnTo>
                    <a:pt x="327408" y="69849"/>
                  </a:lnTo>
                  <a:lnTo>
                    <a:pt x="327344" y="68579"/>
                  </a:lnTo>
                  <a:lnTo>
                    <a:pt x="328777" y="57149"/>
                  </a:lnTo>
                  <a:lnTo>
                    <a:pt x="329285" y="55879"/>
                  </a:lnTo>
                  <a:lnTo>
                    <a:pt x="330238" y="54609"/>
                  </a:lnTo>
                  <a:lnTo>
                    <a:pt x="345349" y="54609"/>
                  </a:lnTo>
                  <a:lnTo>
                    <a:pt x="345185" y="52069"/>
                  </a:lnTo>
                  <a:lnTo>
                    <a:pt x="345103" y="50799"/>
                  </a:lnTo>
                  <a:lnTo>
                    <a:pt x="337007" y="50799"/>
                  </a:lnTo>
                  <a:lnTo>
                    <a:pt x="336092" y="49529"/>
                  </a:lnTo>
                  <a:lnTo>
                    <a:pt x="328796" y="41909"/>
                  </a:lnTo>
                  <a:lnTo>
                    <a:pt x="322621" y="31749"/>
                  </a:lnTo>
                  <a:lnTo>
                    <a:pt x="317565" y="21589"/>
                  </a:lnTo>
                  <a:lnTo>
                    <a:pt x="313626" y="11429"/>
                  </a:lnTo>
                  <a:lnTo>
                    <a:pt x="313728" y="10159"/>
                  </a:lnTo>
                  <a:lnTo>
                    <a:pt x="313893" y="10159"/>
                  </a:lnTo>
                  <a:lnTo>
                    <a:pt x="314325" y="8889"/>
                  </a:lnTo>
                  <a:lnTo>
                    <a:pt x="319455" y="8889"/>
                  </a:lnTo>
                  <a:lnTo>
                    <a:pt x="308838" y="1269"/>
                  </a:lnTo>
                  <a:lnTo>
                    <a:pt x="308152" y="0"/>
                  </a:lnTo>
                  <a:close/>
                </a:path>
                <a:path w="373379" h="243839">
                  <a:moveTo>
                    <a:pt x="94236" y="149859"/>
                  </a:moveTo>
                  <a:lnTo>
                    <a:pt x="84912" y="149859"/>
                  </a:lnTo>
                  <a:lnTo>
                    <a:pt x="103835" y="158749"/>
                  </a:lnTo>
                  <a:lnTo>
                    <a:pt x="121554" y="171449"/>
                  </a:lnTo>
                  <a:lnTo>
                    <a:pt x="136954" y="186689"/>
                  </a:lnTo>
                  <a:lnTo>
                    <a:pt x="148920" y="203199"/>
                  </a:lnTo>
                  <a:lnTo>
                    <a:pt x="149923" y="205739"/>
                  </a:lnTo>
                  <a:lnTo>
                    <a:pt x="154693" y="205739"/>
                  </a:lnTo>
                  <a:lnTo>
                    <a:pt x="142159" y="186689"/>
                  </a:lnTo>
                  <a:lnTo>
                    <a:pt x="123920" y="167639"/>
                  </a:lnTo>
                  <a:lnTo>
                    <a:pt x="102461" y="153669"/>
                  </a:lnTo>
                  <a:lnTo>
                    <a:pt x="94236" y="149859"/>
                  </a:lnTo>
                  <a:close/>
                </a:path>
                <a:path w="373379" h="243839">
                  <a:moveTo>
                    <a:pt x="293525" y="148589"/>
                  </a:moveTo>
                  <a:lnTo>
                    <a:pt x="289750" y="148589"/>
                  </a:lnTo>
                  <a:lnTo>
                    <a:pt x="289458" y="149859"/>
                  </a:lnTo>
                  <a:lnTo>
                    <a:pt x="279772" y="168909"/>
                  </a:lnTo>
                  <a:lnTo>
                    <a:pt x="264140" y="185419"/>
                  </a:lnTo>
                  <a:lnTo>
                    <a:pt x="244927" y="199389"/>
                  </a:lnTo>
                  <a:lnTo>
                    <a:pt x="224497" y="205739"/>
                  </a:lnTo>
                  <a:lnTo>
                    <a:pt x="248323" y="205739"/>
                  </a:lnTo>
                  <a:lnTo>
                    <a:pt x="262493" y="200659"/>
                  </a:lnTo>
                  <a:lnTo>
                    <a:pt x="267098" y="199389"/>
                  </a:lnTo>
                  <a:lnTo>
                    <a:pt x="252564" y="199389"/>
                  </a:lnTo>
                  <a:lnTo>
                    <a:pt x="267569" y="187959"/>
                  </a:lnTo>
                  <a:lnTo>
                    <a:pt x="279701" y="176529"/>
                  </a:lnTo>
                  <a:lnTo>
                    <a:pt x="288962" y="161289"/>
                  </a:lnTo>
                  <a:lnTo>
                    <a:pt x="293525" y="148589"/>
                  </a:lnTo>
                  <a:close/>
                </a:path>
                <a:path w="373379" h="243839">
                  <a:moveTo>
                    <a:pt x="83270" y="144779"/>
                  </a:moveTo>
                  <a:lnTo>
                    <a:pt x="77406" y="144779"/>
                  </a:lnTo>
                  <a:lnTo>
                    <a:pt x="84009" y="161289"/>
                  </a:lnTo>
                  <a:lnTo>
                    <a:pt x="93037" y="175259"/>
                  </a:lnTo>
                  <a:lnTo>
                    <a:pt x="104640" y="187959"/>
                  </a:lnTo>
                  <a:lnTo>
                    <a:pt x="118973" y="198119"/>
                  </a:lnTo>
                  <a:lnTo>
                    <a:pt x="118859" y="199389"/>
                  </a:lnTo>
                  <a:lnTo>
                    <a:pt x="129876" y="199389"/>
                  </a:lnTo>
                  <a:lnTo>
                    <a:pt x="126372" y="198119"/>
                  </a:lnTo>
                  <a:lnTo>
                    <a:pt x="108696" y="185419"/>
                  </a:lnTo>
                  <a:lnTo>
                    <a:pt x="94368" y="170179"/>
                  </a:lnTo>
                  <a:lnTo>
                    <a:pt x="83388" y="151129"/>
                  </a:lnTo>
                  <a:lnTo>
                    <a:pt x="83451" y="149859"/>
                  </a:lnTo>
                  <a:lnTo>
                    <a:pt x="94236" y="149859"/>
                  </a:lnTo>
                  <a:lnTo>
                    <a:pt x="83270" y="144779"/>
                  </a:lnTo>
                  <a:close/>
                </a:path>
                <a:path w="373379" h="243839">
                  <a:moveTo>
                    <a:pt x="303627" y="190499"/>
                  </a:moveTo>
                  <a:lnTo>
                    <a:pt x="286546" y="190499"/>
                  </a:lnTo>
                  <a:lnTo>
                    <a:pt x="269766" y="194309"/>
                  </a:lnTo>
                  <a:lnTo>
                    <a:pt x="253288" y="199389"/>
                  </a:lnTo>
                  <a:lnTo>
                    <a:pt x="267098" y="199389"/>
                  </a:lnTo>
                  <a:lnTo>
                    <a:pt x="280915" y="195579"/>
                  </a:lnTo>
                  <a:lnTo>
                    <a:pt x="300266" y="194309"/>
                  </a:lnTo>
                  <a:lnTo>
                    <a:pt x="320061" y="194309"/>
                  </a:lnTo>
                  <a:lnTo>
                    <a:pt x="321411" y="193039"/>
                  </a:lnTo>
                  <a:lnTo>
                    <a:pt x="321005" y="193039"/>
                  </a:lnTo>
                  <a:lnTo>
                    <a:pt x="303627" y="190499"/>
                  </a:lnTo>
                  <a:close/>
                </a:path>
                <a:path w="373379" h="243839">
                  <a:moveTo>
                    <a:pt x="301580" y="143509"/>
                  </a:moveTo>
                  <a:lnTo>
                    <a:pt x="296837" y="143509"/>
                  </a:lnTo>
                  <a:lnTo>
                    <a:pt x="297240" y="148589"/>
                  </a:lnTo>
                  <a:lnTo>
                    <a:pt x="297345" y="149859"/>
                  </a:lnTo>
                  <a:lnTo>
                    <a:pt x="298856" y="156209"/>
                  </a:lnTo>
                  <a:lnTo>
                    <a:pt x="301586" y="161289"/>
                  </a:lnTo>
                  <a:lnTo>
                    <a:pt x="301548" y="162559"/>
                  </a:lnTo>
                  <a:lnTo>
                    <a:pt x="301409" y="162559"/>
                  </a:lnTo>
                  <a:lnTo>
                    <a:pt x="296345" y="168909"/>
                  </a:lnTo>
                  <a:lnTo>
                    <a:pt x="291858" y="173989"/>
                  </a:lnTo>
                  <a:lnTo>
                    <a:pt x="287743" y="180339"/>
                  </a:lnTo>
                  <a:lnTo>
                    <a:pt x="283819" y="187959"/>
                  </a:lnTo>
                  <a:lnTo>
                    <a:pt x="284289" y="187959"/>
                  </a:lnTo>
                  <a:lnTo>
                    <a:pt x="306907" y="181609"/>
                  </a:lnTo>
                  <a:lnTo>
                    <a:pt x="291515" y="181609"/>
                  </a:lnTo>
                  <a:lnTo>
                    <a:pt x="292138" y="180339"/>
                  </a:lnTo>
                  <a:lnTo>
                    <a:pt x="305037" y="165099"/>
                  </a:lnTo>
                  <a:lnTo>
                    <a:pt x="317789" y="153669"/>
                  </a:lnTo>
                  <a:lnTo>
                    <a:pt x="302387" y="153669"/>
                  </a:lnTo>
                  <a:lnTo>
                    <a:pt x="302247" y="152399"/>
                  </a:lnTo>
                  <a:lnTo>
                    <a:pt x="301675" y="144779"/>
                  </a:lnTo>
                  <a:lnTo>
                    <a:pt x="301580" y="143509"/>
                  </a:lnTo>
                  <a:close/>
                </a:path>
                <a:path w="373379" h="243839">
                  <a:moveTo>
                    <a:pt x="7785" y="125729"/>
                  </a:moveTo>
                  <a:lnTo>
                    <a:pt x="6985" y="125729"/>
                  </a:lnTo>
                  <a:lnTo>
                    <a:pt x="7239" y="126999"/>
                  </a:lnTo>
                  <a:lnTo>
                    <a:pt x="20641" y="149859"/>
                  </a:lnTo>
                  <a:lnTo>
                    <a:pt x="39193" y="168909"/>
                  </a:lnTo>
                  <a:lnTo>
                    <a:pt x="62129" y="181609"/>
                  </a:lnTo>
                  <a:lnTo>
                    <a:pt x="88684" y="186689"/>
                  </a:lnTo>
                  <a:lnTo>
                    <a:pt x="90246" y="186689"/>
                  </a:lnTo>
                  <a:lnTo>
                    <a:pt x="87424" y="182879"/>
                  </a:lnTo>
                  <a:lnTo>
                    <a:pt x="81000" y="182879"/>
                  </a:lnTo>
                  <a:lnTo>
                    <a:pt x="60091" y="176529"/>
                  </a:lnTo>
                  <a:lnTo>
                    <a:pt x="42075" y="166369"/>
                  </a:lnTo>
                  <a:lnTo>
                    <a:pt x="26954" y="151129"/>
                  </a:lnTo>
                  <a:lnTo>
                    <a:pt x="14732" y="133349"/>
                  </a:lnTo>
                  <a:lnTo>
                    <a:pt x="14922" y="132079"/>
                  </a:lnTo>
                  <a:lnTo>
                    <a:pt x="25154" y="132079"/>
                  </a:lnTo>
                  <a:lnTo>
                    <a:pt x="22381" y="130809"/>
                  </a:lnTo>
                  <a:lnTo>
                    <a:pt x="7785" y="125729"/>
                  </a:lnTo>
                  <a:close/>
                </a:path>
                <a:path w="373379" h="243839">
                  <a:moveTo>
                    <a:pt x="25154" y="132079"/>
                  </a:moveTo>
                  <a:lnTo>
                    <a:pt x="15671" y="132079"/>
                  </a:lnTo>
                  <a:lnTo>
                    <a:pt x="35120" y="140969"/>
                  </a:lnTo>
                  <a:lnTo>
                    <a:pt x="52673" y="151129"/>
                  </a:lnTo>
                  <a:lnTo>
                    <a:pt x="68206" y="165099"/>
                  </a:lnTo>
                  <a:lnTo>
                    <a:pt x="81597" y="181609"/>
                  </a:lnTo>
                  <a:lnTo>
                    <a:pt x="81445" y="182879"/>
                  </a:lnTo>
                  <a:lnTo>
                    <a:pt x="87424" y="182879"/>
                  </a:lnTo>
                  <a:lnTo>
                    <a:pt x="72377" y="162559"/>
                  </a:lnTo>
                  <a:lnTo>
                    <a:pt x="74625" y="156209"/>
                  </a:lnTo>
                  <a:lnTo>
                    <a:pt x="74920" y="154939"/>
                  </a:lnTo>
                  <a:lnTo>
                    <a:pt x="69176" y="154939"/>
                  </a:lnTo>
                  <a:lnTo>
                    <a:pt x="68171" y="153669"/>
                  </a:lnTo>
                  <a:lnTo>
                    <a:pt x="61760" y="153669"/>
                  </a:lnTo>
                  <a:lnTo>
                    <a:pt x="49370" y="144779"/>
                  </a:lnTo>
                  <a:lnTo>
                    <a:pt x="36244" y="137159"/>
                  </a:lnTo>
                  <a:lnTo>
                    <a:pt x="25154" y="132079"/>
                  </a:lnTo>
                  <a:close/>
                </a:path>
                <a:path w="373379" h="243839">
                  <a:moveTo>
                    <a:pt x="362624" y="132079"/>
                  </a:moveTo>
                  <a:lnTo>
                    <a:pt x="358825" y="132079"/>
                  </a:lnTo>
                  <a:lnTo>
                    <a:pt x="358089" y="133349"/>
                  </a:lnTo>
                  <a:lnTo>
                    <a:pt x="345932" y="151129"/>
                  </a:lnTo>
                  <a:lnTo>
                    <a:pt x="331009" y="165099"/>
                  </a:lnTo>
                  <a:lnTo>
                    <a:pt x="313319" y="175259"/>
                  </a:lnTo>
                  <a:lnTo>
                    <a:pt x="292862" y="181609"/>
                  </a:lnTo>
                  <a:lnTo>
                    <a:pt x="306907" y="181609"/>
                  </a:lnTo>
                  <a:lnTo>
                    <a:pt x="311430" y="180339"/>
                  </a:lnTo>
                  <a:lnTo>
                    <a:pt x="334141" y="167639"/>
                  </a:lnTo>
                  <a:lnTo>
                    <a:pt x="352421" y="149859"/>
                  </a:lnTo>
                  <a:lnTo>
                    <a:pt x="362624" y="132079"/>
                  </a:lnTo>
                  <a:close/>
                </a:path>
                <a:path w="373379" h="243839">
                  <a:moveTo>
                    <a:pt x="55744" y="95249"/>
                  </a:moveTo>
                  <a:lnTo>
                    <a:pt x="51904" y="95249"/>
                  </a:lnTo>
                  <a:lnTo>
                    <a:pt x="61545" y="107949"/>
                  </a:lnTo>
                  <a:lnTo>
                    <a:pt x="68857" y="121919"/>
                  </a:lnTo>
                  <a:lnTo>
                    <a:pt x="72405" y="137159"/>
                  </a:lnTo>
                  <a:lnTo>
                    <a:pt x="70751" y="153669"/>
                  </a:lnTo>
                  <a:lnTo>
                    <a:pt x="70472" y="154939"/>
                  </a:lnTo>
                  <a:lnTo>
                    <a:pt x="74920" y="154939"/>
                  </a:lnTo>
                  <a:lnTo>
                    <a:pt x="75806" y="151129"/>
                  </a:lnTo>
                  <a:lnTo>
                    <a:pt x="76034" y="144779"/>
                  </a:lnTo>
                  <a:lnTo>
                    <a:pt x="83270" y="144779"/>
                  </a:lnTo>
                  <a:lnTo>
                    <a:pt x="77787" y="142239"/>
                  </a:lnTo>
                  <a:lnTo>
                    <a:pt x="77063" y="142239"/>
                  </a:lnTo>
                  <a:lnTo>
                    <a:pt x="76695" y="140969"/>
                  </a:lnTo>
                  <a:lnTo>
                    <a:pt x="73814" y="125729"/>
                  </a:lnTo>
                  <a:lnTo>
                    <a:pt x="67941" y="111759"/>
                  </a:lnTo>
                  <a:lnTo>
                    <a:pt x="59378" y="99059"/>
                  </a:lnTo>
                  <a:lnTo>
                    <a:pt x="55744" y="95249"/>
                  </a:lnTo>
                  <a:close/>
                </a:path>
                <a:path w="373379" h="243839">
                  <a:moveTo>
                    <a:pt x="50139" y="95249"/>
                  </a:moveTo>
                  <a:lnTo>
                    <a:pt x="46583" y="95249"/>
                  </a:lnTo>
                  <a:lnTo>
                    <a:pt x="46647" y="99059"/>
                  </a:lnTo>
                  <a:lnTo>
                    <a:pt x="45427" y="102869"/>
                  </a:lnTo>
                  <a:lnTo>
                    <a:pt x="54668" y="142239"/>
                  </a:lnTo>
                  <a:lnTo>
                    <a:pt x="62687" y="152399"/>
                  </a:lnTo>
                  <a:lnTo>
                    <a:pt x="62661" y="153669"/>
                  </a:lnTo>
                  <a:lnTo>
                    <a:pt x="68171" y="153669"/>
                  </a:lnTo>
                  <a:lnTo>
                    <a:pt x="59122" y="142239"/>
                  </a:lnTo>
                  <a:lnTo>
                    <a:pt x="52581" y="126999"/>
                  </a:lnTo>
                  <a:lnTo>
                    <a:pt x="49549" y="111759"/>
                  </a:lnTo>
                  <a:lnTo>
                    <a:pt x="49668" y="107949"/>
                  </a:lnTo>
                  <a:lnTo>
                    <a:pt x="49787" y="104139"/>
                  </a:lnTo>
                  <a:lnTo>
                    <a:pt x="49906" y="100329"/>
                  </a:lnTo>
                  <a:lnTo>
                    <a:pt x="50025" y="96519"/>
                  </a:lnTo>
                  <a:lnTo>
                    <a:pt x="50139" y="95249"/>
                  </a:lnTo>
                  <a:close/>
                </a:path>
                <a:path w="373379" h="243839">
                  <a:moveTo>
                    <a:pt x="326288" y="93979"/>
                  </a:moveTo>
                  <a:lnTo>
                    <a:pt x="321906" y="93979"/>
                  </a:lnTo>
                  <a:lnTo>
                    <a:pt x="322224" y="95249"/>
                  </a:lnTo>
                  <a:lnTo>
                    <a:pt x="322311" y="96519"/>
                  </a:lnTo>
                  <a:lnTo>
                    <a:pt x="322398" y="97789"/>
                  </a:lnTo>
                  <a:lnTo>
                    <a:pt x="322470" y="98825"/>
                  </a:lnTo>
                  <a:lnTo>
                    <a:pt x="322573" y="100329"/>
                  </a:lnTo>
                  <a:lnTo>
                    <a:pt x="322660" y="101599"/>
                  </a:lnTo>
                  <a:lnTo>
                    <a:pt x="322748" y="102869"/>
                  </a:lnTo>
                  <a:lnTo>
                    <a:pt x="322835" y="104139"/>
                  </a:lnTo>
                  <a:lnTo>
                    <a:pt x="322922" y="105409"/>
                  </a:lnTo>
                  <a:lnTo>
                    <a:pt x="323010" y="106679"/>
                  </a:lnTo>
                  <a:lnTo>
                    <a:pt x="323097" y="107949"/>
                  </a:lnTo>
                  <a:lnTo>
                    <a:pt x="323184" y="109219"/>
                  </a:lnTo>
                  <a:lnTo>
                    <a:pt x="323271" y="110489"/>
                  </a:lnTo>
                  <a:lnTo>
                    <a:pt x="323359" y="111759"/>
                  </a:lnTo>
                  <a:lnTo>
                    <a:pt x="320416" y="125729"/>
                  </a:lnTo>
                  <a:lnTo>
                    <a:pt x="314075" y="139699"/>
                  </a:lnTo>
                  <a:lnTo>
                    <a:pt x="305015" y="153669"/>
                  </a:lnTo>
                  <a:lnTo>
                    <a:pt x="317789" y="153669"/>
                  </a:lnTo>
                  <a:lnTo>
                    <a:pt x="319205" y="152399"/>
                  </a:lnTo>
                  <a:lnTo>
                    <a:pt x="311226" y="152399"/>
                  </a:lnTo>
                  <a:lnTo>
                    <a:pt x="311302" y="151129"/>
                  </a:lnTo>
                  <a:lnTo>
                    <a:pt x="319925" y="138429"/>
                  </a:lnTo>
                  <a:lnTo>
                    <a:pt x="325296" y="124459"/>
                  </a:lnTo>
                  <a:lnTo>
                    <a:pt x="327416" y="109219"/>
                  </a:lnTo>
                  <a:lnTo>
                    <a:pt x="327322" y="107949"/>
                  </a:lnTo>
                  <a:lnTo>
                    <a:pt x="327228" y="106679"/>
                  </a:lnTo>
                  <a:lnTo>
                    <a:pt x="327134" y="105409"/>
                  </a:lnTo>
                  <a:lnTo>
                    <a:pt x="327040" y="104139"/>
                  </a:lnTo>
                  <a:lnTo>
                    <a:pt x="326946" y="102869"/>
                  </a:lnTo>
                  <a:lnTo>
                    <a:pt x="326852" y="101599"/>
                  </a:lnTo>
                  <a:lnTo>
                    <a:pt x="326758" y="100329"/>
                  </a:lnTo>
                  <a:lnTo>
                    <a:pt x="326647" y="98825"/>
                  </a:lnTo>
                  <a:lnTo>
                    <a:pt x="326570" y="97789"/>
                  </a:lnTo>
                  <a:lnTo>
                    <a:pt x="326476" y="96519"/>
                  </a:lnTo>
                  <a:lnTo>
                    <a:pt x="326382" y="95249"/>
                  </a:lnTo>
                  <a:lnTo>
                    <a:pt x="326288" y="93979"/>
                  </a:lnTo>
                  <a:close/>
                </a:path>
                <a:path w="373379" h="243839">
                  <a:moveTo>
                    <a:pt x="366674" y="124459"/>
                  </a:moveTo>
                  <a:lnTo>
                    <a:pt x="365455" y="124459"/>
                  </a:lnTo>
                  <a:lnTo>
                    <a:pt x="351269" y="129539"/>
                  </a:lnTo>
                  <a:lnTo>
                    <a:pt x="337667" y="135889"/>
                  </a:lnTo>
                  <a:lnTo>
                    <a:pt x="324646" y="143509"/>
                  </a:lnTo>
                  <a:lnTo>
                    <a:pt x="312077" y="152399"/>
                  </a:lnTo>
                  <a:lnTo>
                    <a:pt x="319205" y="152399"/>
                  </a:lnTo>
                  <a:lnTo>
                    <a:pt x="320622" y="151129"/>
                  </a:lnTo>
                  <a:lnTo>
                    <a:pt x="338195" y="139699"/>
                  </a:lnTo>
                  <a:lnTo>
                    <a:pt x="357060" y="132079"/>
                  </a:lnTo>
                  <a:lnTo>
                    <a:pt x="362624" y="132079"/>
                  </a:lnTo>
                  <a:lnTo>
                    <a:pt x="366268" y="125729"/>
                  </a:lnTo>
                  <a:lnTo>
                    <a:pt x="366674" y="124459"/>
                  </a:lnTo>
                  <a:close/>
                </a:path>
                <a:path w="373379" h="243839">
                  <a:moveTo>
                    <a:pt x="1422" y="62229"/>
                  </a:moveTo>
                  <a:lnTo>
                    <a:pt x="101" y="62229"/>
                  </a:lnTo>
                  <a:lnTo>
                    <a:pt x="0" y="63499"/>
                  </a:lnTo>
                  <a:lnTo>
                    <a:pt x="2657" y="86359"/>
                  </a:lnTo>
                  <a:lnTo>
                    <a:pt x="11506" y="107949"/>
                  </a:lnTo>
                  <a:lnTo>
                    <a:pt x="26079" y="125729"/>
                  </a:lnTo>
                  <a:lnTo>
                    <a:pt x="46088" y="138429"/>
                  </a:lnTo>
                  <a:lnTo>
                    <a:pt x="47091" y="139699"/>
                  </a:lnTo>
                  <a:lnTo>
                    <a:pt x="47383" y="139699"/>
                  </a:lnTo>
                  <a:lnTo>
                    <a:pt x="44005" y="130809"/>
                  </a:lnTo>
                  <a:lnTo>
                    <a:pt x="38519" y="130809"/>
                  </a:lnTo>
                  <a:lnTo>
                    <a:pt x="24874" y="119379"/>
                  </a:lnTo>
                  <a:lnTo>
                    <a:pt x="14325" y="105409"/>
                  </a:lnTo>
                  <a:lnTo>
                    <a:pt x="7186" y="88899"/>
                  </a:lnTo>
                  <a:lnTo>
                    <a:pt x="3771" y="72389"/>
                  </a:lnTo>
                  <a:lnTo>
                    <a:pt x="3886" y="71119"/>
                  </a:lnTo>
                  <a:lnTo>
                    <a:pt x="11041" y="71119"/>
                  </a:lnTo>
                  <a:lnTo>
                    <a:pt x="9971" y="69849"/>
                  </a:lnTo>
                  <a:lnTo>
                    <a:pt x="1422" y="62229"/>
                  </a:lnTo>
                  <a:close/>
                </a:path>
                <a:path w="373379" h="243839">
                  <a:moveTo>
                    <a:pt x="331678" y="93979"/>
                  </a:moveTo>
                  <a:lnTo>
                    <a:pt x="326872" y="93979"/>
                  </a:lnTo>
                  <a:lnTo>
                    <a:pt x="335800" y="113029"/>
                  </a:lnTo>
                  <a:lnTo>
                    <a:pt x="326351" y="135889"/>
                  </a:lnTo>
                  <a:lnTo>
                    <a:pt x="326428" y="137159"/>
                  </a:lnTo>
                  <a:lnTo>
                    <a:pt x="327583" y="137159"/>
                  </a:lnTo>
                  <a:lnTo>
                    <a:pt x="340704" y="129539"/>
                  </a:lnTo>
                  <a:lnTo>
                    <a:pt x="334568" y="129539"/>
                  </a:lnTo>
                  <a:lnTo>
                    <a:pt x="339572" y="114299"/>
                  </a:lnTo>
                  <a:lnTo>
                    <a:pt x="345460" y="101599"/>
                  </a:lnTo>
                  <a:lnTo>
                    <a:pt x="335178" y="101599"/>
                  </a:lnTo>
                  <a:lnTo>
                    <a:pt x="331678" y="93979"/>
                  </a:lnTo>
                  <a:close/>
                </a:path>
                <a:path w="373379" h="243839">
                  <a:moveTo>
                    <a:pt x="11041" y="71119"/>
                  </a:moveTo>
                  <a:lnTo>
                    <a:pt x="5397" y="71119"/>
                  </a:lnTo>
                  <a:lnTo>
                    <a:pt x="16368" y="83819"/>
                  </a:lnTo>
                  <a:lnTo>
                    <a:pt x="25374" y="97789"/>
                  </a:lnTo>
                  <a:lnTo>
                    <a:pt x="32875" y="113029"/>
                  </a:lnTo>
                  <a:lnTo>
                    <a:pt x="39331" y="129539"/>
                  </a:lnTo>
                  <a:lnTo>
                    <a:pt x="39674" y="130809"/>
                  </a:lnTo>
                  <a:lnTo>
                    <a:pt x="44005" y="130809"/>
                  </a:lnTo>
                  <a:lnTo>
                    <a:pt x="37249" y="113029"/>
                  </a:lnTo>
                  <a:lnTo>
                    <a:pt x="42372" y="102869"/>
                  </a:lnTo>
                  <a:lnTo>
                    <a:pt x="36791" y="102869"/>
                  </a:lnTo>
                  <a:lnTo>
                    <a:pt x="35503" y="97789"/>
                  </a:lnTo>
                  <a:lnTo>
                    <a:pt x="29794" y="97789"/>
                  </a:lnTo>
                  <a:lnTo>
                    <a:pt x="24049" y="87629"/>
                  </a:lnTo>
                  <a:lnTo>
                    <a:pt x="17462" y="78739"/>
                  </a:lnTo>
                  <a:lnTo>
                    <a:pt x="11041" y="71119"/>
                  </a:lnTo>
                  <a:close/>
                </a:path>
                <a:path w="373379" h="243839">
                  <a:moveTo>
                    <a:pt x="372058" y="71119"/>
                  </a:moveTo>
                  <a:lnTo>
                    <a:pt x="369112" y="71119"/>
                  </a:lnTo>
                  <a:lnTo>
                    <a:pt x="368909" y="72389"/>
                  </a:lnTo>
                  <a:lnTo>
                    <a:pt x="365218" y="90169"/>
                  </a:lnTo>
                  <a:lnTo>
                    <a:pt x="358357" y="105409"/>
                  </a:lnTo>
                  <a:lnTo>
                    <a:pt x="348326" y="118109"/>
                  </a:lnTo>
                  <a:lnTo>
                    <a:pt x="335064" y="129539"/>
                  </a:lnTo>
                  <a:lnTo>
                    <a:pt x="340704" y="129539"/>
                  </a:lnTo>
                  <a:lnTo>
                    <a:pt x="347264" y="125729"/>
                  </a:lnTo>
                  <a:lnTo>
                    <a:pt x="361737" y="106679"/>
                  </a:lnTo>
                  <a:lnTo>
                    <a:pt x="370499" y="85089"/>
                  </a:lnTo>
                  <a:lnTo>
                    <a:pt x="372058" y="71119"/>
                  </a:lnTo>
                  <a:close/>
                </a:path>
                <a:path w="373379" h="243839">
                  <a:moveTo>
                    <a:pt x="46502" y="55879"/>
                  </a:moveTo>
                  <a:lnTo>
                    <a:pt x="42024" y="55879"/>
                  </a:lnTo>
                  <a:lnTo>
                    <a:pt x="42481" y="57149"/>
                  </a:lnTo>
                  <a:lnTo>
                    <a:pt x="45544" y="67309"/>
                  </a:lnTo>
                  <a:lnTo>
                    <a:pt x="45418" y="69849"/>
                  </a:lnTo>
                  <a:lnTo>
                    <a:pt x="45292" y="72389"/>
                  </a:lnTo>
                  <a:lnTo>
                    <a:pt x="45166" y="74929"/>
                  </a:lnTo>
                  <a:lnTo>
                    <a:pt x="45040" y="77469"/>
                  </a:lnTo>
                  <a:lnTo>
                    <a:pt x="44915" y="80009"/>
                  </a:lnTo>
                  <a:lnTo>
                    <a:pt x="41868" y="92709"/>
                  </a:lnTo>
                  <a:lnTo>
                    <a:pt x="37680" y="102869"/>
                  </a:lnTo>
                  <a:lnTo>
                    <a:pt x="42372" y="102869"/>
                  </a:lnTo>
                  <a:lnTo>
                    <a:pt x="46215" y="95249"/>
                  </a:lnTo>
                  <a:lnTo>
                    <a:pt x="55744" y="95249"/>
                  </a:lnTo>
                  <a:lnTo>
                    <a:pt x="48475" y="87629"/>
                  </a:lnTo>
                  <a:lnTo>
                    <a:pt x="47942" y="86359"/>
                  </a:lnTo>
                  <a:lnTo>
                    <a:pt x="47764" y="86359"/>
                  </a:lnTo>
                  <a:lnTo>
                    <a:pt x="47942" y="85089"/>
                  </a:lnTo>
                  <a:lnTo>
                    <a:pt x="49542" y="76199"/>
                  </a:lnTo>
                  <a:lnTo>
                    <a:pt x="49449" y="67309"/>
                  </a:lnTo>
                  <a:lnTo>
                    <a:pt x="47662" y="58419"/>
                  </a:lnTo>
                  <a:lnTo>
                    <a:pt x="46502" y="55879"/>
                  </a:lnTo>
                  <a:close/>
                </a:path>
                <a:path w="373379" h="243839">
                  <a:moveTo>
                    <a:pt x="345349" y="54609"/>
                  </a:moveTo>
                  <a:lnTo>
                    <a:pt x="330238" y="54609"/>
                  </a:lnTo>
                  <a:lnTo>
                    <a:pt x="331685" y="57149"/>
                  </a:lnTo>
                  <a:lnTo>
                    <a:pt x="336832" y="67309"/>
                  </a:lnTo>
                  <a:lnTo>
                    <a:pt x="338652" y="77469"/>
                  </a:lnTo>
                  <a:lnTo>
                    <a:pt x="338547" y="90169"/>
                  </a:lnTo>
                  <a:lnTo>
                    <a:pt x="336524" y="101599"/>
                  </a:lnTo>
                  <a:lnTo>
                    <a:pt x="345460" y="101599"/>
                  </a:lnTo>
                  <a:lnTo>
                    <a:pt x="346049" y="100329"/>
                  </a:lnTo>
                  <a:lnTo>
                    <a:pt x="341947" y="100329"/>
                  </a:lnTo>
                  <a:lnTo>
                    <a:pt x="341312" y="99059"/>
                  </a:lnTo>
                  <a:lnTo>
                    <a:pt x="341195" y="98825"/>
                  </a:lnTo>
                  <a:lnTo>
                    <a:pt x="342492" y="90169"/>
                  </a:lnTo>
                  <a:lnTo>
                    <a:pt x="342602" y="88899"/>
                  </a:lnTo>
                  <a:lnTo>
                    <a:pt x="342713" y="87629"/>
                  </a:lnTo>
                  <a:lnTo>
                    <a:pt x="342823" y="86359"/>
                  </a:lnTo>
                  <a:lnTo>
                    <a:pt x="342934" y="85089"/>
                  </a:lnTo>
                  <a:lnTo>
                    <a:pt x="343045" y="83819"/>
                  </a:lnTo>
                  <a:lnTo>
                    <a:pt x="343126" y="76199"/>
                  </a:lnTo>
                  <a:lnTo>
                    <a:pt x="342404" y="71119"/>
                  </a:lnTo>
                  <a:lnTo>
                    <a:pt x="341249" y="66039"/>
                  </a:lnTo>
                  <a:lnTo>
                    <a:pt x="339344" y="62229"/>
                  </a:lnTo>
                  <a:lnTo>
                    <a:pt x="336613" y="58419"/>
                  </a:lnTo>
                  <a:lnTo>
                    <a:pt x="336664" y="57149"/>
                  </a:lnTo>
                  <a:lnTo>
                    <a:pt x="345696" y="57149"/>
                  </a:lnTo>
                  <a:lnTo>
                    <a:pt x="345431" y="55879"/>
                  </a:lnTo>
                  <a:lnTo>
                    <a:pt x="345349" y="54609"/>
                  </a:lnTo>
                  <a:close/>
                </a:path>
                <a:path w="373379" h="243839">
                  <a:moveTo>
                    <a:pt x="373049" y="60959"/>
                  </a:moveTo>
                  <a:lnTo>
                    <a:pt x="371792" y="60959"/>
                  </a:lnTo>
                  <a:lnTo>
                    <a:pt x="362760" y="69849"/>
                  </a:lnTo>
                  <a:lnTo>
                    <a:pt x="354825" y="78739"/>
                  </a:lnTo>
                  <a:lnTo>
                    <a:pt x="347985" y="88899"/>
                  </a:lnTo>
                  <a:lnTo>
                    <a:pt x="342176" y="99059"/>
                  </a:lnTo>
                  <a:lnTo>
                    <a:pt x="341947" y="100329"/>
                  </a:lnTo>
                  <a:lnTo>
                    <a:pt x="346049" y="100329"/>
                  </a:lnTo>
                  <a:lnTo>
                    <a:pt x="353974" y="86359"/>
                  </a:lnTo>
                  <a:lnTo>
                    <a:pt x="363347" y="73659"/>
                  </a:lnTo>
                  <a:lnTo>
                    <a:pt x="364718" y="72389"/>
                  </a:lnTo>
                  <a:lnTo>
                    <a:pt x="365874" y="71119"/>
                  </a:lnTo>
                  <a:lnTo>
                    <a:pt x="372058" y="71119"/>
                  </a:lnTo>
                  <a:lnTo>
                    <a:pt x="373049" y="62229"/>
                  </a:lnTo>
                  <a:lnTo>
                    <a:pt x="373049" y="60959"/>
                  </a:lnTo>
                  <a:close/>
                </a:path>
                <a:path w="373379" h="243839">
                  <a:moveTo>
                    <a:pt x="40545" y="58419"/>
                  </a:moveTo>
                  <a:lnTo>
                    <a:pt x="35394" y="58419"/>
                  </a:lnTo>
                  <a:lnTo>
                    <a:pt x="35623" y="59689"/>
                  </a:lnTo>
                  <a:lnTo>
                    <a:pt x="35229" y="59689"/>
                  </a:lnTo>
                  <a:lnTo>
                    <a:pt x="31594" y="68579"/>
                  </a:lnTo>
                  <a:lnTo>
                    <a:pt x="29643" y="78739"/>
                  </a:lnTo>
                  <a:lnTo>
                    <a:pt x="29605" y="80009"/>
                  </a:lnTo>
                  <a:lnTo>
                    <a:pt x="29493" y="83819"/>
                  </a:lnTo>
                  <a:lnTo>
                    <a:pt x="29380" y="87629"/>
                  </a:lnTo>
                  <a:lnTo>
                    <a:pt x="30810" y="97789"/>
                  </a:lnTo>
                  <a:lnTo>
                    <a:pt x="35503" y="97789"/>
                  </a:lnTo>
                  <a:lnTo>
                    <a:pt x="33892" y="91439"/>
                  </a:lnTo>
                  <a:lnTo>
                    <a:pt x="33776" y="83819"/>
                  </a:lnTo>
                  <a:lnTo>
                    <a:pt x="33718" y="80009"/>
                  </a:lnTo>
                  <a:lnTo>
                    <a:pt x="36135" y="68579"/>
                  </a:lnTo>
                  <a:lnTo>
                    <a:pt x="40545" y="58419"/>
                  </a:lnTo>
                  <a:close/>
                </a:path>
                <a:path w="373379" h="243839">
                  <a:moveTo>
                    <a:pt x="25120" y="6349"/>
                  </a:moveTo>
                  <a:lnTo>
                    <a:pt x="24206" y="6349"/>
                  </a:lnTo>
                  <a:lnTo>
                    <a:pt x="13637" y="22859"/>
                  </a:lnTo>
                  <a:lnTo>
                    <a:pt x="12380" y="36829"/>
                  </a:lnTo>
                  <a:lnTo>
                    <a:pt x="12266" y="38099"/>
                  </a:lnTo>
                  <a:lnTo>
                    <a:pt x="12152" y="39369"/>
                  </a:lnTo>
                  <a:lnTo>
                    <a:pt x="12037" y="40639"/>
                  </a:lnTo>
                  <a:lnTo>
                    <a:pt x="11923" y="41909"/>
                  </a:lnTo>
                  <a:lnTo>
                    <a:pt x="11809" y="43179"/>
                  </a:lnTo>
                  <a:lnTo>
                    <a:pt x="11695" y="44449"/>
                  </a:lnTo>
                  <a:lnTo>
                    <a:pt x="16160" y="64769"/>
                  </a:lnTo>
                  <a:lnTo>
                    <a:pt x="24815" y="82549"/>
                  </a:lnTo>
                  <a:lnTo>
                    <a:pt x="25273" y="83819"/>
                  </a:lnTo>
                  <a:lnTo>
                    <a:pt x="25590" y="83819"/>
                  </a:lnTo>
                  <a:lnTo>
                    <a:pt x="26962" y="77469"/>
                  </a:lnTo>
                  <a:lnTo>
                    <a:pt x="27592" y="73659"/>
                  </a:lnTo>
                  <a:lnTo>
                    <a:pt x="23787" y="73659"/>
                  </a:lnTo>
                  <a:lnTo>
                    <a:pt x="23114" y="72389"/>
                  </a:lnTo>
                  <a:lnTo>
                    <a:pt x="17759" y="57149"/>
                  </a:lnTo>
                  <a:lnTo>
                    <a:pt x="15684" y="43179"/>
                  </a:lnTo>
                  <a:lnTo>
                    <a:pt x="16669" y="33019"/>
                  </a:lnTo>
                  <a:lnTo>
                    <a:pt x="16792" y="31749"/>
                  </a:lnTo>
                  <a:lnTo>
                    <a:pt x="16915" y="30479"/>
                  </a:lnTo>
                  <a:lnTo>
                    <a:pt x="17038" y="29209"/>
                  </a:lnTo>
                  <a:lnTo>
                    <a:pt x="21971" y="15239"/>
                  </a:lnTo>
                  <a:lnTo>
                    <a:pt x="22072" y="13969"/>
                  </a:lnTo>
                  <a:lnTo>
                    <a:pt x="27465" y="13969"/>
                  </a:lnTo>
                  <a:lnTo>
                    <a:pt x="25120" y="6349"/>
                  </a:lnTo>
                  <a:close/>
                </a:path>
                <a:path w="373379" h="243839">
                  <a:moveTo>
                    <a:pt x="345696" y="57149"/>
                  </a:moveTo>
                  <a:lnTo>
                    <a:pt x="337578" y="57149"/>
                  </a:lnTo>
                  <a:lnTo>
                    <a:pt x="341593" y="62229"/>
                  </a:lnTo>
                  <a:lnTo>
                    <a:pt x="344123" y="68579"/>
                  </a:lnTo>
                  <a:lnTo>
                    <a:pt x="345699" y="74929"/>
                  </a:lnTo>
                  <a:lnTo>
                    <a:pt x="346849" y="81279"/>
                  </a:lnTo>
                  <a:lnTo>
                    <a:pt x="347205" y="82549"/>
                  </a:lnTo>
                  <a:lnTo>
                    <a:pt x="348195" y="82549"/>
                  </a:lnTo>
                  <a:lnTo>
                    <a:pt x="348322" y="81279"/>
                  </a:lnTo>
                  <a:lnTo>
                    <a:pt x="353006" y="71119"/>
                  </a:lnTo>
                  <a:lnTo>
                    <a:pt x="348945" y="71119"/>
                  </a:lnTo>
                  <a:lnTo>
                    <a:pt x="348348" y="69849"/>
                  </a:lnTo>
                  <a:lnTo>
                    <a:pt x="345696" y="57149"/>
                  </a:lnTo>
                  <a:close/>
                </a:path>
                <a:path w="373379" h="243839">
                  <a:moveTo>
                    <a:pt x="27465" y="13969"/>
                  </a:moveTo>
                  <a:lnTo>
                    <a:pt x="23863" y="13969"/>
                  </a:lnTo>
                  <a:lnTo>
                    <a:pt x="23990" y="15239"/>
                  </a:lnTo>
                  <a:lnTo>
                    <a:pt x="26739" y="29209"/>
                  </a:lnTo>
                  <a:lnTo>
                    <a:pt x="27280" y="36829"/>
                  </a:lnTo>
                  <a:lnTo>
                    <a:pt x="27371" y="38099"/>
                  </a:lnTo>
                  <a:lnTo>
                    <a:pt x="27461" y="39369"/>
                  </a:lnTo>
                  <a:lnTo>
                    <a:pt x="27551" y="40639"/>
                  </a:lnTo>
                  <a:lnTo>
                    <a:pt x="27667" y="44449"/>
                  </a:lnTo>
                  <a:lnTo>
                    <a:pt x="27150" y="54609"/>
                  </a:lnTo>
                  <a:lnTo>
                    <a:pt x="27086" y="55879"/>
                  </a:lnTo>
                  <a:lnTo>
                    <a:pt x="27021" y="57149"/>
                  </a:lnTo>
                  <a:lnTo>
                    <a:pt x="24612" y="71119"/>
                  </a:lnTo>
                  <a:lnTo>
                    <a:pt x="24269" y="73659"/>
                  </a:lnTo>
                  <a:lnTo>
                    <a:pt x="27592" y="73659"/>
                  </a:lnTo>
                  <a:lnTo>
                    <a:pt x="29692" y="60959"/>
                  </a:lnTo>
                  <a:lnTo>
                    <a:pt x="34582" y="59689"/>
                  </a:lnTo>
                  <a:lnTo>
                    <a:pt x="35394" y="58419"/>
                  </a:lnTo>
                  <a:lnTo>
                    <a:pt x="40545" y="58419"/>
                  </a:lnTo>
                  <a:lnTo>
                    <a:pt x="41097" y="57149"/>
                  </a:lnTo>
                  <a:lnTo>
                    <a:pt x="41554" y="55879"/>
                  </a:lnTo>
                  <a:lnTo>
                    <a:pt x="46502" y="55879"/>
                  </a:lnTo>
                  <a:lnTo>
                    <a:pt x="44763" y="52069"/>
                  </a:lnTo>
                  <a:lnTo>
                    <a:pt x="35293" y="52069"/>
                  </a:lnTo>
                  <a:lnTo>
                    <a:pt x="35394" y="50799"/>
                  </a:lnTo>
                  <a:lnTo>
                    <a:pt x="37371" y="40639"/>
                  </a:lnTo>
                  <a:lnTo>
                    <a:pt x="32258" y="40639"/>
                  </a:lnTo>
                  <a:lnTo>
                    <a:pt x="32092" y="39369"/>
                  </a:lnTo>
                  <a:lnTo>
                    <a:pt x="31475" y="33019"/>
                  </a:lnTo>
                  <a:lnTo>
                    <a:pt x="31351" y="31749"/>
                  </a:lnTo>
                  <a:lnTo>
                    <a:pt x="31228" y="30479"/>
                  </a:lnTo>
                  <a:lnTo>
                    <a:pt x="29816" y="22859"/>
                  </a:lnTo>
                  <a:lnTo>
                    <a:pt x="27856" y="15239"/>
                  </a:lnTo>
                  <a:lnTo>
                    <a:pt x="27465" y="13969"/>
                  </a:lnTo>
                  <a:close/>
                </a:path>
                <a:path w="373379" h="243839">
                  <a:moveTo>
                    <a:pt x="353261" y="12699"/>
                  </a:moveTo>
                  <a:lnTo>
                    <a:pt x="349961" y="12699"/>
                  </a:lnTo>
                  <a:lnTo>
                    <a:pt x="355693" y="27939"/>
                  </a:lnTo>
                  <a:lnTo>
                    <a:pt x="356533" y="36829"/>
                  </a:lnTo>
                  <a:lnTo>
                    <a:pt x="356653" y="38099"/>
                  </a:lnTo>
                  <a:lnTo>
                    <a:pt x="356773" y="39369"/>
                  </a:lnTo>
                  <a:lnTo>
                    <a:pt x="356893" y="40639"/>
                  </a:lnTo>
                  <a:lnTo>
                    <a:pt x="354710" y="54609"/>
                  </a:lnTo>
                  <a:lnTo>
                    <a:pt x="350291" y="69849"/>
                  </a:lnTo>
                  <a:lnTo>
                    <a:pt x="349592" y="71119"/>
                  </a:lnTo>
                  <a:lnTo>
                    <a:pt x="353006" y="71119"/>
                  </a:lnTo>
                  <a:lnTo>
                    <a:pt x="357103" y="62229"/>
                  </a:lnTo>
                  <a:lnTo>
                    <a:pt x="360922" y="43179"/>
                  </a:lnTo>
                  <a:lnTo>
                    <a:pt x="358543" y="22859"/>
                  </a:lnTo>
                  <a:lnTo>
                    <a:pt x="353261" y="12699"/>
                  </a:lnTo>
                  <a:close/>
                </a:path>
                <a:path w="373379" h="243839">
                  <a:moveTo>
                    <a:pt x="62594" y="10159"/>
                  </a:moveTo>
                  <a:lnTo>
                    <a:pt x="58712" y="10159"/>
                  </a:lnTo>
                  <a:lnTo>
                    <a:pt x="58508" y="11429"/>
                  </a:lnTo>
                  <a:lnTo>
                    <a:pt x="55072" y="22859"/>
                  </a:lnTo>
                  <a:lnTo>
                    <a:pt x="50249" y="33019"/>
                  </a:lnTo>
                  <a:lnTo>
                    <a:pt x="44037" y="41909"/>
                  </a:lnTo>
                  <a:lnTo>
                    <a:pt x="36436" y="50799"/>
                  </a:lnTo>
                  <a:lnTo>
                    <a:pt x="35636" y="52069"/>
                  </a:lnTo>
                  <a:lnTo>
                    <a:pt x="44763" y="52069"/>
                  </a:lnTo>
                  <a:lnTo>
                    <a:pt x="44183" y="50799"/>
                  </a:lnTo>
                  <a:lnTo>
                    <a:pt x="43789" y="49529"/>
                  </a:lnTo>
                  <a:lnTo>
                    <a:pt x="44361" y="48259"/>
                  </a:lnTo>
                  <a:lnTo>
                    <a:pt x="51663" y="38099"/>
                  </a:lnTo>
                  <a:lnTo>
                    <a:pt x="57397" y="26669"/>
                  </a:lnTo>
                  <a:lnTo>
                    <a:pt x="61559" y="15239"/>
                  </a:lnTo>
                  <a:lnTo>
                    <a:pt x="62594" y="10159"/>
                  </a:lnTo>
                  <a:close/>
                </a:path>
                <a:path w="373379" h="243839">
                  <a:moveTo>
                    <a:pt x="319455" y="8889"/>
                  </a:moveTo>
                  <a:lnTo>
                    <a:pt x="315353" y="8889"/>
                  </a:lnTo>
                  <a:lnTo>
                    <a:pt x="315544" y="10159"/>
                  </a:lnTo>
                  <a:lnTo>
                    <a:pt x="323600" y="17779"/>
                  </a:lnTo>
                  <a:lnTo>
                    <a:pt x="329887" y="27939"/>
                  </a:lnTo>
                  <a:lnTo>
                    <a:pt x="334409" y="38099"/>
                  </a:lnTo>
                  <a:lnTo>
                    <a:pt x="337172" y="49529"/>
                  </a:lnTo>
                  <a:lnTo>
                    <a:pt x="337350" y="50799"/>
                  </a:lnTo>
                  <a:lnTo>
                    <a:pt x="345103" y="50799"/>
                  </a:lnTo>
                  <a:lnTo>
                    <a:pt x="344694" y="44449"/>
                  </a:lnTo>
                  <a:lnTo>
                    <a:pt x="344623" y="40639"/>
                  </a:lnTo>
                  <a:lnTo>
                    <a:pt x="339407" y="40639"/>
                  </a:lnTo>
                  <a:lnTo>
                    <a:pt x="339128" y="39369"/>
                  </a:lnTo>
                  <a:lnTo>
                    <a:pt x="334604" y="27939"/>
                  </a:lnTo>
                  <a:lnTo>
                    <a:pt x="328045" y="17779"/>
                  </a:lnTo>
                  <a:lnTo>
                    <a:pt x="319455" y="8889"/>
                  </a:lnTo>
                  <a:close/>
                </a:path>
                <a:path w="373379" h="243839">
                  <a:moveTo>
                    <a:pt x="63982" y="1269"/>
                  </a:moveTo>
                  <a:lnTo>
                    <a:pt x="63309" y="2539"/>
                  </a:lnTo>
                  <a:lnTo>
                    <a:pt x="53167" y="8889"/>
                  </a:lnTo>
                  <a:lnTo>
                    <a:pt x="44802" y="17779"/>
                  </a:lnTo>
                  <a:lnTo>
                    <a:pt x="38213" y="27939"/>
                  </a:lnTo>
                  <a:lnTo>
                    <a:pt x="33401" y="39369"/>
                  </a:lnTo>
                  <a:lnTo>
                    <a:pt x="32689" y="40639"/>
                  </a:lnTo>
                  <a:lnTo>
                    <a:pt x="37371" y="40639"/>
                  </a:lnTo>
                  <a:lnTo>
                    <a:pt x="37618" y="39369"/>
                  </a:lnTo>
                  <a:lnTo>
                    <a:pt x="42189" y="27939"/>
                  </a:lnTo>
                  <a:lnTo>
                    <a:pt x="48932" y="17779"/>
                  </a:lnTo>
                  <a:lnTo>
                    <a:pt x="57670" y="10159"/>
                  </a:lnTo>
                  <a:lnTo>
                    <a:pt x="62594" y="10159"/>
                  </a:lnTo>
                  <a:lnTo>
                    <a:pt x="64147" y="2539"/>
                  </a:lnTo>
                  <a:lnTo>
                    <a:pt x="63982" y="1269"/>
                  </a:lnTo>
                  <a:close/>
                </a:path>
                <a:path w="373379" h="243839">
                  <a:moveTo>
                    <a:pt x="348640" y="3809"/>
                  </a:moveTo>
                  <a:lnTo>
                    <a:pt x="347497" y="3809"/>
                  </a:lnTo>
                  <a:lnTo>
                    <a:pt x="344513" y="13969"/>
                  </a:lnTo>
                  <a:lnTo>
                    <a:pt x="342596" y="21589"/>
                  </a:lnTo>
                  <a:lnTo>
                    <a:pt x="339648" y="40639"/>
                  </a:lnTo>
                  <a:lnTo>
                    <a:pt x="344623" y="40639"/>
                  </a:lnTo>
                  <a:lnTo>
                    <a:pt x="345181" y="33019"/>
                  </a:lnTo>
                  <a:lnTo>
                    <a:pt x="345274" y="31749"/>
                  </a:lnTo>
                  <a:lnTo>
                    <a:pt x="345367" y="30479"/>
                  </a:lnTo>
                  <a:lnTo>
                    <a:pt x="345460" y="29209"/>
                  </a:lnTo>
                  <a:lnTo>
                    <a:pt x="345553" y="27939"/>
                  </a:lnTo>
                  <a:lnTo>
                    <a:pt x="345646" y="26669"/>
                  </a:lnTo>
                  <a:lnTo>
                    <a:pt x="348780" y="12699"/>
                  </a:lnTo>
                  <a:lnTo>
                    <a:pt x="353261" y="12699"/>
                  </a:lnTo>
                  <a:lnTo>
                    <a:pt x="348640" y="3809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50281" y="5898335"/>
              <a:ext cx="365365" cy="224031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01206" y="6152441"/>
              <a:ext cx="269410" cy="82016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7217270" y="5538926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217270" y="553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7998"/>
                  </a:lnTo>
                  <a:lnTo>
                    <a:pt x="2267" y="555699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08000" y="1003298"/>
                  </a:lnTo>
                  <a:lnTo>
                    <a:pt x="460299" y="1001031"/>
                  </a:lnTo>
                  <a:lnTo>
                    <a:pt x="413881" y="994367"/>
                  </a:lnTo>
                  <a:lnTo>
                    <a:pt x="368954" y="983515"/>
                  </a:lnTo>
                  <a:lnTo>
                    <a:pt x="325725" y="968681"/>
                  </a:lnTo>
                  <a:lnTo>
                    <a:pt x="284401" y="950074"/>
                  </a:lnTo>
                  <a:lnTo>
                    <a:pt x="245190" y="927900"/>
                  </a:lnTo>
                  <a:lnTo>
                    <a:pt x="208300" y="902369"/>
                  </a:lnTo>
                  <a:lnTo>
                    <a:pt x="173938" y="873686"/>
                  </a:lnTo>
                  <a:lnTo>
                    <a:pt x="142312" y="842060"/>
                  </a:lnTo>
                  <a:lnTo>
                    <a:pt x="113629" y="807698"/>
                  </a:lnTo>
                  <a:lnTo>
                    <a:pt x="88097" y="770808"/>
                  </a:lnTo>
                  <a:lnTo>
                    <a:pt x="65924" y="731597"/>
                  </a:lnTo>
                  <a:lnTo>
                    <a:pt x="47317" y="690273"/>
                  </a:lnTo>
                  <a:lnTo>
                    <a:pt x="32483" y="647044"/>
                  </a:lnTo>
                  <a:lnTo>
                    <a:pt x="21631" y="602116"/>
                  </a:lnTo>
                  <a:lnTo>
                    <a:pt x="14967" y="555699"/>
                  </a:lnTo>
                  <a:lnTo>
                    <a:pt x="12700" y="507998"/>
                  </a:lnTo>
                  <a:lnTo>
                    <a:pt x="14967" y="460298"/>
                  </a:lnTo>
                  <a:lnTo>
                    <a:pt x="21631" y="413880"/>
                  </a:lnTo>
                  <a:lnTo>
                    <a:pt x="32483" y="368953"/>
                  </a:lnTo>
                  <a:lnTo>
                    <a:pt x="47317" y="325723"/>
                  </a:lnTo>
                  <a:lnTo>
                    <a:pt x="65924" y="284400"/>
                  </a:lnTo>
                  <a:lnTo>
                    <a:pt x="88097" y="245189"/>
                  </a:lnTo>
                  <a:lnTo>
                    <a:pt x="113629" y="208299"/>
                  </a:lnTo>
                  <a:lnTo>
                    <a:pt x="142312" y="173937"/>
                  </a:lnTo>
                  <a:lnTo>
                    <a:pt x="173938" y="142311"/>
                  </a:lnTo>
                  <a:lnTo>
                    <a:pt x="208300" y="113628"/>
                  </a:lnTo>
                  <a:lnTo>
                    <a:pt x="245190" y="88096"/>
                  </a:lnTo>
                  <a:lnTo>
                    <a:pt x="284401" y="65923"/>
                  </a:lnTo>
                  <a:lnTo>
                    <a:pt x="325725" y="47315"/>
                  </a:lnTo>
                  <a:lnTo>
                    <a:pt x="368954" y="32482"/>
                  </a:lnTo>
                  <a:lnTo>
                    <a:pt x="413881" y="21629"/>
                  </a:lnTo>
                  <a:lnTo>
                    <a:pt x="460299" y="14966"/>
                  </a:lnTo>
                  <a:lnTo>
                    <a:pt x="508000" y="12698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698"/>
                  </a:lnTo>
                  <a:lnTo>
                    <a:pt x="555700" y="14966"/>
                  </a:lnTo>
                  <a:lnTo>
                    <a:pt x="602118" y="21629"/>
                  </a:lnTo>
                  <a:lnTo>
                    <a:pt x="647045" y="32482"/>
                  </a:lnTo>
                  <a:lnTo>
                    <a:pt x="690274" y="47315"/>
                  </a:lnTo>
                  <a:lnTo>
                    <a:pt x="731598" y="65923"/>
                  </a:lnTo>
                  <a:lnTo>
                    <a:pt x="770809" y="88096"/>
                  </a:lnTo>
                  <a:lnTo>
                    <a:pt x="807699" y="113628"/>
                  </a:lnTo>
                  <a:lnTo>
                    <a:pt x="842061" y="142311"/>
                  </a:lnTo>
                  <a:lnTo>
                    <a:pt x="873687" y="173937"/>
                  </a:lnTo>
                  <a:lnTo>
                    <a:pt x="902370" y="208299"/>
                  </a:lnTo>
                  <a:lnTo>
                    <a:pt x="927902" y="245189"/>
                  </a:lnTo>
                  <a:lnTo>
                    <a:pt x="950075" y="284400"/>
                  </a:lnTo>
                  <a:lnTo>
                    <a:pt x="968682" y="325723"/>
                  </a:lnTo>
                  <a:lnTo>
                    <a:pt x="983516" y="368953"/>
                  </a:lnTo>
                  <a:lnTo>
                    <a:pt x="994368" y="413880"/>
                  </a:lnTo>
                  <a:lnTo>
                    <a:pt x="1001032" y="460298"/>
                  </a:lnTo>
                  <a:lnTo>
                    <a:pt x="1003300" y="507998"/>
                  </a:lnTo>
                  <a:lnTo>
                    <a:pt x="1001032" y="555699"/>
                  </a:lnTo>
                  <a:lnTo>
                    <a:pt x="994368" y="602116"/>
                  </a:lnTo>
                  <a:lnTo>
                    <a:pt x="983516" y="647044"/>
                  </a:lnTo>
                  <a:lnTo>
                    <a:pt x="968682" y="690273"/>
                  </a:lnTo>
                  <a:lnTo>
                    <a:pt x="950075" y="731597"/>
                  </a:lnTo>
                  <a:lnTo>
                    <a:pt x="927902" y="770808"/>
                  </a:lnTo>
                  <a:lnTo>
                    <a:pt x="902370" y="807698"/>
                  </a:lnTo>
                  <a:lnTo>
                    <a:pt x="873687" y="842060"/>
                  </a:lnTo>
                  <a:lnTo>
                    <a:pt x="842061" y="873686"/>
                  </a:lnTo>
                  <a:lnTo>
                    <a:pt x="807699" y="902369"/>
                  </a:lnTo>
                  <a:lnTo>
                    <a:pt x="770809" y="927900"/>
                  </a:lnTo>
                  <a:lnTo>
                    <a:pt x="731598" y="950074"/>
                  </a:lnTo>
                  <a:lnTo>
                    <a:pt x="690274" y="968681"/>
                  </a:lnTo>
                  <a:lnTo>
                    <a:pt x="647045" y="983515"/>
                  </a:lnTo>
                  <a:lnTo>
                    <a:pt x="602118" y="994367"/>
                  </a:lnTo>
                  <a:lnTo>
                    <a:pt x="555700" y="1001031"/>
                  </a:lnTo>
                  <a:lnTo>
                    <a:pt x="508000" y="1003298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7998"/>
                  </a:lnTo>
                  <a:lnTo>
                    <a:pt x="1013732" y="460298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74870" y="5956081"/>
              <a:ext cx="100175" cy="84042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7424941" y="6089002"/>
              <a:ext cx="600710" cy="50165"/>
            </a:xfrm>
            <a:custGeom>
              <a:avLst/>
              <a:gdLst/>
              <a:ahLst/>
              <a:cxnLst/>
              <a:rect l="l" t="t" r="r" b="b"/>
              <a:pathLst>
                <a:path w="600709" h="50164">
                  <a:moveTo>
                    <a:pt x="41490" y="44602"/>
                  </a:moveTo>
                  <a:lnTo>
                    <a:pt x="38379" y="36690"/>
                  </a:lnTo>
                  <a:lnTo>
                    <a:pt x="36004" y="30619"/>
                  </a:lnTo>
                  <a:lnTo>
                    <a:pt x="28651" y="11899"/>
                  </a:lnTo>
                  <a:lnTo>
                    <a:pt x="28651" y="29832"/>
                  </a:lnTo>
                  <a:lnTo>
                    <a:pt x="28562" y="30619"/>
                  </a:lnTo>
                  <a:lnTo>
                    <a:pt x="12827" y="30619"/>
                  </a:lnTo>
                  <a:lnTo>
                    <a:pt x="12738" y="29832"/>
                  </a:lnTo>
                  <a:lnTo>
                    <a:pt x="15417" y="22860"/>
                  </a:lnTo>
                  <a:lnTo>
                    <a:pt x="19989" y="11112"/>
                  </a:lnTo>
                  <a:lnTo>
                    <a:pt x="20053" y="10985"/>
                  </a:lnTo>
                  <a:lnTo>
                    <a:pt x="21247" y="10985"/>
                  </a:lnTo>
                  <a:lnTo>
                    <a:pt x="28651" y="29832"/>
                  </a:lnTo>
                  <a:lnTo>
                    <a:pt x="28651" y="11899"/>
                  </a:lnTo>
                  <a:lnTo>
                    <a:pt x="28346" y="11112"/>
                  </a:lnTo>
                  <a:lnTo>
                    <a:pt x="28295" y="10985"/>
                  </a:lnTo>
                  <a:lnTo>
                    <a:pt x="24307" y="800"/>
                  </a:lnTo>
                  <a:lnTo>
                    <a:pt x="23749" y="419"/>
                  </a:lnTo>
                  <a:lnTo>
                    <a:pt x="17551" y="419"/>
                  </a:lnTo>
                  <a:lnTo>
                    <a:pt x="0" y="44602"/>
                  </a:lnTo>
                  <a:lnTo>
                    <a:pt x="25" y="46672"/>
                  </a:lnTo>
                  <a:lnTo>
                    <a:pt x="279" y="47167"/>
                  </a:lnTo>
                  <a:lnTo>
                    <a:pt x="584" y="47510"/>
                  </a:lnTo>
                  <a:lnTo>
                    <a:pt x="1181" y="48069"/>
                  </a:lnTo>
                  <a:lnTo>
                    <a:pt x="1701" y="48374"/>
                  </a:lnTo>
                  <a:lnTo>
                    <a:pt x="1917" y="48374"/>
                  </a:lnTo>
                  <a:lnTo>
                    <a:pt x="2578" y="48552"/>
                  </a:lnTo>
                  <a:lnTo>
                    <a:pt x="3136" y="48552"/>
                  </a:lnTo>
                  <a:lnTo>
                    <a:pt x="4749" y="48069"/>
                  </a:lnTo>
                  <a:lnTo>
                    <a:pt x="5118" y="48069"/>
                  </a:lnTo>
                  <a:lnTo>
                    <a:pt x="5753" y="47510"/>
                  </a:lnTo>
                  <a:lnTo>
                    <a:pt x="9880" y="37541"/>
                  </a:lnTo>
                  <a:lnTo>
                    <a:pt x="10007" y="37261"/>
                  </a:lnTo>
                  <a:lnTo>
                    <a:pt x="10185" y="37020"/>
                  </a:lnTo>
                  <a:lnTo>
                    <a:pt x="10655" y="36690"/>
                  </a:lnTo>
                  <a:lnTo>
                    <a:pt x="30530" y="36690"/>
                  </a:lnTo>
                  <a:lnTo>
                    <a:pt x="35699" y="48069"/>
                  </a:lnTo>
                  <a:lnTo>
                    <a:pt x="36144" y="48374"/>
                  </a:lnTo>
                  <a:lnTo>
                    <a:pt x="39154" y="48374"/>
                  </a:lnTo>
                  <a:lnTo>
                    <a:pt x="40817" y="47510"/>
                  </a:lnTo>
                  <a:lnTo>
                    <a:pt x="40627" y="47510"/>
                  </a:lnTo>
                  <a:lnTo>
                    <a:pt x="41198" y="46672"/>
                  </a:lnTo>
                  <a:lnTo>
                    <a:pt x="41427" y="46139"/>
                  </a:lnTo>
                  <a:lnTo>
                    <a:pt x="41490" y="44602"/>
                  </a:lnTo>
                  <a:close/>
                </a:path>
                <a:path w="600709" h="50164">
                  <a:moveTo>
                    <a:pt x="87160" y="43789"/>
                  </a:moveTo>
                  <a:lnTo>
                    <a:pt x="82232" y="37312"/>
                  </a:lnTo>
                  <a:lnTo>
                    <a:pt x="70205" y="21844"/>
                  </a:lnTo>
                  <a:lnTo>
                    <a:pt x="70116" y="21564"/>
                  </a:lnTo>
                  <a:lnTo>
                    <a:pt x="70269" y="20739"/>
                  </a:lnTo>
                  <a:lnTo>
                    <a:pt x="74028" y="17018"/>
                  </a:lnTo>
                  <a:lnTo>
                    <a:pt x="86182" y="6946"/>
                  </a:lnTo>
                  <a:lnTo>
                    <a:pt x="85331" y="1625"/>
                  </a:lnTo>
                  <a:lnTo>
                    <a:pt x="82969" y="50"/>
                  </a:lnTo>
                  <a:lnTo>
                    <a:pt x="82130" y="254"/>
                  </a:lnTo>
                  <a:lnTo>
                    <a:pt x="81749" y="457"/>
                  </a:lnTo>
                  <a:lnTo>
                    <a:pt x="58254" y="23939"/>
                  </a:lnTo>
                  <a:lnTo>
                    <a:pt x="57594" y="23672"/>
                  </a:lnTo>
                  <a:lnTo>
                    <a:pt x="57594" y="21818"/>
                  </a:lnTo>
                  <a:lnTo>
                    <a:pt x="57594" y="762"/>
                  </a:lnTo>
                  <a:lnTo>
                    <a:pt x="57238" y="419"/>
                  </a:lnTo>
                  <a:lnTo>
                    <a:pt x="51219" y="419"/>
                  </a:lnTo>
                  <a:lnTo>
                    <a:pt x="50863" y="762"/>
                  </a:lnTo>
                  <a:lnTo>
                    <a:pt x="50901" y="47332"/>
                  </a:lnTo>
                  <a:lnTo>
                    <a:pt x="51447" y="48133"/>
                  </a:lnTo>
                  <a:lnTo>
                    <a:pt x="51981" y="48374"/>
                  </a:lnTo>
                  <a:lnTo>
                    <a:pt x="57289" y="48260"/>
                  </a:lnTo>
                  <a:lnTo>
                    <a:pt x="57594" y="47929"/>
                  </a:lnTo>
                  <a:lnTo>
                    <a:pt x="57594" y="34340"/>
                  </a:lnTo>
                  <a:lnTo>
                    <a:pt x="57645" y="33769"/>
                  </a:lnTo>
                  <a:lnTo>
                    <a:pt x="58026" y="33007"/>
                  </a:lnTo>
                  <a:lnTo>
                    <a:pt x="64909" y="26123"/>
                  </a:lnTo>
                  <a:lnTo>
                    <a:pt x="65354" y="26162"/>
                  </a:lnTo>
                  <a:lnTo>
                    <a:pt x="69430" y="31737"/>
                  </a:lnTo>
                  <a:lnTo>
                    <a:pt x="74815" y="38900"/>
                  </a:lnTo>
                  <a:lnTo>
                    <a:pt x="80416" y="45427"/>
                  </a:lnTo>
                  <a:lnTo>
                    <a:pt x="84734" y="48526"/>
                  </a:lnTo>
                  <a:lnTo>
                    <a:pt x="85394" y="48602"/>
                  </a:lnTo>
                  <a:lnTo>
                    <a:pt x="85864" y="48348"/>
                  </a:lnTo>
                  <a:lnTo>
                    <a:pt x="87147" y="45542"/>
                  </a:lnTo>
                  <a:lnTo>
                    <a:pt x="87160" y="43789"/>
                  </a:lnTo>
                  <a:close/>
                </a:path>
                <a:path w="600709" h="50164">
                  <a:moveTo>
                    <a:pt x="128714" y="43319"/>
                  </a:moveTo>
                  <a:lnTo>
                    <a:pt x="128625" y="42887"/>
                  </a:lnTo>
                  <a:lnTo>
                    <a:pt x="128104" y="42494"/>
                  </a:lnTo>
                  <a:lnTo>
                    <a:pt x="104267" y="42494"/>
                  </a:lnTo>
                  <a:lnTo>
                    <a:pt x="103835" y="42405"/>
                  </a:lnTo>
                  <a:lnTo>
                    <a:pt x="103441" y="41884"/>
                  </a:lnTo>
                  <a:lnTo>
                    <a:pt x="103441" y="27749"/>
                  </a:lnTo>
                  <a:lnTo>
                    <a:pt x="103530" y="27330"/>
                  </a:lnTo>
                  <a:lnTo>
                    <a:pt x="104051" y="26924"/>
                  </a:lnTo>
                  <a:lnTo>
                    <a:pt x="126593" y="26924"/>
                  </a:lnTo>
                  <a:lnTo>
                    <a:pt x="127025" y="26847"/>
                  </a:lnTo>
                  <a:lnTo>
                    <a:pt x="127419" y="26327"/>
                  </a:lnTo>
                  <a:lnTo>
                    <a:pt x="127419" y="21869"/>
                  </a:lnTo>
                  <a:lnTo>
                    <a:pt x="127330" y="21437"/>
                  </a:lnTo>
                  <a:lnTo>
                    <a:pt x="127025" y="21120"/>
                  </a:lnTo>
                  <a:lnTo>
                    <a:pt x="126809" y="21043"/>
                  </a:lnTo>
                  <a:lnTo>
                    <a:pt x="104267" y="21043"/>
                  </a:lnTo>
                  <a:lnTo>
                    <a:pt x="103835" y="20955"/>
                  </a:lnTo>
                  <a:lnTo>
                    <a:pt x="103441" y="20434"/>
                  </a:lnTo>
                  <a:lnTo>
                    <a:pt x="103441" y="7137"/>
                  </a:lnTo>
                  <a:lnTo>
                    <a:pt x="103530" y="6705"/>
                  </a:lnTo>
                  <a:lnTo>
                    <a:pt x="104051" y="6311"/>
                  </a:lnTo>
                  <a:lnTo>
                    <a:pt x="127863" y="6311"/>
                  </a:lnTo>
                  <a:lnTo>
                    <a:pt x="128282" y="6223"/>
                  </a:lnTo>
                  <a:lnTo>
                    <a:pt x="128689" y="5715"/>
                  </a:lnTo>
                  <a:lnTo>
                    <a:pt x="128689" y="1244"/>
                  </a:lnTo>
                  <a:lnTo>
                    <a:pt x="128600" y="825"/>
                  </a:lnTo>
                  <a:lnTo>
                    <a:pt x="128282" y="508"/>
                  </a:lnTo>
                  <a:lnTo>
                    <a:pt x="128079" y="431"/>
                  </a:lnTo>
                  <a:lnTo>
                    <a:pt x="97536" y="431"/>
                  </a:lnTo>
                  <a:lnTo>
                    <a:pt x="97104" y="508"/>
                  </a:lnTo>
                  <a:lnTo>
                    <a:pt x="96710" y="1028"/>
                  </a:lnTo>
                  <a:lnTo>
                    <a:pt x="96710" y="47561"/>
                  </a:lnTo>
                  <a:lnTo>
                    <a:pt x="96799" y="47993"/>
                  </a:lnTo>
                  <a:lnTo>
                    <a:pt x="97320" y="48387"/>
                  </a:lnTo>
                  <a:lnTo>
                    <a:pt x="127838" y="48387"/>
                  </a:lnTo>
                  <a:lnTo>
                    <a:pt x="128270" y="48298"/>
                  </a:lnTo>
                  <a:lnTo>
                    <a:pt x="128663" y="47777"/>
                  </a:lnTo>
                  <a:lnTo>
                    <a:pt x="128714" y="43319"/>
                  </a:lnTo>
                  <a:close/>
                </a:path>
                <a:path w="600709" h="50164">
                  <a:moveTo>
                    <a:pt x="179336" y="15582"/>
                  </a:moveTo>
                  <a:lnTo>
                    <a:pt x="178142" y="7937"/>
                  </a:lnTo>
                  <a:lnTo>
                    <a:pt x="176733" y="6464"/>
                  </a:lnTo>
                  <a:lnTo>
                    <a:pt x="172821" y="2362"/>
                  </a:lnTo>
                  <a:lnTo>
                    <a:pt x="172821" y="12484"/>
                  </a:lnTo>
                  <a:lnTo>
                    <a:pt x="172821" y="16497"/>
                  </a:lnTo>
                  <a:lnTo>
                    <a:pt x="171996" y="18313"/>
                  </a:lnTo>
                  <a:lnTo>
                    <a:pt x="169049" y="21005"/>
                  </a:lnTo>
                  <a:lnTo>
                    <a:pt x="167043" y="21767"/>
                  </a:lnTo>
                  <a:lnTo>
                    <a:pt x="148945" y="21767"/>
                  </a:lnTo>
                  <a:lnTo>
                    <a:pt x="148564" y="21374"/>
                  </a:lnTo>
                  <a:lnTo>
                    <a:pt x="148526" y="6705"/>
                  </a:lnTo>
                  <a:lnTo>
                    <a:pt x="148767" y="6464"/>
                  </a:lnTo>
                  <a:lnTo>
                    <a:pt x="166979" y="6464"/>
                  </a:lnTo>
                  <a:lnTo>
                    <a:pt x="168884" y="7175"/>
                  </a:lnTo>
                  <a:lnTo>
                    <a:pt x="172821" y="12484"/>
                  </a:lnTo>
                  <a:lnTo>
                    <a:pt x="172821" y="2362"/>
                  </a:lnTo>
                  <a:lnTo>
                    <a:pt x="172618" y="2146"/>
                  </a:lnTo>
                  <a:lnTo>
                    <a:pt x="166268" y="444"/>
                  </a:lnTo>
                  <a:lnTo>
                    <a:pt x="158026" y="0"/>
                  </a:lnTo>
                  <a:lnTo>
                    <a:pt x="149567" y="203"/>
                  </a:lnTo>
                  <a:lnTo>
                    <a:pt x="142544" y="444"/>
                  </a:lnTo>
                  <a:lnTo>
                    <a:pt x="141998" y="444"/>
                  </a:lnTo>
                  <a:lnTo>
                    <a:pt x="141719" y="711"/>
                  </a:lnTo>
                  <a:lnTo>
                    <a:pt x="141719" y="48018"/>
                  </a:lnTo>
                  <a:lnTo>
                    <a:pt x="142074" y="48374"/>
                  </a:lnTo>
                  <a:lnTo>
                    <a:pt x="148107" y="48374"/>
                  </a:lnTo>
                  <a:lnTo>
                    <a:pt x="148450" y="48018"/>
                  </a:lnTo>
                  <a:lnTo>
                    <a:pt x="148450" y="28105"/>
                  </a:lnTo>
                  <a:lnTo>
                    <a:pt x="148805" y="27762"/>
                  </a:lnTo>
                  <a:lnTo>
                    <a:pt x="161010" y="27762"/>
                  </a:lnTo>
                  <a:lnTo>
                    <a:pt x="161340" y="27940"/>
                  </a:lnTo>
                  <a:lnTo>
                    <a:pt x="165544" y="34404"/>
                  </a:lnTo>
                  <a:lnTo>
                    <a:pt x="169519" y="40449"/>
                  </a:lnTo>
                  <a:lnTo>
                    <a:pt x="175615" y="49631"/>
                  </a:lnTo>
                  <a:lnTo>
                    <a:pt x="177342" y="49631"/>
                  </a:lnTo>
                  <a:lnTo>
                    <a:pt x="179082" y="45631"/>
                  </a:lnTo>
                  <a:lnTo>
                    <a:pt x="179095" y="43726"/>
                  </a:lnTo>
                  <a:lnTo>
                    <a:pt x="178892" y="43116"/>
                  </a:lnTo>
                  <a:lnTo>
                    <a:pt x="169227" y="28105"/>
                  </a:lnTo>
                  <a:lnTo>
                    <a:pt x="169125" y="27940"/>
                  </a:lnTo>
                  <a:lnTo>
                    <a:pt x="168998" y="27762"/>
                  </a:lnTo>
                  <a:lnTo>
                    <a:pt x="169037" y="27012"/>
                  </a:lnTo>
                  <a:lnTo>
                    <a:pt x="169202" y="26835"/>
                  </a:lnTo>
                  <a:lnTo>
                    <a:pt x="176403" y="22644"/>
                  </a:lnTo>
                  <a:lnTo>
                    <a:pt x="176758" y="21767"/>
                  </a:lnTo>
                  <a:lnTo>
                    <a:pt x="179336" y="15582"/>
                  </a:lnTo>
                  <a:close/>
                </a:path>
                <a:path w="600709" h="50164">
                  <a:moveTo>
                    <a:pt x="247523" y="35445"/>
                  </a:moveTo>
                  <a:lnTo>
                    <a:pt x="245846" y="28905"/>
                  </a:lnTo>
                  <a:lnTo>
                    <a:pt x="243268" y="26504"/>
                  </a:lnTo>
                  <a:lnTo>
                    <a:pt x="240626" y="24066"/>
                  </a:lnTo>
                  <a:lnTo>
                    <a:pt x="240626" y="37503"/>
                  </a:lnTo>
                  <a:lnTo>
                    <a:pt x="239826" y="39192"/>
                  </a:lnTo>
                  <a:lnTo>
                    <a:pt x="236994" y="41694"/>
                  </a:lnTo>
                  <a:lnTo>
                    <a:pt x="235077" y="42392"/>
                  </a:lnTo>
                  <a:lnTo>
                    <a:pt x="219151" y="42392"/>
                  </a:lnTo>
                  <a:lnTo>
                    <a:pt x="218744" y="42062"/>
                  </a:lnTo>
                  <a:lnTo>
                    <a:pt x="218694" y="26809"/>
                  </a:lnTo>
                  <a:lnTo>
                    <a:pt x="218897" y="26504"/>
                  </a:lnTo>
                  <a:lnTo>
                    <a:pt x="235191" y="26504"/>
                  </a:lnTo>
                  <a:lnTo>
                    <a:pt x="236842" y="27114"/>
                  </a:lnTo>
                  <a:lnTo>
                    <a:pt x="240626" y="37503"/>
                  </a:lnTo>
                  <a:lnTo>
                    <a:pt x="240626" y="24066"/>
                  </a:lnTo>
                  <a:lnTo>
                    <a:pt x="240499" y="23939"/>
                  </a:lnTo>
                  <a:lnTo>
                    <a:pt x="239826" y="23609"/>
                  </a:lnTo>
                  <a:lnTo>
                    <a:pt x="239788" y="23215"/>
                  </a:lnTo>
                  <a:lnTo>
                    <a:pt x="244195" y="20180"/>
                  </a:lnTo>
                  <a:lnTo>
                    <a:pt x="245148" y="19519"/>
                  </a:lnTo>
                  <a:lnTo>
                    <a:pt x="245389" y="19519"/>
                  </a:lnTo>
                  <a:lnTo>
                    <a:pt x="247192" y="14808"/>
                  </a:lnTo>
                  <a:lnTo>
                    <a:pt x="245567" y="9372"/>
                  </a:lnTo>
                  <a:lnTo>
                    <a:pt x="245071" y="8686"/>
                  </a:lnTo>
                  <a:lnTo>
                    <a:pt x="243382" y="6451"/>
                  </a:lnTo>
                  <a:lnTo>
                    <a:pt x="240626" y="2806"/>
                  </a:lnTo>
                  <a:lnTo>
                    <a:pt x="239344" y="2425"/>
                  </a:lnTo>
                  <a:lnTo>
                    <a:pt x="239344" y="15582"/>
                  </a:lnTo>
                  <a:lnTo>
                    <a:pt x="238671" y="17170"/>
                  </a:lnTo>
                  <a:lnTo>
                    <a:pt x="236283" y="19519"/>
                  </a:lnTo>
                  <a:lnTo>
                    <a:pt x="234657" y="20180"/>
                  </a:lnTo>
                  <a:lnTo>
                    <a:pt x="219329" y="20180"/>
                  </a:lnTo>
                  <a:lnTo>
                    <a:pt x="218846" y="19697"/>
                  </a:lnTo>
                  <a:lnTo>
                    <a:pt x="218808" y="6883"/>
                  </a:lnTo>
                  <a:lnTo>
                    <a:pt x="219240" y="6451"/>
                  </a:lnTo>
                  <a:lnTo>
                    <a:pt x="234619" y="6451"/>
                  </a:lnTo>
                  <a:lnTo>
                    <a:pt x="236156" y="7073"/>
                  </a:lnTo>
                  <a:lnTo>
                    <a:pt x="239344" y="15582"/>
                  </a:lnTo>
                  <a:lnTo>
                    <a:pt x="239344" y="2425"/>
                  </a:lnTo>
                  <a:lnTo>
                    <a:pt x="232384" y="279"/>
                  </a:lnTo>
                  <a:lnTo>
                    <a:pt x="222529" y="76"/>
                  </a:lnTo>
                  <a:lnTo>
                    <a:pt x="212242" y="520"/>
                  </a:lnTo>
                  <a:lnTo>
                    <a:pt x="211988" y="774"/>
                  </a:lnTo>
                  <a:lnTo>
                    <a:pt x="212013" y="46469"/>
                  </a:lnTo>
                  <a:lnTo>
                    <a:pt x="212140" y="48133"/>
                  </a:lnTo>
                  <a:lnTo>
                    <a:pt x="212369" y="48336"/>
                  </a:lnTo>
                  <a:lnTo>
                    <a:pt x="223012" y="48628"/>
                  </a:lnTo>
                  <a:lnTo>
                    <a:pt x="227584" y="48628"/>
                  </a:lnTo>
                  <a:lnTo>
                    <a:pt x="234683" y="48133"/>
                  </a:lnTo>
                  <a:lnTo>
                    <a:pt x="234988" y="48133"/>
                  </a:lnTo>
                  <a:lnTo>
                    <a:pt x="241007" y="46469"/>
                  </a:lnTo>
                  <a:lnTo>
                    <a:pt x="245249" y="42392"/>
                  </a:lnTo>
                  <a:lnTo>
                    <a:pt x="245821" y="41859"/>
                  </a:lnTo>
                  <a:lnTo>
                    <a:pt x="247523" y="35445"/>
                  </a:lnTo>
                  <a:close/>
                </a:path>
                <a:path w="600709" h="50164">
                  <a:moveTo>
                    <a:pt x="265811" y="647"/>
                  </a:moveTo>
                  <a:lnTo>
                    <a:pt x="265607" y="431"/>
                  </a:lnTo>
                  <a:lnTo>
                    <a:pt x="265341" y="431"/>
                  </a:lnTo>
                  <a:lnTo>
                    <a:pt x="259295" y="431"/>
                  </a:lnTo>
                  <a:lnTo>
                    <a:pt x="259080" y="647"/>
                  </a:lnTo>
                  <a:lnTo>
                    <a:pt x="259080" y="48107"/>
                  </a:lnTo>
                  <a:lnTo>
                    <a:pt x="259295" y="48323"/>
                  </a:lnTo>
                  <a:lnTo>
                    <a:pt x="265607" y="48323"/>
                  </a:lnTo>
                  <a:lnTo>
                    <a:pt x="265811" y="48107"/>
                  </a:lnTo>
                  <a:lnTo>
                    <a:pt x="265811" y="647"/>
                  </a:lnTo>
                  <a:close/>
                </a:path>
                <a:path w="600709" h="50164">
                  <a:moveTo>
                    <a:pt x="322148" y="15468"/>
                  </a:moveTo>
                  <a:lnTo>
                    <a:pt x="320103" y="10261"/>
                  </a:lnTo>
                  <a:lnTo>
                    <a:pt x="316077" y="6083"/>
                  </a:lnTo>
                  <a:lnTo>
                    <a:pt x="315264" y="5245"/>
                  </a:lnTo>
                  <a:lnTo>
                    <a:pt x="315264" y="18478"/>
                  </a:lnTo>
                  <a:lnTo>
                    <a:pt x="315226" y="30365"/>
                  </a:lnTo>
                  <a:lnTo>
                    <a:pt x="302831" y="42672"/>
                  </a:lnTo>
                  <a:lnTo>
                    <a:pt x="296697" y="42672"/>
                  </a:lnTo>
                  <a:lnTo>
                    <a:pt x="284289" y="30365"/>
                  </a:lnTo>
                  <a:lnTo>
                    <a:pt x="284302" y="18478"/>
                  </a:lnTo>
                  <a:lnTo>
                    <a:pt x="296633" y="6083"/>
                  </a:lnTo>
                  <a:lnTo>
                    <a:pt x="302958" y="6083"/>
                  </a:lnTo>
                  <a:lnTo>
                    <a:pt x="315264" y="18478"/>
                  </a:lnTo>
                  <a:lnTo>
                    <a:pt x="315264" y="5245"/>
                  </a:lnTo>
                  <a:lnTo>
                    <a:pt x="312610" y="2501"/>
                  </a:lnTo>
                  <a:lnTo>
                    <a:pt x="307479" y="266"/>
                  </a:lnTo>
                  <a:lnTo>
                    <a:pt x="292227" y="266"/>
                  </a:lnTo>
                  <a:lnTo>
                    <a:pt x="287655" y="2070"/>
                  </a:lnTo>
                  <a:lnTo>
                    <a:pt x="279895" y="9550"/>
                  </a:lnTo>
                  <a:lnTo>
                    <a:pt x="277660" y="14681"/>
                  </a:lnTo>
                  <a:lnTo>
                    <a:pt x="277431" y="28625"/>
                  </a:lnTo>
                  <a:lnTo>
                    <a:pt x="277342" y="33235"/>
                  </a:lnTo>
                  <a:lnTo>
                    <a:pt x="279387" y="38442"/>
                  </a:lnTo>
                  <a:lnTo>
                    <a:pt x="286880" y="46202"/>
                  </a:lnTo>
                  <a:lnTo>
                    <a:pt x="292595" y="48691"/>
                  </a:lnTo>
                  <a:lnTo>
                    <a:pt x="306628" y="48691"/>
                  </a:lnTo>
                  <a:lnTo>
                    <a:pt x="322072" y="20345"/>
                  </a:lnTo>
                  <a:lnTo>
                    <a:pt x="322148" y="15468"/>
                  </a:lnTo>
                  <a:close/>
                </a:path>
                <a:path w="600709" h="50164">
                  <a:moveTo>
                    <a:pt x="384048" y="838"/>
                  </a:moveTo>
                  <a:lnTo>
                    <a:pt x="383768" y="469"/>
                  </a:lnTo>
                  <a:lnTo>
                    <a:pt x="375678" y="406"/>
                  </a:lnTo>
                  <a:lnTo>
                    <a:pt x="375373" y="571"/>
                  </a:lnTo>
                  <a:lnTo>
                    <a:pt x="359460" y="39217"/>
                  </a:lnTo>
                  <a:lnTo>
                    <a:pt x="359041" y="39573"/>
                  </a:lnTo>
                  <a:lnTo>
                    <a:pt x="358521" y="39408"/>
                  </a:lnTo>
                  <a:lnTo>
                    <a:pt x="342646" y="762"/>
                  </a:lnTo>
                  <a:lnTo>
                    <a:pt x="342341" y="444"/>
                  </a:lnTo>
                  <a:lnTo>
                    <a:pt x="334264" y="469"/>
                  </a:lnTo>
                  <a:lnTo>
                    <a:pt x="333984" y="838"/>
                  </a:lnTo>
                  <a:lnTo>
                    <a:pt x="333984" y="47853"/>
                  </a:lnTo>
                  <a:lnTo>
                    <a:pt x="334276" y="48361"/>
                  </a:lnTo>
                  <a:lnTo>
                    <a:pt x="340194" y="48272"/>
                  </a:lnTo>
                  <a:lnTo>
                    <a:pt x="340487" y="48209"/>
                  </a:lnTo>
                  <a:lnTo>
                    <a:pt x="340753" y="47853"/>
                  </a:lnTo>
                  <a:lnTo>
                    <a:pt x="340639" y="15240"/>
                  </a:lnTo>
                  <a:lnTo>
                    <a:pt x="340855" y="14884"/>
                  </a:lnTo>
                  <a:lnTo>
                    <a:pt x="341249" y="14757"/>
                  </a:lnTo>
                  <a:lnTo>
                    <a:pt x="341617" y="14922"/>
                  </a:lnTo>
                  <a:lnTo>
                    <a:pt x="355371" y="48018"/>
                  </a:lnTo>
                  <a:lnTo>
                    <a:pt x="355688" y="48336"/>
                  </a:lnTo>
                  <a:lnTo>
                    <a:pt x="361911" y="48374"/>
                  </a:lnTo>
                  <a:lnTo>
                    <a:pt x="362343" y="48209"/>
                  </a:lnTo>
                  <a:lnTo>
                    <a:pt x="376275" y="14770"/>
                  </a:lnTo>
                  <a:lnTo>
                    <a:pt x="376593" y="14554"/>
                  </a:lnTo>
                  <a:lnTo>
                    <a:pt x="376986" y="14579"/>
                  </a:lnTo>
                  <a:lnTo>
                    <a:pt x="377317" y="14973"/>
                  </a:lnTo>
                  <a:lnTo>
                    <a:pt x="377317" y="47802"/>
                  </a:lnTo>
                  <a:lnTo>
                    <a:pt x="377380" y="48094"/>
                  </a:lnTo>
                  <a:lnTo>
                    <a:pt x="377736" y="48374"/>
                  </a:lnTo>
                  <a:lnTo>
                    <a:pt x="383476" y="48374"/>
                  </a:lnTo>
                  <a:lnTo>
                    <a:pt x="383768" y="48310"/>
                  </a:lnTo>
                  <a:lnTo>
                    <a:pt x="384048" y="47955"/>
                  </a:lnTo>
                  <a:lnTo>
                    <a:pt x="384048" y="838"/>
                  </a:lnTo>
                  <a:close/>
                </a:path>
                <a:path w="600709" h="50164">
                  <a:moveTo>
                    <a:pt x="435229" y="44869"/>
                  </a:moveTo>
                  <a:lnTo>
                    <a:pt x="432104" y="36906"/>
                  </a:lnTo>
                  <a:lnTo>
                    <a:pt x="431977" y="36601"/>
                  </a:lnTo>
                  <a:lnTo>
                    <a:pt x="429653" y="30683"/>
                  </a:lnTo>
                  <a:lnTo>
                    <a:pt x="422122" y="11544"/>
                  </a:lnTo>
                  <a:lnTo>
                    <a:pt x="422097" y="29629"/>
                  </a:lnTo>
                  <a:lnTo>
                    <a:pt x="421970" y="30683"/>
                  </a:lnTo>
                  <a:lnTo>
                    <a:pt x="406400" y="30683"/>
                  </a:lnTo>
                  <a:lnTo>
                    <a:pt x="406374" y="29629"/>
                  </a:lnTo>
                  <a:lnTo>
                    <a:pt x="413461" y="11544"/>
                  </a:lnTo>
                  <a:lnTo>
                    <a:pt x="413588" y="11290"/>
                  </a:lnTo>
                  <a:lnTo>
                    <a:pt x="414921" y="11290"/>
                  </a:lnTo>
                  <a:lnTo>
                    <a:pt x="422097" y="29629"/>
                  </a:lnTo>
                  <a:lnTo>
                    <a:pt x="422097" y="11480"/>
                  </a:lnTo>
                  <a:lnTo>
                    <a:pt x="422021" y="11290"/>
                  </a:lnTo>
                  <a:lnTo>
                    <a:pt x="417880" y="762"/>
                  </a:lnTo>
                  <a:lnTo>
                    <a:pt x="417385" y="419"/>
                  </a:lnTo>
                  <a:lnTo>
                    <a:pt x="410997" y="419"/>
                  </a:lnTo>
                  <a:lnTo>
                    <a:pt x="410641" y="762"/>
                  </a:lnTo>
                  <a:lnTo>
                    <a:pt x="406514" y="11290"/>
                  </a:lnTo>
                  <a:lnTo>
                    <a:pt x="402361" y="22009"/>
                  </a:lnTo>
                  <a:lnTo>
                    <a:pt x="394373" y="42976"/>
                  </a:lnTo>
                  <a:lnTo>
                    <a:pt x="393674" y="44869"/>
                  </a:lnTo>
                  <a:lnTo>
                    <a:pt x="393725" y="47332"/>
                  </a:lnTo>
                  <a:lnTo>
                    <a:pt x="395185" y="48666"/>
                  </a:lnTo>
                  <a:lnTo>
                    <a:pt x="395579" y="48983"/>
                  </a:lnTo>
                  <a:lnTo>
                    <a:pt x="395935" y="49187"/>
                  </a:lnTo>
                  <a:lnTo>
                    <a:pt x="397967" y="49187"/>
                  </a:lnTo>
                  <a:lnTo>
                    <a:pt x="398348" y="48983"/>
                  </a:lnTo>
                  <a:lnTo>
                    <a:pt x="398995" y="48437"/>
                  </a:lnTo>
                  <a:lnTo>
                    <a:pt x="399249" y="48082"/>
                  </a:lnTo>
                  <a:lnTo>
                    <a:pt x="403694" y="36906"/>
                  </a:lnTo>
                  <a:lnTo>
                    <a:pt x="404152" y="36601"/>
                  </a:lnTo>
                  <a:lnTo>
                    <a:pt x="424180" y="36601"/>
                  </a:lnTo>
                  <a:lnTo>
                    <a:pt x="424637" y="36906"/>
                  </a:lnTo>
                  <a:lnTo>
                    <a:pt x="429234" y="47853"/>
                  </a:lnTo>
                  <a:lnTo>
                    <a:pt x="429348" y="48082"/>
                  </a:lnTo>
                  <a:lnTo>
                    <a:pt x="429856" y="48437"/>
                  </a:lnTo>
                  <a:lnTo>
                    <a:pt x="432955" y="48437"/>
                  </a:lnTo>
                  <a:lnTo>
                    <a:pt x="434098" y="47853"/>
                  </a:lnTo>
                  <a:lnTo>
                    <a:pt x="434467" y="47536"/>
                  </a:lnTo>
                  <a:lnTo>
                    <a:pt x="435013" y="46748"/>
                  </a:lnTo>
                  <a:lnTo>
                    <a:pt x="435178" y="46304"/>
                  </a:lnTo>
                  <a:lnTo>
                    <a:pt x="435229" y="44869"/>
                  </a:lnTo>
                  <a:close/>
                </a:path>
                <a:path w="600709" h="50164">
                  <a:moveTo>
                    <a:pt x="482282" y="12128"/>
                  </a:moveTo>
                  <a:lnTo>
                    <a:pt x="479437" y="6362"/>
                  </a:lnTo>
                  <a:lnTo>
                    <a:pt x="478345" y="4152"/>
                  </a:lnTo>
                  <a:lnTo>
                    <a:pt x="475386" y="2997"/>
                  </a:lnTo>
                  <a:lnTo>
                    <a:pt x="475386" y="10922"/>
                  </a:lnTo>
                  <a:lnTo>
                    <a:pt x="475386" y="16370"/>
                  </a:lnTo>
                  <a:lnTo>
                    <a:pt x="469125" y="21805"/>
                  </a:lnTo>
                  <a:lnTo>
                    <a:pt x="451878" y="21805"/>
                  </a:lnTo>
                  <a:lnTo>
                    <a:pt x="451434" y="21361"/>
                  </a:lnTo>
                  <a:lnTo>
                    <a:pt x="451472" y="6692"/>
                  </a:lnTo>
                  <a:lnTo>
                    <a:pt x="451789" y="6362"/>
                  </a:lnTo>
                  <a:lnTo>
                    <a:pt x="469912" y="6362"/>
                  </a:lnTo>
                  <a:lnTo>
                    <a:pt x="471665" y="6959"/>
                  </a:lnTo>
                  <a:lnTo>
                    <a:pt x="474573" y="9321"/>
                  </a:lnTo>
                  <a:lnTo>
                    <a:pt x="475386" y="10922"/>
                  </a:lnTo>
                  <a:lnTo>
                    <a:pt x="475386" y="2997"/>
                  </a:lnTo>
                  <a:lnTo>
                    <a:pt x="469087" y="533"/>
                  </a:lnTo>
                  <a:lnTo>
                    <a:pt x="470738" y="533"/>
                  </a:lnTo>
                  <a:lnTo>
                    <a:pt x="461797" y="279"/>
                  </a:lnTo>
                  <a:lnTo>
                    <a:pt x="453593" y="279"/>
                  </a:lnTo>
                  <a:lnTo>
                    <a:pt x="444982" y="533"/>
                  </a:lnTo>
                  <a:lnTo>
                    <a:pt x="444627" y="914"/>
                  </a:lnTo>
                  <a:lnTo>
                    <a:pt x="444639" y="48031"/>
                  </a:lnTo>
                  <a:lnTo>
                    <a:pt x="444982" y="48374"/>
                  </a:lnTo>
                  <a:lnTo>
                    <a:pt x="451002" y="48374"/>
                  </a:lnTo>
                  <a:lnTo>
                    <a:pt x="451345" y="48031"/>
                  </a:lnTo>
                  <a:lnTo>
                    <a:pt x="451358" y="28041"/>
                  </a:lnTo>
                  <a:lnTo>
                    <a:pt x="451535" y="27863"/>
                  </a:lnTo>
                  <a:lnTo>
                    <a:pt x="464045" y="27863"/>
                  </a:lnTo>
                  <a:lnTo>
                    <a:pt x="464324" y="28041"/>
                  </a:lnTo>
                  <a:lnTo>
                    <a:pt x="476631" y="47117"/>
                  </a:lnTo>
                  <a:lnTo>
                    <a:pt x="477291" y="48031"/>
                  </a:lnTo>
                  <a:lnTo>
                    <a:pt x="477697" y="48374"/>
                  </a:lnTo>
                  <a:lnTo>
                    <a:pt x="477850" y="48374"/>
                  </a:lnTo>
                  <a:lnTo>
                    <a:pt x="478663" y="48679"/>
                  </a:lnTo>
                  <a:lnTo>
                    <a:pt x="479221" y="48679"/>
                  </a:lnTo>
                  <a:lnTo>
                    <a:pt x="480250" y="48374"/>
                  </a:lnTo>
                  <a:lnTo>
                    <a:pt x="480783" y="48031"/>
                  </a:lnTo>
                  <a:lnTo>
                    <a:pt x="481457" y="47117"/>
                  </a:lnTo>
                  <a:lnTo>
                    <a:pt x="481647" y="46570"/>
                  </a:lnTo>
                  <a:lnTo>
                    <a:pt x="481647" y="43218"/>
                  </a:lnTo>
                  <a:lnTo>
                    <a:pt x="481482" y="42646"/>
                  </a:lnTo>
                  <a:lnTo>
                    <a:pt x="472046" y="28041"/>
                  </a:lnTo>
                  <a:lnTo>
                    <a:pt x="471932" y="27863"/>
                  </a:lnTo>
                  <a:lnTo>
                    <a:pt x="471957" y="27139"/>
                  </a:lnTo>
                  <a:lnTo>
                    <a:pt x="479171" y="21805"/>
                  </a:lnTo>
                  <a:lnTo>
                    <a:pt x="480225" y="21018"/>
                  </a:lnTo>
                  <a:lnTo>
                    <a:pt x="480352" y="21018"/>
                  </a:lnTo>
                  <a:lnTo>
                    <a:pt x="482282" y="12128"/>
                  </a:lnTo>
                  <a:close/>
                </a:path>
                <a:path w="600709" h="50164">
                  <a:moveTo>
                    <a:pt x="500570" y="825"/>
                  </a:moveTo>
                  <a:lnTo>
                    <a:pt x="500151" y="406"/>
                  </a:lnTo>
                  <a:lnTo>
                    <a:pt x="499643" y="406"/>
                  </a:lnTo>
                  <a:lnTo>
                    <a:pt x="494258" y="406"/>
                  </a:lnTo>
                  <a:lnTo>
                    <a:pt x="493839" y="825"/>
                  </a:lnTo>
                  <a:lnTo>
                    <a:pt x="493839" y="47955"/>
                  </a:lnTo>
                  <a:lnTo>
                    <a:pt x="494258" y="48361"/>
                  </a:lnTo>
                  <a:lnTo>
                    <a:pt x="500151" y="48361"/>
                  </a:lnTo>
                  <a:lnTo>
                    <a:pt x="500570" y="47955"/>
                  </a:lnTo>
                  <a:lnTo>
                    <a:pt x="500570" y="825"/>
                  </a:lnTo>
                  <a:close/>
                </a:path>
                <a:path w="600709" h="50164">
                  <a:moveTo>
                    <a:pt x="553885" y="47917"/>
                  </a:moveTo>
                  <a:lnTo>
                    <a:pt x="553631" y="990"/>
                  </a:lnTo>
                  <a:lnTo>
                    <a:pt x="553567" y="685"/>
                  </a:lnTo>
                  <a:lnTo>
                    <a:pt x="553212" y="419"/>
                  </a:lnTo>
                  <a:lnTo>
                    <a:pt x="547370" y="419"/>
                  </a:lnTo>
                  <a:lnTo>
                    <a:pt x="547077" y="482"/>
                  </a:lnTo>
                  <a:lnTo>
                    <a:pt x="546798" y="838"/>
                  </a:lnTo>
                  <a:lnTo>
                    <a:pt x="546912" y="35979"/>
                  </a:lnTo>
                  <a:lnTo>
                    <a:pt x="546722" y="36423"/>
                  </a:lnTo>
                  <a:lnTo>
                    <a:pt x="546379" y="36563"/>
                  </a:lnTo>
                  <a:lnTo>
                    <a:pt x="546023" y="36461"/>
                  </a:lnTo>
                  <a:lnTo>
                    <a:pt x="522668" y="673"/>
                  </a:lnTo>
                  <a:lnTo>
                    <a:pt x="522465" y="482"/>
                  </a:lnTo>
                  <a:lnTo>
                    <a:pt x="515429" y="419"/>
                  </a:lnTo>
                  <a:lnTo>
                    <a:pt x="515137" y="482"/>
                  </a:lnTo>
                  <a:lnTo>
                    <a:pt x="514858" y="838"/>
                  </a:lnTo>
                  <a:lnTo>
                    <a:pt x="514858" y="47802"/>
                  </a:lnTo>
                  <a:lnTo>
                    <a:pt x="514921" y="48094"/>
                  </a:lnTo>
                  <a:lnTo>
                    <a:pt x="515277" y="48374"/>
                  </a:lnTo>
                  <a:lnTo>
                    <a:pt x="521017" y="48374"/>
                  </a:lnTo>
                  <a:lnTo>
                    <a:pt x="521309" y="48310"/>
                  </a:lnTo>
                  <a:lnTo>
                    <a:pt x="521589" y="47955"/>
                  </a:lnTo>
                  <a:lnTo>
                    <a:pt x="521589" y="12598"/>
                  </a:lnTo>
                  <a:lnTo>
                    <a:pt x="521881" y="12217"/>
                  </a:lnTo>
                  <a:lnTo>
                    <a:pt x="522465" y="12217"/>
                  </a:lnTo>
                  <a:lnTo>
                    <a:pt x="546011" y="48120"/>
                  </a:lnTo>
                  <a:lnTo>
                    <a:pt x="546214" y="48323"/>
                  </a:lnTo>
                  <a:lnTo>
                    <a:pt x="553605" y="48285"/>
                  </a:lnTo>
                  <a:lnTo>
                    <a:pt x="553885" y="47917"/>
                  </a:lnTo>
                  <a:close/>
                </a:path>
                <a:path w="600709" h="50164">
                  <a:moveTo>
                    <a:pt x="600265" y="5676"/>
                  </a:moveTo>
                  <a:lnTo>
                    <a:pt x="600240" y="1054"/>
                  </a:lnTo>
                  <a:lnTo>
                    <a:pt x="599732" y="482"/>
                  </a:lnTo>
                  <a:lnTo>
                    <a:pt x="569099" y="419"/>
                  </a:lnTo>
                  <a:lnTo>
                    <a:pt x="568655" y="508"/>
                  </a:lnTo>
                  <a:lnTo>
                    <a:pt x="568248" y="1054"/>
                  </a:lnTo>
                  <a:lnTo>
                    <a:pt x="568312" y="47523"/>
                  </a:lnTo>
                  <a:lnTo>
                    <a:pt x="568401" y="47967"/>
                  </a:lnTo>
                  <a:lnTo>
                    <a:pt x="568934" y="48374"/>
                  </a:lnTo>
                  <a:lnTo>
                    <a:pt x="599401" y="48374"/>
                  </a:lnTo>
                  <a:lnTo>
                    <a:pt x="599859" y="48285"/>
                  </a:lnTo>
                  <a:lnTo>
                    <a:pt x="600265" y="47752"/>
                  </a:lnTo>
                  <a:lnTo>
                    <a:pt x="600265" y="43370"/>
                  </a:lnTo>
                  <a:lnTo>
                    <a:pt x="600176" y="42913"/>
                  </a:lnTo>
                  <a:lnTo>
                    <a:pt x="599859" y="42595"/>
                  </a:lnTo>
                  <a:lnTo>
                    <a:pt x="599630" y="42506"/>
                  </a:lnTo>
                  <a:lnTo>
                    <a:pt x="575462" y="42456"/>
                  </a:lnTo>
                  <a:lnTo>
                    <a:pt x="575017" y="42367"/>
                  </a:lnTo>
                  <a:lnTo>
                    <a:pt x="574598" y="41821"/>
                  </a:lnTo>
                  <a:lnTo>
                    <a:pt x="574598" y="27559"/>
                  </a:lnTo>
                  <a:lnTo>
                    <a:pt x="574700" y="27343"/>
                  </a:lnTo>
                  <a:lnTo>
                    <a:pt x="575233" y="26924"/>
                  </a:lnTo>
                  <a:lnTo>
                    <a:pt x="598144" y="26924"/>
                  </a:lnTo>
                  <a:lnTo>
                    <a:pt x="598589" y="26835"/>
                  </a:lnTo>
                  <a:lnTo>
                    <a:pt x="599008" y="26289"/>
                  </a:lnTo>
                  <a:lnTo>
                    <a:pt x="599008" y="21666"/>
                  </a:lnTo>
                  <a:lnTo>
                    <a:pt x="598906" y="21450"/>
                  </a:lnTo>
                  <a:lnTo>
                    <a:pt x="598373" y="21031"/>
                  </a:lnTo>
                  <a:lnTo>
                    <a:pt x="575462" y="21031"/>
                  </a:lnTo>
                  <a:lnTo>
                    <a:pt x="575017" y="20942"/>
                  </a:lnTo>
                  <a:lnTo>
                    <a:pt x="574598" y="20408"/>
                  </a:lnTo>
                  <a:lnTo>
                    <a:pt x="574598" y="6946"/>
                  </a:lnTo>
                  <a:lnTo>
                    <a:pt x="574700" y="6718"/>
                  </a:lnTo>
                  <a:lnTo>
                    <a:pt x="575233" y="6311"/>
                  </a:lnTo>
                  <a:lnTo>
                    <a:pt x="599401" y="6311"/>
                  </a:lnTo>
                  <a:lnTo>
                    <a:pt x="599859" y="6223"/>
                  </a:lnTo>
                  <a:lnTo>
                    <a:pt x="600265" y="5676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8609482" y="5538926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6" y="2325"/>
                  </a:lnTo>
                  <a:lnTo>
                    <a:pt x="411469" y="9160"/>
                  </a:lnTo>
                  <a:lnTo>
                    <a:pt x="365390" y="20291"/>
                  </a:lnTo>
                  <a:lnTo>
                    <a:pt x="321052" y="35505"/>
                  </a:lnTo>
                  <a:lnTo>
                    <a:pt x="278669" y="54589"/>
                  </a:lnTo>
                  <a:lnTo>
                    <a:pt x="238453" y="77331"/>
                  </a:lnTo>
                  <a:lnTo>
                    <a:pt x="200617" y="103518"/>
                  </a:lnTo>
                  <a:lnTo>
                    <a:pt x="165374" y="132937"/>
                  </a:lnTo>
                  <a:lnTo>
                    <a:pt x="132937" y="165374"/>
                  </a:lnTo>
                  <a:lnTo>
                    <a:pt x="103518" y="200617"/>
                  </a:lnTo>
                  <a:lnTo>
                    <a:pt x="77331" y="238453"/>
                  </a:lnTo>
                  <a:lnTo>
                    <a:pt x="54589" y="278669"/>
                  </a:lnTo>
                  <a:lnTo>
                    <a:pt x="35505" y="321052"/>
                  </a:lnTo>
                  <a:lnTo>
                    <a:pt x="20291" y="365390"/>
                  </a:lnTo>
                  <a:lnTo>
                    <a:pt x="9160" y="411469"/>
                  </a:lnTo>
                  <a:lnTo>
                    <a:pt x="2325" y="459076"/>
                  </a:lnTo>
                  <a:lnTo>
                    <a:pt x="0" y="508000"/>
                  </a:lnTo>
                  <a:lnTo>
                    <a:pt x="2325" y="556923"/>
                  </a:lnTo>
                  <a:lnTo>
                    <a:pt x="9160" y="604530"/>
                  </a:lnTo>
                  <a:lnTo>
                    <a:pt x="20291" y="650609"/>
                  </a:lnTo>
                  <a:lnTo>
                    <a:pt x="35505" y="694947"/>
                  </a:lnTo>
                  <a:lnTo>
                    <a:pt x="54589" y="737330"/>
                  </a:lnTo>
                  <a:lnTo>
                    <a:pt x="77331" y="777546"/>
                  </a:lnTo>
                  <a:lnTo>
                    <a:pt x="103518" y="815382"/>
                  </a:lnTo>
                  <a:lnTo>
                    <a:pt x="132937" y="850625"/>
                  </a:lnTo>
                  <a:lnTo>
                    <a:pt x="165374" y="883062"/>
                  </a:lnTo>
                  <a:lnTo>
                    <a:pt x="200617" y="912481"/>
                  </a:lnTo>
                  <a:lnTo>
                    <a:pt x="238453" y="938668"/>
                  </a:lnTo>
                  <a:lnTo>
                    <a:pt x="278669" y="961410"/>
                  </a:lnTo>
                  <a:lnTo>
                    <a:pt x="321052" y="980494"/>
                  </a:lnTo>
                  <a:lnTo>
                    <a:pt x="365390" y="995708"/>
                  </a:lnTo>
                  <a:lnTo>
                    <a:pt x="411469" y="1006839"/>
                  </a:lnTo>
                  <a:lnTo>
                    <a:pt x="459076" y="1013674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8000"/>
                  </a:lnTo>
                  <a:lnTo>
                    <a:pt x="1013674" y="459076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609482" y="553892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4" y="2325"/>
                  </a:lnTo>
                  <a:lnTo>
                    <a:pt x="411466" y="9160"/>
                  </a:lnTo>
                  <a:lnTo>
                    <a:pt x="365385" y="20291"/>
                  </a:lnTo>
                  <a:lnTo>
                    <a:pt x="321047" y="35505"/>
                  </a:lnTo>
                  <a:lnTo>
                    <a:pt x="278664" y="54589"/>
                  </a:lnTo>
                  <a:lnTo>
                    <a:pt x="238447" y="77331"/>
                  </a:lnTo>
                  <a:lnTo>
                    <a:pt x="200611" y="103518"/>
                  </a:lnTo>
                  <a:lnTo>
                    <a:pt x="165369" y="132937"/>
                  </a:lnTo>
                  <a:lnTo>
                    <a:pt x="132932" y="165374"/>
                  </a:lnTo>
                  <a:lnTo>
                    <a:pt x="103514" y="200617"/>
                  </a:lnTo>
                  <a:lnTo>
                    <a:pt x="77328" y="238453"/>
                  </a:lnTo>
                  <a:lnTo>
                    <a:pt x="54587" y="278669"/>
                  </a:lnTo>
                  <a:lnTo>
                    <a:pt x="35503" y="321052"/>
                  </a:lnTo>
                  <a:lnTo>
                    <a:pt x="20290" y="365390"/>
                  </a:lnTo>
                  <a:lnTo>
                    <a:pt x="9159" y="411469"/>
                  </a:lnTo>
                  <a:lnTo>
                    <a:pt x="2325" y="459076"/>
                  </a:lnTo>
                  <a:lnTo>
                    <a:pt x="0" y="507998"/>
                  </a:lnTo>
                  <a:lnTo>
                    <a:pt x="2267" y="555699"/>
                  </a:lnTo>
                  <a:lnTo>
                    <a:pt x="9159" y="604530"/>
                  </a:lnTo>
                  <a:lnTo>
                    <a:pt x="20290" y="650609"/>
                  </a:lnTo>
                  <a:lnTo>
                    <a:pt x="35503" y="694947"/>
                  </a:lnTo>
                  <a:lnTo>
                    <a:pt x="54587" y="737330"/>
                  </a:lnTo>
                  <a:lnTo>
                    <a:pt x="77328" y="777546"/>
                  </a:lnTo>
                  <a:lnTo>
                    <a:pt x="103514" y="815382"/>
                  </a:lnTo>
                  <a:lnTo>
                    <a:pt x="132932" y="850625"/>
                  </a:lnTo>
                  <a:lnTo>
                    <a:pt x="165369" y="883062"/>
                  </a:lnTo>
                  <a:lnTo>
                    <a:pt x="200611" y="912481"/>
                  </a:lnTo>
                  <a:lnTo>
                    <a:pt x="238447" y="938668"/>
                  </a:lnTo>
                  <a:lnTo>
                    <a:pt x="278664" y="961410"/>
                  </a:lnTo>
                  <a:lnTo>
                    <a:pt x="321047" y="980494"/>
                  </a:lnTo>
                  <a:lnTo>
                    <a:pt x="365385" y="995708"/>
                  </a:lnTo>
                  <a:lnTo>
                    <a:pt x="411466" y="1006839"/>
                  </a:lnTo>
                  <a:lnTo>
                    <a:pt x="459074" y="1013674"/>
                  </a:lnTo>
                  <a:lnTo>
                    <a:pt x="508000" y="1016000"/>
                  </a:lnTo>
                  <a:lnTo>
                    <a:pt x="508000" y="1003298"/>
                  </a:lnTo>
                  <a:lnTo>
                    <a:pt x="460299" y="1001031"/>
                  </a:lnTo>
                  <a:lnTo>
                    <a:pt x="413881" y="994367"/>
                  </a:lnTo>
                  <a:lnTo>
                    <a:pt x="368954" y="983515"/>
                  </a:lnTo>
                  <a:lnTo>
                    <a:pt x="325725" y="968681"/>
                  </a:lnTo>
                  <a:lnTo>
                    <a:pt x="284401" y="950074"/>
                  </a:lnTo>
                  <a:lnTo>
                    <a:pt x="245190" y="927900"/>
                  </a:lnTo>
                  <a:lnTo>
                    <a:pt x="208300" y="902369"/>
                  </a:lnTo>
                  <a:lnTo>
                    <a:pt x="173938" y="873686"/>
                  </a:lnTo>
                  <a:lnTo>
                    <a:pt x="142312" y="842060"/>
                  </a:lnTo>
                  <a:lnTo>
                    <a:pt x="113629" y="807698"/>
                  </a:lnTo>
                  <a:lnTo>
                    <a:pt x="88097" y="770808"/>
                  </a:lnTo>
                  <a:lnTo>
                    <a:pt x="65924" y="731597"/>
                  </a:lnTo>
                  <a:lnTo>
                    <a:pt x="47317" y="690273"/>
                  </a:lnTo>
                  <a:lnTo>
                    <a:pt x="32483" y="647044"/>
                  </a:lnTo>
                  <a:lnTo>
                    <a:pt x="21631" y="602116"/>
                  </a:lnTo>
                  <a:lnTo>
                    <a:pt x="14967" y="555699"/>
                  </a:lnTo>
                  <a:lnTo>
                    <a:pt x="12700" y="507998"/>
                  </a:lnTo>
                  <a:lnTo>
                    <a:pt x="14967" y="460298"/>
                  </a:lnTo>
                  <a:lnTo>
                    <a:pt x="21631" y="413880"/>
                  </a:lnTo>
                  <a:lnTo>
                    <a:pt x="32483" y="368953"/>
                  </a:lnTo>
                  <a:lnTo>
                    <a:pt x="47317" y="325723"/>
                  </a:lnTo>
                  <a:lnTo>
                    <a:pt x="65924" y="284400"/>
                  </a:lnTo>
                  <a:lnTo>
                    <a:pt x="88097" y="245189"/>
                  </a:lnTo>
                  <a:lnTo>
                    <a:pt x="113629" y="208299"/>
                  </a:lnTo>
                  <a:lnTo>
                    <a:pt x="142312" y="173937"/>
                  </a:lnTo>
                  <a:lnTo>
                    <a:pt x="173938" y="142311"/>
                  </a:lnTo>
                  <a:lnTo>
                    <a:pt x="208300" y="113628"/>
                  </a:lnTo>
                  <a:lnTo>
                    <a:pt x="245190" y="88096"/>
                  </a:lnTo>
                  <a:lnTo>
                    <a:pt x="284401" y="65923"/>
                  </a:lnTo>
                  <a:lnTo>
                    <a:pt x="325725" y="47315"/>
                  </a:lnTo>
                  <a:lnTo>
                    <a:pt x="368954" y="32482"/>
                  </a:lnTo>
                  <a:lnTo>
                    <a:pt x="413881" y="21629"/>
                  </a:lnTo>
                  <a:lnTo>
                    <a:pt x="460299" y="14966"/>
                  </a:lnTo>
                  <a:lnTo>
                    <a:pt x="508000" y="12698"/>
                  </a:lnTo>
                  <a:lnTo>
                    <a:pt x="508000" y="0"/>
                  </a:lnTo>
                  <a:close/>
                </a:path>
                <a:path w="1016000" h="1016000">
                  <a:moveTo>
                    <a:pt x="508000" y="0"/>
                  </a:moveTo>
                  <a:lnTo>
                    <a:pt x="508000" y="12698"/>
                  </a:lnTo>
                  <a:lnTo>
                    <a:pt x="555700" y="14966"/>
                  </a:lnTo>
                  <a:lnTo>
                    <a:pt x="602118" y="21629"/>
                  </a:lnTo>
                  <a:lnTo>
                    <a:pt x="647045" y="32482"/>
                  </a:lnTo>
                  <a:lnTo>
                    <a:pt x="690274" y="47315"/>
                  </a:lnTo>
                  <a:lnTo>
                    <a:pt x="731598" y="65923"/>
                  </a:lnTo>
                  <a:lnTo>
                    <a:pt x="770809" y="88096"/>
                  </a:lnTo>
                  <a:lnTo>
                    <a:pt x="807699" y="113628"/>
                  </a:lnTo>
                  <a:lnTo>
                    <a:pt x="842061" y="142311"/>
                  </a:lnTo>
                  <a:lnTo>
                    <a:pt x="873687" y="173937"/>
                  </a:lnTo>
                  <a:lnTo>
                    <a:pt x="902370" y="208299"/>
                  </a:lnTo>
                  <a:lnTo>
                    <a:pt x="927902" y="245189"/>
                  </a:lnTo>
                  <a:lnTo>
                    <a:pt x="950075" y="284400"/>
                  </a:lnTo>
                  <a:lnTo>
                    <a:pt x="968682" y="325723"/>
                  </a:lnTo>
                  <a:lnTo>
                    <a:pt x="983516" y="368953"/>
                  </a:lnTo>
                  <a:lnTo>
                    <a:pt x="994368" y="413880"/>
                  </a:lnTo>
                  <a:lnTo>
                    <a:pt x="1001032" y="460298"/>
                  </a:lnTo>
                  <a:lnTo>
                    <a:pt x="1003300" y="507998"/>
                  </a:lnTo>
                  <a:lnTo>
                    <a:pt x="1001032" y="555699"/>
                  </a:lnTo>
                  <a:lnTo>
                    <a:pt x="994368" y="602116"/>
                  </a:lnTo>
                  <a:lnTo>
                    <a:pt x="983516" y="647044"/>
                  </a:lnTo>
                  <a:lnTo>
                    <a:pt x="968682" y="690273"/>
                  </a:lnTo>
                  <a:lnTo>
                    <a:pt x="950075" y="731597"/>
                  </a:lnTo>
                  <a:lnTo>
                    <a:pt x="927902" y="770808"/>
                  </a:lnTo>
                  <a:lnTo>
                    <a:pt x="902370" y="807698"/>
                  </a:lnTo>
                  <a:lnTo>
                    <a:pt x="873687" y="842060"/>
                  </a:lnTo>
                  <a:lnTo>
                    <a:pt x="842061" y="873686"/>
                  </a:lnTo>
                  <a:lnTo>
                    <a:pt x="807699" y="902369"/>
                  </a:lnTo>
                  <a:lnTo>
                    <a:pt x="770809" y="927900"/>
                  </a:lnTo>
                  <a:lnTo>
                    <a:pt x="731598" y="950074"/>
                  </a:lnTo>
                  <a:lnTo>
                    <a:pt x="690274" y="968681"/>
                  </a:lnTo>
                  <a:lnTo>
                    <a:pt x="647045" y="983515"/>
                  </a:lnTo>
                  <a:lnTo>
                    <a:pt x="602118" y="994367"/>
                  </a:lnTo>
                  <a:lnTo>
                    <a:pt x="555700" y="1001031"/>
                  </a:lnTo>
                  <a:lnTo>
                    <a:pt x="508000" y="1003298"/>
                  </a:lnTo>
                  <a:lnTo>
                    <a:pt x="508000" y="1016000"/>
                  </a:lnTo>
                  <a:lnTo>
                    <a:pt x="556923" y="1013674"/>
                  </a:lnTo>
                  <a:lnTo>
                    <a:pt x="604530" y="1006839"/>
                  </a:lnTo>
                  <a:lnTo>
                    <a:pt x="650609" y="995708"/>
                  </a:lnTo>
                  <a:lnTo>
                    <a:pt x="694947" y="980494"/>
                  </a:lnTo>
                  <a:lnTo>
                    <a:pt x="737330" y="961410"/>
                  </a:lnTo>
                  <a:lnTo>
                    <a:pt x="777546" y="938668"/>
                  </a:lnTo>
                  <a:lnTo>
                    <a:pt x="815382" y="912481"/>
                  </a:lnTo>
                  <a:lnTo>
                    <a:pt x="850625" y="883062"/>
                  </a:lnTo>
                  <a:lnTo>
                    <a:pt x="883062" y="850625"/>
                  </a:lnTo>
                  <a:lnTo>
                    <a:pt x="912481" y="815382"/>
                  </a:lnTo>
                  <a:lnTo>
                    <a:pt x="938668" y="777546"/>
                  </a:lnTo>
                  <a:lnTo>
                    <a:pt x="961410" y="737330"/>
                  </a:lnTo>
                  <a:lnTo>
                    <a:pt x="980494" y="694947"/>
                  </a:lnTo>
                  <a:lnTo>
                    <a:pt x="995708" y="650609"/>
                  </a:lnTo>
                  <a:lnTo>
                    <a:pt x="1006839" y="604530"/>
                  </a:lnTo>
                  <a:lnTo>
                    <a:pt x="1013674" y="556923"/>
                  </a:lnTo>
                  <a:lnTo>
                    <a:pt x="1016000" y="507998"/>
                  </a:lnTo>
                  <a:lnTo>
                    <a:pt x="1013732" y="460298"/>
                  </a:lnTo>
                  <a:lnTo>
                    <a:pt x="1006839" y="411469"/>
                  </a:lnTo>
                  <a:lnTo>
                    <a:pt x="995708" y="365390"/>
                  </a:lnTo>
                  <a:lnTo>
                    <a:pt x="980494" y="321052"/>
                  </a:lnTo>
                  <a:lnTo>
                    <a:pt x="961410" y="278669"/>
                  </a:lnTo>
                  <a:lnTo>
                    <a:pt x="938668" y="238453"/>
                  </a:lnTo>
                  <a:lnTo>
                    <a:pt x="912481" y="200617"/>
                  </a:lnTo>
                  <a:lnTo>
                    <a:pt x="883062" y="165374"/>
                  </a:lnTo>
                  <a:lnTo>
                    <a:pt x="850625" y="132937"/>
                  </a:lnTo>
                  <a:lnTo>
                    <a:pt x="815382" y="103518"/>
                  </a:lnTo>
                  <a:lnTo>
                    <a:pt x="777546" y="77331"/>
                  </a:lnTo>
                  <a:lnTo>
                    <a:pt x="737330" y="54589"/>
                  </a:lnTo>
                  <a:lnTo>
                    <a:pt x="694947" y="35505"/>
                  </a:lnTo>
                  <a:lnTo>
                    <a:pt x="650609" y="20291"/>
                  </a:lnTo>
                  <a:lnTo>
                    <a:pt x="604530" y="9160"/>
                  </a:lnTo>
                  <a:lnTo>
                    <a:pt x="556923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0000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724049" y="5933782"/>
              <a:ext cx="788035" cy="195580"/>
            </a:xfrm>
            <a:custGeom>
              <a:avLst/>
              <a:gdLst/>
              <a:ahLst/>
              <a:cxnLst/>
              <a:rect l="l" t="t" r="r" b="b"/>
              <a:pathLst>
                <a:path w="788034" h="195579">
                  <a:moveTo>
                    <a:pt x="99098" y="112128"/>
                  </a:moveTo>
                  <a:lnTo>
                    <a:pt x="76187" y="70789"/>
                  </a:lnTo>
                  <a:lnTo>
                    <a:pt x="75450" y="70510"/>
                  </a:lnTo>
                  <a:lnTo>
                    <a:pt x="0" y="193700"/>
                  </a:lnTo>
                  <a:lnTo>
                    <a:pt x="114" y="194487"/>
                  </a:lnTo>
                  <a:lnTo>
                    <a:pt x="48450" y="194602"/>
                  </a:lnTo>
                  <a:lnTo>
                    <a:pt x="99098" y="112128"/>
                  </a:lnTo>
                  <a:close/>
                </a:path>
                <a:path w="788034" h="195579">
                  <a:moveTo>
                    <a:pt x="228879" y="194589"/>
                  </a:moveTo>
                  <a:lnTo>
                    <a:pt x="120459" y="292"/>
                  </a:lnTo>
                  <a:lnTo>
                    <a:pt x="119710" y="0"/>
                  </a:lnTo>
                  <a:lnTo>
                    <a:pt x="92189" y="46329"/>
                  </a:lnTo>
                  <a:lnTo>
                    <a:pt x="142379" y="136702"/>
                  </a:lnTo>
                  <a:lnTo>
                    <a:pt x="121691" y="150787"/>
                  </a:lnTo>
                  <a:lnTo>
                    <a:pt x="121208" y="150876"/>
                  </a:lnTo>
                  <a:lnTo>
                    <a:pt x="114909" y="139877"/>
                  </a:lnTo>
                  <a:lnTo>
                    <a:pt x="114185" y="139585"/>
                  </a:lnTo>
                  <a:lnTo>
                    <a:pt x="97320" y="166878"/>
                  </a:lnTo>
                  <a:lnTo>
                    <a:pt x="97434" y="167652"/>
                  </a:lnTo>
                  <a:lnTo>
                    <a:pt x="159715" y="167830"/>
                  </a:lnTo>
                  <a:lnTo>
                    <a:pt x="175094" y="194945"/>
                  </a:lnTo>
                  <a:lnTo>
                    <a:pt x="228257" y="195084"/>
                  </a:lnTo>
                  <a:lnTo>
                    <a:pt x="228879" y="194589"/>
                  </a:lnTo>
                  <a:close/>
                </a:path>
                <a:path w="788034" h="195579">
                  <a:moveTo>
                    <a:pt x="266598" y="53225"/>
                  </a:moveTo>
                  <a:lnTo>
                    <a:pt x="266357" y="52616"/>
                  </a:lnTo>
                  <a:lnTo>
                    <a:pt x="229019" y="52514"/>
                  </a:lnTo>
                  <a:lnTo>
                    <a:pt x="228485" y="52844"/>
                  </a:lnTo>
                  <a:lnTo>
                    <a:pt x="212090" y="123355"/>
                  </a:lnTo>
                  <a:lnTo>
                    <a:pt x="238874" y="171627"/>
                  </a:lnTo>
                  <a:lnTo>
                    <a:pt x="239064" y="171767"/>
                  </a:lnTo>
                  <a:lnTo>
                    <a:pt x="239801" y="171589"/>
                  </a:lnTo>
                  <a:lnTo>
                    <a:pt x="266598" y="53225"/>
                  </a:lnTo>
                  <a:close/>
                </a:path>
                <a:path w="788034" h="195579">
                  <a:moveTo>
                    <a:pt x="319036" y="53225"/>
                  </a:moveTo>
                  <a:lnTo>
                    <a:pt x="318922" y="52743"/>
                  </a:lnTo>
                  <a:lnTo>
                    <a:pt x="279260" y="52527"/>
                  </a:lnTo>
                  <a:lnTo>
                    <a:pt x="279133" y="52527"/>
                  </a:lnTo>
                  <a:lnTo>
                    <a:pt x="278790" y="52743"/>
                  </a:lnTo>
                  <a:lnTo>
                    <a:pt x="247154" y="194373"/>
                  </a:lnTo>
                  <a:lnTo>
                    <a:pt x="247269" y="194868"/>
                  </a:lnTo>
                  <a:lnTo>
                    <a:pt x="287997" y="195084"/>
                  </a:lnTo>
                  <a:lnTo>
                    <a:pt x="288340" y="194868"/>
                  </a:lnTo>
                  <a:lnTo>
                    <a:pt x="319036" y="53225"/>
                  </a:lnTo>
                  <a:close/>
                </a:path>
                <a:path w="788034" h="195579">
                  <a:moveTo>
                    <a:pt x="392506" y="91465"/>
                  </a:moveTo>
                  <a:lnTo>
                    <a:pt x="392239" y="91147"/>
                  </a:lnTo>
                  <a:lnTo>
                    <a:pt x="375246" y="91478"/>
                  </a:lnTo>
                  <a:lnTo>
                    <a:pt x="374611" y="91071"/>
                  </a:lnTo>
                  <a:lnTo>
                    <a:pt x="381330" y="61620"/>
                  </a:lnTo>
                  <a:lnTo>
                    <a:pt x="381101" y="61328"/>
                  </a:lnTo>
                  <a:lnTo>
                    <a:pt x="344563" y="61328"/>
                  </a:lnTo>
                  <a:lnTo>
                    <a:pt x="344233" y="61595"/>
                  </a:lnTo>
                  <a:lnTo>
                    <a:pt x="336791" y="89369"/>
                  </a:lnTo>
                  <a:lnTo>
                    <a:pt x="336029" y="89928"/>
                  </a:lnTo>
                  <a:lnTo>
                    <a:pt x="319278" y="89928"/>
                  </a:lnTo>
                  <a:lnTo>
                    <a:pt x="318884" y="90246"/>
                  </a:lnTo>
                  <a:lnTo>
                    <a:pt x="313004" y="114274"/>
                  </a:lnTo>
                  <a:lnTo>
                    <a:pt x="313270" y="114617"/>
                  </a:lnTo>
                  <a:lnTo>
                    <a:pt x="328815" y="115150"/>
                  </a:lnTo>
                  <a:lnTo>
                    <a:pt x="329399" y="115163"/>
                  </a:lnTo>
                  <a:lnTo>
                    <a:pt x="329641" y="115468"/>
                  </a:lnTo>
                  <a:lnTo>
                    <a:pt x="326783" y="129806"/>
                  </a:lnTo>
                  <a:lnTo>
                    <a:pt x="317919" y="170942"/>
                  </a:lnTo>
                  <a:lnTo>
                    <a:pt x="318935" y="181127"/>
                  </a:lnTo>
                  <a:lnTo>
                    <a:pt x="325539" y="188455"/>
                  </a:lnTo>
                  <a:lnTo>
                    <a:pt x="335241" y="192913"/>
                  </a:lnTo>
                  <a:lnTo>
                    <a:pt x="345503" y="194449"/>
                  </a:lnTo>
                  <a:lnTo>
                    <a:pt x="365467" y="194792"/>
                  </a:lnTo>
                  <a:lnTo>
                    <a:pt x="365823" y="194525"/>
                  </a:lnTo>
                  <a:lnTo>
                    <a:pt x="372846" y="169519"/>
                  </a:lnTo>
                  <a:lnTo>
                    <a:pt x="372618" y="169087"/>
                  </a:lnTo>
                  <a:lnTo>
                    <a:pt x="361353" y="165112"/>
                  </a:lnTo>
                  <a:lnTo>
                    <a:pt x="360426" y="164312"/>
                  </a:lnTo>
                  <a:lnTo>
                    <a:pt x="359283" y="162242"/>
                  </a:lnTo>
                  <a:lnTo>
                    <a:pt x="359117" y="161036"/>
                  </a:lnTo>
                  <a:lnTo>
                    <a:pt x="369392" y="116382"/>
                  </a:lnTo>
                  <a:lnTo>
                    <a:pt x="369874" y="115976"/>
                  </a:lnTo>
                  <a:lnTo>
                    <a:pt x="373748" y="115849"/>
                  </a:lnTo>
                  <a:lnTo>
                    <a:pt x="386664" y="117259"/>
                  </a:lnTo>
                  <a:lnTo>
                    <a:pt x="392506" y="91465"/>
                  </a:lnTo>
                  <a:close/>
                </a:path>
                <a:path w="788034" h="195579">
                  <a:moveTo>
                    <a:pt x="496138" y="140423"/>
                  </a:moveTo>
                  <a:lnTo>
                    <a:pt x="495541" y="133515"/>
                  </a:lnTo>
                  <a:lnTo>
                    <a:pt x="495223" y="129857"/>
                  </a:lnTo>
                  <a:lnTo>
                    <a:pt x="492417" y="119824"/>
                  </a:lnTo>
                  <a:lnTo>
                    <a:pt x="491096" y="117398"/>
                  </a:lnTo>
                  <a:lnTo>
                    <a:pt x="487337" y="110464"/>
                  </a:lnTo>
                  <a:lnTo>
                    <a:pt x="472795" y="97574"/>
                  </a:lnTo>
                  <a:lnTo>
                    <a:pt x="460883" y="93560"/>
                  </a:lnTo>
                  <a:lnTo>
                    <a:pt x="460883" y="133197"/>
                  </a:lnTo>
                  <a:lnTo>
                    <a:pt x="460616" y="133515"/>
                  </a:lnTo>
                  <a:lnTo>
                    <a:pt x="418922" y="133515"/>
                  </a:lnTo>
                  <a:lnTo>
                    <a:pt x="418376" y="133197"/>
                  </a:lnTo>
                  <a:lnTo>
                    <a:pt x="418414" y="132600"/>
                  </a:lnTo>
                  <a:lnTo>
                    <a:pt x="422694" y="124917"/>
                  </a:lnTo>
                  <a:lnTo>
                    <a:pt x="428282" y="119824"/>
                  </a:lnTo>
                  <a:lnTo>
                    <a:pt x="434949" y="117398"/>
                  </a:lnTo>
                  <a:lnTo>
                    <a:pt x="443369" y="117398"/>
                  </a:lnTo>
                  <a:lnTo>
                    <a:pt x="452361" y="118808"/>
                  </a:lnTo>
                  <a:lnTo>
                    <a:pt x="458660" y="123710"/>
                  </a:lnTo>
                  <a:lnTo>
                    <a:pt x="460883" y="133197"/>
                  </a:lnTo>
                  <a:lnTo>
                    <a:pt x="460883" y="93560"/>
                  </a:lnTo>
                  <a:lnTo>
                    <a:pt x="454190" y="91287"/>
                  </a:lnTo>
                  <a:lnTo>
                    <a:pt x="434149" y="90957"/>
                  </a:lnTo>
                  <a:lnTo>
                    <a:pt x="415302" y="95935"/>
                  </a:lnTo>
                  <a:lnTo>
                    <a:pt x="385216" y="123240"/>
                  </a:lnTo>
                  <a:lnTo>
                    <a:pt x="379387" y="152692"/>
                  </a:lnTo>
                  <a:lnTo>
                    <a:pt x="379260" y="154203"/>
                  </a:lnTo>
                  <a:lnTo>
                    <a:pt x="383451" y="170472"/>
                  </a:lnTo>
                  <a:lnTo>
                    <a:pt x="393446" y="183527"/>
                  </a:lnTo>
                  <a:lnTo>
                    <a:pt x="409524" y="191681"/>
                  </a:lnTo>
                  <a:lnTo>
                    <a:pt x="432816" y="195059"/>
                  </a:lnTo>
                  <a:lnTo>
                    <a:pt x="456971" y="192544"/>
                  </a:lnTo>
                  <a:lnTo>
                    <a:pt x="478066" y="182448"/>
                  </a:lnTo>
                  <a:lnTo>
                    <a:pt x="488378" y="168325"/>
                  </a:lnTo>
                  <a:lnTo>
                    <a:pt x="492226" y="163068"/>
                  </a:lnTo>
                  <a:lnTo>
                    <a:pt x="492277" y="162928"/>
                  </a:lnTo>
                  <a:lnTo>
                    <a:pt x="492379" y="162661"/>
                  </a:lnTo>
                  <a:lnTo>
                    <a:pt x="492455" y="162483"/>
                  </a:lnTo>
                  <a:lnTo>
                    <a:pt x="492239" y="162179"/>
                  </a:lnTo>
                  <a:lnTo>
                    <a:pt x="457847" y="162661"/>
                  </a:lnTo>
                  <a:lnTo>
                    <a:pt x="459016" y="162661"/>
                  </a:lnTo>
                  <a:lnTo>
                    <a:pt x="458571" y="162928"/>
                  </a:lnTo>
                  <a:lnTo>
                    <a:pt x="457454" y="165100"/>
                  </a:lnTo>
                  <a:lnTo>
                    <a:pt x="457098" y="165442"/>
                  </a:lnTo>
                  <a:lnTo>
                    <a:pt x="456641" y="165646"/>
                  </a:lnTo>
                  <a:lnTo>
                    <a:pt x="445757" y="168325"/>
                  </a:lnTo>
                  <a:lnTo>
                    <a:pt x="432346" y="167982"/>
                  </a:lnTo>
                  <a:lnTo>
                    <a:pt x="420890" y="163385"/>
                  </a:lnTo>
                  <a:lnTo>
                    <a:pt x="415861" y="153314"/>
                  </a:lnTo>
                  <a:lnTo>
                    <a:pt x="415848" y="152692"/>
                  </a:lnTo>
                  <a:lnTo>
                    <a:pt x="416128" y="152400"/>
                  </a:lnTo>
                  <a:lnTo>
                    <a:pt x="495033" y="152400"/>
                  </a:lnTo>
                  <a:lnTo>
                    <a:pt x="495439" y="152031"/>
                  </a:lnTo>
                  <a:lnTo>
                    <a:pt x="495528" y="151295"/>
                  </a:lnTo>
                  <a:lnTo>
                    <a:pt x="496138" y="140423"/>
                  </a:lnTo>
                  <a:close/>
                </a:path>
                <a:path w="788034" h="195579">
                  <a:moveTo>
                    <a:pt x="623646" y="131940"/>
                  </a:moveTo>
                  <a:lnTo>
                    <a:pt x="614197" y="107480"/>
                  </a:lnTo>
                  <a:lnTo>
                    <a:pt x="595020" y="94030"/>
                  </a:lnTo>
                  <a:lnTo>
                    <a:pt x="570623" y="89916"/>
                  </a:lnTo>
                  <a:lnTo>
                    <a:pt x="545566" y="93954"/>
                  </a:lnTo>
                  <a:lnTo>
                    <a:pt x="527392" y="103403"/>
                  </a:lnTo>
                  <a:lnTo>
                    <a:pt x="513283" y="118021"/>
                  </a:lnTo>
                  <a:lnTo>
                    <a:pt x="504812" y="136296"/>
                  </a:lnTo>
                  <a:lnTo>
                    <a:pt x="503529" y="156679"/>
                  </a:lnTo>
                  <a:lnTo>
                    <a:pt x="510870" y="175425"/>
                  </a:lnTo>
                  <a:lnTo>
                    <a:pt x="525043" y="187617"/>
                  </a:lnTo>
                  <a:lnTo>
                    <a:pt x="543318" y="193954"/>
                  </a:lnTo>
                  <a:lnTo>
                    <a:pt x="562978" y="195173"/>
                  </a:lnTo>
                  <a:lnTo>
                    <a:pt x="582739" y="191668"/>
                  </a:lnTo>
                  <a:lnTo>
                    <a:pt x="619086" y="151104"/>
                  </a:lnTo>
                  <a:lnTo>
                    <a:pt x="580834" y="158127"/>
                  </a:lnTo>
                  <a:lnTo>
                    <a:pt x="576211" y="163042"/>
                  </a:lnTo>
                  <a:lnTo>
                    <a:pt x="570572" y="166306"/>
                  </a:lnTo>
                  <a:lnTo>
                    <a:pt x="563880" y="167932"/>
                  </a:lnTo>
                  <a:lnTo>
                    <a:pt x="544360" y="160782"/>
                  </a:lnTo>
                  <a:lnTo>
                    <a:pt x="541235" y="141236"/>
                  </a:lnTo>
                  <a:lnTo>
                    <a:pt x="551268" y="121805"/>
                  </a:lnTo>
                  <a:lnTo>
                    <a:pt x="571182" y="115023"/>
                  </a:lnTo>
                  <a:lnTo>
                    <a:pt x="580263" y="116446"/>
                  </a:lnTo>
                  <a:lnTo>
                    <a:pt x="585558" y="121818"/>
                  </a:lnTo>
                  <a:lnTo>
                    <a:pt x="587209" y="131826"/>
                  </a:lnTo>
                  <a:lnTo>
                    <a:pt x="587616" y="132168"/>
                  </a:lnTo>
                  <a:lnTo>
                    <a:pt x="623430" y="132168"/>
                  </a:lnTo>
                  <a:lnTo>
                    <a:pt x="623646" y="131940"/>
                  </a:lnTo>
                  <a:close/>
                </a:path>
                <a:path w="788034" h="195579">
                  <a:moveTo>
                    <a:pt x="747610" y="113842"/>
                  </a:moveTo>
                  <a:lnTo>
                    <a:pt x="747344" y="110871"/>
                  </a:lnTo>
                  <a:lnTo>
                    <a:pt x="746302" y="108419"/>
                  </a:lnTo>
                  <a:lnTo>
                    <a:pt x="734631" y="95935"/>
                  </a:lnTo>
                  <a:lnTo>
                    <a:pt x="717435" y="92087"/>
                  </a:lnTo>
                  <a:lnTo>
                    <a:pt x="698931" y="94437"/>
                  </a:lnTo>
                  <a:lnTo>
                    <a:pt x="682777" y="100863"/>
                  </a:lnTo>
                  <a:lnTo>
                    <a:pt x="682548" y="100698"/>
                  </a:lnTo>
                  <a:lnTo>
                    <a:pt x="691146" y="52819"/>
                  </a:lnTo>
                  <a:lnTo>
                    <a:pt x="690905" y="52527"/>
                  </a:lnTo>
                  <a:lnTo>
                    <a:pt x="650659" y="52527"/>
                  </a:lnTo>
                  <a:lnTo>
                    <a:pt x="650201" y="52908"/>
                  </a:lnTo>
                  <a:lnTo>
                    <a:pt x="620750" y="194195"/>
                  </a:lnTo>
                  <a:lnTo>
                    <a:pt x="621017" y="194538"/>
                  </a:lnTo>
                  <a:lnTo>
                    <a:pt x="662038" y="194868"/>
                  </a:lnTo>
                  <a:lnTo>
                    <a:pt x="662355" y="194602"/>
                  </a:lnTo>
                  <a:lnTo>
                    <a:pt x="674573" y="138938"/>
                  </a:lnTo>
                  <a:lnTo>
                    <a:pt x="677799" y="130517"/>
                  </a:lnTo>
                  <a:lnTo>
                    <a:pt x="683120" y="124777"/>
                  </a:lnTo>
                  <a:lnTo>
                    <a:pt x="690473" y="121983"/>
                  </a:lnTo>
                  <a:lnTo>
                    <a:pt x="699795" y="122364"/>
                  </a:lnTo>
                  <a:lnTo>
                    <a:pt x="704900" y="123380"/>
                  </a:lnTo>
                  <a:lnTo>
                    <a:pt x="707224" y="127076"/>
                  </a:lnTo>
                  <a:lnTo>
                    <a:pt x="706234" y="132143"/>
                  </a:lnTo>
                  <a:lnTo>
                    <a:pt x="694740" y="194373"/>
                  </a:lnTo>
                  <a:lnTo>
                    <a:pt x="694969" y="194652"/>
                  </a:lnTo>
                  <a:lnTo>
                    <a:pt x="734898" y="194703"/>
                  </a:lnTo>
                  <a:lnTo>
                    <a:pt x="735164" y="194475"/>
                  </a:lnTo>
                  <a:lnTo>
                    <a:pt x="747610" y="113842"/>
                  </a:lnTo>
                  <a:close/>
                </a:path>
                <a:path w="788034" h="195579">
                  <a:moveTo>
                    <a:pt x="777875" y="74891"/>
                  </a:moveTo>
                  <a:lnTo>
                    <a:pt x="772629" y="75082"/>
                  </a:lnTo>
                  <a:lnTo>
                    <a:pt x="772629" y="83083"/>
                  </a:lnTo>
                  <a:lnTo>
                    <a:pt x="772172" y="83934"/>
                  </a:lnTo>
                  <a:lnTo>
                    <a:pt x="770547" y="85178"/>
                  </a:lnTo>
                  <a:lnTo>
                    <a:pt x="769442" y="85534"/>
                  </a:lnTo>
                  <a:lnTo>
                    <a:pt x="765327" y="85534"/>
                  </a:lnTo>
                  <a:lnTo>
                    <a:pt x="765314" y="78574"/>
                  </a:lnTo>
                  <a:lnTo>
                    <a:pt x="769518" y="78574"/>
                  </a:lnTo>
                  <a:lnTo>
                    <a:pt x="772629" y="83083"/>
                  </a:lnTo>
                  <a:lnTo>
                    <a:pt x="772629" y="75082"/>
                  </a:lnTo>
                  <a:lnTo>
                    <a:pt x="761682" y="97040"/>
                  </a:lnTo>
                  <a:lnTo>
                    <a:pt x="762076" y="97434"/>
                  </a:lnTo>
                  <a:lnTo>
                    <a:pt x="774014" y="97434"/>
                  </a:lnTo>
                  <a:lnTo>
                    <a:pt x="775182" y="97434"/>
                  </a:lnTo>
                  <a:lnTo>
                    <a:pt x="775944" y="97040"/>
                  </a:lnTo>
                  <a:lnTo>
                    <a:pt x="775741" y="97040"/>
                  </a:lnTo>
                  <a:lnTo>
                    <a:pt x="775919" y="96837"/>
                  </a:lnTo>
                  <a:lnTo>
                    <a:pt x="776046" y="96697"/>
                  </a:lnTo>
                  <a:lnTo>
                    <a:pt x="776236" y="96253"/>
                  </a:lnTo>
                  <a:lnTo>
                    <a:pt x="776185" y="92481"/>
                  </a:lnTo>
                  <a:lnTo>
                    <a:pt x="775182" y="89636"/>
                  </a:lnTo>
                  <a:lnTo>
                    <a:pt x="773925" y="88150"/>
                  </a:lnTo>
                  <a:lnTo>
                    <a:pt x="773430" y="87566"/>
                  </a:lnTo>
                  <a:lnTo>
                    <a:pt x="773430" y="97040"/>
                  </a:lnTo>
                  <a:lnTo>
                    <a:pt x="765035" y="97040"/>
                  </a:lnTo>
                  <a:lnTo>
                    <a:pt x="765149" y="96837"/>
                  </a:lnTo>
                  <a:lnTo>
                    <a:pt x="765200" y="96697"/>
                  </a:lnTo>
                  <a:lnTo>
                    <a:pt x="765276" y="96253"/>
                  </a:lnTo>
                  <a:lnTo>
                    <a:pt x="765149" y="92481"/>
                  </a:lnTo>
                  <a:lnTo>
                    <a:pt x="765035" y="89192"/>
                  </a:lnTo>
                  <a:lnTo>
                    <a:pt x="765009" y="88506"/>
                  </a:lnTo>
                  <a:lnTo>
                    <a:pt x="765340" y="88150"/>
                  </a:lnTo>
                  <a:lnTo>
                    <a:pt x="767575" y="88150"/>
                  </a:lnTo>
                  <a:lnTo>
                    <a:pt x="769391" y="88506"/>
                  </a:lnTo>
                  <a:lnTo>
                    <a:pt x="769175" y="88506"/>
                  </a:lnTo>
                  <a:lnTo>
                    <a:pt x="770940" y="89192"/>
                  </a:lnTo>
                  <a:lnTo>
                    <a:pt x="771321" y="89636"/>
                  </a:lnTo>
                  <a:lnTo>
                    <a:pt x="773010" y="96253"/>
                  </a:lnTo>
                  <a:lnTo>
                    <a:pt x="773150" y="96697"/>
                  </a:lnTo>
                  <a:lnTo>
                    <a:pt x="773430" y="97040"/>
                  </a:lnTo>
                  <a:lnTo>
                    <a:pt x="773430" y="87566"/>
                  </a:lnTo>
                  <a:lnTo>
                    <a:pt x="772807" y="86829"/>
                  </a:lnTo>
                  <a:lnTo>
                    <a:pt x="772858" y="86448"/>
                  </a:lnTo>
                  <a:lnTo>
                    <a:pt x="774204" y="85534"/>
                  </a:lnTo>
                  <a:lnTo>
                    <a:pt x="775487" y="84658"/>
                  </a:lnTo>
                  <a:lnTo>
                    <a:pt x="775754" y="84264"/>
                  </a:lnTo>
                  <a:lnTo>
                    <a:pt x="776922" y="79121"/>
                  </a:lnTo>
                  <a:lnTo>
                    <a:pt x="777049" y="78574"/>
                  </a:lnTo>
                  <a:lnTo>
                    <a:pt x="777798" y="75234"/>
                  </a:lnTo>
                  <a:lnTo>
                    <a:pt x="777875" y="74891"/>
                  </a:lnTo>
                  <a:close/>
                </a:path>
                <a:path w="788034" h="195579">
                  <a:moveTo>
                    <a:pt x="787450" y="81280"/>
                  </a:moveTo>
                  <a:lnTo>
                    <a:pt x="785469" y="76479"/>
                  </a:lnTo>
                  <a:lnTo>
                    <a:pt x="783907" y="74930"/>
                  </a:lnTo>
                  <a:lnTo>
                    <a:pt x="783907" y="84226"/>
                  </a:lnTo>
                  <a:lnTo>
                    <a:pt x="783907" y="88430"/>
                  </a:lnTo>
                  <a:lnTo>
                    <a:pt x="770686" y="102349"/>
                  </a:lnTo>
                  <a:lnTo>
                    <a:pt x="766673" y="102349"/>
                  </a:lnTo>
                  <a:lnTo>
                    <a:pt x="753389" y="84226"/>
                  </a:lnTo>
                  <a:lnTo>
                    <a:pt x="753783" y="82130"/>
                  </a:lnTo>
                  <a:lnTo>
                    <a:pt x="766622" y="70256"/>
                  </a:lnTo>
                  <a:lnTo>
                    <a:pt x="770686" y="70256"/>
                  </a:lnTo>
                  <a:lnTo>
                    <a:pt x="783907" y="84226"/>
                  </a:lnTo>
                  <a:lnTo>
                    <a:pt x="783907" y="74930"/>
                  </a:lnTo>
                  <a:lnTo>
                    <a:pt x="779233" y="70256"/>
                  </a:lnTo>
                  <a:lnTo>
                    <a:pt x="778383" y="69405"/>
                  </a:lnTo>
                  <a:lnTo>
                    <a:pt x="773582" y="67411"/>
                  </a:lnTo>
                  <a:lnTo>
                    <a:pt x="763574" y="67411"/>
                  </a:lnTo>
                  <a:lnTo>
                    <a:pt x="758786" y="69405"/>
                  </a:lnTo>
                  <a:lnTo>
                    <a:pt x="751700" y="76479"/>
                  </a:lnTo>
                  <a:lnTo>
                    <a:pt x="749719" y="81280"/>
                  </a:lnTo>
                  <a:lnTo>
                    <a:pt x="749719" y="91287"/>
                  </a:lnTo>
                  <a:lnTo>
                    <a:pt x="751001" y="94411"/>
                  </a:lnTo>
                  <a:lnTo>
                    <a:pt x="751789" y="96177"/>
                  </a:lnTo>
                  <a:lnTo>
                    <a:pt x="758786" y="103162"/>
                  </a:lnTo>
                  <a:lnTo>
                    <a:pt x="763574" y="105143"/>
                  </a:lnTo>
                  <a:lnTo>
                    <a:pt x="773582" y="105143"/>
                  </a:lnTo>
                  <a:lnTo>
                    <a:pt x="778383" y="103162"/>
                  </a:lnTo>
                  <a:lnTo>
                    <a:pt x="779195" y="102349"/>
                  </a:lnTo>
                  <a:lnTo>
                    <a:pt x="785380" y="96177"/>
                  </a:lnTo>
                  <a:lnTo>
                    <a:pt x="786155" y="94411"/>
                  </a:lnTo>
                  <a:lnTo>
                    <a:pt x="787450" y="91287"/>
                  </a:lnTo>
                  <a:lnTo>
                    <a:pt x="787450" y="81280"/>
                  </a:lnTo>
                  <a:close/>
                </a:path>
              </a:pathLst>
            </a:custGeom>
            <a:solidFill>
              <a:srgbClr val="483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0627516" y="3730885"/>
              <a:ext cx="1743075" cy="1820545"/>
            </a:xfrm>
            <a:custGeom>
              <a:avLst/>
              <a:gdLst/>
              <a:ahLst/>
              <a:cxnLst/>
              <a:rect l="l" t="t" r="r" b="b"/>
              <a:pathLst>
                <a:path w="1743075" h="1820545">
                  <a:moveTo>
                    <a:pt x="871462" y="0"/>
                  </a:moveTo>
                  <a:lnTo>
                    <a:pt x="824602" y="8929"/>
                  </a:lnTo>
                  <a:lnTo>
                    <a:pt x="783159" y="35718"/>
                  </a:lnTo>
                  <a:lnTo>
                    <a:pt x="678828" y="136658"/>
                  </a:lnTo>
                  <a:lnTo>
                    <a:pt x="655827" y="154307"/>
                  </a:lnTo>
                  <a:lnTo>
                    <a:pt x="629767" y="166165"/>
                  </a:lnTo>
                  <a:lnTo>
                    <a:pt x="601713" y="171885"/>
                  </a:lnTo>
                  <a:lnTo>
                    <a:pt x="572733" y="171126"/>
                  </a:lnTo>
                  <a:lnTo>
                    <a:pt x="429007" y="150793"/>
                  </a:lnTo>
                  <a:lnTo>
                    <a:pt x="379731" y="153479"/>
                  </a:lnTo>
                  <a:lnTo>
                    <a:pt x="336571" y="173799"/>
                  </a:lnTo>
                  <a:lnTo>
                    <a:pt x="303911" y="208568"/>
                  </a:lnTo>
                  <a:lnTo>
                    <a:pt x="286132" y="254603"/>
                  </a:lnTo>
                  <a:lnTo>
                    <a:pt x="261049" y="397579"/>
                  </a:lnTo>
                  <a:lnTo>
                    <a:pt x="252815" y="425377"/>
                  </a:lnTo>
                  <a:lnTo>
                    <a:pt x="238704" y="450289"/>
                  </a:lnTo>
                  <a:lnTo>
                    <a:pt x="219373" y="471408"/>
                  </a:lnTo>
                  <a:lnTo>
                    <a:pt x="195479" y="487826"/>
                  </a:lnTo>
                  <a:lnTo>
                    <a:pt x="67247" y="555859"/>
                  </a:lnTo>
                  <a:lnTo>
                    <a:pt x="28959" y="587000"/>
                  </a:lnTo>
                  <a:lnTo>
                    <a:pt x="5986" y="628810"/>
                  </a:lnTo>
                  <a:lnTo>
                    <a:pt x="0" y="676137"/>
                  </a:lnTo>
                  <a:lnTo>
                    <a:pt x="12675" y="723830"/>
                  </a:lnTo>
                  <a:lnTo>
                    <a:pt x="76429" y="854246"/>
                  </a:lnTo>
                  <a:lnTo>
                    <a:pt x="86102" y="881572"/>
                  </a:lnTo>
                  <a:lnTo>
                    <a:pt x="89326" y="910018"/>
                  </a:lnTo>
                  <a:lnTo>
                    <a:pt x="86102" y="938464"/>
                  </a:lnTo>
                  <a:lnTo>
                    <a:pt x="76429" y="965790"/>
                  </a:lnTo>
                  <a:lnTo>
                    <a:pt x="12675" y="1096206"/>
                  </a:lnTo>
                  <a:lnTo>
                    <a:pt x="0" y="1143899"/>
                  </a:lnTo>
                  <a:lnTo>
                    <a:pt x="5986" y="1191226"/>
                  </a:lnTo>
                  <a:lnTo>
                    <a:pt x="28959" y="1233036"/>
                  </a:lnTo>
                  <a:lnTo>
                    <a:pt x="67247" y="1264177"/>
                  </a:lnTo>
                  <a:lnTo>
                    <a:pt x="195479" y="1332210"/>
                  </a:lnTo>
                  <a:lnTo>
                    <a:pt x="219373" y="1348628"/>
                  </a:lnTo>
                  <a:lnTo>
                    <a:pt x="238704" y="1369747"/>
                  </a:lnTo>
                  <a:lnTo>
                    <a:pt x="252815" y="1394659"/>
                  </a:lnTo>
                  <a:lnTo>
                    <a:pt x="261049" y="1422457"/>
                  </a:lnTo>
                  <a:lnTo>
                    <a:pt x="286132" y="1565433"/>
                  </a:lnTo>
                  <a:lnTo>
                    <a:pt x="303911" y="1611468"/>
                  </a:lnTo>
                  <a:lnTo>
                    <a:pt x="336571" y="1646237"/>
                  </a:lnTo>
                  <a:lnTo>
                    <a:pt x="379731" y="1666557"/>
                  </a:lnTo>
                  <a:lnTo>
                    <a:pt x="429007" y="1669243"/>
                  </a:lnTo>
                  <a:lnTo>
                    <a:pt x="572733" y="1648910"/>
                  </a:lnTo>
                  <a:lnTo>
                    <a:pt x="601713" y="1648152"/>
                  </a:lnTo>
                  <a:lnTo>
                    <a:pt x="629767" y="1653876"/>
                  </a:lnTo>
                  <a:lnTo>
                    <a:pt x="655827" y="1665734"/>
                  </a:lnTo>
                  <a:lnTo>
                    <a:pt x="678828" y="1683378"/>
                  </a:lnTo>
                  <a:lnTo>
                    <a:pt x="783159" y="1784318"/>
                  </a:lnTo>
                  <a:lnTo>
                    <a:pt x="824602" y="1811107"/>
                  </a:lnTo>
                  <a:lnTo>
                    <a:pt x="871462" y="1820037"/>
                  </a:lnTo>
                  <a:lnTo>
                    <a:pt x="918322" y="1811107"/>
                  </a:lnTo>
                  <a:lnTo>
                    <a:pt x="959765" y="1784318"/>
                  </a:lnTo>
                  <a:lnTo>
                    <a:pt x="1064096" y="1683378"/>
                  </a:lnTo>
                  <a:lnTo>
                    <a:pt x="1087097" y="1665734"/>
                  </a:lnTo>
                  <a:lnTo>
                    <a:pt x="1113157" y="1653876"/>
                  </a:lnTo>
                  <a:lnTo>
                    <a:pt x="1141211" y="1648152"/>
                  </a:lnTo>
                  <a:lnTo>
                    <a:pt x="1170191" y="1648910"/>
                  </a:lnTo>
                  <a:lnTo>
                    <a:pt x="1313930" y="1669243"/>
                  </a:lnTo>
                  <a:lnTo>
                    <a:pt x="1363200" y="1666557"/>
                  </a:lnTo>
                  <a:lnTo>
                    <a:pt x="1406361" y="1646237"/>
                  </a:lnTo>
                  <a:lnTo>
                    <a:pt x="1439024" y="1611468"/>
                  </a:lnTo>
                  <a:lnTo>
                    <a:pt x="1456805" y="1565433"/>
                  </a:lnTo>
                  <a:lnTo>
                    <a:pt x="1481887" y="1422457"/>
                  </a:lnTo>
                  <a:lnTo>
                    <a:pt x="1490122" y="1394659"/>
                  </a:lnTo>
                  <a:lnTo>
                    <a:pt x="1504232" y="1369747"/>
                  </a:lnTo>
                  <a:lnTo>
                    <a:pt x="1523559" y="1348628"/>
                  </a:lnTo>
                  <a:lnTo>
                    <a:pt x="1547445" y="1332210"/>
                  </a:lnTo>
                  <a:lnTo>
                    <a:pt x="1675677" y="1264177"/>
                  </a:lnTo>
                  <a:lnTo>
                    <a:pt x="1713965" y="1233036"/>
                  </a:lnTo>
                  <a:lnTo>
                    <a:pt x="1736940" y="1191226"/>
                  </a:lnTo>
                  <a:lnTo>
                    <a:pt x="1742930" y="1143899"/>
                  </a:lnTo>
                  <a:lnTo>
                    <a:pt x="1730261" y="1096206"/>
                  </a:lnTo>
                  <a:lnTo>
                    <a:pt x="1666507" y="965790"/>
                  </a:lnTo>
                  <a:lnTo>
                    <a:pt x="1656828" y="938464"/>
                  </a:lnTo>
                  <a:lnTo>
                    <a:pt x="1653601" y="910018"/>
                  </a:lnTo>
                  <a:lnTo>
                    <a:pt x="1656828" y="881572"/>
                  </a:lnTo>
                  <a:lnTo>
                    <a:pt x="1666507" y="854246"/>
                  </a:lnTo>
                  <a:lnTo>
                    <a:pt x="1730261" y="723830"/>
                  </a:lnTo>
                  <a:lnTo>
                    <a:pt x="1742930" y="676137"/>
                  </a:lnTo>
                  <a:lnTo>
                    <a:pt x="1736940" y="628810"/>
                  </a:lnTo>
                  <a:lnTo>
                    <a:pt x="1713965" y="587000"/>
                  </a:lnTo>
                  <a:lnTo>
                    <a:pt x="1675677" y="555859"/>
                  </a:lnTo>
                  <a:lnTo>
                    <a:pt x="1547445" y="487826"/>
                  </a:lnTo>
                  <a:lnTo>
                    <a:pt x="1523559" y="471408"/>
                  </a:lnTo>
                  <a:lnTo>
                    <a:pt x="1504232" y="450289"/>
                  </a:lnTo>
                  <a:lnTo>
                    <a:pt x="1490122" y="425377"/>
                  </a:lnTo>
                  <a:lnTo>
                    <a:pt x="1481887" y="397579"/>
                  </a:lnTo>
                  <a:lnTo>
                    <a:pt x="1456805" y="254603"/>
                  </a:lnTo>
                  <a:lnTo>
                    <a:pt x="1439024" y="208568"/>
                  </a:lnTo>
                  <a:lnTo>
                    <a:pt x="1406361" y="173799"/>
                  </a:lnTo>
                  <a:lnTo>
                    <a:pt x="1363200" y="153479"/>
                  </a:lnTo>
                  <a:lnTo>
                    <a:pt x="1313930" y="150793"/>
                  </a:lnTo>
                  <a:lnTo>
                    <a:pt x="1170191" y="171126"/>
                  </a:lnTo>
                  <a:lnTo>
                    <a:pt x="1141211" y="171885"/>
                  </a:lnTo>
                  <a:lnTo>
                    <a:pt x="1113157" y="166165"/>
                  </a:lnTo>
                  <a:lnTo>
                    <a:pt x="1087097" y="154307"/>
                  </a:lnTo>
                  <a:lnTo>
                    <a:pt x="1064096" y="136658"/>
                  </a:lnTo>
                  <a:lnTo>
                    <a:pt x="959765" y="35718"/>
                  </a:lnTo>
                  <a:lnTo>
                    <a:pt x="918322" y="8929"/>
                  </a:lnTo>
                  <a:lnTo>
                    <a:pt x="871462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1047082" y="4242231"/>
              <a:ext cx="1044575" cy="841375"/>
            </a:xfrm>
            <a:custGeom>
              <a:avLst/>
              <a:gdLst/>
              <a:ahLst/>
              <a:cxnLst/>
              <a:rect l="l" t="t" r="r" b="b"/>
              <a:pathLst>
                <a:path w="1044575" h="841375">
                  <a:moveTo>
                    <a:pt x="27940" y="2794"/>
                  </a:moveTo>
                  <a:lnTo>
                    <a:pt x="0" y="2794"/>
                  </a:lnTo>
                  <a:lnTo>
                    <a:pt x="0" y="226314"/>
                  </a:lnTo>
                  <a:lnTo>
                    <a:pt x="71247" y="226314"/>
                  </a:lnTo>
                  <a:lnTo>
                    <a:pt x="71247" y="198374"/>
                  </a:lnTo>
                  <a:lnTo>
                    <a:pt x="27940" y="198374"/>
                  </a:lnTo>
                  <a:lnTo>
                    <a:pt x="27940" y="2794"/>
                  </a:lnTo>
                  <a:close/>
                </a:path>
                <a:path w="1044575" h="841375">
                  <a:moveTo>
                    <a:pt x="178367" y="67056"/>
                  </a:moveTo>
                  <a:lnTo>
                    <a:pt x="142900" y="67056"/>
                  </a:lnTo>
                  <a:lnTo>
                    <a:pt x="147561" y="68922"/>
                  </a:lnTo>
                  <a:lnTo>
                    <a:pt x="150545" y="72644"/>
                  </a:lnTo>
                  <a:lnTo>
                    <a:pt x="153708" y="76365"/>
                  </a:lnTo>
                  <a:lnTo>
                    <a:pt x="155295" y="82232"/>
                  </a:lnTo>
                  <a:lnTo>
                    <a:pt x="155295" y="96951"/>
                  </a:lnTo>
                  <a:lnTo>
                    <a:pt x="120821" y="125518"/>
                  </a:lnTo>
                  <a:lnTo>
                    <a:pt x="114917" y="129359"/>
                  </a:lnTo>
                  <a:lnTo>
                    <a:pt x="87224" y="161124"/>
                  </a:lnTo>
                  <a:lnTo>
                    <a:pt x="83769" y="183286"/>
                  </a:lnTo>
                  <a:lnTo>
                    <a:pt x="84309" y="192316"/>
                  </a:lnTo>
                  <a:lnTo>
                    <a:pt x="105695" y="226174"/>
                  </a:lnTo>
                  <a:lnTo>
                    <a:pt x="120650" y="229108"/>
                  </a:lnTo>
                  <a:lnTo>
                    <a:pt x="132031" y="227658"/>
                  </a:lnTo>
                  <a:lnTo>
                    <a:pt x="141601" y="223308"/>
                  </a:lnTo>
                  <a:lnTo>
                    <a:pt x="149357" y="216061"/>
                  </a:lnTo>
                  <a:lnTo>
                    <a:pt x="155295" y="205917"/>
                  </a:lnTo>
                  <a:lnTo>
                    <a:pt x="183288" y="205917"/>
                  </a:lnTo>
                  <a:lnTo>
                    <a:pt x="183271" y="203962"/>
                  </a:lnTo>
                  <a:lnTo>
                    <a:pt x="124929" y="203962"/>
                  </a:lnTo>
                  <a:lnTo>
                    <a:pt x="119811" y="201726"/>
                  </a:lnTo>
                  <a:lnTo>
                    <a:pt x="116459" y="197256"/>
                  </a:lnTo>
                  <a:lnTo>
                    <a:pt x="113284" y="192786"/>
                  </a:lnTo>
                  <a:lnTo>
                    <a:pt x="111709" y="186829"/>
                  </a:lnTo>
                  <a:lnTo>
                    <a:pt x="111709" y="170802"/>
                  </a:lnTo>
                  <a:lnTo>
                    <a:pt x="138531" y="141376"/>
                  </a:lnTo>
                  <a:lnTo>
                    <a:pt x="143179" y="138214"/>
                  </a:lnTo>
                  <a:lnTo>
                    <a:pt x="146812" y="135509"/>
                  </a:lnTo>
                  <a:lnTo>
                    <a:pt x="149428" y="133273"/>
                  </a:lnTo>
                  <a:lnTo>
                    <a:pt x="152031" y="130848"/>
                  </a:lnTo>
                  <a:lnTo>
                    <a:pt x="153987" y="128333"/>
                  </a:lnTo>
                  <a:lnTo>
                    <a:pt x="155295" y="125730"/>
                  </a:lnTo>
                  <a:lnTo>
                    <a:pt x="183235" y="125730"/>
                  </a:lnTo>
                  <a:lnTo>
                    <a:pt x="183235" y="95834"/>
                  </a:lnTo>
                  <a:lnTo>
                    <a:pt x="182679" y="85775"/>
                  </a:lnTo>
                  <a:lnTo>
                    <a:pt x="182571" y="83818"/>
                  </a:lnTo>
                  <a:lnTo>
                    <a:pt x="180579" y="73201"/>
                  </a:lnTo>
                  <a:lnTo>
                    <a:pt x="178367" y="67056"/>
                  </a:lnTo>
                  <a:close/>
                </a:path>
                <a:path w="1044575" h="841375">
                  <a:moveTo>
                    <a:pt x="183288" y="205917"/>
                  </a:moveTo>
                  <a:lnTo>
                    <a:pt x="155295" y="205917"/>
                  </a:lnTo>
                  <a:lnTo>
                    <a:pt x="155295" y="209080"/>
                  </a:lnTo>
                  <a:lnTo>
                    <a:pt x="160883" y="226314"/>
                  </a:lnTo>
                  <a:lnTo>
                    <a:pt x="186029" y="226314"/>
                  </a:lnTo>
                  <a:lnTo>
                    <a:pt x="184721" y="221284"/>
                  </a:lnTo>
                  <a:lnTo>
                    <a:pt x="183939" y="217373"/>
                  </a:lnTo>
                  <a:lnTo>
                    <a:pt x="183883" y="217093"/>
                  </a:lnTo>
                  <a:lnTo>
                    <a:pt x="183515" y="213741"/>
                  </a:lnTo>
                  <a:lnTo>
                    <a:pt x="183454" y="212623"/>
                  </a:lnTo>
                  <a:lnTo>
                    <a:pt x="183359" y="210841"/>
                  </a:lnTo>
                  <a:lnTo>
                    <a:pt x="183288" y="205917"/>
                  </a:lnTo>
                  <a:close/>
                </a:path>
                <a:path w="1044575" h="841375">
                  <a:moveTo>
                    <a:pt x="183235" y="125730"/>
                  </a:moveTo>
                  <a:lnTo>
                    <a:pt x="155295" y="125730"/>
                  </a:lnTo>
                  <a:lnTo>
                    <a:pt x="155295" y="183565"/>
                  </a:lnTo>
                  <a:lnTo>
                    <a:pt x="154178" y="187845"/>
                  </a:lnTo>
                  <a:lnTo>
                    <a:pt x="151561" y="192316"/>
                  </a:lnTo>
                  <a:lnTo>
                    <a:pt x="147472" y="196977"/>
                  </a:lnTo>
                  <a:lnTo>
                    <a:pt x="145127" y="199771"/>
                  </a:lnTo>
                  <a:lnTo>
                    <a:pt x="143361" y="201726"/>
                  </a:lnTo>
                  <a:lnTo>
                    <a:pt x="138341" y="203962"/>
                  </a:lnTo>
                  <a:lnTo>
                    <a:pt x="183271" y="203962"/>
                  </a:lnTo>
                  <a:lnTo>
                    <a:pt x="183235" y="125730"/>
                  </a:lnTo>
                  <a:close/>
                </a:path>
                <a:path w="1044575" h="841375">
                  <a:moveTo>
                    <a:pt x="136575" y="41910"/>
                  </a:moveTo>
                  <a:lnTo>
                    <a:pt x="99136" y="56718"/>
                  </a:lnTo>
                  <a:lnTo>
                    <a:pt x="88387" y="95834"/>
                  </a:lnTo>
                  <a:lnTo>
                    <a:pt x="88328" y="96951"/>
                  </a:lnTo>
                  <a:lnTo>
                    <a:pt x="88239" y="102819"/>
                  </a:lnTo>
                  <a:lnTo>
                    <a:pt x="116179" y="102819"/>
                  </a:lnTo>
                  <a:lnTo>
                    <a:pt x="116179" y="85775"/>
                  </a:lnTo>
                  <a:lnTo>
                    <a:pt x="117856" y="78511"/>
                  </a:lnTo>
                  <a:lnTo>
                    <a:pt x="121208" y="74041"/>
                  </a:lnTo>
                  <a:lnTo>
                    <a:pt x="124561" y="69380"/>
                  </a:lnTo>
                  <a:lnTo>
                    <a:pt x="129679" y="67056"/>
                  </a:lnTo>
                  <a:lnTo>
                    <a:pt x="178367" y="67056"/>
                  </a:lnTo>
                  <a:lnTo>
                    <a:pt x="177261" y="63982"/>
                  </a:lnTo>
                  <a:lnTo>
                    <a:pt x="172618" y="56159"/>
                  </a:lnTo>
                  <a:lnTo>
                    <a:pt x="166379" y="49925"/>
                  </a:lnTo>
                  <a:lnTo>
                    <a:pt x="158292" y="45472"/>
                  </a:lnTo>
                  <a:lnTo>
                    <a:pt x="148490" y="42836"/>
                  </a:lnTo>
                  <a:lnTo>
                    <a:pt x="148828" y="42836"/>
                  </a:lnTo>
                  <a:lnTo>
                    <a:pt x="136575" y="41910"/>
                  </a:lnTo>
                  <a:close/>
                </a:path>
                <a:path w="1044575" h="841375">
                  <a:moveTo>
                    <a:pt x="246164" y="41910"/>
                  </a:moveTo>
                  <a:lnTo>
                    <a:pt x="209003" y="57556"/>
                  </a:lnTo>
                  <a:lnTo>
                    <a:pt x="197269" y="107010"/>
                  </a:lnTo>
                  <a:lnTo>
                    <a:pt x="197269" y="164007"/>
                  </a:lnTo>
                  <a:lnTo>
                    <a:pt x="197906" y="177714"/>
                  </a:lnTo>
                  <a:lnTo>
                    <a:pt x="198002" y="179778"/>
                  </a:lnTo>
                  <a:lnTo>
                    <a:pt x="215728" y="220305"/>
                  </a:lnTo>
                  <a:lnTo>
                    <a:pt x="246164" y="229108"/>
                  </a:lnTo>
                  <a:lnTo>
                    <a:pt x="257863" y="228129"/>
                  </a:lnTo>
                  <a:lnTo>
                    <a:pt x="287669" y="203962"/>
                  </a:lnTo>
                  <a:lnTo>
                    <a:pt x="238899" y="203962"/>
                  </a:lnTo>
                  <a:lnTo>
                    <a:pt x="233591" y="201447"/>
                  </a:lnTo>
                  <a:lnTo>
                    <a:pt x="225209" y="168198"/>
                  </a:lnTo>
                  <a:lnTo>
                    <a:pt x="225209" y="102819"/>
                  </a:lnTo>
                  <a:lnTo>
                    <a:pt x="238899" y="67056"/>
                  </a:lnTo>
                  <a:lnTo>
                    <a:pt x="287669" y="67056"/>
                  </a:lnTo>
                  <a:lnTo>
                    <a:pt x="287496" y="66512"/>
                  </a:lnTo>
                  <a:lnTo>
                    <a:pt x="282486" y="57556"/>
                  </a:lnTo>
                  <a:lnTo>
                    <a:pt x="276023" y="50712"/>
                  </a:lnTo>
                  <a:lnTo>
                    <a:pt x="267816" y="45823"/>
                  </a:lnTo>
                  <a:lnTo>
                    <a:pt x="257863" y="42888"/>
                  </a:lnTo>
                  <a:lnTo>
                    <a:pt x="246164" y="41910"/>
                  </a:lnTo>
                  <a:close/>
                </a:path>
                <a:path w="1044575" h="841375">
                  <a:moveTo>
                    <a:pt x="293941" y="155067"/>
                  </a:moveTo>
                  <a:lnTo>
                    <a:pt x="266001" y="155067"/>
                  </a:lnTo>
                  <a:lnTo>
                    <a:pt x="266001" y="168198"/>
                  </a:lnTo>
                  <a:lnTo>
                    <a:pt x="265704" y="177714"/>
                  </a:lnTo>
                  <a:lnTo>
                    <a:pt x="264828" y="185451"/>
                  </a:lnTo>
                  <a:lnTo>
                    <a:pt x="264812" y="185589"/>
                  </a:lnTo>
                  <a:lnTo>
                    <a:pt x="263327" y="191824"/>
                  </a:lnTo>
                  <a:lnTo>
                    <a:pt x="261251" y="196418"/>
                  </a:lnTo>
                  <a:lnTo>
                    <a:pt x="258267" y="201447"/>
                  </a:lnTo>
                  <a:lnTo>
                    <a:pt x="253238" y="203962"/>
                  </a:lnTo>
                  <a:lnTo>
                    <a:pt x="287669" y="203962"/>
                  </a:lnTo>
                  <a:lnTo>
                    <a:pt x="291076" y="193278"/>
                  </a:lnTo>
                  <a:lnTo>
                    <a:pt x="293224" y="179778"/>
                  </a:lnTo>
                  <a:lnTo>
                    <a:pt x="293941" y="164007"/>
                  </a:lnTo>
                  <a:lnTo>
                    <a:pt x="293941" y="155067"/>
                  </a:lnTo>
                  <a:close/>
                </a:path>
                <a:path w="1044575" h="841375">
                  <a:moveTo>
                    <a:pt x="287669" y="67056"/>
                  </a:moveTo>
                  <a:lnTo>
                    <a:pt x="253060" y="67056"/>
                  </a:lnTo>
                  <a:lnTo>
                    <a:pt x="258145" y="69659"/>
                  </a:lnTo>
                  <a:lnTo>
                    <a:pt x="261251" y="74599"/>
                  </a:lnTo>
                  <a:lnTo>
                    <a:pt x="263327" y="79193"/>
                  </a:lnTo>
                  <a:lnTo>
                    <a:pt x="264812" y="85428"/>
                  </a:lnTo>
                  <a:lnTo>
                    <a:pt x="265707" y="93422"/>
                  </a:lnTo>
                  <a:lnTo>
                    <a:pt x="266001" y="102819"/>
                  </a:lnTo>
                  <a:lnTo>
                    <a:pt x="266001" y="115951"/>
                  </a:lnTo>
                  <a:lnTo>
                    <a:pt x="293941" y="115951"/>
                  </a:lnTo>
                  <a:lnTo>
                    <a:pt x="293941" y="107010"/>
                  </a:lnTo>
                  <a:lnTo>
                    <a:pt x="293324" y="93422"/>
                  </a:lnTo>
                  <a:lnTo>
                    <a:pt x="293224" y="91239"/>
                  </a:lnTo>
                  <a:lnTo>
                    <a:pt x="291076" y="77739"/>
                  </a:lnTo>
                  <a:lnTo>
                    <a:pt x="287669" y="67056"/>
                  </a:lnTo>
                  <a:close/>
                </a:path>
                <a:path w="1044575" h="841375">
                  <a:moveTo>
                    <a:pt x="335991" y="2794"/>
                  </a:moveTo>
                  <a:lnTo>
                    <a:pt x="308051" y="2794"/>
                  </a:lnTo>
                  <a:lnTo>
                    <a:pt x="308051" y="226314"/>
                  </a:lnTo>
                  <a:lnTo>
                    <a:pt x="335991" y="226314"/>
                  </a:lnTo>
                  <a:lnTo>
                    <a:pt x="335991" y="2794"/>
                  </a:lnTo>
                  <a:close/>
                </a:path>
                <a:path w="1044575" h="841375">
                  <a:moveTo>
                    <a:pt x="410870" y="44704"/>
                  </a:moveTo>
                  <a:lnTo>
                    <a:pt x="380974" y="44704"/>
                  </a:lnTo>
                  <a:lnTo>
                    <a:pt x="335991" y="135509"/>
                  </a:lnTo>
                  <a:lnTo>
                    <a:pt x="380974" y="226314"/>
                  </a:lnTo>
                  <a:lnTo>
                    <a:pt x="410870" y="226314"/>
                  </a:lnTo>
                  <a:lnTo>
                    <a:pt x="365048" y="135509"/>
                  </a:lnTo>
                  <a:lnTo>
                    <a:pt x="410870" y="44704"/>
                  </a:lnTo>
                  <a:close/>
                </a:path>
                <a:path w="1044575" h="841375">
                  <a:moveTo>
                    <a:pt x="520636" y="41910"/>
                  </a:moveTo>
                  <a:lnTo>
                    <a:pt x="483755" y="57556"/>
                  </a:lnTo>
                  <a:lnTo>
                    <a:pt x="472313" y="107010"/>
                  </a:lnTo>
                  <a:lnTo>
                    <a:pt x="472313" y="164007"/>
                  </a:lnTo>
                  <a:lnTo>
                    <a:pt x="478747" y="204505"/>
                  </a:lnTo>
                  <a:lnTo>
                    <a:pt x="508903" y="228129"/>
                  </a:lnTo>
                  <a:lnTo>
                    <a:pt x="520636" y="229108"/>
                  </a:lnTo>
                  <a:lnTo>
                    <a:pt x="532354" y="228129"/>
                  </a:lnTo>
                  <a:lnTo>
                    <a:pt x="562379" y="204505"/>
                  </a:lnTo>
                  <a:lnTo>
                    <a:pt x="562556" y="203962"/>
                  </a:lnTo>
                  <a:lnTo>
                    <a:pt x="513562" y="203962"/>
                  </a:lnTo>
                  <a:lnTo>
                    <a:pt x="508355" y="201447"/>
                  </a:lnTo>
                  <a:lnTo>
                    <a:pt x="500253" y="168198"/>
                  </a:lnTo>
                  <a:lnTo>
                    <a:pt x="500253" y="102819"/>
                  </a:lnTo>
                  <a:lnTo>
                    <a:pt x="513562" y="67056"/>
                  </a:lnTo>
                  <a:lnTo>
                    <a:pt x="562556" y="67056"/>
                  </a:lnTo>
                  <a:lnTo>
                    <a:pt x="562379" y="66512"/>
                  </a:lnTo>
                  <a:lnTo>
                    <a:pt x="557237" y="57556"/>
                  </a:lnTo>
                  <a:lnTo>
                    <a:pt x="550656" y="50712"/>
                  </a:lnTo>
                  <a:lnTo>
                    <a:pt x="542361" y="45823"/>
                  </a:lnTo>
                  <a:lnTo>
                    <a:pt x="532354" y="42888"/>
                  </a:lnTo>
                  <a:lnTo>
                    <a:pt x="520636" y="41910"/>
                  </a:lnTo>
                  <a:close/>
                </a:path>
                <a:path w="1044575" h="841375">
                  <a:moveTo>
                    <a:pt x="562556" y="67056"/>
                  </a:moveTo>
                  <a:lnTo>
                    <a:pt x="527723" y="67056"/>
                  </a:lnTo>
                  <a:lnTo>
                    <a:pt x="532841" y="69659"/>
                  </a:lnTo>
                  <a:lnTo>
                    <a:pt x="536003" y="74879"/>
                  </a:lnTo>
                  <a:lnTo>
                    <a:pt x="538078" y="79193"/>
                  </a:lnTo>
                  <a:lnTo>
                    <a:pt x="538203" y="79453"/>
                  </a:lnTo>
                  <a:lnTo>
                    <a:pt x="539722" y="85428"/>
                  </a:lnTo>
                  <a:lnTo>
                    <a:pt x="539775" y="85634"/>
                  </a:lnTo>
                  <a:lnTo>
                    <a:pt x="540718" y="93422"/>
                  </a:lnTo>
                  <a:lnTo>
                    <a:pt x="541032" y="102819"/>
                  </a:lnTo>
                  <a:lnTo>
                    <a:pt x="541032" y="168198"/>
                  </a:lnTo>
                  <a:lnTo>
                    <a:pt x="527723" y="203962"/>
                  </a:lnTo>
                  <a:lnTo>
                    <a:pt x="562556" y="203962"/>
                  </a:lnTo>
                  <a:lnTo>
                    <a:pt x="566050" y="193278"/>
                  </a:lnTo>
                  <a:lnTo>
                    <a:pt x="568251" y="179778"/>
                  </a:lnTo>
                  <a:lnTo>
                    <a:pt x="568985" y="164007"/>
                  </a:lnTo>
                  <a:lnTo>
                    <a:pt x="568985" y="107010"/>
                  </a:lnTo>
                  <a:lnTo>
                    <a:pt x="568353" y="93422"/>
                  </a:lnTo>
                  <a:lnTo>
                    <a:pt x="568251" y="91239"/>
                  </a:lnTo>
                  <a:lnTo>
                    <a:pt x="566050" y="77739"/>
                  </a:lnTo>
                  <a:lnTo>
                    <a:pt x="562556" y="67056"/>
                  </a:lnTo>
                  <a:close/>
                </a:path>
                <a:path w="1044575" h="841375">
                  <a:moveTo>
                    <a:pt x="623481" y="69850"/>
                  </a:moveTo>
                  <a:lnTo>
                    <a:pt x="595541" y="69850"/>
                  </a:lnTo>
                  <a:lnTo>
                    <a:pt x="595541" y="226314"/>
                  </a:lnTo>
                  <a:lnTo>
                    <a:pt x="623481" y="226314"/>
                  </a:lnTo>
                  <a:lnTo>
                    <a:pt x="623481" y="69850"/>
                  </a:lnTo>
                  <a:close/>
                </a:path>
                <a:path w="1044575" h="841375">
                  <a:moveTo>
                    <a:pt x="639229" y="0"/>
                  </a:moveTo>
                  <a:lnTo>
                    <a:pt x="631024" y="0"/>
                  </a:lnTo>
                  <a:lnTo>
                    <a:pt x="621509" y="664"/>
                  </a:lnTo>
                  <a:lnTo>
                    <a:pt x="595995" y="30316"/>
                  </a:lnTo>
                  <a:lnTo>
                    <a:pt x="595541" y="38557"/>
                  </a:lnTo>
                  <a:lnTo>
                    <a:pt x="595541" y="44704"/>
                  </a:lnTo>
                  <a:lnTo>
                    <a:pt x="575995" y="44704"/>
                  </a:lnTo>
                  <a:lnTo>
                    <a:pt x="575995" y="69850"/>
                  </a:lnTo>
                  <a:lnTo>
                    <a:pt x="654215" y="69850"/>
                  </a:lnTo>
                  <a:lnTo>
                    <a:pt x="654215" y="51689"/>
                  </a:lnTo>
                  <a:lnTo>
                    <a:pt x="623481" y="51689"/>
                  </a:lnTo>
                  <a:lnTo>
                    <a:pt x="623481" y="34455"/>
                  </a:lnTo>
                  <a:lnTo>
                    <a:pt x="624700" y="29616"/>
                  </a:lnTo>
                  <a:lnTo>
                    <a:pt x="627126" y="26822"/>
                  </a:lnTo>
                  <a:lnTo>
                    <a:pt x="629539" y="23837"/>
                  </a:lnTo>
                  <a:lnTo>
                    <a:pt x="634199" y="22352"/>
                  </a:lnTo>
                  <a:lnTo>
                    <a:pt x="654215" y="22352"/>
                  </a:lnTo>
                  <a:lnTo>
                    <a:pt x="654215" y="2794"/>
                  </a:lnTo>
                  <a:lnTo>
                    <a:pt x="646963" y="927"/>
                  </a:lnTo>
                  <a:lnTo>
                    <a:pt x="639229" y="0"/>
                  </a:lnTo>
                  <a:close/>
                </a:path>
                <a:path w="1044575" h="841375">
                  <a:moveTo>
                    <a:pt x="654215" y="44704"/>
                  </a:moveTo>
                  <a:lnTo>
                    <a:pt x="646963" y="44704"/>
                  </a:lnTo>
                  <a:lnTo>
                    <a:pt x="640715" y="45173"/>
                  </a:lnTo>
                  <a:lnTo>
                    <a:pt x="635495" y="46101"/>
                  </a:lnTo>
                  <a:lnTo>
                    <a:pt x="630466" y="46850"/>
                  </a:lnTo>
                  <a:lnTo>
                    <a:pt x="626465" y="48704"/>
                  </a:lnTo>
                  <a:lnTo>
                    <a:pt x="623481" y="51689"/>
                  </a:lnTo>
                  <a:lnTo>
                    <a:pt x="654215" y="51689"/>
                  </a:lnTo>
                  <a:lnTo>
                    <a:pt x="654215" y="44704"/>
                  </a:lnTo>
                  <a:close/>
                </a:path>
                <a:path w="1044575" h="841375">
                  <a:moveTo>
                    <a:pt x="654215" y="22352"/>
                  </a:moveTo>
                  <a:lnTo>
                    <a:pt x="645744" y="22352"/>
                  </a:lnTo>
                  <a:lnTo>
                    <a:pt x="650954" y="22910"/>
                  </a:lnTo>
                  <a:lnTo>
                    <a:pt x="650517" y="22910"/>
                  </a:lnTo>
                  <a:lnTo>
                    <a:pt x="654607" y="23837"/>
                  </a:lnTo>
                  <a:lnTo>
                    <a:pt x="654215" y="23837"/>
                  </a:lnTo>
                  <a:lnTo>
                    <a:pt x="654215" y="22352"/>
                  </a:lnTo>
                  <a:close/>
                </a:path>
                <a:path w="1044575" h="841375">
                  <a:moveTo>
                    <a:pt x="27940" y="444804"/>
                  </a:moveTo>
                  <a:lnTo>
                    <a:pt x="0" y="444804"/>
                  </a:lnTo>
                  <a:lnTo>
                    <a:pt x="60" y="447040"/>
                  </a:lnTo>
                  <a:lnTo>
                    <a:pt x="183" y="451599"/>
                  </a:lnTo>
                  <a:lnTo>
                    <a:pt x="4696" y="481495"/>
                  </a:lnTo>
                  <a:lnTo>
                    <a:pt x="4749" y="481685"/>
                  </a:lnTo>
                  <a:lnTo>
                    <a:pt x="33320" y="506899"/>
                  </a:lnTo>
                  <a:lnTo>
                    <a:pt x="50292" y="508508"/>
                  </a:lnTo>
                  <a:lnTo>
                    <a:pt x="70585" y="505521"/>
                  </a:lnTo>
                  <a:lnTo>
                    <a:pt x="85078" y="496563"/>
                  </a:lnTo>
                  <a:lnTo>
                    <a:pt x="92767" y="483362"/>
                  </a:lnTo>
                  <a:lnTo>
                    <a:pt x="44704" y="483362"/>
                  </a:lnTo>
                  <a:lnTo>
                    <a:pt x="40322" y="482244"/>
                  </a:lnTo>
                  <a:lnTo>
                    <a:pt x="33997" y="477774"/>
                  </a:lnTo>
                  <a:lnTo>
                    <a:pt x="31661" y="473862"/>
                  </a:lnTo>
                  <a:lnTo>
                    <a:pt x="28689" y="462686"/>
                  </a:lnTo>
                  <a:lnTo>
                    <a:pt x="28030" y="455803"/>
                  </a:lnTo>
                  <a:lnTo>
                    <a:pt x="27940" y="444804"/>
                  </a:lnTo>
                  <a:close/>
                </a:path>
                <a:path w="1044575" h="841375">
                  <a:moveTo>
                    <a:pt x="47498" y="321310"/>
                  </a:moveTo>
                  <a:lnTo>
                    <a:pt x="7526" y="340939"/>
                  </a:lnTo>
                  <a:lnTo>
                    <a:pt x="1480" y="367044"/>
                  </a:lnTo>
                  <a:lnTo>
                    <a:pt x="1630" y="369925"/>
                  </a:lnTo>
                  <a:lnTo>
                    <a:pt x="1746" y="372144"/>
                  </a:lnTo>
                  <a:lnTo>
                    <a:pt x="23469" y="409321"/>
                  </a:lnTo>
                  <a:lnTo>
                    <a:pt x="36322" y="418541"/>
                  </a:lnTo>
                  <a:lnTo>
                    <a:pt x="42591" y="423449"/>
                  </a:lnTo>
                  <a:lnTo>
                    <a:pt x="47988" y="427831"/>
                  </a:lnTo>
                  <a:lnTo>
                    <a:pt x="52511" y="431689"/>
                  </a:lnTo>
                  <a:lnTo>
                    <a:pt x="56159" y="435025"/>
                  </a:lnTo>
                  <a:lnTo>
                    <a:pt x="60629" y="438937"/>
                  </a:lnTo>
                  <a:lnTo>
                    <a:pt x="63792" y="442937"/>
                  </a:lnTo>
                  <a:lnTo>
                    <a:pt x="65659" y="447040"/>
                  </a:lnTo>
                  <a:lnTo>
                    <a:pt x="67703" y="450951"/>
                  </a:lnTo>
                  <a:lnTo>
                    <a:pt x="68732" y="455510"/>
                  </a:lnTo>
                  <a:lnTo>
                    <a:pt x="68732" y="468185"/>
                  </a:lnTo>
                  <a:lnTo>
                    <a:pt x="67246" y="473862"/>
                  </a:lnTo>
                  <a:lnTo>
                    <a:pt x="64262" y="477774"/>
                  </a:lnTo>
                  <a:lnTo>
                    <a:pt x="61468" y="481495"/>
                  </a:lnTo>
                  <a:lnTo>
                    <a:pt x="56807" y="483362"/>
                  </a:lnTo>
                  <a:lnTo>
                    <a:pt x="92767" y="483362"/>
                  </a:lnTo>
                  <a:lnTo>
                    <a:pt x="93743" y="481685"/>
                  </a:lnTo>
                  <a:lnTo>
                    <a:pt x="93793" y="481495"/>
                  </a:lnTo>
                  <a:lnTo>
                    <a:pt x="96672" y="460730"/>
                  </a:lnTo>
                  <a:lnTo>
                    <a:pt x="96549" y="450951"/>
                  </a:lnTo>
                  <a:lnTo>
                    <a:pt x="95186" y="443776"/>
                  </a:lnTo>
                  <a:lnTo>
                    <a:pt x="92202" y="437261"/>
                  </a:lnTo>
                  <a:lnTo>
                    <a:pt x="89217" y="430555"/>
                  </a:lnTo>
                  <a:lnTo>
                    <a:pt x="60350" y="402615"/>
                  </a:lnTo>
                  <a:lnTo>
                    <a:pt x="45173" y="391160"/>
                  </a:lnTo>
                  <a:lnTo>
                    <a:pt x="40792" y="387718"/>
                  </a:lnTo>
                  <a:lnTo>
                    <a:pt x="29337" y="369925"/>
                  </a:lnTo>
                  <a:lnTo>
                    <a:pt x="29337" y="359498"/>
                  </a:lnTo>
                  <a:lnTo>
                    <a:pt x="30938" y="355047"/>
                  </a:lnTo>
                  <a:lnTo>
                    <a:pt x="31013" y="354838"/>
                  </a:lnTo>
                  <a:lnTo>
                    <a:pt x="37719" y="348132"/>
                  </a:lnTo>
                  <a:lnTo>
                    <a:pt x="42100" y="346456"/>
                  </a:lnTo>
                  <a:lnTo>
                    <a:pt x="89545" y="346456"/>
                  </a:lnTo>
                  <a:lnTo>
                    <a:pt x="88990" y="344831"/>
                  </a:lnTo>
                  <a:lnTo>
                    <a:pt x="84099" y="336397"/>
                  </a:lnTo>
                  <a:lnTo>
                    <a:pt x="77619" y="329796"/>
                  </a:lnTo>
                  <a:lnTo>
                    <a:pt x="69361" y="325081"/>
                  </a:lnTo>
                  <a:lnTo>
                    <a:pt x="59321" y="322252"/>
                  </a:lnTo>
                  <a:lnTo>
                    <a:pt x="47498" y="321310"/>
                  </a:lnTo>
                  <a:close/>
                </a:path>
                <a:path w="1044575" h="841375">
                  <a:moveTo>
                    <a:pt x="89545" y="346456"/>
                  </a:moveTo>
                  <a:lnTo>
                    <a:pt x="54203" y="346456"/>
                  </a:lnTo>
                  <a:lnTo>
                    <a:pt x="59143" y="348881"/>
                  </a:lnTo>
                  <a:lnTo>
                    <a:pt x="62306" y="353720"/>
                  </a:lnTo>
                  <a:lnTo>
                    <a:pt x="67202" y="376910"/>
                  </a:lnTo>
                  <a:lnTo>
                    <a:pt x="67256" y="378517"/>
                  </a:lnTo>
                  <a:lnTo>
                    <a:pt x="67335" y="380822"/>
                  </a:lnTo>
                  <a:lnTo>
                    <a:pt x="95275" y="380822"/>
                  </a:lnTo>
                  <a:lnTo>
                    <a:pt x="94577" y="367044"/>
                  </a:lnTo>
                  <a:lnTo>
                    <a:pt x="92482" y="355047"/>
                  </a:lnTo>
                  <a:lnTo>
                    <a:pt x="89545" y="346456"/>
                  </a:lnTo>
                  <a:close/>
                </a:path>
                <a:path w="1044575" h="841375">
                  <a:moveTo>
                    <a:pt x="137350" y="324104"/>
                  </a:moveTo>
                  <a:lnTo>
                    <a:pt x="109410" y="324104"/>
                  </a:lnTo>
                  <a:lnTo>
                    <a:pt x="109410" y="451789"/>
                  </a:lnTo>
                  <a:lnTo>
                    <a:pt x="117233" y="495376"/>
                  </a:lnTo>
                  <a:lnTo>
                    <a:pt x="144056" y="508508"/>
                  </a:lnTo>
                  <a:lnTo>
                    <a:pt x="152996" y="508508"/>
                  </a:lnTo>
                  <a:lnTo>
                    <a:pt x="160172" y="506272"/>
                  </a:lnTo>
                  <a:lnTo>
                    <a:pt x="171157" y="497141"/>
                  </a:lnTo>
                  <a:lnTo>
                    <a:pt x="175348" y="491655"/>
                  </a:lnTo>
                  <a:lnTo>
                    <a:pt x="178142" y="485317"/>
                  </a:lnTo>
                  <a:lnTo>
                    <a:pt x="206181" y="485317"/>
                  </a:lnTo>
                  <a:lnTo>
                    <a:pt x="206179" y="483362"/>
                  </a:lnTo>
                  <a:lnTo>
                    <a:pt x="149644" y="483362"/>
                  </a:lnTo>
                  <a:lnTo>
                    <a:pt x="144805" y="481126"/>
                  </a:lnTo>
                  <a:lnTo>
                    <a:pt x="141820" y="476656"/>
                  </a:lnTo>
                  <a:lnTo>
                    <a:pt x="138849" y="471995"/>
                  </a:lnTo>
                  <a:lnTo>
                    <a:pt x="137350" y="465112"/>
                  </a:lnTo>
                  <a:lnTo>
                    <a:pt x="137350" y="324104"/>
                  </a:lnTo>
                  <a:close/>
                </a:path>
                <a:path w="1044575" h="841375">
                  <a:moveTo>
                    <a:pt x="206181" y="485317"/>
                  </a:moveTo>
                  <a:lnTo>
                    <a:pt x="178142" y="485317"/>
                  </a:lnTo>
                  <a:lnTo>
                    <a:pt x="178142" y="488670"/>
                  </a:lnTo>
                  <a:lnTo>
                    <a:pt x="178428" y="490994"/>
                  </a:lnTo>
                  <a:lnTo>
                    <a:pt x="178509" y="491655"/>
                  </a:lnTo>
                  <a:lnTo>
                    <a:pt x="183730" y="505714"/>
                  </a:lnTo>
                  <a:lnTo>
                    <a:pt x="208876" y="505714"/>
                  </a:lnTo>
                  <a:lnTo>
                    <a:pt x="207581" y="501611"/>
                  </a:lnTo>
                  <a:lnTo>
                    <a:pt x="206743" y="497890"/>
                  </a:lnTo>
                  <a:lnTo>
                    <a:pt x="206457" y="495376"/>
                  </a:lnTo>
                  <a:lnTo>
                    <a:pt x="206362" y="494538"/>
                  </a:lnTo>
                  <a:lnTo>
                    <a:pt x="206259" y="492493"/>
                  </a:lnTo>
                  <a:lnTo>
                    <a:pt x="206181" y="485317"/>
                  </a:lnTo>
                  <a:close/>
                </a:path>
                <a:path w="1044575" h="841375">
                  <a:moveTo>
                    <a:pt x="206082" y="324104"/>
                  </a:moveTo>
                  <a:lnTo>
                    <a:pt x="178142" y="324104"/>
                  </a:lnTo>
                  <a:lnTo>
                    <a:pt x="178142" y="463156"/>
                  </a:lnTo>
                  <a:lnTo>
                    <a:pt x="176288" y="470141"/>
                  </a:lnTo>
                  <a:lnTo>
                    <a:pt x="172554" y="475538"/>
                  </a:lnTo>
                  <a:lnTo>
                    <a:pt x="169024" y="480758"/>
                  </a:lnTo>
                  <a:lnTo>
                    <a:pt x="163614" y="483362"/>
                  </a:lnTo>
                  <a:lnTo>
                    <a:pt x="206179" y="483362"/>
                  </a:lnTo>
                  <a:lnTo>
                    <a:pt x="206082" y="324104"/>
                  </a:lnTo>
                  <a:close/>
                </a:path>
                <a:path w="1044575" h="841375">
                  <a:moveTo>
                    <a:pt x="248132" y="444804"/>
                  </a:moveTo>
                  <a:lnTo>
                    <a:pt x="220192" y="444804"/>
                  </a:lnTo>
                  <a:lnTo>
                    <a:pt x="220253" y="447040"/>
                  </a:lnTo>
                  <a:lnTo>
                    <a:pt x="224889" y="481495"/>
                  </a:lnTo>
                  <a:lnTo>
                    <a:pt x="224942" y="481685"/>
                  </a:lnTo>
                  <a:lnTo>
                    <a:pt x="253512" y="506899"/>
                  </a:lnTo>
                  <a:lnTo>
                    <a:pt x="270484" y="508508"/>
                  </a:lnTo>
                  <a:lnTo>
                    <a:pt x="290777" y="505521"/>
                  </a:lnTo>
                  <a:lnTo>
                    <a:pt x="305271" y="496563"/>
                  </a:lnTo>
                  <a:lnTo>
                    <a:pt x="312959" y="483362"/>
                  </a:lnTo>
                  <a:lnTo>
                    <a:pt x="264896" y="483362"/>
                  </a:lnTo>
                  <a:lnTo>
                    <a:pt x="260515" y="482244"/>
                  </a:lnTo>
                  <a:lnTo>
                    <a:pt x="254190" y="477774"/>
                  </a:lnTo>
                  <a:lnTo>
                    <a:pt x="251853" y="473862"/>
                  </a:lnTo>
                  <a:lnTo>
                    <a:pt x="248881" y="462686"/>
                  </a:lnTo>
                  <a:lnTo>
                    <a:pt x="248222" y="455803"/>
                  </a:lnTo>
                  <a:lnTo>
                    <a:pt x="248132" y="444804"/>
                  </a:lnTo>
                  <a:close/>
                </a:path>
                <a:path w="1044575" h="841375">
                  <a:moveTo>
                    <a:pt x="267690" y="321310"/>
                  </a:moveTo>
                  <a:lnTo>
                    <a:pt x="227718" y="340939"/>
                  </a:lnTo>
                  <a:lnTo>
                    <a:pt x="221672" y="367044"/>
                  </a:lnTo>
                  <a:lnTo>
                    <a:pt x="221823" y="369925"/>
                  </a:lnTo>
                  <a:lnTo>
                    <a:pt x="221939" y="372144"/>
                  </a:lnTo>
                  <a:lnTo>
                    <a:pt x="243662" y="409321"/>
                  </a:lnTo>
                  <a:lnTo>
                    <a:pt x="256514" y="418541"/>
                  </a:lnTo>
                  <a:lnTo>
                    <a:pt x="262784" y="423449"/>
                  </a:lnTo>
                  <a:lnTo>
                    <a:pt x="268181" y="427831"/>
                  </a:lnTo>
                  <a:lnTo>
                    <a:pt x="272704" y="431689"/>
                  </a:lnTo>
                  <a:lnTo>
                    <a:pt x="276352" y="435025"/>
                  </a:lnTo>
                  <a:lnTo>
                    <a:pt x="280822" y="438937"/>
                  </a:lnTo>
                  <a:lnTo>
                    <a:pt x="283984" y="442937"/>
                  </a:lnTo>
                  <a:lnTo>
                    <a:pt x="285851" y="447040"/>
                  </a:lnTo>
                  <a:lnTo>
                    <a:pt x="287896" y="450951"/>
                  </a:lnTo>
                  <a:lnTo>
                    <a:pt x="288925" y="455510"/>
                  </a:lnTo>
                  <a:lnTo>
                    <a:pt x="288925" y="468185"/>
                  </a:lnTo>
                  <a:lnTo>
                    <a:pt x="287439" y="473862"/>
                  </a:lnTo>
                  <a:lnTo>
                    <a:pt x="284454" y="477774"/>
                  </a:lnTo>
                  <a:lnTo>
                    <a:pt x="281660" y="481495"/>
                  </a:lnTo>
                  <a:lnTo>
                    <a:pt x="276999" y="483362"/>
                  </a:lnTo>
                  <a:lnTo>
                    <a:pt x="312959" y="483362"/>
                  </a:lnTo>
                  <a:lnTo>
                    <a:pt x="313936" y="481685"/>
                  </a:lnTo>
                  <a:lnTo>
                    <a:pt x="313985" y="481495"/>
                  </a:lnTo>
                  <a:lnTo>
                    <a:pt x="316865" y="460730"/>
                  </a:lnTo>
                  <a:lnTo>
                    <a:pt x="316741" y="450951"/>
                  </a:lnTo>
                  <a:lnTo>
                    <a:pt x="315379" y="443776"/>
                  </a:lnTo>
                  <a:lnTo>
                    <a:pt x="312394" y="437261"/>
                  </a:lnTo>
                  <a:lnTo>
                    <a:pt x="309410" y="430555"/>
                  </a:lnTo>
                  <a:lnTo>
                    <a:pt x="280543" y="402615"/>
                  </a:lnTo>
                  <a:lnTo>
                    <a:pt x="265366" y="391160"/>
                  </a:lnTo>
                  <a:lnTo>
                    <a:pt x="260985" y="387718"/>
                  </a:lnTo>
                  <a:lnTo>
                    <a:pt x="249529" y="369925"/>
                  </a:lnTo>
                  <a:lnTo>
                    <a:pt x="249529" y="359498"/>
                  </a:lnTo>
                  <a:lnTo>
                    <a:pt x="251130" y="355047"/>
                  </a:lnTo>
                  <a:lnTo>
                    <a:pt x="251206" y="354838"/>
                  </a:lnTo>
                  <a:lnTo>
                    <a:pt x="257911" y="348132"/>
                  </a:lnTo>
                  <a:lnTo>
                    <a:pt x="262293" y="346456"/>
                  </a:lnTo>
                  <a:lnTo>
                    <a:pt x="309738" y="346456"/>
                  </a:lnTo>
                  <a:lnTo>
                    <a:pt x="309183" y="344831"/>
                  </a:lnTo>
                  <a:lnTo>
                    <a:pt x="304292" y="336397"/>
                  </a:lnTo>
                  <a:lnTo>
                    <a:pt x="297812" y="329796"/>
                  </a:lnTo>
                  <a:lnTo>
                    <a:pt x="289553" y="325081"/>
                  </a:lnTo>
                  <a:lnTo>
                    <a:pt x="279513" y="322252"/>
                  </a:lnTo>
                  <a:lnTo>
                    <a:pt x="267690" y="321310"/>
                  </a:lnTo>
                  <a:close/>
                </a:path>
                <a:path w="1044575" h="841375">
                  <a:moveTo>
                    <a:pt x="309738" y="346456"/>
                  </a:moveTo>
                  <a:lnTo>
                    <a:pt x="274396" y="346456"/>
                  </a:lnTo>
                  <a:lnTo>
                    <a:pt x="279336" y="348881"/>
                  </a:lnTo>
                  <a:lnTo>
                    <a:pt x="282498" y="353720"/>
                  </a:lnTo>
                  <a:lnTo>
                    <a:pt x="287394" y="376910"/>
                  </a:lnTo>
                  <a:lnTo>
                    <a:pt x="287449" y="378517"/>
                  </a:lnTo>
                  <a:lnTo>
                    <a:pt x="287528" y="380822"/>
                  </a:lnTo>
                  <a:lnTo>
                    <a:pt x="315468" y="380822"/>
                  </a:lnTo>
                  <a:lnTo>
                    <a:pt x="314770" y="367044"/>
                  </a:lnTo>
                  <a:lnTo>
                    <a:pt x="312675" y="355047"/>
                  </a:lnTo>
                  <a:lnTo>
                    <a:pt x="309738" y="346456"/>
                  </a:lnTo>
                  <a:close/>
                </a:path>
                <a:path w="1044575" h="841375">
                  <a:moveTo>
                    <a:pt x="368642" y="349250"/>
                  </a:moveTo>
                  <a:lnTo>
                    <a:pt x="340702" y="349250"/>
                  </a:lnTo>
                  <a:lnTo>
                    <a:pt x="340702" y="444804"/>
                  </a:lnTo>
                  <a:lnTo>
                    <a:pt x="340849" y="453936"/>
                  </a:lnTo>
                  <a:lnTo>
                    <a:pt x="340876" y="455615"/>
                  </a:lnTo>
                  <a:lnTo>
                    <a:pt x="349173" y="495007"/>
                  </a:lnTo>
                  <a:lnTo>
                    <a:pt x="382054" y="505714"/>
                  </a:lnTo>
                  <a:lnTo>
                    <a:pt x="399376" y="505714"/>
                  </a:lnTo>
                  <a:lnTo>
                    <a:pt x="399376" y="480568"/>
                  </a:lnTo>
                  <a:lnTo>
                    <a:pt x="381685" y="480568"/>
                  </a:lnTo>
                  <a:lnTo>
                    <a:pt x="377672" y="479361"/>
                  </a:lnTo>
                  <a:lnTo>
                    <a:pt x="368730" y="455615"/>
                  </a:lnTo>
                  <a:lnTo>
                    <a:pt x="368642" y="349250"/>
                  </a:lnTo>
                  <a:close/>
                </a:path>
                <a:path w="1044575" h="841375">
                  <a:moveTo>
                    <a:pt x="372833" y="282194"/>
                  </a:moveTo>
                  <a:lnTo>
                    <a:pt x="344893" y="282194"/>
                  </a:lnTo>
                  <a:lnTo>
                    <a:pt x="344634" y="289528"/>
                  </a:lnTo>
                  <a:lnTo>
                    <a:pt x="343569" y="296443"/>
                  </a:lnTo>
                  <a:lnTo>
                    <a:pt x="321144" y="324104"/>
                  </a:lnTo>
                  <a:lnTo>
                    <a:pt x="321144" y="349250"/>
                  </a:lnTo>
                  <a:lnTo>
                    <a:pt x="399376" y="349250"/>
                  </a:lnTo>
                  <a:lnTo>
                    <a:pt x="399376" y="324104"/>
                  </a:lnTo>
                  <a:lnTo>
                    <a:pt x="351878" y="324104"/>
                  </a:lnTo>
                  <a:lnTo>
                    <a:pt x="357835" y="322237"/>
                  </a:lnTo>
                  <a:lnTo>
                    <a:pt x="372450" y="289669"/>
                  </a:lnTo>
                  <a:lnTo>
                    <a:pt x="372833" y="282194"/>
                  </a:lnTo>
                  <a:close/>
                </a:path>
                <a:path w="1044575" h="841375">
                  <a:moveTo>
                    <a:pt x="503881" y="346456"/>
                  </a:moveTo>
                  <a:lnTo>
                    <a:pt x="468414" y="346456"/>
                  </a:lnTo>
                  <a:lnTo>
                    <a:pt x="473075" y="348322"/>
                  </a:lnTo>
                  <a:lnTo>
                    <a:pt x="476059" y="352044"/>
                  </a:lnTo>
                  <a:lnTo>
                    <a:pt x="479221" y="355765"/>
                  </a:lnTo>
                  <a:lnTo>
                    <a:pt x="480809" y="361632"/>
                  </a:lnTo>
                  <a:lnTo>
                    <a:pt x="480809" y="376351"/>
                  </a:lnTo>
                  <a:lnTo>
                    <a:pt x="446335" y="404918"/>
                  </a:lnTo>
                  <a:lnTo>
                    <a:pt x="440431" y="408759"/>
                  </a:lnTo>
                  <a:lnTo>
                    <a:pt x="412738" y="440524"/>
                  </a:lnTo>
                  <a:lnTo>
                    <a:pt x="409282" y="462686"/>
                  </a:lnTo>
                  <a:lnTo>
                    <a:pt x="409822" y="471716"/>
                  </a:lnTo>
                  <a:lnTo>
                    <a:pt x="409911" y="473197"/>
                  </a:lnTo>
                  <a:lnTo>
                    <a:pt x="431209" y="505574"/>
                  </a:lnTo>
                  <a:lnTo>
                    <a:pt x="446163" y="508508"/>
                  </a:lnTo>
                  <a:lnTo>
                    <a:pt x="457545" y="507058"/>
                  </a:lnTo>
                  <a:lnTo>
                    <a:pt x="467115" y="502708"/>
                  </a:lnTo>
                  <a:lnTo>
                    <a:pt x="474870" y="495461"/>
                  </a:lnTo>
                  <a:lnTo>
                    <a:pt x="480809" y="485317"/>
                  </a:lnTo>
                  <a:lnTo>
                    <a:pt x="508801" y="485317"/>
                  </a:lnTo>
                  <a:lnTo>
                    <a:pt x="508785" y="483362"/>
                  </a:lnTo>
                  <a:lnTo>
                    <a:pt x="450443" y="483362"/>
                  </a:lnTo>
                  <a:lnTo>
                    <a:pt x="445325" y="481126"/>
                  </a:lnTo>
                  <a:lnTo>
                    <a:pt x="441972" y="476656"/>
                  </a:lnTo>
                  <a:lnTo>
                    <a:pt x="438797" y="472186"/>
                  </a:lnTo>
                  <a:lnTo>
                    <a:pt x="437222" y="466229"/>
                  </a:lnTo>
                  <a:lnTo>
                    <a:pt x="437222" y="450202"/>
                  </a:lnTo>
                  <a:lnTo>
                    <a:pt x="464045" y="420776"/>
                  </a:lnTo>
                  <a:lnTo>
                    <a:pt x="468693" y="417614"/>
                  </a:lnTo>
                  <a:lnTo>
                    <a:pt x="472325" y="414909"/>
                  </a:lnTo>
                  <a:lnTo>
                    <a:pt x="474941" y="412673"/>
                  </a:lnTo>
                  <a:lnTo>
                    <a:pt x="477545" y="410248"/>
                  </a:lnTo>
                  <a:lnTo>
                    <a:pt x="479501" y="407733"/>
                  </a:lnTo>
                  <a:lnTo>
                    <a:pt x="480809" y="405130"/>
                  </a:lnTo>
                  <a:lnTo>
                    <a:pt x="508749" y="405130"/>
                  </a:lnTo>
                  <a:lnTo>
                    <a:pt x="508749" y="375234"/>
                  </a:lnTo>
                  <a:lnTo>
                    <a:pt x="508193" y="365175"/>
                  </a:lnTo>
                  <a:lnTo>
                    <a:pt x="508085" y="363218"/>
                  </a:lnTo>
                  <a:lnTo>
                    <a:pt x="506093" y="352601"/>
                  </a:lnTo>
                  <a:lnTo>
                    <a:pt x="503881" y="346456"/>
                  </a:lnTo>
                  <a:close/>
                </a:path>
                <a:path w="1044575" h="841375">
                  <a:moveTo>
                    <a:pt x="508801" y="485317"/>
                  </a:moveTo>
                  <a:lnTo>
                    <a:pt x="480809" y="485317"/>
                  </a:lnTo>
                  <a:lnTo>
                    <a:pt x="480809" y="488480"/>
                  </a:lnTo>
                  <a:lnTo>
                    <a:pt x="481266" y="492023"/>
                  </a:lnTo>
                  <a:lnTo>
                    <a:pt x="483133" y="499846"/>
                  </a:lnTo>
                  <a:lnTo>
                    <a:pt x="484530" y="503110"/>
                  </a:lnTo>
                  <a:lnTo>
                    <a:pt x="486297" y="505574"/>
                  </a:lnTo>
                  <a:lnTo>
                    <a:pt x="486397" y="505714"/>
                  </a:lnTo>
                  <a:lnTo>
                    <a:pt x="511543" y="505714"/>
                  </a:lnTo>
                  <a:lnTo>
                    <a:pt x="510235" y="500684"/>
                  </a:lnTo>
                  <a:lnTo>
                    <a:pt x="509452" y="496773"/>
                  </a:lnTo>
                  <a:lnTo>
                    <a:pt x="509397" y="496493"/>
                  </a:lnTo>
                  <a:lnTo>
                    <a:pt x="509028" y="493141"/>
                  </a:lnTo>
                  <a:lnTo>
                    <a:pt x="508968" y="492023"/>
                  </a:lnTo>
                  <a:lnTo>
                    <a:pt x="508872" y="490241"/>
                  </a:lnTo>
                  <a:lnTo>
                    <a:pt x="508801" y="485317"/>
                  </a:lnTo>
                  <a:close/>
                </a:path>
                <a:path w="1044575" h="841375">
                  <a:moveTo>
                    <a:pt x="508749" y="405130"/>
                  </a:moveTo>
                  <a:lnTo>
                    <a:pt x="480809" y="405130"/>
                  </a:lnTo>
                  <a:lnTo>
                    <a:pt x="480809" y="462965"/>
                  </a:lnTo>
                  <a:lnTo>
                    <a:pt x="479691" y="467245"/>
                  </a:lnTo>
                  <a:lnTo>
                    <a:pt x="477075" y="471716"/>
                  </a:lnTo>
                  <a:lnTo>
                    <a:pt x="472986" y="476377"/>
                  </a:lnTo>
                  <a:lnTo>
                    <a:pt x="470641" y="479171"/>
                  </a:lnTo>
                  <a:lnTo>
                    <a:pt x="468874" y="481126"/>
                  </a:lnTo>
                  <a:lnTo>
                    <a:pt x="463854" y="483362"/>
                  </a:lnTo>
                  <a:lnTo>
                    <a:pt x="508785" y="483362"/>
                  </a:lnTo>
                  <a:lnTo>
                    <a:pt x="508749" y="405130"/>
                  </a:lnTo>
                  <a:close/>
                </a:path>
                <a:path w="1044575" h="841375">
                  <a:moveTo>
                    <a:pt x="462089" y="321310"/>
                  </a:moveTo>
                  <a:lnTo>
                    <a:pt x="424649" y="336118"/>
                  </a:lnTo>
                  <a:lnTo>
                    <a:pt x="413900" y="375234"/>
                  </a:lnTo>
                  <a:lnTo>
                    <a:pt x="413841" y="376351"/>
                  </a:lnTo>
                  <a:lnTo>
                    <a:pt x="413753" y="382219"/>
                  </a:lnTo>
                  <a:lnTo>
                    <a:pt x="441693" y="382219"/>
                  </a:lnTo>
                  <a:lnTo>
                    <a:pt x="441693" y="365175"/>
                  </a:lnTo>
                  <a:lnTo>
                    <a:pt x="443369" y="357911"/>
                  </a:lnTo>
                  <a:lnTo>
                    <a:pt x="446722" y="353441"/>
                  </a:lnTo>
                  <a:lnTo>
                    <a:pt x="450075" y="348780"/>
                  </a:lnTo>
                  <a:lnTo>
                    <a:pt x="455193" y="346456"/>
                  </a:lnTo>
                  <a:lnTo>
                    <a:pt x="503881" y="346456"/>
                  </a:lnTo>
                  <a:lnTo>
                    <a:pt x="502775" y="343382"/>
                  </a:lnTo>
                  <a:lnTo>
                    <a:pt x="498132" y="335559"/>
                  </a:lnTo>
                  <a:lnTo>
                    <a:pt x="491893" y="329325"/>
                  </a:lnTo>
                  <a:lnTo>
                    <a:pt x="483806" y="324872"/>
                  </a:lnTo>
                  <a:lnTo>
                    <a:pt x="474004" y="322236"/>
                  </a:lnTo>
                  <a:lnTo>
                    <a:pt x="474341" y="322236"/>
                  </a:lnTo>
                  <a:lnTo>
                    <a:pt x="462089" y="321310"/>
                  </a:lnTo>
                  <a:close/>
                </a:path>
                <a:path w="1044575" h="841375">
                  <a:moveTo>
                    <a:pt x="543763" y="279400"/>
                  </a:moveTo>
                  <a:lnTo>
                    <a:pt x="535203" y="279400"/>
                  </a:lnTo>
                  <a:lnTo>
                    <a:pt x="531571" y="280797"/>
                  </a:lnTo>
                  <a:lnTo>
                    <a:pt x="528586" y="283591"/>
                  </a:lnTo>
                  <a:lnTo>
                    <a:pt x="525602" y="286194"/>
                  </a:lnTo>
                  <a:lnTo>
                    <a:pt x="524116" y="289458"/>
                  </a:lnTo>
                  <a:lnTo>
                    <a:pt x="524116" y="297091"/>
                  </a:lnTo>
                  <a:lnTo>
                    <a:pt x="525602" y="300355"/>
                  </a:lnTo>
                  <a:lnTo>
                    <a:pt x="528586" y="303149"/>
                  </a:lnTo>
                  <a:lnTo>
                    <a:pt x="531749" y="305943"/>
                  </a:lnTo>
                  <a:lnTo>
                    <a:pt x="535381" y="307340"/>
                  </a:lnTo>
                  <a:lnTo>
                    <a:pt x="543585" y="307340"/>
                  </a:lnTo>
                  <a:lnTo>
                    <a:pt x="547116" y="305943"/>
                  </a:lnTo>
                  <a:lnTo>
                    <a:pt x="550100" y="303149"/>
                  </a:lnTo>
                  <a:lnTo>
                    <a:pt x="553262" y="300355"/>
                  </a:lnTo>
                  <a:lnTo>
                    <a:pt x="554850" y="297091"/>
                  </a:lnTo>
                  <a:lnTo>
                    <a:pt x="554850" y="289458"/>
                  </a:lnTo>
                  <a:lnTo>
                    <a:pt x="553364" y="286194"/>
                  </a:lnTo>
                  <a:lnTo>
                    <a:pt x="550379" y="283591"/>
                  </a:lnTo>
                  <a:lnTo>
                    <a:pt x="547395" y="280797"/>
                  </a:lnTo>
                  <a:lnTo>
                    <a:pt x="543763" y="279400"/>
                  </a:lnTo>
                  <a:close/>
                </a:path>
                <a:path w="1044575" h="841375">
                  <a:moveTo>
                    <a:pt x="553453" y="324104"/>
                  </a:moveTo>
                  <a:lnTo>
                    <a:pt x="525513" y="324104"/>
                  </a:lnTo>
                  <a:lnTo>
                    <a:pt x="525513" y="505714"/>
                  </a:lnTo>
                  <a:lnTo>
                    <a:pt x="553453" y="505714"/>
                  </a:lnTo>
                  <a:lnTo>
                    <a:pt x="553453" y="324104"/>
                  </a:lnTo>
                  <a:close/>
                </a:path>
                <a:path w="1044575" h="841375">
                  <a:moveTo>
                    <a:pt x="595477" y="324104"/>
                  </a:moveTo>
                  <a:lnTo>
                    <a:pt x="567524" y="324104"/>
                  </a:lnTo>
                  <a:lnTo>
                    <a:pt x="567524" y="505714"/>
                  </a:lnTo>
                  <a:lnTo>
                    <a:pt x="595477" y="505714"/>
                  </a:lnTo>
                  <a:lnTo>
                    <a:pt x="595477" y="366661"/>
                  </a:lnTo>
                  <a:lnTo>
                    <a:pt x="597242" y="359778"/>
                  </a:lnTo>
                  <a:lnTo>
                    <a:pt x="600773" y="354558"/>
                  </a:lnTo>
                  <a:lnTo>
                    <a:pt x="604507" y="349161"/>
                  </a:lnTo>
                  <a:lnTo>
                    <a:pt x="609993" y="346456"/>
                  </a:lnTo>
                  <a:lnTo>
                    <a:pt x="660826" y="346456"/>
                  </a:lnTo>
                  <a:lnTo>
                    <a:pt x="660336" y="344500"/>
                  </a:lnTo>
                  <a:lnTo>
                    <a:pt x="595477" y="344500"/>
                  </a:lnTo>
                  <a:lnTo>
                    <a:pt x="595477" y="324104"/>
                  </a:lnTo>
                  <a:close/>
                </a:path>
                <a:path w="1044575" h="841375">
                  <a:moveTo>
                    <a:pt x="660826" y="346456"/>
                  </a:moveTo>
                  <a:lnTo>
                    <a:pt x="623976" y="346456"/>
                  </a:lnTo>
                  <a:lnTo>
                    <a:pt x="628815" y="348780"/>
                  </a:lnTo>
                  <a:lnTo>
                    <a:pt x="631786" y="353441"/>
                  </a:lnTo>
                  <a:lnTo>
                    <a:pt x="634771" y="357911"/>
                  </a:lnTo>
                  <a:lnTo>
                    <a:pt x="636257" y="364705"/>
                  </a:lnTo>
                  <a:lnTo>
                    <a:pt x="636257" y="505714"/>
                  </a:lnTo>
                  <a:lnTo>
                    <a:pt x="664197" y="505714"/>
                  </a:lnTo>
                  <a:lnTo>
                    <a:pt x="664197" y="378028"/>
                  </a:lnTo>
                  <a:lnTo>
                    <a:pt x="663801" y="366661"/>
                  </a:lnTo>
                  <a:lnTo>
                    <a:pt x="663708" y="364005"/>
                  </a:lnTo>
                  <a:lnTo>
                    <a:pt x="662243" y="352112"/>
                  </a:lnTo>
                  <a:lnTo>
                    <a:pt x="660826" y="346456"/>
                  </a:lnTo>
                  <a:close/>
                </a:path>
                <a:path w="1044575" h="841375">
                  <a:moveTo>
                    <a:pt x="629551" y="321310"/>
                  </a:moveTo>
                  <a:lnTo>
                    <a:pt x="620610" y="321310"/>
                  </a:lnTo>
                  <a:lnTo>
                    <a:pt x="613346" y="323634"/>
                  </a:lnTo>
                  <a:lnTo>
                    <a:pt x="602361" y="332765"/>
                  </a:lnTo>
                  <a:lnTo>
                    <a:pt x="598258" y="338162"/>
                  </a:lnTo>
                  <a:lnTo>
                    <a:pt x="595477" y="344500"/>
                  </a:lnTo>
                  <a:lnTo>
                    <a:pt x="660336" y="344500"/>
                  </a:lnTo>
                  <a:lnTo>
                    <a:pt x="629551" y="321310"/>
                  </a:lnTo>
                  <a:close/>
                </a:path>
                <a:path w="1044575" h="841375">
                  <a:moveTo>
                    <a:pt x="771546" y="346456"/>
                  </a:moveTo>
                  <a:lnTo>
                    <a:pt x="736079" y="346456"/>
                  </a:lnTo>
                  <a:lnTo>
                    <a:pt x="740740" y="348322"/>
                  </a:lnTo>
                  <a:lnTo>
                    <a:pt x="743724" y="352044"/>
                  </a:lnTo>
                  <a:lnTo>
                    <a:pt x="746887" y="355765"/>
                  </a:lnTo>
                  <a:lnTo>
                    <a:pt x="748474" y="361632"/>
                  </a:lnTo>
                  <a:lnTo>
                    <a:pt x="748474" y="376351"/>
                  </a:lnTo>
                  <a:lnTo>
                    <a:pt x="714000" y="404918"/>
                  </a:lnTo>
                  <a:lnTo>
                    <a:pt x="708096" y="408759"/>
                  </a:lnTo>
                  <a:lnTo>
                    <a:pt x="680403" y="440524"/>
                  </a:lnTo>
                  <a:lnTo>
                    <a:pt x="676948" y="462686"/>
                  </a:lnTo>
                  <a:lnTo>
                    <a:pt x="677488" y="471716"/>
                  </a:lnTo>
                  <a:lnTo>
                    <a:pt x="677576" y="473197"/>
                  </a:lnTo>
                  <a:lnTo>
                    <a:pt x="698874" y="505574"/>
                  </a:lnTo>
                  <a:lnTo>
                    <a:pt x="713828" y="508508"/>
                  </a:lnTo>
                  <a:lnTo>
                    <a:pt x="725210" y="507058"/>
                  </a:lnTo>
                  <a:lnTo>
                    <a:pt x="734780" y="502708"/>
                  </a:lnTo>
                  <a:lnTo>
                    <a:pt x="742536" y="495461"/>
                  </a:lnTo>
                  <a:lnTo>
                    <a:pt x="748474" y="485317"/>
                  </a:lnTo>
                  <a:lnTo>
                    <a:pt x="776466" y="485317"/>
                  </a:lnTo>
                  <a:lnTo>
                    <a:pt x="776450" y="483362"/>
                  </a:lnTo>
                  <a:lnTo>
                    <a:pt x="718108" y="483362"/>
                  </a:lnTo>
                  <a:lnTo>
                    <a:pt x="712990" y="481126"/>
                  </a:lnTo>
                  <a:lnTo>
                    <a:pt x="709637" y="476656"/>
                  </a:lnTo>
                  <a:lnTo>
                    <a:pt x="706462" y="472186"/>
                  </a:lnTo>
                  <a:lnTo>
                    <a:pt x="704888" y="466229"/>
                  </a:lnTo>
                  <a:lnTo>
                    <a:pt x="704888" y="450202"/>
                  </a:lnTo>
                  <a:lnTo>
                    <a:pt x="731710" y="420776"/>
                  </a:lnTo>
                  <a:lnTo>
                    <a:pt x="736358" y="417614"/>
                  </a:lnTo>
                  <a:lnTo>
                    <a:pt x="739990" y="414909"/>
                  </a:lnTo>
                  <a:lnTo>
                    <a:pt x="742607" y="412673"/>
                  </a:lnTo>
                  <a:lnTo>
                    <a:pt x="745210" y="410248"/>
                  </a:lnTo>
                  <a:lnTo>
                    <a:pt x="747166" y="407733"/>
                  </a:lnTo>
                  <a:lnTo>
                    <a:pt x="748474" y="405130"/>
                  </a:lnTo>
                  <a:lnTo>
                    <a:pt x="776414" y="405130"/>
                  </a:lnTo>
                  <a:lnTo>
                    <a:pt x="776414" y="375234"/>
                  </a:lnTo>
                  <a:lnTo>
                    <a:pt x="775858" y="365175"/>
                  </a:lnTo>
                  <a:lnTo>
                    <a:pt x="775750" y="363218"/>
                  </a:lnTo>
                  <a:lnTo>
                    <a:pt x="773758" y="352601"/>
                  </a:lnTo>
                  <a:lnTo>
                    <a:pt x="771546" y="346456"/>
                  </a:lnTo>
                  <a:close/>
                </a:path>
                <a:path w="1044575" h="841375">
                  <a:moveTo>
                    <a:pt x="776466" y="485317"/>
                  </a:moveTo>
                  <a:lnTo>
                    <a:pt x="748474" y="485317"/>
                  </a:lnTo>
                  <a:lnTo>
                    <a:pt x="748474" y="488480"/>
                  </a:lnTo>
                  <a:lnTo>
                    <a:pt x="748931" y="492023"/>
                  </a:lnTo>
                  <a:lnTo>
                    <a:pt x="750798" y="499846"/>
                  </a:lnTo>
                  <a:lnTo>
                    <a:pt x="752195" y="503110"/>
                  </a:lnTo>
                  <a:lnTo>
                    <a:pt x="753962" y="505574"/>
                  </a:lnTo>
                  <a:lnTo>
                    <a:pt x="754062" y="505714"/>
                  </a:lnTo>
                  <a:lnTo>
                    <a:pt x="779208" y="505714"/>
                  </a:lnTo>
                  <a:lnTo>
                    <a:pt x="777900" y="500684"/>
                  </a:lnTo>
                  <a:lnTo>
                    <a:pt x="777118" y="496773"/>
                  </a:lnTo>
                  <a:lnTo>
                    <a:pt x="777062" y="496493"/>
                  </a:lnTo>
                  <a:lnTo>
                    <a:pt x="776693" y="493141"/>
                  </a:lnTo>
                  <a:lnTo>
                    <a:pt x="776633" y="492023"/>
                  </a:lnTo>
                  <a:lnTo>
                    <a:pt x="776538" y="490241"/>
                  </a:lnTo>
                  <a:lnTo>
                    <a:pt x="776466" y="485317"/>
                  </a:lnTo>
                  <a:close/>
                </a:path>
                <a:path w="1044575" h="841375">
                  <a:moveTo>
                    <a:pt x="776414" y="405130"/>
                  </a:moveTo>
                  <a:lnTo>
                    <a:pt x="748474" y="405130"/>
                  </a:lnTo>
                  <a:lnTo>
                    <a:pt x="748474" y="462965"/>
                  </a:lnTo>
                  <a:lnTo>
                    <a:pt x="747356" y="467245"/>
                  </a:lnTo>
                  <a:lnTo>
                    <a:pt x="744740" y="471716"/>
                  </a:lnTo>
                  <a:lnTo>
                    <a:pt x="740651" y="476377"/>
                  </a:lnTo>
                  <a:lnTo>
                    <a:pt x="738306" y="479171"/>
                  </a:lnTo>
                  <a:lnTo>
                    <a:pt x="736540" y="481126"/>
                  </a:lnTo>
                  <a:lnTo>
                    <a:pt x="731520" y="483362"/>
                  </a:lnTo>
                  <a:lnTo>
                    <a:pt x="776450" y="483362"/>
                  </a:lnTo>
                  <a:lnTo>
                    <a:pt x="776414" y="405130"/>
                  </a:lnTo>
                  <a:close/>
                </a:path>
                <a:path w="1044575" h="841375">
                  <a:moveTo>
                    <a:pt x="729754" y="321310"/>
                  </a:moveTo>
                  <a:lnTo>
                    <a:pt x="692315" y="336118"/>
                  </a:lnTo>
                  <a:lnTo>
                    <a:pt x="681566" y="375234"/>
                  </a:lnTo>
                  <a:lnTo>
                    <a:pt x="681418" y="382219"/>
                  </a:lnTo>
                  <a:lnTo>
                    <a:pt x="709358" y="382219"/>
                  </a:lnTo>
                  <a:lnTo>
                    <a:pt x="709358" y="365175"/>
                  </a:lnTo>
                  <a:lnTo>
                    <a:pt x="711034" y="357911"/>
                  </a:lnTo>
                  <a:lnTo>
                    <a:pt x="714387" y="353441"/>
                  </a:lnTo>
                  <a:lnTo>
                    <a:pt x="717740" y="348780"/>
                  </a:lnTo>
                  <a:lnTo>
                    <a:pt x="722858" y="346456"/>
                  </a:lnTo>
                  <a:lnTo>
                    <a:pt x="771546" y="346456"/>
                  </a:lnTo>
                  <a:lnTo>
                    <a:pt x="770440" y="343382"/>
                  </a:lnTo>
                  <a:lnTo>
                    <a:pt x="765797" y="335559"/>
                  </a:lnTo>
                  <a:lnTo>
                    <a:pt x="759558" y="329325"/>
                  </a:lnTo>
                  <a:lnTo>
                    <a:pt x="751471" y="324872"/>
                  </a:lnTo>
                  <a:lnTo>
                    <a:pt x="741669" y="322236"/>
                  </a:lnTo>
                  <a:lnTo>
                    <a:pt x="742007" y="322236"/>
                  </a:lnTo>
                  <a:lnTo>
                    <a:pt x="729754" y="321310"/>
                  </a:lnTo>
                  <a:close/>
                </a:path>
                <a:path w="1044575" h="841375">
                  <a:moveTo>
                    <a:pt x="887421" y="485317"/>
                  </a:moveTo>
                  <a:lnTo>
                    <a:pt x="822515" y="485317"/>
                  </a:lnTo>
                  <a:lnTo>
                    <a:pt x="825309" y="491655"/>
                  </a:lnTo>
                  <a:lnTo>
                    <a:pt x="829411" y="497141"/>
                  </a:lnTo>
                  <a:lnTo>
                    <a:pt x="834809" y="501802"/>
                  </a:lnTo>
                  <a:lnTo>
                    <a:pt x="840397" y="506272"/>
                  </a:lnTo>
                  <a:lnTo>
                    <a:pt x="847661" y="508508"/>
                  </a:lnTo>
                  <a:lnTo>
                    <a:pt x="856602" y="508508"/>
                  </a:lnTo>
                  <a:lnTo>
                    <a:pt x="887304" y="485787"/>
                  </a:lnTo>
                  <a:lnTo>
                    <a:pt x="887421" y="485317"/>
                  </a:lnTo>
                  <a:close/>
                </a:path>
                <a:path w="1044575" h="841375">
                  <a:moveTo>
                    <a:pt x="822515" y="282194"/>
                  </a:moveTo>
                  <a:lnTo>
                    <a:pt x="794575" y="282194"/>
                  </a:lnTo>
                  <a:lnTo>
                    <a:pt x="794508" y="487622"/>
                  </a:lnTo>
                  <a:lnTo>
                    <a:pt x="794385" y="490994"/>
                  </a:lnTo>
                  <a:lnTo>
                    <a:pt x="794016" y="494538"/>
                  </a:lnTo>
                  <a:lnTo>
                    <a:pt x="793889" y="496773"/>
                  </a:lnTo>
                  <a:lnTo>
                    <a:pt x="793826" y="497890"/>
                  </a:lnTo>
                  <a:lnTo>
                    <a:pt x="793235" y="500875"/>
                  </a:lnTo>
                  <a:lnTo>
                    <a:pt x="793187" y="501119"/>
                  </a:lnTo>
                  <a:lnTo>
                    <a:pt x="793089" y="501611"/>
                  </a:lnTo>
                  <a:lnTo>
                    <a:pt x="791781" y="505714"/>
                  </a:lnTo>
                  <a:lnTo>
                    <a:pt x="816927" y="505714"/>
                  </a:lnTo>
                  <a:lnTo>
                    <a:pt x="818794" y="503847"/>
                  </a:lnTo>
                  <a:lnTo>
                    <a:pt x="820076" y="501119"/>
                  </a:lnTo>
                  <a:lnTo>
                    <a:pt x="820191" y="500875"/>
                  </a:lnTo>
                  <a:lnTo>
                    <a:pt x="821035" y="497141"/>
                  </a:lnTo>
                  <a:lnTo>
                    <a:pt x="822045" y="492493"/>
                  </a:lnTo>
                  <a:lnTo>
                    <a:pt x="822515" y="488670"/>
                  </a:lnTo>
                  <a:lnTo>
                    <a:pt x="822515" y="485317"/>
                  </a:lnTo>
                  <a:lnTo>
                    <a:pt x="887421" y="485317"/>
                  </a:lnTo>
                  <a:lnTo>
                    <a:pt x="887906" y="483362"/>
                  </a:lnTo>
                  <a:lnTo>
                    <a:pt x="837044" y="483362"/>
                  </a:lnTo>
                  <a:lnTo>
                    <a:pt x="831545" y="480758"/>
                  </a:lnTo>
                  <a:lnTo>
                    <a:pt x="827824" y="475538"/>
                  </a:lnTo>
                  <a:lnTo>
                    <a:pt x="824280" y="470141"/>
                  </a:lnTo>
                  <a:lnTo>
                    <a:pt x="822515" y="463156"/>
                  </a:lnTo>
                  <a:lnTo>
                    <a:pt x="822515" y="366661"/>
                  </a:lnTo>
                  <a:lnTo>
                    <a:pt x="824280" y="359778"/>
                  </a:lnTo>
                  <a:lnTo>
                    <a:pt x="827824" y="354558"/>
                  </a:lnTo>
                  <a:lnTo>
                    <a:pt x="831545" y="349161"/>
                  </a:lnTo>
                  <a:lnTo>
                    <a:pt x="837044" y="346456"/>
                  </a:lnTo>
                  <a:lnTo>
                    <a:pt x="887877" y="346456"/>
                  </a:lnTo>
                  <a:lnTo>
                    <a:pt x="887387" y="344500"/>
                  </a:lnTo>
                  <a:lnTo>
                    <a:pt x="822515" y="344500"/>
                  </a:lnTo>
                  <a:lnTo>
                    <a:pt x="822515" y="282194"/>
                  </a:lnTo>
                  <a:close/>
                </a:path>
                <a:path w="1044575" h="841375">
                  <a:moveTo>
                    <a:pt x="887877" y="346456"/>
                  </a:moveTo>
                  <a:lnTo>
                    <a:pt x="851014" y="346456"/>
                  </a:lnTo>
                  <a:lnTo>
                    <a:pt x="855853" y="348780"/>
                  </a:lnTo>
                  <a:lnTo>
                    <a:pt x="858837" y="353441"/>
                  </a:lnTo>
                  <a:lnTo>
                    <a:pt x="861822" y="357911"/>
                  </a:lnTo>
                  <a:lnTo>
                    <a:pt x="863307" y="364705"/>
                  </a:lnTo>
                  <a:lnTo>
                    <a:pt x="863307" y="465112"/>
                  </a:lnTo>
                  <a:lnTo>
                    <a:pt x="861822" y="471995"/>
                  </a:lnTo>
                  <a:lnTo>
                    <a:pt x="858837" y="476656"/>
                  </a:lnTo>
                  <a:lnTo>
                    <a:pt x="855853" y="481126"/>
                  </a:lnTo>
                  <a:lnTo>
                    <a:pt x="851014" y="483362"/>
                  </a:lnTo>
                  <a:lnTo>
                    <a:pt x="887906" y="483362"/>
                  </a:lnTo>
                  <a:lnTo>
                    <a:pt x="889293" y="477774"/>
                  </a:lnTo>
                  <a:lnTo>
                    <a:pt x="890759" y="465829"/>
                  </a:lnTo>
                  <a:lnTo>
                    <a:pt x="891247" y="451789"/>
                  </a:lnTo>
                  <a:lnTo>
                    <a:pt x="891247" y="378028"/>
                  </a:lnTo>
                  <a:lnTo>
                    <a:pt x="890852" y="366661"/>
                  </a:lnTo>
                  <a:lnTo>
                    <a:pt x="890759" y="364005"/>
                  </a:lnTo>
                  <a:lnTo>
                    <a:pt x="889293" y="352112"/>
                  </a:lnTo>
                  <a:lnTo>
                    <a:pt x="887877" y="346456"/>
                  </a:lnTo>
                  <a:close/>
                </a:path>
                <a:path w="1044575" h="841375">
                  <a:moveTo>
                    <a:pt x="856602" y="321310"/>
                  </a:moveTo>
                  <a:lnTo>
                    <a:pt x="847661" y="321310"/>
                  </a:lnTo>
                  <a:lnTo>
                    <a:pt x="840397" y="323634"/>
                  </a:lnTo>
                  <a:lnTo>
                    <a:pt x="829411" y="332765"/>
                  </a:lnTo>
                  <a:lnTo>
                    <a:pt x="825309" y="338162"/>
                  </a:lnTo>
                  <a:lnTo>
                    <a:pt x="822515" y="344500"/>
                  </a:lnTo>
                  <a:lnTo>
                    <a:pt x="887387" y="344500"/>
                  </a:lnTo>
                  <a:lnTo>
                    <a:pt x="856602" y="321310"/>
                  </a:lnTo>
                  <a:close/>
                </a:path>
                <a:path w="1044575" h="841375">
                  <a:moveTo>
                    <a:pt x="933259" y="282194"/>
                  </a:moveTo>
                  <a:lnTo>
                    <a:pt x="905319" y="282194"/>
                  </a:lnTo>
                  <a:lnTo>
                    <a:pt x="905319" y="505714"/>
                  </a:lnTo>
                  <a:lnTo>
                    <a:pt x="933259" y="505714"/>
                  </a:lnTo>
                  <a:lnTo>
                    <a:pt x="933259" y="282194"/>
                  </a:lnTo>
                  <a:close/>
                </a:path>
                <a:path w="1044575" h="841375">
                  <a:moveTo>
                    <a:pt x="996238" y="321310"/>
                  </a:moveTo>
                  <a:lnTo>
                    <a:pt x="959078" y="336956"/>
                  </a:lnTo>
                  <a:lnTo>
                    <a:pt x="947343" y="386410"/>
                  </a:lnTo>
                  <a:lnTo>
                    <a:pt x="947343" y="443407"/>
                  </a:lnTo>
                  <a:lnTo>
                    <a:pt x="947981" y="457114"/>
                  </a:lnTo>
                  <a:lnTo>
                    <a:pt x="948077" y="459178"/>
                  </a:lnTo>
                  <a:lnTo>
                    <a:pt x="965801" y="499705"/>
                  </a:lnTo>
                  <a:lnTo>
                    <a:pt x="996238" y="508508"/>
                  </a:lnTo>
                  <a:lnTo>
                    <a:pt x="1007938" y="507529"/>
                  </a:lnTo>
                  <a:lnTo>
                    <a:pt x="1037744" y="483362"/>
                  </a:lnTo>
                  <a:lnTo>
                    <a:pt x="988974" y="483362"/>
                  </a:lnTo>
                  <a:lnTo>
                    <a:pt x="983665" y="480847"/>
                  </a:lnTo>
                  <a:lnTo>
                    <a:pt x="975283" y="447598"/>
                  </a:lnTo>
                  <a:lnTo>
                    <a:pt x="975283" y="419100"/>
                  </a:lnTo>
                  <a:lnTo>
                    <a:pt x="1044016" y="419100"/>
                  </a:lnTo>
                  <a:lnTo>
                    <a:pt x="1044016" y="399542"/>
                  </a:lnTo>
                  <a:lnTo>
                    <a:pt x="975283" y="399542"/>
                  </a:lnTo>
                  <a:lnTo>
                    <a:pt x="975283" y="382219"/>
                  </a:lnTo>
                  <a:lnTo>
                    <a:pt x="988974" y="346456"/>
                  </a:lnTo>
                  <a:lnTo>
                    <a:pt x="1037744" y="346456"/>
                  </a:lnTo>
                  <a:lnTo>
                    <a:pt x="1037570" y="345912"/>
                  </a:lnTo>
                  <a:lnTo>
                    <a:pt x="1032560" y="336956"/>
                  </a:lnTo>
                  <a:lnTo>
                    <a:pt x="1026097" y="330112"/>
                  </a:lnTo>
                  <a:lnTo>
                    <a:pt x="1017890" y="325223"/>
                  </a:lnTo>
                  <a:lnTo>
                    <a:pt x="1007938" y="322288"/>
                  </a:lnTo>
                  <a:lnTo>
                    <a:pt x="996238" y="321310"/>
                  </a:lnTo>
                  <a:close/>
                </a:path>
                <a:path w="1044575" h="841375">
                  <a:moveTo>
                    <a:pt x="1044016" y="434467"/>
                  </a:moveTo>
                  <a:lnTo>
                    <a:pt x="1016076" y="434467"/>
                  </a:lnTo>
                  <a:lnTo>
                    <a:pt x="1016076" y="447598"/>
                  </a:lnTo>
                  <a:lnTo>
                    <a:pt x="1015778" y="457114"/>
                  </a:lnTo>
                  <a:lnTo>
                    <a:pt x="1014902" y="464851"/>
                  </a:lnTo>
                  <a:lnTo>
                    <a:pt x="1014887" y="464989"/>
                  </a:lnTo>
                  <a:lnTo>
                    <a:pt x="1013402" y="471224"/>
                  </a:lnTo>
                  <a:lnTo>
                    <a:pt x="1011326" y="475818"/>
                  </a:lnTo>
                  <a:lnTo>
                    <a:pt x="1008341" y="480847"/>
                  </a:lnTo>
                  <a:lnTo>
                    <a:pt x="1003312" y="483362"/>
                  </a:lnTo>
                  <a:lnTo>
                    <a:pt x="1037744" y="483362"/>
                  </a:lnTo>
                  <a:lnTo>
                    <a:pt x="1041150" y="472678"/>
                  </a:lnTo>
                  <a:lnTo>
                    <a:pt x="1043299" y="459178"/>
                  </a:lnTo>
                  <a:lnTo>
                    <a:pt x="1044016" y="443407"/>
                  </a:lnTo>
                  <a:lnTo>
                    <a:pt x="1044016" y="434467"/>
                  </a:lnTo>
                  <a:close/>
                </a:path>
                <a:path w="1044575" h="841375">
                  <a:moveTo>
                    <a:pt x="1037744" y="346456"/>
                  </a:moveTo>
                  <a:lnTo>
                    <a:pt x="1003122" y="346456"/>
                  </a:lnTo>
                  <a:lnTo>
                    <a:pt x="1008207" y="349059"/>
                  </a:lnTo>
                  <a:lnTo>
                    <a:pt x="1011326" y="353999"/>
                  </a:lnTo>
                  <a:lnTo>
                    <a:pt x="1013402" y="358593"/>
                  </a:lnTo>
                  <a:lnTo>
                    <a:pt x="1014887" y="364828"/>
                  </a:lnTo>
                  <a:lnTo>
                    <a:pt x="1015782" y="372822"/>
                  </a:lnTo>
                  <a:lnTo>
                    <a:pt x="1016076" y="382219"/>
                  </a:lnTo>
                  <a:lnTo>
                    <a:pt x="1016076" y="399542"/>
                  </a:lnTo>
                  <a:lnTo>
                    <a:pt x="1044016" y="399542"/>
                  </a:lnTo>
                  <a:lnTo>
                    <a:pt x="1044016" y="386410"/>
                  </a:lnTo>
                  <a:lnTo>
                    <a:pt x="1043398" y="372822"/>
                  </a:lnTo>
                  <a:lnTo>
                    <a:pt x="1043299" y="370639"/>
                  </a:lnTo>
                  <a:lnTo>
                    <a:pt x="1041150" y="357139"/>
                  </a:lnTo>
                  <a:lnTo>
                    <a:pt x="1037744" y="346456"/>
                  </a:lnTo>
                  <a:close/>
                </a:path>
                <a:path w="1044575" h="841375">
                  <a:moveTo>
                    <a:pt x="27940" y="724204"/>
                  </a:moveTo>
                  <a:lnTo>
                    <a:pt x="0" y="724204"/>
                  </a:lnTo>
                  <a:lnTo>
                    <a:pt x="60" y="726440"/>
                  </a:lnTo>
                  <a:lnTo>
                    <a:pt x="183" y="730999"/>
                  </a:lnTo>
                  <a:lnTo>
                    <a:pt x="297" y="735203"/>
                  </a:lnTo>
                  <a:lnTo>
                    <a:pt x="11034" y="773031"/>
                  </a:lnTo>
                  <a:lnTo>
                    <a:pt x="50292" y="787908"/>
                  </a:lnTo>
                  <a:lnTo>
                    <a:pt x="70585" y="784921"/>
                  </a:lnTo>
                  <a:lnTo>
                    <a:pt x="85078" y="775963"/>
                  </a:lnTo>
                  <a:lnTo>
                    <a:pt x="92767" y="762762"/>
                  </a:lnTo>
                  <a:lnTo>
                    <a:pt x="44704" y="762762"/>
                  </a:lnTo>
                  <a:lnTo>
                    <a:pt x="40322" y="761644"/>
                  </a:lnTo>
                  <a:lnTo>
                    <a:pt x="33997" y="757174"/>
                  </a:lnTo>
                  <a:lnTo>
                    <a:pt x="31661" y="753262"/>
                  </a:lnTo>
                  <a:lnTo>
                    <a:pt x="28689" y="742086"/>
                  </a:lnTo>
                  <a:lnTo>
                    <a:pt x="28030" y="735203"/>
                  </a:lnTo>
                  <a:lnTo>
                    <a:pt x="27940" y="724204"/>
                  </a:lnTo>
                  <a:close/>
                </a:path>
                <a:path w="1044575" h="841375">
                  <a:moveTo>
                    <a:pt x="47498" y="600710"/>
                  </a:moveTo>
                  <a:lnTo>
                    <a:pt x="7526" y="620339"/>
                  </a:lnTo>
                  <a:lnTo>
                    <a:pt x="1480" y="646444"/>
                  </a:lnTo>
                  <a:lnTo>
                    <a:pt x="1630" y="649325"/>
                  </a:lnTo>
                  <a:lnTo>
                    <a:pt x="1746" y="651544"/>
                  </a:lnTo>
                  <a:lnTo>
                    <a:pt x="23469" y="688721"/>
                  </a:lnTo>
                  <a:lnTo>
                    <a:pt x="36322" y="697941"/>
                  </a:lnTo>
                  <a:lnTo>
                    <a:pt x="42591" y="702849"/>
                  </a:lnTo>
                  <a:lnTo>
                    <a:pt x="47988" y="707231"/>
                  </a:lnTo>
                  <a:lnTo>
                    <a:pt x="52511" y="711089"/>
                  </a:lnTo>
                  <a:lnTo>
                    <a:pt x="56159" y="714425"/>
                  </a:lnTo>
                  <a:lnTo>
                    <a:pt x="60629" y="718337"/>
                  </a:lnTo>
                  <a:lnTo>
                    <a:pt x="63792" y="722337"/>
                  </a:lnTo>
                  <a:lnTo>
                    <a:pt x="65659" y="726440"/>
                  </a:lnTo>
                  <a:lnTo>
                    <a:pt x="67703" y="730351"/>
                  </a:lnTo>
                  <a:lnTo>
                    <a:pt x="68732" y="734910"/>
                  </a:lnTo>
                  <a:lnTo>
                    <a:pt x="68732" y="747585"/>
                  </a:lnTo>
                  <a:lnTo>
                    <a:pt x="67246" y="753262"/>
                  </a:lnTo>
                  <a:lnTo>
                    <a:pt x="64262" y="757174"/>
                  </a:lnTo>
                  <a:lnTo>
                    <a:pt x="61468" y="760895"/>
                  </a:lnTo>
                  <a:lnTo>
                    <a:pt x="56807" y="762762"/>
                  </a:lnTo>
                  <a:lnTo>
                    <a:pt x="92767" y="762762"/>
                  </a:lnTo>
                  <a:lnTo>
                    <a:pt x="93743" y="761085"/>
                  </a:lnTo>
                  <a:lnTo>
                    <a:pt x="93793" y="760895"/>
                  </a:lnTo>
                  <a:lnTo>
                    <a:pt x="96672" y="740130"/>
                  </a:lnTo>
                  <a:lnTo>
                    <a:pt x="96549" y="730351"/>
                  </a:lnTo>
                  <a:lnTo>
                    <a:pt x="95186" y="723176"/>
                  </a:lnTo>
                  <a:lnTo>
                    <a:pt x="92202" y="716661"/>
                  </a:lnTo>
                  <a:lnTo>
                    <a:pt x="89217" y="709955"/>
                  </a:lnTo>
                  <a:lnTo>
                    <a:pt x="60350" y="682015"/>
                  </a:lnTo>
                  <a:lnTo>
                    <a:pt x="45173" y="670560"/>
                  </a:lnTo>
                  <a:lnTo>
                    <a:pt x="40792" y="667118"/>
                  </a:lnTo>
                  <a:lnTo>
                    <a:pt x="29337" y="649325"/>
                  </a:lnTo>
                  <a:lnTo>
                    <a:pt x="29337" y="638898"/>
                  </a:lnTo>
                  <a:lnTo>
                    <a:pt x="30938" y="634447"/>
                  </a:lnTo>
                  <a:lnTo>
                    <a:pt x="31013" y="634238"/>
                  </a:lnTo>
                  <a:lnTo>
                    <a:pt x="37719" y="627532"/>
                  </a:lnTo>
                  <a:lnTo>
                    <a:pt x="42100" y="625856"/>
                  </a:lnTo>
                  <a:lnTo>
                    <a:pt x="89545" y="625856"/>
                  </a:lnTo>
                  <a:lnTo>
                    <a:pt x="88990" y="624231"/>
                  </a:lnTo>
                  <a:lnTo>
                    <a:pt x="84099" y="615797"/>
                  </a:lnTo>
                  <a:lnTo>
                    <a:pt x="77619" y="609196"/>
                  </a:lnTo>
                  <a:lnTo>
                    <a:pt x="69361" y="604481"/>
                  </a:lnTo>
                  <a:lnTo>
                    <a:pt x="59321" y="601652"/>
                  </a:lnTo>
                  <a:lnTo>
                    <a:pt x="47498" y="600710"/>
                  </a:lnTo>
                  <a:close/>
                </a:path>
                <a:path w="1044575" h="841375">
                  <a:moveTo>
                    <a:pt x="89545" y="625856"/>
                  </a:moveTo>
                  <a:lnTo>
                    <a:pt x="54203" y="625856"/>
                  </a:lnTo>
                  <a:lnTo>
                    <a:pt x="59143" y="628281"/>
                  </a:lnTo>
                  <a:lnTo>
                    <a:pt x="62306" y="633120"/>
                  </a:lnTo>
                  <a:lnTo>
                    <a:pt x="67202" y="656310"/>
                  </a:lnTo>
                  <a:lnTo>
                    <a:pt x="67256" y="657917"/>
                  </a:lnTo>
                  <a:lnTo>
                    <a:pt x="67335" y="660222"/>
                  </a:lnTo>
                  <a:lnTo>
                    <a:pt x="95275" y="660222"/>
                  </a:lnTo>
                  <a:lnTo>
                    <a:pt x="94577" y="646444"/>
                  </a:lnTo>
                  <a:lnTo>
                    <a:pt x="92482" y="634447"/>
                  </a:lnTo>
                  <a:lnTo>
                    <a:pt x="89545" y="625856"/>
                  </a:lnTo>
                  <a:close/>
                </a:path>
                <a:path w="1044575" h="841375">
                  <a:moveTo>
                    <a:pt x="137350" y="603504"/>
                  </a:moveTo>
                  <a:lnTo>
                    <a:pt x="109410" y="603504"/>
                  </a:lnTo>
                  <a:lnTo>
                    <a:pt x="109410" y="731189"/>
                  </a:lnTo>
                  <a:lnTo>
                    <a:pt x="117233" y="774776"/>
                  </a:lnTo>
                  <a:lnTo>
                    <a:pt x="144056" y="787908"/>
                  </a:lnTo>
                  <a:lnTo>
                    <a:pt x="152996" y="787908"/>
                  </a:lnTo>
                  <a:lnTo>
                    <a:pt x="160172" y="785672"/>
                  </a:lnTo>
                  <a:lnTo>
                    <a:pt x="171157" y="776541"/>
                  </a:lnTo>
                  <a:lnTo>
                    <a:pt x="175348" y="771055"/>
                  </a:lnTo>
                  <a:lnTo>
                    <a:pt x="178142" y="764717"/>
                  </a:lnTo>
                  <a:lnTo>
                    <a:pt x="206181" y="764717"/>
                  </a:lnTo>
                  <a:lnTo>
                    <a:pt x="206179" y="762762"/>
                  </a:lnTo>
                  <a:lnTo>
                    <a:pt x="149644" y="762762"/>
                  </a:lnTo>
                  <a:lnTo>
                    <a:pt x="144805" y="760526"/>
                  </a:lnTo>
                  <a:lnTo>
                    <a:pt x="141820" y="756056"/>
                  </a:lnTo>
                  <a:lnTo>
                    <a:pt x="138849" y="751395"/>
                  </a:lnTo>
                  <a:lnTo>
                    <a:pt x="137350" y="744512"/>
                  </a:lnTo>
                  <a:lnTo>
                    <a:pt x="137350" y="603504"/>
                  </a:lnTo>
                  <a:close/>
                </a:path>
                <a:path w="1044575" h="841375">
                  <a:moveTo>
                    <a:pt x="206181" y="764717"/>
                  </a:moveTo>
                  <a:lnTo>
                    <a:pt x="178142" y="764717"/>
                  </a:lnTo>
                  <a:lnTo>
                    <a:pt x="178142" y="768070"/>
                  </a:lnTo>
                  <a:lnTo>
                    <a:pt x="178428" y="770394"/>
                  </a:lnTo>
                  <a:lnTo>
                    <a:pt x="178509" y="771055"/>
                  </a:lnTo>
                  <a:lnTo>
                    <a:pt x="183730" y="785114"/>
                  </a:lnTo>
                  <a:lnTo>
                    <a:pt x="208876" y="785114"/>
                  </a:lnTo>
                  <a:lnTo>
                    <a:pt x="207581" y="781011"/>
                  </a:lnTo>
                  <a:lnTo>
                    <a:pt x="206743" y="777290"/>
                  </a:lnTo>
                  <a:lnTo>
                    <a:pt x="206457" y="774776"/>
                  </a:lnTo>
                  <a:lnTo>
                    <a:pt x="206362" y="773938"/>
                  </a:lnTo>
                  <a:lnTo>
                    <a:pt x="206259" y="771893"/>
                  </a:lnTo>
                  <a:lnTo>
                    <a:pt x="206181" y="764717"/>
                  </a:lnTo>
                  <a:close/>
                </a:path>
                <a:path w="1044575" h="841375">
                  <a:moveTo>
                    <a:pt x="206082" y="603504"/>
                  </a:moveTo>
                  <a:lnTo>
                    <a:pt x="178142" y="603504"/>
                  </a:lnTo>
                  <a:lnTo>
                    <a:pt x="178142" y="742556"/>
                  </a:lnTo>
                  <a:lnTo>
                    <a:pt x="176288" y="749541"/>
                  </a:lnTo>
                  <a:lnTo>
                    <a:pt x="172554" y="754938"/>
                  </a:lnTo>
                  <a:lnTo>
                    <a:pt x="169024" y="760158"/>
                  </a:lnTo>
                  <a:lnTo>
                    <a:pt x="163614" y="762762"/>
                  </a:lnTo>
                  <a:lnTo>
                    <a:pt x="206179" y="762762"/>
                  </a:lnTo>
                  <a:lnTo>
                    <a:pt x="206082" y="603504"/>
                  </a:lnTo>
                  <a:close/>
                </a:path>
                <a:path w="1044575" h="841375">
                  <a:moveTo>
                    <a:pt x="249491" y="603504"/>
                  </a:moveTo>
                  <a:lnTo>
                    <a:pt x="221551" y="603504"/>
                  </a:lnTo>
                  <a:lnTo>
                    <a:pt x="221551" y="840994"/>
                  </a:lnTo>
                  <a:lnTo>
                    <a:pt x="249491" y="840994"/>
                  </a:lnTo>
                  <a:lnTo>
                    <a:pt x="249491" y="764717"/>
                  </a:lnTo>
                  <a:lnTo>
                    <a:pt x="314397" y="764717"/>
                  </a:lnTo>
                  <a:lnTo>
                    <a:pt x="314882" y="762762"/>
                  </a:lnTo>
                  <a:lnTo>
                    <a:pt x="264020" y="762762"/>
                  </a:lnTo>
                  <a:lnTo>
                    <a:pt x="258533" y="760158"/>
                  </a:lnTo>
                  <a:lnTo>
                    <a:pt x="254800" y="754938"/>
                  </a:lnTo>
                  <a:lnTo>
                    <a:pt x="251269" y="749541"/>
                  </a:lnTo>
                  <a:lnTo>
                    <a:pt x="249491" y="742556"/>
                  </a:lnTo>
                  <a:lnTo>
                    <a:pt x="249491" y="646061"/>
                  </a:lnTo>
                  <a:lnTo>
                    <a:pt x="251269" y="639178"/>
                  </a:lnTo>
                  <a:lnTo>
                    <a:pt x="254800" y="633958"/>
                  </a:lnTo>
                  <a:lnTo>
                    <a:pt x="258533" y="628561"/>
                  </a:lnTo>
                  <a:lnTo>
                    <a:pt x="264020" y="625856"/>
                  </a:lnTo>
                  <a:lnTo>
                    <a:pt x="314853" y="625856"/>
                  </a:lnTo>
                  <a:lnTo>
                    <a:pt x="314363" y="623900"/>
                  </a:lnTo>
                  <a:lnTo>
                    <a:pt x="249491" y="623900"/>
                  </a:lnTo>
                  <a:lnTo>
                    <a:pt x="249491" y="603504"/>
                  </a:lnTo>
                  <a:close/>
                </a:path>
                <a:path w="1044575" h="841375">
                  <a:moveTo>
                    <a:pt x="314397" y="764717"/>
                  </a:moveTo>
                  <a:lnTo>
                    <a:pt x="249491" y="764717"/>
                  </a:lnTo>
                  <a:lnTo>
                    <a:pt x="252285" y="771055"/>
                  </a:lnTo>
                  <a:lnTo>
                    <a:pt x="256387" y="776541"/>
                  </a:lnTo>
                  <a:lnTo>
                    <a:pt x="261785" y="781202"/>
                  </a:lnTo>
                  <a:lnTo>
                    <a:pt x="267373" y="785672"/>
                  </a:lnTo>
                  <a:lnTo>
                    <a:pt x="274637" y="787908"/>
                  </a:lnTo>
                  <a:lnTo>
                    <a:pt x="283578" y="787908"/>
                  </a:lnTo>
                  <a:lnTo>
                    <a:pt x="314397" y="764717"/>
                  </a:lnTo>
                  <a:close/>
                </a:path>
                <a:path w="1044575" h="841375">
                  <a:moveTo>
                    <a:pt x="314853" y="625856"/>
                  </a:moveTo>
                  <a:lnTo>
                    <a:pt x="277990" y="625856"/>
                  </a:lnTo>
                  <a:lnTo>
                    <a:pt x="282841" y="628180"/>
                  </a:lnTo>
                  <a:lnTo>
                    <a:pt x="285813" y="632841"/>
                  </a:lnTo>
                  <a:lnTo>
                    <a:pt x="288798" y="637311"/>
                  </a:lnTo>
                  <a:lnTo>
                    <a:pt x="290283" y="644105"/>
                  </a:lnTo>
                  <a:lnTo>
                    <a:pt x="290283" y="744512"/>
                  </a:lnTo>
                  <a:lnTo>
                    <a:pt x="288798" y="751395"/>
                  </a:lnTo>
                  <a:lnTo>
                    <a:pt x="285813" y="756056"/>
                  </a:lnTo>
                  <a:lnTo>
                    <a:pt x="282841" y="760526"/>
                  </a:lnTo>
                  <a:lnTo>
                    <a:pt x="277990" y="762762"/>
                  </a:lnTo>
                  <a:lnTo>
                    <a:pt x="314882" y="762762"/>
                  </a:lnTo>
                  <a:lnTo>
                    <a:pt x="316269" y="757174"/>
                  </a:lnTo>
                  <a:lnTo>
                    <a:pt x="317735" y="745229"/>
                  </a:lnTo>
                  <a:lnTo>
                    <a:pt x="318223" y="731189"/>
                  </a:lnTo>
                  <a:lnTo>
                    <a:pt x="318223" y="657428"/>
                  </a:lnTo>
                  <a:lnTo>
                    <a:pt x="317828" y="646061"/>
                  </a:lnTo>
                  <a:lnTo>
                    <a:pt x="317735" y="643405"/>
                  </a:lnTo>
                  <a:lnTo>
                    <a:pt x="316269" y="631512"/>
                  </a:lnTo>
                  <a:lnTo>
                    <a:pt x="314853" y="625856"/>
                  </a:lnTo>
                  <a:close/>
                </a:path>
                <a:path w="1044575" h="841375">
                  <a:moveTo>
                    <a:pt x="283578" y="600710"/>
                  </a:moveTo>
                  <a:lnTo>
                    <a:pt x="274637" y="600710"/>
                  </a:lnTo>
                  <a:lnTo>
                    <a:pt x="267373" y="603034"/>
                  </a:lnTo>
                  <a:lnTo>
                    <a:pt x="256387" y="612165"/>
                  </a:lnTo>
                  <a:lnTo>
                    <a:pt x="252285" y="617562"/>
                  </a:lnTo>
                  <a:lnTo>
                    <a:pt x="249491" y="623900"/>
                  </a:lnTo>
                  <a:lnTo>
                    <a:pt x="314363" y="623900"/>
                  </a:lnTo>
                  <a:lnTo>
                    <a:pt x="283578" y="600710"/>
                  </a:lnTo>
                  <a:close/>
                </a:path>
                <a:path w="1044575" h="841375">
                  <a:moveTo>
                    <a:pt x="360273" y="603504"/>
                  </a:moveTo>
                  <a:lnTo>
                    <a:pt x="332333" y="603504"/>
                  </a:lnTo>
                  <a:lnTo>
                    <a:pt x="332333" y="840994"/>
                  </a:lnTo>
                  <a:lnTo>
                    <a:pt x="360273" y="840994"/>
                  </a:lnTo>
                  <a:lnTo>
                    <a:pt x="360273" y="764717"/>
                  </a:lnTo>
                  <a:lnTo>
                    <a:pt x="425179" y="764717"/>
                  </a:lnTo>
                  <a:lnTo>
                    <a:pt x="425664" y="762762"/>
                  </a:lnTo>
                  <a:lnTo>
                    <a:pt x="374802" y="762762"/>
                  </a:lnTo>
                  <a:lnTo>
                    <a:pt x="369303" y="760158"/>
                  </a:lnTo>
                  <a:lnTo>
                    <a:pt x="365582" y="754938"/>
                  </a:lnTo>
                  <a:lnTo>
                    <a:pt x="362038" y="749541"/>
                  </a:lnTo>
                  <a:lnTo>
                    <a:pt x="360273" y="742556"/>
                  </a:lnTo>
                  <a:lnTo>
                    <a:pt x="360273" y="646061"/>
                  </a:lnTo>
                  <a:lnTo>
                    <a:pt x="362038" y="639178"/>
                  </a:lnTo>
                  <a:lnTo>
                    <a:pt x="365582" y="633958"/>
                  </a:lnTo>
                  <a:lnTo>
                    <a:pt x="369303" y="628561"/>
                  </a:lnTo>
                  <a:lnTo>
                    <a:pt x="374802" y="625856"/>
                  </a:lnTo>
                  <a:lnTo>
                    <a:pt x="425635" y="625856"/>
                  </a:lnTo>
                  <a:lnTo>
                    <a:pt x="425145" y="623900"/>
                  </a:lnTo>
                  <a:lnTo>
                    <a:pt x="360273" y="623900"/>
                  </a:lnTo>
                  <a:lnTo>
                    <a:pt x="360273" y="603504"/>
                  </a:lnTo>
                  <a:close/>
                </a:path>
                <a:path w="1044575" h="841375">
                  <a:moveTo>
                    <a:pt x="425179" y="764717"/>
                  </a:moveTo>
                  <a:lnTo>
                    <a:pt x="360273" y="764717"/>
                  </a:lnTo>
                  <a:lnTo>
                    <a:pt x="363067" y="771055"/>
                  </a:lnTo>
                  <a:lnTo>
                    <a:pt x="367169" y="776541"/>
                  </a:lnTo>
                  <a:lnTo>
                    <a:pt x="372567" y="781202"/>
                  </a:lnTo>
                  <a:lnTo>
                    <a:pt x="378155" y="785672"/>
                  </a:lnTo>
                  <a:lnTo>
                    <a:pt x="385419" y="787908"/>
                  </a:lnTo>
                  <a:lnTo>
                    <a:pt x="394360" y="787908"/>
                  </a:lnTo>
                  <a:lnTo>
                    <a:pt x="425179" y="764717"/>
                  </a:lnTo>
                  <a:close/>
                </a:path>
                <a:path w="1044575" h="841375">
                  <a:moveTo>
                    <a:pt x="425635" y="625856"/>
                  </a:moveTo>
                  <a:lnTo>
                    <a:pt x="388772" y="625856"/>
                  </a:lnTo>
                  <a:lnTo>
                    <a:pt x="393611" y="628180"/>
                  </a:lnTo>
                  <a:lnTo>
                    <a:pt x="396595" y="632841"/>
                  </a:lnTo>
                  <a:lnTo>
                    <a:pt x="399580" y="637311"/>
                  </a:lnTo>
                  <a:lnTo>
                    <a:pt x="401066" y="644105"/>
                  </a:lnTo>
                  <a:lnTo>
                    <a:pt x="401066" y="744512"/>
                  </a:lnTo>
                  <a:lnTo>
                    <a:pt x="399580" y="751395"/>
                  </a:lnTo>
                  <a:lnTo>
                    <a:pt x="396595" y="756056"/>
                  </a:lnTo>
                  <a:lnTo>
                    <a:pt x="393611" y="760526"/>
                  </a:lnTo>
                  <a:lnTo>
                    <a:pt x="388772" y="762762"/>
                  </a:lnTo>
                  <a:lnTo>
                    <a:pt x="425664" y="762762"/>
                  </a:lnTo>
                  <a:lnTo>
                    <a:pt x="427051" y="757174"/>
                  </a:lnTo>
                  <a:lnTo>
                    <a:pt x="428517" y="745229"/>
                  </a:lnTo>
                  <a:lnTo>
                    <a:pt x="429006" y="731189"/>
                  </a:lnTo>
                  <a:lnTo>
                    <a:pt x="429006" y="657428"/>
                  </a:lnTo>
                  <a:lnTo>
                    <a:pt x="428610" y="646061"/>
                  </a:lnTo>
                  <a:lnTo>
                    <a:pt x="428517" y="643405"/>
                  </a:lnTo>
                  <a:lnTo>
                    <a:pt x="427051" y="631512"/>
                  </a:lnTo>
                  <a:lnTo>
                    <a:pt x="425635" y="625856"/>
                  </a:lnTo>
                  <a:close/>
                </a:path>
                <a:path w="1044575" h="841375">
                  <a:moveTo>
                    <a:pt x="394360" y="600710"/>
                  </a:moveTo>
                  <a:lnTo>
                    <a:pt x="385419" y="600710"/>
                  </a:lnTo>
                  <a:lnTo>
                    <a:pt x="378155" y="603034"/>
                  </a:lnTo>
                  <a:lnTo>
                    <a:pt x="367169" y="612165"/>
                  </a:lnTo>
                  <a:lnTo>
                    <a:pt x="363067" y="617562"/>
                  </a:lnTo>
                  <a:lnTo>
                    <a:pt x="360273" y="623900"/>
                  </a:lnTo>
                  <a:lnTo>
                    <a:pt x="425145" y="623900"/>
                  </a:lnTo>
                  <a:lnTo>
                    <a:pt x="394360" y="600710"/>
                  </a:lnTo>
                  <a:close/>
                </a:path>
                <a:path w="1044575" h="841375">
                  <a:moveTo>
                    <a:pt x="471055" y="561594"/>
                  </a:moveTo>
                  <a:lnTo>
                    <a:pt x="443115" y="561594"/>
                  </a:lnTo>
                  <a:lnTo>
                    <a:pt x="443115" y="785114"/>
                  </a:lnTo>
                  <a:lnTo>
                    <a:pt x="471055" y="785114"/>
                  </a:lnTo>
                  <a:lnTo>
                    <a:pt x="471055" y="561594"/>
                  </a:lnTo>
                  <a:close/>
                </a:path>
                <a:path w="1044575" h="841375">
                  <a:moveTo>
                    <a:pt x="581799" y="764717"/>
                  </a:moveTo>
                  <a:lnTo>
                    <a:pt x="553859" y="764717"/>
                  </a:lnTo>
                  <a:lnTo>
                    <a:pt x="553842" y="780519"/>
                  </a:lnTo>
                  <a:lnTo>
                    <a:pt x="553683" y="784623"/>
                  </a:lnTo>
                  <a:lnTo>
                    <a:pt x="553587" y="787086"/>
                  </a:lnTo>
                  <a:lnTo>
                    <a:pt x="553511" y="789026"/>
                  </a:lnTo>
                  <a:lnTo>
                    <a:pt x="552465" y="796570"/>
                  </a:lnTo>
                  <a:lnTo>
                    <a:pt x="550720" y="802717"/>
                  </a:lnTo>
                  <a:lnTo>
                    <a:pt x="548271" y="807466"/>
                  </a:lnTo>
                  <a:lnTo>
                    <a:pt x="544550" y="813054"/>
                  </a:lnTo>
                  <a:lnTo>
                    <a:pt x="537756" y="815848"/>
                  </a:lnTo>
                  <a:lnTo>
                    <a:pt x="492112" y="815848"/>
                  </a:lnTo>
                  <a:lnTo>
                    <a:pt x="492112" y="840994"/>
                  </a:lnTo>
                  <a:lnTo>
                    <a:pt x="532066" y="840994"/>
                  </a:lnTo>
                  <a:lnTo>
                    <a:pt x="541779" y="840574"/>
                  </a:lnTo>
                  <a:lnTo>
                    <a:pt x="577888" y="815009"/>
                  </a:lnTo>
                  <a:lnTo>
                    <a:pt x="581789" y="780519"/>
                  </a:lnTo>
                  <a:lnTo>
                    <a:pt x="581799" y="764717"/>
                  </a:lnTo>
                  <a:close/>
                </a:path>
                <a:path w="1044575" h="841375">
                  <a:moveTo>
                    <a:pt x="513067" y="603504"/>
                  </a:moveTo>
                  <a:lnTo>
                    <a:pt x="485127" y="603504"/>
                  </a:lnTo>
                  <a:lnTo>
                    <a:pt x="485127" y="731189"/>
                  </a:lnTo>
                  <a:lnTo>
                    <a:pt x="485524" y="742556"/>
                  </a:lnTo>
                  <a:lnTo>
                    <a:pt x="485617" y="745229"/>
                  </a:lnTo>
                  <a:lnTo>
                    <a:pt x="503570" y="784623"/>
                  </a:lnTo>
                  <a:lnTo>
                    <a:pt x="519772" y="787908"/>
                  </a:lnTo>
                  <a:lnTo>
                    <a:pt x="528713" y="787908"/>
                  </a:lnTo>
                  <a:lnTo>
                    <a:pt x="535889" y="785672"/>
                  </a:lnTo>
                  <a:lnTo>
                    <a:pt x="546874" y="776541"/>
                  </a:lnTo>
                  <a:lnTo>
                    <a:pt x="551065" y="771055"/>
                  </a:lnTo>
                  <a:lnTo>
                    <a:pt x="553859" y="764717"/>
                  </a:lnTo>
                  <a:lnTo>
                    <a:pt x="581799" y="764717"/>
                  </a:lnTo>
                  <a:lnTo>
                    <a:pt x="581799" y="762762"/>
                  </a:lnTo>
                  <a:lnTo>
                    <a:pt x="525360" y="762762"/>
                  </a:lnTo>
                  <a:lnTo>
                    <a:pt x="520522" y="760526"/>
                  </a:lnTo>
                  <a:lnTo>
                    <a:pt x="517537" y="756056"/>
                  </a:lnTo>
                  <a:lnTo>
                    <a:pt x="514565" y="751395"/>
                  </a:lnTo>
                  <a:lnTo>
                    <a:pt x="513067" y="744512"/>
                  </a:lnTo>
                  <a:lnTo>
                    <a:pt x="513067" y="603504"/>
                  </a:lnTo>
                  <a:close/>
                </a:path>
                <a:path w="1044575" h="841375">
                  <a:moveTo>
                    <a:pt x="581799" y="603504"/>
                  </a:moveTo>
                  <a:lnTo>
                    <a:pt x="553859" y="603504"/>
                  </a:lnTo>
                  <a:lnTo>
                    <a:pt x="553859" y="742556"/>
                  </a:lnTo>
                  <a:lnTo>
                    <a:pt x="552005" y="749541"/>
                  </a:lnTo>
                  <a:lnTo>
                    <a:pt x="548271" y="754938"/>
                  </a:lnTo>
                  <a:lnTo>
                    <a:pt x="544741" y="760158"/>
                  </a:lnTo>
                  <a:lnTo>
                    <a:pt x="539330" y="762762"/>
                  </a:lnTo>
                  <a:lnTo>
                    <a:pt x="581799" y="762762"/>
                  </a:lnTo>
                  <a:lnTo>
                    <a:pt x="581799" y="603504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711545" y="4152899"/>
              <a:ext cx="4064000" cy="1231900"/>
            </a:xfrm>
            <a:custGeom>
              <a:avLst/>
              <a:gdLst/>
              <a:ahLst/>
              <a:cxnLst/>
              <a:rect l="l" t="t" r="r" b="b"/>
              <a:pathLst>
                <a:path w="4064000" h="1231900">
                  <a:moveTo>
                    <a:pt x="4064000" y="0"/>
                  </a:moveTo>
                  <a:lnTo>
                    <a:pt x="4038600" y="0"/>
                  </a:lnTo>
                  <a:lnTo>
                    <a:pt x="4038600" y="25400"/>
                  </a:lnTo>
                  <a:lnTo>
                    <a:pt x="4038600" y="1206500"/>
                  </a:lnTo>
                  <a:lnTo>
                    <a:pt x="25400" y="1206500"/>
                  </a:lnTo>
                  <a:lnTo>
                    <a:pt x="25400" y="25400"/>
                  </a:lnTo>
                  <a:lnTo>
                    <a:pt x="4038600" y="25400"/>
                  </a:lnTo>
                  <a:lnTo>
                    <a:pt x="4038600" y="0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1231900"/>
                  </a:lnTo>
                  <a:lnTo>
                    <a:pt x="25400" y="1231900"/>
                  </a:lnTo>
                  <a:lnTo>
                    <a:pt x="4038600" y="1231900"/>
                  </a:lnTo>
                  <a:lnTo>
                    <a:pt x="4064000" y="1231900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BD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454733" y="2870199"/>
              <a:ext cx="1320800" cy="1231900"/>
            </a:xfrm>
            <a:custGeom>
              <a:avLst/>
              <a:gdLst/>
              <a:ahLst/>
              <a:cxnLst/>
              <a:rect l="l" t="t" r="r" b="b"/>
              <a:pathLst>
                <a:path w="1320800" h="1231900">
                  <a:moveTo>
                    <a:pt x="1320800" y="0"/>
                  </a:moveTo>
                  <a:lnTo>
                    <a:pt x="1295400" y="0"/>
                  </a:lnTo>
                  <a:lnTo>
                    <a:pt x="1295400" y="25400"/>
                  </a:lnTo>
                  <a:lnTo>
                    <a:pt x="1295400" y="1206500"/>
                  </a:lnTo>
                  <a:lnTo>
                    <a:pt x="25400" y="1206500"/>
                  </a:lnTo>
                  <a:lnTo>
                    <a:pt x="25400" y="25400"/>
                  </a:lnTo>
                  <a:lnTo>
                    <a:pt x="1295400" y="25400"/>
                  </a:lnTo>
                  <a:lnTo>
                    <a:pt x="1295400" y="0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1231900"/>
                  </a:lnTo>
                  <a:lnTo>
                    <a:pt x="25400" y="1231900"/>
                  </a:lnTo>
                  <a:lnTo>
                    <a:pt x="1295400" y="1231900"/>
                  </a:lnTo>
                  <a:lnTo>
                    <a:pt x="1320800" y="1231900"/>
                  </a:lnTo>
                  <a:lnTo>
                    <a:pt x="1320800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82955" y="6381140"/>
              <a:ext cx="2819400" cy="673100"/>
            </a:xfrm>
            <a:custGeom>
              <a:avLst/>
              <a:gdLst/>
              <a:ahLst/>
              <a:cxnLst/>
              <a:rect l="l" t="t" r="r" b="b"/>
              <a:pathLst>
                <a:path w="2819400" h="673100">
                  <a:moveTo>
                    <a:pt x="281940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2819400" y="6731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82943" y="6381140"/>
              <a:ext cx="2820035" cy="673100"/>
            </a:xfrm>
            <a:custGeom>
              <a:avLst/>
              <a:gdLst/>
              <a:ahLst/>
              <a:cxnLst/>
              <a:rect l="l" t="t" r="r" b="b"/>
              <a:pathLst>
                <a:path w="2820035" h="673100">
                  <a:moveTo>
                    <a:pt x="2819412" y="0"/>
                  </a:moveTo>
                  <a:lnTo>
                    <a:pt x="2813062" y="0"/>
                  </a:lnTo>
                  <a:lnTo>
                    <a:pt x="2813062" y="6350"/>
                  </a:lnTo>
                  <a:lnTo>
                    <a:pt x="2813062" y="666750"/>
                  </a:lnTo>
                  <a:lnTo>
                    <a:pt x="6362" y="666750"/>
                  </a:lnTo>
                  <a:lnTo>
                    <a:pt x="6362" y="6350"/>
                  </a:lnTo>
                  <a:lnTo>
                    <a:pt x="2813062" y="6350"/>
                  </a:lnTo>
                  <a:lnTo>
                    <a:pt x="2813062" y="0"/>
                  </a:lnTo>
                  <a:lnTo>
                    <a:pt x="6362" y="0"/>
                  </a:lnTo>
                  <a:lnTo>
                    <a:pt x="0" y="0"/>
                  </a:lnTo>
                  <a:lnTo>
                    <a:pt x="12" y="673100"/>
                  </a:lnTo>
                  <a:lnTo>
                    <a:pt x="6362" y="673100"/>
                  </a:lnTo>
                  <a:lnTo>
                    <a:pt x="2813062" y="673100"/>
                  </a:lnTo>
                  <a:lnTo>
                    <a:pt x="2819400" y="673100"/>
                  </a:lnTo>
                  <a:lnTo>
                    <a:pt x="2819412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11864" y="6494170"/>
              <a:ext cx="320675" cy="104139"/>
            </a:xfrm>
            <a:custGeom>
              <a:avLst/>
              <a:gdLst/>
              <a:ahLst/>
              <a:cxnLst/>
              <a:rect l="l" t="t" r="r" b="b"/>
              <a:pathLst>
                <a:path w="320675" h="104140">
                  <a:moveTo>
                    <a:pt x="16891" y="67818"/>
                  </a:moveTo>
                  <a:lnTo>
                    <a:pt x="0" y="67818"/>
                  </a:lnTo>
                  <a:lnTo>
                    <a:pt x="0" y="77304"/>
                  </a:lnTo>
                  <a:lnTo>
                    <a:pt x="18122" y="104140"/>
                  </a:lnTo>
                  <a:lnTo>
                    <a:pt x="31750" y="104140"/>
                  </a:lnTo>
                  <a:lnTo>
                    <a:pt x="37465" y="101854"/>
                  </a:lnTo>
                  <a:lnTo>
                    <a:pt x="44665" y="92621"/>
                  </a:lnTo>
                  <a:lnTo>
                    <a:pt x="46099" y="87249"/>
                  </a:lnTo>
                  <a:lnTo>
                    <a:pt x="22186" y="87249"/>
                  </a:lnTo>
                  <a:lnTo>
                    <a:pt x="20828" y="86741"/>
                  </a:lnTo>
                  <a:lnTo>
                    <a:pt x="16933" y="73952"/>
                  </a:lnTo>
                  <a:lnTo>
                    <a:pt x="16891" y="67818"/>
                  </a:lnTo>
                  <a:close/>
                </a:path>
                <a:path w="320675" h="104140">
                  <a:moveTo>
                    <a:pt x="30391" y="0"/>
                  </a:moveTo>
                  <a:lnTo>
                    <a:pt x="14986" y="0"/>
                  </a:lnTo>
                  <a:lnTo>
                    <a:pt x="9359" y="2247"/>
                  </a:lnTo>
                  <a:lnTo>
                    <a:pt x="5715" y="6731"/>
                  </a:lnTo>
                  <a:lnTo>
                    <a:pt x="2070" y="11137"/>
                  </a:lnTo>
                  <a:lnTo>
                    <a:pt x="424" y="16891"/>
                  </a:lnTo>
                  <a:lnTo>
                    <a:pt x="254" y="17614"/>
                  </a:lnTo>
                  <a:lnTo>
                    <a:pt x="254" y="31457"/>
                  </a:lnTo>
                  <a:lnTo>
                    <a:pt x="18796" y="57785"/>
                  </a:lnTo>
                  <a:lnTo>
                    <a:pt x="21844" y="60236"/>
                  </a:lnTo>
                  <a:lnTo>
                    <a:pt x="24091" y="62357"/>
                  </a:lnTo>
                  <a:lnTo>
                    <a:pt x="25527" y="64135"/>
                  </a:lnTo>
                  <a:lnTo>
                    <a:pt x="27051" y="65913"/>
                  </a:lnTo>
                  <a:lnTo>
                    <a:pt x="28117" y="67818"/>
                  </a:lnTo>
                  <a:lnTo>
                    <a:pt x="29298" y="71589"/>
                  </a:lnTo>
                  <a:lnTo>
                    <a:pt x="29492" y="73152"/>
                  </a:lnTo>
                  <a:lnTo>
                    <a:pt x="29591" y="80733"/>
                  </a:lnTo>
                  <a:lnTo>
                    <a:pt x="29270" y="82804"/>
                  </a:lnTo>
                  <a:lnTo>
                    <a:pt x="29171" y="83439"/>
                  </a:lnTo>
                  <a:lnTo>
                    <a:pt x="28321" y="84963"/>
                  </a:lnTo>
                  <a:lnTo>
                    <a:pt x="27559" y="86487"/>
                  </a:lnTo>
                  <a:lnTo>
                    <a:pt x="26073" y="87249"/>
                  </a:lnTo>
                  <a:lnTo>
                    <a:pt x="46099" y="87249"/>
                  </a:lnTo>
                  <a:lnTo>
                    <a:pt x="46482" y="85813"/>
                  </a:lnTo>
                  <a:lnTo>
                    <a:pt x="46482" y="70827"/>
                  </a:lnTo>
                  <a:lnTo>
                    <a:pt x="45733" y="65913"/>
                  </a:lnTo>
                  <a:lnTo>
                    <a:pt x="44196" y="61849"/>
                  </a:lnTo>
                  <a:lnTo>
                    <a:pt x="42760" y="57785"/>
                  </a:lnTo>
                  <a:lnTo>
                    <a:pt x="40767" y="54394"/>
                  </a:lnTo>
                  <a:lnTo>
                    <a:pt x="35687" y="48983"/>
                  </a:lnTo>
                  <a:lnTo>
                    <a:pt x="32296" y="46012"/>
                  </a:lnTo>
                  <a:lnTo>
                    <a:pt x="28067" y="42799"/>
                  </a:lnTo>
                  <a:lnTo>
                    <a:pt x="24003" y="39662"/>
                  </a:lnTo>
                  <a:lnTo>
                    <a:pt x="21170" y="36995"/>
                  </a:lnTo>
                  <a:lnTo>
                    <a:pt x="19558" y="34798"/>
                  </a:lnTo>
                  <a:lnTo>
                    <a:pt x="17945" y="32512"/>
                  </a:lnTo>
                  <a:lnTo>
                    <a:pt x="17145" y="29502"/>
                  </a:lnTo>
                  <a:lnTo>
                    <a:pt x="17271" y="21971"/>
                  </a:lnTo>
                  <a:lnTo>
                    <a:pt x="17549" y="20485"/>
                  </a:lnTo>
                  <a:lnTo>
                    <a:pt x="19265" y="17614"/>
                  </a:lnTo>
                  <a:lnTo>
                    <a:pt x="20662" y="16891"/>
                  </a:lnTo>
                  <a:lnTo>
                    <a:pt x="44613" y="16891"/>
                  </a:lnTo>
                  <a:lnTo>
                    <a:pt x="43599" y="12611"/>
                  </a:lnTo>
                  <a:lnTo>
                    <a:pt x="39878" y="7620"/>
                  </a:lnTo>
                  <a:lnTo>
                    <a:pt x="36156" y="2540"/>
                  </a:lnTo>
                  <a:lnTo>
                    <a:pt x="30391" y="0"/>
                  </a:lnTo>
                  <a:close/>
                </a:path>
                <a:path w="320675" h="104140">
                  <a:moveTo>
                    <a:pt x="44613" y="16891"/>
                  </a:moveTo>
                  <a:lnTo>
                    <a:pt x="24638" y="16891"/>
                  </a:lnTo>
                  <a:lnTo>
                    <a:pt x="26123" y="17907"/>
                  </a:lnTo>
                  <a:lnTo>
                    <a:pt x="27978" y="21971"/>
                  </a:lnTo>
                  <a:lnTo>
                    <a:pt x="28448" y="25742"/>
                  </a:lnTo>
                  <a:lnTo>
                    <a:pt x="28448" y="31242"/>
                  </a:lnTo>
                  <a:lnTo>
                    <a:pt x="45466" y="31242"/>
                  </a:lnTo>
                  <a:lnTo>
                    <a:pt x="45466" y="20485"/>
                  </a:lnTo>
                  <a:lnTo>
                    <a:pt x="44613" y="16891"/>
                  </a:lnTo>
                  <a:close/>
                </a:path>
                <a:path w="320675" h="104140">
                  <a:moveTo>
                    <a:pt x="81381" y="19050"/>
                  </a:moveTo>
                  <a:lnTo>
                    <a:pt x="65811" y="19050"/>
                  </a:lnTo>
                  <a:lnTo>
                    <a:pt x="59969" y="21424"/>
                  </a:lnTo>
                  <a:lnTo>
                    <a:pt x="52260" y="30822"/>
                  </a:lnTo>
                  <a:lnTo>
                    <a:pt x="50355" y="38188"/>
                  </a:lnTo>
                  <a:lnTo>
                    <a:pt x="50355" y="85001"/>
                  </a:lnTo>
                  <a:lnTo>
                    <a:pt x="52260" y="92417"/>
                  </a:lnTo>
                  <a:lnTo>
                    <a:pt x="56070" y="97155"/>
                  </a:lnTo>
                  <a:lnTo>
                    <a:pt x="59969" y="101815"/>
                  </a:lnTo>
                  <a:lnTo>
                    <a:pt x="65811" y="104140"/>
                  </a:lnTo>
                  <a:lnTo>
                    <a:pt x="81381" y="104140"/>
                  </a:lnTo>
                  <a:lnTo>
                    <a:pt x="87185" y="101815"/>
                  </a:lnTo>
                  <a:lnTo>
                    <a:pt x="94894" y="92417"/>
                  </a:lnTo>
                  <a:lnTo>
                    <a:pt x="95915" y="88519"/>
                  </a:lnTo>
                  <a:lnTo>
                    <a:pt x="71145" y="88519"/>
                  </a:lnTo>
                  <a:lnTo>
                    <a:pt x="69443" y="87630"/>
                  </a:lnTo>
                  <a:lnTo>
                    <a:pt x="68516" y="85852"/>
                  </a:lnTo>
                  <a:lnTo>
                    <a:pt x="67665" y="83985"/>
                  </a:lnTo>
                  <a:lnTo>
                    <a:pt x="67246" y="80556"/>
                  </a:lnTo>
                  <a:lnTo>
                    <a:pt x="67246" y="42633"/>
                  </a:lnTo>
                  <a:lnTo>
                    <a:pt x="71145" y="34671"/>
                  </a:lnTo>
                  <a:lnTo>
                    <a:pt x="95909" y="34671"/>
                  </a:lnTo>
                  <a:lnTo>
                    <a:pt x="94894" y="30822"/>
                  </a:lnTo>
                  <a:lnTo>
                    <a:pt x="90995" y="26162"/>
                  </a:lnTo>
                  <a:lnTo>
                    <a:pt x="87185" y="21424"/>
                  </a:lnTo>
                  <a:lnTo>
                    <a:pt x="81381" y="19050"/>
                  </a:lnTo>
                  <a:close/>
                </a:path>
                <a:path w="320675" h="104140">
                  <a:moveTo>
                    <a:pt x="95909" y="34671"/>
                  </a:moveTo>
                  <a:lnTo>
                    <a:pt x="75971" y="34671"/>
                  </a:lnTo>
                  <a:lnTo>
                    <a:pt x="77622" y="35598"/>
                  </a:lnTo>
                  <a:lnTo>
                    <a:pt x="78549" y="37465"/>
                  </a:lnTo>
                  <a:lnTo>
                    <a:pt x="79476" y="39243"/>
                  </a:lnTo>
                  <a:lnTo>
                    <a:pt x="79946" y="42633"/>
                  </a:lnTo>
                  <a:lnTo>
                    <a:pt x="79946" y="80556"/>
                  </a:lnTo>
                  <a:lnTo>
                    <a:pt x="79476" y="83985"/>
                  </a:lnTo>
                  <a:lnTo>
                    <a:pt x="78549" y="85852"/>
                  </a:lnTo>
                  <a:lnTo>
                    <a:pt x="77698" y="87630"/>
                  </a:lnTo>
                  <a:lnTo>
                    <a:pt x="76047" y="88519"/>
                  </a:lnTo>
                  <a:lnTo>
                    <a:pt x="95915" y="88519"/>
                  </a:lnTo>
                  <a:lnTo>
                    <a:pt x="96837" y="85001"/>
                  </a:lnTo>
                  <a:lnTo>
                    <a:pt x="96837" y="38188"/>
                  </a:lnTo>
                  <a:lnTo>
                    <a:pt x="95909" y="34671"/>
                  </a:lnTo>
                  <a:close/>
                </a:path>
                <a:path w="320675" h="104140">
                  <a:moveTo>
                    <a:pt x="117602" y="20320"/>
                  </a:moveTo>
                  <a:lnTo>
                    <a:pt x="100711" y="20320"/>
                  </a:lnTo>
                  <a:lnTo>
                    <a:pt x="100756" y="84836"/>
                  </a:lnTo>
                  <a:lnTo>
                    <a:pt x="100880" y="86487"/>
                  </a:lnTo>
                  <a:lnTo>
                    <a:pt x="100983" y="87845"/>
                  </a:lnTo>
                  <a:lnTo>
                    <a:pt x="111379" y="104140"/>
                  </a:lnTo>
                  <a:lnTo>
                    <a:pt x="119075" y="104140"/>
                  </a:lnTo>
                  <a:lnTo>
                    <a:pt x="121853" y="103251"/>
                  </a:lnTo>
                  <a:lnTo>
                    <a:pt x="122096" y="103251"/>
                  </a:lnTo>
                  <a:lnTo>
                    <a:pt x="124714" y="101092"/>
                  </a:lnTo>
                  <a:lnTo>
                    <a:pt x="127165" y="98971"/>
                  </a:lnTo>
                  <a:lnTo>
                    <a:pt x="129032" y="96481"/>
                  </a:lnTo>
                  <a:lnTo>
                    <a:pt x="130302" y="93599"/>
                  </a:lnTo>
                  <a:lnTo>
                    <a:pt x="147313" y="93599"/>
                  </a:lnTo>
                  <a:lnTo>
                    <a:pt x="147304" y="88519"/>
                  </a:lnTo>
                  <a:lnTo>
                    <a:pt x="121577" y="88519"/>
                  </a:lnTo>
                  <a:lnTo>
                    <a:pt x="120015" y="87845"/>
                  </a:lnTo>
                  <a:lnTo>
                    <a:pt x="118999" y="86487"/>
                  </a:lnTo>
                  <a:lnTo>
                    <a:pt x="118059" y="85051"/>
                  </a:lnTo>
                  <a:lnTo>
                    <a:pt x="117602" y="82677"/>
                  </a:lnTo>
                  <a:lnTo>
                    <a:pt x="117602" y="20320"/>
                  </a:lnTo>
                  <a:close/>
                </a:path>
                <a:path w="320675" h="104140">
                  <a:moveTo>
                    <a:pt x="147313" y="93599"/>
                  </a:moveTo>
                  <a:lnTo>
                    <a:pt x="130302" y="93599"/>
                  </a:lnTo>
                  <a:lnTo>
                    <a:pt x="130302" y="95211"/>
                  </a:lnTo>
                  <a:lnTo>
                    <a:pt x="133604" y="102870"/>
                  </a:lnTo>
                  <a:lnTo>
                    <a:pt x="148463" y="102870"/>
                  </a:lnTo>
                  <a:lnTo>
                    <a:pt x="148016" y="101473"/>
                  </a:lnTo>
                  <a:lnTo>
                    <a:pt x="147894" y="101092"/>
                  </a:lnTo>
                  <a:lnTo>
                    <a:pt x="147550" y="99606"/>
                  </a:lnTo>
                  <a:lnTo>
                    <a:pt x="147447" y="98971"/>
                  </a:lnTo>
                  <a:lnTo>
                    <a:pt x="147320" y="97790"/>
                  </a:lnTo>
                  <a:lnTo>
                    <a:pt x="147313" y="93599"/>
                  </a:lnTo>
                  <a:close/>
                </a:path>
                <a:path w="320675" h="104140">
                  <a:moveTo>
                    <a:pt x="147193" y="20320"/>
                  </a:moveTo>
                  <a:lnTo>
                    <a:pt x="130302" y="20320"/>
                  </a:lnTo>
                  <a:lnTo>
                    <a:pt x="130251" y="82677"/>
                  </a:lnTo>
                  <a:lnTo>
                    <a:pt x="129743" y="84836"/>
                  </a:lnTo>
                  <a:lnTo>
                    <a:pt x="128566" y="86487"/>
                  </a:lnTo>
                  <a:lnTo>
                    <a:pt x="127519" y="87845"/>
                  </a:lnTo>
                  <a:lnTo>
                    <a:pt x="125984" y="88519"/>
                  </a:lnTo>
                  <a:lnTo>
                    <a:pt x="147304" y="88519"/>
                  </a:lnTo>
                  <a:lnTo>
                    <a:pt x="147193" y="20320"/>
                  </a:lnTo>
                  <a:close/>
                </a:path>
                <a:path w="320675" h="104140">
                  <a:moveTo>
                    <a:pt x="168948" y="20320"/>
                  </a:moveTo>
                  <a:lnTo>
                    <a:pt x="152057" y="20320"/>
                  </a:lnTo>
                  <a:lnTo>
                    <a:pt x="152057" y="102870"/>
                  </a:lnTo>
                  <a:lnTo>
                    <a:pt x="168948" y="102870"/>
                  </a:lnTo>
                  <a:lnTo>
                    <a:pt x="168948" y="41567"/>
                  </a:lnTo>
                  <a:lnTo>
                    <a:pt x="169532" y="39116"/>
                  </a:lnTo>
                  <a:lnTo>
                    <a:pt x="171907" y="35560"/>
                  </a:lnTo>
                  <a:lnTo>
                    <a:pt x="173558" y="34671"/>
                  </a:lnTo>
                  <a:lnTo>
                    <a:pt x="197838" y="34671"/>
                  </a:lnTo>
                  <a:lnTo>
                    <a:pt x="197777" y="33870"/>
                  </a:lnTo>
                  <a:lnTo>
                    <a:pt x="197015" y="30226"/>
                  </a:lnTo>
                  <a:lnTo>
                    <a:pt x="196944" y="29845"/>
                  </a:lnTo>
                  <a:lnTo>
                    <a:pt x="168948" y="29845"/>
                  </a:lnTo>
                  <a:lnTo>
                    <a:pt x="168948" y="20320"/>
                  </a:lnTo>
                  <a:close/>
                </a:path>
                <a:path w="320675" h="104140">
                  <a:moveTo>
                    <a:pt x="197838" y="34671"/>
                  </a:moveTo>
                  <a:lnTo>
                    <a:pt x="177711" y="34671"/>
                  </a:lnTo>
                  <a:lnTo>
                    <a:pt x="179108" y="35394"/>
                  </a:lnTo>
                  <a:lnTo>
                    <a:pt x="179870" y="36830"/>
                  </a:lnTo>
                  <a:lnTo>
                    <a:pt x="180708" y="38188"/>
                  </a:lnTo>
                  <a:lnTo>
                    <a:pt x="181140" y="40424"/>
                  </a:lnTo>
                  <a:lnTo>
                    <a:pt x="181140" y="49657"/>
                  </a:lnTo>
                  <a:lnTo>
                    <a:pt x="198158" y="49657"/>
                  </a:lnTo>
                  <a:lnTo>
                    <a:pt x="198109" y="38188"/>
                  </a:lnTo>
                  <a:lnTo>
                    <a:pt x="198004" y="36830"/>
                  </a:lnTo>
                  <a:lnTo>
                    <a:pt x="197894" y="35394"/>
                  </a:lnTo>
                  <a:lnTo>
                    <a:pt x="197838" y="34671"/>
                  </a:lnTo>
                  <a:close/>
                </a:path>
                <a:path w="320675" h="104140">
                  <a:moveTo>
                    <a:pt x="188290" y="19050"/>
                  </a:moveTo>
                  <a:lnTo>
                    <a:pt x="180581" y="19050"/>
                  </a:lnTo>
                  <a:lnTo>
                    <a:pt x="177330" y="20104"/>
                  </a:lnTo>
                  <a:lnTo>
                    <a:pt x="172250" y="24345"/>
                  </a:lnTo>
                  <a:lnTo>
                    <a:pt x="170294" y="26885"/>
                  </a:lnTo>
                  <a:lnTo>
                    <a:pt x="168948" y="29845"/>
                  </a:lnTo>
                  <a:lnTo>
                    <a:pt x="196944" y="29845"/>
                  </a:lnTo>
                  <a:lnTo>
                    <a:pt x="196399" y="26885"/>
                  </a:lnTo>
                  <a:lnTo>
                    <a:pt x="196329" y="26504"/>
                  </a:lnTo>
                  <a:lnTo>
                    <a:pt x="195021" y="23710"/>
                  </a:lnTo>
                  <a:lnTo>
                    <a:pt x="191254" y="20104"/>
                  </a:lnTo>
                  <a:lnTo>
                    <a:pt x="191510" y="20104"/>
                  </a:lnTo>
                  <a:lnTo>
                    <a:pt x="188290" y="19050"/>
                  </a:lnTo>
                  <a:close/>
                </a:path>
                <a:path w="320675" h="104140">
                  <a:moveTo>
                    <a:pt x="232448" y="19050"/>
                  </a:moveTo>
                  <a:lnTo>
                    <a:pt x="216865" y="19050"/>
                  </a:lnTo>
                  <a:lnTo>
                    <a:pt x="211023" y="21424"/>
                  </a:lnTo>
                  <a:lnTo>
                    <a:pt x="207137" y="26162"/>
                  </a:lnTo>
                  <a:lnTo>
                    <a:pt x="203238" y="30822"/>
                  </a:lnTo>
                  <a:lnTo>
                    <a:pt x="201295" y="38188"/>
                  </a:lnTo>
                  <a:lnTo>
                    <a:pt x="201295" y="85001"/>
                  </a:lnTo>
                  <a:lnTo>
                    <a:pt x="203238" y="92417"/>
                  </a:lnTo>
                  <a:lnTo>
                    <a:pt x="207137" y="97155"/>
                  </a:lnTo>
                  <a:lnTo>
                    <a:pt x="211023" y="101815"/>
                  </a:lnTo>
                  <a:lnTo>
                    <a:pt x="216865" y="104140"/>
                  </a:lnTo>
                  <a:lnTo>
                    <a:pt x="232448" y="104140"/>
                  </a:lnTo>
                  <a:lnTo>
                    <a:pt x="238252" y="101815"/>
                  </a:lnTo>
                  <a:lnTo>
                    <a:pt x="242062" y="97155"/>
                  </a:lnTo>
                  <a:lnTo>
                    <a:pt x="245872" y="92417"/>
                  </a:lnTo>
                  <a:lnTo>
                    <a:pt x="246873" y="88519"/>
                  </a:lnTo>
                  <a:lnTo>
                    <a:pt x="222199" y="88519"/>
                  </a:lnTo>
                  <a:lnTo>
                    <a:pt x="220510" y="87630"/>
                  </a:lnTo>
                  <a:lnTo>
                    <a:pt x="219583" y="85852"/>
                  </a:lnTo>
                  <a:lnTo>
                    <a:pt x="218687" y="84074"/>
                  </a:lnTo>
                  <a:lnTo>
                    <a:pt x="218197" y="80645"/>
                  </a:lnTo>
                  <a:lnTo>
                    <a:pt x="218186" y="42633"/>
                  </a:lnTo>
                  <a:lnTo>
                    <a:pt x="218643" y="39243"/>
                  </a:lnTo>
                  <a:lnTo>
                    <a:pt x="219583" y="37465"/>
                  </a:lnTo>
                  <a:lnTo>
                    <a:pt x="220510" y="35598"/>
                  </a:lnTo>
                  <a:lnTo>
                    <a:pt x="222199" y="34671"/>
                  </a:lnTo>
                  <a:lnTo>
                    <a:pt x="246867" y="34671"/>
                  </a:lnTo>
                  <a:lnTo>
                    <a:pt x="245872" y="30822"/>
                  </a:lnTo>
                  <a:lnTo>
                    <a:pt x="242062" y="26162"/>
                  </a:lnTo>
                  <a:lnTo>
                    <a:pt x="238252" y="21424"/>
                  </a:lnTo>
                  <a:lnTo>
                    <a:pt x="232448" y="19050"/>
                  </a:lnTo>
                  <a:close/>
                </a:path>
                <a:path w="320675" h="104140">
                  <a:moveTo>
                    <a:pt x="247777" y="70485"/>
                  </a:moveTo>
                  <a:lnTo>
                    <a:pt x="230886" y="70485"/>
                  </a:lnTo>
                  <a:lnTo>
                    <a:pt x="230886" y="80645"/>
                  </a:lnTo>
                  <a:lnTo>
                    <a:pt x="230454" y="84074"/>
                  </a:lnTo>
                  <a:lnTo>
                    <a:pt x="228765" y="87630"/>
                  </a:lnTo>
                  <a:lnTo>
                    <a:pt x="227114" y="88519"/>
                  </a:lnTo>
                  <a:lnTo>
                    <a:pt x="246873" y="88519"/>
                  </a:lnTo>
                  <a:lnTo>
                    <a:pt x="247777" y="85001"/>
                  </a:lnTo>
                  <a:lnTo>
                    <a:pt x="247777" y="70485"/>
                  </a:lnTo>
                  <a:close/>
                </a:path>
                <a:path w="320675" h="104140">
                  <a:moveTo>
                    <a:pt x="246867" y="34671"/>
                  </a:moveTo>
                  <a:lnTo>
                    <a:pt x="227025" y="34671"/>
                  </a:lnTo>
                  <a:lnTo>
                    <a:pt x="228638" y="35598"/>
                  </a:lnTo>
                  <a:lnTo>
                    <a:pt x="229489" y="37465"/>
                  </a:lnTo>
                  <a:lnTo>
                    <a:pt x="230416" y="39243"/>
                  </a:lnTo>
                  <a:lnTo>
                    <a:pt x="230886" y="42633"/>
                  </a:lnTo>
                  <a:lnTo>
                    <a:pt x="230886" y="52705"/>
                  </a:lnTo>
                  <a:lnTo>
                    <a:pt x="247777" y="52705"/>
                  </a:lnTo>
                  <a:lnTo>
                    <a:pt x="247777" y="38188"/>
                  </a:lnTo>
                  <a:lnTo>
                    <a:pt x="246867" y="34671"/>
                  </a:lnTo>
                  <a:close/>
                </a:path>
                <a:path w="320675" h="104140">
                  <a:moveTo>
                    <a:pt x="282549" y="19050"/>
                  </a:moveTo>
                  <a:lnTo>
                    <a:pt x="266979" y="19050"/>
                  </a:lnTo>
                  <a:lnTo>
                    <a:pt x="261137" y="21424"/>
                  </a:lnTo>
                  <a:lnTo>
                    <a:pt x="257238" y="26162"/>
                  </a:lnTo>
                  <a:lnTo>
                    <a:pt x="253339" y="30822"/>
                  </a:lnTo>
                  <a:lnTo>
                    <a:pt x="251396" y="38188"/>
                  </a:lnTo>
                  <a:lnTo>
                    <a:pt x="251396" y="85001"/>
                  </a:lnTo>
                  <a:lnTo>
                    <a:pt x="253339" y="92417"/>
                  </a:lnTo>
                  <a:lnTo>
                    <a:pt x="257238" y="97155"/>
                  </a:lnTo>
                  <a:lnTo>
                    <a:pt x="261137" y="101815"/>
                  </a:lnTo>
                  <a:lnTo>
                    <a:pt x="266979" y="104140"/>
                  </a:lnTo>
                  <a:lnTo>
                    <a:pt x="282549" y="104140"/>
                  </a:lnTo>
                  <a:lnTo>
                    <a:pt x="288353" y="101815"/>
                  </a:lnTo>
                  <a:lnTo>
                    <a:pt x="292163" y="97155"/>
                  </a:lnTo>
                  <a:lnTo>
                    <a:pt x="295973" y="92417"/>
                  </a:lnTo>
                  <a:lnTo>
                    <a:pt x="296974" y="88519"/>
                  </a:lnTo>
                  <a:lnTo>
                    <a:pt x="272313" y="88519"/>
                  </a:lnTo>
                  <a:lnTo>
                    <a:pt x="270611" y="87630"/>
                  </a:lnTo>
                  <a:lnTo>
                    <a:pt x="269684" y="85852"/>
                  </a:lnTo>
                  <a:lnTo>
                    <a:pt x="268801" y="84074"/>
                  </a:lnTo>
                  <a:lnTo>
                    <a:pt x="268299" y="80645"/>
                  </a:lnTo>
                  <a:lnTo>
                    <a:pt x="268287" y="64770"/>
                  </a:lnTo>
                  <a:lnTo>
                    <a:pt x="297878" y="64770"/>
                  </a:lnTo>
                  <a:lnTo>
                    <a:pt x="297878" y="53340"/>
                  </a:lnTo>
                  <a:lnTo>
                    <a:pt x="268287" y="53340"/>
                  </a:lnTo>
                  <a:lnTo>
                    <a:pt x="268287" y="42633"/>
                  </a:lnTo>
                  <a:lnTo>
                    <a:pt x="268757" y="39243"/>
                  </a:lnTo>
                  <a:lnTo>
                    <a:pt x="269684" y="37465"/>
                  </a:lnTo>
                  <a:lnTo>
                    <a:pt x="270611" y="35598"/>
                  </a:lnTo>
                  <a:lnTo>
                    <a:pt x="272313" y="34671"/>
                  </a:lnTo>
                  <a:lnTo>
                    <a:pt x="296968" y="34671"/>
                  </a:lnTo>
                  <a:lnTo>
                    <a:pt x="295973" y="30822"/>
                  </a:lnTo>
                  <a:lnTo>
                    <a:pt x="292163" y="26162"/>
                  </a:lnTo>
                  <a:lnTo>
                    <a:pt x="288353" y="21424"/>
                  </a:lnTo>
                  <a:lnTo>
                    <a:pt x="282549" y="19050"/>
                  </a:lnTo>
                  <a:close/>
                </a:path>
                <a:path w="320675" h="104140">
                  <a:moveTo>
                    <a:pt x="297878" y="70485"/>
                  </a:moveTo>
                  <a:lnTo>
                    <a:pt x="280987" y="70485"/>
                  </a:lnTo>
                  <a:lnTo>
                    <a:pt x="280987" y="80645"/>
                  </a:lnTo>
                  <a:lnTo>
                    <a:pt x="280568" y="84074"/>
                  </a:lnTo>
                  <a:lnTo>
                    <a:pt x="278866" y="87630"/>
                  </a:lnTo>
                  <a:lnTo>
                    <a:pt x="277215" y="88519"/>
                  </a:lnTo>
                  <a:lnTo>
                    <a:pt x="296974" y="88519"/>
                  </a:lnTo>
                  <a:lnTo>
                    <a:pt x="297878" y="85001"/>
                  </a:lnTo>
                  <a:lnTo>
                    <a:pt x="297878" y="70485"/>
                  </a:lnTo>
                  <a:close/>
                </a:path>
                <a:path w="320675" h="104140">
                  <a:moveTo>
                    <a:pt x="296968" y="34671"/>
                  </a:moveTo>
                  <a:lnTo>
                    <a:pt x="277139" y="34671"/>
                  </a:lnTo>
                  <a:lnTo>
                    <a:pt x="278739" y="35598"/>
                  </a:lnTo>
                  <a:lnTo>
                    <a:pt x="279590" y="37465"/>
                  </a:lnTo>
                  <a:lnTo>
                    <a:pt x="280517" y="39243"/>
                  </a:lnTo>
                  <a:lnTo>
                    <a:pt x="280987" y="42633"/>
                  </a:lnTo>
                  <a:lnTo>
                    <a:pt x="280987" y="53340"/>
                  </a:lnTo>
                  <a:lnTo>
                    <a:pt x="297878" y="53340"/>
                  </a:lnTo>
                  <a:lnTo>
                    <a:pt x="297878" y="38188"/>
                  </a:lnTo>
                  <a:lnTo>
                    <a:pt x="296968" y="34671"/>
                  </a:lnTo>
                  <a:close/>
                </a:path>
                <a:path w="320675" h="104140">
                  <a:moveTo>
                    <a:pt x="313563" y="44196"/>
                  </a:moveTo>
                  <a:lnTo>
                    <a:pt x="308394" y="44196"/>
                  </a:lnTo>
                  <a:lnTo>
                    <a:pt x="306197" y="45046"/>
                  </a:lnTo>
                  <a:lnTo>
                    <a:pt x="302641" y="48425"/>
                  </a:lnTo>
                  <a:lnTo>
                    <a:pt x="301752" y="50673"/>
                  </a:lnTo>
                  <a:lnTo>
                    <a:pt x="301752" y="56172"/>
                  </a:lnTo>
                  <a:lnTo>
                    <a:pt x="302641" y="58381"/>
                  </a:lnTo>
                  <a:lnTo>
                    <a:pt x="306197" y="61760"/>
                  </a:lnTo>
                  <a:lnTo>
                    <a:pt x="308394" y="62611"/>
                  </a:lnTo>
                  <a:lnTo>
                    <a:pt x="313563" y="62611"/>
                  </a:lnTo>
                  <a:lnTo>
                    <a:pt x="315722" y="61760"/>
                  </a:lnTo>
                  <a:lnTo>
                    <a:pt x="319278" y="58381"/>
                  </a:lnTo>
                  <a:lnTo>
                    <a:pt x="320167" y="56172"/>
                  </a:lnTo>
                  <a:lnTo>
                    <a:pt x="320167" y="50673"/>
                  </a:lnTo>
                  <a:lnTo>
                    <a:pt x="319278" y="48425"/>
                  </a:lnTo>
                  <a:lnTo>
                    <a:pt x="315722" y="45046"/>
                  </a:lnTo>
                  <a:lnTo>
                    <a:pt x="313563" y="44196"/>
                  </a:lnTo>
                  <a:close/>
                </a:path>
                <a:path w="320675" h="104140">
                  <a:moveTo>
                    <a:pt x="313563" y="85725"/>
                  </a:moveTo>
                  <a:lnTo>
                    <a:pt x="308394" y="85725"/>
                  </a:lnTo>
                  <a:lnTo>
                    <a:pt x="306197" y="86575"/>
                  </a:lnTo>
                  <a:lnTo>
                    <a:pt x="302641" y="89954"/>
                  </a:lnTo>
                  <a:lnTo>
                    <a:pt x="301752" y="92202"/>
                  </a:lnTo>
                  <a:lnTo>
                    <a:pt x="301752" y="97701"/>
                  </a:lnTo>
                  <a:lnTo>
                    <a:pt x="302641" y="99910"/>
                  </a:lnTo>
                  <a:lnTo>
                    <a:pt x="306197" y="103289"/>
                  </a:lnTo>
                  <a:lnTo>
                    <a:pt x="308394" y="104140"/>
                  </a:lnTo>
                  <a:lnTo>
                    <a:pt x="313563" y="104140"/>
                  </a:lnTo>
                  <a:lnTo>
                    <a:pt x="315722" y="103289"/>
                  </a:lnTo>
                  <a:lnTo>
                    <a:pt x="319278" y="99910"/>
                  </a:lnTo>
                  <a:lnTo>
                    <a:pt x="320167" y="97701"/>
                  </a:lnTo>
                  <a:lnTo>
                    <a:pt x="320167" y="92202"/>
                  </a:lnTo>
                  <a:lnTo>
                    <a:pt x="319278" y="89954"/>
                  </a:lnTo>
                  <a:lnTo>
                    <a:pt x="315722" y="86575"/>
                  </a:lnTo>
                  <a:lnTo>
                    <a:pt x="313563" y="85725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3134" y="6659270"/>
              <a:ext cx="2546616" cy="2552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0080" y="630427"/>
            <a:ext cx="1949450" cy="583565"/>
          </a:xfrm>
          <a:custGeom>
            <a:avLst/>
            <a:gdLst/>
            <a:ahLst/>
            <a:cxnLst/>
            <a:rect l="l" t="t" r="r" b="b"/>
            <a:pathLst>
              <a:path w="1949450" h="583565">
                <a:moveTo>
                  <a:pt x="181356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20" y="576072"/>
                </a:lnTo>
                <a:lnTo>
                  <a:pt x="71120" y="355600"/>
                </a:lnTo>
                <a:lnTo>
                  <a:pt x="181356" y="355600"/>
                </a:lnTo>
                <a:lnTo>
                  <a:pt x="181356" y="284480"/>
                </a:lnTo>
                <a:lnTo>
                  <a:pt x="71120" y="284480"/>
                </a:lnTo>
                <a:lnTo>
                  <a:pt x="71120" y="78232"/>
                </a:lnTo>
                <a:lnTo>
                  <a:pt x="181356" y="78232"/>
                </a:lnTo>
                <a:lnTo>
                  <a:pt x="181356" y="7112"/>
                </a:lnTo>
                <a:close/>
              </a:path>
              <a:path w="1949450" h="583565">
                <a:moveTo>
                  <a:pt x="287807" y="7112"/>
                </a:moveTo>
                <a:lnTo>
                  <a:pt x="216700" y="7112"/>
                </a:lnTo>
                <a:lnTo>
                  <a:pt x="216700" y="576072"/>
                </a:lnTo>
                <a:lnTo>
                  <a:pt x="287807" y="576072"/>
                </a:lnTo>
                <a:lnTo>
                  <a:pt x="287807" y="7112"/>
                </a:lnTo>
                <a:close/>
              </a:path>
              <a:path w="1949450" h="583565">
                <a:moveTo>
                  <a:pt x="394766" y="381914"/>
                </a:moveTo>
                <a:lnTo>
                  <a:pt x="323646" y="381914"/>
                </a:lnTo>
                <a:lnTo>
                  <a:pt x="326669" y="448156"/>
                </a:lnTo>
                <a:lnTo>
                  <a:pt x="326761" y="450163"/>
                </a:lnTo>
                <a:lnTo>
                  <a:pt x="336474" y="502370"/>
                </a:lnTo>
                <a:lnTo>
                  <a:pt x="353339" y="540156"/>
                </a:lnTo>
                <a:lnTo>
                  <a:pt x="410735" y="578943"/>
                </a:lnTo>
                <a:lnTo>
                  <a:pt x="452374" y="583184"/>
                </a:lnTo>
                <a:lnTo>
                  <a:pt x="496530" y="576811"/>
                </a:lnTo>
                <a:lnTo>
                  <a:pt x="529627" y="558149"/>
                </a:lnTo>
                <a:lnTo>
                  <a:pt x="552380" y="527881"/>
                </a:lnTo>
                <a:lnTo>
                  <a:pt x="557420" y="512064"/>
                </a:lnTo>
                <a:lnTo>
                  <a:pt x="452374" y="512064"/>
                </a:lnTo>
                <a:lnTo>
                  <a:pt x="425670" y="507030"/>
                </a:lnTo>
                <a:lnTo>
                  <a:pt x="407835" y="487794"/>
                </a:lnTo>
                <a:lnTo>
                  <a:pt x="397867" y="448156"/>
                </a:lnTo>
                <a:lnTo>
                  <a:pt x="394766" y="381914"/>
                </a:lnTo>
                <a:close/>
              </a:path>
              <a:path w="1949450" h="583565">
                <a:moveTo>
                  <a:pt x="445262" y="0"/>
                </a:moveTo>
                <a:lnTo>
                  <a:pt x="401304" y="6218"/>
                </a:lnTo>
                <a:lnTo>
                  <a:pt x="344999" y="52691"/>
                </a:lnTo>
                <a:lnTo>
                  <a:pt x="331561" y="90760"/>
                </a:lnTo>
                <a:lnTo>
                  <a:pt x="327202" y="137261"/>
                </a:lnTo>
                <a:lnTo>
                  <a:pt x="335548" y="197846"/>
                </a:lnTo>
                <a:lnTo>
                  <a:pt x="357695" y="243230"/>
                </a:lnTo>
                <a:lnTo>
                  <a:pt x="389310" y="278479"/>
                </a:lnTo>
                <a:lnTo>
                  <a:pt x="426059" y="308660"/>
                </a:lnTo>
                <a:lnTo>
                  <a:pt x="459597" y="337142"/>
                </a:lnTo>
                <a:lnTo>
                  <a:pt x="482066" y="364223"/>
                </a:lnTo>
                <a:lnTo>
                  <a:pt x="494668" y="395171"/>
                </a:lnTo>
                <a:lnTo>
                  <a:pt x="498602" y="435254"/>
                </a:lnTo>
                <a:lnTo>
                  <a:pt x="496079" y="472459"/>
                </a:lnTo>
                <a:lnTo>
                  <a:pt x="488022" y="496062"/>
                </a:lnTo>
                <a:lnTo>
                  <a:pt x="473698" y="508463"/>
                </a:lnTo>
                <a:lnTo>
                  <a:pt x="452374" y="512064"/>
                </a:lnTo>
                <a:lnTo>
                  <a:pt x="557420" y="512064"/>
                </a:lnTo>
                <a:lnTo>
                  <a:pt x="565506" y="486688"/>
                </a:lnTo>
                <a:lnTo>
                  <a:pt x="569722" y="435254"/>
                </a:lnTo>
                <a:lnTo>
                  <a:pt x="564652" y="380418"/>
                </a:lnTo>
                <a:lnTo>
                  <a:pt x="550331" y="337427"/>
                </a:lnTo>
                <a:lnTo>
                  <a:pt x="528091" y="302937"/>
                </a:lnTo>
                <a:lnTo>
                  <a:pt x="499261" y="273601"/>
                </a:lnTo>
                <a:lnTo>
                  <a:pt x="465175" y="246075"/>
                </a:lnTo>
                <a:lnTo>
                  <a:pt x="437027" y="222872"/>
                </a:lnTo>
                <a:lnTo>
                  <a:pt x="416013" y="199136"/>
                </a:lnTo>
                <a:lnTo>
                  <a:pt x="402867" y="171665"/>
                </a:lnTo>
                <a:lnTo>
                  <a:pt x="398322" y="137261"/>
                </a:lnTo>
                <a:lnTo>
                  <a:pt x="401356" y="105924"/>
                </a:lnTo>
                <a:lnTo>
                  <a:pt x="410324" y="85521"/>
                </a:lnTo>
                <a:lnTo>
                  <a:pt x="425026" y="74453"/>
                </a:lnTo>
                <a:lnTo>
                  <a:pt x="445262" y="71120"/>
                </a:lnTo>
                <a:lnTo>
                  <a:pt x="550495" y="71120"/>
                </a:lnTo>
                <a:lnTo>
                  <a:pt x="547367" y="60372"/>
                </a:lnTo>
                <a:lnTo>
                  <a:pt x="523459" y="26422"/>
                </a:lnTo>
                <a:lnTo>
                  <a:pt x="489515" y="6503"/>
                </a:lnTo>
                <a:lnTo>
                  <a:pt x="445262" y="0"/>
                </a:lnTo>
                <a:close/>
              </a:path>
              <a:path w="1949450" h="583565">
                <a:moveTo>
                  <a:pt x="550495" y="71120"/>
                </a:moveTo>
                <a:lnTo>
                  <a:pt x="445262" y="71120"/>
                </a:lnTo>
                <a:lnTo>
                  <a:pt x="465942" y="75009"/>
                </a:lnTo>
                <a:lnTo>
                  <a:pt x="481622" y="89966"/>
                </a:lnTo>
                <a:lnTo>
                  <a:pt x="491567" y="120926"/>
                </a:lnTo>
                <a:lnTo>
                  <a:pt x="494968" y="171665"/>
                </a:lnTo>
                <a:lnTo>
                  <a:pt x="495046" y="172821"/>
                </a:lnTo>
                <a:lnTo>
                  <a:pt x="566166" y="172821"/>
                </a:lnTo>
                <a:lnTo>
                  <a:pt x="561511" y="108967"/>
                </a:lnTo>
                <a:lnTo>
                  <a:pt x="550495" y="71120"/>
                </a:lnTo>
                <a:close/>
              </a:path>
              <a:path w="1949450" h="583565">
                <a:moveTo>
                  <a:pt x="676757" y="7112"/>
                </a:moveTo>
                <a:lnTo>
                  <a:pt x="605637" y="7112"/>
                </a:lnTo>
                <a:lnTo>
                  <a:pt x="605637" y="576072"/>
                </a:lnTo>
                <a:lnTo>
                  <a:pt x="676757" y="576072"/>
                </a:lnTo>
                <a:lnTo>
                  <a:pt x="676757" y="327152"/>
                </a:lnTo>
                <a:lnTo>
                  <a:pt x="864501" y="327152"/>
                </a:lnTo>
                <a:lnTo>
                  <a:pt x="864501" y="256032"/>
                </a:lnTo>
                <a:lnTo>
                  <a:pt x="676757" y="256032"/>
                </a:lnTo>
                <a:lnTo>
                  <a:pt x="676757" y="7112"/>
                </a:lnTo>
                <a:close/>
              </a:path>
              <a:path w="1949450" h="583565">
                <a:moveTo>
                  <a:pt x="864501" y="327152"/>
                </a:moveTo>
                <a:lnTo>
                  <a:pt x="793381" y="327152"/>
                </a:lnTo>
                <a:lnTo>
                  <a:pt x="793381" y="576072"/>
                </a:lnTo>
                <a:lnTo>
                  <a:pt x="864501" y="576072"/>
                </a:lnTo>
                <a:lnTo>
                  <a:pt x="864501" y="327152"/>
                </a:lnTo>
                <a:close/>
              </a:path>
              <a:path w="1949450" h="583565">
                <a:moveTo>
                  <a:pt x="864501" y="7112"/>
                </a:moveTo>
                <a:lnTo>
                  <a:pt x="793381" y="7112"/>
                </a:lnTo>
                <a:lnTo>
                  <a:pt x="793381" y="256032"/>
                </a:lnTo>
                <a:lnTo>
                  <a:pt x="864501" y="256032"/>
                </a:lnTo>
                <a:lnTo>
                  <a:pt x="864501" y="7112"/>
                </a:lnTo>
                <a:close/>
              </a:path>
              <a:path w="1949450" h="583565">
                <a:moveTo>
                  <a:pt x="971232" y="7112"/>
                </a:moveTo>
                <a:lnTo>
                  <a:pt x="900112" y="7112"/>
                </a:lnTo>
                <a:lnTo>
                  <a:pt x="900112" y="576072"/>
                </a:lnTo>
                <a:lnTo>
                  <a:pt x="971232" y="576072"/>
                </a:lnTo>
                <a:lnTo>
                  <a:pt x="971232" y="243230"/>
                </a:lnTo>
                <a:lnTo>
                  <a:pt x="1024419" y="243230"/>
                </a:lnTo>
                <a:lnTo>
                  <a:pt x="971232" y="7112"/>
                </a:lnTo>
                <a:close/>
              </a:path>
              <a:path w="1949450" h="583565">
                <a:moveTo>
                  <a:pt x="1024419" y="243230"/>
                </a:moveTo>
                <a:lnTo>
                  <a:pt x="971232" y="243230"/>
                </a:lnTo>
                <a:lnTo>
                  <a:pt x="1042352" y="576072"/>
                </a:lnTo>
                <a:lnTo>
                  <a:pt x="1088580" y="576072"/>
                </a:lnTo>
                <a:lnTo>
                  <a:pt x="1120775" y="423875"/>
                </a:lnTo>
                <a:lnTo>
                  <a:pt x="1065110" y="423875"/>
                </a:lnTo>
                <a:lnTo>
                  <a:pt x="1024419" y="243230"/>
                </a:lnTo>
                <a:close/>
              </a:path>
              <a:path w="1949450" h="583565">
                <a:moveTo>
                  <a:pt x="1230109" y="243230"/>
                </a:moveTo>
                <a:lnTo>
                  <a:pt x="1158989" y="243230"/>
                </a:lnTo>
                <a:lnTo>
                  <a:pt x="1158989" y="576072"/>
                </a:lnTo>
                <a:lnTo>
                  <a:pt x="1230109" y="576072"/>
                </a:lnTo>
                <a:lnTo>
                  <a:pt x="1230109" y="243230"/>
                </a:lnTo>
                <a:close/>
              </a:path>
              <a:path w="1949450" h="583565">
                <a:moveTo>
                  <a:pt x="1230109" y="7112"/>
                </a:moveTo>
                <a:lnTo>
                  <a:pt x="1158989" y="7112"/>
                </a:lnTo>
                <a:lnTo>
                  <a:pt x="1065110" y="423875"/>
                </a:lnTo>
                <a:lnTo>
                  <a:pt x="1120775" y="423875"/>
                </a:lnTo>
                <a:lnTo>
                  <a:pt x="1158989" y="243230"/>
                </a:lnTo>
                <a:lnTo>
                  <a:pt x="1230109" y="243230"/>
                </a:lnTo>
                <a:lnTo>
                  <a:pt x="1230109" y="7112"/>
                </a:lnTo>
                <a:close/>
              </a:path>
              <a:path w="1949450" h="583565">
                <a:moveTo>
                  <a:pt x="1446796" y="7112"/>
                </a:moveTo>
                <a:lnTo>
                  <a:pt x="1265440" y="7112"/>
                </a:lnTo>
                <a:lnTo>
                  <a:pt x="1265440" y="576072"/>
                </a:lnTo>
                <a:lnTo>
                  <a:pt x="1446796" y="576072"/>
                </a:lnTo>
                <a:lnTo>
                  <a:pt x="1446796" y="504952"/>
                </a:lnTo>
                <a:lnTo>
                  <a:pt x="1336560" y="504952"/>
                </a:lnTo>
                <a:lnTo>
                  <a:pt x="1336560" y="327152"/>
                </a:lnTo>
                <a:lnTo>
                  <a:pt x="1446796" y="327152"/>
                </a:lnTo>
                <a:lnTo>
                  <a:pt x="1446796" y="256032"/>
                </a:lnTo>
                <a:lnTo>
                  <a:pt x="1336560" y="256032"/>
                </a:lnTo>
                <a:lnTo>
                  <a:pt x="1336560" y="78232"/>
                </a:lnTo>
                <a:lnTo>
                  <a:pt x="1446796" y="78232"/>
                </a:lnTo>
                <a:lnTo>
                  <a:pt x="1446796" y="7112"/>
                </a:lnTo>
                <a:close/>
              </a:path>
              <a:path w="1949450" h="583565">
                <a:moveTo>
                  <a:pt x="1660728" y="7112"/>
                </a:moveTo>
                <a:lnTo>
                  <a:pt x="1561160" y="7112"/>
                </a:lnTo>
                <a:lnTo>
                  <a:pt x="1478661" y="576072"/>
                </a:lnTo>
                <a:lnTo>
                  <a:pt x="1549781" y="576072"/>
                </a:lnTo>
                <a:lnTo>
                  <a:pt x="1564005" y="461568"/>
                </a:lnTo>
                <a:lnTo>
                  <a:pt x="1726056" y="461568"/>
                </a:lnTo>
                <a:lnTo>
                  <a:pt x="1715832" y="390448"/>
                </a:lnTo>
                <a:lnTo>
                  <a:pt x="1573250" y="390448"/>
                </a:lnTo>
                <a:lnTo>
                  <a:pt x="1610944" y="90322"/>
                </a:lnTo>
                <a:lnTo>
                  <a:pt x="1672689" y="90322"/>
                </a:lnTo>
                <a:lnTo>
                  <a:pt x="1660728" y="7112"/>
                </a:lnTo>
                <a:close/>
              </a:path>
              <a:path w="1949450" h="583565">
                <a:moveTo>
                  <a:pt x="1726056" y="461568"/>
                </a:moveTo>
                <a:lnTo>
                  <a:pt x="1657172" y="461568"/>
                </a:lnTo>
                <a:lnTo>
                  <a:pt x="1671396" y="576072"/>
                </a:lnTo>
                <a:lnTo>
                  <a:pt x="1742516" y="576072"/>
                </a:lnTo>
                <a:lnTo>
                  <a:pt x="1726056" y="461568"/>
                </a:lnTo>
                <a:close/>
              </a:path>
              <a:path w="1949450" h="583565">
                <a:moveTo>
                  <a:pt x="1672689" y="90322"/>
                </a:moveTo>
                <a:lnTo>
                  <a:pt x="1610944" y="90322"/>
                </a:lnTo>
                <a:lnTo>
                  <a:pt x="1648637" y="390448"/>
                </a:lnTo>
                <a:lnTo>
                  <a:pt x="1715832" y="390448"/>
                </a:lnTo>
                <a:lnTo>
                  <a:pt x="1672689" y="90322"/>
                </a:lnTo>
                <a:close/>
              </a:path>
              <a:path w="1949450" h="583565">
                <a:moveTo>
                  <a:pt x="1838706" y="7112"/>
                </a:moveTo>
                <a:lnTo>
                  <a:pt x="1767586" y="7112"/>
                </a:lnTo>
                <a:lnTo>
                  <a:pt x="1767586" y="576072"/>
                </a:lnTo>
                <a:lnTo>
                  <a:pt x="1948942" y="576072"/>
                </a:lnTo>
                <a:lnTo>
                  <a:pt x="1948942" y="504952"/>
                </a:lnTo>
                <a:lnTo>
                  <a:pt x="1838706" y="504952"/>
                </a:lnTo>
                <a:lnTo>
                  <a:pt x="1838706" y="7112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866047" y="630427"/>
            <a:ext cx="1409065" cy="583565"/>
          </a:xfrm>
          <a:custGeom>
            <a:avLst/>
            <a:gdLst/>
            <a:ahLst/>
            <a:cxnLst/>
            <a:rect l="l" t="t" r="r" b="b"/>
            <a:pathLst>
              <a:path w="1409064" h="583565">
                <a:moveTo>
                  <a:pt x="88899" y="7112"/>
                </a:moveTo>
                <a:lnTo>
                  <a:pt x="0" y="7112"/>
                </a:lnTo>
                <a:lnTo>
                  <a:pt x="0" y="576072"/>
                </a:lnTo>
                <a:lnTo>
                  <a:pt x="71119" y="576072"/>
                </a:lnTo>
                <a:lnTo>
                  <a:pt x="71119" y="374802"/>
                </a:lnTo>
                <a:lnTo>
                  <a:pt x="89611" y="374802"/>
                </a:lnTo>
                <a:lnTo>
                  <a:pt x="146991" y="370643"/>
                </a:lnTo>
                <a:lnTo>
                  <a:pt x="189021" y="357891"/>
                </a:lnTo>
                <a:lnTo>
                  <a:pt x="235802" y="304946"/>
                </a:lnTo>
                <a:lnTo>
                  <a:pt x="236083" y="303682"/>
                </a:lnTo>
                <a:lnTo>
                  <a:pt x="71119" y="303682"/>
                </a:lnTo>
                <a:lnTo>
                  <a:pt x="71119" y="78232"/>
                </a:lnTo>
                <a:lnTo>
                  <a:pt x="236198" y="78232"/>
                </a:lnTo>
                <a:lnTo>
                  <a:pt x="235775" y="76335"/>
                </a:lnTo>
                <a:lnTo>
                  <a:pt x="217804" y="45250"/>
                </a:lnTo>
                <a:lnTo>
                  <a:pt x="188810" y="23706"/>
                </a:lnTo>
                <a:lnTo>
                  <a:pt x="146579" y="11171"/>
                </a:lnTo>
                <a:lnTo>
                  <a:pt x="88899" y="7112"/>
                </a:lnTo>
                <a:close/>
              </a:path>
              <a:path w="1409064" h="583565">
                <a:moveTo>
                  <a:pt x="236198" y="78232"/>
                </a:moveTo>
                <a:lnTo>
                  <a:pt x="89611" y="78232"/>
                </a:lnTo>
                <a:lnTo>
                  <a:pt x="135272" y="82354"/>
                </a:lnTo>
                <a:lnTo>
                  <a:pt x="161531" y="96812"/>
                </a:lnTo>
                <a:lnTo>
                  <a:pt x="173521" y="124737"/>
                </a:lnTo>
                <a:lnTo>
                  <a:pt x="176377" y="169265"/>
                </a:lnTo>
                <a:lnTo>
                  <a:pt x="176377" y="212648"/>
                </a:lnTo>
                <a:lnTo>
                  <a:pt x="173521" y="256876"/>
                </a:lnTo>
                <a:lnTo>
                  <a:pt x="161531" y="284835"/>
                </a:lnTo>
                <a:lnTo>
                  <a:pt x="135272" y="299459"/>
                </a:lnTo>
                <a:lnTo>
                  <a:pt x="89611" y="303682"/>
                </a:lnTo>
                <a:lnTo>
                  <a:pt x="236083" y="303682"/>
                </a:lnTo>
                <a:lnTo>
                  <a:pt x="244939" y="263924"/>
                </a:lnTo>
                <a:lnTo>
                  <a:pt x="247497" y="212648"/>
                </a:lnTo>
                <a:lnTo>
                  <a:pt x="247497" y="169265"/>
                </a:lnTo>
                <a:lnTo>
                  <a:pt x="244935" y="117496"/>
                </a:lnTo>
                <a:lnTo>
                  <a:pt x="236198" y="78232"/>
                </a:lnTo>
                <a:close/>
              </a:path>
              <a:path w="1409064" h="583565">
                <a:moveTo>
                  <a:pt x="372275" y="7112"/>
                </a:moveTo>
                <a:lnTo>
                  <a:pt x="283375" y="7112"/>
                </a:lnTo>
                <a:lnTo>
                  <a:pt x="283375" y="576072"/>
                </a:lnTo>
                <a:lnTo>
                  <a:pt x="354495" y="576072"/>
                </a:lnTo>
                <a:lnTo>
                  <a:pt x="354495" y="346354"/>
                </a:lnTo>
                <a:lnTo>
                  <a:pt x="503845" y="346354"/>
                </a:lnTo>
                <a:lnTo>
                  <a:pt x="495168" y="336619"/>
                </a:lnTo>
                <a:lnTo>
                  <a:pt x="468287" y="322884"/>
                </a:lnTo>
                <a:lnTo>
                  <a:pt x="498279" y="301070"/>
                </a:lnTo>
                <a:lnTo>
                  <a:pt x="515086" y="275234"/>
                </a:lnTo>
                <a:lnTo>
                  <a:pt x="354495" y="275234"/>
                </a:lnTo>
                <a:lnTo>
                  <a:pt x="354495" y="78232"/>
                </a:lnTo>
                <a:lnTo>
                  <a:pt x="519893" y="78232"/>
                </a:lnTo>
                <a:lnTo>
                  <a:pt x="518887" y="74228"/>
                </a:lnTo>
                <a:lnTo>
                  <a:pt x="500202" y="44361"/>
                </a:lnTo>
                <a:lnTo>
                  <a:pt x="470789" y="23443"/>
                </a:lnTo>
                <a:lnTo>
                  <a:pt x="428772" y="11138"/>
                </a:lnTo>
                <a:lnTo>
                  <a:pt x="372275" y="7112"/>
                </a:lnTo>
                <a:close/>
              </a:path>
              <a:path w="1409064" h="583565">
                <a:moveTo>
                  <a:pt x="503845" y="346354"/>
                </a:moveTo>
                <a:lnTo>
                  <a:pt x="373697" y="346354"/>
                </a:lnTo>
                <a:lnTo>
                  <a:pt x="405445" y="348054"/>
                </a:lnTo>
                <a:lnTo>
                  <a:pt x="432993" y="357289"/>
                </a:lnTo>
                <a:lnTo>
                  <a:pt x="452407" y="380258"/>
                </a:lnTo>
                <a:lnTo>
                  <a:pt x="459752" y="423164"/>
                </a:lnTo>
                <a:lnTo>
                  <a:pt x="459752" y="525576"/>
                </a:lnTo>
                <a:lnTo>
                  <a:pt x="459974" y="541267"/>
                </a:lnTo>
                <a:lnTo>
                  <a:pt x="460997" y="555625"/>
                </a:lnTo>
                <a:lnTo>
                  <a:pt x="463353" y="567582"/>
                </a:lnTo>
                <a:lnTo>
                  <a:pt x="467575" y="576072"/>
                </a:lnTo>
                <a:lnTo>
                  <a:pt x="538695" y="576072"/>
                </a:lnTo>
                <a:lnTo>
                  <a:pt x="534473" y="567582"/>
                </a:lnTo>
                <a:lnTo>
                  <a:pt x="532117" y="555625"/>
                </a:lnTo>
                <a:lnTo>
                  <a:pt x="531094" y="541267"/>
                </a:lnTo>
                <a:lnTo>
                  <a:pt x="530872" y="525576"/>
                </a:lnTo>
                <a:lnTo>
                  <a:pt x="530872" y="433832"/>
                </a:lnTo>
                <a:lnTo>
                  <a:pt x="526794" y="390493"/>
                </a:lnTo>
                <a:lnTo>
                  <a:pt x="514781" y="358622"/>
                </a:lnTo>
                <a:lnTo>
                  <a:pt x="503845" y="346354"/>
                </a:lnTo>
                <a:close/>
              </a:path>
              <a:path w="1409064" h="583565">
                <a:moveTo>
                  <a:pt x="519893" y="78232"/>
                </a:moveTo>
                <a:lnTo>
                  <a:pt x="372986" y="78232"/>
                </a:lnTo>
                <a:lnTo>
                  <a:pt x="417258" y="82243"/>
                </a:lnTo>
                <a:lnTo>
                  <a:pt x="443928" y="95923"/>
                </a:lnTo>
                <a:lnTo>
                  <a:pt x="456996" y="121737"/>
                </a:lnTo>
                <a:lnTo>
                  <a:pt x="460463" y="162153"/>
                </a:lnTo>
                <a:lnTo>
                  <a:pt x="460463" y="187756"/>
                </a:lnTo>
                <a:lnTo>
                  <a:pt x="456996" y="226928"/>
                </a:lnTo>
                <a:lnTo>
                  <a:pt x="443928" y="254165"/>
                </a:lnTo>
                <a:lnTo>
                  <a:pt x="417258" y="270067"/>
                </a:lnTo>
                <a:lnTo>
                  <a:pt x="372986" y="275234"/>
                </a:lnTo>
                <a:lnTo>
                  <a:pt x="515086" y="275234"/>
                </a:lnTo>
                <a:lnTo>
                  <a:pt x="517804" y="271056"/>
                </a:lnTo>
                <a:lnTo>
                  <a:pt x="528394" y="233173"/>
                </a:lnTo>
                <a:lnTo>
                  <a:pt x="531583" y="187756"/>
                </a:lnTo>
                <a:lnTo>
                  <a:pt x="531583" y="162153"/>
                </a:lnTo>
                <a:lnTo>
                  <a:pt x="528722" y="113380"/>
                </a:lnTo>
                <a:lnTo>
                  <a:pt x="519893" y="78232"/>
                </a:lnTo>
                <a:close/>
              </a:path>
              <a:path w="1409064" h="583565">
                <a:moveTo>
                  <a:pt x="638555" y="7112"/>
                </a:moveTo>
                <a:lnTo>
                  <a:pt x="567435" y="7112"/>
                </a:lnTo>
                <a:lnTo>
                  <a:pt x="567435" y="576072"/>
                </a:lnTo>
                <a:lnTo>
                  <a:pt x="638555" y="576072"/>
                </a:lnTo>
                <a:lnTo>
                  <a:pt x="638555" y="7112"/>
                </a:lnTo>
                <a:close/>
              </a:path>
              <a:path w="1409064" h="583565">
                <a:moveTo>
                  <a:pt x="797432" y="0"/>
                </a:moveTo>
                <a:lnTo>
                  <a:pt x="752957" y="5501"/>
                </a:lnTo>
                <a:lnTo>
                  <a:pt x="718484" y="22849"/>
                </a:lnTo>
                <a:lnTo>
                  <a:pt x="693944" y="53305"/>
                </a:lnTo>
                <a:lnTo>
                  <a:pt x="679271" y="98134"/>
                </a:lnTo>
                <a:lnTo>
                  <a:pt x="674395" y="158597"/>
                </a:lnTo>
                <a:lnTo>
                  <a:pt x="674395" y="424586"/>
                </a:lnTo>
                <a:lnTo>
                  <a:pt x="679271" y="485049"/>
                </a:lnTo>
                <a:lnTo>
                  <a:pt x="693944" y="529878"/>
                </a:lnTo>
                <a:lnTo>
                  <a:pt x="718484" y="560334"/>
                </a:lnTo>
                <a:lnTo>
                  <a:pt x="752957" y="577682"/>
                </a:lnTo>
                <a:lnTo>
                  <a:pt x="797432" y="583184"/>
                </a:lnTo>
                <a:lnTo>
                  <a:pt x="841908" y="577682"/>
                </a:lnTo>
                <a:lnTo>
                  <a:pt x="876381" y="560334"/>
                </a:lnTo>
                <a:lnTo>
                  <a:pt x="900921" y="529878"/>
                </a:lnTo>
                <a:lnTo>
                  <a:pt x="906752" y="512064"/>
                </a:lnTo>
                <a:lnTo>
                  <a:pt x="797432" y="512064"/>
                </a:lnTo>
                <a:lnTo>
                  <a:pt x="771918" y="507696"/>
                </a:lnTo>
                <a:lnTo>
                  <a:pt x="756005" y="493128"/>
                </a:lnTo>
                <a:lnTo>
                  <a:pt x="747826" y="466158"/>
                </a:lnTo>
                <a:lnTo>
                  <a:pt x="745515" y="424586"/>
                </a:lnTo>
                <a:lnTo>
                  <a:pt x="745515" y="158597"/>
                </a:lnTo>
                <a:lnTo>
                  <a:pt x="747826" y="117025"/>
                </a:lnTo>
                <a:lnTo>
                  <a:pt x="756005" y="90055"/>
                </a:lnTo>
                <a:lnTo>
                  <a:pt x="771918" y="75487"/>
                </a:lnTo>
                <a:lnTo>
                  <a:pt x="797432" y="71120"/>
                </a:lnTo>
                <a:lnTo>
                  <a:pt x="906752" y="71120"/>
                </a:lnTo>
                <a:lnTo>
                  <a:pt x="900921" y="53305"/>
                </a:lnTo>
                <a:lnTo>
                  <a:pt x="876381" y="22849"/>
                </a:lnTo>
                <a:lnTo>
                  <a:pt x="841908" y="5501"/>
                </a:lnTo>
                <a:lnTo>
                  <a:pt x="797432" y="0"/>
                </a:lnTo>
                <a:close/>
              </a:path>
              <a:path w="1409064" h="583565">
                <a:moveTo>
                  <a:pt x="920470" y="344932"/>
                </a:moveTo>
                <a:lnTo>
                  <a:pt x="849350" y="344932"/>
                </a:lnTo>
                <a:lnTo>
                  <a:pt x="849350" y="424586"/>
                </a:lnTo>
                <a:lnTo>
                  <a:pt x="847039" y="466158"/>
                </a:lnTo>
                <a:lnTo>
                  <a:pt x="838860" y="493128"/>
                </a:lnTo>
                <a:lnTo>
                  <a:pt x="822947" y="507696"/>
                </a:lnTo>
                <a:lnTo>
                  <a:pt x="797432" y="512064"/>
                </a:lnTo>
                <a:lnTo>
                  <a:pt x="906752" y="512064"/>
                </a:lnTo>
                <a:lnTo>
                  <a:pt x="915594" y="485049"/>
                </a:lnTo>
                <a:lnTo>
                  <a:pt x="920470" y="424586"/>
                </a:lnTo>
                <a:lnTo>
                  <a:pt x="920470" y="344932"/>
                </a:lnTo>
                <a:close/>
              </a:path>
              <a:path w="1409064" h="583565">
                <a:moveTo>
                  <a:pt x="906752" y="71120"/>
                </a:moveTo>
                <a:lnTo>
                  <a:pt x="797432" y="71120"/>
                </a:lnTo>
                <a:lnTo>
                  <a:pt x="822947" y="75487"/>
                </a:lnTo>
                <a:lnTo>
                  <a:pt x="838860" y="90055"/>
                </a:lnTo>
                <a:lnTo>
                  <a:pt x="847039" y="117025"/>
                </a:lnTo>
                <a:lnTo>
                  <a:pt x="849350" y="158597"/>
                </a:lnTo>
                <a:lnTo>
                  <a:pt x="849350" y="238252"/>
                </a:lnTo>
                <a:lnTo>
                  <a:pt x="920470" y="238252"/>
                </a:lnTo>
                <a:lnTo>
                  <a:pt x="920470" y="158597"/>
                </a:lnTo>
                <a:lnTo>
                  <a:pt x="915594" y="98134"/>
                </a:lnTo>
                <a:lnTo>
                  <a:pt x="906752" y="71120"/>
                </a:lnTo>
                <a:close/>
              </a:path>
              <a:path w="1409064" h="583565">
                <a:moveTo>
                  <a:pt x="1137729" y="7112"/>
                </a:moveTo>
                <a:lnTo>
                  <a:pt x="956373" y="7112"/>
                </a:lnTo>
                <a:lnTo>
                  <a:pt x="956373" y="576072"/>
                </a:lnTo>
                <a:lnTo>
                  <a:pt x="1137729" y="576072"/>
                </a:lnTo>
                <a:lnTo>
                  <a:pt x="1137729" y="504952"/>
                </a:lnTo>
                <a:lnTo>
                  <a:pt x="1027493" y="504952"/>
                </a:lnTo>
                <a:lnTo>
                  <a:pt x="1027493" y="327152"/>
                </a:lnTo>
                <a:lnTo>
                  <a:pt x="1137729" y="327152"/>
                </a:lnTo>
                <a:lnTo>
                  <a:pt x="1137729" y="256032"/>
                </a:lnTo>
                <a:lnTo>
                  <a:pt x="1027493" y="256032"/>
                </a:lnTo>
                <a:lnTo>
                  <a:pt x="1027493" y="78232"/>
                </a:lnTo>
                <a:lnTo>
                  <a:pt x="1137729" y="78232"/>
                </a:lnTo>
                <a:lnTo>
                  <a:pt x="1137729" y="7112"/>
                </a:lnTo>
                <a:close/>
              </a:path>
              <a:path w="1409064" h="583565">
                <a:moveTo>
                  <a:pt x="1233766" y="381914"/>
                </a:moveTo>
                <a:lnTo>
                  <a:pt x="1162646" y="381914"/>
                </a:lnTo>
                <a:lnTo>
                  <a:pt x="1165670" y="448156"/>
                </a:lnTo>
                <a:lnTo>
                  <a:pt x="1175474" y="502370"/>
                </a:lnTo>
                <a:lnTo>
                  <a:pt x="1192339" y="540156"/>
                </a:lnTo>
                <a:lnTo>
                  <a:pt x="1249735" y="578943"/>
                </a:lnTo>
                <a:lnTo>
                  <a:pt x="1291374" y="583184"/>
                </a:lnTo>
                <a:lnTo>
                  <a:pt x="1335531" y="576811"/>
                </a:lnTo>
                <a:lnTo>
                  <a:pt x="1368627" y="558149"/>
                </a:lnTo>
                <a:lnTo>
                  <a:pt x="1391380" y="527881"/>
                </a:lnTo>
                <a:lnTo>
                  <a:pt x="1396420" y="512064"/>
                </a:lnTo>
                <a:lnTo>
                  <a:pt x="1291374" y="512064"/>
                </a:lnTo>
                <a:lnTo>
                  <a:pt x="1264670" y="507030"/>
                </a:lnTo>
                <a:lnTo>
                  <a:pt x="1246835" y="487794"/>
                </a:lnTo>
                <a:lnTo>
                  <a:pt x="1236867" y="448156"/>
                </a:lnTo>
                <a:lnTo>
                  <a:pt x="1233766" y="381914"/>
                </a:lnTo>
                <a:close/>
              </a:path>
              <a:path w="1409064" h="583565">
                <a:moveTo>
                  <a:pt x="1284262" y="0"/>
                </a:moveTo>
                <a:lnTo>
                  <a:pt x="1240304" y="6218"/>
                </a:lnTo>
                <a:lnTo>
                  <a:pt x="1183999" y="52691"/>
                </a:lnTo>
                <a:lnTo>
                  <a:pt x="1170561" y="90760"/>
                </a:lnTo>
                <a:lnTo>
                  <a:pt x="1166202" y="137261"/>
                </a:lnTo>
                <a:lnTo>
                  <a:pt x="1174548" y="197846"/>
                </a:lnTo>
                <a:lnTo>
                  <a:pt x="1196695" y="243230"/>
                </a:lnTo>
                <a:lnTo>
                  <a:pt x="1228310" y="278479"/>
                </a:lnTo>
                <a:lnTo>
                  <a:pt x="1265059" y="308660"/>
                </a:lnTo>
                <a:lnTo>
                  <a:pt x="1298597" y="337142"/>
                </a:lnTo>
                <a:lnTo>
                  <a:pt x="1321066" y="364223"/>
                </a:lnTo>
                <a:lnTo>
                  <a:pt x="1333668" y="395171"/>
                </a:lnTo>
                <a:lnTo>
                  <a:pt x="1337602" y="435254"/>
                </a:lnTo>
                <a:lnTo>
                  <a:pt x="1335079" y="472459"/>
                </a:lnTo>
                <a:lnTo>
                  <a:pt x="1327023" y="496062"/>
                </a:lnTo>
                <a:lnTo>
                  <a:pt x="1312698" y="508463"/>
                </a:lnTo>
                <a:lnTo>
                  <a:pt x="1291374" y="512064"/>
                </a:lnTo>
                <a:lnTo>
                  <a:pt x="1396420" y="512064"/>
                </a:lnTo>
                <a:lnTo>
                  <a:pt x="1404506" y="486688"/>
                </a:lnTo>
                <a:lnTo>
                  <a:pt x="1408722" y="435254"/>
                </a:lnTo>
                <a:lnTo>
                  <a:pt x="1403652" y="380418"/>
                </a:lnTo>
                <a:lnTo>
                  <a:pt x="1389331" y="337427"/>
                </a:lnTo>
                <a:lnTo>
                  <a:pt x="1367091" y="302937"/>
                </a:lnTo>
                <a:lnTo>
                  <a:pt x="1338262" y="273601"/>
                </a:lnTo>
                <a:lnTo>
                  <a:pt x="1304175" y="246075"/>
                </a:lnTo>
                <a:lnTo>
                  <a:pt x="1276027" y="222872"/>
                </a:lnTo>
                <a:lnTo>
                  <a:pt x="1255014" y="199136"/>
                </a:lnTo>
                <a:lnTo>
                  <a:pt x="1241867" y="171665"/>
                </a:lnTo>
                <a:lnTo>
                  <a:pt x="1237322" y="137261"/>
                </a:lnTo>
                <a:lnTo>
                  <a:pt x="1240356" y="105924"/>
                </a:lnTo>
                <a:lnTo>
                  <a:pt x="1249324" y="85521"/>
                </a:lnTo>
                <a:lnTo>
                  <a:pt x="1264026" y="74453"/>
                </a:lnTo>
                <a:lnTo>
                  <a:pt x="1284262" y="71120"/>
                </a:lnTo>
                <a:lnTo>
                  <a:pt x="1389495" y="71120"/>
                </a:lnTo>
                <a:lnTo>
                  <a:pt x="1386367" y="60372"/>
                </a:lnTo>
                <a:lnTo>
                  <a:pt x="1362459" y="26422"/>
                </a:lnTo>
                <a:lnTo>
                  <a:pt x="1328515" y="6503"/>
                </a:lnTo>
                <a:lnTo>
                  <a:pt x="1284262" y="0"/>
                </a:lnTo>
                <a:close/>
              </a:path>
              <a:path w="1409064" h="583565">
                <a:moveTo>
                  <a:pt x="1389495" y="71120"/>
                </a:moveTo>
                <a:lnTo>
                  <a:pt x="1284262" y="71120"/>
                </a:lnTo>
                <a:lnTo>
                  <a:pt x="1304942" y="75009"/>
                </a:lnTo>
                <a:lnTo>
                  <a:pt x="1320622" y="89966"/>
                </a:lnTo>
                <a:lnTo>
                  <a:pt x="1330567" y="120926"/>
                </a:lnTo>
                <a:lnTo>
                  <a:pt x="1333968" y="171665"/>
                </a:lnTo>
                <a:lnTo>
                  <a:pt x="1334046" y="172821"/>
                </a:lnTo>
                <a:lnTo>
                  <a:pt x="1405166" y="172821"/>
                </a:lnTo>
                <a:lnTo>
                  <a:pt x="1400512" y="108967"/>
                </a:lnTo>
                <a:lnTo>
                  <a:pt x="1389495" y="7112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527183" y="636498"/>
            <a:ext cx="838200" cy="180340"/>
            <a:chOff x="11527183" y="636498"/>
            <a:chExt cx="838200" cy="18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7183" y="636504"/>
              <a:ext cx="160961" cy="1777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8085" y="636498"/>
              <a:ext cx="124409" cy="1796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2514" y="684717"/>
              <a:ext cx="124383" cy="1317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6952" y="684996"/>
              <a:ext cx="182130" cy="1292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3951" y="636663"/>
              <a:ext cx="161290" cy="180340"/>
            </a:xfrm>
            <a:custGeom>
              <a:avLst/>
              <a:gdLst/>
              <a:ahLst/>
              <a:cxnLst/>
              <a:rect l="l" t="t" r="r" b="b"/>
              <a:pathLst>
                <a:path w="161290" h="180340">
                  <a:moveTo>
                    <a:pt x="30276" y="50965"/>
                  </a:moveTo>
                  <a:lnTo>
                    <a:pt x="2540" y="50965"/>
                  </a:lnTo>
                  <a:lnTo>
                    <a:pt x="2540" y="177571"/>
                  </a:lnTo>
                  <a:lnTo>
                    <a:pt x="30276" y="177571"/>
                  </a:lnTo>
                  <a:lnTo>
                    <a:pt x="30276" y="50965"/>
                  </a:lnTo>
                  <a:close/>
                </a:path>
                <a:path w="161290" h="180340">
                  <a:moveTo>
                    <a:pt x="32524" y="12687"/>
                  </a:moveTo>
                  <a:lnTo>
                    <a:pt x="32143" y="10693"/>
                  </a:lnTo>
                  <a:lnTo>
                    <a:pt x="30492" y="7023"/>
                  </a:lnTo>
                  <a:lnTo>
                    <a:pt x="29260" y="5397"/>
                  </a:lnTo>
                  <a:lnTo>
                    <a:pt x="27711" y="4114"/>
                  </a:lnTo>
                  <a:lnTo>
                    <a:pt x="24561" y="1435"/>
                  </a:lnTo>
                  <a:lnTo>
                    <a:pt x="20548" y="0"/>
                  </a:lnTo>
                  <a:lnTo>
                    <a:pt x="16395" y="88"/>
                  </a:lnTo>
                  <a:lnTo>
                    <a:pt x="12217" y="25"/>
                  </a:lnTo>
                  <a:lnTo>
                    <a:pt x="8153" y="1498"/>
                  </a:lnTo>
                  <a:lnTo>
                    <a:pt x="4965" y="4229"/>
                  </a:lnTo>
                  <a:lnTo>
                    <a:pt x="3403" y="5486"/>
                  </a:lnTo>
                  <a:lnTo>
                    <a:pt x="2146" y="7086"/>
                  </a:lnTo>
                  <a:lnTo>
                    <a:pt x="457" y="10706"/>
                  </a:lnTo>
                  <a:lnTo>
                    <a:pt x="38" y="12700"/>
                  </a:lnTo>
                  <a:lnTo>
                    <a:pt x="76" y="14693"/>
                  </a:lnTo>
                  <a:lnTo>
                    <a:pt x="0" y="16764"/>
                  </a:lnTo>
                  <a:lnTo>
                    <a:pt x="12166" y="29908"/>
                  </a:lnTo>
                  <a:lnTo>
                    <a:pt x="16395" y="29781"/>
                  </a:lnTo>
                  <a:lnTo>
                    <a:pt x="20624" y="29895"/>
                  </a:lnTo>
                  <a:lnTo>
                    <a:pt x="32524" y="16725"/>
                  </a:lnTo>
                  <a:lnTo>
                    <a:pt x="32461" y="14693"/>
                  </a:lnTo>
                  <a:lnTo>
                    <a:pt x="32524" y="12687"/>
                  </a:lnTo>
                  <a:close/>
                </a:path>
                <a:path w="161290" h="180340">
                  <a:moveTo>
                    <a:pt x="161086" y="149555"/>
                  </a:moveTo>
                  <a:lnTo>
                    <a:pt x="160820" y="141224"/>
                  </a:lnTo>
                  <a:lnTo>
                    <a:pt x="160959" y="135978"/>
                  </a:lnTo>
                  <a:lnTo>
                    <a:pt x="159766" y="130784"/>
                  </a:lnTo>
                  <a:lnTo>
                    <a:pt x="125895" y="104101"/>
                  </a:lnTo>
                  <a:lnTo>
                    <a:pt x="97243" y="95656"/>
                  </a:lnTo>
                  <a:lnTo>
                    <a:pt x="90766" y="93218"/>
                  </a:lnTo>
                  <a:lnTo>
                    <a:pt x="84213" y="83108"/>
                  </a:lnTo>
                  <a:lnTo>
                    <a:pt x="84886" y="81089"/>
                  </a:lnTo>
                  <a:lnTo>
                    <a:pt x="88823" y="75653"/>
                  </a:lnTo>
                  <a:lnTo>
                    <a:pt x="94437" y="73812"/>
                  </a:lnTo>
                  <a:lnTo>
                    <a:pt x="102882" y="73812"/>
                  </a:lnTo>
                  <a:lnTo>
                    <a:pt x="114388" y="74714"/>
                  </a:lnTo>
                  <a:lnTo>
                    <a:pt x="124358" y="77457"/>
                  </a:lnTo>
                  <a:lnTo>
                    <a:pt x="132765" y="82016"/>
                  </a:lnTo>
                  <a:lnTo>
                    <a:pt x="139623" y="88417"/>
                  </a:lnTo>
                  <a:lnTo>
                    <a:pt x="158597" y="70561"/>
                  </a:lnTo>
                  <a:lnTo>
                    <a:pt x="122123" y="49745"/>
                  </a:lnTo>
                  <a:lnTo>
                    <a:pt x="99212" y="48006"/>
                  </a:lnTo>
                  <a:lnTo>
                    <a:pt x="90970" y="48996"/>
                  </a:lnTo>
                  <a:lnTo>
                    <a:pt x="75514" y="53238"/>
                  </a:lnTo>
                  <a:lnTo>
                    <a:pt x="68783" y="57416"/>
                  </a:lnTo>
                  <a:lnTo>
                    <a:pt x="57937" y="69303"/>
                  </a:lnTo>
                  <a:lnTo>
                    <a:pt x="54940" y="77381"/>
                  </a:lnTo>
                  <a:lnTo>
                    <a:pt x="55219" y="85699"/>
                  </a:lnTo>
                  <a:lnTo>
                    <a:pt x="55181" y="91236"/>
                  </a:lnTo>
                  <a:lnTo>
                    <a:pt x="90525" y="121716"/>
                  </a:lnTo>
                  <a:lnTo>
                    <a:pt x="110350" y="127520"/>
                  </a:lnTo>
                  <a:lnTo>
                    <a:pt x="116928" y="129603"/>
                  </a:lnTo>
                  <a:lnTo>
                    <a:pt x="132130" y="143725"/>
                  </a:lnTo>
                  <a:lnTo>
                    <a:pt x="131457" y="145821"/>
                  </a:lnTo>
                  <a:lnTo>
                    <a:pt x="130263" y="147637"/>
                  </a:lnTo>
                  <a:lnTo>
                    <a:pt x="126923" y="151803"/>
                  </a:lnTo>
                  <a:lnTo>
                    <a:pt x="120637" y="153885"/>
                  </a:lnTo>
                  <a:lnTo>
                    <a:pt x="103555" y="153847"/>
                  </a:lnTo>
                  <a:lnTo>
                    <a:pt x="95859" y="152006"/>
                  </a:lnTo>
                  <a:lnTo>
                    <a:pt x="88849" y="148526"/>
                  </a:lnTo>
                  <a:lnTo>
                    <a:pt x="81991" y="145402"/>
                  </a:lnTo>
                  <a:lnTo>
                    <a:pt x="76123" y="140423"/>
                  </a:lnTo>
                  <a:lnTo>
                    <a:pt x="71907" y="134162"/>
                  </a:lnTo>
                  <a:lnTo>
                    <a:pt x="50025" y="149250"/>
                  </a:lnTo>
                  <a:lnTo>
                    <a:pt x="82372" y="175196"/>
                  </a:lnTo>
                  <a:lnTo>
                    <a:pt x="116928" y="179768"/>
                  </a:lnTo>
                  <a:lnTo>
                    <a:pt x="125133" y="178612"/>
                  </a:lnTo>
                  <a:lnTo>
                    <a:pt x="140538" y="173990"/>
                  </a:lnTo>
                  <a:lnTo>
                    <a:pt x="147256" y="169697"/>
                  </a:lnTo>
                  <a:lnTo>
                    <a:pt x="158102" y="157683"/>
                  </a:lnTo>
                  <a:lnTo>
                    <a:pt x="161086" y="149555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099803" y="635010"/>
            <a:ext cx="362585" cy="179705"/>
            <a:chOff x="11099803" y="635010"/>
            <a:chExt cx="362585" cy="17970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489" y="702689"/>
              <a:ext cx="250837" cy="11154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099803" y="635010"/>
              <a:ext cx="362585" cy="67945"/>
            </a:xfrm>
            <a:custGeom>
              <a:avLst/>
              <a:gdLst/>
              <a:ahLst/>
              <a:cxnLst/>
              <a:rect l="l" t="t" r="r" b="b"/>
              <a:pathLst>
                <a:path w="362584" h="67945">
                  <a:moveTo>
                    <a:pt x="292582" y="0"/>
                  </a:moveTo>
                  <a:lnTo>
                    <a:pt x="254544" y="11029"/>
                  </a:lnTo>
                  <a:lnTo>
                    <a:pt x="236829" y="27165"/>
                  </a:lnTo>
                  <a:lnTo>
                    <a:pt x="231539" y="21132"/>
                  </a:lnTo>
                  <a:lnTo>
                    <a:pt x="197011" y="1808"/>
                  </a:lnTo>
                  <a:lnTo>
                    <a:pt x="181102" y="0"/>
                  </a:lnTo>
                  <a:lnTo>
                    <a:pt x="173084" y="454"/>
                  </a:lnTo>
                  <a:lnTo>
                    <a:pt x="136599" y="15752"/>
                  </a:lnTo>
                  <a:lnTo>
                    <a:pt x="125374" y="27165"/>
                  </a:lnTo>
                  <a:lnTo>
                    <a:pt x="120091" y="21113"/>
                  </a:lnTo>
                  <a:lnTo>
                    <a:pt x="85551" y="1768"/>
                  </a:lnTo>
                  <a:lnTo>
                    <a:pt x="69634" y="0"/>
                  </a:lnTo>
                  <a:lnTo>
                    <a:pt x="42557" y="5326"/>
                  </a:lnTo>
                  <a:lnTo>
                    <a:pt x="20420" y="19843"/>
                  </a:lnTo>
                  <a:lnTo>
                    <a:pt x="5481" y="41362"/>
                  </a:lnTo>
                  <a:lnTo>
                    <a:pt x="0" y="67691"/>
                  </a:lnTo>
                  <a:lnTo>
                    <a:pt x="27774" y="67691"/>
                  </a:lnTo>
                  <a:lnTo>
                    <a:pt x="31068" y="52174"/>
                  </a:lnTo>
                  <a:lnTo>
                    <a:pt x="40046" y="39484"/>
                  </a:lnTo>
                  <a:lnTo>
                    <a:pt x="53353" y="30918"/>
                  </a:lnTo>
                  <a:lnTo>
                    <a:pt x="69634" y="27774"/>
                  </a:lnTo>
                  <a:lnTo>
                    <a:pt x="85907" y="30918"/>
                  </a:lnTo>
                  <a:lnTo>
                    <a:pt x="99210" y="39484"/>
                  </a:lnTo>
                  <a:lnTo>
                    <a:pt x="108187" y="52174"/>
                  </a:lnTo>
                  <a:lnTo>
                    <a:pt x="111480" y="67691"/>
                  </a:lnTo>
                  <a:lnTo>
                    <a:pt x="139255" y="67691"/>
                  </a:lnTo>
                  <a:lnTo>
                    <a:pt x="142550" y="52174"/>
                  </a:lnTo>
                  <a:lnTo>
                    <a:pt x="151528" y="39484"/>
                  </a:lnTo>
                  <a:lnTo>
                    <a:pt x="164828" y="30918"/>
                  </a:lnTo>
                  <a:lnTo>
                    <a:pt x="181089" y="27774"/>
                  </a:lnTo>
                  <a:lnTo>
                    <a:pt x="197354" y="30918"/>
                  </a:lnTo>
                  <a:lnTo>
                    <a:pt x="210662" y="39484"/>
                  </a:lnTo>
                  <a:lnTo>
                    <a:pt x="219649" y="52174"/>
                  </a:lnTo>
                  <a:lnTo>
                    <a:pt x="222948" y="67691"/>
                  </a:lnTo>
                  <a:lnTo>
                    <a:pt x="250723" y="67691"/>
                  </a:lnTo>
                  <a:lnTo>
                    <a:pt x="254006" y="52174"/>
                  </a:lnTo>
                  <a:lnTo>
                    <a:pt x="262966" y="39484"/>
                  </a:lnTo>
                  <a:lnTo>
                    <a:pt x="276269" y="30918"/>
                  </a:lnTo>
                  <a:lnTo>
                    <a:pt x="292582" y="27774"/>
                  </a:lnTo>
                  <a:lnTo>
                    <a:pt x="308895" y="30918"/>
                  </a:lnTo>
                  <a:lnTo>
                    <a:pt x="322199" y="39484"/>
                  </a:lnTo>
                  <a:lnTo>
                    <a:pt x="331158" y="52174"/>
                  </a:lnTo>
                  <a:lnTo>
                    <a:pt x="334441" y="67691"/>
                  </a:lnTo>
                  <a:lnTo>
                    <a:pt x="362216" y="67691"/>
                  </a:lnTo>
                  <a:lnTo>
                    <a:pt x="356733" y="41362"/>
                  </a:lnTo>
                  <a:lnTo>
                    <a:pt x="341791" y="19843"/>
                  </a:lnTo>
                  <a:lnTo>
                    <a:pt x="319654" y="5326"/>
                  </a:lnTo>
                  <a:lnTo>
                    <a:pt x="292582" y="0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0" y="380"/>
            <a:ext cx="13004800" cy="638810"/>
          </a:xfrm>
          <a:custGeom>
            <a:avLst/>
            <a:gdLst/>
            <a:ahLst/>
            <a:cxnLst/>
            <a:rect l="l" t="t" r="r" b="b"/>
            <a:pathLst>
              <a:path w="13004800" h="638810">
                <a:moveTo>
                  <a:pt x="13004800" y="622465"/>
                </a:moveTo>
                <a:lnTo>
                  <a:pt x="12854839" y="622465"/>
                </a:lnTo>
                <a:lnTo>
                  <a:pt x="12854839" y="622300"/>
                </a:lnTo>
                <a:lnTo>
                  <a:pt x="12854839" y="0"/>
                </a:lnTo>
                <a:lnTo>
                  <a:pt x="12838786" y="0"/>
                </a:lnTo>
                <a:lnTo>
                  <a:pt x="12838710" y="622300"/>
                </a:lnTo>
                <a:lnTo>
                  <a:pt x="12838710" y="622465"/>
                </a:lnTo>
                <a:lnTo>
                  <a:pt x="11248949" y="622465"/>
                </a:lnTo>
                <a:lnTo>
                  <a:pt x="11248923" y="622300"/>
                </a:lnTo>
                <a:lnTo>
                  <a:pt x="11248949" y="0"/>
                </a:lnTo>
                <a:lnTo>
                  <a:pt x="11232883" y="0"/>
                </a:lnTo>
                <a:lnTo>
                  <a:pt x="11232871" y="622300"/>
                </a:lnTo>
                <a:lnTo>
                  <a:pt x="11232871" y="622465"/>
                </a:lnTo>
                <a:lnTo>
                  <a:pt x="9643097" y="622465"/>
                </a:lnTo>
                <a:lnTo>
                  <a:pt x="9643097" y="622300"/>
                </a:lnTo>
                <a:lnTo>
                  <a:pt x="9643097" y="0"/>
                </a:lnTo>
                <a:lnTo>
                  <a:pt x="9627044" y="0"/>
                </a:lnTo>
                <a:lnTo>
                  <a:pt x="9627032" y="622300"/>
                </a:lnTo>
                <a:lnTo>
                  <a:pt x="9627032" y="622465"/>
                </a:lnTo>
                <a:lnTo>
                  <a:pt x="8037246" y="622465"/>
                </a:lnTo>
                <a:lnTo>
                  <a:pt x="8037246" y="622300"/>
                </a:lnTo>
                <a:lnTo>
                  <a:pt x="8037246" y="0"/>
                </a:lnTo>
                <a:lnTo>
                  <a:pt x="8021193" y="0"/>
                </a:lnTo>
                <a:lnTo>
                  <a:pt x="8021167" y="622300"/>
                </a:lnTo>
                <a:lnTo>
                  <a:pt x="8021167" y="622465"/>
                </a:lnTo>
                <a:lnTo>
                  <a:pt x="6431394" y="622465"/>
                </a:lnTo>
                <a:lnTo>
                  <a:pt x="6431381" y="622300"/>
                </a:lnTo>
                <a:lnTo>
                  <a:pt x="6431394" y="0"/>
                </a:lnTo>
                <a:lnTo>
                  <a:pt x="6415329" y="0"/>
                </a:lnTo>
                <a:lnTo>
                  <a:pt x="6415329" y="622300"/>
                </a:lnTo>
                <a:lnTo>
                  <a:pt x="6415329" y="622465"/>
                </a:lnTo>
                <a:lnTo>
                  <a:pt x="4825555" y="622465"/>
                </a:lnTo>
                <a:lnTo>
                  <a:pt x="4825543" y="622300"/>
                </a:lnTo>
                <a:lnTo>
                  <a:pt x="4825555" y="0"/>
                </a:lnTo>
                <a:lnTo>
                  <a:pt x="4809490" y="0"/>
                </a:lnTo>
                <a:lnTo>
                  <a:pt x="4809490" y="622300"/>
                </a:lnTo>
                <a:lnTo>
                  <a:pt x="4809490" y="622465"/>
                </a:lnTo>
                <a:lnTo>
                  <a:pt x="3219704" y="622465"/>
                </a:lnTo>
                <a:lnTo>
                  <a:pt x="3219704" y="622300"/>
                </a:lnTo>
                <a:lnTo>
                  <a:pt x="3219704" y="0"/>
                </a:lnTo>
                <a:lnTo>
                  <a:pt x="3203651" y="0"/>
                </a:lnTo>
                <a:lnTo>
                  <a:pt x="3203638" y="622300"/>
                </a:lnTo>
                <a:lnTo>
                  <a:pt x="3203638" y="622465"/>
                </a:lnTo>
                <a:lnTo>
                  <a:pt x="1613877" y="622465"/>
                </a:lnTo>
                <a:lnTo>
                  <a:pt x="1613852" y="622300"/>
                </a:lnTo>
                <a:lnTo>
                  <a:pt x="1613877" y="0"/>
                </a:lnTo>
                <a:lnTo>
                  <a:pt x="1597812" y="0"/>
                </a:lnTo>
                <a:lnTo>
                  <a:pt x="1597799" y="622300"/>
                </a:lnTo>
                <a:lnTo>
                  <a:pt x="1597799" y="622465"/>
                </a:lnTo>
                <a:lnTo>
                  <a:pt x="8026" y="622465"/>
                </a:lnTo>
                <a:lnTo>
                  <a:pt x="8026" y="0"/>
                </a:lnTo>
                <a:lnTo>
                  <a:pt x="0" y="0"/>
                </a:lnTo>
                <a:lnTo>
                  <a:pt x="0" y="629920"/>
                </a:lnTo>
                <a:lnTo>
                  <a:pt x="0" y="638810"/>
                </a:lnTo>
                <a:lnTo>
                  <a:pt x="1597799" y="638810"/>
                </a:lnTo>
                <a:lnTo>
                  <a:pt x="13004800" y="638810"/>
                </a:lnTo>
                <a:lnTo>
                  <a:pt x="13004800" y="630504"/>
                </a:lnTo>
                <a:lnTo>
                  <a:pt x="13004800" y="629920"/>
                </a:lnTo>
                <a:lnTo>
                  <a:pt x="13004800" y="622465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622833"/>
            <a:ext cx="6878955" cy="1622425"/>
          </a:xfrm>
          <a:custGeom>
            <a:avLst/>
            <a:gdLst/>
            <a:ahLst/>
            <a:cxnLst/>
            <a:rect l="l" t="t" r="r" b="b"/>
            <a:pathLst>
              <a:path w="6878955" h="1622425">
                <a:moveTo>
                  <a:pt x="6878371" y="1605838"/>
                </a:moveTo>
                <a:lnTo>
                  <a:pt x="6431407" y="1605838"/>
                </a:lnTo>
                <a:lnTo>
                  <a:pt x="6431394" y="1605686"/>
                </a:lnTo>
                <a:lnTo>
                  <a:pt x="6431407" y="16052"/>
                </a:lnTo>
                <a:lnTo>
                  <a:pt x="6431407" y="15646"/>
                </a:lnTo>
                <a:lnTo>
                  <a:pt x="6431407" y="0"/>
                </a:lnTo>
                <a:lnTo>
                  <a:pt x="6423368" y="0"/>
                </a:lnTo>
                <a:lnTo>
                  <a:pt x="6423368" y="406"/>
                </a:lnTo>
                <a:lnTo>
                  <a:pt x="6415341" y="406"/>
                </a:lnTo>
                <a:lnTo>
                  <a:pt x="6415341" y="16052"/>
                </a:lnTo>
                <a:lnTo>
                  <a:pt x="6415341" y="1605686"/>
                </a:lnTo>
                <a:lnTo>
                  <a:pt x="6415341" y="1605838"/>
                </a:lnTo>
                <a:lnTo>
                  <a:pt x="4825568" y="1605838"/>
                </a:lnTo>
                <a:lnTo>
                  <a:pt x="4825555" y="1605686"/>
                </a:lnTo>
                <a:lnTo>
                  <a:pt x="4825568" y="16052"/>
                </a:lnTo>
                <a:lnTo>
                  <a:pt x="6415341" y="16052"/>
                </a:lnTo>
                <a:lnTo>
                  <a:pt x="6415341" y="406"/>
                </a:lnTo>
                <a:lnTo>
                  <a:pt x="4825568" y="406"/>
                </a:lnTo>
                <a:lnTo>
                  <a:pt x="4825568" y="0"/>
                </a:lnTo>
                <a:lnTo>
                  <a:pt x="4817529" y="0"/>
                </a:lnTo>
                <a:lnTo>
                  <a:pt x="4817529" y="406"/>
                </a:lnTo>
                <a:lnTo>
                  <a:pt x="4809502" y="406"/>
                </a:lnTo>
                <a:lnTo>
                  <a:pt x="4809502" y="16052"/>
                </a:lnTo>
                <a:lnTo>
                  <a:pt x="4809502" y="1605686"/>
                </a:lnTo>
                <a:lnTo>
                  <a:pt x="4809502" y="1605838"/>
                </a:lnTo>
                <a:lnTo>
                  <a:pt x="3219716" y="1605838"/>
                </a:lnTo>
                <a:lnTo>
                  <a:pt x="3219716" y="1605686"/>
                </a:lnTo>
                <a:lnTo>
                  <a:pt x="3219716" y="16052"/>
                </a:lnTo>
                <a:lnTo>
                  <a:pt x="4809502" y="16052"/>
                </a:lnTo>
                <a:lnTo>
                  <a:pt x="4809502" y="406"/>
                </a:lnTo>
                <a:lnTo>
                  <a:pt x="3219716" y="406"/>
                </a:lnTo>
                <a:lnTo>
                  <a:pt x="3219716" y="0"/>
                </a:lnTo>
                <a:lnTo>
                  <a:pt x="3211677" y="0"/>
                </a:lnTo>
                <a:lnTo>
                  <a:pt x="3211677" y="406"/>
                </a:lnTo>
                <a:lnTo>
                  <a:pt x="3203664" y="406"/>
                </a:lnTo>
                <a:lnTo>
                  <a:pt x="3203651" y="16052"/>
                </a:lnTo>
                <a:lnTo>
                  <a:pt x="3203651" y="1605686"/>
                </a:lnTo>
                <a:lnTo>
                  <a:pt x="3203651" y="1605838"/>
                </a:lnTo>
                <a:lnTo>
                  <a:pt x="1613877" y="1605838"/>
                </a:lnTo>
                <a:lnTo>
                  <a:pt x="1613865" y="1605686"/>
                </a:lnTo>
                <a:lnTo>
                  <a:pt x="1613877" y="16052"/>
                </a:lnTo>
                <a:lnTo>
                  <a:pt x="3203651" y="16052"/>
                </a:lnTo>
                <a:lnTo>
                  <a:pt x="3203651" y="406"/>
                </a:lnTo>
                <a:lnTo>
                  <a:pt x="1613877" y="406"/>
                </a:lnTo>
                <a:lnTo>
                  <a:pt x="1613877" y="0"/>
                </a:ln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1597812" y="16052"/>
                </a:lnTo>
                <a:lnTo>
                  <a:pt x="1597812" y="1605686"/>
                </a:lnTo>
                <a:lnTo>
                  <a:pt x="1597812" y="1605838"/>
                </a:lnTo>
                <a:lnTo>
                  <a:pt x="8026" y="1605838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1597812" y="1622196"/>
                </a:lnTo>
                <a:lnTo>
                  <a:pt x="1605838" y="1622196"/>
                </a:lnTo>
                <a:lnTo>
                  <a:pt x="6878371" y="1622196"/>
                </a:lnTo>
                <a:lnTo>
                  <a:pt x="6878371" y="1613877"/>
                </a:lnTo>
                <a:lnTo>
                  <a:pt x="6878371" y="1613306"/>
                </a:lnTo>
                <a:lnTo>
                  <a:pt x="6878371" y="1605838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021180" y="630859"/>
            <a:ext cx="16510" cy="861060"/>
          </a:xfrm>
          <a:custGeom>
            <a:avLst/>
            <a:gdLst/>
            <a:ahLst/>
            <a:cxnLst/>
            <a:rect l="l" t="t" r="r" b="b"/>
            <a:pathLst>
              <a:path w="16509" h="8610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860780"/>
                </a:lnTo>
                <a:lnTo>
                  <a:pt x="16065" y="86078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423368" y="622833"/>
            <a:ext cx="1614170" cy="869315"/>
          </a:xfrm>
          <a:custGeom>
            <a:avLst/>
            <a:gdLst/>
            <a:ahLst/>
            <a:cxnLst/>
            <a:rect l="l" t="t" r="r" b="b"/>
            <a:pathLst>
              <a:path w="1614170" h="86931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37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597837" y="15646"/>
                </a:lnTo>
                <a:lnTo>
                  <a:pt x="1597837" y="868807"/>
                </a:lnTo>
                <a:lnTo>
                  <a:pt x="1613877" y="868807"/>
                </a:lnTo>
                <a:lnTo>
                  <a:pt x="1613877" y="16052"/>
                </a:lnTo>
                <a:lnTo>
                  <a:pt x="1613877" y="15646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627044" y="630859"/>
            <a:ext cx="16510" cy="861060"/>
          </a:xfrm>
          <a:custGeom>
            <a:avLst/>
            <a:gdLst/>
            <a:ahLst/>
            <a:cxnLst/>
            <a:rect l="l" t="t" r="r" b="b"/>
            <a:pathLst>
              <a:path w="16509" h="8610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860780"/>
                </a:lnTo>
                <a:lnTo>
                  <a:pt x="16065" y="86078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8029232" y="622833"/>
            <a:ext cx="1614170" cy="869315"/>
          </a:xfrm>
          <a:custGeom>
            <a:avLst/>
            <a:gdLst/>
            <a:ahLst/>
            <a:cxnLst/>
            <a:rect l="l" t="t" r="r" b="b"/>
            <a:pathLst>
              <a:path w="1614170" h="86931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68807"/>
                </a:lnTo>
                <a:lnTo>
                  <a:pt x="1613865" y="868807"/>
                </a:lnTo>
                <a:lnTo>
                  <a:pt x="1613865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1232884" y="630859"/>
            <a:ext cx="16510" cy="861060"/>
          </a:xfrm>
          <a:custGeom>
            <a:avLst/>
            <a:gdLst/>
            <a:ahLst/>
            <a:cxnLst/>
            <a:rect l="l" t="t" r="r" b="b"/>
            <a:pathLst>
              <a:path w="16509" h="861060">
                <a:moveTo>
                  <a:pt x="16065" y="7620"/>
                </a:moveTo>
                <a:lnTo>
                  <a:pt x="8026" y="7620"/>
                </a:lnTo>
                <a:lnTo>
                  <a:pt x="8026" y="0"/>
                </a:lnTo>
                <a:lnTo>
                  <a:pt x="0" y="0"/>
                </a:lnTo>
                <a:lnTo>
                  <a:pt x="0" y="7620"/>
                </a:lnTo>
                <a:lnTo>
                  <a:pt x="0" y="860780"/>
                </a:lnTo>
                <a:lnTo>
                  <a:pt x="16065" y="860780"/>
                </a:lnTo>
                <a:lnTo>
                  <a:pt x="16065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635071" y="622833"/>
            <a:ext cx="1614170" cy="869315"/>
          </a:xfrm>
          <a:custGeom>
            <a:avLst/>
            <a:gdLst/>
            <a:ahLst/>
            <a:cxnLst/>
            <a:rect l="l" t="t" r="r" b="b"/>
            <a:pathLst>
              <a:path w="1614170" h="869315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68807"/>
                </a:lnTo>
                <a:lnTo>
                  <a:pt x="1613852" y="868807"/>
                </a:lnTo>
                <a:lnTo>
                  <a:pt x="1613852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2364771" y="630859"/>
            <a:ext cx="490220" cy="1614170"/>
          </a:xfrm>
          <a:custGeom>
            <a:avLst/>
            <a:gdLst/>
            <a:ahLst/>
            <a:cxnLst/>
            <a:rect l="l" t="t" r="r" b="b"/>
            <a:pathLst>
              <a:path w="490220" h="1614170">
                <a:moveTo>
                  <a:pt x="490016" y="7620"/>
                </a:moveTo>
                <a:lnTo>
                  <a:pt x="481977" y="7620"/>
                </a:lnTo>
                <a:lnTo>
                  <a:pt x="481977" y="0"/>
                </a:lnTo>
                <a:lnTo>
                  <a:pt x="473951" y="0"/>
                </a:lnTo>
                <a:lnTo>
                  <a:pt x="473951" y="7620"/>
                </a:lnTo>
                <a:lnTo>
                  <a:pt x="473951" y="1597660"/>
                </a:lnTo>
                <a:lnTo>
                  <a:pt x="473951" y="1597812"/>
                </a:lnTo>
                <a:lnTo>
                  <a:pt x="0" y="1597812"/>
                </a:lnTo>
                <a:lnTo>
                  <a:pt x="0" y="1605280"/>
                </a:lnTo>
                <a:lnTo>
                  <a:pt x="0" y="1605851"/>
                </a:lnTo>
                <a:lnTo>
                  <a:pt x="0" y="1614170"/>
                </a:lnTo>
                <a:lnTo>
                  <a:pt x="481977" y="1614170"/>
                </a:lnTo>
                <a:lnTo>
                  <a:pt x="481977" y="1613877"/>
                </a:lnTo>
                <a:lnTo>
                  <a:pt x="490016" y="1613877"/>
                </a:lnTo>
                <a:lnTo>
                  <a:pt x="490016" y="1597812"/>
                </a:lnTo>
                <a:lnTo>
                  <a:pt x="481977" y="1597812"/>
                </a:lnTo>
                <a:lnTo>
                  <a:pt x="481977" y="1597660"/>
                </a:lnTo>
                <a:lnTo>
                  <a:pt x="490016" y="1597660"/>
                </a:lnTo>
                <a:lnTo>
                  <a:pt x="490016" y="762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240909" y="622833"/>
            <a:ext cx="1614170" cy="16510"/>
          </a:xfrm>
          <a:custGeom>
            <a:avLst/>
            <a:gdLst/>
            <a:ahLst/>
            <a:cxnLst/>
            <a:rect l="l" t="t" r="r" b="b"/>
            <a:pathLst>
              <a:path w="1614170" h="16509">
                <a:moveTo>
                  <a:pt x="1613877" y="0"/>
                </a:moveTo>
                <a:lnTo>
                  <a:pt x="1605838" y="0"/>
                </a:lnTo>
                <a:lnTo>
                  <a:pt x="1605838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5646"/>
                </a:lnTo>
                <a:lnTo>
                  <a:pt x="8026" y="15646"/>
                </a:lnTo>
                <a:lnTo>
                  <a:pt x="8026" y="16052"/>
                </a:lnTo>
                <a:lnTo>
                  <a:pt x="1597812" y="16052"/>
                </a:lnTo>
                <a:lnTo>
                  <a:pt x="1597812" y="8026"/>
                </a:lnTo>
                <a:lnTo>
                  <a:pt x="1605838" y="8026"/>
                </a:lnTo>
                <a:lnTo>
                  <a:pt x="1605838" y="16052"/>
                </a:lnTo>
                <a:lnTo>
                  <a:pt x="1613877" y="16052"/>
                </a:lnTo>
                <a:lnTo>
                  <a:pt x="1613877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838786" y="623239"/>
            <a:ext cx="166370" cy="1621790"/>
          </a:xfrm>
          <a:custGeom>
            <a:avLst/>
            <a:gdLst/>
            <a:ahLst/>
            <a:cxnLst/>
            <a:rect l="l" t="t" r="r" b="b"/>
            <a:pathLst>
              <a:path w="166369" h="1621789">
                <a:moveTo>
                  <a:pt x="166014" y="0"/>
                </a:moveTo>
                <a:lnTo>
                  <a:pt x="8026" y="0"/>
                </a:lnTo>
                <a:lnTo>
                  <a:pt x="0" y="0"/>
                </a:lnTo>
                <a:lnTo>
                  <a:pt x="0" y="15240"/>
                </a:lnTo>
                <a:lnTo>
                  <a:pt x="0" y="1605280"/>
                </a:lnTo>
                <a:lnTo>
                  <a:pt x="0" y="1621790"/>
                </a:lnTo>
                <a:lnTo>
                  <a:pt x="8026" y="1621790"/>
                </a:lnTo>
                <a:lnTo>
                  <a:pt x="166014" y="1621790"/>
                </a:lnTo>
                <a:lnTo>
                  <a:pt x="166014" y="1613471"/>
                </a:lnTo>
                <a:lnTo>
                  <a:pt x="166014" y="1612900"/>
                </a:lnTo>
                <a:lnTo>
                  <a:pt x="166014" y="1605432"/>
                </a:lnTo>
                <a:lnTo>
                  <a:pt x="16052" y="1605432"/>
                </a:lnTo>
                <a:lnTo>
                  <a:pt x="16052" y="1605280"/>
                </a:lnTo>
                <a:lnTo>
                  <a:pt x="16052" y="15646"/>
                </a:lnTo>
                <a:lnTo>
                  <a:pt x="166014" y="15646"/>
                </a:lnTo>
                <a:lnTo>
                  <a:pt x="166014" y="7620"/>
                </a:lnTo>
                <a:lnTo>
                  <a:pt x="166014" y="0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0" y="2228684"/>
            <a:ext cx="6878955" cy="1622425"/>
          </a:xfrm>
          <a:custGeom>
            <a:avLst/>
            <a:gdLst/>
            <a:ahLst/>
            <a:cxnLst/>
            <a:rect l="l" t="t" r="r" b="b"/>
            <a:pathLst>
              <a:path w="6878955" h="1622425">
                <a:moveTo>
                  <a:pt x="6878371" y="406"/>
                </a:moveTo>
                <a:lnTo>
                  <a:pt x="6431407" y="406"/>
                </a:lnTo>
                <a:lnTo>
                  <a:pt x="6431407" y="0"/>
                </a:lnTo>
                <a:lnTo>
                  <a:pt x="6423368" y="0"/>
                </a:lnTo>
                <a:lnTo>
                  <a:pt x="6423368" y="406"/>
                </a:lnTo>
                <a:lnTo>
                  <a:pt x="6415341" y="406"/>
                </a:lnTo>
                <a:lnTo>
                  <a:pt x="6415341" y="16052"/>
                </a:lnTo>
                <a:lnTo>
                  <a:pt x="6415341" y="1605686"/>
                </a:lnTo>
                <a:lnTo>
                  <a:pt x="6415341" y="1605838"/>
                </a:lnTo>
                <a:lnTo>
                  <a:pt x="4825568" y="1605838"/>
                </a:lnTo>
                <a:lnTo>
                  <a:pt x="4825555" y="1605686"/>
                </a:lnTo>
                <a:lnTo>
                  <a:pt x="4825568" y="16052"/>
                </a:lnTo>
                <a:lnTo>
                  <a:pt x="6415341" y="16052"/>
                </a:lnTo>
                <a:lnTo>
                  <a:pt x="6415341" y="406"/>
                </a:lnTo>
                <a:lnTo>
                  <a:pt x="4825568" y="406"/>
                </a:lnTo>
                <a:lnTo>
                  <a:pt x="4825568" y="0"/>
                </a:lnTo>
                <a:lnTo>
                  <a:pt x="4817529" y="0"/>
                </a:lnTo>
                <a:lnTo>
                  <a:pt x="4817529" y="406"/>
                </a:lnTo>
                <a:lnTo>
                  <a:pt x="4809502" y="406"/>
                </a:lnTo>
                <a:lnTo>
                  <a:pt x="4809502" y="16052"/>
                </a:lnTo>
                <a:lnTo>
                  <a:pt x="4809502" y="1605686"/>
                </a:lnTo>
                <a:lnTo>
                  <a:pt x="4809502" y="1605838"/>
                </a:lnTo>
                <a:lnTo>
                  <a:pt x="3219716" y="1605838"/>
                </a:lnTo>
                <a:lnTo>
                  <a:pt x="3219716" y="1605686"/>
                </a:lnTo>
                <a:lnTo>
                  <a:pt x="3219716" y="16052"/>
                </a:lnTo>
                <a:lnTo>
                  <a:pt x="4809502" y="16052"/>
                </a:lnTo>
                <a:lnTo>
                  <a:pt x="4809502" y="406"/>
                </a:lnTo>
                <a:lnTo>
                  <a:pt x="3219716" y="406"/>
                </a:lnTo>
                <a:lnTo>
                  <a:pt x="3219716" y="0"/>
                </a:lnTo>
                <a:lnTo>
                  <a:pt x="3211677" y="0"/>
                </a:lnTo>
                <a:lnTo>
                  <a:pt x="3211677" y="406"/>
                </a:lnTo>
                <a:lnTo>
                  <a:pt x="3203664" y="406"/>
                </a:lnTo>
                <a:lnTo>
                  <a:pt x="3203651" y="16052"/>
                </a:lnTo>
                <a:lnTo>
                  <a:pt x="3203651" y="1605686"/>
                </a:lnTo>
                <a:lnTo>
                  <a:pt x="3203651" y="1605838"/>
                </a:lnTo>
                <a:lnTo>
                  <a:pt x="1613865" y="1605838"/>
                </a:lnTo>
                <a:lnTo>
                  <a:pt x="1613865" y="1605686"/>
                </a:lnTo>
                <a:lnTo>
                  <a:pt x="1613877" y="16065"/>
                </a:lnTo>
                <a:lnTo>
                  <a:pt x="3203651" y="16052"/>
                </a:lnTo>
                <a:lnTo>
                  <a:pt x="3203651" y="406"/>
                </a:lnTo>
                <a:lnTo>
                  <a:pt x="1613877" y="406"/>
                </a:lnTo>
                <a:lnTo>
                  <a:pt x="1613877" y="12"/>
                </a:lnTo>
                <a:lnTo>
                  <a:pt x="1605838" y="12"/>
                </a:lnTo>
                <a:lnTo>
                  <a:pt x="1605838" y="406"/>
                </a:lnTo>
                <a:lnTo>
                  <a:pt x="1597812" y="406"/>
                </a:lnTo>
                <a:lnTo>
                  <a:pt x="1597812" y="8026"/>
                </a:lnTo>
                <a:lnTo>
                  <a:pt x="1597812" y="16065"/>
                </a:lnTo>
                <a:lnTo>
                  <a:pt x="1597812" y="1605686"/>
                </a:lnTo>
                <a:lnTo>
                  <a:pt x="1597812" y="1605851"/>
                </a:lnTo>
                <a:lnTo>
                  <a:pt x="8026" y="1605851"/>
                </a:lnTo>
                <a:lnTo>
                  <a:pt x="8026" y="16065"/>
                </a:lnTo>
                <a:lnTo>
                  <a:pt x="1597812" y="16065"/>
                </a:lnTo>
                <a:lnTo>
                  <a:pt x="1597812" y="8039"/>
                </a:lnTo>
                <a:lnTo>
                  <a:pt x="8026" y="8039"/>
                </a:lnTo>
                <a:lnTo>
                  <a:pt x="1597812" y="802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1597812" y="1622196"/>
                </a:lnTo>
                <a:lnTo>
                  <a:pt x="1605838" y="1622196"/>
                </a:lnTo>
                <a:lnTo>
                  <a:pt x="6423368" y="1622196"/>
                </a:lnTo>
                <a:lnTo>
                  <a:pt x="6878371" y="1622209"/>
                </a:lnTo>
                <a:lnTo>
                  <a:pt x="6878371" y="1613877"/>
                </a:lnTo>
                <a:lnTo>
                  <a:pt x="6878371" y="1613306"/>
                </a:lnTo>
                <a:lnTo>
                  <a:pt x="6878371" y="1605851"/>
                </a:lnTo>
                <a:lnTo>
                  <a:pt x="6431407" y="1605851"/>
                </a:lnTo>
                <a:lnTo>
                  <a:pt x="6431394" y="1605686"/>
                </a:lnTo>
                <a:lnTo>
                  <a:pt x="6431407" y="16065"/>
                </a:lnTo>
                <a:lnTo>
                  <a:pt x="6878371" y="16065"/>
                </a:lnTo>
                <a:lnTo>
                  <a:pt x="6878371" y="8026"/>
                </a:lnTo>
                <a:lnTo>
                  <a:pt x="6878371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364771" y="2228684"/>
            <a:ext cx="640080" cy="1622425"/>
          </a:xfrm>
          <a:custGeom>
            <a:avLst/>
            <a:gdLst/>
            <a:ahLst/>
            <a:cxnLst/>
            <a:rect l="l" t="t" r="r" b="b"/>
            <a:pathLst>
              <a:path w="640080" h="1622425">
                <a:moveTo>
                  <a:pt x="640029" y="406"/>
                </a:moveTo>
                <a:lnTo>
                  <a:pt x="490016" y="406"/>
                </a:lnTo>
                <a:lnTo>
                  <a:pt x="490016" y="0"/>
                </a:lnTo>
                <a:lnTo>
                  <a:pt x="481977" y="0"/>
                </a:lnTo>
                <a:lnTo>
                  <a:pt x="481977" y="406"/>
                </a:lnTo>
                <a:lnTo>
                  <a:pt x="474014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65"/>
                </a:lnTo>
                <a:lnTo>
                  <a:pt x="473951" y="16065"/>
                </a:lnTo>
                <a:lnTo>
                  <a:pt x="473951" y="1605686"/>
                </a:lnTo>
                <a:lnTo>
                  <a:pt x="473951" y="1605851"/>
                </a:lnTo>
                <a:lnTo>
                  <a:pt x="0" y="1605851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209"/>
                </a:lnTo>
                <a:lnTo>
                  <a:pt x="481977" y="1622209"/>
                </a:lnTo>
                <a:lnTo>
                  <a:pt x="640029" y="1622196"/>
                </a:lnTo>
                <a:lnTo>
                  <a:pt x="640029" y="1613890"/>
                </a:lnTo>
                <a:lnTo>
                  <a:pt x="640029" y="1613306"/>
                </a:lnTo>
                <a:lnTo>
                  <a:pt x="640029" y="1605851"/>
                </a:lnTo>
                <a:lnTo>
                  <a:pt x="490067" y="1605851"/>
                </a:lnTo>
                <a:lnTo>
                  <a:pt x="490067" y="1605686"/>
                </a:lnTo>
                <a:lnTo>
                  <a:pt x="490067" y="16065"/>
                </a:lnTo>
                <a:lnTo>
                  <a:pt x="640029" y="16065"/>
                </a:lnTo>
                <a:lnTo>
                  <a:pt x="640029" y="8039"/>
                </a:lnTo>
                <a:lnTo>
                  <a:pt x="490067" y="8039"/>
                </a:lnTo>
                <a:lnTo>
                  <a:pt x="640029" y="8026"/>
                </a:lnTo>
                <a:lnTo>
                  <a:pt x="640029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0" y="3834523"/>
            <a:ext cx="6878955" cy="1622425"/>
          </a:xfrm>
          <a:custGeom>
            <a:avLst/>
            <a:gdLst/>
            <a:ahLst/>
            <a:cxnLst/>
            <a:rect l="l" t="t" r="r" b="b"/>
            <a:pathLst>
              <a:path w="6878955" h="1622425">
                <a:moveTo>
                  <a:pt x="6878371" y="406"/>
                </a:moveTo>
                <a:lnTo>
                  <a:pt x="6431407" y="406"/>
                </a:lnTo>
                <a:lnTo>
                  <a:pt x="6431407" y="0"/>
                </a:lnTo>
                <a:lnTo>
                  <a:pt x="6423368" y="0"/>
                </a:lnTo>
                <a:lnTo>
                  <a:pt x="6423368" y="406"/>
                </a:lnTo>
                <a:lnTo>
                  <a:pt x="6415341" y="406"/>
                </a:lnTo>
                <a:lnTo>
                  <a:pt x="6415341" y="16052"/>
                </a:lnTo>
                <a:lnTo>
                  <a:pt x="6415341" y="1605686"/>
                </a:lnTo>
                <a:lnTo>
                  <a:pt x="6415341" y="1605838"/>
                </a:lnTo>
                <a:lnTo>
                  <a:pt x="4825568" y="1605838"/>
                </a:lnTo>
                <a:lnTo>
                  <a:pt x="4825555" y="1605686"/>
                </a:lnTo>
                <a:lnTo>
                  <a:pt x="4825568" y="16052"/>
                </a:lnTo>
                <a:lnTo>
                  <a:pt x="6415341" y="16052"/>
                </a:lnTo>
                <a:lnTo>
                  <a:pt x="6415341" y="406"/>
                </a:lnTo>
                <a:lnTo>
                  <a:pt x="4825568" y="406"/>
                </a:lnTo>
                <a:lnTo>
                  <a:pt x="4825568" y="0"/>
                </a:lnTo>
                <a:lnTo>
                  <a:pt x="4817529" y="0"/>
                </a:lnTo>
                <a:lnTo>
                  <a:pt x="4817529" y="406"/>
                </a:lnTo>
                <a:lnTo>
                  <a:pt x="4809502" y="406"/>
                </a:lnTo>
                <a:lnTo>
                  <a:pt x="4809502" y="16052"/>
                </a:lnTo>
                <a:lnTo>
                  <a:pt x="4809502" y="1605686"/>
                </a:lnTo>
                <a:lnTo>
                  <a:pt x="4809502" y="1605838"/>
                </a:lnTo>
                <a:lnTo>
                  <a:pt x="3219716" y="1605838"/>
                </a:lnTo>
                <a:lnTo>
                  <a:pt x="3219716" y="1605686"/>
                </a:lnTo>
                <a:lnTo>
                  <a:pt x="3219716" y="16052"/>
                </a:lnTo>
                <a:lnTo>
                  <a:pt x="4809502" y="16052"/>
                </a:lnTo>
                <a:lnTo>
                  <a:pt x="4809502" y="406"/>
                </a:lnTo>
                <a:lnTo>
                  <a:pt x="3219716" y="406"/>
                </a:lnTo>
                <a:lnTo>
                  <a:pt x="3219716" y="0"/>
                </a:lnTo>
                <a:lnTo>
                  <a:pt x="3211677" y="0"/>
                </a:lnTo>
                <a:lnTo>
                  <a:pt x="3211677" y="406"/>
                </a:lnTo>
                <a:lnTo>
                  <a:pt x="3203664" y="406"/>
                </a:lnTo>
                <a:lnTo>
                  <a:pt x="3203651" y="16052"/>
                </a:lnTo>
                <a:lnTo>
                  <a:pt x="3203651" y="1605686"/>
                </a:lnTo>
                <a:lnTo>
                  <a:pt x="3203651" y="1605838"/>
                </a:lnTo>
                <a:lnTo>
                  <a:pt x="1613865" y="1605838"/>
                </a:lnTo>
                <a:lnTo>
                  <a:pt x="1613865" y="1605686"/>
                </a:lnTo>
                <a:lnTo>
                  <a:pt x="1613877" y="16065"/>
                </a:lnTo>
                <a:lnTo>
                  <a:pt x="3203651" y="16052"/>
                </a:lnTo>
                <a:lnTo>
                  <a:pt x="3203651" y="406"/>
                </a:lnTo>
                <a:lnTo>
                  <a:pt x="1613877" y="406"/>
                </a:lnTo>
                <a:lnTo>
                  <a:pt x="1613877" y="12"/>
                </a:lnTo>
                <a:lnTo>
                  <a:pt x="1605838" y="12"/>
                </a:lnTo>
                <a:lnTo>
                  <a:pt x="1605838" y="406"/>
                </a:lnTo>
                <a:lnTo>
                  <a:pt x="1597812" y="406"/>
                </a:lnTo>
                <a:lnTo>
                  <a:pt x="1597812" y="8026"/>
                </a:lnTo>
                <a:lnTo>
                  <a:pt x="1597812" y="16065"/>
                </a:lnTo>
                <a:lnTo>
                  <a:pt x="1597812" y="1605686"/>
                </a:lnTo>
                <a:lnTo>
                  <a:pt x="1597812" y="1605851"/>
                </a:lnTo>
                <a:lnTo>
                  <a:pt x="8026" y="1605851"/>
                </a:lnTo>
                <a:lnTo>
                  <a:pt x="8026" y="16065"/>
                </a:lnTo>
                <a:lnTo>
                  <a:pt x="1597812" y="16065"/>
                </a:lnTo>
                <a:lnTo>
                  <a:pt x="1597812" y="8039"/>
                </a:lnTo>
                <a:lnTo>
                  <a:pt x="8026" y="8039"/>
                </a:lnTo>
                <a:lnTo>
                  <a:pt x="1597812" y="8026"/>
                </a:lnTo>
                <a:lnTo>
                  <a:pt x="1597812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13306"/>
                </a:lnTo>
                <a:lnTo>
                  <a:pt x="0" y="1622196"/>
                </a:lnTo>
                <a:lnTo>
                  <a:pt x="1597812" y="1622196"/>
                </a:lnTo>
                <a:lnTo>
                  <a:pt x="1605838" y="1622196"/>
                </a:lnTo>
                <a:lnTo>
                  <a:pt x="6878371" y="1622196"/>
                </a:lnTo>
                <a:lnTo>
                  <a:pt x="6878371" y="1613877"/>
                </a:lnTo>
                <a:lnTo>
                  <a:pt x="6878371" y="1613306"/>
                </a:lnTo>
                <a:lnTo>
                  <a:pt x="6878371" y="1605838"/>
                </a:lnTo>
                <a:lnTo>
                  <a:pt x="6431407" y="1605838"/>
                </a:lnTo>
                <a:lnTo>
                  <a:pt x="6431394" y="1605686"/>
                </a:lnTo>
                <a:lnTo>
                  <a:pt x="6431407" y="16052"/>
                </a:lnTo>
                <a:lnTo>
                  <a:pt x="6878371" y="16052"/>
                </a:lnTo>
                <a:lnTo>
                  <a:pt x="6878371" y="8026"/>
                </a:lnTo>
                <a:lnTo>
                  <a:pt x="6878371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364771" y="3834523"/>
            <a:ext cx="640080" cy="1622425"/>
          </a:xfrm>
          <a:custGeom>
            <a:avLst/>
            <a:gdLst/>
            <a:ahLst/>
            <a:cxnLst/>
            <a:rect l="l" t="t" r="r" b="b"/>
            <a:pathLst>
              <a:path w="640080" h="1622425">
                <a:moveTo>
                  <a:pt x="640029" y="406"/>
                </a:moveTo>
                <a:lnTo>
                  <a:pt x="490016" y="406"/>
                </a:lnTo>
                <a:lnTo>
                  <a:pt x="490016" y="0"/>
                </a:lnTo>
                <a:lnTo>
                  <a:pt x="481977" y="0"/>
                </a:lnTo>
                <a:lnTo>
                  <a:pt x="481977" y="406"/>
                </a:lnTo>
                <a:lnTo>
                  <a:pt x="474014" y="406"/>
                </a:lnTo>
                <a:lnTo>
                  <a:pt x="0" y="406"/>
                </a:lnTo>
                <a:lnTo>
                  <a:pt x="0" y="8026"/>
                </a:lnTo>
                <a:lnTo>
                  <a:pt x="0" y="16052"/>
                </a:lnTo>
                <a:lnTo>
                  <a:pt x="473951" y="16052"/>
                </a:lnTo>
                <a:lnTo>
                  <a:pt x="473951" y="1605686"/>
                </a:lnTo>
                <a:lnTo>
                  <a:pt x="473951" y="1605838"/>
                </a:lnTo>
                <a:lnTo>
                  <a:pt x="0" y="1605838"/>
                </a:lnTo>
                <a:lnTo>
                  <a:pt x="0" y="1613306"/>
                </a:lnTo>
                <a:lnTo>
                  <a:pt x="0" y="1613877"/>
                </a:lnTo>
                <a:lnTo>
                  <a:pt x="0" y="1622196"/>
                </a:lnTo>
                <a:lnTo>
                  <a:pt x="474014" y="1622196"/>
                </a:lnTo>
                <a:lnTo>
                  <a:pt x="481977" y="1622196"/>
                </a:lnTo>
                <a:lnTo>
                  <a:pt x="640029" y="1622196"/>
                </a:lnTo>
                <a:lnTo>
                  <a:pt x="640029" y="1613890"/>
                </a:lnTo>
                <a:lnTo>
                  <a:pt x="640029" y="1613306"/>
                </a:lnTo>
                <a:lnTo>
                  <a:pt x="640029" y="1605851"/>
                </a:lnTo>
                <a:lnTo>
                  <a:pt x="490067" y="1605851"/>
                </a:lnTo>
                <a:lnTo>
                  <a:pt x="490067" y="1605686"/>
                </a:lnTo>
                <a:lnTo>
                  <a:pt x="490067" y="16065"/>
                </a:lnTo>
                <a:lnTo>
                  <a:pt x="640029" y="16065"/>
                </a:lnTo>
                <a:lnTo>
                  <a:pt x="640029" y="8039"/>
                </a:lnTo>
                <a:lnTo>
                  <a:pt x="490067" y="8039"/>
                </a:lnTo>
                <a:lnTo>
                  <a:pt x="640029" y="8026"/>
                </a:lnTo>
                <a:lnTo>
                  <a:pt x="640029" y="406"/>
                </a:lnTo>
                <a:close/>
              </a:path>
            </a:pathLst>
          </a:custGeom>
          <a:solidFill>
            <a:srgbClr val="000000">
              <a:alpha val="1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0" y="5440367"/>
            <a:ext cx="13004800" cy="1874520"/>
            <a:chOff x="0" y="5440367"/>
            <a:chExt cx="13004800" cy="1874520"/>
          </a:xfrm>
        </p:grpSpPr>
        <p:sp>
          <p:nvSpPr>
            <p:cNvPr id="29" name="object 29" descr=""/>
            <p:cNvSpPr/>
            <p:nvPr/>
          </p:nvSpPr>
          <p:spPr>
            <a:xfrm>
              <a:off x="0" y="5440375"/>
              <a:ext cx="12854940" cy="1622425"/>
            </a:xfrm>
            <a:custGeom>
              <a:avLst/>
              <a:gdLst/>
              <a:ahLst/>
              <a:cxnLst/>
              <a:rect l="l" t="t" r="r" b="b"/>
              <a:pathLst>
                <a:path w="12854940" h="1622425">
                  <a:moveTo>
                    <a:pt x="12854788" y="15646"/>
                  </a:moveTo>
                  <a:lnTo>
                    <a:pt x="12846749" y="15646"/>
                  </a:lnTo>
                  <a:lnTo>
                    <a:pt x="12846749" y="8026"/>
                  </a:lnTo>
                  <a:lnTo>
                    <a:pt x="12846749" y="406"/>
                  </a:lnTo>
                  <a:lnTo>
                    <a:pt x="12364771" y="406"/>
                  </a:lnTo>
                  <a:lnTo>
                    <a:pt x="12364771" y="8026"/>
                  </a:lnTo>
                  <a:lnTo>
                    <a:pt x="12364771" y="16052"/>
                  </a:lnTo>
                  <a:lnTo>
                    <a:pt x="12838722" y="16052"/>
                  </a:lnTo>
                  <a:lnTo>
                    <a:pt x="12838722" y="1605686"/>
                  </a:lnTo>
                  <a:lnTo>
                    <a:pt x="12838722" y="1605838"/>
                  </a:lnTo>
                  <a:lnTo>
                    <a:pt x="12364771" y="1605838"/>
                  </a:lnTo>
                  <a:lnTo>
                    <a:pt x="12364771" y="1613306"/>
                  </a:lnTo>
                  <a:lnTo>
                    <a:pt x="11240910" y="1613306"/>
                  </a:lnTo>
                  <a:lnTo>
                    <a:pt x="11240910" y="1613865"/>
                  </a:lnTo>
                  <a:lnTo>
                    <a:pt x="11232883" y="1613865"/>
                  </a:lnTo>
                  <a:lnTo>
                    <a:pt x="9643110" y="1613865"/>
                  </a:lnTo>
                  <a:lnTo>
                    <a:pt x="8029207" y="1613865"/>
                  </a:lnTo>
                  <a:lnTo>
                    <a:pt x="8029207" y="1613306"/>
                  </a:lnTo>
                  <a:lnTo>
                    <a:pt x="6878371" y="1613306"/>
                  </a:lnTo>
                  <a:lnTo>
                    <a:pt x="6878371" y="1605838"/>
                  </a:lnTo>
                  <a:lnTo>
                    <a:pt x="6431407" y="1605838"/>
                  </a:lnTo>
                  <a:lnTo>
                    <a:pt x="6431394" y="1605686"/>
                  </a:lnTo>
                  <a:lnTo>
                    <a:pt x="6431407" y="16052"/>
                  </a:lnTo>
                  <a:lnTo>
                    <a:pt x="6878371" y="16052"/>
                  </a:lnTo>
                  <a:lnTo>
                    <a:pt x="6878371" y="8026"/>
                  </a:lnTo>
                  <a:lnTo>
                    <a:pt x="6878371" y="406"/>
                  </a:lnTo>
                  <a:lnTo>
                    <a:pt x="6431407" y="406"/>
                  </a:lnTo>
                  <a:lnTo>
                    <a:pt x="6431407" y="0"/>
                  </a:lnTo>
                  <a:lnTo>
                    <a:pt x="6423368" y="0"/>
                  </a:lnTo>
                  <a:lnTo>
                    <a:pt x="6423368" y="406"/>
                  </a:lnTo>
                  <a:lnTo>
                    <a:pt x="6415341" y="406"/>
                  </a:lnTo>
                  <a:lnTo>
                    <a:pt x="6415341" y="16052"/>
                  </a:lnTo>
                  <a:lnTo>
                    <a:pt x="6415341" y="1605686"/>
                  </a:lnTo>
                  <a:lnTo>
                    <a:pt x="6415341" y="1605838"/>
                  </a:lnTo>
                  <a:lnTo>
                    <a:pt x="4825568" y="1605838"/>
                  </a:lnTo>
                  <a:lnTo>
                    <a:pt x="4825555" y="1605686"/>
                  </a:lnTo>
                  <a:lnTo>
                    <a:pt x="4825568" y="16052"/>
                  </a:lnTo>
                  <a:lnTo>
                    <a:pt x="6415341" y="16052"/>
                  </a:lnTo>
                  <a:lnTo>
                    <a:pt x="6415341" y="406"/>
                  </a:lnTo>
                  <a:lnTo>
                    <a:pt x="4825568" y="406"/>
                  </a:lnTo>
                  <a:lnTo>
                    <a:pt x="4825568" y="0"/>
                  </a:lnTo>
                  <a:lnTo>
                    <a:pt x="4817529" y="0"/>
                  </a:lnTo>
                  <a:lnTo>
                    <a:pt x="4817529" y="406"/>
                  </a:lnTo>
                  <a:lnTo>
                    <a:pt x="4809502" y="406"/>
                  </a:lnTo>
                  <a:lnTo>
                    <a:pt x="4809502" y="16052"/>
                  </a:lnTo>
                  <a:lnTo>
                    <a:pt x="4809502" y="1605686"/>
                  </a:lnTo>
                  <a:lnTo>
                    <a:pt x="4809502" y="1613865"/>
                  </a:lnTo>
                  <a:lnTo>
                    <a:pt x="3219716" y="1613865"/>
                  </a:lnTo>
                  <a:lnTo>
                    <a:pt x="1605838" y="1613865"/>
                  </a:lnTo>
                  <a:lnTo>
                    <a:pt x="1605838" y="1613306"/>
                  </a:lnTo>
                  <a:lnTo>
                    <a:pt x="635000" y="1613306"/>
                  </a:lnTo>
                  <a:lnTo>
                    <a:pt x="635000" y="1605838"/>
                  </a:lnTo>
                  <a:lnTo>
                    <a:pt x="8026" y="1605838"/>
                  </a:lnTo>
                  <a:lnTo>
                    <a:pt x="8026" y="16052"/>
                  </a:lnTo>
                  <a:lnTo>
                    <a:pt x="1597812" y="16052"/>
                  </a:lnTo>
                  <a:lnTo>
                    <a:pt x="1597812" y="1067765"/>
                  </a:lnTo>
                  <a:lnTo>
                    <a:pt x="1613865" y="1067765"/>
                  </a:lnTo>
                  <a:lnTo>
                    <a:pt x="1613877" y="16052"/>
                  </a:lnTo>
                  <a:lnTo>
                    <a:pt x="3203651" y="16052"/>
                  </a:lnTo>
                  <a:lnTo>
                    <a:pt x="3203651" y="1067765"/>
                  </a:lnTo>
                  <a:lnTo>
                    <a:pt x="3219716" y="1067765"/>
                  </a:lnTo>
                  <a:lnTo>
                    <a:pt x="3219716" y="16052"/>
                  </a:lnTo>
                  <a:lnTo>
                    <a:pt x="4809502" y="16052"/>
                  </a:lnTo>
                  <a:lnTo>
                    <a:pt x="4809502" y="406"/>
                  </a:lnTo>
                  <a:lnTo>
                    <a:pt x="3219716" y="406"/>
                  </a:lnTo>
                  <a:lnTo>
                    <a:pt x="3219716" y="0"/>
                  </a:lnTo>
                  <a:lnTo>
                    <a:pt x="3211677" y="0"/>
                  </a:lnTo>
                  <a:lnTo>
                    <a:pt x="3211677" y="406"/>
                  </a:lnTo>
                  <a:lnTo>
                    <a:pt x="3203664" y="406"/>
                  </a:lnTo>
                  <a:lnTo>
                    <a:pt x="1613877" y="406"/>
                  </a:lnTo>
                  <a:lnTo>
                    <a:pt x="1613877" y="0"/>
                  </a:lnTo>
                  <a:lnTo>
                    <a:pt x="1605838" y="0"/>
                  </a:lnTo>
                  <a:lnTo>
                    <a:pt x="1605838" y="406"/>
                  </a:lnTo>
                  <a:lnTo>
                    <a:pt x="1597812" y="406"/>
                  </a:lnTo>
                  <a:lnTo>
                    <a:pt x="0" y="406"/>
                  </a:lnTo>
                  <a:lnTo>
                    <a:pt x="0" y="8026"/>
                  </a:lnTo>
                  <a:lnTo>
                    <a:pt x="0" y="1613306"/>
                  </a:lnTo>
                  <a:lnTo>
                    <a:pt x="0" y="1622196"/>
                  </a:lnTo>
                  <a:lnTo>
                    <a:pt x="1597812" y="1622196"/>
                  </a:lnTo>
                  <a:lnTo>
                    <a:pt x="1605838" y="1622196"/>
                  </a:lnTo>
                  <a:lnTo>
                    <a:pt x="12846749" y="1622196"/>
                  </a:lnTo>
                  <a:lnTo>
                    <a:pt x="12846749" y="1621904"/>
                  </a:lnTo>
                  <a:lnTo>
                    <a:pt x="12854788" y="1621904"/>
                  </a:lnTo>
                  <a:lnTo>
                    <a:pt x="12854788" y="1605838"/>
                  </a:lnTo>
                  <a:lnTo>
                    <a:pt x="12846749" y="1605838"/>
                  </a:lnTo>
                  <a:lnTo>
                    <a:pt x="12846749" y="1605686"/>
                  </a:lnTo>
                  <a:lnTo>
                    <a:pt x="12854788" y="1605686"/>
                  </a:lnTo>
                  <a:lnTo>
                    <a:pt x="12854788" y="1564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0" y="5440375"/>
              <a:ext cx="13004800" cy="1874520"/>
            </a:xfrm>
            <a:custGeom>
              <a:avLst/>
              <a:gdLst/>
              <a:ahLst/>
              <a:cxnLst/>
              <a:rect l="l" t="t" r="r" b="b"/>
              <a:pathLst>
                <a:path w="13004800" h="1874520">
                  <a:moveTo>
                    <a:pt x="12838722" y="8026"/>
                  </a:moveTo>
                  <a:lnTo>
                    <a:pt x="12364771" y="8026"/>
                  </a:lnTo>
                  <a:lnTo>
                    <a:pt x="12364771" y="16052"/>
                  </a:lnTo>
                  <a:lnTo>
                    <a:pt x="12838722" y="16052"/>
                  </a:lnTo>
                  <a:lnTo>
                    <a:pt x="12838722" y="8026"/>
                  </a:lnTo>
                  <a:close/>
                </a:path>
                <a:path w="13004800" h="1874520">
                  <a:moveTo>
                    <a:pt x="13004800" y="406"/>
                  </a:moveTo>
                  <a:lnTo>
                    <a:pt x="12854788" y="406"/>
                  </a:lnTo>
                  <a:lnTo>
                    <a:pt x="12854788" y="0"/>
                  </a:lnTo>
                  <a:lnTo>
                    <a:pt x="12846749" y="0"/>
                  </a:lnTo>
                  <a:lnTo>
                    <a:pt x="12846749" y="406"/>
                  </a:lnTo>
                  <a:lnTo>
                    <a:pt x="12838786" y="406"/>
                  </a:lnTo>
                  <a:lnTo>
                    <a:pt x="12838786" y="15646"/>
                  </a:lnTo>
                  <a:lnTo>
                    <a:pt x="12838786" y="1605686"/>
                  </a:lnTo>
                  <a:lnTo>
                    <a:pt x="12838786" y="1606245"/>
                  </a:lnTo>
                  <a:lnTo>
                    <a:pt x="12364771" y="1606245"/>
                  </a:lnTo>
                  <a:lnTo>
                    <a:pt x="12364771" y="1613865"/>
                  </a:lnTo>
                  <a:lnTo>
                    <a:pt x="12838710" y="1613865"/>
                  </a:lnTo>
                  <a:lnTo>
                    <a:pt x="11248949" y="1613877"/>
                  </a:lnTo>
                  <a:lnTo>
                    <a:pt x="11240910" y="1613865"/>
                  </a:lnTo>
                  <a:lnTo>
                    <a:pt x="11232883" y="1613865"/>
                  </a:lnTo>
                  <a:lnTo>
                    <a:pt x="9643097" y="1613877"/>
                  </a:lnTo>
                  <a:lnTo>
                    <a:pt x="9635071" y="1613865"/>
                  </a:lnTo>
                  <a:lnTo>
                    <a:pt x="9627044" y="1613865"/>
                  </a:lnTo>
                  <a:lnTo>
                    <a:pt x="8037246" y="1613877"/>
                  </a:lnTo>
                  <a:lnTo>
                    <a:pt x="8029219" y="1613865"/>
                  </a:lnTo>
                  <a:lnTo>
                    <a:pt x="8021193" y="1613865"/>
                  </a:lnTo>
                  <a:lnTo>
                    <a:pt x="6431394" y="1613877"/>
                  </a:lnTo>
                  <a:lnTo>
                    <a:pt x="6878371" y="1613865"/>
                  </a:lnTo>
                  <a:lnTo>
                    <a:pt x="6878371" y="1606245"/>
                  </a:lnTo>
                  <a:lnTo>
                    <a:pt x="6431394" y="1606245"/>
                  </a:lnTo>
                  <a:lnTo>
                    <a:pt x="6431394" y="1605851"/>
                  </a:lnTo>
                  <a:lnTo>
                    <a:pt x="6423355" y="1605851"/>
                  </a:lnTo>
                  <a:lnTo>
                    <a:pt x="6423355" y="1606245"/>
                  </a:lnTo>
                  <a:lnTo>
                    <a:pt x="6415329" y="1606245"/>
                  </a:lnTo>
                  <a:lnTo>
                    <a:pt x="6415329" y="1613865"/>
                  </a:lnTo>
                  <a:lnTo>
                    <a:pt x="4825555" y="1613877"/>
                  </a:lnTo>
                  <a:lnTo>
                    <a:pt x="6415329" y="1613865"/>
                  </a:lnTo>
                  <a:lnTo>
                    <a:pt x="6415329" y="1606245"/>
                  </a:lnTo>
                  <a:lnTo>
                    <a:pt x="4825555" y="1606245"/>
                  </a:lnTo>
                  <a:lnTo>
                    <a:pt x="4825555" y="1605851"/>
                  </a:lnTo>
                  <a:lnTo>
                    <a:pt x="4817516" y="1605851"/>
                  </a:lnTo>
                  <a:lnTo>
                    <a:pt x="4817516" y="1606245"/>
                  </a:lnTo>
                  <a:lnTo>
                    <a:pt x="4809490" y="1606245"/>
                  </a:lnTo>
                  <a:lnTo>
                    <a:pt x="4809490" y="1613865"/>
                  </a:lnTo>
                  <a:lnTo>
                    <a:pt x="3219704" y="1613877"/>
                  </a:lnTo>
                  <a:lnTo>
                    <a:pt x="3211677" y="1613865"/>
                  </a:lnTo>
                  <a:lnTo>
                    <a:pt x="3203651" y="1613865"/>
                  </a:lnTo>
                  <a:lnTo>
                    <a:pt x="1613877" y="1613877"/>
                  </a:lnTo>
                  <a:lnTo>
                    <a:pt x="1605838" y="1613865"/>
                  </a:lnTo>
                  <a:lnTo>
                    <a:pt x="1597812" y="1613865"/>
                  </a:lnTo>
                  <a:lnTo>
                    <a:pt x="8026" y="1613877"/>
                  </a:lnTo>
                  <a:lnTo>
                    <a:pt x="635000" y="1613865"/>
                  </a:lnTo>
                  <a:lnTo>
                    <a:pt x="635000" y="1606245"/>
                  </a:lnTo>
                  <a:lnTo>
                    <a:pt x="0" y="1606245"/>
                  </a:lnTo>
                  <a:lnTo>
                    <a:pt x="0" y="1613865"/>
                  </a:lnTo>
                  <a:lnTo>
                    <a:pt x="0" y="1874215"/>
                  </a:lnTo>
                  <a:lnTo>
                    <a:pt x="8026" y="1874215"/>
                  </a:lnTo>
                  <a:lnTo>
                    <a:pt x="8026" y="1621904"/>
                  </a:lnTo>
                  <a:lnTo>
                    <a:pt x="1597799" y="1621904"/>
                  </a:lnTo>
                  <a:lnTo>
                    <a:pt x="1597799" y="1874215"/>
                  </a:lnTo>
                  <a:lnTo>
                    <a:pt x="1613852" y="1874215"/>
                  </a:lnTo>
                  <a:lnTo>
                    <a:pt x="1613877" y="1621904"/>
                  </a:lnTo>
                  <a:lnTo>
                    <a:pt x="3203638" y="1621904"/>
                  </a:lnTo>
                  <a:lnTo>
                    <a:pt x="3203638" y="1874215"/>
                  </a:lnTo>
                  <a:lnTo>
                    <a:pt x="3219704" y="1874215"/>
                  </a:lnTo>
                  <a:lnTo>
                    <a:pt x="3219704" y="1621904"/>
                  </a:lnTo>
                  <a:lnTo>
                    <a:pt x="4809490" y="1621904"/>
                  </a:lnTo>
                  <a:lnTo>
                    <a:pt x="4809490" y="1874215"/>
                  </a:lnTo>
                  <a:lnTo>
                    <a:pt x="4825543" y="1874215"/>
                  </a:lnTo>
                  <a:lnTo>
                    <a:pt x="4825555" y="1621904"/>
                  </a:lnTo>
                  <a:lnTo>
                    <a:pt x="6415329" y="1621904"/>
                  </a:lnTo>
                  <a:lnTo>
                    <a:pt x="6415329" y="1874215"/>
                  </a:lnTo>
                  <a:lnTo>
                    <a:pt x="6431381" y="1874215"/>
                  </a:lnTo>
                  <a:lnTo>
                    <a:pt x="6431394" y="1621904"/>
                  </a:lnTo>
                  <a:lnTo>
                    <a:pt x="8021167" y="1621904"/>
                  </a:lnTo>
                  <a:lnTo>
                    <a:pt x="8021167" y="1874215"/>
                  </a:lnTo>
                  <a:lnTo>
                    <a:pt x="8037233" y="1874215"/>
                  </a:lnTo>
                  <a:lnTo>
                    <a:pt x="8037246" y="1621904"/>
                  </a:lnTo>
                  <a:lnTo>
                    <a:pt x="9627032" y="1621904"/>
                  </a:lnTo>
                  <a:lnTo>
                    <a:pt x="9627032" y="1874215"/>
                  </a:lnTo>
                  <a:lnTo>
                    <a:pt x="9643097" y="1874215"/>
                  </a:lnTo>
                  <a:lnTo>
                    <a:pt x="9643097" y="1621904"/>
                  </a:lnTo>
                  <a:lnTo>
                    <a:pt x="11232871" y="1621904"/>
                  </a:lnTo>
                  <a:lnTo>
                    <a:pt x="11232871" y="1874215"/>
                  </a:lnTo>
                  <a:lnTo>
                    <a:pt x="11248923" y="1874215"/>
                  </a:lnTo>
                  <a:lnTo>
                    <a:pt x="11248949" y="1621904"/>
                  </a:lnTo>
                  <a:lnTo>
                    <a:pt x="12838710" y="1621904"/>
                  </a:lnTo>
                  <a:lnTo>
                    <a:pt x="12838710" y="1874215"/>
                  </a:lnTo>
                  <a:lnTo>
                    <a:pt x="12854775" y="1874215"/>
                  </a:lnTo>
                  <a:lnTo>
                    <a:pt x="12854839" y="1622196"/>
                  </a:lnTo>
                  <a:lnTo>
                    <a:pt x="13004800" y="1622196"/>
                  </a:lnTo>
                  <a:lnTo>
                    <a:pt x="13004800" y="1613877"/>
                  </a:lnTo>
                  <a:lnTo>
                    <a:pt x="13004800" y="1613306"/>
                  </a:lnTo>
                  <a:lnTo>
                    <a:pt x="13004800" y="1605838"/>
                  </a:lnTo>
                  <a:lnTo>
                    <a:pt x="12854839" y="1605838"/>
                  </a:lnTo>
                  <a:lnTo>
                    <a:pt x="12854839" y="1605686"/>
                  </a:lnTo>
                  <a:lnTo>
                    <a:pt x="12854839" y="16052"/>
                  </a:lnTo>
                  <a:lnTo>
                    <a:pt x="13004800" y="16052"/>
                  </a:lnTo>
                  <a:lnTo>
                    <a:pt x="13004800" y="8026"/>
                  </a:lnTo>
                  <a:lnTo>
                    <a:pt x="13004800" y="406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838786" y="7046620"/>
              <a:ext cx="166370" cy="15875"/>
            </a:xfrm>
            <a:custGeom>
              <a:avLst/>
              <a:gdLst/>
              <a:ahLst/>
              <a:cxnLst/>
              <a:rect l="l" t="t" r="r" b="b"/>
              <a:pathLst>
                <a:path w="166369" h="15875">
                  <a:moveTo>
                    <a:pt x="166014" y="0"/>
                  </a:moveTo>
                  <a:lnTo>
                    <a:pt x="802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8026" y="15240"/>
                  </a:lnTo>
                  <a:lnTo>
                    <a:pt x="16052" y="15240"/>
                  </a:lnTo>
                  <a:lnTo>
                    <a:pt x="16052" y="15659"/>
                  </a:lnTo>
                  <a:lnTo>
                    <a:pt x="166014" y="15659"/>
                  </a:lnTo>
                  <a:lnTo>
                    <a:pt x="166014" y="7632"/>
                  </a:lnTo>
                  <a:lnTo>
                    <a:pt x="16052" y="7632"/>
                  </a:lnTo>
                  <a:lnTo>
                    <a:pt x="166014" y="7620"/>
                  </a:lnTo>
                  <a:lnTo>
                    <a:pt x="166014" y="0"/>
                  </a:lnTo>
                  <a:close/>
                </a:path>
              </a:pathLst>
            </a:custGeom>
            <a:solidFill>
              <a:srgbClr val="000000">
                <a:alpha val="1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643890" y="2213864"/>
            <a:ext cx="3506470" cy="701040"/>
          </a:xfrm>
          <a:custGeom>
            <a:avLst/>
            <a:gdLst/>
            <a:ahLst/>
            <a:cxnLst/>
            <a:rect l="l" t="t" r="r" b="b"/>
            <a:pathLst>
              <a:path w="3506470" h="701039">
                <a:moveTo>
                  <a:pt x="61518" y="0"/>
                </a:moveTo>
                <a:lnTo>
                  <a:pt x="23447" y="10399"/>
                </a:lnTo>
                <a:lnTo>
                  <a:pt x="933" y="59632"/>
                </a:lnTo>
                <a:lnTo>
                  <a:pt x="0" y="79298"/>
                </a:lnTo>
                <a:lnTo>
                  <a:pt x="0" y="212293"/>
                </a:lnTo>
                <a:lnTo>
                  <a:pt x="8401" y="262363"/>
                </a:lnTo>
                <a:lnTo>
                  <a:pt x="46740" y="290436"/>
                </a:lnTo>
                <a:lnTo>
                  <a:pt x="61518" y="291592"/>
                </a:lnTo>
                <a:lnTo>
                  <a:pt x="76296" y="290436"/>
                </a:lnTo>
                <a:lnTo>
                  <a:pt x="114636" y="262363"/>
                </a:lnTo>
                <a:lnTo>
                  <a:pt x="116791" y="256032"/>
                </a:lnTo>
                <a:lnTo>
                  <a:pt x="54648" y="256032"/>
                </a:lnTo>
                <a:lnTo>
                  <a:pt x="49314" y="254723"/>
                </a:lnTo>
                <a:lnTo>
                  <a:pt x="35559" y="212293"/>
                </a:lnTo>
                <a:lnTo>
                  <a:pt x="35559" y="79298"/>
                </a:lnTo>
                <a:lnTo>
                  <a:pt x="45516" y="39827"/>
                </a:lnTo>
                <a:lnTo>
                  <a:pt x="49314" y="36982"/>
                </a:lnTo>
                <a:lnTo>
                  <a:pt x="54648" y="35560"/>
                </a:lnTo>
                <a:lnTo>
                  <a:pt x="116791" y="35560"/>
                </a:lnTo>
                <a:lnTo>
                  <a:pt x="114636" y="29228"/>
                </a:lnTo>
                <a:lnTo>
                  <a:pt x="108102" y="18491"/>
                </a:lnTo>
                <a:lnTo>
                  <a:pt x="99589" y="10399"/>
                </a:lnTo>
                <a:lnTo>
                  <a:pt x="88987" y="4621"/>
                </a:lnTo>
                <a:lnTo>
                  <a:pt x="76296" y="1155"/>
                </a:lnTo>
                <a:lnTo>
                  <a:pt x="61518" y="0"/>
                </a:lnTo>
                <a:close/>
              </a:path>
              <a:path w="3506470" h="701039">
                <a:moveTo>
                  <a:pt x="123037" y="172466"/>
                </a:moveTo>
                <a:lnTo>
                  <a:pt x="87477" y="172466"/>
                </a:lnTo>
                <a:lnTo>
                  <a:pt x="87477" y="212293"/>
                </a:lnTo>
                <a:lnTo>
                  <a:pt x="87322" y="220339"/>
                </a:lnTo>
                <a:lnTo>
                  <a:pt x="68389" y="256032"/>
                </a:lnTo>
                <a:lnTo>
                  <a:pt x="116791" y="256032"/>
                </a:lnTo>
                <a:lnTo>
                  <a:pt x="119303" y="248650"/>
                </a:lnTo>
                <a:lnTo>
                  <a:pt x="122104" y="231959"/>
                </a:lnTo>
                <a:lnTo>
                  <a:pt x="123037" y="212293"/>
                </a:lnTo>
                <a:lnTo>
                  <a:pt x="123037" y="172466"/>
                </a:lnTo>
                <a:close/>
              </a:path>
              <a:path w="3506470" h="701039">
                <a:moveTo>
                  <a:pt x="116791" y="35560"/>
                </a:moveTo>
                <a:lnTo>
                  <a:pt x="68389" y="35560"/>
                </a:lnTo>
                <a:lnTo>
                  <a:pt x="73609" y="36982"/>
                </a:lnTo>
                <a:lnTo>
                  <a:pt x="77165" y="39827"/>
                </a:lnTo>
                <a:lnTo>
                  <a:pt x="87477" y="79298"/>
                </a:lnTo>
                <a:lnTo>
                  <a:pt x="87477" y="119126"/>
                </a:lnTo>
                <a:lnTo>
                  <a:pt x="123037" y="119126"/>
                </a:lnTo>
                <a:lnTo>
                  <a:pt x="123037" y="79298"/>
                </a:lnTo>
                <a:lnTo>
                  <a:pt x="122104" y="59632"/>
                </a:lnTo>
                <a:lnTo>
                  <a:pt x="119303" y="42941"/>
                </a:lnTo>
                <a:lnTo>
                  <a:pt x="116791" y="35560"/>
                </a:lnTo>
                <a:close/>
              </a:path>
              <a:path w="3506470" h="701039">
                <a:moveTo>
                  <a:pt x="176555" y="3556"/>
                </a:moveTo>
                <a:lnTo>
                  <a:pt x="140995" y="3556"/>
                </a:lnTo>
                <a:lnTo>
                  <a:pt x="140995" y="212293"/>
                </a:lnTo>
                <a:lnTo>
                  <a:pt x="149396" y="262363"/>
                </a:lnTo>
                <a:lnTo>
                  <a:pt x="187731" y="290436"/>
                </a:lnTo>
                <a:lnTo>
                  <a:pt x="202514" y="291592"/>
                </a:lnTo>
                <a:lnTo>
                  <a:pt x="217292" y="290436"/>
                </a:lnTo>
                <a:lnTo>
                  <a:pt x="255631" y="262363"/>
                </a:lnTo>
                <a:lnTo>
                  <a:pt x="257786" y="256032"/>
                </a:lnTo>
                <a:lnTo>
                  <a:pt x="195630" y="256032"/>
                </a:lnTo>
                <a:lnTo>
                  <a:pt x="190296" y="254723"/>
                </a:lnTo>
                <a:lnTo>
                  <a:pt x="176555" y="212293"/>
                </a:lnTo>
                <a:lnTo>
                  <a:pt x="176555" y="3556"/>
                </a:lnTo>
                <a:close/>
              </a:path>
              <a:path w="3506470" h="701039">
                <a:moveTo>
                  <a:pt x="264032" y="3556"/>
                </a:moveTo>
                <a:lnTo>
                  <a:pt x="228472" y="3556"/>
                </a:lnTo>
                <a:lnTo>
                  <a:pt x="228472" y="212293"/>
                </a:lnTo>
                <a:lnTo>
                  <a:pt x="228316" y="220339"/>
                </a:lnTo>
                <a:lnTo>
                  <a:pt x="209384" y="256032"/>
                </a:lnTo>
                <a:lnTo>
                  <a:pt x="257786" y="256032"/>
                </a:lnTo>
                <a:lnTo>
                  <a:pt x="260299" y="248650"/>
                </a:lnTo>
                <a:lnTo>
                  <a:pt x="263099" y="231959"/>
                </a:lnTo>
                <a:lnTo>
                  <a:pt x="264032" y="212293"/>
                </a:lnTo>
                <a:lnTo>
                  <a:pt x="264032" y="3556"/>
                </a:lnTo>
                <a:close/>
              </a:path>
              <a:path w="3506470" h="701039">
                <a:moveTo>
                  <a:pt x="326428" y="3556"/>
                </a:moveTo>
                <a:lnTo>
                  <a:pt x="281978" y="3556"/>
                </a:lnTo>
                <a:lnTo>
                  <a:pt x="281978" y="288036"/>
                </a:lnTo>
                <a:lnTo>
                  <a:pt x="317538" y="288036"/>
                </a:lnTo>
                <a:lnTo>
                  <a:pt x="317538" y="173177"/>
                </a:lnTo>
                <a:lnTo>
                  <a:pt x="392803" y="173177"/>
                </a:lnTo>
                <a:lnTo>
                  <a:pt x="388126" y="168730"/>
                </a:lnTo>
                <a:lnTo>
                  <a:pt x="381771" y="164597"/>
                </a:lnTo>
                <a:lnTo>
                  <a:pt x="374434" y="161442"/>
                </a:lnTo>
                <a:lnTo>
                  <a:pt x="382346" y="156686"/>
                </a:lnTo>
                <a:lnTo>
                  <a:pt x="389015" y="150953"/>
                </a:lnTo>
                <a:lnTo>
                  <a:pt x="394438" y="144242"/>
                </a:lnTo>
                <a:lnTo>
                  <a:pt x="398035" y="137617"/>
                </a:lnTo>
                <a:lnTo>
                  <a:pt x="317538" y="137617"/>
                </a:lnTo>
                <a:lnTo>
                  <a:pt x="317538" y="39116"/>
                </a:lnTo>
                <a:lnTo>
                  <a:pt x="400267" y="39116"/>
                </a:lnTo>
                <a:lnTo>
                  <a:pt x="399326" y="36271"/>
                </a:lnTo>
                <a:lnTo>
                  <a:pt x="365699" y="8158"/>
                </a:lnTo>
                <a:lnTo>
                  <a:pt x="341339" y="4067"/>
                </a:lnTo>
                <a:lnTo>
                  <a:pt x="326428" y="3556"/>
                </a:lnTo>
                <a:close/>
              </a:path>
              <a:path w="3506470" h="701039">
                <a:moveTo>
                  <a:pt x="392803" y="173177"/>
                </a:moveTo>
                <a:lnTo>
                  <a:pt x="336156" y="173177"/>
                </a:lnTo>
                <a:lnTo>
                  <a:pt x="343623" y="174002"/>
                </a:lnTo>
                <a:lnTo>
                  <a:pt x="349542" y="175666"/>
                </a:lnTo>
                <a:lnTo>
                  <a:pt x="370166" y="211582"/>
                </a:lnTo>
                <a:lnTo>
                  <a:pt x="370166" y="269430"/>
                </a:lnTo>
                <a:lnTo>
                  <a:pt x="370408" y="274878"/>
                </a:lnTo>
                <a:lnTo>
                  <a:pt x="370878" y="279146"/>
                </a:lnTo>
                <a:lnTo>
                  <a:pt x="371348" y="283171"/>
                </a:lnTo>
                <a:lnTo>
                  <a:pt x="372414" y="286143"/>
                </a:lnTo>
                <a:lnTo>
                  <a:pt x="374078" y="288036"/>
                </a:lnTo>
                <a:lnTo>
                  <a:pt x="409638" y="288036"/>
                </a:lnTo>
                <a:lnTo>
                  <a:pt x="407987" y="286143"/>
                </a:lnTo>
                <a:lnTo>
                  <a:pt x="406920" y="283171"/>
                </a:lnTo>
                <a:lnTo>
                  <a:pt x="406438" y="279146"/>
                </a:lnTo>
                <a:lnTo>
                  <a:pt x="405968" y="274878"/>
                </a:lnTo>
                <a:lnTo>
                  <a:pt x="405726" y="269430"/>
                </a:lnTo>
                <a:lnTo>
                  <a:pt x="405726" y="216916"/>
                </a:lnTo>
                <a:lnTo>
                  <a:pt x="405238" y="205538"/>
                </a:lnTo>
                <a:lnTo>
                  <a:pt x="393502" y="173842"/>
                </a:lnTo>
                <a:lnTo>
                  <a:pt x="392803" y="173177"/>
                </a:lnTo>
                <a:close/>
              </a:path>
              <a:path w="3506470" h="701039">
                <a:moveTo>
                  <a:pt x="400267" y="39116"/>
                </a:moveTo>
                <a:lnTo>
                  <a:pt x="326783" y="39116"/>
                </a:lnTo>
                <a:lnTo>
                  <a:pt x="335453" y="39361"/>
                </a:lnTo>
                <a:lnTo>
                  <a:pt x="342966" y="40095"/>
                </a:lnTo>
                <a:lnTo>
                  <a:pt x="370300" y="73075"/>
                </a:lnTo>
                <a:lnTo>
                  <a:pt x="370522" y="81076"/>
                </a:lnTo>
                <a:lnTo>
                  <a:pt x="370522" y="93878"/>
                </a:lnTo>
                <a:lnTo>
                  <a:pt x="353809" y="132994"/>
                </a:lnTo>
                <a:lnTo>
                  <a:pt x="342058" y="136550"/>
                </a:lnTo>
                <a:lnTo>
                  <a:pt x="341699" y="136550"/>
                </a:lnTo>
                <a:lnTo>
                  <a:pt x="335144" y="137328"/>
                </a:lnTo>
                <a:lnTo>
                  <a:pt x="326783" y="137617"/>
                </a:lnTo>
                <a:lnTo>
                  <a:pt x="398035" y="137617"/>
                </a:lnTo>
                <a:lnTo>
                  <a:pt x="406082" y="93878"/>
                </a:lnTo>
                <a:lnTo>
                  <a:pt x="406082" y="81076"/>
                </a:lnTo>
                <a:lnTo>
                  <a:pt x="405660" y="67610"/>
                </a:lnTo>
                <a:lnTo>
                  <a:pt x="404394" y="55654"/>
                </a:lnTo>
                <a:lnTo>
                  <a:pt x="402323" y="45402"/>
                </a:lnTo>
                <a:lnTo>
                  <a:pt x="402283" y="45208"/>
                </a:lnTo>
                <a:lnTo>
                  <a:pt x="400348" y="39361"/>
                </a:lnTo>
                <a:lnTo>
                  <a:pt x="400267" y="39116"/>
                </a:lnTo>
                <a:close/>
              </a:path>
              <a:path w="3506470" h="701039">
                <a:moveTo>
                  <a:pt x="468464" y="3556"/>
                </a:moveTo>
                <a:lnTo>
                  <a:pt x="424014" y="3556"/>
                </a:lnTo>
                <a:lnTo>
                  <a:pt x="424014" y="288036"/>
                </a:lnTo>
                <a:lnTo>
                  <a:pt x="459574" y="288036"/>
                </a:lnTo>
                <a:lnTo>
                  <a:pt x="459574" y="173177"/>
                </a:lnTo>
                <a:lnTo>
                  <a:pt x="534837" y="173177"/>
                </a:lnTo>
                <a:lnTo>
                  <a:pt x="530158" y="168730"/>
                </a:lnTo>
                <a:lnTo>
                  <a:pt x="523802" y="164597"/>
                </a:lnTo>
                <a:lnTo>
                  <a:pt x="516470" y="161442"/>
                </a:lnTo>
                <a:lnTo>
                  <a:pt x="524381" y="156686"/>
                </a:lnTo>
                <a:lnTo>
                  <a:pt x="531047" y="150953"/>
                </a:lnTo>
                <a:lnTo>
                  <a:pt x="536469" y="144242"/>
                </a:lnTo>
                <a:lnTo>
                  <a:pt x="540071" y="137617"/>
                </a:lnTo>
                <a:lnTo>
                  <a:pt x="459574" y="137617"/>
                </a:lnTo>
                <a:lnTo>
                  <a:pt x="459574" y="39116"/>
                </a:lnTo>
                <a:lnTo>
                  <a:pt x="542302" y="39116"/>
                </a:lnTo>
                <a:lnTo>
                  <a:pt x="541362" y="36271"/>
                </a:lnTo>
                <a:lnTo>
                  <a:pt x="507735" y="8158"/>
                </a:lnTo>
                <a:lnTo>
                  <a:pt x="483376" y="4067"/>
                </a:lnTo>
                <a:lnTo>
                  <a:pt x="468464" y="3556"/>
                </a:lnTo>
                <a:close/>
              </a:path>
              <a:path w="3506470" h="701039">
                <a:moveTo>
                  <a:pt x="534837" y="173177"/>
                </a:moveTo>
                <a:lnTo>
                  <a:pt x="478180" y="173177"/>
                </a:lnTo>
                <a:lnTo>
                  <a:pt x="485647" y="174002"/>
                </a:lnTo>
                <a:lnTo>
                  <a:pt x="491578" y="175666"/>
                </a:lnTo>
                <a:lnTo>
                  <a:pt x="512203" y="211582"/>
                </a:lnTo>
                <a:lnTo>
                  <a:pt x="512203" y="269430"/>
                </a:lnTo>
                <a:lnTo>
                  <a:pt x="512432" y="274878"/>
                </a:lnTo>
                <a:lnTo>
                  <a:pt x="513384" y="283171"/>
                </a:lnTo>
                <a:lnTo>
                  <a:pt x="514451" y="286143"/>
                </a:lnTo>
                <a:lnTo>
                  <a:pt x="516115" y="288036"/>
                </a:lnTo>
                <a:lnTo>
                  <a:pt x="551675" y="288036"/>
                </a:lnTo>
                <a:lnTo>
                  <a:pt x="550011" y="286143"/>
                </a:lnTo>
                <a:lnTo>
                  <a:pt x="548944" y="283171"/>
                </a:lnTo>
                <a:lnTo>
                  <a:pt x="547992" y="274878"/>
                </a:lnTo>
                <a:lnTo>
                  <a:pt x="547763" y="269430"/>
                </a:lnTo>
                <a:lnTo>
                  <a:pt x="547763" y="216916"/>
                </a:lnTo>
                <a:lnTo>
                  <a:pt x="547273" y="205538"/>
                </a:lnTo>
                <a:lnTo>
                  <a:pt x="545804" y="195581"/>
                </a:lnTo>
                <a:lnTo>
                  <a:pt x="543359" y="187046"/>
                </a:lnTo>
                <a:lnTo>
                  <a:pt x="539940" y="179933"/>
                </a:lnTo>
                <a:lnTo>
                  <a:pt x="535653" y="174002"/>
                </a:lnTo>
                <a:lnTo>
                  <a:pt x="535537" y="173842"/>
                </a:lnTo>
                <a:lnTo>
                  <a:pt x="534837" y="173177"/>
                </a:lnTo>
                <a:close/>
              </a:path>
              <a:path w="3506470" h="701039">
                <a:moveTo>
                  <a:pt x="542302" y="39116"/>
                </a:moveTo>
                <a:lnTo>
                  <a:pt x="468820" y="39116"/>
                </a:lnTo>
                <a:lnTo>
                  <a:pt x="477483" y="39361"/>
                </a:lnTo>
                <a:lnTo>
                  <a:pt x="484993" y="40095"/>
                </a:lnTo>
                <a:lnTo>
                  <a:pt x="512335" y="73075"/>
                </a:lnTo>
                <a:lnTo>
                  <a:pt x="512559" y="81076"/>
                </a:lnTo>
                <a:lnTo>
                  <a:pt x="512559" y="93878"/>
                </a:lnTo>
                <a:lnTo>
                  <a:pt x="495846" y="132994"/>
                </a:lnTo>
                <a:lnTo>
                  <a:pt x="484085" y="136550"/>
                </a:lnTo>
                <a:lnTo>
                  <a:pt x="483727" y="136550"/>
                </a:lnTo>
                <a:lnTo>
                  <a:pt x="477174" y="137328"/>
                </a:lnTo>
                <a:lnTo>
                  <a:pt x="468820" y="137617"/>
                </a:lnTo>
                <a:lnTo>
                  <a:pt x="540071" y="137617"/>
                </a:lnTo>
                <a:lnTo>
                  <a:pt x="548119" y="93878"/>
                </a:lnTo>
                <a:lnTo>
                  <a:pt x="548119" y="81076"/>
                </a:lnTo>
                <a:lnTo>
                  <a:pt x="547695" y="67610"/>
                </a:lnTo>
                <a:lnTo>
                  <a:pt x="546427" y="55654"/>
                </a:lnTo>
                <a:lnTo>
                  <a:pt x="544354" y="45402"/>
                </a:lnTo>
                <a:lnTo>
                  <a:pt x="544315" y="45208"/>
                </a:lnTo>
                <a:lnTo>
                  <a:pt x="542383" y="39361"/>
                </a:lnTo>
                <a:lnTo>
                  <a:pt x="542302" y="39116"/>
                </a:lnTo>
                <a:close/>
              </a:path>
              <a:path w="3506470" h="701039">
                <a:moveTo>
                  <a:pt x="656716" y="3556"/>
                </a:moveTo>
                <a:lnTo>
                  <a:pt x="566039" y="3556"/>
                </a:lnTo>
                <a:lnTo>
                  <a:pt x="566039" y="288036"/>
                </a:lnTo>
                <a:lnTo>
                  <a:pt x="656716" y="288036"/>
                </a:lnTo>
                <a:lnTo>
                  <a:pt x="656716" y="252476"/>
                </a:lnTo>
                <a:lnTo>
                  <a:pt x="601599" y="252476"/>
                </a:lnTo>
                <a:lnTo>
                  <a:pt x="601599" y="163576"/>
                </a:lnTo>
                <a:lnTo>
                  <a:pt x="656716" y="163576"/>
                </a:lnTo>
                <a:lnTo>
                  <a:pt x="656716" y="128016"/>
                </a:lnTo>
                <a:lnTo>
                  <a:pt x="601599" y="128016"/>
                </a:lnTo>
                <a:lnTo>
                  <a:pt x="601599" y="39116"/>
                </a:lnTo>
                <a:lnTo>
                  <a:pt x="656716" y="39116"/>
                </a:lnTo>
                <a:lnTo>
                  <a:pt x="656716" y="3556"/>
                </a:lnTo>
                <a:close/>
              </a:path>
              <a:path w="3506470" h="701039">
                <a:moveTo>
                  <a:pt x="709955" y="3556"/>
                </a:moveTo>
                <a:lnTo>
                  <a:pt x="674395" y="3556"/>
                </a:lnTo>
                <a:lnTo>
                  <a:pt x="674395" y="288036"/>
                </a:lnTo>
                <a:lnTo>
                  <a:pt x="709955" y="288036"/>
                </a:lnTo>
                <a:lnTo>
                  <a:pt x="709955" y="98501"/>
                </a:lnTo>
                <a:lnTo>
                  <a:pt x="745470" y="98501"/>
                </a:lnTo>
                <a:lnTo>
                  <a:pt x="709955" y="3556"/>
                </a:lnTo>
                <a:close/>
              </a:path>
              <a:path w="3506470" h="701039">
                <a:moveTo>
                  <a:pt x="745470" y="98501"/>
                </a:moveTo>
                <a:lnTo>
                  <a:pt x="709955" y="98501"/>
                </a:lnTo>
                <a:lnTo>
                  <a:pt x="780719" y="288036"/>
                </a:lnTo>
                <a:lnTo>
                  <a:pt x="816279" y="288036"/>
                </a:lnTo>
                <a:lnTo>
                  <a:pt x="816279" y="192735"/>
                </a:lnTo>
                <a:lnTo>
                  <a:pt x="780719" y="192735"/>
                </a:lnTo>
                <a:lnTo>
                  <a:pt x="745470" y="98501"/>
                </a:lnTo>
                <a:close/>
              </a:path>
              <a:path w="3506470" h="701039">
                <a:moveTo>
                  <a:pt x="816279" y="3556"/>
                </a:moveTo>
                <a:lnTo>
                  <a:pt x="780719" y="3556"/>
                </a:lnTo>
                <a:lnTo>
                  <a:pt x="780719" y="192735"/>
                </a:lnTo>
                <a:lnTo>
                  <a:pt x="816279" y="192735"/>
                </a:lnTo>
                <a:lnTo>
                  <a:pt x="816279" y="3556"/>
                </a:lnTo>
                <a:close/>
              </a:path>
              <a:path w="3506470" h="701039">
                <a:moveTo>
                  <a:pt x="906398" y="39116"/>
                </a:moveTo>
                <a:lnTo>
                  <a:pt x="870838" y="39116"/>
                </a:lnTo>
                <a:lnTo>
                  <a:pt x="870838" y="288036"/>
                </a:lnTo>
                <a:lnTo>
                  <a:pt x="906398" y="288036"/>
                </a:lnTo>
                <a:lnTo>
                  <a:pt x="906398" y="39116"/>
                </a:lnTo>
                <a:close/>
              </a:path>
              <a:path w="3506470" h="701039">
                <a:moveTo>
                  <a:pt x="946581" y="3556"/>
                </a:moveTo>
                <a:lnTo>
                  <a:pt x="830656" y="3556"/>
                </a:lnTo>
                <a:lnTo>
                  <a:pt x="830656" y="39116"/>
                </a:lnTo>
                <a:lnTo>
                  <a:pt x="946581" y="39116"/>
                </a:lnTo>
                <a:lnTo>
                  <a:pt x="946581" y="3556"/>
                </a:lnTo>
                <a:close/>
              </a:path>
              <a:path w="3506470" h="701039">
                <a:moveTo>
                  <a:pt x="996441" y="3556"/>
                </a:moveTo>
                <a:lnTo>
                  <a:pt x="960882" y="3556"/>
                </a:lnTo>
                <a:lnTo>
                  <a:pt x="960882" y="288036"/>
                </a:lnTo>
                <a:lnTo>
                  <a:pt x="1051560" y="288036"/>
                </a:lnTo>
                <a:lnTo>
                  <a:pt x="1051560" y="252476"/>
                </a:lnTo>
                <a:lnTo>
                  <a:pt x="996441" y="252476"/>
                </a:lnTo>
                <a:lnTo>
                  <a:pt x="996441" y="3556"/>
                </a:lnTo>
                <a:close/>
              </a:path>
              <a:path w="3506470" h="701039">
                <a:moveTo>
                  <a:pt x="1067689" y="3556"/>
                </a:moveTo>
                <a:lnTo>
                  <a:pt x="1029995" y="3556"/>
                </a:lnTo>
                <a:lnTo>
                  <a:pt x="1084757" y="188468"/>
                </a:lnTo>
                <a:lnTo>
                  <a:pt x="1084757" y="288036"/>
                </a:lnTo>
                <a:lnTo>
                  <a:pt x="1120317" y="288036"/>
                </a:lnTo>
                <a:lnTo>
                  <a:pt x="1120317" y="188468"/>
                </a:lnTo>
                <a:lnTo>
                  <a:pt x="1133797" y="142951"/>
                </a:lnTo>
                <a:lnTo>
                  <a:pt x="1102537" y="142951"/>
                </a:lnTo>
                <a:lnTo>
                  <a:pt x="1067689" y="3556"/>
                </a:lnTo>
                <a:close/>
              </a:path>
              <a:path w="3506470" h="701039">
                <a:moveTo>
                  <a:pt x="1175080" y="3556"/>
                </a:moveTo>
                <a:lnTo>
                  <a:pt x="1137386" y="3556"/>
                </a:lnTo>
                <a:lnTo>
                  <a:pt x="1102537" y="142951"/>
                </a:lnTo>
                <a:lnTo>
                  <a:pt x="1133797" y="142951"/>
                </a:lnTo>
                <a:lnTo>
                  <a:pt x="1175080" y="3556"/>
                </a:lnTo>
                <a:close/>
              </a:path>
              <a:path w="3506470" h="701039">
                <a:moveTo>
                  <a:pt x="1329029" y="39116"/>
                </a:moveTo>
                <a:lnTo>
                  <a:pt x="1293469" y="39116"/>
                </a:lnTo>
                <a:lnTo>
                  <a:pt x="1293469" y="288036"/>
                </a:lnTo>
                <a:lnTo>
                  <a:pt x="1329029" y="288036"/>
                </a:lnTo>
                <a:lnTo>
                  <a:pt x="1329029" y="39116"/>
                </a:lnTo>
                <a:close/>
              </a:path>
              <a:path w="3506470" h="701039">
                <a:moveTo>
                  <a:pt x="1369212" y="3556"/>
                </a:moveTo>
                <a:lnTo>
                  <a:pt x="1253286" y="3556"/>
                </a:lnTo>
                <a:lnTo>
                  <a:pt x="1253286" y="39116"/>
                </a:lnTo>
                <a:lnTo>
                  <a:pt x="1369212" y="39116"/>
                </a:lnTo>
                <a:lnTo>
                  <a:pt x="1369212" y="3556"/>
                </a:lnTo>
                <a:close/>
              </a:path>
              <a:path w="3506470" h="701039">
                <a:moveTo>
                  <a:pt x="1419072" y="3556"/>
                </a:moveTo>
                <a:lnTo>
                  <a:pt x="1383499" y="3556"/>
                </a:lnTo>
                <a:lnTo>
                  <a:pt x="1383499" y="288036"/>
                </a:lnTo>
                <a:lnTo>
                  <a:pt x="1419072" y="288036"/>
                </a:lnTo>
                <a:lnTo>
                  <a:pt x="1419072" y="163576"/>
                </a:lnTo>
                <a:lnTo>
                  <a:pt x="1512938" y="163576"/>
                </a:lnTo>
                <a:lnTo>
                  <a:pt x="1512938" y="128016"/>
                </a:lnTo>
                <a:lnTo>
                  <a:pt x="1419072" y="128016"/>
                </a:lnTo>
                <a:lnTo>
                  <a:pt x="1419072" y="3556"/>
                </a:lnTo>
                <a:close/>
              </a:path>
              <a:path w="3506470" h="701039">
                <a:moveTo>
                  <a:pt x="1512938" y="163576"/>
                </a:moveTo>
                <a:lnTo>
                  <a:pt x="1477391" y="163576"/>
                </a:lnTo>
                <a:lnTo>
                  <a:pt x="1477391" y="288036"/>
                </a:lnTo>
                <a:lnTo>
                  <a:pt x="1512938" y="288036"/>
                </a:lnTo>
                <a:lnTo>
                  <a:pt x="1512938" y="163576"/>
                </a:lnTo>
                <a:close/>
              </a:path>
              <a:path w="3506470" h="701039">
                <a:moveTo>
                  <a:pt x="1512938" y="3556"/>
                </a:moveTo>
                <a:lnTo>
                  <a:pt x="1477391" y="3556"/>
                </a:lnTo>
                <a:lnTo>
                  <a:pt x="1477391" y="128016"/>
                </a:lnTo>
                <a:lnTo>
                  <a:pt x="1512938" y="128016"/>
                </a:lnTo>
                <a:lnTo>
                  <a:pt x="1512938" y="3556"/>
                </a:lnTo>
                <a:close/>
              </a:path>
              <a:path w="3506470" h="701039">
                <a:moveTo>
                  <a:pt x="1621421" y="3556"/>
                </a:moveTo>
                <a:lnTo>
                  <a:pt x="1530743" y="3556"/>
                </a:lnTo>
                <a:lnTo>
                  <a:pt x="1530743" y="288036"/>
                </a:lnTo>
                <a:lnTo>
                  <a:pt x="1621421" y="288036"/>
                </a:lnTo>
                <a:lnTo>
                  <a:pt x="1621421" y="252476"/>
                </a:lnTo>
                <a:lnTo>
                  <a:pt x="1566303" y="252476"/>
                </a:lnTo>
                <a:lnTo>
                  <a:pt x="1566303" y="163576"/>
                </a:lnTo>
                <a:lnTo>
                  <a:pt x="1621421" y="163576"/>
                </a:lnTo>
                <a:lnTo>
                  <a:pt x="1621421" y="128016"/>
                </a:lnTo>
                <a:lnTo>
                  <a:pt x="1566303" y="128016"/>
                </a:lnTo>
                <a:lnTo>
                  <a:pt x="1566303" y="39116"/>
                </a:lnTo>
                <a:lnTo>
                  <a:pt x="1621421" y="39116"/>
                </a:lnTo>
                <a:lnTo>
                  <a:pt x="1621421" y="3556"/>
                </a:lnTo>
                <a:close/>
              </a:path>
              <a:path w="3506470" h="701039">
                <a:moveTo>
                  <a:pt x="1683537" y="3556"/>
                </a:moveTo>
                <a:lnTo>
                  <a:pt x="1639087" y="3556"/>
                </a:lnTo>
                <a:lnTo>
                  <a:pt x="1639087" y="288036"/>
                </a:lnTo>
                <a:lnTo>
                  <a:pt x="1674660" y="288036"/>
                </a:lnTo>
                <a:lnTo>
                  <a:pt x="1674660" y="173177"/>
                </a:lnTo>
                <a:lnTo>
                  <a:pt x="1749922" y="173177"/>
                </a:lnTo>
                <a:lnTo>
                  <a:pt x="1745241" y="168730"/>
                </a:lnTo>
                <a:lnTo>
                  <a:pt x="1738882" y="164597"/>
                </a:lnTo>
                <a:lnTo>
                  <a:pt x="1731543" y="161442"/>
                </a:lnTo>
                <a:lnTo>
                  <a:pt x="1739461" y="156686"/>
                </a:lnTo>
                <a:lnTo>
                  <a:pt x="1746130" y="150953"/>
                </a:lnTo>
                <a:lnTo>
                  <a:pt x="1751554" y="144242"/>
                </a:lnTo>
                <a:lnTo>
                  <a:pt x="1755156" y="137617"/>
                </a:lnTo>
                <a:lnTo>
                  <a:pt x="1674660" y="137617"/>
                </a:lnTo>
                <a:lnTo>
                  <a:pt x="1674660" y="39116"/>
                </a:lnTo>
                <a:lnTo>
                  <a:pt x="1757387" y="39116"/>
                </a:lnTo>
                <a:lnTo>
                  <a:pt x="1756448" y="36271"/>
                </a:lnTo>
                <a:lnTo>
                  <a:pt x="1722810" y="8158"/>
                </a:lnTo>
                <a:lnTo>
                  <a:pt x="1698453" y="4067"/>
                </a:lnTo>
                <a:lnTo>
                  <a:pt x="1683537" y="3556"/>
                </a:lnTo>
                <a:close/>
              </a:path>
              <a:path w="3506470" h="701039">
                <a:moveTo>
                  <a:pt x="1749922" y="173177"/>
                </a:moveTo>
                <a:lnTo>
                  <a:pt x="1693265" y="173177"/>
                </a:lnTo>
                <a:lnTo>
                  <a:pt x="1700733" y="174002"/>
                </a:lnTo>
                <a:lnTo>
                  <a:pt x="1706664" y="175666"/>
                </a:lnTo>
                <a:lnTo>
                  <a:pt x="1727276" y="211582"/>
                </a:lnTo>
                <a:lnTo>
                  <a:pt x="1727276" y="269430"/>
                </a:lnTo>
                <a:lnTo>
                  <a:pt x="1727517" y="274878"/>
                </a:lnTo>
                <a:lnTo>
                  <a:pt x="1727987" y="279146"/>
                </a:lnTo>
                <a:lnTo>
                  <a:pt x="1728470" y="283171"/>
                </a:lnTo>
                <a:lnTo>
                  <a:pt x="1729536" y="286143"/>
                </a:lnTo>
                <a:lnTo>
                  <a:pt x="1731187" y="288036"/>
                </a:lnTo>
                <a:lnTo>
                  <a:pt x="1766747" y="288036"/>
                </a:lnTo>
                <a:lnTo>
                  <a:pt x="1765096" y="286143"/>
                </a:lnTo>
                <a:lnTo>
                  <a:pt x="1764029" y="283171"/>
                </a:lnTo>
                <a:lnTo>
                  <a:pt x="1763547" y="279146"/>
                </a:lnTo>
                <a:lnTo>
                  <a:pt x="1763077" y="274878"/>
                </a:lnTo>
                <a:lnTo>
                  <a:pt x="1762836" y="269430"/>
                </a:lnTo>
                <a:lnTo>
                  <a:pt x="1762836" y="216916"/>
                </a:lnTo>
                <a:lnTo>
                  <a:pt x="1762348" y="205538"/>
                </a:lnTo>
                <a:lnTo>
                  <a:pt x="1750622" y="173842"/>
                </a:lnTo>
                <a:lnTo>
                  <a:pt x="1749922" y="173177"/>
                </a:lnTo>
                <a:close/>
              </a:path>
              <a:path w="3506470" h="701039">
                <a:moveTo>
                  <a:pt x="1757387" y="39116"/>
                </a:moveTo>
                <a:lnTo>
                  <a:pt x="1683892" y="39116"/>
                </a:lnTo>
                <a:lnTo>
                  <a:pt x="1692563" y="39361"/>
                </a:lnTo>
                <a:lnTo>
                  <a:pt x="1700077" y="40095"/>
                </a:lnTo>
                <a:lnTo>
                  <a:pt x="1727410" y="73075"/>
                </a:lnTo>
                <a:lnTo>
                  <a:pt x="1727631" y="81076"/>
                </a:lnTo>
                <a:lnTo>
                  <a:pt x="1727631" y="93878"/>
                </a:lnTo>
                <a:lnTo>
                  <a:pt x="1710931" y="132994"/>
                </a:lnTo>
                <a:lnTo>
                  <a:pt x="1699169" y="136550"/>
                </a:lnTo>
                <a:lnTo>
                  <a:pt x="1698810" y="136550"/>
                </a:lnTo>
                <a:lnTo>
                  <a:pt x="1692253" y="137328"/>
                </a:lnTo>
                <a:lnTo>
                  <a:pt x="1683892" y="137617"/>
                </a:lnTo>
                <a:lnTo>
                  <a:pt x="1755156" y="137617"/>
                </a:lnTo>
                <a:lnTo>
                  <a:pt x="1763191" y="93878"/>
                </a:lnTo>
                <a:lnTo>
                  <a:pt x="1763191" y="81076"/>
                </a:lnTo>
                <a:lnTo>
                  <a:pt x="1757468" y="39361"/>
                </a:lnTo>
                <a:lnTo>
                  <a:pt x="1757387" y="39116"/>
                </a:lnTo>
                <a:close/>
              </a:path>
              <a:path w="3506470" h="701039">
                <a:moveTo>
                  <a:pt x="1871802" y="3556"/>
                </a:moveTo>
                <a:lnTo>
                  <a:pt x="1781124" y="3556"/>
                </a:lnTo>
                <a:lnTo>
                  <a:pt x="1781124" y="288036"/>
                </a:lnTo>
                <a:lnTo>
                  <a:pt x="1871802" y="288036"/>
                </a:lnTo>
                <a:lnTo>
                  <a:pt x="1871802" y="252476"/>
                </a:lnTo>
                <a:lnTo>
                  <a:pt x="1816684" y="252476"/>
                </a:lnTo>
                <a:lnTo>
                  <a:pt x="1816684" y="163576"/>
                </a:lnTo>
                <a:lnTo>
                  <a:pt x="1871802" y="163576"/>
                </a:lnTo>
                <a:lnTo>
                  <a:pt x="1871802" y="128016"/>
                </a:lnTo>
                <a:lnTo>
                  <a:pt x="1816684" y="128016"/>
                </a:lnTo>
                <a:lnTo>
                  <a:pt x="1816684" y="39116"/>
                </a:lnTo>
                <a:lnTo>
                  <a:pt x="1871802" y="39116"/>
                </a:lnTo>
                <a:lnTo>
                  <a:pt x="1871802" y="3556"/>
                </a:lnTo>
                <a:close/>
              </a:path>
              <a:path w="3506470" h="701039">
                <a:moveTo>
                  <a:pt x="2040928" y="3556"/>
                </a:moveTo>
                <a:lnTo>
                  <a:pt x="1991144" y="3556"/>
                </a:lnTo>
                <a:lnTo>
                  <a:pt x="1949894" y="288036"/>
                </a:lnTo>
                <a:lnTo>
                  <a:pt x="1985454" y="288036"/>
                </a:lnTo>
                <a:lnTo>
                  <a:pt x="1992566" y="230784"/>
                </a:lnTo>
                <a:lnTo>
                  <a:pt x="2073592" y="230784"/>
                </a:lnTo>
                <a:lnTo>
                  <a:pt x="2068480" y="195224"/>
                </a:lnTo>
                <a:lnTo>
                  <a:pt x="1997189" y="195224"/>
                </a:lnTo>
                <a:lnTo>
                  <a:pt x="2016036" y="45161"/>
                </a:lnTo>
                <a:lnTo>
                  <a:pt x="2046908" y="45161"/>
                </a:lnTo>
                <a:lnTo>
                  <a:pt x="2040928" y="3556"/>
                </a:lnTo>
                <a:close/>
              </a:path>
              <a:path w="3506470" h="701039">
                <a:moveTo>
                  <a:pt x="2073592" y="230784"/>
                </a:moveTo>
                <a:lnTo>
                  <a:pt x="2039150" y="230784"/>
                </a:lnTo>
                <a:lnTo>
                  <a:pt x="2046262" y="288036"/>
                </a:lnTo>
                <a:lnTo>
                  <a:pt x="2081822" y="288036"/>
                </a:lnTo>
                <a:lnTo>
                  <a:pt x="2073592" y="230784"/>
                </a:lnTo>
                <a:close/>
              </a:path>
              <a:path w="3506470" h="701039">
                <a:moveTo>
                  <a:pt x="2046908" y="45161"/>
                </a:moveTo>
                <a:lnTo>
                  <a:pt x="2016036" y="45161"/>
                </a:lnTo>
                <a:lnTo>
                  <a:pt x="2034882" y="195224"/>
                </a:lnTo>
                <a:lnTo>
                  <a:pt x="2068480" y="195224"/>
                </a:lnTo>
                <a:lnTo>
                  <a:pt x="2046908" y="45161"/>
                </a:lnTo>
                <a:close/>
              </a:path>
              <a:path w="3506470" h="701039">
                <a:moveTo>
                  <a:pt x="2138807" y="3556"/>
                </a:moveTo>
                <a:lnTo>
                  <a:pt x="2094357" y="3556"/>
                </a:lnTo>
                <a:lnTo>
                  <a:pt x="2094357" y="288036"/>
                </a:lnTo>
                <a:lnTo>
                  <a:pt x="2129916" y="288036"/>
                </a:lnTo>
                <a:lnTo>
                  <a:pt x="2129916" y="173177"/>
                </a:lnTo>
                <a:lnTo>
                  <a:pt x="2205179" y="173177"/>
                </a:lnTo>
                <a:lnTo>
                  <a:pt x="2200500" y="168730"/>
                </a:lnTo>
                <a:lnTo>
                  <a:pt x="2194144" y="164597"/>
                </a:lnTo>
                <a:lnTo>
                  <a:pt x="2186813" y="161442"/>
                </a:lnTo>
                <a:lnTo>
                  <a:pt x="2194725" y="156686"/>
                </a:lnTo>
                <a:lnTo>
                  <a:pt x="2201394" y="150953"/>
                </a:lnTo>
                <a:lnTo>
                  <a:pt x="2206817" y="144242"/>
                </a:lnTo>
                <a:lnTo>
                  <a:pt x="2210414" y="137617"/>
                </a:lnTo>
                <a:lnTo>
                  <a:pt x="2129916" y="137617"/>
                </a:lnTo>
                <a:lnTo>
                  <a:pt x="2129916" y="39116"/>
                </a:lnTo>
                <a:lnTo>
                  <a:pt x="2212646" y="39116"/>
                </a:lnTo>
                <a:lnTo>
                  <a:pt x="2211704" y="36271"/>
                </a:lnTo>
                <a:lnTo>
                  <a:pt x="2178077" y="8158"/>
                </a:lnTo>
                <a:lnTo>
                  <a:pt x="2153718" y="4067"/>
                </a:lnTo>
                <a:lnTo>
                  <a:pt x="2138807" y="3556"/>
                </a:lnTo>
                <a:close/>
              </a:path>
              <a:path w="3506470" h="701039">
                <a:moveTo>
                  <a:pt x="2205179" y="173177"/>
                </a:moveTo>
                <a:lnTo>
                  <a:pt x="2148522" y="173177"/>
                </a:lnTo>
                <a:lnTo>
                  <a:pt x="2156002" y="174002"/>
                </a:lnTo>
                <a:lnTo>
                  <a:pt x="2161921" y="175666"/>
                </a:lnTo>
                <a:lnTo>
                  <a:pt x="2182545" y="211582"/>
                </a:lnTo>
                <a:lnTo>
                  <a:pt x="2182545" y="269430"/>
                </a:lnTo>
                <a:lnTo>
                  <a:pt x="2182787" y="274878"/>
                </a:lnTo>
                <a:lnTo>
                  <a:pt x="2183257" y="279146"/>
                </a:lnTo>
                <a:lnTo>
                  <a:pt x="2183726" y="283171"/>
                </a:lnTo>
                <a:lnTo>
                  <a:pt x="2184793" y="286143"/>
                </a:lnTo>
                <a:lnTo>
                  <a:pt x="2186457" y="288036"/>
                </a:lnTo>
                <a:lnTo>
                  <a:pt x="2222017" y="288036"/>
                </a:lnTo>
                <a:lnTo>
                  <a:pt x="2220353" y="286143"/>
                </a:lnTo>
                <a:lnTo>
                  <a:pt x="2219286" y="283171"/>
                </a:lnTo>
                <a:lnTo>
                  <a:pt x="2218816" y="279146"/>
                </a:lnTo>
                <a:lnTo>
                  <a:pt x="2218347" y="274878"/>
                </a:lnTo>
                <a:lnTo>
                  <a:pt x="2218105" y="269430"/>
                </a:lnTo>
                <a:lnTo>
                  <a:pt x="2218105" y="216916"/>
                </a:lnTo>
                <a:lnTo>
                  <a:pt x="2217617" y="205538"/>
                </a:lnTo>
                <a:lnTo>
                  <a:pt x="2205879" y="173842"/>
                </a:lnTo>
                <a:lnTo>
                  <a:pt x="2205179" y="173177"/>
                </a:lnTo>
                <a:close/>
              </a:path>
              <a:path w="3506470" h="701039">
                <a:moveTo>
                  <a:pt x="2212646" y="39116"/>
                </a:moveTo>
                <a:lnTo>
                  <a:pt x="2139162" y="39116"/>
                </a:lnTo>
                <a:lnTo>
                  <a:pt x="2147832" y="39361"/>
                </a:lnTo>
                <a:lnTo>
                  <a:pt x="2155345" y="40095"/>
                </a:lnTo>
                <a:lnTo>
                  <a:pt x="2182679" y="73075"/>
                </a:lnTo>
                <a:lnTo>
                  <a:pt x="2182901" y="81076"/>
                </a:lnTo>
                <a:lnTo>
                  <a:pt x="2182901" y="93878"/>
                </a:lnTo>
                <a:lnTo>
                  <a:pt x="2166188" y="132994"/>
                </a:lnTo>
                <a:lnTo>
                  <a:pt x="2154432" y="136550"/>
                </a:lnTo>
                <a:lnTo>
                  <a:pt x="2154073" y="136550"/>
                </a:lnTo>
                <a:lnTo>
                  <a:pt x="2147518" y="137328"/>
                </a:lnTo>
                <a:lnTo>
                  <a:pt x="2139162" y="137617"/>
                </a:lnTo>
                <a:lnTo>
                  <a:pt x="2210414" y="137617"/>
                </a:lnTo>
                <a:lnTo>
                  <a:pt x="2218461" y="93878"/>
                </a:lnTo>
                <a:lnTo>
                  <a:pt x="2218461" y="81076"/>
                </a:lnTo>
                <a:lnTo>
                  <a:pt x="2218039" y="67610"/>
                </a:lnTo>
                <a:lnTo>
                  <a:pt x="2216773" y="55654"/>
                </a:lnTo>
                <a:lnTo>
                  <a:pt x="2214702" y="45402"/>
                </a:lnTo>
                <a:lnTo>
                  <a:pt x="2214662" y="45208"/>
                </a:lnTo>
                <a:lnTo>
                  <a:pt x="2212727" y="39361"/>
                </a:lnTo>
                <a:lnTo>
                  <a:pt x="2212646" y="39116"/>
                </a:lnTo>
                <a:close/>
              </a:path>
              <a:path w="3506470" h="701039">
                <a:moveTo>
                  <a:pt x="2327071" y="3556"/>
                </a:moveTo>
                <a:lnTo>
                  <a:pt x="2236393" y="3556"/>
                </a:lnTo>
                <a:lnTo>
                  <a:pt x="2236393" y="288036"/>
                </a:lnTo>
                <a:lnTo>
                  <a:pt x="2327071" y="288036"/>
                </a:lnTo>
                <a:lnTo>
                  <a:pt x="2327071" y="252476"/>
                </a:lnTo>
                <a:lnTo>
                  <a:pt x="2271953" y="252476"/>
                </a:lnTo>
                <a:lnTo>
                  <a:pt x="2271953" y="163576"/>
                </a:lnTo>
                <a:lnTo>
                  <a:pt x="2327071" y="163576"/>
                </a:lnTo>
                <a:lnTo>
                  <a:pt x="2327071" y="128016"/>
                </a:lnTo>
                <a:lnTo>
                  <a:pt x="2271953" y="128016"/>
                </a:lnTo>
                <a:lnTo>
                  <a:pt x="2271953" y="39116"/>
                </a:lnTo>
                <a:lnTo>
                  <a:pt x="2327071" y="39116"/>
                </a:lnTo>
                <a:lnTo>
                  <a:pt x="2327071" y="3556"/>
                </a:lnTo>
                <a:close/>
              </a:path>
              <a:path w="3506470" h="701039">
                <a:moveTo>
                  <a:pt x="2480906" y="39116"/>
                </a:moveTo>
                <a:lnTo>
                  <a:pt x="2445346" y="39116"/>
                </a:lnTo>
                <a:lnTo>
                  <a:pt x="2445346" y="288036"/>
                </a:lnTo>
                <a:lnTo>
                  <a:pt x="2480906" y="288036"/>
                </a:lnTo>
                <a:lnTo>
                  <a:pt x="2480906" y="39116"/>
                </a:lnTo>
                <a:close/>
              </a:path>
              <a:path w="3506470" h="701039">
                <a:moveTo>
                  <a:pt x="2521089" y="3556"/>
                </a:moveTo>
                <a:lnTo>
                  <a:pt x="2405164" y="3556"/>
                </a:lnTo>
                <a:lnTo>
                  <a:pt x="2405164" y="39116"/>
                </a:lnTo>
                <a:lnTo>
                  <a:pt x="2521089" y="39116"/>
                </a:lnTo>
                <a:lnTo>
                  <a:pt x="2521089" y="3556"/>
                </a:lnTo>
                <a:close/>
              </a:path>
              <a:path w="3506470" h="701039">
                <a:moveTo>
                  <a:pt x="2570949" y="3556"/>
                </a:moveTo>
                <a:lnTo>
                  <a:pt x="2535389" y="3556"/>
                </a:lnTo>
                <a:lnTo>
                  <a:pt x="2535389" y="288036"/>
                </a:lnTo>
                <a:lnTo>
                  <a:pt x="2590507" y="288036"/>
                </a:lnTo>
                <a:lnTo>
                  <a:pt x="2604670" y="235407"/>
                </a:lnTo>
                <a:lnTo>
                  <a:pt x="2570949" y="235407"/>
                </a:lnTo>
                <a:lnTo>
                  <a:pt x="2570949" y="3556"/>
                </a:lnTo>
                <a:close/>
              </a:path>
              <a:path w="3506470" h="701039">
                <a:moveTo>
                  <a:pt x="2686164" y="64719"/>
                </a:moveTo>
                <a:lnTo>
                  <a:pt x="2650604" y="64719"/>
                </a:lnTo>
                <a:lnTo>
                  <a:pt x="2650604" y="288036"/>
                </a:lnTo>
                <a:lnTo>
                  <a:pt x="2705722" y="288036"/>
                </a:lnTo>
                <a:lnTo>
                  <a:pt x="2720458" y="235407"/>
                </a:lnTo>
                <a:lnTo>
                  <a:pt x="2686164" y="235407"/>
                </a:lnTo>
                <a:lnTo>
                  <a:pt x="2686164" y="64719"/>
                </a:lnTo>
                <a:close/>
              </a:path>
              <a:path w="3506470" h="701039">
                <a:moveTo>
                  <a:pt x="2686164" y="3556"/>
                </a:moveTo>
                <a:lnTo>
                  <a:pt x="2630690" y="3556"/>
                </a:lnTo>
                <a:lnTo>
                  <a:pt x="2570949" y="235407"/>
                </a:lnTo>
                <a:lnTo>
                  <a:pt x="2604670" y="235407"/>
                </a:lnTo>
                <a:lnTo>
                  <a:pt x="2650604" y="64719"/>
                </a:lnTo>
                <a:lnTo>
                  <a:pt x="2686164" y="64719"/>
                </a:lnTo>
                <a:lnTo>
                  <a:pt x="2686164" y="3556"/>
                </a:lnTo>
                <a:close/>
              </a:path>
              <a:path w="3506470" h="701039">
                <a:moveTo>
                  <a:pt x="2785376" y="3556"/>
                </a:moveTo>
                <a:lnTo>
                  <a:pt x="2745905" y="3556"/>
                </a:lnTo>
                <a:lnTo>
                  <a:pt x="2686164" y="235407"/>
                </a:lnTo>
                <a:lnTo>
                  <a:pt x="2720458" y="235407"/>
                </a:lnTo>
                <a:lnTo>
                  <a:pt x="2785376" y="3556"/>
                </a:lnTo>
                <a:close/>
              </a:path>
              <a:path w="3506470" h="701039">
                <a:moveTo>
                  <a:pt x="2848673" y="0"/>
                </a:moveTo>
                <a:lnTo>
                  <a:pt x="2810602" y="10399"/>
                </a:lnTo>
                <a:lnTo>
                  <a:pt x="2788088" y="59632"/>
                </a:lnTo>
                <a:lnTo>
                  <a:pt x="2787154" y="79298"/>
                </a:lnTo>
                <a:lnTo>
                  <a:pt x="2787154" y="212293"/>
                </a:lnTo>
                <a:lnTo>
                  <a:pt x="2795555" y="262363"/>
                </a:lnTo>
                <a:lnTo>
                  <a:pt x="2833895" y="290436"/>
                </a:lnTo>
                <a:lnTo>
                  <a:pt x="2848673" y="291592"/>
                </a:lnTo>
                <a:lnTo>
                  <a:pt x="2863451" y="290436"/>
                </a:lnTo>
                <a:lnTo>
                  <a:pt x="2901791" y="262363"/>
                </a:lnTo>
                <a:lnTo>
                  <a:pt x="2903946" y="256032"/>
                </a:lnTo>
                <a:lnTo>
                  <a:pt x="2841802" y="256032"/>
                </a:lnTo>
                <a:lnTo>
                  <a:pt x="2836468" y="254723"/>
                </a:lnTo>
                <a:lnTo>
                  <a:pt x="2822714" y="212293"/>
                </a:lnTo>
                <a:lnTo>
                  <a:pt x="2822714" y="79298"/>
                </a:lnTo>
                <a:lnTo>
                  <a:pt x="2832671" y="39827"/>
                </a:lnTo>
                <a:lnTo>
                  <a:pt x="2836468" y="36982"/>
                </a:lnTo>
                <a:lnTo>
                  <a:pt x="2841802" y="35560"/>
                </a:lnTo>
                <a:lnTo>
                  <a:pt x="2903946" y="35560"/>
                </a:lnTo>
                <a:lnTo>
                  <a:pt x="2901791" y="29228"/>
                </a:lnTo>
                <a:lnTo>
                  <a:pt x="2895257" y="18491"/>
                </a:lnTo>
                <a:lnTo>
                  <a:pt x="2886744" y="10399"/>
                </a:lnTo>
                <a:lnTo>
                  <a:pt x="2876142" y="4621"/>
                </a:lnTo>
                <a:lnTo>
                  <a:pt x="2863451" y="1155"/>
                </a:lnTo>
                <a:lnTo>
                  <a:pt x="2848673" y="0"/>
                </a:lnTo>
                <a:close/>
              </a:path>
              <a:path w="3506470" h="701039">
                <a:moveTo>
                  <a:pt x="2903946" y="35560"/>
                </a:moveTo>
                <a:lnTo>
                  <a:pt x="2855544" y="35560"/>
                </a:lnTo>
                <a:lnTo>
                  <a:pt x="2860763" y="36982"/>
                </a:lnTo>
                <a:lnTo>
                  <a:pt x="2864319" y="39827"/>
                </a:lnTo>
                <a:lnTo>
                  <a:pt x="2874632" y="79298"/>
                </a:lnTo>
                <a:lnTo>
                  <a:pt x="2874632" y="212293"/>
                </a:lnTo>
                <a:lnTo>
                  <a:pt x="2864319" y="252120"/>
                </a:lnTo>
                <a:lnTo>
                  <a:pt x="2855544" y="256032"/>
                </a:lnTo>
                <a:lnTo>
                  <a:pt x="2903946" y="256032"/>
                </a:lnTo>
                <a:lnTo>
                  <a:pt x="2906458" y="248650"/>
                </a:lnTo>
                <a:lnTo>
                  <a:pt x="2909258" y="231959"/>
                </a:lnTo>
                <a:lnTo>
                  <a:pt x="2910192" y="212293"/>
                </a:lnTo>
                <a:lnTo>
                  <a:pt x="2910192" y="79298"/>
                </a:lnTo>
                <a:lnTo>
                  <a:pt x="2909258" y="59632"/>
                </a:lnTo>
                <a:lnTo>
                  <a:pt x="2906458" y="42941"/>
                </a:lnTo>
                <a:lnTo>
                  <a:pt x="2903946" y="35560"/>
                </a:lnTo>
                <a:close/>
              </a:path>
              <a:path w="3506470" h="701039">
                <a:moveTo>
                  <a:pt x="3024124" y="3556"/>
                </a:moveTo>
                <a:lnTo>
                  <a:pt x="2988564" y="3556"/>
                </a:lnTo>
                <a:lnTo>
                  <a:pt x="2988564" y="288036"/>
                </a:lnTo>
                <a:lnTo>
                  <a:pt x="3024124" y="288036"/>
                </a:lnTo>
                <a:lnTo>
                  <a:pt x="3024124" y="121615"/>
                </a:lnTo>
                <a:lnTo>
                  <a:pt x="3050717" y="121615"/>
                </a:lnTo>
                <a:lnTo>
                  <a:pt x="3024124" y="3556"/>
                </a:lnTo>
                <a:close/>
              </a:path>
              <a:path w="3506470" h="701039">
                <a:moveTo>
                  <a:pt x="3050717" y="121615"/>
                </a:moveTo>
                <a:lnTo>
                  <a:pt x="3024124" y="121615"/>
                </a:lnTo>
                <a:lnTo>
                  <a:pt x="3059684" y="288036"/>
                </a:lnTo>
                <a:lnTo>
                  <a:pt x="3082798" y="288036"/>
                </a:lnTo>
                <a:lnTo>
                  <a:pt x="3098895" y="211937"/>
                </a:lnTo>
                <a:lnTo>
                  <a:pt x="3071063" y="211937"/>
                </a:lnTo>
                <a:lnTo>
                  <a:pt x="3050717" y="121615"/>
                </a:lnTo>
                <a:close/>
              </a:path>
              <a:path w="3506470" h="701039">
                <a:moveTo>
                  <a:pt x="3153562" y="121615"/>
                </a:moveTo>
                <a:lnTo>
                  <a:pt x="3118002" y="121615"/>
                </a:lnTo>
                <a:lnTo>
                  <a:pt x="3118002" y="288036"/>
                </a:lnTo>
                <a:lnTo>
                  <a:pt x="3153562" y="288036"/>
                </a:lnTo>
                <a:lnTo>
                  <a:pt x="3153562" y="121615"/>
                </a:lnTo>
                <a:close/>
              </a:path>
              <a:path w="3506470" h="701039">
                <a:moveTo>
                  <a:pt x="3153562" y="3556"/>
                </a:moveTo>
                <a:lnTo>
                  <a:pt x="3118002" y="3556"/>
                </a:lnTo>
                <a:lnTo>
                  <a:pt x="3071063" y="211937"/>
                </a:lnTo>
                <a:lnTo>
                  <a:pt x="3098895" y="211937"/>
                </a:lnTo>
                <a:lnTo>
                  <a:pt x="3118002" y="121615"/>
                </a:lnTo>
                <a:lnTo>
                  <a:pt x="3153562" y="121615"/>
                </a:lnTo>
                <a:lnTo>
                  <a:pt x="3153562" y="3556"/>
                </a:lnTo>
                <a:close/>
              </a:path>
              <a:path w="3506470" h="701039">
                <a:moveTo>
                  <a:pt x="3257054" y="3556"/>
                </a:moveTo>
                <a:lnTo>
                  <a:pt x="3207270" y="3556"/>
                </a:lnTo>
                <a:lnTo>
                  <a:pt x="3166021" y="288036"/>
                </a:lnTo>
                <a:lnTo>
                  <a:pt x="3201581" y="288036"/>
                </a:lnTo>
                <a:lnTo>
                  <a:pt x="3208693" y="230784"/>
                </a:lnTo>
                <a:lnTo>
                  <a:pt x="3289718" y="230784"/>
                </a:lnTo>
                <a:lnTo>
                  <a:pt x="3284607" y="195224"/>
                </a:lnTo>
                <a:lnTo>
                  <a:pt x="3213315" y="195224"/>
                </a:lnTo>
                <a:lnTo>
                  <a:pt x="3232162" y="45161"/>
                </a:lnTo>
                <a:lnTo>
                  <a:pt x="3263035" y="45161"/>
                </a:lnTo>
                <a:lnTo>
                  <a:pt x="3257054" y="3556"/>
                </a:lnTo>
                <a:close/>
              </a:path>
              <a:path w="3506470" h="701039">
                <a:moveTo>
                  <a:pt x="3289718" y="230784"/>
                </a:moveTo>
                <a:lnTo>
                  <a:pt x="3255276" y="230784"/>
                </a:lnTo>
                <a:lnTo>
                  <a:pt x="3262388" y="288036"/>
                </a:lnTo>
                <a:lnTo>
                  <a:pt x="3297948" y="288036"/>
                </a:lnTo>
                <a:lnTo>
                  <a:pt x="3289718" y="230784"/>
                </a:lnTo>
                <a:close/>
              </a:path>
              <a:path w="3506470" h="701039">
                <a:moveTo>
                  <a:pt x="3263035" y="45161"/>
                </a:moveTo>
                <a:lnTo>
                  <a:pt x="3232162" y="45161"/>
                </a:lnTo>
                <a:lnTo>
                  <a:pt x="3251009" y="195224"/>
                </a:lnTo>
                <a:lnTo>
                  <a:pt x="3284607" y="195224"/>
                </a:lnTo>
                <a:lnTo>
                  <a:pt x="3263035" y="45161"/>
                </a:lnTo>
                <a:close/>
              </a:path>
              <a:path w="3506470" h="701039">
                <a:moveTo>
                  <a:pt x="3346043" y="3556"/>
                </a:moveTo>
                <a:lnTo>
                  <a:pt x="3310483" y="3556"/>
                </a:lnTo>
                <a:lnTo>
                  <a:pt x="3310483" y="288036"/>
                </a:lnTo>
                <a:lnTo>
                  <a:pt x="3346043" y="288036"/>
                </a:lnTo>
                <a:lnTo>
                  <a:pt x="3346043" y="3556"/>
                </a:lnTo>
                <a:close/>
              </a:path>
              <a:path w="3506470" h="701039">
                <a:moveTo>
                  <a:pt x="3399523" y="3556"/>
                </a:moveTo>
                <a:lnTo>
                  <a:pt x="3363963" y="3556"/>
                </a:lnTo>
                <a:lnTo>
                  <a:pt x="3363963" y="288036"/>
                </a:lnTo>
                <a:lnTo>
                  <a:pt x="3399523" y="288036"/>
                </a:lnTo>
                <a:lnTo>
                  <a:pt x="3399523" y="98501"/>
                </a:lnTo>
                <a:lnTo>
                  <a:pt x="3435038" y="98501"/>
                </a:lnTo>
                <a:lnTo>
                  <a:pt x="3399523" y="3556"/>
                </a:lnTo>
                <a:close/>
              </a:path>
              <a:path w="3506470" h="701039">
                <a:moveTo>
                  <a:pt x="3435038" y="98501"/>
                </a:moveTo>
                <a:lnTo>
                  <a:pt x="3399523" y="98501"/>
                </a:lnTo>
                <a:lnTo>
                  <a:pt x="3470287" y="288036"/>
                </a:lnTo>
                <a:lnTo>
                  <a:pt x="3505847" y="288036"/>
                </a:lnTo>
                <a:lnTo>
                  <a:pt x="3505847" y="192735"/>
                </a:lnTo>
                <a:lnTo>
                  <a:pt x="3470287" y="192735"/>
                </a:lnTo>
                <a:lnTo>
                  <a:pt x="3435038" y="98501"/>
                </a:lnTo>
                <a:close/>
              </a:path>
              <a:path w="3506470" h="701039">
                <a:moveTo>
                  <a:pt x="3505847" y="3556"/>
                </a:moveTo>
                <a:lnTo>
                  <a:pt x="3470287" y="3556"/>
                </a:lnTo>
                <a:lnTo>
                  <a:pt x="3470287" y="192735"/>
                </a:lnTo>
                <a:lnTo>
                  <a:pt x="3505847" y="192735"/>
                </a:lnTo>
                <a:lnTo>
                  <a:pt x="3505847" y="3556"/>
                </a:lnTo>
                <a:close/>
              </a:path>
              <a:path w="3506470" h="701039">
                <a:moveTo>
                  <a:pt x="35559" y="359156"/>
                </a:moveTo>
                <a:lnTo>
                  <a:pt x="0" y="359156"/>
                </a:lnTo>
                <a:lnTo>
                  <a:pt x="0" y="643636"/>
                </a:lnTo>
                <a:lnTo>
                  <a:pt x="35559" y="643636"/>
                </a:lnTo>
                <a:lnTo>
                  <a:pt x="35559" y="359156"/>
                </a:lnTo>
                <a:close/>
              </a:path>
              <a:path w="3506470" h="701039">
                <a:moveTo>
                  <a:pt x="89039" y="359156"/>
                </a:moveTo>
                <a:lnTo>
                  <a:pt x="53479" y="359156"/>
                </a:lnTo>
                <a:lnTo>
                  <a:pt x="53479" y="643636"/>
                </a:lnTo>
                <a:lnTo>
                  <a:pt x="89039" y="643636"/>
                </a:lnTo>
                <a:lnTo>
                  <a:pt x="89039" y="454101"/>
                </a:lnTo>
                <a:lnTo>
                  <a:pt x="124554" y="454101"/>
                </a:lnTo>
                <a:lnTo>
                  <a:pt x="89039" y="359156"/>
                </a:lnTo>
                <a:close/>
              </a:path>
              <a:path w="3506470" h="701039">
                <a:moveTo>
                  <a:pt x="124554" y="454101"/>
                </a:moveTo>
                <a:lnTo>
                  <a:pt x="89039" y="454101"/>
                </a:lnTo>
                <a:lnTo>
                  <a:pt x="159804" y="643636"/>
                </a:lnTo>
                <a:lnTo>
                  <a:pt x="195364" y="643636"/>
                </a:lnTo>
                <a:lnTo>
                  <a:pt x="195364" y="548335"/>
                </a:lnTo>
                <a:lnTo>
                  <a:pt x="159804" y="548335"/>
                </a:lnTo>
                <a:lnTo>
                  <a:pt x="124554" y="454101"/>
                </a:lnTo>
                <a:close/>
              </a:path>
              <a:path w="3506470" h="701039">
                <a:moveTo>
                  <a:pt x="195364" y="359156"/>
                </a:moveTo>
                <a:lnTo>
                  <a:pt x="159804" y="359156"/>
                </a:lnTo>
                <a:lnTo>
                  <a:pt x="159804" y="548335"/>
                </a:lnTo>
                <a:lnTo>
                  <a:pt x="195364" y="548335"/>
                </a:lnTo>
                <a:lnTo>
                  <a:pt x="195364" y="359156"/>
                </a:lnTo>
                <a:close/>
              </a:path>
              <a:path w="3506470" h="701039">
                <a:moveTo>
                  <a:pt x="274739" y="355600"/>
                </a:moveTo>
                <a:lnTo>
                  <a:pt x="236802" y="366401"/>
                </a:lnTo>
                <a:lnTo>
                  <a:pt x="216954" y="399249"/>
                </a:lnTo>
                <a:lnTo>
                  <a:pt x="213220" y="434898"/>
                </a:lnTo>
                <a:lnTo>
                  <a:pt x="213220" y="567893"/>
                </a:lnTo>
                <a:lnTo>
                  <a:pt x="220823" y="617365"/>
                </a:lnTo>
                <a:lnTo>
                  <a:pt x="255738" y="646013"/>
                </a:lnTo>
                <a:lnTo>
                  <a:pt x="269049" y="647192"/>
                </a:lnTo>
                <a:lnTo>
                  <a:pt x="282651" y="645613"/>
                </a:lnTo>
                <a:lnTo>
                  <a:pt x="294652" y="640878"/>
                </a:lnTo>
                <a:lnTo>
                  <a:pt x="305053" y="632988"/>
                </a:lnTo>
                <a:lnTo>
                  <a:pt x="313855" y="621944"/>
                </a:lnTo>
                <a:lnTo>
                  <a:pt x="336257" y="621944"/>
                </a:lnTo>
                <a:lnTo>
                  <a:pt x="336257" y="611632"/>
                </a:lnTo>
                <a:lnTo>
                  <a:pt x="267868" y="611632"/>
                </a:lnTo>
                <a:lnTo>
                  <a:pt x="262534" y="610323"/>
                </a:lnTo>
                <a:lnTo>
                  <a:pt x="248780" y="567893"/>
                </a:lnTo>
                <a:lnTo>
                  <a:pt x="248780" y="434898"/>
                </a:lnTo>
                <a:lnTo>
                  <a:pt x="258737" y="395427"/>
                </a:lnTo>
                <a:lnTo>
                  <a:pt x="262534" y="392582"/>
                </a:lnTo>
                <a:lnTo>
                  <a:pt x="267868" y="391160"/>
                </a:lnTo>
                <a:lnTo>
                  <a:pt x="329599" y="391160"/>
                </a:lnTo>
                <a:lnTo>
                  <a:pt x="327658" y="385624"/>
                </a:lnTo>
                <a:lnTo>
                  <a:pt x="320967" y="374802"/>
                </a:lnTo>
                <a:lnTo>
                  <a:pt x="312477" y="366401"/>
                </a:lnTo>
                <a:lnTo>
                  <a:pt x="301944" y="360400"/>
                </a:lnTo>
                <a:lnTo>
                  <a:pt x="289364" y="356800"/>
                </a:lnTo>
                <a:lnTo>
                  <a:pt x="274739" y="355600"/>
                </a:lnTo>
                <a:close/>
              </a:path>
              <a:path w="3506470" h="701039">
                <a:moveTo>
                  <a:pt x="336257" y="621944"/>
                </a:moveTo>
                <a:lnTo>
                  <a:pt x="313855" y="621944"/>
                </a:lnTo>
                <a:lnTo>
                  <a:pt x="318833" y="643636"/>
                </a:lnTo>
                <a:lnTo>
                  <a:pt x="336257" y="643636"/>
                </a:lnTo>
                <a:lnTo>
                  <a:pt x="336257" y="621944"/>
                </a:lnTo>
                <a:close/>
              </a:path>
              <a:path w="3506470" h="701039">
                <a:moveTo>
                  <a:pt x="336257" y="498551"/>
                </a:moveTo>
                <a:lnTo>
                  <a:pt x="274739" y="498551"/>
                </a:lnTo>
                <a:lnTo>
                  <a:pt x="274739" y="534111"/>
                </a:lnTo>
                <a:lnTo>
                  <a:pt x="300697" y="534111"/>
                </a:lnTo>
                <a:lnTo>
                  <a:pt x="300697" y="567893"/>
                </a:lnTo>
                <a:lnTo>
                  <a:pt x="290385" y="607720"/>
                </a:lnTo>
                <a:lnTo>
                  <a:pt x="281609" y="611632"/>
                </a:lnTo>
                <a:lnTo>
                  <a:pt x="336257" y="611632"/>
                </a:lnTo>
                <a:lnTo>
                  <a:pt x="336257" y="498551"/>
                </a:lnTo>
                <a:close/>
              </a:path>
              <a:path w="3506470" h="701039">
                <a:moveTo>
                  <a:pt x="329599" y="391160"/>
                </a:moveTo>
                <a:lnTo>
                  <a:pt x="281609" y="391160"/>
                </a:lnTo>
                <a:lnTo>
                  <a:pt x="286829" y="392582"/>
                </a:lnTo>
                <a:lnTo>
                  <a:pt x="290385" y="395427"/>
                </a:lnTo>
                <a:lnTo>
                  <a:pt x="300697" y="434898"/>
                </a:lnTo>
                <a:lnTo>
                  <a:pt x="300697" y="466547"/>
                </a:lnTo>
                <a:lnTo>
                  <a:pt x="336257" y="466547"/>
                </a:lnTo>
                <a:lnTo>
                  <a:pt x="336257" y="434898"/>
                </a:lnTo>
                <a:lnTo>
                  <a:pt x="335302" y="415675"/>
                </a:lnTo>
                <a:lnTo>
                  <a:pt x="332436" y="399249"/>
                </a:lnTo>
                <a:lnTo>
                  <a:pt x="329599" y="391160"/>
                </a:lnTo>
                <a:close/>
              </a:path>
              <a:path w="3506470" h="701039">
                <a:moveTo>
                  <a:pt x="398665" y="359156"/>
                </a:moveTo>
                <a:lnTo>
                  <a:pt x="354215" y="359156"/>
                </a:lnTo>
                <a:lnTo>
                  <a:pt x="354215" y="643636"/>
                </a:lnTo>
                <a:lnTo>
                  <a:pt x="389775" y="643636"/>
                </a:lnTo>
                <a:lnTo>
                  <a:pt x="389775" y="528777"/>
                </a:lnTo>
                <a:lnTo>
                  <a:pt x="465038" y="528777"/>
                </a:lnTo>
                <a:lnTo>
                  <a:pt x="460359" y="524330"/>
                </a:lnTo>
                <a:lnTo>
                  <a:pt x="454003" y="520197"/>
                </a:lnTo>
                <a:lnTo>
                  <a:pt x="446671" y="517042"/>
                </a:lnTo>
                <a:lnTo>
                  <a:pt x="454582" y="512286"/>
                </a:lnTo>
                <a:lnTo>
                  <a:pt x="461248" y="506553"/>
                </a:lnTo>
                <a:lnTo>
                  <a:pt x="466670" y="499842"/>
                </a:lnTo>
                <a:lnTo>
                  <a:pt x="470272" y="493217"/>
                </a:lnTo>
                <a:lnTo>
                  <a:pt x="389775" y="493217"/>
                </a:lnTo>
                <a:lnTo>
                  <a:pt x="389775" y="394716"/>
                </a:lnTo>
                <a:lnTo>
                  <a:pt x="472503" y="394716"/>
                </a:lnTo>
                <a:lnTo>
                  <a:pt x="471563" y="391871"/>
                </a:lnTo>
                <a:lnTo>
                  <a:pt x="437936" y="363758"/>
                </a:lnTo>
                <a:lnTo>
                  <a:pt x="413576" y="359667"/>
                </a:lnTo>
                <a:lnTo>
                  <a:pt x="398665" y="359156"/>
                </a:lnTo>
                <a:close/>
              </a:path>
              <a:path w="3506470" h="701039">
                <a:moveTo>
                  <a:pt x="465038" y="528777"/>
                </a:moveTo>
                <a:lnTo>
                  <a:pt x="408381" y="528777"/>
                </a:lnTo>
                <a:lnTo>
                  <a:pt x="415848" y="529602"/>
                </a:lnTo>
                <a:lnTo>
                  <a:pt x="421779" y="531266"/>
                </a:lnTo>
                <a:lnTo>
                  <a:pt x="442404" y="567182"/>
                </a:lnTo>
                <a:lnTo>
                  <a:pt x="442404" y="625030"/>
                </a:lnTo>
                <a:lnTo>
                  <a:pt x="442633" y="630478"/>
                </a:lnTo>
                <a:lnTo>
                  <a:pt x="443585" y="638771"/>
                </a:lnTo>
                <a:lnTo>
                  <a:pt x="444652" y="641743"/>
                </a:lnTo>
                <a:lnTo>
                  <a:pt x="446316" y="643636"/>
                </a:lnTo>
                <a:lnTo>
                  <a:pt x="481876" y="643636"/>
                </a:lnTo>
                <a:lnTo>
                  <a:pt x="480212" y="641743"/>
                </a:lnTo>
                <a:lnTo>
                  <a:pt x="479145" y="638771"/>
                </a:lnTo>
                <a:lnTo>
                  <a:pt x="478193" y="630478"/>
                </a:lnTo>
                <a:lnTo>
                  <a:pt x="477964" y="625030"/>
                </a:lnTo>
                <a:lnTo>
                  <a:pt x="477964" y="572516"/>
                </a:lnTo>
                <a:lnTo>
                  <a:pt x="477474" y="561138"/>
                </a:lnTo>
                <a:lnTo>
                  <a:pt x="476005" y="551181"/>
                </a:lnTo>
                <a:lnTo>
                  <a:pt x="473560" y="542646"/>
                </a:lnTo>
                <a:lnTo>
                  <a:pt x="470141" y="535533"/>
                </a:lnTo>
                <a:lnTo>
                  <a:pt x="465854" y="529602"/>
                </a:lnTo>
                <a:lnTo>
                  <a:pt x="465738" y="529442"/>
                </a:lnTo>
                <a:lnTo>
                  <a:pt x="465038" y="528777"/>
                </a:lnTo>
                <a:close/>
              </a:path>
              <a:path w="3506470" h="701039">
                <a:moveTo>
                  <a:pt x="472503" y="394716"/>
                </a:moveTo>
                <a:lnTo>
                  <a:pt x="399021" y="394716"/>
                </a:lnTo>
                <a:lnTo>
                  <a:pt x="407684" y="394961"/>
                </a:lnTo>
                <a:lnTo>
                  <a:pt x="415194" y="395695"/>
                </a:lnTo>
                <a:lnTo>
                  <a:pt x="442536" y="428675"/>
                </a:lnTo>
                <a:lnTo>
                  <a:pt x="442760" y="436676"/>
                </a:lnTo>
                <a:lnTo>
                  <a:pt x="442760" y="449478"/>
                </a:lnTo>
                <a:lnTo>
                  <a:pt x="426046" y="488594"/>
                </a:lnTo>
                <a:lnTo>
                  <a:pt x="414286" y="492150"/>
                </a:lnTo>
                <a:lnTo>
                  <a:pt x="413927" y="492150"/>
                </a:lnTo>
                <a:lnTo>
                  <a:pt x="407374" y="492928"/>
                </a:lnTo>
                <a:lnTo>
                  <a:pt x="399021" y="493217"/>
                </a:lnTo>
                <a:lnTo>
                  <a:pt x="470272" y="493217"/>
                </a:lnTo>
                <a:lnTo>
                  <a:pt x="478320" y="449478"/>
                </a:lnTo>
                <a:lnTo>
                  <a:pt x="478320" y="436676"/>
                </a:lnTo>
                <a:lnTo>
                  <a:pt x="477896" y="423210"/>
                </a:lnTo>
                <a:lnTo>
                  <a:pt x="476627" y="411254"/>
                </a:lnTo>
                <a:lnTo>
                  <a:pt x="474555" y="401002"/>
                </a:lnTo>
                <a:lnTo>
                  <a:pt x="474516" y="400808"/>
                </a:lnTo>
                <a:lnTo>
                  <a:pt x="472584" y="394961"/>
                </a:lnTo>
                <a:lnTo>
                  <a:pt x="472503" y="394716"/>
                </a:lnTo>
                <a:close/>
              </a:path>
              <a:path w="3506470" h="701039">
                <a:moveTo>
                  <a:pt x="586917" y="359156"/>
                </a:moveTo>
                <a:lnTo>
                  <a:pt x="496239" y="359156"/>
                </a:lnTo>
                <a:lnTo>
                  <a:pt x="496239" y="643636"/>
                </a:lnTo>
                <a:lnTo>
                  <a:pt x="586917" y="643636"/>
                </a:lnTo>
                <a:lnTo>
                  <a:pt x="586917" y="608076"/>
                </a:lnTo>
                <a:lnTo>
                  <a:pt x="531799" y="608076"/>
                </a:lnTo>
                <a:lnTo>
                  <a:pt x="531799" y="519176"/>
                </a:lnTo>
                <a:lnTo>
                  <a:pt x="586917" y="519176"/>
                </a:lnTo>
                <a:lnTo>
                  <a:pt x="586917" y="483616"/>
                </a:lnTo>
                <a:lnTo>
                  <a:pt x="531799" y="483616"/>
                </a:lnTo>
                <a:lnTo>
                  <a:pt x="531799" y="394716"/>
                </a:lnTo>
                <a:lnTo>
                  <a:pt x="586917" y="394716"/>
                </a:lnTo>
                <a:lnTo>
                  <a:pt x="586917" y="359156"/>
                </a:lnTo>
                <a:close/>
              </a:path>
              <a:path w="3506470" h="701039">
                <a:moveTo>
                  <a:pt x="647255" y="359156"/>
                </a:moveTo>
                <a:lnTo>
                  <a:pt x="604583" y="359156"/>
                </a:lnTo>
                <a:lnTo>
                  <a:pt x="604583" y="643636"/>
                </a:lnTo>
                <a:lnTo>
                  <a:pt x="647255" y="643636"/>
                </a:lnTo>
                <a:lnTo>
                  <a:pt x="661548" y="643257"/>
                </a:lnTo>
                <a:lnTo>
                  <a:pt x="702692" y="633768"/>
                </a:lnTo>
                <a:lnTo>
                  <a:pt x="722828" y="608076"/>
                </a:lnTo>
                <a:lnTo>
                  <a:pt x="640143" y="608076"/>
                </a:lnTo>
                <a:lnTo>
                  <a:pt x="640143" y="394716"/>
                </a:lnTo>
                <a:lnTo>
                  <a:pt x="722869" y="394716"/>
                </a:lnTo>
                <a:lnTo>
                  <a:pt x="720166" y="387959"/>
                </a:lnTo>
                <a:lnTo>
                  <a:pt x="685199" y="362756"/>
                </a:lnTo>
                <a:lnTo>
                  <a:pt x="661548" y="359556"/>
                </a:lnTo>
                <a:lnTo>
                  <a:pt x="647255" y="359156"/>
                </a:lnTo>
                <a:close/>
              </a:path>
              <a:path w="3506470" h="701039">
                <a:moveTo>
                  <a:pt x="722869" y="394716"/>
                </a:moveTo>
                <a:lnTo>
                  <a:pt x="647611" y="394716"/>
                </a:lnTo>
                <a:lnTo>
                  <a:pt x="656281" y="394894"/>
                </a:lnTo>
                <a:lnTo>
                  <a:pt x="663795" y="395428"/>
                </a:lnTo>
                <a:lnTo>
                  <a:pt x="692505" y="426740"/>
                </a:lnTo>
                <a:lnTo>
                  <a:pt x="692772" y="434898"/>
                </a:lnTo>
                <a:lnTo>
                  <a:pt x="692772" y="567893"/>
                </a:lnTo>
                <a:lnTo>
                  <a:pt x="692505" y="576051"/>
                </a:lnTo>
                <a:lnTo>
                  <a:pt x="691796" y="582292"/>
                </a:lnTo>
                <a:lnTo>
                  <a:pt x="691705" y="583096"/>
                </a:lnTo>
                <a:lnTo>
                  <a:pt x="656281" y="607897"/>
                </a:lnTo>
                <a:lnTo>
                  <a:pt x="647611" y="608076"/>
                </a:lnTo>
                <a:lnTo>
                  <a:pt x="722828" y="608076"/>
                </a:lnTo>
                <a:lnTo>
                  <a:pt x="728332" y="567893"/>
                </a:lnTo>
                <a:lnTo>
                  <a:pt x="728332" y="434898"/>
                </a:lnTo>
                <a:lnTo>
                  <a:pt x="727822" y="420363"/>
                </a:lnTo>
                <a:lnTo>
                  <a:pt x="726292" y="407695"/>
                </a:lnTo>
                <a:lnTo>
                  <a:pt x="723740" y="396894"/>
                </a:lnTo>
                <a:lnTo>
                  <a:pt x="722940" y="394894"/>
                </a:lnTo>
                <a:lnTo>
                  <a:pt x="722869" y="394716"/>
                </a:lnTo>
                <a:close/>
              </a:path>
              <a:path w="3506470" h="701039">
                <a:moveTo>
                  <a:pt x="781837" y="359156"/>
                </a:moveTo>
                <a:lnTo>
                  <a:pt x="746277" y="359156"/>
                </a:lnTo>
                <a:lnTo>
                  <a:pt x="746277" y="643636"/>
                </a:lnTo>
                <a:lnTo>
                  <a:pt x="781837" y="643636"/>
                </a:lnTo>
                <a:lnTo>
                  <a:pt x="781837" y="359156"/>
                </a:lnTo>
                <a:close/>
              </a:path>
              <a:path w="3506470" h="701039">
                <a:moveTo>
                  <a:pt x="890435" y="359156"/>
                </a:moveTo>
                <a:lnTo>
                  <a:pt x="799757" y="359156"/>
                </a:lnTo>
                <a:lnTo>
                  <a:pt x="799757" y="643636"/>
                </a:lnTo>
                <a:lnTo>
                  <a:pt x="890435" y="643636"/>
                </a:lnTo>
                <a:lnTo>
                  <a:pt x="890435" y="608076"/>
                </a:lnTo>
                <a:lnTo>
                  <a:pt x="835317" y="608076"/>
                </a:lnTo>
                <a:lnTo>
                  <a:pt x="835317" y="519176"/>
                </a:lnTo>
                <a:lnTo>
                  <a:pt x="890435" y="519176"/>
                </a:lnTo>
                <a:lnTo>
                  <a:pt x="890435" y="483616"/>
                </a:lnTo>
                <a:lnTo>
                  <a:pt x="835317" y="483616"/>
                </a:lnTo>
                <a:lnTo>
                  <a:pt x="835317" y="394716"/>
                </a:lnTo>
                <a:lnTo>
                  <a:pt x="890435" y="394716"/>
                </a:lnTo>
                <a:lnTo>
                  <a:pt x="890435" y="359156"/>
                </a:lnTo>
                <a:close/>
              </a:path>
              <a:path w="3506470" h="701039">
                <a:moveTo>
                  <a:pt x="943660" y="359156"/>
                </a:moveTo>
                <a:lnTo>
                  <a:pt x="908100" y="359156"/>
                </a:lnTo>
                <a:lnTo>
                  <a:pt x="908100" y="643636"/>
                </a:lnTo>
                <a:lnTo>
                  <a:pt x="943660" y="643636"/>
                </a:lnTo>
                <a:lnTo>
                  <a:pt x="943660" y="454101"/>
                </a:lnTo>
                <a:lnTo>
                  <a:pt x="979176" y="454101"/>
                </a:lnTo>
                <a:lnTo>
                  <a:pt x="943660" y="359156"/>
                </a:lnTo>
                <a:close/>
              </a:path>
              <a:path w="3506470" h="701039">
                <a:moveTo>
                  <a:pt x="979176" y="454101"/>
                </a:moveTo>
                <a:lnTo>
                  <a:pt x="943660" y="454101"/>
                </a:lnTo>
                <a:lnTo>
                  <a:pt x="1014425" y="643636"/>
                </a:lnTo>
                <a:lnTo>
                  <a:pt x="1049985" y="643636"/>
                </a:lnTo>
                <a:lnTo>
                  <a:pt x="1049985" y="548335"/>
                </a:lnTo>
                <a:lnTo>
                  <a:pt x="1014425" y="548335"/>
                </a:lnTo>
                <a:lnTo>
                  <a:pt x="979176" y="454101"/>
                </a:lnTo>
                <a:close/>
              </a:path>
              <a:path w="3506470" h="701039">
                <a:moveTo>
                  <a:pt x="1049985" y="359156"/>
                </a:moveTo>
                <a:lnTo>
                  <a:pt x="1014425" y="359156"/>
                </a:lnTo>
                <a:lnTo>
                  <a:pt x="1014425" y="548335"/>
                </a:lnTo>
                <a:lnTo>
                  <a:pt x="1049985" y="548335"/>
                </a:lnTo>
                <a:lnTo>
                  <a:pt x="1049985" y="359156"/>
                </a:lnTo>
                <a:close/>
              </a:path>
              <a:path w="3506470" h="701039">
                <a:moveTo>
                  <a:pt x="1140117" y="394716"/>
                </a:moveTo>
                <a:lnTo>
                  <a:pt x="1104557" y="394716"/>
                </a:lnTo>
                <a:lnTo>
                  <a:pt x="1104557" y="643636"/>
                </a:lnTo>
                <a:lnTo>
                  <a:pt x="1140117" y="643636"/>
                </a:lnTo>
                <a:lnTo>
                  <a:pt x="1140117" y="394716"/>
                </a:lnTo>
                <a:close/>
              </a:path>
              <a:path w="3506470" h="701039">
                <a:moveTo>
                  <a:pt x="1180299" y="359156"/>
                </a:moveTo>
                <a:lnTo>
                  <a:pt x="1064374" y="359156"/>
                </a:lnTo>
                <a:lnTo>
                  <a:pt x="1064374" y="394716"/>
                </a:lnTo>
                <a:lnTo>
                  <a:pt x="1180299" y="394716"/>
                </a:lnTo>
                <a:lnTo>
                  <a:pt x="1180299" y="359156"/>
                </a:lnTo>
                <a:close/>
              </a:path>
              <a:path w="3506470" h="701039">
                <a:moveTo>
                  <a:pt x="1226680" y="546557"/>
                </a:moveTo>
                <a:lnTo>
                  <a:pt x="1191120" y="546557"/>
                </a:lnTo>
                <a:lnTo>
                  <a:pt x="1191400" y="559269"/>
                </a:lnTo>
                <a:lnTo>
                  <a:pt x="1191520" y="564737"/>
                </a:lnTo>
                <a:lnTo>
                  <a:pt x="1192632" y="579695"/>
                </a:lnTo>
                <a:lnTo>
                  <a:pt x="1192720" y="580874"/>
                </a:lnTo>
                <a:lnTo>
                  <a:pt x="1205788" y="625592"/>
                </a:lnTo>
                <a:lnTo>
                  <a:pt x="1244191" y="646613"/>
                </a:lnTo>
                <a:lnTo>
                  <a:pt x="1255483" y="647192"/>
                </a:lnTo>
                <a:lnTo>
                  <a:pt x="1269728" y="646013"/>
                </a:lnTo>
                <a:lnTo>
                  <a:pt x="1306158" y="617834"/>
                </a:lnTo>
                <a:lnTo>
                  <a:pt x="1308331" y="611632"/>
                </a:lnTo>
                <a:lnTo>
                  <a:pt x="1248130" y="611632"/>
                </a:lnTo>
                <a:lnTo>
                  <a:pt x="1242441" y="609968"/>
                </a:lnTo>
                <a:lnTo>
                  <a:pt x="1227393" y="570295"/>
                </a:lnTo>
                <a:lnTo>
                  <a:pt x="1226965" y="561447"/>
                </a:lnTo>
                <a:lnTo>
                  <a:pt x="1226859" y="559269"/>
                </a:lnTo>
                <a:lnTo>
                  <a:pt x="1226737" y="550645"/>
                </a:lnTo>
                <a:lnTo>
                  <a:pt x="1226680" y="546557"/>
                </a:lnTo>
                <a:close/>
              </a:path>
              <a:path w="3506470" h="701039">
                <a:moveTo>
                  <a:pt x="1251927" y="355600"/>
                </a:moveTo>
                <a:lnTo>
                  <a:pt x="1207477" y="373735"/>
                </a:lnTo>
                <a:lnTo>
                  <a:pt x="1192898" y="424230"/>
                </a:lnTo>
                <a:lnTo>
                  <a:pt x="1193228" y="432876"/>
                </a:lnTo>
                <a:lnTo>
                  <a:pt x="1193298" y="434701"/>
                </a:lnTo>
                <a:lnTo>
                  <a:pt x="1206855" y="475618"/>
                </a:lnTo>
                <a:lnTo>
                  <a:pt x="1234546" y="503707"/>
                </a:lnTo>
                <a:lnTo>
                  <a:pt x="1242326" y="509930"/>
                </a:lnTo>
                <a:lnTo>
                  <a:pt x="1249018" y="515418"/>
                </a:lnTo>
                <a:lnTo>
                  <a:pt x="1275041" y="547979"/>
                </a:lnTo>
                <a:lnTo>
                  <a:pt x="1278258" y="564737"/>
                </a:lnTo>
                <a:lnTo>
                  <a:pt x="1278376" y="565913"/>
                </a:lnTo>
                <a:lnTo>
                  <a:pt x="1278509" y="570295"/>
                </a:lnTo>
                <a:lnTo>
                  <a:pt x="1278597" y="573227"/>
                </a:lnTo>
                <a:lnTo>
                  <a:pt x="1278385" y="579695"/>
                </a:lnTo>
                <a:lnTo>
                  <a:pt x="1264018" y="611632"/>
                </a:lnTo>
                <a:lnTo>
                  <a:pt x="1308331" y="611632"/>
                </a:lnTo>
                <a:lnTo>
                  <a:pt x="1310603" y="605143"/>
                </a:lnTo>
                <a:lnTo>
                  <a:pt x="1313269" y="590274"/>
                </a:lnTo>
                <a:lnTo>
                  <a:pt x="1314157" y="573227"/>
                </a:lnTo>
                <a:lnTo>
                  <a:pt x="1313909" y="565913"/>
                </a:lnTo>
                <a:lnTo>
                  <a:pt x="1313869" y="564737"/>
                </a:lnTo>
                <a:lnTo>
                  <a:pt x="1313757" y="561447"/>
                </a:lnTo>
                <a:lnTo>
                  <a:pt x="1312557" y="550645"/>
                </a:lnTo>
                <a:lnTo>
                  <a:pt x="1310615" y="541108"/>
                </a:lnTo>
                <a:lnTo>
                  <a:pt x="1310557" y="540821"/>
                </a:lnTo>
                <a:lnTo>
                  <a:pt x="1290688" y="503885"/>
                </a:lnTo>
                <a:lnTo>
                  <a:pt x="1261884" y="478637"/>
                </a:lnTo>
                <a:lnTo>
                  <a:pt x="1253619" y="472015"/>
                </a:lnTo>
                <a:lnTo>
                  <a:pt x="1230412" y="440678"/>
                </a:lnTo>
                <a:lnTo>
                  <a:pt x="1228458" y="424230"/>
                </a:lnTo>
                <a:lnTo>
                  <a:pt x="1228762" y="417028"/>
                </a:lnTo>
                <a:lnTo>
                  <a:pt x="1243863" y="391160"/>
                </a:lnTo>
                <a:lnTo>
                  <a:pt x="1304844" y="391160"/>
                </a:lnTo>
                <a:lnTo>
                  <a:pt x="1303978" y="388405"/>
                </a:lnTo>
                <a:lnTo>
                  <a:pt x="1297444" y="376580"/>
                </a:lnTo>
                <a:lnTo>
                  <a:pt x="1289134" y="367403"/>
                </a:lnTo>
                <a:lnTo>
                  <a:pt x="1278777" y="360846"/>
                </a:lnTo>
                <a:lnTo>
                  <a:pt x="1266374" y="356911"/>
                </a:lnTo>
                <a:lnTo>
                  <a:pt x="1251927" y="355600"/>
                </a:lnTo>
                <a:close/>
              </a:path>
              <a:path w="3506470" h="701039">
                <a:moveTo>
                  <a:pt x="1304844" y="391160"/>
                </a:moveTo>
                <a:lnTo>
                  <a:pt x="1260462" y="391160"/>
                </a:lnTo>
                <a:lnTo>
                  <a:pt x="1266748" y="394716"/>
                </a:lnTo>
                <a:lnTo>
                  <a:pt x="1270774" y="401828"/>
                </a:lnTo>
                <a:lnTo>
                  <a:pt x="1273417" y="408204"/>
                </a:lnTo>
                <a:lnTo>
                  <a:pt x="1275307" y="417028"/>
                </a:lnTo>
                <a:lnTo>
                  <a:pt x="1276441" y="428297"/>
                </a:lnTo>
                <a:lnTo>
                  <a:pt x="1276783" y="440678"/>
                </a:lnTo>
                <a:lnTo>
                  <a:pt x="1276819" y="442010"/>
                </a:lnTo>
                <a:lnTo>
                  <a:pt x="1312379" y="442010"/>
                </a:lnTo>
                <a:lnTo>
                  <a:pt x="1311446" y="421119"/>
                </a:lnTo>
                <a:lnTo>
                  <a:pt x="1308646" y="403251"/>
                </a:lnTo>
                <a:lnTo>
                  <a:pt x="1304844" y="391160"/>
                </a:lnTo>
                <a:close/>
              </a:path>
              <a:path w="3506470" h="701039">
                <a:moveTo>
                  <a:pt x="1483207" y="359156"/>
                </a:moveTo>
                <a:lnTo>
                  <a:pt x="1392529" y="359156"/>
                </a:lnTo>
                <a:lnTo>
                  <a:pt x="1392529" y="643636"/>
                </a:lnTo>
                <a:lnTo>
                  <a:pt x="1428089" y="643636"/>
                </a:lnTo>
                <a:lnTo>
                  <a:pt x="1428089" y="533400"/>
                </a:lnTo>
                <a:lnTo>
                  <a:pt x="1483207" y="533400"/>
                </a:lnTo>
                <a:lnTo>
                  <a:pt x="1483207" y="497840"/>
                </a:lnTo>
                <a:lnTo>
                  <a:pt x="1428089" y="497840"/>
                </a:lnTo>
                <a:lnTo>
                  <a:pt x="1428089" y="394716"/>
                </a:lnTo>
                <a:lnTo>
                  <a:pt x="1483207" y="394716"/>
                </a:lnTo>
                <a:lnTo>
                  <a:pt x="1483207" y="359156"/>
                </a:lnTo>
                <a:close/>
              </a:path>
              <a:path w="3506470" h="701039">
                <a:moveTo>
                  <a:pt x="1560664" y="355600"/>
                </a:moveTo>
                <a:lnTo>
                  <a:pt x="1522594" y="365999"/>
                </a:lnTo>
                <a:lnTo>
                  <a:pt x="1500079" y="415232"/>
                </a:lnTo>
                <a:lnTo>
                  <a:pt x="1499146" y="434898"/>
                </a:lnTo>
                <a:lnTo>
                  <a:pt x="1499146" y="567893"/>
                </a:lnTo>
                <a:lnTo>
                  <a:pt x="1507547" y="617963"/>
                </a:lnTo>
                <a:lnTo>
                  <a:pt x="1545887" y="646036"/>
                </a:lnTo>
                <a:lnTo>
                  <a:pt x="1560664" y="647192"/>
                </a:lnTo>
                <a:lnTo>
                  <a:pt x="1575442" y="646036"/>
                </a:lnTo>
                <a:lnTo>
                  <a:pt x="1613782" y="617963"/>
                </a:lnTo>
                <a:lnTo>
                  <a:pt x="1615937" y="611632"/>
                </a:lnTo>
                <a:lnTo>
                  <a:pt x="1553794" y="611632"/>
                </a:lnTo>
                <a:lnTo>
                  <a:pt x="1548460" y="610323"/>
                </a:lnTo>
                <a:lnTo>
                  <a:pt x="1534706" y="567893"/>
                </a:lnTo>
                <a:lnTo>
                  <a:pt x="1534706" y="434898"/>
                </a:lnTo>
                <a:lnTo>
                  <a:pt x="1544662" y="395427"/>
                </a:lnTo>
                <a:lnTo>
                  <a:pt x="1548460" y="392582"/>
                </a:lnTo>
                <a:lnTo>
                  <a:pt x="1553794" y="391160"/>
                </a:lnTo>
                <a:lnTo>
                  <a:pt x="1615937" y="391160"/>
                </a:lnTo>
                <a:lnTo>
                  <a:pt x="1613782" y="384828"/>
                </a:lnTo>
                <a:lnTo>
                  <a:pt x="1607248" y="374091"/>
                </a:lnTo>
                <a:lnTo>
                  <a:pt x="1598735" y="365999"/>
                </a:lnTo>
                <a:lnTo>
                  <a:pt x="1588133" y="360221"/>
                </a:lnTo>
                <a:lnTo>
                  <a:pt x="1575442" y="356755"/>
                </a:lnTo>
                <a:lnTo>
                  <a:pt x="1560664" y="355600"/>
                </a:lnTo>
                <a:close/>
              </a:path>
              <a:path w="3506470" h="701039">
                <a:moveTo>
                  <a:pt x="1615937" y="391160"/>
                </a:moveTo>
                <a:lnTo>
                  <a:pt x="1567535" y="391160"/>
                </a:lnTo>
                <a:lnTo>
                  <a:pt x="1572755" y="392582"/>
                </a:lnTo>
                <a:lnTo>
                  <a:pt x="1576311" y="395427"/>
                </a:lnTo>
                <a:lnTo>
                  <a:pt x="1586623" y="434898"/>
                </a:lnTo>
                <a:lnTo>
                  <a:pt x="1586623" y="567893"/>
                </a:lnTo>
                <a:lnTo>
                  <a:pt x="1576311" y="607720"/>
                </a:lnTo>
                <a:lnTo>
                  <a:pt x="1567535" y="611632"/>
                </a:lnTo>
                <a:lnTo>
                  <a:pt x="1615937" y="611632"/>
                </a:lnTo>
                <a:lnTo>
                  <a:pt x="1618449" y="604250"/>
                </a:lnTo>
                <a:lnTo>
                  <a:pt x="1621250" y="587559"/>
                </a:lnTo>
                <a:lnTo>
                  <a:pt x="1622183" y="567893"/>
                </a:lnTo>
                <a:lnTo>
                  <a:pt x="1622183" y="434898"/>
                </a:lnTo>
                <a:lnTo>
                  <a:pt x="1621250" y="415232"/>
                </a:lnTo>
                <a:lnTo>
                  <a:pt x="1618449" y="398541"/>
                </a:lnTo>
                <a:lnTo>
                  <a:pt x="1615937" y="391160"/>
                </a:lnTo>
                <a:close/>
              </a:path>
              <a:path w="3506470" h="701039">
                <a:moveTo>
                  <a:pt x="1684591" y="359156"/>
                </a:moveTo>
                <a:lnTo>
                  <a:pt x="1640141" y="359156"/>
                </a:lnTo>
                <a:lnTo>
                  <a:pt x="1640141" y="643636"/>
                </a:lnTo>
                <a:lnTo>
                  <a:pt x="1675701" y="643636"/>
                </a:lnTo>
                <a:lnTo>
                  <a:pt x="1675701" y="528777"/>
                </a:lnTo>
                <a:lnTo>
                  <a:pt x="1750964" y="528777"/>
                </a:lnTo>
                <a:lnTo>
                  <a:pt x="1746284" y="524330"/>
                </a:lnTo>
                <a:lnTo>
                  <a:pt x="1739929" y="520197"/>
                </a:lnTo>
                <a:lnTo>
                  <a:pt x="1732597" y="517042"/>
                </a:lnTo>
                <a:lnTo>
                  <a:pt x="1740508" y="512286"/>
                </a:lnTo>
                <a:lnTo>
                  <a:pt x="1747173" y="506553"/>
                </a:lnTo>
                <a:lnTo>
                  <a:pt x="1752596" y="499842"/>
                </a:lnTo>
                <a:lnTo>
                  <a:pt x="1756198" y="493217"/>
                </a:lnTo>
                <a:lnTo>
                  <a:pt x="1675701" y="493217"/>
                </a:lnTo>
                <a:lnTo>
                  <a:pt x="1675701" y="394716"/>
                </a:lnTo>
                <a:lnTo>
                  <a:pt x="1758429" y="394716"/>
                </a:lnTo>
                <a:lnTo>
                  <a:pt x="1757489" y="391871"/>
                </a:lnTo>
                <a:lnTo>
                  <a:pt x="1723862" y="363758"/>
                </a:lnTo>
                <a:lnTo>
                  <a:pt x="1699502" y="359667"/>
                </a:lnTo>
                <a:lnTo>
                  <a:pt x="1684591" y="359156"/>
                </a:lnTo>
                <a:close/>
              </a:path>
              <a:path w="3506470" h="701039">
                <a:moveTo>
                  <a:pt x="1750964" y="528777"/>
                </a:moveTo>
                <a:lnTo>
                  <a:pt x="1694307" y="528777"/>
                </a:lnTo>
                <a:lnTo>
                  <a:pt x="1701774" y="529602"/>
                </a:lnTo>
                <a:lnTo>
                  <a:pt x="1707705" y="531266"/>
                </a:lnTo>
                <a:lnTo>
                  <a:pt x="1728330" y="567182"/>
                </a:lnTo>
                <a:lnTo>
                  <a:pt x="1728330" y="625030"/>
                </a:lnTo>
                <a:lnTo>
                  <a:pt x="1728558" y="630478"/>
                </a:lnTo>
                <a:lnTo>
                  <a:pt x="1729511" y="638771"/>
                </a:lnTo>
                <a:lnTo>
                  <a:pt x="1730578" y="641743"/>
                </a:lnTo>
                <a:lnTo>
                  <a:pt x="1732241" y="643636"/>
                </a:lnTo>
                <a:lnTo>
                  <a:pt x="1767801" y="643636"/>
                </a:lnTo>
                <a:lnTo>
                  <a:pt x="1766138" y="641743"/>
                </a:lnTo>
                <a:lnTo>
                  <a:pt x="1765071" y="638771"/>
                </a:lnTo>
                <a:lnTo>
                  <a:pt x="1764118" y="630478"/>
                </a:lnTo>
                <a:lnTo>
                  <a:pt x="1763890" y="625030"/>
                </a:lnTo>
                <a:lnTo>
                  <a:pt x="1763890" y="572516"/>
                </a:lnTo>
                <a:lnTo>
                  <a:pt x="1763400" y="561138"/>
                </a:lnTo>
                <a:lnTo>
                  <a:pt x="1751664" y="529442"/>
                </a:lnTo>
                <a:lnTo>
                  <a:pt x="1750964" y="528777"/>
                </a:lnTo>
                <a:close/>
              </a:path>
              <a:path w="3506470" h="701039">
                <a:moveTo>
                  <a:pt x="1758429" y="394716"/>
                </a:moveTo>
                <a:lnTo>
                  <a:pt x="1684947" y="394716"/>
                </a:lnTo>
                <a:lnTo>
                  <a:pt x="1693610" y="394961"/>
                </a:lnTo>
                <a:lnTo>
                  <a:pt x="1701120" y="395695"/>
                </a:lnTo>
                <a:lnTo>
                  <a:pt x="1728462" y="428675"/>
                </a:lnTo>
                <a:lnTo>
                  <a:pt x="1728685" y="436676"/>
                </a:lnTo>
                <a:lnTo>
                  <a:pt x="1728685" y="449478"/>
                </a:lnTo>
                <a:lnTo>
                  <a:pt x="1711972" y="488594"/>
                </a:lnTo>
                <a:lnTo>
                  <a:pt x="1700212" y="492150"/>
                </a:lnTo>
                <a:lnTo>
                  <a:pt x="1699853" y="492150"/>
                </a:lnTo>
                <a:lnTo>
                  <a:pt x="1693300" y="492928"/>
                </a:lnTo>
                <a:lnTo>
                  <a:pt x="1684947" y="493217"/>
                </a:lnTo>
                <a:lnTo>
                  <a:pt x="1756198" y="493217"/>
                </a:lnTo>
                <a:lnTo>
                  <a:pt x="1764245" y="449478"/>
                </a:lnTo>
                <a:lnTo>
                  <a:pt x="1764245" y="436676"/>
                </a:lnTo>
                <a:lnTo>
                  <a:pt x="1763822" y="423210"/>
                </a:lnTo>
                <a:lnTo>
                  <a:pt x="1762553" y="411254"/>
                </a:lnTo>
                <a:lnTo>
                  <a:pt x="1760481" y="401002"/>
                </a:lnTo>
                <a:lnTo>
                  <a:pt x="1760441" y="400808"/>
                </a:lnTo>
                <a:lnTo>
                  <a:pt x="1758510" y="394961"/>
                </a:lnTo>
                <a:lnTo>
                  <a:pt x="1758429" y="394716"/>
                </a:lnTo>
                <a:close/>
              </a:path>
              <a:path w="3506470" h="701039">
                <a:moveTo>
                  <a:pt x="1933625" y="359156"/>
                </a:moveTo>
                <a:lnTo>
                  <a:pt x="1883841" y="359156"/>
                </a:lnTo>
                <a:lnTo>
                  <a:pt x="1842592" y="643636"/>
                </a:lnTo>
                <a:lnTo>
                  <a:pt x="1878152" y="643636"/>
                </a:lnTo>
                <a:lnTo>
                  <a:pt x="1885264" y="586384"/>
                </a:lnTo>
                <a:lnTo>
                  <a:pt x="1966289" y="586384"/>
                </a:lnTo>
                <a:lnTo>
                  <a:pt x="1961178" y="550824"/>
                </a:lnTo>
                <a:lnTo>
                  <a:pt x="1889887" y="550824"/>
                </a:lnTo>
                <a:lnTo>
                  <a:pt x="1908733" y="400761"/>
                </a:lnTo>
                <a:lnTo>
                  <a:pt x="1939606" y="400761"/>
                </a:lnTo>
                <a:lnTo>
                  <a:pt x="1933625" y="359156"/>
                </a:lnTo>
                <a:close/>
              </a:path>
              <a:path w="3506470" h="701039">
                <a:moveTo>
                  <a:pt x="1966289" y="586384"/>
                </a:moveTo>
                <a:lnTo>
                  <a:pt x="1931847" y="586384"/>
                </a:lnTo>
                <a:lnTo>
                  <a:pt x="1938959" y="643636"/>
                </a:lnTo>
                <a:lnTo>
                  <a:pt x="1974519" y="643636"/>
                </a:lnTo>
                <a:lnTo>
                  <a:pt x="1966289" y="586384"/>
                </a:lnTo>
                <a:close/>
              </a:path>
              <a:path w="3506470" h="701039">
                <a:moveTo>
                  <a:pt x="1939606" y="400761"/>
                </a:moveTo>
                <a:lnTo>
                  <a:pt x="1908733" y="400761"/>
                </a:lnTo>
                <a:lnTo>
                  <a:pt x="1927580" y="550824"/>
                </a:lnTo>
                <a:lnTo>
                  <a:pt x="1961178" y="550824"/>
                </a:lnTo>
                <a:lnTo>
                  <a:pt x="1939606" y="400761"/>
                </a:lnTo>
                <a:close/>
              </a:path>
              <a:path w="3506470" h="701039">
                <a:moveTo>
                  <a:pt x="2044750" y="355600"/>
                </a:moveTo>
                <a:lnTo>
                  <a:pt x="2006679" y="365999"/>
                </a:lnTo>
                <a:lnTo>
                  <a:pt x="1984165" y="415232"/>
                </a:lnTo>
                <a:lnTo>
                  <a:pt x="1983232" y="434898"/>
                </a:lnTo>
                <a:lnTo>
                  <a:pt x="1983232" y="567893"/>
                </a:lnTo>
                <a:lnTo>
                  <a:pt x="1983829" y="583007"/>
                </a:lnTo>
                <a:lnTo>
                  <a:pt x="1983898" y="584759"/>
                </a:lnTo>
                <a:lnTo>
                  <a:pt x="1993900" y="622300"/>
                </a:lnTo>
                <a:lnTo>
                  <a:pt x="2026970" y="645414"/>
                </a:lnTo>
                <a:lnTo>
                  <a:pt x="2026970" y="675640"/>
                </a:lnTo>
                <a:lnTo>
                  <a:pt x="2065731" y="682396"/>
                </a:lnTo>
                <a:lnTo>
                  <a:pt x="2099157" y="700887"/>
                </a:lnTo>
                <a:lnTo>
                  <a:pt x="2099157" y="663194"/>
                </a:lnTo>
                <a:lnTo>
                  <a:pt x="2060041" y="646125"/>
                </a:lnTo>
                <a:lnTo>
                  <a:pt x="2071021" y="643260"/>
                </a:lnTo>
                <a:lnTo>
                  <a:pt x="2099867" y="613166"/>
                </a:lnTo>
                <a:lnTo>
                  <a:pt x="2100200" y="611962"/>
                </a:lnTo>
                <a:lnTo>
                  <a:pt x="2100292" y="611632"/>
                </a:lnTo>
                <a:lnTo>
                  <a:pt x="2037880" y="611632"/>
                </a:lnTo>
                <a:lnTo>
                  <a:pt x="2032546" y="610323"/>
                </a:lnTo>
                <a:lnTo>
                  <a:pt x="2018791" y="567893"/>
                </a:lnTo>
                <a:lnTo>
                  <a:pt x="2018791" y="434898"/>
                </a:lnTo>
                <a:lnTo>
                  <a:pt x="2028748" y="395427"/>
                </a:lnTo>
                <a:lnTo>
                  <a:pt x="2032546" y="392582"/>
                </a:lnTo>
                <a:lnTo>
                  <a:pt x="2037880" y="391160"/>
                </a:lnTo>
                <a:lnTo>
                  <a:pt x="2100023" y="391160"/>
                </a:lnTo>
                <a:lnTo>
                  <a:pt x="2097868" y="384828"/>
                </a:lnTo>
                <a:lnTo>
                  <a:pt x="2091334" y="374091"/>
                </a:lnTo>
                <a:lnTo>
                  <a:pt x="2082821" y="365999"/>
                </a:lnTo>
                <a:lnTo>
                  <a:pt x="2072219" y="360221"/>
                </a:lnTo>
                <a:lnTo>
                  <a:pt x="2059528" y="356755"/>
                </a:lnTo>
                <a:lnTo>
                  <a:pt x="2044750" y="355600"/>
                </a:lnTo>
                <a:close/>
              </a:path>
              <a:path w="3506470" h="701039">
                <a:moveTo>
                  <a:pt x="2100023" y="391160"/>
                </a:moveTo>
                <a:lnTo>
                  <a:pt x="2051621" y="391160"/>
                </a:lnTo>
                <a:lnTo>
                  <a:pt x="2056841" y="392582"/>
                </a:lnTo>
                <a:lnTo>
                  <a:pt x="2060397" y="395427"/>
                </a:lnTo>
                <a:lnTo>
                  <a:pt x="2070709" y="434898"/>
                </a:lnTo>
                <a:lnTo>
                  <a:pt x="2070709" y="567893"/>
                </a:lnTo>
                <a:lnTo>
                  <a:pt x="2060397" y="607720"/>
                </a:lnTo>
                <a:lnTo>
                  <a:pt x="2051621" y="611632"/>
                </a:lnTo>
                <a:lnTo>
                  <a:pt x="2100292" y="611632"/>
                </a:lnTo>
                <a:lnTo>
                  <a:pt x="2103416" y="600367"/>
                </a:lnTo>
                <a:lnTo>
                  <a:pt x="2105557" y="585249"/>
                </a:lnTo>
                <a:lnTo>
                  <a:pt x="2106269" y="567893"/>
                </a:lnTo>
                <a:lnTo>
                  <a:pt x="2106269" y="434898"/>
                </a:lnTo>
                <a:lnTo>
                  <a:pt x="2105336" y="415232"/>
                </a:lnTo>
                <a:lnTo>
                  <a:pt x="2102535" y="398541"/>
                </a:lnTo>
                <a:lnTo>
                  <a:pt x="2100023" y="391160"/>
                </a:lnTo>
                <a:close/>
              </a:path>
              <a:path w="3506470" h="701039">
                <a:moveTo>
                  <a:pt x="2159787" y="359156"/>
                </a:moveTo>
                <a:lnTo>
                  <a:pt x="2124227" y="359156"/>
                </a:lnTo>
                <a:lnTo>
                  <a:pt x="2124227" y="567893"/>
                </a:lnTo>
                <a:lnTo>
                  <a:pt x="2132628" y="617963"/>
                </a:lnTo>
                <a:lnTo>
                  <a:pt x="2170963" y="646036"/>
                </a:lnTo>
                <a:lnTo>
                  <a:pt x="2185746" y="647192"/>
                </a:lnTo>
                <a:lnTo>
                  <a:pt x="2200524" y="646036"/>
                </a:lnTo>
                <a:lnTo>
                  <a:pt x="2238863" y="617963"/>
                </a:lnTo>
                <a:lnTo>
                  <a:pt x="2241018" y="611632"/>
                </a:lnTo>
                <a:lnTo>
                  <a:pt x="2178862" y="611632"/>
                </a:lnTo>
                <a:lnTo>
                  <a:pt x="2173528" y="610323"/>
                </a:lnTo>
                <a:lnTo>
                  <a:pt x="2159787" y="567893"/>
                </a:lnTo>
                <a:lnTo>
                  <a:pt x="2159787" y="359156"/>
                </a:lnTo>
                <a:close/>
              </a:path>
              <a:path w="3506470" h="701039">
                <a:moveTo>
                  <a:pt x="2247265" y="359156"/>
                </a:moveTo>
                <a:lnTo>
                  <a:pt x="2211704" y="359156"/>
                </a:lnTo>
                <a:lnTo>
                  <a:pt x="2211704" y="567893"/>
                </a:lnTo>
                <a:lnTo>
                  <a:pt x="2211548" y="575939"/>
                </a:lnTo>
                <a:lnTo>
                  <a:pt x="2192616" y="611632"/>
                </a:lnTo>
                <a:lnTo>
                  <a:pt x="2241018" y="611632"/>
                </a:lnTo>
                <a:lnTo>
                  <a:pt x="2243531" y="604250"/>
                </a:lnTo>
                <a:lnTo>
                  <a:pt x="2246331" y="587559"/>
                </a:lnTo>
                <a:lnTo>
                  <a:pt x="2247265" y="567893"/>
                </a:lnTo>
                <a:lnTo>
                  <a:pt x="2247265" y="359156"/>
                </a:lnTo>
                <a:close/>
              </a:path>
              <a:path w="3506470" h="701039">
                <a:moveTo>
                  <a:pt x="2347214" y="359156"/>
                </a:moveTo>
                <a:lnTo>
                  <a:pt x="2297429" y="359156"/>
                </a:lnTo>
                <a:lnTo>
                  <a:pt x="2256180" y="643636"/>
                </a:lnTo>
                <a:lnTo>
                  <a:pt x="2291740" y="643636"/>
                </a:lnTo>
                <a:lnTo>
                  <a:pt x="2298852" y="586384"/>
                </a:lnTo>
                <a:lnTo>
                  <a:pt x="2379878" y="586384"/>
                </a:lnTo>
                <a:lnTo>
                  <a:pt x="2374766" y="550824"/>
                </a:lnTo>
                <a:lnTo>
                  <a:pt x="2303475" y="550824"/>
                </a:lnTo>
                <a:lnTo>
                  <a:pt x="2322322" y="400761"/>
                </a:lnTo>
                <a:lnTo>
                  <a:pt x="2353194" y="400761"/>
                </a:lnTo>
                <a:lnTo>
                  <a:pt x="2347214" y="359156"/>
                </a:lnTo>
                <a:close/>
              </a:path>
              <a:path w="3506470" h="701039">
                <a:moveTo>
                  <a:pt x="2379878" y="586384"/>
                </a:moveTo>
                <a:lnTo>
                  <a:pt x="2345436" y="586384"/>
                </a:lnTo>
                <a:lnTo>
                  <a:pt x="2352548" y="643636"/>
                </a:lnTo>
                <a:lnTo>
                  <a:pt x="2388108" y="643636"/>
                </a:lnTo>
                <a:lnTo>
                  <a:pt x="2379878" y="586384"/>
                </a:lnTo>
                <a:close/>
              </a:path>
              <a:path w="3506470" h="701039">
                <a:moveTo>
                  <a:pt x="2353194" y="400761"/>
                </a:moveTo>
                <a:lnTo>
                  <a:pt x="2322322" y="400761"/>
                </a:lnTo>
                <a:lnTo>
                  <a:pt x="2341168" y="550824"/>
                </a:lnTo>
                <a:lnTo>
                  <a:pt x="2374766" y="550824"/>
                </a:lnTo>
                <a:lnTo>
                  <a:pt x="2353194" y="400761"/>
                </a:lnTo>
                <a:close/>
              </a:path>
              <a:path w="3506470" h="701039">
                <a:moveTo>
                  <a:pt x="2491320" y="359156"/>
                </a:moveTo>
                <a:lnTo>
                  <a:pt x="2400642" y="359156"/>
                </a:lnTo>
                <a:lnTo>
                  <a:pt x="2400642" y="643636"/>
                </a:lnTo>
                <a:lnTo>
                  <a:pt x="2436202" y="643636"/>
                </a:lnTo>
                <a:lnTo>
                  <a:pt x="2436202" y="533400"/>
                </a:lnTo>
                <a:lnTo>
                  <a:pt x="2491320" y="533400"/>
                </a:lnTo>
                <a:lnTo>
                  <a:pt x="2491320" y="497840"/>
                </a:lnTo>
                <a:lnTo>
                  <a:pt x="2436202" y="497840"/>
                </a:lnTo>
                <a:lnTo>
                  <a:pt x="2436202" y="394716"/>
                </a:lnTo>
                <a:lnTo>
                  <a:pt x="2491320" y="394716"/>
                </a:lnTo>
                <a:lnTo>
                  <a:pt x="2491320" y="359156"/>
                </a:lnTo>
                <a:close/>
              </a:path>
              <a:path w="3506470" h="701039">
                <a:moveTo>
                  <a:pt x="2599677" y="359156"/>
                </a:moveTo>
                <a:lnTo>
                  <a:pt x="2508999" y="359156"/>
                </a:lnTo>
                <a:lnTo>
                  <a:pt x="2508999" y="643636"/>
                </a:lnTo>
                <a:lnTo>
                  <a:pt x="2599677" y="643636"/>
                </a:lnTo>
                <a:lnTo>
                  <a:pt x="2599677" y="608076"/>
                </a:lnTo>
                <a:lnTo>
                  <a:pt x="2544559" y="608076"/>
                </a:lnTo>
                <a:lnTo>
                  <a:pt x="2544559" y="519176"/>
                </a:lnTo>
                <a:lnTo>
                  <a:pt x="2599677" y="519176"/>
                </a:lnTo>
                <a:lnTo>
                  <a:pt x="2599677" y="483616"/>
                </a:lnTo>
                <a:lnTo>
                  <a:pt x="2544559" y="483616"/>
                </a:lnTo>
                <a:lnTo>
                  <a:pt x="2544559" y="394716"/>
                </a:lnTo>
                <a:lnTo>
                  <a:pt x="2599677" y="394716"/>
                </a:lnTo>
                <a:lnTo>
                  <a:pt x="2599677" y="359156"/>
                </a:lnTo>
                <a:close/>
              </a:path>
              <a:path w="3506470" h="701039">
                <a:moveTo>
                  <a:pt x="2708021" y="359156"/>
                </a:moveTo>
                <a:lnTo>
                  <a:pt x="2617342" y="359156"/>
                </a:lnTo>
                <a:lnTo>
                  <a:pt x="2617342" y="643636"/>
                </a:lnTo>
                <a:lnTo>
                  <a:pt x="2708021" y="643636"/>
                </a:lnTo>
                <a:lnTo>
                  <a:pt x="2708021" y="608076"/>
                </a:lnTo>
                <a:lnTo>
                  <a:pt x="2652903" y="608076"/>
                </a:lnTo>
                <a:lnTo>
                  <a:pt x="2652903" y="519176"/>
                </a:lnTo>
                <a:lnTo>
                  <a:pt x="2708021" y="519176"/>
                </a:lnTo>
                <a:lnTo>
                  <a:pt x="2708021" y="483616"/>
                </a:lnTo>
                <a:lnTo>
                  <a:pt x="2652903" y="483616"/>
                </a:lnTo>
                <a:lnTo>
                  <a:pt x="2652903" y="394716"/>
                </a:lnTo>
                <a:lnTo>
                  <a:pt x="2708021" y="394716"/>
                </a:lnTo>
                <a:lnTo>
                  <a:pt x="2708021" y="359156"/>
                </a:lnTo>
                <a:close/>
              </a:path>
              <a:path w="3506470" h="701039">
                <a:moveTo>
                  <a:pt x="2768358" y="359156"/>
                </a:moveTo>
                <a:lnTo>
                  <a:pt x="2725686" y="359156"/>
                </a:lnTo>
                <a:lnTo>
                  <a:pt x="2725686" y="643636"/>
                </a:lnTo>
                <a:lnTo>
                  <a:pt x="2768358" y="643636"/>
                </a:lnTo>
                <a:lnTo>
                  <a:pt x="2782651" y="643257"/>
                </a:lnTo>
                <a:lnTo>
                  <a:pt x="2823790" y="633768"/>
                </a:lnTo>
                <a:lnTo>
                  <a:pt x="2843920" y="608076"/>
                </a:lnTo>
                <a:lnTo>
                  <a:pt x="2761246" y="608076"/>
                </a:lnTo>
                <a:lnTo>
                  <a:pt x="2761246" y="394716"/>
                </a:lnTo>
                <a:lnTo>
                  <a:pt x="2843961" y="394716"/>
                </a:lnTo>
                <a:lnTo>
                  <a:pt x="2841256" y="387959"/>
                </a:lnTo>
                <a:lnTo>
                  <a:pt x="2806297" y="362756"/>
                </a:lnTo>
                <a:lnTo>
                  <a:pt x="2782651" y="359556"/>
                </a:lnTo>
                <a:lnTo>
                  <a:pt x="2768358" y="359156"/>
                </a:lnTo>
                <a:close/>
              </a:path>
              <a:path w="3506470" h="701039">
                <a:moveTo>
                  <a:pt x="2843961" y="394716"/>
                </a:moveTo>
                <a:lnTo>
                  <a:pt x="2768714" y="394716"/>
                </a:lnTo>
                <a:lnTo>
                  <a:pt x="2777384" y="394894"/>
                </a:lnTo>
                <a:lnTo>
                  <a:pt x="2784897" y="395428"/>
                </a:lnTo>
                <a:lnTo>
                  <a:pt x="2813608" y="426740"/>
                </a:lnTo>
                <a:lnTo>
                  <a:pt x="2813875" y="434898"/>
                </a:lnTo>
                <a:lnTo>
                  <a:pt x="2813875" y="567893"/>
                </a:lnTo>
                <a:lnTo>
                  <a:pt x="2813608" y="576051"/>
                </a:lnTo>
                <a:lnTo>
                  <a:pt x="2812900" y="582292"/>
                </a:lnTo>
                <a:lnTo>
                  <a:pt x="2812808" y="583096"/>
                </a:lnTo>
                <a:lnTo>
                  <a:pt x="2777384" y="607897"/>
                </a:lnTo>
                <a:lnTo>
                  <a:pt x="2768714" y="608076"/>
                </a:lnTo>
                <a:lnTo>
                  <a:pt x="2843920" y="608076"/>
                </a:lnTo>
                <a:lnTo>
                  <a:pt x="2849435" y="567893"/>
                </a:lnTo>
                <a:lnTo>
                  <a:pt x="2849435" y="434898"/>
                </a:lnTo>
                <a:lnTo>
                  <a:pt x="2848923" y="420363"/>
                </a:lnTo>
                <a:lnTo>
                  <a:pt x="2847389" y="407695"/>
                </a:lnTo>
                <a:lnTo>
                  <a:pt x="2844833" y="396894"/>
                </a:lnTo>
                <a:lnTo>
                  <a:pt x="2844032" y="394894"/>
                </a:lnTo>
                <a:lnTo>
                  <a:pt x="2843961" y="394716"/>
                </a:lnTo>
                <a:close/>
              </a:path>
              <a:path w="3506470" h="701039">
                <a:moveTo>
                  <a:pt x="2893682" y="492506"/>
                </a:moveTo>
                <a:lnTo>
                  <a:pt x="2882074" y="492506"/>
                </a:lnTo>
                <a:lnTo>
                  <a:pt x="2877096" y="494398"/>
                </a:lnTo>
                <a:lnTo>
                  <a:pt x="2873057" y="498195"/>
                </a:lnTo>
                <a:lnTo>
                  <a:pt x="2869272" y="501992"/>
                </a:lnTo>
                <a:lnTo>
                  <a:pt x="2867367" y="506971"/>
                </a:lnTo>
                <a:lnTo>
                  <a:pt x="2867367" y="519061"/>
                </a:lnTo>
                <a:lnTo>
                  <a:pt x="2869387" y="523913"/>
                </a:lnTo>
                <a:lnTo>
                  <a:pt x="2877451" y="531507"/>
                </a:lnTo>
                <a:lnTo>
                  <a:pt x="2882303" y="533400"/>
                </a:lnTo>
                <a:lnTo>
                  <a:pt x="2893682" y="533400"/>
                </a:lnTo>
                <a:lnTo>
                  <a:pt x="2898432" y="531507"/>
                </a:lnTo>
                <a:lnTo>
                  <a:pt x="2902216" y="527710"/>
                </a:lnTo>
                <a:lnTo>
                  <a:pt x="2906255" y="523913"/>
                </a:lnTo>
                <a:lnTo>
                  <a:pt x="2908261" y="519061"/>
                </a:lnTo>
                <a:lnTo>
                  <a:pt x="2908261" y="506971"/>
                </a:lnTo>
                <a:lnTo>
                  <a:pt x="2906255" y="501992"/>
                </a:lnTo>
                <a:lnTo>
                  <a:pt x="2902216" y="498195"/>
                </a:lnTo>
                <a:lnTo>
                  <a:pt x="2898432" y="494398"/>
                </a:lnTo>
                <a:lnTo>
                  <a:pt x="2893682" y="492506"/>
                </a:lnTo>
                <a:close/>
              </a:path>
              <a:path w="3506470" h="701039">
                <a:moveTo>
                  <a:pt x="2893682" y="606298"/>
                </a:moveTo>
                <a:lnTo>
                  <a:pt x="2882074" y="606298"/>
                </a:lnTo>
                <a:lnTo>
                  <a:pt x="2877096" y="608190"/>
                </a:lnTo>
                <a:lnTo>
                  <a:pt x="2873057" y="611987"/>
                </a:lnTo>
                <a:lnTo>
                  <a:pt x="2869272" y="615784"/>
                </a:lnTo>
                <a:lnTo>
                  <a:pt x="2867367" y="620763"/>
                </a:lnTo>
                <a:lnTo>
                  <a:pt x="2867367" y="632853"/>
                </a:lnTo>
                <a:lnTo>
                  <a:pt x="2869387" y="637705"/>
                </a:lnTo>
                <a:lnTo>
                  <a:pt x="2877451" y="645299"/>
                </a:lnTo>
                <a:lnTo>
                  <a:pt x="2882303" y="647192"/>
                </a:lnTo>
                <a:lnTo>
                  <a:pt x="2893682" y="647192"/>
                </a:lnTo>
                <a:lnTo>
                  <a:pt x="2898432" y="645299"/>
                </a:lnTo>
                <a:lnTo>
                  <a:pt x="2902216" y="641502"/>
                </a:lnTo>
                <a:lnTo>
                  <a:pt x="2906255" y="637705"/>
                </a:lnTo>
                <a:lnTo>
                  <a:pt x="2908261" y="632853"/>
                </a:lnTo>
                <a:lnTo>
                  <a:pt x="2908261" y="620763"/>
                </a:lnTo>
                <a:lnTo>
                  <a:pt x="2906255" y="615784"/>
                </a:lnTo>
                <a:lnTo>
                  <a:pt x="2902216" y="611987"/>
                </a:lnTo>
                <a:lnTo>
                  <a:pt x="2898432" y="608190"/>
                </a:lnTo>
                <a:lnTo>
                  <a:pt x="2893682" y="606298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786889" y="3560064"/>
            <a:ext cx="974725" cy="292100"/>
          </a:xfrm>
          <a:custGeom>
            <a:avLst/>
            <a:gdLst/>
            <a:ahLst/>
            <a:cxnLst/>
            <a:rect l="l" t="t" r="r" b="b"/>
            <a:pathLst>
              <a:path w="974725" h="292100">
                <a:moveTo>
                  <a:pt x="90678" y="3556"/>
                </a:moveTo>
                <a:lnTo>
                  <a:pt x="0" y="3556"/>
                </a:lnTo>
                <a:lnTo>
                  <a:pt x="0" y="288036"/>
                </a:lnTo>
                <a:lnTo>
                  <a:pt x="35560" y="288036"/>
                </a:lnTo>
                <a:lnTo>
                  <a:pt x="35560" y="177800"/>
                </a:lnTo>
                <a:lnTo>
                  <a:pt x="90678" y="177800"/>
                </a:lnTo>
                <a:lnTo>
                  <a:pt x="90678" y="142240"/>
                </a:lnTo>
                <a:lnTo>
                  <a:pt x="35560" y="142240"/>
                </a:lnTo>
                <a:lnTo>
                  <a:pt x="35560" y="39116"/>
                </a:lnTo>
                <a:lnTo>
                  <a:pt x="90678" y="39116"/>
                </a:lnTo>
                <a:lnTo>
                  <a:pt x="90678" y="3556"/>
                </a:lnTo>
                <a:close/>
              </a:path>
              <a:path w="974725" h="292100">
                <a:moveTo>
                  <a:pt x="143903" y="3556"/>
                </a:moveTo>
                <a:lnTo>
                  <a:pt x="108343" y="3556"/>
                </a:lnTo>
                <a:lnTo>
                  <a:pt x="108343" y="288036"/>
                </a:lnTo>
                <a:lnTo>
                  <a:pt x="143903" y="288036"/>
                </a:lnTo>
                <a:lnTo>
                  <a:pt x="143903" y="3556"/>
                </a:lnTo>
                <a:close/>
              </a:path>
              <a:path w="974725" h="292100">
                <a:moveTo>
                  <a:pt x="197383" y="190957"/>
                </a:moveTo>
                <a:lnTo>
                  <a:pt x="161823" y="190957"/>
                </a:lnTo>
                <a:lnTo>
                  <a:pt x="162103" y="203669"/>
                </a:lnTo>
                <a:lnTo>
                  <a:pt x="162223" y="209137"/>
                </a:lnTo>
                <a:lnTo>
                  <a:pt x="163335" y="224095"/>
                </a:lnTo>
                <a:lnTo>
                  <a:pt x="163423" y="225274"/>
                </a:lnTo>
                <a:lnTo>
                  <a:pt x="165423" y="239365"/>
                </a:lnTo>
                <a:lnTo>
                  <a:pt x="168141" y="251053"/>
                </a:lnTo>
                <a:lnTo>
                  <a:pt x="168224" y="251409"/>
                </a:lnTo>
                <a:lnTo>
                  <a:pt x="196051" y="286389"/>
                </a:lnTo>
                <a:lnTo>
                  <a:pt x="226187" y="291592"/>
                </a:lnTo>
                <a:lnTo>
                  <a:pt x="240431" y="290413"/>
                </a:lnTo>
                <a:lnTo>
                  <a:pt x="276861" y="262234"/>
                </a:lnTo>
                <a:lnTo>
                  <a:pt x="279034" y="256032"/>
                </a:lnTo>
                <a:lnTo>
                  <a:pt x="218846" y="256032"/>
                </a:lnTo>
                <a:lnTo>
                  <a:pt x="213156" y="254368"/>
                </a:lnTo>
                <a:lnTo>
                  <a:pt x="198096" y="214695"/>
                </a:lnTo>
                <a:lnTo>
                  <a:pt x="197668" y="205847"/>
                </a:lnTo>
                <a:lnTo>
                  <a:pt x="197562" y="203669"/>
                </a:lnTo>
                <a:lnTo>
                  <a:pt x="197440" y="195045"/>
                </a:lnTo>
                <a:lnTo>
                  <a:pt x="197383" y="190957"/>
                </a:lnTo>
                <a:close/>
              </a:path>
              <a:path w="974725" h="292100">
                <a:moveTo>
                  <a:pt x="222631" y="0"/>
                </a:moveTo>
                <a:lnTo>
                  <a:pt x="178181" y="18135"/>
                </a:lnTo>
                <a:lnTo>
                  <a:pt x="164634" y="52604"/>
                </a:lnTo>
                <a:lnTo>
                  <a:pt x="164513" y="53207"/>
                </a:lnTo>
                <a:lnTo>
                  <a:pt x="163601" y="68630"/>
                </a:lnTo>
                <a:lnTo>
                  <a:pt x="163931" y="77276"/>
                </a:lnTo>
                <a:lnTo>
                  <a:pt x="164001" y="79101"/>
                </a:lnTo>
                <a:lnTo>
                  <a:pt x="177563" y="120018"/>
                </a:lnTo>
                <a:lnTo>
                  <a:pt x="205249" y="148107"/>
                </a:lnTo>
                <a:lnTo>
                  <a:pt x="213029" y="154330"/>
                </a:lnTo>
                <a:lnTo>
                  <a:pt x="219721" y="159818"/>
                </a:lnTo>
                <a:lnTo>
                  <a:pt x="245745" y="192379"/>
                </a:lnTo>
                <a:lnTo>
                  <a:pt x="249301" y="217627"/>
                </a:lnTo>
                <a:lnTo>
                  <a:pt x="249088" y="224095"/>
                </a:lnTo>
                <a:lnTo>
                  <a:pt x="248967" y="227782"/>
                </a:lnTo>
                <a:lnTo>
                  <a:pt x="234721" y="256032"/>
                </a:lnTo>
                <a:lnTo>
                  <a:pt x="279034" y="256032"/>
                </a:lnTo>
                <a:lnTo>
                  <a:pt x="281306" y="249543"/>
                </a:lnTo>
                <a:lnTo>
                  <a:pt x="283972" y="234674"/>
                </a:lnTo>
                <a:lnTo>
                  <a:pt x="284861" y="217627"/>
                </a:lnTo>
                <a:lnTo>
                  <a:pt x="284612" y="210313"/>
                </a:lnTo>
                <a:lnTo>
                  <a:pt x="284572" y="209137"/>
                </a:lnTo>
                <a:lnTo>
                  <a:pt x="284460" y="205847"/>
                </a:lnTo>
                <a:lnTo>
                  <a:pt x="283260" y="195045"/>
                </a:lnTo>
                <a:lnTo>
                  <a:pt x="281319" y="185508"/>
                </a:lnTo>
                <a:lnTo>
                  <a:pt x="281260" y="185221"/>
                </a:lnTo>
                <a:lnTo>
                  <a:pt x="261391" y="148285"/>
                </a:lnTo>
                <a:lnTo>
                  <a:pt x="232587" y="123037"/>
                </a:lnTo>
                <a:lnTo>
                  <a:pt x="224322" y="116415"/>
                </a:lnTo>
                <a:lnTo>
                  <a:pt x="201115" y="85078"/>
                </a:lnTo>
                <a:lnTo>
                  <a:pt x="199161" y="68630"/>
                </a:lnTo>
                <a:lnTo>
                  <a:pt x="199465" y="61428"/>
                </a:lnTo>
                <a:lnTo>
                  <a:pt x="199516" y="60229"/>
                </a:lnTo>
                <a:lnTo>
                  <a:pt x="214579" y="35560"/>
                </a:lnTo>
                <a:lnTo>
                  <a:pt x="275547" y="35560"/>
                </a:lnTo>
                <a:lnTo>
                  <a:pt x="274681" y="32805"/>
                </a:lnTo>
                <a:lnTo>
                  <a:pt x="268147" y="20980"/>
                </a:lnTo>
                <a:lnTo>
                  <a:pt x="259837" y="11803"/>
                </a:lnTo>
                <a:lnTo>
                  <a:pt x="249480" y="5246"/>
                </a:lnTo>
                <a:lnTo>
                  <a:pt x="237077" y="1311"/>
                </a:lnTo>
                <a:lnTo>
                  <a:pt x="222631" y="0"/>
                </a:lnTo>
                <a:close/>
              </a:path>
              <a:path w="974725" h="292100">
                <a:moveTo>
                  <a:pt x="275547" y="35560"/>
                </a:moveTo>
                <a:lnTo>
                  <a:pt x="231165" y="35560"/>
                </a:lnTo>
                <a:lnTo>
                  <a:pt x="237451" y="39116"/>
                </a:lnTo>
                <a:lnTo>
                  <a:pt x="241477" y="46228"/>
                </a:lnTo>
                <a:lnTo>
                  <a:pt x="244120" y="52604"/>
                </a:lnTo>
                <a:lnTo>
                  <a:pt x="246010" y="61428"/>
                </a:lnTo>
                <a:lnTo>
                  <a:pt x="247144" y="72697"/>
                </a:lnTo>
                <a:lnTo>
                  <a:pt x="247486" y="85078"/>
                </a:lnTo>
                <a:lnTo>
                  <a:pt x="247523" y="86410"/>
                </a:lnTo>
                <a:lnTo>
                  <a:pt x="283083" y="86410"/>
                </a:lnTo>
                <a:lnTo>
                  <a:pt x="282149" y="65519"/>
                </a:lnTo>
                <a:lnTo>
                  <a:pt x="279349" y="47651"/>
                </a:lnTo>
                <a:lnTo>
                  <a:pt x="275547" y="35560"/>
                </a:lnTo>
                <a:close/>
              </a:path>
              <a:path w="974725" h="292100">
                <a:moveTo>
                  <a:pt x="338378" y="3556"/>
                </a:moveTo>
                <a:lnTo>
                  <a:pt x="302818" y="3556"/>
                </a:lnTo>
                <a:lnTo>
                  <a:pt x="302818" y="288036"/>
                </a:lnTo>
                <a:lnTo>
                  <a:pt x="338378" y="288036"/>
                </a:lnTo>
                <a:lnTo>
                  <a:pt x="338378" y="163576"/>
                </a:lnTo>
                <a:lnTo>
                  <a:pt x="432257" y="163576"/>
                </a:lnTo>
                <a:lnTo>
                  <a:pt x="432257" y="128016"/>
                </a:lnTo>
                <a:lnTo>
                  <a:pt x="338378" y="128016"/>
                </a:lnTo>
                <a:lnTo>
                  <a:pt x="338378" y="3556"/>
                </a:lnTo>
                <a:close/>
              </a:path>
              <a:path w="974725" h="292100">
                <a:moveTo>
                  <a:pt x="432257" y="163576"/>
                </a:moveTo>
                <a:lnTo>
                  <a:pt x="396697" y="163576"/>
                </a:lnTo>
                <a:lnTo>
                  <a:pt x="396697" y="288036"/>
                </a:lnTo>
                <a:lnTo>
                  <a:pt x="432257" y="288036"/>
                </a:lnTo>
                <a:lnTo>
                  <a:pt x="432257" y="163576"/>
                </a:lnTo>
                <a:close/>
              </a:path>
              <a:path w="974725" h="292100">
                <a:moveTo>
                  <a:pt x="432257" y="3556"/>
                </a:moveTo>
                <a:lnTo>
                  <a:pt x="396697" y="3556"/>
                </a:lnTo>
                <a:lnTo>
                  <a:pt x="396697" y="128016"/>
                </a:lnTo>
                <a:lnTo>
                  <a:pt x="432257" y="128016"/>
                </a:lnTo>
                <a:lnTo>
                  <a:pt x="432257" y="3556"/>
                </a:lnTo>
                <a:close/>
              </a:path>
              <a:path w="974725" h="292100">
                <a:moveTo>
                  <a:pt x="485622" y="3556"/>
                </a:moveTo>
                <a:lnTo>
                  <a:pt x="450049" y="3556"/>
                </a:lnTo>
                <a:lnTo>
                  <a:pt x="450049" y="288036"/>
                </a:lnTo>
                <a:lnTo>
                  <a:pt x="485622" y="288036"/>
                </a:lnTo>
                <a:lnTo>
                  <a:pt x="485622" y="121615"/>
                </a:lnTo>
                <a:lnTo>
                  <a:pt x="512208" y="121615"/>
                </a:lnTo>
                <a:lnTo>
                  <a:pt x="485622" y="3556"/>
                </a:lnTo>
                <a:close/>
              </a:path>
              <a:path w="974725" h="292100">
                <a:moveTo>
                  <a:pt x="512208" y="121615"/>
                </a:moveTo>
                <a:lnTo>
                  <a:pt x="485622" y="121615"/>
                </a:lnTo>
                <a:lnTo>
                  <a:pt x="521182" y="288036"/>
                </a:lnTo>
                <a:lnTo>
                  <a:pt x="544283" y="288036"/>
                </a:lnTo>
                <a:lnTo>
                  <a:pt x="560381" y="211937"/>
                </a:lnTo>
                <a:lnTo>
                  <a:pt x="532549" y="211937"/>
                </a:lnTo>
                <a:lnTo>
                  <a:pt x="512208" y="121615"/>
                </a:lnTo>
                <a:close/>
              </a:path>
              <a:path w="974725" h="292100">
                <a:moveTo>
                  <a:pt x="615061" y="121615"/>
                </a:moveTo>
                <a:lnTo>
                  <a:pt x="579488" y="121615"/>
                </a:lnTo>
                <a:lnTo>
                  <a:pt x="579488" y="288036"/>
                </a:lnTo>
                <a:lnTo>
                  <a:pt x="615061" y="288036"/>
                </a:lnTo>
                <a:lnTo>
                  <a:pt x="615061" y="121615"/>
                </a:lnTo>
                <a:close/>
              </a:path>
              <a:path w="974725" h="292100">
                <a:moveTo>
                  <a:pt x="615061" y="3556"/>
                </a:moveTo>
                <a:lnTo>
                  <a:pt x="579488" y="3556"/>
                </a:lnTo>
                <a:lnTo>
                  <a:pt x="532549" y="211937"/>
                </a:lnTo>
                <a:lnTo>
                  <a:pt x="560381" y="211937"/>
                </a:lnTo>
                <a:lnTo>
                  <a:pt x="579488" y="121615"/>
                </a:lnTo>
                <a:lnTo>
                  <a:pt x="615061" y="121615"/>
                </a:lnTo>
                <a:lnTo>
                  <a:pt x="615061" y="3556"/>
                </a:lnTo>
                <a:close/>
              </a:path>
              <a:path w="974725" h="292100">
                <a:moveTo>
                  <a:pt x="723392" y="3556"/>
                </a:moveTo>
                <a:lnTo>
                  <a:pt x="632714" y="3556"/>
                </a:lnTo>
                <a:lnTo>
                  <a:pt x="632714" y="288036"/>
                </a:lnTo>
                <a:lnTo>
                  <a:pt x="723392" y="288036"/>
                </a:lnTo>
                <a:lnTo>
                  <a:pt x="723392" y="252476"/>
                </a:lnTo>
                <a:lnTo>
                  <a:pt x="668274" y="252476"/>
                </a:lnTo>
                <a:lnTo>
                  <a:pt x="668274" y="163576"/>
                </a:lnTo>
                <a:lnTo>
                  <a:pt x="723392" y="163576"/>
                </a:lnTo>
                <a:lnTo>
                  <a:pt x="723392" y="128016"/>
                </a:lnTo>
                <a:lnTo>
                  <a:pt x="668274" y="128016"/>
                </a:lnTo>
                <a:lnTo>
                  <a:pt x="668274" y="39116"/>
                </a:lnTo>
                <a:lnTo>
                  <a:pt x="723392" y="39116"/>
                </a:lnTo>
                <a:lnTo>
                  <a:pt x="723392" y="3556"/>
                </a:lnTo>
                <a:close/>
              </a:path>
              <a:path w="974725" h="292100">
                <a:moveTo>
                  <a:pt x="830364" y="3556"/>
                </a:moveTo>
                <a:lnTo>
                  <a:pt x="780580" y="3556"/>
                </a:lnTo>
                <a:lnTo>
                  <a:pt x="739330" y="288036"/>
                </a:lnTo>
                <a:lnTo>
                  <a:pt x="774890" y="288036"/>
                </a:lnTo>
                <a:lnTo>
                  <a:pt x="782002" y="230784"/>
                </a:lnTo>
                <a:lnTo>
                  <a:pt x="863028" y="230784"/>
                </a:lnTo>
                <a:lnTo>
                  <a:pt x="857916" y="195224"/>
                </a:lnTo>
                <a:lnTo>
                  <a:pt x="786625" y="195224"/>
                </a:lnTo>
                <a:lnTo>
                  <a:pt x="805472" y="45161"/>
                </a:lnTo>
                <a:lnTo>
                  <a:pt x="836344" y="45161"/>
                </a:lnTo>
                <a:lnTo>
                  <a:pt x="830364" y="3556"/>
                </a:lnTo>
                <a:close/>
              </a:path>
              <a:path w="974725" h="292100">
                <a:moveTo>
                  <a:pt x="863028" y="230784"/>
                </a:moveTo>
                <a:lnTo>
                  <a:pt x="828586" y="230784"/>
                </a:lnTo>
                <a:lnTo>
                  <a:pt x="835698" y="288036"/>
                </a:lnTo>
                <a:lnTo>
                  <a:pt x="871258" y="288036"/>
                </a:lnTo>
                <a:lnTo>
                  <a:pt x="863028" y="230784"/>
                </a:lnTo>
                <a:close/>
              </a:path>
              <a:path w="974725" h="292100">
                <a:moveTo>
                  <a:pt x="836344" y="45161"/>
                </a:moveTo>
                <a:lnTo>
                  <a:pt x="805472" y="45161"/>
                </a:lnTo>
                <a:lnTo>
                  <a:pt x="824318" y="195224"/>
                </a:lnTo>
                <a:lnTo>
                  <a:pt x="857916" y="195224"/>
                </a:lnTo>
                <a:lnTo>
                  <a:pt x="836344" y="45161"/>
                </a:lnTo>
                <a:close/>
              </a:path>
              <a:path w="974725" h="292100">
                <a:moveTo>
                  <a:pt x="919353" y="3556"/>
                </a:moveTo>
                <a:lnTo>
                  <a:pt x="883793" y="3556"/>
                </a:lnTo>
                <a:lnTo>
                  <a:pt x="883793" y="288036"/>
                </a:lnTo>
                <a:lnTo>
                  <a:pt x="974471" y="288036"/>
                </a:lnTo>
                <a:lnTo>
                  <a:pt x="974471" y="252476"/>
                </a:lnTo>
                <a:lnTo>
                  <a:pt x="919353" y="252476"/>
                </a:lnTo>
                <a:lnTo>
                  <a:pt x="919353" y="3556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552190" y="3560064"/>
            <a:ext cx="948690" cy="292100"/>
          </a:xfrm>
          <a:custGeom>
            <a:avLst/>
            <a:gdLst/>
            <a:ahLst/>
            <a:cxnLst/>
            <a:rect l="l" t="t" r="r" b="b"/>
            <a:pathLst>
              <a:path w="948689" h="292100">
                <a:moveTo>
                  <a:pt x="35560" y="190957"/>
                </a:moveTo>
                <a:lnTo>
                  <a:pt x="0" y="190957"/>
                </a:lnTo>
                <a:lnTo>
                  <a:pt x="279" y="203669"/>
                </a:lnTo>
                <a:lnTo>
                  <a:pt x="400" y="209137"/>
                </a:lnTo>
                <a:lnTo>
                  <a:pt x="1512" y="224095"/>
                </a:lnTo>
                <a:lnTo>
                  <a:pt x="1600" y="225274"/>
                </a:lnTo>
                <a:lnTo>
                  <a:pt x="3600" y="239365"/>
                </a:lnTo>
                <a:lnTo>
                  <a:pt x="20202" y="276948"/>
                </a:lnTo>
                <a:lnTo>
                  <a:pt x="64363" y="291592"/>
                </a:lnTo>
                <a:lnTo>
                  <a:pt x="78608" y="290413"/>
                </a:lnTo>
                <a:lnTo>
                  <a:pt x="115038" y="262234"/>
                </a:lnTo>
                <a:lnTo>
                  <a:pt x="117210" y="256032"/>
                </a:lnTo>
                <a:lnTo>
                  <a:pt x="57010" y="256032"/>
                </a:lnTo>
                <a:lnTo>
                  <a:pt x="51320" y="254368"/>
                </a:lnTo>
                <a:lnTo>
                  <a:pt x="36272" y="214695"/>
                </a:lnTo>
                <a:lnTo>
                  <a:pt x="35617" y="195045"/>
                </a:lnTo>
                <a:lnTo>
                  <a:pt x="35560" y="190957"/>
                </a:lnTo>
                <a:close/>
              </a:path>
              <a:path w="948689" h="292100">
                <a:moveTo>
                  <a:pt x="60807" y="0"/>
                </a:moveTo>
                <a:lnTo>
                  <a:pt x="16357" y="18135"/>
                </a:lnTo>
                <a:lnTo>
                  <a:pt x="2811" y="52604"/>
                </a:lnTo>
                <a:lnTo>
                  <a:pt x="2689" y="53207"/>
                </a:lnTo>
                <a:lnTo>
                  <a:pt x="1778" y="68630"/>
                </a:lnTo>
                <a:lnTo>
                  <a:pt x="2108" y="77276"/>
                </a:lnTo>
                <a:lnTo>
                  <a:pt x="2178" y="79101"/>
                </a:lnTo>
                <a:lnTo>
                  <a:pt x="15735" y="120018"/>
                </a:lnTo>
                <a:lnTo>
                  <a:pt x="43426" y="148107"/>
                </a:lnTo>
                <a:lnTo>
                  <a:pt x="51206" y="154330"/>
                </a:lnTo>
                <a:lnTo>
                  <a:pt x="57897" y="159818"/>
                </a:lnTo>
                <a:lnTo>
                  <a:pt x="83921" y="192379"/>
                </a:lnTo>
                <a:lnTo>
                  <a:pt x="87138" y="209137"/>
                </a:lnTo>
                <a:lnTo>
                  <a:pt x="87255" y="210313"/>
                </a:lnTo>
                <a:lnTo>
                  <a:pt x="87388" y="214695"/>
                </a:lnTo>
                <a:lnTo>
                  <a:pt x="87477" y="217627"/>
                </a:lnTo>
                <a:lnTo>
                  <a:pt x="87265" y="224095"/>
                </a:lnTo>
                <a:lnTo>
                  <a:pt x="72898" y="256032"/>
                </a:lnTo>
                <a:lnTo>
                  <a:pt x="117210" y="256032"/>
                </a:lnTo>
                <a:lnTo>
                  <a:pt x="119483" y="249543"/>
                </a:lnTo>
                <a:lnTo>
                  <a:pt x="122149" y="234674"/>
                </a:lnTo>
                <a:lnTo>
                  <a:pt x="123037" y="217627"/>
                </a:lnTo>
                <a:lnTo>
                  <a:pt x="122789" y="210313"/>
                </a:lnTo>
                <a:lnTo>
                  <a:pt x="122749" y="209137"/>
                </a:lnTo>
                <a:lnTo>
                  <a:pt x="122637" y="205847"/>
                </a:lnTo>
                <a:lnTo>
                  <a:pt x="121437" y="195045"/>
                </a:lnTo>
                <a:lnTo>
                  <a:pt x="119495" y="185508"/>
                </a:lnTo>
                <a:lnTo>
                  <a:pt x="119437" y="185221"/>
                </a:lnTo>
                <a:lnTo>
                  <a:pt x="99568" y="148285"/>
                </a:lnTo>
                <a:lnTo>
                  <a:pt x="70764" y="123037"/>
                </a:lnTo>
                <a:lnTo>
                  <a:pt x="62499" y="116415"/>
                </a:lnTo>
                <a:lnTo>
                  <a:pt x="39292" y="85078"/>
                </a:lnTo>
                <a:lnTo>
                  <a:pt x="37338" y="68630"/>
                </a:lnTo>
                <a:lnTo>
                  <a:pt x="37642" y="61428"/>
                </a:lnTo>
                <a:lnTo>
                  <a:pt x="37693" y="60229"/>
                </a:lnTo>
                <a:lnTo>
                  <a:pt x="52743" y="35560"/>
                </a:lnTo>
                <a:lnTo>
                  <a:pt x="113724" y="35560"/>
                </a:lnTo>
                <a:lnTo>
                  <a:pt x="112858" y="32805"/>
                </a:lnTo>
                <a:lnTo>
                  <a:pt x="106324" y="20980"/>
                </a:lnTo>
                <a:lnTo>
                  <a:pt x="98014" y="11803"/>
                </a:lnTo>
                <a:lnTo>
                  <a:pt x="87656" y="5246"/>
                </a:lnTo>
                <a:lnTo>
                  <a:pt x="75254" y="1311"/>
                </a:lnTo>
                <a:lnTo>
                  <a:pt x="60807" y="0"/>
                </a:lnTo>
                <a:close/>
              </a:path>
              <a:path w="948689" h="292100">
                <a:moveTo>
                  <a:pt x="113724" y="35560"/>
                </a:moveTo>
                <a:lnTo>
                  <a:pt x="69342" y="35560"/>
                </a:lnTo>
                <a:lnTo>
                  <a:pt x="75628" y="39116"/>
                </a:lnTo>
                <a:lnTo>
                  <a:pt x="79654" y="46228"/>
                </a:lnTo>
                <a:lnTo>
                  <a:pt x="82297" y="52604"/>
                </a:lnTo>
                <a:lnTo>
                  <a:pt x="84186" y="61428"/>
                </a:lnTo>
                <a:lnTo>
                  <a:pt x="85321" y="72697"/>
                </a:lnTo>
                <a:lnTo>
                  <a:pt x="85662" y="85078"/>
                </a:lnTo>
                <a:lnTo>
                  <a:pt x="85699" y="86410"/>
                </a:lnTo>
                <a:lnTo>
                  <a:pt x="121259" y="86410"/>
                </a:lnTo>
                <a:lnTo>
                  <a:pt x="120326" y="65519"/>
                </a:lnTo>
                <a:lnTo>
                  <a:pt x="117525" y="47651"/>
                </a:lnTo>
                <a:lnTo>
                  <a:pt x="113724" y="35560"/>
                </a:lnTo>
                <a:close/>
              </a:path>
              <a:path w="948689" h="292100">
                <a:moveTo>
                  <a:pt x="200774" y="0"/>
                </a:moveTo>
                <a:lnTo>
                  <a:pt x="162703" y="10399"/>
                </a:lnTo>
                <a:lnTo>
                  <a:pt x="140188" y="59632"/>
                </a:lnTo>
                <a:lnTo>
                  <a:pt x="139255" y="79298"/>
                </a:lnTo>
                <a:lnTo>
                  <a:pt x="139255" y="212293"/>
                </a:lnTo>
                <a:lnTo>
                  <a:pt x="147656" y="262363"/>
                </a:lnTo>
                <a:lnTo>
                  <a:pt x="185996" y="290436"/>
                </a:lnTo>
                <a:lnTo>
                  <a:pt x="200774" y="291592"/>
                </a:lnTo>
                <a:lnTo>
                  <a:pt x="215552" y="290436"/>
                </a:lnTo>
                <a:lnTo>
                  <a:pt x="253892" y="262363"/>
                </a:lnTo>
                <a:lnTo>
                  <a:pt x="256046" y="256032"/>
                </a:lnTo>
                <a:lnTo>
                  <a:pt x="193890" y="256032"/>
                </a:lnTo>
                <a:lnTo>
                  <a:pt x="188556" y="254723"/>
                </a:lnTo>
                <a:lnTo>
                  <a:pt x="174815" y="212293"/>
                </a:lnTo>
                <a:lnTo>
                  <a:pt x="174815" y="79298"/>
                </a:lnTo>
                <a:lnTo>
                  <a:pt x="184772" y="39827"/>
                </a:lnTo>
                <a:lnTo>
                  <a:pt x="188556" y="36982"/>
                </a:lnTo>
                <a:lnTo>
                  <a:pt x="193890" y="35560"/>
                </a:lnTo>
                <a:lnTo>
                  <a:pt x="256046" y="35560"/>
                </a:lnTo>
                <a:lnTo>
                  <a:pt x="253892" y="29228"/>
                </a:lnTo>
                <a:lnTo>
                  <a:pt x="247357" y="18491"/>
                </a:lnTo>
                <a:lnTo>
                  <a:pt x="238845" y="10399"/>
                </a:lnTo>
                <a:lnTo>
                  <a:pt x="228242" y="4621"/>
                </a:lnTo>
                <a:lnTo>
                  <a:pt x="215552" y="1155"/>
                </a:lnTo>
                <a:lnTo>
                  <a:pt x="200774" y="0"/>
                </a:lnTo>
                <a:close/>
              </a:path>
              <a:path w="948689" h="292100">
                <a:moveTo>
                  <a:pt x="256046" y="35560"/>
                </a:moveTo>
                <a:lnTo>
                  <a:pt x="207645" y="35560"/>
                </a:lnTo>
                <a:lnTo>
                  <a:pt x="212864" y="36982"/>
                </a:lnTo>
                <a:lnTo>
                  <a:pt x="216420" y="39827"/>
                </a:lnTo>
                <a:lnTo>
                  <a:pt x="226733" y="79298"/>
                </a:lnTo>
                <a:lnTo>
                  <a:pt x="226733" y="212293"/>
                </a:lnTo>
                <a:lnTo>
                  <a:pt x="216420" y="252120"/>
                </a:lnTo>
                <a:lnTo>
                  <a:pt x="207645" y="256032"/>
                </a:lnTo>
                <a:lnTo>
                  <a:pt x="256046" y="256032"/>
                </a:lnTo>
                <a:lnTo>
                  <a:pt x="258559" y="248650"/>
                </a:lnTo>
                <a:lnTo>
                  <a:pt x="261359" y="231959"/>
                </a:lnTo>
                <a:lnTo>
                  <a:pt x="262293" y="212293"/>
                </a:lnTo>
                <a:lnTo>
                  <a:pt x="262293" y="79298"/>
                </a:lnTo>
                <a:lnTo>
                  <a:pt x="261359" y="59632"/>
                </a:lnTo>
                <a:lnTo>
                  <a:pt x="258559" y="42941"/>
                </a:lnTo>
                <a:lnTo>
                  <a:pt x="256046" y="35560"/>
                </a:lnTo>
                <a:close/>
              </a:path>
              <a:path w="948689" h="292100">
                <a:moveTo>
                  <a:pt x="305435" y="3556"/>
                </a:moveTo>
                <a:lnTo>
                  <a:pt x="267741" y="3556"/>
                </a:lnTo>
                <a:lnTo>
                  <a:pt x="322503" y="188468"/>
                </a:lnTo>
                <a:lnTo>
                  <a:pt x="322503" y="288036"/>
                </a:lnTo>
                <a:lnTo>
                  <a:pt x="358063" y="288036"/>
                </a:lnTo>
                <a:lnTo>
                  <a:pt x="358063" y="188468"/>
                </a:lnTo>
                <a:lnTo>
                  <a:pt x="371543" y="142951"/>
                </a:lnTo>
                <a:lnTo>
                  <a:pt x="340283" y="142951"/>
                </a:lnTo>
                <a:lnTo>
                  <a:pt x="305435" y="3556"/>
                </a:lnTo>
                <a:close/>
              </a:path>
              <a:path w="948689" h="292100">
                <a:moveTo>
                  <a:pt x="412826" y="3556"/>
                </a:moveTo>
                <a:lnTo>
                  <a:pt x="375132" y="3556"/>
                </a:lnTo>
                <a:lnTo>
                  <a:pt x="340283" y="142951"/>
                </a:lnTo>
                <a:lnTo>
                  <a:pt x="371543" y="142951"/>
                </a:lnTo>
                <a:lnTo>
                  <a:pt x="412826" y="3556"/>
                </a:lnTo>
                <a:close/>
              </a:path>
              <a:path w="948689" h="292100">
                <a:moveTo>
                  <a:pt x="459219" y="3556"/>
                </a:moveTo>
                <a:lnTo>
                  <a:pt x="423659" y="3556"/>
                </a:lnTo>
                <a:lnTo>
                  <a:pt x="423659" y="288036"/>
                </a:lnTo>
                <a:lnTo>
                  <a:pt x="459219" y="288036"/>
                </a:lnTo>
                <a:lnTo>
                  <a:pt x="459219" y="121615"/>
                </a:lnTo>
                <a:lnTo>
                  <a:pt x="485812" y="121615"/>
                </a:lnTo>
                <a:lnTo>
                  <a:pt x="459219" y="3556"/>
                </a:lnTo>
                <a:close/>
              </a:path>
              <a:path w="948689" h="292100">
                <a:moveTo>
                  <a:pt x="485812" y="121615"/>
                </a:moveTo>
                <a:lnTo>
                  <a:pt x="459219" y="121615"/>
                </a:lnTo>
                <a:lnTo>
                  <a:pt x="494779" y="288036"/>
                </a:lnTo>
                <a:lnTo>
                  <a:pt x="517893" y="288036"/>
                </a:lnTo>
                <a:lnTo>
                  <a:pt x="533991" y="211937"/>
                </a:lnTo>
                <a:lnTo>
                  <a:pt x="506158" y="211937"/>
                </a:lnTo>
                <a:lnTo>
                  <a:pt x="485812" y="121615"/>
                </a:lnTo>
                <a:close/>
              </a:path>
              <a:path w="948689" h="292100">
                <a:moveTo>
                  <a:pt x="588657" y="121615"/>
                </a:moveTo>
                <a:lnTo>
                  <a:pt x="553097" y="121615"/>
                </a:lnTo>
                <a:lnTo>
                  <a:pt x="553097" y="288036"/>
                </a:lnTo>
                <a:lnTo>
                  <a:pt x="588657" y="288036"/>
                </a:lnTo>
                <a:lnTo>
                  <a:pt x="588657" y="121615"/>
                </a:lnTo>
                <a:close/>
              </a:path>
              <a:path w="948689" h="292100">
                <a:moveTo>
                  <a:pt x="588657" y="3556"/>
                </a:moveTo>
                <a:lnTo>
                  <a:pt x="553097" y="3556"/>
                </a:lnTo>
                <a:lnTo>
                  <a:pt x="506158" y="211937"/>
                </a:lnTo>
                <a:lnTo>
                  <a:pt x="533991" y="211937"/>
                </a:lnTo>
                <a:lnTo>
                  <a:pt x="553097" y="121615"/>
                </a:lnTo>
                <a:lnTo>
                  <a:pt x="588657" y="121615"/>
                </a:lnTo>
                <a:lnTo>
                  <a:pt x="588657" y="3556"/>
                </a:lnTo>
                <a:close/>
              </a:path>
              <a:path w="948689" h="292100">
                <a:moveTo>
                  <a:pt x="697001" y="3556"/>
                </a:moveTo>
                <a:lnTo>
                  <a:pt x="606323" y="3556"/>
                </a:lnTo>
                <a:lnTo>
                  <a:pt x="606323" y="288036"/>
                </a:lnTo>
                <a:lnTo>
                  <a:pt x="697001" y="288036"/>
                </a:lnTo>
                <a:lnTo>
                  <a:pt x="697001" y="252476"/>
                </a:lnTo>
                <a:lnTo>
                  <a:pt x="641883" y="252476"/>
                </a:lnTo>
                <a:lnTo>
                  <a:pt x="641883" y="163576"/>
                </a:lnTo>
                <a:lnTo>
                  <a:pt x="697001" y="163576"/>
                </a:lnTo>
                <a:lnTo>
                  <a:pt x="697001" y="128016"/>
                </a:lnTo>
                <a:lnTo>
                  <a:pt x="641883" y="128016"/>
                </a:lnTo>
                <a:lnTo>
                  <a:pt x="641883" y="39116"/>
                </a:lnTo>
                <a:lnTo>
                  <a:pt x="697001" y="39116"/>
                </a:lnTo>
                <a:lnTo>
                  <a:pt x="697001" y="3556"/>
                </a:lnTo>
                <a:close/>
              </a:path>
              <a:path w="948689" h="292100">
                <a:moveTo>
                  <a:pt x="803973" y="3556"/>
                </a:moveTo>
                <a:lnTo>
                  <a:pt x="754189" y="3556"/>
                </a:lnTo>
                <a:lnTo>
                  <a:pt x="712939" y="288036"/>
                </a:lnTo>
                <a:lnTo>
                  <a:pt x="748499" y="288036"/>
                </a:lnTo>
                <a:lnTo>
                  <a:pt x="755611" y="230784"/>
                </a:lnTo>
                <a:lnTo>
                  <a:pt x="836637" y="230784"/>
                </a:lnTo>
                <a:lnTo>
                  <a:pt x="831525" y="195224"/>
                </a:lnTo>
                <a:lnTo>
                  <a:pt x="760234" y="195224"/>
                </a:lnTo>
                <a:lnTo>
                  <a:pt x="779081" y="45161"/>
                </a:lnTo>
                <a:lnTo>
                  <a:pt x="809954" y="45161"/>
                </a:lnTo>
                <a:lnTo>
                  <a:pt x="803973" y="3556"/>
                </a:lnTo>
                <a:close/>
              </a:path>
              <a:path w="948689" h="292100">
                <a:moveTo>
                  <a:pt x="836637" y="230784"/>
                </a:moveTo>
                <a:lnTo>
                  <a:pt x="802195" y="230784"/>
                </a:lnTo>
                <a:lnTo>
                  <a:pt x="809307" y="288036"/>
                </a:lnTo>
                <a:lnTo>
                  <a:pt x="844867" y="288036"/>
                </a:lnTo>
                <a:lnTo>
                  <a:pt x="836637" y="230784"/>
                </a:lnTo>
                <a:close/>
              </a:path>
              <a:path w="948689" h="292100">
                <a:moveTo>
                  <a:pt x="809954" y="45161"/>
                </a:moveTo>
                <a:lnTo>
                  <a:pt x="779081" y="45161"/>
                </a:lnTo>
                <a:lnTo>
                  <a:pt x="797928" y="195224"/>
                </a:lnTo>
                <a:lnTo>
                  <a:pt x="831525" y="195224"/>
                </a:lnTo>
                <a:lnTo>
                  <a:pt x="809954" y="45161"/>
                </a:lnTo>
                <a:close/>
              </a:path>
              <a:path w="948689" h="292100">
                <a:moveTo>
                  <a:pt x="892962" y="3556"/>
                </a:moveTo>
                <a:lnTo>
                  <a:pt x="857402" y="3556"/>
                </a:lnTo>
                <a:lnTo>
                  <a:pt x="857402" y="288036"/>
                </a:lnTo>
                <a:lnTo>
                  <a:pt x="948080" y="288036"/>
                </a:lnTo>
                <a:lnTo>
                  <a:pt x="948080" y="252476"/>
                </a:lnTo>
                <a:lnTo>
                  <a:pt x="892962" y="252476"/>
                </a:lnTo>
                <a:lnTo>
                  <a:pt x="892962" y="3556"/>
                </a:lnTo>
                <a:close/>
              </a:path>
            </a:pathLst>
          </a:custGeom>
          <a:solidFill>
            <a:srgbClr val="8DA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549277" y="2880455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459638" y="0"/>
                </a:moveTo>
                <a:lnTo>
                  <a:pt x="0" y="459638"/>
                </a:lnTo>
                <a:lnTo>
                  <a:pt x="215417" y="675055"/>
                </a:lnTo>
                <a:lnTo>
                  <a:pt x="675055" y="215404"/>
                </a:lnTo>
                <a:lnTo>
                  <a:pt x="459638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640715" y="4424934"/>
            <a:ext cx="1871980" cy="187960"/>
            <a:chOff x="640715" y="4424934"/>
            <a:chExt cx="1871980" cy="187960"/>
          </a:xfrm>
        </p:grpSpPr>
        <p:sp>
          <p:nvSpPr>
            <p:cNvPr id="37" name="object 37" descr=""/>
            <p:cNvSpPr/>
            <p:nvPr/>
          </p:nvSpPr>
          <p:spPr>
            <a:xfrm>
              <a:off x="640715" y="4424934"/>
              <a:ext cx="1871980" cy="187960"/>
            </a:xfrm>
            <a:custGeom>
              <a:avLst/>
              <a:gdLst/>
              <a:ahLst/>
              <a:cxnLst/>
              <a:rect l="l" t="t" r="r" b="b"/>
              <a:pathLst>
                <a:path w="1871980" h="187960">
                  <a:moveTo>
                    <a:pt x="29717" y="2286"/>
                  </a:moveTo>
                  <a:lnTo>
                    <a:pt x="0" y="2286"/>
                  </a:lnTo>
                  <a:lnTo>
                    <a:pt x="0" y="185166"/>
                  </a:lnTo>
                  <a:lnTo>
                    <a:pt x="29717" y="185166"/>
                  </a:lnTo>
                  <a:lnTo>
                    <a:pt x="38790" y="184794"/>
                  </a:lnTo>
                  <a:lnTo>
                    <a:pt x="74980" y="165963"/>
                  </a:lnTo>
                  <a:lnTo>
                    <a:pt x="76307" y="162306"/>
                  </a:lnTo>
                  <a:lnTo>
                    <a:pt x="22859" y="162306"/>
                  </a:lnTo>
                  <a:lnTo>
                    <a:pt x="22859" y="100126"/>
                  </a:lnTo>
                  <a:lnTo>
                    <a:pt x="71745" y="100126"/>
                  </a:lnTo>
                  <a:lnTo>
                    <a:pt x="66565" y="93726"/>
                  </a:lnTo>
                  <a:lnTo>
                    <a:pt x="56464" y="87553"/>
                  </a:lnTo>
                  <a:lnTo>
                    <a:pt x="65065" y="82110"/>
                  </a:lnTo>
                  <a:lnTo>
                    <a:pt x="68958" y="77266"/>
                  </a:lnTo>
                  <a:lnTo>
                    <a:pt x="22859" y="77266"/>
                  </a:lnTo>
                  <a:lnTo>
                    <a:pt x="22859" y="25146"/>
                  </a:lnTo>
                  <a:lnTo>
                    <a:pt x="73423" y="25146"/>
                  </a:lnTo>
                  <a:lnTo>
                    <a:pt x="71780" y="20574"/>
                  </a:lnTo>
                  <a:lnTo>
                    <a:pt x="38233" y="2557"/>
                  </a:lnTo>
                  <a:lnTo>
                    <a:pt x="29717" y="2286"/>
                  </a:lnTo>
                  <a:close/>
                </a:path>
                <a:path w="1871980" h="187960">
                  <a:moveTo>
                    <a:pt x="71745" y="100126"/>
                  </a:moveTo>
                  <a:lnTo>
                    <a:pt x="39852" y="100126"/>
                  </a:lnTo>
                  <a:lnTo>
                    <a:pt x="46786" y="102108"/>
                  </a:lnTo>
                  <a:lnTo>
                    <a:pt x="50749" y="106070"/>
                  </a:lnTo>
                  <a:lnTo>
                    <a:pt x="54711" y="109880"/>
                  </a:lnTo>
                  <a:lnTo>
                    <a:pt x="56692" y="116662"/>
                  </a:lnTo>
                  <a:lnTo>
                    <a:pt x="56692" y="144094"/>
                  </a:lnTo>
                  <a:lnTo>
                    <a:pt x="56006" y="149428"/>
                  </a:lnTo>
                  <a:lnTo>
                    <a:pt x="53263" y="156438"/>
                  </a:lnTo>
                  <a:lnTo>
                    <a:pt x="50672" y="158877"/>
                  </a:lnTo>
                  <a:lnTo>
                    <a:pt x="46862" y="160248"/>
                  </a:lnTo>
                  <a:lnTo>
                    <a:pt x="43205" y="161620"/>
                  </a:lnTo>
                  <a:lnTo>
                    <a:pt x="37566" y="162306"/>
                  </a:lnTo>
                  <a:lnTo>
                    <a:pt x="76307" y="162306"/>
                  </a:lnTo>
                  <a:lnTo>
                    <a:pt x="76981" y="160448"/>
                  </a:lnTo>
                  <a:lnTo>
                    <a:pt x="78409" y="153962"/>
                  </a:lnTo>
                  <a:lnTo>
                    <a:pt x="79267" y="146504"/>
                  </a:lnTo>
                  <a:lnTo>
                    <a:pt x="79552" y="138074"/>
                  </a:lnTo>
                  <a:lnTo>
                    <a:pt x="79552" y="128701"/>
                  </a:lnTo>
                  <a:lnTo>
                    <a:pt x="78109" y="114300"/>
                  </a:lnTo>
                  <a:lnTo>
                    <a:pt x="73780" y="102641"/>
                  </a:lnTo>
                  <a:lnTo>
                    <a:pt x="71745" y="100126"/>
                  </a:lnTo>
                  <a:close/>
                </a:path>
                <a:path w="1871980" h="187960">
                  <a:moveTo>
                    <a:pt x="73423" y="25146"/>
                  </a:moveTo>
                  <a:lnTo>
                    <a:pt x="36956" y="25146"/>
                  </a:lnTo>
                  <a:lnTo>
                    <a:pt x="41986" y="25679"/>
                  </a:lnTo>
                  <a:lnTo>
                    <a:pt x="45034" y="26746"/>
                  </a:lnTo>
                  <a:lnTo>
                    <a:pt x="48234" y="27813"/>
                  </a:lnTo>
                  <a:lnTo>
                    <a:pt x="50368" y="29870"/>
                  </a:lnTo>
                  <a:lnTo>
                    <a:pt x="51434" y="32918"/>
                  </a:lnTo>
                  <a:lnTo>
                    <a:pt x="52654" y="35814"/>
                  </a:lnTo>
                  <a:lnTo>
                    <a:pt x="53263" y="40690"/>
                  </a:lnTo>
                  <a:lnTo>
                    <a:pt x="53263" y="61112"/>
                  </a:lnTo>
                  <a:lnTo>
                    <a:pt x="43205" y="75666"/>
                  </a:lnTo>
                  <a:lnTo>
                    <a:pt x="40004" y="76733"/>
                  </a:lnTo>
                  <a:lnTo>
                    <a:pt x="35585" y="77266"/>
                  </a:lnTo>
                  <a:lnTo>
                    <a:pt x="68958" y="77266"/>
                  </a:lnTo>
                  <a:lnTo>
                    <a:pt x="71101" y="74599"/>
                  </a:lnTo>
                  <a:lnTo>
                    <a:pt x="71208" y="74466"/>
                  </a:lnTo>
                  <a:lnTo>
                    <a:pt x="74895" y="64622"/>
                  </a:lnTo>
                  <a:lnTo>
                    <a:pt x="76123" y="52578"/>
                  </a:lnTo>
                  <a:lnTo>
                    <a:pt x="76123" y="47548"/>
                  </a:lnTo>
                  <a:lnTo>
                    <a:pt x="75896" y="40690"/>
                  </a:lnTo>
                  <a:lnTo>
                    <a:pt x="75852" y="39347"/>
                  </a:lnTo>
                  <a:lnTo>
                    <a:pt x="75128" y="32918"/>
                  </a:lnTo>
                  <a:lnTo>
                    <a:pt x="75037" y="32118"/>
                  </a:lnTo>
                  <a:lnTo>
                    <a:pt x="73680" y="25860"/>
                  </a:lnTo>
                  <a:lnTo>
                    <a:pt x="73423" y="25146"/>
                  </a:lnTo>
                  <a:close/>
                </a:path>
                <a:path w="1871980" h="187960">
                  <a:moveTo>
                    <a:pt x="130632" y="0"/>
                  </a:moveTo>
                  <a:lnTo>
                    <a:pt x="96485" y="18788"/>
                  </a:lnTo>
                  <a:lnTo>
                    <a:pt x="91084" y="50977"/>
                  </a:lnTo>
                  <a:lnTo>
                    <a:pt x="91084" y="136474"/>
                  </a:lnTo>
                  <a:lnTo>
                    <a:pt x="100685" y="175564"/>
                  </a:lnTo>
                  <a:lnTo>
                    <a:pt x="130632" y="187452"/>
                  </a:lnTo>
                  <a:lnTo>
                    <a:pt x="140133" y="186709"/>
                  </a:lnTo>
                  <a:lnTo>
                    <a:pt x="166165" y="164592"/>
                  </a:lnTo>
                  <a:lnTo>
                    <a:pt x="126212" y="164592"/>
                  </a:lnTo>
                  <a:lnTo>
                    <a:pt x="122783" y="163753"/>
                  </a:lnTo>
                  <a:lnTo>
                    <a:pt x="113944" y="143789"/>
                  </a:lnTo>
                  <a:lnTo>
                    <a:pt x="113944" y="43662"/>
                  </a:lnTo>
                  <a:lnTo>
                    <a:pt x="114376" y="38333"/>
                  </a:lnTo>
                  <a:lnTo>
                    <a:pt x="114401" y="38023"/>
                  </a:lnTo>
                  <a:lnTo>
                    <a:pt x="115315" y="34061"/>
                  </a:lnTo>
                  <a:lnTo>
                    <a:pt x="116382" y="30099"/>
                  </a:lnTo>
                  <a:lnTo>
                    <a:pt x="118059" y="27279"/>
                  </a:lnTo>
                  <a:lnTo>
                    <a:pt x="120345" y="25603"/>
                  </a:lnTo>
                  <a:lnTo>
                    <a:pt x="122783" y="23774"/>
                  </a:lnTo>
                  <a:lnTo>
                    <a:pt x="126212" y="22860"/>
                  </a:lnTo>
                  <a:lnTo>
                    <a:pt x="166165" y="22860"/>
                  </a:lnTo>
                  <a:lnTo>
                    <a:pt x="164779" y="18788"/>
                  </a:lnTo>
                  <a:lnTo>
                    <a:pt x="160578" y="11887"/>
                  </a:lnTo>
                  <a:lnTo>
                    <a:pt x="155106" y="6686"/>
                  </a:lnTo>
                  <a:lnTo>
                    <a:pt x="148291" y="2971"/>
                  </a:lnTo>
                  <a:lnTo>
                    <a:pt x="140133" y="742"/>
                  </a:lnTo>
                  <a:lnTo>
                    <a:pt x="130632" y="0"/>
                  </a:lnTo>
                  <a:close/>
                </a:path>
                <a:path w="1871980" h="187960">
                  <a:moveTo>
                    <a:pt x="166165" y="22860"/>
                  </a:moveTo>
                  <a:lnTo>
                    <a:pt x="135051" y="22860"/>
                  </a:lnTo>
                  <a:lnTo>
                    <a:pt x="138404" y="23774"/>
                  </a:lnTo>
                  <a:lnTo>
                    <a:pt x="140690" y="25603"/>
                  </a:lnTo>
                  <a:lnTo>
                    <a:pt x="143128" y="27279"/>
                  </a:lnTo>
                  <a:lnTo>
                    <a:pt x="144805" y="30099"/>
                  </a:lnTo>
                  <a:lnTo>
                    <a:pt x="145719" y="34061"/>
                  </a:lnTo>
                  <a:lnTo>
                    <a:pt x="146786" y="38023"/>
                  </a:lnTo>
                  <a:lnTo>
                    <a:pt x="147319" y="43662"/>
                  </a:lnTo>
                  <a:lnTo>
                    <a:pt x="147319" y="143789"/>
                  </a:lnTo>
                  <a:lnTo>
                    <a:pt x="146815" y="149118"/>
                  </a:lnTo>
                  <a:lnTo>
                    <a:pt x="146786" y="149428"/>
                  </a:lnTo>
                  <a:lnTo>
                    <a:pt x="145719" y="153390"/>
                  </a:lnTo>
                  <a:lnTo>
                    <a:pt x="144805" y="157353"/>
                  </a:lnTo>
                  <a:lnTo>
                    <a:pt x="143128" y="160248"/>
                  </a:lnTo>
                  <a:lnTo>
                    <a:pt x="140690" y="162077"/>
                  </a:lnTo>
                  <a:lnTo>
                    <a:pt x="138404" y="163753"/>
                  </a:lnTo>
                  <a:lnTo>
                    <a:pt x="135051" y="164592"/>
                  </a:lnTo>
                  <a:lnTo>
                    <a:pt x="166165" y="164592"/>
                  </a:lnTo>
                  <a:lnTo>
                    <a:pt x="167779" y="159848"/>
                  </a:lnTo>
                  <a:lnTo>
                    <a:pt x="169527" y="149428"/>
                  </a:lnTo>
                  <a:lnTo>
                    <a:pt x="169579" y="149118"/>
                  </a:lnTo>
                  <a:lnTo>
                    <a:pt x="170179" y="136474"/>
                  </a:lnTo>
                  <a:lnTo>
                    <a:pt x="170179" y="50977"/>
                  </a:lnTo>
                  <a:lnTo>
                    <a:pt x="169579" y="38333"/>
                  </a:lnTo>
                  <a:lnTo>
                    <a:pt x="167779" y="27603"/>
                  </a:lnTo>
                  <a:lnTo>
                    <a:pt x="166165" y="22860"/>
                  </a:lnTo>
                  <a:close/>
                </a:path>
                <a:path w="1871980" h="187960">
                  <a:moveTo>
                    <a:pt x="225945" y="25146"/>
                  </a:moveTo>
                  <a:lnTo>
                    <a:pt x="203085" y="25146"/>
                  </a:lnTo>
                  <a:lnTo>
                    <a:pt x="203085" y="185166"/>
                  </a:lnTo>
                  <a:lnTo>
                    <a:pt x="225945" y="185166"/>
                  </a:lnTo>
                  <a:lnTo>
                    <a:pt x="225945" y="25146"/>
                  </a:lnTo>
                  <a:close/>
                </a:path>
                <a:path w="1871980" h="187960">
                  <a:moveTo>
                    <a:pt x="251777" y="2286"/>
                  </a:moveTo>
                  <a:lnTo>
                    <a:pt x="177253" y="2286"/>
                  </a:lnTo>
                  <a:lnTo>
                    <a:pt x="177253" y="25146"/>
                  </a:lnTo>
                  <a:lnTo>
                    <a:pt x="251777" y="25146"/>
                  </a:lnTo>
                  <a:lnTo>
                    <a:pt x="251777" y="2286"/>
                  </a:lnTo>
                  <a:close/>
                </a:path>
                <a:path w="1871980" h="187960">
                  <a:moveTo>
                    <a:pt x="283832" y="2286"/>
                  </a:moveTo>
                  <a:lnTo>
                    <a:pt x="260972" y="2286"/>
                  </a:lnTo>
                  <a:lnTo>
                    <a:pt x="260972" y="185166"/>
                  </a:lnTo>
                  <a:lnTo>
                    <a:pt x="283832" y="185166"/>
                  </a:lnTo>
                  <a:lnTo>
                    <a:pt x="283832" y="105156"/>
                  </a:lnTo>
                  <a:lnTo>
                    <a:pt x="344182" y="105156"/>
                  </a:lnTo>
                  <a:lnTo>
                    <a:pt x="344182" y="82296"/>
                  </a:lnTo>
                  <a:lnTo>
                    <a:pt x="283832" y="82296"/>
                  </a:lnTo>
                  <a:lnTo>
                    <a:pt x="283832" y="2286"/>
                  </a:lnTo>
                  <a:close/>
                </a:path>
                <a:path w="1871980" h="187960">
                  <a:moveTo>
                    <a:pt x="344182" y="105156"/>
                  </a:moveTo>
                  <a:lnTo>
                    <a:pt x="321322" y="105156"/>
                  </a:lnTo>
                  <a:lnTo>
                    <a:pt x="321322" y="185166"/>
                  </a:lnTo>
                  <a:lnTo>
                    <a:pt x="344182" y="185166"/>
                  </a:lnTo>
                  <a:lnTo>
                    <a:pt x="344182" y="105156"/>
                  </a:lnTo>
                  <a:close/>
                </a:path>
                <a:path w="1871980" h="187960">
                  <a:moveTo>
                    <a:pt x="344182" y="2286"/>
                  </a:moveTo>
                  <a:lnTo>
                    <a:pt x="321322" y="2286"/>
                  </a:lnTo>
                  <a:lnTo>
                    <a:pt x="321322" y="82296"/>
                  </a:lnTo>
                  <a:lnTo>
                    <a:pt x="344182" y="82296"/>
                  </a:lnTo>
                  <a:lnTo>
                    <a:pt x="344182" y="2286"/>
                  </a:lnTo>
                  <a:close/>
                </a:path>
                <a:path w="1871980" h="187960">
                  <a:moveTo>
                    <a:pt x="452983" y="2286"/>
                  </a:moveTo>
                  <a:lnTo>
                    <a:pt x="420992" y="2286"/>
                  </a:lnTo>
                  <a:lnTo>
                    <a:pt x="394462" y="185166"/>
                  </a:lnTo>
                  <a:lnTo>
                    <a:pt x="417334" y="185166"/>
                  </a:lnTo>
                  <a:lnTo>
                    <a:pt x="421906" y="148361"/>
                  </a:lnTo>
                  <a:lnTo>
                    <a:pt x="473981" y="148361"/>
                  </a:lnTo>
                  <a:lnTo>
                    <a:pt x="470695" y="125501"/>
                  </a:lnTo>
                  <a:lnTo>
                    <a:pt x="424878" y="125501"/>
                  </a:lnTo>
                  <a:lnTo>
                    <a:pt x="436981" y="29032"/>
                  </a:lnTo>
                  <a:lnTo>
                    <a:pt x="456828" y="29032"/>
                  </a:lnTo>
                  <a:lnTo>
                    <a:pt x="452983" y="2286"/>
                  </a:lnTo>
                  <a:close/>
                </a:path>
                <a:path w="1871980" h="187960">
                  <a:moveTo>
                    <a:pt x="473981" y="148361"/>
                  </a:moveTo>
                  <a:lnTo>
                    <a:pt x="451853" y="148361"/>
                  </a:lnTo>
                  <a:lnTo>
                    <a:pt x="456412" y="185166"/>
                  </a:lnTo>
                  <a:lnTo>
                    <a:pt x="479272" y="185166"/>
                  </a:lnTo>
                  <a:lnTo>
                    <a:pt x="473981" y="148361"/>
                  </a:lnTo>
                  <a:close/>
                </a:path>
                <a:path w="1871980" h="187960">
                  <a:moveTo>
                    <a:pt x="456828" y="29032"/>
                  </a:moveTo>
                  <a:lnTo>
                    <a:pt x="436981" y="29032"/>
                  </a:lnTo>
                  <a:lnTo>
                    <a:pt x="449110" y="125501"/>
                  </a:lnTo>
                  <a:lnTo>
                    <a:pt x="470695" y="125501"/>
                  </a:lnTo>
                  <a:lnTo>
                    <a:pt x="456828" y="29032"/>
                  </a:lnTo>
                  <a:close/>
                </a:path>
                <a:path w="1871980" h="187960">
                  <a:moveTo>
                    <a:pt x="515912" y="2286"/>
                  </a:moveTo>
                  <a:lnTo>
                    <a:pt x="487337" y="2286"/>
                  </a:lnTo>
                  <a:lnTo>
                    <a:pt x="487337" y="185166"/>
                  </a:lnTo>
                  <a:lnTo>
                    <a:pt x="510197" y="185166"/>
                  </a:lnTo>
                  <a:lnTo>
                    <a:pt x="510197" y="111328"/>
                  </a:lnTo>
                  <a:lnTo>
                    <a:pt x="559278" y="111328"/>
                  </a:lnTo>
                  <a:lnTo>
                    <a:pt x="558507" y="110032"/>
                  </a:lnTo>
                  <a:lnTo>
                    <a:pt x="553478" y="106070"/>
                  </a:lnTo>
                  <a:lnTo>
                    <a:pt x="546773" y="103784"/>
                  </a:lnTo>
                  <a:lnTo>
                    <a:pt x="554088" y="100126"/>
                  </a:lnTo>
                  <a:lnTo>
                    <a:pt x="559269" y="94792"/>
                  </a:lnTo>
                  <a:lnTo>
                    <a:pt x="562019" y="88468"/>
                  </a:lnTo>
                  <a:lnTo>
                    <a:pt x="510197" y="88468"/>
                  </a:lnTo>
                  <a:lnTo>
                    <a:pt x="510197" y="25146"/>
                  </a:lnTo>
                  <a:lnTo>
                    <a:pt x="563380" y="25146"/>
                  </a:lnTo>
                  <a:lnTo>
                    <a:pt x="562775" y="23317"/>
                  </a:lnTo>
                  <a:lnTo>
                    <a:pt x="525499" y="2614"/>
                  </a:lnTo>
                  <a:lnTo>
                    <a:pt x="515912" y="2286"/>
                  </a:lnTo>
                  <a:close/>
                </a:path>
                <a:path w="1871980" h="187960">
                  <a:moveTo>
                    <a:pt x="559278" y="111328"/>
                  </a:moveTo>
                  <a:lnTo>
                    <a:pt x="522160" y="111328"/>
                  </a:lnTo>
                  <a:lnTo>
                    <a:pt x="526961" y="111861"/>
                  </a:lnTo>
                  <a:lnTo>
                    <a:pt x="530771" y="112928"/>
                  </a:lnTo>
                  <a:lnTo>
                    <a:pt x="534581" y="113842"/>
                  </a:lnTo>
                  <a:lnTo>
                    <a:pt x="537705" y="116128"/>
                  </a:lnTo>
                  <a:lnTo>
                    <a:pt x="540143" y="119786"/>
                  </a:lnTo>
                  <a:lnTo>
                    <a:pt x="542734" y="123291"/>
                  </a:lnTo>
                  <a:lnTo>
                    <a:pt x="544029" y="128701"/>
                  </a:lnTo>
                  <a:lnTo>
                    <a:pt x="544029" y="173202"/>
                  </a:lnTo>
                  <a:lnTo>
                    <a:pt x="544182" y="176707"/>
                  </a:lnTo>
                  <a:lnTo>
                    <a:pt x="544791" y="182041"/>
                  </a:lnTo>
                  <a:lnTo>
                    <a:pt x="545477" y="183946"/>
                  </a:lnTo>
                  <a:lnTo>
                    <a:pt x="546544" y="185166"/>
                  </a:lnTo>
                  <a:lnTo>
                    <a:pt x="569404" y="185166"/>
                  </a:lnTo>
                  <a:lnTo>
                    <a:pt x="568337" y="183946"/>
                  </a:lnTo>
                  <a:lnTo>
                    <a:pt x="567651" y="182041"/>
                  </a:lnTo>
                  <a:lnTo>
                    <a:pt x="567042" y="176707"/>
                  </a:lnTo>
                  <a:lnTo>
                    <a:pt x="566889" y="173202"/>
                  </a:lnTo>
                  <a:lnTo>
                    <a:pt x="566809" y="128701"/>
                  </a:lnTo>
                  <a:lnTo>
                    <a:pt x="565213" y="121158"/>
                  </a:lnTo>
                  <a:lnTo>
                    <a:pt x="561860" y="115671"/>
                  </a:lnTo>
                  <a:lnTo>
                    <a:pt x="559278" y="111328"/>
                  </a:lnTo>
                  <a:close/>
                </a:path>
                <a:path w="1871980" h="187960">
                  <a:moveTo>
                    <a:pt x="563380" y="25146"/>
                  </a:moveTo>
                  <a:lnTo>
                    <a:pt x="524065" y="25146"/>
                  </a:lnTo>
                  <a:lnTo>
                    <a:pt x="530009" y="25984"/>
                  </a:lnTo>
                  <a:lnTo>
                    <a:pt x="533971" y="27660"/>
                  </a:lnTo>
                  <a:lnTo>
                    <a:pt x="537933" y="29184"/>
                  </a:lnTo>
                  <a:lnTo>
                    <a:pt x="540600" y="31851"/>
                  </a:lnTo>
                  <a:lnTo>
                    <a:pt x="542020" y="35775"/>
                  </a:lnTo>
                  <a:lnTo>
                    <a:pt x="543496" y="39319"/>
                  </a:lnTo>
                  <a:lnTo>
                    <a:pt x="544258" y="44805"/>
                  </a:lnTo>
                  <a:lnTo>
                    <a:pt x="544258" y="67208"/>
                  </a:lnTo>
                  <a:lnTo>
                    <a:pt x="543496" y="72618"/>
                  </a:lnTo>
                  <a:lnTo>
                    <a:pt x="540448" y="80543"/>
                  </a:lnTo>
                  <a:lnTo>
                    <a:pt x="537629" y="83515"/>
                  </a:lnTo>
                  <a:lnTo>
                    <a:pt x="533514" y="85496"/>
                  </a:lnTo>
                  <a:lnTo>
                    <a:pt x="529551" y="87477"/>
                  </a:lnTo>
                  <a:lnTo>
                    <a:pt x="523760" y="88468"/>
                  </a:lnTo>
                  <a:lnTo>
                    <a:pt x="562019" y="88468"/>
                  </a:lnTo>
                  <a:lnTo>
                    <a:pt x="567118" y="60350"/>
                  </a:lnTo>
                  <a:lnTo>
                    <a:pt x="567118" y="52120"/>
                  </a:lnTo>
                  <a:lnTo>
                    <a:pt x="566889" y="44805"/>
                  </a:lnTo>
                  <a:lnTo>
                    <a:pt x="566847" y="43462"/>
                  </a:lnTo>
                  <a:lnTo>
                    <a:pt x="566032" y="35775"/>
                  </a:lnTo>
                  <a:lnTo>
                    <a:pt x="564700" y="29184"/>
                  </a:lnTo>
                  <a:lnTo>
                    <a:pt x="563380" y="25146"/>
                  </a:lnTo>
                  <a:close/>
                </a:path>
                <a:path w="1871980" h="187960">
                  <a:moveTo>
                    <a:pt x="636943" y="2286"/>
                  </a:moveTo>
                  <a:lnTo>
                    <a:pt x="578637" y="2286"/>
                  </a:lnTo>
                  <a:lnTo>
                    <a:pt x="578637" y="185166"/>
                  </a:lnTo>
                  <a:lnTo>
                    <a:pt x="636943" y="185166"/>
                  </a:lnTo>
                  <a:lnTo>
                    <a:pt x="636943" y="162306"/>
                  </a:lnTo>
                  <a:lnTo>
                    <a:pt x="601510" y="162306"/>
                  </a:lnTo>
                  <a:lnTo>
                    <a:pt x="601510" y="105156"/>
                  </a:lnTo>
                  <a:lnTo>
                    <a:pt x="636943" y="105156"/>
                  </a:lnTo>
                  <a:lnTo>
                    <a:pt x="636943" y="82296"/>
                  </a:lnTo>
                  <a:lnTo>
                    <a:pt x="601510" y="82296"/>
                  </a:lnTo>
                  <a:lnTo>
                    <a:pt x="601510" y="25146"/>
                  </a:lnTo>
                  <a:lnTo>
                    <a:pt x="636943" y="25146"/>
                  </a:lnTo>
                  <a:lnTo>
                    <a:pt x="636943" y="2286"/>
                  </a:lnTo>
                  <a:close/>
                </a:path>
                <a:path w="1871980" h="187960">
                  <a:moveTo>
                    <a:pt x="1023658" y="122758"/>
                  </a:moveTo>
                  <a:lnTo>
                    <a:pt x="1000798" y="122758"/>
                  </a:lnTo>
                  <a:lnTo>
                    <a:pt x="1000855" y="125387"/>
                  </a:lnTo>
                  <a:lnTo>
                    <a:pt x="1000977" y="130916"/>
                  </a:lnTo>
                  <a:lnTo>
                    <a:pt x="1001055" y="134445"/>
                  </a:lnTo>
                  <a:lnTo>
                    <a:pt x="1001770" y="144060"/>
                  </a:lnTo>
                  <a:lnTo>
                    <a:pt x="1001826" y="144818"/>
                  </a:lnTo>
                  <a:lnTo>
                    <a:pt x="1003112" y="153876"/>
                  </a:lnTo>
                  <a:lnTo>
                    <a:pt x="1004859" y="161391"/>
                  </a:lnTo>
                  <a:lnTo>
                    <a:pt x="1004912" y="161620"/>
                  </a:lnTo>
                  <a:lnTo>
                    <a:pt x="1007656" y="170916"/>
                  </a:lnTo>
                  <a:lnTo>
                    <a:pt x="1011999" y="177546"/>
                  </a:lnTo>
                  <a:lnTo>
                    <a:pt x="1023886" y="185470"/>
                  </a:lnTo>
                  <a:lnTo>
                    <a:pt x="1031963" y="187452"/>
                  </a:lnTo>
                  <a:lnTo>
                    <a:pt x="1042174" y="187452"/>
                  </a:lnTo>
                  <a:lnTo>
                    <a:pt x="1076146" y="164592"/>
                  </a:lnTo>
                  <a:lnTo>
                    <a:pt x="1037450" y="164592"/>
                  </a:lnTo>
                  <a:lnTo>
                    <a:pt x="1033792" y="163525"/>
                  </a:lnTo>
                  <a:lnTo>
                    <a:pt x="1023942" y="134445"/>
                  </a:lnTo>
                  <a:lnTo>
                    <a:pt x="1023840" y="132330"/>
                  </a:lnTo>
                  <a:lnTo>
                    <a:pt x="1023730" y="127939"/>
                  </a:lnTo>
                  <a:lnTo>
                    <a:pt x="1023658" y="122758"/>
                  </a:lnTo>
                  <a:close/>
                </a:path>
                <a:path w="1871980" h="187960">
                  <a:moveTo>
                    <a:pt x="1039888" y="0"/>
                  </a:moveTo>
                  <a:lnTo>
                    <a:pt x="1029492" y="842"/>
                  </a:lnTo>
                  <a:lnTo>
                    <a:pt x="1030496" y="842"/>
                  </a:lnTo>
                  <a:lnTo>
                    <a:pt x="1023143" y="2914"/>
                  </a:lnTo>
                  <a:lnTo>
                    <a:pt x="1002604" y="33818"/>
                  </a:lnTo>
                  <a:lnTo>
                    <a:pt x="1002526" y="34204"/>
                  </a:lnTo>
                  <a:lnTo>
                    <a:pt x="1002059" y="42119"/>
                  </a:lnTo>
                  <a:lnTo>
                    <a:pt x="1001941" y="53416"/>
                  </a:lnTo>
                  <a:lnTo>
                    <a:pt x="1003312" y="61417"/>
                  </a:lnTo>
                  <a:lnTo>
                    <a:pt x="1026706" y="93726"/>
                  </a:lnTo>
                  <a:lnTo>
                    <a:pt x="1033716" y="99212"/>
                  </a:lnTo>
                  <a:lnTo>
                    <a:pt x="1039812" y="104089"/>
                  </a:lnTo>
                  <a:lnTo>
                    <a:pt x="1054747" y="123672"/>
                  </a:lnTo>
                  <a:lnTo>
                    <a:pt x="1056271" y="127939"/>
                  </a:lnTo>
                  <a:lnTo>
                    <a:pt x="1057033" y="133350"/>
                  </a:lnTo>
                  <a:lnTo>
                    <a:pt x="1057033" y="149352"/>
                  </a:lnTo>
                  <a:lnTo>
                    <a:pt x="1055890" y="155829"/>
                  </a:lnTo>
                  <a:lnTo>
                    <a:pt x="1053604" y="159334"/>
                  </a:lnTo>
                  <a:lnTo>
                    <a:pt x="1051471" y="162839"/>
                  </a:lnTo>
                  <a:lnTo>
                    <a:pt x="1047661" y="164592"/>
                  </a:lnTo>
                  <a:lnTo>
                    <a:pt x="1076146" y="164592"/>
                  </a:lnTo>
                  <a:lnTo>
                    <a:pt x="1077607" y="160420"/>
                  </a:lnTo>
                  <a:lnTo>
                    <a:pt x="1079322" y="150861"/>
                  </a:lnTo>
                  <a:lnTo>
                    <a:pt x="1079893" y="139903"/>
                  </a:lnTo>
                  <a:lnTo>
                    <a:pt x="1079829" y="138017"/>
                  </a:lnTo>
                  <a:lnTo>
                    <a:pt x="1079708" y="134445"/>
                  </a:lnTo>
                  <a:lnTo>
                    <a:pt x="1079636" y="132330"/>
                  </a:lnTo>
                  <a:lnTo>
                    <a:pt x="1060234" y="90449"/>
                  </a:lnTo>
                  <a:lnTo>
                    <a:pt x="1038669" y="73304"/>
                  </a:lnTo>
                  <a:lnTo>
                    <a:pt x="1033183" y="67970"/>
                  </a:lnTo>
                  <a:lnTo>
                    <a:pt x="1026477" y="58216"/>
                  </a:lnTo>
                  <a:lnTo>
                    <a:pt x="1024801" y="51892"/>
                  </a:lnTo>
                  <a:lnTo>
                    <a:pt x="1024801" y="36347"/>
                  </a:lnTo>
                  <a:lnTo>
                    <a:pt x="1026020" y="30861"/>
                  </a:lnTo>
                  <a:lnTo>
                    <a:pt x="1030897" y="24460"/>
                  </a:lnTo>
                  <a:lnTo>
                    <a:pt x="1034707" y="22860"/>
                  </a:lnTo>
                  <a:lnTo>
                    <a:pt x="1073906" y="22860"/>
                  </a:lnTo>
                  <a:lnTo>
                    <a:pt x="1073350" y="21088"/>
                  </a:lnTo>
                  <a:lnTo>
                    <a:pt x="1069149" y="13487"/>
                  </a:lnTo>
                  <a:lnTo>
                    <a:pt x="1063805" y="7586"/>
                  </a:lnTo>
                  <a:lnTo>
                    <a:pt x="1057148" y="3371"/>
                  </a:lnTo>
                  <a:lnTo>
                    <a:pt x="1049175" y="842"/>
                  </a:lnTo>
                  <a:lnTo>
                    <a:pt x="1039888" y="0"/>
                  </a:lnTo>
                  <a:close/>
                </a:path>
                <a:path w="1871980" h="187960">
                  <a:moveTo>
                    <a:pt x="1073906" y="22860"/>
                  </a:moveTo>
                  <a:lnTo>
                    <a:pt x="1045375" y="22860"/>
                  </a:lnTo>
                  <a:lnTo>
                    <a:pt x="1049413" y="25146"/>
                  </a:lnTo>
                  <a:lnTo>
                    <a:pt x="1052004" y="29718"/>
                  </a:lnTo>
                  <a:lnTo>
                    <a:pt x="1053704" y="33818"/>
                  </a:lnTo>
                  <a:lnTo>
                    <a:pt x="1054919" y="39490"/>
                  </a:lnTo>
                  <a:lnTo>
                    <a:pt x="1055647" y="46734"/>
                  </a:lnTo>
                  <a:lnTo>
                    <a:pt x="1055789" y="51892"/>
                  </a:lnTo>
                  <a:lnTo>
                    <a:pt x="1055890" y="55549"/>
                  </a:lnTo>
                  <a:lnTo>
                    <a:pt x="1078750" y="55549"/>
                  </a:lnTo>
                  <a:lnTo>
                    <a:pt x="1078356" y="46734"/>
                  </a:lnTo>
                  <a:lnTo>
                    <a:pt x="1078239" y="44119"/>
                  </a:lnTo>
                  <a:lnTo>
                    <a:pt x="1078150" y="42119"/>
                  </a:lnTo>
                  <a:lnTo>
                    <a:pt x="1076386" y="30861"/>
                  </a:lnTo>
                  <a:lnTo>
                    <a:pt x="1076350" y="30632"/>
                  </a:lnTo>
                  <a:lnTo>
                    <a:pt x="1073906" y="22860"/>
                  </a:lnTo>
                  <a:close/>
                </a:path>
                <a:path w="1871980" h="187960">
                  <a:moveTo>
                    <a:pt x="1114285" y="2286"/>
                  </a:moveTo>
                  <a:lnTo>
                    <a:pt x="1091425" y="2286"/>
                  </a:lnTo>
                  <a:lnTo>
                    <a:pt x="1091425" y="136474"/>
                  </a:lnTo>
                  <a:lnTo>
                    <a:pt x="1101026" y="175564"/>
                  </a:lnTo>
                  <a:lnTo>
                    <a:pt x="1130973" y="187452"/>
                  </a:lnTo>
                  <a:lnTo>
                    <a:pt x="1140479" y="186709"/>
                  </a:lnTo>
                  <a:lnTo>
                    <a:pt x="1166506" y="164592"/>
                  </a:lnTo>
                  <a:lnTo>
                    <a:pt x="1126566" y="164592"/>
                  </a:lnTo>
                  <a:lnTo>
                    <a:pt x="1123124" y="163753"/>
                  </a:lnTo>
                  <a:lnTo>
                    <a:pt x="1114285" y="143789"/>
                  </a:lnTo>
                  <a:lnTo>
                    <a:pt x="1114285" y="2286"/>
                  </a:lnTo>
                  <a:close/>
                </a:path>
                <a:path w="1871980" h="187960">
                  <a:moveTo>
                    <a:pt x="1170520" y="2286"/>
                  </a:moveTo>
                  <a:lnTo>
                    <a:pt x="1147673" y="2286"/>
                  </a:lnTo>
                  <a:lnTo>
                    <a:pt x="1147673" y="143789"/>
                  </a:lnTo>
                  <a:lnTo>
                    <a:pt x="1147157" y="149118"/>
                  </a:lnTo>
                  <a:lnTo>
                    <a:pt x="1147127" y="149428"/>
                  </a:lnTo>
                  <a:lnTo>
                    <a:pt x="1146060" y="153390"/>
                  </a:lnTo>
                  <a:lnTo>
                    <a:pt x="1145159" y="157353"/>
                  </a:lnTo>
                  <a:lnTo>
                    <a:pt x="1143482" y="160248"/>
                  </a:lnTo>
                  <a:lnTo>
                    <a:pt x="1141044" y="162077"/>
                  </a:lnTo>
                  <a:lnTo>
                    <a:pt x="1138745" y="163753"/>
                  </a:lnTo>
                  <a:lnTo>
                    <a:pt x="1135405" y="164592"/>
                  </a:lnTo>
                  <a:lnTo>
                    <a:pt x="1166506" y="164592"/>
                  </a:lnTo>
                  <a:lnTo>
                    <a:pt x="1168120" y="159848"/>
                  </a:lnTo>
                  <a:lnTo>
                    <a:pt x="1169868" y="149428"/>
                  </a:lnTo>
                  <a:lnTo>
                    <a:pt x="1169920" y="149118"/>
                  </a:lnTo>
                  <a:lnTo>
                    <a:pt x="1170520" y="136474"/>
                  </a:lnTo>
                  <a:lnTo>
                    <a:pt x="1170520" y="2286"/>
                  </a:lnTo>
                  <a:close/>
                </a:path>
                <a:path w="1871980" h="187960">
                  <a:moveTo>
                    <a:pt x="1204925" y="122758"/>
                  </a:moveTo>
                  <a:lnTo>
                    <a:pt x="1182065" y="122758"/>
                  </a:lnTo>
                  <a:lnTo>
                    <a:pt x="1182123" y="125387"/>
                  </a:lnTo>
                  <a:lnTo>
                    <a:pt x="1182244" y="130916"/>
                  </a:lnTo>
                  <a:lnTo>
                    <a:pt x="1182322" y="134445"/>
                  </a:lnTo>
                  <a:lnTo>
                    <a:pt x="1183037" y="144060"/>
                  </a:lnTo>
                  <a:lnTo>
                    <a:pt x="1183093" y="144818"/>
                  </a:lnTo>
                  <a:lnTo>
                    <a:pt x="1184379" y="153876"/>
                  </a:lnTo>
                  <a:lnTo>
                    <a:pt x="1186126" y="161391"/>
                  </a:lnTo>
                  <a:lnTo>
                    <a:pt x="1186180" y="161620"/>
                  </a:lnTo>
                  <a:lnTo>
                    <a:pt x="1188923" y="170916"/>
                  </a:lnTo>
                  <a:lnTo>
                    <a:pt x="1193266" y="177546"/>
                  </a:lnTo>
                  <a:lnTo>
                    <a:pt x="1205153" y="185470"/>
                  </a:lnTo>
                  <a:lnTo>
                    <a:pt x="1213231" y="187452"/>
                  </a:lnTo>
                  <a:lnTo>
                    <a:pt x="1223441" y="187452"/>
                  </a:lnTo>
                  <a:lnTo>
                    <a:pt x="1257413" y="164592"/>
                  </a:lnTo>
                  <a:lnTo>
                    <a:pt x="1218717" y="164592"/>
                  </a:lnTo>
                  <a:lnTo>
                    <a:pt x="1215059" y="163525"/>
                  </a:lnTo>
                  <a:lnTo>
                    <a:pt x="1205209" y="134445"/>
                  </a:lnTo>
                  <a:lnTo>
                    <a:pt x="1205107" y="132330"/>
                  </a:lnTo>
                  <a:lnTo>
                    <a:pt x="1204997" y="127939"/>
                  </a:lnTo>
                  <a:lnTo>
                    <a:pt x="1204925" y="122758"/>
                  </a:lnTo>
                  <a:close/>
                </a:path>
                <a:path w="1871980" h="187960">
                  <a:moveTo>
                    <a:pt x="1221155" y="0"/>
                  </a:moveTo>
                  <a:lnTo>
                    <a:pt x="1210759" y="842"/>
                  </a:lnTo>
                  <a:lnTo>
                    <a:pt x="1211763" y="842"/>
                  </a:lnTo>
                  <a:lnTo>
                    <a:pt x="1204410" y="2914"/>
                  </a:lnTo>
                  <a:lnTo>
                    <a:pt x="1183871" y="33818"/>
                  </a:lnTo>
                  <a:lnTo>
                    <a:pt x="1183793" y="34204"/>
                  </a:lnTo>
                  <a:lnTo>
                    <a:pt x="1183326" y="42119"/>
                  </a:lnTo>
                  <a:lnTo>
                    <a:pt x="1183208" y="53416"/>
                  </a:lnTo>
                  <a:lnTo>
                    <a:pt x="1184579" y="61417"/>
                  </a:lnTo>
                  <a:lnTo>
                    <a:pt x="1207973" y="93726"/>
                  </a:lnTo>
                  <a:lnTo>
                    <a:pt x="1214983" y="99212"/>
                  </a:lnTo>
                  <a:lnTo>
                    <a:pt x="1221079" y="104089"/>
                  </a:lnTo>
                  <a:lnTo>
                    <a:pt x="1225727" y="108280"/>
                  </a:lnTo>
                  <a:lnTo>
                    <a:pt x="1232128" y="115290"/>
                  </a:lnTo>
                  <a:lnTo>
                    <a:pt x="1234382" y="119072"/>
                  </a:lnTo>
                  <a:lnTo>
                    <a:pt x="1234490" y="119253"/>
                  </a:lnTo>
                  <a:lnTo>
                    <a:pt x="1236014" y="123672"/>
                  </a:lnTo>
                  <a:lnTo>
                    <a:pt x="1237538" y="127939"/>
                  </a:lnTo>
                  <a:lnTo>
                    <a:pt x="1238300" y="133350"/>
                  </a:lnTo>
                  <a:lnTo>
                    <a:pt x="1238300" y="149352"/>
                  </a:lnTo>
                  <a:lnTo>
                    <a:pt x="1237157" y="155829"/>
                  </a:lnTo>
                  <a:lnTo>
                    <a:pt x="1234871" y="159334"/>
                  </a:lnTo>
                  <a:lnTo>
                    <a:pt x="1232738" y="162839"/>
                  </a:lnTo>
                  <a:lnTo>
                    <a:pt x="1228928" y="164592"/>
                  </a:lnTo>
                  <a:lnTo>
                    <a:pt x="1257413" y="164592"/>
                  </a:lnTo>
                  <a:lnTo>
                    <a:pt x="1258874" y="160420"/>
                  </a:lnTo>
                  <a:lnTo>
                    <a:pt x="1260589" y="150861"/>
                  </a:lnTo>
                  <a:lnTo>
                    <a:pt x="1261160" y="139903"/>
                  </a:lnTo>
                  <a:lnTo>
                    <a:pt x="1261096" y="138017"/>
                  </a:lnTo>
                  <a:lnTo>
                    <a:pt x="1260975" y="134445"/>
                  </a:lnTo>
                  <a:lnTo>
                    <a:pt x="1260903" y="132330"/>
                  </a:lnTo>
                  <a:lnTo>
                    <a:pt x="1241501" y="90449"/>
                  </a:lnTo>
                  <a:lnTo>
                    <a:pt x="1219936" y="73304"/>
                  </a:lnTo>
                  <a:lnTo>
                    <a:pt x="1214450" y="67970"/>
                  </a:lnTo>
                  <a:lnTo>
                    <a:pt x="1207744" y="58216"/>
                  </a:lnTo>
                  <a:lnTo>
                    <a:pt x="1206068" y="51892"/>
                  </a:lnTo>
                  <a:lnTo>
                    <a:pt x="1206068" y="36347"/>
                  </a:lnTo>
                  <a:lnTo>
                    <a:pt x="1207287" y="30861"/>
                  </a:lnTo>
                  <a:lnTo>
                    <a:pt x="1212164" y="24460"/>
                  </a:lnTo>
                  <a:lnTo>
                    <a:pt x="1215974" y="22860"/>
                  </a:lnTo>
                  <a:lnTo>
                    <a:pt x="1255174" y="22860"/>
                  </a:lnTo>
                  <a:lnTo>
                    <a:pt x="1254617" y="21088"/>
                  </a:lnTo>
                  <a:lnTo>
                    <a:pt x="1250416" y="13487"/>
                  </a:lnTo>
                  <a:lnTo>
                    <a:pt x="1245073" y="7586"/>
                  </a:lnTo>
                  <a:lnTo>
                    <a:pt x="1238415" y="3371"/>
                  </a:lnTo>
                  <a:lnTo>
                    <a:pt x="1230442" y="842"/>
                  </a:lnTo>
                  <a:lnTo>
                    <a:pt x="1221155" y="0"/>
                  </a:lnTo>
                  <a:close/>
                </a:path>
                <a:path w="1871980" h="187960">
                  <a:moveTo>
                    <a:pt x="1255174" y="22860"/>
                  </a:moveTo>
                  <a:lnTo>
                    <a:pt x="1226642" y="22860"/>
                  </a:lnTo>
                  <a:lnTo>
                    <a:pt x="1230680" y="25146"/>
                  </a:lnTo>
                  <a:lnTo>
                    <a:pt x="1233271" y="29718"/>
                  </a:lnTo>
                  <a:lnTo>
                    <a:pt x="1234971" y="33818"/>
                  </a:lnTo>
                  <a:lnTo>
                    <a:pt x="1236186" y="39490"/>
                  </a:lnTo>
                  <a:lnTo>
                    <a:pt x="1236914" y="46734"/>
                  </a:lnTo>
                  <a:lnTo>
                    <a:pt x="1237057" y="51892"/>
                  </a:lnTo>
                  <a:lnTo>
                    <a:pt x="1237157" y="55549"/>
                  </a:lnTo>
                  <a:lnTo>
                    <a:pt x="1260017" y="55549"/>
                  </a:lnTo>
                  <a:lnTo>
                    <a:pt x="1259623" y="46734"/>
                  </a:lnTo>
                  <a:lnTo>
                    <a:pt x="1259507" y="44119"/>
                  </a:lnTo>
                  <a:lnTo>
                    <a:pt x="1259417" y="42119"/>
                  </a:lnTo>
                  <a:lnTo>
                    <a:pt x="1257653" y="30861"/>
                  </a:lnTo>
                  <a:lnTo>
                    <a:pt x="1257617" y="30632"/>
                  </a:lnTo>
                  <a:lnTo>
                    <a:pt x="1255174" y="22860"/>
                  </a:lnTo>
                  <a:close/>
                </a:path>
                <a:path w="1871980" h="187960">
                  <a:moveTo>
                    <a:pt x="1314475" y="25146"/>
                  </a:moveTo>
                  <a:lnTo>
                    <a:pt x="1291615" y="25146"/>
                  </a:lnTo>
                  <a:lnTo>
                    <a:pt x="1291615" y="185166"/>
                  </a:lnTo>
                  <a:lnTo>
                    <a:pt x="1314475" y="185166"/>
                  </a:lnTo>
                  <a:lnTo>
                    <a:pt x="1314475" y="25146"/>
                  </a:lnTo>
                  <a:close/>
                </a:path>
                <a:path w="1871980" h="187960">
                  <a:moveTo>
                    <a:pt x="1393063" y="2286"/>
                  </a:moveTo>
                  <a:lnTo>
                    <a:pt x="1361059" y="2286"/>
                  </a:lnTo>
                  <a:lnTo>
                    <a:pt x="1334541" y="185166"/>
                  </a:lnTo>
                  <a:lnTo>
                    <a:pt x="1357401" y="185166"/>
                  </a:lnTo>
                  <a:lnTo>
                    <a:pt x="1361973" y="148361"/>
                  </a:lnTo>
                  <a:lnTo>
                    <a:pt x="1414061" y="148361"/>
                  </a:lnTo>
                  <a:lnTo>
                    <a:pt x="1410775" y="125501"/>
                  </a:lnTo>
                  <a:lnTo>
                    <a:pt x="1364945" y="125501"/>
                  </a:lnTo>
                  <a:lnTo>
                    <a:pt x="1377061" y="29032"/>
                  </a:lnTo>
                  <a:lnTo>
                    <a:pt x="1396907" y="29032"/>
                  </a:lnTo>
                  <a:lnTo>
                    <a:pt x="1393063" y="2286"/>
                  </a:lnTo>
                  <a:close/>
                </a:path>
                <a:path w="1871980" h="187960">
                  <a:moveTo>
                    <a:pt x="1414061" y="148361"/>
                  </a:moveTo>
                  <a:lnTo>
                    <a:pt x="1391920" y="148361"/>
                  </a:lnTo>
                  <a:lnTo>
                    <a:pt x="1396492" y="185166"/>
                  </a:lnTo>
                  <a:lnTo>
                    <a:pt x="1419352" y="185166"/>
                  </a:lnTo>
                  <a:lnTo>
                    <a:pt x="1414061" y="148361"/>
                  </a:lnTo>
                  <a:close/>
                </a:path>
                <a:path w="1871980" h="187960">
                  <a:moveTo>
                    <a:pt x="1396907" y="29032"/>
                  </a:moveTo>
                  <a:lnTo>
                    <a:pt x="1377061" y="29032"/>
                  </a:lnTo>
                  <a:lnTo>
                    <a:pt x="1389176" y="125501"/>
                  </a:lnTo>
                  <a:lnTo>
                    <a:pt x="1410775" y="125501"/>
                  </a:lnTo>
                  <a:lnTo>
                    <a:pt x="1396907" y="29032"/>
                  </a:lnTo>
                  <a:close/>
                </a:path>
                <a:path w="1871980" h="187960">
                  <a:moveTo>
                    <a:pt x="1340307" y="2286"/>
                  </a:moveTo>
                  <a:lnTo>
                    <a:pt x="1265783" y="2286"/>
                  </a:lnTo>
                  <a:lnTo>
                    <a:pt x="1265783" y="25146"/>
                  </a:lnTo>
                  <a:lnTo>
                    <a:pt x="1340307" y="25146"/>
                  </a:lnTo>
                  <a:lnTo>
                    <a:pt x="1340307" y="2286"/>
                  </a:lnTo>
                  <a:close/>
                </a:path>
                <a:path w="1871980" h="187960">
                  <a:moveTo>
                    <a:pt x="1450276" y="2286"/>
                  </a:moveTo>
                  <a:lnTo>
                    <a:pt x="1427416" y="2286"/>
                  </a:lnTo>
                  <a:lnTo>
                    <a:pt x="1427416" y="185166"/>
                  </a:lnTo>
                  <a:lnTo>
                    <a:pt x="1450276" y="185166"/>
                  </a:lnTo>
                  <a:lnTo>
                    <a:pt x="1450276" y="2286"/>
                  </a:lnTo>
                  <a:close/>
                </a:path>
                <a:path w="1871980" h="187960">
                  <a:moveTo>
                    <a:pt x="1484655" y="2286"/>
                  </a:moveTo>
                  <a:lnTo>
                    <a:pt x="1461795" y="2286"/>
                  </a:lnTo>
                  <a:lnTo>
                    <a:pt x="1461795" y="185166"/>
                  </a:lnTo>
                  <a:lnTo>
                    <a:pt x="1484655" y="185166"/>
                  </a:lnTo>
                  <a:lnTo>
                    <a:pt x="1484655" y="63322"/>
                  </a:lnTo>
                  <a:lnTo>
                    <a:pt x="1507486" y="63322"/>
                  </a:lnTo>
                  <a:lnTo>
                    <a:pt x="1484655" y="2286"/>
                  </a:lnTo>
                  <a:close/>
                </a:path>
                <a:path w="1871980" h="187960">
                  <a:moveTo>
                    <a:pt x="1507486" y="63322"/>
                  </a:moveTo>
                  <a:lnTo>
                    <a:pt x="1484655" y="63322"/>
                  </a:lnTo>
                  <a:lnTo>
                    <a:pt x="1530146" y="185166"/>
                  </a:lnTo>
                  <a:lnTo>
                    <a:pt x="1553006" y="185166"/>
                  </a:lnTo>
                  <a:lnTo>
                    <a:pt x="1553006" y="123901"/>
                  </a:lnTo>
                  <a:lnTo>
                    <a:pt x="1530146" y="123901"/>
                  </a:lnTo>
                  <a:lnTo>
                    <a:pt x="1507486" y="63322"/>
                  </a:lnTo>
                  <a:close/>
                </a:path>
                <a:path w="1871980" h="187960">
                  <a:moveTo>
                    <a:pt x="1553006" y="2286"/>
                  </a:moveTo>
                  <a:lnTo>
                    <a:pt x="1530146" y="2286"/>
                  </a:lnTo>
                  <a:lnTo>
                    <a:pt x="1530146" y="123901"/>
                  </a:lnTo>
                  <a:lnTo>
                    <a:pt x="1553006" y="123901"/>
                  </a:lnTo>
                  <a:lnTo>
                    <a:pt x="1553006" y="2286"/>
                  </a:lnTo>
                  <a:close/>
                </a:path>
                <a:path w="1871980" h="187960">
                  <a:moveTo>
                    <a:pt x="1619656" y="2286"/>
                  </a:moveTo>
                  <a:lnTo>
                    <a:pt x="1587652" y="2286"/>
                  </a:lnTo>
                  <a:lnTo>
                    <a:pt x="1561134" y="185166"/>
                  </a:lnTo>
                  <a:lnTo>
                    <a:pt x="1583994" y="185166"/>
                  </a:lnTo>
                  <a:lnTo>
                    <a:pt x="1588566" y="148361"/>
                  </a:lnTo>
                  <a:lnTo>
                    <a:pt x="1640654" y="148361"/>
                  </a:lnTo>
                  <a:lnTo>
                    <a:pt x="1637368" y="125501"/>
                  </a:lnTo>
                  <a:lnTo>
                    <a:pt x="1591538" y="125501"/>
                  </a:lnTo>
                  <a:lnTo>
                    <a:pt x="1603654" y="29032"/>
                  </a:lnTo>
                  <a:lnTo>
                    <a:pt x="1623501" y="29032"/>
                  </a:lnTo>
                  <a:lnTo>
                    <a:pt x="1619656" y="2286"/>
                  </a:lnTo>
                  <a:close/>
                </a:path>
                <a:path w="1871980" h="187960">
                  <a:moveTo>
                    <a:pt x="1640654" y="148361"/>
                  </a:moveTo>
                  <a:lnTo>
                    <a:pt x="1618513" y="148361"/>
                  </a:lnTo>
                  <a:lnTo>
                    <a:pt x="1623085" y="185166"/>
                  </a:lnTo>
                  <a:lnTo>
                    <a:pt x="1645945" y="185166"/>
                  </a:lnTo>
                  <a:lnTo>
                    <a:pt x="1640654" y="148361"/>
                  </a:lnTo>
                  <a:close/>
                </a:path>
                <a:path w="1871980" h="187960">
                  <a:moveTo>
                    <a:pt x="1623501" y="29032"/>
                  </a:moveTo>
                  <a:lnTo>
                    <a:pt x="1603654" y="29032"/>
                  </a:lnTo>
                  <a:lnTo>
                    <a:pt x="1615770" y="125501"/>
                  </a:lnTo>
                  <a:lnTo>
                    <a:pt x="1637368" y="125501"/>
                  </a:lnTo>
                  <a:lnTo>
                    <a:pt x="1623501" y="29032"/>
                  </a:lnTo>
                  <a:close/>
                </a:path>
                <a:path w="1871980" h="187960">
                  <a:moveTo>
                    <a:pt x="1683715" y="2286"/>
                  </a:moveTo>
                  <a:lnTo>
                    <a:pt x="1653997" y="2286"/>
                  </a:lnTo>
                  <a:lnTo>
                    <a:pt x="1653997" y="185166"/>
                  </a:lnTo>
                  <a:lnTo>
                    <a:pt x="1683715" y="185166"/>
                  </a:lnTo>
                  <a:lnTo>
                    <a:pt x="1692787" y="184794"/>
                  </a:lnTo>
                  <a:lnTo>
                    <a:pt x="1728977" y="165963"/>
                  </a:lnTo>
                  <a:lnTo>
                    <a:pt x="1730304" y="162306"/>
                  </a:lnTo>
                  <a:lnTo>
                    <a:pt x="1676857" y="162306"/>
                  </a:lnTo>
                  <a:lnTo>
                    <a:pt x="1676857" y="100126"/>
                  </a:lnTo>
                  <a:lnTo>
                    <a:pt x="1725742" y="100126"/>
                  </a:lnTo>
                  <a:lnTo>
                    <a:pt x="1720562" y="93726"/>
                  </a:lnTo>
                  <a:lnTo>
                    <a:pt x="1710461" y="87553"/>
                  </a:lnTo>
                  <a:lnTo>
                    <a:pt x="1719062" y="82110"/>
                  </a:lnTo>
                  <a:lnTo>
                    <a:pt x="1722955" y="77266"/>
                  </a:lnTo>
                  <a:lnTo>
                    <a:pt x="1676857" y="77266"/>
                  </a:lnTo>
                  <a:lnTo>
                    <a:pt x="1676857" y="25146"/>
                  </a:lnTo>
                  <a:lnTo>
                    <a:pt x="1727421" y="25146"/>
                  </a:lnTo>
                  <a:lnTo>
                    <a:pt x="1725777" y="20574"/>
                  </a:lnTo>
                  <a:lnTo>
                    <a:pt x="1692230" y="2557"/>
                  </a:lnTo>
                  <a:lnTo>
                    <a:pt x="1683715" y="2286"/>
                  </a:lnTo>
                  <a:close/>
                </a:path>
                <a:path w="1871980" h="187960">
                  <a:moveTo>
                    <a:pt x="1725742" y="100126"/>
                  </a:moveTo>
                  <a:lnTo>
                    <a:pt x="1693849" y="100126"/>
                  </a:lnTo>
                  <a:lnTo>
                    <a:pt x="1700784" y="102108"/>
                  </a:lnTo>
                  <a:lnTo>
                    <a:pt x="1704746" y="106070"/>
                  </a:lnTo>
                  <a:lnTo>
                    <a:pt x="1708708" y="109880"/>
                  </a:lnTo>
                  <a:lnTo>
                    <a:pt x="1710689" y="116662"/>
                  </a:lnTo>
                  <a:lnTo>
                    <a:pt x="1710689" y="144094"/>
                  </a:lnTo>
                  <a:lnTo>
                    <a:pt x="1710004" y="149428"/>
                  </a:lnTo>
                  <a:lnTo>
                    <a:pt x="1707261" y="156438"/>
                  </a:lnTo>
                  <a:lnTo>
                    <a:pt x="1704670" y="158877"/>
                  </a:lnTo>
                  <a:lnTo>
                    <a:pt x="1700860" y="160248"/>
                  </a:lnTo>
                  <a:lnTo>
                    <a:pt x="1697202" y="161620"/>
                  </a:lnTo>
                  <a:lnTo>
                    <a:pt x="1691563" y="162306"/>
                  </a:lnTo>
                  <a:lnTo>
                    <a:pt x="1730304" y="162306"/>
                  </a:lnTo>
                  <a:lnTo>
                    <a:pt x="1730978" y="160448"/>
                  </a:lnTo>
                  <a:lnTo>
                    <a:pt x="1732406" y="153962"/>
                  </a:lnTo>
                  <a:lnTo>
                    <a:pt x="1733264" y="146504"/>
                  </a:lnTo>
                  <a:lnTo>
                    <a:pt x="1733550" y="138074"/>
                  </a:lnTo>
                  <a:lnTo>
                    <a:pt x="1733550" y="128701"/>
                  </a:lnTo>
                  <a:lnTo>
                    <a:pt x="1732106" y="114300"/>
                  </a:lnTo>
                  <a:lnTo>
                    <a:pt x="1727777" y="102641"/>
                  </a:lnTo>
                  <a:lnTo>
                    <a:pt x="1725742" y="100126"/>
                  </a:lnTo>
                  <a:close/>
                </a:path>
                <a:path w="1871980" h="187960">
                  <a:moveTo>
                    <a:pt x="1727421" y="25146"/>
                  </a:moveTo>
                  <a:lnTo>
                    <a:pt x="1690954" y="25146"/>
                  </a:lnTo>
                  <a:lnTo>
                    <a:pt x="1695983" y="25679"/>
                  </a:lnTo>
                  <a:lnTo>
                    <a:pt x="1699031" y="26746"/>
                  </a:lnTo>
                  <a:lnTo>
                    <a:pt x="1702231" y="27813"/>
                  </a:lnTo>
                  <a:lnTo>
                    <a:pt x="1704365" y="29870"/>
                  </a:lnTo>
                  <a:lnTo>
                    <a:pt x="1705432" y="32918"/>
                  </a:lnTo>
                  <a:lnTo>
                    <a:pt x="1706651" y="35814"/>
                  </a:lnTo>
                  <a:lnTo>
                    <a:pt x="1707261" y="40690"/>
                  </a:lnTo>
                  <a:lnTo>
                    <a:pt x="1707261" y="61112"/>
                  </a:lnTo>
                  <a:lnTo>
                    <a:pt x="1697202" y="75666"/>
                  </a:lnTo>
                  <a:lnTo>
                    <a:pt x="1694002" y="76733"/>
                  </a:lnTo>
                  <a:lnTo>
                    <a:pt x="1689582" y="77266"/>
                  </a:lnTo>
                  <a:lnTo>
                    <a:pt x="1722955" y="77266"/>
                  </a:lnTo>
                  <a:lnTo>
                    <a:pt x="1725098" y="74599"/>
                  </a:lnTo>
                  <a:lnTo>
                    <a:pt x="1725206" y="74466"/>
                  </a:lnTo>
                  <a:lnTo>
                    <a:pt x="1728892" y="64622"/>
                  </a:lnTo>
                  <a:lnTo>
                    <a:pt x="1730121" y="52578"/>
                  </a:lnTo>
                  <a:lnTo>
                    <a:pt x="1730121" y="47548"/>
                  </a:lnTo>
                  <a:lnTo>
                    <a:pt x="1727677" y="25860"/>
                  </a:lnTo>
                  <a:lnTo>
                    <a:pt x="1727421" y="25146"/>
                  </a:lnTo>
                  <a:close/>
                </a:path>
                <a:path w="1871980" h="187960">
                  <a:moveTo>
                    <a:pt x="1767941" y="2286"/>
                  </a:moveTo>
                  <a:lnTo>
                    <a:pt x="1745081" y="2286"/>
                  </a:lnTo>
                  <a:lnTo>
                    <a:pt x="1745081" y="185166"/>
                  </a:lnTo>
                  <a:lnTo>
                    <a:pt x="1803374" y="185166"/>
                  </a:lnTo>
                  <a:lnTo>
                    <a:pt x="1803374" y="162306"/>
                  </a:lnTo>
                  <a:lnTo>
                    <a:pt x="1767941" y="162306"/>
                  </a:lnTo>
                  <a:lnTo>
                    <a:pt x="1767941" y="2286"/>
                  </a:lnTo>
                  <a:close/>
                </a:path>
                <a:path w="1871980" h="187960">
                  <a:moveTo>
                    <a:pt x="1871916" y="2286"/>
                  </a:moveTo>
                  <a:lnTo>
                    <a:pt x="1813623" y="2286"/>
                  </a:lnTo>
                  <a:lnTo>
                    <a:pt x="1813623" y="185166"/>
                  </a:lnTo>
                  <a:lnTo>
                    <a:pt x="1871916" y="185166"/>
                  </a:lnTo>
                  <a:lnTo>
                    <a:pt x="1871916" y="162306"/>
                  </a:lnTo>
                  <a:lnTo>
                    <a:pt x="1836483" y="162306"/>
                  </a:lnTo>
                  <a:lnTo>
                    <a:pt x="1836483" y="105156"/>
                  </a:lnTo>
                  <a:lnTo>
                    <a:pt x="1871916" y="105156"/>
                  </a:lnTo>
                  <a:lnTo>
                    <a:pt x="1871916" y="82296"/>
                  </a:lnTo>
                  <a:lnTo>
                    <a:pt x="1836483" y="82296"/>
                  </a:lnTo>
                  <a:lnTo>
                    <a:pt x="1836483" y="25146"/>
                  </a:lnTo>
                  <a:lnTo>
                    <a:pt x="1871916" y="25146"/>
                  </a:lnTo>
                  <a:lnTo>
                    <a:pt x="1871916" y="2286"/>
                  </a:lnTo>
                  <a:close/>
                </a:path>
              </a:pathLst>
            </a:custGeom>
            <a:solidFill>
              <a:srgbClr val="10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27854" y="4424934"/>
              <a:ext cx="263525" cy="187960"/>
            </a:xfrm>
            <a:custGeom>
              <a:avLst/>
              <a:gdLst/>
              <a:ahLst/>
              <a:cxnLst/>
              <a:rect l="l" t="t" r="r" b="b"/>
              <a:pathLst>
                <a:path w="263525" h="187960">
                  <a:moveTo>
                    <a:pt x="22859" y="2286"/>
                  </a:moveTo>
                  <a:lnTo>
                    <a:pt x="0" y="2286"/>
                  </a:lnTo>
                  <a:lnTo>
                    <a:pt x="0" y="185166"/>
                  </a:lnTo>
                  <a:lnTo>
                    <a:pt x="22859" y="185166"/>
                  </a:lnTo>
                  <a:lnTo>
                    <a:pt x="22859" y="63322"/>
                  </a:lnTo>
                  <a:lnTo>
                    <a:pt x="45691" y="63322"/>
                  </a:lnTo>
                  <a:lnTo>
                    <a:pt x="22859" y="2286"/>
                  </a:lnTo>
                  <a:close/>
                </a:path>
                <a:path w="263525" h="187960">
                  <a:moveTo>
                    <a:pt x="45691" y="63322"/>
                  </a:moveTo>
                  <a:lnTo>
                    <a:pt x="22859" y="63322"/>
                  </a:lnTo>
                  <a:lnTo>
                    <a:pt x="68351" y="185166"/>
                  </a:lnTo>
                  <a:lnTo>
                    <a:pt x="91211" y="185166"/>
                  </a:lnTo>
                  <a:lnTo>
                    <a:pt x="91211" y="123901"/>
                  </a:lnTo>
                  <a:lnTo>
                    <a:pt x="68351" y="123901"/>
                  </a:lnTo>
                  <a:lnTo>
                    <a:pt x="45691" y="63322"/>
                  </a:lnTo>
                  <a:close/>
                </a:path>
                <a:path w="263525" h="187960">
                  <a:moveTo>
                    <a:pt x="91211" y="2286"/>
                  </a:moveTo>
                  <a:lnTo>
                    <a:pt x="68351" y="2286"/>
                  </a:lnTo>
                  <a:lnTo>
                    <a:pt x="68351" y="123901"/>
                  </a:lnTo>
                  <a:lnTo>
                    <a:pt x="91211" y="123901"/>
                  </a:lnTo>
                  <a:lnTo>
                    <a:pt x="91211" y="2286"/>
                  </a:lnTo>
                  <a:close/>
                </a:path>
                <a:path w="263525" h="187960">
                  <a:moveTo>
                    <a:pt x="142239" y="0"/>
                  </a:moveTo>
                  <a:lnTo>
                    <a:pt x="108092" y="18788"/>
                  </a:lnTo>
                  <a:lnTo>
                    <a:pt x="105202" y="27279"/>
                  </a:lnTo>
                  <a:lnTo>
                    <a:pt x="105092" y="27603"/>
                  </a:lnTo>
                  <a:lnTo>
                    <a:pt x="103344" y="38023"/>
                  </a:lnTo>
                  <a:lnTo>
                    <a:pt x="103292" y="38333"/>
                  </a:lnTo>
                  <a:lnTo>
                    <a:pt x="102692" y="50977"/>
                  </a:lnTo>
                  <a:lnTo>
                    <a:pt x="102692" y="136474"/>
                  </a:lnTo>
                  <a:lnTo>
                    <a:pt x="112293" y="175564"/>
                  </a:lnTo>
                  <a:lnTo>
                    <a:pt x="142239" y="187452"/>
                  </a:lnTo>
                  <a:lnTo>
                    <a:pt x="151741" y="186709"/>
                  </a:lnTo>
                  <a:lnTo>
                    <a:pt x="177773" y="164592"/>
                  </a:lnTo>
                  <a:lnTo>
                    <a:pt x="137820" y="164592"/>
                  </a:lnTo>
                  <a:lnTo>
                    <a:pt x="134391" y="163753"/>
                  </a:lnTo>
                  <a:lnTo>
                    <a:pt x="125552" y="143789"/>
                  </a:lnTo>
                  <a:lnTo>
                    <a:pt x="125552" y="43662"/>
                  </a:lnTo>
                  <a:lnTo>
                    <a:pt x="125984" y="38333"/>
                  </a:lnTo>
                  <a:lnTo>
                    <a:pt x="126009" y="38023"/>
                  </a:lnTo>
                  <a:lnTo>
                    <a:pt x="126923" y="34061"/>
                  </a:lnTo>
                  <a:lnTo>
                    <a:pt x="127990" y="30099"/>
                  </a:lnTo>
                  <a:lnTo>
                    <a:pt x="129666" y="27279"/>
                  </a:lnTo>
                  <a:lnTo>
                    <a:pt x="131952" y="25603"/>
                  </a:lnTo>
                  <a:lnTo>
                    <a:pt x="134391" y="23774"/>
                  </a:lnTo>
                  <a:lnTo>
                    <a:pt x="137820" y="22860"/>
                  </a:lnTo>
                  <a:lnTo>
                    <a:pt x="177773" y="22860"/>
                  </a:lnTo>
                  <a:lnTo>
                    <a:pt x="176387" y="18788"/>
                  </a:lnTo>
                  <a:lnTo>
                    <a:pt x="172186" y="11887"/>
                  </a:lnTo>
                  <a:lnTo>
                    <a:pt x="166714" y="6686"/>
                  </a:lnTo>
                  <a:lnTo>
                    <a:pt x="159899" y="2971"/>
                  </a:lnTo>
                  <a:lnTo>
                    <a:pt x="151741" y="742"/>
                  </a:lnTo>
                  <a:lnTo>
                    <a:pt x="142239" y="0"/>
                  </a:lnTo>
                  <a:close/>
                </a:path>
                <a:path w="263525" h="187960">
                  <a:moveTo>
                    <a:pt x="177773" y="22860"/>
                  </a:moveTo>
                  <a:lnTo>
                    <a:pt x="146659" y="22860"/>
                  </a:lnTo>
                  <a:lnTo>
                    <a:pt x="150012" y="23774"/>
                  </a:lnTo>
                  <a:lnTo>
                    <a:pt x="152298" y="25603"/>
                  </a:lnTo>
                  <a:lnTo>
                    <a:pt x="154736" y="27279"/>
                  </a:lnTo>
                  <a:lnTo>
                    <a:pt x="156413" y="30099"/>
                  </a:lnTo>
                  <a:lnTo>
                    <a:pt x="157327" y="34061"/>
                  </a:lnTo>
                  <a:lnTo>
                    <a:pt x="158394" y="38023"/>
                  </a:lnTo>
                  <a:lnTo>
                    <a:pt x="158927" y="43662"/>
                  </a:lnTo>
                  <a:lnTo>
                    <a:pt x="158927" y="143789"/>
                  </a:lnTo>
                  <a:lnTo>
                    <a:pt x="158423" y="149118"/>
                  </a:lnTo>
                  <a:lnTo>
                    <a:pt x="158394" y="149428"/>
                  </a:lnTo>
                  <a:lnTo>
                    <a:pt x="157327" y="153390"/>
                  </a:lnTo>
                  <a:lnTo>
                    <a:pt x="156413" y="157353"/>
                  </a:lnTo>
                  <a:lnTo>
                    <a:pt x="154736" y="160248"/>
                  </a:lnTo>
                  <a:lnTo>
                    <a:pt x="152298" y="162077"/>
                  </a:lnTo>
                  <a:lnTo>
                    <a:pt x="150012" y="163753"/>
                  </a:lnTo>
                  <a:lnTo>
                    <a:pt x="146659" y="164592"/>
                  </a:lnTo>
                  <a:lnTo>
                    <a:pt x="177773" y="164592"/>
                  </a:lnTo>
                  <a:lnTo>
                    <a:pt x="179387" y="159848"/>
                  </a:lnTo>
                  <a:lnTo>
                    <a:pt x="181135" y="149428"/>
                  </a:lnTo>
                  <a:lnTo>
                    <a:pt x="181187" y="149118"/>
                  </a:lnTo>
                  <a:lnTo>
                    <a:pt x="181787" y="136474"/>
                  </a:lnTo>
                  <a:lnTo>
                    <a:pt x="181787" y="50977"/>
                  </a:lnTo>
                  <a:lnTo>
                    <a:pt x="181187" y="38333"/>
                  </a:lnTo>
                  <a:lnTo>
                    <a:pt x="179387" y="27603"/>
                  </a:lnTo>
                  <a:lnTo>
                    <a:pt x="177773" y="22860"/>
                  </a:lnTo>
                  <a:close/>
                </a:path>
                <a:path w="263525" h="187960">
                  <a:moveTo>
                    <a:pt x="237553" y="25146"/>
                  </a:moveTo>
                  <a:lnTo>
                    <a:pt x="214693" y="25146"/>
                  </a:lnTo>
                  <a:lnTo>
                    <a:pt x="214693" y="185166"/>
                  </a:lnTo>
                  <a:lnTo>
                    <a:pt x="237553" y="185166"/>
                  </a:lnTo>
                  <a:lnTo>
                    <a:pt x="237553" y="25146"/>
                  </a:lnTo>
                  <a:close/>
                </a:path>
                <a:path w="263525" h="187960">
                  <a:moveTo>
                    <a:pt x="263385" y="2286"/>
                  </a:moveTo>
                  <a:lnTo>
                    <a:pt x="188861" y="2286"/>
                  </a:lnTo>
                  <a:lnTo>
                    <a:pt x="188861" y="25146"/>
                  </a:lnTo>
                  <a:lnTo>
                    <a:pt x="263385" y="25146"/>
                  </a:lnTo>
                  <a:lnTo>
                    <a:pt x="263385" y="2286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/>
          <p:nvPr/>
        </p:nvSpPr>
        <p:spPr>
          <a:xfrm>
            <a:off x="640715" y="4717034"/>
            <a:ext cx="1819275" cy="187960"/>
          </a:xfrm>
          <a:custGeom>
            <a:avLst/>
            <a:gdLst/>
            <a:ahLst/>
            <a:cxnLst/>
            <a:rect l="l" t="t" r="r" b="b"/>
            <a:pathLst>
              <a:path w="1819275" h="187960">
                <a:moveTo>
                  <a:pt x="48691" y="25146"/>
                </a:moveTo>
                <a:lnTo>
                  <a:pt x="25831" y="25146"/>
                </a:lnTo>
                <a:lnTo>
                  <a:pt x="25831" y="185166"/>
                </a:lnTo>
                <a:lnTo>
                  <a:pt x="48691" y="185166"/>
                </a:lnTo>
                <a:lnTo>
                  <a:pt x="48691" y="25146"/>
                </a:lnTo>
                <a:close/>
              </a:path>
              <a:path w="1819275" h="187960">
                <a:moveTo>
                  <a:pt x="74523" y="2286"/>
                </a:moveTo>
                <a:lnTo>
                  <a:pt x="0" y="2286"/>
                </a:lnTo>
                <a:lnTo>
                  <a:pt x="0" y="25146"/>
                </a:lnTo>
                <a:lnTo>
                  <a:pt x="74523" y="25146"/>
                </a:lnTo>
                <a:lnTo>
                  <a:pt x="74523" y="2286"/>
                </a:lnTo>
                <a:close/>
              </a:path>
              <a:path w="1819275" h="187960">
                <a:moveTo>
                  <a:pt x="106578" y="2286"/>
                </a:moveTo>
                <a:lnTo>
                  <a:pt x="83718" y="2286"/>
                </a:lnTo>
                <a:lnTo>
                  <a:pt x="83718" y="185166"/>
                </a:lnTo>
                <a:lnTo>
                  <a:pt x="106578" y="185166"/>
                </a:lnTo>
                <a:lnTo>
                  <a:pt x="106578" y="105156"/>
                </a:lnTo>
                <a:lnTo>
                  <a:pt x="166928" y="105156"/>
                </a:lnTo>
                <a:lnTo>
                  <a:pt x="166928" y="82296"/>
                </a:lnTo>
                <a:lnTo>
                  <a:pt x="106578" y="82296"/>
                </a:lnTo>
                <a:lnTo>
                  <a:pt x="106578" y="2286"/>
                </a:lnTo>
                <a:close/>
              </a:path>
              <a:path w="1819275" h="187960">
                <a:moveTo>
                  <a:pt x="166928" y="105156"/>
                </a:moveTo>
                <a:lnTo>
                  <a:pt x="144068" y="105156"/>
                </a:lnTo>
                <a:lnTo>
                  <a:pt x="144068" y="185166"/>
                </a:lnTo>
                <a:lnTo>
                  <a:pt x="166928" y="185166"/>
                </a:lnTo>
                <a:lnTo>
                  <a:pt x="166928" y="105156"/>
                </a:lnTo>
                <a:close/>
              </a:path>
              <a:path w="1819275" h="187960">
                <a:moveTo>
                  <a:pt x="166928" y="2286"/>
                </a:moveTo>
                <a:lnTo>
                  <a:pt x="144068" y="2286"/>
                </a:lnTo>
                <a:lnTo>
                  <a:pt x="144068" y="82296"/>
                </a:lnTo>
                <a:lnTo>
                  <a:pt x="166928" y="82296"/>
                </a:lnTo>
                <a:lnTo>
                  <a:pt x="166928" y="2286"/>
                </a:lnTo>
                <a:close/>
              </a:path>
              <a:path w="1819275" h="187960">
                <a:moveTo>
                  <a:pt x="236664" y="2286"/>
                </a:moveTo>
                <a:lnTo>
                  <a:pt x="178371" y="2286"/>
                </a:lnTo>
                <a:lnTo>
                  <a:pt x="178371" y="185166"/>
                </a:lnTo>
                <a:lnTo>
                  <a:pt x="236664" y="185166"/>
                </a:lnTo>
                <a:lnTo>
                  <a:pt x="236664" y="162306"/>
                </a:lnTo>
                <a:lnTo>
                  <a:pt x="201231" y="162306"/>
                </a:lnTo>
                <a:lnTo>
                  <a:pt x="201231" y="105156"/>
                </a:lnTo>
                <a:lnTo>
                  <a:pt x="236664" y="105156"/>
                </a:lnTo>
                <a:lnTo>
                  <a:pt x="236664" y="82296"/>
                </a:lnTo>
                <a:lnTo>
                  <a:pt x="201231" y="82296"/>
                </a:lnTo>
                <a:lnTo>
                  <a:pt x="201231" y="25146"/>
                </a:lnTo>
                <a:lnTo>
                  <a:pt x="236664" y="25146"/>
                </a:lnTo>
                <a:lnTo>
                  <a:pt x="236664" y="2286"/>
                </a:lnTo>
                <a:close/>
              </a:path>
              <a:path w="1819275" h="187960">
                <a:moveTo>
                  <a:pt x="315442" y="2286"/>
                </a:moveTo>
                <a:lnTo>
                  <a:pt x="286867" y="2286"/>
                </a:lnTo>
                <a:lnTo>
                  <a:pt x="286867" y="185166"/>
                </a:lnTo>
                <a:lnTo>
                  <a:pt x="309727" y="185166"/>
                </a:lnTo>
                <a:lnTo>
                  <a:pt x="309727" y="120472"/>
                </a:lnTo>
                <a:lnTo>
                  <a:pt x="315671" y="120472"/>
                </a:lnTo>
                <a:lnTo>
                  <a:pt x="354761" y="111556"/>
                </a:lnTo>
                <a:lnTo>
                  <a:pt x="362647" y="97612"/>
                </a:lnTo>
                <a:lnTo>
                  <a:pt x="309727" y="97612"/>
                </a:lnTo>
                <a:lnTo>
                  <a:pt x="309727" y="25146"/>
                </a:lnTo>
                <a:lnTo>
                  <a:pt x="362715" y="25146"/>
                </a:lnTo>
                <a:lnTo>
                  <a:pt x="362305" y="23774"/>
                </a:lnTo>
                <a:lnTo>
                  <a:pt x="325329" y="2614"/>
                </a:lnTo>
                <a:lnTo>
                  <a:pt x="315442" y="2286"/>
                </a:lnTo>
                <a:close/>
              </a:path>
              <a:path w="1819275" h="187960">
                <a:moveTo>
                  <a:pt x="362715" y="25146"/>
                </a:moveTo>
                <a:lnTo>
                  <a:pt x="323900" y="25146"/>
                </a:lnTo>
                <a:lnTo>
                  <a:pt x="329920" y="25984"/>
                </a:lnTo>
                <a:lnTo>
                  <a:pt x="333730" y="27660"/>
                </a:lnTo>
                <a:lnTo>
                  <a:pt x="337692" y="29337"/>
                </a:lnTo>
                <a:lnTo>
                  <a:pt x="340283" y="32156"/>
                </a:lnTo>
                <a:lnTo>
                  <a:pt x="341502" y="36118"/>
                </a:lnTo>
                <a:lnTo>
                  <a:pt x="342874" y="40081"/>
                </a:lnTo>
                <a:lnTo>
                  <a:pt x="343441" y="45119"/>
                </a:lnTo>
                <a:lnTo>
                  <a:pt x="343452" y="77538"/>
                </a:lnTo>
                <a:lnTo>
                  <a:pt x="342874" y="82677"/>
                </a:lnTo>
                <a:lnTo>
                  <a:pt x="341502" y="86639"/>
                </a:lnTo>
                <a:lnTo>
                  <a:pt x="340283" y="90601"/>
                </a:lnTo>
                <a:lnTo>
                  <a:pt x="337692" y="93421"/>
                </a:lnTo>
                <a:lnTo>
                  <a:pt x="333730" y="95097"/>
                </a:lnTo>
                <a:lnTo>
                  <a:pt x="329920" y="96774"/>
                </a:lnTo>
                <a:lnTo>
                  <a:pt x="323900" y="97612"/>
                </a:lnTo>
                <a:lnTo>
                  <a:pt x="362647" y="97612"/>
                </a:lnTo>
                <a:lnTo>
                  <a:pt x="364105" y="92740"/>
                </a:lnTo>
                <a:lnTo>
                  <a:pt x="365391" y="85667"/>
                </a:lnTo>
                <a:lnTo>
                  <a:pt x="366163" y="77538"/>
                </a:lnTo>
                <a:lnTo>
                  <a:pt x="366420" y="68351"/>
                </a:lnTo>
                <a:lnTo>
                  <a:pt x="366420" y="54406"/>
                </a:lnTo>
                <a:lnTo>
                  <a:pt x="366192" y="46177"/>
                </a:lnTo>
                <a:lnTo>
                  <a:pt x="366163" y="45119"/>
                </a:lnTo>
                <a:lnTo>
                  <a:pt x="365391" y="36918"/>
                </a:lnTo>
                <a:lnTo>
                  <a:pt x="364105" y="29803"/>
                </a:lnTo>
                <a:lnTo>
                  <a:pt x="362715" y="25146"/>
                </a:lnTo>
                <a:close/>
              </a:path>
              <a:path w="1819275" h="187960">
                <a:moveTo>
                  <a:pt x="406527" y="2286"/>
                </a:moveTo>
                <a:lnTo>
                  <a:pt x="377952" y="2286"/>
                </a:lnTo>
                <a:lnTo>
                  <a:pt x="377952" y="185166"/>
                </a:lnTo>
                <a:lnTo>
                  <a:pt x="400811" y="185166"/>
                </a:lnTo>
                <a:lnTo>
                  <a:pt x="400811" y="111328"/>
                </a:lnTo>
                <a:lnTo>
                  <a:pt x="449893" y="111328"/>
                </a:lnTo>
                <a:lnTo>
                  <a:pt x="449122" y="110032"/>
                </a:lnTo>
                <a:lnTo>
                  <a:pt x="444093" y="106070"/>
                </a:lnTo>
                <a:lnTo>
                  <a:pt x="437388" y="103784"/>
                </a:lnTo>
                <a:lnTo>
                  <a:pt x="444703" y="100126"/>
                </a:lnTo>
                <a:lnTo>
                  <a:pt x="449884" y="94792"/>
                </a:lnTo>
                <a:lnTo>
                  <a:pt x="452634" y="88468"/>
                </a:lnTo>
                <a:lnTo>
                  <a:pt x="400811" y="88468"/>
                </a:lnTo>
                <a:lnTo>
                  <a:pt x="400811" y="25146"/>
                </a:lnTo>
                <a:lnTo>
                  <a:pt x="453995" y="25146"/>
                </a:lnTo>
                <a:lnTo>
                  <a:pt x="453389" y="23317"/>
                </a:lnTo>
                <a:lnTo>
                  <a:pt x="416113" y="2614"/>
                </a:lnTo>
                <a:lnTo>
                  <a:pt x="406527" y="2286"/>
                </a:lnTo>
                <a:close/>
              </a:path>
              <a:path w="1819275" h="187960">
                <a:moveTo>
                  <a:pt x="449893" y="111328"/>
                </a:moveTo>
                <a:lnTo>
                  <a:pt x="412775" y="111328"/>
                </a:lnTo>
                <a:lnTo>
                  <a:pt x="417575" y="111861"/>
                </a:lnTo>
                <a:lnTo>
                  <a:pt x="421386" y="112928"/>
                </a:lnTo>
                <a:lnTo>
                  <a:pt x="425195" y="113842"/>
                </a:lnTo>
                <a:lnTo>
                  <a:pt x="428320" y="116128"/>
                </a:lnTo>
                <a:lnTo>
                  <a:pt x="430758" y="119786"/>
                </a:lnTo>
                <a:lnTo>
                  <a:pt x="433349" y="123291"/>
                </a:lnTo>
                <a:lnTo>
                  <a:pt x="434644" y="128701"/>
                </a:lnTo>
                <a:lnTo>
                  <a:pt x="434644" y="173202"/>
                </a:lnTo>
                <a:lnTo>
                  <a:pt x="434797" y="176707"/>
                </a:lnTo>
                <a:lnTo>
                  <a:pt x="435406" y="182041"/>
                </a:lnTo>
                <a:lnTo>
                  <a:pt x="436092" y="183946"/>
                </a:lnTo>
                <a:lnTo>
                  <a:pt x="437159" y="185166"/>
                </a:lnTo>
                <a:lnTo>
                  <a:pt x="460019" y="185166"/>
                </a:lnTo>
                <a:lnTo>
                  <a:pt x="458952" y="183946"/>
                </a:lnTo>
                <a:lnTo>
                  <a:pt x="458266" y="182041"/>
                </a:lnTo>
                <a:lnTo>
                  <a:pt x="457657" y="176707"/>
                </a:lnTo>
                <a:lnTo>
                  <a:pt x="457504" y="173202"/>
                </a:lnTo>
                <a:lnTo>
                  <a:pt x="457424" y="128701"/>
                </a:lnTo>
                <a:lnTo>
                  <a:pt x="455828" y="121158"/>
                </a:lnTo>
                <a:lnTo>
                  <a:pt x="452475" y="115671"/>
                </a:lnTo>
                <a:lnTo>
                  <a:pt x="449893" y="111328"/>
                </a:lnTo>
                <a:close/>
              </a:path>
              <a:path w="1819275" h="187960">
                <a:moveTo>
                  <a:pt x="453995" y="25146"/>
                </a:moveTo>
                <a:lnTo>
                  <a:pt x="414680" y="25146"/>
                </a:lnTo>
                <a:lnTo>
                  <a:pt x="420623" y="25984"/>
                </a:lnTo>
                <a:lnTo>
                  <a:pt x="424586" y="27660"/>
                </a:lnTo>
                <a:lnTo>
                  <a:pt x="428548" y="29184"/>
                </a:lnTo>
                <a:lnTo>
                  <a:pt x="431215" y="31851"/>
                </a:lnTo>
                <a:lnTo>
                  <a:pt x="432635" y="35775"/>
                </a:lnTo>
                <a:lnTo>
                  <a:pt x="434111" y="39319"/>
                </a:lnTo>
                <a:lnTo>
                  <a:pt x="434873" y="44805"/>
                </a:lnTo>
                <a:lnTo>
                  <a:pt x="434873" y="67208"/>
                </a:lnTo>
                <a:lnTo>
                  <a:pt x="434111" y="72618"/>
                </a:lnTo>
                <a:lnTo>
                  <a:pt x="431063" y="80543"/>
                </a:lnTo>
                <a:lnTo>
                  <a:pt x="428244" y="83515"/>
                </a:lnTo>
                <a:lnTo>
                  <a:pt x="424129" y="85496"/>
                </a:lnTo>
                <a:lnTo>
                  <a:pt x="420166" y="87477"/>
                </a:lnTo>
                <a:lnTo>
                  <a:pt x="414375" y="88468"/>
                </a:lnTo>
                <a:lnTo>
                  <a:pt x="452634" y="88468"/>
                </a:lnTo>
                <a:lnTo>
                  <a:pt x="457733" y="60350"/>
                </a:lnTo>
                <a:lnTo>
                  <a:pt x="457733" y="52120"/>
                </a:lnTo>
                <a:lnTo>
                  <a:pt x="457504" y="44805"/>
                </a:lnTo>
                <a:lnTo>
                  <a:pt x="457461" y="43462"/>
                </a:lnTo>
                <a:lnTo>
                  <a:pt x="456647" y="35775"/>
                </a:lnTo>
                <a:lnTo>
                  <a:pt x="455315" y="29184"/>
                </a:lnTo>
                <a:lnTo>
                  <a:pt x="453995" y="25146"/>
                </a:lnTo>
                <a:close/>
              </a:path>
              <a:path w="1819275" h="187960">
                <a:moveTo>
                  <a:pt x="492112" y="2286"/>
                </a:moveTo>
                <a:lnTo>
                  <a:pt x="469252" y="2286"/>
                </a:lnTo>
                <a:lnTo>
                  <a:pt x="469252" y="185166"/>
                </a:lnTo>
                <a:lnTo>
                  <a:pt x="492112" y="185166"/>
                </a:lnTo>
                <a:lnTo>
                  <a:pt x="492112" y="2286"/>
                </a:lnTo>
                <a:close/>
              </a:path>
              <a:path w="1819275" h="187960">
                <a:moveTo>
                  <a:pt x="543179" y="0"/>
                </a:moveTo>
                <a:lnTo>
                  <a:pt x="509031" y="18788"/>
                </a:lnTo>
                <a:lnTo>
                  <a:pt x="503631" y="50977"/>
                </a:lnTo>
                <a:lnTo>
                  <a:pt x="503631" y="136474"/>
                </a:lnTo>
                <a:lnTo>
                  <a:pt x="513232" y="175564"/>
                </a:lnTo>
                <a:lnTo>
                  <a:pt x="543179" y="187452"/>
                </a:lnTo>
                <a:lnTo>
                  <a:pt x="552680" y="186709"/>
                </a:lnTo>
                <a:lnTo>
                  <a:pt x="578712" y="164592"/>
                </a:lnTo>
                <a:lnTo>
                  <a:pt x="538759" y="164592"/>
                </a:lnTo>
                <a:lnTo>
                  <a:pt x="535330" y="163753"/>
                </a:lnTo>
                <a:lnTo>
                  <a:pt x="526491" y="143789"/>
                </a:lnTo>
                <a:lnTo>
                  <a:pt x="526491" y="43662"/>
                </a:lnTo>
                <a:lnTo>
                  <a:pt x="532891" y="25603"/>
                </a:lnTo>
                <a:lnTo>
                  <a:pt x="535330" y="23774"/>
                </a:lnTo>
                <a:lnTo>
                  <a:pt x="538759" y="22860"/>
                </a:lnTo>
                <a:lnTo>
                  <a:pt x="578712" y="22860"/>
                </a:lnTo>
                <a:lnTo>
                  <a:pt x="577326" y="18788"/>
                </a:lnTo>
                <a:lnTo>
                  <a:pt x="573125" y="11887"/>
                </a:lnTo>
                <a:lnTo>
                  <a:pt x="567653" y="6686"/>
                </a:lnTo>
                <a:lnTo>
                  <a:pt x="560838" y="2971"/>
                </a:lnTo>
                <a:lnTo>
                  <a:pt x="552680" y="742"/>
                </a:lnTo>
                <a:lnTo>
                  <a:pt x="543179" y="0"/>
                </a:lnTo>
                <a:close/>
              </a:path>
              <a:path w="1819275" h="187960">
                <a:moveTo>
                  <a:pt x="582726" y="110871"/>
                </a:moveTo>
                <a:lnTo>
                  <a:pt x="559866" y="110871"/>
                </a:lnTo>
                <a:lnTo>
                  <a:pt x="559866" y="143789"/>
                </a:lnTo>
                <a:lnTo>
                  <a:pt x="559362" y="149118"/>
                </a:lnTo>
                <a:lnTo>
                  <a:pt x="559333" y="149428"/>
                </a:lnTo>
                <a:lnTo>
                  <a:pt x="558266" y="153390"/>
                </a:lnTo>
                <a:lnTo>
                  <a:pt x="557352" y="157353"/>
                </a:lnTo>
                <a:lnTo>
                  <a:pt x="555675" y="160248"/>
                </a:lnTo>
                <a:lnTo>
                  <a:pt x="553237" y="162077"/>
                </a:lnTo>
                <a:lnTo>
                  <a:pt x="550951" y="163753"/>
                </a:lnTo>
                <a:lnTo>
                  <a:pt x="547598" y="164592"/>
                </a:lnTo>
                <a:lnTo>
                  <a:pt x="578712" y="164592"/>
                </a:lnTo>
                <a:lnTo>
                  <a:pt x="580326" y="159848"/>
                </a:lnTo>
                <a:lnTo>
                  <a:pt x="582074" y="149428"/>
                </a:lnTo>
                <a:lnTo>
                  <a:pt x="582126" y="149118"/>
                </a:lnTo>
                <a:lnTo>
                  <a:pt x="582726" y="136474"/>
                </a:lnTo>
                <a:lnTo>
                  <a:pt x="582726" y="110871"/>
                </a:lnTo>
                <a:close/>
              </a:path>
              <a:path w="1819275" h="187960">
                <a:moveTo>
                  <a:pt x="578712" y="22860"/>
                </a:moveTo>
                <a:lnTo>
                  <a:pt x="547598" y="22860"/>
                </a:lnTo>
                <a:lnTo>
                  <a:pt x="550951" y="23774"/>
                </a:lnTo>
                <a:lnTo>
                  <a:pt x="553237" y="25603"/>
                </a:lnTo>
                <a:lnTo>
                  <a:pt x="555675" y="27279"/>
                </a:lnTo>
                <a:lnTo>
                  <a:pt x="557352" y="30099"/>
                </a:lnTo>
                <a:lnTo>
                  <a:pt x="558266" y="34061"/>
                </a:lnTo>
                <a:lnTo>
                  <a:pt x="559333" y="38023"/>
                </a:lnTo>
                <a:lnTo>
                  <a:pt x="559866" y="43662"/>
                </a:lnTo>
                <a:lnTo>
                  <a:pt x="559866" y="76581"/>
                </a:lnTo>
                <a:lnTo>
                  <a:pt x="582726" y="76581"/>
                </a:lnTo>
                <a:lnTo>
                  <a:pt x="582726" y="50977"/>
                </a:lnTo>
                <a:lnTo>
                  <a:pt x="582126" y="38333"/>
                </a:lnTo>
                <a:lnTo>
                  <a:pt x="580326" y="27603"/>
                </a:lnTo>
                <a:lnTo>
                  <a:pt x="578712" y="22860"/>
                </a:lnTo>
                <a:close/>
              </a:path>
              <a:path w="1819275" h="187960">
                <a:moveTo>
                  <a:pt x="652564" y="2286"/>
                </a:moveTo>
                <a:lnTo>
                  <a:pt x="594271" y="2286"/>
                </a:lnTo>
                <a:lnTo>
                  <a:pt x="594271" y="185166"/>
                </a:lnTo>
                <a:lnTo>
                  <a:pt x="652564" y="185166"/>
                </a:lnTo>
                <a:lnTo>
                  <a:pt x="652564" y="162306"/>
                </a:lnTo>
                <a:lnTo>
                  <a:pt x="617131" y="162306"/>
                </a:lnTo>
                <a:lnTo>
                  <a:pt x="617131" y="105156"/>
                </a:lnTo>
                <a:lnTo>
                  <a:pt x="652564" y="105156"/>
                </a:lnTo>
                <a:lnTo>
                  <a:pt x="652564" y="82296"/>
                </a:lnTo>
                <a:lnTo>
                  <a:pt x="617131" y="82296"/>
                </a:lnTo>
                <a:lnTo>
                  <a:pt x="617131" y="25146"/>
                </a:lnTo>
                <a:lnTo>
                  <a:pt x="652564" y="25146"/>
                </a:lnTo>
                <a:lnTo>
                  <a:pt x="652564" y="2286"/>
                </a:lnTo>
                <a:close/>
              </a:path>
              <a:path w="1819275" h="187960">
                <a:moveTo>
                  <a:pt x="683437" y="122758"/>
                </a:moveTo>
                <a:lnTo>
                  <a:pt x="660577" y="122758"/>
                </a:lnTo>
                <a:lnTo>
                  <a:pt x="660635" y="125387"/>
                </a:lnTo>
                <a:lnTo>
                  <a:pt x="660757" y="130916"/>
                </a:lnTo>
                <a:lnTo>
                  <a:pt x="660834" y="134445"/>
                </a:lnTo>
                <a:lnTo>
                  <a:pt x="661550" y="144060"/>
                </a:lnTo>
                <a:lnTo>
                  <a:pt x="661606" y="144818"/>
                </a:lnTo>
                <a:lnTo>
                  <a:pt x="662892" y="153876"/>
                </a:lnTo>
                <a:lnTo>
                  <a:pt x="664639" y="161391"/>
                </a:lnTo>
                <a:lnTo>
                  <a:pt x="664692" y="161620"/>
                </a:lnTo>
                <a:lnTo>
                  <a:pt x="667435" y="170916"/>
                </a:lnTo>
                <a:lnTo>
                  <a:pt x="671779" y="177546"/>
                </a:lnTo>
                <a:lnTo>
                  <a:pt x="683666" y="185470"/>
                </a:lnTo>
                <a:lnTo>
                  <a:pt x="691743" y="187452"/>
                </a:lnTo>
                <a:lnTo>
                  <a:pt x="701954" y="187452"/>
                </a:lnTo>
                <a:lnTo>
                  <a:pt x="735926" y="164592"/>
                </a:lnTo>
                <a:lnTo>
                  <a:pt x="697230" y="164592"/>
                </a:lnTo>
                <a:lnTo>
                  <a:pt x="693572" y="163525"/>
                </a:lnTo>
                <a:lnTo>
                  <a:pt x="683510" y="127939"/>
                </a:lnTo>
                <a:lnTo>
                  <a:pt x="683437" y="122758"/>
                </a:lnTo>
                <a:close/>
              </a:path>
              <a:path w="1819275" h="187960">
                <a:moveTo>
                  <a:pt x="699668" y="0"/>
                </a:moveTo>
                <a:lnTo>
                  <a:pt x="689271" y="842"/>
                </a:lnTo>
                <a:lnTo>
                  <a:pt x="690275" y="842"/>
                </a:lnTo>
                <a:lnTo>
                  <a:pt x="682923" y="2914"/>
                </a:lnTo>
                <a:lnTo>
                  <a:pt x="661838" y="42119"/>
                </a:lnTo>
                <a:lnTo>
                  <a:pt x="661720" y="53416"/>
                </a:lnTo>
                <a:lnTo>
                  <a:pt x="663092" y="61417"/>
                </a:lnTo>
                <a:lnTo>
                  <a:pt x="686485" y="93726"/>
                </a:lnTo>
                <a:lnTo>
                  <a:pt x="693496" y="99212"/>
                </a:lnTo>
                <a:lnTo>
                  <a:pt x="699592" y="104089"/>
                </a:lnTo>
                <a:lnTo>
                  <a:pt x="714527" y="123672"/>
                </a:lnTo>
                <a:lnTo>
                  <a:pt x="716051" y="127939"/>
                </a:lnTo>
                <a:lnTo>
                  <a:pt x="716813" y="133350"/>
                </a:lnTo>
                <a:lnTo>
                  <a:pt x="716813" y="149352"/>
                </a:lnTo>
                <a:lnTo>
                  <a:pt x="715670" y="155829"/>
                </a:lnTo>
                <a:lnTo>
                  <a:pt x="713384" y="159334"/>
                </a:lnTo>
                <a:lnTo>
                  <a:pt x="711250" y="162839"/>
                </a:lnTo>
                <a:lnTo>
                  <a:pt x="707440" y="164592"/>
                </a:lnTo>
                <a:lnTo>
                  <a:pt x="735926" y="164592"/>
                </a:lnTo>
                <a:lnTo>
                  <a:pt x="737387" y="160420"/>
                </a:lnTo>
                <a:lnTo>
                  <a:pt x="739101" y="150861"/>
                </a:lnTo>
                <a:lnTo>
                  <a:pt x="739673" y="139903"/>
                </a:lnTo>
                <a:lnTo>
                  <a:pt x="739609" y="138017"/>
                </a:lnTo>
                <a:lnTo>
                  <a:pt x="739488" y="134445"/>
                </a:lnTo>
                <a:lnTo>
                  <a:pt x="739416" y="132330"/>
                </a:lnTo>
                <a:lnTo>
                  <a:pt x="738644" y="125387"/>
                </a:lnTo>
                <a:lnTo>
                  <a:pt x="737395" y="119253"/>
                </a:lnTo>
                <a:lnTo>
                  <a:pt x="737358" y="119072"/>
                </a:lnTo>
                <a:lnTo>
                  <a:pt x="713841" y="85039"/>
                </a:lnTo>
                <a:lnTo>
                  <a:pt x="698449" y="73304"/>
                </a:lnTo>
                <a:lnTo>
                  <a:pt x="692962" y="67970"/>
                </a:lnTo>
                <a:lnTo>
                  <a:pt x="686257" y="58216"/>
                </a:lnTo>
                <a:lnTo>
                  <a:pt x="684580" y="51892"/>
                </a:lnTo>
                <a:lnTo>
                  <a:pt x="684580" y="36347"/>
                </a:lnTo>
                <a:lnTo>
                  <a:pt x="685800" y="30861"/>
                </a:lnTo>
                <a:lnTo>
                  <a:pt x="690676" y="24460"/>
                </a:lnTo>
                <a:lnTo>
                  <a:pt x="694486" y="22860"/>
                </a:lnTo>
                <a:lnTo>
                  <a:pt x="733686" y="22860"/>
                </a:lnTo>
                <a:lnTo>
                  <a:pt x="733129" y="21088"/>
                </a:lnTo>
                <a:lnTo>
                  <a:pt x="728929" y="13487"/>
                </a:lnTo>
                <a:lnTo>
                  <a:pt x="723585" y="7586"/>
                </a:lnTo>
                <a:lnTo>
                  <a:pt x="716927" y="3371"/>
                </a:lnTo>
                <a:lnTo>
                  <a:pt x="708955" y="842"/>
                </a:lnTo>
                <a:lnTo>
                  <a:pt x="699668" y="0"/>
                </a:lnTo>
                <a:close/>
              </a:path>
              <a:path w="1819275" h="187960">
                <a:moveTo>
                  <a:pt x="733686" y="22860"/>
                </a:moveTo>
                <a:lnTo>
                  <a:pt x="705154" y="22860"/>
                </a:lnTo>
                <a:lnTo>
                  <a:pt x="709193" y="25146"/>
                </a:lnTo>
                <a:lnTo>
                  <a:pt x="711784" y="29718"/>
                </a:lnTo>
                <a:lnTo>
                  <a:pt x="713484" y="33818"/>
                </a:lnTo>
                <a:lnTo>
                  <a:pt x="714698" y="39490"/>
                </a:lnTo>
                <a:lnTo>
                  <a:pt x="715427" y="46734"/>
                </a:lnTo>
                <a:lnTo>
                  <a:pt x="715569" y="51892"/>
                </a:lnTo>
                <a:lnTo>
                  <a:pt x="715670" y="55549"/>
                </a:lnTo>
                <a:lnTo>
                  <a:pt x="738530" y="55549"/>
                </a:lnTo>
                <a:lnTo>
                  <a:pt x="738136" y="46734"/>
                </a:lnTo>
                <a:lnTo>
                  <a:pt x="738019" y="44119"/>
                </a:lnTo>
                <a:lnTo>
                  <a:pt x="737930" y="42119"/>
                </a:lnTo>
                <a:lnTo>
                  <a:pt x="736165" y="30861"/>
                </a:lnTo>
                <a:lnTo>
                  <a:pt x="736130" y="30632"/>
                </a:lnTo>
                <a:lnTo>
                  <a:pt x="733686" y="22860"/>
                </a:lnTo>
                <a:close/>
              </a:path>
              <a:path w="1819275" h="187960">
                <a:moveTo>
                  <a:pt x="812914" y="2286"/>
                </a:moveTo>
                <a:lnTo>
                  <a:pt x="790054" y="2286"/>
                </a:lnTo>
                <a:lnTo>
                  <a:pt x="790054" y="185166"/>
                </a:lnTo>
                <a:lnTo>
                  <a:pt x="825487" y="185166"/>
                </a:lnTo>
                <a:lnTo>
                  <a:pt x="834591" y="151333"/>
                </a:lnTo>
                <a:lnTo>
                  <a:pt x="812914" y="151333"/>
                </a:lnTo>
                <a:lnTo>
                  <a:pt x="812914" y="2286"/>
                </a:lnTo>
                <a:close/>
              </a:path>
              <a:path w="1819275" h="187960">
                <a:moveTo>
                  <a:pt x="886980" y="41605"/>
                </a:moveTo>
                <a:lnTo>
                  <a:pt x="864120" y="41605"/>
                </a:lnTo>
                <a:lnTo>
                  <a:pt x="864120" y="185166"/>
                </a:lnTo>
                <a:lnTo>
                  <a:pt x="899553" y="185166"/>
                </a:lnTo>
                <a:lnTo>
                  <a:pt x="909026" y="151333"/>
                </a:lnTo>
                <a:lnTo>
                  <a:pt x="886980" y="151333"/>
                </a:lnTo>
                <a:lnTo>
                  <a:pt x="886980" y="41605"/>
                </a:lnTo>
                <a:close/>
              </a:path>
              <a:path w="1819275" h="187960">
                <a:moveTo>
                  <a:pt x="886980" y="2286"/>
                </a:moveTo>
                <a:lnTo>
                  <a:pt x="851319" y="2286"/>
                </a:lnTo>
                <a:lnTo>
                  <a:pt x="812914" y="151333"/>
                </a:lnTo>
                <a:lnTo>
                  <a:pt x="834591" y="151333"/>
                </a:lnTo>
                <a:lnTo>
                  <a:pt x="864120" y="41605"/>
                </a:lnTo>
                <a:lnTo>
                  <a:pt x="886980" y="41605"/>
                </a:lnTo>
                <a:lnTo>
                  <a:pt x="886980" y="2286"/>
                </a:lnTo>
                <a:close/>
              </a:path>
              <a:path w="1819275" h="187960">
                <a:moveTo>
                  <a:pt x="950760" y="2286"/>
                </a:moveTo>
                <a:lnTo>
                  <a:pt x="925385" y="2286"/>
                </a:lnTo>
                <a:lnTo>
                  <a:pt x="886980" y="151333"/>
                </a:lnTo>
                <a:lnTo>
                  <a:pt x="909026" y="151333"/>
                </a:lnTo>
                <a:lnTo>
                  <a:pt x="950760" y="2286"/>
                </a:lnTo>
                <a:close/>
              </a:path>
              <a:path w="1819275" h="187960">
                <a:moveTo>
                  <a:pt x="979233" y="2286"/>
                </a:moveTo>
                <a:lnTo>
                  <a:pt x="956373" y="2286"/>
                </a:lnTo>
                <a:lnTo>
                  <a:pt x="956373" y="185166"/>
                </a:lnTo>
                <a:lnTo>
                  <a:pt x="979233" y="185166"/>
                </a:lnTo>
                <a:lnTo>
                  <a:pt x="979233" y="2286"/>
                </a:lnTo>
                <a:close/>
              </a:path>
              <a:path w="1819275" h="187960">
                <a:moveTo>
                  <a:pt x="1013612" y="2286"/>
                </a:moveTo>
                <a:lnTo>
                  <a:pt x="990752" y="2286"/>
                </a:lnTo>
                <a:lnTo>
                  <a:pt x="990752" y="185166"/>
                </a:lnTo>
                <a:lnTo>
                  <a:pt x="1049045" y="185166"/>
                </a:lnTo>
                <a:lnTo>
                  <a:pt x="1049045" y="162306"/>
                </a:lnTo>
                <a:lnTo>
                  <a:pt x="1013612" y="162306"/>
                </a:lnTo>
                <a:lnTo>
                  <a:pt x="1013612" y="2286"/>
                </a:lnTo>
                <a:close/>
              </a:path>
              <a:path w="1819275" h="187960">
                <a:moveTo>
                  <a:pt x="1082141" y="2286"/>
                </a:moveTo>
                <a:lnTo>
                  <a:pt x="1059281" y="2286"/>
                </a:lnTo>
                <a:lnTo>
                  <a:pt x="1059281" y="185166"/>
                </a:lnTo>
                <a:lnTo>
                  <a:pt x="1117574" y="185166"/>
                </a:lnTo>
                <a:lnTo>
                  <a:pt x="1117574" y="162306"/>
                </a:lnTo>
                <a:lnTo>
                  <a:pt x="1082141" y="162306"/>
                </a:lnTo>
                <a:lnTo>
                  <a:pt x="1082141" y="2286"/>
                </a:lnTo>
                <a:close/>
              </a:path>
              <a:path w="1819275" h="187960">
                <a:moveTo>
                  <a:pt x="1207325" y="0"/>
                </a:moveTo>
                <a:lnTo>
                  <a:pt x="1173178" y="18788"/>
                </a:lnTo>
                <a:lnTo>
                  <a:pt x="1168429" y="38023"/>
                </a:lnTo>
                <a:lnTo>
                  <a:pt x="1168377" y="38333"/>
                </a:lnTo>
                <a:lnTo>
                  <a:pt x="1167777" y="50977"/>
                </a:lnTo>
                <a:lnTo>
                  <a:pt x="1167777" y="136474"/>
                </a:lnTo>
                <a:lnTo>
                  <a:pt x="1177378" y="175564"/>
                </a:lnTo>
                <a:lnTo>
                  <a:pt x="1207325" y="187452"/>
                </a:lnTo>
                <a:lnTo>
                  <a:pt x="1216826" y="186709"/>
                </a:lnTo>
                <a:lnTo>
                  <a:pt x="1242858" y="164592"/>
                </a:lnTo>
                <a:lnTo>
                  <a:pt x="1202905" y="164592"/>
                </a:lnTo>
                <a:lnTo>
                  <a:pt x="1199476" y="163753"/>
                </a:lnTo>
                <a:lnTo>
                  <a:pt x="1190637" y="143789"/>
                </a:lnTo>
                <a:lnTo>
                  <a:pt x="1190637" y="43662"/>
                </a:lnTo>
                <a:lnTo>
                  <a:pt x="1191069" y="38333"/>
                </a:lnTo>
                <a:lnTo>
                  <a:pt x="1191094" y="38023"/>
                </a:lnTo>
                <a:lnTo>
                  <a:pt x="1192009" y="34061"/>
                </a:lnTo>
                <a:lnTo>
                  <a:pt x="1193076" y="30099"/>
                </a:lnTo>
                <a:lnTo>
                  <a:pt x="1194752" y="27279"/>
                </a:lnTo>
                <a:lnTo>
                  <a:pt x="1197038" y="25603"/>
                </a:lnTo>
                <a:lnTo>
                  <a:pt x="1199476" y="23774"/>
                </a:lnTo>
                <a:lnTo>
                  <a:pt x="1202905" y="22860"/>
                </a:lnTo>
                <a:lnTo>
                  <a:pt x="1242858" y="22860"/>
                </a:lnTo>
                <a:lnTo>
                  <a:pt x="1241472" y="18788"/>
                </a:lnTo>
                <a:lnTo>
                  <a:pt x="1237272" y="11887"/>
                </a:lnTo>
                <a:lnTo>
                  <a:pt x="1231799" y="6686"/>
                </a:lnTo>
                <a:lnTo>
                  <a:pt x="1224984" y="2971"/>
                </a:lnTo>
                <a:lnTo>
                  <a:pt x="1216826" y="742"/>
                </a:lnTo>
                <a:lnTo>
                  <a:pt x="1207325" y="0"/>
                </a:lnTo>
                <a:close/>
              </a:path>
              <a:path w="1819275" h="187960">
                <a:moveTo>
                  <a:pt x="1246873" y="110871"/>
                </a:moveTo>
                <a:lnTo>
                  <a:pt x="1224013" y="110871"/>
                </a:lnTo>
                <a:lnTo>
                  <a:pt x="1224013" y="143789"/>
                </a:lnTo>
                <a:lnTo>
                  <a:pt x="1223509" y="149118"/>
                </a:lnTo>
                <a:lnTo>
                  <a:pt x="1223479" y="149428"/>
                </a:lnTo>
                <a:lnTo>
                  <a:pt x="1222413" y="153390"/>
                </a:lnTo>
                <a:lnTo>
                  <a:pt x="1221498" y="157353"/>
                </a:lnTo>
                <a:lnTo>
                  <a:pt x="1219822" y="160248"/>
                </a:lnTo>
                <a:lnTo>
                  <a:pt x="1217383" y="162077"/>
                </a:lnTo>
                <a:lnTo>
                  <a:pt x="1215097" y="163753"/>
                </a:lnTo>
                <a:lnTo>
                  <a:pt x="1211745" y="164592"/>
                </a:lnTo>
                <a:lnTo>
                  <a:pt x="1242858" y="164592"/>
                </a:lnTo>
                <a:lnTo>
                  <a:pt x="1244473" y="159848"/>
                </a:lnTo>
                <a:lnTo>
                  <a:pt x="1246221" y="149428"/>
                </a:lnTo>
                <a:lnTo>
                  <a:pt x="1246273" y="149118"/>
                </a:lnTo>
                <a:lnTo>
                  <a:pt x="1246873" y="136474"/>
                </a:lnTo>
                <a:lnTo>
                  <a:pt x="1246873" y="110871"/>
                </a:lnTo>
                <a:close/>
              </a:path>
              <a:path w="1819275" h="187960">
                <a:moveTo>
                  <a:pt x="1242858" y="22860"/>
                </a:moveTo>
                <a:lnTo>
                  <a:pt x="1211745" y="22860"/>
                </a:lnTo>
                <a:lnTo>
                  <a:pt x="1215097" y="23774"/>
                </a:lnTo>
                <a:lnTo>
                  <a:pt x="1217383" y="25603"/>
                </a:lnTo>
                <a:lnTo>
                  <a:pt x="1219822" y="27279"/>
                </a:lnTo>
                <a:lnTo>
                  <a:pt x="1221498" y="30099"/>
                </a:lnTo>
                <a:lnTo>
                  <a:pt x="1222413" y="34061"/>
                </a:lnTo>
                <a:lnTo>
                  <a:pt x="1223479" y="38023"/>
                </a:lnTo>
                <a:lnTo>
                  <a:pt x="1224013" y="43662"/>
                </a:lnTo>
                <a:lnTo>
                  <a:pt x="1224013" y="76581"/>
                </a:lnTo>
                <a:lnTo>
                  <a:pt x="1246873" y="76581"/>
                </a:lnTo>
                <a:lnTo>
                  <a:pt x="1246873" y="50977"/>
                </a:lnTo>
                <a:lnTo>
                  <a:pt x="1246273" y="38333"/>
                </a:lnTo>
                <a:lnTo>
                  <a:pt x="1244473" y="27603"/>
                </a:lnTo>
                <a:lnTo>
                  <a:pt x="1242858" y="22860"/>
                </a:lnTo>
                <a:close/>
              </a:path>
              <a:path w="1819275" h="187960">
                <a:moveTo>
                  <a:pt x="1297965" y="0"/>
                </a:moveTo>
                <a:lnTo>
                  <a:pt x="1263818" y="18788"/>
                </a:lnTo>
                <a:lnTo>
                  <a:pt x="1259069" y="38023"/>
                </a:lnTo>
                <a:lnTo>
                  <a:pt x="1259017" y="38333"/>
                </a:lnTo>
                <a:lnTo>
                  <a:pt x="1258417" y="50977"/>
                </a:lnTo>
                <a:lnTo>
                  <a:pt x="1258417" y="136474"/>
                </a:lnTo>
                <a:lnTo>
                  <a:pt x="1268018" y="175564"/>
                </a:lnTo>
                <a:lnTo>
                  <a:pt x="1297965" y="187452"/>
                </a:lnTo>
                <a:lnTo>
                  <a:pt x="1307466" y="186709"/>
                </a:lnTo>
                <a:lnTo>
                  <a:pt x="1333498" y="164592"/>
                </a:lnTo>
                <a:lnTo>
                  <a:pt x="1293545" y="164592"/>
                </a:lnTo>
                <a:lnTo>
                  <a:pt x="1290116" y="163753"/>
                </a:lnTo>
                <a:lnTo>
                  <a:pt x="1281277" y="143789"/>
                </a:lnTo>
                <a:lnTo>
                  <a:pt x="1281277" y="43662"/>
                </a:lnTo>
                <a:lnTo>
                  <a:pt x="1281709" y="38333"/>
                </a:lnTo>
                <a:lnTo>
                  <a:pt x="1281734" y="38023"/>
                </a:lnTo>
                <a:lnTo>
                  <a:pt x="1282649" y="34061"/>
                </a:lnTo>
                <a:lnTo>
                  <a:pt x="1283716" y="30099"/>
                </a:lnTo>
                <a:lnTo>
                  <a:pt x="1285392" y="27279"/>
                </a:lnTo>
                <a:lnTo>
                  <a:pt x="1287678" y="25603"/>
                </a:lnTo>
                <a:lnTo>
                  <a:pt x="1290116" y="23774"/>
                </a:lnTo>
                <a:lnTo>
                  <a:pt x="1293545" y="22860"/>
                </a:lnTo>
                <a:lnTo>
                  <a:pt x="1333498" y="22860"/>
                </a:lnTo>
                <a:lnTo>
                  <a:pt x="1332112" y="18788"/>
                </a:lnTo>
                <a:lnTo>
                  <a:pt x="1327912" y="11887"/>
                </a:lnTo>
                <a:lnTo>
                  <a:pt x="1322439" y="6686"/>
                </a:lnTo>
                <a:lnTo>
                  <a:pt x="1315624" y="2971"/>
                </a:lnTo>
                <a:lnTo>
                  <a:pt x="1307466" y="742"/>
                </a:lnTo>
                <a:lnTo>
                  <a:pt x="1297965" y="0"/>
                </a:lnTo>
                <a:close/>
              </a:path>
              <a:path w="1819275" h="187960">
                <a:moveTo>
                  <a:pt x="1333498" y="22860"/>
                </a:moveTo>
                <a:lnTo>
                  <a:pt x="1302385" y="22860"/>
                </a:lnTo>
                <a:lnTo>
                  <a:pt x="1305737" y="23774"/>
                </a:lnTo>
                <a:lnTo>
                  <a:pt x="1308023" y="25603"/>
                </a:lnTo>
                <a:lnTo>
                  <a:pt x="1310462" y="27279"/>
                </a:lnTo>
                <a:lnTo>
                  <a:pt x="1312138" y="30099"/>
                </a:lnTo>
                <a:lnTo>
                  <a:pt x="1313053" y="34061"/>
                </a:lnTo>
                <a:lnTo>
                  <a:pt x="1314119" y="38023"/>
                </a:lnTo>
                <a:lnTo>
                  <a:pt x="1314653" y="43662"/>
                </a:lnTo>
                <a:lnTo>
                  <a:pt x="1314653" y="143789"/>
                </a:lnTo>
                <a:lnTo>
                  <a:pt x="1314149" y="149118"/>
                </a:lnTo>
                <a:lnTo>
                  <a:pt x="1314119" y="149428"/>
                </a:lnTo>
                <a:lnTo>
                  <a:pt x="1313053" y="153390"/>
                </a:lnTo>
                <a:lnTo>
                  <a:pt x="1312138" y="157353"/>
                </a:lnTo>
                <a:lnTo>
                  <a:pt x="1310462" y="160248"/>
                </a:lnTo>
                <a:lnTo>
                  <a:pt x="1308023" y="162077"/>
                </a:lnTo>
                <a:lnTo>
                  <a:pt x="1305737" y="163753"/>
                </a:lnTo>
                <a:lnTo>
                  <a:pt x="1302385" y="164592"/>
                </a:lnTo>
                <a:lnTo>
                  <a:pt x="1333498" y="164592"/>
                </a:lnTo>
                <a:lnTo>
                  <a:pt x="1335112" y="159848"/>
                </a:lnTo>
                <a:lnTo>
                  <a:pt x="1336861" y="149428"/>
                </a:lnTo>
                <a:lnTo>
                  <a:pt x="1336913" y="149118"/>
                </a:lnTo>
                <a:lnTo>
                  <a:pt x="1337513" y="136474"/>
                </a:lnTo>
                <a:lnTo>
                  <a:pt x="1337513" y="50977"/>
                </a:lnTo>
                <a:lnTo>
                  <a:pt x="1336913" y="38333"/>
                </a:lnTo>
                <a:lnTo>
                  <a:pt x="1335112" y="27603"/>
                </a:lnTo>
                <a:lnTo>
                  <a:pt x="1333498" y="22860"/>
                </a:lnTo>
                <a:close/>
              </a:path>
              <a:path w="1819275" h="187960">
                <a:moveTo>
                  <a:pt x="1371917" y="2286"/>
                </a:moveTo>
                <a:lnTo>
                  <a:pt x="1349057" y="2286"/>
                </a:lnTo>
                <a:lnTo>
                  <a:pt x="1349057" y="185166"/>
                </a:lnTo>
                <a:lnTo>
                  <a:pt x="1371917" y="185166"/>
                </a:lnTo>
                <a:lnTo>
                  <a:pt x="1371917" y="63322"/>
                </a:lnTo>
                <a:lnTo>
                  <a:pt x="1394748" y="63322"/>
                </a:lnTo>
                <a:lnTo>
                  <a:pt x="1371917" y="2286"/>
                </a:lnTo>
                <a:close/>
              </a:path>
              <a:path w="1819275" h="187960">
                <a:moveTo>
                  <a:pt x="1394748" y="63322"/>
                </a:moveTo>
                <a:lnTo>
                  <a:pt x="1371917" y="63322"/>
                </a:lnTo>
                <a:lnTo>
                  <a:pt x="1417408" y="185166"/>
                </a:lnTo>
                <a:lnTo>
                  <a:pt x="1440268" y="185166"/>
                </a:lnTo>
                <a:lnTo>
                  <a:pt x="1440268" y="123901"/>
                </a:lnTo>
                <a:lnTo>
                  <a:pt x="1417408" y="123901"/>
                </a:lnTo>
                <a:lnTo>
                  <a:pt x="1394748" y="63322"/>
                </a:lnTo>
                <a:close/>
              </a:path>
              <a:path w="1819275" h="187960">
                <a:moveTo>
                  <a:pt x="1440268" y="2286"/>
                </a:moveTo>
                <a:lnTo>
                  <a:pt x="1417408" y="2286"/>
                </a:lnTo>
                <a:lnTo>
                  <a:pt x="1417408" y="123901"/>
                </a:lnTo>
                <a:lnTo>
                  <a:pt x="1440268" y="123901"/>
                </a:lnTo>
                <a:lnTo>
                  <a:pt x="1440268" y="2286"/>
                </a:lnTo>
                <a:close/>
              </a:path>
              <a:path w="1819275" h="187960">
                <a:moveTo>
                  <a:pt x="1498206" y="25146"/>
                </a:moveTo>
                <a:lnTo>
                  <a:pt x="1475346" y="25146"/>
                </a:lnTo>
                <a:lnTo>
                  <a:pt x="1475346" y="185166"/>
                </a:lnTo>
                <a:lnTo>
                  <a:pt x="1498206" y="185166"/>
                </a:lnTo>
                <a:lnTo>
                  <a:pt x="1498206" y="25146"/>
                </a:lnTo>
                <a:close/>
              </a:path>
              <a:path w="1819275" h="187960">
                <a:moveTo>
                  <a:pt x="1524038" y="2286"/>
                </a:moveTo>
                <a:lnTo>
                  <a:pt x="1449514" y="2286"/>
                </a:lnTo>
                <a:lnTo>
                  <a:pt x="1449514" y="25146"/>
                </a:lnTo>
                <a:lnTo>
                  <a:pt x="1524038" y="25146"/>
                </a:lnTo>
                <a:lnTo>
                  <a:pt x="1524038" y="2286"/>
                </a:lnTo>
                <a:close/>
              </a:path>
              <a:path w="1819275" h="187960">
                <a:moveTo>
                  <a:pt x="1556092" y="2286"/>
                </a:moveTo>
                <a:lnTo>
                  <a:pt x="1533232" y="2286"/>
                </a:lnTo>
                <a:lnTo>
                  <a:pt x="1533232" y="185166"/>
                </a:lnTo>
                <a:lnTo>
                  <a:pt x="1556092" y="185166"/>
                </a:lnTo>
                <a:lnTo>
                  <a:pt x="1556092" y="2286"/>
                </a:lnTo>
                <a:close/>
              </a:path>
              <a:path w="1819275" h="187960">
                <a:moveTo>
                  <a:pt x="1590471" y="2286"/>
                </a:moveTo>
                <a:lnTo>
                  <a:pt x="1567611" y="2286"/>
                </a:lnTo>
                <a:lnTo>
                  <a:pt x="1567611" y="185166"/>
                </a:lnTo>
                <a:lnTo>
                  <a:pt x="1590471" y="185166"/>
                </a:lnTo>
                <a:lnTo>
                  <a:pt x="1590471" y="63322"/>
                </a:lnTo>
                <a:lnTo>
                  <a:pt x="1613303" y="63322"/>
                </a:lnTo>
                <a:lnTo>
                  <a:pt x="1590471" y="2286"/>
                </a:lnTo>
                <a:close/>
              </a:path>
              <a:path w="1819275" h="187960">
                <a:moveTo>
                  <a:pt x="1613303" y="63322"/>
                </a:moveTo>
                <a:lnTo>
                  <a:pt x="1590471" y="63322"/>
                </a:lnTo>
                <a:lnTo>
                  <a:pt x="1635963" y="185166"/>
                </a:lnTo>
                <a:lnTo>
                  <a:pt x="1658823" y="185166"/>
                </a:lnTo>
                <a:lnTo>
                  <a:pt x="1658823" y="123901"/>
                </a:lnTo>
                <a:lnTo>
                  <a:pt x="1635963" y="123901"/>
                </a:lnTo>
                <a:lnTo>
                  <a:pt x="1613303" y="63322"/>
                </a:lnTo>
                <a:close/>
              </a:path>
              <a:path w="1819275" h="187960">
                <a:moveTo>
                  <a:pt x="1658823" y="2286"/>
                </a:moveTo>
                <a:lnTo>
                  <a:pt x="1635963" y="2286"/>
                </a:lnTo>
                <a:lnTo>
                  <a:pt x="1635963" y="123901"/>
                </a:lnTo>
                <a:lnTo>
                  <a:pt x="1658823" y="123901"/>
                </a:lnTo>
                <a:lnTo>
                  <a:pt x="1658823" y="2286"/>
                </a:lnTo>
                <a:close/>
              </a:path>
              <a:path w="1819275" h="187960">
                <a:moveTo>
                  <a:pt x="1693164" y="2286"/>
                </a:moveTo>
                <a:lnTo>
                  <a:pt x="1670303" y="2286"/>
                </a:lnTo>
                <a:lnTo>
                  <a:pt x="1670303" y="136474"/>
                </a:lnTo>
                <a:lnTo>
                  <a:pt x="1679905" y="175564"/>
                </a:lnTo>
                <a:lnTo>
                  <a:pt x="1709851" y="187452"/>
                </a:lnTo>
                <a:lnTo>
                  <a:pt x="1719352" y="186709"/>
                </a:lnTo>
                <a:lnTo>
                  <a:pt x="1745384" y="164592"/>
                </a:lnTo>
                <a:lnTo>
                  <a:pt x="1705432" y="164592"/>
                </a:lnTo>
                <a:lnTo>
                  <a:pt x="1702003" y="163753"/>
                </a:lnTo>
                <a:lnTo>
                  <a:pt x="1693164" y="143789"/>
                </a:lnTo>
                <a:lnTo>
                  <a:pt x="1693164" y="2286"/>
                </a:lnTo>
                <a:close/>
              </a:path>
              <a:path w="1819275" h="187960">
                <a:moveTo>
                  <a:pt x="1749399" y="2286"/>
                </a:moveTo>
                <a:lnTo>
                  <a:pt x="1726539" y="2286"/>
                </a:lnTo>
                <a:lnTo>
                  <a:pt x="1726539" y="143789"/>
                </a:lnTo>
                <a:lnTo>
                  <a:pt x="1726035" y="149118"/>
                </a:lnTo>
                <a:lnTo>
                  <a:pt x="1726006" y="149428"/>
                </a:lnTo>
                <a:lnTo>
                  <a:pt x="1724939" y="153390"/>
                </a:lnTo>
                <a:lnTo>
                  <a:pt x="1724025" y="157353"/>
                </a:lnTo>
                <a:lnTo>
                  <a:pt x="1722348" y="160248"/>
                </a:lnTo>
                <a:lnTo>
                  <a:pt x="1719910" y="162077"/>
                </a:lnTo>
                <a:lnTo>
                  <a:pt x="1717624" y="163753"/>
                </a:lnTo>
                <a:lnTo>
                  <a:pt x="1714271" y="164592"/>
                </a:lnTo>
                <a:lnTo>
                  <a:pt x="1745384" y="164592"/>
                </a:lnTo>
                <a:lnTo>
                  <a:pt x="1746999" y="159848"/>
                </a:lnTo>
                <a:lnTo>
                  <a:pt x="1748747" y="149428"/>
                </a:lnTo>
                <a:lnTo>
                  <a:pt x="1748799" y="149118"/>
                </a:lnTo>
                <a:lnTo>
                  <a:pt x="1749399" y="136474"/>
                </a:lnTo>
                <a:lnTo>
                  <a:pt x="1749399" y="2286"/>
                </a:lnTo>
                <a:close/>
              </a:path>
              <a:path w="1819275" h="187960">
                <a:moveTo>
                  <a:pt x="1819224" y="2286"/>
                </a:moveTo>
                <a:lnTo>
                  <a:pt x="1760931" y="2286"/>
                </a:lnTo>
                <a:lnTo>
                  <a:pt x="1760931" y="185166"/>
                </a:lnTo>
                <a:lnTo>
                  <a:pt x="1819224" y="185166"/>
                </a:lnTo>
                <a:lnTo>
                  <a:pt x="1819224" y="162306"/>
                </a:lnTo>
                <a:lnTo>
                  <a:pt x="1783791" y="162306"/>
                </a:lnTo>
                <a:lnTo>
                  <a:pt x="1783791" y="105156"/>
                </a:lnTo>
                <a:lnTo>
                  <a:pt x="1819224" y="105156"/>
                </a:lnTo>
                <a:lnTo>
                  <a:pt x="1819224" y="82296"/>
                </a:lnTo>
                <a:lnTo>
                  <a:pt x="1783791" y="82296"/>
                </a:lnTo>
                <a:lnTo>
                  <a:pt x="1783791" y="25146"/>
                </a:lnTo>
                <a:lnTo>
                  <a:pt x="1819224" y="25146"/>
                </a:lnTo>
                <a:lnTo>
                  <a:pt x="1819224" y="2286"/>
                </a:lnTo>
                <a:close/>
              </a:path>
            </a:pathLst>
          </a:custGeom>
          <a:solidFill>
            <a:srgbClr val="100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2510142" y="4717034"/>
            <a:ext cx="644525" cy="187960"/>
          </a:xfrm>
          <a:custGeom>
            <a:avLst/>
            <a:gdLst/>
            <a:ahLst/>
            <a:cxnLst/>
            <a:rect l="l" t="t" r="r" b="b"/>
            <a:pathLst>
              <a:path w="644525" h="187960">
                <a:moveTo>
                  <a:pt x="48691" y="25146"/>
                </a:moveTo>
                <a:lnTo>
                  <a:pt x="25831" y="25146"/>
                </a:lnTo>
                <a:lnTo>
                  <a:pt x="25831" y="185166"/>
                </a:lnTo>
                <a:lnTo>
                  <a:pt x="48691" y="185166"/>
                </a:lnTo>
                <a:lnTo>
                  <a:pt x="48691" y="25146"/>
                </a:lnTo>
                <a:close/>
              </a:path>
              <a:path w="644525" h="187960">
                <a:moveTo>
                  <a:pt x="74523" y="2286"/>
                </a:moveTo>
                <a:lnTo>
                  <a:pt x="0" y="2286"/>
                </a:lnTo>
                <a:lnTo>
                  <a:pt x="0" y="25146"/>
                </a:lnTo>
                <a:lnTo>
                  <a:pt x="74523" y="25146"/>
                </a:lnTo>
                <a:lnTo>
                  <a:pt x="74523" y="2286"/>
                </a:lnTo>
                <a:close/>
              </a:path>
              <a:path w="644525" h="187960">
                <a:moveTo>
                  <a:pt x="121031" y="0"/>
                </a:moveTo>
                <a:lnTo>
                  <a:pt x="86883" y="18788"/>
                </a:lnTo>
                <a:lnTo>
                  <a:pt x="81483" y="50977"/>
                </a:lnTo>
                <a:lnTo>
                  <a:pt x="81483" y="136474"/>
                </a:lnTo>
                <a:lnTo>
                  <a:pt x="91084" y="175564"/>
                </a:lnTo>
                <a:lnTo>
                  <a:pt x="121031" y="187452"/>
                </a:lnTo>
                <a:lnTo>
                  <a:pt x="130532" y="186709"/>
                </a:lnTo>
                <a:lnTo>
                  <a:pt x="156564" y="164592"/>
                </a:lnTo>
                <a:lnTo>
                  <a:pt x="116611" y="164592"/>
                </a:lnTo>
                <a:lnTo>
                  <a:pt x="113182" y="163753"/>
                </a:lnTo>
                <a:lnTo>
                  <a:pt x="104343" y="143789"/>
                </a:lnTo>
                <a:lnTo>
                  <a:pt x="104343" y="43662"/>
                </a:lnTo>
                <a:lnTo>
                  <a:pt x="104775" y="38333"/>
                </a:lnTo>
                <a:lnTo>
                  <a:pt x="104800" y="38023"/>
                </a:lnTo>
                <a:lnTo>
                  <a:pt x="105714" y="34061"/>
                </a:lnTo>
                <a:lnTo>
                  <a:pt x="106781" y="30099"/>
                </a:lnTo>
                <a:lnTo>
                  <a:pt x="108458" y="27279"/>
                </a:lnTo>
                <a:lnTo>
                  <a:pt x="110744" y="25603"/>
                </a:lnTo>
                <a:lnTo>
                  <a:pt x="113182" y="23774"/>
                </a:lnTo>
                <a:lnTo>
                  <a:pt x="116611" y="22860"/>
                </a:lnTo>
                <a:lnTo>
                  <a:pt x="156564" y="22860"/>
                </a:lnTo>
                <a:lnTo>
                  <a:pt x="155178" y="18788"/>
                </a:lnTo>
                <a:lnTo>
                  <a:pt x="150977" y="11887"/>
                </a:lnTo>
                <a:lnTo>
                  <a:pt x="145505" y="6686"/>
                </a:lnTo>
                <a:lnTo>
                  <a:pt x="138690" y="2971"/>
                </a:lnTo>
                <a:lnTo>
                  <a:pt x="130532" y="742"/>
                </a:lnTo>
                <a:lnTo>
                  <a:pt x="121031" y="0"/>
                </a:lnTo>
                <a:close/>
              </a:path>
              <a:path w="644525" h="187960">
                <a:moveTo>
                  <a:pt x="156564" y="22860"/>
                </a:moveTo>
                <a:lnTo>
                  <a:pt x="125450" y="22860"/>
                </a:lnTo>
                <a:lnTo>
                  <a:pt x="128803" y="23774"/>
                </a:lnTo>
                <a:lnTo>
                  <a:pt x="131089" y="25603"/>
                </a:lnTo>
                <a:lnTo>
                  <a:pt x="133527" y="27279"/>
                </a:lnTo>
                <a:lnTo>
                  <a:pt x="135204" y="30099"/>
                </a:lnTo>
                <a:lnTo>
                  <a:pt x="136118" y="34061"/>
                </a:lnTo>
                <a:lnTo>
                  <a:pt x="137185" y="38023"/>
                </a:lnTo>
                <a:lnTo>
                  <a:pt x="137718" y="43662"/>
                </a:lnTo>
                <a:lnTo>
                  <a:pt x="137718" y="143789"/>
                </a:lnTo>
                <a:lnTo>
                  <a:pt x="137214" y="149118"/>
                </a:lnTo>
                <a:lnTo>
                  <a:pt x="137185" y="149428"/>
                </a:lnTo>
                <a:lnTo>
                  <a:pt x="136118" y="153390"/>
                </a:lnTo>
                <a:lnTo>
                  <a:pt x="135204" y="157353"/>
                </a:lnTo>
                <a:lnTo>
                  <a:pt x="133527" y="160248"/>
                </a:lnTo>
                <a:lnTo>
                  <a:pt x="131089" y="162077"/>
                </a:lnTo>
                <a:lnTo>
                  <a:pt x="128803" y="163753"/>
                </a:lnTo>
                <a:lnTo>
                  <a:pt x="125450" y="164592"/>
                </a:lnTo>
                <a:lnTo>
                  <a:pt x="156564" y="164592"/>
                </a:lnTo>
                <a:lnTo>
                  <a:pt x="158178" y="159848"/>
                </a:lnTo>
                <a:lnTo>
                  <a:pt x="159926" y="149428"/>
                </a:lnTo>
                <a:lnTo>
                  <a:pt x="159978" y="149118"/>
                </a:lnTo>
                <a:lnTo>
                  <a:pt x="160578" y="136474"/>
                </a:lnTo>
                <a:lnTo>
                  <a:pt x="160578" y="50977"/>
                </a:lnTo>
                <a:lnTo>
                  <a:pt x="159978" y="38333"/>
                </a:lnTo>
                <a:lnTo>
                  <a:pt x="158178" y="27603"/>
                </a:lnTo>
                <a:lnTo>
                  <a:pt x="156564" y="22860"/>
                </a:lnTo>
                <a:close/>
              </a:path>
              <a:path w="644525" h="187960">
                <a:moveTo>
                  <a:pt x="250520" y="0"/>
                </a:moveTo>
                <a:lnTo>
                  <a:pt x="216373" y="19302"/>
                </a:lnTo>
                <a:lnTo>
                  <a:pt x="210972" y="50977"/>
                </a:lnTo>
                <a:lnTo>
                  <a:pt x="210972" y="136474"/>
                </a:lnTo>
                <a:lnTo>
                  <a:pt x="219659" y="175336"/>
                </a:lnTo>
                <a:lnTo>
                  <a:pt x="246862" y="187452"/>
                </a:lnTo>
                <a:lnTo>
                  <a:pt x="255606" y="186437"/>
                </a:lnTo>
                <a:lnTo>
                  <a:pt x="263321" y="183394"/>
                </a:lnTo>
                <a:lnTo>
                  <a:pt x="270008" y="178322"/>
                </a:lnTo>
                <a:lnTo>
                  <a:pt x="275666" y="171221"/>
                </a:lnTo>
                <a:lnTo>
                  <a:pt x="290068" y="171221"/>
                </a:lnTo>
                <a:lnTo>
                  <a:pt x="290068" y="164592"/>
                </a:lnTo>
                <a:lnTo>
                  <a:pt x="246100" y="164592"/>
                </a:lnTo>
                <a:lnTo>
                  <a:pt x="242671" y="163753"/>
                </a:lnTo>
                <a:lnTo>
                  <a:pt x="233832" y="143789"/>
                </a:lnTo>
                <a:lnTo>
                  <a:pt x="233832" y="43662"/>
                </a:lnTo>
                <a:lnTo>
                  <a:pt x="240233" y="25603"/>
                </a:lnTo>
                <a:lnTo>
                  <a:pt x="242671" y="23774"/>
                </a:lnTo>
                <a:lnTo>
                  <a:pt x="246100" y="22860"/>
                </a:lnTo>
                <a:lnTo>
                  <a:pt x="285786" y="22860"/>
                </a:lnTo>
                <a:lnTo>
                  <a:pt x="284538" y="19302"/>
                </a:lnTo>
                <a:lnTo>
                  <a:pt x="280238" y="12344"/>
                </a:lnTo>
                <a:lnTo>
                  <a:pt x="274780" y="6943"/>
                </a:lnTo>
                <a:lnTo>
                  <a:pt x="268008" y="3086"/>
                </a:lnTo>
                <a:lnTo>
                  <a:pt x="259921" y="771"/>
                </a:lnTo>
                <a:lnTo>
                  <a:pt x="250520" y="0"/>
                </a:lnTo>
                <a:close/>
              </a:path>
              <a:path w="644525" h="187960">
                <a:moveTo>
                  <a:pt x="290068" y="171221"/>
                </a:moveTo>
                <a:lnTo>
                  <a:pt x="275666" y="171221"/>
                </a:lnTo>
                <a:lnTo>
                  <a:pt x="278866" y="185166"/>
                </a:lnTo>
                <a:lnTo>
                  <a:pt x="290068" y="185166"/>
                </a:lnTo>
                <a:lnTo>
                  <a:pt x="290068" y="171221"/>
                </a:lnTo>
                <a:close/>
              </a:path>
              <a:path w="644525" h="187960">
                <a:moveTo>
                  <a:pt x="290068" y="91897"/>
                </a:moveTo>
                <a:lnTo>
                  <a:pt x="250520" y="91897"/>
                </a:lnTo>
                <a:lnTo>
                  <a:pt x="250520" y="114757"/>
                </a:lnTo>
                <a:lnTo>
                  <a:pt x="267208" y="114757"/>
                </a:lnTo>
                <a:lnTo>
                  <a:pt x="267208" y="143789"/>
                </a:lnTo>
                <a:lnTo>
                  <a:pt x="266729" y="148847"/>
                </a:lnTo>
                <a:lnTo>
                  <a:pt x="266674" y="149428"/>
                </a:lnTo>
                <a:lnTo>
                  <a:pt x="265607" y="153390"/>
                </a:lnTo>
                <a:lnTo>
                  <a:pt x="264693" y="157353"/>
                </a:lnTo>
                <a:lnTo>
                  <a:pt x="263017" y="160248"/>
                </a:lnTo>
                <a:lnTo>
                  <a:pt x="260578" y="162077"/>
                </a:lnTo>
                <a:lnTo>
                  <a:pt x="258292" y="163753"/>
                </a:lnTo>
                <a:lnTo>
                  <a:pt x="254939" y="164592"/>
                </a:lnTo>
                <a:lnTo>
                  <a:pt x="290068" y="164592"/>
                </a:lnTo>
                <a:lnTo>
                  <a:pt x="290068" y="91897"/>
                </a:lnTo>
                <a:close/>
              </a:path>
              <a:path w="644525" h="187960">
                <a:moveTo>
                  <a:pt x="285786" y="22860"/>
                </a:moveTo>
                <a:lnTo>
                  <a:pt x="254939" y="22860"/>
                </a:lnTo>
                <a:lnTo>
                  <a:pt x="258292" y="23774"/>
                </a:lnTo>
                <a:lnTo>
                  <a:pt x="260578" y="25603"/>
                </a:lnTo>
                <a:lnTo>
                  <a:pt x="263017" y="27279"/>
                </a:lnTo>
                <a:lnTo>
                  <a:pt x="264693" y="30099"/>
                </a:lnTo>
                <a:lnTo>
                  <a:pt x="265607" y="34061"/>
                </a:lnTo>
                <a:lnTo>
                  <a:pt x="266674" y="38023"/>
                </a:lnTo>
                <a:lnTo>
                  <a:pt x="267208" y="43662"/>
                </a:lnTo>
                <a:lnTo>
                  <a:pt x="267208" y="71323"/>
                </a:lnTo>
                <a:lnTo>
                  <a:pt x="290068" y="71323"/>
                </a:lnTo>
                <a:lnTo>
                  <a:pt x="290068" y="50977"/>
                </a:lnTo>
                <a:lnTo>
                  <a:pt x="289453" y="38619"/>
                </a:lnTo>
                <a:lnTo>
                  <a:pt x="287610" y="28060"/>
                </a:lnTo>
                <a:lnTo>
                  <a:pt x="285786" y="22860"/>
                </a:lnTo>
                <a:close/>
              </a:path>
              <a:path w="644525" h="187960">
                <a:moveTo>
                  <a:pt x="330174" y="2286"/>
                </a:moveTo>
                <a:lnTo>
                  <a:pt x="301599" y="2286"/>
                </a:lnTo>
                <a:lnTo>
                  <a:pt x="301599" y="185166"/>
                </a:lnTo>
                <a:lnTo>
                  <a:pt x="324459" y="185166"/>
                </a:lnTo>
                <a:lnTo>
                  <a:pt x="324459" y="111328"/>
                </a:lnTo>
                <a:lnTo>
                  <a:pt x="373540" y="111328"/>
                </a:lnTo>
                <a:lnTo>
                  <a:pt x="372770" y="110032"/>
                </a:lnTo>
                <a:lnTo>
                  <a:pt x="367741" y="106070"/>
                </a:lnTo>
                <a:lnTo>
                  <a:pt x="361035" y="103784"/>
                </a:lnTo>
                <a:lnTo>
                  <a:pt x="368350" y="100126"/>
                </a:lnTo>
                <a:lnTo>
                  <a:pt x="373532" y="94792"/>
                </a:lnTo>
                <a:lnTo>
                  <a:pt x="376282" y="88468"/>
                </a:lnTo>
                <a:lnTo>
                  <a:pt x="324459" y="88468"/>
                </a:lnTo>
                <a:lnTo>
                  <a:pt x="324459" y="25146"/>
                </a:lnTo>
                <a:lnTo>
                  <a:pt x="377642" y="25146"/>
                </a:lnTo>
                <a:lnTo>
                  <a:pt x="377037" y="23317"/>
                </a:lnTo>
                <a:lnTo>
                  <a:pt x="339761" y="2614"/>
                </a:lnTo>
                <a:lnTo>
                  <a:pt x="330174" y="2286"/>
                </a:lnTo>
                <a:close/>
              </a:path>
              <a:path w="644525" h="187960">
                <a:moveTo>
                  <a:pt x="373540" y="111328"/>
                </a:moveTo>
                <a:lnTo>
                  <a:pt x="336423" y="111328"/>
                </a:lnTo>
                <a:lnTo>
                  <a:pt x="341223" y="111861"/>
                </a:lnTo>
                <a:lnTo>
                  <a:pt x="345033" y="112928"/>
                </a:lnTo>
                <a:lnTo>
                  <a:pt x="348843" y="113842"/>
                </a:lnTo>
                <a:lnTo>
                  <a:pt x="351967" y="116128"/>
                </a:lnTo>
                <a:lnTo>
                  <a:pt x="354406" y="119786"/>
                </a:lnTo>
                <a:lnTo>
                  <a:pt x="356997" y="123291"/>
                </a:lnTo>
                <a:lnTo>
                  <a:pt x="358292" y="128701"/>
                </a:lnTo>
                <a:lnTo>
                  <a:pt x="358292" y="173202"/>
                </a:lnTo>
                <a:lnTo>
                  <a:pt x="358444" y="176707"/>
                </a:lnTo>
                <a:lnTo>
                  <a:pt x="359054" y="182041"/>
                </a:lnTo>
                <a:lnTo>
                  <a:pt x="359740" y="183946"/>
                </a:lnTo>
                <a:lnTo>
                  <a:pt x="360807" y="185166"/>
                </a:lnTo>
                <a:lnTo>
                  <a:pt x="383667" y="185166"/>
                </a:lnTo>
                <a:lnTo>
                  <a:pt x="382600" y="183946"/>
                </a:lnTo>
                <a:lnTo>
                  <a:pt x="381914" y="182041"/>
                </a:lnTo>
                <a:lnTo>
                  <a:pt x="381304" y="176707"/>
                </a:lnTo>
                <a:lnTo>
                  <a:pt x="381152" y="173202"/>
                </a:lnTo>
                <a:lnTo>
                  <a:pt x="381071" y="128701"/>
                </a:lnTo>
                <a:lnTo>
                  <a:pt x="379476" y="121158"/>
                </a:lnTo>
                <a:lnTo>
                  <a:pt x="376123" y="115671"/>
                </a:lnTo>
                <a:lnTo>
                  <a:pt x="373540" y="111328"/>
                </a:lnTo>
                <a:close/>
              </a:path>
              <a:path w="644525" h="187960">
                <a:moveTo>
                  <a:pt x="377642" y="25146"/>
                </a:moveTo>
                <a:lnTo>
                  <a:pt x="338328" y="25146"/>
                </a:lnTo>
                <a:lnTo>
                  <a:pt x="344271" y="25984"/>
                </a:lnTo>
                <a:lnTo>
                  <a:pt x="348234" y="27660"/>
                </a:lnTo>
                <a:lnTo>
                  <a:pt x="352196" y="29184"/>
                </a:lnTo>
                <a:lnTo>
                  <a:pt x="354863" y="31851"/>
                </a:lnTo>
                <a:lnTo>
                  <a:pt x="356282" y="35775"/>
                </a:lnTo>
                <a:lnTo>
                  <a:pt x="357759" y="39319"/>
                </a:lnTo>
                <a:lnTo>
                  <a:pt x="358521" y="44805"/>
                </a:lnTo>
                <a:lnTo>
                  <a:pt x="358521" y="67208"/>
                </a:lnTo>
                <a:lnTo>
                  <a:pt x="357759" y="72618"/>
                </a:lnTo>
                <a:lnTo>
                  <a:pt x="354711" y="80543"/>
                </a:lnTo>
                <a:lnTo>
                  <a:pt x="351891" y="83515"/>
                </a:lnTo>
                <a:lnTo>
                  <a:pt x="347776" y="85496"/>
                </a:lnTo>
                <a:lnTo>
                  <a:pt x="343814" y="87477"/>
                </a:lnTo>
                <a:lnTo>
                  <a:pt x="338023" y="88468"/>
                </a:lnTo>
                <a:lnTo>
                  <a:pt x="376282" y="88468"/>
                </a:lnTo>
                <a:lnTo>
                  <a:pt x="381381" y="60350"/>
                </a:lnTo>
                <a:lnTo>
                  <a:pt x="381381" y="52120"/>
                </a:lnTo>
                <a:lnTo>
                  <a:pt x="381151" y="44805"/>
                </a:lnTo>
                <a:lnTo>
                  <a:pt x="381109" y="43462"/>
                </a:lnTo>
                <a:lnTo>
                  <a:pt x="380295" y="35775"/>
                </a:lnTo>
                <a:lnTo>
                  <a:pt x="378962" y="29184"/>
                </a:lnTo>
                <a:lnTo>
                  <a:pt x="377642" y="25146"/>
                </a:lnTo>
                <a:close/>
              </a:path>
              <a:path w="644525" h="187960">
                <a:moveTo>
                  <a:pt x="432460" y="0"/>
                </a:moveTo>
                <a:lnTo>
                  <a:pt x="398313" y="18788"/>
                </a:lnTo>
                <a:lnTo>
                  <a:pt x="395423" y="27279"/>
                </a:lnTo>
                <a:lnTo>
                  <a:pt x="395312" y="27603"/>
                </a:lnTo>
                <a:lnTo>
                  <a:pt x="393564" y="38023"/>
                </a:lnTo>
                <a:lnTo>
                  <a:pt x="393512" y="38333"/>
                </a:lnTo>
                <a:lnTo>
                  <a:pt x="392912" y="50977"/>
                </a:lnTo>
                <a:lnTo>
                  <a:pt x="392912" y="136474"/>
                </a:lnTo>
                <a:lnTo>
                  <a:pt x="393512" y="149118"/>
                </a:lnTo>
                <a:lnTo>
                  <a:pt x="414801" y="184480"/>
                </a:lnTo>
                <a:lnTo>
                  <a:pt x="432460" y="187452"/>
                </a:lnTo>
                <a:lnTo>
                  <a:pt x="441961" y="186709"/>
                </a:lnTo>
                <a:lnTo>
                  <a:pt x="467993" y="164592"/>
                </a:lnTo>
                <a:lnTo>
                  <a:pt x="428040" y="164592"/>
                </a:lnTo>
                <a:lnTo>
                  <a:pt x="424611" y="163753"/>
                </a:lnTo>
                <a:lnTo>
                  <a:pt x="415772" y="143789"/>
                </a:lnTo>
                <a:lnTo>
                  <a:pt x="415772" y="43662"/>
                </a:lnTo>
                <a:lnTo>
                  <a:pt x="422173" y="25603"/>
                </a:lnTo>
                <a:lnTo>
                  <a:pt x="424611" y="23774"/>
                </a:lnTo>
                <a:lnTo>
                  <a:pt x="428040" y="22860"/>
                </a:lnTo>
                <a:lnTo>
                  <a:pt x="467993" y="22860"/>
                </a:lnTo>
                <a:lnTo>
                  <a:pt x="466607" y="18788"/>
                </a:lnTo>
                <a:lnTo>
                  <a:pt x="462407" y="11887"/>
                </a:lnTo>
                <a:lnTo>
                  <a:pt x="456934" y="6686"/>
                </a:lnTo>
                <a:lnTo>
                  <a:pt x="450119" y="2971"/>
                </a:lnTo>
                <a:lnTo>
                  <a:pt x="441961" y="742"/>
                </a:lnTo>
                <a:lnTo>
                  <a:pt x="432460" y="0"/>
                </a:lnTo>
                <a:close/>
              </a:path>
              <a:path w="644525" h="187960">
                <a:moveTo>
                  <a:pt x="467993" y="22860"/>
                </a:moveTo>
                <a:lnTo>
                  <a:pt x="436880" y="22860"/>
                </a:lnTo>
                <a:lnTo>
                  <a:pt x="440232" y="23774"/>
                </a:lnTo>
                <a:lnTo>
                  <a:pt x="442518" y="25603"/>
                </a:lnTo>
                <a:lnTo>
                  <a:pt x="444957" y="27279"/>
                </a:lnTo>
                <a:lnTo>
                  <a:pt x="446633" y="30099"/>
                </a:lnTo>
                <a:lnTo>
                  <a:pt x="447548" y="34061"/>
                </a:lnTo>
                <a:lnTo>
                  <a:pt x="448614" y="38023"/>
                </a:lnTo>
                <a:lnTo>
                  <a:pt x="449148" y="43662"/>
                </a:lnTo>
                <a:lnTo>
                  <a:pt x="449148" y="143789"/>
                </a:lnTo>
                <a:lnTo>
                  <a:pt x="448644" y="149118"/>
                </a:lnTo>
                <a:lnTo>
                  <a:pt x="448614" y="149428"/>
                </a:lnTo>
                <a:lnTo>
                  <a:pt x="447548" y="153390"/>
                </a:lnTo>
                <a:lnTo>
                  <a:pt x="446633" y="157353"/>
                </a:lnTo>
                <a:lnTo>
                  <a:pt x="444957" y="160248"/>
                </a:lnTo>
                <a:lnTo>
                  <a:pt x="442518" y="162077"/>
                </a:lnTo>
                <a:lnTo>
                  <a:pt x="440232" y="163753"/>
                </a:lnTo>
                <a:lnTo>
                  <a:pt x="436880" y="164592"/>
                </a:lnTo>
                <a:lnTo>
                  <a:pt x="467993" y="164592"/>
                </a:lnTo>
                <a:lnTo>
                  <a:pt x="469607" y="159848"/>
                </a:lnTo>
                <a:lnTo>
                  <a:pt x="471356" y="149428"/>
                </a:lnTo>
                <a:lnTo>
                  <a:pt x="471408" y="149118"/>
                </a:lnTo>
                <a:lnTo>
                  <a:pt x="472008" y="136474"/>
                </a:lnTo>
                <a:lnTo>
                  <a:pt x="472008" y="50977"/>
                </a:lnTo>
                <a:lnTo>
                  <a:pt x="471408" y="38333"/>
                </a:lnTo>
                <a:lnTo>
                  <a:pt x="469607" y="27603"/>
                </a:lnTo>
                <a:lnTo>
                  <a:pt x="467993" y="22860"/>
                </a:lnTo>
                <a:close/>
              </a:path>
              <a:path w="644525" h="187960">
                <a:moveTo>
                  <a:pt x="506399" y="2286"/>
                </a:moveTo>
                <a:lnTo>
                  <a:pt x="483539" y="2286"/>
                </a:lnTo>
                <a:lnTo>
                  <a:pt x="483539" y="185166"/>
                </a:lnTo>
                <a:lnTo>
                  <a:pt x="518972" y="185166"/>
                </a:lnTo>
                <a:lnTo>
                  <a:pt x="528077" y="151333"/>
                </a:lnTo>
                <a:lnTo>
                  <a:pt x="506399" y="151333"/>
                </a:lnTo>
                <a:lnTo>
                  <a:pt x="506399" y="2286"/>
                </a:lnTo>
                <a:close/>
              </a:path>
              <a:path w="644525" h="187960">
                <a:moveTo>
                  <a:pt x="580466" y="41605"/>
                </a:moveTo>
                <a:lnTo>
                  <a:pt x="557606" y="41605"/>
                </a:lnTo>
                <a:lnTo>
                  <a:pt x="557606" y="185166"/>
                </a:lnTo>
                <a:lnTo>
                  <a:pt x="593039" y="185166"/>
                </a:lnTo>
                <a:lnTo>
                  <a:pt x="602512" y="151333"/>
                </a:lnTo>
                <a:lnTo>
                  <a:pt x="580466" y="151333"/>
                </a:lnTo>
                <a:lnTo>
                  <a:pt x="580466" y="41605"/>
                </a:lnTo>
                <a:close/>
              </a:path>
              <a:path w="644525" h="187960">
                <a:moveTo>
                  <a:pt x="580466" y="2286"/>
                </a:moveTo>
                <a:lnTo>
                  <a:pt x="544804" y="2286"/>
                </a:lnTo>
                <a:lnTo>
                  <a:pt x="506399" y="151333"/>
                </a:lnTo>
                <a:lnTo>
                  <a:pt x="528077" y="151333"/>
                </a:lnTo>
                <a:lnTo>
                  <a:pt x="557606" y="41605"/>
                </a:lnTo>
                <a:lnTo>
                  <a:pt x="580466" y="41605"/>
                </a:lnTo>
                <a:lnTo>
                  <a:pt x="580466" y="2286"/>
                </a:lnTo>
                <a:close/>
              </a:path>
              <a:path w="644525" h="187960">
                <a:moveTo>
                  <a:pt x="644245" y="2286"/>
                </a:moveTo>
                <a:lnTo>
                  <a:pt x="618871" y="2286"/>
                </a:lnTo>
                <a:lnTo>
                  <a:pt x="580466" y="151333"/>
                </a:lnTo>
                <a:lnTo>
                  <a:pt x="602512" y="151333"/>
                </a:lnTo>
                <a:lnTo>
                  <a:pt x="644245" y="2286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036754" y="2880455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675639" h="675639">
                <a:moveTo>
                  <a:pt x="215417" y="0"/>
                </a:moveTo>
                <a:lnTo>
                  <a:pt x="0" y="215404"/>
                </a:lnTo>
                <a:lnTo>
                  <a:pt x="459638" y="675055"/>
                </a:lnTo>
                <a:lnTo>
                  <a:pt x="675055" y="459638"/>
                </a:lnTo>
                <a:lnTo>
                  <a:pt x="215417" y="0"/>
                </a:lnTo>
                <a:close/>
              </a:path>
            </a:pathLst>
          </a:custGeom>
          <a:solidFill>
            <a:srgbClr val="E24E2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635000" y="6508140"/>
            <a:ext cx="4178300" cy="546100"/>
            <a:chOff x="635000" y="6508140"/>
            <a:chExt cx="4178300" cy="546100"/>
          </a:xfrm>
        </p:grpSpPr>
        <p:sp>
          <p:nvSpPr>
            <p:cNvPr id="43" name="object 43" descr=""/>
            <p:cNvSpPr/>
            <p:nvPr/>
          </p:nvSpPr>
          <p:spPr>
            <a:xfrm>
              <a:off x="635000" y="6508140"/>
              <a:ext cx="4178300" cy="546100"/>
            </a:xfrm>
            <a:custGeom>
              <a:avLst/>
              <a:gdLst/>
              <a:ahLst/>
              <a:cxnLst/>
              <a:rect l="l" t="t" r="r" b="b"/>
              <a:pathLst>
                <a:path w="4178300" h="546100">
                  <a:moveTo>
                    <a:pt x="4178300" y="0"/>
                  </a:moveTo>
                  <a:lnTo>
                    <a:pt x="0" y="0"/>
                  </a:lnTo>
                  <a:lnTo>
                    <a:pt x="0" y="546100"/>
                  </a:lnTo>
                  <a:lnTo>
                    <a:pt x="4178300" y="546100"/>
                  </a:lnTo>
                  <a:lnTo>
                    <a:pt x="417830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35000" y="6508153"/>
              <a:ext cx="4178300" cy="546100"/>
            </a:xfrm>
            <a:custGeom>
              <a:avLst/>
              <a:gdLst/>
              <a:ahLst/>
              <a:cxnLst/>
              <a:rect l="l" t="t" r="r" b="b"/>
              <a:pathLst>
                <a:path w="4178300" h="546100">
                  <a:moveTo>
                    <a:pt x="4178300" y="0"/>
                  </a:moveTo>
                  <a:lnTo>
                    <a:pt x="4165600" y="0"/>
                  </a:lnTo>
                  <a:lnTo>
                    <a:pt x="4165600" y="12700"/>
                  </a:lnTo>
                  <a:lnTo>
                    <a:pt x="4165600" y="533400"/>
                  </a:lnTo>
                  <a:lnTo>
                    <a:pt x="12700" y="533400"/>
                  </a:lnTo>
                  <a:lnTo>
                    <a:pt x="12700" y="12700"/>
                  </a:lnTo>
                  <a:lnTo>
                    <a:pt x="4165600" y="12700"/>
                  </a:lnTo>
                  <a:lnTo>
                    <a:pt x="41656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546100"/>
                  </a:lnTo>
                  <a:lnTo>
                    <a:pt x="12700" y="546100"/>
                  </a:lnTo>
                  <a:lnTo>
                    <a:pt x="4165600" y="546100"/>
                  </a:lnTo>
                  <a:lnTo>
                    <a:pt x="4178300" y="546100"/>
                  </a:lnTo>
                  <a:lnTo>
                    <a:pt x="41783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63904" y="6621170"/>
              <a:ext cx="320675" cy="104139"/>
            </a:xfrm>
            <a:custGeom>
              <a:avLst/>
              <a:gdLst/>
              <a:ahLst/>
              <a:cxnLst/>
              <a:rect l="l" t="t" r="r" b="b"/>
              <a:pathLst>
                <a:path w="320675" h="104140">
                  <a:moveTo>
                    <a:pt x="16891" y="67818"/>
                  </a:moveTo>
                  <a:lnTo>
                    <a:pt x="0" y="67818"/>
                  </a:lnTo>
                  <a:lnTo>
                    <a:pt x="0" y="77304"/>
                  </a:lnTo>
                  <a:lnTo>
                    <a:pt x="18122" y="104140"/>
                  </a:lnTo>
                  <a:lnTo>
                    <a:pt x="31750" y="104140"/>
                  </a:lnTo>
                  <a:lnTo>
                    <a:pt x="37465" y="101854"/>
                  </a:lnTo>
                  <a:lnTo>
                    <a:pt x="44665" y="92621"/>
                  </a:lnTo>
                  <a:lnTo>
                    <a:pt x="46099" y="87249"/>
                  </a:lnTo>
                  <a:lnTo>
                    <a:pt x="22186" y="87249"/>
                  </a:lnTo>
                  <a:lnTo>
                    <a:pt x="20828" y="86741"/>
                  </a:lnTo>
                  <a:lnTo>
                    <a:pt x="16933" y="73952"/>
                  </a:lnTo>
                  <a:lnTo>
                    <a:pt x="16891" y="67818"/>
                  </a:lnTo>
                  <a:close/>
                </a:path>
                <a:path w="320675" h="104140">
                  <a:moveTo>
                    <a:pt x="30391" y="0"/>
                  </a:moveTo>
                  <a:lnTo>
                    <a:pt x="14986" y="0"/>
                  </a:lnTo>
                  <a:lnTo>
                    <a:pt x="9359" y="2247"/>
                  </a:lnTo>
                  <a:lnTo>
                    <a:pt x="5715" y="6731"/>
                  </a:lnTo>
                  <a:lnTo>
                    <a:pt x="2070" y="11137"/>
                  </a:lnTo>
                  <a:lnTo>
                    <a:pt x="424" y="16891"/>
                  </a:lnTo>
                  <a:lnTo>
                    <a:pt x="254" y="17614"/>
                  </a:lnTo>
                  <a:lnTo>
                    <a:pt x="254" y="31457"/>
                  </a:lnTo>
                  <a:lnTo>
                    <a:pt x="18796" y="57785"/>
                  </a:lnTo>
                  <a:lnTo>
                    <a:pt x="21844" y="60236"/>
                  </a:lnTo>
                  <a:lnTo>
                    <a:pt x="24091" y="62357"/>
                  </a:lnTo>
                  <a:lnTo>
                    <a:pt x="25527" y="64135"/>
                  </a:lnTo>
                  <a:lnTo>
                    <a:pt x="27051" y="65913"/>
                  </a:lnTo>
                  <a:lnTo>
                    <a:pt x="28117" y="67818"/>
                  </a:lnTo>
                  <a:lnTo>
                    <a:pt x="29298" y="71589"/>
                  </a:lnTo>
                  <a:lnTo>
                    <a:pt x="29492" y="73152"/>
                  </a:lnTo>
                  <a:lnTo>
                    <a:pt x="29591" y="80733"/>
                  </a:lnTo>
                  <a:lnTo>
                    <a:pt x="29270" y="82804"/>
                  </a:lnTo>
                  <a:lnTo>
                    <a:pt x="29171" y="83439"/>
                  </a:lnTo>
                  <a:lnTo>
                    <a:pt x="28321" y="84963"/>
                  </a:lnTo>
                  <a:lnTo>
                    <a:pt x="27559" y="86487"/>
                  </a:lnTo>
                  <a:lnTo>
                    <a:pt x="26073" y="87249"/>
                  </a:lnTo>
                  <a:lnTo>
                    <a:pt x="46099" y="87249"/>
                  </a:lnTo>
                  <a:lnTo>
                    <a:pt x="46482" y="85813"/>
                  </a:lnTo>
                  <a:lnTo>
                    <a:pt x="46482" y="70827"/>
                  </a:lnTo>
                  <a:lnTo>
                    <a:pt x="45733" y="65913"/>
                  </a:lnTo>
                  <a:lnTo>
                    <a:pt x="44196" y="61849"/>
                  </a:lnTo>
                  <a:lnTo>
                    <a:pt x="42760" y="57785"/>
                  </a:lnTo>
                  <a:lnTo>
                    <a:pt x="40767" y="54394"/>
                  </a:lnTo>
                  <a:lnTo>
                    <a:pt x="35687" y="48983"/>
                  </a:lnTo>
                  <a:lnTo>
                    <a:pt x="32296" y="46012"/>
                  </a:lnTo>
                  <a:lnTo>
                    <a:pt x="28067" y="42799"/>
                  </a:lnTo>
                  <a:lnTo>
                    <a:pt x="24003" y="39662"/>
                  </a:lnTo>
                  <a:lnTo>
                    <a:pt x="21170" y="36995"/>
                  </a:lnTo>
                  <a:lnTo>
                    <a:pt x="19558" y="34798"/>
                  </a:lnTo>
                  <a:lnTo>
                    <a:pt x="17945" y="32512"/>
                  </a:lnTo>
                  <a:lnTo>
                    <a:pt x="17145" y="29502"/>
                  </a:lnTo>
                  <a:lnTo>
                    <a:pt x="17271" y="21971"/>
                  </a:lnTo>
                  <a:lnTo>
                    <a:pt x="17549" y="20485"/>
                  </a:lnTo>
                  <a:lnTo>
                    <a:pt x="19265" y="17614"/>
                  </a:lnTo>
                  <a:lnTo>
                    <a:pt x="20662" y="16891"/>
                  </a:lnTo>
                  <a:lnTo>
                    <a:pt x="44613" y="16891"/>
                  </a:lnTo>
                  <a:lnTo>
                    <a:pt x="43599" y="12611"/>
                  </a:lnTo>
                  <a:lnTo>
                    <a:pt x="39878" y="7620"/>
                  </a:lnTo>
                  <a:lnTo>
                    <a:pt x="36156" y="2540"/>
                  </a:lnTo>
                  <a:lnTo>
                    <a:pt x="30391" y="0"/>
                  </a:lnTo>
                  <a:close/>
                </a:path>
                <a:path w="320675" h="104140">
                  <a:moveTo>
                    <a:pt x="44613" y="16891"/>
                  </a:moveTo>
                  <a:lnTo>
                    <a:pt x="24638" y="16891"/>
                  </a:lnTo>
                  <a:lnTo>
                    <a:pt x="26123" y="17907"/>
                  </a:lnTo>
                  <a:lnTo>
                    <a:pt x="27978" y="21971"/>
                  </a:lnTo>
                  <a:lnTo>
                    <a:pt x="28448" y="25742"/>
                  </a:lnTo>
                  <a:lnTo>
                    <a:pt x="28448" y="31242"/>
                  </a:lnTo>
                  <a:lnTo>
                    <a:pt x="45466" y="31242"/>
                  </a:lnTo>
                  <a:lnTo>
                    <a:pt x="45466" y="20485"/>
                  </a:lnTo>
                  <a:lnTo>
                    <a:pt x="44613" y="16891"/>
                  </a:lnTo>
                  <a:close/>
                </a:path>
                <a:path w="320675" h="104140">
                  <a:moveTo>
                    <a:pt x="81381" y="19050"/>
                  </a:moveTo>
                  <a:lnTo>
                    <a:pt x="65811" y="19050"/>
                  </a:lnTo>
                  <a:lnTo>
                    <a:pt x="59969" y="21424"/>
                  </a:lnTo>
                  <a:lnTo>
                    <a:pt x="52260" y="30822"/>
                  </a:lnTo>
                  <a:lnTo>
                    <a:pt x="50355" y="38188"/>
                  </a:lnTo>
                  <a:lnTo>
                    <a:pt x="50355" y="85001"/>
                  </a:lnTo>
                  <a:lnTo>
                    <a:pt x="52260" y="92417"/>
                  </a:lnTo>
                  <a:lnTo>
                    <a:pt x="56070" y="97155"/>
                  </a:lnTo>
                  <a:lnTo>
                    <a:pt x="59969" y="101815"/>
                  </a:lnTo>
                  <a:lnTo>
                    <a:pt x="65811" y="104140"/>
                  </a:lnTo>
                  <a:lnTo>
                    <a:pt x="81381" y="104140"/>
                  </a:lnTo>
                  <a:lnTo>
                    <a:pt x="87185" y="101815"/>
                  </a:lnTo>
                  <a:lnTo>
                    <a:pt x="94894" y="92417"/>
                  </a:lnTo>
                  <a:lnTo>
                    <a:pt x="95915" y="88519"/>
                  </a:lnTo>
                  <a:lnTo>
                    <a:pt x="71145" y="88519"/>
                  </a:lnTo>
                  <a:lnTo>
                    <a:pt x="69443" y="87630"/>
                  </a:lnTo>
                  <a:lnTo>
                    <a:pt x="68516" y="85852"/>
                  </a:lnTo>
                  <a:lnTo>
                    <a:pt x="67665" y="83985"/>
                  </a:lnTo>
                  <a:lnTo>
                    <a:pt x="67246" y="80556"/>
                  </a:lnTo>
                  <a:lnTo>
                    <a:pt x="67246" y="42633"/>
                  </a:lnTo>
                  <a:lnTo>
                    <a:pt x="71145" y="34671"/>
                  </a:lnTo>
                  <a:lnTo>
                    <a:pt x="95909" y="34671"/>
                  </a:lnTo>
                  <a:lnTo>
                    <a:pt x="94894" y="30822"/>
                  </a:lnTo>
                  <a:lnTo>
                    <a:pt x="90995" y="26162"/>
                  </a:lnTo>
                  <a:lnTo>
                    <a:pt x="87185" y="21424"/>
                  </a:lnTo>
                  <a:lnTo>
                    <a:pt x="81381" y="19050"/>
                  </a:lnTo>
                  <a:close/>
                </a:path>
                <a:path w="320675" h="104140">
                  <a:moveTo>
                    <a:pt x="95909" y="34671"/>
                  </a:moveTo>
                  <a:lnTo>
                    <a:pt x="75971" y="34671"/>
                  </a:lnTo>
                  <a:lnTo>
                    <a:pt x="77622" y="35598"/>
                  </a:lnTo>
                  <a:lnTo>
                    <a:pt x="78549" y="37465"/>
                  </a:lnTo>
                  <a:lnTo>
                    <a:pt x="79476" y="39243"/>
                  </a:lnTo>
                  <a:lnTo>
                    <a:pt x="79946" y="42633"/>
                  </a:lnTo>
                  <a:lnTo>
                    <a:pt x="79946" y="80556"/>
                  </a:lnTo>
                  <a:lnTo>
                    <a:pt x="79476" y="83985"/>
                  </a:lnTo>
                  <a:lnTo>
                    <a:pt x="78549" y="85852"/>
                  </a:lnTo>
                  <a:lnTo>
                    <a:pt x="77698" y="87630"/>
                  </a:lnTo>
                  <a:lnTo>
                    <a:pt x="76047" y="88519"/>
                  </a:lnTo>
                  <a:lnTo>
                    <a:pt x="95915" y="88519"/>
                  </a:lnTo>
                  <a:lnTo>
                    <a:pt x="96837" y="85001"/>
                  </a:lnTo>
                  <a:lnTo>
                    <a:pt x="96837" y="38188"/>
                  </a:lnTo>
                  <a:lnTo>
                    <a:pt x="95909" y="34671"/>
                  </a:lnTo>
                  <a:close/>
                </a:path>
                <a:path w="320675" h="104140">
                  <a:moveTo>
                    <a:pt x="117602" y="20320"/>
                  </a:moveTo>
                  <a:lnTo>
                    <a:pt x="100711" y="20320"/>
                  </a:lnTo>
                  <a:lnTo>
                    <a:pt x="100756" y="84836"/>
                  </a:lnTo>
                  <a:lnTo>
                    <a:pt x="100880" y="86487"/>
                  </a:lnTo>
                  <a:lnTo>
                    <a:pt x="100983" y="87845"/>
                  </a:lnTo>
                  <a:lnTo>
                    <a:pt x="111379" y="104140"/>
                  </a:lnTo>
                  <a:lnTo>
                    <a:pt x="119075" y="104140"/>
                  </a:lnTo>
                  <a:lnTo>
                    <a:pt x="121853" y="103251"/>
                  </a:lnTo>
                  <a:lnTo>
                    <a:pt x="122096" y="103251"/>
                  </a:lnTo>
                  <a:lnTo>
                    <a:pt x="124714" y="101092"/>
                  </a:lnTo>
                  <a:lnTo>
                    <a:pt x="127165" y="98971"/>
                  </a:lnTo>
                  <a:lnTo>
                    <a:pt x="129032" y="96481"/>
                  </a:lnTo>
                  <a:lnTo>
                    <a:pt x="130302" y="93599"/>
                  </a:lnTo>
                  <a:lnTo>
                    <a:pt x="147313" y="93599"/>
                  </a:lnTo>
                  <a:lnTo>
                    <a:pt x="147304" y="88519"/>
                  </a:lnTo>
                  <a:lnTo>
                    <a:pt x="121577" y="88519"/>
                  </a:lnTo>
                  <a:lnTo>
                    <a:pt x="120015" y="87845"/>
                  </a:lnTo>
                  <a:lnTo>
                    <a:pt x="118999" y="86487"/>
                  </a:lnTo>
                  <a:lnTo>
                    <a:pt x="118059" y="85051"/>
                  </a:lnTo>
                  <a:lnTo>
                    <a:pt x="117602" y="82677"/>
                  </a:lnTo>
                  <a:lnTo>
                    <a:pt x="117602" y="20320"/>
                  </a:lnTo>
                  <a:close/>
                </a:path>
                <a:path w="320675" h="104140">
                  <a:moveTo>
                    <a:pt x="147313" y="93599"/>
                  </a:moveTo>
                  <a:lnTo>
                    <a:pt x="130302" y="93599"/>
                  </a:lnTo>
                  <a:lnTo>
                    <a:pt x="130302" y="95211"/>
                  </a:lnTo>
                  <a:lnTo>
                    <a:pt x="133604" y="102870"/>
                  </a:lnTo>
                  <a:lnTo>
                    <a:pt x="148463" y="102870"/>
                  </a:lnTo>
                  <a:lnTo>
                    <a:pt x="148016" y="101473"/>
                  </a:lnTo>
                  <a:lnTo>
                    <a:pt x="147894" y="101092"/>
                  </a:lnTo>
                  <a:lnTo>
                    <a:pt x="147550" y="99606"/>
                  </a:lnTo>
                  <a:lnTo>
                    <a:pt x="147447" y="98971"/>
                  </a:lnTo>
                  <a:lnTo>
                    <a:pt x="147320" y="97790"/>
                  </a:lnTo>
                  <a:lnTo>
                    <a:pt x="147313" y="93599"/>
                  </a:lnTo>
                  <a:close/>
                </a:path>
                <a:path w="320675" h="104140">
                  <a:moveTo>
                    <a:pt x="147193" y="20320"/>
                  </a:moveTo>
                  <a:lnTo>
                    <a:pt x="130302" y="20320"/>
                  </a:lnTo>
                  <a:lnTo>
                    <a:pt x="130251" y="82677"/>
                  </a:lnTo>
                  <a:lnTo>
                    <a:pt x="129743" y="84836"/>
                  </a:lnTo>
                  <a:lnTo>
                    <a:pt x="128566" y="86487"/>
                  </a:lnTo>
                  <a:lnTo>
                    <a:pt x="127519" y="87845"/>
                  </a:lnTo>
                  <a:lnTo>
                    <a:pt x="125984" y="88519"/>
                  </a:lnTo>
                  <a:lnTo>
                    <a:pt x="147304" y="88519"/>
                  </a:lnTo>
                  <a:lnTo>
                    <a:pt x="147193" y="20320"/>
                  </a:lnTo>
                  <a:close/>
                </a:path>
                <a:path w="320675" h="104140">
                  <a:moveTo>
                    <a:pt x="168948" y="20320"/>
                  </a:moveTo>
                  <a:lnTo>
                    <a:pt x="152057" y="20320"/>
                  </a:lnTo>
                  <a:lnTo>
                    <a:pt x="152057" y="102870"/>
                  </a:lnTo>
                  <a:lnTo>
                    <a:pt x="168948" y="102870"/>
                  </a:lnTo>
                  <a:lnTo>
                    <a:pt x="168948" y="41567"/>
                  </a:lnTo>
                  <a:lnTo>
                    <a:pt x="169532" y="39116"/>
                  </a:lnTo>
                  <a:lnTo>
                    <a:pt x="171907" y="35560"/>
                  </a:lnTo>
                  <a:lnTo>
                    <a:pt x="173558" y="34671"/>
                  </a:lnTo>
                  <a:lnTo>
                    <a:pt x="197838" y="34671"/>
                  </a:lnTo>
                  <a:lnTo>
                    <a:pt x="197777" y="33870"/>
                  </a:lnTo>
                  <a:lnTo>
                    <a:pt x="197015" y="30226"/>
                  </a:lnTo>
                  <a:lnTo>
                    <a:pt x="196944" y="29845"/>
                  </a:lnTo>
                  <a:lnTo>
                    <a:pt x="168948" y="29845"/>
                  </a:lnTo>
                  <a:lnTo>
                    <a:pt x="168948" y="20320"/>
                  </a:lnTo>
                  <a:close/>
                </a:path>
                <a:path w="320675" h="104140">
                  <a:moveTo>
                    <a:pt x="197838" y="34671"/>
                  </a:moveTo>
                  <a:lnTo>
                    <a:pt x="177711" y="34671"/>
                  </a:lnTo>
                  <a:lnTo>
                    <a:pt x="179108" y="35394"/>
                  </a:lnTo>
                  <a:lnTo>
                    <a:pt x="179870" y="36830"/>
                  </a:lnTo>
                  <a:lnTo>
                    <a:pt x="180708" y="38188"/>
                  </a:lnTo>
                  <a:lnTo>
                    <a:pt x="181140" y="40424"/>
                  </a:lnTo>
                  <a:lnTo>
                    <a:pt x="181140" y="49657"/>
                  </a:lnTo>
                  <a:lnTo>
                    <a:pt x="198158" y="49657"/>
                  </a:lnTo>
                  <a:lnTo>
                    <a:pt x="198109" y="38188"/>
                  </a:lnTo>
                  <a:lnTo>
                    <a:pt x="198004" y="36830"/>
                  </a:lnTo>
                  <a:lnTo>
                    <a:pt x="197894" y="35394"/>
                  </a:lnTo>
                  <a:lnTo>
                    <a:pt x="197838" y="34671"/>
                  </a:lnTo>
                  <a:close/>
                </a:path>
                <a:path w="320675" h="104140">
                  <a:moveTo>
                    <a:pt x="188290" y="19050"/>
                  </a:moveTo>
                  <a:lnTo>
                    <a:pt x="180581" y="19050"/>
                  </a:lnTo>
                  <a:lnTo>
                    <a:pt x="177330" y="20104"/>
                  </a:lnTo>
                  <a:lnTo>
                    <a:pt x="172250" y="24345"/>
                  </a:lnTo>
                  <a:lnTo>
                    <a:pt x="170294" y="26885"/>
                  </a:lnTo>
                  <a:lnTo>
                    <a:pt x="168948" y="29845"/>
                  </a:lnTo>
                  <a:lnTo>
                    <a:pt x="196944" y="29845"/>
                  </a:lnTo>
                  <a:lnTo>
                    <a:pt x="196399" y="26885"/>
                  </a:lnTo>
                  <a:lnTo>
                    <a:pt x="196329" y="26504"/>
                  </a:lnTo>
                  <a:lnTo>
                    <a:pt x="195021" y="23710"/>
                  </a:lnTo>
                  <a:lnTo>
                    <a:pt x="191254" y="20104"/>
                  </a:lnTo>
                  <a:lnTo>
                    <a:pt x="191510" y="20104"/>
                  </a:lnTo>
                  <a:lnTo>
                    <a:pt x="188290" y="19050"/>
                  </a:lnTo>
                  <a:close/>
                </a:path>
                <a:path w="320675" h="104140">
                  <a:moveTo>
                    <a:pt x="232448" y="19050"/>
                  </a:moveTo>
                  <a:lnTo>
                    <a:pt x="216865" y="19050"/>
                  </a:lnTo>
                  <a:lnTo>
                    <a:pt x="211023" y="21424"/>
                  </a:lnTo>
                  <a:lnTo>
                    <a:pt x="207137" y="26162"/>
                  </a:lnTo>
                  <a:lnTo>
                    <a:pt x="203238" y="30822"/>
                  </a:lnTo>
                  <a:lnTo>
                    <a:pt x="201295" y="38188"/>
                  </a:lnTo>
                  <a:lnTo>
                    <a:pt x="201295" y="85001"/>
                  </a:lnTo>
                  <a:lnTo>
                    <a:pt x="203238" y="92417"/>
                  </a:lnTo>
                  <a:lnTo>
                    <a:pt x="207137" y="97155"/>
                  </a:lnTo>
                  <a:lnTo>
                    <a:pt x="211023" y="101815"/>
                  </a:lnTo>
                  <a:lnTo>
                    <a:pt x="216865" y="104140"/>
                  </a:lnTo>
                  <a:lnTo>
                    <a:pt x="232448" y="104140"/>
                  </a:lnTo>
                  <a:lnTo>
                    <a:pt x="238252" y="101815"/>
                  </a:lnTo>
                  <a:lnTo>
                    <a:pt x="242062" y="97155"/>
                  </a:lnTo>
                  <a:lnTo>
                    <a:pt x="245872" y="92417"/>
                  </a:lnTo>
                  <a:lnTo>
                    <a:pt x="246873" y="88519"/>
                  </a:lnTo>
                  <a:lnTo>
                    <a:pt x="222199" y="88519"/>
                  </a:lnTo>
                  <a:lnTo>
                    <a:pt x="220510" y="87630"/>
                  </a:lnTo>
                  <a:lnTo>
                    <a:pt x="219583" y="85852"/>
                  </a:lnTo>
                  <a:lnTo>
                    <a:pt x="218687" y="84074"/>
                  </a:lnTo>
                  <a:lnTo>
                    <a:pt x="218197" y="80645"/>
                  </a:lnTo>
                  <a:lnTo>
                    <a:pt x="218186" y="42633"/>
                  </a:lnTo>
                  <a:lnTo>
                    <a:pt x="218643" y="39243"/>
                  </a:lnTo>
                  <a:lnTo>
                    <a:pt x="219583" y="37465"/>
                  </a:lnTo>
                  <a:lnTo>
                    <a:pt x="220510" y="35598"/>
                  </a:lnTo>
                  <a:lnTo>
                    <a:pt x="222199" y="34671"/>
                  </a:lnTo>
                  <a:lnTo>
                    <a:pt x="246867" y="34671"/>
                  </a:lnTo>
                  <a:lnTo>
                    <a:pt x="245872" y="30822"/>
                  </a:lnTo>
                  <a:lnTo>
                    <a:pt x="242062" y="26162"/>
                  </a:lnTo>
                  <a:lnTo>
                    <a:pt x="238252" y="21424"/>
                  </a:lnTo>
                  <a:lnTo>
                    <a:pt x="232448" y="19050"/>
                  </a:lnTo>
                  <a:close/>
                </a:path>
                <a:path w="320675" h="104140">
                  <a:moveTo>
                    <a:pt x="247777" y="70485"/>
                  </a:moveTo>
                  <a:lnTo>
                    <a:pt x="230886" y="70485"/>
                  </a:lnTo>
                  <a:lnTo>
                    <a:pt x="230886" y="80645"/>
                  </a:lnTo>
                  <a:lnTo>
                    <a:pt x="230454" y="84074"/>
                  </a:lnTo>
                  <a:lnTo>
                    <a:pt x="228765" y="87630"/>
                  </a:lnTo>
                  <a:lnTo>
                    <a:pt x="227114" y="88519"/>
                  </a:lnTo>
                  <a:lnTo>
                    <a:pt x="246873" y="88519"/>
                  </a:lnTo>
                  <a:lnTo>
                    <a:pt x="247777" y="85001"/>
                  </a:lnTo>
                  <a:lnTo>
                    <a:pt x="247777" y="70485"/>
                  </a:lnTo>
                  <a:close/>
                </a:path>
                <a:path w="320675" h="104140">
                  <a:moveTo>
                    <a:pt x="246867" y="34671"/>
                  </a:moveTo>
                  <a:lnTo>
                    <a:pt x="227025" y="34671"/>
                  </a:lnTo>
                  <a:lnTo>
                    <a:pt x="228638" y="35598"/>
                  </a:lnTo>
                  <a:lnTo>
                    <a:pt x="229489" y="37465"/>
                  </a:lnTo>
                  <a:lnTo>
                    <a:pt x="230416" y="39243"/>
                  </a:lnTo>
                  <a:lnTo>
                    <a:pt x="230886" y="42633"/>
                  </a:lnTo>
                  <a:lnTo>
                    <a:pt x="230886" y="52705"/>
                  </a:lnTo>
                  <a:lnTo>
                    <a:pt x="247777" y="52705"/>
                  </a:lnTo>
                  <a:lnTo>
                    <a:pt x="247777" y="38188"/>
                  </a:lnTo>
                  <a:lnTo>
                    <a:pt x="246867" y="34671"/>
                  </a:lnTo>
                  <a:close/>
                </a:path>
                <a:path w="320675" h="104140">
                  <a:moveTo>
                    <a:pt x="282549" y="19050"/>
                  </a:moveTo>
                  <a:lnTo>
                    <a:pt x="266979" y="19050"/>
                  </a:lnTo>
                  <a:lnTo>
                    <a:pt x="261137" y="21424"/>
                  </a:lnTo>
                  <a:lnTo>
                    <a:pt x="257238" y="26162"/>
                  </a:lnTo>
                  <a:lnTo>
                    <a:pt x="253339" y="30822"/>
                  </a:lnTo>
                  <a:lnTo>
                    <a:pt x="251396" y="38188"/>
                  </a:lnTo>
                  <a:lnTo>
                    <a:pt x="251396" y="85001"/>
                  </a:lnTo>
                  <a:lnTo>
                    <a:pt x="253339" y="92417"/>
                  </a:lnTo>
                  <a:lnTo>
                    <a:pt x="257238" y="97155"/>
                  </a:lnTo>
                  <a:lnTo>
                    <a:pt x="261137" y="101815"/>
                  </a:lnTo>
                  <a:lnTo>
                    <a:pt x="266979" y="104140"/>
                  </a:lnTo>
                  <a:lnTo>
                    <a:pt x="282549" y="104140"/>
                  </a:lnTo>
                  <a:lnTo>
                    <a:pt x="288353" y="101815"/>
                  </a:lnTo>
                  <a:lnTo>
                    <a:pt x="292163" y="97155"/>
                  </a:lnTo>
                  <a:lnTo>
                    <a:pt x="295973" y="92417"/>
                  </a:lnTo>
                  <a:lnTo>
                    <a:pt x="296974" y="88519"/>
                  </a:lnTo>
                  <a:lnTo>
                    <a:pt x="272313" y="88519"/>
                  </a:lnTo>
                  <a:lnTo>
                    <a:pt x="270611" y="87630"/>
                  </a:lnTo>
                  <a:lnTo>
                    <a:pt x="269684" y="85852"/>
                  </a:lnTo>
                  <a:lnTo>
                    <a:pt x="268801" y="84074"/>
                  </a:lnTo>
                  <a:lnTo>
                    <a:pt x="268299" y="80645"/>
                  </a:lnTo>
                  <a:lnTo>
                    <a:pt x="268287" y="64770"/>
                  </a:lnTo>
                  <a:lnTo>
                    <a:pt x="297878" y="64770"/>
                  </a:lnTo>
                  <a:lnTo>
                    <a:pt x="297878" y="53340"/>
                  </a:lnTo>
                  <a:lnTo>
                    <a:pt x="268287" y="53340"/>
                  </a:lnTo>
                  <a:lnTo>
                    <a:pt x="268287" y="42633"/>
                  </a:lnTo>
                  <a:lnTo>
                    <a:pt x="268757" y="39243"/>
                  </a:lnTo>
                  <a:lnTo>
                    <a:pt x="269684" y="37465"/>
                  </a:lnTo>
                  <a:lnTo>
                    <a:pt x="270611" y="35598"/>
                  </a:lnTo>
                  <a:lnTo>
                    <a:pt x="272313" y="34671"/>
                  </a:lnTo>
                  <a:lnTo>
                    <a:pt x="296968" y="34671"/>
                  </a:lnTo>
                  <a:lnTo>
                    <a:pt x="295973" y="30822"/>
                  </a:lnTo>
                  <a:lnTo>
                    <a:pt x="292163" y="26162"/>
                  </a:lnTo>
                  <a:lnTo>
                    <a:pt x="288353" y="21424"/>
                  </a:lnTo>
                  <a:lnTo>
                    <a:pt x="282549" y="19050"/>
                  </a:lnTo>
                  <a:close/>
                </a:path>
                <a:path w="320675" h="104140">
                  <a:moveTo>
                    <a:pt x="297878" y="70485"/>
                  </a:moveTo>
                  <a:lnTo>
                    <a:pt x="280987" y="70485"/>
                  </a:lnTo>
                  <a:lnTo>
                    <a:pt x="280987" y="80645"/>
                  </a:lnTo>
                  <a:lnTo>
                    <a:pt x="280568" y="84074"/>
                  </a:lnTo>
                  <a:lnTo>
                    <a:pt x="278866" y="87630"/>
                  </a:lnTo>
                  <a:lnTo>
                    <a:pt x="277215" y="88519"/>
                  </a:lnTo>
                  <a:lnTo>
                    <a:pt x="296974" y="88519"/>
                  </a:lnTo>
                  <a:lnTo>
                    <a:pt x="297878" y="85001"/>
                  </a:lnTo>
                  <a:lnTo>
                    <a:pt x="297878" y="70485"/>
                  </a:lnTo>
                  <a:close/>
                </a:path>
                <a:path w="320675" h="104140">
                  <a:moveTo>
                    <a:pt x="296968" y="34671"/>
                  </a:moveTo>
                  <a:lnTo>
                    <a:pt x="277139" y="34671"/>
                  </a:lnTo>
                  <a:lnTo>
                    <a:pt x="278739" y="35598"/>
                  </a:lnTo>
                  <a:lnTo>
                    <a:pt x="279590" y="37465"/>
                  </a:lnTo>
                  <a:lnTo>
                    <a:pt x="280517" y="39243"/>
                  </a:lnTo>
                  <a:lnTo>
                    <a:pt x="280987" y="42633"/>
                  </a:lnTo>
                  <a:lnTo>
                    <a:pt x="280987" y="53340"/>
                  </a:lnTo>
                  <a:lnTo>
                    <a:pt x="297878" y="53340"/>
                  </a:lnTo>
                  <a:lnTo>
                    <a:pt x="297878" y="38188"/>
                  </a:lnTo>
                  <a:lnTo>
                    <a:pt x="296968" y="34671"/>
                  </a:lnTo>
                  <a:close/>
                </a:path>
                <a:path w="320675" h="104140">
                  <a:moveTo>
                    <a:pt x="313563" y="44196"/>
                  </a:moveTo>
                  <a:lnTo>
                    <a:pt x="308394" y="44196"/>
                  </a:lnTo>
                  <a:lnTo>
                    <a:pt x="306197" y="45046"/>
                  </a:lnTo>
                  <a:lnTo>
                    <a:pt x="302641" y="48425"/>
                  </a:lnTo>
                  <a:lnTo>
                    <a:pt x="301752" y="50673"/>
                  </a:lnTo>
                  <a:lnTo>
                    <a:pt x="301752" y="56172"/>
                  </a:lnTo>
                  <a:lnTo>
                    <a:pt x="302641" y="58381"/>
                  </a:lnTo>
                  <a:lnTo>
                    <a:pt x="306197" y="61760"/>
                  </a:lnTo>
                  <a:lnTo>
                    <a:pt x="308394" y="62611"/>
                  </a:lnTo>
                  <a:lnTo>
                    <a:pt x="313563" y="62611"/>
                  </a:lnTo>
                  <a:lnTo>
                    <a:pt x="315722" y="61760"/>
                  </a:lnTo>
                  <a:lnTo>
                    <a:pt x="319278" y="58381"/>
                  </a:lnTo>
                  <a:lnTo>
                    <a:pt x="320167" y="56172"/>
                  </a:lnTo>
                  <a:lnTo>
                    <a:pt x="320167" y="50673"/>
                  </a:lnTo>
                  <a:lnTo>
                    <a:pt x="319278" y="48425"/>
                  </a:lnTo>
                  <a:lnTo>
                    <a:pt x="315722" y="45046"/>
                  </a:lnTo>
                  <a:lnTo>
                    <a:pt x="313563" y="44196"/>
                  </a:lnTo>
                  <a:close/>
                </a:path>
                <a:path w="320675" h="104140">
                  <a:moveTo>
                    <a:pt x="313563" y="85725"/>
                  </a:moveTo>
                  <a:lnTo>
                    <a:pt x="308394" y="85725"/>
                  </a:lnTo>
                  <a:lnTo>
                    <a:pt x="306197" y="86575"/>
                  </a:lnTo>
                  <a:lnTo>
                    <a:pt x="302641" y="89954"/>
                  </a:lnTo>
                  <a:lnTo>
                    <a:pt x="301752" y="92202"/>
                  </a:lnTo>
                  <a:lnTo>
                    <a:pt x="301752" y="97701"/>
                  </a:lnTo>
                  <a:lnTo>
                    <a:pt x="302641" y="99910"/>
                  </a:lnTo>
                  <a:lnTo>
                    <a:pt x="306197" y="103289"/>
                  </a:lnTo>
                  <a:lnTo>
                    <a:pt x="308394" y="104140"/>
                  </a:lnTo>
                  <a:lnTo>
                    <a:pt x="313563" y="104140"/>
                  </a:lnTo>
                  <a:lnTo>
                    <a:pt x="315722" y="103289"/>
                  </a:lnTo>
                  <a:lnTo>
                    <a:pt x="319278" y="99910"/>
                  </a:lnTo>
                  <a:lnTo>
                    <a:pt x="320167" y="97701"/>
                  </a:lnTo>
                  <a:lnTo>
                    <a:pt x="320167" y="92202"/>
                  </a:lnTo>
                  <a:lnTo>
                    <a:pt x="319278" y="89954"/>
                  </a:lnTo>
                  <a:lnTo>
                    <a:pt x="315722" y="86575"/>
                  </a:lnTo>
                  <a:lnTo>
                    <a:pt x="313563" y="85725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175" y="6786270"/>
              <a:ext cx="2919679" cy="128270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6865670" y="1478940"/>
            <a:ext cx="5511800" cy="5588000"/>
            <a:chOff x="6865670" y="1478940"/>
            <a:chExt cx="5511800" cy="5588000"/>
          </a:xfrm>
        </p:grpSpPr>
        <p:sp>
          <p:nvSpPr>
            <p:cNvPr id="48" name="object 48" descr=""/>
            <p:cNvSpPr/>
            <p:nvPr/>
          </p:nvSpPr>
          <p:spPr>
            <a:xfrm>
              <a:off x="6865671" y="1478940"/>
              <a:ext cx="5511800" cy="5588000"/>
            </a:xfrm>
            <a:custGeom>
              <a:avLst/>
              <a:gdLst/>
              <a:ahLst/>
              <a:cxnLst/>
              <a:rect l="l" t="t" r="r" b="b"/>
              <a:pathLst>
                <a:path w="5511800" h="5588000">
                  <a:moveTo>
                    <a:pt x="5511800" y="0"/>
                  </a:moveTo>
                  <a:lnTo>
                    <a:pt x="5499100" y="0"/>
                  </a:lnTo>
                  <a:lnTo>
                    <a:pt x="5499100" y="12700"/>
                  </a:lnTo>
                  <a:lnTo>
                    <a:pt x="5499100" y="25400"/>
                  </a:lnTo>
                  <a:lnTo>
                    <a:pt x="5499100" y="5562600"/>
                  </a:lnTo>
                  <a:lnTo>
                    <a:pt x="5499100" y="5575300"/>
                  </a:lnTo>
                  <a:lnTo>
                    <a:pt x="12700" y="5575300"/>
                  </a:lnTo>
                  <a:lnTo>
                    <a:pt x="12700" y="55626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5499100" y="12700"/>
                  </a:lnTo>
                  <a:lnTo>
                    <a:pt x="54991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5562600"/>
                  </a:lnTo>
                  <a:lnTo>
                    <a:pt x="0" y="5588000"/>
                  </a:lnTo>
                  <a:lnTo>
                    <a:pt x="12700" y="5588000"/>
                  </a:lnTo>
                  <a:lnTo>
                    <a:pt x="5499100" y="5588000"/>
                  </a:lnTo>
                  <a:lnTo>
                    <a:pt x="5511800" y="5588000"/>
                  </a:lnTo>
                  <a:lnTo>
                    <a:pt x="5511800" y="5562600"/>
                  </a:lnTo>
                  <a:lnTo>
                    <a:pt x="5511800" y="25400"/>
                  </a:lnTo>
                  <a:lnTo>
                    <a:pt x="551180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878345" y="1491640"/>
              <a:ext cx="5486400" cy="749300"/>
            </a:xfrm>
            <a:custGeom>
              <a:avLst/>
              <a:gdLst/>
              <a:ahLst/>
              <a:cxnLst/>
              <a:rect l="l" t="t" r="r" b="b"/>
              <a:pathLst>
                <a:path w="5486400" h="749300">
                  <a:moveTo>
                    <a:pt x="5486400" y="0"/>
                  </a:moveTo>
                  <a:lnTo>
                    <a:pt x="0" y="0"/>
                  </a:lnTo>
                  <a:lnTo>
                    <a:pt x="0" y="749300"/>
                  </a:lnTo>
                  <a:lnTo>
                    <a:pt x="5486400" y="7493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3FB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7410" y="1858924"/>
              <a:ext cx="2667558" cy="20939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878345" y="2139340"/>
              <a:ext cx="5486400" cy="4914900"/>
            </a:xfrm>
            <a:custGeom>
              <a:avLst/>
              <a:gdLst/>
              <a:ahLst/>
              <a:cxnLst/>
              <a:rect l="l" t="t" r="r" b="b"/>
              <a:pathLst>
                <a:path w="5486400" h="4914900">
                  <a:moveTo>
                    <a:pt x="5486400" y="0"/>
                  </a:moveTo>
                  <a:lnTo>
                    <a:pt x="0" y="0"/>
                  </a:lnTo>
                  <a:lnTo>
                    <a:pt x="0" y="4914900"/>
                  </a:lnTo>
                  <a:lnTo>
                    <a:pt x="5486400" y="49149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3FB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3153" y="3770210"/>
              <a:ext cx="126339" cy="159908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66037" y="2950174"/>
              <a:ext cx="215696" cy="10528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6037" y="3719134"/>
              <a:ext cx="216941" cy="10528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66037" y="4488093"/>
              <a:ext cx="211175" cy="10528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66037" y="5257040"/>
              <a:ext cx="216941" cy="10528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6037" y="6026001"/>
              <a:ext cx="193243" cy="105282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997927" y="3008756"/>
              <a:ext cx="3665854" cy="2312670"/>
            </a:xfrm>
            <a:custGeom>
              <a:avLst/>
              <a:gdLst/>
              <a:ahLst/>
              <a:cxnLst/>
              <a:rect l="l" t="t" r="r" b="b"/>
              <a:pathLst>
                <a:path w="3665854" h="2312670">
                  <a:moveTo>
                    <a:pt x="3665258" y="2298700"/>
                  </a:moveTo>
                  <a:lnTo>
                    <a:pt x="11455" y="2298700"/>
                  </a:lnTo>
                  <a:lnTo>
                    <a:pt x="11455" y="2312466"/>
                  </a:lnTo>
                  <a:lnTo>
                    <a:pt x="3665258" y="2312466"/>
                  </a:lnTo>
                  <a:lnTo>
                    <a:pt x="3665258" y="2298700"/>
                  </a:lnTo>
                  <a:close/>
                </a:path>
                <a:path w="3665854" h="2312670">
                  <a:moveTo>
                    <a:pt x="3665258" y="1536700"/>
                  </a:moveTo>
                  <a:lnTo>
                    <a:pt x="11455" y="1536700"/>
                  </a:lnTo>
                  <a:lnTo>
                    <a:pt x="11455" y="1550466"/>
                  </a:lnTo>
                  <a:lnTo>
                    <a:pt x="3665258" y="1550466"/>
                  </a:lnTo>
                  <a:lnTo>
                    <a:pt x="3665258" y="1536700"/>
                  </a:lnTo>
                  <a:close/>
                </a:path>
                <a:path w="3665854" h="2312670">
                  <a:moveTo>
                    <a:pt x="3665258" y="774700"/>
                  </a:moveTo>
                  <a:lnTo>
                    <a:pt x="0" y="774700"/>
                  </a:lnTo>
                  <a:lnTo>
                    <a:pt x="0" y="788466"/>
                  </a:lnTo>
                  <a:lnTo>
                    <a:pt x="3665258" y="788466"/>
                  </a:lnTo>
                  <a:lnTo>
                    <a:pt x="3665258" y="774700"/>
                  </a:lnTo>
                  <a:close/>
                </a:path>
                <a:path w="3665854" h="2312670">
                  <a:moveTo>
                    <a:pt x="3665258" y="0"/>
                  </a:moveTo>
                  <a:lnTo>
                    <a:pt x="0" y="0"/>
                  </a:lnTo>
                  <a:lnTo>
                    <a:pt x="0" y="13766"/>
                  </a:lnTo>
                  <a:lnTo>
                    <a:pt x="3665258" y="13766"/>
                  </a:lnTo>
                  <a:lnTo>
                    <a:pt x="3665258" y="0"/>
                  </a:lnTo>
                  <a:close/>
                </a:path>
              </a:pathLst>
            </a:custGeom>
            <a:solidFill>
              <a:srgbClr val="8DA4A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025523" y="2965135"/>
              <a:ext cx="3021965" cy="1732914"/>
            </a:xfrm>
            <a:custGeom>
              <a:avLst/>
              <a:gdLst/>
              <a:ahLst/>
              <a:cxnLst/>
              <a:rect l="l" t="t" r="r" b="b"/>
              <a:pathLst>
                <a:path w="3021965" h="1732914">
                  <a:moveTo>
                    <a:pt x="2860459" y="0"/>
                  </a:moveTo>
                  <a:lnTo>
                    <a:pt x="2837160" y="53673"/>
                  </a:lnTo>
                  <a:lnTo>
                    <a:pt x="2821863" y="100044"/>
                  </a:lnTo>
                  <a:lnTo>
                    <a:pt x="2808062" y="146605"/>
                  </a:lnTo>
                  <a:lnTo>
                    <a:pt x="2796641" y="194373"/>
                  </a:lnTo>
                  <a:lnTo>
                    <a:pt x="2758716" y="382936"/>
                  </a:lnTo>
                  <a:lnTo>
                    <a:pt x="2710815" y="627278"/>
                  </a:lnTo>
                  <a:lnTo>
                    <a:pt x="2709392" y="629640"/>
                  </a:lnTo>
                  <a:lnTo>
                    <a:pt x="2705201" y="632942"/>
                  </a:lnTo>
                  <a:lnTo>
                    <a:pt x="2702572" y="633780"/>
                  </a:lnTo>
                  <a:lnTo>
                    <a:pt x="2621648" y="630428"/>
                  </a:lnTo>
                  <a:lnTo>
                    <a:pt x="2619756" y="630999"/>
                  </a:lnTo>
                  <a:lnTo>
                    <a:pt x="2616657" y="633247"/>
                  </a:lnTo>
                  <a:lnTo>
                    <a:pt x="2615539" y="634860"/>
                  </a:lnTo>
                  <a:lnTo>
                    <a:pt x="2581313" y="760031"/>
                  </a:lnTo>
                  <a:lnTo>
                    <a:pt x="2580779" y="761161"/>
                  </a:lnTo>
                  <a:lnTo>
                    <a:pt x="2579217" y="762203"/>
                  </a:lnTo>
                  <a:lnTo>
                    <a:pt x="2577363" y="762165"/>
                  </a:lnTo>
                  <a:lnTo>
                    <a:pt x="2576309" y="761530"/>
                  </a:lnTo>
                  <a:lnTo>
                    <a:pt x="2575661" y="760488"/>
                  </a:lnTo>
                  <a:lnTo>
                    <a:pt x="2556555" y="716390"/>
                  </a:lnTo>
                  <a:lnTo>
                    <a:pt x="2534753" y="670218"/>
                  </a:lnTo>
                  <a:lnTo>
                    <a:pt x="2509004" y="625749"/>
                  </a:lnTo>
                  <a:lnTo>
                    <a:pt x="2478060" y="586758"/>
                  </a:lnTo>
                  <a:lnTo>
                    <a:pt x="2440673" y="557022"/>
                  </a:lnTo>
                  <a:lnTo>
                    <a:pt x="2430894" y="554939"/>
                  </a:lnTo>
                  <a:lnTo>
                    <a:pt x="2428379" y="555536"/>
                  </a:lnTo>
                  <a:lnTo>
                    <a:pt x="2405649" y="724718"/>
                  </a:lnTo>
                  <a:lnTo>
                    <a:pt x="2392241" y="881069"/>
                  </a:lnTo>
                  <a:lnTo>
                    <a:pt x="2377947" y="1037894"/>
                  </a:lnTo>
                  <a:lnTo>
                    <a:pt x="2372562" y="1087632"/>
                  </a:lnTo>
                  <a:lnTo>
                    <a:pt x="2366024" y="1136954"/>
                  </a:lnTo>
                  <a:lnTo>
                    <a:pt x="2358566" y="1185987"/>
                  </a:lnTo>
                  <a:lnTo>
                    <a:pt x="2350420" y="1234859"/>
                  </a:lnTo>
                  <a:lnTo>
                    <a:pt x="2333002" y="1332623"/>
                  </a:lnTo>
                  <a:lnTo>
                    <a:pt x="2317866" y="1380506"/>
                  </a:lnTo>
                  <a:lnTo>
                    <a:pt x="2289130" y="1418815"/>
                  </a:lnTo>
                  <a:lnTo>
                    <a:pt x="2260053" y="1443812"/>
                  </a:lnTo>
                  <a:lnTo>
                    <a:pt x="2257767" y="1443316"/>
                  </a:lnTo>
                  <a:lnTo>
                    <a:pt x="2226654" y="1397626"/>
                  </a:lnTo>
                  <a:lnTo>
                    <a:pt x="2199497" y="1353252"/>
                  </a:lnTo>
                  <a:lnTo>
                    <a:pt x="2173506" y="1308362"/>
                  </a:lnTo>
                  <a:lnTo>
                    <a:pt x="2097746" y="1172331"/>
                  </a:lnTo>
                  <a:lnTo>
                    <a:pt x="2070023" y="1124419"/>
                  </a:lnTo>
                  <a:lnTo>
                    <a:pt x="2067801" y="1122146"/>
                  </a:lnTo>
                  <a:lnTo>
                    <a:pt x="2062479" y="1118793"/>
                  </a:lnTo>
                  <a:lnTo>
                    <a:pt x="2059470" y="1117765"/>
                  </a:lnTo>
                  <a:lnTo>
                    <a:pt x="2035775" y="1116404"/>
                  </a:lnTo>
                  <a:lnTo>
                    <a:pt x="2015353" y="1117063"/>
                  </a:lnTo>
                  <a:lnTo>
                    <a:pt x="1995088" y="1119460"/>
                  </a:lnTo>
                  <a:lnTo>
                    <a:pt x="1973579" y="1123937"/>
                  </a:lnTo>
                  <a:lnTo>
                    <a:pt x="1972119" y="1123899"/>
                  </a:lnTo>
                  <a:lnTo>
                    <a:pt x="1969350" y="1123086"/>
                  </a:lnTo>
                  <a:lnTo>
                    <a:pt x="1968106" y="1122324"/>
                  </a:lnTo>
                  <a:lnTo>
                    <a:pt x="1928520" y="1080058"/>
                  </a:lnTo>
                  <a:lnTo>
                    <a:pt x="1926488" y="1078738"/>
                  </a:lnTo>
                  <a:lnTo>
                    <a:pt x="1921954" y="1077188"/>
                  </a:lnTo>
                  <a:lnTo>
                    <a:pt x="1919528" y="1076998"/>
                  </a:lnTo>
                  <a:lnTo>
                    <a:pt x="1914804" y="1077785"/>
                  </a:lnTo>
                  <a:lnTo>
                    <a:pt x="1912581" y="1078750"/>
                  </a:lnTo>
                  <a:lnTo>
                    <a:pt x="1908797" y="1081697"/>
                  </a:lnTo>
                  <a:lnTo>
                    <a:pt x="1907298" y="1083602"/>
                  </a:lnTo>
                  <a:lnTo>
                    <a:pt x="1889445" y="1122402"/>
                  </a:lnTo>
                  <a:lnTo>
                    <a:pt x="1869828" y="1159397"/>
                  </a:lnTo>
                  <a:lnTo>
                    <a:pt x="1846738" y="1194289"/>
                  </a:lnTo>
                  <a:lnTo>
                    <a:pt x="1819427" y="1224584"/>
                  </a:lnTo>
                  <a:lnTo>
                    <a:pt x="1817293" y="1226439"/>
                  </a:lnTo>
                  <a:lnTo>
                    <a:pt x="1814893" y="1227366"/>
                  </a:lnTo>
                  <a:lnTo>
                    <a:pt x="1812112" y="1227277"/>
                  </a:lnTo>
                  <a:lnTo>
                    <a:pt x="1788183" y="1218093"/>
                  </a:lnTo>
                  <a:lnTo>
                    <a:pt x="1767868" y="1197186"/>
                  </a:lnTo>
                  <a:lnTo>
                    <a:pt x="1749568" y="1172004"/>
                  </a:lnTo>
                  <a:lnTo>
                    <a:pt x="1731683" y="1149997"/>
                  </a:lnTo>
                  <a:lnTo>
                    <a:pt x="1729816" y="1148194"/>
                  </a:lnTo>
                  <a:lnTo>
                    <a:pt x="1727415" y="1147025"/>
                  </a:lnTo>
                  <a:lnTo>
                    <a:pt x="1677746" y="1140167"/>
                  </a:lnTo>
                  <a:lnTo>
                    <a:pt x="1674342" y="1140993"/>
                  </a:lnTo>
                  <a:lnTo>
                    <a:pt x="1668805" y="1144879"/>
                  </a:lnTo>
                  <a:lnTo>
                    <a:pt x="1666875" y="1147800"/>
                  </a:lnTo>
                  <a:lnTo>
                    <a:pt x="1619897" y="1368120"/>
                  </a:lnTo>
                  <a:lnTo>
                    <a:pt x="1617637" y="1371879"/>
                  </a:lnTo>
                  <a:lnTo>
                    <a:pt x="1611096" y="1377353"/>
                  </a:lnTo>
                  <a:lnTo>
                    <a:pt x="1607007" y="1378927"/>
                  </a:lnTo>
                  <a:lnTo>
                    <a:pt x="1598460" y="1379220"/>
                  </a:lnTo>
                  <a:lnTo>
                    <a:pt x="1594243" y="1377937"/>
                  </a:lnTo>
                  <a:lnTo>
                    <a:pt x="1587296" y="1372933"/>
                  </a:lnTo>
                  <a:lnTo>
                    <a:pt x="1584744" y="1369339"/>
                  </a:lnTo>
                  <a:lnTo>
                    <a:pt x="1575718" y="1337212"/>
                  </a:lnTo>
                  <a:lnTo>
                    <a:pt x="1565419" y="1304470"/>
                  </a:lnTo>
                  <a:lnTo>
                    <a:pt x="1533690" y="1250162"/>
                  </a:lnTo>
                  <a:lnTo>
                    <a:pt x="1492630" y="1217864"/>
                  </a:lnTo>
                  <a:lnTo>
                    <a:pt x="1449273" y="1187831"/>
                  </a:lnTo>
                  <a:lnTo>
                    <a:pt x="1442466" y="1186434"/>
                  </a:lnTo>
                  <a:lnTo>
                    <a:pt x="1440116" y="1186662"/>
                  </a:lnTo>
                  <a:lnTo>
                    <a:pt x="1410949" y="1247882"/>
                  </a:lnTo>
                  <a:lnTo>
                    <a:pt x="1395598" y="1299069"/>
                  </a:lnTo>
                  <a:lnTo>
                    <a:pt x="1381907" y="1350449"/>
                  </a:lnTo>
                  <a:lnTo>
                    <a:pt x="1369491" y="1402113"/>
                  </a:lnTo>
                  <a:lnTo>
                    <a:pt x="1357966" y="1454150"/>
                  </a:lnTo>
                  <a:lnTo>
                    <a:pt x="1335201" y="1563865"/>
                  </a:lnTo>
                  <a:lnTo>
                    <a:pt x="1333233" y="1567700"/>
                  </a:lnTo>
                  <a:lnTo>
                    <a:pt x="1327518" y="1573949"/>
                  </a:lnTo>
                  <a:lnTo>
                    <a:pt x="1323860" y="1576235"/>
                  </a:lnTo>
                  <a:lnTo>
                    <a:pt x="1315770" y="1578673"/>
                  </a:lnTo>
                  <a:lnTo>
                    <a:pt x="1311465" y="1578775"/>
                  </a:lnTo>
                  <a:lnTo>
                    <a:pt x="1303286" y="1576692"/>
                  </a:lnTo>
                  <a:lnTo>
                    <a:pt x="1299552" y="1574571"/>
                  </a:lnTo>
                  <a:lnTo>
                    <a:pt x="1296581" y="1571574"/>
                  </a:lnTo>
                  <a:lnTo>
                    <a:pt x="1287358" y="1562992"/>
                  </a:lnTo>
                  <a:lnTo>
                    <a:pt x="1254480" y="1540725"/>
                  </a:lnTo>
                  <a:lnTo>
                    <a:pt x="1247470" y="1539875"/>
                  </a:lnTo>
                  <a:lnTo>
                    <a:pt x="1245120" y="1540294"/>
                  </a:lnTo>
                  <a:lnTo>
                    <a:pt x="1200505" y="1662658"/>
                  </a:lnTo>
                  <a:lnTo>
                    <a:pt x="1199781" y="1664284"/>
                  </a:lnTo>
                  <a:lnTo>
                    <a:pt x="1197749" y="1666011"/>
                  </a:lnTo>
                  <a:lnTo>
                    <a:pt x="1195158" y="1666570"/>
                  </a:lnTo>
                  <a:lnTo>
                    <a:pt x="1192644" y="1665820"/>
                  </a:lnTo>
                  <a:lnTo>
                    <a:pt x="1161834" y="1640687"/>
                  </a:lnTo>
                  <a:lnTo>
                    <a:pt x="1158100" y="1639531"/>
                  </a:lnTo>
                  <a:lnTo>
                    <a:pt x="1150556" y="1640230"/>
                  </a:lnTo>
                  <a:lnTo>
                    <a:pt x="1147076" y="1642059"/>
                  </a:lnTo>
                  <a:lnTo>
                    <a:pt x="1101737" y="1696288"/>
                  </a:lnTo>
                  <a:lnTo>
                    <a:pt x="1098207" y="1698142"/>
                  </a:lnTo>
                  <a:lnTo>
                    <a:pt x="1031824" y="1704022"/>
                  </a:lnTo>
                  <a:lnTo>
                    <a:pt x="1030274" y="1703692"/>
                  </a:lnTo>
                  <a:lnTo>
                    <a:pt x="1027569" y="1702219"/>
                  </a:lnTo>
                  <a:lnTo>
                    <a:pt x="1009327" y="1668523"/>
                  </a:lnTo>
                  <a:lnTo>
                    <a:pt x="981405" y="1606487"/>
                  </a:lnTo>
                  <a:lnTo>
                    <a:pt x="960186" y="1519550"/>
                  </a:lnTo>
                  <a:lnTo>
                    <a:pt x="937784" y="1414106"/>
                  </a:lnTo>
                  <a:lnTo>
                    <a:pt x="916070" y="1308527"/>
                  </a:lnTo>
                  <a:lnTo>
                    <a:pt x="895019" y="1202817"/>
                  </a:lnTo>
                  <a:lnTo>
                    <a:pt x="885052" y="1161234"/>
                  </a:lnTo>
                  <a:lnTo>
                    <a:pt x="872382" y="1122684"/>
                  </a:lnTo>
                  <a:lnTo>
                    <a:pt x="857225" y="1085332"/>
                  </a:lnTo>
                  <a:lnTo>
                    <a:pt x="838644" y="1044917"/>
                  </a:lnTo>
                  <a:lnTo>
                    <a:pt x="824674" y="1038085"/>
                  </a:lnTo>
                  <a:lnTo>
                    <a:pt x="821982" y="1038453"/>
                  </a:lnTo>
                  <a:lnTo>
                    <a:pt x="817041" y="1040485"/>
                  </a:lnTo>
                  <a:lnTo>
                    <a:pt x="814870" y="1042111"/>
                  </a:lnTo>
                  <a:lnTo>
                    <a:pt x="813206" y="1044194"/>
                  </a:lnTo>
                  <a:lnTo>
                    <a:pt x="794866" y="1064655"/>
                  </a:lnTo>
                  <a:lnTo>
                    <a:pt x="774576" y="1082549"/>
                  </a:lnTo>
                  <a:lnTo>
                    <a:pt x="752338" y="1097873"/>
                  </a:lnTo>
                  <a:lnTo>
                    <a:pt x="728154" y="1110627"/>
                  </a:lnTo>
                  <a:lnTo>
                    <a:pt x="725030" y="1112062"/>
                  </a:lnTo>
                  <a:lnTo>
                    <a:pt x="722452" y="1114513"/>
                  </a:lnTo>
                  <a:lnTo>
                    <a:pt x="707861" y="1142697"/>
                  </a:lnTo>
                  <a:lnTo>
                    <a:pt x="695752" y="1168185"/>
                  </a:lnTo>
                  <a:lnTo>
                    <a:pt x="684511" y="1194057"/>
                  </a:lnTo>
                  <a:lnTo>
                    <a:pt x="674141" y="1220330"/>
                  </a:lnTo>
                  <a:lnTo>
                    <a:pt x="669149" y="1229780"/>
                  </a:lnTo>
                  <a:lnTo>
                    <a:pt x="662441" y="1236541"/>
                  </a:lnTo>
                  <a:lnTo>
                    <a:pt x="654099" y="1241150"/>
                  </a:lnTo>
                  <a:lnTo>
                    <a:pt x="644207" y="1244142"/>
                  </a:lnTo>
                  <a:lnTo>
                    <a:pt x="641057" y="1244790"/>
                  </a:lnTo>
                  <a:lnTo>
                    <a:pt x="638556" y="1243863"/>
                  </a:lnTo>
                  <a:lnTo>
                    <a:pt x="602932" y="1193038"/>
                  </a:lnTo>
                  <a:lnTo>
                    <a:pt x="600341" y="1190675"/>
                  </a:lnTo>
                  <a:lnTo>
                    <a:pt x="594334" y="1187246"/>
                  </a:lnTo>
                  <a:lnTo>
                    <a:pt x="590981" y="1186205"/>
                  </a:lnTo>
                  <a:lnTo>
                    <a:pt x="584085" y="1185659"/>
                  </a:lnTo>
                  <a:lnTo>
                    <a:pt x="580618" y="1186154"/>
                  </a:lnTo>
                  <a:lnTo>
                    <a:pt x="574128" y="1188593"/>
                  </a:lnTo>
                  <a:lnTo>
                    <a:pt x="571207" y="1190510"/>
                  </a:lnTo>
                  <a:lnTo>
                    <a:pt x="568794" y="1192999"/>
                  </a:lnTo>
                  <a:lnTo>
                    <a:pt x="528866" y="1215690"/>
                  </a:lnTo>
                  <a:lnTo>
                    <a:pt x="488157" y="1211225"/>
                  </a:lnTo>
                  <a:lnTo>
                    <a:pt x="448528" y="1190676"/>
                  </a:lnTo>
                  <a:lnTo>
                    <a:pt x="408647" y="1162850"/>
                  </a:lnTo>
                  <a:lnTo>
                    <a:pt x="404723" y="1161884"/>
                  </a:lnTo>
                  <a:lnTo>
                    <a:pt x="396976" y="1162951"/>
                  </a:lnTo>
                  <a:lnTo>
                    <a:pt x="393445" y="1164932"/>
                  </a:lnTo>
                  <a:lnTo>
                    <a:pt x="353466" y="1214208"/>
                  </a:lnTo>
                  <a:lnTo>
                    <a:pt x="352475" y="1215174"/>
                  </a:lnTo>
                  <a:lnTo>
                    <a:pt x="350519" y="1215809"/>
                  </a:lnTo>
                  <a:lnTo>
                    <a:pt x="348500" y="1215415"/>
                  </a:lnTo>
                  <a:lnTo>
                    <a:pt x="346913" y="1214094"/>
                  </a:lnTo>
                  <a:lnTo>
                    <a:pt x="335550" y="1189153"/>
                  </a:lnTo>
                  <a:lnTo>
                    <a:pt x="321394" y="1164037"/>
                  </a:lnTo>
                  <a:lnTo>
                    <a:pt x="301801" y="1148789"/>
                  </a:lnTo>
                  <a:lnTo>
                    <a:pt x="274434" y="1154074"/>
                  </a:lnTo>
                  <a:lnTo>
                    <a:pt x="273354" y="1154760"/>
                  </a:lnTo>
                  <a:lnTo>
                    <a:pt x="272059" y="1155014"/>
                  </a:lnTo>
                  <a:lnTo>
                    <a:pt x="236458" y="1111885"/>
                  </a:lnTo>
                  <a:lnTo>
                    <a:pt x="203831" y="973100"/>
                  </a:lnTo>
                  <a:lnTo>
                    <a:pt x="185026" y="863790"/>
                  </a:lnTo>
                  <a:lnTo>
                    <a:pt x="175789" y="824524"/>
                  </a:lnTo>
                  <a:lnTo>
                    <a:pt x="162855" y="787377"/>
                  </a:lnTo>
                  <a:lnTo>
                    <a:pt x="147525" y="751169"/>
                  </a:lnTo>
                  <a:lnTo>
                    <a:pt x="129705" y="711568"/>
                  </a:lnTo>
                  <a:lnTo>
                    <a:pt x="60502" y="700074"/>
                  </a:lnTo>
                  <a:lnTo>
                    <a:pt x="57073" y="701090"/>
                  </a:lnTo>
                  <a:lnTo>
                    <a:pt x="3073" y="746633"/>
                  </a:lnTo>
                  <a:lnTo>
                    <a:pt x="1905" y="748207"/>
                  </a:lnTo>
                  <a:lnTo>
                    <a:pt x="368" y="751725"/>
                  </a:lnTo>
                  <a:lnTo>
                    <a:pt x="0" y="753643"/>
                  </a:lnTo>
                  <a:lnTo>
                    <a:pt x="139" y="757491"/>
                  </a:lnTo>
                  <a:lnTo>
                    <a:pt x="53247" y="747904"/>
                  </a:lnTo>
                  <a:lnTo>
                    <a:pt x="67449" y="734085"/>
                  </a:lnTo>
                  <a:lnTo>
                    <a:pt x="70040" y="733336"/>
                  </a:lnTo>
                  <a:lnTo>
                    <a:pt x="122260" y="776164"/>
                  </a:lnTo>
                  <a:lnTo>
                    <a:pt x="147670" y="838230"/>
                  </a:lnTo>
                  <a:lnTo>
                    <a:pt x="193179" y="1085049"/>
                  </a:lnTo>
                  <a:lnTo>
                    <a:pt x="201347" y="1111184"/>
                  </a:lnTo>
                  <a:lnTo>
                    <a:pt x="246646" y="1184630"/>
                  </a:lnTo>
                  <a:lnTo>
                    <a:pt x="253288" y="1187386"/>
                  </a:lnTo>
                  <a:lnTo>
                    <a:pt x="290233" y="1178687"/>
                  </a:lnTo>
                  <a:lnTo>
                    <a:pt x="291642" y="1178814"/>
                  </a:lnTo>
                  <a:lnTo>
                    <a:pt x="294131" y="1179969"/>
                  </a:lnTo>
                  <a:lnTo>
                    <a:pt x="295135" y="1180934"/>
                  </a:lnTo>
                  <a:lnTo>
                    <a:pt x="334225" y="1258735"/>
                  </a:lnTo>
                  <a:lnTo>
                    <a:pt x="336067" y="1260830"/>
                  </a:lnTo>
                  <a:lnTo>
                    <a:pt x="340601" y="1263942"/>
                  </a:lnTo>
                  <a:lnTo>
                    <a:pt x="343230" y="1264894"/>
                  </a:lnTo>
                  <a:lnTo>
                    <a:pt x="348703" y="1265440"/>
                  </a:lnTo>
                  <a:lnTo>
                    <a:pt x="351459" y="1265008"/>
                  </a:lnTo>
                  <a:lnTo>
                    <a:pt x="356514" y="1262837"/>
                  </a:lnTo>
                  <a:lnTo>
                    <a:pt x="358724" y="1261135"/>
                  </a:lnTo>
                  <a:lnTo>
                    <a:pt x="402297" y="1205407"/>
                  </a:lnTo>
                  <a:lnTo>
                    <a:pt x="403872" y="1203769"/>
                  </a:lnTo>
                  <a:lnTo>
                    <a:pt x="406971" y="1202347"/>
                  </a:lnTo>
                  <a:lnTo>
                    <a:pt x="410375" y="1202270"/>
                  </a:lnTo>
                  <a:lnTo>
                    <a:pt x="412508" y="1202969"/>
                  </a:lnTo>
                  <a:lnTo>
                    <a:pt x="414337" y="1204302"/>
                  </a:lnTo>
                  <a:lnTo>
                    <a:pt x="450723" y="1229959"/>
                  </a:lnTo>
                  <a:lnTo>
                    <a:pt x="493279" y="1246876"/>
                  </a:lnTo>
                  <a:lnTo>
                    <a:pt x="536736" y="1248158"/>
                  </a:lnTo>
                  <a:lnTo>
                    <a:pt x="575830" y="1226908"/>
                  </a:lnTo>
                  <a:lnTo>
                    <a:pt x="577240" y="1225804"/>
                  </a:lnTo>
                  <a:lnTo>
                    <a:pt x="579805" y="1225029"/>
                  </a:lnTo>
                  <a:lnTo>
                    <a:pt x="582447" y="1225334"/>
                  </a:lnTo>
                  <a:lnTo>
                    <a:pt x="584720" y="1226680"/>
                  </a:lnTo>
                  <a:lnTo>
                    <a:pt x="624103" y="1274254"/>
                  </a:lnTo>
                  <a:lnTo>
                    <a:pt x="625487" y="1275562"/>
                  </a:lnTo>
                  <a:lnTo>
                    <a:pt x="673207" y="1267207"/>
                  </a:lnTo>
                  <a:lnTo>
                    <a:pt x="703046" y="1233665"/>
                  </a:lnTo>
                  <a:lnTo>
                    <a:pt x="713313" y="1209915"/>
                  </a:lnTo>
                  <a:lnTo>
                    <a:pt x="734614" y="1162488"/>
                  </a:lnTo>
                  <a:lnTo>
                    <a:pt x="747153" y="1135735"/>
                  </a:lnTo>
                  <a:lnTo>
                    <a:pt x="749465" y="1133602"/>
                  </a:lnTo>
                  <a:lnTo>
                    <a:pt x="752716" y="1132395"/>
                  </a:lnTo>
                  <a:lnTo>
                    <a:pt x="770817" y="1124074"/>
                  </a:lnTo>
                  <a:lnTo>
                    <a:pt x="787330" y="1113575"/>
                  </a:lnTo>
                  <a:lnTo>
                    <a:pt x="802261" y="1100907"/>
                  </a:lnTo>
                  <a:lnTo>
                    <a:pt x="816711" y="1085024"/>
                  </a:lnTo>
                  <a:lnTo>
                    <a:pt x="818870" y="1084376"/>
                  </a:lnTo>
                  <a:lnTo>
                    <a:pt x="846999" y="1142547"/>
                  </a:lnTo>
                  <a:lnTo>
                    <a:pt x="864362" y="1199667"/>
                  </a:lnTo>
                  <a:lnTo>
                    <a:pt x="872883" y="1248620"/>
                  </a:lnTo>
                  <a:lnTo>
                    <a:pt x="881770" y="1297505"/>
                  </a:lnTo>
                  <a:lnTo>
                    <a:pt x="891024" y="1346321"/>
                  </a:lnTo>
                  <a:lnTo>
                    <a:pt x="900645" y="1395069"/>
                  </a:lnTo>
                  <a:lnTo>
                    <a:pt x="910636" y="1443748"/>
                  </a:lnTo>
                  <a:lnTo>
                    <a:pt x="920997" y="1492357"/>
                  </a:lnTo>
                  <a:lnTo>
                    <a:pt x="931730" y="1540897"/>
                  </a:lnTo>
                  <a:lnTo>
                    <a:pt x="942835" y="1589366"/>
                  </a:lnTo>
                  <a:lnTo>
                    <a:pt x="968844" y="1658577"/>
                  </a:lnTo>
                  <a:lnTo>
                    <a:pt x="1004176" y="1727974"/>
                  </a:lnTo>
                  <a:lnTo>
                    <a:pt x="1035246" y="1732884"/>
                  </a:lnTo>
                  <a:lnTo>
                    <a:pt x="1059694" y="1732372"/>
                  </a:lnTo>
                  <a:lnTo>
                    <a:pt x="1109141" y="1725561"/>
                  </a:lnTo>
                  <a:lnTo>
                    <a:pt x="1153528" y="1682940"/>
                  </a:lnTo>
                  <a:lnTo>
                    <a:pt x="1155750" y="1680260"/>
                  </a:lnTo>
                  <a:lnTo>
                    <a:pt x="1158163" y="1680070"/>
                  </a:lnTo>
                  <a:lnTo>
                    <a:pt x="1198206" y="1717713"/>
                  </a:lnTo>
                  <a:lnTo>
                    <a:pt x="1200048" y="1718716"/>
                  </a:lnTo>
                  <a:lnTo>
                    <a:pt x="1204048" y="1719745"/>
                  </a:lnTo>
                  <a:lnTo>
                    <a:pt x="1206144" y="1719732"/>
                  </a:lnTo>
                  <a:lnTo>
                    <a:pt x="1210132" y="1718703"/>
                  </a:lnTo>
                  <a:lnTo>
                    <a:pt x="1211973" y="1717687"/>
                  </a:lnTo>
                  <a:lnTo>
                    <a:pt x="1214970" y="1714855"/>
                  </a:lnTo>
                  <a:lnTo>
                    <a:pt x="1216088" y="1713077"/>
                  </a:lnTo>
                  <a:lnTo>
                    <a:pt x="1255687" y="1588998"/>
                  </a:lnTo>
                  <a:lnTo>
                    <a:pt x="1256283" y="1588071"/>
                  </a:lnTo>
                  <a:lnTo>
                    <a:pt x="1257833" y="1586585"/>
                  </a:lnTo>
                  <a:lnTo>
                    <a:pt x="1258773" y="1586052"/>
                  </a:lnTo>
                  <a:lnTo>
                    <a:pt x="1260830" y="1585480"/>
                  </a:lnTo>
                  <a:lnTo>
                    <a:pt x="1261922" y="1585455"/>
                  </a:lnTo>
                  <a:lnTo>
                    <a:pt x="1263980" y="1585937"/>
                  </a:lnTo>
                  <a:lnTo>
                    <a:pt x="1264945" y="1586433"/>
                  </a:lnTo>
                  <a:lnTo>
                    <a:pt x="1265732" y="1587144"/>
                  </a:lnTo>
                  <a:lnTo>
                    <a:pt x="1289185" y="1602407"/>
                  </a:lnTo>
                  <a:lnTo>
                    <a:pt x="1337134" y="1602330"/>
                  </a:lnTo>
                  <a:lnTo>
                    <a:pt x="1376392" y="1521876"/>
                  </a:lnTo>
                  <a:lnTo>
                    <a:pt x="1386964" y="1468184"/>
                  </a:lnTo>
                  <a:lnTo>
                    <a:pt x="1397596" y="1418313"/>
                  </a:lnTo>
                  <a:lnTo>
                    <a:pt x="1408825" y="1370997"/>
                  </a:lnTo>
                  <a:lnTo>
                    <a:pt x="1421192" y="1324971"/>
                  </a:lnTo>
                  <a:lnTo>
                    <a:pt x="1435235" y="1278968"/>
                  </a:lnTo>
                  <a:lnTo>
                    <a:pt x="1452422" y="1229029"/>
                  </a:lnTo>
                  <a:lnTo>
                    <a:pt x="1453997" y="1228483"/>
                  </a:lnTo>
                  <a:lnTo>
                    <a:pt x="1518411" y="1277683"/>
                  </a:lnTo>
                  <a:lnTo>
                    <a:pt x="1522336" y="1283093"/>
                  </a:lnTo>
                  <a:lnTo>
                    <a:pt x="1567522" y="1410119"/>
                  </a:lnTo>
                  <a:lnTo>
                    <a:pt x="1568411" y="1411605"/>
                  </a:lnTo>
                  <a:lnTo>
                    <a:pt x="1580438" y="1416926"/>
                  </a:lnTo>
                  <a:lnTo>
                    <a:pt x="1582140" y="1416583"/>
                  </a:lnTo>
                  <a:lnTo>
                    <a:pt x="1645729" y="1389811"/>
                  </a:lnTo>
                  <a:lnTo>
                    <a:pt x="1691944" y="1180338"/>
                  </a:lnTo>
                  <a:lnTo>
                    <a:pt x="1693354" y="1177747"/>
                  </a:lnTo>
                  <a:lnTo>
                    <a:pt x="1697520" y="1173721"/>
                  </a:lnTo>
                  <a:lnTo>
                    <a:pt x="1700161" y="1172400"/>
                  </a:lnTo>
                  <a:lnTo>
                    <a:pt x="1705864" y="1171473"/>
                  </a:lnTo>
                  <a:lnTo>
                    <a:pt x="1708785" y="1171892"/>
                  </a:lnTo>
                  <a:lnTo>
                    <a:pt x="1714004" y="1174381"/>
                  </a:lnTo>
                  <a:lnTo>
                    <a:pt x="1716176" y="1176401"/>
                  </a:lnTo>
                  <a:lnTo>
                    <a:pt x="1736253" y="1209909"/>
                  </a:lnTo>
                  <a:lnTo>
                    <a:pt x="1756400" y="1234665"/>
                  </a:lnTo>
                  <a:lnTo>
                    <a:pt x="1782696" y="1252367"/>
                  </a:lnTo>
                  <a:lnTo>
                    <a:pt x="1819795" y="1262202"/>
                  </a:lnTo>
                  <a:lnTo>
                    <a:pt x="1822665" y="1262583"/>
                  </a:lnTo>
                  <a:lnTo>
                    <a:pt x="1825269" y="1261833"/>
                  </a:lnTo>
                  <a:lnTo>
                    <a:pt x="1862505" y="1226807"/>
                  </a:lnTo>
                  <a:lnTo>
                    <a:pt x="1894776" y="1181160"/>
                  </a:lnTo>
                  <a:lnTo>
                    <a:pt x="1918284" y="1130084"/>
                  </a:lnTo>
                  <a:lnTo>
                    <a:pt x="1919351" y="1128306"/>
                  </a:lnTo>
                  <a:lnTo>
                    <a:pt x="1921903" y="1126553"/>
                  </a:lnTo>
                  <a:lnTo>
                    <a:pt x="1924977" y="1126147"/>
                  </a:lnTo>
                  <a:lnTo>
                    <a:pt x="1927898" y="1127175"/>
                  </a:lnTo>
                  <a:lnTo>
                    <a:pt x="1957298" y="1153426"/>
                  </a:lnTo>
                  <a:lnTo>
                    <a:pt x="1960168" y="1154455"/>
                  </a:lnTo>
                  <a:lnTo>
                    <a:pt x="1977505" y="1153521"/>
                  </a:lnTo>
                  <a:lnTo>
                    <a:pt x="1991436" y="1152004"/>
                  </a:lnTo>
                  <a:lnTo>
                    <a:pt x="2005299" y="1149810"/>
                  </a:lnTo>
                  <a:lnTo>
                    <a:pt x="2019096" y="1146949"/>
                  </a:lnTo>
                  <a:lnTo>
                    <a:pt x="2030317" y="1145266"/>
                  </a:lnTo>
                  <a:lnTo>
                    <a:pt x="2039385" y="1145927"/>
                  </a:lnTo>
                  <a:lnTo>
                    <a:pt x="2046300" y="1148949"/>
                  </a:lnTo>
                  <a:lnTo>
                    <a:pt x="2051062" y="1154353"/>
                  </a:lnTo>
                  <a:lnTo>
                    <a:pt x="2101922" y="1246973"/>
                  </a:lnTo>
                  <a:lnTo>
                    <a:pt x="2127558" y="1292943"/>
                  </a:lnTo>
                  <a:lnTo>
                    <a:pt x="2153758" y="1338533"/>
                  </a:lnTo>
                  <a:lnTo>
                    <a:pt x="2180844" y="1383629"/>
                  </a:lnTo>
                  <a:lnTo>
                    <a:pt x="2209137" y="1428115"/>
                  </a:lnTo>
                  <a:lnTo>
                    <a:pt x="2243505" y="1478368"/>
                  </a:lnTo>
                  <a:lnTo>
                    <a:pt x="2249436" y="1480121"/>
                  </a:lnTo>
                  <a:lnTo>
                    <a:pt x="2272590" y="1470893"/>
                  </a:lnTo>
                  <a:lnTo>
                    <a:pt x="2312339" y="1442046"/>
                  </a:lnTo>
                  <a:lnTo>
                    <a:pt x="2343624" y="1399124"/>
                  </a:lnTo>
                  <a:lnTo>
                    <a:pt x="2362746" y="1349667"/>
                  </a:lnTo>
                  <a:lnTo>
                    <a:pt x="2385795" y="1207207"/>
                  </a:lnTo>
                  <a:lnTo>
                    <a:pt x="2393130" y="1159771"/>
                  </a:lnTo>
                  <a:lnTo>
                    <a:pt x="2399859" y="1112259"/>
                  </a:lnTo>
                  <a:lnTo>
                    <a:pt x="2405722" y="1064610"/>
                  </a:lnTo>
                  <a:lnTo>
                    <a:pt x="2410460" y="1016762"/>
                  </a:lnTo>
                  <a:lnTo>
                    <a:pt x="2419356" y="914682"/>
                  </a:lnTo>
                  <a:lnTo>
                    <a:pt x="2433483" y="761563"/>
                  </a:lnTo>
                  <a:lnTo>
                    <a:pt x="2449004" y="603719"/>
                  </a:lnTo>
                  <a:lnTo>
                    <a:pt x="2451138" y="602792"/>
                  </a:lnTo>
                  <a:lnTo>
                    <a:pt x="2454935" y="605663"/>
                  </a:lnTo>
                  <a:lnTo>
                    <a:pt x="2502809" y="684735"/>
                  </a:lnTo>
                  <a:lnTo>
                    <a:pt x="2525364" y="730861"/>
                  </a:lnTo>
                  <a:lnTo>
                    <a:pt x="2544465" y="772017"/>
                  </a:lnTo>
                  <a:lnTo>
                    <a:pt x="2560104" y="808202"/>
                  </a:lnTo>
                  <a:lnTo>
                    <a:pt x="2564008" y="815642"/>
                  </a:lnTo>
                  <a:lnTo>
                    <a:pt x="2569479" y="822493"/>
                  </a:lnTo>
                  <a:lnTo>
                    <a:pt x="2576098" y="827644"/>
                  </a:lnTo>
                  <a:lnTo>
                    <a:pt x="2583446" y="829983"/>
                  </a:lnTo>
                  <a:lnTo>
                    <a:pt x="2586672" y="830211"/>
                  </a:lnTo>
                  <a:lnTo>
                    <a:pt x="2589885" y="829297"/>
                  </a:lnTo>
                  <a:lnTo>
                    <a:pt x="2595168" y="825512"/>
                  </a:lnTo>
                  <a:lnTo>
                    <a:pt x="2597061" y="822756"/>
                  </a:lnTo>
                  <a:lnTo>
                    <a:pt x="2638717" y="663841"/>
                  </a:lnTo>
                  <a:lnTo>
                    <a:pt x="2639504" y="662698"/>
                  </a:lnTo>
                  <a:lnTo>
                    <a:pt x="2641727" y="661162"/>
                  </a:lnTo>
                  <a:lnTo>
                    <a:pt x="2643073" y="660819"/>
                  </a:lnTo>
                  <a:lnTo>
                    <a:pt x="2718955" y="669721"/>
                  </a:lnTo>
                  <a:lnTo>
                    <a:pt x="2723946" y="668413"/>
                  </a:lnTo>
                  <a:lnTo>
                    <a:pt x="2732036" y="662546"/>
                  </a:lnTo>
                  <a:lnTo>
                    <a:pt x="2734856" y="658190"/>
                  </a:lnTo>
                  <a:lnTo>
                    <a:pt x="2834906" y="169735"/>
                  </a:lnTo>
                  <a:lnTo>
                    <a:pt x="2841695" y="141675"/>
                  </a:lnTo>
                  <a:lnTo>
                    <a:pt x="2850002" y="114069"/>
                  </a:lnTo>
                  <a:lnTo>
                    <a:pt x="2869285" y="55587"/>
                  </a:lnTo>
                  <a:lnTo>
                    <a:pt x="2871228" y="55118"/>
                  </a:lnTo>
                  <a:lnTo>
                    <a:pt x="2873819" y="58178"/>
                  </a:lnTo>
                  <a:lnTo>
                    <a:pt x="2895916" y="93821"/>
                  </a:lnTo>
                  <a:lnTo>
                    <a:pt x="2912486" y="138950"/>
                  </a:lnTo>
                  <a:lnTo>
                    <a:pt x="2926724" y="191966"/>
                  </a:lnTo>
                  <a:lnTo>
                    <a:pt x="2941828" y="251269"/>
                  </a:lnTo>
                  <a:lnTo>
                    <a:pt x="2944956" y="259343"/>
                  </a:lnTo>
                  <a:lnTo>
                    <a:pt x="2949454" y="265074"/>
                  </a:lnTo>
                  <a:lnTo>
                    <a:pt x="2955304" y="268443"/>
                  </a:lnTo>
                  <a:lnTo>
                    <a:pt x="2962490" y="269430"/>
                  </a:lnTo>
                  <a:lnTo>
                    <a:pt x="2964713" y="269354"/>
                  </a:lnTo>
                  <a:lnTo>
                    <a:pt x="2966872" y="268592"/>
                  </a:lnTo>
                  <a:lnTo>
                    <a:pt x="2970441" y="265912"/>
                  </a:lnTo>
                  <a:lnTo>
                    <a:pt x="2971787" y="264045"/>
                  </a:lnTo>
                  <a:lnTo>
                    <a:pt x="3021698" y="110528"/>
                  </a:lnTo>
                  <a:lnTo>
                    <a:pt x="3020314" y="107556"/>
                  </a:lnTo>
                  <a:lnTo>
                    <a:pt x="2996031" y="99034"/>
                  </a:lnTo>
                  <a:lnTo>
                    <a:pt x="2992882" y="100609"/>
                  </a:lnTo>
                  <a:lnTo>
                    <a:pt x="2963887" y="190220"/>
                  </a:lnTo>
                  <a:lnTo>
                    <a:pt x="2963379" y="190868"/>
                  </a:lnTo>
                  <a:lnTo>
                    <a:pt x="2962046" y="191770"/>
                  </a:lnTo>
                  <a:lnTo>
                    <a:pt x="2961246" y="191998"/>
                  </a:lnTo>
                  <a:lnTo>
                    <a:pt x="2959646" y="191935"/>
                  </a:lnTo>
                  <a:lnTo>
                    <a:pt x="2958871" y="191643"/>
                  </a:lnTo>
                  <a:lnTo>
                    <a:pt x="2957601" y="190652"/>
                  </a:lnTo>
                  <a:lnTo>
                    <a:pt x="2957144" y="189966"/>
                  </a:lnTo>
                  <a:lnTo>
                    <a:pt x="2949604" y="157761"/>
                  </a:lnTo>
                  <a:lnTo>
                    <a:pt x="2941816" y="125714"/>
                  </a:lnTo>
                  <a:lnTo>
                    <a:pt x="2918294" y="66332"/>
                  </a:lnTo>
                  <a:lnTo>
                    <a:pt x="2894296" y="28354"/>
                  </a:lnTo>
                  <a:lnTo>
                    <a:pt x="2862516" y="177"/>
                  </a:lnTo>
                  <a:lnTo>
                    <a:pt x="2860459" y="0"/>
                  </a:lnTo>
                  <a:close/>
                </a:path>
              </a:pathLst>
            </a:custGeom>
            <a:solidFill>
              <a:srgbClr val="1487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993494" y="6273419"/>
              <a:ext cx="555625" cy="603250"/>
            </a:xfrm>
            <a:custGeom>
              <a:avLst/>
              <a:gdLst/>
              <a:ahLst/>
              <a:cxnLst/>
              <a:rect l="l" t="t" r="r" b="b"/>
              <a:pathLst>
                <a:path w="555625" h="603250">
                  <a:moveTo>
                    <a:pt x="555434" y="0"/>
                  </a:moveTo>
                  <a:lnTo>
                    <a:pt x="641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90550"/>
                  </a:lnTo>
                  <a:lnTo>
                    <a:pt x="0" y="603250"/>
                  </a:lnTo>
                  <a:lnTo>
                    <a:pt x="6413" y="603250"/>
                  </a:lnTo>
                  <a:lnTo>
                    <a:pt x="555434" y="603250"/>
                  </a:lnTo>
                  <a:lnTo>
                    <a:pt x="555434" y="596950"/>
                  </a:lnTo>
                  <a:lnTo>
                    <a:pt x="555434" y="590524"/>
                  </a:lnTo>
                  <a:lnTo>
                    <a:pt x="12827" y="590524"/>
                  </a:lnTo>
                  <a:lnTo>
                    <a:pt x="12827" y="12776"/>
                  </a:lnTo>
                  <a:lnTo>
                    <a:pt x="555434" y="12776"/>
                  </a:lnTo>
                  <a:lnTo>
                    <a:pt x="555434" y="6350"/>
                  </a:lnTo>
                  <a:lnTo>
                    <a:pt x="55543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52720" y="6334673"/>
              <a:ext cx="114388" cy="16614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18101" y="6334654"/>
              <a:ext cx="112979" cy="17346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82188" y="6334713"/>
              <a:ext cx="115682" cy="148170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8151079" y="6646341"/>
              <a:ext cx="270510" cy="147955"/>
            </a:xfrm>
            <a:custGeom>
              <a:avLst/>
              <a:gdLst/>
              <a:ahLst/>
              <a:cxnLst/>
              <a:rect l="l" t="t" r="r" b="b"/>
              <a:pathLst>
                <a:path w="270509" h="147954">
                  <a:moveTo>
                    <a:pt x="56448" y="13474"/>
                  </a:moveTo>
                  <a:lnTo>
                    <a:pt x="33248" y="13474"/>
                  </a:lnTo>
                  <a:lnTo>
                    <a:pt x="39773" y="14747"/>
                  </a:lnTo>
                  <a:lnTo>
                    <a:pt x="44308" y="18667"/>
                  </a:lnTo>
                  <a:lnTo>
                    <a:pt x="46955" y="25385"/>
                  </a:lnTo>
                  <a:lnTo>
                    <a:pt x="47815" y="35051"/>
                  </a:lnTo>
                  <a:lnTo>
                    <a:pt x="45677" y="46908"/>
                  </a:lnTo>
                  <a:lnTo>
                    <a:pt x="40287" y="56997"/>
                  </a:lnTo>
                  <a:lnTo>
                    <a:pt x="33177" y="65505"/>
                  </a:lnTo>
                  <a:lnTo>
                    <a:pt x="25882" y="72618"/>
                  </a:lnTo>
                  <a:lnTo>
                    <a:pt x="15468" y="82976"/>
                  </a:lnTo>
                  <a:lnTo>
                    <a:pt x="7278" y="94548"/>
                  </a:lnTo>
                  <a:lnTo>
                    <a:pt x="1920" y="110030"/>
                  </a:lnTo>
                  <a:lnTo>
                    <a:pt x="0" y="132118"/>
                  </a:lnTo>
                  <a:lnTo>
                    <a:pt x="0" y="145592"/>
                  </a:lnTo>
                  <a:lnTo>
                    <a:pt x="61290" y="145592"/>
                  </a:lnTo>
                  <a:lnTo>
                    <a:pt x="61290" y="132118"/>
                  </a:lnTo>
                  <a:lnTo>
                    <a:pt x="13487" y="132118"/>
                  </a:lnTo>
                  <a:lnTo>
                    <a:pt x="14939" y="113332"/>
                  </a:lnTo>
                  <a:lnTo>
                    <a:pt x="19037" y="101038"/>
                  </a:lnTo>
                  <a:lnTo>
                    <a:pt x="25392" y="92148"/>
                  </a:lnTo>
                  <a:lnTo>
                    <a:pt x="33616" y="83578"/>
                  </a:lnTo>
                  <a:lnTo>
                    <a:pt x="42795" y="74278"/>
                  </a:lnTo>
                  <a:lnTo>
                    <a:pt x="51768" y="63630"/>
                  </a:lnTo>
                  <a:lnTo>
                    <a:pt x="58584" y="50824"/>
                  </a:lnTo>
                  <a:lnTo>
                    <a:pt x="61290" y="35051"/>
                  </a:lnTo>
                  <a:lnTo>
                    <a:pt x="59791" y="21158"/>
                  </a:lnTo>
                  <a:lnTo>
                    <a:pt x="56448" y="13474"/>
                  </a:lnTo>
                  <a:close/>
                </a:path>
                <a:path w="270509" h="147954">
                  <a:moveTo>
                    <a:pt x="33248" y="0"/>
                  </a:moveTo>
                  <a:lnTo>
                    <a:pt x="18815" y="2671"/>
                  </a:lnTo>
                  <a:lnTo>
                    <a:pt x="18968" y="2671"/>
                  </a:lnTo>
                  <a:lnTo>
                    <a:pt x="9239" y="10694"/>
                  </a:lnTo>
                  <a:lnTo>
                    <a:pt x="3609" y="24415"/>
                  </a:lnTo>
                  <a:lnTo>
                    <a:pt x="1803" y="44030"/>
                  </a:lnTo>
                  <a:lnTo>
                    <a:pt x="15278" y="44030"/>
                  </a:lnTo>
                  <a:lnTo>
                    <a:pt x="16444" y="28642"/>
                  </a:lnTo>
                  <a:lnTo>
                    <a:pt x="19886" y="19318"/>
                  </a:lnTo>
                  <a:lnTo>
                    <a:pt x="25472" y="14747"/>
                  </a:lnTo>
                  <a:lnTo>
                    <a:pt x="25288" y="14747"/>
                  </a:lnTo>
                  <a:lnTo>
                    <a:pt x="33248" y="13474"/>
                  </a:lnTo>
                  <a:lnTo>
                    <a:pt x="56448" y="13474"/>
                  </a:lnTo>
                  <a:lnTo>
                    <a:pt x="54956" y="10044"/>
                  </a:lnTo>
                  <a:lnTo>
                    <a:pt x="46277" y="2671"/>
                  </a:lnTo>
                  <a:lnTo>
                    <a:pt x="33248" y="0"/>
                  </a:lnTo>
                  <a:close/>
                </a:path>
                <a:path w="270509" h="147954">
                  <a:moveTo>
                    <a:pt x="102679" y="0"/>
                  </a:moveTo>
                  <a:lnTo>
                    <a:pt x="73112" y="38646"/>
                  </a:lnTo>
                  <a:lnTo>
                    <a:pt x="73110" y="108559"/>
                  </a:lnTo>
                  <a:lnTo>
                    <a:pt x="74802" y="126082"/>
                  </a:lnTo>
                  <a:lnTo>
                    <a:pt x="80237" y="138382"/>
                  </a:lnTo>
                  <a:lnTo>
                    <a:pt x="89478" y="145257"/>
                  </a:lnTo>
                  <a:lnTo>
                    <a:pt x="102679" y="147396"/>
                  </a:lnTo>
                  <a:lnTo>
                    <a:pt x="115990" y="145257"/>
                  </a:lnTo>
                  <a:lnTo>
                    <a:pt x="125288" y="138382"/>
                  </a:lnTo>
                  <a:lnTo>
                    <a:pt x="127272" y="133908"/>
                  </a:lnTo>
                  <a:lnTo>
                    <a:pt x="102679" y="133908"/>
                  </a:lnTo>
                  <a:lnTo>
                    <a:pt x="94841" y="132628"/>
                  </a:lnTo>
                  <a:lnTo>
                    <a:pt x="89869" y="128382"/>
                  </a:lnTo>
                  <a:lnTo>
                    <a:pt x="87257" y="120562"/>
                  </a:lnTo>
                  <a:lnTo>
                    <a:pt x="86510" y="108559"/>
                  </a:lnTo>
                  <a:lnTo>
                    <a:pt x="86499" y="108381"/>
                  </a:lnTo>
                  <a:lnTo>
                    <a:pt x="98303" y="89865"/>
                  </a:lnTo>
                  <a:lnTo>
                    <a:pt x="86499" y="89865"/>
                  </a:lnTo>
                  <a:lnTo>
                    <a:pt x="86499" y="38646"/>
                  </a:lnTo>
                  <a:lnTo>
                    <a:pt x="87257" y="26751"/>
                  </a:lnTo>
                  <a:lnTo>
                    <a:pt x="89869" y="18983"/>
                  </a:lnTo>
                  <a:lnTo>
                    <a:pt x="94841" y="14753"/>
                  </a:lnTo>
                  <a:lnTo>
                    <a:pt x="102679" y="13474"/>
                  </a:lnTo>
                  <a:lnTo>
                    <a:pt x="127318" y="13474"/>
                  </a:lnTo>
                  <a:lnTo>
                    <a:pt x="125288" y="8920"/>
                  </a:lnTo>
                  <a:lnTo>
                    <a:pt x="115990" y="2109"/>
                  </a:lnTo>
                  <a:lnTo>
                    <a:pt x="102679" y="0"/>
                  </a:lnTo>
                  <a:close/>
                </a:path>
                <a:path w="270509" h="147954">
                  <a:moveTo>
                    <a:pt x="132524" y="57340"/>
                  </a:moveTo>
                  <a:lnTo>
                    <a:pt x="119037" y="57340"/>
                  </a:lnTo>
                  <a:lnTo>
                    <a:pt x="119037" y="108559"/>
                  </a:lnTo>
                  <a:lnTo>
                    <a:pt x="118276" y="120562"/>
                  </a:lnTo>
                  <a:lnTo>
                    <a:pt x="115644" y="128382"/>
                  </a:lnTo>
                  <a:lnTo>
                    <a:pt x="110619" y="132628"/>
                  </a:lnTo>
                  <a:lnTo>
                    <a:pt x="102679" y="133908"/>
                  </a:lnTo>
                  <a:lnTo>
                    <a:pt x="127272" y="133908"/>
                  </a:lnTo>
                  <a:lnTo>
                    <a:pt x="130743" y="126082"/>
                  </a:lnTo>
                  <a:lnTo>
                    <a:pt x="132438" y="108559"/>
                  </a:lnTo>
                  <a:lnTo>
                    <a:pt x="132524" y="57340"/>
                  </a:lnTo>
                  <a:close/>
                </a:path>
                <a:path w="270509" h="147954">
                  <a:moveTo>
                    <a:pt x="127318" y="13474"/>
                  </a:moveTo>
                  <a:lnTo>
                    <a:pt x="102679" y="13474"/>
                  </a:lnTo>
                  <a:lnTo>
                    <a:pt x="110619" y="14753"/>
                  </a:lnTo>
                  <a:lnTo>
                    <a:pt x="115644" y="18983"/>
                  </a:lnTo>
                  <a:lnTo>
                    <a:pt x="118276" y="26751"/>
                  </a:lnTo>
                  <a:lnTo>
                    <a:pt x="119037" y="38646"/>
                  </a:lnTo>
                  <a:lnTo>
                    <a:pt x="119037" y="39001"/>
                  </a:lnTo>
                  <a:lnTo>
                    <a:pt x="86499" y="89865"/>
                  </a:lnTo>
                  <a:lnTo>
                    <a:pt x="98303" y="89865"/>
                  </a:lnTo>
                  <a:lnTo>
                    <a:pt x="119037" y="57340"/>
                  </a:lnTo>
                  <a:lnTo>
                    <a:pt x="132524" y="57340"/>
                  </a:lnTo>
                  <a:lnTo>
                    <a:pt x="132437" y="38646"/>
                  </a:lnTo>
                  <a:lnTo>
                    <a:pt x="130743" y="21158"/>
                  </a:lnTo>
                  <a:lnTo>
                    <a:pt x="127318" y="13474"/>
                  </a:lnTo>
                  <a:close/>
                </a:path>
                <a:path w="270509" h="147954">
                  <a:moveTo>
                    <a:pt x="200190" y="132118"/>
                  </a:moveTo>
                  <a:lnTo>
                    <a:pt x="144284" y="132118"/>
                  </a:lnTo>
                  <a:lnTo>
                    <a:pt x="144284" y="145592"/>
                  </a:lnTo>
                  <a:lnTo>
                    <a:pt x="200190" y="145592"/>
                  </a:lnTo>
                  <a:lnTo>
                    <a:pt x="200190" y="132118"/>
                  </a:lnTo>
                  <a:close/>
                </a:path>
                <a:path w="270509" h="147954">
                  <a:moveTo>
                    <a:pt x="178981" y="20662"/>
                  </a:moveTo>
                  <a:lnTo>
                    <a:pt x="165506" y="20662"/>
                  </a:lnTo>
                  <a:lnTo>
                    <a:pt x="165506" y="132118"/>
                  </a:lnTo>
                  <a:lnTo>
                    <a:pt x="178981" y="132118"/>
                  </a:lnTo>
                  <a:lnTo>
                    <a:pt x="178981" y="20662"/>
                  </a:lnTo>
                  <a:close/>
                </a:path>
                <a:path w="270509" h="147954">
                  <a:moveTo>
                    <a:pt x="178981" y="1790"/>
                  </a:moveTo>
                  <a:lnTo>
                    <a:pt x="166395" y="1790"/>
                  </a:lnTo>
                  <a:lnTo>
                    <a:pt x="162667" y="9013"/>
                  </a:lnTo>
                  <a:lnTo>
                    <a:pt x="157840" y="14379"/>
                  </a:lnTo>
                  <a:lnTo>
                    <a:pt x="151763" y="17721"/>
                  </a:lnTo>
                  <a:lnTo>
                    <a:pt x="144284" y="18872"/>
                  </a:lnTo>
                  <a:lnTo>
                    <a:pt x="144284" y="31813"/>
                  </a:lnTo>
                  <a:lnTo>
                    <a:pt x="156514" y="31813"/>
                  </a:lnTo>
                  <a:lnTo>
                    <a:pt x="161544" y="28219"/>
                  </a:lnTo>
                  <a:lnTo>
                    <a:pt x="165506" y="20662"/>
                  </a:lnTo>
                  <a:lnTo>
                    <a:pt x="178981" y="20662"/>
                  </a:lnTo>
                  <a:lnTo>
                    <a:pt x="178981" y="1790"/>
                  </a:lnTo>
                  <a:close/>
                </a:path>
                <a:path w="270509" h="147954">
                  <a:moveTo>
                    <a:pt x="240131" y="0"/>
                  </a:moveTo>
                  <a:lnTo>
                    <a:pt x="227966" y="2627"/>
                  </a:lnTo>
                  <a:lnTo>
                    <a:pt x="219255" y="9972"/>
                  </a:lnTo>
                  <a:lnTo>
                    <a:pt x="214017" y="21227"/>
                  </a:lnTo>
                  <a:lnTo>
                    <a:pt x="212267" y="35585"/>
                  </a:lnTo>
                  <a:lnTo>
                    <a:pt x="212267" y="39179"/>
                  </a:lnTo>
                  <a:lnTo>
                    <a:pt x="213307" y="49722"/>
                  </a:lnTo>
                  <a:lnTo>
                    <a:pt x="213387" y="50530"/>
                  </a:lnTo>
                  <a:lnTo>
                    <a:pt x="216376" y="59199"/>
                  </a:lnTo>
                  <a:lnTo>
                    <a:pt x="220679" y="65541"/>
                  </a:lnTo>
                  <a:lnTo>
                    <a:pt x="225742" y="69913"/>
                  </a:lnTo>
                  <a:lnTo>
                    <a:pt x="219942" y="74356"/>
                  </a:lnTo>
                  <a:lnTo>
                    <a:pt x="215069" y="81175"/>
                  </a:lnTo>
                  <a:lnTo>
                    <a:pt x="211713" y="90723"/>
                  </a:lnTo>
                  <a:lnTo>
                    <a:pt x="210464" y="103352"/>
                  </a:lnTo>
                  <a:lnTo>
                    <a:pt x="210464" y="109283"/>
                  </a:lnTo>
                  <a:lnTo>
                    <a:pt x="212319" y="125627"/>
                  </a:lnTo>
                  <a:lnTo>
                    <a:pt x="217882" y="137574"/>
                  </a:lnTo>
                  <a:lnTo>
                    <a:pt x="227153" y="144904"/>
                  </a:lnTo>
                  <a:lnTo>
                    <a:pt x="240131" y="147396"/>
                  </a:lnTo>
                  <a:lnTo>
                    <a:pt x="253129" y="144904"/>
                  </a:lnTo>
                  <a:lnTo>
                    <a:pt x="262458" y="137574"/>
                  </a:lnTo>
                  <a:lnTo>
                    <a:pt x="264183" y="133908"/>
                  </a:lnTo>
                  <a:lnTo>
                    <a:pt x="240131" y="133908"/>
                  </a:lnTo>
                  <a:lnTo>
                    <a:pt x="233429" y="132783"/>
                  </a:lnTo>
                  <a:lnTo>
                    <a:pt x="228331" y="128674"/>
                  </a:lnTo>
                  <a:lnTo>
                    <a:pt x="225088" y="120487"/>
                  </a:lnTo>
                  <a:lnTo>
                    <a:pt x="223951" y="107124"/>
                  </a:lnTo>
                  <a:lnTo>
                    <a:pt x="223998" y="103352"/>
                  </a:lnTo>
                  <a:lnTo>
                    <a:pt x="225088" y="90956"/>
                  </a:lnTo>
                  <a:lnTo>
                    <a:pt x="228331" y="82656"/>
                  </a:lnTo>
                  <a:lnTo>
                    <a:pt x="233429" y="78231"/>
                  </a:lnTo>
                  <a:lnTo>
                    <a:pt x="240131" y="76923"/>
                  </a:lnTo>
                  <a:lnTo>
                    <a:pt x="262193" y="76923"/>
                  </a:lnTo>
                  <a:lnTo>
                    <a:pt x="260335" y="74356"/>
                  </a:lnTo>
                  <a:lnTo>
                    <a:pt x="254508" y="69913"/>
                  </a:lnTo>
                  <a:lnTo>
                    <a:pt x="259598" y="65541"/>
                  </a:lnTo>
                  <a:lnTo>
                    <a:pt x="261038" y="63449"/>
                  </a:lnTo>
                  <a:lnTo>
                    <a:pt x="240131" y="63449"/>
                  </a:lnTo>
                  <a:lnTo>
                    <a:pt x="233626" y="61996"/>
                  </a:lnTo>
                  <a:lnTo>
                    <a:pt x="228960" y="57492"/>
                  </a:lnTo>
                  <a:lnTo>
                    <a:pt x="226149" y="49722"/>
                  </a:lnTo>
                  <a:lnTo>
                    <a:pt x="225268" y="39179"/>
                  </a:lnTo>
                  <a:lnTo>
                    <a:pt x="225209" y="38468"/>
                  </a:lnTo>
                  <a:lnTo>
                    <a:pt x="226149" y="27206"/>
                  </a:lnTo>
                  <a:lnTo>
                    <a:pt x="228960" y="19432"/>
                  </a:lnTo>
                  <a:lnTo>
                    <a:pt x="233626" y="14927"/>
                  </a:lnTo>
                  <a:lnTo>
                    <a:pt x="240131" y="13474"/>
                  </a:lnTo>
                  <a:lnTo>
                    <a:pt x="262787" y="13474"/>
                  </a:lnTo>
                  <a:lnTo>
                    <a:pt x="261151" y="9972"/>
                  </a:lnTo>
                  <a:lnTo>
                    <a:pt x="252392" y="2627"/>
                  </a:lnTo>
                  <a:lnTo>
                    <a:pt x="240131" y="0"/>
                  </a:lnTo>
                  <a:close/>
                </a:path>
                <a:path w="270509" h="147954">
                  <a:moveTo>
                    <a:pt x="262193" y="76923"/>
                  </a:moveTo>
                  <a:lnTo>
                    <a:pt x="240131" y="76923"/>
                  </a:lnTo>
                  <a:lnTo>
                    <a:pt x="246928" y="78231"/>
                  </a:lnTo>
                  <a:lnTo>
                    <a:pt x="252075" y="82656"/>
                  </a:lnTo>
                  <a:lnTo>
                    <a:pt x="255245" y="90723"/>
                  </a:lnTo>
                  <a:lnTo>
                    <a:pt x="255337" y="90956"/>
                  </a:lnTo>
                  <a:lnTo>
                    <a:pt x="256429" y="103352"/>
                  </a:lnTo>
                  <a:lnTo>
                    <a:pt x="256476" y="107124"/>
                  </a:lnTo>
                  <a:lnTo>
                    <a:pt x="255337" y="120487"/>
                  </a:lnTo>
                  <a:lnTo>
                    <a:pt x="252075" y="128674"/>
                  </a:lnTo>
                  <a:lnTo>
                    <a:pt x="246928" y="132783"/>
                  </a:lnTo>
                  <a:lnTo>
                    <a:pt x="240131" y="133908"/>
                  </a:lnTo>
                  <a:lnTo>
                    <a:pt x="264183" y="133908"/>
                  </a:lnTo>
                  <a:lnTo>
                    <a:pt x="268081" y="125627"/>
                  </a:lnTo>
                  <a:lnTo>
                    <a:pt x="269963" y="109283"/>
                  </a:lnTo>
                  <a:lnTo>
                    <a:pt x="269963" y="103352"/>
                  </a:lnTo>
                  <a:lnTo>
                    <a:pt x="268710" y="90956"/>
                  </a:lnTo>
                  <a:lnTo>
                    <a:pt x="268686" y="90723"/>
                  </a:lnTo>
                  <a:lnTo>
                    <a:pt x="265269" y="81175"/>
                  </a:lnTo>
                  <a:lnTo>
                    <a:pt x="262193" y="76923"/>
                  </a:lnTo>
                  <a:close/>
                </a:path>
                <a:path w="270509" h="147954">
                  <a:moveTo>
                    <a:pt x="262787" y="13474"/>
                  </a:moveTo>
                  <a:lnTo>
                    <a:pt x="240131" y="13474"/>
                  </a:lnTo>
                  <a:lnTo>
                    <a:pt x="246704" y="14927"/>
                  </a:lnTo>
                  <a:lnTo>
                    <a:pt x="251358" y="19432"/>
                  </a:lnTo>
                  <a:lnTo>
                    <a:pt x="254126" y="27206"/>
                  </a:lnTo>
                  <a:lnTo>
                    <a:pt x="255041" y="38468"/>
                  </a:lnTo>
                  <a:lnTo>
                    <a:pt x="254126" y="49722"/>
                  </a:lnTo>
                  <a:lnTo>
                    <a:pt x="251358" y="57492"/>
                  </a:lnTo>
                  <a:lnTo>
                    <a:pt x="246704" y="61996"/>
                  </a:lnTo>
                  <a:lnTo>
                    <a:pt x="240131" y="63449"/>
                  </a:lnTo>
                  <a:lnTo>
                    <a:pt x="261038" y="63449"/>
                  </a:lnTo>
                  <a:lnTo>
                    <a:pt x="263963" y="59199"/>
                  </a:lnTo>
                  <a:lnTo>
                    <a:pt x="267013" y="50530"/>
                  </a:lnTo>
                  <a:lnTo>
                    <a:pt x="268160" y="39179"/>
                  </a:lnTo>
                  <a:lnTo>
                    <a:pt x="268160" y="35585"/>
                  </a:lnTo>
                  <a:lnTo>
                    <a:pt x="266408" y="21227"/>
                  </a:lnTo>
                  <a:lnTo>
                    <a:pt x="262787" y="13474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542528" y="6273419"/>
              <a:ext cx="555625" cy="603250"/>
            </a:xfrm>
            <a:custGeom>
              <a:avLst/>
              <a:gdLst/>
              <a:ahLst/>
              <a:cxnLst/>
              <a:rect l="l" t="t" r="r" b="b"/>
              <a:pathLst>
                <a:path w="555625" h="603250">
                  <a:moveTo>
                    <a:pt x="555434" y="0"/>
                  </a:moveTo>
                  <a:lnTo>
                    <a:pt x="641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90550"/>
                  </a:lnTo>
                  <a:lnTo>
                    <a:pt x="0" y="603250"/>
                  </a:lnTo>
                  <a:lnTo>
                    <a:pt x="6413" y="603250"/>
                  </a:lnTo>
                  <a:lnTo>
                    <a:pt x="555434" y="603250"/>
                  </a:lnTo>
                  <a:lnTo>
                    <a:pt x="555434" y="596950"/>
                  </a:lnTo>
                  <a:lnTo>
                    <a:pt x="555434" y="590524"/>
                  </a:lnTo>
                  <a:lnTo>
                    <a:pt x="12827" y="590524"/>
                  </a:lnTo>
                  <a:lnTo>
                    <a:pt x="12827" y="12776"/>
                  </a:lnTo>
                  <a:lnTo>
                    <a:pt x="555434" y="12776"/>
                  </a:lnTo>
                  <a:lnTo>
                    <a:pt x="555434" y="6350"/>
                  </a:lnTo>
                  <a:lnTo>
                    <a:pt x="55543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01754" y="6334673"/>
              <a:ext cx="114388" cy="16614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67122" y="6334654"/>
              <a:ext cx="112979" cy="17346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31209" y="6334713"/>
              <a:ext cx="115682" cy="148170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8698708" y="6646341"/>
              <a:ext cx="271780" cy="147955"/>
            </a:xfrm>
            <a:custGeom>
              <a:avLst/>
              <a:gdLst/>
              <a:ahLst/>
              <a:cxnLst/>
              <a:rect l="l" t="t" r="r" b="b"/>
              <a:pathLst>
                <a:path w="271779" h="147954">
                  <a:moveTo>
                    <a:pt x="56448" y="13474"/>
                  </a:moveTo>
                  <a:lnTo>
                    <a:pt x="33248" y="13474"/>
                  </a:lnTo>
                  <a:lnTo>
                    <a:pt x="39773" y="14747"/>
                  </a:lnTo>
                  <a:lnTo>
                    <a:pt x="44308" y="18667"/>
                  </a:lnTo>
                  <a:lnTo>
                    <a:pt x="46955" y="25385"/>
                  </a:lnTo>
                  <a:lnTo>
                    <a:pt x="47815" y="35051"/>
                  </a:lnTo>
                  <a:lnTo>
                    <a:pt x="45677" y="46908"/>
                  </a:lnTo>
                  <a:lnTo>
                    <a:pt x="40287" y="56997"/>
                  </a:lnTo>
                  <a:lnTo>
                    <a:pt x="33177" y="65505"/>
                  </a:lnTo>
                  <a:lnTo>
                    <a:pt x="25882" y="72618"/>
                  </a:lnTo>
                  <a:lnTo>
                    <a:pt x="15468" y="82976"/>
                  </a:lnTo>
                  <a:lnTo>
                    <a:pt x="7278" y="94548"/>
                  </a:lnTo>
                  <a:lnTo>
                    <a:pt x="1920" y="110030"/>
                  </a:lnTo>
                  <a:lnTo>
                    <a:pt x="0" y="132118"/>
                  </a:lnTo>
                  <a:lnTo>
                    <a:pt x="0" y="145592"/>
                  </a:lnTo>
                  <a:lnTo>
                    <a:pt x="61290" y="145592"/>
                  </a:lnTo>
                  <a:lnTo>
                    <a:pt x="61290" y="132118"/>
                  </a:lnTo>
                  <a:lnTo>
                    <a:pt x="13487" y="132118"/>
                  </a:lnTo>
                  <a:lnTo>
                    <a:pt x="14939" y="113332"/>
                  </a:lnTo>
                  <a:lnTo>
                    <a:pt x="19037" y="101038"/>
                  </a:lnTo>
                  <a:lnTo>
                    <a:pt x="25392" y="92148"/>
                  </a:lnTo>
                  <a:lnTo>
                    <a:pt x="33616" y="83578"/>
                  </a:lnTo>
                  <a:lnTo>
                    <a:pt x="42795" y="74278"/>
                  </a:lnTo>
                  <a:lnTo>
                    <a:pt x="51768" y="63630"/>
                  </a:lnTo>
                  <a:lnTo>
                    <a:pt x="58584" y="50824"/>
                  </a:lnTo>
                  <a:lnTo>
                    <a:pt x="61290" y="35051"/>
                  </a:lnTo>
                  <a:lnTo>
                    <a:pt x="59791" y="21158"/>
                  </a:lnTo>
                  <a:lnTo>
                    <a:pt x="56448" y="13474"/>
                  </a:lnTo>
                  <a:close/>
                </a:path>
                <a:path w="271779" h="147954">
                  <a:moveTo>
                    <a:pt x="33248" y="0"/>
                  </a:moveTo>
                  <a:lnTo>
                    <a:pt x="18815" y="2671"/>
                  </a:lnTo>
                  <a:lnTo>
                    <a:pt x="18968" y="2671"/>
                  </a:lnTo>
                  <a:lnTo>
                    <a:pt x="9239" y="10694"/>
                  </a:lnTo>
                  <a:lnTo>
                    <a:pt x="3609" y="24415"/>
                  </a:lnTo>
                  <a:lnTo>
                    <a:pt x="1803" y="44030"/>
                  </a:lnTo>
                  <a:lnTo>
                    <a:pt x="15278" y="44030"/>
                  </a:lnTo>
                  <a:lnTo>
                    <a:pt x="16444" y="28642"/>
                  </a:lnTo>
                  <a:lnTo>
                    <a:pt x="19886" y="19318"/>
                  </a:lnTo>
                  <a:lnTo>
                    <a:pt x="25472" y="14747"/>
                  </a:lnTo>
                  <a:lnTo>
                    <a:pt x="25288" y="14747"/>
                  </a:lnTo>
                  <a:lnTo>
                    <a:pt x="33248" y="13474"/>
                  </a:lnTo>
                  <a:lnTo>
                    <a:pt x="56448" y="13474"/>
                  </a:lnTo>
                  <a:lnTo>
                    <a:pt x="54956" y="10044"/>
                  </a:lnTo>
                  <a:lnTo>
                    <a:pt x="46277" y="2671"/>
                  </a:lnTo>
                  <a:lnTo>
                    <a:pt x="33248" y="0"/>
                  </a:lnTo>
                  <a:close/>
                </a:path>
                <a:path w="271779" h="147954">
                  <a:moveTo>
                    <a:pt x="102679" y="0"/>
                  </a:moveTo>
                  <a:lnTo>
                    <a:pt x="73112" y="38646"/>
                  </a:lnTo>
                  <a:lnTo>
                    <a:pt x="73110" y="108559"/>
                  </a:lnTo>
                  <a:lnTo>
                    <a:pt x="74802" y="126082"/>
                  </a:lnTo>
                  <a:lnTo>
                    <a:pt x="80237" y="138382"/>
                  </a:lnTo>
                  <a:lnTo>
                    <a:pt x="89478" y="145257"/>
                  </a:lnTo>
                  <a:lnTo>
                    <a:pt x="102679" y="147396"/>
                  </a:lnTo>
                  <a:lnTo>
                    <a:pt x="115990" y="145257"/>
                  </a:lnTo>
                  <a:lnTo>
                    <a:pt x="125288" y="138382"/>
                  </a:lnTo>
                  <a:lnTo>
                    <a:pt x="127272" y="133908"/>
                  </a:lnTo>
                  <a:lnTo>
                    <a:pt x="102679" y="133908"/>
                  </a:lnTo>
                  <a:lnTo>
                    <a:pt x="94841" y="132628"/>
                  </a:lnTo>
                  <a:lnTo>
                    <a:pt x="89869" y="128382"/>
                  </a:lnTo>
                  <a:lnTo>
                    <a:pt x="87257" y="120562"/>
                  </a:lnTo>
                  <a:lnTo>
                    <a:pt x="86510" y="108559"/>
                  </a:lnTo>
                  <a:lnTo>
                    <a:pt x="86499" y="108381"/>
                  </a:lnTo>
                  <a:lnTo>
                    <a:pt x="98303" y="89865"/>
                  </a:lnTo>
                  <a:lnTo>
                    <a:pt x="86499" y="89865"/>
                  </a:lnTo>
                  <a:lnTo>
                    <a:pt x="86499" y="38646"/>
                  </a:lnTo>
                  <a:lnTo>
                    <a:pt x="87257" y="26751"/>
                  </a:lnTo>
                  <a:lnTo>
                    <a:pt x="89869" y="18983"/>
                  </a:lnTo>
                  <a:lnTo>
                    <a:pt x="94841" y="14753"/>
                  </a:lnTo>
                  <a:lnTo>
                    <a:pt x="102679" y="13474"/>
                  </a:lnTo>
                  <a:lnTo>
                    <a:pt x="127318" y="13474"/>
                  </a:lnTo>
                  <a:lnTo>
                    <a:pt x="125288" y="8920"/>
                  </a:lnTo>
                  <a:lnTo>
                    <a:pt x="115990" y="2109"/>
                  </a:lnTo>
                  <a:lnTo>
                    <a:pt x="102679" y="0"/>
                  </a:lnTo>
                  <a:close/>
                </a:path>
                <a:path w="271779" h="147954">
                  <a:moveTo>
                    <a:pt x="132524" y="57340"/>
                  </a:moveTo>
                  <a:lnTo>
                    <a:pt x="119037" y="57340"/>
                  </a:lnTo>
                  <a:lnTo>
                    <a:pt x="119037" y="108559"/>
                  </a:lnTo>
                  <a:lnTo>
                    <a:pt x="118276" y="120562"/>
                  </a:lnTo>
                  <a:lnTo>
                    <a:pt x="115644" y="128382"/>
                  </a:lnTo>
                  <a:lnTo>
                    <a:pt x="110619" y="132628"/>
                  </a:lnTo>
                  <a:lnTo>
                    <a:pt x="102679" y="133908"/>
                  </a:lnTo>
                  <a:lnTo>
                    <a:pt x="127272" y="133908"/>
                  </a:lnTo>
                  <a:lnTo>
                    <a:pt x="130743" y="126082"/>
                  </a:lnTo>
                  <a:lnTo>
                    <a:pt x="132438" y="108559"/>
                  </a:lnTo>
                  <a:lnTo>
                    <a:pt x="132524" y="57340"/>
                  </a:lnTo>
                  <a:close/>
                </a:path>
                <a:path w="271779" h="147954">
                  <a:moveTo>
                    <a:pt x="127318" y="13474"/>
                  </a:moveTo>
                  <a:lnTo>
                    <a:pt x="102679" y="13474"/>
                  </a:lnTo>
                  <a:lnTo>
                    <a:pt x="110619" y="14753"/>
                  </a:lnTo>
                  <a:lnTo>
                    <a:pt x="115644" y="18983"/>
                  </a:lnTo>
                  <a:lnTo>
                    <a:pt x="118276" y="26751"/>
                  </a:lnTo>
                  <a:lnTo>
                    <a:pt x="119037" y="38646"/>
                  </a:lnTo>
                  <a:lnTo>
                    <a:pt x="119037" y="39001"/>
                  </a:lnTo>
                  <a:lnTo>
                    <a:pt x="86499" y="89865"/>
                  </a:lnTo>
                  <a:lnTo>
                    <a:pt x="98303" y="89865"/>
                  </a:lnTo>
                  <a:lnTo>
                    <a:pt x="119037" y="57340"/>
                  </a:lnTo>
                  <a:lnTo>
                    <a:pt x="132524" y="57340"/>
                  </a:lnTo>
                  <a:lnTo>
                    <a:pt x="132437" y="38646"/>
                  </a:lnTo>
                  <a:lnTo>
                    <a:pt x="130743" y="21158"/>
                  </a:lnTo>
                  <a:lnTo>
                    <a:pt x="127318" y="13474"/>
                  </a:lnTo>
                  <a:close/>
                </a:path>
                <a:path w="271779" h="147954">
                  <a:moveTo>
                    <a:pt x="200190" y="132118"/>
                  </a:moveTo>
                  <a:lnTo>
                    <a:pt x="144284" y="132118"/>
                  </a:lnTo>
                  <a:lnTo>
                    <a:pt x="144284" y="145592"/>
                  </a:lnTo>
                  <a:lnTo>
                    <a:pt x="200190" y="145592"/>
                  </a:lnTo>
                  <a:lnTo>
                    <a:pt x="200190" y="132118"/>
                  </a:lnTo>
                  <a:close/>
                </a:path>
                <a:path w="271779" h="147954">
                  <a:moveTo>
                    <a:pt x="178981" y="20662"/>
                  </a:moveTo>
                  <a:lnTo>
                    <a:pt x="165493" y="20662"/>
                  </a:lnTo>
                  <a:lnTo>
                    <a:pt x="165493" y="132118"/>
                  </a:lnTo>
                  <a:lnTo>
                    <a:pt x="178981" y="132118"/>
                  </a:lnTo>
                  <a:lnTo>
                    <a:pt x="178981" y="20662"/>
                  </a:lnTo>
                  <a:close/>
                </a:path>
                <a:path w="271779" h="147954">
                  <a:moveTo>
                    <a:pt x="178981" y="1790"/>
                  </a:moveTo>
                  <a:lnTo>
                    <a:pt x="166395" y="1790"/>
                  </a:lnTo>
                  <a:lnTo>
                    <a:pt x="162667" y="9013"/>
                  </a:lnTo>
                  <a:lnTo>
                    <a:pt x="157840" y="14379"/>
                  </a:lnTo>
                  <a:lnTo>
                    <a:pt x="151763" y="17721"/>
                  </a:lnTo>
                  <a:lnTo>
                    <a:pt x="144284" y="18872"/>
                  </a:lnTo>
                  <a:lnTo>
                    <a:pt x="144284" y="31813"/>
                  </a:lnTo>
                  <a:lnTo>
                    <a:pt x="156514" y="31813"/>
                  </a:lnTo>
                  <a:lnTo>
                    <a:pt x="161544" y="28219"/>
                  </a:lnTo>
                  <a:lnTo>
                    <a:pt x="165493" y="20662"/>
                  </a:lnTo>
                  <a:lnTo>
                    <a:pt x="178981" y="20662"/>
                  </a:lnTo>
                  <a:lnTo>
                    <a:pt x="178981" y="1790"/>
                  </a:lnTo>
                  <a:close/>
                </a:path>
                <a:path w="271779" h="147954">
                  <a:moveTo>
                    <a:pt x="227190" y="109461"/>
                  </a:moveTo>
                  <a:lnTo>
                    <a:pt x="213715" y="109461"/>
                  </a:lnTo>
                  <a:lnTo>
                    <a:pt x="214849" y="123275"/>
                  </a:lnTo>
                  <a:lnTo>
                    <a:pt x="219037" y="135461"/>
                  </a:lnTo>
                  <a:lnTo>
                    <a:pt x="227361" y="144097"/>
                  </a:lnTo>
                  <a:lnTo>
                    <a:pt x="241033" y="147396"/>
                  </a:lnTo>
                  <a:lnTo>
                    <a:pt x="255307" y="144437"/>
                  </a:lnTo>
                  <a:lnTo>
                    <a:pt x="264647" y="135461"/>
                  </a:lnTo>
                  <a:lnTo>
                    <a:pt x="265173" y="133908"/>
                  </a:lnTo>
                  <a:lnTo>
                    <a:pt x="241033" y="133908"/>
                  </a:lnTo>
                  <a:lnTo>
                    <a:pt x="234246" y="132262"/>
                  </a:lnTo>
                  <a:lnTo>
                    <a:pt x="230001" y="127481"/>
                  </a:lnTo>
                  <a:lnTo>
                    <a:pt x="227812" y="119801"/>
                  </a:lnTo>
                  <a:lnTo>
                    <a:pt x="227190" y="109461"/>
                  </a:lnTo>
                  <a:close/>
                </a:path>
                <a:path w="271779" h="147954">
                  <a:moveTo>
                    <a:pt x="271411" y="84124"/>
                  </a:moveTo>
                  <a:lnTo>
                    <a:pt x="257924" y="84124"/>
                  </a:lnTo>
                  <a:lnTo>
                    <a:pt x="257924" y="104965"/>
                  </a:lnTo>
                  <a:lnTo>
                    <a:pt x="256801" y="119046"/>
                  </a:lnTo>
                  <a:lnTo>
                    <a:pt x="253522" y="127933"/>
                  </a:lnTo>
                  <a:lnTo>
                    <a:pt x="248221" y="132572"/>
                  </a:lnTo>
                  <a:lnTo>
                    <a:pt x="241033" y="133908"/>
                  </a:lnTo>
                  <a:lnTo>
                    <a:pt x="265173" y="133908"/>
                  </a:lnTo>
                  <a:lnTo>
                    <a:pt x="269774" y="120317"/>
                  </a:lnTo>
                  <a:lnTo>
                    <a:pt x="271411" y="98856"/>
                  </a:lnTo>
                  <a:lnTo>
                    <a:pt x="271411" y="84124"/>
                  </a:lnTo>
                  <a:close/>
                </a:path>
                <a:path w="271779" h="147954">
                  <a:moveTo>
                    <a:pt x="240855" y="0"/>
                  </a:moveTo>
                  <a:lnTo>
                    <a:pt x="226039" y="3702"/>
                  </a:lnTo>
                  <a:lnTo>
                    <a:pt x="216587" y="13976"/>
                  </a:lnTo>
                  <a:lnTo>
                    <a:pt x="211585" y="29575"/>
                  </a:lnTo>
                  <a:lnTo>
                    <a:pt x="210121" y="49250"/>
                  </a:lnTo>
                  <a:lnTo>
                    <a:pt x="211556" y="69931"/>
                  </a:lnTo>
                  <a:lnTo>
                    <a:pt x="216073" y="85290"/>
                  </a:lnTo>
                  <a:lnTo>
                    <a:pt x="223992" y="94852"/>
                  </a:lnTo>
                  <a:lnTo>
                    <a:pt x="235635" y="98145"/>
                  </a:lnTo>
                  <a:lnTo>
                    <a:pt x="242834" y="97142"/>
                  </a:lnTo>
                  <a:lnTo>
                    <a:pt x="248870" y="94302"/>
                  </a:lnTo>
                  <a:lnTo>
                    <a:pt x="253861" y="89878"/>
                  </a:lnTo>
                  <a:lnTo>
                    <a:pt x="257547" y="84658"/>
                  </a:lnTo>
                  <a:lnTo>
                    <a:pt x="239420" y="84658"/>
                  </a:lnTo>
                  <a:lnTo>
                    <a:pt x="232474" y="83069"/>
                  </a:lnTo>
                  <a:lnTo>
                    <a:pt x="227531" y="77469"/>
                  </a:lnTo>
                  <a:lnTo>
                    <a:pt x="224577" y="66613"/>
                  </a:lnTo>
                  <a:lnTo>
                    <a:pt x="223596" y="49250"/>
                  </a:lnTo>
                  <a:lnTo>
                    <a:pt x="224603" y="33421"/>
                  </a:lnTo>
                  <a:lnTo>
                    <a:pt x="224699" y="31905"/>
                  </a:lnTo>
                  <a:lnTo>
                    <a:pt x="227977" y="20913"/>
                  </a:lnTo>
                  <a:lnTo>
                    <a:pt x="233360" y="15166"/>
                  </a:lnTo>
                  <a:lnTo>
                    <a:pt x="240855" y="13474"/>
                  </a:lnTo>
                  <a:lnTo>
                    <a:pt x="263673" y="13474"/>
                  </a:lnTo>
                  <a:lnTo>
                    <a:pt x="255763" y="4069"/>
                  </a:lnTo>
                  <a:lnTo>
                    <a:pt x="240855" y="0"/>
                  </a:lnTo>
                  <a:close/>
                </a:path>
                <a:path w="271779" h="147954">
                  <a:moveTo>
                    <a:pt x="263673" y="13474"/>
                  </a:moveTo>
                  <a:lnTo>
                    <a:pt x="240855" y="13474"/>
                  </a:lnTo>
                  <a:lnTo>
                    <a:pt x="248221" y="15337"/>
                  </a:lnTo>
                  <a:lnTo>
                    <a:pt x="253566" y="21632"/>
                  </a:lnTo>
                  <a:lnTo>
                    <a:pt x="256823" y="33421"/>
                  </a:lnTo>
                  <a:lnTo>
                    <a:pt x="257924" y="51765"/>
                  </a:lnTo>
                  <a:lnTo>
                    <a:pt x="256801" y="65852"/>
                  </a:lnTo>
                  <a:lnTo>
                    <a:pt x="253387" y="76165"/>
                  </a:lnTo>
                  <a:lnTo>
                    <a:pt x="247615" y="82501"/>
                  </a:lnTo>
                  <a:lnTo>
                    <a:pt x="239420" y="84658"/>
                  </a:lnTo>
                  <a:lnTo>
                    <a:pt x="257547" y="84658"/>
                  </a:lnTo>
                  <a:lnTo>
                    <a:pt x="257924" y="84124"/>
                  </a:lnTo>
                  <a:lnTo>
                    <a:pt x="271411" y="84124"/>
                  </a:lnTo>
                  <a:lnTo>
                    <a:pt x="271411" y="51765"/>
                  </a:lnTo>
                  <a:lnTo>
                    <a:pt x="270079" y="33421"/>
                  </a:lnTo>
                  <a:lnTo>
                    <a:pt x="269969" y="31905"/>
                  </a:lnTo>
                  <a:lnTo>
                    <a:pt x="269948" y="31621"/>
                  </a:lnTo>
                  <a:lnTo>
                    <a:pt x="265146" y="15337"/>
                  </a:lnTo>
                  <a:lnTo>
                    <a:pt x="265096" y="15166"/>
                  </a:lnTo>
                  <a:lnTo>
                    <a:pt x="263673" y="13474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091536" y="6273419"/>
              <a:ext cx="555625" cy="603250"/>
            </a:xfrm>
            <a:custGeom>
              <a:avLst/>
              <a:gdLst/>
              <a:ahLst/>
              <a:cxnLst/>
              <a:rect l="l" t="t" r="r" b="b"/>
              <a:pathLst>
                <a:path w="555625" h="603250">
                  <a:moveTo>
                    <a:pt x="555434" y="0"/>
                  </a:moveTo>
                  <a:lnTo>
                    <a:pt x="641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90550"/>
                  </a:lnTo>
                  <a:lnTo>
                    <a:pt x="0" y="603250"/>
                  </a:lnTo>
                  <a:lnTo>
                    <a:pt x="6413" y="603250"/>
                  </a:lnTo>
                  <a:lnTo>
                    <a:pt x="555434" y="603250"/>
                  </a:lnTo>
                  <a:lnTo>
                    <a:pt x="555434" y="596950"/>
                  </a:lnTo>
                  <a:lnTo>
                    <a:pt x="555434" y="590524"/>
                  </a:lnTo>
                  <a:lnTo>
                    <a:pt x="12827" y="590524"/>
                  </a:lnTo>
                  <a:lnTo>
                    <a:pt x="12827" y="12776"/>
                  </a:lnTo>
                  <a:lnTo>
                    <a:pt x="555434" y="12776"/>
                  </a:lnTo>
                  <a:lnTo>
                    <a:pt x="555434" y="6350"/>
                  </a:lnTo>
                  <a:lnTo>
                    <a:pt x="55543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50762" y="6334673"/>
              <a:ext cx="114388" cy="16614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16143" y="6334654"/>
              <a:ext cx="112979" cy="173469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80230" y="6334713"/>
              <a:ext cx="115682" cy="148170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9242275" y="6646341"/>
              <a:ext cx="276860" cy="147955"/>
            </a:xfrm>
            <a:custGeom>
              <a:avLst/>
              <a:gdLst/>
              <a:ahLst/>
              <a:cxnLst/>
              <a:rect l="l" t="t" r="r" b="b"/>
              <a:pathLst>
                <a:path w="276859" h="147954">
                  <a:moveTo>
                    <a:pt x="56449" y="13474"/>
                  </a:moveTo>
                  <a:lnTo>
                    <a:pt x="33261" y="13474"/>
                  </a:lnTo>
                  <a:lnTo>
                    <a:pt x="39778" y="14747"/>
                  </a:lnTo>
                  <a:lnTo>
                    <a:pt x="44310" y="18667"/>
                  </a:lnTo>
                  <a:lnTo>
                    <a:pt x="46955" y="25385"/>
                  </a:lnTo>
                  <a:lnTo>
                    <a:pt x="47815" y="35051"/>
                  </a:lnTo>
                  <a:lnTo>
                    <a:pt x="45677" y="46908"/>
                  </a:lnTo>
                  <a:lnTo>
                    <a:pt x="40287" y="56997"/>
                  </a:lnTo>
                  <a:lnTo>
                    <a:pt x="33177" y="65505"/>
                  </a:lnTo>
                  <a:lnTo>
                    <a:pt x="25882" y="72618"/>
                  </a:lnTo>
                  <a:lnTo>
                    <a:pt x="15468" y="82976"/>
                  </a:lnTo>
                  <a:lnTo>
                    <a:pt x="7278" y="94548"/>
                  </a:lnTo>
                  <a:lnTo>
                    <a:pt x="1920" y="110030"/>
                  </a:lnTo>
                  <a:lnTo>
                    <a:pt x="0" y="132118"/>
                  </a:lnTo>
                  <a:lnTo>
                    <a:pt x="0" y="145592"/>
                  </a:lnTo>
                  <a:lnTo>
                    <a:pt x="61290" y="145592"/>
                  </a:lnTo>
                  <a:lnTo>
                    <a:pt x="61290" y="132118"/>
                  </a:lnTo>
                  <a:lnTo>
                    <a:pt x="13487" y="132118"/>
                  </a:lnTo>
                  <a:lnTo>
                    <a:pt x="14939" y="113332"/>
                  </a:lnTo>
                  <a:lnTo>
                    <a:pt x="19037" y="101038"/>
                  </a:lnTo>
                  <a:lnTo>
                    <a:pt x="25392" y="92148"/>
                  </a:lnTo>
                  <a:lnTo>
                    <a:pt x="33616" y="83578"/>
                  </a:lnTo>
                  <a:lnTo>
                    <a:pt x="42795" y="74278"/>
                  </a:lnTo>
                  <a:lnTo>
                    <a:pt x="51768" y="63630"/>
                  </a:lnTo>
                  <a:lnTo>
                    <a:pt x="58584" y="50824"/>
                  </a:lnTo>
                  <a:lnTo>
                    <a:pt x="61290" y="35051"/>
                  </a:lnTo>
                  <a:lnTo>
                    <a:pt x="59791" y="21158"/>
                  </a:lnTo>
                  <a:lnTo>
                    <a:pt x="56449" y="13474"/>
                  </a:lnTo>
                  <a:close/>
                </a:path>
                <a:path w="276859" h="147954">
                  <a:moveTo>
                    <a:pt x="33261" y="0"/>
                  </a:moveTo>
                  <a:lnTo>
                    <a:pt x="18820" y="2671"/>
                  </a:lnTo>
                  <a:lnTo>
                    <a:pt x="18973" y="2671"/>
                  </a:lnTo>
                  <a:lnTo>
                    <a:pt x="9240" y="10694"/>
                  </a:lnTo>
                  <a:lnTo>
                    <a:pt x="3609" y="24415"/>
                  </a:lnTo>
                  <a:lnTo>
                    <a:pt x="1803" y="44030"/>
                  </a:lnTo>
                  <a:lnTo>
                    <a:pt x="15278" y="44030"/>
                  </a:lnTo>
                  <a:lnTo>
                    <a:pt x="16444" y="28642"/>
                  </a:lnTo>
                  <a:lnTo>
                    <a:pt x="19888" y="19318"/>
                  </a:lnTo>
                  <a:lnTo>
                    <a:pt x="25477" y="14747"/>
                  </a:lnTo>
                  <a:lnTo>
                    <a:pt x="25293" y="14747"/>
                  </a:lnTo>
                  <a:lnTo>
                    <a:pt x="33261" y="13474"/>
                  </a:lnTo>
                  <a:lnTo>
                    <a:pt x="56449" y="13474"/>
                  </a:lnTo>
                  <a:lnTo>
                    <a:pt x="54957" y="10044"/>
                  </a:lnTo>
                  <a:lnTo>
                    <a:pt x="46282" y="2671"/>
                  </a:lnTo>
                  <a:lnTo>
                    <a:pt x="33261" y="0"/>
                  </a:lnTo>
                  <a:close/>
                </a:path>
                <a:path w="276859" h="147954">
                  <a:moveTo>
                    <a:pt x="102679" y="0"/>
                  </a:moveTo>
                  <a:lnTo>
                    <a:pt x="73112" y="38646"/>
                  </a:lnTo>
                  <a:lnTo>
                    <a:pt x="73110" y="108559"/>
                  </a:lnTo>
                  <a:lnTo>
                    <a:pt x="74802" y="126082"/>
                  </a:lnTo>
                  <a:lnTo>
                    <a:pt x="80237" y="138382"/>
                  </a:lnTo>
                  <a:lnTo>
                    <a:pt x="89478" y="145257"/>
                  </a:lnTo>
                  <a:lnTo>
                    <a:pt x="102679" y="147396"/>
                  </a:lnTo>
                  <a:lnTo>
                    <a:pt x="115990" y="145257"/>
                  </a:lnTo>
                  <a:lnTo>
                    <a:pt x="125288" y="138382"/>
                  </a:lnTo>
                  <a:lnTo>
                    <a:pt x="127272" y="133908"/>
                  </a:lnTo>
                  <a:lnTo>
                    <a:pt x="102679" y="133908"/>
                  </a:lnTo>
                  <a:lnTo>
                    <a:pt x="94847" y="132628"/>
                  </a:lnTo>
                  <a:lnTo>
                    <a:pt x="89874" y="128382"/>
                  </a:lnTo>
                  <a:lnTo>
                    <a:pt x="87259" y="120562"/>
                  </a:lnTo>
                  <a:lnTo>
                    <a:pt x="86510" y="108559"/>
                  </a:lnTo>
                  <a:lnTo>
                    <a:pt x="86499" y="108381"/>
                  </a:lnTo>
                  <a:lnTo>
                    <a:pt x="98303" y="89865"/>
                  </a:lnTo>
                  <a:lnTo>
                    <a:pt x="86499" y="89865"/>
                  </a:lnTo>
                  <a:lnTo>
                    <a:pt x="86499" y="38646"/>
                  </a:lnTo>
                  <a:lnTo>
                    <a:pt x="87259" y="26751"/>
                  </a:lnTo>
                  <a:lnTo>
                    <a:pt x="89874" y="18983"/>
                  </a:lnTo>
                  <a:lnTo>
                    <a:pt x="94847" y="14753"/>
                  </a:lnTo>
                  <a:lnTo>
                    <a:pt x="102679" y="13474"/>
                  </a:lnTo>
                  <a:lnTo>
                    <a:pt x="127318" y="13474"/>
                  </a:lnTo>
                  <a:lnTo>
                    <a:pt x="125288" y="8920"/>
                  </a:lnTo>
                  <a:lnTo>
                    <a:pt x="115990" y="2109"/>
                  </a:lnTo>
                  <a:lnTo>
                    <a:pt x="102679" y="0"/>
                  </a:lnTo>
                  <a:close/>
                </a:path>
                <a:path w="276859" h="147954">
                  <a:moveTo>
                    <a:pt x="132524" y="57340"/>
                  </a:moveTo>
                  <a:lnTo>
                    <a:pt x="119037" y="57340"/>
                  </a:lnTo>
                  <a:lnTo>
                    <a:pt x="119037" y="108559"/>
                  </a:lnTo>
                  <a:lnTo>
                    <a:pt x="118276" y="120562"/>
                  </a:lnTo>
                  <a:lnTo>
                    <a:pt x="115644" y="128382"/>
                  </a:lnTo>
                  <a:lnTo>
                    <a:pt x="110619" y="132628"/>
                  </a:lnTo>
                  <a:lnTo>
                    <a:pt x="102679" y="133908"/>
                  </a:lnTo>
                  <a:lnTo>
                    <a:pt x="127272" y="133908"/>
                  </a:lnTo>
                  <a:lnTo>
                    <a:pt x="130743" y="126082"/>
                  </a:lnTo>
                  <a:lnTo>
                    <a:pt x="132438" y="108559"/>
                  </a:lnTo>
                  <a:lnTo>
                    <a:pt x="132524" y="57340"/>
                  </a:lnTo>
                  <a:close/>
                </a:path>
                <a:path w="276859" h="147954">
                  <a:moveTo>
                    <a:pt x="127318" y="13474"/>
                  </a:moveTo>
                  <a:lnTo>
                    <a:pt x="102679" y="13474"/>
                  </a:lnTo>
                  <a:lnTo>
                    <a:pt x="110619" y="14753"/>
                  </a:lnTo>
                  <a:lnTo>
                    <a:pt x="115644" y="18983"/>
                  </a:lnTo>
                  <a:lnTo>
                    <a:pt x="118276" y="26751"/>
                  </a:lnTo>
                  <a:lnTo>
                    <a:pt x="119037" y="38646"/>
                  </a:lnTo>
                  <a:lnTo>
                    <a:pt x="119037" y="39001"/>
                  </a:lnTo>
                  <a:lnTo>
                    <a:pt x="86499" y="89865"/>
                  </a:lnTo>
                  <a:lnTo>
                    <a:pt x="98303" y="89865"/>
                  </a:lnTo>
                  <a:lnTo>
                    <a:pt x="119037" y="57340"/>
                  </a:lnTo>
                  <a:lnTo>
                    <a:pt x="132524" y="57340"/>
                  </a:lnTo>
                  <a:lnTo>
                    <a:pt x="132437" y="38646"/>
                  </a:lnTo>
                  <a:lnTo>
                    <a:pt x="130743" y="21158"/>
                  </a:lnTo>
                  <a:lnTo>
                    <a:pt x="127318" y="13474"/>
                  </a:lnTo>
                  <a:close/>
                </a:path>
                <a:path w="276859" h="147954">
                  <a:moveTo>
                    <a:pt x="200742" y="13474"/>
                  </a:moveTo>
                  <a:lnTo>
                    <a:pt x="177546" y="13474"/>
                  </a:lnTo>
                  <a:lnTo>
                    <a:pt x="184063" y="14747"/>
                  </a:lnTo>
                  <a:lnTo>
                    <a:pt x="188595" y="18667"/>
                  </a:lnTo>
                  <a:lnTo>
                    <a:pt x="191240" y="25385"/>
                  </a:lnTo>
                  <a:lnTo>
                    <a:pt x="192100" y="35051"/>
                  </a:lnTo>
                  <a:lnTo>
                    <a:pt x="189962" y="46908"/>
                  </a:lnTo>
                  <a:lnTo>
                    <a:pt x="184573" y="56997"/>
                  </a:lnTo>
                  <a:lnTo>
                    <a:pt x="177468" y="65505"/>
                  </a:lnTo>
                  <a:lnTo>
                    <a:pt x="170180" y="72618"/>
                  </a:lnTo>
                  <a:lnTo>
                    <a:pt x="159763" y="82976"/>
                  </a:lnTo>
                  <a:lnTo>
                    <a:pt x="151569" y="94548"/>
                  </a:lnTo>
                  <a:lnTo>
                    <a:pt x="146207" y="110030"/>
                  </a:lnTo>
                  <a:lnTo>
                    <a:pt x="144284" y="132118"/>
                  </a:lnTo>
                  <a:lnTo>
                    <a:pt x="144284" y="145592"/>
                  </a:lnTo>
                  <a:lnTo>
                    <a:pt x="205587" y="145592"/>
                  </a:lnTo>
                  <a:lnTo>
                    <a:pt x="205587" y="132118"/>
                  </a:lnTo>
                  <a:lnTo>
                    <a:pt x="157772" y="132118"/>
                  </a:lnTo>
                  <a:lnTo>
                    <a:pt x="159224" y="113332"/>
                  </a:lnTo>
                  <a:lnTo>
                    <a:pt x="163322" y="101038"/>
                  </a:lnTo>
                  <a:lnTo>
                    <a:pt x="169677" y="92148"/>
                  </a:lnTo>
                  <a:lnTo>
                    <a:pt x="177901" y="83578"/>
                  </a:lnTo>
                  <a:lnTo>
                    <a:pt x="187081" y="74278"/>
                  </a:lnTo>
                  <a:lnTo>
                    <a:pt x="196059" y="63630"/>
                  </a:lnTo>
                  <a:lnTo>
                    <a:pt x="202879" y="50824"/>
                  </a:lnTo>
                  <a:lnTo>
                    <a:pt x="205587" y="35051"/>
                  </a:lnTo>
                  <a:lnTo>
                    <a:pt x="204086" y="21158"/>
                  </a:lnTo>
                  <a:lnTo>
                    <a:pt x="200742" y="13474"/>
                  </a:lnTo>
                  <a:close/>
                </a:path>
                <a:path w="276859" h="147954">
                  <a:moveTo>
                    <a:pt x="177546" y="0"/>
                  </a:moveTo>
                  <a:lnTo>
                    <a:pt x="163105" y="2671"/>
                  </a:lnTo>
                  <a:lnTo>
                    <a:pt x="163258" y="2671"/>
                  </a:lnTo>
                  <a:lnTo>
                    <a:pt x="153525" y="10694"/>
                  </a:lnTo>
                  <a:lnTo>
                    <a:pt x="147894" y="24415"/>
                  </a:lnTo>
                  <a:lnTo>
                    <a:pt x="146088" y="44030"/>
                  </a:lnTo>
                  <a:lnTo>
                    <a:pt x="159562" y="44030"/>
                  </a:lnTo>
                  <a:lnTo>
                    <a:pt x="160729" y="28642"/>
                  </a:lnTo>
                  <a:lnTo>
                    <a:pt x="164172" y="19318"/>
                  </a:lnTo>
                  <a:lnTo>
                    <a:pt x="169762" y="14747"/>
                  </a:lnTo>
                  <a:lnTo>
                    <a:pt x="169578" y="14747"/>
                  </a:lnTo>
                  <a:lnTo>
                    <a:pt x="177546" y="13474"/>
                  </a:lnTo>
                  <a:lnTo>
                    <a:pt x="200742" y="13474"/>
                  </a:lnTo>
                  <a:lnTo>
                    <a:pt x="199248" y="10044"/>
                  </a:lnTo>
                  <a:lnTo>
                    <a:pt x="190569" y="2671"/>
                  </a:lnTo>
                  <a:lnTo>
                    <a:pt x="177546" y="0"/>
                  </a:lnTo>
                  <a:close/>
                </a:path>
                <a:path w="276859" h="147954">
                  <a:moveTo>
                    <a:pt x="246976" y="0"/>
                  </a:moveTo>
                  <a:lnTo>
                    <a:pt x="217396" y="38646"/>
                  </a:lnTo>
                  <a:lnTo>
                    <a:pt x="217395" y="108559"/>
                  </a:lnTo>
                  <a:lnTo>
                    <a:pt x="219087" y="126082"/>
                  </a:lnTo>
                  <a:lnTo>
                    <a:pt x="224523" y="138382"/>
                  </a:lnTo>
                  <a:lnTo>
                    <a:pt x="233768" y="145257"/>
                  </a:lnTo>
                  <a:lnTo>
                    <a:pt x="246976" y="147396"/>
                  </a:lnTo>
                  <a:lnTo>
                    <a:pt x="260280" y="145257"/>
                  </a:lnTo>
                  <a:lnTo>
                    <a:pt x="269574" y="138382"/>
                  </a:lnTo>
                  <a:lnTo>
                    <a:pt x="271558" y="133908"/>
                  </a:lnTo>
                  <a:lnTo>
                    <a:pt x="246976" y="133908"/>
                  </a:lnTo>
                  <a:lnTo>
                    <a:pt x="239139" y="132628"/>
                  </a:lnTo>
                  <a:lnTo>
                    <a:pt x="234167" y="128382"/>
                  </a:lnTo>
                  <a:lnTo>
                    <a:pt x="231555" y="120562"/>
                  </a:lnTo>
                  <a:lnTo>
                    <a:pt x="230808" y="108559"/>
                  </a:lnTo>
                  <a:lnTo>
                    <a:pt x="230797" y="108381"/>
                  </a:lnTo>
                  <a:lnTo>
                    <a:pt x="242600" y="89865"/>
                  </a:lnTo>
                  <a:lnTo>
                    <a:pt x="230797" y="89865"/>
                  </a:lnTo>
                  <a:lnTo>
                    <a:pt x="230797" y="38646"/>
                  </a:lnTo>
                  <a:lnTo>
                    <a:pt x="231555" y="26751"/>
                  </a:lnTo>
                  <a:lnTo>
                    <a:pt x="234167" y="18983"/>
                  </a:lnTo>
                  <a:lnTo>
                    <a:pt x="239139" y="14753"/>
                  </a:lnTo>
                  <a:lnTo>
                    <a:pt x="246976" y="13474"/>
                  </a:lnTo>
                  <a:lnTo>
                    <a:pt x="271604" y="13474"/>
                  </a:lnTo>
                  <a:lnTo>
                    <a:pt x="269574" y="8920"/>
                  </a:lnTo>
                  <a:lnTo>
                    <a:pt x="260280" y="2109"/>
                  </a:lnTo>
                  <a:lnTo>
                    <a:pt x="246976" y="0"/>
                  </a:lnTo>
                  <a:close/>
                </a:path>
                <a:path w="276859" h="147954">
                  <a:moveTo>
                    <a:pt x="276809" y="57340"/>
                  </a:moveTo>
                  <a:lnTo>
                    <a:pt x="263334" y="57340"/>
                  </a:lnTo>
                  <a:lnTo>
                    <a:pt x="263334" y="108559"/>
                  </a:lnTo>
                  <a:lnTo>
                    <a:pt x="262573" y="120562"/>
                  </a:lnTo>
                  <a:lnTo>
                    <a:pt x="259942" y="128382"/>
                  </a:lnTo>
                  <a:lnTo>
                    <a:pt x="254917" y="132628"/>
                  </a:lnTo>
                  <a:lnTo>
                    <a:pt x="246976" y="133908"/>
                  </a:lnTo>
                  <a:lnTo>
                    <a:pt x="271558" y="133908"/>
                  </a:lnTo>
                  <a:lnTo>
                    <a:pt x="275028" y="126082"/>
                  </a:lnTo>
                  <a:lnTo>
                    <a:pt x="276723" y="108559"/>
                  </a:lnTo>
                  <a:lnTo>
                    <a:pt x="276809" y="57340"/>
                  </a:lnTo>
                  <a:close/>
                </a:path>
                <a:path w="276859" h="147954">
                  <a:moveTo>
                    <a:pt x="271604" y="13474"/>
                  </a:moveTo>
                  <a:lnTo>
                    <a:pt x="246976" y="13474"/>
                  </a:lnTo>
                  <a:lnTo>
                    <a:pt x="254917" y="14753"/>
                  </a:lnTo>
                  <a:lnTo>
                    <a:pt x="259942" y="18983"/>
                  </a:lnTo>
                  <a:lnTo>
                    <a:pt x="262573" y="26751"/>
                  </a:lnTo>
                  <a:lnTo>
                    <a:pt x="263334" y="38646"/>
                  </a:lnTo>
                  <a:lnTo>
                    <a:pt x="263334" y="39001"/>
                  </a:lnTo>
                  <a:lnTo>
                    <a:pt x="230797" y="89865"/>
                  </a:lnTo>
                  <a:lnTo>
                    <a:pt x="242600" y="89865"/>
                  </a:lnTo>
                  <a:lnTo>
                    <a:pt x="263334" y="57340"/>
                  </a:lnTo>
                  <a:lnTo>
                    <a:pt x="276809" y="57340"/>
                  </a:lnTo>
                  <a:lnTo>
                    <a:pt x="276721" y="38646"/>
                  </a:lnTo>
                  <a:lnTo>
                    <a:pt x="275028" y="21158"/>
                  </a:lnTo>
                  <a:lnTo>
                    <a:pt x="271604" y="13474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640557" y="6273419"/>
              <a:ext cx="555625" cy="603250"/>
            </a:xfrm>
            <a:custGeom>
              <a:avLst/>
              <a:gdLst/>
              <a:ahLst/>
              <a:cxnLst/>
              <a:rect l="l" t="t" r="r" b="b"/>
              <a:pathLst>
                <a:path w="555625" h="603250">
                  <a:moveTo>
                    <a:pt x="555434" y="0"/>
                  </a:moveTo>
                  <a:lnTo>
                    <a:pt x="641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90550"/>
                  </a:lnTo>
                  <a:lnTo>
                    <a:pt x="0" y="603250"/>
                  </a:lnTo>
                  <a:lnTo>
                    <a:pt x="6413" y="603250"/>
                  </a:lnTo>
                  <a:lnTo>
                    <a:pt x="555434" y="603250"/>
                  </a:lnTo>
                  <a:lnTo>
                    <a:pt x="555434" y="596950"/>
                  </a:lnTo>
                  <a:lnTo>
                    <a:pt x="555434" y="590524"/>
                  </a:lnTo>
                  <a:lnTo>
                    <a:pt x="12827" y="590524"/>
                  </a:lnTo>
                  <a:lnTo>
                    <a:pt x="12827" y="12776"/>
                  </a:lnTo>
                  <a:lnTo>
                    <a:pt x="555434" y="12776"/>
                  </a:lnTo>
                  <a:lnTo>
                    <a:pt x="555434" y="6350"/>
                  </a:lnTo>
                  <a:lnTo>
                    <a:pt x="55543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99796" y="6334673"/>
              <a:ext cx="114388" cy="16614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865164" y="6334654"/>
              <a:ext cx="112979" cy="17346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29251" y="6334713"/>
              <a:ext cx="115682" cy="148170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9794995" y="6646341"/>
              <a:ext cx="273685" cy="147955"/>
            </a:xfrm>
            <a:custGeom>
              <a:avLst/>
              <a:gdLst/>
              <a:ahLst/>
              <a:cxnLst/>
              <a:rect l="l" t="t" r="r" b="b"/>
              <a:pathLst>
                <a:path w="273684" h="147954">
                  <a:moveTo>
                    <a:pt x="56448" y="13474"/>
                  </a:moveTo>
                  <a:lnTo>
                    <a:pt x="33248" y="13474"/>
                  </a:lnTo>
                  <a:lnTo>
                    <a:pt x="39773" y="14747"/>
                  </a:lnTo>
                  <a:lnTo>
                    <a:pt x="44308" y="18667"/>
                  </a:lnTo>
                  <a:lnTo>
                    <a:pt x="46955" y="25385"/>
                  </a:lnTo>
                  <a:lnTo>
                    <a:pt x="47815" y="35051"/>
                  </a:lnTo>
                  <a:lnTo>
                    <a:pt x="45677" y="46908"/>
                  </a:lnTo>
                  <a:lnTo>
                    <a:pt x="40287" y="56997"/>
                  </a:lnTo>
                  <a:lnTo>
                    <a:pt x="33177" y="65505"/>
                  </a:lnTo>
                  <a:lnTo>
                    <a:pt x="25882" y="72618"/>
                  </a:lnTo>
                  <a:lnTo>
                    <a:pt x="15468" y="82976"/>
                  </a:lnTo>
                  <a:lnTo>
                    <a:pt x="7278" y="94548"/>
                  </a:lnTo>
                  <a:lnTo>
                    <a:pt x="1920" y="110030"/>
                  </a:lnTo>
                  <a:lnTo>
                    <a:pt x="0" y="132118"/>
                  </a:lnTo>
                  <a:lnTo>
                    <a:pt x="0" y="145592"/>
                  </a:lnTo>
                  <a:lnTo>
                    <a:pt x="61290" y="145592"/>
                  </a:lnTo>
                  <a:lnTo>
                    <a:pt x="61290" y="132118"/>
                  </a:lnTo>
                  <a:lnTo>
                    <a:pt x="13487" y="132118"/>
                  </a:lnTo>
                  <a:lnTo>
                    <a:pt x="14939" y="113332"/>
                  </a:lnTo>
                  <a:lnTo>
                    <a:pt x="19037" y="101038"/>
                  </a:lnTo>
                  <a:lnTo>
                    <a:pt x="25392" y="92148"/>
                  </a:lnTo>
                  <a:lnTo>
                    <a:pt x="33616" y="83578"/>
                  </a:lnTo>
                  <a:lnTo>
                    <a:pt x="42795" y="74278"/>
                  </a:lnTo>
                  <a:lnTo>
                    <a:pt x="51768" y="63630"/>
                  </a:lnTo>
                  <a:lnTo>
                    <a:pt x="58584" y="50824"/>
                  </a:lnTo>
                  <a:lnTo>
                    <a:pt x="61290" y="35051"/>
                  </a:lnTo>
                  <a:lnTo>
                    <a:pt x="59791" y="21158"/>
                  </a:lnTo>
                  <a:lnTo>
                    <a:pt x="56448" y="13474"/>
                  </a:lnTo>
                  <a:close/>
                </a:path>
                <a:path w="273684" h="147954">
                  <a:moveTo>
                    <a:pt x="33248" y="0"/>
                  </a:moveTo>
                  <a:lnTo>
                    <a:pt x="18815" y="2671"/>
                  </a:lnTo>
                  <a:lnTo>
                    <a:pt x="18968" y="2671"/>
                  </a:lnTo>
                  <a:lnTo>
                    <a:pt x="9239" y="10694"/>
                  </a:lnTo>
                  <a:lnTo>
                    <a:pt x="3609" y="24415"/>
                  </a:lnTo>
                  <a:lnTo>
                    <a:pt x="1803" y="44030"/>
                  </a:lnTo>
                  <a:lnTo>
                    <a:pt x="15278" y="44030"/>
                  </a:lnTo>
                  <a:lnTo>
                    <a:pt x="16444" y="28642"/>
                  </a:lnTo>
                  <a:lnTo>
                    <a:pt x="19886" y="19318"/>
                  </a:lnTo>
                  <a:lnTo>
                    <a:pt x="25472" y="14747"/>
                  </a:lnTo>
                  <a:lnTo>
                    <a:pt x="25288" y="14747"/>
                  </a:lnTo>
                  <a:lnTo>
                    <a:pt x="33248" y="13474"/>
                  </a:lnTo>
                  <a:lnTo>
                    <a:pt x="56448" y="13474"/>
                  </a:lnTo>
                  <a:lnTo>
                    <a:pt x="54956" y="10044"/>
                  </a:lnTo>
                  <a:lnTo>
                    <a:pt x="46277" y="2671"/>
                  </a:lnTo>
                  <a:lnTo>
                    <a:pt x="33248" y="0"/>
                  </a:lnTo>
                  <a:close/>
                </a:path>
                <a:path w="273684" h="147954">
                  <a:moveTo>
                    <a:pt x="102679" y="0"/>
                  </a:moveTo>
                  <a:lnTo>
                    <a:pt x="73112" y="38646"/>
                  </a:lnTo>
                  <a:lnTo>
                    <a:pt x="73110" y="108559"/>
                  </a:lnTo>
                  <a:lnTo>
                    <a:pt x="74802" y="126082"/>
                  </a:lnTo>
                  <a:lnTo>
                    <a:pt x="80237" y="138382"/>
                  </a:lnTo>
                  <a:lnTo>
                    <a:pt x="89478" y="145257"/>
                  </a:lnTo>
                  <a:lnTo>
                    <a:pt x="102679" y="147396"/>
                  </a:lnTo>
                  <a:lnTo>
                    <a:pt x="115990" y="145257"/>
                  </a:lnTo>
                  <a:lnTo>
                    <a:pt x="125288" y="138382"/>
                  </a:lnTo>
                  <a:lnTo>
                    <a:pt x="127272" y="133908"/>
                  </a:lnTo>
                  <a:lnTo>
                    <a:pt x="102679" y="133908"/>
                  </a:lnTo>
                  <a:lnTo>
                    <a:pt x="94841" y="132628"/>
                  </a:lnTo>
                  <a:lnTo>
                    <a:pt x="89869" y="128382"/>
                  </a:lnTo>
                  <a:lnTo>
                    <a:pt x="87257" y="120562"/>
                  </a:lnTo>
                  <a:lnTo>
                    <a:pt x="86510" y="108559"/>
                  </a:lnTo>
                  <a:lnTo>
                    <a:pt x="86499" y="108381"/>
                  </a:lnTo>
                  <a:lnTo>
                    <a:pt x="98303" y="89865"/>
                  </a:lnTo>
                  <a:lnTo>
                    <a:pt x="86499" y="89865"/>
                  </a:lnTo>
                  <a:lnTo>
                    <a:pt x="86499" y="38646"/>
                  </a:lnTo>
                  <a:lnTo>
                    <a:pt x="87257" y="26751"/>
                  </a:lnTo>
                  <a:lnTo>
                    <a:pt x="89869" y="18983"/>
                  </a:lnTo>
                  <a:lnTo>
                    <a:pt x="94841" y="14753"/>
                  </a:lnTo>
                  <a:lnTo>
                    <a:pt x="102679" y="13474"/>
                  </a:lnTo>
                  <a:lnTo>
                    <a:pt x="127318" y="13474"/>
                  </a:lnTo>
                  <a:lnTo>
                    <a:pt x="125288" y="8920"/>
                  </a:lnTo>
                  <a:lnTo>
                    <a:pt x="115990" y="2109"/>
                  </a:lnTo>
                  <a:lnTo>
                    <a:pt x="102679" y="0"/>
                  </a:lnTo>
                  <a:close/>
                </a:path>
                <a:path w="273684" h="147954">
                  <a:moveTo>
                    <a:pt x="132524" y="57340"/>
                  </a:moveTo>
                  <a:lnTo>
                    <a:pt x="119037" y="57340"/>
                  </a:lnTo>
                  <a:lnTo>
                    <a:pt x="119037" y="108559"/>
                  </a:lnTo>
                  <a:lnTo>
                    <a:pt x="118276" y="120562"/>
                  </a:lnTo>
                  <a:lnTo>
                    <a:pt x="115644" y="128382"/>
                  </a:lnTo>
                  <a:lnTo>
                    <a:pt x="110619" y="132628"/>
                  </a:lnTo>
                  <a:lnTo>
                    <a:pt x="102679" y="133908"/>
                  </a:lnTo>
                  <a:lnTo>
                    <a:pt x="127272" y="133908"/>
                  </a:lnTo>
                  <a:lnTo>
                    <a:pt x="130743" y="126082"/>
                  </a:lnTo>
                  <a:lnTo>
                    <a:pt x="132438" y="108559"/>
                  </a:lnTo>
                  <a:lnTo>
                    <a:pt x="132524" y="57340"/>
                  </a:lnTo>
                  <a:close/>
                </a:path>
                <a:path w="273684" h="147954">
                  <a:moveTo>
                    <a:pt x="127318" y="13474"/>
                  </a:moveTo>
                  <a:lnTo>
                    <a:pt x="102679" y="13474"/>
                  </a:lnTo>
                  <a:lnTo>
                    <a:pt x="110619" y="14753"/>
                  </a:lnTo>
                  <a:lnTo>
                    <a:pt x="115644" y="18983"/>
                  </a:lnTo>
                  <a:lnTo>
                    <a:pt x="118276" y="26751"/>
                  </a:lnTo>
                  <a:lnTo>
                    <a:pt x="119037" y="38646"/>
                  </a:lnTo>
                  <a:lnTo>
                    <a:pt x="119037" y="39001"/>
                  </a:lnTo>
                  <a:lnTo>
                    <a:pt x="86499" y="89865"/>
                  </a:lnTo>
                  <a:lnTo>
                    <a:pt x="98303" y="89865"/>
                  </a:lnTo>
                  <a:lnTo>
                    <a:pt x="119037" y="57340"/>
                  </a:lnTo>
                  <a:lnTo>
                    <a:pt x="132524" y="57340"/>
                  </a:lnTo>
                  <a:lnTo>
                    <a:pt x="132437" y="38646"/>
                  </a:lnTo>
                  <a:lnTo>
                    <a:pt x="130743" y="21158"/>
                  </a:lnTo>
                  <a:lnTo>
                    <a:pt x="127318" y="13474"/>
                  </a:lnTo>
                  <a:close/>
                </a:path>
                <a:path w="273684" h="147954">
                  <a:moveTo>
                    <a:pt x="200742" y="13474"/>
                  </a:moveTo>
                  <a:lnTo>
                    <a:pt x="177546" y="13474"/>
                  </a:lnTo>
                  <a:lnTo>
                    <a:pt x="184063" y="14747"/>
                  </a:lnTo>
                  <a:lnTo>
                    <a:pt x="188595" y="18667"/>
                  </a:lnTo>
                  <a:lnTo>
                    <a:pt x="191240" y="25385"/>
                  </a:lnTo>
                  <a:lnTo>
                    <a:pt x="192100" y="35051"/>
                  </a:lnTo>
                  <a:lnTo>
                    <a:pt x="189962" y="46908"/>
                  </a:lnTo>
                  <a:lnTo>
                    <a:pt x="184573" y="56997"/>
                  </a:lnTo>
                  <a:lnTo>
                    <a:pt x="177468" y="65505"/>
                  </a:lnTo>
                  <a:lnTo>
                    <a:pt x="170180" y="72618"/>
                  </a:lnTo>
                  <a:lnTo>
                    <a:pt x="159763" y="82976"/>
                  </a:lnTo>
                  <a:lnTo>
                    <a:pt x="151569" y="94548"/>
                  </a:lnTo>
                  <a:lnTo>
                    <a:pt x="146207" y="110030"/>
                  </a:lnTo>
                  <a:lnTo>
                    <a:pt x="144284" y="132118"/>
                  </a:lnTo>
                  <a:lnTo>
                    <a:pt x="144284" y="145592"/>
                  </a:lnTo>
                  <a:lnTo>
                    <a:pt x="205587" y="145592"/>
                  </a:lnTo>
                  <a:lnTo>
                    <a:pt x="205587" y="132118"/>
                  </a:lnTo>
                  <a:lnTo>
                    <a:pt x="157772" y="132118"/>
                  </a:lnTo>
                  <a:lnTo>
                    <a:pt x="159224" y="113332"/>
                  </a:lnTo>
                  <a:lnTo>
                    <a:pt x="163322" y="101038"/>
                  </a:lnTo>
                  <a:lnTo>
                    <a:pt x="169677" y="92148"/>
                  </a:lnTo>
                  <a:lnTo>
                    <a:pt x="177901" y="83578"/>
                  </a:lnTo>
                  <a:lnTo>
                    <a:pt x="187081" y="74278"/>
                  </a:lnTo>
                  <a:lnTo>
                    <a:pt x="196059" y="63630"/>
                  </a:lnTo>
                  <a:lnTo>
                    <a:pt x="202879" y="50824"/>
                  </a:lnTo>
                  <a:lnTo>
                    <a:pt x="205587" y="35051"/>
                  </a:lnTo>
                  <a:lnTo>
                    <a:pt x="204086" y="21158"/>
                  </a:lnTo>
                  <a:lnTo>
                    <a:pt x="200742" y="13474"/>
                  </a:lnTo>
                  <a:close/>
                </a:path>
                <a:path w="273684" h="147954">
                  <a:moveTo>
                    <a:pt x="177546" y="0"/>
                  </a:moveTo>
                  <a:lnTo>
                    <a:pt x="163105" y="2671"/>
                  </a:lnTo>
                  <a:lnTo>
                    <a:pt x="163258" y="2671"/>
                  </a:lnTo>
                  <a:lnTo>
                    <a:pt x="153525" y="10694"/>
                  </a:lnTo>
                  <a:lnTo>
                    <a:pt x="147894" y="24415"/>
                  </a:lnTo>
                  <a:lnTo>
                    <a:pt x="146088" y="44030"/>
                  </a:lnTo>
                  <a:lnTo>
                    <a:pt x="159562" y="44030"/>
                  </a:lnTo>
                  <a:lnTo>
                    <a:pt x="160729" y="28642"/>
                  </a:lnTo>
                  <a:lnTo>
                    <a:pt x="164172" y="19318"/>
                  </a:lnTo>
                  <a:lnTo>
                    <a:pt x="169762" y="14747"/>
                  </a:lnTo>
                  <a:lnTo>
                    <a:pt x="169578" y="14747"/>
                  </a:lnTo>
                  <a:lnTo>
                    <a:pt x="177546" y="13474"/>
                  </a:lnTo>
                  <a:lnTo>
                    <a:pt x="200742" y="13474"/>
                  </a:lnTo>
                  <a:lnTo>
                    <a:pt x="199248" y="10044"/>
                  </a:lnTo>
                  <a:lnTo>
                    <a:pt x="190569" y="2671"/>
                  </a:lnTo>
                  <a:lnTo>
                    <a:pt x="177546" y="0"/>
                  </a:lnTo>
                  <a:close/>
                </a:path>
                <a:path w="273684" h="147954">
                  <a:moveTo>
                    <a:pt x="273215" y="132118"/>
                  </a:moveTo>
                  <a:lnTo>
                    <a:pt x="217309" y="132118"/>
                  </a:lnTo>
                  <a:lnTo>
                    <a:pt x="217309" y="145592"/>
                  </a:lnTo>
                  <a:lnTo>
                    <a:pt x="273215" y="145592"/>
                  </a:lnTo>
                  <a:lnTo>
                    <a:pt x="273215" y="132118"/>
                  </a:lnTo>
                  <a:close/>
                </a:path>
                <a:path w="273684" h="147954">
                  <a:moveTo>
                    <a:pt x="252006" y="20662"/>
                  </a:moveTo>
                  <a:lnTo>
                    <a:pt x="238518" y="20662"/>
                  </a:lnTo>
                  <a:lnTo>
                    <a:pt x="238518" y="132118"/>
                  </a:lnTo>
                  <a:lnTo>
                    <a:pt x="252006" y="132118"/>
                  </a:lnTo>
                  <a:lnTo>
                    <a:pt x="252006" y="20662"/>
                  </a:lnTo>
                  <a:close/>
                </a:path>
                <a:path w="273684" h="147954">
                  <a:moveTo>
                    <a:pt x="252006" y="1790"/>
                  </a:moveTo>
                  <a:lnTo>
                    <a:pt x="239420" y="1790"/>
                  </a:lnTo>
                  <a:lnTo>
                    <a:pt x="235686" y="9013"/>
                  </a:lnTo>
                  <a:lnTo>
                    <a:pt x="230860" y="14379"/>
                  </a:lnTo>
                  <a:lnTo>
                    <a:pt x="224786" y="17721"/>
                  </a:lnTo>
                  <a:lnTo>
                    <a:pt x="217309" y="18872"/>
                  </a:lnTo>
                  <a:lnTo>
                    <a:pt x="217309" y="31813"/>
                  </a:lnTo>
                  <a:lnTo>
                    <a:pt x="229539" y="31813"/>
                  </a:lnTo>
                  <a:lnTo>
                    <a:pt x="234569" y="28219"/>
                  </a:lnTo>
                  <a:lnTo>
                    <a:pt x="238518" y="20662"/>
                  </a:lnTo>
                  <a:lnTo>
                    <a:pt x="252006" y="20662"/>
                  </a:lnTo>
                  <a:lnTo>
                    <a:pt x="252006" y="1790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0189578" y="6273419"/>
              <a:ext cx="542925" cy="603250"/>
            </a:xfrm>
            <a:custGeom>
              <a:avLst/>
              <a:gdLst/>
              <a:ahLst/>
              <a:cxnLst/>
              <a:rect l="l" t="t" r="r" b="b"/>
              <a:pathLst>
                <a:path w="542925" h="603250">
                  <a:moveTo>
                    <a:pt x="542594" y="0"/>
                  </a:moveTo>
                  <a:lnTo>
                    <a:pt x="641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90550"/>
                  </a:lnTo>
                  <a:lnTo>
                    <a:pt x="0" y="603250"/>
                  </a:lnTo>
                  <a:lnTo>
                    <a:pt x="6413" y="603250"/>
                  </a:lnTo>
                  <a:lnTo>
                    <a:pt x="542594" y="603250"/>
                  </a:lnTo>
                  <a:lnTo>
                    <a:pt x="542594" y="596950"/>
                  </a:lnTo>
                  <a:lnTo>
                    <a:pt x="542594" y="590524"/>
                  </a:lnTo>
                  <a:lnTo>
                    <a:pt x="12827" y="590524"/>
                  </a:lnTo>
                  <a:lnTo>
                    <a:pt x="12827" y="12776"/>
                  </a:lnTo>
                  <a:lnTo>
                    <a:pt x="542594" y="12776"/>
                  </a:lnTo>
                  <a:lnTo>
                    <a:pt x="542594" y="6350"/>
                  </a:lnTo>
                  <a:lnTo>
                    <a:pt x="54259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48804" y="6334673"/>
              <a:ext cx="114388" cy="166141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14185" y="6334654"/>
              <a:ext cx="112979" cy="17346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78272" y="6334713"/>
              <a:ext cx="115682" cy="148170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0338561" y="6646341"/>
              <a:ext cx="278765" cy="147955"/>
            </a:xfrm>
            <a:custGeom>
              <a:avLst/>
              <a:gdLst/>
              <a:ahLst/>
              <a:cxnLst/>
              <a:rect l="l" t="t" r="r" b="b"/>
              <a:pathLst>
                <a:path w="278765" h="147954">
                  <a:moveTo>
                    <a:pt x="56449" y="13474"/>
                  </a:moveTo>
                  <a:lnTo>
                    <a:pt x="33261" y="13474"/>
                  </a:lnTo>
                  <a:lnTo>
                    <a:pt x="39778" y="14747"/>
                  </a:lnTo>
                  <a:lnTo>
                    <a:pt x="44310" y="18667"/>
                  </a:lnTo>
                  <a:lnTo>
                    <a:pt x="46955" y="25385"/>
                  </a:lnTo>
                  <a:lnTo>
                    <a:pt x="47815" y="35051"/>
                  </a:lnTo>
                  <a:lnTo>
                    <a:pt x="45677" y="46908"/>
                  </a:lnTo>
                  <a:lnTo>
                    <a:pt x="40287" y="56997"/>
                  </a:lnTo>
                  <a:lnTo>
                    <a:pt x="33177" y="65505"/>
                  </a:lnTo>
                  <a:lnTo>
                    <a:pt x="25882" y="72618"/>
                  </a:lnTo>
                  <a:lnTo>
                    <a:pt x="15468" y="82976"/>
                  </a:lnTo>
                  <a:lnTo>
                    <a:pt x="7278" y="94548"/>
                  </a:lnTo>
                  <a:lnTo>
                    <a:pt x="1920" y="110030"/>
                  </a:lnTo>
                  <a:lnTo>
                    <a:pt x="0" y="132118"/>
                  </a:lnTo>
                  <a:lnTo>
                    <a:pt x="0" y="145592"/>
                  </a:lnTo>
                  <a:lnTo>
                    <a:pt x="61290" y="145592"/>
                  </a:lnTo>
                  <a:lnTo>
                    <a:pt x="61290" y="132118"/>
                  </a:lnTo>
                  <a:lnTo>
                    <a:pt x="13487" y="132118"/>
                  </a:lnTo>
                  <a:lnTo>
                    <a:pt x="14937" y="113332"/>
                  </a:lnTo>
                  <a:lnTo>
                    <a:pt x="19032" y="101038"/>
                  </a:lnTo>
                  <a:lnTo>
                    <a:pt x="25387" y="92148"/>
                  </a:lnTo>
                  <a:lnTo>
                    <a:pt x="33616" y="83578"/>
                  </a:lnTo>
                  <a:lnTo>
                    <a:pt x="42795" y="74278"/>
                  </a:lnTo>
                  <a:lnTo>
                    <a:pt x="51768" y="63630"/>
                  </a:lnTo>
                  <a:lnTo>
                    <a:pt x="58584" y="50824"/>
                  </a:lnTo>
                  <a:lnTo>
                    <a:pt x="61290" y="35051"/>
                  </a:lnTo>
                  <a:lnTo>
                    <a:pt x="59791" y="21158"/>
                  </a:lnTo>
                  <a:lnTo>
                    <a:pt x="56449" y="13474"/>
                  </a:lnTo>
                  <a:close/>
                </a:path>
                <a:path w="278765" h="147954">
                  <a:moveTo>
                    <a:pt x="33261" y="0"/>
                  </a:moveTo>
                  <a:lnTo>
                    <a:pt x="18820" y="2671"/>
                  </a:lnTo>
                  <a:lnTo>
                    <a:pt x="18973" y="2671"/>
                  </a:lnTo>
                  <a:lnTo>
                    <a:pt x="9240" y="10694"/>
                  </a:lnTo>
                  <a:lnTo>
                    <a:pt x="3609" y="24415"/>
                  </a:lnTo>
                  <a:lnTo>
                    <a:pt x="1803" y="44030"/>
                  </a:lnTo>
                  <a:lnTo>
                    <a:pt x="15278" y="44030"/>
                  </a:lnTo>
                  <a:lnTo>
                    <a:pt x="16443" y="28642"/>
                  </a:lnTo>
                  <a:lnTo>
                    <a:pt x="19883" y="19318"/>
                  </a:lnTo>
                  <a:lnTo>
                    <a:pt x="25472" y="14747"/>
                  </a:lnTo>
                  <a:lnTo>
                    <a:pt x="25288" y="14747"/>
                  </a:lnTo>
                  <a:lnTo>
                    <a:pt x="33261" y="13474"/>
                  </a:lnTo>
                  <a:lnTo>
                    <a:pt x="56449" y="13474"/>
                  </a:lnTo>
                  <a:lnTo>
                    <a:pt x="54957" y="10044"/>
                  </a:lnTo>
                  <a:lnTo>
                    <a:pt x="46282" y="2671"/>
                  </a:lnTo>
                  <a:lnTo>
                    <a:pt x="33261" y="0"/>
                  </a:lnTo>
                  <a:close/>
                </a:path>
                <a:path w="278765" h="147954">
                  <a:moveTo>
                    <a:pt x="102679" y="0"/>
                  </a:moveTo>
                  <a:lnTo>
                    <a:pt x="73112" y="38646"/>
                  </a:lnTo>
                  <a:lnTo>
                    <a:pt x="73110" y="108559"/>
                  </a:lnTo>
                  <a:lnTo>
                    <a:pt x="74802" y="126082"/>
                  </a:lnTo>
                  <a:lnTo>
                    <a:pt x="80237" y="138382"/>
                  </a:lnTo>
                  <a:lnTo>
                    <a:pt x="89478" y="145257"/>
                  </a:lnTo>
                  <a:lnTo>
                    <a:pt x="102679" y="147396"/>
                  </a:lnTo>
                  <a:lnTo>
                    <a:pt x="115990" y="145257"/>
                  </a:lnTo>
                  <a:lnTo>
                    <a:pt x="125288" y="138382"/>
                  </a:lnTo>
                  <a:lnTo>
                    <a:pt x="127272" y="133908"/>
                  </a:lnTo>
                  <a:lnTo>
                    <a:pt x="102679" y="133908"/>
                  </a:lnTo>
                  <a:lnTo>
                    <a:pt x="94841" y="132628"/>
                  </a:lnTo>
                  <a:lnTo>
                    <a:pt x="89869" y="128382"/>
                  </a:lnTo>
                  <a:lnTo>
                    <a:pt x="87257" y="120562"/>
                  </a:lnTo>
                  <a:lnTo>
                    <a:pt x="86510" y="108559"/>
                  </a:lnTo>
                  <a:lnTo>
                    <a:pt x="86499" y="108381"/>
                  </a:lnTo>
                  <a:lnTo>
                    <a:pt x="98303" y="89865"/>
                  </a:lnTo>
                  <a:lnTo>
                    <a:pt x="86499" y="89865"/>
                  </a:lnTo>
                  <a:lnTo>
                    <a:pt x="86499" y="38646"/>
                  </a:lnTo>
                  <a:lnTo>
                    <a:pt x="87257" y="26751"/>
                  </a:lnTo>
                  <a:lnTo>
                    <a:pt x="89869" y="18983"/>
                  </a:lnTo>
                  <a:lnTo>
                    <a:pt x="94841" y="14753"/>
                  </a:lnTo>
                  <a:lnTo>
                    <a:pt x="102679" y="13474"/>
                  </a:lnTo>
                  <a:lnTo>
                    <a:pt x="127318" y="13474"/>
                  </a:lnTo>
                  <a:lnTo>
                    <a:pt x="125288" y="8920"/>
                  </a:lnTo>
                  <a:lnTo>
                    <a:pt x="115990" y="2109"/>
                  </a:lnTo>
                  <a:lnTo>
                    <a:pt x="102679" y="0"/>
                  </a:lnTo>
                  <a:close/>
                </a:path>
                <a:path w="278765" h="147954">
                  <a:moveTo>
                    <a:pt x="132524" y="57340"/>
                  </a:moveTo>
                  <a:lnTo>
                    <a:pt x="119037" y="57340"/>
                  </a:lnTo>
                  <a:lnTo>
                    <a:pt x="119037" y="108559"/>
                  </a:lnTo>
                  <a:lnTo>
                    <a:pt x="118276" y="120562"/>
                  </a:lnTo>
                  <a:lnTo>
                    <a:pt x="115644" y="128382"/>
                  </a:lnTo>
                  <a:lnTo>
                    <a:pt x="110619" y="132628"/>
                  </a:lnTo>
                  <a:lnTo>
                    <a:pt x="102679" y="133908"/>
                  </a:lnTo>
                  <a:lnTo>
                    <a:pt x="127272" y="133908"/>
                  </a:lnTo>
                  <a:lnTo>
                    <a:pt x="130743" y="126082"/>
                  </a:lnTo>
                  <a:lnTo>
                    <a:pt x="132438" y="108559"/>
                  </a:lnTo>
                  <a:lnTo>
                    <a:pt x="132524" y="57340"/>
                  </a:lnTo>
                  <a:close/>
                </a:path>
                <a:path w="278765" h="147954">
                  <a:moveTo>
                    <a:pt x="127318" y="13474"/>
                  </a:moveTo>
                  <a:lnTo>
                    <a:pt x="102679" y="13474"/>
                  </a:lnTo>
                  <a:lnTo>
                    <a:pt x="110619" y="14753"/>
                  </a:lnTo>
                  <a:lnTo>
                    <a:pt x="115644" y="18983"/>
                  </a:lnTo>
                  <a:lnTo>
                    <a:pt x="118276" y="26751"/>
                  </a:lnTo>
                  <a:lnTo>
                    <a:pt x="119037" y="38646"/>
                  </a:lnTo>
                  <a:lnTo>
                    <a:pt x="119037" y="39001"/>
                  </a:lnTo>
                  <a:lnTo>
                    <a:pt x="86499" y="89865"/>
                  </a:lnTo>
                  <a:lnTo>
                    <a:pt x="98303" y="89865"/>
                  </a:lnTo>
                  <a:lnTo>
                    <a:pt x="119037" y="57340"/>
                  </a:lnTo>
                  <a:lnTo>
                    <a:pt x="132524" y="57340"/>
                  </a:lnTo>
                  <a:lnTo>
                    <a:pt x="132437" y="38646"/>
                  </a:lnTo>
                  <a:lnTo>
                    <a:pt x="130743" y="21158"/>
                  </a:lnTo>
                  <a:lnTo>
                    <a:pt x="127318" y="13474"/>
                  </a:lnTo>
                  <a:close/>
                </a:path>
                <a:path w="278765" h="147954">
                  <a:moveTo>
                    <a:pt x="200742" y="13474"/>
                  </a:moveTo>
                  <a:lnTo>
                    <a:pt x="177546" y="13474"/>
                  </a:lnTo>
                  <a:lnTo>
                    <a:pt x="184063" y="14747"/>
                  </a:lnTo>
                  <a:lnTo>
                    <a:pt x="188595" y="18667"/>
                  </a:lnTo>
                  <a:lnTo>
                    <a:pt x="191240" y="25385"/>
                  </a:lnTo>
                  <a:lnTo>
                    <a:pt x="192100" y="35051"/>
                  </a:lnTo>
                  <a:lnTo>
                    <a:pt x="189962" y="46908"/>
                  </a:lnTo>
                  <a:lnTo>
                    <a:pt x="184572" y="56997"/>
                  </a:lnTo>
                  <a:lnTo>
                    <a:pt x="177462" y="65505"/>
                  </a:lnTo>
                  <a:lnTo>
                    <a:pt x="170167" y="72618"/>
                  </a:lnTo>
                  <a:lnTo>
                    <a:pt x="159758" y="82976"/>
                  </a:lnTo>
                  <a:lnTo>
                    <a:pt x="151568" y="94548"/>
                  </a:lnTo>
                  <a:lnTo>
                    <a:pt x="146207" y="110030"/>
                  </a:lnTo>
                  <a:lnTo>
                    <a:pt x="144284" y="132118"/>
                  </a:lnTo>
                  <a:lnTo>
                    <a:pt x="144284" y="145592"/>
                  </a:lnTo>
                  <a:lnTo>
                    <a:pt x="205587" y="145592"/>
                  </a:lnTo>
                  <a:lnTo>
                    <a:pt x="205587" y="132118"/>
                  </a:lnTo>
                  <a:lnTo>
                    <a:pt x="157772" y="132118"/>
                  </a:lnTo>
                  <a:lnTo>
                    <a:pt x="159224" y="113332"/>
                  </a:lnTo>
                  <a:lnTo>
                    <a:pt x="163322" y="101038"/>
                  </a:lnTo>
                  <a:lnTo>
                    <a:pt x="169677" y="92148"/>
                  </a:lnTo>
                  <a:lnTo>
                    <a:pt x="177901" y="83578"/>
                  </a:lnTo>
                  <a:lnTo>
                    <a:pt x="187081" y="74278"/>
                  </a:lnTo>
                  <a:lnTo>
                    <a:pt x="196059" y="63630"/>
                  </a:lnTo>
                  <a:lnTo>
                    <a:pt x="202879" y="50824"/>
                  </a:lnTo>
                  <a:lnTo>
                    <a:pt x="205587" y="35051"/>
                  </a:lnTo>
                  <a:lnTo>
                    <a:pt x="204086" y="21158"/>
                  </a:lnTo>
                  <a:lnTo>
                    <a:pt x="200742" y="13474"/>
                  </a:lnTo>
                  <a:close/>
                </a:path>
                <a:path w="278765" h="147954">
                  <a:moveTo>
                    <a:pt x="177546" y="0"/>
                  </a:moveTo>
                  <a:lnTo>
                    <a:pt x="163105" y="2671"/>
                  </a:lnTo>
                  <a:lnTo>
                    <a:pt x="163258" y="2671"/>
                  </a:lnTo>
                  <a:lnTo>
                    <a:pt x="153525" y="10694"/>
                  </a:lnTo>
                  <a:lnTo>
                    <a:pt x="147894" y="24415"/>
                  </a:lnTo>
                  <a:lnTo>
                    <a:pt x="146088" y="44030"/>
                  </a:lnTo>
                  <a:lnTo>
                    <a:pt x="159562" y="44030"/>
                  </a:lnTo>
                  <a:lnTo>
                    <a:pt x="160729" y="28642"/>
                  </a:lnTo>
                  <a:lnTo>
                    <a:pt x="164172" y="19318"/>
                  </a:lnTo>
                  <a:lnTo>
                    <a:pt x="169762" y="14747"/>
                  </a:lnTo>
                  <a:lnTo>
                    <a:pt x="169578" y="14747"/>
                  </a:lnTo>
                  <a:lnTo>
                    <a:pt x="177546" y="13474"/>
                  </a:lnTo>
                  <a:lnTo>
                    <a:pt x="200742" y="13474"/>
                  </a:lnTo>
                  <a:lnTo>
                    <a:pt x="199248" y="10044"/>
                  </a:lnTo>
                  <a:lnTo>
                    <a:pt x="190569" y="2671"/>
                  </a:lnTo>
                  <a:lnTo>
                    <a:pt x="177546" y="0"/>
                  </a:lnTo>
                  <a:close/>
                </a:path>
                <a:path w="278765" h="147954">
                  <a:moveTo>
                    <a:pt x="273767" y="13474"/>
                  </a:moveTo>
                  <a:lnTo>
                    <a:pt x="250571" y="13474"/>
                  </a:lnTo>
                  <a:lnTo>
                    <a:pt x="257088" y="14747"/>
                  </a:lnTo>
                  <a:lnTo>
                    <a:pt x="261620" y="18667"/>
                  </a:lnTo>
                  <a:lnTo>
                    <a:pt x="264265" y="25385"/>
                  </a:lnTo>
                  <a:lnTo>
                    <a:pt x="265125" y="35051"/>
                  </a:lnTo>
                  <a:lnTo>
                    <a:pt x="262987" y="46908"/>
                  </a:lnTo>
                  <a:lnTo>
                    <a:pt x="257597" y="56997"/>
                  </a:lnTo>
                  <a:lnTo>
                    <a:pt x="250487" y="65505"/>
                  </a:lnTo>
                  <a:lnTo>
                    <a:pt x="243192" y="72618"/>
                  </a:lnTo>
                  <a:lnTo>
                    <a:pt x="232777" y="82976"/>
                  </a:lnTo>
                  <a:lnTo>
                    <a:pt x="224588" y="94548"/>
                  </a:lnTo>
                  <a:lnTo>
                    <a:pt x="219230" y="110030"/>
                  </a:lnTo>
                  <a:lnTo>
                    <a:pt x="217309" y="132118"/>
                  </a:lnTo>
                  <a:lnTo>
                    <a:pt x="217309" y="145592"/>
                  </a:lnTo>
                  <a:lnTo>
                    <a:pt x="278612" y="145592"/>
                  </a:lnTo>
                  <a:lnTo>
                    <a:pt x="278612" y="132118"/>
                  </a:lnTo>
                  <a:lnTo>
                    <a:pt x="230797" y="132118"/>
                  </a:lnTo>
                  <a:lnTo>
                    <a:pt x="232249" y="113332"/>
                  </a:lnTo>
                  <a:lnTo>
                    <a:pt x="236347" y="101038"/>
                  </a:lnTo>
                  <a:lnTo>
                    <a:pt x="242702" y="92148"/>
                  </a:lnTo>
                  <a:lnTo>
                    <a:pt x="250926" y="83578"/>
                  </a:lnTo>
                  <a:lnTo>
                    <a:pt x="260106" y="74278"/>
                  </a:lnTo>
                  <a:lnTo>
                    <a:pt x="269084" y="63630"/>
                  </a:lnTo>
                  <a:lnTo>
                    <a:pt x="275904" y="50824"/>
                  </a:lnTo>
                  <a:lnTo>
                    <a:pt x="278612" y="35051"/>
                  </a:lnTo>
                  <a:lnTo>
                    <a:pt x="277111" y="21158"/>
                  </a:lnTo>
                  <a:lnTo>
                    <a:pt x="273767" y="13474"/>
                  </a:lnTo>
                  <a:close/>
                </a:path>
                <a:path w="278765" h="147954">
                  <a:moveTo>
                    <a:pt x="250571" y="0"/>
                  </a:moveTo>
                  <a:lnTo>
                    <a:pt x="236130" y="2671"/>
                  </a:lnTo>
                  <a:lnTo>
                    <a:pt x="236283" y="2671"/>
                  </a:lnTo>
                  <a:lnTo>
                    <a:pt x="226550" y="10694"/>
                  </a:lnTo>
                  <a:lnTo>
                    <a:pt x="220919" y="24415"/>
                  </a:lnTo>
                  <a:lnTo>
                    <a:pt x="219113" y="44030"/>
                  </a:lnTo>
                  <a:lnTo>
                    <a:pt x="232587" y="44030"/>
                  </a:lnTo>
                  <a:lnTo>
                    <a:pt x="233754" y="28642"/>
                  </a:lnTo>
                  <a:lnTo>
                    <a:pt x="237197" y="19318"/>
                  </a:lnTo>
                  <a:lnTo>
                    <a:pt x="242787" y="14747"/>
                  </a:lnTo>
                  <a:lnTo>
                    <a:pt x="242603" y="14747"/>
                  </a:lnTo>
                  <a:lnTo>
                    <a:pt x="250571" y="13474"/>
                  </a:lnTo>
                  <a:lnTo>
                    <a:pt x="273767" y="13474"/>
                  </a:lnTo>
                  <a:lnTo>
                    <a:pt x="272273" y="10044"/>
                  </a:lnTo>
                  <a:lnTo>
                    <a:pt x="263594" y="2671"/>
                  </a:lnTo>
                  <a:lnTo>
                    <a:pt x="250571" y="0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0725760" y="6273419"/>
              <a:ext cx="542925" cy="603250"/>
            </a:xfrm>
            <a:custGeom>
              <a:avLst/>
              <a:gdLst/>
              <a:ahLst/>
              <a:cxnLst/>
              <a:rect l="l" t="t" r="r" b="b"/>
              <a:pathLst>
                <a:path w="542925" h="603250">
                  <a:moveTo>
                    <a:pt x="542594" y="0"/>
                  </a:moveTo>
                  <a:lnTo>
                    <a:pt x="641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90550"/>
                  </a:lnTo>
                  <a:lnTo>
                    <a:pt x="0" y="603250"/>
                  </a:lnTo>
                  <a:lnTo>
                    <a:pt x="6413" y="603250"/>
                  </a:lnTo>
                  <a:lnTo>
                    <a:pt x="542594" y="603250"/>
                  </a:lnTo>
                  <a:lnTo>
                    <a:pt x="542594" y="596950"/>
                  </a:lnTo>
                  <a:lnTo>
                    <a:pt x="542594" y="590524"/>
                  </a:lnTo>
                  <a:lnTo>
                    <a:pt x="12827" y="590524"/>
                  </a:lnTo>
                  <a:lnTo>
                    <a:pt x="12827" y="12776"/>
                  </a:lnTo>
                  <a:lnTo>
                    <a:pt x="542594" y="12776"/>
                  </a:lnTo>
                  <a:lnTo>
                    <a:pt x="542594" y="6350"/>
                  </a:lnTo>
                  <a:lnTo>
                    <a:pt x="54259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84986" y="6334673"/>
              <a:ext cx="114388" cy="166141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50354" y="6334654"/>
              <a:ext cx="112979" cy="173469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14454" y="6334713"/>
              <a:ext cx="115682" cy="148170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10876148" y="6646341"/>
              <a:ext cx="277495" cy="147955"/>
            </a:xfrm>
            <a:custGeom>
              <a:avLst/>
              <a:gdLst/>
              <a:ahLst/>
              <a:cxnLst/>
              <a:rect l="l" t="t" r="r" b="b"/>
              <a:pathLst>
                <a:path w="277495" h="147954">
                  <a:moveTo>
                    <a:pt x="56448" y="13474"/>
                  </a:moveTo>
                  <a:lnTo>
                    <a:pt x="33248" y="13474"/>
                  </a:lnTo>
                  <a:lnTo>
                    <a:pt x="39773" y="14747"/>
                  </a:lnTo>
                  <a:lnTo>
                    <a:pt x="44308" y="18667"/>
                  </a:lnTo>
                  <a:lnTo>
                    <a:pt x="46955" y="25385"/>
                  </a:lnTo>
                  <a:lnTo>
                    <a:pt x="47815" y="35051"/>
                  </a:lnTo>
                  <a:lnTo>
                    <a:pt x="45677" y="46908"/>
                  </a:lnTo>
                  <a:lnTo>
                    <a:pt x="40287" y="56997"/>
                  </a:lnTo>
                  <a:lnTo>
                    <a:pt x="33177" y="65505"/>
                  </a:lnTo>
                  <a:lnTo>
                    <a:pt x="25882" y="72618"/>
                  </a:lnTo>
                  <a:lnTo>
                    <a:pt x="15468" y="82976"/>
                  </a:lnTo>
                  <a:lnTo>
                    <a:pt x="7278" y="94548"/>
                  </a:lnTo>
                  <a:lnTo>
                    <a:pt x="1920" y="110030"/>
                  </a:lnTo>
                  <a:lnTo>
                    <a:pt x="0" y="132118"/>
                  </a:lnTo>
                  <a:lnTo>
                    <a:pt x="0" y="145592"/>
                  </a:lnTo>
                  <a:lnTo>
                    <a:pt x="61290" y="145592"/>
                  </a:lnTo>
                  <a:lnTo>
                    <a:pt x="61290" y="132118"/>
                  </a:lnTo>
                  <a:lnTo>
                    <a:pt x="13487" y="132118"/>
                  </a:lnTo>
                  <a:lnTo>
                    <a:pt x="14937" y="113332"/>
                  </a:lnTo>
                  <a:lnTo>
                    <a:pt x="19032" y="101038"/>
                  </a:lnTo>
                  <a:lnTo>
                    <a:pt x="25387" y="92148"/>
                  </a:lnTo>
                  <a:lnTo>
                    <a:pt x="33616" y="83578"/>
                  </a:lnTo>
                  <a:lnTo>
                    <a:pt x="42789" y="74278"/>
                  </a:lnTo>
                  <a:lnTo>
                    <a:pt x="51763" y="63630"/>
                  </a:lnTo>
                  <a:lnTo>
                    <a:pt x="58582" y="50824"/>
                  </a:lnTo>
                  <a:lnTo>
                    <a:pt x="61290" y="35051"/>
                  </a:lnTo>
                  <a:lnTo>
                    <a:pt x="59791" y="21158"/>
                  </a:lnTo>
                  <a:lnTo>
                    <a:pt x="56448" y="13474"/>
                  </a:lnTo>
                  <a:close/>
                </a:path>
                <a:path w="277495" h="147954">
                  <a:moveTo>
                    <a:pt x="33248" y="0"/>
                  </a:moveTo>
                  <a:lnTo>
                    <a:pt x="18815" y="2671"/>
                  </a:lnTo>
                  <a:lnTo>
                    <a:pt x="18968" y="2671"/>
                  </a:lnTo>
                  <a:lnTo>
                    <a:pt x="9239" y="10694"/>
                  </a:lnTo>
                  <a:lnTo>
                    <a:pt x="3609" y="24415"/>
                  </a:lnTo>
                  <a:lnTo>
                    <a:pt x="1803" y="44030"/>
                  </a:lnTo>
                  <a:lnTo>
                    <a:pt x="15278" y="44030"/>
                  </a:lnTo>
                  <a:lnTo>
                    <a:pt x="16442" y="28642"/>
                  </a:lnTo>
                  <a:lnTo>
                    <a:pt x="19881" y="19318"/>
                  </a:lnTo>
                  <a:lnTo>
                    <a:pt x="25466" y="14747"/>
                  </a:lnTo>
                  <a:lnTo>
                    <a:pt x="25283" y="14747"/>
                  </a:lnTo>
                  <a:lnTo>
                    <a:pt x="33248" y="13474"/>
                  </a:lnTo>
                  <a:lnTo>
                    <a:pt x="56448" y="13474"/>
                  </a:lnTo>
                  <a:lnTo>
                    <a:pt x="54956" y="10044"/>
                  </a:lnTo>
                  <a:lnTo>
                    <a:pt x="46277" y="2671"/>
                  </a:lnTo>
                  <a:lnTo>
                    <a:pt x="33248" y="0"/>
                  </a:lnTo>
                  <a:close/>
                </a:path>
                <a:path w="277495" h="147954">
                  <a:moveTo>
                    <a:pt x="102679" y="0"/>
                  </a:moveTo>
                  <a:lnTo>
                    <a:pt x="73112" y="38646"/>
                  </a:lnTo>
                  <a:lnTo>
                    <a:pt x="73110" y="108559"/>
                  </a:lnTo>
                  <a:lnTo>
                    <a:pt x="74802" y="126082"/>
                  </a:lnTo>
                  <a:lnTo>
                    <a:pt x="80237" y="138382"/>
                  </a:lnTo>
                  <a:lnTo>
                    <a:pt x="89478" y="145257"/>
                  </a:lnTo>
                  <a:lnTo>
                    <a:pt x="102679" y="147396"/>
                  </a:lnTo>
                  <a:lnTo>
                    <a:pt x="115990" y="145257"/>
                  </a:lnTo>
                  <a:lnTo>
                    <a:pt x="125288" y="138382"/>
                  </a:lnTo>
                  <a:lnTo>
                    <a:pt x="127272" y="133908"/>
                  </a:lnTo>
                  <a:lnTo>
                    <a:pt x="102679" y="133908"/>
                  </a:lnTo>
                  <a:lnTo>
                    <a:pt x="94841" y="132628"/>
                  </a:lnTo>
                  <a:lnTo>
                    <a:pt x="89869" y="128382"/>
                  </a:lnTo>
                  <a:lnTo>
                    <a:pt x="87257" y="120562"/>
                  </a:lnTo>
                  <a:lnTo>
                    <a:pt x="86510" y="108559"/>
                  </a:lnTo>
                  <a:lnTo>
                    <a:pt x="86499" y="108381"/>
                  </a:lnTo>
                  <a:lnTo>
                    <a:pt x="98303" y="89865"/>
                  </a:lnTo>
                  <a:lnTo>
                    <a:pt x="86499" y="89865"/>
                  </a:lnTo>
                  <a:lnTo>
                    <a:pt x="86499" y="38646"/>
                  </a:lnTo>
                  <a:lnTo>
                    <a:pt x="87257" y="26751"/>
                  </a:lnTo>
                  <a:lnTo>
                    <a:pt x="89869" y="18983"/>
                  </a:lnTo>
                  <a:lnTo>
                    <a:pt x="94841" y="14753"/>
                  </a:lnTo>
                  <a:lnTo>
                    <a:pt x="102679" y="13474"/>
                  </a:lnTo>
                  <a:lnTo>
                    <a:pt x="127318" y="13474"/>
                  </a:lnTo>
                  <a:lnTo>
                    <a:pt x="125288" y="8920"/>
                  </a:lnTo>
                  <a:lnTo>
                    <a:pt x="115990" y="2109"/>
                  </a:lnTo>
                  <a:lnTo>
                    <a:pt x="102679" y="0"/>
                  </a:lnTo>
                  <a:close/>
                </a:path>
                <a:path w="277495" h="147954">
                  <a:moveTo>
                    <a:pt x="132524" y="57340"/>
                  </a:moveTo>
                  <a:lnTo>
                    <a:pt x="119037" y="57340"/>
                  </a:lnTo>
                  <a:lnTo>
                    <a:pt x="119037" y="108559"/>
                  </a:lnTo>
                  <a:lnTo>
                    <a:pt x="118276" y="120562"/>
                  </a:lnTo>
                  <a:lnTo>
                    <a:pt x="115644" y="128382"/>
                  </a:lnTo>
                  <a:lnTo>
                    <a:pt x="110619" y="132628"/>
                  </a:lnTo>
                  <a:lnTo>
                    <a:pt x="102679" y="133908"/>
                  </a:lnTo>
                  <a:lnTo>
                    <a:pt x="127272" y="133908"/>
                  </a:lnTo>
                  <a:lnTo>
                    <a:pt x="130743" y="126082"/>
                  </a:lnTo>
                  <a:lnTo>
                    <a:pt x="132438" y="108559"/>
                  </a:lnTo>
                  <a:lnTo>
                    <a:pt x="132524" y="57340"/>
                  </a:lnTo>
                  <a:close/>
                </a:path>
                <a:path w="277495" h="147954">
                  <a:moveTo>
                    <a:pt x="127318" y="13474"/>
                  </a:moveTo>
                  <a:lnTo>
                    <a:pt x="102679" y="13474"/>
                  </a:lnTo>
                  <a:lnTo>
                    <a:pt x="110619" y="14753"/>
                  </a:lnTo>
                  <a:lnTo>
                    <a:pt x="115644" y="18983"/>
                  </a:lnTo>
                  <a:lnTo>
                    <a:pt x="118276" y="26751"/>
                  </a:lnTo>
                  <a:lnTo>
                    <a:pt x="119037" y="38646"/>
                  </a:lnTo>
                  <a:lnTo>
                    <a:pt x="119037" y="39001"/>
                  </a:lnTo>
                  <a:lnTo>
                    <a:pt x="86499" y="89865"/>
                  </a:lnTo>
                  <a:lnTo>
                    <a:pt x="98303" y="89865"/>
                  </a:lnTo>
                  <a:lnTo>
                    <a:pt x="119037" y="57340"/>
                  </a:lnTo>
                  <a:lnTo>
                    <a:pt x="132524" y="57340"/>
                  </a:lnTo>
                  <a:lnTo>
                    <a:pt x="132437" y="38646"/>
                  </a:lnTo>
                  <a:lnTo>
                    <a:pt x="130743" y="21158"/>
                  </a:lnTo>
                  <a:lnTo>
                    <a:pt x="127318" y="13474"/>
                  </a:lnTo>
                  <a:close/>
                </a:path>
                <a:path w="277495" h="147954">
                  <a:moveTo>
                    <a:pt x="200742" y="13474"/>
                  </a:moveTo>
                  <a:lnTo>
                    <a:pt x="177546" y="13474"/>
                  </a:lnTo>
                  <a:lnTo>
                    <a:pt x="184063" y="14747"/>
                  </a:lnTo>
                  <a:lnTo>
                    <a:pt x="188595" y="18667"/>
                  </a:lnTo>
                  <a:lnTo>
                    <a:pt x="191240" y="25385"/>
                  </a:lnTo>
                  <a:lnTo>
                    <a:pt x="192100" y="35051"/>
                  </a:lnTo>
                  <a:lnTo>
                    <a:pt x="189962" y="46908"/>
                  </a:lnTo>
                  <a:lnTo>
                    <a:pt x="184573" y="56997"/>
                  </a:lnTo>
                  <a:lnTo>
                    <a:pt x="177468" y="65505"/>
                  </a:lnTo>
                  <a:lnTo>
                    <a:pt x="170180" y="72618"/>
                  </a:lnTo>
                  <a:lnTo>
                    <a:pt x="159763" y="82976"/>
                  </a:lnTo>
                  <a:lnTo>
                    <a:pt x="151569" y="94548"/>
                  </a:lnTo>
                  <a:lnTo>
                    <a:pt x="146207" y="110030"/>
                  </a:lnTo>
                  <a:lnTo>
                    <a:pt x="144284" y="132118"/>
                  </a:lnTo>
                  <a:lnTo>
                    <a:pt x="144284" y="145592"/>
                  </a:lnTo>
                  <a:lnTo>
                    <a:pt x="205587" y="145592"/>
                  </a:lnTo>
                  <a:lnTo>
                    <a:pt x="205587" y="132118"/>
                  </a:lnTo>
                  <a:lnTo>
                    <a:pt x="157772" y="132118"/>
                  </a:lnTo>
                  <a:lnTo>
                    <a:pt x="159224" y="113332"/>
                  </a:lnTo>
                  <a:lnTo>
                    <a:pt x="163322" y="101038"/>
                  </a:lnTo>
                  <a:lnTo>
                    <a:pt x="169677" y="92148"/>
                  </a:lnTo>
                  <a:lnTo>
                    <a:pt x="177901" y="83578"/>
                  </a:lnTo>
                  <a:lnTo>
                    <a:pt x="187081" y="74278"/>
                  </a:lnTo>
                  <a:lnTo>
                    <a:pt x="196059" y="63630"/>
                  </a:lnTo>
                  <a:lnTo>
                    <a:pt x="202879" y="50824"/>
                  </a:lnTo>
                  <a:lnTo>
                    <a:pt x="205587" y="35051"/>
                  </a:lnTo>
                  <a:lnTo>
                    <a:pt x="204086" y="21158"/>
                  </a:lnTo>
                  <a:lnTo>
                    <a:pt x="200742" y="13474"/>
                  </a:lnTo>
                  <a:close/>
                </a:path>
                <a:path w="277495" h="147954">
                  <a:moveTo>
                    <a:pt x="177546" y="0"/>
                  </a:moveTo>
                  <a:lnTo>
                    <a:pt x="163105" y="2671"/>
                  </a:lnTo>
                  <a:lnTo>
                    <a:pt x="163258" y="2671"/>
                  </a:lnTo>
                  <a:lnTo>
                    <a:pt x="153525" y="10694"/>
                  </a:lnTo>
                  <a:lnTo>
                    <a:pt x="147894" y="24415"/>
                  </a:lnTo>
                  <a:lnTo>
                    <a:pt x="146088" y="44030"/>
                  </a:lnTo>
                  <a:lnTo>
                    <a:pt x="159562" y="44030"/>
                  </a:lnTo>
                  <a:lnTo>
                    <a:pt x="160729" y="28642"/>
                  </a:lnTo>
                  <a:lnTo>
                    <a:pt x="164172" y="19318"/>
                  </a:lnTo>
                  <a:lnTo>
                    <a:pt x="169762" y="14747"/>
                  </a:lnTo>
                  <a:lnTo>
                    <a:pt x="169578" y="14747"/>
                  </a:lnTo>
                  <a:lnTo>
                    <a:pt x="177546" y="13474"/>
                  </a:lnTo>
                  <a:lnTo>
                    <a:pt x="200742" y="13474"/>
                  </a:lnTo>
                  <a:lnTo>
                    <a:pt x="199248" y="10044"/>
                  </a:lnTo>
                  <a:lnTo>
                    <a:pt x="190569" y="2671"/>
                  </a:lnTo>
                  <a:lnTo>
                    <a:pt x="177546" y="0"/>
                  </a:lnTo>
                  <a:close/>
                </a:path>
                <a:path w="277495" h="147954">
                  <a:moveTo>
                    <a:pt x="229387" y="102273"/>
                  </a:moveTo>
                  <a:lnTo>
                    <a:pt x="215912" y="102273"/>
                  </a:lnTo>
                  <a:lnTo>
                    <a:pt x="217558" y="121914"/>
                  </a:lnTo>
                  <a:lnTo>
                    <a:pt x="222078" y="133908"/>
                  </a:lnTo>
                  <a:lnTo>
                    <a:pt x="223000" y="136136"/>
                  </a:lnTo>
                  <a:lnTo>
                    <a:pt x="232441" y="144542"/>
                  </a:lnTo>
                  <a:lnTo>
                    <a:pt x="246824" y="147396"/>
                  </a:lnTo>
                  <a:lnTo>
                    <a:pt x="261124" y="144302"/>
                  </a:lnTo>
                  <a:lnTo>
                    <a:pt x="270505" y="136136"/>
                  </a:lnTo>
                  <a:lnTo>
                    <a:pt x="271493" y="133908"/>
                  </a:lnTo>
                  <a:lnTo>
                    <a:pt x="246824" y="133908"/>
                  </a:lnTo>
                  <a:lnTo>
                    <a:pt x="239551" y="132707"/>
                  </a:lnTo>
                  <a:lnTo>
                    <a:pt x="234062" y="128068"/>
                  </a:lnTo>
                  <a:lnTo>
                    <a:pt x="230595" y="118440"/>
                  </a:lnTo>
                  <a:lnTo>
                    <a:pt x="229387" y="102273"/>
                  </a:lnTo>
                  <a:close/>
                </a:path>
                <a:path w="277495" h="147954">
                  <a:moveTo>
                    <a:pt x="271536" y="13474"/>
                  </a:moveTo>
                  <a:lnTo>
                    <a:pt x="246824" y="13474"/>
                  </a:lnTo>
                  <a:lnTo>
                    <a:pt x="254087" y="14944"/>
                  </a:lnTo>
                  <a:lnTo>
                    <a:pt x="259380" y="19567"/>
                  </a:lnTo>
                  <a:lnTo>
                    <a:pt x="262617" y="27662"/>
                  </a:lnTo>
                  <a:lnTo>
                    <a:pt x="263715" y="39547"/>
                  </a:lnTo>
                  <a:lnTo>
                    <a:pt x="261770" y="53889"/>
                  </a:lnTo>
                  <a:lnTo>
                    <a:pt x="256641" y="61963"/>
                  </a:lnTo>
                  <a:lnTo>
                    <a:pt x="249388" y="65522"/>
                  </a:lnTo>
                  <a:lnTo>
                    <a:pt x="241071" y="66319"/>
                  </a:lnTo>
                  <a:lnTo>
                    <a:pt x="235140" y="66319"/>
                  </a:lnTo>
                  <a:lnTo>
                    <a:pt x="235140" y="78905"/>
                  </a:lnTo>
                  <a:lnTo>
                    <a:pt x="241071" y="78905"/>
                  </a:lnTo>
                  <a:lnTo>
                    <a:pt x="249388" y="79733"/>
                  </a:lnTo>
                  <a:lnTo>
                    <a:pt x="256641" y="83510"/>
                  </a:lnTo>
                  <a:lnTo>
                    <a:pt x="261770" y="92176"/>
                  </a:lnTo>
                  <a:lnTo>
                    <a:pt x="263715" y="107670"/>
                  </a:lnTo>
                  <a:lnTo>
                    <a:pt x="262722" y="118440"/>
                  </a:lnTo>
                  <a:lnTo>
                    <a:pt x="262617" y="119576"/>
                  </a:lnTo>
                  <a:lnTo>
                    <a:pt x="259380" y="127728"/>
                  </a:lnTo>
                  <a:lnTo>
                    <a:pt x="254087" y="132411"/>
                  </a:lnTo>
                  <a:lnTo>
                    <a:pt x="246824" y="133908"/>
                  </a:lnTo>
                  <a:lnTo>
                    <a:pt x="271493" y="133908"/>
                  </a:lnTo>
                  <a:lnTo>
                    <a:pt x="275640" y="124566"/>
                  </a:lnTo>
                  <a:lnTo>
                    <a:pt x="277202" y="111264"/>
                  </a:lnTo>
                  <a:lnTo>
                    <a:pt x="276068" y="96905"/>
                  </a:lnTo>
                  <a:lnTo>
                    <a:pt x="272845" y="85936"/>
                  </a:lnTo>
                  <a:lnTo>
                    <a:pt x="267799" y="77969"/>
                  </a:lnTo>
                  <a:lnTo>
                    <a:pt x="261200" y="72618"/>
                  </a:lnTo>
                  <a:lnTo>
                    <a:pt x="267799" y="67493"/>
                  </a:lnTo>
                  <a:lnTo>
                    <a:pt x="272845" y="59942"/>
                  </a:lnTo>
                  <a:lnTo>
                    <a:pt x="276068" y="49560"/>
                  </a:lnTo>
                  <a:lnTo>
                    <a:pt x="277202" y="35940"/>
                  </a:lnTo>
                  <a:lnTo>
                    <a:pt x="275640" y="22668"/>
                  </a:lnTo>
                  <a:lnTo>
                    <a:pt x="271536" y="13474"/>
                  </a:lnTo>
                  <a:close/>
                </a:path>
                <a:path w="277495" h="147954">
                  <a:moveTo>
                    <a:pt x="246824" y="0"/>
                  </a:moveTo>
                  <a:lnTo>
                    <a:pt x="232441" y="2797"/>
                  </a:lnTo>
                  <a:lnTo>
                    <a:pt x="222833" y="11164"/>
                  </a:lnTo>
                  <a:lnTo>
                    <a:pt x="217558" y="24570"/>
                  </a:lnTo>
                  <a:lnTo>
                    <a:pt x="215912" y="43141"/>
                  </a:lnTo>
                  <a:lnTo>
                    <a:pt x="229387" y="43141"/>
                  </a:lnTo>
                  <a:lnTo>
                    <a:pt x="230595" y="28037"/>
                  </a:lnTo>
                  <a:lnTo>
                    <a:pt x="234062" y="19002"/>
                  </a:lnTo>
                  <a:lnTo>
                    <a:pt x="239551" y="14620"/>
                  </a:lnTo>
                  <a:lnTo>
                    <a:pt x="246824" y="13474"/>
                  </a:lnTo>
                  <a:lnTo>
                    <a:pt x="271536" y="13474"/>
                  </a:lnTo>
                  <a:lnTo>
                    <a:pt x="270505" y="11164"/>
                  </a:lnTo>
                  <a:lnTo>
                    <a:pt x="261124" y="3063"/>
                  </a:lnTo>
                  <a:lnTo>
                    <a:pt x="246824" y="0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261941" y="6273419"/>
              <a:ext cx="401320" cy="603250"/>
            </a:xfrm>
            <a:custGeom>
              <a:avLst/>
              <a:gdLst/>
              <a:ahLst/>
              <a:cxnLst/>
              <a:rect l="l" t="t" r="r" b="b"/>
              <a:pathLst>
                <a:path w="401320" h="603250">
                  <a:moveTo>
                    <a:pt x="401231" y="0"/>
                  </a:moveTo>
                  <a:lnTo>
                    <a:pt x="641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90550"/>
                  </a:lnTo>
                  <a:lnTo>
                    <a:pt x="0" y="603250"/>
                  </a:lnTo>
                  <a:lnTo>
                    <a:pt x="6413" y="603250"/>
                  </a:lnTo>
                  <a:lnTo>
                    <a:pt x="401231" y="603250"/>
                  </a:lnTo>
                  <a:lnTo>
                    <a:pt x="401231" y="596950"/>
                  </a:lnTo>
                  <a:lnTo>
                    <a:pt x="401231" y="590524"/>
                  </a:lnTo>
                  <a:lnTo>
                    <a:pt x="12839" y="590524"/>
                  </a:lnTo>
                  <a:lnTo>
                    <a:pt x="12839" y="12776"/>
                  </a:lnTo>
                  <a:lnTo>
                    <a:pt x="401231" y="12776"/>
                  </a:lnTo>
                  <a:lnTo>
                    <a:pt x="401231" y="6350"/>
                  </a:lnTo>
                  <a:lnTo>
                    <a:pt x="40123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97380" y="6334673"/>
              <a:ext cx="114388" cy="166141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11349553" y="6644116"/>
              <a:ext cx="269240" cy="147955"/>
            </a:xfrm>
            <a:custGeom>
              <a:avLst/>
              <a:gdLst/>
              <a:ahLst/>
              <a:cxnLst/>
              <a:rect l="l" t="t" r="r" b="b"/>
              <a:pathLst>
                <a:path w="269240" h="147954">
                  <a:moveTo>
                    <a:pt x="56448" y="13474"/>
                  </a:moveTo>
                  <a:lnTo>
                    <a:pt x="33248" y="13474"/>
                  </a:lnTo>
                  <a:lnTo>
                    <a:pt x="39773" y="14747"/>
                  </a:lnTo>
                  <a:lnTo>
                    <a:pt x="44308" y="18667"/>
                  </a:lnTo>
                  <a:lnTo>
                    <a:pt x="46955" y="25385"/>
                  </a:lnTo>
                  <a:lnTo>
                    <a:pt x="47815" y="35051"/>
                  </a:lnTo>
                  <a:lnTo>
                    <a:pt x="45677" y="46908"/>
                  </a:lnTo>
                  <a:lnTo>
                    <a:pt x="40287" y="56997"/>
                  </a:lnTo>
                  <a:lnTo>
                    <a:pt x="33177" y="65505"/>
                  </a:lnTo>
                  <a:lnTo>
                    <a:pt x="25882" y="72618"/>
                  </a:lnTo>
                  <a:lnTo>
                    <a:pt x="15468" y="82976"/>
                  </a:lnTo>
                  <a:lnTo>
                    <a:pt x="7278" y="94546"/>
                  </a:lnTo>
                  <a:lnTo>
                    <a:pt x="1920" y="110025"/>
                  </a:lnTo>
                  <a:lnTo>
                    <a:pt x="0" y="132105"/>
                  </a:lnTo>
                  <a:lnTo>
                    <a:pt x="0" y="145592"/>
                  </a:lnTo>
                  <a:lnTo>
                    <a:pt x="61290" y="145592"/>
                  </a:lnTo>
                  <a:lnTo>
                    <a:pt x="61290" y="132105"/>
                  </a:lnTo>
                  <a:lnTo>
                    <a:pt x="13487" y="132105"/>
                  </a:lnTo>
                  <a:lnTo>
                    <a:pt x="14937" y="113327"/>
                  </a:lnTo>
                  <a:lnTo>
                    <a:pt x="19032" y="101036"/>
                  </a:lnTo>
                  <a:lnTo>
                    <a:pt x="25387" y="92148"/>
                  </a:lnTo>
                  <a:lnTo>
                    <a:pt x="33616" y="83578"/>
                  </a:lnTo>
                  <a:lnTo>
                    <a:pt x="42789" y="74278"/>
                  </a:lnTo>
                  <a:lnTo>
                    <a:pt x="51763" y="63630"/>
                  </a:lnTo>
                  <a:lnTo>
                    <a:pt x="58582" y="50824"/>
                  </a:lnTo>
                  <a:lnTo>
                    <a:pt x="61290" y="35051"/>
                  </a:lnTo>
                  <a:lnTo>
                    <a:pt x="59791" y="21158"/>
                  </a:lnTo>
                  <a:lnTo>
                    <a:pt x="56448" y="13474"/>
                  </a:lnTo>
                  <a:close/>
                </a:path>
                <a:path w="269240" h="147954">
                  <a:moveTo>
                    <a:pt x="33248" y="0"/>
                  </a:moveTo>
                  <a:lnTo>
                    <a:pt x="18809" y="2671"/>
                  </a:lnTo>
                  <a:lnTo>
                    <a:pt x="18963" y="2671"/>
                  </a:lnTo>
                  <a:lnTo>
                    <a:pt x="9234" y="10694"/>
                  </a:lnTo>
                  <a:lnTo>
                    <a:pt x="3607" y="24415"/>
                  </a:lnTo>
                  <a:lnTo>
                    <a:pt x="1803" y="44030"/>
                  </a:lnTo>
                  <a:lnTo>
                    <a:pt x="15278" y="44030"/>
                  </a:lnTo>
                  <a:lnTo>
                    <a:pt x="16442" y="28642"/>
                  </a:lnTo>
                  <a:lnTo>
                    <a:pt x="19881" y="19318"/>
                  </a:lnTo>
                  <a:lnTo>
                    <a:pt x="25466" y="14747"/>
                  </a:lnTo>
                  <a:lnTo>
                    <a:pt x="25283" y="14747"/>
                  </a:lnTo>
                  <a:lnTo>
                    <a:pt x="33248" y="13474"/>
                  </a:lnTo>
                  <a:lnTo>
                    <a:pt x="56448" y="13474"/>
                  </a:lnTo>
                  <a:lnTo>
                    <a:pt x="54956" y="10044"/>
                  </a:lnTo>
                  <a:lnTo>
                    <a:pt x="46277" y="2671"/>
                  </a:lnTo>
                  <a:lnTo>
                    <a:pt x="33248" y="0"/>
                  </a:lnTo>
                  <a:close/>
                </a:path>
                <a:path w="269240" h="147954">
                  <a:moveTo>
                    <a:pt x="102679" y="0"/>
                  </a:moveTo>
                  <a:lnTo>
                    <a:pt x="73112" y="38646"/>
                  </a:lnTo>
                  <a:lnTo>
                    <a:pt x="73110" y="108559"/>
                  </a:lnTo>
                  <a:lnTo>
                    <a:pt x="74802" y="126082"/>
                  </a:lnTo>
                  <a:lnTo>
                    <a:pt x="80237" y="138382"/>
                  </a:lnTo>
                  <a:lnTo>
                    <a:pt x="89478" y="145257"/>
                  </a:lnTo>
                  <a:lnTo>
                    <a:pt x="102679" y="147396"/>
                  </a:lnTo>
                  <a:lnTo>
                    <a:pt x="115990" y="145257"/>
                  </a:lnTo>
                  <a:lnTo>
                    <a:pt x="125288" y="138382"/>
                  </a:lnTo>
                  <a:lnTo>
                    <a:pt x="127272" y="133908"/>
                  </a:lnTo>
                  <a:lnTo>
                    <a:pt x="102679" y="133908"/>
                  </a:lnTo>
                  <a:lnTo>
                    <a:pt x="94841" y="132628"/>
                  </a:lnTo>
                  <a:lnTo>
                    <a:pt x="89869" y="128382"/>
                  </a:lnTo>
                  <a:lnTo>
                    <a:pt x="87257" y="120562"/>
                  </a:lnTo>
                  <a:lnTo>
                    <a:pt x="86510" y="108559"/>
                  </a:lnTo>
                  <a:lnTo>
                    <a:pt x="86499" y="108381"/>
                  </a:lnTo>
                  <a:lnTo>
                    <a:pt x="98303" y="89865"/>
                  </a:lnTo>
                  <a:lnTo>
                    <a:pt x="86499" y="89865"/>
                  </a:lnTo>
                  <a:lnTo>
                    <a:pt x="86499" y="38646"/>
                  </a:lnTo>
                  <a:lnTo>
                    <a:pt x="87257" y="26751"/>
                  </a:lnTo>
                  <a:lnTo>
                    <a:pt x="89869" y="18983"/>
                  </a:lnTo>
                  <a:lnTo>
                    <a:pt x="94841" y="14753"/>
                  </a:lnTo>
                  <a:lnTo>
                    <a:pt x="102679" y="13474"/>
                  </a:lnTo>
                  <a:lnTo>
                    <a:pt x="127318" y="13474"/>
                  </a:lnTo>
                  <a:lnTo>
                    <a:pt x="125288" y="8920"/>
                  </a:lnTo>
                  <a:lnTo>
                    <a:pt x="115990" y="2109"/>
                  </a:lnTo>
                  <a:lnTo>
                    <a:pt x="102679" y="0"/>
                  </a:lnTo>
                  <a:close/>
                </a:path>
                <a:path w="269240" h="147954">
                  <a:moveTo>
                    <a:pt x="132524" y="57340"/>
                  </a:moveTo>
                  <a:lnTo>
                    <a:pt x="119037" y="57340"/>
                  </a:lnTo>
                  <a:lnTo>
                    <a:pt x="119037" y="108559"/>
                  </a:lnTo>
                  <a:lnTo>
                    <a:pt x="118276" y="120562"/>
                  </a:lnTo>
                  <a:lnTo>
                    <a:pt x="115644" y="128382"/>
                  </a:lnTo>
                  <a:lnTo>
                    <a:pt x="110619" y="132628"/>
                  </a:lnTo>
                  <a:lnTo>
                    <a:pt x="102679" y="133908"/>
                  </a:lnTo>
                  <a:lnTo>
                    <a:pt x="127272" y="133908"/>
                  </a:lnTo>
                  <a:lnTo>
                    <a:pt x="130743" y="126082"/>
                  </a:lnTo>
                  <a:lnTo>
                    <a:pt x="132438" y="108559"/>
                  </a:lnTo>
                  <a:lnTo>
                    <a:pt x="132524" y="57340"/>
                  </a:lnTo>
                  <a:close/>
                </a:path>
                <a:path w="269240" h="147954">
                  <a:moveTo>
                    <a:pt x="127318" y="13474"/>
                  </a:moveTo>
                  <a:lnTo>
                    <a:pt x="102679" y="13474"/>
                  </a:lnTo>
                  <a:lnTo>
                    <a:pt x="110619" y="14753"/>
                  </a:lnTo>
                  <a:lnTo>
                    <a:pt x="115644" y="18983"/>
                  </a:lnTo>
                  <a:lnTo>
                    <a:pt x="118276" y="26751"/>
                  </a:lnTo>
                  <a:lnTo>
                    <a:pt x="119037" y="38646"/>
                  </a:lnTo>
                  <a:lnTo>
                    <a:pt x="119037" y="39001"/>
                  </a:lnTo>
                  <a:lnTo>
                    <a:pt x="86499" y="89865"/>
                  </a:lnTo>
                  <a:lnTo>
                    <a:pt x="98303" y="89865"/>
                  </a:lnTo>
                  <a:lnTo>
                    <a:pt x="119037" y="57340"/>
                  </a:lnTo>
                  <a:lnTo>
                    <a:pt x="132524" y="57340"/>
                  </a:lnTo>
                  <a:lnTo>
                    <a:pt x="132437" y="38646"/>
                  </a:lnTo>
                  <a:lnTo>
                    <a:pt x="130743" y="21158"/>
                  </a:lnTo>
                  <a:lnTo>
                    <a:pt x="127318" y="13474"/>
                  </a:lnTo>
                  <a:close/>
                </a:path>
                <a:path w="269240" h="147954">
                  <a:moveTo>
                    <a:pt x="200742" y="13474"/>
                  </a:moveTo>
                  <a:lnTo>
                    <a:pt x="177546" y="13474"/>
                  </a:lnTo>
                  <a:lnTo>
                    <a:pt x="184063" y="14747"/>
                  </a:lnTo>
                  <a:lnTo>
                    <a:pt x="188595" y="18667"/>
                  </a:lnTo>
                  <a:lnTo>
                    <a:pt x="191240" y="25385"/>
                  </a:lnTo>
                  <a:lnTo>
                    <a:pt x="192100" y="35051"/>
                  </a:lnTo>
                  <a:lnTo>
                    <a:pt x="189962" y="46908"/>
                  </a:lnTo>
                  <a:lnTo>
                    <a:pt x="184573" y="56997"/>
                  </a:lnTo>
                  <a:lnTo>
                    <a:pt x="177468" y="65505"/>
                  </a:lnTo>
                  <a:lnTo>
                    <a:pt x="170180" y="72618"/>
                  </a:lnTo>
                  <a:lnTo>
                    <a:pt x="159763" y="82976"/>
                  </a:lnTo>
                  <a:lnTo>
                    <a:pt x="151569" y="94546"/>
                  </a:lnTo>
                  <a:lnTo>
                    <a:pt x="146207" y="110025"/>
                  </a:lnTo>
                  <a:lnTo>
                    <a:pt x="144284" y="132105"/>
                  </a:lnTo>
                  <a:lnTo>
                    <a:pt x="144284" y="145592"/>
                  </a:lnTo>
                  <a:lnTo>
                    <a:pt x="205587" y="145592"/>
                  </a:lnTo>
                  <a:lnTo>
                    <a:pt x="205587" y="132105"/>
                  </a:lnTo>
                  <a:lnTo>
                    <a:pt x="157772" y="132105"/>
                  </a:lnTo>
                  <a:lnTo>
                    <a:pt x="159224" y="113327"/>
                  </a:lnTo>
                  <a:lnTo>
                    <a:pt x="163322" y="101036"/>
                  </a:lnTo>
                  <a:lnTo>
                    <a:pt x="169677" y="92148"/>
                  </a:lnTo>
                  <a:lnTo>
                    <a:pt x="177901" y="83578"/>
                  </a:lnTo>
                  <a:lnTo>
                    <a:pt x="187081" y="74278"/>
                  </a:lnTo>
                  <a:lnTo>
                    <a:pt x="196059" y="63630"/>
                  </a:lnTo>
                  <a:lnTo>
                    <a:pt x="202879" y="50824"/>
                  </a:lnTo>
                  <a:lnTo>
                    <a:pt x="205587" y="35051"/>
                  </a:lnTo>
                  <a:lnTo>
                    <a:pt x="204086" y="21158"/>
                  </a:lnTo>
                  <a:lnTo>
                    <a:pt x="200742" y="13474"/>
                  </a:lnTo>
                  <a:close/>
                </a:path>
                <a:path w="269240" h="147954">
                  <a:moveTo>
                    <a:pt x="177546" y="0"/>
                  </a:moveTo>
                  <a:lnTo>
                    <a:pt x="163105" y="2671"/>
                  </a:lnTo>
                  <a:lnTo>
                    <a:pt x="163258" y="2671"/>
                  </a:lnTo>
                  <a:lnTo>
                    <a:pt x="153525" y="10694"/>
                  </a:lnTo>
                  <a:lnTo>
                    <a:pt x="147894" y="24415"/>
                  </a:lnTo>
                  <a:lnTo>
                    <a:pt x="146088" y="44030"/>
                  </a:lnTo>
                  <a:lnTo>
                    <a:pt x="159562" y="44030"/>
                  </a:lnTo>
                  <a:lnTo>
                    <a:pt x="160729" y="28642"/>
                  </a:lnTo>
                  <a:lnTo>
                    <a:pt x="164172" y="19318"/>
                  </a:lnTo>
                  <a:lnTo>
                    <a:pt x="169762" y="14747"/>
                  </a:lnTo>
                  <a:lnTo>
                    <a:pt x="169578" y="14747"/>
                  </a:lnTo>
                  <a:lnTo>
                    <a:pt x="177546" y="13474"/>
                  </a:lnTo>
                  <a:lnTo>
                    <a:pt x="200742" y="13474"/>
                  </a:lnTo>
                  <a:lnTo>
                    <a:pt x="199248" y="10044"/>
                  </a:lnTo>
                  <a:lnTo>
                    <a:pt x="190569" y="2671"/>
                  </a:lnTo>
                  <a:lnTo>
                    <a:pt x="177546" y="0"/>
                  </a:lnTo>
                  <a:close/>
                </a:path>
                <a:path w="269240" h="147954">
                  <a:moveTo>
                    <a:pt x="254889" y="113233"/>
                  </a:moveTo>
                  <a:lnTo>
                    <a:pt x="241414" y="113233"/>
                  </a:lnTo>
                  <a:lnTo>
                    <a:pt x="241414" y="145592"/>
                  </a:lnTo>
                  <a:lnTo>
                    <a:pt x="254889" y="145592"/>
                  </a:lnTo>
                  <a:lnTo>
                    <a:pt x="254889" y="113233"/>
                  </a:lnTo>
                  <a:close/>
                </a:path>
                <a:path w="269240" h="147954">
                  <a:moveTo>
                    <a:pt x="254889" y="1790"/>
                  </a:moveTo>
                  <a:lnTo>
                    <a:pt x="241414" y="1790"/>
                  </a:lnTo>
                  <a:lnTo>
                    <a:pt x="209232" y="99758"/>
                  </a:lnTo>
                  <a:lnTo>
                    <a:pt x="209232" y="113233"/>
                  </a:lnTo>
                  <a:lnTo>
                    <a:pt x="269100" y="113233"/>
                  </a:lnTo>
                  <a:lnTo>
                    <a:pt x="269100" y="99758"/>
                  </a:lnTo>
                  <a:lnTo>
                    <a:pt x="219659" y="99758"/>
                  </a:lnTo>
                  <a:lnTo>
                    <a:pt x="241414" y="33604"/>
                  </a:lnTo>
                  <a:lnTo>
                    <a:pt x="254889" y="33604"/>
                  </a:lnTo>
                  <a:lnTo>
                    <a:pt x="254889" y="1790"/>
                  </a:lnTo>
                  <a:close/>
                </a:path>
                <a:path w="269240" h="147954">
                  <a:moveTo>
                    <a:pt x="254889" y="33604"/>
                  </a:moveTo>
                  <a:lnTo>
                    <a:pt x="241414" y="33604"/>
                  </a:lnTo>
                  <a:lnTo>
                    <a:pt x="241414" y="99758"/>
                  </a:lnTo>
                  <a:lnTo>
                    <a:pt x="254889" y="99758"/>
                  </a:lnTo>
                  <a:lnTo>
                    <a:pt x="254889" y="33604"/>
                  </a:lnTo>
                  <a:close/>
                </a:path>
              </a:pathLst>
            </a:custGeom>
            <a:solidFill>
              <a:srgbClr val="8E8C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67358" y="2530642"/>
              <a:ext cx="216941" cy="105283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11013021" y="2748940"/>
              <a:ext cx="499109" cy="342900"/>
            </a:xfrm>
            <a:custGeom>
              <a:avLst/>
              <a:gdLst/>
              <a:ahLst/>
              <a:cxnLst/>
              <a:rect l="l" t="t" r="r" b="b"/>
              <a:pathLst>
                <a:path w="499109" h="342900">
                  <a:moveTo>
                    <a:pt x="499008" y="319836"/>
                  </a:moveTo>
                  <a:lnTo>
                    <a:pt x="413181" y="99123"/>
                  </a:lnTo>
                  <a:lnTo>
                    <a:pt x="403059" y="77571"/>
                  </a:lnTo>
                  <a:lnTo>
                    <a:pt x="330923" y="5435"/>
                  </a:lnTo>
                  <a:lnTo>
                    <a:pt x="327329" y="3213"/>
                  </a:lnTo>
                  <a:lnTo>
                    <a:pt x="327329" y="24663"/>
                  </a:lnTo>
                  <a:lnTo>
                    <a:pt x="323557" y="31140"/>
                  </a:lnTo>
                  <a:lnTo>
                    <a:pt x="314667" y="32283"/>
                  </a:lnTo>
                  <a:lnTo>
                    <a:pt x="323545" y="31140"/>
                  </a:lnTo>
                  <a:lnTo>
                    <a:pt x="327329" y="24663"/>
                  </a:lnTo>
                  <a:lnTo>
                    <a:pt x="327329" y="3213"/>
                  </a:lnTo>
                  <a:lnTo>
                    <a:pt x="323418" y="787"/>
                  </a:lnTo>
                  <a:lnTo>
                    <a:pt x="317461" y="241"/>
                  </a:lnTo>
                  <a:lnTo>
                    <a:pt x="317461" y="18897"/>
                  </a:lnTo>
                  <a:lnTo>
                    <a:pt x="309372" y="26987"/>
                  </a:lnTo>
                  <a:lnTo>
                    <a:pt x="317449" y="18897"/>
                  </a:lnTo>
                  <a:lnTo>
                    <a:pt x="306806" y="12700"/>
                  </a:lnTo>
                  <a:lnTo>
                    <a:pt x="317449" y="18897"/>
                  </a:lnTo>
                  <a:lnTo>
                    <a:pt x="317461" y="241"/>
                  </a:lnTo>
                  <a:lnTo>
                    <a:pt x="315010" y="0"/>
                  </a:lnTo>
                  <a:lnTo>
                    <a:pt x="309499" y="2032"/>
                  </a:lnTo>
                  <a:lnTo>
                    <a:pt x="307479" y="0"/>
                  </a:lnTo>
                  <a:lnTo>
                    <a:pt x="300469" y="0"/>
                  </a:lnTo>
                  <a:lnTo>
                    <a:pt x="297624" y="2844"/>
                  </a:lnTo>
                  <a:lnTo>
                    <a:pt x="297624" y="9855"/>
                  </a:lnTo>
                  <a:lnTo>
                    <a:pt x="299554" y="11798"/>
                  </a:lnTo>
                  <a:lnTo>
                    <a:pt x="224993" y="139598"/>
                  </a:lnTo>
                  <a:lnTo>
                    <a:pt x="167932" y="77571"/>
                  </a:lnTo>
                  <a:lnTo>
                    <a:pt x="161417" y="72910"/>
                  </a:lnTo>
                  <a:lnTo>
                    <a:pt x="153962" y="71348"/>
                  </a:lnTo>
                  <a:lnTo>
                    <a:pt x="153860" y="90398"/>
                  </a:lnTo>
                  <a:lnTo>
                    <a:pt x="145351" y="98234"/>
                  </a:lnTo>
                  <a:lnTo>
                    <a:pt x="153847" y="90398"/>
                  </a:lnTo>
                  <a:lnTo>
                    <a:pt x="152247" y="88900"/>
                  </a:lnTo>
                  <a:lnTo>
                    <a:pt x="153847" y="90398"/>
                  </a:lnTo>
                  <a:lnTo>
                    <a:pt x="153860" y="71374"/>
                  </a:lnTo>
                  <a:lnTo>
                    <a:pt x="146075" y="72910"/>
                  </a:lnTo>
                  <a:lnTo>
                    <a:pt x="146367" y="72910"/>
                  </a:lnTo>
                  <a:lnTo>
                    <a:pt x="139966" y="77355"/>
                  </a:lnTo>
                  <a:lnTo>
                    <a:pt x="145224" y="82296"/>
                  </a:lnTo>
                  <a:lnTo>
                    <a:pt x="139966" y="77355"/>
                  </a:lnTo>
                  <a:lnTo>
                    <a:pt x="82600" y="138430"/>
                  </a:lnTo>
                  <a:lnTo>
                    <a:pt x="82600" y="181394"/>
                  </a:lnTo>
                  <a:lnTo>
                    <a:pt x="82080" y="182968"/>
                  </a:lnTo>
                  <a:lnTo>
                    <a:pt x="81216" y="184404"/>
                  </a:lnTo>
                  <a:lnTo>
                    <a:pt x="82067" y="182968"/>
                  </a:lnTo>
                  <a:lnTo>
                    <a:pt x="82600" y="181394"/>
                  </a:lnTo>
                  <a:lnTo>
                    <a:pt x="82600" y="138430"/>
                  </a:lnTo>
                  <a:lnTo>
                    <a:pt x="57873" y="164744"/>
                  </a:lnTo>
                  <a:lnTo>
                    <a:pt x="55981" y="166751"/>
                  </a:lnTo>
                  <a:lnTo>
                    <a:pt x="54546" y="169151"/>
                  </a:lnTo>
                  <a:lnTo>
                    <a:pt x="53721" y="171627"/>
                  </a:lnTo>
                  <a:lnTo>
                    <a:pt x="53670" y="171780"/>
                  </a:lnTo>
                  <a:lnTo>
                    <a:pt x="0" y="333108"/>
                  </a:lnTo>
                  <a:lnTo>
                    <a:pt x="28930" y="342734"/>
                  </a:lnTo>
                  <a:lnTo>
                    <a:pt x="81203" y="185610"/>
                  </a:lnTo>
                  <a:lnTo>
                    <a:pt x="81813" y="183769"/>
                  </a:lnTo>
                  <a:lnTo>
                    <a:pt x="153771" y="107188"/>
                  </a:lnTo>
                  <a:lnTo>
                    <a:pt x="213042" y="171627"/>
                  </a:lnTo>
                  <a:lnTo>
                    <a:pt x="220560" y="176644"/>
                  </a:lnTo>
                  <a:lnTo>
                    <a:pt x="229108" y="177673"/>
                  </a:lnTo>
                  <a:lnTo>
                    <a:pt x="237261" y="174853"/>
                  </a:lnTo>
                  <a:lnTo>
                    <a:pt x="243522" y="168338"/>
                  </a:lnTo>
                  <a:lnTo>
                    <a:pt x="319862" y="37465"/>
                  </a:lnTo>
                  <a:lnTo>
                    <a:pt x="379818" y="97421"/>
                  </a:lnTo>
                  <a:lnTo>
                    <a:pt x="378942" y="95186"/>
                  </a:lnTo>
                  <a:lnTo>
                    <a:pt x="379526" y="96659"/>
                  </a:lnTo>
                  <a:lnTo>
                    <a:pt x="379818" y="97421"/>
                  </a:lnTo>
                  <a:lnTo>
                    <a:pt x="462724" y="310629"/>
                  </a:lnTo>
                  <a:lnTo>
                    <a:pt x="462724" y="314655"/>
                  </a:lnTo>
                  <a:lnTo>
                    <a:pt x="465277" y="317220"/>
                  </a:lnTo>
                  <a:lnTo>
                    <a:pt x="467550" y="323037"/>
                  </a:lnTo>
                  <a:lnTo>
                    <a:pt x="470598" y="330885"/>
                  </a:lnTo>
                  <a:lnTo>
                    <a:pt x="479437" y="334772"/>
                  </a:lnTo>
                  <a:lnTo>
                    <a:pt x="495122" y="328663"/>
                  </a:lnTo>
                  <a:lnTo>
                    <a:pt x="499008" y="319836"/>
                  </a:lnTo>
                  <a:close/>
                </a:path>
              </a:pathLst>
            </a:custGeom>
            <a:solidFill>
              <a:srgbClr val="1487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997926" y="2615057"/>
              <a:ext cx="3665854" cy="13970"/>
            </a:xfrm>
            <a:custGeom>
              <a:avLst/>
              <a:gdLst/>
              <a:ahLst/>
              <a:cxnLst/>
              <a:rect l="l" t="t" r="r" b="b"/>
              <a:pathLst>
                <a:path w="3665854" h="13969">
                  <a:moveTo>
                    <a:pt x="3665258" y="0"/>
                  </a:moveTo>
                  <a:lnTo>
                    <a:pt x="0" y="0"/>
                  </a:lnTo>
                  <a:lnTo>
                    <a:pt x="0" y="13766"/>
                  </a:lnTo>
                  <a:lnTo>
                    <a:pt x="3665258" y="13766"/>
                  </a:lnTo>
                  <a:lnTo>
                    <a:pt x="3665258" y="0"/>
                  </a:lnTo>
                  <a:close/>
                </a:path>
              </a:pathLst>
            </a:custGeom>
            <a:solidFill>
              <a:srgbClr val="8DA4A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974313" y="2623019"/>
              <a:ext cx="2258060" cy="2332990"/>
            </a:xfrm>
            <a:custGeom>
              <a:avLst/>
              <a:gdLst/>
              <a:ahLst/>
              <a:cxnLst/>
              <a:rect l="l" t="t" r="r" b="b"/>
              <a:pathLst>
                <a:path w="2258059" h="2332990">
                  <a:moveTo>
                    <a:pt x="2258034" y="777684"/>
                  </a:moveTo>
                  <a:lnTo>
                    <a:pt x="1384985" y="0"/>
                  </a:lnTo>
                  <a:lnTo>
                    <a:pt x="0" y="1554822"/>
                  </a:lnTo>
                  <a:lnTo>
                    <a:pt x="873036" y="2332507"/>
                  </a:lnTo>
                  <a:lnTo>
                    <a:pt x="2258034" y="777684"/>
                  </a:lnTo>
                  <a:close/>
                </a:path>
              </a:pathLst>
            </a:custGeom>
            <a:solidFill>
              <a:srgbClr val="E24E2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2024-09-03T09:51:03Z</dcterms:created>
  <dcterms:modified xsi:type="dcterms:W3CDTF">2024-09-03T09:51:03Z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2024-04-30T00:00:00Z</vt:filetime>
  </property>
  <property fmtid="{D5CDD505-2E9C-101B-9397-08002B2CF9AE}" pid="3" name="LastSaved">
    <vt:filetime>2024-09-03T00:00:00Z</vt:filetime>
  </property>
  <property fmtid="{D5CDD505-2E9C-101B-9397-08002B2CF9AE}" pid="4" name="Producer">
    <vt:lpwstr>macOS Version 14.4.1 (Build 23E224) Quartz PDFContext</vt:lpwstr>
  </property>
</Properties>
</file>